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4.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4"/>
    <p:sldMasterId id="2147493961" r:id="rId5"/>
    <p:sldMasterId id="2147493964" r:id="rId6"/>
    <p:sldMasterId id="2147493994" r:id="rId7"/>
    <p:sldMasterId id="2147494013" r:id="rId8"/>
    <p:sldMasterId id="2147494033" r:id="rId9"/>
    <p:sldMasterId id="2147494043" r:id="rId10"/>
    <p:sldMasterId id="2147494103" r:id="rId11"/>
    <p:sldMasterId id="2147494145" r:id="rId12"/>
    <p:sldMasterId id="2147494163" r:id="rId13"/>
    <p:sldMasterId id="2147494205" r:id="rId14"/>
  </p:sldMasterIdLst>
  <p:notesMasterIdLst>
    <p:notesMasterId r:id="rId57"/>
  </p:notesMasterIdLst>
  <p:handoutMasterIdLst>
    <p:handoutMasterId r:id="rId58"/>
  </p:handoutMasterIdLst>
  <p:sldIdLst>
    <p:sldId id="5943" r:id="rId15"/>
    <p:sldId id="6006" r:id="rId16"/>
    <p:sldId id="1270" r:id="rId17"/>
    <p:sldId id="6588" r:id="rId18"/>
    <p:sldId id="2147469115" r:id="rId19"/>
    <p:sldId id="5980" r:id="rId20"/>
    <p:sldId id="2147469128" r:id="rId21"/>
    <p:sldId id="6555" r:id="rId22"/>
    <p:sldId id="6017" r:id="rId23"/>
    <p:sldId id="6554" r:id="rId24"/>
    <p:sldId id="2147469114" r:id="rId25"/>
    <p:sldId id="6539" r:id="rId26"/>
    <p:sldId id="1390" r:id="rId27"/>
    <p:sldId id="6540" r:id="rId28"/>
    <p:sldId id="260" r:id="rId29"/>
    <p:sldId id="5935" r:id="rId30"/>
    <p:sldId id="257" r:id="rId31"/>
    <p:sldId id="6587" r:id="rId32"/>
    <p:sldId id="6575" r:id="rId33"/>
    <p:sldId id="2147469137" r:id="rId34"/>
    <p:sldId id="6622" r:id="rId35"/>
    <p:sldId id="6623" r:id="rId36"/>
    <p:sldId id="6014" r:id="rId37"/>
    <p:sldId id="2147469127" r:id="rId38"/>
    <p:sldId id="2147469117" r:id="rId39"/>
    <p:sldId id="5952" r:id="rId40"/>
    <p:sldId id="2147469134" r:id="rId41"/>
    <p:sldId id="6510" r:id="rId42"/>
    <p:sldId id="2147469131" r:id="rId43"/>
    <p:sldId id="2147469133" r:id="rId44"/>
    <p:sldId id="2147469132" r:id="rId45"/>
    <p:sldId id="2147469126" r:id="rId46"/>
    <p:sldId id="6561" r:id="rId47"/>
    <p:sldId id="2147469123" r:id="rId48"/>
    <p:sldId id="2147469120" r:id="rId49"/>
    <p:sldId id="5940" r:id="rId50"/>
    <p:sldId id="6568" r:id="rId51"/>
    <p:sldId id="2147469124" r:id="rId52"/>
    <p:sldId id="2147469135" r:id="rId53"/>
    <p:sldId id="2147469136" r:id="rId54"/>
    <p:sldId id="2147469125" r:id="rId55"/>
    <p:sldId id="2147469122" r:id="rId56"/>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516">
          <p15:clr>
            <a:srgbClr val="A4A3A4"/>
          </p15:clr>
        </p15:guide>
        <p15:guide id="2" pos="29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DAA4AD"/>
    <a:srgbClr val="FF7C80"/>
    <a:srgbClr val="EBD9D7"/>
    <a:srgbClr val="040404"/>
    <a:srgbClr val="E47A4A"/>
    <a:srgbClr val="E9885D"/>
    <a:srgbClr val="DCAB6A"/>
    <a:srgbClr val="EBFBFF"/>
    <a:srgbClr val="EAF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37" autoAdjust="0"/>
    <p:restoredTop sz="93557" autoAdjust="0"/>
  </p:normalViewPr>
  <p:slideViewPr>
    <p:cSldViewPr snapToGrid="0" snapToObjects="1" showGuides="1">
      <p:cViewPr varScale="1">
        <p:scale>
          <a:sx n="75" d="100"/>
          <a:sy n="75" d="100"/>
        </p:scale>
        <p:origin x="436" y="60"/>
      </p:cViewPr>
      <p:guideLst>
        <p:guide orient="horz" pos="516"/>
        <p:guide pos="292"/>
      </p:guideLst>
    </p:cSldViewPr>
  </p:slideViewPr>
  <p:outlineViewPr>
    <p:cViewPr>
      <p:scale>
        <a:sx n="33" d="100"/>
        <a:sy n="33" d="100"/>
      </p:scale>
      <p:origin x="0" y="-6580"/>
    </p:cViewPr>
  </p:outlineViewPr>
  <p:notesTextViewPr>
    <p:cViewPr>
      <p:scale>
        <a:sx n="100" d="100"/>
        <a:sy n="100" d="100"/>
      </p:scale>
      <p:origin x="0" y="0"/>
    </p:cViewPr>
  </p:notesTextViewPr>
  <p:sorterViewPr>
    <p:cViewPr>
      <p:scale>
        <a:sx n="100" d="100"/>
        <a:sy n="100" d="100"/>
      </p:scale>
      <p:origin x="0" y="-8572"/>
    </p:cViewPr>
  </p:sorterViewPr>
  <p:notesViewPr>
    <p:cSldViewPr snapToGrid="0" snapToObjects="1">
      <p:cViewPr varScale="1">
        <p:scale>
          <a:sx n="46" d="100"/>
          <a:sy n="46" d="100"/>
        </p:scale>
        <p:origin x="270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64921743965121"/>
          <c:y val="2.7386809338901984E-2"/>
          <c:w val="0.89135078256034883"/>
          <c:h val="0.93866080496697246"/>
        </c:manualLayout>
      </c:layout>
      <c:barChart>
        <c:barDir val="col"/>
        <c:grouping val="percentStacked"/>
        <c:varyColors val="0"/>
        <c:ser>
          <c:idx val="0"/>
          <c:order val="0"/>
          <c:tx>
            <c:strRef>
              <c:f>Sheet1!$B$1</c:f>
              <c:strCache>
                <c:ptCount val="1"/>
                <c:pt idx="0">
                  <c:v>Nonnuclear</c:v>
                </c:pt>
              </c:strCache>
            </c:strRef>
          </c:tx>
          <c:spPr>
            <a:solidFill>
              <a:schemeClr val="bg2"/>
            </a:solidFill>
            <a:ln>
              <a:noFill/>
            </a:ln>
            <a:effectLst/>
          </c:spPr>
          <c:invertIfNegative val="0"/>
          <c:cat>
            <c:strRef>
              <c:f>Sheet1!$A$2</c:f>
              <c:strCache>
                <c:ptCount val="1"/>
                <c:pt idx="0">
                  <c:v>Category 1</c:v>
                </c:pt>
              </c:strCache>
            </c:strRef>
          </c:cat>
          <c:val>
            <c:numRef>
              <c:f>Sheet1!$B$2</c:f>
              <c:numCache>
                <c:formatCode>General</c:formatCode>
                <c:ptCount val="1"/>
                <c:pt idx="0">
                  <c:v>54.5</c:v>
                </c:pt>
              </c:numCache>
            </c:numRef>
          </c:val>
          <c:extLst>
            <c:ext xmlns:c16="http://schemas.microsoft.com/office/drawing/2014/chart" uri="{C3380CC4-5D6E-409C-BE32-E72D297353CC}">
              <c16:uniqueId val="{00000000-5DE2-4189-942D-1938099E5A9C}"/>
            </c:ext>
          </c:extLst>
        </c:ser>
        <c:ser>
          <c:idx val="1"/>
          <c:order val="1"/>
          <c:tx>
            <c:strRef>
              <c:f>Sheet1!$C$1</c:f>
              <c:strCache>
                <c:ptCount val="1"/>
                <c:pt idx="0">
                  <c:v>Nuclear</c:v>
                </c:pt>
              </c:strCache>
            </c:strRef>
          </c:tx>
          <c:spPr>
            <a:solidFill>
              <a:schemeClr val="accent5"/>
            </a:solidFill>
            <a:ln>
              <a:solidFill>
                <a:schemeClr val="accent5"/>
              </a:solidFill>
            </a:ln>
            <a:effectLst/>
          </c:spPr>
          <c:invertIfNegative val="0"/>
          <c:cat>
            <c:strRef>
              <c:f>Sheet1!$A$2</c:f>
              <c:strCache>
                <c:ptCount val="1"/>
                <c:pt idx="0">
                  <c:v>Category 1</c:v>
                </c:pt>
              </c:strCache>
            </c:strRef>
          </c:cat>
          <c:val>
            <c:numRef>
              <c:f>Sheet1!$C$2</c:f>
              <c:numCache>
                <c:formatCode>General</c:formatCode>
                <c:ptCount val="1"/>
                <c:pt idx="0">
                  <c:v>45.5</c:v>
                </c:pt>
              </c:numCache>
            </c:numRef>
          </c:val>
          <c:extLst>
            <c:ext xmlns:c16="http://schemas.microsoft.com/office/drawing/2014/chart" uri="{C3380CC4-5D6E-409C-BE32-E72D297353CC}">
              <c16:uniqueId val="{00000001-5DE2-4189-942D-1938099E5A9C}"/>
            </c:ext>
          </c:extLst>
        </c:ser>
        <c:dLbls>
          <c:showLegendKey val="0"/>
          <c:showVal val="0"/>
          <c:showCatName val="0"/>
          <c:showSerName val="0"/>
          <c:showPercent val="0"/>
          <c:showBubbleSize val="0"/>
        </c:dLbls>
        <c:gapWidth val="150"/>
        <c:overlap val="100"/>
        <c:axId val="132378639"/>
        <c:axId val="132376719"/>
      </c:barChart>
      <c:catAx>
        <c:axId val="132378639"/>
        <c:scaling>
          <c:orientation val="minMax"/>
        </c:scaling>
        <c:delete val="1"/>
        <c:axPos val="b"/>
        <c:numFmt formatCode="General" sourceLinked="1"/>
        <c:majorTickMark val="none"/>
        <c:minorTickMark val="none"/>
        <c:tickLblPos val="nextTo"/>
        <c:crossAx val="132376719"/>
        <c:crosses val="autoZero"/>
        <c:auto val="1"/>
        <c:lblAlgn val="ctr"/>
        <c:lblOffset val="100"/>
        <c:noMultiLvlLbl val="0"/>
      </c:catAx>
      <c:valAx>
        <c:axId val="132376719"/>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132378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9549182327165036E-2"/>
          <c:y val="8.2692782871758561E-2"/>
          <c:w val="0.67544473850225095"/>
          <c:h val="0.7704219285299283"/>
        </c:manualLayout>
      </c:layout>
      <c:areaChart>
        <c:grouping val="stacked"/>
        <c:varyColors val="0"/>
        <c:ser>
          <c:idx val="36"/>
          <c:order val="1"/>
          <c:tx>
            <c:strRef>
              <c:f>'Projected Data - Sand'!$A$40</c:f>
              <c:strCache>
                <c:ptCount val="1"/>
                <c:pt idx="0">
                  <c:v>WEC Energy</c:v>
                </c:pt>
              </c:strCache>
            </c:strRef>
          </c:tx>
          <c:spPr>
            <a:solidFill>
              <a:schemeClr val="accent1">
                <a:shade val="46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Sand'!$B$40:$AF$40</c:f>
              <c:numCache>
                <c:formatCode>_(* #,##0_);_(* \(#,##0\);_(* "-"??_);_(@_)</c:formatCode>
                <c:ptCount val="31"/>
                <c:pt idx="0">
                  <c:v>17.67670669</c:v>
                </c:pt>
                <c:pt idx="1">
                  <c:v>16.866115002000001</c:v>
                </c:pt>
                <c:pt idx="2">
                  <c:v>16.055523313999998</c:v>
                </c:pt>
                <c:pt idx="3">
                  <c:v>15.244931626</c:v>
                </c:pt>
                <c:pt idx="4">
                  <c:v>14.434339938000001</c:v>
                </c:pt>
                <c:pt idx="5">
                  <c:v>13.62374825</c:v>
                </c:pt>
                <c:pt idx="6">
                  <c:v>12.813156562</c:v>
                </c:pt>
                <c:pt idx="7">
                  <c:v>12.002564874000001</c:v>
                </c:pt>
                <c:pt idx="8">
                  <c:v>11.191973186</c:v>
                </c:pt>
                <c:pt idx="9">
                  <c:v>10.381381498</c:v>
                </c:pt>
                <c:pt idx="10">
                  <c:v>9.5707898100000008</c:v>
                </c:pt>
                <c:pt idx="11">
                  <c:v>9.0922503195000015</c:v>
                </c:pt>
                <c:pt idx="12">
                  <c:v>8.6137108290000004</c:v>
                </c:pt>
                <c:pt idx="13">
                  <c:v>8.1351713385000011</c:v>
                </c:pt>
                <c:pt idx="14">
                  <c:v>7.6566318480000009</c:v>
                </c:pt>
                <c:pt idx="15">
                  <c:v>7.1780923575000006</c:v>
                </c:pt>
                <c:pt idx="16">
                  <c:v>6.6995528670000004</c:v>
                </c:pt>
                <c:pt idx="17">
                  <c:v>6.2210133765000002</c:v>
                </c:pt>
                <c:pt idx="18">
                  <c:v>5.7424738860000009</c:v>
                </c:pt>
                <c:pt idx="19">
                  <c:v>5.2639343955000006</c:v>
                </c:pt>
                <c:pt idx="20">
                  <c:v>4.7853949050000004</c:v>
                </c:pt>
                <c:pt idx="21">
                  <c:v>4.3068554145000002</c:v>
                </c:pt>
                <c:pt idx="22">
                  <c:v>3.828315924</c:v>
                </c:pt>
                <c:pt idx="23">
                  <c:v>3.3497764334999998</c:v>
                </c:pt>
                <c:pt idx="24">
                  <c:v>2.8712369430000004</c:v>
                </c:pt>
                <c:pt idx="25">
                  <c:v>2.3926974525000002</c:v>
                </c:pt>
                <c:pt idx="26">
                  <c:v>1.914157962</c:v>
                </c:pt>
                <c:pt idx="27">
                  <c:v>1.4356184714999998</c:v>
                </c:pt>
                <c:pt idx="28">
                  <c:v>0.95707898100000044</c:v>
                </c:pt>
                <c:pt idx="29">
                  <c:v>0.47853949049999933</c:v>
                </c:pt>
                <c:pt idx="30">
                  <c:v>0</c:v>
                </c:pt>
              </c:numCache>
            </c:numRef>
          </c:val>
          <c:extLst>
            <c:ext xmlns:c16="http://schemas.microsoft.com/office/drawing/2014/chart" uri="{C3380CC4-5D6E-409C-BE32-E72D297353CC}">
              <c16:uniqueId val="{00000000-97C6-B840-914B-53E2FAC6D308}"/>
            </c:ext>
          </c:extLst>
        </c:ser>
        <c:ser>
          <c:idx val="28"/>
          <c:order val="2"/>
          <c:tx>
            <c:strRef>
              <c:f>'Projected Data - Sand'!$A$33</c:f>
              <c:strCache>
                <c:ptCount val="1"/>
                <c:pt idx="0">
                  <c:v>Sempra Energy</c:v>
                </c:pt>
              </c:strCache>
            </c:strRef>
          </c:tx>
          <c:spPr>
            <a:solidFill>
              <a:schemeClr val="accent1">
                <a:shade val="73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Sand'!$B$33:$AF$33</c:f>
              <c:numCache>
                <c:formatCode>_(* #,##0_);_(* \(#,##0\);_(* "-"??_);_(@_)</c:formatCode>
                <c:ptCount val="31"/>
                <c:pt idx="0">
                  <c:v>4.5512303300000001</c:v>
                </c:pt>
                <c:pt idx="1">
                  <c:v>4.3691811168000001</c:v>
                </c:pt>
                <c:pt idx="2">
                  <c:v>4.1871319036000001</c:v>
                </c:pt>
                <c:pt idx="3">
                  <c:v>4.0050826904000001</c:v>
                </c:pt>
                <c:pt idx="4">
                  <c:v>3.8230334772000001</c:v>
                </c:pt>
                <c:pt idx="5">
                  <c:v>3.6409842640000001</c:v>
                </c:pt>
                <c:pt idx="6">
                  <c:v>3.4589350508000001</c:v>
                </c:pt>
                <c:pt idx="7">
                  <c:v>3.2768858376000001</c:v>
                </c:pt>
                <c:pt idx="8">
                  <c:v>3.0948366244000001</c:v>
                </c:pt>
                <c:pt idx="9">
                  <c:v>2.9127874112000001</c:v>
                </c:pt>
                <c:pt idx="10">
                  <c:v>2.7307381980000001</c:v>
                </c:pt>
                <c:pt idx="11">
                  <c:v>2.5486889848000001</c:v>
                </c:pt>
                <c:pt idx="12">
                  <c:v>2.3666397716000001</c:v>
                </c:pt>
                <c:pt idx="13">
                  <c:v>2.1845905584</c:v>
                </c:pt>
                <c:pt idx="14">
                  <c:v>2.0025413452</c:v>
                </c:pt>
                <c:pt idx="15">
                  <c:v>1.820492132</c:v>
                </c:pt>
                <c:pt idx="16">
                  <c:v>1.6384429188</c:v>
                </c:pt>
                <c:pt idx="17">
                  <c:v>1.4563937056</c:v>
                </c:pt>
                <c:pt idx="18">
                  <c:v>1.2743444924</c:v>
                </c:pt>
                <c:pt idx="19">
                  <c:v>1.0922952792</c:v>
                </c:pt>
                <c:pt idx="20">
                  <c:v>0.91024606600000002</c:v>
                </c:pt>
                <c:pt idx="21">
                  <c:v>0.72819685280000002</c:v>
                </c:pt>
                <c:pt idx="22">
                  <c:v>0.54614763960000001</c:v>
                </c:pt>
                <c:pt idx="23">
                  <c:v>0.36409842640000001</c:v>
                </c:pt>
                <c:pt idx="24">
                  <c:v>0.1820492132</c:v>
                </c:pt>
                <c:pt idx="25">
                  <c:v>0</c:v>
                </c:pt>
                <c:pt idx="26">
                  <c:v>#N/A</c:v>
                </c:pt>
                <c:pt idx="27">
                  <c:v>#N/A</c:v>
                </c:pt>
                <c:pt idx="28">
                  <c:v>#N/A</c:v>
                </c:pt>
                <c:pt idx="29">
                  <c:v>#N/A</c:v>
                </c:pt>
                <c:pt idx="30">
                  <c:v>#N/A</c:v>
                </c:pt>
              </c:numCache>
            </c:numRef>
          </c:val>
          <c:extLst>
            <c:ext xmlns:c16="http://schemas.microsoft.com/office/drawing/2014/chart" uri="{C3380CC4-5D6E-409C-BE32-E72D297353CC}">
              <c16:uniqueId val="{00000001-97C6-B840-914B-53E2FAC6D308}"/>
            </c:ext>
          </c:extLst>
        </c:ser>
        <c:ser>
          <c:idx val="27"/>
          <c:order val="3"/>
          <c:tx>
            <c:strRef>
              <c:f>'Projected Data - Sand'!$A$32</c:f>
              <c:strCache>
                <c:ptCount val="1"/>
                <c:pt idx="0">
                  <c:v>Puget Sound Energy</c:v>
                </c:pt>
              </c:strCache>
            </c:strRef>
          </c:tx>
          <c:spPr>
            <a:solidFill>
              <a:schemeClr val="accent1">
                <a:shade val="76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Sand'!$B$32:$AF$32</c:f>
              <c:numCache>
                <c:formatCode>_(* #,##0_);_(* \(#,##0\);_(* "-"??_);_(@_)</c:formatCode>
                <c:ptCount val="31"/>
                <c:pt idx="0">
                  <c:v>1.93727867</c:v>
                </c:pt>
                <c:pt idx="1">
                  <c:v>1.8597875232000001</c:v>
                </c:pt>
                <c:pt idx="2">
                  <c:v>1.7822963763999999</c:v>
                </c:pt>
                <c:pt idx="3">
                  <c:v>1.7048052296</c:v>
                </c:pt>
                <c:pt idx="4">
                  <c:v>1.6273140827999999</c:v>
                </c:pt>
                <c:pt idx="5">
                  <c:v>1.549822936</c:v>
                </c:pt>
                <c:pt idx="6">
                  <c:v>1.4723317892000001</c:v>
                </c:pt>
                <c:pt idx="7">
                  <c:v>1.3948406424000002</c:v>
                </c:pt>
                <c:pt idx="8">
                  <c:v>1.3173494956</c:v>
                </c:pt>
                <c:pt idx="9">
                  <c:v>1.2398583487999999</c:v>
                </c:pt>
                <c:pt idx="10">
                  <c:v>1.162367202</c:v>
                </c:pt>
                <c:pt idx="11">
                  <c:v>1.0848760552000001</c:v>
                </c:pt>
                <c:pt idx="12">
                  <c:v>1.0073849084000002</c:v>
                </c:pt>
                <c:pt idx="13">
                  <c:v>0.92989376160000004</c:v>
                </c:pt>
                <c:pt idx="14">
                  <c:v>0.85240261480000012</c:v>
                </c:pt>
                <c:pt idx="15">
                  <c:v>0.77491146799999999</c:v>
                </c:pt>
                <c:pt idx="16">
                  <c:v>0.69742032120000008</c:v>
                </c:pt>
                <c:pt idx="17">
                  <c:v>0.61992917440000017</c:v>
                </c:pt>
                <c:pt idx="18">
                  <c:v>0.54243802760000004</c:v>
                </c:pt>
                <c:pt idx="19">
                  <c:v>0.46494688080000013</c:v>
                </c:pt>
                <c:pt idx="20">
                  <c:v>0.387455734</c:v>
                </c:pt>
                <c:pt idx="21">
                  <c:v>0.30996458720000009</c:v>
                </c:pt>
                <c:pt idx="22">
                  <c:v>0.23247344040000018</c:v>
                </c:pt>
                <c:pt idx="23">
                  <c:v>0.15498229360000004</c:v>
                </c:pt>
                <c:pt idx="24">
                  <c:v>7.7491146800000132E-2</c:v>
                </c:pt>
                <c:pt idx="25">
                  <c:v>0</c:v>
                </c:pt>
                <c:pt idx="26">
                  <c:v>#N/A</c:v>
                </c:pt>
                <c:pt idx="27">
                  <c:v>#N/A</c:v>
                </c:pt>
                <c:pt idx="28">
                  <c:v>#N/A</c:v>
                </c:pt>
                <c:pt idx="29">
                  <c:v>#N/A</c:v>
                </c:pt>
                <c:pt idx="30">
                  <c:v>#N/A</c:v>
                </c:pt>
              </c:numCache>
            </c:numRef>
          </c:val>
          <c:extLst>
            <c:ext xmlns:c16="http://schemas.microsoft.com/office/drawing/2014/chart" uri="{C3380CC4-5D6E-409C-BE32-E72D297353CC}">
              <c16:uniqueId val="{00000002-97C6-B840-914B-53E2FAC6D308}"/>
            </c:ext>
          </c:extLst>
        </c:ser>
        <c:ser>
          <c:idx val="26"/>
          <c:order val="4"/>
          <c:tx>
            <c:strRef>
              <c:f>'Projected Data - Sand'!$A$31</c:f>
              <c:strCache>
                <c:ptCount val="1"/>
                <c:pt idx="0">
                  <c:v>PPL</c:v>
                </c:pt>
              </c:strCache>
            </c:strRef>
          </c:tx>
          <c:spPr>
            <a:solidFill>
              <a:schemeClr val="accent1">
                <a:shade val="8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Sand'!$B$31:$AF$31</c:f>
              <c:numCache>
                <c:formatCode>_(* #,##0_);_(* \(#,##0\);_(* "-"??_);_(@_)</c:formatCode>
                <c:ptCount val="31"/>
                <c:pt idx="0">
                  <c:v>29.436297470000003</c:v>
                </c:pt>
                <c:pt idx="1">
                  <c:v>28.512509157700002</c:v>
                </c:pt>
                <c:pt idx="2">
                  <c:v>27.588720845400005</c:v>
                </c:pt>
                <c:pt idx="3">
                  <c:v>26.664932533100004</c:v>
                </c:pt>
                <c:pt idx="4">
                  <c:v>25.741144220800003</c:v>
                </c:pt>
                <c:pt idx="5">
                  <c:v>24.817355908500002</c:v>
                </c:pt>
                <c:pt idx="6">
                  <c:v>23.8935675962</c:v>
                </c:pt>
                <c:pt idx="7">
                  <c:v>22.969779283900003</c:v>
                </c:pt>
                <c:pt idx="8">
                  <c:v>22.045990971600002</c:v>
                </c:pt>
                <c:pt idx="9">
                  <c:v>21.122202659300001</c:v>
                </c:pt>
                <c:pt idx="10">
                  <c:v>20.198414347000003</c:v>
                </c:pt>
                <c:pt idx="11">
                  <c:v>19.274626034700002</c:v>
                </c:pt>
                <c:pt idx="12">
                  <c:v>18.350837722400001</c:v>
                </c:pt>
                <c:pt idx="13">
                  <c:v>17.4270494101</c:v>
                </c:pt>
                <c:pt idx="14">
                  <c:v>16.503261097799999</c:v>
                </c:pt>
                <c:pt idx="15">
                  <c:v>15.579472785500002</c:v>
                </c:pt>
                <c:pt idx="16">
                  <c:v>14.655684473200001</c:v>
                </c:pt>
                <c:pt idx="17">
                  <c:v>13.7318961609</c:v>
                </c:pt>
                <c:pt idx="18">
                  <c:v>12.808107848599999</c:v>
                </c:pt>
                <c:pt idx="19">
                  <c:v>11.884319536300001</c:v>
                </c:pt>
                <c:pt idx="20">
                  <c:v>10.960531224</c:v>
                </c:pt>
                <c:pt idx="21">
                  <c:v>10.5951801832</c:v>
                </c:pt>
                <c:pt idx="22">
                  <c:v>10.2298291424</c:v>
                </c:pt>
                <c:pt idx="23">
                  <c:v>9.8644781015999996</c:v>
                </c:pt>
                <c:pt idx="24">
                  <c:v>9.4991270607999994</c:v>
                </c:pt>
                <c:pt idx="25">
                  <c:v>9.1337760199999991</c:v>
                </c:pt>
                <c:pt idx="26">
                  <c:v>8.7684249791999989</c:v>
                </c:pt>
                <c:pt idx="27">
                  <c:v>8.4030739383999986</c:v>
                </c:pt>
                <c:pt idx="28">
                  <c:v>8.0377228975999984</c:v>
                </c:pt>
                <c:pt idx="29">
                  <c:v>7.6723718567999981</c:v>
                </c:pt>
                <c:pt idx="30">
                  <c:v>7.3070208159999979</c:v>
                </c:pt>
              </c:numCache>
            </c:numRef>
          </c:val>
          <c:extLst>
            <c:ext xmlns:c16="http://schemas.microsoft.com/office/drawing/2014/chart" uri="{C3380CC4-5D6E-409C-BE32-E72D297353CC}">
              <c16:uniqueId val="{00000003-97C6-B840-914B-53E2FAC6D308}"/>
            </c:ext>
          </c:extLst>
        </c:ser>
        <c:ser>
          <c:idx val="25"/>
          <c:order val="5"/>
          <c:tx>
            <c:strRef>
              <c:f>'Projected Data - Sand'!$A$30</c:f>
              <c:strCache>
                <c:ptCount val="1"/>
                <c:pt idx="0">
                  <c:v>Portland General Electric</c:v>
                </c:pt>
              </c:strCache>
            </c:strRef>
          </c:tx>
          <c:spPr>
            <a:solidFill>
              <a:schemeClr val="accent1">
                <a:shade val="83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Sand'!$B$30:$AF$30</c:f>
              <c:numCache>
                <c:formatCode>_(* #,##0_);_(* \(#,##0\);_(* "-"??_);_(@_)</c:formatCode>
                <c:ptCount val="31"/>
                <c:pt idx="0">
                  <c:v>5.6274170300000002</c:v>
                </c:pt>
                <c:pt idx="1">
                  <c:v>5.4853077101999999</c:v>
                </c:pt>
                <c:pt idx="2">
                  <c:v>5.3431983904000004</c:v>
                </c:pt>
                <c:pt idx="3">
                  <c:v>5.2010890706000001</c:v>
                </c:pt>
                <c:pt idx="4">
                  <c:v>5.0589797507999998</c:v>
                </c:pt>
                <c:pt idx="5">
                  <c:v>4.9168704310000004</c:v>
                </c:pt>
                <c:pt idx="6">
                  <c:v>4.7747611112000001</c:v>
                </c:pt>
                <c:pt idx="7">
                  <c:v>4.6326517913999998</c:v>
                </c:pt>
                <c:pt idx="8">
                  <c:v>4.4905424716000004</c:v>
                </c:pt>
                <c:pt idx="9">
                  <c:v>4.3484331518000001</c:v>
                </c:pt>
                <c:pt idx="10">
                  <c:v>4.2063238320000007</c:v>
                </c:pt>
                <c:pt idx="11">
                  <c:v>4.0642145122000004</c:v>
                </c:pt>
                <c:pt idx="12">
                  <c:v>3.9221051924000001</c:v>
                </c:pt>
                <c:pt idx="13">
                  <c:v>3.7799958726000003</c:v>
                </c:pt>
                <c:pt idx="14">
                  <c:v>3.6378865528000004</c:v>
                </c:pt>
                <c:pt idx="15">
                  <c:v>3.4957772330000001</c:v>
                </c:pt>
                <c:pt idx="16">
                  <c:v>3.3536679132000002</c:v>
                </c:pt>
                <c:pt idx="17">
                  <c:v>3.2115585934000004</c:v>
                </c:pt>
                <c:pt idx="18">
                  <c:v>3.0694492736000001</c:v>
                </c:pt>
                <c:pt idx="19">
                  <c:v>2.9273399538000002</c:v>
                </c:pt>
                <c:pt idx="20">
                  <c:v>2.7852306340000004</c:v>
                </c:pt>
                <c:pt idx="21">
                  <c:v>2.6431213142000001</c:v>
                </c:pt>
                <c:pt idx="22">
                  <c:v>2.5010119944000002</c:v>
                </c:pt>
                <c:pt idx="23">
                  <c:v>2.3589026746000004</c:v>
                </c:pt>
                <c:pt idx="24">
                  <c:v>2.2167933548000001</c:v>
                </c:pt>
                <c:pt idx="25">
                  <c:v>2.0746840350000002</c:v>
                </c:pt>
                <c:pt idx="26">
                  <c:v>1.9325747152000003</c:v>
                </c:pt>
                <c:pt idx="27">
                  <c:v>1.7904653954000005</c:v>
                </c:pt>
                <c:pt idx="28">
                  <c:v>1.6483560756000002</c:v>
                </c:pt>
                <c:pt idx="29">
                  <c:v>1.5062467558000003</c:v>
                </c:pt>
                <c:pt idx="30">
                  <c:v>1.3641374359999996</c:v>
                </c:pt>
              </c:numCache>
            </c:numRef>
          </c:val>
          <c:extLst>
            <c:ext xmlns:c16="http://schemas.microsoft.com/office/drawing/2014/chart" uri="{C3380CC4-5D6E-409C-BE32-E72D297353CC}">
              <c16:uniqueId val="{00000004-97C6-B840-914B-53E2FAC6D308}"/>
            </c:ext>
          </c:extLst>
        </c:ser>
        <c:ser>
          <c:idx val="23"/>
          <c:order val="6"/>
          <c:tx>
            <c:strRef>
              <c:f>'Projected Data - Sand'!$A$28</c:f>
              <c:strCache>
                <c:ptCount val="1"/>
                <c:pt idx="0">
                  <c:v>Platte River Power Authority</c:v>
                </c:pt>
              </c:strCache>
            </c:strRef>
          </c:tx>
          <c:spPr>
            <a:solidFill>
              <a:schemeClr val="accent1">
                <a:shade val="9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Sand'!$B$28:$AF$28</c:f>
              <c:numCache>
                <c:formatCode>_(* #,##0_);_(* \(#,##0\);_(* "-"??_);_(@_)</c:formatCode>
                <c:ptCount val="31"/>
                <c:pt idx="0">
                  <c:v>2.08791635</c:v>
                </c:pt>
                <c:pt idx="1">
                  <c:v>1.8791247149999999</c:v>
                </c:pt>
                <c:pt idx="2">
                  <c:v>1.67033308</c:v>
                </c:pt>
                <c:pt idx="3">
                  <c:v>1.4615414449999999</c:v>
                </c:pt>
                <c:pt idx="4">
                  <c:v>1.2527498100000001</c:v>
                </c:pt>
                <c:pt idx="5">
                  <c:v>1.043958175</c:v>
                </c:pt>
                <c:pt idx="6">
                  <c:v>0.8351665399999999</c:v>
                </c:pt>
                <c:pt idx="7">
                  <c:v>0.62637490500000004</c:v>
                </c:pt>
                <c:pt idx="8">
                  <c:v>0.41758326999999995</c:v>
                </c:pt>
                <c:pt idx="9">
                  <c:v>0.20879163499999986</c:v>
                </c:pt>
                <c:pt idx="10">
                  <c:v>0</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97C6-B840-914B-53E2FAC6D308}"/>
            </c:ext>
          </c:extLst>
        </c:ser>
        <c:ser>
          <c:idx val="20"/>
          <c:order val="7"/>
          <c:tx>
            <c:strRef>
              <c:f>'Projected Data - Sand'!$A$25</c:f>
              <c:strCache>
                <c:ptCount val="1"/>
                <c:pt idx="0">
                  <c:v>OG&amp;E Energy</c:v>
                </c:pt>
              </c:strCache>
            </c:strRef>
          </c:tx>
          <c:spPr>
            <a:solidFill>
              <a:schemeClr val="accent1"/>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Sand'!$B$25:$AF$25</c:f>
              <c:numCache>
                <c:formatCode>_(* #,##0_);_(* \(#,##0\);_(* "-"??_);_(@_)</c:formatCode>
                <c:ptCount val="31"/>
                <c:pt idx="0">
                  <c:v>13.544169289999999</c:v>
                </c:pt>
                <c:pt idx="1">
                  <c:v>13.387317225999999</c:v>
                </c:pt>
                <c:pt idx="2">
                  <c:v>13.230465162</c:v>
                </c:pt>
                <c:pt idx="3">
                  <c:v>13.073613097999999</c:v>
                </c:pt>
                <c:pt idx="4">
                  <c:v>12.916761034</c:v>
                </c:pt>
                <c:pt idx="5">
                  <c:v>12.75990897</c:v>
                </c:pt>
                <c:pt idx="6">
                  <c:v>12.603056905999999</c:v>
                </c:pt>
                <c:pt idx="7">
                  <c:v>12.446204842</c:v>
                </c:pt>
                <c:pt idx="8">
                  <c:v>12.289352778</c:v>
                </c:pt>
                <c:pt idx="9">
                  <c:v>12.132500714000001</c:v>
                </c:pt>
                <c:pt idx="10">
                  <c:v>11.97564865</c:v>
                </c:pt>
                <c:pt idx="11">
                  <c:v>11.97564865</c:v>
                </c:pt>
                <c:pt idx="12">
                  <c:v>11.97564865</c:v>
                </c:pt>
                <c:pt idx="13">
                  <c:v>11.97564865</c:v>
                </c:pt>
                <c:pt idx="14">
                  <c:v>11.97564865</c:v>
                </c:pt>
                <c:pt idx="15">
                  <c:v>11.97564865</c:v>
                </c:pt>
                <c:pt idx="16">
                  <c:v>11.97564865</c:v>
                </c:pt>
                <c:pt idx="17">
                  <c:v>11.97564865</c:v>
                </c:pt>
                <c:pt idx="18">
                  <c:v>11.97564865</c:v>
                </c:pt>
                <c:pt idx="19">
                  <c:v>11.97564865</c:v>
                </c:pt>
                <c:pt idx="20">
                  <c:v>11.97564865</c:v>
                </c:pt>
                <c:pt idx="21">
                  <c:v>11.97564865</c:v>
                </c:pt>
                <c:pt idx="22">
                  <c:v>11.97564865</c:v>
                </c:pt>
                <c:pt idx="23">
                  <c:v>11.97564865</c:v>
                </c:pt>
                <c:pt idx="24">
                  <c:v>11.97564865</c:v>
                </c:pt>
                <c:pt idx="25">
                  <c:v>11.97564865</c:v>
                </c:pt>
                <c:pt idx="26">
                  <c:v>11.97564865</c:v>
                </c:pt>
                <c:pt idx="27">
                  <c:v>11.97564865</c:v>
                </c:pt>
                <c:pt idx="28">
                  <c:v>11.97564865</c:v>
                </c:pt>
                <c:pt idx="29">
                  <c:v>11.97564865</c:v>
                </c:pt>
                <c:pt idx="30">
                  <c:v>11.97564865</c:v>
                </c:pt>
              </c:numCache>
            </c:numRef>
          </c:val>
          <c:extLst>
            <c:ext xmlns:c16="http://schemas.microsoft.com/office/drawing/2014/chart" uri="{C3380CC4-5D6E-409C-BE32-E72D297353CC}">
              <c16:uniqueId val="{00000006-97C6-B840-914B-53E2FAC6D308}"/>
            </c:ext>
          </c:extLst>
        </c:ser>
        <c:ser>
          <c:idx val="18"/>
          <c:order val="8"/>
          <c:tx>
            <c:strRef>
              <c:f>'Projected Data - Sand'!$A$23</c:f>
              <c:strCache>
                <c:ptCount val="1"/>
                <c:pt idx="0">
                  <c:v>NiSource</c:v>
                </c:pt>
              </c:strCache>
            </c:strRef>
          </c:tx>
          <c:spPr>
            <a:solidFill>
              <a:schemeClr val="accent1">
                <a:tint val="94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Sand'!$B$23:$AF$23</c:f>
              <c:numCache>
                <c:formatCode>_(* #,##0_);_(* \(#,##0\);_(* "-"??_);_(@_)</c:formatCode>
                <c:ptCount val="31"/>
                <c:pt idx="0">
                  <c:v>6.9250224999999999</c:v>
                </c:pt>
                <c:pt idx="1">
                  <c:v>6.4300654134999995</c:v>
                </c:pt>
                <c:pt idx="2">
                  <c:v>5.935108327</c:v>
                </c:pt>
                <c:pt idx="3">
                  <c:v>5.4401512404999997</c:v>
                </c:pt>
                <c:pt idx="4">
                  <c:v>4.9451941539999993</c:v>
                </c:pt>
                <c:pt idx="5">
                  <c:v>4.4502370674999998</c:v>
                </c:pt>
                <c:pt idx="6">
                  <c:v>3.9552799809999994</c:v>
                </c:pt>
                <c:pt idx="7">
                  <c:v>3.4603228944999995</c:v>
                </c:pt>
                <c:pt idx="8">
                  <c:v>2.9653658079999996</c:v>
                </c:pt>
                <c:pt idx="9">
                  <c:v>2.4704087214999992</c:v>
                </c:pt>
                <c:pt idx="10">
                  <c:v>1.9754516349999998</c:v>
                </c:pt>
                <c:pt idx="11">
                  <c:v>1.9754516349999998</c:v>
                </c:pt>
                <c:pt idx="12">
                  <c:v>1.9754516349999998</c:v>
                </c:pt>
                <c:pt idx="13">
                  <c:v>1.9754516349999998</c:v>
                </c:pt>
                <c:pt idx="14">
                  <c:v>1.9754516349999998</c:v>
                </c:pt>
                <c:pt idx="15">
                  <c:v>1.9754516349999998</c:v>
                </c:pt>
                <c:pt idx="16">
                  <c:v>1.9754516349999998</c:v>
                </c:pt>
                <c:pt idx="17">
                  <c:v>1.9754516349999998</c:v>
                </c:pt>
                <c:pt idx="18">
                  <c:v>1.9754516349999998</c:v>
                </c:pt>
                <c:pt idx="19">
                  <c:v>1.9754516349999998</c:v>
                </c:pt>
                <c:pt idx="20">
                  <c:v>1.9754516349999998</c:v>
                </c:pt>
                <c:pt idx="21">
                  <c:v>1.9754516349999998</c:v>
                </c:pt>
                <c:pt idx="22">
                  <c:v>1.9754516349999998</c:v>
                </c:pt>
                <c:pt idx="23">
                  <c:v>1.9754516349999998</c:v>
                </c:pt>
                <c:pt idx="24">
                  <c:v>1.9754516349999998</c:v>
                </c:pt>
                <c:pt idx="25">
                  <c:v>1.9754516349999998</c:v>
                </c:pt>
                <c:pt idx="26">
                  <c:v>1.9754516349999998</c:v>
                </c:pt>
                <c:pt idx="27">
                  <c:v>1.9754516349999998</c:v>
                </c:pt>
                <c:pt idx="28">
                  <c:v>1.9754516349999998</c:v>
                </c:pt>
                <c:pt idx="29">
                  <c:v>1.9754516349999998</c:v>
                </c:pt>
                <c:pt idx="30">
                  <c:v>1.9754516349999998</c:v>
                </c:pt>
              </c:numCache>
            </c:numRef>
          </c:val>
          <c:extLst>
            <c:ext xmlns:c16="http://schemas.microsoft.com/office/drawing/2014/chart" uri="{C3380CC4-5D6E-409C-BE32-E72D297353CC}">
              <c16:uniqueId val="{00000007-97C6-B840-914B-53E2FAC6D308}"/>
            </c:ext>
          </c:extLst>
        </c:ser>
        <c:ser>
          <c:idx val="17"/>
          <c:order val="9"/>
          <c:tx>
            <c:strRef>
              <c:f>'Projected Data - Sand'!$A$22</c:f>
              <c:strCache>
                <c:ptCount val="1"/>
                <c:pt idx="0">
                  <c:v>NextEra Energy</c:v>
                </c:pt>
              </c:strCache>
            </c:strRef>
          </c:tx>
          <c:spPr>
            <a:solidFill>
              <a:schemeClr val="accent1">
                <a:tint val="9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Sand'!$B$22:$AF$22</c:f>
              <c:numCache>
                <c:formatCode>_(* #,##0_);_(* \(#,##0\);_(* "-"??_);_(@_)</c:formatCode>
                <c:ptCount val="31"/>
                <c:pt idx="0">
                  <c:v>42.142856850000001</c:v>
                </c:pt>
                <c:pt idx="1">
                  <c:v>36.976955910359997</c:v>
                </c:pt>
                <c:pt idx="2">
                  <c:v>31.811054970719997</c:v>
                </c:pt>
                <c:pt idx="3">
                  <c:v>26.645154031079997</c:v>
                </c:pt>
                <c:pt idx="4">
                  <c:v>21.479253091439993</c:v>
                </c:pt>
                <c:pt idx="5">
                  <c:v>16.313352151799993</c:v>
                </c:pt>
                <c:pt idx="6">
                  <c:v>16.313352151799993</c:v>
                </c:pt>
                <c:pt idx="7">
                  <c:v>16.313352151799993</c:v>
                </c:pt>
                <c:pt idx="8">
                  <c:v>16.313352151799993</c:v>
                </c:pt>
                <c:pt idx="9">
                  <c:v>16.313352151799993</c:v>
                </c:pt>
                <c:pt idx="10">
                  <c:v>16.313352151799993</c:v>
                </c:pt>
                <c:pt idx="11">
                  <c:v>16.313352151799993</c:v>
                </c:pt>
                <c:pt idx="12">
                  <c:v>16.313352151799993</c:v>
                </c:pt>
                <c:pt idx="13">
                  <c:v>16.313352151799993</c:v>
                </c:pt>
                <c:pt idx="14">
                  <c:v>16.313352151799993</c:v>
                </c:pt>
                <c:pt idx="15">
                  <c:v>16.313352151799993</c:v>
                </c:pt>
                <c:pt idx="16">
                  <c:v>16.313352151799993</c:v>
                </c:pt>
                <c:pt idx="17">
                  <c:v>16.313352151799993</c:v>
                </c:pt>
                <c:pt idx="18">
                  <c:v>16.313352151799993</c:v>
                </c:pt>
                <c:pt idx="19">
                  <c:v>16.313352151799993</c:v>
                </c:pt>
                <c:pt idx="20">
                  <c:v>16.313352151799993</c:v>
                </c:pt>
                <c:pt idx="21">
                  <c:v>16.313352151799993</c:v>
                </c:pt>
                <c:pt idx="22">
                  <c:v>16.313352151799993</c:v>
                </c:pt>
                <c:pt idx="23">
                  <c:v>16.313352151799993</c:v>
                </c:pt>
                <c:pt idx="24">
                  <c:v>16.313352151799993</c:v>
                </c:pt>
                <c:pt idx="25">
                  <c:v>16.313352151799993</c:v>
                </c:pt>
                <c:pt idx="26">
                  <c:v>16.313352151799993</c:v>
                </c:pt>
                <c:pt idx="27">
                  <c:v>16.313352151799993</c:v>
                </c:pt>
                <c:pt idx="28">
                  <c:v>16.313352151799993</c:v>
                </c:pt>
                <c:pt idx="29">
                  <c:v>16.313352151799993</c:v>
                </c:pt>
                <c:pt idx="30">
                  <c:v>16.313352151799993</c:v>
                </c:pt>
              </c:numCache>
            </c:numRef>
          </c:val>
          <c:extLst>
            <c:ext xmlns:c16="http://schemas.microsoft.com/office/drawing/2014/chart" uri="{C3380CC4-5D6E-409C-BE32-E72D297353CC}">
              <c16:uniqueId val="{00000008-97C6-B840-914B-53E2FAC6D308}"/>
            </c:ext>
          </c:extLst>
        </c:ser>
        <c:ser>
          <c:idx val="16"/>
          <c:order val="10"/>
          <c:tx>
            <c:strRef>
              <c:f>'Projected Data - Sand'!$A$21</c:f>
              <c:strCache>
                <c:ptCount val="1"/>
                <c:pt idx="0">
                  <c:v>National Grid</c:v>
                </c:pt>
              </c:strCache>
            </c:strRef>
          </c:tx>
          <c:spPr>
            <a:solidFill>
              <a:schemeClr val="accent1">
                <a:tint val="87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Sand'!$B$21:$AF$21</c:f>
              <c:numCache>
                <c:formatCode>_(* #,##0_);_(* \(#,##0\);_(* "-"??_);_(@_)</c:formatCode>
                <c:ptCount val="31"/>
                <c:pt idx="0">
                  <c:v>3.62745658</c:v>
                </c:pt>
                <c:pt idx="1">
                  <c:v>3.5065413606666667</c:v>
                </c:pt>
                <c:pt idx="2">
                  <c:v>3.3856261413333333</c:v>
                </c:pt>
                <c:pt idx="3">
                  <c:v>3.2647109219999999</c:v>
                </c:pt>
                <c:pt idx="4">
                  <c:v>3.1437957026666665</c:v>
                </c:pt>
                <c:pt idx="5">
                  <c:v>3.0228804833333331</c:v>
                </c:pt>
                <c:pt idx="6">
                  <c:v>2.9019652640000002</c:v>
                </c:pt>
                <c:pt idx="7">
                  <c:v>2.7810500446666668</c:v>
                </c:pt>
                <c:pt idx="8">
                  <c:v>2.6601348253333335</c:v>
                </c:pt>
                <c:pt idx="9">
                  <c:v>2.5392196060000001</c:v>
                </c:pt>
                <c:pt idx="10">
                  <c:v>2.4183043866666667</c:v>
                </c:pt>
                <c:pt idx="11">
                  <c:v>2.2973891673333333</c:v>
                </c:pt>
                <c:pt idx="12">
                  <c:v>2.1764739479999999</c:v>
                </c:pt>
                <c:pt idx="13">
                  <c:v>2.0555587286666666</c:v>
                </c:pt>
                <c:pt idx="14">
                  <c:v>1.9346435093333334</c:v>
                </c:pt>
                <c:pt idx="15">
                  <c:v>1.81372829</c:v>
                </c:pt>
                <c:pt idx="16">
                  <c:v>1.6928130706666666</c:v>
                </c:pt>
                <c:pt idx="17">
                  <c:v>1.5718978513333335</c:v>
                </c:pt>
                <c:pt idx="18">
                  <c:v>1.4509826320000001</c:v>
                </c:pt>
                <c:pt idx="19">
                  <c:v>1.3300674126666667</c:v>
                </c:pt>
                <c:pt idx="20">
                  <c:v>1.2091521933333333</c:v>
                </c:pt>
                <c:pt idx="21">
                  <c:v>1.088236974</c:v>
                </c:pt>
                <c:pt idx="22">
                  <c:v>0.96732175466666659</c:v>
                </c:pt>
                <c:pt idx="23">
                  <c:v>0.84640653533333321</c:v>
                </c:pt>
                <c:pt idx="24">
                  <c:v>0.72549131599999983</c:v>
                </c:pt>
                <c:pt idx="25">
                  <c:v>0.60457609666666645</c:v>
                </c:pt>
                <c:pt idx="26">
                  <c:v>0.48366087733333307</c:v>
                </c:pt>
                <c:pt idx="27">
                  <c:v>0.36274565800000014</c:v>
                </c:pt>
                <c:pt idx="28">
                  <c:v>0.24183043866666676</c:v>
                </c:pt>
                <c:pt idx="29">
                  <c:v>0.12091521933333338</c:v>
                </c:pt>
                <c:pt idx="30">
                  <c:v>0</c:v>
                </c:pt>
              </c:numCache>
            </c:numRef>
          </c:val>
          <c:extLst>
            <c:ext xmlns:c16="http://schemas.microsoft.com/office/drawing/2014/chart" uri="{C3380CC4-5D6E-409C-BE32-E72D297353CC}">
              <c16:uniqueId val="{00000009-97C6-B840-914B-53E2FAC6D308}"/>
            </c:ext>
          </c:extLst>
        </c:ser>
        <c:ser>
          <c:idx val="15"/>
          <c:order val="11"/>
          <c:tx>
            <c:strRef>
              <c:f>'Projected Data - Sand'!$A$20</c:f>
              <c:strCache>
                <c:ptCount val="1"/>
                <c:pt idx="0">
                  <c:v>Madison Gas &amp; Electric</c:v>
                </c:pt>
              </c:strCache>
            </c:strRef>
          </c:tx>
          <c:spPr>
            <a:solidFill>
              <a:schemeClr val="accent1">
                <a:tint val="84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Sand'!$B$20:$AF$20</c:f>
              <c:numCache>
                <c:formatCode>_(* #,##0_);_(* \(#,##0\);_(* "-"??_);_(@_)</c:formatCode>
                <c:ptCount val="31"/>
                <c:pt idx="0">
                  <c:v>0.37728515000000001</c:v>
                </c:pt>
                <c:pt idx="1">
                  <c:v>0.36470897833333332</c:v>
                </c:pt>
                <c:pt idx="2">
                  <c:v>0.35213280666666669</c:v>
                </c:pt>
                <c:pt idx="3">
                  <c:v>0.339556635</c:v>
                </c:pt>
                <c:pt idx="4">
                  <c:v>0.32698046333333336</c:v>
                </c:pt>
                <c:pt idx="5">
                  <c:v>0.31440429166666667</c:v>
                </c:pt>
                <c:pt idx="6">
                  <c:v>0.30182812000000003</c:v>
                </c:pt>
                <c:pt idx="7">
                  <c:v>0.28925194833333334</c:v>
                </c:pt>
                <c:pt idx="8">
                  <c:v>0.27667577666666665</c:v>
                </c:pt>
                <c:pt idx="9">
                  <c:v>0.26409960500000002</c:v>
                </c:pt>
                <c:pt idx="10">
                  <c:v>0.25152343333333338</c:v>
                </c:pt>
                <c:pt idx="11">
                  <c:v>0.23894726166666669</c:v>
                </c:pt>
                <c:pt idx="12">
                  <c:v>0.22637109</c:v>
                </c:pt>
                <c:pt idx="13">
                  <c:v>0.21379491833333333</c:v>
                </c:pt>
                <c:pt idx="14">
                  <c:v>0.20121874666666667</c:v>
                </c:pt>
                <c:pt idx="15">
                  <c:v>0.18864257500000001</c:v>
                </c:pt>
                <c:pt idx="16">
                  <c:v>0.17606640333333334</c:v>
                </c:pt>
                <c:pt idx="17">
                  <c:v>0.16349023166666668</c:v>
                </c:pt>
                <c:pt idx="18">
                  <c:v>0.15091406000000002</c:v>
                </c:pt>
                <c:pt idx="19">
                  <c:v>0.13833788833333335</c:v>
                </c:pt>
                <c:pt idx="20">
                  <c:v>0.12576171666666669</c:v>
                </c:pt>
                <c:pt idx="21">
                  <c:v>0.113185545</c:v>
                </c:pt>
                <c:pt idx="22">
                  <c:v>0.10060937333333336</c:v>
                </c:pt>
                <c:pt idx="23">
                  <c:v>8.8033201666666672E-2</c:v>
                </c:pt>
                <c:pt idx="24">
                  <c:v>7.5457029999999981E-2</c:v>
                </c:pt>
                <c:pt idx="25">
                  <c:v>6.2880858333333345E-2</c:v>
                </c:pt>
                <c:pt idx="26">
                  <c:v>5.0304686666666654E-2</c:v>
                </c:pt>
                <c:pt idx="27">
                  <c:v>3.7728515000000018E-2</c:v>
                </c:pt>
                <c:pt idx="28">
                  <c:v>2.5152343333333327E-2</c:v>
                </c:pt>
                <c:pt idx="29">
                  <c:v>1.2576171666666691E-2</c:v>
                </c:pt>
                <c:pt idx="30">
                  <c:v>0</c:v>
                </c:pt>
              </c:numCache>
            </c:numRef>
          </c:val>
          <c:extLst>
            <c:ext xmlns:c16="http://schemas.microsoft.com/office/drawing/2014/chart" uri="{C3380CC4-5D6E-409C-BE32-E72D297353CC}">
              <c16:uniqueId val="{0000000A-97C6-B840-914B-53E2FAC6D308}"/>
            </c:ext>
          </c:extLst>
        </c:ser>
        <c:ser>
          <c:idx val="14"/>
          <c:order val="12"/>
          <c:tx>
            <c:strRef>
              <c:f>'Projected Data - Sand'!$A$19</c:f>
              <c:strCache>
                <c:ptCount val="1"/>
                <c:pt idx="0">
                  <c:v>Idaho Power</c:v>
                </c:pt>
              </c:strCache>
            </c:strRef>
          </c:tx>
          <c:spPr>
            <a:solidFill>
              <a:schemeClr val="accent1">
                <a:tint val="8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Sand'!$B$19:$AF$19</c:f>
              <c:numCache>
                <c:formatCode>_(* #,##0_);_(* \(#,##0\);_(* "-"??_);_(@_)</c:formatCode>
                <c:ptCount val="31"/>
                <c:pt idx="0">
                  <c:v>0.82927504000000007</c:v>
                </c:pt>
                <c:pt idx="1">
                  <c:v>0.7961040384000001</c:v>
                </c:pt>
                <c:pt idx="2">
                  <c:v>0.76293303680000002</c:v>
                </c:pt>
                <c:pt idx="3">
                  <c:v>0.72976203520000005</c:v>
                </c:pt>
                <c:pt idx="4">
                  <c:v>0.69659103360000008</c:v>
                </c:pt>
                <c:pt idx="5">
                  <c:v>0.6634200320000001</c:v>
                </c:pt>
                <c:pt idx="6">
                  <c:v>0.63024903040000013</c:v>
                </c:pt>
                <c:pt idx="7">
                  <c:v>0.59707802880000005</c:v>
                </c:pt>
                <c:pt idx="8">
                  <c:v>0.56390702720000008</c:v>
                </c:pt>
                <c:pt idx="9">
                  <c:v>0.53073602560000011</c:v>
                </c:pt>
                <c:pt idx="10">
                  <c:v>0.49756502400000008</c:v>
                </c:pt>
                <c:pt idx="11">
                  <c:v>0.46439402240000005</c:v>
                </c:pt>
                <c:pt idx="12">
                  <c:v>0.43122302080000008</c:v>
                </c:pt>
                <c:pt idx="13">
                  <c:v>0.39805201920000011</c:v>
                </c:pt>
                <c:pt idx="14">
                  <c:v>0.36488101760000008</c:v>
                </c:pt>
                <c:pt idx="15">
                  <c:v>0.33171001600000005</c:v>
                </c:pt>
                <c:pt idx="16">
                  <c:v>0.29853901440000008</c:v>
                </c:pt>
                <c:pt idx="17">
                  <c:v>0.26536801280000011</c:v>
                </c:pt>
                <c:pt idx="18">
                  <c:v>0.23219701120000014</c:v>
                </c:pt>
                <c:pt idx="19">
                  <c:v>0.19902600960000005</c:v>
                </c:pt>
                <c:pt idx="20">
                  <c:v>0.16585500800000008</c:v>
                </c:pt>
                <c:pt idx="21">
                  <c:v>0.13268400640000011</c:v>
                </c:pt>
                <c:pt idx="22">
                  <c:v>9.9513004800000027E-2</c:v>
                </c:pt>
                <c:pt idx="23">
                  <c:v>6.6342003200000055E-2</c:v>
                </c:pt>
                <c:pt idx="24">
                  <c:v>3.3171001600000083E-2</c:v>
                </c:pt>
                <c:pt idx="25">
                  <c:v>0</c:v>
                </c:pt>
                <c:pt idx="26">
                  <c:v>#N/A</c:v>
                </c:pt>
                <c:pt idx="27">
                  <c:v>#N/A</c:v>
                </c:pt>
                <c:pt idx="28">
                  <c:v>#N/A</c:v>
                </c:pt>
                <c:pt idx="29">
                  <c:v>#N/A</c:v>
                </c:pt>
                <c:pt idx="30">
                  <c:v>#N/A</c:v>
                </c:pt>
              </c:numCache>
            </c:numRef>
          </c:val>
          <c:extLst>
            <c:ext xmlns:c16="http://schemas.microsoft.com/office/drawing/2014/chart" uri="{C3380CC4-5D6E-409C-BE32-E72D297353CC}">
              <c16:uniqueId val="{0000000B-97C6-B840-914B-53E2FAC6D308}"/>
            </c:ext>
          </c:extLst>
        </c:ser>
        <c:ser>
          <c:idx val="10"/>
          <c:order val="13"/>
          <c:tx>
            <c:strRef>
              <c:f>'Projected Data - Sand'!$A$14</c:f>
              <c:strCache>
                <c:ptCount val="1"/>
                <c:pt idx="0">
                  <c:v>Entergy</c:v>
                </c:pt>
              </c:strCache>
            </c:strRef>
          </c:tx>
          <c:spPr>
            <a:solidFill>
              <a:schemeClr val="accent1">
                <a:tint val="67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Sand'!$B$14:$AF$14</c:f>
              <c:numCache>
                <c:formatCode>_(* #,##0_);_(* \(#,##0\);_(* "-"??_);_(@_)</c:formatCode>
                <c:ptCount val="31"/>
                <c:pt idx="0">
                  <c:v>40.069760649999999</c:v>
                </c:pt>
                <c:pt idx="1">
                  <c:v>39.163949480500001</c:v>
                </c:pt>
                <c:pt idx="2">
                  <c:v>38.258138310999996</c:v>
                </c:pt>
                <c:pt idx="3">
                  <c:v>37.352327141499998</c:v>
                </c:pt>
                <c:pt idx="4">
                  <c:v>36.446515972</c:v>
                </c:pt>
                <c:pt idx="5">
                  <c:v>35.540704802500002</c:v>
                </c:pt>
                <c:pt idx="6">
                  <c:v>34.634893632999997</c:v>
                </c:pt>
                <c:pt idx="7">
                  <c:v>33.729082463499999</c:v>
                </c:pt>
                <c:pt idx="8">
                  <c:v>32.823271294000001</c:v>
                </c:pt>
                <c:pt idx="9">
                  <c:v>31.917460124499996</c:v>
                </c:pt>
                <c:pt idx="10">
                  <c:v>31.011648954999998</c:v>
                </c:pt>
                <c:pt idx="11">
                  <c:v>29.461066507249999</c:v>
                </c:pt>
                <c:pt idx="12">
                  <c:v>27.9104840595</c:v>
                </c:pt>
                <c:pt idx="13">
                  <c:v>26.359901611749997</c:v>
                </c:pt>
                <c:pt idx="14">
                  <c:v>24.809319163999998</c:v>
                </c:pt>
                <c:pt idx="15">
                  <c:v>23.258736716249999</c:v>
                </c:pt>
                <c:pt idx="16">
                  <c:v>21.7081542685</c:v>
                </c:pt>
                <c:pt idx="17">
                  <c:v>20.15757182075</c:v>
                </c:pt>
                <c:pt idx="18">
                  <c:v>18.606989372999998</c:v>
                </c:pt>
                <c:pt idx="19">
                  <c:v>17.056406925250002</c:v>
                </c:pt>
                <c:pt idx="20">
                  <c:v>15.505824477499999</c:v>
                </c:pt>
                <c:pt idx="21">
                  <c:v>13.95524202975</c:v>
                </c:pt>
                <c:pt idx="22">
                  <c:v>12.404659582000001</c:v>
                </c:pt>
                <c:pt idx="23">
                  <c:v>10.854077134250002</c:v>
                </c:pt>
                <c:pt idx="24">
                  <c:v>9.3034946864999988</c:v>
                </c:pt>
                <c:pt idx="25">
                  <c:v>7.7529122387499996</c:v>
                </c:pt>
                <c:pt idx="26">
                  <c:v>6.2023297910000004</c:v>
                </c:pt>
                <c:pt idx="27">
                  <c:v>4.6517473432500012</c:v>
                </c:pt>
                <c:pt idx="28">
                  <c:v>3.101164895500002</c:v>
                </c:pt>
                <c:pt idx="29">
                  <c:v>1.5505824477499992</c:v>
                </c:pt>
                <c:pt idx="30">
                  <c:v>0</c:v>
                </c:pt>
              </c:numCache>
            </c:numRef>
          </c:val>
          <c:extLst>
            <c:ext xmlns:c16="http://schemas.microsoft.com/office/drawing/2014/chart" uri="{C3380CC4-5D6E-409C-BE32-E72D297353CC}">
              <c16:uniqueId val="{0000000C-97C6-B840-914B-53E2FAC6D308}"/>
            </c:ext>
          </c:extLst>
        </c:ser>
        <c:ser>
          <c:idx val="7"/>
          <c:order val="14"/>
          <c:tx>
            <c:strRef>
              <c:f>'Projected Data - Sand'!$A$10</c:f>
              <c:strCache>
                <c:ptCount val="1"/>
                <c:pt idx="0">
                  <c:v>ConEd</c:v>
                </c:pt>
              </c:strCache>
            </c:strRef>
          </c:tx>
          <c:spPr>
            <a:solidFill>
              <a:schemeClr val="accent1">
                <a:tint val="57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Sand'!$B$10:$AF$10</c:f>
              <c:numCache>
                <c:formatCode>_(* #,##0_);_(* \(#,##0\);_(* "-"??_);_(@_)</c:formatCode>
                <c:ptCount val="31"/>
                <c:pt idx="0">
                  <c:v>2.73389127</c:v>
                </c:pt>
                <c:pt idx="1">
                  <c:v>2.5971967065000001</c:v>
                </c:pt>
                <c:pt idx="2">
                  <c:v>2.4605021429999998</c:v>
                </c:pt>
                <c:pt idx="3">
                  <c:v>2.3238075794999999</c:v>
                </c:pt>
                <c:pt idx="4">
                  <c:v>2.1871130160000001</c:v>
                </c:pt>
                <c:pt idx="5">
                  <c:v>2.0504184524999998</c:v>
                </c:pt>
                <c:pt idx="6">
                  <c:v>1.9137238889999999</c:v>
                </c:pt>
                <c:pt idx="7">
                  <c:v>1.7770293255</c:v>
                </c:pt>
                <c:pt idx="8">
                  <c:v>1.6403347619999999</c:v>
                </c:pt>
                <c:pt idx="9">
                  <c:v>1.5036401984999999</c:v>
                </c:pt>
                <c:pt idx="10">
                  <c:v>1.366945635</c:v>
                </c:pt>
                <c:pt idx="11">
                  <c:v>1.2302510714999999</c:v>
                </c:pt>
                <c:pt idx="12">
                  <c:v>1.0935565079999998</c:v>
                </c:pt>
                <c:pt idx="13">
                  <c:v>0.95686194449999995</c:v>
                </c:pt>
                <c:pt idx="14">
                  <c:v>0.82016738099999986</c:v>
                </c:pt>
                <c:pt idx="15">
                  <c:v>0.68347281749999977</c:v>
                </c:pt>
                <c:pt idx="16">
                  <c:v>0.54677825399999991</c:v>
                </c:pt>
                <c:pt idx="17">
                  <c:v>0.41008369050000004</c:v>
                </c:pt>
                <c:pt idx="18">
                  <c:v>0.27338912699999973</c:v>
                </c:pt>
                <c:pt idx="19">
                  <c:v>0.13669456349999987</c:v>
                </c:pt>
                <c:pt idx="20">
                  <c:v>0</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D-97C6-B840-914B-53E2FAC6D308}"/>
            </c:ext>
          </c:extLst>
        </c:ser>
        <c:ser>
          <c:idx val="6"/>
          <c:order val="15"/>
          <c:tx>
            <c:strRef>
              <c:f>'Projected Data - Sand'!$A$9</c:f>
              <c:strCache>
                <c:ptCount val="1"/>
                <c:pt idx="0">
                  <c:v>CMS Energy</c:v>
                </c:pt>
              </c:strCache>
            </c:strRef>
          </c:tx>
          <c:spPr>
            <a:solidFill>
              <a:schemeClr val="accent1">
                <a:tint val="54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Sand'!$B$9:$AF$9</c:f>
              <c:numCache>
                <c:formatCode>_(* #,##0_);_(* \(#,##0\);_(* "-"??_);_(@_)</c:formatCode>
                <c:ptCount val="31"/>
                <c:pt idx="0">
                  <c:v>15.026248350000001</c:v>
                </c:pt>
                <c:pt idx="1">
                  <c:v>14.274935932500002</c:v>
                </c:pt>
                <c:pt idx="2">
                  <c:v>13.523623515000001</c:v>
                </c:pt>
                <c:pt idx="3">
                  <c:v>12.772311097500001</c:v>
                </c:pt>
                <c:pt idx="4">
                  <c:v>12.020998680000002</c:v>
                </c:pt>
                <c:pt idx="5">
                  <c:v>11.2696862625</c:v>
                </c:pt>
                <c:pt idx="6">
                  <c:v>10.518373845000001</c:v>
                </c:pt>
                <c:pt idx="7">
                  <c:v>9.7670614274999998</c:v>
                </c:pt>
                <c:pt idx="8">
                  <c:v>9.0157490100000004</c:v>
                </c:pt>
                <c:pt idx="9">
                  <c:v>8.264436592500001</c:v>
                </c:pt>
                <c:pt idx="10">
                  <c:v>7.5131241749999997</c:v>
                </c:pt>
                <c:pt idx="11">
                  <c:v>6.7618117575000003</c:v>
                </c:pt>
                <c:pt idx="12">
                  <c:v>6.0104993400000009</c:v>
                </c:pt>
                <c:pt idx="13">
                  <c:v>5.2591869224999996</c:v>
                </c:pt>
                <c:pt idx="14">
                  <c:v>4.5078745050000002</c:v>
                </c:pt>
                <c:pt idx="15">
                  <c:v>3.756562087499999</c:v>
                </c:pt>
                <c:pt idx="16">
                  <c:v>3.0052496699999995</c:v>
                </c:pt>
                <c:pt idx="17">
                  <c:v>2.2539372525000001</c:v>
                </c:pt>
                <c:pt idx="18">
                  <c:v>1.5026248349999989</c:v>
                </c:pt>
                <c:pt idx="19">
                  <c:v>0.75131241749999944</c:v>
                </c:pt>
                <c:pt idx="20">
                  <c:v>0</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E-97C6-B840-914B-53E2FAC6D308}"/>
            </c:ext>
          </c:extLst>
        </c:ser>
        <c:ser>
          <c:idx val="4"/>
          <c:order val="16"/>
          <c:tx>
            <c:strRef>
              <c:f>'Projected Data - Sand'!$A$8</c:f>
              <c:strCache>
                <c:ptCount val="1"/>
                <c:pt idx="0">
                  <c:v>CenterPoint Energy</c:v>
                </c:pt>
              </c:strCache>
            </c:strRef>
          </c:tx>
          <c:spPr>
            <a:solidFill>
              <a:schemeClr val="accent1">
                <a:tint val="47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Sand'!$B$8:$AF$8</c:f>
              <c:numCache>
                <c:formatCode>_(* #,##0_);_(* \(#,##0\);_(* "-"??_);_(@_)</c:formatCode>
                <c:ptCount val="31"/>
                <c:pt idx="0">
                  <c:v>3.8669393700000003</c:v>
                </c:pt>
                <c:pt idx="1">
                  <c:v>3.7455951288000002</c:v>
                </c:pt>
                <c:pt idx="2">
                  <c:v>3.6242508876000001</c:v>
                </c:pt>
                <c:pt idx="3">
                  <c:v>3.5029066464000005</c:v>
                </c:pt>
                <c:pt idx="4">
                  <c:v>3.3815624052000004</c:v>
                </c:pt>
                <c:pt idx="5">
                  <c:v>3.2602181640000003</c:v>
                </c:pt>
                <c:pt idx="6">
                  <c:v>3.1388739228000002</c:v>
                </c:pt>
                <c:pt idx="7">
                  <c:v>3.0175296816000001</c:v>
                </c:pt>
                <c:pt idx="8">
                  <c:v>2.8961854404</c:v>
                </c:pt>
                <c:pt idx="9">
                  <c:v>2.7748411991999999</c:v>
                </c:pt>
                <c:pt idx="10">
                  <c:v>2.6534969580000003</c:v>
                </c:pt>
                <c:pt idx="11">
                  <c:v>2.5321527168000002</c:v>
                </c:pt>
                <c:pt idx="12">
                  <c:v>2.4108084756000001</c:v>
                </c:pt>
                <c:pt idx="13">
                  <c:v>2.2894642344000005</c:v>
                </c:pt>
                <c:pt idx="14">
                  <c:v>2.1681199932000004</c:v>
                </c:pt>
                <c:pt idx="15">
                  <c:v>2.0467757520000003</c:v>
                </c:pt>
                <c:pt idx="16">
                  <c:v>2.0467757520000003</c:v>
                </c:pt>
                <c:pt idx="17">
                  <c:v>2.0467757520000003</c:v>
                </c:pt>
                <c:pt idx="18">
                  <c:v>2.0467757520000003</c:v>
                </c:pt>
                <c:pt idx="19">
                  <c:v>2.0467757520000003</c:v>
                </c:pt>
                <c:pt idx="20">
                  <c:v>2.0467757520000003</c:v>
                </c:pt>
                <c:pt idx="21">
                  <c:v>2.0467757520000003</c:v>
                </c:pt>
                <c:pt idx="22">
                  <c:v>2.0467757520000003</c:v>
                </c:pt>
                <c:pt idx="23">
                  <c:v>2.0467757520000003</c:v>
                </c:pt>
                <c:pt idx="24">
                  <c:v>2.0467757520000003</c:v>
                </c:pt>
                <c:pt idx="25">
                  <c:v>2.0467757520000003</c:v>
                </c:pt>
                <c:pt idx="26">
                  <c:v>2.0467757520000003</c:v>
                </c:pt>
                <c:pt idx="27">
                  <c:v>2.0467757520000003</c:v>
                </c:pt>
                <c:pt idx="28">
                  <c:v>2.0467757520000003</c:v>
                </c:pt>
                <c:pt idx="29">
                  <c:v>2.0467757520000003</c:v>
                </c:pt>
                <c:pt idx="30">
                  <c:v>2.0467757520000003</c:v>
                </c:pt>
              </c:numCache>
            </c:numRef>
          </c:val>
          <c:extLst>
            <c:ext xmlns:c16="http://schemas.microsoft.com/office/drawing/2014/chart" uri="{C3380CC4-5D6E-409C-BE32-E72D297353CC}">
              <c16:uniqueId val="{0000000F-97C6-B840-914B-53E2FAC6D308}"/>
            </c:ext>
          </c:extLst>
        </c:ser>
        <c:ser>
          <c:idx val="2"/>
          <c:order val="17"/>
          <c:tx>
            <c:strRef>
              <c:f>'Projected Data - Sand'!$A$7</c:f>
              <c:strCache>
                <c:ptCount val="1"/>
                <c:pt idx="0">
                  <c:v>Avista</c:v>
                </c:pt>
              </c:strCache>
            </c:strRef>
          </c:tx>
          <c:spPr>
            <a:solidFill>
              <a:schemeClr val="accent1">
                <a:tint val="4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Sand'!$B$7:$AF$7</c:f>
              <c:numCache>
                <c:formatCode>_(* #,##0_);_(* \(#,##0\);_(* "-"??_);_(@_)</c:formatCode>
                <c:ptCount val="31"/>
                <c:pt idx="0">
                  <c:v>9.1511309999999998E-2</c:v>
                </c:pt>
                <c:pt idx="1">
                  <c:v>8.7850857599999999E-2</c:v>
                </c:pt>
                <c:pt idx="2">
                  <c:v>8.4190405199999999E-2</c:v>
                </c:pt>
                <c:pt idx="3">
                  <c:v>8.0529952799999999E-2</c:v>
                </c:pt>
                <c:pt idx="4">
                  <c:v>7.6869500399999999E-2</c:v>
                </c:pt>
                <c:pt idx="5">
                  <c:v>7.3209047999999999E-2</c:v>
                </c:pt>
                <c:pt idx="6">
                  <c:v>6.9548595599999999E-2</c:v>
                </c:pt>
                <c:pt idx="7">
                  <c:v>6.5888143199999999E-2</c:v>
                </c:pt>
                <c:pt idx="8">
                  <c:v>6.2227690799999999E-2</c:v>
                </c:pt>
                <c:pt idx="9">
                  <c:v>5.8567238399999999E-2</c:v>
                </c:pt>
                <c:pt idx="10">
                  <c:v>5.4906785999999999E-2</c:v>
                </c:pt>
                <c:pt idx="11">
                  <c:v>5.1246333599999999E-2</c:v>
                </c:pt>
                <c:pt idx="12">
                  <c:v>4.7585881199999999E-2</c:v>
                </c:pt>
                <c:pt idx="13">
                  <c:v>4.3925428799999999E-2</c:v>
                </c:pt>
                <c:pt idx="14">
                  <c:v>4.0264976399999999E-2</c:v>
                </c:pt>
                <c:pt idx="15">
                  <c:v>3.6604523999999999E-2</c:v>
                </c:pt>
                <c:pt idx="16">
                  <c:v>3.2944071599999999E-2</c:v>
                </c:pt>
                <c:pt idx="17">
                  <c:v>2.92836192E-2</c:v>
                </c:pt>
                <c:pt idx="18">
                  <c:v>2.56231668E-2</c:v>
                </c:pt>
                <c:pt idx="19">
                  <c:v>2.19627144E-2</c:v>
                </c:pt>
                <c:pt idx="20">
                  <c:v>1.8302262E-2</c:v>
                </c:pt>
                <c:pt idx="21">
                  <c:v>1.46418096E-2</c:v>
                </c:pt>
                <c:pt idx="22">
                  <c:v>1.09813572E-2</c:v>
                </c:pt>
                <c:pt idx="23">
                  <c:v>7.3209047999999999E-3</c:v>
                </c:pt>
                <c:pt idx="24">
                  <c:v>3.6604523999999999E-3</c:v>
                </c:pt>
                <c:pt idx="25">
                  <c:v>0</c:v>
                </c:pt>
                <c:pt idx="26">
                  <c:v>#N/A</c:v>
                </c:pt>
                <c:pt idx="27">
                  <c:v>#N/A</c:v>
                </c:pt>
                <c:pt idx="28">
                  <c:v>#N/A</c:v>
                </c:pt>
                <c:pt idx="29">
                  <c:v>#N/A</c:v>
                </c:pt>
                <c:pt idx="30">
                  <c:v>#N/A</c:v>
                </c:pt>
              </c:numCache>
            </c:numRef>
          </c:val>
          <c:extLst>
            <c:ext xmlns:c16="http://schemas.microsoft.com/office/drawing/2014/chart" uri="{C3380CC4-5D6E-409C-BE32-E72D297353CC}">
              <c16:uniqueId val="{00000010-97C6-B840-914B-53E2FAC6D308}"/>
            </c:ext>
          </c:extLst>
        </c:ser>
        <c:ser>
          <c:idx val="1"/>
          <c:order val="18"/>
          <c:tx>
            <c:strRef>
              <c:f>'Projected Data - Sand'!$A$6</c:f>
              <c:strCache>
                <c:ptCount val="1"/>
                <c:pt idx="0">
                  <c:v>Avangrid</c:v>
                </c:pt>
              </c:strCache>
            </c:strRef>
          </c:tx>
          <c:spPr>
            <a:solidFill>
              <a:schemeClr val="accent1">
                <a:tint val="37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Sand'!$B$6:$AF$6</c:f>
              <c:numCache>
                <c:formatCode>_(* #,##0_);_(* \(#,##0\);_(* "-"??_);_(@_)</c:formatCode>
                <c:ptCount val="31"/>
                <c:pt idx="0">
                  <c:v>1.2473644699999999</c:v>
                </c:pt>
                <c:pt idx="1">
                  <c:v>1.1642068386666666</c:v>
                </c:pt>
                <c:pt idx="2">
                  <c:v>1.0810492073333333</c:v>
                </c:pt>
                <c:pt idx="3">
                  <c:v>0.997891576</c:v>
                </c:pt>
                <c:pt idx="4">
                  <c:v>0.91473394466666669</c:v>
                </c:pt>
                <c:pt idx="5">
                  <c:v>0.83157631333333337</c:v>
                </c:pt>
                <c:pt idx="6">
                  <c:v>0.74841868199999995</c:v>
                </c:pt>
                <c:pt idx="7">
                  <c:v>0.66526105066666663</c:v>
                </c:pt>
                <c:pt idx="8">
                  <c:v>0.58210341933333332</c:v>
                </c:pt>
                <c:pt idx="9">
                  <c:v>0.498945788</c:v>
                </c:pt>
                <c:pt idx="10">
                  <c:v>0.41578815666666669</c:v>
                </c:pt>
                <c:pt idx="11">
                  <c:v>0.33263052533333337</c:v>
                </c:pt>
                <c:pt idx="12">
                  <c:v>0.24947289399999995</c:v>
                </c:pt>
                <c:pt idx="13">
                  <c:v>0.16631526266666663</c:v>
                </c:pt>
                <c:pt idx="14">
                  <c:v>8.3157631333333315E-2</c:v>
                </c:pt>
                <c:pt idx="15">
                  <c:v>0</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11-97C6-B840-914B-53E2FAC6D308}"/>
            </c:ext>
          </c:extLst>
        </c:ser>
        <c:ser>
          <c:idx val="35"/>
          <c:order val="19"/>
          <c:tx>
            <c:strRef>
              <c:f>'Projected Data - Sand'!$A$3</c:f>
              <c:strCache>
                <c:ptCount val="1"/>
                <c:pt idx="0">
                  <c:v>Alliant</c:v>
                </c:pt>
              </c:strCache>
            </c:strRef>
          </c:tx>
          <c:spPr>
            <a:solidFill>
              <a:schemeClr val="accent1">
                <a:shade val="5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Sand'!$B$3:$AF$3</c:f>
              <c:numCache>
                <c:formatCode>_(* #,##0_);_(* \(#,##0\);_(* "-"??_);_(@_)</c:formatCode>
                <c:ptCount val="31"/>
                <c:pt idx="0">
                  <c:v>17.370455</c:v>
                </c:pt>
                <c:pt idx="1">
                  <c:v>17.103218556999998</c:v>
                </c:pt>
                <c:pt idx="2">
                  <c:v>16.835982114</c:v>
                </c:pt>
                <c:pt idx="3">
                  <c:v>16.568745670999999</c:v>
                </c:pt>
                <c:pt idx="4">
                  <c:v>16.301509228</c:v>
                </c:pt>
                <c:pt idx="5">
                  <c:v>16.034272784999999</c:v>
                </c:pt>
                <c:pt idx="6">
                  <c:v>15.767036342000001</c:v>
                </c:pt>
                <c:pt idx="7">
                  <c:v>15.499799898999999</c:v>
                </c:pt>
                <c:pt idx="8">
                  <c:v>15.232563455999999</c:v>
                </c:pt>
                <c:pt idx="9">
                  <c:v>14.965327013</c:v>
                </c:pt>
                <c:pt idx="10">
                  <c:v>14.69809057</c:v>
                </c:pt>
                <c:pt idx="11">
                  <c:v>13.9631860415</c:v>
                </c:pt>
                <c:pt idx="12">
                  <c:v>13.228281512999999</c:v>
                </c:pt>
                <c:pt idx="13">
                  <c:v>12.493376984499999</c:v>
                </c:pt>
                <c:pt idx="14">
                  <c:v>11.758472456</c:v>
                </c:pt>
                <c:pt idx="15">
                  <c:v>11.0235679275</c:v>
                </c:pt>
                <c:pt idx="16">
                  <c:v>10.288663399000001</c:v>
                </c:pt>
                <c:pt idx="17">
                  <c:v>9.5537588704999994</c:v>
                </c:pt>
                <c:pt idx="18">
                  <c:v>8.8188543419999998</c:v>
                </c:pt>
                <c:pt idx="19">
                  <c:v>8.0839498135000003</c:v>
                </c:pt>
                <c:pt idx="20">
                  <c:v>7.3490452849999999</c:v>
                </c:pt>
                <c:pt idx="21">
                  <c:v>6.6141407564999994</c:v>
                </c:pt>
                <c:pt idx="22">
                  <c:v>5.8792362279999999</c:v>
                </c:pt>
                <c:pt idx="23">
                  <c:v>5.1443316995000004</c:v>
                </c:pt>
                <c:pt idx="24">
                  <c:v>4.409427170999999</c:v>
                </c:pt>
                <c:pt idx="25">
                  <c:v>3.6745226424999995</c:v>
                </c:pt>
                <c:pt idx="26">
                  <c:v>2.9396181139999999</c:v>
                </c:pt>
                <c:pt idx="27">
                  <c:v>2.2047135855000004</c:v>
                </c:pt>
                <c:pt idx="28">
                  <c:v>1.4698090570000009</c:v>
                </c:pt>
                <c:pt idx="29">
                  <c:v>0.73490452849999954</c:v>
                </c:pt>
                <c:pt idx="30">
                  <c:v>0</c:v>
                </c:pt>
              </c:numCache>
            </c:numRef>
          </c:val>
          <c:extLst xmlns:c15="http://schemas.microsoft.com/office/drawing/2012/chart">
            <c:ext xmlns:c16="http://schemas.microsoft.com/office/drawing/2014/chart" uri="{C3380CC4-5D6E-409C-BE32-E72D297353CC}">
              <c16:uniqueId val="{00000012-97C6-B840-914B-53E2FAC6D308}"/>
            </c:ext>
          </c:extLst>
        </c:ser>
        <c:ser>
          <c:idx val="40"/>
          <c:order val="20"/>
          <c:tx>
            <c:strRef>
              <c:f>'Projected Data - Sand'!$A$2</c:f>
              <c:strCache>
                <c:ptCount val="1"/>
                <c:pt idx="0">
                  <c:v>AES</c:v>
                </c:pt>
              </c:strCache>
            </c:strRef>
          </c:tx>
          <c:spPr>
            <a:solidFill>
              <a:schemeClr val="accent1">
                <a:shade val="33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Sand'!$B$2:$AF$2</c:f>
              <c:numCache>
                <c:formatCode>_(* #,##0_);_(* \(#,##0\);_(* "-"??_);_(@_)</c:formatCode>
                <c:ptCount val="31"/>
                <c:pt idx="0">
                  <c:v>13.287486789999999</c:v>
                </c:pt>
                <c:pt idx="1">
                  <c:v>12.871342794299999</c:v>
                </c:pt>
                <c:pt idx="2">
                  <c:v>12.4551987986</c:v>
                </c:pt>
                <c:pt idx="3">
                  <c:v>12.039054802900001</c:v>
                </c:pt>
                <c:pt idx="4">
                  <c:v>11.6229108072</c:v>
                </c:pt>
                <c:pt idx="5">
                  <c:v>11.2067668115</c:v>
                </c:pt>
                <c:pt idx="6">
                  <c:v>10.790622815800001</c:v>
                </c:pt>
                <c:pt idx="7">
                  <c:v>10.374478820100002</c:v>
                </c:pt>
                <c:pt idx="8">
                  <c:v>9.9583348244000014</c:v>
                </c:pt>
                <c:pt idx="9">
                  <c:v>9.5421908287000008</c:v>
                </c:pt>
                <c:pt idx="10">
                  <c:v>9.126046833000002</c:v>
                </c:pt>
                <c:pt idx="11">
                  <c:v>9.126046833000002</c:v>
                </c:pt>
                <c:pt idx="12">
                  <c:v>9.126046833000002</c:v>
                </c:pt>
                <c:pt idx="13">
                  <c:v>9.126046833000002</c:v>
                </c:pt>
                <c:pt idx="14">
                  <c:v>9.126046833000002</c:v>
                </c:pt>
                <c:pt idx="15">
                  <c:v>9.126046833000002</c:v>
                </c:pt>
                <c:pt idx="16">
                  <c:v>9.126046833000002</c:v>
                </c:pt>
                <c:pt idx="17">
                  <c:v>9.126046833000002</c:v>
                </c:pt>
                <c:pt idx="18">
                  <c:v>9.126046833000002</c:v>
                </c:pt>
                <c:pt idx="19">
                  <c:v>9.126046833000002</c:v>
                </c:pt>
                <c:pt idx="20">
                  <c:v>9.126046833000002</c:v>
                </c:pt>
                <c:pt idx="21">
                  <c:v>9.126046833000002</c:v>
                </c:pt>
                <c:pt idx="22">
                  <c:v>9.126046833000002</c:v>
                </c:pt>
                <c:pt idx="23">
                  <c:v>9.126046833000002</c:v>
                </c:pt>
                <c:pt idx="24">
                  <c:v>9.126046833000002</c:v>
                </c:pt>
                <c:pt idx="25">
                  <c:v>9.126046833000002</c:v>
                </c:pt>
                <c:pt idx="26">
                  <c:v>9.126046833000002</c:v>
                </c:pt>
                <c:pt idx="27">
                  <c:v>9.126046833000002</c:v>
                </c:pt>
                <c:pt idx="28">
                  <c:v>9.126046833000002</c:v>
                </c:pt>
                <c:pt idx="29">
                  <c:v>9.126046833000002</c:v>
                </c:pt>
                <c:pt idx="30">
                  <c:v>9.126046833000002</c:v>
                </c:pt>
              </c:numCache>
            </c:numRef>
          </c:val>
          <c:extLst>
            <c:ext xmlns:c16="http://schemas.microsoft.com/office/drawing/2014/chart" uri="{C3380CC4-5D6E-409C-BE32-E72D297353CC}">
              <c16:uniqueId val="{00000013-97C6-B840-914B-53E2FAC6D308}"/>
            </c:ext>
          </c:extLst>
        </c:ser>
        <c:ser>
          <c:idx val="37"/>
          <c:order val="21"/>
          <c:tx>
            <c:strRef>
              <c:f>'Projected Data - Sand'!$A$41</c:f>
              <c:strCache>
                <c:ptCount val="1"/>
                <c:pt idx="0">
                  <c:v>Xcel Energy</c:v>
                </c:pt>
              </c:strCache>
            </c:strRef>
          </c:tx>
          <c:spPr>
            <a:solidFill>
              <a:schemeClr val="accent1">
                <a:shade val="43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Sand'!$B$41:$AF$41</c:f>
              <c:numCache>
                <c:formatCode>_(* #,##0_);_(* \(#,##0\);_(* "-"??_);_(@_)</c:formatCode>
                <c:ptCount val="31"/>
                <c:pt idx="0">
                  <c:v>42.825032229999998</c:v>
                </c:pt>
                <c:pt idx="1">
                  <c:v>39.655570651799998</c:v>
                </c:pt>
                <c:pt idx="2">
                  <c:v>36.486109073599998</c:v>
                </c:pt>
                <c:pt idx="3">
                  <c:v>33.316647495400005</c:v>
                </c:pt>
                <c:pt idx="4">
                  <c:v>30.147185917200002</c:v>
                </c:pt>
                <c:pt idx="5">
                  <c:v>26.977724339000002</c:v>
                </c:pt>
                <c:pt idx="6">
                  <c:v>23.808262760800005</c:v>
                </c:pt>
                <c:pt idx="7">
                  <c:v>20.638801182600005</c:v>
                </c:pt>
                <c:pt idx="8">
                  <c:v>17.469339604400005</c:v>
                </c:pt>
                <c:pt idx="9">
                  <c:v>14.299878026200005</c:v>
                </c:pt>
                <c:pt idx="10">
                  <c:v>11.130416448000004</c:v>
                </c:pt>
                <c:pt idx="11">
                  <c:v>10.573895625600004</c:v>
                </c:pt>
                <c:pt idx="12">
                  <c:v>10.017374803200003</c:v>
                </c:pt>
                <c:pt idx="13">
                  <c:v>9.4608539808000032</c:v>
                </c:pt>
                <c:pt idx="14">
                  <c:v>8.9043331584000036</c:v>
                </c:pt>
                <c:pt idx="15">
                  <c:v>8.3478123360000023</c:v>
                </c:pt>
                <c:pt idx="16">
                  <c:v>7.7912915136000027</c:v>
                </c:pt>
                <c:pt idx="17">
                  <c:v>7.2347706912000023</c:v>
                </c:pt>
                <c:pt idx="18">
                  <c:v>6.6782498688000018</c:v>
                </c:pt>
                <c:pt idx="19">
                  <c:v>6.1217290464000014</c:v>
                </c:pt>
                <c:pt idx="20">
                  <c:v>5.5652082240000009</c:v>
                </c:pt>
                <c:pt idx="21">
                  <c:v>5.0086874016000014</c:v>
                </c:pt>
                <c:pt idx="22">
                  <c:v>4.4521665792000009</c:v>
                </c:pt>
                <c:pt idx="23">
                  <c:v>3.8956457568000005</c:v>
                </c:pt>
                <c:pt idx="24">
                  <c:v>3.3391249344000009</c:v>
                </c:pt>
                <c:pt idx="25">
                  <c:v>2.7826041119999996</c:v>
                </c:pt>
                <c:pt idx="26">
                  <c:v>2.2260832896</c:v>
                </c:pt>
                <c:pt idx="27">
                  <c:v>1.6695624672000005</c:v>
                </c:pt>
                <c:pt idx="28">
                  <c:v>1.1130416447999991</c:v>
                </c:pt>
                <c:pt idx="29">
                  <c:v>0.55652082239999956</c:v>
                </c:pt>
                <c:pt idx="30">
                  <c:v>0</c:v>
                </c:pt>
              </c:numCache>
            </c:numRef>
          </c:val>
          <c:extLst>
            <c:ext xmlns:c16="http://schemas.microsoft.com/office/drawing/2014/chart" uri="{C3380CC4-5D6E-409C-BE32-E72D297353CC}">
              <c16:uniqueId val="{00000014-97C6-B840-914B-53E2FAC6D308}"/>
            </c:ext>
          </c:extLst>
        </c:ser>
        <c:ser>
          <c:idx val="34"/>
          <c:order val="22"/>
          <c:tx>
            <c:strRef>
              <c:f>'Projected Data - Sand'!$A$39</c:f>
              <c:strCache>
                <c:ptCount val="1"/>
                <c:pt idx="0">
                  <c:v>Vistra Energy</c:v>
                </c:pt>
              </c:strCache>
            </c:strRef>
          </c:tx>
          <c:spPr>
            <a:solidFill>
              <a:schemeClr val="accent1">
                <a:shade val="53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Sand'!$B$39:$AF$39</c:f>
              <c:numCache>
                <c:formatCode>_(* #,##0_);_(* \(#,##0\);_(* "-"??_);_(@_)</c:formatCode>
                <c:ptCount val="31"/>
                <c:pt idx="0">
                  <c:v>99.835877160000038</c:v>
                </c:pt>
                <c:pt idx="1">
                  <c:v>96.508014588000037</c:v>
                </c:pt>
                <c:pt idx="2">
                  <c:v>93.180152016000036</c:v>
                </c:pt>
                <c:pt idx="3">
                  <c:v>89.852289444000036</c:v>
                </c:pt>
                <c:pt idx="4">
                  <c:v>86.524426872000035</c:v>
                </c:pt>
                <c:pt idx="5">
                  <c:v>83.196564300000034</c:v>
                </c:pt>
                <c:pt idx="6">
                  <c:v>79.868701728000033</c:v>
                </c:pt>
                <c:pt idx="7">
                  <c:v>76.540839156000033</c:v>
                </c:pt>
                <c:pt idx="8">
                  <c:v>73.212976584000032</c:v>
                </c:pt>
                <c:pt idx="9">
                  <c:v>69.885114012000031</c:v>
                </c:pt>
                <c:pt idx="10">
                  <c:v>66.557251440000016</c:v>
                </c:pt>
                <c:pt idx="11">
                  <c:v>63.229388868000022</c:v>
                </c:pt>
                <c:pt idx="12">
                  <c:v>59.901526296000021</c:v>
                </c:pt>
                <c:pt idx="13">
                  <c:v>56.573663724000021</c:v>
                </c:pt>
                <c:pt idx="14">
                  <c:v>53.24580115200002</c:v>
                </c:pt>
                <c:pt idx="15">
                  <c:v>49.917938580000019</c:v>
                </c:pt>
                <c:pt idx="16">
                  <c:v>46.590076008000018</c:v>
                </c:pt>
                <c:pt idx="17">
                  <c:v>43.262213436000017</c:v>
                </c:pt>
                <c:pt idx="18">
                  <c:v>39.934350864000017</c:v>
                </c:pt>
                <c:pt idx="19">
                  <c:v>36.606488292000016</c:v>
                </c:pt>
                <c:pt idx="20">
                  <c:v>33.278625720000008</c:v>
                </c:pt>
                <c:pt idx="21">
                  <c:v>29.950763148000007</c:v>
                </c:pt>
                <c:pt idx="22">
                  <c:v>26.622900576000006</c:v>
                </c:pt>
                <c:pt idx="23">
                  <c:v>23.295038004000006</c:v>
                </c:pt>
                <c:pt idx="24">
                  <c:v>19.967175432000005</c:v>
                </c:pt>
                <c:pt idx="25">
                  <c:v>16.639312860000004</c:v>
                </c:pt>
                <c:pt idx="26">
                  <c:v>13.311450288000003</c:v>
                </c:pt>
                <c:pt idx="27">
                  <c:v>9.9835877160000024</c:v>
                </c:pt>
                <c:pt idx="28">
                  <c:v>6.6557251440000016</c:v>
                </c:pt>
                <c:pt idx="29">
                  <c:v>3.3278625720000008</c:v>
                </c:pt>
                <c:pt idx="30">
                  <c:v>0</c:v>
                </c:pt>
              </c:numCache>
            </c:numRef>
          </c:val>
          <c:extLst>
            <c:ext xmlns:c16="http://schemas.microsoft.com/office/drawing/2014/chart" uri="{C3380CC4-5D6E-409C-BE32-E72D297353CC}">
              <c16:uniqueId val="{00000015-97C6-B840-914B-53E2FAC6D308}"/>
            </c:ext>
          </c:extLst>
        </c:ser>
        <c:ser>
          <c:idx val="32"/>
          <c:order val="23"/>
          <c:tx>
            <c:strRef>
              <c:f>'Projected Data - Sand'!$A$38</c:f>
              <c:strCache>
                <c:ptCount val="1"/>
                <c:pt idx="0">
                  <c:v>TVA</c:v>
                </c:pt>
              </c:strCache>
            </c:strRef>
          </c:tx>
          <c:spPr>
            <a:solidFill>
              <a:schemeClr val="accent1">
                <a:shade val="6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Sand'!$B$38:$AF$38</c:f>
              <c:numCache>
                <c:formatCode>_(* #,##0_);_(* \(#,##0\);_(* "-"??_);_(@_)</c:formatCode>
                <c:ptCount val="31"/>
                <c:pt idx="0">
                  <c:v>35.887777390000004</c:v>
                </c:pt>
                <c:pt idx="1">
                  <c:v>35.510422980600005</c:v>
                </c:pt>
                <c:pt idx="2">
                  <c:v>35.133068571200006</c:v>
                </c:pt>
                <c:pt idx="3">
                  <c:v>34.7557141618</c:v>
                </c:pt>
                <c:pt idx="4">
                  <c:v>34.378359752400002</c:v>
                </c:pt>
                <c:pt idx="5">
                  <c:v>34.001005343000003</c:v>
                </c:pt>
                <c:pt idx="6">
                  <c:v>33.623650933600004</c:v>
                </c:pt>
                <c:pt idx="7">
                  <c:v>33.246296524200005</c:v>
                </c:pt>
                <c:pt idx="8">
                  <c:v>32.868942114799999</c:v>
                </c:pt>
                <c:pt idx="9">
                  <c:v>32.491587705400001</c:v>
                </c:pt>
                <c:pt idx="10">
                  <c:v>32.114233296000002</c:v>
                </c:pt>
                <c:pt idx="11">
                  <c:v>32.114233296000002</c:v>
                </c:pt>
                <c:pt idx="12">
                  <c:v>32.114233296000002</c:v>
                </c:pt>
                <c:pt idx="13">
                  <c:v>32.114233296000002</c:v>
                </c:pt>
                <c:pt idx="14">
                  <c:v>32.114233296000002</c:v>
                </c:pt>
                <c:pt idx="15">
                  <c:v>32.114233296000002</c:v>
                </c:pt>
                <c:pt idx="16">
                  <c:v>32.114233296000002</c:v>
                </c:pt>
                <c:pt idx="17">
                  <c:v>32.114233296000002</c:v>
                </c:pt>
                <c:pt idx="18">
                  <c:v>32.114233296000002</c:v>
                </c:pt>
                <c:pt idx="19">
                  <c:v>32.114233296000002</c:v>
                </c:pt>
                <c:pt idx="20">
                  <c:v>32.114233296000002</c:v>
                </c:pt>
                <c:pt idx="21">
                  <c:v>32.114233296000002</c:v>
                </c:pt>
                <c:pt idx="22">
                  <c:v>32.114233296000002</c:v>
                </c:pt>
                <c:pt idx="23">
                  <c:v>32.114233296000002</c:v>
                </c:pt>
                <c:pt idx="24">
                  <c:v>32.114233296000002</c:v>
                </c:pt>
                <c:pt idx="25">
                  <c:v>32.114233296000002</c:v>
                </c:pt>
                <c:pt idx="26">
                  <c:v>32.114233296000002</c:v>
                </c:pt>
                <c:pt idx="27">
                  <c:v>32.114233296000002</c:v>
                </c:pt>
                <c:pt idx="28">
                  <c:v>32.114233296000002</c:v>
                </c:pt>
                <c:pt idx="29">
                  <c:v>32.114233296000002</c:v>
                </c:pt>
                <c:pt idx="30">
                  <c:v>32.114233296000002</c:v>
                </c:pt>
              </c:numCache>
            </c:numRef>
          </c:val>
          <c:extLst>
            <c:ext xmlns:c16="http://schemas.microsoft.com/office/drawing/2014/chart" uri="{C3380CC4-5D6E-409C-BE32-E72D297353CC}">
              <c16:uniqueId val="{00000016-97C6-B840-914B-53E2FAC6D308}"/>
            </c:ext>
          </c:extLst>
        </c:ser>
        <c:ser>
          <c:idx val="31"/>
          <c:order val="24"/>
          <c:tx>
            <c:strRef>
              <c:f>'Projected Data - Sand'!$A$37</c:f>
              <c:strCache>
                <c:ptCount val="1"/>
                <c:pt idx="0">
                  <c:v>Talen</c:v>
                </c:pt>
              </c:strCache>
            </c:strRef>
          </c:tx>
          <c:spPr>
            <a:solidFill>
              <a:schemeClr val="accent1">
                <a:shade val="63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Sand'!$B$37:$AF$37</c:f>
              <c:numCache>
                <c:formatCode>_(* #,##0_);_(* \(#,##0\);_(* "-"??_);_(@_)</c:formatCode>
                <c:ptCount val="31"/>
                <c:pt idx="0">
                  <c:v>13.395103859999999</c:v>
                </c:pt>
                <c:pt idx="1">
                  <c:v>12.948600397999998</c:v>
                </c:pt>
                <c:pt idx="2">
                  <c:v>12.502096935999999</c:v>
                </c:pt>
                <c:pt idx="3">
                  <c:v>12.055593473999998</c:v>
                </c:pt>
                <c:pt idx="4">
                  <c:v>11.609090011999999</c:v>
                </c:pt>
                <c:pt idx="5">
                  <c:v>11.162586549999999</c:v>
                </c:pt>
                <c:pt idx="6">
                  <c:v>10.716083088</c:v>
                </c:pt>
                <c:pt idx="7">
                  <c:v>10.269579625999999</c:v>
                </c:pt>
                <c:pt idx="8">
                  <c:v>9.8230761639999997</c:v>
                </c:pt>
                <c:pt idx="9">
                  <c:v>9.3765727019999989</c:v>
                </c:pt>
                <c:pt idx="10">
                  <c:v>8.9300692399999981</c:v>
                </c:pt>
                <c:pt idx="11">
                  <c:v>8.4835657779999991</c:v>
                </c:pt>
                <c:pt idx="12">
                  <c:v>8.0370623160000001</c:v>
                </c:pt>
                <c:pt idx="13">
                  <c:v>7.5905588539999993</c:v>
                </c:pt>
                <c:pt idx="14">
                  <c:v>7.1440553919999994</c:v>
                </c:pt>
                <c:pt idx="15">
                  <c:v>6.6975519299999995</c:v>
                </c:pt>
                <c:pt idx="16">
                  <c:v>6.2510484679999996</c:v>
                </c:pt>
                <c:pt idx="17">
                  <c:v>5.8045450059999997</c:v>
                </c:pt>
                <c:pt idx="18">
                  <c:v>5.3580415439999989</c:v>
                </c:pt>
                <c:pt idx="19">
                  <c:v>4.9115380819999999</c:v>
                </c:pt>
                <c:pt idx="20">
                  <c:v>4.4650346199999991</c:v>
                </c:pt>
                <c:pt idx="21">
                  <c:v>4.018531158</c:v>
                </c:pt>
                <c:pt idx="22">
                  <c:v>3.5720276959999993</c:v>
                </c:pt>
                <c:pt idx="23">
                  <c:v>3.1255242340000002</c:v>
                </c:pt>
                <c:pt idx="24">
                  <c:v>2.6790207719999994</c:v>
                </c:pt>
                <c:pt idx="25">
                  <c:v>2.2325173100000004</c:v>
                </c:pt>
                <c:pt idx="26">
                  <c:v>1.7860138479999996</c:v>
                </c:pt>
                <c:pt idx="27">
                  <c:v>1.3395103860000006</c:v>
                </c:pt>
                <c:pt idx="28">
                  <c:v>0.89300692399999981</c:v>
                </c:pt>
                <c:pt idx="29">
                  <c:v>0.44650346200000079</c:v>
                </c:pt>
                <c:pt idx="30">
                  <c:v>0</c:v>
                </c:pt>
              </c:numCache>
            </c:numRef>
          </c:val>
          <c:extLst>
            <c:ext xmlns:c16="http://schemas.microsoft.com/office/drawing/2014/chart" uri="{C3380CC4-5D6E-409C-BE32-E72D297353CC}">
              <c16:uniqueId val="{00000017-97C6-B840-914B-53E2FAC6D308}"/>
            </c:ext>
          </c:extLst>
        </c:ser>
        <c:ser>
          <c:idx val="29"/>
          <c:order val="25"/>
          <c:tx>
            <c:strRef>
              <c:f>'Projected Data - Sand'!$A$35</c:f>
              <c:strCache>
                <c:ptCount val="1"/>
                <c:pt idx="0">
                  <c:v>Southern Company</c:v>
                </c:pt>
              </c:strCache>
            </c:strRef>
          </c:tx>
          <c:spPr>
            <a:solidFill>
              <a:schemeClr val="accent1">
                <a:shade val="7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Sand'!$B$35:$AF$35</c:f>
              <c:numCache>
                <c:formatCode>_(* #,##0_);_(* \(#,##0\);_(* "-"??_);_(@_)</c:formatCode>
                <c:ptCount val="31"/>
                <c:pt idx="0">
                  <c:v>85.419911809999988</c:v>
                </c:pt>
                <c:pt idx="1">
                  <c:v>82.572581416333321</c:v>
                </c:pt>
                <c:pt idx="2">
                  <c:v>79.725251022666654</c:v>
                </c:pt>
                <c:pt idx="3">
                  <c:v>76.877920628999988</c:v>
                </c:pt>
                <c:pt idx="4">
                  <c:v>74.030590235333321</c:v>
                </c:pt>
                <c:pt idx="5">
                  <c:v>71.183259841666654</c:v>
                </c:pt>
                <c:pt idx="6">
                  <c:v>68.335929447999987</c:v>
                </c:pt>
                <c:pt idx="7">
                  <c:v>65.488599054333321</c:v>
                </c:pt>
                <c:pt idx="8">
                  <c:v>62.641268660666654</c:v>
                </c:pt>
                <c:pt idx="9">
                  <c:v>59.793938266999987</c:v>
                </c:pt>
                <c:pt idx="10">
                  <c:v>56.946607873333321</c:v>
                </c:pt>
                <c:pt idx="11">
                  <c:v>54.099277479666654</c:v>
                </c:pt>
                <c:pt idx="12">
                  <c:v>51.251947085999994</c:v>
                </c:pt>
                <c:pt idx="13">
                  <c:v>48.404616692333327</c:v>
                </c:pt>
                <c:pt idx="14">
                  <c:v>45.557286298666661</c:v>
                </c:pt>
                <c:pt idx="15">
                  <c:v>42.709955904999994</c:v>
                </c:pt>
                <c:pt idx="16">
                  <c:v>39.862625511333327</c:v>
                </c:pt>
                <c:pt idx="17">
                  <c:v>37.01529511766666</c:v>
                </c:pt>
                <c:pt idx="18">
                  <c:v>34.167964723999994</c:v>
                </c:pt>
                <c:pt idx="19">
                  <c:v>31.320634330333327</c:v>
                </c:pt>
                <c:pt idx="20">
                  <c:v>28.47330393666666</c:v>
                </c:pt>
                <c:pt idx="21">
                  <c:v>25.625973542999994</c:v>
                </c:pt>
                <c:pt idx="22">
                  <c:v>22.778643149333327</c:v>
                </c:pt>
                <c:pt idx="23">
                  <c:v>19.931312755666667</c:v>
                </c:pt>
                <c:pt idx="24">
                  <c:v>17.083982362</c:v>
                </c:pt>
                <c:pt idx="25">
                  <c:v>14.236651968333334</c:v>
                </c:pt>
                <c:pt idx="26">
                  <c:v>11.389321574666667</c:v>
                </c:pt>
                <c:pt idx="27">
                  <c:v>8.5419911810000002</c:v>
                </c:pt>
                <c:pt idx="28">
                  <c:v>5.6946607873333335</c:v>
                </c:pt>
                <c:pt idx="29">
                  <c:v>2.8473303936666667</c:v>
                </c:pt>
                <c:pt idx="30">
                  <c:v>0</c:v>
                </c:pt>
              </c:numCache>
            </c:numRef>
          </c:val>
          <c:extLst>
            <c:ext xmlns:c16="http://schemas.microsoft.com/office/drawing/2014/chart" uri="{C3380CC4-5D6E-409C-BE32-E72D297353CC}">
              <c16:uniqueId val="{00000018-97C6-B840-914B-53E2FAC6D308}"/>
            </c:ext>
          </c:extLst>
        </c:ser>
        <c:ser>
          <c:idx val="33"/>
          <c:order val="26"/>
          <c:tx>
            <c:strRef>
              <c:f>'Projected Data - Sand'!$A$34</c:f>
              <c:strCache>
                <c:ptCount val="1"/>
                <c:pt idx="0">
                  <c:v>Southern California Edison</c:v>
                </c:pt>
              </c:strCache>
            </c:strRef>
          </c:tx>
          <c:spPr>
            <a:solidFill>
              <a:schemeClr val="accent1">
                <a:shade val="56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Sand'!$B$34:$AF$34</c:f>
              <c:numCache>
                <c:formatCode>_(* #,##0_);_(* \(#,##0\);_(* "-"??_);_(@_)</c:formatCode>
                <c:ptCount val="31"/>
                <c:pt idx="0">
                  <c:v>1.3485617700000001</c:v>
                </c:pt>
                <c:pt idx="1">
                  <c:v>1.3250732860693335</c:v>
                </c:pt>
                <c:pt idx="2">
                  <c:v>1.3015848021386667</c:v>
                </c:pt>
                <c:pt idx="3">
                  <c:v>1.2780963182080001</c:v>
                </c:pt>
                <c:pt idx="4">
                  <c:v>1.2546078342773335</c:v>
                </c:pt>
                <c:pt idx="5">
                  <c:v>1.2311193503466666</c:v>
                </c:pt>
                <c:pt idx="6">
                  <c:v>1.207630866416</c:v>
                </c:pt>
                <c:pt idx="7">
                  <c:v>1.1841423824853334</c:v>
                </c:pt>
                <c:pt idx="8">
                  <c:v>1.1606538985546666</c:v>
                </c:pt>
                <c:pt idx="9">
                  <c:v>1.137165414624</c:v>
                </c:pt>
                <c:pt idx="10">
                  <c:v>1.1136769306933334</c:v>
                </c:pt>
                <c:pt idx="11">
                  <c:v>1.0901884467626668</c:v>
                </c:pt>
                <c:pt idx="12">
                  <c:v>1.066699962832</c:v>
                </c:pt>
                <c:pt idx="13">
                  <c:v>1.0432114789013334</c:v>
                </c:pt>
                <c:pt idx="14">
                  <c:v>1.0197229949706665</c:v>
                </c:pt>
                <c:pt idx="15">
                  <c:v>0.99623451103999994</c:v>
                </c:pt>
                <c:pt idx="16">
                  <c:v>0.97274602710933333</c:v>
                </c:pt>
                <c:pt idx="17">
                  <c:v>0.94925754317866673</c:v>
                </c:pt>
                <c:pt idx="18">
                  <c:v>0.92576905924800001</c:v>
                </c:pt>
                <c:pt idx="19">
                  <c:v>0.9022805753173333</c:v>
                </c:pt>
                <c:pt idx="20">
                  <c:v>0.8787920913866667</c:v>
                </c:pt>
                <c:pt idx="21">
                  <c:v>0.85530360745599998</c:v>
                </c:pt>
                <c:pt idx="22">
                  <c:v>0.83181512352533327</c:v>
                </c:pt>
                <c:pt idx="23">
                  <c:v>0.80832663959466666</c:v>
                </c:pt>
                <c:pt idx="24">
                  <c:v>0.78483815566399995</c:v>
                </c:pt>
                <c:pt idx="25">
                  <c:v>0.76134967173333323</c:v>
                </c:pt>
                <c:pt idx="26">
                  <c:v>0.73786118780266663</c:v>
                </c:pt>
                <c:pt idx="27">
                  <c:v>0.71437270387199991</c:v>
                </c:pt>
                <c:pt idx="28">
                  <c:v>0.6908842199413332</c:v>
                </c:pt>
                <c:pt idx="29">
                  <c:v>0.6673957360106666</c:v>
                </c:pt>
                <c:pt idx="30">
                  <c:v>0.64390725207999988</c:v>
                </c:pt>
              </c:numCache>
            </c:numRef>
          </c:val>
          <c:extLst>
            <c:ext xmlns:c16="http://schemas.microsoft.com/office/drawing/2014/chart" uri="{C3380CC4-5D6E-409C-BE32-E72D297353CC}">
              <c16:uniqueId val="{00000019-97C6-B840-914B-53E2FAC6D308}"/>
            </c:ext>
          </c:extLst>
        </c:ser>
        <c:ser>
          <c:idx val="30"/>
          <c:order val="27"/>
          <c:tx>
            <c:strRef>
              <c:f>'Projected Data - Sand'!$A$36</c:f>
              <c:strCache>
                <c:ptCount val="1"/>
                <c:pt idx="0">
                  <c:v>PSEG</c:v>
                </c:pt>
              </c:strCache>
            </c:strRef>
          </c:tx>
          <c:spPr>
            <a:solidFill>
              <a:schemeClr val="accent1">
                <a:shade val="66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Sand'!$B$36:$AF$36</c:f>
              <c:numCache>
                <c:formatCode>_(* #,##0_);_(* \(#,##0\);_(* "-"??_);_(@_)</c:formatCode>
                <c:ptCount val="31"/>
                <c:pt idx="0">
                  <c:v>9.4303529499999996</c:v>
                </c:pt>
                <c:pt idx="1">
                  <c:v>9.176994109615384</c:v>
                </c:pt>
                <c:pt idx="2">
                  <c:v>8.9236352692307683</c:v>
                </c:pt>
                <c:pt idx="3">
                  <c:v>8.6702764288461545</c:v>
                </c:pt>
                <c:pt idx="4">
                  <c:v>8.4169175884615388</c:v>
                </c:pt>
                <c:pt idx="5">
                  <c:v>8.1635587480769232</c:v>
                </c:pt>
                <c:pt idx="6">
                  <c:v>7.9101999076923075</c:v>
                </c:pt>
                <c:pt idx="7">
                  <c:v>7.6568410673076919</c:v>
                </c:pt>
                <c:pt idx="8">
                  <c:v>7.4034822269230762</c:v>
                </c:pt>
                <c:pt idx="9">
                  <c:v>7.1501233865384615</c:v>
                </c:pt>
                <c:pt idx="10">
                  <c:v>6.8967645461538458</c:v>
                </c:pt>
                <c:pt idx="11">
                  <c:v>6.6434057057692311</c:v>
                </c:pt>
                <c:pt idx="12">
                  <c:v>6.3900468653846154</c:v>
                </c:pt>
                <c:pt idx="13">
                  <c:v>6.1366880249999998</c:v>
                </c:pt>
                <c:pt idx="14">
                  <c:v>5.8833291846153841</c:v>
                </c:pt>
                <c:pt idx="15">
                  <c:v>5.6299703442307685</c:v>
                </c:pt>
                <c:pt idx="16">
                  <c:v>5.3766115038461537</c:v>
                </c:pt>
                <c:pt idx="17">
                  <c:v>5.1232526634615381</c:v>
                </c:pt>
                <c:pt idx="18">
                  <c:v>4.8698938230769233</c:v>
                </c:pt>
                <c:pt idx="19">
                  <c:v>4.6165349826923077</c:v>
                </c:pt>
                <c:pt idx="20">
                  <c:v>4.363176142307692</c:v>
                </c:pt>
                <c:pt idx="21">
                  <c:v>4.1098173019230773</c:v>
                </c:pt>
                <c:pt idx="22">
                  <c:v>3.8564584615384616</c:v>
                </c:pt>
                <c:pt idx="23">
                  <c:v>3.603099621153846</c:v>
                </c:pt>
                <c:pt idx="24">
                  <c:v>3.3497407807692312</c:v>
                </c:pt>
                <c:pt idx="25">
                  <c:v>3.0963819403846156</c:v>
                </c:pt>
                <c:pt idx="26">
                  <c:v>2.8430230999999995</c:v>
                </c:pt>
                <c:pt idx="27">
                  <c:v>2.1322673249999995</c:v>
                </c:pt>
                <c:pt idx="28">
                  <c:v>1.4215115499999997</c:v>
                </c:pt>
                <c:pt idx="29">
                  <c:v>0.71075577499999998</c:v>
                </c:pt>
                <c:pt idx="30">
                  <c:v>0</c:v>
                </c:pt>
              </c:numCache>
            </c:numRef>
          </c:val>
          <c:extLst>
            <c:ext xmlns:c16="http://schemas.microsoft.com/office/drawing/2014/chart" uri="{C3380CC4-5D6E-409C-BE32-E72D297353CC}">
              <c16:uniqueId val="{0000001A-97C6-B840-914B-53E2FAC6D308}"/>
            </c:ext>
          </c:extLst>
        </c:ser>
        <c:ser>
          <c:idx val="24"/>
          <c:order val="28"/>
          <c:tx>
            <c:strRef>
              <c:f>'Projected Data - Sand'!$A$29</c:f>
              <c:strCache>
                <c:ptCount val="1"/>
                <c:pt idx="0">
                  <c:v>PNM Resources</c:v>
                </c:pt>
              </c:strCache>
            </c:strRef>
          </c:tx>
          <c:spPr>
            <a:solidFill>
              <a:schemeClr val="accent1">
                <a:shade val="86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Sand'!$B$29:$AF$29</c:f>
              <c:numCache>
                <c:formatCode>_(* #,##0_);_(* \(#,##0\);_(* "-"??_);_(@_)</c:formatCode>
                <c:ptCount val="31"/>
                <c:pt idx="0">
                  <c:v>6.8695832599999997</c:v>
                </c:pt>
                <c:pt idx="1">
                  <c:v>6.5261040970000002</c:v>
                </c:pt>
                <c:pt idx="2">
                  <c:v>6.1826249339999997</c:v>
                </c:pt>
                <c:pt idx="3">
                  <c:v>5.8391457710000001</c:v>
                </c:pt>
                <c:pt idx="4">
                  <c:v>5.4956666079999996</c:v>
                </c:pt>
                <c:pt idx="5">
                  <c:v>5.152187445</c:v>
                </c:pt>
                <c:pt idx="6">
                  <c:v>4.8087082819999996</c:v>
                </c:pt>
                <c:pt idx="7">
                  <c:v>4.465229119</c:v>
                </c:pt>
                <c:pt idx="8">
                  <c:v>4.1217499560000004</c:v>
                </c:pt>
                <c:pt idx="9">
                  <c:v>3.7782707929999999</c:v>
                </c:pt>
                <c:pt idx="10">
                  <c:v>3.4347916299999999</c:v>
                </c:pt>
                <c:pt idx="11">
                  <c:v>3.0913124669999998</c:v>
                </c:pt>
                <c:pt idx="12">
                  <c:v>2.7478333040000003</c:v>
                </c:pt>
                <c:pt idx="13">
                  <c:v>2.4043541409999998</c:v>
                </c:pt>
                <c:pt idx="14">
                  <c:v>2.0608749780000002</c:v>
                </c:pt>
                <c:pt idx="15">
                  <c:v>1.7173958149999997</c:v>
                </c:pt>
                <c:pt idx="16">
                  <c:v>1.3739166520000001</c:v>
                </c:pt>
                <c:pt idx="17">
                  <c:v>1.0304374890000005</c:v>
                </c:pt>
                <c:pt idx="18">
                  <c:v>0.68695832600000006</c:v>
                </c:pt>
                <c:pt idx="19">
                  <c:v>0.34347916300000048</c:v>
                </c:pt>
                <c:pt idx="20">
                  <c:v>0</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1B-97C6-B840-914B-53E2FAC6D308}"/>
            </c:ext>
          </c:extLst>
        </c:ser>
        <c:ser>
          <c:idx val="22"/>
          <c:order val="29"/>
          <c:tx>
            <c:strRef>
              <c:f>'Projected Data - Sand'!$A$27</c:f>
              <c:strCache>
                <c:ptCount val="1"/>
                <c:pt idx="0">
                  <c:v>Pinnacle West</c:v>
                </c:pt>
              </c:strCache>
            </c:strRef>
          </c:tx>
          <c:spPr>
            <a:solidFill>
              <a:schemeClr val="accent1">
                <a:shade val="93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Sand'!$B$27:$AF$27</c:f>
              <c:numCache>
                <c:formatCode>_(* #,##0_);_(* \(#,##0\);_(* "-"??_);_(@_)</c:formatCode>
                <c:ptCount val="31"/>
                <c:pt idx="0">
                  <c:v>16.97728051</c:v>
                </c:pt>
                <c:pt idx="1">
                  <c:v>16.2504391933</c:v>
                </c:pt>
                <c:pt idx="2">
                  <c:v>15.5235978766</c:v>
                </c:pt>
                <c:pt idx="3">
                  <c:v>14.7967565599</c:v>
                </c:pt>
                <c:pt idx="4">
                  <c:v>14.069915243200001</c:v>
                </c:pt>
                <c:pt idx="5">
                  <c:v>13.343073926500001</c:v>
                </c:pt>
                <c:pt idx="6">
                  <c:v>12.616232609799999</c:v>
                </c:pt>
                <c:pt idx="7">
                  <c:v>11.889391293099999</c:v>
                </c:pt>
                <c:pt idx="8">
                  <c:v>11.162549976399999</c:v>
                </c:pt>
                <c:pt idx="9">
                  <c:v>10.4357086597</c:v>
                </c:pt>
                <c:pt idx="10">
                  <c:v>9.7088673429999997</c:v>
                </c:pt>
                <c:pt idx="11">
                  <c:v>9.2234239758500003</c:v>
                </c:pt>
                <c:pt idx="12">
                  <c:v>8.7379806086999992</c:v>
                </c:pt>
                <c:pt idx="13">
                  <c:v>8.2525372415499998</c:v>
                </c:pt>
                <c:pt idx="14">
                  <c:v>7.7670938743999995</c:v>
                </c:pt>
                <c:pt idx="15">
                  <c:v>7.2816505072499993</c:v>
                </c:pt>
                <c:pt idx="16">
                  <c:v>6.7962071400999999</c:v>
                </c:pt>
                <c:pt idx="17">
                  <c:v>6.3107637729499997</c:v>
                </c:pt>
                <c:pt idx="18">
                  <c:v>5.8253204057999994</c:v>
                </c:pt>
                <c:pt idx="19">
                  <c:v>5.3398770386500001</c:v>
                </c:pt>
                <c:pt idx="20">
                  <c:v>4.8544336714999998</c:v>
                </c:pt>
                <c:pt idx="21">
                  <c:v>4.3689903043499996</c:v>
                </c:pt>
                <c:pt idx="22">
                  <c:v>3.8835469372000002</c:v>
                </c:pt>
                <c:pt idx="23">
                  <c:v>3.39810357005</c:v>
                </c:pt>
                <c:pt idx="24">
                  <c:v>2.9126602028999997</c:v>
                </c:pt>
                <c:pt idx="25">
                  <c:v>2.4272168357500004</c:v>
                </c:pt>
                <c:pt idx="26">
                  <c:v>1.9417734686000001</c:v>
                </c:pt>
                <c:pt idx="27">
                  <c:v>1.4563301014499999</c:v>
                </c:pt>
                <c:pt idx="28">
                  <c:v>0.9708867343000005</c:v>
                </c:pt>
                <c:pt idx="29">
                  <c:v>0.48544336714999936</c:v>
                </c:pt>
                <c:pt idx="30">
                  <c:v>0</c:v>
                </c:pt>
              </c:numCache>
            </c:numRef>
          </c:val>
          <c:extLst>
            <c:ext xmlns:c16="http://schemas.microsoft.com/office/drawing/2014/chart" uri="{C3380CC4-5D6E-409C-BE32-E72D297353CC}">
              <c16:uniqueId val="{0000001C-97C6-B840-914B-53E2FAC6D308}"/>
            </c:ext>
          </c:extLst>
        </c:ser>
        <c:ser>
          <c:idx val="21"/>
          <c:order val="30"/>
          <c:tx>
            <c:strRef>
              <c:f>'Projected Data - Sand'!$A$26</c:f>
              <c:strCache>
                <c:ptCount val="1"/>
                <c:pt idx="0">
                  <c:v>PG&amp;E</c:v>
                </c:pt>
              </c:strCache>
            </c:strRef>
          </c:tx>
          <c:spPr>
            <a:solidFill>
              <a:schemeClr val="accent1">
                <a:shade val="96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Sand'!$B$26:$AF$26</c:f>
              <c:numCache>
                <c:formatCode>_(* #,##0_);_(* \(#,##0\);_(* "-"??_);_(@_)</c:formatCode>
                <c:ptCount val="31"/>
                <c:pt idx="0">
                  <c:v>2.3170240499999997</c:v>
                </c:pt>
                <c:pt idx="1">
                  <c:v>2.2243430879999995</c:v>
                </c:pt>
                <c:pt idx="2">
                  <c:v>2.1316621259999997</c:v>
                </c:pt>
                <c:pt idx="3">
                  <c:v>2.0389811639999995</c:v>
                </c:pt>
                <c:pt idx="4">
                  <c:v>1.9463002019999998</c:v>
                </c:pt>
                <c:pt idx="5">
                  <c:v>1.8536192399999998</c:v>
                </c:pt>
                <c:pt idx="6">
                  <c:v>1.7609382779999998</c:v>
                </c:pt>
                <c:pt idx="7">
                  <c:v>1.6682573159999996</c:v>
                </c:pt>
                <c:pt idx="8">
                  <c:v>1.5755763539999998</c:v>
                </c:pt>
                <c:pt idx="9">
                  <c:v>1.4828953919999996</c:v>
                </c:pt>
                <c:pt idx="10">
                  <c:v>1.3902144299999999</c:v>
                </c:pt>
                <c:pt idx="11">
                  <c:v>1.2975334679999997</c:v>
                </c:pt>
                <c:pt idx="12">
                  <c:v>1.2048525059999997</c:v>
                </c:pt>
                <c:pt idx="13">
                  <c:v>1.1121715439999997</c:v>
                </c:pt>
                <c:pt idx="14">
                  <c:v>1.0194905819999998</c:v>
                </c:pt>
                <c:pt idx="15">
                  <c:v>0.92680961999999978</c:v>
                </c:pt>
                <c:pt idx="16">
                  <c:v>0.8341286579999998</c:v>
                </c:pt>
                <c:pt idx="17">
                  <c:v>0.74144769599999982</c:v>
                </c:pt>
                <c:pt idx="18">
                  <c:v>0.64876673399999985</c:v>
                </c:pt>
                <c:pt idx="19">
                  <c:v>0.55608577199999987</c:v>
                </c:pt>
                <c:pt idx="20">
                  <c:v>0.46340480999999989</c:v>
                </c:pt>
                <c:pt idx="21">
                  <c:v>0.37072384799999991</c:v>
                </c:pt>
                <c:pt idx="22">
                  <c:v>0.27804288599999971</c:v>
                </c:pt>
                <c:pt idx="23">
                  <c:v>0.18536192399999996</c:v>
                </c:pt>
                <c:pt idx="24">
                  <c:v>9.2680961999999756E-2</c:v>
                </c:pt>
                <c:pt idx="25">
                  <c:v>0</c:v>
                </c:pt>
                <c:pt idx="26">
                  <c:v>#N/A</c:v>
                </c:pt>
                <c:pt idx="27">
                  <c:v>#N/A</c:v>
                </c:pt>
                <c:pt idx="28">
                  <c:v>#N/A</c:v>
                </c:pt>
                <c:pt idx="29">
                  <c:v>#N/A</c:v>
                </c:pt>
                <c:pt idx="30">
                  <c:v>#N/A</c:v>
                </c:pt>
              </c:numCache>
            </c:numRef>
          </c:val>
          <c:extLst>
            <c:ext xmlns:c16="http://schemas.microsoft.com/office/drawing/2014/chart" uri="{C3380CC4-5D6E-409C-BE32-E72D297353CC}">
              <c16:uniqueId val="{0000001D-97C6-B840-914B-53E2FAC6D308}"/>
            </c:ext>
          </c:extLst>
        </c:ser>
        <c:ser>
          <c:idx val="19"/>
          <c:order val="31"/>
          <c:tx>
            <c:strRef>
              <c:f>'Projected Data - Sand'!$A$24</c:f>
              <c:strCache>
                <c:ptCount val="1"/>
                <c:pt idx="0">
                  <c:v>NRG</c:v>
                </c:pt>
              </c:strCache>
            </c:strRef>
          </c:tx>
          <c:spPr>
            <a:solidFill>
              <a:schemeClr val="accent1">
                <a:tint val="97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Sand'!$B$24:$AF$24</c:f>
              <c:numCache>
                <c:formatCode>_(* #,##0_);_(* \(#,##0\);_(* "-"??_);_(@_)</c:formatCode>
                <c:ptCount val="31"/>
                <c:pt idx="0">
                  <c:v>29.398416650000001</c:v>
                </c:pt>
                <c:pt idx="1">
                  <c:v>28.418469428333335</c:v>
                </c:pt>
                <c:pt idx="2">
                  <c:v>27.438522206666669</c:v>
                </c:pt>
                <c:pt idx="3">
                  <c:v>26.458574985000002</c:v>
                </c:pt>
                <c:pt idx="4">
                  <c:v>25.478627763333336</c:v>
                </c:pt>
                <c:pt idx="5">
                  <c:v>24.498680541666669</c:v>
                </c:pt>
                <c:pt idx="6">
                  <c:v>23.518733320000003</c:v>
                </c:pt>
                <c:pt idx="7">
                  <c:v>22.538786098333333</c:v>
                </c:pt>
                <c:pt idx="8">
                  <c:v>21.55883887666667</c:v>
                </c:pt>
                <c:pt idx="9">
                  <c:v>20.578891655</c:v>
                </c:pt>
                <c:pt idx="10">
                  <c:v>19.598944433333337</c:v>
                </c:pt>
                <c:pt idx="11">
                  <c:v>18.618997211666667</c:v>
                </c:pt>
                <c:pt idx="12">
                  <c:v>17.63904999</c:v>
                </c:pt>
                <c:pt idx="13">
                  <c:v>16.659102768333334</c:v>
                </c:pt>
                <c:pt idx="14">
                  <c:v>15.679155546666667</c:v>
                </c:pt>
                <c:pt idx="15">
                  <c:v>14.699208325000001</c:v>
                </c:pt>
                <c:pt idx="16">
                  <c:v>13.719261103333334</c:v>
                </c:pt>
                <c:pt idx="17">
                  <c:v>12.739313881666668</c:v>
                </c:pt>
                <c:pt idx="18">
                  <c:v>11.759366660000001</c:v>
                </c:pt>
                <c:pt idx="19">
                  <c:v>10.779419438333335</c:v>
                </c:pt>
                <c:pt idx="20">
                  <c:v>9.7994722166666683</c:v>
                </c:pt>
                <c:pt idx="21">
                  <c:v>8.8195249950000019</c:v>
                </c:pt>
                <c:pt idx="22">
                  <c:v>7.8395777733333354</c:v>
                </c:pt>
                <c:pt idx="23">
                  <c:v>6.8596305516666689</c:v>
                </c:pt>
                <c:pt idx="24">
                  <c:v>5.8796833299999989</c:v>
                </c:pt>
                <c:pt idx="25">
                  <c:v>4.8997361083333324</c:v>
                </c:pt>
                <c:pt idx="26">
                  <c:v>3.9197888866666659</c:v>
                </c:pt>
                <c:pt idx="27">
                  <c:v>2.9398416649999994</c:v>
                </c:pt>
                <c:pt idx="28">
                  <c:v>1.959894443333333</c:v>
                </c:pt>
                <c:pt idx="29">
                  <c:v>0.97994722166666648</c:v>
                </c:pt>
                <c:pt idx="30">
                  <c:v>0</c:v>
                </c:pt>
              </c:numCache>
            </c:numRef>
          </c:val>
          <c:extLst>
            <c:ext xmlns:c16="http://schemas.microsoft.com/office/drawing/2014/chart" uri="{C3380CC4-5D6E-409C-BE32-E72D297353CC}">
              <c16:uniqueId val="{0000001E-97C6-B840-914B-53E2FAC6D308}"/>
            </c:ext>
          </c:extLst>
        </c:ser>
        <c:ser>
          <c:idx val="39"/>
          <c:order val="32"/>
          <c:tx>
            <c:strRef>
              <c:f>'Projected Data - Sand'!$A$18</c:f>
              <c:strCache>
                <c:ptCount val="1"/>
                <c:pt idx="0">
                  <c:v>Green Mountain Power</c:v>
                </c:pt>
              </c:strCache>
            </c:strRef>
          </c:tx>
          <c:spPr>
            <a:solidFill>
              <a:schemeClr val="accent1">
                <a:shade val="36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Sand'!$B$18:$AF$18</c:f>
              <c:numCache>
                <c:formatCode>_(* #,##0_);_(* \(#,##0\);_(* "-"??_);_(@_)</c:formatCode>
                <c:ptCount val="31"/>
                <c:pt idx="0">
                  <c:v>3.4439999999999997E-4</c:v>
                </c:pt>
                <c:pt idx="1">
                  <c:v>2.7551999999999996E-4</c:v>
                </c:pt>
                <c:pt idx="2">
                  <c:v>2.0663999999999999E-4</c:v>
                </c:pt>
                <c:pt idx="3">
                  <c:v>1.3776000000000001E-4</c:v>
                </c:pt>
                <c:pt idx="4">
                  <c:v>6.8880000000000005E-5</c:v>
                </c:pt>
                <c:pt idx="5">
                  <c:v>0</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1F-97C6-B840-914B-53E2FAC6D308}"/>
            </c:ext>
          </c:extLst>
        </c:ser>
        <c:ser>
          <c:idx val="13"/>
          <c:order val="33"/>
          <c:tx>
            <c:strRef>
              <c:f>'Projected Data - Sand'!$A$17</c:f>
              <c:strCache>
                <c:ptCount val="1"/>
                <c:pt idx="0">
                  <c:v>FirstEnergy</c:v>
                </c:pt>
              </c:strCache>
            </c:strRef>
          </c:tx>
          <c:spPr>
            <a:solidFill>
              <a:schemeClr val="accent1">
                <a:tint val="77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Sand'!$B$17:$AF$17</c:f>
              <c:numCache>
                <c:formatCode>_(* #,##0_);_(* \(#,##0\);_(* "-"??_);_(@_)</c:formatCode>
                <c:ptCount val="31"/>
                <c:pt idx="0">
                  <c:v>27.060954310000003</c:v>
                </c:pt>
                <c:pt idx="1">
                  <c:v>26.486353201300002</c:v>
                </c:pt>
                <c:pt idx="2">
                  <c:v>25.9117520926</c:v>
                </c:pt>
                <c:pt idx="3">
                  <c:v>25.337150983900003</c:v>
                </c:pt>
                <c:pt idx="4">
                  <c:v>24.762549875200001</c:v>
                </c:pt>
                <c:pt idx="5">
                  <c:v>24.1879487665</c:v>
                </c:pt>
                <c:pt idx="6">
                  <c:v>23.613347657799999</c:v>
                </c:pt>
                <c:pt idx="7">
                  <c:v>23.038746549099997</c:v>
                </c:pt>
                <c:pt idx="8">
                  <c:v>22.464145440399996</c:v>
                </c:pt>
                <c:pt idx="9">
                  <c:v>21.889544331699998</c:v>
                </c:pt>
                <c:pt idx="10">
                  <c:v>21.314943222999997</c:v>
                </c:pt>
                <c:pt idx="11">
                  <c:v>20.249196061849997</c:v>
                </c:pt>
                <c:pt idx="12">
                  <c:v>19.183448900699997</c:v>
                </c:pt>
                <c:pt idx="13">
                  <c:v>18.117701739549997</c:v>
                </c:pt>
                <c:pt idx="14">
                  <c:v>17.051954578399997</c:v>
                </c:pt>
                <c:pt idx="15">
                  <c:v>15.986207417249997</c:v>
                </c:pt>
                <c:pt idx="16">
                  <c:v>14.920460256099998</c:v>
                </c:pt>
                <c:pt idx="17">
                  <c:v>13.854713094949998</c:v>
                </c:pt>
                <c:pt idx="18">
                  <c:v>12.788965933799998</c:v>
                </c:pt>
                <c:pt idx="19">
                  <c:v>11.723218772649998</c:v>
                </c:pt>
                <c:pt idx="20">
                  <c:v>10.657471611499998</c:v>
                </c:pt>
                <c:pt idx="21">
                  <c:v>9.5917244503499983</c:v>
                </c:pt>
                <c:pt idx="22">
                  <c:v>8.5259772892000001</c:v>
                </c:pt>
                <c:pt idx="23">
                  <c:v>7.4602301280500001</c:v>
                </c:pt>
                <c:pt idx="24">
                  <c:v>6.3944829669000001</c:v>
                </c:pt>
                <c:pt idx="25">
                  <c:v>5.3287358057500001</c:v>
                </c:pt>
                <c:pt idx="26">
                  <c:v>4.2629886446</c:v>
                </c:pt>
                <c:pt idx="27">
                  <c:v>3.19724148345</c:v>
                </c:pt>
                <c:pt idx="28">
                  <c:v>2.1314943223</c:v>
                </c:pt>
                <c:pt idx="29">
                  <c:v>1.06574716115</c:v>
                </c:pt>
                <c:pt idx="30">
                  <c:v>0</c:v>
                </c:pt>
              </c:numCache>
            </c:numRef>
          </c:val>
          <c:extLst>
            <c:ext xmlns:c16="http://schemas.microsoft.com/office/drawing/2014/chart" uri="{C3380CC4-5D6E-409C-BE32-E72D297353CC}">
              <c16:uniqueId val="{00000020-97C6-B840-914B-53E2FAC6D308}"/>
            </c:ext>
          </c:extLst>
        </c:ser>
        <c:ser>
          <c:idx val="12"/>
          <c:order val="34"/>
          <c:tx>
            <c:strRef>
              <c:f>'Projected Data - Sand'!$A$16</c:f>
              <c:strCache>
                <c:ptCount val="1"/>
                <c:pt idx="0">
                  <c:v>Exelon</c:v>
                </c:pt>
              </c:strCache>
            </c:strRef>
          </c:tx>
          <c:spPr>
            <a:solidFill>
              <a:schemeClr val="accent1">
                <a:tint val="74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Sand'!$B$16:$AF$16</c:f>
              <c:numCache>
                <c:formatCode>_(* #,##0.0_);_(* \(#,##0.0\);_(* "-"??_);_(@_)</c:formatCode>
                <c:ptCount val="31"/>
                <c:pt idx="0">
                  <c:v>4.1051001000000005</c:v>
                </c:pt>
                <c:pt idx="1">
                  <c:v>3.8257451395000004</c:v>
                </c:pt>
                <c:pt idx="2">
                  <c:v>3.5463901790000003</c:v>
                </c:pt>
                <c:pt idx="3" formatCode="_(* #,##0_);_(* \(#,##0\);_(* &quot;-&quot;??_);_(@_)">
                  <c:v>3.5463901790000003</c:v>
                </c:pt>
                <c:pt idx="4" formatCode="_(* #,##0_);_(* \(#,##0\);_(* &quot;-&quot;??_);_(@_)">
                  <c:v>3.5463901790000003</c:v>
                </c:pt>
                <c:pt idx="5" formatCode="_(* #,##0_);_(* \(#,##0\);_(* &quot;-&quot;??_);_(@_)">
                  <c:v>3.5463901790000003</c:v>
                </c:pt>
                <c:pt idx="6" formatCode="_(* #,##0_);_(* \(#,##0\);_(* &quot;-&quot;??_);_(@_)">
                  <c:v>3.5463901790000003</c:v>
                </c:pt>
                <c:pt idx="7" formatCode="_(* #,##0_);_(* \(#,##0\);_(* &quot;-&quot;??_);_(@_)">
                  <c:v>3.5463901790000003</c:v>
                </c:pt>
                <c:pt idx="8" formatCode="_(* #,##0_);_(* \(#,##0\);_(* &quot;-&quot;??_);_(@_)">
                  <c:v>3.5463901790000003</c:v>
                </c:pt>
                <c:pt idx="9" formatCode="_(* #,##0_);_(* \(#,##0\);_(* &quot;-&quot;??_);_(@_)">
                  <c:v>3.5463901790000003</c:v>
                </c:pt>
                <c:pt idx="10" formatCode="_(* #,##0_);_(* \(#,##0\);_(* &quot;-&quot;??_);_(@_)">
                  <c:v>3.5463901790000003</c:v>
                </c:pt>
                <c:pt idx="11" formatCode="_(* #,##0_);_(* \(#,##0\);_(* &quot;-&quot;??_);_(@_)">
                  <c:v>3.5463901790000003</c:v>
                </c:pt>
                <c:pt idx="12" formatCode="_(* #,##0_);_(* \(#,##0\);_(* &quot;-&quot;??_);_(@_)">
                  <c:v>3.5463901790000003</c:v>
                </c:pt>
                <c:pt idx="13" formatCode="_(* #,##0_);_(* \(#,##0\);_(* &quot;-&quot;??_);_(@_)">
                  <c:v>3.5463901790000003</c:v>
                </c:pt>
                <c:pt idx="14" formatCode="_(* #,##0_);_(* \(#,##0\);_(* &quot;-&quot;??_);_(@_)">
                  <c:v>3.5463901790000003</c:v>
                </c:pt>
                <c:pt idx="15" formatCode="_(* #,##0_);_(* \(#,##0\);_(* &quot;-&quot;??_);_(@_)">
                  <c:v>3.5463901790000003</c:v>
                </c:pt>
                <c:pt idx="16" formatCode="_(* #,##0_);_(* \(#,##0\);_(* &quot;-&quot;??_);_(@_)">
                  <c:v>3.5463901790000003</c:v>
                </c:pt>
                <c:pt idx="17" formatCode="_(* #,##0_);_(* \(#,##0\);_(* &quot;-&quot;??_);_(@_)">
                  <c:v>3.5463901790000003</c:v>
                </c:pt>
                <c:pt idx="18" formatCode="_(* #,##0_);_(* \(#,##0\);_(* &quot;-&quot;??_);_(@_)">
                  <c:v>3.5463901790000003</c:v>
                </c:pt>
                <c:pt idx="19" formatCode="_(* #,##0_);_(* \(#,##0\);_(* &quot;-&quot;??_);_(@_)">
                  <c:v>3.5463901790000003</c:v>
                </c:pt>
                <c:pt idx="20" formatCode="_(* #,##0_);_(* \(#,##0\);_(* &quot;-&quot;??_);_(@_)">
                  <c:v>3.5463901790000003</c:v>
                </c:pt>
                <c:pt idx="21" formatCode="_(* #,##0_);_(* \(#,##0\);_(* &quot;-&quot;??_);_(@_)">
                  <c:v>3.5463901790000003</c:v>
                </c:pt>
                <c:pt idx="22" formatCode="_(* #,##0_);_(* \(#,##0\);_(* &quot;-&quot;??_);_(@_)">
                  <c:v>3.5463901790000003</c:v>
                </c:pt>
                <c:pt idx="23" formatCode="_(* #,##0_);_(* \(#,##0\);_(* &quot;-&quot;??_);_(@_)">
                  <c:v>3.5463901790000003</c:v>
                </c:pt>
                <c:pt idx="24" formatCode="_(* #,##0_);_(* \(#,##0\);_(* &quot;-&quot;??_);_(@_)">
                  <c:v>3.5463901790000003</c:v>
                </c:pt>
                <c:pt idx="25" formatCode="_(* #,##0_);_(* \(#,##0\);_(* &quot;-&quot;??_);_(@_)">
                  <c:v>3.5463901790000003</c:v>
                </c:pt>
                <c:pt idx="26" formatCode="_(* #,##0_);_(* \(#,##0\);_(* &quot;-&quot;??_);_(@_)">
                  <c:v>3.5463901790000003</c:v>
                </c:pt>
                <c:pt idx="27" formatCode="_(* #,##0_);_(* \(#,##0\);_(* &quot;-&quot;??_);_(@_)">
                  <c:v>3.5463901790000003</c:v>
                </c:pt>
                <c:pt idx="28" formatCode="_(* #,##0_);_(* \(#,##0\);_(* &quot;-&quot;??_);_(@_)">
                  <c:v>3.5463901790000003</c:v>
                </c:pt>
                <c:pt idx="29" formatCode="_(* #,##0_);_(* \(#,##0\);_(* &quot;-&quot;??_);_(@_)">
                  <c:v>3.5463901790000003</c:v>
                </c:pt>
                <c:pt idx="30" formatCode="_(* #,##0_);_(* \(#,##0\);_(* &quot;-&quot;??_);_(@_)">
                  <c:v>3.5463901790000003</c:v>
                </c:pt>
              </c:numCache>
            </c:numRef>
          </c:val>
          <c:extLst>
            <c:ext xmlns:c16="http://schemas.microsoft.com/office/drawing/2014/chart" uri="{C3380CC4-5D6E-409C-BE32-E72D297353CC}">
              <c16:uniqueId val="{00000021-97C6-B840-914B-53E2FAC6D308}"/>
            </c:ext>
          </c:extLst>
        </c:ser>
        <c:ser>
          <c:idx val="11"/>
          <c:order val="35"/>
          <c:tx>
            <c:strRef>
              <c:f>'Projected Data - Sand'!$A$15</c:f>
              <c:strCache>
                <c:ptCount val="1"/>
                <c:pt idx="0">
                  <c:v>Evergy</c:v>
                </c:pt>
              </c:strCache>
            </c:strRef>
          </c:tx>
          <c:spPr>
            <a:solidFill>
              <a:schemeClr val="accent1">
                <a:tint val="7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Sand'!$B$15:$AF$15</c:f>
              <c:numCache>
                <c:formatCode>_(* #,##0_);_(* \(#,##0\);_(* "-"??_);_(@_)</c:formatCode>
                <c:ptCount val="31"/>
                <c:pt idx="0">
                  <c:v>27.03695093</c:v>
                </c:pt>
                <c:pt idx="1">
                  <c:v>26.493963948466668</c:v>
                </c:pt>
                <c:pt idx="2">
                  <c:v>25.950976966933332</c:v>
                </c:pt>
                <c:pt idx="3">
                  <c:v>25.4079899854</c:v>
                </c:pt>
                <c:pt idx="4">
                  <c:v>24.865003003866665</c:v>
                </c:pt>
                <c:pt idx="5">
                  <c:v>24.322016022333333</c:v>
                </c:pt>
                <c:pt idx="6">
                  <c:v>23.779029040799998</c:v>
                </c:pt>
                <c:pt idx="7">
                  <c:v>23.236042059266666</c:v>
                </c:pt>
                <c:pt idx="8">
                  <c:v>22.693055077733334</c:v>
                </c:pt>
                <c:pt idx="9">
                  <c:v>22.150068096199998</c:v>
                </c:pt>
                <c:pt idx="10">
                  <c:v>21.607081114666666</c:v>
                </c:pt>
                <c:pt idx="11">
                  <c:v>21.064094133133331</c:v>
                </c:pt>
                <c:pt idx="12">
                  <c:v>20.521107151599999</c:v>
                </c:pt>
                <c:pt idx="13">
                  <c:v>19.978120170066667</c:v>
                </c:pt>
                <c:pt idx="14">
                  <c:v>19.435133188533332</c:v>
                </c:pt>
                <c:pt idx="15">
                  <c:v>18.892146207</c:v>
                </c:pt>
                <c:pt idx="16">
                  <c:v>18.349159225466664</c:v>
                </c:pt>
                <c:pt idx="17">
                  <c:v>17.806172243933332</c:v>
                </c:pt>
                <c:pt idx="18">
                  <c:v>17.2631852624</c:v>
                </c:pt>
                <c:pt idx="19">
                  <c:v>16.720198280866668</c:v>
                </c:pt>
                <c:pt idx="20">
                  <c:v>16.177211299333333</c:v>
                </c:pt>
                <c:pt idx="21">
                  <c:v>15.634224317799999</c:v>
                </c:pt>
                <c:pt idx="22">
                  <c:v>15.091237336266666</c:v>
                </c:pt>
                <c:pt idx="23">
                  <c:v>14.548250354733332</c:v>
                </c:pt>
                <c:pt idx="24">
                  <c:v>14.005263373199998</c:v>
                </c:pt>
                <c:pt idx="25">
                  <c:v>13.462276391666666</c:v>
                </c:pt>
                <c:pt idx="26">
                  <c:v>12.919289410133333</c:v>
                </c:pt>
                <c:pt idx="27">
                  <c:v>12.376302428599999</c:v>
                </c:pt>
                <c:pt idx="28">
                  <c:v>11.833315447066665</c:v>
                </c:pt>
                <c:pt idx="29">
                  <c:v>11.290328465533332</c:v>
                </c:pt>
                <c:pt idx="30">
                  <c:v>10.747341483999998</c:v>
                </c:pt>
              </c:numCache>
            </c:numRef>
          </c:val>
          <c:extLst>
            <c:ext xmlns:c16="http://schemas.microsoft.com/office/drawing/2014/chart" uri="{C3380CC4-5D6E-409C-BE32-E72D297353CC}">
              <c16:uniqueId val="{00000022-97C6-B840-914B-53E2FAC6D308}"/>
            </c:ext>
          </c:extLst>
        </c:ser>
        <c:ser>
          <c:idx val="5"/>
          <c:order val="36"/>
          <c:tx>
            <c:strRef>
              <c:f>'Projected Data - Sand'!$A$13</c:f>
              <c:strCache>
                <c:ptCount val="1"/>
                <c:pt idx="0">
                  <c:v>Duke Energy</c:v>
                </c:pt>
              </c:strCache>
            </c:strRef>
          </c:tx>
          <c:spPr>
            <a:solidFill>
              <a:schemeClr val="accent1">
                <a:tint val="5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Sand'!$B$13:$AF$13</c:f>
              <c:numCache>
                <c:formatCode>_(* #,##0_);_(* \(#,##0\);_(* "-"??_);_(@_)</c:formatCode>
                <c:ptCount val="31"/>
                <c:pt idx="0">
                  <c:v>82.699742910000012</c:v>
                </c:pt>
                <c:pt idx="1">
                  <c:v>82.20263105250001</c:v>
                </c:pt>
                <c:pt idx="2">
                  <c:v>81.705519195000008</c:v>
                </c:pt>
                <c:pt idx="3">
                  <c:v>81.208407337500006</c:v>
                </c:pt>
                <c:pt idx="4">
                  <c:v>80.711295480000004</c:v>
                </c:pt>
                <c:pt idx="5">
                  <c:v>80.214183622500002</c:v>
                </c:pt>
                <c:pt idx="6">
                  <c:v>79.717071765</c:v>
                </c:pt>
                <c:pt idx="7">
                  <c:v>79.219959907499998</c:v>
                </c:pt>
                <c:pt idx="8">
                  <c:v>78.722848049999996</c:v>
                </c:pt>
                <c:pt idx="9">
                  <c:v>78.225736192499994</c:v>
                </c:pt>
                <c:pt idx="10">
                  <c:v>77.728624334999992</c:v>
                </c:pt>
                <c:pt idx="11">
                  <c:v>73.842193118249995</c:v>
                </c:pt>
                <c:pt idx="12">
                  <c:v>69.955761901499997</c:v>
                </c:pt>
                <c:pt idx="13">
                  <c:v>66.069330684749985</c:v>
                </c:pt>
                <c:pt idx="14">
                  <c:v>62.182899467999995</c:v>
                </c:pt>
                <c:pt idx="15">
                  <c:v>58.296468251249991</c:v>
                </c:pt>
                <c:pt idx="16">
                  <c:v>54.410037034499993</c:v>
                </c:pt>
                <c:pt idx="17">
                  <c:v>50.523605817749996</c:v>
                </c:pt>
                <c:pt idx="18">
                  <c:v>46.637174600999998</c:v>
                </c:pt>
                <c:pt idx="19">
                  <c:v>42.750743384249994</c:v>
                </c:pt>
                <c:pt idx="20">
                  <c:v>38.864312167499996</c:v>
                </c:pt>
                <c:pt idx="21">
                  <c:v>34.977880950749999</c:v>
                </c:pt>
                <c:pt idx="22">
                  <c:v>31.091449733999994</c:v>
                </c:pt>
                <c:pt idx="23">
                  <c:v>27.205018517249997</c:v>
                </c:pt>
                <c:pt idx="24">
                  <c:v>23.318587300499999</c:v>
                </c:pt>
                <c:pt idx="25">
                  <c:v>19.432156083749994</c:v>
                </c:pt>
                <c:pt idx="26">
                  <c:v>15.545724866999997</c:v>
                </c:pt>
                <c:pt idx="27">
                  <c:v>11.659293650249992</c:v>
                </c:pt>
                <c:pt idx="28">
                  <c:v>7.7728624334999949</c:v>
                </c:pt>
                <c:pt idx="29">
                  <c:v>3.8864312167499975</c:v>
                </c:pt>
                <c:pt idx="30">
                  <c:v>0</c:v>
                </c:pt>
              </c:numCache>
            </c:numRef>
          </c:val>
          <c:extLst>
            <c:ext xmlns:c16="http://schemas.microsoft.com/office/drawing/2014/chart" uri="{C3380CC4-5D6E-409C-BE32-E72D297353CC}">
              <c16:uniqueId val="{00000023-97C6-B840-914B-53E2FAC6D308}"/>
            </c:ext>
          </c:extLst>
        </c:ser>
        <c:ser>
          <c:idx val="9"/>
          <c:order val="37"/>
          <c:tx>
            <c:strRef>
              <c:f>'Projected Data - Sand'!$A$12</c:f>
              <c:strCache>
                <c:ptCount val="1"/>
                <c:pt idx="0">
                  <c:v>DTE Energy</c:v>
                </c:pt>
              </c:strCache>
            </c:strRef>
          </c:tx>
          <c:spPr>
            <a:solidFill>
              <a:schemeClr val="accent1">
                <a:tint val="64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Sand'!$B$12:$AF$12</c:f>
              <c:numCache>
                <c:formatCode>_(* #,##0_);_(* \(#,##0\);_(* "-"??_);_(@_)</c:formatCode>
                <c:ptCount val="31"/>
                <c:pt idx="0">
                  <c:v>24.885207450000003</c:v>
                </c:pt>
                <c:pt idx="1">
                  <c:v>24.078066159100004</c:v>
                </c:pt>
                <c:pt idx="2">
                  <c:v>23.270924868200002</c:v>
                </c:pt>
                <c:pt idx="3">
                  <c:v>22.463783577300003</c:v>
                </c:pt>
                <c:pt idx="4">
                  <c:v>21.6566422864</c:v>
                </c:pt>
                <c:pt idx="5">
                  <c:v>20.849500995500001</c:v>
                </c:pt>
                <c:pt idx="6">
                  <c:v>20.042359704600003</c:v>
                </c:pt>
                <c:pt idx="7">
                  <c:v>19.2352184137</c:v>
                </c:pt>
                <c:pt idx="8">
                  <c:v>18.428077122800001</c:v>
                </c:pt>
                <c:pt idx="9">
                  <c:v>17.620935831899999</c:v>
                </c:pt>
                <c:pt idx="10">
                  <c:v>16.813794541</c:v>
                </c:pt>
                <c:pt idx="11">
                  <c:v>16.006653250100001</c:v>
                </c:pt>
                <c:pt idx="12">
                  <c:v>15.199511959199999</c:v>
                </c:pt>
                <c:pt idx="13">
                  <c:v>14.392370668299998</c:v>
                </c:pt>
                <c:pt idx="14">
                  <c:v>13.585229377399999</c:v>
                </c:pt>
                <c:pt idx="15">
                  <c:v>12.778088086499999</c:v>
                </c:pt>
                <c:pt idx="16">
                  <c:v>11.970946795599998</c:v>
                </c:pt>
                <c:pt idx="17">
                  <c:v>11.163805504699997</c:v>
                </c:pt>
                <c:pt idx="18">
                  <c:v>10.356664213799997</c:v>
                </c:pt>
                <c:pt idx="19">
                  <c:v>9.5495229228999978</c:v>
                </c:pt>
                <c:pt idx="20">
                  <c:v>8.742381631999999</c:v>
                </c:pt>
                <c:pt idx="21">
                  <c:v>7.8681434687999987</c:v>
                </c:pt>
                <c:pt idx="22">
                  <c:v>6.9939053055999993</c:v>
                </c:pt>
                <c:pt idx="23">
                  <c:v>6.1196671423999991</c:v>
                </c:pt>
                <c:pt idx="24">
                  <c:v>5.2454289791999997</c:v>
                </c:pt>
                <c:pt idx="25">
                  <c:v>4.3711908159999995</c:v>
                </c:pt>
                <c:pt idx="26">
                  <c:v>3.4969526527999992</c:v>
                </c:pt>
                <c:pt idx="27">
                  <c:v>2.6227144895999999</c:v>
                </c:pt>
                <c:pt idx="28">
                  <c:v>1.7484763263999996</c:v>
                </c:pt>
                <c:pt idx="29">
                  <c:v>0.87423816319999936</c:v>
                </c:pt>
                <c:pt idx="30">
                  <c:v>0</c:v>
                </c:pt>
              </c:numCache>
            </c:numRef>
          </c:val>
          <c:extLst>
            <c:ext xmlns:c16="http://schemas.microsoft.com/office/drawing/2014/chart" uri="{C3380CC4-5D6E-409C-BE32-E72D297353CC}">
              <c16:uniqueId val="{00000024-97C6-B840-914B-53E2FAC6D308}"/>
            </c:ext>
          </c:extLst>
        </c:ser>
        <c:ser>
          <c:idx val="8"/>
          <c:order val="38"/>
          <c:tx>
            <c:strRef>
              <c:f>'Projected Data - Sand'!$A$11</c:f>
              <c:strCache>
                <c:ptCount val="1"/>
                <c:pt idx="0">
                  <c:v>Dominion</c:v>
                </c:pt>
              </c:strCache>
            </c:strRef>
          </c:tx>
          <c:spPr>
            <a:solidFill>
              <a:schemeClr val="accent1">
                <a:tint val="60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Sand'!$B$11:$AF$11</c:f>
              <c:numCache>
                <c:formatCode>_(* #,##0_);_(* \(#,##0\);_(* "-"??_);_(@_)</c:formatCode>
                <c:ptCount val="31"/>
                <c:pt idx="0">
                  <c:v>37.969811329999999</c:v>
                </c:pt>
                <c:pt idx="1">
                  <c:v>36.704150952333329</c:v>
                </c:pt>
                <c:pt idx="2">
                  <c:v>35.438490574666666</c:v>
                </c:pt>
                <c:pt idx="3">
                  <c:v>34.172830196999996</c:v>
                </c:pt>
                <c:pt idx="4">
                  <c:v>32.907169819333333</c:v>
                </c:pt>
                <c:pt idx="5">
                  <c:v>31.641509441666667</c:v>
                </c:pt>
                <c:pt idx="6">
                  <c:v>30.375849064000001</c:v>
                </c:pt>
                <c:pt idx="7">
                  <c:v>29.110188686333331</c:v>
                </c:pt>
                <c:pt idx="8">
                  <c:v>27.844528308666668</c:v>
                </c:pt>
                <c:pt idx="9">
                  <c:v>26.578867930999998</c:v>
                </c:pt>
                <c:pt idx="10">
                  <c:v>25.313207553333335</c:v>
                </c:pt>
                <c:pt idx="11">
                  <c:v>24.047547175666665</c:v>
                </c:pt>
                <c:pt idx="12">
                  <c:v>22.781886797999999</c:v>
                </c:pt>
                <c:pt idx="13">
                  <c:v>21.516226420333332</c:v>
                </c:pt>
                <c:pt idx="14">
                  <c:v>20.250566042666666</c:v>
                </c:pt>
                <c:pt idx="15">
                  <c:v>18.984905664999999</c:v>
                </c:pt>
                <c:pt idx="16">
                  <c:v>17.719245287333333</c:v>
                </c:pt>
                <c:pt idx="17">
                  <c:v>16.453584909666667</c:v>
                </c:pt>
                <c:pt idx="18">
                  <c:v>15.187924532</c:v>
                </c:pt>
                <c:pt idx="19">
                  <c:v>13.922264154333334</c:v>
                </c:pt>
                <c:pt idx="20">
                  <c:v>12.656603776666667</c:v>
                </c:pt>
                <c:pt idx="21">
                  <c:v>11.390943399000001</c:v>
                </c:pt>
                <c:pt idx="22">
                  <c:v>10.125283021333335</c:v>
                </c:pt>
                <c:pt idx="23">
                  <c:v>8.8596226436666683</c:v>
                </c:pt>
                <c:pt idx="24">
                  <c:v>7.5939622659999984</c:v>
                </c:pt>
                <c:pt idx="25">
                  <c:v>6.328301888333332</c:v>
                </c:pt>
                <c:pt idx="26">
                  <c:v>5.0626415106666656</c:v>
                </c:pt>
                <c:pt idx="27">
                  <c:v>3.7969811330000027</c:v>
                </c:pt>
                <c:pt idx="28">
                  <c:v>2.5313207553333328</c:v>
                </c:pt>
                <c:pt idx="29">
                  <c:v>1.2656603776666699</c:v>
                </c:pt>
                <c:pt idx="30">
                  <c:v>0</c:v>
                </c:pt>
              </c:numCache>
            </c:numRef>
          </c:val>
          <c:extLst>
            <c:ext xmlns:c16="http://schemas.microsoft.com/office/drawing/2014/chart" uri="{C3380CC4-5D6E-409C-BE32-E72D297353CC}">
              <c16:uniqueId val="{00000025-97C6-B840-914B-53E2FAC6D308}"/>
            </c:ext>
          </c:extLst>
        </c:ser>
        <c:ser>
          <c:idx val="3"/>
          <c:order val="39"/>
          <c:tx>
            <c:strRef>
              <c:f>'Projected Data - Sand'!$A$4</c:f>
              <c:strCache>
                <c:ptCount val="1"/>
                <c:pt idx="0">
                  <c:v>Ameren</c:v>
                </c:pt>
              </c:strCache>
            </c:strRef>
          </c:tx>
          <c:spPr>
            <a:solidFill>
              <a:schemeClr val="accent1">
                <a:tint val="44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Sand'!$B$4:$AF$4</c:f>
              <c:numCache>
                <c:formatCode>_(* #,##0_);_(* \(#,##0\);_(* "-"??_);_(@_)</c:formatCode>
                <c:ptCount val="31"/>
                <c:pt idx="0">
                  <c:v>28.177885900000003</c:v>
                </c:pt>
                <c:pt idx="1">
                  <c:v>27.385296007500003</c:v>
                </c:pt>
                <c:pt idx="2">
                  <c:v>26.592706115000002</c:v>
                </c:pt>
                <c:pt idx="3">
                  <c:v>25.800116222500002</c:v>
                </c:pt>
                <c:pt idx="4">
                  <c:v>25.007526330000001</c:v>
                </c:pt>
                <c:pt idx="5">
                  <c:v>24.2149364375</c:v>
                </c:pt>
                <c:pt idx="6">
                  <c:v>23.422346545</c:v>
                </c:pt>
                <c:pt idx="7">
                  <c:v>22.629756652499999</c:v>
                </c:pt>
                <c:pt idx="8">
                  <c:v>21.837166759999999</c:v>
                </c:pt>
                <c:pt idx="9">
                  <c:v>21.044576867499998</c:v>
                </c:pt>
                <c:pt idx="10">
                  <c:v>20.251986974999998</c:v>
                </c:pt>
                <c:pt idx="11">
                  <c:v>18.834347886749999</c:v>
                </c:pt>
                <c:pt idx="12">
                  <c:v>17.416708798499997</c:v>
                </c:pt>
                <c:pt idx="13">
                  <c:v>15.999069710249998</c:v>
                </c:pt>
                <c:pt idx="14">
                  <c:v>14.581430621999999</c:v>
                </c:pt>
                <c:pt idx="15">
                  <c:v>13.163791533749999</c:v>
                </c:pt>
                <c:pt idx="16">
                  <c:v>11.746152445499998</c:v>
                </c:pt>
                <c:pt idx="17">
                  <c:v>10.328513357249999</c:v>
                </c:pt>
                <c:pt idx="18">
                  <c:v>8.9108742689999989</c:v>
                </c:pt>
                <c:pt idx="19">
                  <c:v>7.4932351807499984</c:v>
                </c:pt>
                <c:pt idx="20">
                  <c:v>6.0755960925000005</c:v>
                </c:pt>
                <c:pt idx="21">
                  <c:v>5.4680364832500006</c:v>
                </c:pt>
                <c:pt idx="22">
                  <c:v>4.8604768740000006</c:v>
                </c:pt>
                <c:pt idx="23">
                  <c:v>4.2529172647499998</c:v>
                </c:pt>
                <c:pt idx="24">
                  <c:v>3.6453576555000002</c:v>
                </c:pt>
                <c:pt idx="25">
                  <c:v>3.0377980462500003</c:v>
                </c:pt>
                <c:pt idx="26">
                  <c:v>2.4302384369999999</c:v>
                </c:pt>
                <c:pt idx="27">
                  <c:v>1.8226788277499999</c:v>
                </c:pt>
                <c:pt idx="28">
                  <c:v>1.2151192184999999</c:v>
                </c:pt>
                <c:pt idx="29">
                  <c:v>0.60755960924999997</c:v>
                </c:pt>
                <c:pt idx="30">
                  <c:v>0</c:v>
                </c:pt>
              </c:numCache>
            </c:numRef>
          </c:val>
          <c:extLst>
            <c:ext xmlns:c16="http://schemas.microsoft.com/office/drawing/2014/chart" uri="{C3380CC4-5D6E-409C-BE32-E72D297353CC}">
              <c16:uniqueId val="{00000026-97C6-B840-914B-53E2FAC6D308}"/>
            </c:ext>
          </c:extLst>
        </c:ser>
        <c:ser>
          <c:idx val="0"/>
          <c:order val="40"/>
          <c:tx>
            <c:strRef>
              <c:f>'Projected Data - Sand'!$A$5</c:f>
              <c:strCache>
                <c:ptCount val="1"/>
                <c:pt idx="0">
                  <c:v>AEP</c:v>
                </c:pt>
              </c:strCache>
            </c:strRef>
          </c:tx>
          <c:spPr>
            <a:solidFill>
              <a:schemeClr val="accent1">
                <a:tint val="34000"/>
              </a:schemeClr>
            </a:solidFill>
            <a:ln>
              <a:noFill/>
            </a:ln>
            <a:effectLst/>
          </c:spPr>
          <c:cat>
            <c:numRef>
              <c:f>'Projected Data - Sand'!$B$1:$AF$1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'Projected Data - Sand'!$B$5:$AF$5</c:f>
              <c:numCache>
                <c:formatCode>_(* #,##0_);_(* \(#,##0\);_(* "-"??_);_(@_)</c:formatCode>
                <c:ptCount val="31"/>
                <c:pt idx="0">
                  <c:v>67.567135609999994</c:v>
                </c:pt>
                <c:pt idx="1">
                  <c:v>64.27927905819999</c:v>
                </c:pt>
                <c:pt idx="2">
                  <c:v>60.991422506399992</c:v>
                </c:pt>
                <c:pt idx="3">
                  <c:v>57.703565954599995</c:v>
                </c:pt>
                <c:pt idx="4">
                  <c:v>54.41570940279999</c:v>
                </c:pt>
                <c:pt idx="5">
                  <c:v>51.127852850999993</c:v>
                </c:pt>
                <c:pt idx="6">
                  <c:v>47.839996299199996</c:v>
                </c:pt>
                <c:pt idx="7">
                  <c:v>44.552139747399991</c:v>
                </c:pt>
                <c:pt idx="8">
                  <c:v>41.264283195599994</c:v>
                </c:pt>
                <c:pt idx="9">
                  <c:v>37.976426643799996</c:v>
                </c:pt>
                <c:pt idx="10">
                  <c:v>34.688570091999992</c:v>
                </c:pt>
                <c:pt idx="11">
                  <c:v>32.954141587399995</c:v>
                </c:pt>
                <c:pt idx="12">
                  <c:v>31.219713082799991</c:v>
                </c:pt>
                <c:pt idx="13">
                  <c:v>29.485284578199995</c:v>
                </c:pt>
                <c:pt idx="14">
                  <c:v>27.750856073599994</c:v>
                </c:pt>
                <c:pt idx="15">
                  <c:v>26.016427568999994</c:v>
                </c:pt>
                <c:pt idx="16">
                  <c:v>24.281999064399994</c:v>
                </c:pt>
                <c:pt idx="17">
                  <c:v>22.547570559799993</c:v>
                </c:pt>
                <c:pt idx="18">
                  <c:v>20.813142055199997</c:v>
                </c:pt>
                <c:pt idx="19">
                  <c:v>19.078713550599993</c:v>
                </c:pt>
                <c:pt idx="20">
                  <c:v>17.344285045999996</c:v>
                </c:pt>
                <c:pt idx="21">
                  <c:v>15.609856541399996</c:v>
                </c:pt>
                <c:pt idx="22">
                  <c:v>13.875428036799995</c:v>
                </c:pt>
                <c:pt idx="23">
                  <c:v>12.140999532199995</c:v>
                </c:pt>
                <c:pt idx="24">
                  <c:v>10.406571027599998</c:v>
                </c:pt>
                <c:pt idx="25">
                  <c:v>8.672142522999998</c:v>
                </c:pt>
                <c:pt idx="26">
                  <c:v>6.9377140183999977</c:v>
                </c:pt>
                <c:pt idx="27">
                  <c:v>5.2032855137999974</c:v>
                </c:pt>
                <c:pt idx="28">
                  <c:v>3.4688570091999971</c:v>
                </c:pt>
                <c:pt idx="29">
                  <c:v>1.7344285045999968</c:v>
                </c:pt>
                <c:pt idx="30">
                  <c:v>0</c:v>
                </c:pt>
              </c:numCache>
            </c:numRef>
          </c:val>
          <c:extLst xmlns:c15="http://schemas.microsoft.com/office/drawing/2012/chart">
            <c:ext xmlns:c16="http://schemas.microsoft.com/office/drawing/2014/chart" uri="{C3380CC4-5D6E-409C-BE32-E72D297353CC}">
              <c16:uniqueId val="{00000027-97C6-B840-914B-53E2FAC6D308}"/>
            </c:ext>
          </c:extLst>
        </c:ser>
        <c:dLbls>
          <c:showLegendKey val="0"/>
          <c:showVal val="0"/>
          <c:showCatName val="0"/>
          <c:showSerName val="0"/>
          <c:showPercent val="0"/>
          <c:showBubbleSize val="0"/>
        </c:dLbls>
        <c:axId val="236600272"/>
        <c:axId val="153017888"/>
        <c:extLst>
          <c:ext xmlns:c15="http://schemas.microsoft.com/office/drawing/2012/chart" uri="{02D57815-91ED-43cb-92C2-25804820EDAC}">
            <c15:filteredAreaSeries>
              <c15:ser>
                <c:idx val="38"/>
                <c:order val="0"/>
                <c:tx>
                  <c:strRef>
                    <c:extLst>
                      <c:ext uri="{02D57815-91ED-43cb-92C2-25804820EDAC}">
                        <c15:formulaRef>
                          <c15:sqref>'Projected Data - Sand'!$A$42</c15:sqref>
                        </c15:formulaRef>
                      </c:ext>
                    </c:extLst>
                    <c:strCache>
                      <c:ptCount val="1"/>
                      <c:pt idx="0">
                        <c:v>Other</c:v>
                      </c:pt>
                    </c:strCache>
                  </c:strRef>
                </c:tx>
                <c:spPr>
                  <a:solidFill>
                    <a:schemeClr val="accent1">
                      <a:shade val="40000"/>
                    </a:schemeClr>
                  </a:solidFill>
                  <a:ln>
                    <a:noFill/>
                  </a:ln>
                  <a:effectLst/>
                </c:spPr>
                <c:cat>
                  <c:numRef>
                    <c:extLst>
                      <c:ext uri="{02D57815-91ED-43cb-92C2-25804820EDAC}">
                        <c15:formulaRef>
                          <c15:sqref>'Projected Data - Sand'!$B$1:$AF$1</c15:sqref>
                        </c15:formulaRef>
                      </c:ext>
                    </c:extLst>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extLst>
                      <c:ext uri="{02D57815-91ED-43cb-92C2-25804820EDAC}">
                        <c15:formulaRef>
                          <c15:sqref>'Projected Data - Sand'!$B$42:$AF$42</c15:sqref>
                        </c15:formulaRef>
                      </c:ext>
                    </c:extLst>
                    <c:numCache>
                      <c:formatCode>_(* #,##0_);_(* \(#,##0\);_(* "-"??_);_(@_)</c:formatCode>
                      <c:ptCount val="31"/>
                      <c:pt idx="0">
                        <c:v>732.36143026000025</c:v>
                      </c:pt>
                      <c:pt idx="1">
                        <c:v>751.08434672333533</c:v>
                      </c:pt>
                      <c:pt idx="2">
                        <c:v>738.15384188399912</c:v>
                      </c:pt>
                      <c:pt idx="3">
                        <c:v>723.1610975180447</c:v>
                      </c:pt>
                      <c:pt idx="4">
                        <c:v>711.42949803877491</c:v>
                      </c:pt>
                      <c:pt idx="5">
                        <c:v>703.35231614125951</c:v>
                      </c:pt>
                      <c:pt idx="6">
                        <c:v>692.67924909215071</c:v>
                      </c:pt>
                      <c:pt idx="7">
                        <c:v>679.72924836931634</c:v>
                      </c:pt>
                      <c:pt idx="8">
                        <c:v>659.68506857587272</c:v>
                      </c:pt>
                      <c:pt idx="9">
                        <c:v>652.83365614909417</c:v>
                      </c:pt>
                      <c:pt idx="10">
                        <c:v>646.20728831588349</c:v>
                      </c:pt>
                      <c:pt idx="11">
                        <c:v>630.35526819478036</c:v>
                      </c:pt>
                      <c:pt idx="12">
                        <c:v>618.89882721173126</c:v>
                      </c:pt>
                      <c:pt idx="13">
                        <c:v>607.46028044688137</c:v>
                      </c:pt>
                      <c:pt idx="14">
                        <c:v>595.39858412331887</c:v>
                      </c:pt>
                      <c:pt idx="15">
                        <c:v>583.09717054726934</c:v>
                      </c:pt>
                      <c:pt idx="16">
                        <c:v>571.45667062916255</c:v>
                      </c:pt>
                      <c:pt idx="17">
                        <c:v>560.33082923698021</c:v>
                      </c:pt>
                      <c:pt idx="18">
                        <c:v>549.38282299270213</c:v>
                      </c:pt>
                      <c:pt idx="19">
                        <c:v>536.67039424795075</c:v>
                      </c:pt>
                      <c:pt idx="20">
                        <c:v>524.39943373037022</c:v>
                      </c:pt>
                      <c:pt idx="21">
                        <c:v>513.19727504364346</c:v>
                      </c:pt>
                      <c:pt idx="22">
                        <c:v>501.40757115563247</c:v>
                      </c:pt>
                      <c:pt idx="23">
                        <c:v>489.65746766034499</c:v>
                      </c:pt>
                      <c:pt idx="24">
                        <c:v>477.98979403339035</c:v>
                      </c:pt>
                      <c:pt idx="25">
                        <c:v>466.29211945513816</c:v>
                      </c:pt>
                      <c:pt idx="26">
                        <c:v>454.46225076463816</c:v>
                      </c:pt>
                      <c:pt idx="27">
                        <c:v>442.58330469257999</c:v>
                      </c:pt>
                      <c:pt idx="28">
                        <c:v>430.78551714475543</c:v>
                      </c:pt>
                      <c:pt idx="29">
                        <c:v>419.1989812156171</c:v>
                      </c:pt>
                      <c:pt idx="30">
                        <c:v>407.49433697275526</c:v>
                      </c:pt>
                    </c:numCache>
                  </c:numRef>
                </c:val>
                <c:extLst>
                  <c:ext xmlns:c16="http://schemas.microsoft.com/office/drawing/2014/chart" uri="{C3380CC4-5D6E-409C-BE32-E72D297353CC}">
                    <c16:uniqueId val="{00000028-97C6-B840-914B-53E2FAC6D308}"/>
                  </c:ext>
                </c:extLst>
              </c15:ser>
            </c15:filteredAreaSeries>
          </c:ext>
        </c:extLst>
      </c:areaChart>
      <c:catAx>
        <c:axId val="2366002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lumMod val="50000"/>
                  </a:schemeClr>
                </a:solidFill>
                <a:latin typeface="Arial" panose="020B0604020202020204" pitchFamily="34" charset="0"/>
                <a:ea typeface="+mn-ea"/>
                <a:cs typeface="+mn-cs"/>
              </a:defRPr>
            </a:pPr>
            <a:endParaRPr lang="en-US"/>
          </a:p>
        </c:txPr>
        <c:crossAx val="153017888"/>
        <c:crosses val="autoZero"/>
        <c:auto val="1"/>
        <c:lblAlgn val="ctr"/>
        <c:lblOffset val="100"/>
        <c:noMultiLvlLbl val="0"/>
      </c:catAx>
      <c:valAx>
        <c:axId val="153017888"/>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r>
                  <a:rPr lang="en-US" sz="1400" dirty="0">
                    <a:solidFill>
                      <a:schemeClr val="bg1">
                        <a:lumMod val="50000"/>
                      </a:schemeClr>
                    </a:solidFill>
                    <a:latin typeface="Arial" panose="020B0604020202020204" pitchFamily="34" charset="0"/>
                    <a:cs typeface="Arial" panose="020B0604020202020204" pitchFamily="34" charset="0"/>
                  </a:rPr>
                  <a:t>CO</a:t>
                </a:r>
                <a:r>
                  <a:rPr lang="en-US" sz="1400" baseline="-25000" dirty="0">
                    <a:solidFill>
                      <a:schemeClr val="bg1">
                        <a:lumMod val="50000"/>
                      </a:schemeClr>
                    </a:solidFill>
                    <a:latin typeface="Arial" panose="020B0604020202020204" pitchFamily="34" charset="0"/>
                    <a:cs typeface="Arial" panose="020B0604020202020204" pitchFamily="34" charset="0"/>
                  </a:rPr>
                  <a:t>2</a:t>
                </a:r>
                <a:r>
                  <a:rPr lang="en-US" sz="1400" dirty="0">
                    <a:solidFill>
                      <a:schemeClr val="bg1">
                        <a:lumMod val="50000"/>
                      </a:schemeClr>
                    </a:solidFill>
                    <a:latin typeface="Arial" panose="020B0604020202020204" pitchFamily="34" charset="0"/>
                    <a:cs typeface="Arial" panose="020B0604020202020204" pitchFamily="34" charset="0"/>
                  </a:rPr>
                  <a:t> Emissions</a:t>
                </a:r>
                <a:r>
                  <a:rPr lang="en-US" sz="1400" baseline="0" dirty="0">
                    <a:solidFill>
                      <a:schemeClr val="bg1">
                        <a:lumMod val="50000"/>
                      </a:schemeClr>
                    </a:solidFill>
                    <a:latin typeface="Arial" panose="020B0604020202020204" pitchFamily="34" charset="0"/>
                    <a:cs typeface="Arial" panose="020B0604020202020204" pitchFamily="34" charset="0"/>
                  </a:rPr>
                  <a:t> (million metric tons)</a:t>
                </a:r>
                <a:endParaRPr lang="en-US" sz="1400" dirty="0">
                  <a:solidFill>
                    <a:schemeClr val="bg1">
                      <a:lumMod val="50000"/>
                    </a:schemeClr>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bg1">
                    <a:lumMod val="50000"/>
                  </a:schemeClr>
                </a:solidFill>
                <a:latin typeface="Arial" panose="020B0604020202020204" pitchFamily="34" charset="0"/>
                <a:ea typeface="+mn-ea"/>
                <a:cs typeface="+mn-cs"/>
              </a:defRPr>
            </a:pPr>
            <a:endParaRPr lang="en-US"/>
          </a:p>
        </c:txPr>
        <c:crossAx val="236600272"/>
        <c:crosses val="autoZero"/>
        <c:crossBetween val="midCat"/>
      </c:valAx>
      <c:spPr>
        <a:noFill/>
        <a:ln>
          <a:noFill/>
        </a:ln>
        <a:effectLst/>
      </c:spPr>
    </c:plotArea>
    <c:legend>
      <c:legendPos val="r"/>
      <c:layout>
        <c:manualLayout>
          <c:xMode val="edge"/>
          <c:yMode val="edge"/>
          <c:x val="0.77764624546274908"/>
          <c:y val="0"/>
          <c:w val="0.21978182996092943"/>
          <c:h val="1"/>
        </c:manualLayout>
      </c:layout>
      <c:overlay val="0"/>
      <c:spPr>
        <a:noFill/>
        <a:ln>
          <a:noFill/>
        </a:ln>
        <a:effectLst/>
      </c:spPr>
      <c:txPr>
        <a:bodyPr rot="0" spcFirstLastPara="1" vertOverflow="ellipsis" vert="horz" wrap="square" anchor="ctr" anchorCtr="1"/>
        <a:lstStyle/>
        <a:p>
          <a:pPr>
            <a:defRPr sz="750" b="0" i="0" u="none" strike="noStrike" kern="1200" baseline="0">
              <a:solidFill>
                <a:schemeClr val="bg1">
                  <a:lumMod val="50000"/>
                </a:schemeClr>
              </a:solidFill>
              <a:latin typeface="Arial" panose="020B0604020202020204" pitchFamily="34" charset="0"/>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63C07-68F4-41F2-A7ED-C23CDA330C3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E1F17CA-03E7-4392-9885-FEBFA4651F43}">
      <dgm:prSet phldrT="[Text]"/>
      <dgm:spPr/>
      <dgm:t>
        <a:bodyPr/>
        <a:lstStyle/>
        <a:p>
          <a:r>
            <a:rPr lang="en-US" dirty="0">
              <a:solidFill>
                <a:schemeClr val="accent5"/>
              </a:solidFill>
            </a:rPr>
            <a:t>Inherent Safety Features</a:t>
          </a:r>
        </a:p>
      </dgm:t>
    </dgm:pt>
    <dgm:pt modelId="{B1AB9788-78C0-4A55-A2F9-750E248B5529}" type="parTrans" cxnId="{D4309300-C4B9-4CEF-AA30-8FEF34EF6818}">
      <dgm:prSet/>
      <dgm:spPr/>
      <dgm:t>
        <a:bodyPr/>
        <a:lstStyle/>
        <a:p>
          <a:endParaRPr lang="en-US"/>
        </a:p>
      </dgm:t>
    </dgm:pt>
    <dgm:pt modelId="{D039B08D-FC15-4725-803C-9AB99BC8BEC7}" type="sibTrans" cxnId="{D4309300-C4B9-4CEF-AA30-8FEF34EF6818}">
      <dgm:prSet/>
      <dgm:spPr/>
      <dgm:t>
        <a:bodyPr/>
        <a:lstStyle/>
        <a:p>
          <a:endParaRPr lang="en-US"/>
        </a:p>
      </dgm:t>
    </dgm:pt>
    <dgm:pt modelId="{9A387431-6C58-4EC7-B3C5-0E751F76A10D}">
      <dgm:prSet phldrT="[Text]"/>
      <dgm:spPr/>
      <dgm:t>
        <a:bodyPr/>
        <a:lstStyle/>
        <a:p>
          <a:pPr>
            <a:spcAft>
              <a:spcPts val="400"/>
            </a:spcAft>
          </a:pPr>
          <a:r>
            <a:rPr lang="en-US" dirty="0"/>
            <a:t>Rely on physics</a:t>
          </a:r>
        </a:p>
      </dgm:t>
    </dgm:pt>
    <dgm:pt modelId="{7EBDAD26-5E57-4993-BCB4-E3C433523A44}" type="parTrans" cxnId="{0D674492-83C4-40F5-A6E9-D7FAA7F1ACCC}">
      <dgm:prSet/>
      <dgm:spPr/>
      <dgm:t>
        <a:bodyPr/>
        <a:lstStyle/>
        <a:p>
          <a:endParaRPr lang="en-US"/>
        </a:p>
      </dgm:t>
    </dgm:pt>
    <dgm:pt modelId="{16F932F8-9836-4172-A408-AF6798C8AA1A}" type="sibTrans" cxnId="{0D674492-83C4-40F5-A6E9-D7FAA7F1ACCC}">
      <dgm:prSet/>
      <dgm:spPr/>
      <dgm:t>
        <a:bodyPr/>
        <a:lstStyle/>
        <a:p>
          <a:endParaRPr lang="en-US"/>
        </a:p>
      </dgm:t>
    </dgm:pt>
    <dgm:pt modelId="{411C419D-5EFF-4B86-9C2B-F66734618C7A}">
      <dgm:prSet phldrT="[Text]"/>
      <dgm:spPr/>
      <dgm:t>
        <a:bodyPr/>
        <a:lstStyle/>
        <a:p>
          <a:r>
            <a:rPr lang="en-US" dirty="0">
              <a:solidFill>
                <a:schemeClr val="accent5"/>
              </a:solidFill>
            </a:rPr>
            <a:t>Reduce Risks</a:t>
          </a:r>
        </a:p>
      </dgm:t>
    </dgm:pt>
    <dgm:pt modelId="{138EF035-D5C8-4B81-8544-E45816FD6A84}" type="parTrans" cxnId="{FDD3662C-959E-4010-A6F3-18B69E803FD3}">
      <dgm:prSet/>
      <dgm:spPr/>
      <dgm:t>
        <a:bodyPr/>
        <a:lstStyle/>
        <a:p>
          <a:endParaRPr lang="en-US"/>
        </a:p>
      </dgm:t>
    </dgm:pt>
    <dgm:pt modelId="{37BE6EA2-5477-48D1-B536-4D9F5C916F56}" type="sibTrans" cxnId="{FDD3662C-959E-4010-A6F3-18B69E803FD3}">
      <dgm:prSet/>
      <dgm:spPr/>
      <dgm:t>
        <a:bodyPr/>
        <a:lstStyle/>
        <a:p>
          <a:endParaRPr lang="en-US"/>
        </a:p>
      </dgm:t>
    </dgm:pt>
    <dgm:pt modelId="{C585CD9E-F403-46D8-B895-14C565DAD212}">
      <dgm:prSet phldrT="[Text]"/>
      <dgm:spPr/>
      <dgm:t>
        <a:bodyPr/>
        <a:lstStyle/>
        <a:p>
          <a:pPr>
            <a:spcAft>
              <a:spcPts val="400"/>
            </a:spcAft>
          </a:pPr>
          <a:r>
            <a:rPr lang="en-US" dirty="0"/>
            <a:t>Much smaller radionuclide inventory</a:t>
          </a:r>
        </a:p>
      </dgm:t>
    </dgm:pt>
    <dgm:pt modelId="{DA9354C8-1C07-4518-ADB7-FB6F63CAB5B0}" type="parTrans" cxnId="{66D8AA09-7E19-4FB7-B9EE-CBA562EB6F26}">
      <dgm:prSet/>
      <dgm:spPr/>
      <dgm:t>
        <a:bodyPr/>
        <a:lstStyle/>
        <a:p>
          <a:endParaRPr lang="en-US"/>
        </a:p>
      </dgm:t>
    </dgm:pt>
    <dgm:pt modelId="{E8540D18-926E-4115-BC40-CE1BC7904092}" type="sibTrans" cxnId="{66D8AA09-7E19-4FB7-B9EE-CBA562EB6F26}">
      <dgm:prSet/>
      <dgm:spPr/>
      <dgm:t>
        <a:bodyPr/>
        <a:lstStyle/>
        <a:p>
          <a:endParaRPr lang="en-US"/>
        </a:p>
      </dgm:t>
    </dgm:pt>
    <dgm:pt modelId="{60628003-2D6A-4985-BD70-483FCA0A538E}">
      <dgm:prSet phldrT="[Text]"/>
      <dgm:spPr/>
      <dgm:t>
        <a:bodyPr/>
        <a:lstStyle/>
        <a:p>
          <a:r>
            <a:rPr lang="en-US" dirty="0">
              <a:solidFill>
                <a:schemeClr val="accent5"/>
              </a:solidFill>
            </a:rPr>
            <a:t>Emergency Response</a:t>
          </a:r>
        </a:p>
      </dgm:t>
    </dgm:pt>
    <dgm:pt modelId="{047B4700-3BFA-4457-AA72-8AB357E8A9C7}" type="parTrans" cxnId="{C7099E9D-5F4D-4813-B93D-F3DFEA9C655A}">
      <dgm:prSet/>
      <dgm:spPr/>
      <dgm:t>
        <a:bodyPr/>
        <a:lstStyle/>
        <a:p>
          <a:endParaRPr lang="en-US"/>
        </a:p>
      </dgm:t>
    </dgm:pt>
    <dgm:pt modelId="{EA779B46-94D3-4CF8-94CD-85F38E7584AF}" type="sibTrans" cxnId="{C7099E9D-5F4D-4813-B93D-F3DFEA9C655A}">
      <dgm:prSet/>
      <dgm:spPr/>
      <dgm:t>
        <a:bodyPr/>
        <a:lstStyle/>
        <a:p>
          <a:endParaRPr lang="en-US"/>
        </a:p>
      </dgm:t>
    </dgm:pt>
    <dgm:pt modelId="{19949810-619A-4F94-BA3A-5BA3EF438BB2}">
      <dgm:prSet phldrT="[Text]"/>
      <dgm:spPr/>
      <dgm:t>
        <a:bodyPr/>
        <a:lstStyle/>
        <a:p>
          <a:pPr>
            <a:spcAft>
              <a:spcPts val="400"/>
            </a:spcAft>
          </a:pPr>
          <a:r>
            <a:rPr lang="en-US" dirty="0"/>
            <a:t>No credible event resulting in unacceptable off-site doses</a:t>
          </a:r>
        </a:p>
      </dgm:t>
    </dgm:pt>
    <dgm:pt modelId="{02EA1598-E435-4F90-B9C2-A4F8377A7CB2}" type="parTrans" cxnId="{0364436C-5C95-408C-82AC-6096A8A61A9A}">
      <dgm:prSet/>
      <dgm:spPr/>
      <dgm:t>
        <a:bodyPr/>
        <a:lstStyle/>
        <a:p>
          <a:endParaRPr lang="en-US"/>
        </a:p>
      </dgm:t>
    </dgm:pt>
    <dgm:pt modelId="{511FF000-1C71-4FD7-83D2-8E83B76344D7}" type="sibTrans" cxnId="{0364436C-5C95-408C-82AC-6096A8A61A9A}">
      <dgm:prSet/>
      <dgm:spPr/>
      <dgm:t>
        <a:bodyPr/>
        <a:lstStyle/>
        <a:p>
          <a:endParaRPr lang="en-US"/>
        </a:p>
      </dgm:t>
    </dgm:pt>
    <dgm:pt modelId="{0A4BBDAB-6C80-4EC5-8771-14A04691C210}">
      <dgm:prSet phldrT="[Text]"/>
      <dgm:spPr/>
      <dgm:t>
        <a:bodyPr/>
        <a:lstStyle/>
        <a:p>
          <a:pPr>
            <a:spcAft>
              <a:spcPct val="15000"/>
            </a:spcAft>
          </a:pPr>
          <a:endParaRPr lang="en-US" dirty="0"/>
        </a:p>
      </dgm:t>
    </dgm:pt>
    <dgm:pt modelId="{97578C14-EDFB-4B06-91E6-C844E8A817C5}" type="parTrans" cxnId="{8B710ED6-B496-4D31-9C36-D3C0D0A0ABEB}">
      <dgm:prSet/>
      <dgm:spPr/>
      <dgm:t>
        <a:bodyPr/>
        <a:lstStyle/>
        <a:p>
          <a:endParaRPr lang="en-US"/>
        </a:p>
      </dgm:t>
    </dgm:pt>
    <dgm:pt modelId="{D32CAAFE-7132-4D0C-9333-8728E08424D6}" type="sibTrans" cxnId="{8B710ED6-B496-4D31-9C36-D3C0D0A0ABEB}">
      <dgm:prSet/>
      <dgm:spPr/>
      <dgm:t>
        <a:bodyPr/>
        <a:lstStyle/>
        <a:p>
          <a:endParaRPr lang="en-US"/>
        </a:p>
      </dgm:t>
    </dgm:pt>
    <dgm:pt modelId="{89BA68F2-88E7-4012-9745-4D4FABC8CD8A}">
      <dgm:prSet phldrT="[Text]"/>
      <dgm:spPr/>
      <dgm:t>
        <a:bodyPr/>
        <a:lstStyle/>
        <a:p>
          <a:pPr>
            <a:spcAft>
              <a:spcPts val="400"/>
            </a:spcAft>
            <a:buFont typeface="Wingdings" panose="05000000000000000000" pitchFamily="2" charset="2"/>
            <a:buChar char="§"/>
          </a:pPr>
          <a:r>
            <a:rPr lang="en-US" dirty="0"/>
            <a:t>Power</a:t>
          </a:r>
        </a:p>
      </dgm:t>
    </dgm:pt>
    <dgm:pt modelId="{2B414139-213A-42DA-9F06-2709F6E8B093}" type="parTrans" cxnId="{08908710-C2DA-4334-ABEA-2DF664E92177}">
      <dgm:prSet/>
      <dgm:spPr/>
      <dgm:t>
        <a:bodyPr/>
        <a:lstStyle/>
        <a:p>
          <a:endParaRPr lang="en-US"/>
        </a:p>
      </dgm:t>
    </dgm:pt>
    <dgm:pt modelId="{E0019732-E0EB-4DCF-954F-75D9FB702C5F}" type="sibTrans" cxnId="{08908710-C2DA-4334-ABEA-2DF664E92177}">
      <dgm:prSet/>
      <dgm:spPr/>
      <dgm:t>
        <a:bodyPr/>
        <a:lstStyle/>
        <a:p>
          <a:endParaRPr lang="en-US"/>
        </a:p>
      </dgm:t>
    </dgm:pt>
    <dgm:pt modelId="{8DD8233E-D744-461D-AA04-1099CFF57022}">
      <dgm:prSet phldrT="[Text]"/>
      <dgm:spPr/>
      <dgm:t>
        <a:bodyPr/>
        <a:lstStyle/>
        <a:p>
          <a:pPr>
            <a:spcAft>
              <a:spcPts val="400"/>
            </a:spcAft>
            <a:buFont typeface="Wingdings" panose="05000000000000000000" pitchFamily="2" charset="2"/>
            <a:buChar char="§"/>
          </a:pPr>
          <a:r>
            <a:rPr lang="en-US" dirty="0"/>
            <a:t>Additional coolant</a:t>
          </a:r>
        </a:p>
      </dgm:t>
    </dgm:pt>
    <dgm:pt modelId="{95055DFE-80A7-4B5C-92EC-9D5BD80D9457}" type="parTrans" cxnId="{5ED6FB2B-C89D-44A5-9212-4AF19E959654}">
      <dgm:prSet/>
      <dgm:spPr/>
      <dgm:t>
        <a:bodyPr/>
        <a:lstStyle/>
        <a:p>
          <a:endParaRPr lang="en-US"/>
        </a:p>
      </dgm:t>
    </dgm:pt>
    <dgm:pt modelId="{E9D6CE9E-5A63-4892-99BD-679E90547C85}" type="sibTrans" cxnId="{5ED6FB2B-C89D-44A5-9212-4AF19E959654}">
      <dgm:prSet/>
      <dgm:spPr/>
      <dgm:t>
        <a:bodyPr/>
        <a:lstStyle/>
        <a:p>
          <a:endParaRPr lang="en-US"/>
        </a:p>
      </dgm:t>
    </dgm:pt>
    <dgm:pt modelId="{886FFE47-8A0B-4E6B-B8C2-9B22CEEC4930}">
      <dgm:prSet phldrT="[Text]"/>
      <dgm:spPr/>
      <dgm:t>
        <a:bodyPr/>
        <a:lstStyle/>
        <a:p>
          <a:pPr>
            <a:spcAft>
              <a:spcPts val="400"/>
            </a:spcAft>
            <a:buFont typeface="Wingdings" panose="05000000000000000000" pitchFamily="2" charset="2"/>
            <a:buChar char="§"/>
          </a:pPr>
          <a:r>
            <a:rPr lang="en-US" dirty="0"/>
            <a:t>Human actions</a:t>
          </a:r>
        </a:p>
      </dgm:t>
    </dgm:pt>
    <dgm:pt modelId="{AFCCFCAA-AAEF-4DDB-9F9A-ADD9AA49D67B}" type="parTrans" cxnId="{469B8FE6-B8DA-4738-9CE1-F92CE31F0167}">
      <dgm:prSet/>
      <dgm:spPr/>
      <dgm:t>
        <a:bodyPr/>
        <a:lstStyle/>
        <a:p>
          <a:endParaRPr lang="en-US"/>
        </a:p>
      </dgm:t>
    </dgm:pt>
    <dgm:pt modelId="{1C8453F8-3DEA-4D44-9727-EF1C56268A5D}" type="sibTrans" cxnId="{469B8FE6-B8DA-4738-9CE1-F92CE31F0167}">
      <dgm:prSet/>
      <dgm:spPr/>
      <dgm:t>
        <a:bodyPr/>
        <a:lstStyle/>
        <a:p>
          <a:endParaRPr lang="en-US"/>
        </a:p>
      </dgm:t>
    </dgm:pt>
    <dgm:pt modelId="{1C71E191-3CCD-4C73-AA74-B203CD343C7D}">
      <dgm:prSet phldrT="[Text]"/>
      <dgm:spPr/>
      <dgm:t>
        <a:bodyPr/>
        <a:lstStyle/>
        <a:p>
          <a:pPr>
            <a:spcAft>
              <a:spcPts val="400"/>
            </a:spcAft>
          </a:pPr>
          <a:r>
            <a:rPr lang="en-US" dirty="0"/>
            <a:t>Minimize potential for accidents</a:t>
          </a:r>
        </a:p>
      </dgm:t>
    </dgm:pt>
    <dgm:pt modelId="{8E149134-D40A-4E0E-9A85-FBC5AD867812}" type="parTrans" cxnId="{945D11E9-A5EC-4342-9342-DAA1D9966058}">
      <dgm:prSet/>
      <dgm:spPr/>
      <dgm:t>
        <a:bodyPr/>
        <a:lstStyle/>
        <a:p>
          <a:endParaRPr lang="en-US"/>
        </a:p>
      </dgm:t>
    </dgm:pt>
    <dgm:pt modelId="{9A1C195D-A5AF-4739-AC9D-2C49F678C690}" type="sibTrans" cxnId="{945D11E9-A5EC-4342-9342-DAA1D9966058}">
      <dgm:prSet/>
      <dgm:spPr/>
      <dgm:t>
        <a:bodyPr/>
        <a:lstStyle/>
        <a:p>
          <a:endParaRPr lang="en-US"/>
        </a:p>
      </dgm:t>
    </dgm:pt>
    <dgm:pt modelId="{4CD935A7-C479-4220-9AEA-96D6C28D8981}">
      <dgm:prSet phldrT="[Text]"/>
      <dgm:spPr/>
      <dgm:t>
        <a:bodyPr/>
        <a:lstStyle/>
        <a:p>
          <a:pPr>
            <a:spcAft>
              <a:spcPts val="400"/>
            </a:spcAft>
          </a:pPr>
          <a:r>
            <a:rPr lang="en-US" dirty="0"/>
            <a:t>Mitigate consequences</a:t>
          </a:r>
        </a:p>
      </dgm:t>
    </dgm:pt>
    <dgm:pt modelId="{F9ABDC11-B6DE-4172-ABFE-6FF202C4B60D}" type="parTrans" cxnId="{08483F09-39AC-4A77-B490-2F03A3D1DF6D}">
      <dgm:prSet/>
      <dgm:spPr/>
      <dgm:t>
        <a:bodyPr/>
        <a:lstStyle/>
        <a:p>
          <a:endParaRPr lang="en-US"/>
        </a:p>
      </dgm:t>
    </dgm:pt>
    <dgm:pt modelId="{C3661378-6BD9-4F33-B805-0EE769F3EB5A}" type="sibTrans" cxnId="{08483F09-39AC-4A77-B490-2F03A3D1DF6D}">
      <dgm:prSet/>
      <dgm:spPr/>
      <dgm:t>
        <a:bodyPr/>
        <a:lstStyle/>
        <a:p>
          <a:endParaRPr lang="en-US"/>
        </a:p>
      </dgm:t>
    </dgm:pt>
    <dgm:pt modelId="{0F2928BA-EFBB-4B02-BEE3-1A7DAB0F55D3}">
      <dgm:prSet phldrT="[Text]"/>
      <dgm:spPr/>
      <dgm:t>
        <a:bodyPr/>
        <a:lstStyle/>
        <a:p>
          <a:pPr>
            <a:spcAft>
              <a:spcPts val="400"/>
            </a:spcAft>
          </a:pPr>
          <a:r>
            <a:rPr lang="en-US" dirty="0"/>
            <a:t>Fail-safe, shuts itself off</a:t>
          </a:r>
        </a:p>
      </dgm:t>
    </dgm:pt>
    <dgm:pt modelId="{D2E310BB-1698-4052-87E9-81FDFBD6CA0F}" type="parTrans" cxnId="{3CAC9B0B-3C36-4B1E-80D5-85140CA97D96}">
      <dgm:prSet/>
      <dgm:spPr/>
      <dgm:t>
        <a:bodyPr/>
        <a:lstStyle/>
        <a:p>
          <a:endParaRPr lang="en-US"/>
        </a:p>
      </dgm:t>
    </dgm:pt>
    <dgm:pt modelId="{05BCCC8E-44C9-437F-9F66-FD8516410952}" type="sibTrans" cxnId="{3CAC9B0B-3C36-4B1E-80D5-85140CA97D96}">
      <dgm:prSet/>
      <dgm:spPr/>
      <dgm:t>
        <a:bodyPr/>
        <a:lstStyle/>
        <a:p>
          <a:endParaRPr lang="en-US"/>
        </a:p>
      </dgm:t>
    </dgm:pt>
    <dgm:pt modelId="{A060E9A9-01C7-4820-B017-0A61ACB87218}">
      <dgm:prSet phldrT="[Text]"/>
      <dgm:spPr/>
      <dgm:t>
        <a:bodyPr/>
        <a:lstStyle/>
        <a:p>
          <a:pPr>
            <a:spcAft>
              <a:spcPts val="400"/>
            </a:spcAft>
          </a:pPr>
          <a:r>
            <a:rPr lang="en-US" dirty="0"/>
            <a:t>Natural circulation</a:t>
          </a:r>
        </a:p>
      </dgm:t>
    </dgm:pt>
    <dgm:pt modelId="{55F308F4-DEE0-4777-9AAD-B740365A4C03}" type="parTrans" cxnId="{1DF1BDB8-ECF4-4E18-8D69-B4465F804DE8}">
      <dgm:prSet/>
      <dgm:spPr/>
      <dgm:t>
        <a:bodyPr/>
        <a:lstStyle/>
        <a:p>
          <a:endParaRPr lang="en-US"/>
        </a:p>
      </dgm:t>
    </dgm:pt>
    <dgm:pt modelId="{10A7B600-DBA3-4CAB-8E9D-1FB038B1E2CB}" type="sibTrans" cxnId="{1DF1BDB8-ECF4-4E18-8D69-B4465F804DE8}">
      <dgm:prSet/>
      <dgm:spPr/>
      <dgm:t>
        <a:bodyPr/>
        <a:lstStyle/>
        <a:p>
          <a:endParaRPr lang="en-US"/>
        </a:p>
      </dgm:t>
    </dgm:pt>
    <dgm:pt modelId="{2824B1EC-B3C8-4C22-B787-30C9964F1546}">
      <dgm:prSet phldrT="[Text]"/>
      <dgm:spPr/>
      <dgm:t>
        <a:bodyPr/>
        <a:lstStyle/>
        <a:p>
          <a:pPr>
            <a:spcAft>
              <a:spcPts val="400"/>
            </a:spcAft>
          </a:pPr>
          <a:r>
            <a:rPr lang="en-US" dirty="0"/>
            <a:t>Gravity</a:t>
          </a:r>
        </a:p>
      </dgm:t>
    </dgm:pt>
    <dgm:pt modelId="{5D77F5C9-40D0-4ADD-89E1-0ACA985F35AF}" type="parTrans" cxnId="{236E074F-9653-4D99-90BD-A052CA5BA506}">
      <dgm:prSet/>
      <dgm:spPr/>
      <dgm:t>
        <a:bodyPr/>
        <a:lstStyle/>
        <a:p>
          <a:endParaRPr lang="en-US"/>
        </a:p>
      </dgm:t>
    </dgm:pt>
    <dgm:pt modelId="{A61BB158-38C2-4A78-A757-DF50A4EA4D40}" type="sibTrans" cxnId="{236E074F-9653-4D99-90BD-A052CA5BA506}">
      <dgm:prSet/>
      <dgm:spPr/>
      <dgm:t>
        <a:bodyPr/>
        <a:lstStyle/>
        <a:p>
          <a:endParaRPr lang="en-US"/>
        </a:p>
      </dgm:t>
    </dgm:pt>
    <dgm:pt modelId="{68013C8C-015B-4426-A23E-2DEADF0D5E24}">
      <dgm:prSet phldrT="[Text]"/>
      <dgm:spPr/>
      <dgm:t>
        <a:bodyPr/>
        <a:lstStyle/>
        <a:p>
          <a:pPr>
            <a:spcAft>
              <a:spcPct val="15000"/>
            </a:spcAft>
          </a:pPr>
          <a:r>
            <a:rPr lang="en-US" dirty="0"/>
            <a:t>Emergency planning</a:t>
          </a:r>
        </a:p>
      </dgm:t>
    </dgm:pt>
    <dgm:pt modelId="{3D625D01-90BE-4BCC-81A9-5318C7D9DC28}" type="parTrans" cxnId="{ABB7C9FD-0079-40B6-81C9-5A4AB71A1C54}">
      <dgm:prSet/>
      <dgm:spPr/>
      <dgm:t>
        <a:bodyPr/>
        <a:lstStyle/>
        <a:p>
          <a:endParaRPr lang="en-US"/>
        </a:p>
      </dgm:t>
    </dgm:pt>
    <dgm:pt modelId="{3A86CF23-9168-4B84-B2FA-8FE419C205DC}" type="sibTrans" cxnId="{ABB7C9FD-0079-40B6-81C9-5A4AB71A1C54}">
      <dgm:prSet/>
      <dgm:spPr/>
      <dgm:t>
        <a:bodyPr/>
        <a:lstStyle/>
        <a:p>
          <a:endParaRPr lang="en-US"/>
        </a:p>
      </dgm:t>
    </dgm:pt>
    <dgm:pt modelId="{379FC4E2-A01D-482A-8DBC-8E9577232141}">
      <dgm:prSet phldrT="[Text]"/>
      <dgm:spPr/>
      <dgm:t>
        <a:bodyPr/>
        <a:lstStyle/>
        <a:p>
          <a:pPr>
            <a:spcAft>
              <a:spcPct val="15000"/>
            </a:spcAft>
          </a:pPr>
          <a:r>
            <a:rPr lang="en-US" dirty="0"/>
            <a:t>Proliferation resistant fuel and enrichments below 20% U-235</a:t>
          </a:r>
        </a:p>
      </dgm:t>
    </dgm:pt>
    <dgm:pt modelId="{A243E810-030F-4505-AD16-B96AA69229E4}" type="parTrans" cxnId="{27CA4449-4352-465A-BBFF-F2CCB7172361}">
      <dgm:prSet/>
      <dgm:spPr/>
      <dgm:t>
        <a:bodyPr/>
        <a:lstStyle/>
        <a:p>
          <a:endParaRPr lang="en-US"/>
        </a:p>
      </dgm:t>
    </dgm:pt>
    <dgm:pt modelId="{F576BEF2-27B2-4F0B-B3A8-1D72401FF3AE}" type="sibTrans" cxnId="{27CA4449-4352-465A-BBFF-F2CCB7172361}">
      <dgm:prSet/>
      <dgm:spPr/>
      <dgm:t>
        <a:bodyPr/>
        <a:lstStyle/>
        <a:p>
          <a:endParaRPr lang="en-US"/>
        </a:p>
      </dgm:t>
    </dgm:pt>
    <dgm:pt modelId="{8DD1AB6B-592E-4B4F-978E-3B8E0094C09E}">
      <dgm:prSet phldrT="[Text]"/>
      <dgm:spPr/>
      <dgm:t>
        <a:bodyPr/>
        <a:lstStyle/>
        <a:p>
          <a:pPr>
            <a:spcAft>
              <a:spcPts val="400"/>
            </a:spcAft>
          </a:pPr>
          <a:r>
            <a:rPr lang="en-US" dirty="0"/>
            <a:t>Maintain safety without the need for:</a:t>
          </a:r>
        </a:p>
      </dgm:t>
    </dgm:pt>
    <dgm:pt modelId="{C2690F0D-23C8-44C8-8EA0-ED077FA261C0}" type="parTrans" cxnId="{56BE33A3-8D92-48CC-9564-696FDBFB0235}">
      <dgm:prSet/>
      <dgm:spPr/>
      <dgm:t>
        <a:bodyPr/>
        <a:lstStyle/>
        <a:p>
          <a:endParaRPr lang="en-US"/>
        </a:p>
      </dgm:t>
    </dgm:pt>
    <dgm:pt modelId="{D225A699-D026-4E4B-9DB4-030DBEDEFAD4}" type="sibTrans" cxnId="{56BE33A3-8D92-48CC-9564-696FDBFB0235}">
      <dgm:prSet/>
      <dgm:spPr/>
      <dgm:t>
        <a:bodyPr/>
        <a:lstStyle/>
        <a:p>
          <a:endParaRPr lang="en-US"/>
        </a:p>
      </dgm:t>
    </dgm:pt>
    <dgm:pt modelId="{D040371D-6C26-4D0B-B686-6BBF5E54B241}">
      <dgm:prSet phldrT="[Text]"/>
      <dgm:spPr/>
      <dgm:t>
        <a:bodyPr/>
        <a:lstStyle/>
        <a:p>
          <a:pPr>
            <a:spcAft>
              <a:spcPct val="15000"/>
            </a:spcAft>
          </a:pPr>
          <a:r>
            <a:rPr lang="en-US" dirty="0"/>
            <a:t>Operational simplicity: very few instruments and controls</a:t>
          </a:r>
        </a:p>
      </dgm:t>
    </dgm:pt>
    <dgm:pt modelId="{E8CE66A3-C154-44C1-A22C-BF73CD2EFC56}" type="parTrans" cxnId="{D9BE0EA0-8B40-49A7-9FDE-01DF9D945A04}">
      <dgm:prSet/>
      <dgm:spPr/>
      <dgm:t>
        <a:bodyPr/>
        <a:lstStyle/>
        <a:p>
          <a:endParaRPr lang="en-US"/>
        </a:p>
      </dgm:t>
    </dgm:pt>
    <dgm:pt modelId="{5A1FE088-0C15-41C0-AE15-7D94BAC919D0}" type="sibTrans" cxnId="{D9BE0EA0-8B40-49A7-9FDE-01DF9D945A04}">
      <dgm:prSet/>
      <dgm:spPr/>
      <dgm:t>
        <a:bodyPr/>
        <a:lstStyle/>
        <a:p>
          <a:endParaRPr lang="en-US"/>
        </a:p>
      </dgm:t>
    </dgm:pt>
    <dgm:pt modelId="{E28EA3BF-8FF2-4C95-B621-E5A33CF94B99}">
      <dgm:prSet phldrT="[Text]"/>
      <dgm:spPr/>
      <dgm:t>
        <a:bodyPr/>
        <a:lstStyle/>
        <a:p>
          <a:pPr>
            <a:spcAft>
              <a:spcPts val="400"/>
            </a:spcAft>
          </a:pPr>
          <a:r>
            <a:rPr lang="en-US" dirty="0"/>
            <a:t>Robust hardened structures</a:t>
          </a:r>
        </a:p>
      </dgm:t>
    </dgm:pt>
    <dgm:pt modelId="{3F9EB879-85DB-4862-9E00-E38DFFD8C9A8}" type="parTrans" cxnId="{BB85F8DC-40E3-4535-971F-8AE3C0274B57}">
      <dgm:prSet/>
      <dgm:spPr/>
      <dgm:t>
        <a:bodyPr/>
        <a:lstStyle/>
        <a:p>
          <a:endParaRPr lang="en-US"/>
        </a:p>
      </dgm:t>
    </dgm:pt>
    <dgm:pt modelId="{7123AF94-8193-4EF7-97BD-96B096160693}" type="sibTrans" cxnId="{BB85F8DC-40E3-4535-971F-8AE3C0274B57}">
      <dgm:prSet/>
      <dgm:spPr/>
      <dgm:t>
        <a:bodyPr/>
        <a:lstStyle/>
        <a:p>
          <a:endParaRPr lang="en-US"/>
        </a:p>
      </dgm:t>
    </dgm:pt>
    <dgm:pt modelId="{A30C6F25-3D71-488D-8AF1-28BDD1131C3F}">
      <dgm:prSet phldrT="[Text]"/>
      <dgm:spPr/>
      <dgm:t>
        <a:bodyPr/>
        <a:lstStyle/>
        <a:p>
          <a:pPr>
            <a:spcAft>
              <a:spcPct val="15000"/>
            </a:spcAft>
          </a:pPr>
          <a:r>
            <a:rPr lang="en-US" dirty="0"/>
            <a:t>Advanced fuel tech (TRISO)</a:t>
          </a:r>
        </a:p>
      </dgm:t>
    </dgm:pt>
    <dgm:pt modelId="{B69E41C8-2FB7-46A1-8159-5D2F99CE1D6E}" type="parTrans" cxnId="{6C0DF7AF-32FB-40D9-B88D-51ECD262CB87}">
      <dgm:prSet/>
      <dgm:spPr/>
      <dgm:t>
        <a:bodyPr/>
        <a:lstStyle/>
        <a:p>
          <a:endParaRPr lang="en-US"/>
        </a:p>
      </dgm:t>
    </dgm:pt>
    <dgm:pt modelId="{08365D7C-061D-4098-8A98-9A152B071117}" type="sibTrans" cxnId="{6C0DF7AF-32FB-40D9-B88D-51ECD262CB87}">
      <dgm:prSet/>
      <dgm:spPr/>
      <dgm:t>
        <a:bodyPr/>
        <a:lstStyle/>
        <a:p>
          <a:endParaRPr lang="en-US"/>
        </a:p>
      </dgm:t>
    </dgm:pt>
    <dgm:pt modelId="{82376E21-3D1E-489F-9288-0B4D0ED99659}" type="pres">
      <dgm:prSet presAssocID="{C3C63C07-68F4-41F2-A7ED-C23CDA330C32}" presName="Name0" presStyleCnt="0">
        <dgm:presLayoutVars>
          <dgm:dir/>
          <dgm:animLvl val="lvl"/>
          <dgm:resizeHandles val="exact"/>
        </dgm:presLayoutVars>
      </dgm:prSet>
      <dgm:spPr/>
    </dgm:pt>
    <dgm:pt modelId="{117B6A62-BC54-49E0-A22B-CB97E99B105E}" type="pres">
      <dgm:prSet presAssocID="{3E1F17CA-03E7-4392-9885-FEBFA4651F43}" presName="composite" presStyleCnt="0"/>
      <dgm:spPr/>
    </dgm:pt>
    <dgm:pt modelId="{D1875CC7-B20E-4A43-B3C1-2B0CFE8DD174}" type="pres">
      <dgm:prSet presAssocID="{3E1F17CA-03E7-4392-9885-FEBFA4651F43}" presName="parTx" presStyleLbl="alignNode1" presStyleIdx="0" presStyleCnt="3">
        <dgm:presLayoutVars>
          <dgm:chMax val="0"/>
          <dgm:chPref val="0"/>
          <dgm:bulletEnabled val="1"/>
        </dgm:presLayoutVars>
      </dgm:prSet>
      <dgm:spPr/>
    </dgm:pt>
    <dgm:pt modelId="{E86D45BB-B346-4A18-B948-BE3230DD11D3}" type="pres">
      <dgm:prSet presAssocID="{3E1F17CA-03E7-4392-9885-FEBFA4651F43}" presName="desTx" presStyleLbl="alignAccFollowNode1" presStyleIdx="0" presStyleCnt="3">
        <dgm:presLayoutVars>
          <dgm:bulletEnabled val="1"/>
        </dgm:presLayoutVars>
      </dgm:prSet>
      <dgm:spPr/>
    </dgm:pt>
    <dgm:pt modelId="{8C605958-3095-422E-BEA6-0819622A0F34}" type="pres">
      <dgm:prSet presAssocID="{D039B08D-FC15-4725-803C-9AB99BC8BEC7}" presName="space" presStyleCnt="0"/>
      <dgm:spPr/>
    </dgm:pt>
    <dgm:pt modelId="{05298404-AF68-402F-95F9-EDF2D7CA1164}" type="pres">
      <dgm:prSet presAssocID="{411C419D-5EFF-4B86-9C2B-F66734618C7A}" presName="composite" presStyleCnt="0"/>
      <dgm:spPr/>
    </dgm:pt>
    <dgm:pt modelId="{97CF1F03-B885-47E6-8648-7B9ED0D81F06}" type="pres">
      <dgm:prSet presAssocID="{411C419D-5EFF-4B86-9C2B-F66734618C7A}" presName="parTx" presStyleLbl="alignNode1" presStyleIdx="1" presStyleCnt="3">
        <dgm:presLayoutVars>
          <dgm:chMax val="0"/>
          <dgm:chPref val="0"/>
          <dgm:bulletEnabled val="1"/>
        </dgm:presLayoutVars>
      </dgm:prSet>
      <dgm:spPr/>
    </dgm:pt>
    <dgm:pt modelId="{42A1D802-F3A0-4EE1-B717-2CA61DED1D9F}" type="pres">
      <dgm:prSet presAssocID="{411C419D-5EFF-4B86-9C2B-F66734618C7A}" presName="desTx" presStyleLbl="alignAccFollowNode1" presStyleIdx="1" presStyleCnt="3">
        <dgm:presLayoutVars>
          <dgm:bulletEnabled val="1"/>
        </dgm:presLayoutVars>
      </dgm:prSet>
      <dgm:spPr/>
    </dgm:pt>
    <dgm:pt modelId="{DB950B36-CF31-4CBA-80AD-8BB09E4ADF03}" type="pres">
      <dgm:prSet presAssocID="{37BE6EA2-5477-48D1-B536-4D9F5C916F56}" presName="space" presStyleCnt="0"/>
      <dgm:spPr/>
    </dgm:pt>
    <dgm:pt modelId="{D0608182-84BF-43BF-83F3-981D63ADB116}" type="pres">
      <dgm:prSet presAssocID="{60628003-2D6A-4985-BD70-483FCA0A538E}" presName="composite" presStyleCnt="0"/>
      <dgm:spPr/>
    </dgm:pt>
    <dgm:pt modelId="{282EBEF9-DF2E-4BB1-B6C1-A52FFB549A2E}" type="pres">
      <dgm:prSet presAssocID="{60628003-2D6A-4985-BD70-483FCA0A538E}" presName="parTx" presStyleLbl="alignNode1" presStyleIdx="2" presStyleCnt="3">
        <dgm:presLayoutVars>
          <dgm:chMax val="0"/>
          <dgm:chPref val="0"/>
          <dgm:bulletEnabled val="1"/>
        </dgm:presLayoutVars>
      </dgm:prSet>
      <dgm:spPr/>
    </dgm:pt>
    <dgm:pt modelId="{628A2955-C26F-41B7-B96F-36DDA026F498}" type="pres">
      <dgm:prSet presAssocID="{60628003-2D6A-4985-BD70-483FCA0A538E}" presName="desTx" presStyleLbl="alignAccFollowNode1" presStyleIdx="2" presStyleCnt="3">
        <dgm:presLayoutVars>
          <dgm:bulletEnabled val="1"/>
        </dgm:presLayoutVars>
      </dgm:prSet>
      <dgm:spPr/>
    </dgm:pt>
  </dgm:ptLst>
  <dgm:cxnLst>
    <dgm:cxn modelId="{D4309300-C4B9-4CEF-AA30-8FEF34EF6818}" srcId="{C3C63C07-68F4-41F2-A7ED-C23CDA330C32}" destId="{3E1F17CA-03E7-4392-9885-FEBFA4651F43}" srcOrd="0" destOrd="0" parTransId="{B1AB9788-78C0-4A55-A2F9-750E248B5529}" sibTransId="{D039B08D-FC15-4725-803C-9AB99BC8BEC7}"/>
    <dgm:cxn modelId="{389FE101-8DBB-482E-A39B-6D909880F115}" type="presOf" srcId="{1C71E191-3CCD-4C73-AA74-B203CD343C7D}" destId="{42A1D802-F3A0-4EE1-B717-2CA61DED1D9F}" srcOrd="0" destOrd="1" presId="urn:microsoft.com/office/officeart/2005/8/layout/hList1"/>
    <dgm:cxn modelId="{08483F09-39AC-4A77-B490-2F03A3D1DF6D}" srcId="{411C419D-5EFF-4B86-9C2B-F66734618C7A}" destId="{4CD935A7-C479-4220-9AEA-96D6C28D8981}" srcOrd="2" destOrd="0" parTransId="{F9ABDC11-B6DE-4172-ABFE-6FF202C4B60D}" sibTransId="{C3661378-6BD9-4F33-B805-0EE769F3EB5A}"/>
    <dgm:cxn modelId="{66D8AA09-7E19-4FB7-B9EE-CBA562EB6F26}" srcId="{411C419D-5EFF-4B86-9C2B-F66734618C7A}" destId="{C585CD9E-F403-46D8-B895-14C565DAD212}" srcOrd="0" destOrd="0" parTransId="{DA9354C8-1C07-4518-ADB7-FB6F63CAB5B0}" sibTransId="{E8540D18-926E-4115-BC40-CE1BC7904092}"/>
    <dgm:cxn modelId="{3CAC9B0B-3C36-4B1E-80D5-85140CA97D96}" srcId="{3E1F17CA-03E7-4392-9885-FEBFA4651F43}" destId="{0F2928BA-EFBB-4B02-BEE3-1A7DAB0F55D3}" srcOrd="2" destOrd="0" parTransId="{D2E310BB-1698-4052-87E9-81FDFBD6CA0F}" sibTransId="{05BCCC8E-44C9-437F-9F66-FD8516410952}"/>
    <dgm:cxn modelId="{08908710-C2DA-4334-ABEA-2DF664E92177}" srcId="{8DD1AB6B-592E-4B4F-978E-3B8E0094C09E}" destId="{89BA68F2-88E7-4012-9745-4D4FABC8CD8A}" srcOrd="0" destOrd="0" parTransId="{2B414139-213A-42DA-9F06-2709F6E8B093}" sibTransId="{E0019732-E0EB-4DCF-954F-75D9FB702C5F}"/>
    <dgm:cxn modelId="{B3A44D14-6D93-48C6-9F36-901B669E3F38}" type="presOf" srcId="{A060E9A9-01C7-4820-B017-0A61ACB87218}" destId="{E86D45BB-B346-4A18-B948-BE3230DD11D3}" srcOrd="0" destOrd="2" presId="urn:microsoft.com/office/officeart/2005/8/layout/hList1"/>
    <dgm:cxn modelId="{DA8AFD1B-6097-4E6A-8A44-25E821EB6F4D}" type="presOf" srcId="{C3C63C07-68F4-41F2-A7ED-C23CDA330C32}" destId="{82376E21-3D1E-489F-9288-0B4D0ED99659}" srcOrd="0" destOrd="0" presId="urn:microsoft.com/office/officeart/2005/8/layout/hList1"/>
    <dgm:cxn modelId="{3B914E1E-FDAE-4863-827F-DDD353FBF442}" type="presOf" srcId="{C585CD9E-F403-46D8-B895-14C565DAD212}" destId="{42A1D802-F3A0-4EE1-B717-2CA61DED1D9F}" srcOrd="0" destOrd="0" presId="urn:microsoft.com/office/officeart/2005/8/layout/hList1"/>
    <dgm:cxn modelId="{EFDEB926-A100-4143-A89C-CE7C1D92F788}" type="presOf" srcId="{89BA68F2-88E7-4012-9745-4D4FABC8CD8A}" destId="{628A2955-C26F-41B7-B96F-36DDA026F498}" srcOrd="0" destOrd="2" presId="urn:microsoft.com/office/officeart/2005/8/layout/hList1"/>
    <dgm:cxn modelId="{5ED6FB2B-C89D-44A5-9212-4AF19E959654}" srcId="{8DD1AB6B-592E-4B4F-978E-3B8E0094C09E}" destId="{8DD8233E-D744-461D-AA04-1099CFF57022}" srcOrd="1" destOrd="0" parTransId="{95055DFE-80A7-4B5C-92EC-9D5BD80D9457}" sibTransId="{E9D6CE9E-5A63-4892-99BD-679E90547C85}"/>
    <dgm:cxn modelId="{FDD3662C-959E-4010-A6F3-18B69E803FD3}" srcId="{C3C63C07-68F4-41F2-A7ED-C23CDA330C32}" destId="{411C419D-5EFF-4B86-9C2B-F66734618C7A}" srcOrd="1" destOrd="0" parTransId="{138EF035-D5C8-4B81-8544-E45816FD6A84}" sibTransId="{37BE6EA2-5477-48D1-B536-4D9F5C916F56}"/>
    <dgm:cxn modelId="{D81BAE30-319E-438B-A1BD-4E198E2B73B4}" type="presOf" srcId="{68013C8C-015B-4426-A23E-2DEADF0D5E24}" destId="{628A2955-C26F-41B7-B96F-36DDA026F498}" srcOrd="0" destOrd="5" presId="urn:microsoft.com/office/officeart/2005/8/layout/hList1"/>
    <dgm:cxn modelId="{840BC461-CAC7-45FF-B3F3-B79B37986B37}" type="presOf" srcId="{D040371D-6C26-4D0B-B686-6BBF5E54B241}" destId="{E86D45BB-B346-4A18-B948-BE3230DD11D3}" srcOrd="0" destOrd="5" presId="urn:microsoft.com/office/officeart/2005/8/layout/hList1"/>
    <dgm:cxn modelId="{27CA4449-4352-465A-BBFF-F2CCB7172361}" srcId="{411C419D-5EFF-4B86-9C2B-F66734618C7A}" destId="{379FC4E2-A01D-482A-8DBC-8E9577232141}" srcOrd="3" destOrd="0" parTransId="{A243E810-030F-4505-AD16-B96AA69229E4}" sibTransId="{F576BEF2-27B2-4F0B-B3A8-1D72401FF3AE}"/>
    <dgm:cxn modelId="{505E6E69-00AC-4033-BF13-4BE4E3D5CF6A}" type="presOf" srcId="{E28EA3BF-8FF2-4C95-B621-E5A33CF94B99}" destId="{E86D45BB-B346-4A18-B948-BE3230DD11D3}" srcOrd="0" destOrd="0" presId="urn:microsoft.com/office/officeart/2005/8/layout/hList1"/>
    <dgm:cxn modelId="{0364436C-5C95-408C-82AC-6096A8A61A9A}" srcId="{60628003-2D6A-4985-BD70-483FCA0A538E}" destId="{19949810-619A-4F94-BA3A-5BA3EF438BB2}" srcOrd="0" destOrd="0" parTransId="{02EA1598-E435-4F90-B9C2-A4F8377A7CB2}" sibTransId="{511FF000-1C71-4FD7-83D2-8E83B76344D7}"/>
    <dgm:cxn modelId="{236E074F-9653-4D99-90BD-A052CA5BA506}" srcId="{9A387431-6C58-4EC7-B3C5-0E751F76A10D}" destId="{2824B1EC-B3C8-4C22-B787-30C9964F1546}" srcOrd="1" destOrd="0" parTransId="{5D77F5C9-40D0-4ADD-89E1-0ACA985F35AF}" sibTransId="{A61BB158-38C2-4A78-A757-DF50A4EA4D40}"/>
    <dgm:cxn modelId="{AE36676F-72AE-4222-9786-BDD8A8391D05}" type="presOf" srcId="{60628003-2D6A-4985-BD70-483FCA0A538E}" destId="{282EBEF9-DF2E-4BB1-B6C1-A52FFB549A2E}" srcOrd="0" destOrd="0" presId="urn:microsoft.com/office/officeart/2005/8/layout/hList1"/>
    <dgm:cxn modelId="{26EB7673-5B02-449E-841D-F3AB3F5A7211}" type="presOf" srcId="{8DD1AB6B-592E-4B4F-978E-3B8E0094C09E}" destId="{628A2955-C26F-41B7-B96F-36DDA026F498}" srcOrd="0" destOrd="1" presId="urn:microsoft.com/office/officeart/2005/8/layout/hList1"/>
    <dgm:cxn modelId="{FC7CDB53-9066-4C6A-B51C-601FF97E434C}" type="presOf" srcId="{0A4BBDAB-6C80-4EC5-8771-14A04691C210}" destId="{E86D45BB-B346-4A18-B948-BE3230DD11D3}" srcOrd="0" destOrd="7" presId="urn:microsoft.com/office/officeart/2005/8/layout/hList1"/>
    <dgm:cxn modelId="{CF0B3275-933F-4912-A662-FE5D864C4D4C}" type="presOf" srcId="{0F2928BA-EFBB-4B02-BEE3-1A7DAB0F55D3}" destId="{E86D45BB-B346-4A18-B948-BE3230DD11D3}" srcOrd="0" destOrd="4" presId="urn:microsoft.com/office/officeart/2005/8/layout/hList1"/>
    <dgm:cxn modelId="{87DE167A-04A2-41BC-ABE2-9AFDD3AA20A6}" type="presOf" srcId="{886FFE47-8A0B-4E6B-B8C2-9B22CEEC4930}" destId="{628A2955-C26F-41B7-B96F-36DDA026F498}" srcOrd="0" destOrd="4" presId="urn:microsoft.com/office/officeart/2005/8/layout/hList1"/>
    <dgm:cxn modelId="{AB2A785A-86DA-4D7A-938A-8112AE228BC6}" type="presOf" srcId="{2824B1EC-B3C8-4C22-B787-30C9964F1546}" destId="{E86D45BB-B346-4A18-B948-BE3230DD11D3}" srcOrd="0" destOrd="3" presId="urn:microsoft.com/office/officeart/2005/8/layout/hList1"/>
    <dgm:cxn modelId="{DF356A88-23D5-4A37-A578-6CE42B03EA09}" type="presOf" srcId="{8DD8233E-D744-461D-AA04-1099CFF57022}" destId="{628A2955-C26F-41B7-B96F-36DDA026F498}" srcOrd="0" destOrd="3" presId="urn:microsoft.com/office/officeart/2005/8/layout/hList1"/>
    <dgm:cxn modelId="{0D674492-83C4-40F5-A6E9-D7FAA7F1ACCC}" srcId="{3E1F17CA-03E7-4392-9885-FEBFA4651F43}" destId="{9A387431-6C58-4EC7-B3C5-0E751F76A10D}" srcOrd="1" destOrd="0" parTransId="{7EBDAD26-5E57-4993-BCB4-E3C433523A44}" sibTransId="{16F932F8-9836-4172-A408-AF6798C8AA1A}"/>
    <dgm:cxn modelId="{C7099E9D-5F4D-4813-B93D-F3DFEA9C655A}" srcId="{C3C63C07-68F4-41F2-A7ED-C23CDA330C32}" destId="{60628003-2D6A-4985-BD70-483FCA0A538E}" srcOrd="2" destOrd="0" parTransId="{047B4700-3BFA-4457-AA72-8AB357E8A9C7}" sibTransId="{EA779B46-94D3-4CF8-94CD-85F38E7584AF}"/>
    <dgm:cxn modelId="{A486B49F-C8B2-4440-B332-52BA79A12848}" type="presOf" srcId="{411C419D-5EFF-4B86-9C2B-F66734618C7A}" destId="{97CF1F03-B885-47E6-8648-7B9ED0D81F06}" srcOrd="0" destOrd="0" presId="urn:microsoft.com/office/officeart/2005/8/layout/hList1"/>
    <dgm:cxn modelId="{D9BE0EA0-8B40-49A7-9FDE-01DF9D945A04}" srcId="{3E1F17CA-03E7-4392-9885-FEBFA4651F43}" destId="{D040371D-6C26-4D0B-B686-6BBF5E54B241}" srcOrd="3" destOrd="0" parTransId="{E8CE66A3-C154-44C1-A22C-BF73CD2EFC56}" sibTransId="{5A1FE088-0C15-41C0-AE15-7D94BAC919D0}"/>
    <dgm:cxn modelId="{8EC479A0-CA35-42B6-A7DB-4B364B536915}" type="presOf" srcId="{9A387431-6C58-4EC7-B3C5-0E751F76A10D}" destId="{E86D45BB-B346-4A18-B948-BE3230DD11D3}" srcOrd="0" destOrd="1" presId="urn:microsoft.com/office/officeart/2005/8/layout/hList1"/>
    <dgm:cxn modelId="{56BE33A3-8D92-48CC-9564-696FDBFB0235}" srcId="{60628003-2D6A-4985-BD70-483FCA0A538E}" destId="{8DD1AB6B-592E-4B4F-978E-3B8E0094C09E}" srcOrd="1" destOrd="0" parTransId="{C2690F0D-23C8-44C8-8EA0-ED077FA261C0}" sibTransId="{D225A699-D026-4E4B-9DB4-030DBEDEFAD4}"/>
    <dgm:cxn modelId="{6C0DF7AF-32FB-40D9-B88D-51ECD262CB87}" srcId="{3E1F17CA-03E7-4392-9885-FEBFA4651F43}" destId="{A30C6F25-3D71-488D-8AF1-28BDD1131C3F}" srcOrd="4" destOrd="0" parTransId="{B69E41C8-2FB7-46A1-8159-5D2F99CE1D6E}" sibTransId="{08365D7C-061D-4098-8A98-9A152B071117}"/>
    <dgm:cxn modelId="{1DF1BDB8-ECF4-4E18-8D69-B4465F804DE8}" srcId="{9A387431-6C58-4EC7-B3C5-0E751F76A10D}" destId="{A060E9A9-01C7-4820-B017-0A61ACB87218}" srcOrd="0" destOrd="0" parTransId="{55F308F4-DEE0-4777-9AAD-B740365A4C03}" sibTransId="{10A7B600-DBA3-4CAB-8E9D-1FB038B1E2CB}"/>
    <dgm:cxn modelId="{B153C1BB-87C9-4EE1-8E3F-C0D43A33DF34}" type="presOf" srcId="{4CD935A7-C479-4220-9AEA-96D6C28D8981}" destId="{42A1D802-F3A0-4EE1-B717-2CA61DED1D9F}" srcOrd="0" destOrd="2" presId="urn:microsoft.com/office/officeart/2005/8/layout/hList1"/>
    <dgm:cxn modelId="{C1507BCA-4F23-402A-85DB-533B09DE62C9}" type="presOf" srcId="{19949810-619A-4F94-BA3A-5BA3EF438BB2}" destId="{628A2955-C26F-41B7-B96F-36DDA026F498}" srcOrd="0" destOrd="0" presId="urn:microsoft.com/office/officeart/2005/8/layout/hList1"/>
    <dgm:cxn modelId="{108EB5CB-6C51-4419-8BF3-CCDE30C2B2EE}" type="presOf" srcId="{379FC4E2-A01D-482A-8DBC-8E9577232141}" destId="{42A1D802-F3A0-4EE1-B717-2CA61DED1D9F}" srcOrd="0" destOrd="3" presId="urn:microsoft.com/office/officeart/2005/8/layout/hList1"/>
    <dgm:cxn modelId="{8B710ED6-B496-4D31-9C36-D3C0D0A0ABEB}" srcId="{3E1F17CA-03E7-4392-9885-FEBFA4651F43}" destId="{0A4BBDAB-6C80-4EC5-8771-14A04691C210}" srcOrd="5" destOrd="0" parTransId="{97578C14-EDFB-4B06-91E6-C844E8A817C5}" sibTransId="{D32CAAFE-7132-4D0C-9333-8728E08424D6}"/>
    <dgm:cxn modelId="{BB85F8DC-40E3-4535-971F-8AE3C0274B57}" srcId="{3E1F17CA-03E7-4392-9885-FEBFA4651F43}" destId="{E28EA3BF-8FF2-4C95-B621-E5A33CF94B99}" srcOrd="0" destOrd="0" parTransId="{3F9EB879-85DB-4862-9E00-E38DFFD8C9A8}" sibTransId="{7123AF94-8193-4EF7-97BD-96B096160693}"/>
    <dgm:cxn modelId="{9CFD3EE2-E8EF-46C2-8D43-000B5565C73D}" type="presOf" srcId="{3E1F17CA-03E7-4392-9885-FEBFA4651F43}" destId="{D1875CC7-B20E-4A43-B3C1-2B0CFE8DD174}" srcOrd="0" destOrd="0" presId="urn:microsoft.com/office/officeart/2005/8/layout/hList1"/>
    <dgm:cxn modelId="{469B8FE6-B8DA-4738-9CE1-F92CE31F0167}" srcId="{8DD1AB6B-592E-4B4F-978E-3B8E0094C09E}" destId="{886FFE47-8A0B-4E6B-B8C2-9B22CEEC4930}" srcOrd="2" destOrd="0" parTransId="{AFCCFCAA-AAEF-4DDB-9F9A-ADD9AA49D67B}" sibTransId="{1C8453F8-3DEA-4D44-9727-EF1C56268A5D}"/>
    <dgm:cxn modelId="{945D11E9-A5EC-4342-9342-DAA1D9966058}" srcId="{411C419D-5EFF-4B86-9C2B-F66734618C7A}" destId="{1C71E191-3CCD-4C73-AA74-B203CD343C7D}" srcOrd="1" destOrd="0" parTransId="{8E149134-D40A-4E0E-9A85-FBC5AD867812}" sibTransId="{9A1C195D-A5AF-4739-AC9D-2C49F678C690}"/>
    <dgm:cxn modelId="{45D56DEA-6074-4E52-8F09-9C268C18B1B2}" type="presOf" srcId="{A30C6F25-3D71-488D-8AF1-28BDD1131C3F}" destId="{E86D45BB-B346-4A18-B948-BE3230DD11D3}" srcOrd="0" destOrd="6" presId="urn:microsoft.com/office/officeart/2005/8/layout/hList1"/>
    <dgm:cxn modelId="{ABB7C9FD-0079-40B6-81C9-5A4AB71A1C54}" srcId="{60628003-2D6A-4985-BD70-483FCA0A538E}" destId="{68013C8C-015B-4426-A23E-2DEADF0D5E24}" srcOrd="2" destOrd="0" parTransId="{3D625D01-90BE-4BCC-81A9-5318C7D9DC28}" sibTransId="{3A86CF23-9168-4B84-B2FA-8FE419C205DC}"/>
    <dgm:cxn modelId="{AFEFE3CC-85CC-477A-BCD8-273EFFF031EE}" type="presParOf" srcId="{82376E21-3D1E-489F-9288-0B4D0ED99659}" destId="{117B6A62-BC54-49E0-A22B-CB97E99B105E}" srcOrd="0" destOrd="0" presId="urn:microsoft.com/office/officeart/2005/8/layout/hList1"/>
    <dgm:cxn modelId="{2579CEC3-82FD-47EA-8AB8-BCB96D7CC011}" type="presParOf" srcId="{117B6A62-BC54-49E0-A22B-CB97E99B105E}" destId="{D1875CC7-B20E-4A43-B3C1-2B0CFE8DD174}" srcOrd="0" destOrd="0" presId="urn:microsoft.com/office/officeart/2005/8/layout/hList1"/>
    <dgm:cxn modelId="{6190172B-938F-4423-B2B0-7A45FF37F81D}" type="presParOf" srcId="{117B6A62-BC54-49E0-A22B-CB97E99B105E}" destId="{E86D45BB-B346-4A18-B948-BE3230DD11D3}" srcOrd="1" destOrd="0" presId="urn:microsoft.com/office/officeart/2005/8/layout/hList1"/>
    <dgm:cxn modelId="{1D8B7699-878F-45BC-A709-58C75E979ADF}" type="presParOf" srcId="{82376E21-3D1E-489F-9288-0B4D0ED99659}" destId="{8C605958-3095-422E-BEA6-0819622A0F34}" srcOrd="1" destOrd="0" presId="urn:microsoft.com/office/officeart/2005/8/layout/hList1"/>
    <dgm:cxn modelId="{0F630B44-F1F6-4CE7-81DD-ED726262D892}" type="presParOf" srcId="{82376E21-3D1E-489F-9288-0B4D0ED99659}" destId="{05298404-AF68-402F-95F9-EDF2D7CA1164}" srcOrd="2" destOrd="0" presId="urn:microsoft.com/office/officeart/2005/8/layout/hList1"/>
    <dgm:cxn modelId="{B2E53A0A-3061-4377-9387-C192D478241E}" type="presParOf" srcId="{05298404-AF68-402F-95F9-EDF2D7CA1164}" destId="{97CF1F03-B885-47E6-8648-7B9ED0D81F06}" srcOrd="0" destOrd="0" presId="urn:microsoft.com/office/officeart/2005/8/layout/hList1"/>
    <dgm:cxn modelId="{47277109-674D-43C6-B15B-471210E40BC1}" type="presParOf" srcId="{05298404-AF68-402F-95F9-EDF2D7CA1164}" destId="{42A1D802-F3A0-4EE1-B717-2CA61DED1D9F}" srcOrd="1" destOrd="0" presId="urn:microsoft.com/office/officeart/2005/8/layout/hList1"/>
    <dgm:cxn modelId="{E4244B08-2D98-477D-8075-F5049C60DF63}" type="presParOf" srcId="{82376E21-3D1E-489F-9288-0B4D0ED99659}" destId="{DB950B36-CF31-4CBA-80AD-8BB09E4ADF03}" srcOrd="3" destOrd="0" presId="urn:microsoft.com/office/officeart/2005/8/layout/hList1"/>
    <dgm:cxn modelId="{A3ADCA09-4FB4-4FF9-AC62-F76F54554F40}" type="presParOf" srcId="{82376E21-3D1E-489F-9288-0B4D0ED99659}" destId="{D0608182-84BF-43BF-83F3-981D63ADB116}" srcOrd="4" destOrd="0" presId="urn:microsoft.com/office/officeart/2005/8/layout/hList1"/>
    <dgm:cxn modelId="{E7B930D8-9E27-4BF1-A43A-73D05BAE084A}" type="presParOf" srcId="{D0608182-84BF-43BF-83F3-981D63ADB116}" destId="{282EBEF9-DF2E-4BB1-B6C1-A52FFB549A2E}" srcOrd="0" destOrd="0" presId="urn:microsoft.com/office/officeart/2005/8/layout/hList1"/>
    <dgm:cxn modelId="{B7291A49-522C-421E-B1A3-AA4FB5236374}" type="presParOf" srcId="{D0608182-84BF-43BF-83F3-981D63ADB116}" destId="{628A2955-C26F-41B7-B96F-36DDA026F49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57F9A8-C92A-4788-B003-5359EC817FE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DC47C0E-6A41-4B98-B45C-1C2E8FB95114}">
      <dgm:prSet phldrT="[Text]" custT="1"/>
      <dgm:spPr>
        <a:solidFill>
          <a:schemeClr val="tx2"/>
        </a:solidFill>
      </dgm:spPr>
      <dgm:t>
        <a:bodyPr/>
        <a:lstStyle/>
        <a:p>
          <a:r>
            <a:rPr lang="en-US" sz="1600" dirty="0">
              <a:solidFill>
                <a:schemeClr val="accent5"/>
              </a:solidFill>
            </a:rPr>
            <a:t>Long term price stability</a:t>
          </a:r>
        </a:p>
      </dgm:t>
    </dgm:pt>
    <dgm:pt modelId="{0328D041-6350-40BD-B1C5-39847069940A}" type="parTrans" cxnId="{D2F61B57-3266-4925-BE7A-A63C1BDE29D9}">
      <dgm:prSet/>
      <dgm:spPr/>
      <dgm:t>
        <a:bodyPr/>
        <a:lstStyle/>
        <a:p>
          <a:endParaRPr lang="en-US" sz="1400"/>
        </a:p>
      </dgm:t>
    </dgm:pt>
    <dgm:pt modelId="{6D5174F6-22FF-4CDF-B602-4D3B4836000D}" type="sibTrans" cxnId="{D2F61B57-3266-4925-BE7A-A63C1BDE29D9}">
      <dgm:prSet/>
      <dgm:spPr/>
      <dgm:t>
        <a:bodyPr/>
        <a:lstStyle/>
        <a:p>
          <a:endParaRPr lang="en-US" sz="1400"/>
        </a:p>
      </dgm:t>
    </dgm:pt>
    <dgm:pt modelId="{6ED2D7F9-505E-45A0-81BB-891E7B49D3E0}">
      <dgm:prSet phldrT="[Text]" custT="1"/>
      <dgm:spPr/>
      <dgm:t>
        <a:bodyPr/>
        <a:lstStyle/>
        <a:p>
          <a:r>
            <a:rPr lang="en-US" sz="1400" dirty="0"/>
            <a:t>Low fuel and operating costs</a:t>
          </a:r>
        </a:p>
      </dgm:t>
    </dgm:pt>
    <dgm:pt modelId="{D7B60F6E-E8EA-4C9A-A696-A8A5709B317B}" type="parTrans" cxnId="{4D014F3D-53D8-4CCC-8883-4C8EBF378D31}">
      <dgm:prSet/>
      <dgm:spPr/>
      <dgm:t>
        <a:bodyPr/>
        <a:lstStyle/>
        <a:p>
          <a:endParaRPr lang="en-US" sz="1400"/>
        </a:p>
      </dgm:t>
    </dgm:pt>
    <dgm:pt modelId="{74D3705C-6E56-4C25-8995-8078311D4E22}" type="sibTrans" cxnId="{4D014F3D-53D8-4CCC-8883-4C8EBF378D31}">
      <dgm:prSet/>
      <dgm:spPr/>
      <dgm:t>
        <a:bodyPr/>
        <a:lstStyle/>
        <a:p>
          <a:endParaRPr lang="en-US" sz="1400"/>
        </a:p>
      </dgm:t>
    </dgm:pt>
    <dgm:pt modelId="{B244B43F-3AAC-412A-97D7-DA729C65A0C2}">
      <dgm:prSet phldrT="[Text]" custT="1"/>
      <dgm:spPr>
        <a:solidFill>
          <a:schemeClr val="tx2"/>
        </a:solidFill>
      </dgm:spPr>
      <dgm:t>
        <a:bodyPr/>
        <a:lstStyle/>
        <a:p>
          <a:r>
            <a:rPr lang="en-US" sz="1600" dirty="0">
              <a:solidFill>
                <a:schemeClr val="accent5"/>
              </a:solidFill>
            </a:rPr>
            <a:t>Reliable dispatchable generation</a:t>
          </a:r>
        </a:p>
      </dgm:t>
    </dgm:pt>
    <dgm:pt modelId="{9E396EF1-1932-4DD8-9654-02AE0ACD9881}" type="parTrans" cxnId="{3062846C-BB96-4F8A-9872-4649CF5A4A9E}">
      <dgm:prSet/>
      <dgm:spPr/>
      <dgm:t>
        <a:bodyPr/>
        <a:lstStyle/>
        <a:p>
          <a:endParaRPr lang="en-US" sz="1400"/>
        </a:p>
      </dgm:t>
    </dgm:pt>
    <dgm:pt modelId="{E7CFB4D8-7A84-4945-A4CD-F63C8E7B349C}" type="sibTrans" cxnId="{3062846C-BB96-4F8A-9872-4649CF5A4A9E}">
      <dgm:prSet/>
      <dgm:spPr/>
      <dgm:t>
        <a:bodyPr/>
        <a:lstStyle/>
        <a:p>
          <a:endParaRPr lang="en-US" sz="1400"/>
        </a:p>
      </dgm:t>
    </dgm:pt>
    <dgm:pt modelId="{521C07C3-C90F-4F4F-98C4-38C7D6DC50E0}">
      <dgm:prSet phldrT="[Text]" custT="1"/>
      <dgm:spPr/>
      <dgm:t>
        <a:bodyPr/>
        <a:lstStyle/>
        <a:p>
          <a:r>
            <a:rPr lang="en-US" sz="1400" dirty="0"/>
            <a:t>24/7, 365 days per year, years between refueling </a:t>
          </a:r>
          <a:br>
            <a:rPr lang="en-US" sz="1400" dirty="0"/>
          </a:br>
          <a:r>
            <a:rPr lang="en-US" sz="1400" dirty="0"/>
            <a:t>(Average capacity factors &gt;92%)</a:t>
          </a:r>
        </a:p>
      </dgm:t>
    </dgm:pt>
    <dgm:pt modelId="{0EF334F6-C63F-449F-B0E8-CB8311CCCF0B}" type="parTrans" cxnId="{B63B9FB5-1C7F-4BD8-90ED-90DD19C5AF22}">
      <dgm:prSet/>
      <dgm:spPr/>
      <dgm:t>
        <a:bodyPr/>
        <a:lstStyle/>
        <a:p>
          <a:endParaRPr lang="en-US" sz="1400"/>
        </a:p>
      </dgm:t>
    </dgm:pt>
    <dgm:pt modelId="{ACEA607E-07D1-4E32-B3E1-0A18D4F7CFEB}" type="sibTrans" cxnId="{B63B9FB5-1C7F-4BD8-90ED-90DD19C5AF22}">
      <dgm:prSet/>
      <dgm:spPr/>
      <dgm:t>
        <a:bodyPr/>
        <a:lstStyle/>
        <a:p>
          <a:endParaRPr lang="en-US" sz="1400"/>
        </a:p>
      </dgm:t>
    </dgm:pt>
    <dgm:pt modelId="{D1B91B3F-8039-48A3-B620-22B9527595F9}">
      <dgm:prSet phldrT="[Text]" custT="1"/>
      <dgm:spPr>
        <a:solidFill>
          <a:schemeClr val="tx2"/>
        </a:solidFill>
      </dgm:spPr>
      <dgm:t>
        <a:bodyPr/>
        <a:lstStyle/>
        <a:p>
          <a:r>
            <a:rPr lang="en-US" sz="1600" dirty="0">
              <a:solidFill>
                <a:schemeClr val="accent5"/>
              </a:solidFill>
            </a:rPr>
            <a:t>Integration with renewables and storage</a:t>
          </a:r>
        </a:p>
      </dgm:t>
    </dgm:pt>
    <dgm:pt modelId="{0930405D-F19A-4B23-A93C-97A882B8AE78}" type="parTrans" cxnId="{A96B95AD-6837-46AA-AD6E-61F9C70304F9}">
      <dgm:prSet/>
      <dgm:spPr/>
      <dgm:t>
        <a:bodyPr/>
        <a:lstStyle/>
        <a:p>
          <a:endParaRPr lang="en-US" sz="1400"/>
        </a:p>
      </dgm:t>
    </dgm:pt>
    <dgm:pt modelId="{63BCC86C-C093-4090-AA04-336E2C508855}" type="sibTrans" cxnId="{A96B95AD-6837-46AA-AD6E-61F9C70304F9}">
      <dgm:prSet/>
      <dgm:spPr/>
      <dgm:t>
        <a:bodyPr/>
        <a:lstStyle/>
        <a:p>
          <a:endParaRPr lang="en-US" sz="1400"/>
        </a:p>
      </dgm:t>
    </dgm:pt>
    <dgm:pt modelId="{0B1C1973-DD14-480B-938D-A389276F0285}">
      <dgm:prSet phldrT="[Text]" custT="1"/>
      <dgm:spPr/>
      <dgm:t>
        <a:bodyPr/>
        <a:lstStyle/>
        <a:p>
          <a:r>
            <a:rPr lang="en-US" sz="1400" dirty="0"/>
            <a:t>Paired with heat storage and able to quickly change power </a:t>
          </a:r>
        </a:p>
      </dgm:t>
    </dgm:pt>
    <dgm:pt modelId="{5E36BF6C-981A-4CDB-A9D4-F5216B12E769}" type="parTrans" cxnId="{B4FAC613-4146-467B-A480-3D279A6BDCFA}">
      <dgm:prSet/>
      <dgm:spPr/>
      <dgm:t>
        <a:bodyPr/>
        <a:lstStyle/>
        <a:p>
          <a:endParaRPr lang="en-US" sz="1400"/>
        </a:p>
      </dgm:t>
    </dgm:pt>
    <dgm:pt modelId="{B37C4146-EE8E-4874-A837-EC772C5B0A04}" type="sibTrans" cxnId="{B4FAC613-4146-467B-A480-3D279A6BDCFA}">
      <dgm:prSet/>
      <dgm:spPr/>
      <dgm:t>
        <a:bodyPr/>
        <a:lstStyle/>
        <a:p>
          <a:endParaRPr lang="en-US" sz="1400"/>
        </a:p>
      </dgm:t>
    </dgm:pt>
    <dgm:pt modelId="{8D679E33-59EA-4154-AB0B-AD73B2574A69}">
      <dgm:prSet phldrT="[Text]" custT="1"/>
      <dgm:spPr>
        <a:solidFill>
          <a:schemeClr val="tx2"/>
        </a:solidFill>
      </dgm:spPr>
      <dgm:t>
        <a:bodyPr/>
        <a:lstStyle/>
        <a:p>
          <a:r>
            <a:rPr lang="en-US" sz="1600" dirty="0">
              <a:solidFill>
                <a:schemeClr val="accent5"/>
              </a:solidFill>
            </a:rPr>
            <a:t>Efficient land use</a:t>
          </a:r>
        </a:p>
      </dgm:t>
    </dgm:pt>
    <dgm:pt modelId="{DA80E230-EAC6-41E4-953E-35E63F5E101E}" type="parTrans" cxnId="{CEDD4508-9AD6-459D-88E8-13B36555303A}">
      <dgm:prSet/>
      <dgm:spPr/>
      <dgm:t>
        <a:bodyPr/>
        <a:lstStyle/>
        <a:p>
          <a:endParaRPr lang="en-US" sz="1400"/>
        </a:p>
      </dgm:t>
    </dgm:pt>
    <dgm:pt modelId="{A2A60286-DC6D-4548-86C0-379F641704AE}" type="sibTrans" cxnId="{CEDD4508-9AD6-459D-88E8-13B36555303A}">
      <dgm:prSet/>
      <dgm:spPr/>
      <dgm:t>
        <a:bodyPr/>
        <a:lstStyle/>
        <a:p>
          <a:endParaRPr lang="en-US" sz="1400"/>
        </a:p>
      </dgm:t>
    </dgm:pt>
    <dgm:pt modelId="{AA74C2F9-5C4F-4F13-AA86-F0431ED7AEEB}">
      <dgm:prSet phldrT="[Text]" custT="1"/>
      <dgm:spPr>
        <a:solidFill>
          <a:schemeClr val="tx2"/>
        </a:solidFill>
      </dgm:spPr>
      <dgm:t>
        <a:bodyPr/>
        <a:lstStyle/>
        <a:p>
          <a:r>
            <a:rPr lang="en-US" sz="1600" dirty="0">
              <a:solidFill>
                <a:schemeClr val="accent5"/>
              </a:solidFill>
            </a:rPr>
            <a:t>Other Environmental </a:t>
          </a:r>
        </a:p>
      </dgm:t>
    </dgm:pt>
    <dgm:pt modelId="{C431531B-1231-4C69-8E1A-33CEA5EEAD4F}" type="parTrans" cxnId="{90831BFC-9441-4073-AFF2-21302A643F1F}">
      <dgm:prSet/>
      <dgm:spPr/>
      <dgm:t>
        <a:bodyPr/>
        <a:lstStyle/>
        <a:p>
          <a:endParaRPr lang="en-US" sz="1400"/>
        </a:p>
      </dgm:t>
    </dgm:pt>
    <dgm:pt modelId="{8F83FE7A-18AF-4941-8174-5CBE66B6EF81}" type="sibTrans" cxnId="{90831BFC-9441-4073-AFF2-21302A643F1F}">
      <dgm:prSet/>
      <dgm:spPr/>
      <dgm:t>
        <a:bodyPr/>
        <a:lstStyle/>
        <a:p>
          <a:endParaRPr lang="en-US" sz="1400"/>
        </a:p>
      </dgm:t>
    </dgm:pt>
    <dgm:pt modelId="{C51C91E2-3C2A-401B-9CF9-0F5BDD3FDA2D}">
      <dgm:prSet phldrT="[Text]" custT="1"/>
      <dgm:spPr>
        <a:solidFill>
          <a:schemeClr val="tx2"/>
        </a:solidFill>
      </dgm:spPr>
      <dgm:t>
        <a:bodyPr/>
        <a:lstStyle/>
        <a:p>
          <a:r>
            <a:rPr lang="en-US" sz="1600" dirty="0">
              <a:solidFill>
                <a:schemeClr val="accent5"/>
              </a:solidFill>
            </a:rPr>
            <a:t>Black-start and operate independent from the grid</a:t>
          </a:r>
        </a:p>
      </dgm:t>
    </dgm:pt>
    <dgm:pt modelId="{11AA13D8-772F-4DF1-BC5F-5CDC6F9830BE}" type="parTrans" cxnId="{E18D7F7F-9B7F-4400-8863-496B83AD6C76}">
      <dgm:prSet/>
      <dgm:spPr/>
      <dgm:t>
        <a:bodyPr/>
        <a:lstStyle/>
        <a:p>
          <a:endParaRPr lang="en-US" sz="1400"/>
        </a:p>
      </dgm:t>
    </dgm:pt>
    <dgm:pt modelId="{E7F353D4-D9DC-4A9B-B941-2E21A4660D27}" type="sibTrans" cxnId="{E18D7F7F-9B7F-4400-8863-496B83AD6C76}">
      <dgm:prSet/>
      <dgm:spPr/>
      <dgm:t>
        <a:bodyPr/>
        <a:lstStyle/>
        <a:p>
          <a:endParaRPr lang="en-US" sz="1400"/>
        </a:p>
      </dgm:t>
    </dgm:pt>
    <dgm:pt modelId="{E1822E7E-13EB-4D50-B42B-684FF62C539A}">
      <dgm:prSet phldrT="[Text]" custT="1"/>
      <dgm:spPr/>
      <dgm:t>
        <a:bodyPr/>
        <a:lstStyle/>
        <a:p>
          <a:r>
            <a:rPr lang="en-US" sz="1400" dirty="0"/>
            <a:t>Resilience for mission-critical activities</a:t>
          </a:r>
        </a:p>
      </dgm:t>
    </dgm:pt>
    <dgm:pt modelId="{654BA306-77D6-4A0D-8A3D-B2C52F34E20A}" type="parTrans" cxnId="{D798D06F-5903-4EC2-8260-56AE8CC869F3}">
      <dgm:prSet/>
      <dgm:spPr/>
      <dgm:t>
        <a:bodyPr/>
        <a:lstStyle/>
        <a:p>
          <a:endParaRPr lang="en-US" sz="1400"/>
        </a:p>
      </dgm:t>
    </dgm:pt>
    <dgm:pt modelId="{A37ADC0D-0B54-4656-89C9-7370310B4BCD}" type="sibTrans" cxnId="{D798D06F-5903-4EC2-8260-56AE8CC869F3}">
      <dgm:prSet/>
      <dgm:spPr/>
      <dgm:t>
        <a:bodyPr/>
        <a:lstStyle/>
        <a:p>
          <a:endParaRPr lang="en-US" sz="1400"/>
        </a:p>
      </dgm:t>
    </dgm:pt>
    <dgm:pt modelId="{BE8394F1-97CC-4D91-9824-F8A62E289AD1}">
      <dgm:prSet custT="1"/>
      <dgm:spPr/>
      <dgm:t>
        <a:bodyPr/>
        <a:lstStyle/>
        <a:p>
          <a:r>
            <a:rPr lang="en-US" sz="1400" dirty="0"/>
            <a:t>Protect against natural phenomena, cyber threats and EMP</a:t>
          </a:r>
        </a:p>
      </dgm:t>
    </dgm:pt>
    <dgm:pt modelId="{10394AE1-9620-4FE3-BF8A-A4340C0F2D3D}" type="parTrans" cxnId="{0435900E-05E4-4A0D-816B-38D5284D6570}">
      <dgm:prSet/>
      <dgm:spPr/>
      <dgm:t>
        <a:bodyPr/>
        <a:lstStyle/>
        <a:p>
          <a:endParaRPr lang="en-US" sz="1400"/>
        </a:p>
      </dgm:t>
    </dgm:pt>
    <dgm:pt modelId="{5F4E55C3-A0EA-4C65-8EE2-BDB1462DBCF1}" type="sibTrans" cxnId="{0435900E-05E4-4A0D-816B-38D5284D6570}">
      <dgm:prSet/>
      <dgm:spPr/>
      <dgm:t>
        <a:bodyPr/>
        <a:lstStyle/>
        <a:p>
          <a:endParaRPr lang="en-US" sz="1400"/>
        </a:p>
      </dgm:t>
    </dgm:pt>
    <dgm:pt modelId="{66B11471-330A-4EEB-922B-DDA3DFD58AD8}">
      <dgm:prSet phldrT="[Text]" custT="1"/>
      <dgm:spPr/>
      <dgm:t>
        <a:bodyPr/>
        <a:lstStyle/>
        <a:p>
          <a:r>
            <a:rPr lang="en-US" sz="1400" dirty="0"/>
            <a:t>Clean energy (carbon-free generation)</a:t>
          </a:r>
        </a:p>
      </dgm:t>
    </dgm:pt>
    <dgm:pt modelId="{B09DFE86-6342-4FA6-8754-132B6E294D55}" type="parTrans" cxnId="{D7E2B772-8ACC-4DC4-849F-8207EE0C1C91}">
      <dgm:prSet/>
      <dgm:spPr/>
      <dgm:t>
        <a:bodyPr/>
        <a:lstStyle/>
        <a:p>
          <a:endParaRPr lang="en-US" sz="1400"/>
        </a:p>
      </dgm:t>
    </dgm:pt>
    <dgm:pt modelId="{1BF7EB82-CD6A-4DB5-9771-7439895ACE10}" type="sibTrans" cxnId="{D7E2B772-8ACC-4DC4-849F-8207EE0C1C91}">
      <dgm:prSet/>
      <dgm:spPr/>
      <dgm:t>
        <a:bodyPr/>
        <a:lstStyle/>
        <a:p>
          <a:endParaRPr lang="en-US" sz="1400"/>
        </a:p>
      </dgm:t>
    </dgm:pt>
    <dgm:pt modelId="{E4C46855-00D3-4148-966D-BBCCED9C9FC1}">
      <dgm:prSet custT="1"/>
      <dgm:spPr/>
      <dgm:t>
        <a:bodyPr/>
        <a:lstStyle/>
        <a:p>
          <a:r>
            <a:rPr lang="en-US" sz="1400" dirty="0"/>
            <a:t>Many SMRs are being designed with ability for dry air cooling</a:t>
          </a:r>
        </a:p>
      </dgm:t>
    </dgm:pt>
    <dgm:pt modelId="{59F9B3C8-DEAF-49EA-91B3-8F54AF4C8222}" type="parTrans" cxnId="{E34B3100-10FF-4122-BA92-735D68A25E84}">
      <dgm:prSet/>
      <dgm:spPr/>
      <dgm:t>
        <a:bodyPr/>
        <a:lstStyle/>
        <a:p>
          <a:endParaRPr lang="en-US" sz="1400"/>
        </a:p>
      </dgm:t>
    </dgm:pt>
    <dgm:pt modelId="{1A8186BE-F836-4559-B16C-1BA4F7AFBFA9}" type="sibTrans" cxnId="{E34B3100-10FF-4122-BA92-735D68A25E84}">
      <dgm:prSet/>
      <dgm:spPr/>
      <dgm:t>
        <a:bodyPr/>
        <a:lstStyle/>
        <a:p>
          <a:endParaRPr lang="en-US" sz="1400"/>
        </a:p>
      </dgm:t>
    </dgm:pt>
    <dgm:pt modelId="{51F4D813-EEDC-486A-A991-6E438EE65534}">
      <dgm:prSet phldrT="[Text]" custT="1"/>
      <dgm:spPr/>
      <dgm:t>
        <a:bodyPr/>
        <a:lstStyle/>
        <a:p>
          <a:r>
            <a:rPr lang="en-US" sz="1400" dirty="0"/>
            <a:t>Land utilization &lt;0.1 acre/TWh (Wind =1,125 acre/TWh; Solar 144 acre/TWh) (due to nuclear’s </a:t>
          </a:r>
          <a:r>
            <a:rPr lang="en-US" sz="1400" b="1" dirty="0"/>
            <a:t>high energy density</a:t>
          </a:r>
          <a:r>
            <a:rPr lang="en-US" sz="1400" dirty="0"/>
            <a:t>)</a:t>
          </a:r>
        </a:p>
      </dgm:t>
    </dgm:pt>
    <dgm:pt modelId="{FEF30C43-1FB6-4090-AB32-2589DFB53CF9}" type="parTrans" cxnId="{17C99FB3-C31A-4AB7-B9DD-BA4685160C6A}">
      <dgm:prSet/>
      <dgm:spPr/>
      <dgm:t>
        <a:bodyPr/>
        <a:lstStyle/>
        <a:p>
          <a:endParaRPr lang="en-US" sz="1400"/>
        </a:p>
      </dgm:t>
    </dgm:pt>
    <dgm:pt modelId="{FA970D2B-D5B6-4213-B2DD-FA3257CB16CD}" type="sibTrans" cxnId="{17C99FB3-C31A-4AB7-B9DD-BA4685160C6A}">
      <dgm:prSet/>
      <dgm:spPr/>
      <dgm:t>
        <a:bodyPr/>
        <a:lstStyle/>
        <a:p>
          <a:endParaRPr lang="en-US" sz="1400"/>
        </a:p>
      </dgm:t>
    </dgm:pt>
    <dgm:pt modelId="{DC00FFDB-E8A9-4554-90E6-D9889D6A053E}" type="pres">
      <dgm:prSet presAssocID="{EE57F9A8-C92A-4788-B003-5359EC817FE6}" presName="Name0" presStyleCnt="0">
        <dgm:presLayoutVars>
          <dgm:dir/>
          <dgm:animLvl val="lvl"/>
          <dgm:resizeHandles val="exact"/>
        </dgm:presLayoutVars>
      </dgm:prSet>
      <dgm:spPr/>
    </dgm:pt>
    <dgm:pt modelId="{735F3005-EF19-4187-B172-41BF6DF74C6C}" type="pres">
      <dgm:prSet presAssocID="{EDC47C0E-6A41-4B98-B45C-1C2E8FB95114}" presName="linNode" presStyleCnt="0"/>
      <dgm:spPr/>
    </dgm:pt>
    <dgm:pt modelId="{E3D4DD6D-9D70-4E65-AB06-177CAB99DD0E}" type="pres">
      <dgm:prSet presAssocID="{EDC47C0E-6A41-4B98-B45C-1C2E8FB95114}" presName="parentText" presStyleLbl="node1" presStyleIdx="0" presStyleCnt="6">
        <dgm:presLayoutVars>
          <dgm:chMax val="1"/>
          <dgm:bulletEnabled val="1"/>
        </dgm:presLayoutVars>
      </dgm:prSet>
      <dgm:spPr/>
    </dgm:pt>
    <dgm:pt modelId="{A3E7ECC1-B305-4ECA-92FF-0635F3203609}" type="pres">
      <dgm:prSet presAssocID="{EDC47C0E-6A41-4B98-B45C-1C2E8FB95114}" presName="descendantText" presStyleLbl="alignAccFollowNode1" presStyleIdx="0" presStyleCnt="6">
        <dgm:presLayoutVars>
          <dgm:bulletEnabled val="1"/>
        </dgm:presLayoutVars>
      </dgm:prSet>
      <dgm:spPr/>
    </dgm:pt>
    <dgm:pt modelId="{3C978B6B-90FC-4873-91E6-6CD8CA49CDE5}" type="pres">
      <dgm:prSet presAssocID="{6D5174F6-22FF-4CDF-B602-4D3B4836000D}" presName="sp" presStyleCnt="0"/>
      <dgm:spPr/>
    </dgm:pt>
    <dgm:pt modelId="{3FF785C1-3D0F-4B76-A291-A9E501D43383}" type="pres">
      <dgm:prSet presAssocID="{B244B43F-3AAC-412A-97D7-DA729C65A0C2}" presName="linNode" presStyleCnt="0"/>
      <dgm:spPr/>
    </dgm:pt>
    <dgm:pt modelId="{E2EE7E04-E9FF-4E0C-B2D7-76BC8ADCB2AA}" type="pres">
      <dgm:prSet presAssocID="{B244B43F-3AAC-412A-97D7-DA729C65A0C2}" presName="parentText" presStyleLbl="node1" presStyleIdx="1" presStyleCnt="6">
        <dgm:presLayoutVars>
          <dgm:chMax val="1"/>
          <dgm:bulletEnabled val="1"/>
        </dgm:presLayoutVars>
      </dgm:prSet>
      <dgm:spPr/>
    </dgm:pt>
    <dgm:pt modelId="{C6431294-25D9-4286-8CEC-97E82B779930}" type="pres">
      <dgm:prSet presAssocID="{B244B43F-3AAC-412A-97D7-DA729C65A0C2}" presName="descendantText" presStyleLbl="alignAccFollowNode1" presStyleIdx="1" presStyleCnt="6">
        <dgm:presLayoutVars>
          <dgm:bulletEnabled val="1"/>
        </dgm:presLayoutVars>
      </dgm:prSet>
      <dgm:spPr/>
    </dgm:pt>
    <dgm:pt modelId="{2230F5EA-C7E2-44DB-8068-3555A3D91A38}" type="pres">
      <dgm:prSet presAssocID="{E7CFB4D8-7A84-4945-A4CD-F63C8E7B349C}" presName="sp" presStyleCnt="0"/>
      <dgm:spPr/>
    </dgm:pt>
    <dgm:pt modelId="{ED5BB6D4-E306-4364-89F1-2E3FABD3EF50}" type="pres">
      <dgm:prSet presAssocID="{D1B91B3F-8039-48A3-B620-22B9527595F9}" presName="linNode" presStyleCnt="0"/>
      <dgm:spPr/>
    </dgm:pt>
    <dgm:pt modelId="{1A6545B0-DA01-4148-BC3D-D21022540018}" type="pres">
      <dgm:prSet presAssocID="{D1B91B3F-8039-48A3-B620-22B9527595F9}" presName="parentText" presStyleLbl="node1" presStyleIdx="2" presStyleCnt="6">
        <dgm:presLayoutVars>
          <dgm:chMax val="1"/>
          <dgm:bulletEnabled val="1"/>
        </dgm:presLayoutVars>
      </dgm:prSet>
      <dgm:spPr/>
    </dgm:pt>
    <dgm:pt modelId="{AC4EB097-6DA2-43DD-BF7A-A8691B666DFA}" type="pres">
      <dgm:prSet presAssocID="{D1B91B3F-8039-48A3-B620-22B9527595F9}" presName="descendantText" presStyleLbl="alignAccFollowNode1" presStyleIdx="2" presStyleCnt="6">
        <dgm:presLayoutVars>
          <dgm:bulletEnabled val="1"/>
        </dgm:presLayoutVars>
      </dgm:prSet>
      <dgm:spPr/>
    </dgm:pt>
    <dgm:pt modelId="{1E21200C-70F1-484E-A0C5-2F7EE6E38905}" type="pres">
      <dgm:prSet presAssocID="{63BCC86C-C093-4090-AA04-336E2C508855}" presName="sp" presStyleCnt="0"/>
      <dgm:spPr/>
    </dgm:pt>
    <dgm:pt modelId="{48CC390D-802C-42DA-A01F-5497A76BCDE0}" type="pres">
      <dgm:prSet presAssocID="{8D679E33-59EA-4154-AB0B-AD73B2574A69}" presName="linNode" presStyleCnt="0"/>
      <dgm:spPr/>
    </dgm:pt>
    <dgm:pt modelId="{322FC546-E58D-4E90-8F6F-8FEB5B319092}" type="pres">
      <dgm:prSet presAssocID="{8D679E33-59EA-4154-AB0B-AD73B2574A69}" presName="parentText" presStyleLbl="node1" presStyleIdx="3" presStyleCnt="6">
        <dgm:presLayoutVars>
          <dgm:chMax val="1"/>
          <dgm:bulletEnabled val="1"/>
        </dgm:presLayoutVars>
      </dgm:prSet>
      <dgm:spPr/>
    </dgm:pt>
    <dgm:pt modelId="{50BEF75B-AF28-46C5-A4B1-6B0E10334252}" type="pres">
      <dgm:prSet presAssocID="{8D679E33-59EA-4154-AB0B-AD73B2574A69}" presName="descendantText" presStyleLbl="alignAccFollowNode1" presStyleIdx="3" presStyleCnt="6">
        <dgm:presLayoutVars>
          <dgm:bulletEnabled val="1"/>
        </dgm:presLayoutVars>
      </dgm:prSet>
      <dgm:spPr/>
    </dgm:pt>
    <dgm:pt modelId="{8065BE57-D2C9-4FC2-B651-4E7A38AB1D04}" type="pres">
      <dgm:prSet presAssocID="{A2A60286-DC6D-4548-86C0-379F641704AE}" presName="sp" presStyleCnt="0"/>
      <dgm:spPr/>
    </dgm:pt>
    <dgm:pt modelId="{5B93CB73-BCAC-44B9-A119-3FB9C5102627}" type="pres">
      <dgm:prSet presAssocID="{AA74C2F9-5C4F-4F13-AA86-F0431ED7AEEB}" presName="linNode" presStyleCnt="0"/>
      <dgm:spPr/>
    </dgm:pt>
    <dgm:pt modelId="{C0CD3E4F-A8D6-4B2E-B584-9DDB576E3BCF}" type="pres">
      <dgm:prSet presAssocID="{AA74C2F9-5C4F-4F13-AA86-F0431ED7AEEB}" presName="parentText" presStyleLbl="node1" presStyleIdx="4" presStyleCnt="6">
        <dgm:presLayoutVars>
          <dgm:chMax val="1"/>
          <dgm:bulletEnabled val="1"/>
        </dgm:presLayoutVars>
      </dgm:prSet>
      <dgm:spPr/>
    </dgm:pt>
    <dgm:pt modelId="{A02236E4-6BA0-4BEC-94C2-E80137A2762E}" type="pres">
      <dgm:prSet presAssocID="{AA74C2F9-5C4F-4F13-AA86-F0431ED7AEEB}" presName="descendantText" presStyleLbl="alignAccFollowNode1" presStyleIdx="4" presStyleCnt="6">
        <dgm:presLayoutVars>
          <dgm:bulletEnabled val="1"/>
        </dgm:presLayoutVars>
      </dgm:prSet>
      <dgm:spPr/>
    </dgm:pt>
    <dgm:pt modelId="{E34C933D-929D-4955-88B2-AB02A55D27DB}" type="pres">
      <dgm:prSet presAssocID="{8F83FE7A-18AF-4941-8174-5CBE66B6EF81}" presName="sp" presStyleCnt="0"/>
      <dgm:spPr/>
    </dgm:pt>
    <dgm:pt modelId="{675A91E0-54C1-4457-8A53-052CF172FF63}" type="pres">
      <dgm:prSet presAssocID="{C51C91E2-3C2A-401B-9CF9-0F5BDD3FDA2D}" presName="linNode" presStyleCnt="0"/>
      <dgm:spPr/>
    </dgm:pt>
    <dgm:pt modelId="{26571476-D20D-4803-94A3-B916480EB4D6}" type="pres">
      <dgm:prSet presAssocID="{C51C91E2-3C2A-401B-9CF9-0F5BDD3FDA2D}" presName="parentText" presStyleLbl="node1" presStyleIdx="5" presStyleCnt="6">
        <dgm:presLayoutVars>
          <dgm:chMax val="1"/>
          <dgm:bulletEnabled val="1"/>
        </dgm:presLayoutVars>
      </dgm:prSet>
      <dgm:spPr/>
    </dgm:pt>
    <dgm:pt modelId="{C2397388-F219-4AD7-88DE-3AF5FF419735}" type="pres">
      <dgm:prSet presAssocID="{C51C91E2-3C2A-401B-9CF9-0F5BDD3FDA2D}" presName="descendantText" presStyleLbl="alignAccFollowNode1" presStyleIdx="5" presStyleCnt="6">
        <dgm:presLayoutVars>
          <dgm:bulletEnabled val="1"/>
        </dgm:presLayoutVars>
      </dgm:prSet>
      <dgm:spPr/>
    </dgm:pt>
  </dgm:ptLst>
  <dgm:cxnLst>
    <dgm:cxn modelId="{E34B3100-10FF-4122-BA92-735D68A25E84}" srcId="{AA74C2F9-5C4F-4F13-AA86-F0431ED7AEEB}" destId="{E4C46855-00D3-4148-966D-BBCCED9C9FC1}" srcOrd="1" destOrd="0" parTransId="{59F9B3C8-DEAF-49EA-91B3-8F54AF4C8222}" sibTransId="{1A8186BE-F836-4559-B16C-1BA4F7AFBFA9}"/>
    <dgm:cxn modelId="{CEDD4508-9AD6-459D-88E8-13B36555303A}" srcId="{EE57F9A8-C92A-4788-B003-5359EC817FE6}" destId="{8D679E33-59EA-4154-AB0B-AD73B2574A69}" srcOrd="3" destOrd="0" parTransId="{DA80E230-EAC6-41E4-953E-35E63F5E101E}" sibTransId="{A2A60286-DC6D-4548-86C0-379F641704AE}"/>
    <dgm:cxn modelId="{0EB9CD08-DD4E-42F4-B01A-EDAECF6BFC79}" type="presOf" srcId="{EE57F9A8-C92A-4788-B003-5359EC817FE6}" destId="{DC00FFDB-E8A9-4554-90E6-D9889D6A053E}" srcOrd="0" destOrd="0" presId="urn:microsoft.com/office/officeart/2005/8/layout/vList5"/>
    <dgm:cxn modelId="{0435900E-05E4-4A0D-816B-38D5284D6570}" srcId="{C51C91E2-3C2A-401B-9CF9-0F5BDD3FDA2D}" destId="{BE8394F1-97CC-4D91-9824-F8A62E289AD1}" srcOrd="1" destOrd="0" parTransId="{10394AE1-9620-4FE3-BF8A-A4340C0F2D3D}" sibTransId="{5F4E55C3-A0EA-4C65-8EE2-BDB1462DBCF1}"/>
    <dgm:cxn modelId="{B4FAC613-4146-467B-A480-3D279A6BDCFA}" srcId="{D1B91B3F-8039-48A3-B620-22B9527595F9}" destId="{0B1C1973-DD14-480B-938D-A389276F0285}" srcOrd="0" destOrd="0" parTransId="{5E36BF6C-981A-4CDB-A9D4-F5216B12E769}" sibTransId="{B37C4146-EE8E-4874-A837-EC772C5B0A04}"/>
    <dgm:cxn modelId="{FA20933A-4FDE-45FF-BE61-608C9535F139}" type="presOf" srcId="{6ED2D7F9-505E-45A0-81BB-891E7B49D3E0}" destId="{A3E7ECC1-B305-4ECA-92FF-0635F3203609}" srcOrd="0" destOrd="0" presId="urn:microsoft.com/office/officeart/2005/8/layout/vList5"/>
    <dgm:cxn modelId="{4D014F3D-53D8-4CCC-8883-4C8EBF378D31}" srcId="{EDC47C0E-6A41-4B98-B45C-1C2E8FB95114}" destId="{6ED2D7F9-505E-45A0-81BB-891E7B49D3E0}" srcOrd="0" destOrd="0" parTransId="{D7B60F6E-E8EA-4C9A-A696-A8A5709B317B}" sibTransId="{74D3705C-6E56-4C25-8995-8078311D4E22}"/>
    <dgm:cxn modelId="{4B32E33E-D973-4B29-8190-DE27EAF42C4F}" type="presOf" srcId="{EDC47C0E-6A41-4B98-B45C-1C2E8FB95114}" destId="{E3D4DD6D-9D70-4E65-AB06-177CAB99DD0E}" srcOrd="0" destOrd="0" presId="urn:microsoft.com/office/officeart/2005/8/layout/vList5"/>
    <dgm:cxn modelId="{69FD705F-F0F5-4340-9B29-9EDD836EED29}" type="presOf" srcId="{C51C91E2-3C2A-401B-9CF9-0F5BDD3FDA2D}" destId="{26571476-D20D-4803-94A3-B916480EB4D6}" srcOrd="0" destOrd="0" presId="urn:microsoft.com/office/officeart/2005/8/layout/vList5"/>
    <dgm:cxn modelId="{8873D26A-C252-4D07-A55E-D817A0029318}" type="presOf" srcId="{E1822E7E-13EB-4D50-B42B-684FF62C539A}" destId="{C2397388-F219-4AD7-88DE-3AF5FF419735}" srcOrd="0" destOrd="0" presId="urn:microsoft.com/office/officeart/2005/8/layout/vList5"/>
    <dgm:cxn modelId="{3062846C-BB96-4F8A-9872-4649CF5A4A9E}" srcId="{EE57F9A8-C92A-4788-B003-5359EC817FE6}" destId="{B244B43F-3AAC-412A-97D7-DA729C65A0C2}" srcOrd="1" destOrd="0" parTransId="{9E396EF1-1932-4DD8-9654-02AE0ACD9881}" sibTransId="{E7CFB4D8-7A84-4945-A4CD-F63C8E7B349C}"/>
    <dgm:cxn modelId="{E7BF134F-68D5-4FC7-A24E-087E0F826214}" type="presOf" srcId="{66B11471-330A-4EEB-922B-DDA3DFD58AD8}" destId="{A02236E4-6BA0-4BEC-94C2-E80137A2762E}" srcOrd="0" destOrd="0" presId="urn:microsoft.com/office/officeart/2005/8/layout/vList5"/>
    <dgm:cxn modelId="{D798D06F-5903-4EC2-8260-56AE8CC869F3}" srcId="{C51C91E2-3C2A-401B-9CF9-0F5BDD3FDA2D}" destId="{E1822E7E-13EB-4D50-B42B-684FF62C539A}" srcOrd="0" destOrd="0" parTransId="{654BA306-77D6-4A0D-8A3D-B2C52F34E20A}" sibTransId="{A37ADC0D-0B54-4656-89C9-7370310B4BCD}"/>
    <dgm:cxn modelId="{D7E2B772-8ACC-4DC4-849F-8207EE0C1C91}" srcId="{AA74C2F9-5C4F-4F13-AA86-F0431ED7AEEB}" destId="{66B11471-330A-4EEB-922B-DDA3DFD58AD8}" srcOrd="0" destOrd="0" parTransId="{B09DFE86-6342-4FA6-8754-132B6E294D55}" sibTransId="{1BF7EB82-CD6A-4DB5-9771-7439895ACE10}"/>
    <dgm:cxn modelId="{67EBF756-BF62-4AF7-B921-52D95CB49F58}" type="presOf" srcId="{51F4D813-EEDC-486A-A991-6E438EE65534}" destId="{50BEF75B-AF28-46C5-A4B1-6B0E10334252}" srcOrd="0" destOrd="0" presId="urn:microsoft.com/office/officeart/2005/8/layout/vList5"/>
    <dgm:cxn modelId="{D2F61B57-3266-4925-BE7A-A63C1BDE29D9}" srcId="{EE57F9A8-C92A-4788-B003-5359EC817FE6}" destId="{EDC47C0E-6A41-4B98-B45C-1C2E8FB95114}" srcOrd="0" destOrd="0" parTransId="{0328D041-6350-40BD-B1C5-39847069940A}" sibTransId="{6D5174F6-22FF-4CDF-B602-4D3B4836000D}"/>
    <dgm:cxn modelId="{1F16FC7B-68BA-47B3-B7F3-D30D82CB3BC1}" type="presOf" srcId="{521C07C3-C90F-4F4F-98C4-38C7D6DC50E0}" destId="{C6431294-25D9-4286-8CEC-97E82B779930}" srcOrd="0" destOrd="0" presId="urn:microsoft.com/office/officeart/2005/8/layout/vList5"/>
    <dgm:cxn modelId="{E18D7F7F-9B7F-4400-8863-496B83AD6C76}" srcId="{EE57F9A8-C92A-4788-B003-5359EC817FE6}" destId="{C51C91E2-3C2A-401B-9CF9-0F5BDD3FDA2D}" srcOrd="5" destOrd="0" parTransId="{11AA13D8-772F-4DF1-BC5F-5CDC6F9830BE}" sibTransId="{E7F353D4-D9DC-4A9B-B941-2E21A4660D27}"/>
    <dgm:cxn modelId="{2C51A785-5A27-4AAD-80D9-AB4E0DBD11FB}" type="presOf" srcId="{AA74C2F9-5C4F-4F13-AA86-F0431ED7AEEB}" destId="{C0CD3E4F-A8D6-4B2E-B584-9DDB576E3BCF}" srcOrd="0" destOrd="0" presId="urn:microsoft.com/office/officeart/2005/8/layout/vList5"/>
    <dgm:cxn modelId="{C26242AB-0054-4966-8915-8AC0C4BFE544}" type="presOf" srcId="{D1B91B3F-8039-48A3-B620-22B9527595F9}" destId="{1A6545B0-DA01-4148-BC3D-D21022540018}" srcOrd="0" destOrd="0" presId="urn:microsoft.com/office/officeart/2005/8/layout/vList5"/>
    <dgm:cxn modelId="{A96B95AD-6837-46AA-AD6E-61F9C70304F9}" srcId="{EE57F9A8-C92A-4788-B003-5359EC817FE6}" destId="{D1B91B3F-8039-48A3-B620-22B9527595F9}" srcOrd="2" destOrd="0" parTransId="{0930405D-F19A-4B23-A93C-97A882B8AE78}" sibTransId="{63BCC86C-C093-4090-AA04-336E2C508855}"/>
    <dgm:cxn modelId="{17C99FB3-C31A-4AB7-B9DD-BA4685160C6A}" srcId="{8D679E33-59EA-4154-AB0B-AD73B2574A69}" destId="{51F4D813-EEDC-486A-A991-6E438EE65534}" srcOrd="0" destOrd="0" parTransId="{FEF30C43-1FB6-4090-AB32-2589DFB53CF9}" sibTransId="{FA970D2B-D5B6-4213-B2DD-FA3257CB16CD}"/>
    <dgm:cxn modelId="{9E5D70B5-CED7-4005-BF20-DE721ACA510B}" type="presOf" srcId="{8D679E33-59EA-4154-AB0B-AD73B2574A69}" destId="{322FC546-E58D-4E90-8F6F-8FEB5B319092}" srcOrd="0" destOrd="0" presId="urn:microsoft.com/office/officeart/2005/8/layout/vList5"/>
    <dgm:cxn modelId="{B63B9FB5-1C7F-4BD8-90ED-90DD19C5AF22}" srcId="{B244B43F-3AAC-412A-97D7-DA729C65A0C2}" destId="{521C07C3-C90F-4F4F-98C4-38C7D6DC50E0}" srcOrd="0" destOrd="0" parTransId="{0EF334F6-C63F-449F-B0E8-CB8311CCCF0B}" sibTransId="{ACEA607E-07D1-4E32-B3E1-0A18D4F7CFEB}"/>
    <dgm:cxn modelId="{933C83D6-81F5-4963-BF17-3F6CC5355529}" type="presOf" srcId="{B244B43F-3AAC-412A-97D7-DA729C65A0C2}" destId="{E2EE7E04-E9FF-4E0C-B2D7-76BC8ADCB2AA}" srcOrd="0" destOrd="0" presId="urn:microsoft.com/office/officeart/2005/8/layout/vList5"/>
    <dgm:cxn modelId="{ED5B80E3-A46E-44E2-A11B-551E23B57FD6}" type="presOf" srcId="{BE8394F1-97CC-4D91-9824-F8A62E289AD1}" destId="{C2397388-F219-4AD7-88DE-3AF5FF419735}" srcOrd="0" destOrd="1" presId="urn:microsoft.com/office/officeart/2005/8/layout/vList5"/>
    <dgm:cxn modelId="{DB01A8EF-C34E-4B73-9288-E8B2DC967E3F}" type="presOf" srcId="{0B1C1973-DD14-480B-938D-A389276F0285}" destId="{AC4EB097-6DA2-43DD-BF7A-A8691B666DFA}" srcOrd="0" destOrd="0" presId="urn:microsoft.com/office/officeart/2005/8/layout/vList5"/>
    <dgm:cxn modelId="{BE9EE9FB-40C5-4B51-810B-57ACA1A7315E}" type="presOf" srcId="{E4C46855-00D3-4148-966D-BBCCED9C9FC1}" destId="{A02236E4-6BA0-4BEC-94C2-E80137A2762E}" srcOrd="0" destOrd="1" presId="urn:microsoft.com/office/officeart/2005/8/layout/vList5"/>
    <dgm:cxn modelId="{90831BFC-9441-4073-AFF2-21302A643F1F}" srcId="{EE57F9A8-C92A-4788-B003-5359EC817FE6}" destId="{AA74C2F9-5C4F-4F13-AA86-F0431ED7AEEB}" srcOrd="4" destOrd="0" parTransId="{C431531B-1231-4C69-8E1A-33CEA5EEAD4F}" sibTransId="{8F83FE7A-18AF-4941-8174-5CBE66B6EF81}"/>
    <dgm:cxn modelId="{5C85FDDB-0440-4968-8B8B-829CBDB90D95}" type="presParOf" srcId="{DC00FFDB-E8A9-4554-90E6-D9889D6A053E}" destId="{735F3005-EF19-4187-B172-41BF6DF74C6C}" srcOrd="0" destOrd="0" presId="urn:microsoft.com/office/officeart/2005/8/layout/vList5"/>
    <dgm:cxn modelId="{95D9024A-984B-4ABE-8A03-740AFD630A3E}" type="presParOf" srcId="{735F3005-EF19-4187-B172-41BF6DF74C6C}" destId="{E3D4DD6D-9D70-4E65-AB06-177CAB99DD0E}" srcOrd="0" destOrd="0" presId="urn:microsoft.com/office/officeart/2005/8/layout/vList5"/>
    <dgm:cxn modelId="{96B88F10-9187-4F83-A57A-9B34C2291ACE}" type="presParOf" srcId="{735F3005-EF19-4187-B172-41BF6DF74C6C}" destId="{A3E7ECC1-B305-4ECA-92FF-0635F3203609}" srcOrd="1" destOrd="0" presId="urn:microsoft.com/office/officeart/2005/8/layout/vList5"/>
    <dgm:cxn modelId="{6ACA675F-DE86-42C8-BCAC-1904C271F778}" type="presParOf" srcId="{DC00FFDB-E8A9-4554-90E6-D9889D6A053E}" destId="{3C978B6B-90FC-4873-91E6-6CD8CA49CDE5}" srcOrd="1" destOrd="0" presId="urn:microsoft.com/office/officeart/2005/8/layout/vList5"/>
    <dgm:cxn modelId="{25571AAD-784E-497D-842C-9D21AF115ECF}" type="presParOf" srcId="{DC00FFDB-E8A9-4554-90E6-D9889D6A053E}" destId="{3FF785C1-3D0F-4B76-A291-A9E501D43383}" srcOrd="2" destOrd="0" presId="urn:microsoft.com/office/officeart/2005/8/layout/vList5"/>
    <dgm:cxn modelId="{D41BEB49-460A-4FB3-A03A-1086AE582538}" type="presParOf" srcId="{3FF785C1-3D0F-4B76-A291-A9E501D43383}" destId="{E2EE7E04-E9FF-4E0C-B2D7-76BC8ADCB2AA}" srcOrd="0" destOrd="0" presId="urn:microsoft.com/office/officeart/2005/8/layout/vList5"/>
    <dgm:cxn modelId="{9EEC9EA6-F125-4871-90E8-0DBE2F79FF05}" type="presParOf" srcId="{3FF785C1-3D0F-4B76-A291-A9E501D43383}" destId="{C6431294-25D9-4286-8CEC-97E82B779930}" srcOrd="1" destOrd="0" presId="urn:microsoft.com/office/officeart/2005/8/layout/vList5"/>
    <dgm:cxn modelId="{A5002778-D1A5-461B-AD7A-7CE70B2CFE1D}" type="presParOf" srcId="{DC00FFDB-E8A9-4554-90E6-D9889D6A053E}" destId="{2230F5EA-C7E2-44DB-8068-3555A3D91A38}" srcOrd="3" destOrd="0" presId="urn:microsoft.com/office/officeart/2005/8/layout/vList5"/>
    <dgm:cxn modelId="{ACE571D5-BE13-49AC-9360-5F208F39A6B0}" type="presParOf" srcId="{DC00FFDB-E8A9-4554-90E6-D9889D6A053E}" destId="{ED5BB6D4-E306-4364-89F1-2E3FABD3EF50}" srcOrd="4" destOrd="0" presId="urn:microsoft.com/office/officeart/2005/8/layout/vList5"/>
    <dgm:cxn modelId="{E1611346-8BA8-45E9-884A-C6560B35DBC4}" type="presParOf" srcId="{ED5BB6D4-E306-4364-89F1-2E3FABD3EF50}" destId="{1A6545B0-DA01-4148-BC3D-D21022540018}" srcOrd="0" destOrd="0" presId="urn:microsoft.com/office/officeart/2005/8/layout/vList5"/>
    <dgm:cxn modelId="{7A2453BD-D570-4EF7-9542-EE95BC8934F9}" type="presParOf" srcId="{ED5BB6D4-E306-4364-89F1-2E3FABD3EF50}" destId="{AC4EB097-6DA2-43DD-BF7A-A8691B666DFA}" srcOrd="1" destOrd="0" presId="urn:microsoft.com/office/officeart/2005/8/layout/vList5"/>
    <dgm:cxn modelId="{82D3576F-0A2A-469B-8BDF-57322290170D}" type="presParOf" srcId="{DC00FFDB-E8A9-4554-90E6-D9889D6A053E}" destId="{1E21200C-70F1-484E-A0C5-2F7EE6E38905}" srcOrd="5" destOrd="0" presId="urn:microsoft.com/office/officeart/2005/8/layout/vList5"/>
    <dgm:cxn modelId="{BB85A77B-BE74-4D81-B3CF-DB1A8DB5BBB2}" type="presParOf" srcId="{DC00FFDB-E8A9-4554-90E6-D9889D6A053E}" destId="{48CC390D-802C-42DA-A01F-5497A76BCDE0}" srcOrd="6" destOrd="0" presId="urn:microsoft.com/office/officeart/2005/8/layout/vList5"/>
    <dgm:cxn modelId="{408ADEC1-C557-4CB9-A87F-383210786246}" type="presParOf" srcId="{48CC390D-802C-42DA-A01F-5497A76BCDE0}" destId="{322FC546-E58D-4E90-8F6F-8FEB5B319092}" srcOrd="0" destOrd="0" presId="urn:microsoft.com/office/officeart/2005/8/layout/vList5"/>
    <dgm:cxn modelId="{572ABE8D-E226-45D3-897D-08D4BE8C49CD}" type="presParOf" srcId="{48CC390D-802C-42DA-A01F-5497A76BCDE0}" destId="{50BEF75B-AF28-46C5-A4B1-6B0E10334252}" srcOrd="1" destOrd="0" presId="urn:microsoft.com/office/officeart/2005/8/layout/vList5"/>
    <dgm:cxn modelId="{73CCC13C-75DF-4A2E-B7CB-2BFBB8546CCA}" type="presParOf" srcId="{DC00FFDB-E8A9-4554-90E6-D9889D6A053E}" destId="{8065BE57-D2C9-4FC2-B651-4E7A38AB1D04}" srcOrd="7" destOrd="0" presId="urn:microsoft.com/office/officeart/2005/8/layout/vList5"/>
    <dgm:cxn modelId="{8BE9D06A-5408-4375-99F4-B6D420352108}" type="presParOf" srcId="{DC00FFDB-E8A9-4554-90E6-D9889D6A053E}" destId="{5B93CB73-BCAC-44B9-A119-3FB9C5102627}" srcOrd="8" destOrd="0" presId="urn:microsoft.com/office/officeart/2005/8/layout/vList5"/>
    <dgm:cxn modelId="{AD447DC9-A9FA-49AE-BFF5-D97C76F959FA}" type="presParOf" srcId="{5B93CB73-BCAC-44B9-A119-3FB9C5102627}" destId="{C0CD3E4F-A8D6-4B2E-B584-9DDB576E3BCF}" srcOrd="0" destOrd="0" presId="urn:microsoft.com/office/officeart/2005/8/layout/vList5"/>
    <dgm:cxn modelId="{69BA8178-B47B-4425-B909-FD1F22579C77}" type="presParOf" srcId="{5B93CB73-BCAC-44B9-A119-3FB9C5102627}" destId="{A02236E4-6BA0-4BEC-94C2-E80137A2762E}" srcOrd="1" destOrd="0" presId="urn:microsoft.com/office/officeart/2005/8/layout/vList5"/>
    <dgm:cxn modelId="{4D0400EE-14B9-49C9-BFAF-ED1129AA1AB9}" type="presParOf" srcId="{DC00FFDB-E8A9-4554-90E6-D9889D6A053E}" destId="{E34C933D-929D-4955-88B2-AB02A55D27DB}" srcOrd="9" destOrd="0" presId="urn:microsoft.com/office/officeart/2005/8/layout/vList5"/>
    <dgm:cxn modelId="{91E35ADD-EE83-486D-8800-D505638F8600}" type="presParOf" srcId="{DC00FFDB-E8A9-4554-90E6-D9889D6A053E}" destId="{675A91E0-54C1-4457-8A53-052CF172FF63}" srcOrd="10" destOrd="0" presId="urn:microsoft.com/office/officeart/2005/8/layout/vList5"/>
    <dgm:cxn modelId="{193DC9F9-A1AA-44D6-8C3C-7B56489B8A39}" type="presParOf" srcId="{675A91E0-54C1-4457-8A53-052CF172FF63}" destId="{26571476-D20D-4803-94A3-B916480EB4D6}" srcOrd="0" destOrd="0" presId="urn:microsoft.com/office/officeart/2005/8/layout/vList5"/>
    <dgm:cxn modelId="{F5BA7331-A88A-4C1C-818A-96E128E8FDAF}" type="presParOf" srcId="{675A91E0-54C1-4457-8A53-052CF172FF63}" destId="{C2397388-F219-4AD7-88DE-3AF5FF41973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75CC7-B20E-4A43-B3C1-2B0CFE8DD174}">
      <dsp:nvSpPr>
        <dsp:cNvPr id="0" name=""/>
        <dsp:cNvSpPr/>
      </dsp:nvSpPr>
      <dsp:spPr>
        <a:xfrm>
          <a:off x="2570" y="72883"/>
          <a:ext cx="2506005" cy="345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5"/>
              </a:solidFill>
            </a:rPr>
            <a:t>Inherent Safety Features</a:t>
          </a:r>
        </a:p>
      </dsp:txBody>
      <dsp:txXfrm>
        <a:off x="2570" y="72883"/>
        <a:ext cx="2506005" cy="345600"/>
      </dsp:txXfrm>
    </dsp:sp>
    <dsp:sp modelId="{E86D45BB-B346-4A18-B948-BE3230DD11D3}">
      <dsp:nvSpPr>
        <dsp:cNvPr id="0" name=""/>
        <dsp:cNvSpPr/>
      </dsp:nvSpPr>
      <dsp:spPr>
        <a:xfrm>
          <a:off x="2570" y="418483"/>
          <a:ext cx="2506005" cy="191052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ts val="400"/>
            </a:spcAft>
            <a:buChar char="•"/>
          </a:pPr>
          <a:r>
            <a:rPr lang="en-US" sz="1200" kern="1200" dirty="0"/>
            <a:t>Robust hardened structures</a:t>
          </a:r>
        </a:p>
        <a:p>
          <a:pPr marL="114300" lvl="1" indent="-114300" algn="l" defTabSz="533400">
            <a:lnSpc>
              <a:spcPct val="90000"/>
            </a:lnSpc>
            <a:spcBef>
              <a:spcPct val="0"/>
            </a:spcBef>
            <a:spcAft>
              <a:spcPts val="400"/>
            </a:spcAft>
            <a:buChar char="•"/>
          </a:pPr>
          <a:r>
            <a:rPr lang="en-US" sz="1200" kern="1200" dirty="0"/>
            <a:t>Rely on physics</a:t>
          </a:r>
        </a:p>
        <a:p>
          <a:pPr marL="228600" lvl="2" indent="-114300" algn="l" defTabSz="533400">
            <a:lnSpc>
              <a:spcPct val="90000"/>
            </a:lnSpc>
            <a:spcBef>
              <a:spcPct val="0"/>
            </a:spcBef>
            <a:spcAft>
              <a:spcPts val="400"/>
            </a:spcAft>
            <a:buChar char="•"/>
          </a:pPr>
          <a:r>
            <a:rPr lang="en-US" sz="1200" kern="1200" dirty="0"/>
            <a:t>Natural circulation</a:t>
          </a:r>
        </a:p>
        <a:p>
          <a:pPr marL="228600" lvl="2" indent="-114300" algn="l" defTabSz="533400">
            <a:lnSpc>
              <a:spcPct val="90000"/>
            </a:lnSpc>
            <a:spcBef>
              <a:spcPct val="0"/>
            </a:spcBef>
            <a:spcAft>
              <a:spcPts val="400"/>
            </a:spcAft>
            <a:buChar char="•"/>
          </a:pPr>
          <a:r>
            <a:rPr lang="en-US" sz="1200" kern="1200" dirty="0"/>
            <a:t>Gravity</a:t>
          </a:r>
        </a:p>
        <a:p>
          <a:pPr marL="114300" lvl="1" indent="-114300" algn="l" defTabSz="533400">
            <a:lnSpc>
              <a:spcPct val="90000"/>
            </a:lnSpc>
            <a:spcBef>
              <a:spcPct val="0"/>
            </a:spcBef>
            <a:spcAft>
              <a:spcPts val="400"/>
            </a:spcAft>
            <a:buChar char="•"/>
          </a:pPr>
          <a:r>
            <a:rPr lang="en-US" sz="1200" kern="1200" dirty="0"/>
            <a:t>Fail-safe, shuts itself off</a:t>
          </a:r>
        </a:p>
        <a:p>
          <a:pPr marL="114300" lvl="1" indent="-114300" algn="l" defTabSz="533400">
            <a:lnSpc>
              <a:spcPct val="90000"/>
            </a:lnSpc>
            <a:spcBef>
              <a:spcPct val="0"/>
            </a:spcBef>
            <a:spcAft>
              <a:spcPct val="15000"/>
            </a:spcAft>
            <a:buChar char="•"/>
          </a:pPr>
          <a:r>
            <a:rPr lang="en-US" sz="1200" kern="1200" dirty="0"/>
            <a:t>Operational simplicity: very few instruments and controls</a:t>
          </a:r>
        </a:p>
        <a:p>
          <a:pPr marL="114300" lvl="1" indent="-114300" algn="l" defTabSz="533400">
            <a:lnSpc>
              <a:spcPct val="90000"/>
            </a:lnSpc>
            <a:spcBef>
              <a:spcPct val="0"/>
            </a:spcBef>
            <a:spcAft>
              <a:spcPct val="15000"/>
            </a:spcAft>
            <a:buChar char="•"/>
          </a:pPr>
          <a:r>
            <a:rPr lang="en-US" sz="1200" kern="1200" dirty="0"/>
            <a:t>Advanced fuel tech (TRISO)</a:t>
          </a:r>
        </a:p>
        <a:p>
          <a:pPr marL="114300" lvl="1" indent="-114300" algn="l" defTabSz="533400">
            <a:lnSpc>
              <a:spcPct val="90000"/>
            </a:lnSpc>
            <a:spcBef>
              <a:spcPct val="0"/>
            </a:spcBef>
            <a:spcAft>
              <a:spcPct val="15000"/>
            </a:spcAft>
            <a:buChar char="•"/>
          </a:pPr>
          <a:endParaRPr lang="en-US" sz="1200" kern="1200" dirty="0"/>
        </a:p>
      </dsp:txBody>
      <dsp:txXfrm>
        <a:off x="2570" y="418483"/>
        <a:ext cx="2506005" cy="1910520"/>
      </dsp:txXfrm>
    </dsp:sp>
    <dsp:sp modelId="{97CF1F03-B885-47E6-8648-7B9ED0D81F06}">
      <dsp:nvSpPr>
        <dsp:cNvPr id="0" name=""/>
        <dsp:cNvSpPr/>
      </dsp:nvSpPr>
      <dsp:spPr>
        <a:xfrm>
          <a:off x="2859415" y="72883"/>
          <a:ext cx="2506005" cy="345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5"/>
              </a:solidFill>
            </a:rPr>
            <a:t>Reduce Risks</a:t>
          </a:r>
        </a:p>
      </dsp:txBody>
      <dsp:txXfrm>
        <a:off x="2859415" y="72883"/>
        <a:ext cx="2506005" cy="345600"/>
      </dsp:txXfrm>
    </dsp:sp>
    <dsp:sp modelId="{42A1D802-F3A0-4EE1-B717-2CA61DED1D9F}">
      <dsp:nvSpPr>
        <dsp:cNvPr id="0" name=""/>
        <dsp:cNvSpPr/>
      </dsp:nvSpPr>
      <dsp:spPr>
        <a:xfrm>
          <a:off x="2859415" y="418483"/>
          <a:ext cx="2506005" cy="191052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ts val="400"/>
            </a:spcAft>
            <a:buChar char="•"/>
          </a:pPr>
          <a:r>
            <a:rPr lang="en-US" sz="1200" kern="1200" dirty="0"/>
            <a:t>Much smaller radionuclide inventory</a:t>
          </a:r>
        </a:p>
        <a:p>
          <a:pPr marL="114300" lvl="1" indent="-114300" algn="l" defTabSz="533400">
            <a:lnSpc>
              <a:spcPct val="90000"/>
            </a:lnSpc>
            <a:spcBef>
              <a:spcPct val="0"/>
            </a:spcBef>
            <a:spcAft>
              <a:spcPts val="400"/>
            </a:spcAft>
            <a:buChar char="•"/>
          </a:pPr>
          <a:r>
            <a:rPr lang="en-US" sz="1200" kern="1200" dirty="0"/>
            <a:t>Minimize potential for accidents</a:t>
          </a:r>
        </a:p>
        <a:p>
          <a:pPr marL="114300" lvl="1" indent="-114300" algn="l" defTabSz="533400">
            <a:lnSpc>
              <a:spcPct val="90000"/>
            </a:lnSpc>
            <a:spcBef>
              <a:spcPct val="0"/>
            </a:spcBef>
            <a:spcAft>
              <a:spcPts val="400"/>
            </a:spcAft>
            <a:buChar char="•"/>
          </a:pPr>
          <a:r>
            <a:rPr lang="en-US" sz="1200" kern="1200" dirty="0"/>
            <a:t>Mitigate consequences</a:t>
          </a:r>
        </a:p>
        <a:p>
          <a:pPr marL="114300" lvl="1" indent="-114300" algn="l" defTabSz="533400">
            <a:lnSpc>
              <a:spcPct val="90000"/>
            </a:lnSpc>
            <a:spcBef>
              <a:spcPct val="0"/>
            </a:spcBef>
            <a:spcAft>
              <a:spcPct val="15000"/>
            </a:spcAft>
            <a:buChar char="•"/>
          </a:pPr>
          <a:r>
            <a:rPr lang="en-US" sz="1200" kern="1200" dirty="0"/>
            <a:t>Proliferation resistant fuel and enrichments below 20% U-235</a:t>
          </a:r>
        </a:p>
      </dsp:txBody>
      <dsp:txXfrm>
        <a:off x="2859415" y="418483"/>
        <a:ext cx="2506005" cy="1910520"/>
      </dsp:txXfrm>
    </dsp:sp>
    <dsp:sp modelId="{282EBEF9-DF2E-4BB1-B6C1-A52FFB549A2E}">
      <dsp:nvSpPr>
        <dsp:cNvPr id="0" name=""/>
        <dsp:cNvSpPr/>
      </dsp:nvSpPr>
      <dsp:spPr>
        <a:xfrm>
          <a:off x="5716261" y="72883"/>
          <a:ext cx="2506005" cy="345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5"/>
              </a:solidFill>
            </a:rPr>
            <a:t>Emergency Response</a:t>
          </a:r>
        </a:p>
      </dsp:txBody>
      <dsp:txXfrm>
        <a:off x="5716261" y="72883"/>
        <a:ext cx="2506005" cy="345600"/>
      </dsp:txXfrm>
    </dsp:sp>
    <dsp:sp modelId="{628A2955-C26F-41B7-B96F-36DDA026F498}">
      <dsp:nvSpPr>
        <dsp:cNvPr id="0" name=""/>
        <dsp:cNvSpPr/>
      </dsp:nvSpPr>
      <dsp:spPr>
        <a:xfrm>
          <a:off x="5716261" y="418483"/>
          <a:ext cx="2506005" cy="191052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ts val="400"/>
            </a:spcAft>
            <a:buChar char="•"/>
          </a:pPr>
          <a:r>
            <a:rPr lang="en-US" sz="1200" kern="1200" dirty="0"/>
            <a:t>No credible event resulting in unacceptable off-site doses</a:t>
          </a:r>
        </a:p>
        <a:p>
          <a:pPr marL="114300" lvl="1" indent="-114300" algn="l" defTabSz="533400">
            <a:lnSpc>
              <a:spcPct val="90000"/>
            </a:lnSpc>
            <a:spcBef>
              <a:spcPct val="0"/>
            </a:spcBef>
            <a:spcAft>
              <a:spcPts val="400"/>
            </a:spcAft>
            <a:buChar char="•"/>
          </a:pPr>
          <a:r>
            <a:rPr lang="en-US" sz="1200" kern="1200" dirty="0"/>
            <a:t>Maintain safety without the need for:</a:t>
          </a:r>
        </a:p>
        <a:p>
          <a:pPr marL="228600" lvl="2" indent="-114300" algn="l" defTabSz="533400">
            <a:lnSpc>
              <a:spcPct val="90000"/>
            </a:lnSpc>
            <a:spcBef>
              <a:spcPct val="0"/>
            </a:spcBef>
            <a:spcAft>
              <a:spcPts val="400"/>
            </a:spcAft>
            <a:buFont typeface="Wingdings" panose="05000000000000000000" pitchFamily="2" charset="2"/>
            <a:buChar char="§"/>
          </a:pPr>
          <a:r>
            <a:rPr lang="en-US" sz="1200" kern="1200" dirty="0"/>
            <a:t>Power</a:t>
          </a:r>
        </a:p>
        <a:p>
          <a:pPr marL="228600" lvl="2" indent="-114300" algn="l" defTabSz="533400">
            <a:lnSpc>
              <a:spcPct val="90000"/>
            </a:lnSpc>
            <a:spcBef>
              <a:spcPct val="0"/>
            </a:spcBef>
            <a:spcAft>
              <a:spcPts val="400"/>
            </a:spcAft>
            <a:buFont typeface="Wingdings" panose="05000000000000000000" pitchFamily="2" charset="2"/>
            <a:buChar char="§"/>
          </a:pPr>
          <a:r>
            <a:rPr lang="en-US" sz="1200" kern="1200" dirty="0"/>
            <a:t>Additional coolant</a:t>
          </a:r>
        </a:p>
        <a:p>
          <a:pPr marL="228600" lvl="2" indent="-114300" algn="l" defTabSz="533400">
            <a:lnSpc>
              <a:spcPct val="90000"/>
            </a:lnSpc>
            <a:spcBef>
              <a:spcPct val="0"/>
            </a:spcBef>
            <a:spcAft>
              <a:spcPts val="400"/>
            </a:spcAft>
            <a:buFont typeface="Wingdings" panose="05000000000000000000" pitchFamily="2" charset="2"/>
            <a:buChar char="§"/>
          </a:pPr>
          <a:r>
            <a:rPr lang="en-US" sz="1200" kern="1200" dirty="0"/>
            <a:t>Human actions</a:t>
          </a:r>
        </a:p>
        <a:p>
          <a:pPr marL="114300" lvl="1" indent="-114300" algn="l" defTabSz="533400">
            <a:lnSpc>
              <a:spcPct val="90000"/>
            </a:lnSpc>
            <a:spcBef>
              <a:spcPct val="0"/>
            </a:spcBef>
            <a:spcAft>
              <a:spcPct val="15000"/>
            </a:spcAft>
            <a:buChar char="•"/>
          </a:pPr>
          <a:r>
            <a:rPr lang="en-US" sz="1200" kern="1200" dirty="0"/>
            <a:t>Emergency planning</a:t>
          </a:r>
        </a:p>
      </dsp:txBody>
      <dsp:txXfrm>
        <a:off x="5716261" y="418483"/>
        <a:ext cx="2506005" cy="1910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7ECC1-B305-4ECA-92FF-0635F3203609}">
      <dsp:nvSpPr>
        <dsp:cNvPr id="0" name=""/>
        <dsp:cNvSpPr/>
      </dsp:nvSpPr>
      <dsp:spPr>
        <a:xfrm rot="5400000">
          <a:off x="5705572" y="-2502318"/>
          <a:ext cx="466135" cy="558930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Low fuel and operating costs</a:t>
          </a:r>
        </a:p>
      </dsp:txBody>
      <dsp:txXfrm rot="-5400000">
        <a:off x="3143986" y="82023"/>
        <a:ext cx="5566553" cy="420625"/>
      </dsp:txXfrm>
    </dsp:sp>
    <dsp:sp modelId="{E3D4DD6D-9D70-4E65-AB06-177CAB99DD0E}">
      <dsp:nvSpPr>
        <dsp:cNvPr id="0" name=""/>
        <dsp:cNvSpPr/>
      </dsp:nvSpPr>
      <dsp:spPr>
        <a:xfrm>
          <a:off x="0" y="1000"/>
          <a:ext cx="3143986" cy="582669"/>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Long term price stability</a:t>
          </a:r>
        </a:p>
      </dsp:txBody>
      <dsp:txXfrm>
        <a:off x="28444" y="29444"/>
        <a:ext cx="3087098" cy="525781"/>
      </dsp:txXfrm>
    </dsp:sp>
    <dsp:sp modelId="{C6431294-25D9-4286-8CEC-97E82B779930}">
      <dsp:nvSpPr>
        <dsp:cNvPr id="0" name=""/>
        <dsp:cNvSpPr/>
      </dsp:nvSpPr>
      <dsp:spPr>
        <a:xfrm rot="5400000">
          <a:off x="5705572" y="-1890515"/>
          <a:ext cx="466135" cy="558930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24/7, 365 days per year, years between refueling </a:t>
          </a:r>
          <a:br>
            <a:rPr lang="en-US" sz="1400" kern="1200" dirty="0"/>
          </a:br>
          <a:r>
            <a:rPr lang="en-US" sz="1400" kern="1200" dirty="0"/>
            <a:t>(Average capacity factors &gt;92%)</a:t>
          </a:r>
        </a:p>
      </dsp:txBody>
      <dsp:txXfrm rot="-5400000">
        <a:off x="3143986" y="693826"/>
        <a:ext cx="5566553" cy="420625"/>
      </dsp:txXfrm>
    </dsp:sp>
    <dsp:sp modelId="{E2EE7E04-E9FF-4E0C-B2D7-76BC8ADCB2AA}">
      <dsp:nvSpPr>
        <dsp:cNvPr id="0" name=""/>
        <dsp:cNvSpPr/>
      </dsp:nvSpPr>
      <dsp:spPr>
        <a:xfrm>
          <a:off x="0" y="612804"/>
          <a:ext cx="3143986" cy="582669"/>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Reliable dispatchable generation</a:t>
          </a:r>
        </a:p>
      </dsp:txBody>
      <dsp:txXfrm>
        <a:off x="28444" y="641248"/>
        <a:ext cx="3087098" cy="525781"/>
      </dsp:txXfrm>
    </dsp:sp>
    <dsp:sp modelId="{AC4EB097-6DA2-43DD-BF7A-A8691B666DFA}">
      <dsp:nvSpPr>
        <dsp:cNvPr id="0" name=""/>
        <dsp:cNvSpPr/>
      </dsp:nvSpPr>
      <dsp:spPr>
        <a:xfrm rot="5400000">
          <a:off x="5705572" y="-1278711"/>
          <a:ext cx="466135" cy="558930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Paired with heat storage and able to quickly change power </a:t>
          </a:r>
        </a:p>
      </dsp:txBody>
      <dsp:txXfrm rot="-5400000">
        <a:off x="3143986" y="1305630"/>
        <a:ext cx="5566553" cy="420625"/>
      </dsp:txXfrm>
    </dsp:sp>
    <dsp:sp modelId="{1A6545B0-DA01-4148-BC3D-D21022540018}">
      <dsp:nvSpPr>
        <dsp:cNvPr id="0" name=""/>
        <dsp:cNvSpPr/>
      </dsp:nvSpPr>
      <dsp:spPr>
        <a:xfrm>
          <a:off x="0" y="1224607"/>
          <a:ext cx="3143986" cy="582669"/>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Integration with renewables and storage</a:t>
          </a:r>
        </a:p>
      </dsp:txBody>
      <dsp:txXfrm>
        <a:off x="28444" y="1253051"/>
        <a:ext cx="3087098" cy="525781"/>
      </dsp:txXfrm>
    </dsp:sp>
    <dsp:sp modelId="{50BEF75B-AF28-46C5-A4B1-6B0E10334252}">
      <dsp:nvSpPr>
        <dsp:cNvPr id="0" name=""/>
        <dsp:cNvSpPr/>
      </dsp:nvSpPr>
      <dsp:spPr>
        <a:xfrm rot="5400000">
          <a:off x="5705572" y="-666908"/>
          <a:ext cx="466135" cy="558930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Land utilization &lt;0.1 acre/TWh (Wind =1,125 acre/TWh; Solar 144 acre/TWh) (due to nuclear’s </a:t>
          </a:r>
          <a:r>
            <a:rPr lang="en-US" sz="1400" b="1" kern="1200" dirty="0"/>
            <a:t>high energy density</a:t>
          </a:r>
          <a:r>
            <a:rPr lang="en-US" sz="1400" kern="1200" dirty="0"/>
            <a:t>)</a:t>
          </a:r>
        </a:p>
      </dsp:txBody>
      <dsp:txXfrm rot="-5400000">
        <a:off x="3143986" y="1917433"/>
        <a:ext cx="5566553" cy="420625"/>
      </dsp:txXfrm>
    </dsp:sp>
    <dsp:sp modelId="{322FC546-E58D-4E90-8F6F-8FEB5B319092}">
      <dsp:nvSpPr>
        <dsp:cNvPr id="0" name=""/>
        <dsp:cNvSpPr/>
      </dsp:nvSpPr>
      <dsp:spPr>
        <a:xfrm>
          <a:off x="0" y="1836411"/>
          <a:ext cx="3143986" cy="582669"/>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Efficient land use</a:t>
          </a:r>
        </a:p>
      </dsp:txBody>
      <dsp:txXfrm>
        <a:off x="28444" y="1864855"/>
        <a:ext cx="3087098" cy="525781"/>
      </dsp:txXfrm>
    </dsp:sp>
    <dsp:sp modelId="{A02236E4-6BA0-4BEC-94C2-E80137A2762E}">
      <dsp:nvSpPr>
        <dsp:cNvPr id="0" name=""/>
        <dsp:cNvSpPr/>
      </dsp:nvSpPr>
      <dsp:spPr>
        <a:xfrm rot="5400000">
          <a:off x="5705572" y="-55104"/>
          <a:ext cx="466135" cy="558930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Clean energy (carbon-free generation)</a:t>
          </a:r>
        </a:p>
        <a:p>
          <a:pPr marL="114300" lvl="1" indent="-114300" algn="l" defTabSz="622300">
            <a:lnSpc>
              <a:spcPct val="90000"/>
            </a:lnSpc>
            <a:spcBef>
              <a:spcPct val="0"/>
            </a:spcBef>
            <a:spcAft>
              <a:spcPct val="15000"/>
            </a:spcAft>
            <a:buChar char="•"/>
          </a:pPr>
          <a:r>
            <a:rPr lang="en-US" sz="1400" kern="1200" dirty="0"/>
            <a:t>Many SMRs are being designed with ability for dry air cooling</a:t>
          </a:r>
        </a:p>
      </dsp:txBody>
      <dsp:txXfrm rot="-5400000">
        <a:off x="3143986" y="2529237"/>
        <a:ext cx="5566553" cy="420625"/>
      </dsp:txXfrm>
    </dsp:sp>
    <dsp:sp modelId="{C0CD3E4F-A8D6-4B2E-B584-9DDB576E3BCF}">
      <dsp:nvSpPr>
        <dsp:cNvPr id="0" name=""/>
        <dsp:cNvSpPr/>
      </dsp:nvSpPr>
      <dsp:spPr>
        <a:xfrm>
          <a:off x="0" y="2448214"/>
          <a:ext cx="3143986" cy="582669"/>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Other Environmental </a:t>
          </a:r>
        </a:p>
      </dsp:txBody>
      <dsp:txXfrm>
        <a:off x="28444" y="2476658"/>
        <a:ext cx="3087098" cy="525781"/>
      </dsp:txXfrm>
    </dsp:sp>
    <dsp:sp modelId="{C2397388-F219-4AD7-88DE-3AF5FF419735}">
      <dsp:nvSpPr>
        <dsp:cNvPr id="0" name=""/>
        <dsp:cNvSpPr/>
      </dsp:nvSpPr>
      <dsp:spPr>
        <a:xfrm rot="5400000">
          <a:off x="5705572" y="556698"/>
          <a:ext cx="466135" cy="558930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Resilience for mission-critical activities</a:t>
          </a:r>
        </a:p>
        <a:p>
          <a:pPr marL="114300" lvl="1" indent="-114300" algn="l" defTabSz="622300">
            <a:lnSpc>
              <a:spcPct val="90000"/>
            </a:lnSpc>
            <a:spcBef>
              <a:spcPct val="0"/>
            </a:spcBef>
            <a:spcAft>
              <a:spcPct val="15000"/>
            </a:spcAft>
            <a:buChar char="•"/>
          </a:pPr>
          <a:r>
            <a:rPr lang="en-US" sz="1400" kern="1200" dirty="0"/>
            <a:t>Protect against natural phenomena, cyber threats and EMP</a:t>
          </a:r>
        </a:p>
      </dsp:txBody>
      <dsp:txXfrm rot="-5400000">
        <a:off x="3143986" y="3141040"/>
        <a:ext cx="5566553" cy="420625"/>
      </dsp:txXfrm>
    </dsp:sp>
    <dsp:sp modelId="{26571476-D20D-4803-94A3-B916480EB4D6}">
      <dsp:nvSpPr>
        <dsp:cNvPr id="0" name=""/>
        <dsp:cNvSpPr/>
      </dsp:nvSpPr>
      <dsp:spPr>
        <a:xfrm>
          <a:off x="0" y="3060018"/>
          <a:ext cx="3143986" cy="582669"/>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Black-start and operate independent from the grid</a:t>
          </a:r>
        </a:p>
      </dsp:txBody>
      <dsp:txXfrm>
        <a:off x="28444" y="3088462"/>
        <a:ext cx="3087098" cy="52578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627" cy="464980"/>
          </a:xfrm>
          <a:prstGeom prst="rect">
            <a:avLst/>
          </a:prstGeom>
        </p:spPr>
        <p:txBody>
          <a:bodyPr vert="horz" lIns="92117" tIns="46058" rIns="92117" bIns="46058" rtlCol="0"/>
          <a:lstStyle>
            <a:lvl1pPr algn="l">
              <a:defRPr sz="1200"/>
            </a:lvl1pPr>
          </a:lstStyle>
          <a:p>
            <a:endParaRPr lang="en-US" dirty="0"/>
          </a:p>
        </p:txBody>
      </p:sp>
      <p:sp>
        <p:nvSpPr>
          <p:cNvPr id="3" name="Date Placeholder 2"/>
          <p:cNvSpPr>
            <a:spLocks noGrp="1"/>
          </p:cNvSpPr>
          <p:nvPr>
            <p:ph type="dt" sz="quarter" idx="1"/>
          </p:nvPr>
        </p:nvSpPr>
        <p:spPr>
          <a:xfrm>
            <a:off x="3971172" y="1"/>
            <a:ext cx="3037627" cy="464980"/>
          </a:xfrm>
          <a:prstGeom prst="rect">
            <a:avLst/>
          </a:prstGeom>
        </p:spPr>
        <p:txBody>
          <a:bodyPr vert="horz" lIns="92117" tIns="46058" rIns="92117" bIns="46058" rtlCol="0"/>
          <a:lstStyle>
            <a:lvl1pPr algn="r">
              <a:defRPr sz="1200"/>
            </a:lvl1pPr>
          </a:lstStyle>
          <a:p>
            <a:fld id="{F1DED55E-8651-4F9C-A9A2-F9536CBF551C}" type="datetimeFigureOut">
              <a:rPr lang="en-US" smtClean="0"/>
              <a:t>7/27/2023</a:t>
            </a:fld>
            <a:endParaRPr lang="en-US" dirty="0"/>
          </a:p>
        </p:txBody>
      </p:sp>
      <p:sp>
        <p:nvSpPr>
          <p:cNvPr id="4" name="Footer Placeholder 3"/>
          <p:cNvSpPr>
            <a:spLocks noGrp="1"/>
          </p:cNvSpPr>
          <p:nvPr>
            <p:ph type="ftr" sz="quarter" idx="2"/>
          </p:nvPr>
        </p:nvSpPr>
        <p:spPr>
          <a:xfrm>
            <a:off x="0" y="8829823"/>
            <a:ext cx="3037627" cy="464980"/>
          </a:xfrm>
          <a:prstGeom prst="rect">
            <a:avLst/>
          </a:prstGeom>
        </p:spPr>
        <p:txBody>
          <a:bodyPr vert="horz" lIns="92117" tIns="46058" rIns="92117" bIns="4605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172" y="8829823"/>
            <a:ext cx="3037627" cy="464980"/>
          </a:xfrm>
          <a:prstGeom prst="rect">
            <a:avLst/>
          </a:prstGeom>
        </p:spPr>
        <p:txBody>
          <a:bodyPr vert="horz" lIns="92117" tIns="46058" rIns="92117" bIns="46058" rtlCol="0" anchor="b"/>
          <a:lstStyle>
            <a:lvl1pPr algn="r">
              <a:defRPr sz="1200"/>
            </a:lvl1pPr>
          </a:lstStyle>
          <a:p>
            <a:fld id="{1ABC9C5F-A7CC-4A5D-A27A-D939A3C061F9}" type="slidenum">
              <a:rPr lang="en-US" smtClean="0"/>
              <a:t>‹#›</a:t>
            </a:fld>
            <a:endParaRPr lang="en-US" dirty="0"/>
          </a:p>
        </p:txBody>
      </p:sp>
    </p:spTree>
    <p:extLst>
      <p:ext uri="{BB962C8B-B14F-4D97-AF65-F5344CB8AC3E}">
        <p14:creationId xmlns:p14="http://schemas.microsoft.com/office/powerpoint/2010/main" val="1523482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6" tIns="46588" rIns="93176" bIns="46588" rtlCol="0"/>
          <a:lstStyle>
            <a:lvl1pPr algn="r" fontAlgn="auto">
              <a:spcBef>
                <a:spcPts val="0"/>
              </a:spcBef>
              <a:spcAft>
                <a:spcPts val="0"/>
              </a:spcAft>
              <a:defRPr sz="1200">
                <a:latin typeface="+mn-lt"/>
                <a:ea typeface="+mn-ea"/>
                <a:cs typeface="+mn-cs"/>
              </a:defRPr>
            </a:lvl1pPr>
          </a:lstStyle>
          <a:p>
            <a:pPr>
              <a:defRPr/>
            </a:pPr>
            <a:fld id="{85831F09-ECAD-2847-A632-BB04F2A5C33E}" type="datetimeFigureOut">
              <a:rPr lang="en-US"/>
              <a:pPr>
                <a:defRPr/>
              </a:pPr>
              <a:t>7/27/2023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6" tIns="46588" rIns="93176" bIns="46588" rtlCol="0" anchor="ctr"/>
          <a:lstStyle/>
          <a:p>
            <a:pPr lvl="0"/>
            <a:endParaRPr lang="en-US" noProof="0"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6" tIns="46588" rIns="93176" bIns="4658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76" tIns="46588" rIns="93176" bIns="4658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76" tIns="46588" rIns="93176" bIns="46588" rtlCol="0" anchor="b"/>
          <a:lstStyle>
            <a:lvl1pPr algn="r" fontAlgn="auto">
              <a:spcBef>
                <a:spcPts val="0"/>
              </a:spcBef>
              <a:spcAft>
                <a:spcPts val="0"/>
              </a:spcAft>
              <a:defRPr sz="1200">
                <a:latin typeface="+mn-lt"/>
                <a:ea typeface="+mn-ea"/>
                <a:cs typeface="+mn-cs"/>
              </a:defRPr>
            </a:lvl1pPr>
          </a:lstStyle>
          <a:p>
            <a:pPr>
              <a:defRPr/>
            </a:pPr>
            <a:fld id="{E5B0DE88-8364-0946-9DBA-56C7EB6BDAF6}" type="slidenum">
              <a:rPr lang="en-US"/>
              <a:pPr>
                <a:defRPr/>
              </a:pPr>
              <a:t>‹#›</a:t>
            </a:fld>
            <a:endParaRPr lang="en-US" dirty="0"/>
          </a:p>
        </p:txBody>
      </p:sp>
    </p:spTree>
    <p:extLst>
      <p:ext uri="{BB962C8B-B14F-4D97-AF65-F5344CB8AC3E}">
        <p14:creationId xmlns:p14="http://schemas.microsoft.com/office/powerpoint/2010/main" val="212419352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ei.org/CorporateSite/media/filefolder/fundamentals/Public-NEI-97-05-Nuclear-Power-Plant-Personnel-Employee-Concerns-Process-Tools-in-a-Safety-Conscious-Work-Environment,-Revision-2.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nei.org/resources/fact-sheets/upgrades-backup-safety-systems-fukushima-response" TargetMode="External"/><Relationship Id="rId5" Type="http://schemas.openxmlformats.org/officeDocument/2006/relationships/hyperlink" Target="https://www.nei.org/fundamentals/safety/emergency-preparedness" TargetMode="External"/><Relationship Id="rId4" Type="http://schemas.openxmlformats.org/officeDocument/2006/relationships/hyperlink" Target="https://www.nei.org/resources/fact-sheets/safety-nuclear-energy-industry-highest-priorit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B0DE88-8364-0946-9DBA-56C7EB6BDAF6}" type="slidenum">
              <a:rPr lang="en-US" smtClean="0"/>
              <a:pPr>
                <a:defRPr/>
              </a:pPr>
              <a:t>1</a:t>
            </a:fld>
            <a:endParaRPr lang="en-US" dirty="0"/>
          </a:p>
        </p:txBody>
      </p:sp>
    </p:spTree>
    <p:extLst>
      <p:ext uri="{BB962C8B-B14F-4D97-AF65-F5344CB8AC3E}">
        <p14:creationId xmlns:p14="http://schemas.microsoft.com/office/powerpoint/2010/main" val="73622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B0DE88-8364-0946-9DBA-56C7EB6BDAF6}" type="slidenum">
              <a:rPr lang="en-US" smtClean="0"/>
              <a:pPr>
                <a:defRPr/>
              </a:pPr>
              <a:t>5</a:t>
            </a:fld>
            <a:endParaRPr lang="en-US" dirty="0"/>
          </a:p>
        </p:txBody>
      </p:sp>
    </p:spTree>
    <p:extLst>
      <p:ext uri="{BB962C8B-B14F-4D97-AF65-F5344CB8AC3E}">
        <p14:creationId xmlns:p14="http://schemas.microsoft.com/office/powerpoint/2010/main" val="43275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B0DE88-8364-0946-9DBA-56C7EB6BDAF6}" type="slidenum">
              <a:rPr lang="en-US" smtClean="0"/>
              <a:pPr>
                <a:defRPr/>
              </a:pPr>
              <a:t>11</a:t>
            </a:fld>
            <a:endParaRPr lang="en-US" dirty="0"/>
          </a:p>
        </p:txBody>
      </p:sp>
    </p:spTree>
    <p:extLst>
      <p:ext uri="{BB962C8B-B14F-4D97-AF65-F5344CB8AC3E}">
        <p14:creationId xmlns:p14="http://schemas.microsoft.com/office/powerpoint/2010/main" val="4196902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ＭＳ Ｐゴシック" charset="0"/>
                <a:cs typeface="ＭＳ Ｐゴシック" charset="0"/>
              </a:rPr>
              <a:t>Operational safety is essential to everything that nuclear plants do. The U.S. nuclear industry continues to be recognized as one of the safest industrial working environments in the nation. The steps we take to guarantee safety at nuclear plants don’t just meet the standards created by the federal government—they exceed them.</a:t>
            </a:r>
          </a:p>
          <a:p>
            <a:r>
              <a:rPr lang="en-US" sz="1200" b="1" i="0" u="none" strike="noStrike" kern="1200" dirty="0">
                <a:solidFill>
                  <a:schemeClr val="tx1"/>
                </a:solidFill>
                <a:effectLst/>
                <a:latin typeface="+mn-lt"/>
                <a:ea typeface="ＭＳ Ｐゴシック" charset="0"/>
                <a:cs typeface="ＭＳ Ｐゴシック" charset="0"/>
              </a:rPr>
              <a:t>Nuclear Plants Are Well-Run</a:t>
            </a:r>
          </a:p>
          <a:p>
            <a:r>
              <a:rPr lang="en-US" sz="1200" b="0" i="0" u="none" strike="noStrike" kern="1200" dirty="0">
                <a:solidFill>
                  <a:schemeClr val="tx1"/>
                </a:solidFill>
                <a:effectLst/>
                <a:latin typeface="+mn-lt"/>
                <a:ea typeface="ＭＳ Ｐゴシック" charset="0"/>
                <a:cs typeface="ＭＳ Ｐゴシック" charset="0"/>
              </a:rPr>
              <a:t>Nuclear plants have a track record of safe operation. In the history of U.S. commercial nuclear energy, there have been no radiation-related health effects linked to their operation.</a:t>
            </a:r>
          </a:p>
          <a:p>
            <a:r>
              <a:rPr lang="en-US" sz="1200" b="0" i="0" u="none" strike="noStrike" kern="1200" dirty="0">
                <a:solidFill>
                  <a:schemeClr val="tx1"/>
                </a:solidFill>
                <a:effectLst/>
                <a:latin typeface="+mn-lt"/>
                <a:ea typeface="ＭＳ Ｐゴシック" charset="0"/>
                <a:cs typeface="ＭＳ Ｐゴシック" charset="0"/>
              </a:rPr>
              <a:t>Our plants pursue excellence. An industry organization, the Institute of Nuclear Power Operations (INPO), sets best practices determined from years observing plant operations. INPO also conducts regular evaluations of nuclear plants, investigating all aspects of nuclear safety. The World Association of Nuclear Operators (WANO) does similar work on an international level. U.S. nuclear plants boast consistently high marks from WANO and INPO when it comes to safety system performance, operational excellence and industrial safety.</a:t>
            </a:r>
          </a:p>
          <a:p>
            <a:r>
              <a:rPr lang="en-US" sz="1200" b="1" i="0" u="none" strike="noStrike" kern="1200" dirty="0">
                <a:solidFill>
                  <a:schemeClr val="tx1"/>
                </a:solidFill>
                <a:effectLst/>
                <a:latin typeface="+mn-lt"/>
                <a:ea typeface="ＭＳ Ｐゴシック" charset="0"/>
                <a:cs typeface="ＭＳ Ｐゴシック" charset="0"/>
              </a:rPr>
              <a:t>Plant Workers Are Well-Qualified</a:t>
            </a:r>
          </a:p>
          <a:p>
            <a:r>
              <a:rPr lang="en-US" sz="1200" b="0" i="0" u="none" strike="noStrike" kern="1200" dirty="0">
                <a:solidFill>
                  <a:schemeClr val="tx1"/>
                </a:solidFill>
                <a:effectLst/>
                <a:latin typeface="+mn-lt"/>
                <a:ea typeface="ＭＳ Ｐゴシック" charset="0"/>
                <a:cs typeface="ＭＳ Ｐゴシック" charset="0"/>
              </a:rPr>
              <a:t>Nuclear plant operators must hold valid federal licenses to operate or supervise reactor controls. Obtaining a license requires extensive training, taking up to 24 months to complete before the U.S. Nuclear Regulatory Commission tests and certifies the operator.  </a:t>
            </a:r>
          </a:p>
          <a:p>
            <a:r>
              <a:rPr lang="en-US" sz="1200" b="0" i="0" u="none" strike="noStrike" kern="1200" dirty="0">
                <a:solidFill>
                  <a:schemeClr val="tx1"/>
                </a:solidFill>
                <a:effectLst/>
                <a:latin typeface="+mn-lt"/>
                <a:ea typeface="ＭＳ Ｐゴシック" charset="0"/>
                <a:cs typeface="ＭＳ Ｐゴシック" charset="0"/>
              </a:rPr>
              <a:t>Reactor operators continue training throughout the life of their license, spending one week sharpening their skills in the classroom and the reactor simulator for every five or six weeks of work.</a:t>
            </a:r>
          </a:p>
          <a:p>
            <a:r>
              <a:rPr lang="en-US" sz="1200" b="0" i="0" u="none" strike="noStrike" kern="1200" dirty="0">
                <a:solidFill>
                  <a:schemeClr val="tx1"/>
                </a:solidFill>
                <a:effectLst/>
                <a:latin typeface="+mn-lt"/>
                <a:ea typeface="ＭＳ Ｐゴシック" charset="0"/>
                <a:cs typeface="ＭＳ Ｐゴシック" charset="0"/>
              </a:rPr>
              <a:t>Nuclear plant operators must be certified physically fit and mentally sound to operate a plant. All plant employees are subject to background and criminal history checks before they set foot in the plant.</a:t>
            </a:r>
          </a:p>
          <a:p>
            <a:r>
              <a:rPr lang="en-US" sz="1200" b="1" i="0" u="none" strike="noStrike" kern="1200" cap="all" dirty="0">
                <a:solidFill>
                  <a:schemeClr val="tx1"/>
                </a:solidFill>
                <a:effectLst/>
                <a:latin typeface="+mn-lt"/>
                <a:ea typeface="ＭＳ Ｐゴシック" charset="0"/>
                <a:cs typeface="ＭＳ Ｐゴシック" charset="0"/>
                <a:hlinkClick r:id="rId3"/>
              </a:rPr>
              <a:t>How Employees Uphold A Safety Conscious Work Environment</a:t>
            </a:r>
            <a:r>
              <a:rPr lang="en-US" sz="1200" b="0" i="0" u="none" strike="noStrike" kern="1200" dirty="0">
                <a:solidFill>
                  <a:schemeClr val="tx1"/>
                </a:solidFill>
                <a:effectLst/>
                <a:latin typeface="+mn-lt"/>
                <a:ea typeface="ＭＳ Ｐゴシック" charset="0"/>
                <a:cs typeface="ＭＳ Ｐゴシック" charset="0"/>
                <a:hlinkClick r:id="rId3"/>
              </a:rPr>
              <a:t> </a:t>
            </a:r>
          </a:p>
          <a:p>
            <a:r>
              <a:rPr lang="en-US" sz="1200" b="1" i="0" u="none" strike="noStrike" kern="1200" dirty="0">
                <a:solidFill>
                  <a:schemeClr val="tx1"/>
                </a:solidFill>
                <a:effectLst/>
                <a:latin typeface="+mn-lt"/>
                <a:ea typeface="ＭＳ Ｐゴシック" charset="0"/>
                <a:cs typeface="ＭＳ Ｐゴシック" charset="0"/>
              </a:rPr>
              <a:t>Nuclear Plants Are Built Tough</a:t>
            </a:r>
          </a:p>
          <a:p>
            <a:r>
              <a:rPr lang="en-US" sz="1200" b="0" i="0" u="none" strike="noStrike" kern="1200" dirty="0">
                <a:solidFill>
                  <a:schemeClr val="tx1"/>
                </a:solidFill>
                <a:effectLst/>
                <a:latin typeface="+mn-lt"/>
                <a:ea typeface="ＭＳ Ｐゴシック" charset="0"/>
                <a:cs typeface="ＭＳ Ｐゴシック" charset="0"/>
              </a:rPr>
              <a:t>Our nuclear plants are designed and licensed under an approach to safety called “defense-in-depth.” The key is multiple independent layers of protection. No single safety layer is exclusively relied upon, no matter how strong it may be.</a:t>
            </a:r>
          </a:p>
          <a:p>
            <a:r>
              <a:rPr lang="en-US" sz="1200" b="0" i="0" u="sng" strike="noStrike" kern="1200" dirty="0">
                <a:solidFill>
                  <a:schemeClr val="tx1"/>
                </a:solidFill>
                <a:effectLst/>
                <a:latin typeface="+mn-lt"/>
                <a:ea typeface="ＭＳ Ｐゴシック" charset="0"/>
                <a:cs typeface="ＭＳ Ｐゴシック" charset="0"/>
                <a:hlinkClick r:id="rId4"/>
              </a:rPr>
              <a:t>Multiple physical barriers protect against an accidental radiation release</a:t>
            </a:r>
            <a:r>
              <a:rPr lang="en-US" sz="1200" b="0" i="0" u="none" strike="noStrike" kern="1200" dirty="0">
                <a:solidFill>
                  <a:schemeClr val="tx1"/>
                </a:solidFill>
                <a:effectLst/>
                <a:latin typeface="+mn-lt"/>
                <a:ea typeface="ＭＳ Ｐゴシック" charset="0"/>
                <a:cs typeface="ＭＳ Ｐゴシック" charset="0"/>
              </a:rPr>
              <a:t>, such as the rods that encase the uranium fuel used to power nuclear plants, the reactor that contains the fuel rods and the steel-reinforced concrete building that houses the reactor.</a:t>
            </a:r>
          </a:p>
          <a:p>
            <a:r>
              <a:rPr lang="en-US" sz="1200" b="0" i="0" u="none" strike="noStrike" kern="1200" dirty="0">
                <a:solidFill>
                  <a:schemeClr val="tx1"/>
                </a:solidFill>
                <a:effectLst/>
                <a:latin typeface="+mn-lt"/>
                <a:ea typeface="ＭＳ Ｐゴシック" charset="0"/>
                <a:cs typeface="ＭＳ Ｐゴシック" charset="0"/>
              </a:rPr>
              <a:t>Several redundant and diverse safety systems ensure that the fuel rods in the reactor remain sufficiently cooled. Nuclear plants test these systems routinely to ensure they do their job.</a:t>
            </a:r>
          </a:p>
          <a:p>
            <a:r>
              <a:rPr lang="en-US" sz="1200" b="1" i="0" u="none" strike="noStrike" kern="1200" cap="all" dirty="0">
                <a:solidFill>
                  <a:schemeClr val="tx1"/>
                </a:solidFill>
                <a:effectLst/>
                <a:latin typeface="+mn-lt"/>
                <a:ea typeface="ＭＳ Ｐゴシック" charset="0"/>
                <a:cs typeface="ＭＳ Ｐゴシック" charset="0"/>
                <a:hlinkClick r:id="rId5"/>
              </a:rPr>
              <a:t>FIND OUT ABOUT EMERGENCY PREPAREDNESS AT PLANTS</a:t>
            </a:r>
            <a:r>
              <a:rPr lang="en-US" sz="1200" b="0" i="0" u="none" strike="noStrike" kern="1200" dirty="0">
                <a:solidFill>
                  <a:schemeClr val="tx1"/>
                </a:solidFill>
                <a:effectLst/>
                <a:latin typeface="+mn-lt"/>
                <a:ea typeface="ＭＳ Ｐゴシック" charset="0"/>
                <a:cs typeface="ＭＳ Ｐゴシック" charset="0"/>
                <a:hlinkClick r:id="rId5"/>
              </a:rPr>
              <a:t> </a:t>
            </a:r>
          </a:p>
          <a:p>
            <a:r>
              <a:rPr lang="en-US" sz="1200" b="1" i="0" u="none" strike="noStrike" kern="1200" dirty="0">
                <a:solidFill>
                  <a:schemeClr val="tx1"/>
                </a:solidFill>
                <a:effectLst/>
                <a:latin typeface="+mn-lt"/>
                <a:ea typeface="ＭＳ Ｐゴシック" charset="0"/>
                <a:cs typeface="ＭＳ Ｐゴシック" charset="0"/>
              </a:rPr>
              <a:t>Nuclear Energy Is Heavily Regulated</a:t>
            </a:r>
          </a:p>
          <a:p>
            <a:r>
              <a:rPr lang="en-US" sz="1200" b="0" i="0" u="none" strike="noStrike" kern="1200" dirty="0">
                <a:solidFill>
                  <a:schemeClr val="tx1"/>
                </a:solidFill>
                <a:effectLst/>
                <a:latin typeface="+mn-lt"/>
                <a:ea typeface="ＭＳ Ｐゴシック" charset="0"/>
                <a:cs typeface="ＭＳ Ｐゴシック" charset="0"/>
              </a:rPr>
              <a:t>The NRC licenses and regulates commercial nuclear energy. The NRC enforces its regulations with inspections, can levy fines—and can even order a plant to shut down.</a:t>
            </a:r>
          </a:p>
          <a:p>
            <a:r>
              <a:rPr lang="en-US" sz="1200" b="0" i="0" u="none" strike="noStrike" kern="1200" dirty="0">
                <a:solidFill>
                  <a:schemeClr val="tx1"/>
                </a:solidFill>
                <a:effectLst/>
                <a:latin typeface="+mn-lt"/>
                <a:ea typeface="ＭＳ Ｐゴシック" charset="0"/>
                <a:cs typeface="ＭＳ Ｐゴシック" charset="0"/>
              </a:rPr>
              <a:t>Every nuclear plant is assigned at least two full-time on-site NRC inspectors, who are free to observe anything at the plant at any time.</a:t>
            </a:r>
          </a:p>
          <a:p>
            <a:r>
              <a:rPr lang="en-US" sz="1200" b="0" i="0" u="none" strike="noStrike" kern="1200" dirty="0">
                <a:solidFill>
                  <a:schemeClr val="tx1"/>
                </a:solidFill>
                <a:effectLst/>
                <a:latin typeface="+mn-lt"/>
                <a:ea typeface="ＭＳ Ｐゴシック" charset="0"/>
                <a:cs typeface="ＭＳ Ｐゴシック" charset="0"/>
              </a:rPr>
              <a:t>The NRC and the industry routinely analyze events at nuclear plants throughout the world to identify possible improvements for U.S. plants. This approach has led to enhanced safety at our plants, including many modifications like the </a:t>
            </a:r>
            <a:r>
              <a:rPr lang="en-US" sz="1200" b="0" i="0" u="sng" strike="noStrike" kern="1200" dirty="0">
                <a:solidFill>
                  <a:schemeClr val="tx1"/>
                </a:solidFill>
                <a:effectLst/>
                <a:latin typeface="+mn-lt"/>
                <a:ea typeface="ＭＳ Ｐゴシック" charset="0"/>
                <a:cs typeface="ＭＳ Ｐゴシック" charset="0"/>
                <a:hlinkClick r:id="rId6"/>
              </a:rPr>
              <a:t>FLEX strategy</a:t>
            </a:r>
            <a:r>
              <a:rPr lang="en-US" sz="1200" b="0" i="0" u="none" strike="noStrike" kern="1200" dirty="0">
                <a:solidFill>
                  <a:schemeClr val="tx1"/>
                </a:solidFill>
                <a:effectLst/>
                <a:latin typeface="+mn-lt"/>
                <a:ea typeface="ＭＳ Ｐゴシック" charset="0"/>
                <a:cs typeface="ＭＳ Ｐゴシック" charset="0"/>
              </a:rPr>
              <a:t> that followed the accident at Fukushima. FLEX equipment is an important part of our overall safety strategy.</a:t>
            </a:r>
          </a:p>
          <a:p>
            <a:r>
              <a:rPr lang="en-US" sz="1200" b="0" i="0" u="none" strike="noStrike" kern="1200" dirty="0">
                <a:solidFill>
                  <a:schemeClr val="tx1"/>
                </a:solidFill>
                <a:effectLst/>
                <a:latin typeface="+mn-lt"/>
                <a:ea typeface="ＭＳ Ｐゴシック" charset="0"/>
                <a:cs typeface="ＭＳ Ｐゴシック" charset="0"/>
              </a:rPr>
              <a:t>Safety is in the DNA of every U.S. nuclear energy plant. That’s one of the benefits of nuclear energy: U.S. plants are among the safest and most secure industrial facilities in the country. The safety of our employees and the communities in which we live and work is our top priority.</a:t>
            </a:r>
          </a:p>
          <a:p>
            <a:r>
              <a:rPr lang="en-US" sz="1200" b="0" i="0" u="none" strike="noStrike" kern="1200" dirty="0">
                <a:solidFill>
                  <a:schemeClr val="tx1"/>
                </a:solidFill>
                <a:effectLst/>
                <a:latin typeface="+mn-lt"/>
                <a:ea typeface="ＭＳ Ｐゴシック" charset="0"/>
                <a:cs typeface="ＭＳ Ｐゴシック" charset="0"/>
              </a:rPr>
              <a:t>Nuclear power plants maintain the highest standard for operational safety, security, cybersecurity and emergency preparedness. The industry’s comprehensive safety procedures and stringent federal regulations keep our plants and neighboring communities safe</a:t>
            </a:r>
          </a:p>
          <a:p>
            <a:endParaRPr lang="en-US" dirty="0"/>
          </a:p>
        </p:txBody>
      </p:sp>
      <p:sp>
        <p:nvSpPr>
          <p:cNvPr id="4" name="Slide Number Placeholder 3"/>
          <p:cNvSpPr>
            <a:spLocks noGrp="1"/>
          </p:cNvSpPr>
          <p:nvPr>
            <p:ph type="sldNum" sz="quarter" idx="5"/>
          </p:nvPr>
        </p:nvSpPr>
        <p:spPr/>
        <p:txBody>
          <a:bodyPr/>
          <a:lstStyle/>
          <a:p>
            <a:pPr>
              <a:defRPr/>
            </a:pPr>
            <a:fld id="{E5B0DE88-8364-0946-9DBA-56C7EB6BDAF6}" type="slidenum">
              <a:rPr lang="en-US" smtClean="0"/>
              <a:pPr>
                <a:defRPr/>
              </a:pPr>
              <a:t>13</a:t>
            </a:fld>
            <a:endParaRPr lang="en-US" dirty="0"/>
          </a:p>
        </p:txBody>
      </p:sp>
    </p:spTree>
    <p:extLst>
      <p:ext uri="{BB962C8B-B14F-4D97-AF65-F5344CB8AC3E}">
        <p14:creationId xmlns:p14="http://schemas.microsoft.com/office/powerpoint/2010/main" val="107950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B0DE88-8364-0946-9DBA-56C7EB6BDAF6}" type="slidenum">
              <a:rPr lang="en-US" smtClean="0"/>
              <a:pPr>
                <a:defRPr/>
              </a:pPr>
              <a:t>16</a:t>
            </a:fld>
            <a:endParaRPr lang="en-US" dirty="0"/>
          </a:p>
        </p:txBody>
      </p:sp>
    </p:spTree>
    <p:extLst>
      <p:ext uri="{BB962C8B-B14F-4D97-AF65-F5344CB8AC3E}">
        <p14:creationId xmlns:p14="http://schemas.microsoft.com/office/powerpoint/2010/main" val="1943087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B0DE88-8364-0946-9DBA-56C7EB6BDA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9039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B0DE88-8364-0946-9DBA-56C7EB6BDAF6}" type="slidenum">
              <a:rPr lang="en-US" smtClean="0"/>
              <a:pPr>
                <a:defRPr/>
              </a:pPr>
              <a:t>25</a:t>
            </a:fld>
            <a:endParaRPr lang="en-US" dirty="0"/>
          </a:p>
        </p:txBody>
      </p:sp>
    </p:spTree>
    <p:extLst>
      <p:ext uri="{BB962C8B-B14F-4D97-AF65-F5344CB8AC3E}">
        <p14:creationId xmlns:p14="http://schemas.microsoft.com/office/powerpoint/2010/main" val="3997830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eg"/><Relationship Id="rId1" Type="http://schemas.openxmlformats.org/officeDocument/2006/relationships/slideMaster" Target="../slideMasters/slideMaster9.xml"/><Relationship Id="rId4" Type="http://schemas.openxmlformats.org/officeDocument/2006/relationships/image" Target="../media/image10.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10.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Rectangle 2"/>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0"/>
            <a:ext cx="7549966" cy="1772937"/>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text</a:t>
            </a:r>
          </a:p>
        </p:txBody>
      </p:sp>
    </p:spTree>
    <p:extLst>
      <p:ext uri="{BB962C8B-B14F-4D97-AF65-F5344CB8AC3E}">
        <p14:creationId xmlns:p14="http://schemas.microsoft.com/office/powerpoint/2010/main" val="4084123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0"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1" name="Text Placeholder 10"/>
          <p:cNvSpPr>
            <a:spLocks noGrp="1"/>
          </p:cNvSpPr>
          <p:nvPr>
            <p:ph type="body" sz="quarter" idx="13"/>
          </p:nvPr>
        </p:nvSpPr>
        <p:spPr>
          <a:xfrm>
            <a:off x="375709" y="1703485"/>
            <a:ext cx="4055004"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3" name="Text Placeholder 10"/>
          <p:cNvSpPr>
            <a:spLocks noGrp="1"/>
          </p:cNvSpPr>
          <p:nvPr>
            <p:ph type="body" sz="quarter" idx="17"/>
          </p:nvPr>
        </p:nvSpPr>
        <p:spPr>
          <a:xfrm>
            <a:off x="4585967" y="1707791"/>
            <a:ext cx="4099246"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9446761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Text Placeholder 10"/>
          <p:cNvSpPr>
            <a:spLocks noGrp="1"/>
          </p:cNvSpPr>
          <p:nvPr>
            <p:ph type="body" sz="quarter" idx="13" hasCustomPrompt="1"/>
          </p:nvPr>
        </p:nvSpPr>
        <p:spPr>
          <a:xfrm>
            <a:off x="360314" y="1244600"/>
            <a:ext cx="8334424" cy="3548159"/>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tx1"/>
                </a:solidFill>
              </a:defRPr>
            </a:lvl1pPr>
            <a:lvl2pPr marL="800100" indent="-342900">
              <a:buClr>
                <a:schemeClr val="bg2"/>
              </a:buClr>
              <a:buFont typeface="Arial"/>
              <a:buChar char="•"/>
              <a:defRPr sz="2000">
                <a:solidFill>
                  <a:schemeClr val="tx1"/>
                </a:solidFill>
              </a:defRPr>
            </a:lvl2pPr>
            <a:lvl3pPr marL="1257300" indent="-342900">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18246049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4"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9"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7" name="Content Placeholder 4"/>
          <p:cNvSpPr>
            <a:spLocks noGrp="1"/>
          </p:cNvSpPr>
          <p:nvPr>
            <p:ph sz="quarter" idx="14" hasCustomPrompt="1"/>
          </p:nvPr>
        </p:nvSpPr>
        <p:spPr>
          <a:xfrm>
            <a:off x="465138" y="947738"/>
            <a:ext cx="8224837" cy="3740150"/>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507850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6" cy="3733464"/>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Rectangle 1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6" hasCustomPrompt="1"/>
          </p:nvPr>
        </p:nvSpPr>
        <p:spPr>
          <a:xfrm>
            <a:off x="4564304" y="954424"/>
            <a:ext cx="4125671" cy="3733464"/>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3137469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6" y="954423"/>
            <a:ext cx="4078577" cy="3733465"/>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Rectangle 1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9"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Content Placeholder 4"/>
          <p:cNvSpPr>
            <a:spLocks noGrp="1"/>
          </p:cNvSpPr>
          <p:nvPr>
            <p:ph sz="quarter" idx="16" hasCustomPrompt="1"/>
          </p:nvPr>
        </p:nvSpPr>
        <p:spPr>
          <a:xfrm>
            <a:off x="4556125" y="954423"/>
            <a:ext cx="4133850" cy="3733465"/>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5827794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10" name="Rectangle 9"/>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1"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3"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Text Placeholder 10"/>
          <p:cNvSpPr>
            <a:spLocks noGrp="1"/>
          </p:cNvSpPr>
          <p:nvPr>
            <p:ph type="body" sz="quarter" idx="14" hasCustomPrompt="1"/>
          </p:nvPr>
        </p:nvSpPr>
        <p:spPr>
          <a:xfrm>
            <a:off x="4810605" y="1022350"/>
            <a:ext cx="3884133" cy="3665538"/>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916910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to Left, Text to Right">
    <p:spTree>
      <p:nvGrpSpPr>
        <p:cNvPr id="1" name=""/>
        <p:cNvGrpSpPr/>
        <p:nvPr/>
      </p:nvGrpSpPr>
      <p:grpSpPr>
        <a:xfrm>
          <a:off x="0" y="0"/>
          <a:ext cx="0" cy="0"/>
          <a:chOff x="0" y="0"/>
          <a:chExt cx="0" cy="0"/>
        </a:xfrm>
      </p:grpSpPr>
      <p:sp>
        <p:nvSpPr>
          <p:cNvPr id="17"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Text Placeholder 10"/>
          <p:cNvSpPr>
            <a:spLocks noGrp="1"/>
          </p:cNvSpPr>
          <p:nvPr>
            <p:ph type="body" sz="quarter" idx="14" hasCustomPrompt="1"/>
          </p:nvPr>
        </p:nvSpPr>
        <p:spPr>
          <a:xfrm>
            <a:off x="4810607" y="1022350"/>
            <a:ext cx="3884132" cy="3665538"/>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36846339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0" name="Rectangle 9"/>
          <p:cNvSpPr/>
          <p:nvPr userDrawn="1"/>
        </p:nvSpPr>
        <p:spPr>
          <a:xfrm>
            <a:off x="469419" y="1185381"/>
            <a:ext cx="2738438" cy="481012"/>
          </a:xfrm>
          <a:prstGeom prst="rect">
            <a:avLst/>
          </a:prstGeom>
          <a:solidFill>
            <a:srgbClr val="1F6E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2" name="Rectangle 11"/>
          <p:cNvSpPr/>
          <p:nvPr userDrawn="1"/>
        </p:nvSpPr>
        <p:spPr>
          <a:xfrm>
            <a:off x="469419" y="1931554"/>
            <a:ext cx="2738438" cy="481013"/>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3" name="Rectangle 12"/>
          <p:cNvSpPr/>
          <p:nvPr userDrawn="1"/>
        </p:nvSpPr>
        <p:spPr>
          <a:xfrm>
            <a:off x="469419" y="2677728"/>
            <a:ext cx="2738438" cy="481012"/>
          </a:xfrm>
          <a:prstGeom prst="rect">
            <a:avLst/>
          </a:prstGeom>
          <a:solidFill>
            <a:srgbClr val="3DC2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4" name="Rectangle 13"/>
          <p:cNvSpPr/>
          <p:nvPr userDrawn="1"/>
        </p:nvSpPr>
        <p:spPr>
          <a:xfrm>
            <a:off x="469419" y="3423901"/>
            <a:ext cx="2738438" cy="481013"/>
          </a:xfrm>
          <a:prstGeom prst="rect">
            <a:avLst/>
          </a:prstGeom>
          <a:solidFill>
            <a:srgbClr val="3DB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5" name="Rectangle 14"/>
          <p:cNvSpPr/>
          <p:nvPr userDrawn="1"/>
        </p:nvSpPr>
        <p:spPr>
          <a:xfrm>
            <a:off x="469419" y="4170074"/>
            <a:ext cx="2738438" cy="479425"/>
          </a:xfrm>
          <a:prstGeom prst="rect">
            <a:avLst/>
          </a:prstGeom>
          <a:solidFill>
            <a:srgbClr val="7EC5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7" name="Text Placeholder 6"/>
          <p:cNvSpPr>
            <a:spLocks noGrp="1"/>
          </p:cNvSpPr>
          <p:nvPr>
            <p:ph type="body" sz="quarter" idx="11" hasCustomPrompt="1"/>
          </p:nvPr>
        </p:nvSpPr>
        <p:spPr>
          <a:xfrm>
            <a:off x="3363912" y="1185381"/>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7" name="Text Placeholder 16"/>
          <p:cNvSpPr>
            <a:spLocks noGrp="1"/>
          </p:cNvSpPr>
          <p:nvPr>
            <p:ph type="body" sz="quarter" idx="12" hasCustomPrompt="1"/>
          </p:nvPr>
        </p:nvSpPr>
        <p:spPr>
          <a:xfrm>
            <a:off x="721832" y="1281545"/>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8" name="Text Placeholder 16"/>
          <p:cNvSpPr>
            <a:spLocks noGrp="1"/>
          </p:cNvSpPr>
          <p:nvPr>
            <p:ph type="body" sz="quarter" idx="13" hasCustomPrompt="1"/>
          </p:nvPr>
        </p:nvSpPr>
        <p:spPr>
          <a:xfrm>
            <a:off x="721832" y="2029306"/>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9" name="Text Placeholder 16"/>
          <p:cNvSpPr>
            <a:spLocks noGrp="1"/>
          </p:cNvSpPr>
          <p:nvPr>
            <p:ph type="body" sz="quarter" idx="14" hasCustomPrompt="1"/>
          </p:nvPr>
        </p:nvSpPr>
        <p:spPr>
          <a:xfrm>
            <a:off x="721832" y="2777067"/>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0" name="Text Placeholder 16"/>
          <p:cNvSpPr>
            <a:spLocks noGrp="1"/>
          </p:cNvSpPr>
          <p:nvPr>
            <p:ph type="body" sz="quarter" idx="15" hasCustomPrompt="1"/>
          </p:nvPr>
        </p:nvSpPr>
        <p:spPr>
          <a:xfrm>
            <a:off x="721832" y="352482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1" name="Text Placeholder 16"/>
          <p:cNvSpPr>
            <a:spLocks noGrp="1"/>
          </p:cNvSpPr>
          <p:nvPr>
            <p:ph type="body" sz="quarter" idx="16" hasCustomPrompt="1"/>
          </p:nvPr>
        </p:nvSpPr>
        <p:spPr>
          <a:xfrm>
            <a:off x="721832" y="427258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2" name="Text Placeholder 6"/>
          <p:cNvSpPr>
            <a:spLocks noGrp="1"/>
          </p:cNvSpPr>
          <p:nvPr>
            <p:ph type="body" sz="quarter" idx="17" hasCustomPrompt="1"/>
          </p:nvPr>
        </p:nvSpPr>
        <p:spPr>
          <a:xfrm>
            <a:off x="3363912" y="1927705"/>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3" name="Text Placeholder 6"/>
          <p:cNvSpPr>
            <a:spLocks noGrp="1"/>
          </p:cNvSpPr>
          <p:nvPr>
            <p:ph type="body" sz="quarter" idx="18" hasCustomPrompt="1"/>
          </p:nvPr>
        </p:nvSpPr>
        <p:spPr>
          <a:xfrm>
            <a:off x="3363912" y="2677293"/>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4" name="Text Placeholder 6"/>
          <p:cNvSpPr>
            <a:spLocks noGrp="1"/>
          </p:cNvSpPr>
          <p:nvPr>
            <p:ph type="body" sz="quarter" idx="19" hasCustomPrompt="1"/>
          </p:nvPr>
        </p:nvSpPr>
        <p:spPr>
          <a:xfrm>
            <a:off x="3363913" y="3423902"/>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5" name="Text Placeholder 6"/>
          <p:cNvSpPr>
            <a:spLocks noGrp="1"/>
          </p:cNvSpPr>
          <p:nvPr>
            <p:ph type="body" sz="quarter" idx="20" hasCustomPrompt="1"/>
          </p:nvPr>
        </p:nvSpPr>
        <p:spPr>
          <a:xfrm>
            <a:off x="3363913" y="4167188"/>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7" name="Rectangle 2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0693241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cxnSp>
        <p:nvCxnSpPr>
          <p:cNvPr id="3" name="Straight Connector 2"/>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4"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7519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rgbClr val="67757D"/>
                </a:solidFill>
                <a:latin typeface="Arial" charset="0"/>
              </a:rPr>
              <a:t>Coffee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8534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rgbClr val="67757D"/>
                </a:solidFill>
                <a:latin typeface="Arial" charset="0"/>
              </a:rPr>
              <a:t>Lunch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292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1" name="Text Placeholder 10"/>
          <p:cNvSpPr>
            <a:spLocks noGrp="1"/>
          </p:cNvSpPr>
          <p:nvPr>
            <p:ph type="body" sz="quarter" idx="13"/>
          </p:nvPr>
        </p:nvSpPr>
        <p:spPr>
          <a:xfrm>
            <a:off x="375709" y="1244600"/>
            <a:ext cx="4055004"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3" name="Text Placeholder 10"/>
          <p:cNvSpPr>
            <a:spLocks noGrp="1"/>
          </p:cNvSpPr>
          <p:nvPr>
            <p:ph type="body" sz="quarter" idx="17"/>
          </p:nvPr>
        </p:nvSpPr>
        <p:spPr>
          <a:xfrm>
            <a:off x="4585967" y="1248906"/>
            <a:ext cx="4099246"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9585350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tx1"/>
                </a:solidFill>
                <a:latin typeface="Arial" charset="0"/>
                <a:cs typeface="Arial" charset="0"/>
              </a:rPr>
              <a:t>©2022 Nuclear Energy Institute       </a:t>
            </a:r>
            <a:fld id="{D519FB55-72DC-5348-8F65-89A86754C178}" type="slidenum">
              <a:rPr lang="en-US" sz="800" smtClean="0">
                <a:solidFill>
                  <a:schemeClr val="tx1"/>
                </a:solidFill>
                <a:latin typeface="Arial" charset="0"/>
                <a:cs typeface="Arial" charset="0"/>
              </a:rPr>
              <a:pPr>
                <a:defRPr/>
              </a:pPr>
              <a:t>‹#›</a:t>
            </a:fld>
            <a:endParaRPr lang="en-US" sz="800" dirty="0">
              <a:solidFill>
                <a:schemeClr val="tx1"/>
              </a:solidFill>
              <a:latin typeface="Arial" charset="0"/>
              <a:cs typeface="Arial" charset="0"/>
            </a:endParaRPr>
          </a:p>
        </p:txBody>
      </p:sp>
    </p:spTree>
    <p:extLst>
      <p:ext uri="{BB962C8B-B14F-4D97-AF65-F5344CB8AC3E}">
        <p14:creationId xmlns:p14="http://schemas.microsoft.com/office/powerpoint/2010/main" val="25477672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Full Page Image, 1 Line Title">
    <p:spTree>
      <p:nvGrpSpPr>
        <p:cNvPr id="1" name=""/>
        <p:cNvGrpSpPr/>
        <p:nvPr/>
      </p:nvGrpSpPr>
      <p:grpSpPr>
        <a:xfrm>
          <a:off x="0" y="0"/>
          <a:ext cx="0" cy="0"/>
          <a:chOff x="0" y="0"/>
          <a:chExt cx="0" cy="0"/>
        </a:xfrm>
      </p:grpSpPr>
      <p:sp>
        <p:nvSpPr>
          <p:cNvPr id="7" name="Content Placeholder 4"/>
          <p:cNvSpPr>
            <a:spLocks noGrp="1"/>
          </p:cNvSpPr>
          <p:nvPr>
            <p:ph sz="quarter" idx="14" hasCustomPrompt="1"/>
          </p:nvPr>
        </p:nvSpPr>
        <p:spPr>
          <a:xfrm>
            <a:off x="465138" y="947738"/>
            <a:ext cx="8224837" cy="3740150"/>
          </a:xfrm>
          <a:prstGeom prst="rect">
            <a:avLst/>
          </a:prstGeom>
        </p:spPr>
        <p:txBody>
          <a:bodyPr vert="horz"/>
          <a:lstStyle>
            <a:lvl1pPr marL="0" indent="0">
              <a:buNone/>
              <a:defRPr>
                <a:solidFill>
                  <a:schemeClr val="bg1"/>
                </a:solidFill>
              </a:defRPr>
            </a:lvl1pPr>
          </a:lstStyle>
          <a:p>
            <a:pPr lvl="0"/>
            <a:r>
              <a:rPr lang="en-US" noProof="0" dirty="0"/>
              <a:t>Drag picture to placeholder or click icon to add</a:t>
            </a:r>
          </a:p>
        </p:txBody>
      </p:sp>
      <p:sp>
        <p:nvSpPr>
          <p:cNvPr id="6" name="Title 2">
            <a:extLst>
              <a:ext uri="{FF2B5EF4-FFF2-40B4-BE49-F238E27FC236}">
                <a16:creationId xmlns:a16="http://schemas.microsoft.com/office/drawing/2014/main" id="{E16D6E81-6AB8-46AE-A1A1-077FCFA759CB}"/>
              </a:ext>
            </a:extLst>
          </p:cNvPr>
          <p:cNvSpPr>
            <a:spLocks noGrp="1"/>
          </p:cNvSpPr>
          <p:nvPr>
            <p:ph type="title"/>
          </p:nvPr>
        </p:nvSpPr>
        <p:spPr>
          <a:xfrm>
            <a:off x="358664" y="267551"/>
            <a:ext cx="7751456" cy="570650"/>
          </a:xfrm>
          <a:prstGeom prst="rect">
            <a:avLst/>
          </a:prstGeom>
        </p:spPr>
        <p:txBody>
          <a:bodyPr/>
          <a:lstStyle>
            <a:lvl1pPr algn="l">
              <a:defRPr sz="3200"/>
            </a:lvl1pPr>
          </a:lstStyle>
          <a:p>
            <a:r>
              <a:rPr lang="en-US" dirty="0"/>
              <a:t>Click to edit Master title style</a:t>
            </a:r>
          </a:p>
        </p:txBody>
      </p:sp>
    </p:spTree>
    <p:extLst>
      <p:ext uri="{BB962C8B-B14F-4D97-AF65-F5344CB8AC3E}">
        <p14:creationId xmlns:p14="http://schemas.microsoft.com/office/powerpoint/2010/main" val="8784240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Bullets to Left, Image to Right">
    <p:spTree>
      <p:nvGrpSpPr>
        <p:cNvPr id="1" name=""/>
        <p:cNvGrpSpPr/>
        <p:nvPr/>
      </p:nvGrpSpPr>
      <p:grpSpPr>
        <a:xfrm>
          <a:off x="0" y="0"/>
          <a:ext cx="0" cy="0"/>
          <a:chOff x="0" y="0"/>
          <a:chExt cx="0" cy="0"/>
        </a:xfrm>
      </p:grpSpPr>
      <p:sp>
        <p:nvSpPr>
          <p:cNvPr id="10" name="Content Placeholder 4"/>
          <p:cNvSpPr>
            <a:spLocks noGrp="1"/>
          </p:cNvSpPr>
          <p:nvPr>
            <p:ph sz="quarter" idx="16" hasCustomPrompt="1"/>
          </p:nvPr>
        </p:nvSpPr>
        <p:spPr>
          <a:xfrm>
            <a:off x="4556125" y="954423"/>
            <a:ext cx="4133850" cy="3733465"/>
          </a:xfrm>
          <a:prstGeom prst="rect">
            <a:avLst/>
          </a:prstGeom>
        </p:spPr>
        <p:txBody>
          <a:bodyPr vert="horz"/>
          <a:lstStyle>
            <a:lvl1pPr marL="0" indent="0">
              <a:buNone/>
              <a:defRPr>
                <a:solidFill>
                  <a:schemeClr val="bg1"/>
                </a:solidFill>
              </a:defRPr>
            </a:lvl1pPr>
          </a:lstStyle>
          <a:p>
            <a:pPr lvl="0"/>
            <a:r>
              <a:rPr lang="en-US" noProof="0" dirty="0"/>
              <a:t>Drag picture to placeholder or click icon to add</a:t>
            </a:r>
          </a:p>
        </p:txBody>
      </p:sp>
      <p:sp>
        <p:nvSpPr>
          <p:cNvPr id="7" name="Title 2">
            <a:extLst>
              <a:ext uri="{FF2B5EF4-FFF2-40B4-BE49-F238E27FC236}">
                <a16:creationId xmlns:a16="http://schemas.microsoft.com/office/drawing/2014/main" id="{C09807B5-5270-4C51-B79C-14B60632504A}"/>
              </a:ext>
            </a:extLst>
          </p:cNvPr>
          <p:cNvSpPr>
            <a:spLocks noGrp="1"/>
          </p:cNvSpPr>
          <p:nvPr>
            <p:ph type="title"/>
          </p:nvPr>
        </p:nvSpPr>
        <p:spPr>
          <a:xfrm>
            <a:off x="358664" y="267551"/>
            <a:ext cx="7751456" cy="570650"/>
          </a:xfrm>
          <a:prstGeom prst="rect">
            <a:avLst/>
          </a:prstGeom>
        </p:spPr>
        <p:txBody>
          <a:bodyPr/>
          <a:lstStyle>
            <a:lvl1pPr algn="l">
              <a:defRPr sz="3200"/>
            </a:lvl1pPr>
          </a:lstStyle>
          <a:p>
            <a:r>
              <a:rPr lang="en-US" dirty="0"/>
              <a:t>Click to edit Master title style</a:t>
            </a:r>
          </a:p>
        </p:txBody>
      </p:sp>
      <p:sp>
        <p:nvSpPr>
          <p:cNvPr id="8" name="Text Placeholder 2">
            <a:extLst>
              <a:ext uri="{FF2B5EF4-FFF2-40B4-BE49-F238E27FC236}">
                <a16:creationId xmlns:a16="http://schemas.microsoft.com/office/drawing/2014/main" id="{8E67A2B6-D298-4678-98A4-2A4019ED2C89}"/>
              </a:ext>
            </a:extLst>
          </p:cNvPr>
          <p:cNvSpPr>
            <a:spLocks noGrp="1"/>
          </p:cNvSpPr>
          <p:nvPr>
            <p:ph type="body" sz="quarter" idx="17"/>
          </p:nvPr>
        </p:nvSpPr>
        <p:spPr>
          <a:xfrm>
            <a:off x="358664" y="982036"/>
            <a:ext cx="3984736" cy="3678238"/>
          </a:xfrm>
          <a:prstGeom prst="rect">
            <a:avLst/>
          </a:prstGeom>
        </p:spPr>
        <p:txBody>
          <a:bodyPr/>
          <a:lstStyle>
            <a:lvl1pPr>
              <a:spcBef>
                <a:spcPts val="480"/>
              </a:spcBef>
              <a:defRPr sz="2000">
                <a:solidFill>
                  <a:schemeClr val="bg1"/>
                </a:solidFill>
              </a:defRPr>
            </a:lvl1pPr>
            <a:lvl2pPr>
              <a:spcBef>
                <a:spcPts val="480"/>
              </a:spcBef>
              <a:defRPr sz="1800">
                <a:solidFill>
                  <a:schemeClr val="bg1"/>
                </a:solidFill>
              </a:defRPr>
            </a:lvl2pPr>
            <a:lvl3pPr>
              <a:spcBef>
                <a:spcPts val="480"/>
              </a:spcBef>
              <a:defRPr sz="1800">
                <a:solidFill>
                  <a:schemeClr val="bg1"/>
                </a:solidFill>
              </a:defRPr>
            </a:lvl3pPr>
            <a:lvl4pPr>
              <a:spcBef>
                <a:spcPts val="480"/>
              </a:spcBef>
              <a:defRPr sz="1800">
                <a:solidFill>
                  <a:schemeClr val="bg1"/>
                </a:solidFill>
              </a:defRPr>
            </a:lvl4pPr>
            <a:lvl5pPr>
              <a:spcBef>
                <a:spcPts val="480"/>
              </a:spcBef>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2188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Bullet Page">
    <p:spTree>
      <p:nvGrpSpPr>
        <p:cNvPr id="1" name=""/>
        <p:cNvGrpSpPr/>
        <p:nvPr/>
      </p:nvGrpSpPr>
      <p:grpSpPr>
        <a:xfrm>
          <a:off x="0" y="0"/>
          <a:ext cx="0" cy="0"/>
          <a:chOff x="0" y="0"/>
          <a:chExt cx="0" cy="0"/>
        </a:xfrm>
      </p:grpSpPr>
      <p:sp>
        <p:nvSpPr>
          <p:cNvPr id="5" name="Rectangle 4"/>
          <p:cNvSpPr/>
          <p:nvPr userDrawn="1"/>
        </p:nvSpPr>
        <p:spPr>
          <a:xfrm>
            <a:off x="8266113" y="0"/>
            <a:ext cx="423862"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6EB7"/>
              </a:solidFill>
              <a:effectLst/>
              <a:uLnTx/>
              <a:uFillTx/>
              <a:latin typeface="Arial"/>
              <a:ea typeface="+mn-ea"/>
              <a:cs typeface="+mn-cs"/>
            </a:endParaRPr>
          </a:p>
        </p:txBody>
      </p:sp>
      <p:pic>
        <p:nvPicPr>
          <p:cNvPr id="6"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165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3"/>
          </p:nvPr>
        </p:nvSpPr>
        <p:spPr>
          <a:xfrm>
            <a:off x="360315" y="1244601"/>
            <a:ext cx="8334424" cy="3548159"/>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bg1"/>
                </a:solidFill>
              </a:defRPr>
            </a:lvl1pPr>
            <a:lvl2pPr marL="800080" indent="-342892">
              <a:buClr>
                <a:schemeClr val="bg2"/>
              </a:buClr>
              <a:buFont typeface="Arial"/>
              <a:buChar char="•"/>
              <a:defRPr sz="2000">
                <a:solidFill>
                  <a:schemeClr val="bg1"/>
                </a:solidFill>
              </a:defRPr>
            </a:lvl2pPr>
            <a:lvl3pPr marL="1257269" indent="-342892">
              <a:buClr>
                <a:schemeClr val="bg2"/>
              </a:buClr>
              <a:buSzPct val="50000"/>
              <a:buFont typeface="Wingdings" charset="2"/>
              <a:buChar char="u"/>
              <a:defRPr sz="2000" baseline="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2"/>
          <p:cNvSpPr>
            <a:spLocks noGrp="1"/>
          </p:cNvSpPr>
          <p:nvPr>
            <p:ph type="body" sz="quarter" idx="16"/>
          </p:nvPr>
        </p:nvSpPr>
        <p:spPr>
          <a:xfrm>
            <a:off x="358665" y="271708"/>
            <a:ext cx="7751456" cy="972893"/>
          </a:xfrm>
          <a:prstGeom prst="rect">
            <a:avLst/>
          </a:prstGeom>
        </p:spPr>
        <p:txBody>
          <a:bodyPr vert="horz"/>
          <a:lstStyle>
            <a:lvl1pPr marL="0" indent="0">
              <a:buNone/>
              <a:defRPr sz="3200" baseline="0">
                <a:solidFill>
                  <a:schemeClr val="bg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a:t>Click to edit Master text styles</a:t>
            </a:r>
          </a:p>
        </p:txBody>
      </p:sp>
      <p:sp>
        <p:nvSpPr>
          <p:cNvPr id="7" name="TextBox 6"/>
          <p:cNvSpPr txBox="1">
            <a:spLocks noChangeArrowheads="1"/>
          </p:cNvSpPr>
          <p:nvPr userDrawn="1"/>
        </p:nvSpPr>
        <p:spPr bwMode="auto">
          <a:xfrm>
            <a:off x="6862763" y="4792664"/>
            <a:ext cx="2019300"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l" defTabSz="45560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89EA2"/>
                </a:solidFill>
                <a:effectLst/>
                <a:uLnTx/>
                <a:uFillTx/>
                <a:latin typeface="Arial" charset="0"/>
                <a:ea typeface="ＭＳ Ｐゴシック" charset="0"/>
                <a:cs typeface="Arial" charset="0"/>
              </a:rPr>
              <a:t>©2021 Nuclear Energy Institute       </a:t>
            </a:r>
            <a:fld id="{9A6F701A-433E-4542-8096-16FD041B1432}" type="slidenum">
              <a:rPr kumimoji="0" lang="en-US" sz="800" b="0" i="0" u="none" strike="noStrike" kern="1200" cap="none" spc="0" normalizeH="0" baseline="0" noProof="0" smtClean="0">
                <a:ln>
                  <a:noFill/>
                </a:ln>
                <a:solidFill>
                  <a:srgbClr val="989EA2"/>
                </a:solidFill>
                <a:effectLst/>
                <a:uLnTx/>
                <a:uFillTx/>
                <a:latin typeface="Arial" charset="0"/>
                <a:ea typeface="ＭＳ Ｐゴシック" charset="0"/>
                <a:cs typeface="Arial" charset="0"/>
              </a:rPr>
              <a:pPr marL="0" marR="0" lvl="0" indent="0" algn="l" defTabSz="455602"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989EA2"/>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87848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031827"/>
          </a:solidFill>
        </p:spPr>
        <p:txBody>
          <a:bodyPr wrap="square" lIns="0" tIns="0" rIns="0" bIns="0" rtlCol="0"/>
          <a:lstStyle/>
          <a:p>
            <a:endParaRPr dirty="0"/>
          </a:p>
        </p:txBody>
      </p:sp>
      <p:sp>
        <p:nvSpPr>
          <p:cNvPr id="17" name="bk object 17"/>
          <p:cNvSpPr/>
          <p:nvPr/>
        </p:nvSpPr>
        <p:spPr>
          <a:xfrm>
            <a:off x="8266176" y="0"/>
            <a:ext cx="424180" cy="838200"/>
          </a:xfrm>
          <a:custGeom>
            <a:avLst/>
            <a:gdLst/>
            <a:ahLst/>
            <a:cxnLst/>
            <a:rect l="l" t="t" r="r" b="b"/>
            <a:pathLst>
              <a:path w="424179" h="838200">
                <a:moveTo>
                  <a:pt x="0" y="838200"/>
                </a:moveTo>
                <a:lnTo>
                  <a:pt x="423672" y="838200"/>
                </a:lnTo>
                <a:lnTo>
                  <a:pt x="423672" y="0"/>
                </a:lnTo>
                <a:lnTo>
                  <a:pt x="0" y="0"/>
                </a:lnTo>
                <a:lnTo>
                  <a:pt x="0" y="838200"/>
                </a:lnTo>
                <a:close/>
              </a:path>
            </a:pathLst>
          </a:custGeom>
          <a:solidFill>
            <a:srgbClr val="169CD5"/>
          </a:solidFill>
        </p:spPr>
        <p:txBody>
          <a:bodyPr wrap="square" lIns="0" tIns="0" rIns="0" bIns="0" rtlCol="0"/>
          <a:lstStyle/>
          <a:p>
            <a:endParaRPr dirty="0"/>
          </a:p>
        </p:txBody>
      </p:sp>
      <p:sp>
        <p:nvSpPr>
          <p:cNvPr id="18" name="bk object 18"/>
          <p:cNvSpPr/>
          <p:nvPr/>
        </p:nvSpPr>
        <p:spPr>
          <a:xfrm>
            <a:off x="8121395" y="443483"/>
            <a:ext cx="711707" cy="454151"/>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400" b="1"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2200" b="0" i="0">
                <a:solidFill>
                  <a:schemeClr val="bg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dirty="0"/>
          </a:p>
        </p:txBody>
      </p:sp>
      <p:sp>
        <p:nvSpPr>
          <p:cNvPr id="6" name="Holder 6"/>
          <p:cNvSpPr>
            <a:spLocks noGrp="1"/>
          </p:cNvSpPr>
          <p:nvPr>
            <p:ph type="sldNum" sz="quarter" idx="7"/>
          </p:nvPr>
        </p:nvSpPr>
        <p:spPr/>
        <p:txBody>
          <a:bodyPr lIns="0" tIns="0" rIns="0" bIns="0"/>
          <a:lstStyle>
            <a:lvl1pPr>
              <a:defRPr sz="800" b="0" i="0">
                <a:solidFill>
                  <a:schemeClr val="bg1"/>
                </a:solidFill>
                <a:latin typeface="Arial"/>
                <a:cs typeface="Arial"/>
              </a:defRPr>
            </a:lvl1pPr>
          </a:lstStyle>
          <a:p>
            <a:pPr marL="381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8851377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Rectangle 2"/>
          <p:cNvSpPr/>
          <p:nvPr userDrawn="1"/>
        </p:nvSpPr>
        <p:spPr>
          <a:xfrm rot="5400000">
            <a:off x="411957" y="504033"/>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4"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1"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1"/>
            <a:ext cx="7549966" cy="1772937"/>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text</a:t>
            </a:r>
          </a:p>
        </p:txBody>
      </p:sp>
    </p:spTree>
    <p:extLst>
      <p:ext uri="{BB962C8B-B14F-4D97-AF65-F5344CB8AC3E}">
        <p14:creationId xmlns:p14="http://schemas.microsoft.com/office/powerpoint/2010/main" val="14587684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esentation Title with Subhead">
    <p:spTree>
      <p:nvGrpSpPr>
        <p:cNvPr id="1" name=""/>
        <p:cNvGrpSpPr/>
        <p:nvPr/>
      </p:nvGrpSpPr>
      <p:grpSpPr>
        <a:xfrm>
          <a:off x="0" y="0"/>
          <a:ext cx="0" cy="0"/>
          <a:chOff x="0" y="0"/>
          <a:chExt cx="0" cy="0"/>
        </a:xfrm>
      </p:grpSpPr>
      <p:sp>
        <p:nvSpPr>
          <p:cNvPr id="4" name="Rectangle 3"/>
          <p:cNvSpPr/>
          <p:nvPr userDrawn="1"/>
        </p:nvSpPr>
        <p:spPr>
          <a:xfrm rot="5400000">
            <a:off x="411957" y="504033"/>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7"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1"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4" y="2184702"/>
            <a:ext cx="7531151" cy="940798"/>
          </a:xfrm>
          <a:prstGeom prst="rect">
            <a:avLst/>
          </a:prstGeom>
        </p:spPr>
        <p:txBody>
          <a:bodyPr vert="horz"/>
          <a:lstStyle>
            <a:lvl1pPr marL="0" indent="0">
              <a:buNone/>
              <a:defRPr sz="4400" baseline="0">
                <a:solidFill>
                  <a:srgbClr val="67757D"/>
                </a:solidFill>
                <a:latin typeface="+mj-lt"/>
              </a:defRPr>
            </a:lvl1pPr>
          </a:lstStyle>
          <a:p>
            <a:pPr lvl="0"/>
            <a:r>
              <a:rPr lang="en-US" dirty="0"/>
              <a:t>Click to edit text</a:t>
            </a:r>
          </a:p>
        </p:txBody>
      </p:sp>
      <p:sp>
        <p:nvSpPr>
          <p:cNvPr id="6" name="Text Placeholder 5"/>
          <p:cNvSpPr>
            <a:spLocks noGrp="1"/>
          </p:cNvSpPr>
          <p:nvPr>
            <p:ph type="body" sz="quarter" idx="11" hasCustomPrompt="1"/>
          </p:nvPr>
        </p:nvSpPr>
        <p:spPr>
          <a:xfrm>
            <a:off x="941803" y="3125499"/>
            <a:ext cx="7495664" cy="914400"/>
          </a:xfrm>
          <a:prstGeom prst="rect">
            <a:avLst/>
          </a:prstGeom>
        </p:spPr>
        <p:txBody>
          <a:bodyPr vert="horz"/>
          <a:lstStyle>
            <a:lvl1pPr marL="0" indent="0">
              <a:buNone/>
              <a:defRPr sz="2400" cap="all" spc="250" baseline="0">
                <a:solidFill>
                  <a:schemeClr val="bg2"/>
                </a:solidFill>
              </a:defRPr>
            </a:lvl1pPr>
            <a:lvl2pPr marL="457189" indent="0">
              <a:buNone/>
              <a:defRPr sz="2400">
                <a:solidFill>
                  <a:srgbClr val="FFFFFF"/>
                </a:solidFill>
              </a:defRPr>
            </a:lvl2pPr>
            <a:lvl3pPr marL="914378" indent="0">
              <a:buNone/>
              <a:defRPr sz="2400">
                <a:solidFill>
                  <a:srgbClr val="FFFFFF"/>
                </a:solidFill>
              </a:defRPr>
            </a:lvl3pPr>
            <a:lvl4pPr marL="1371566" indent="0">
              <a:buNone/>
              <a:defRPr sz="2400">
                <a:solidFill>
                  <a:srgbClr val="FFFFFF"/>
                </a:solidFill>
              </a:defRPr>
            </a:lvl4pPr>
            <a:lvl5pPr marL="1828754" indent="0">
              <a:buNone/>
              <a:defRPr sz="2400">
                <a:solidFill>
                  <a:srgbClr val="FFFFFF"/>
                </a:solidFill>
              </a:defRPr>
            </a:lvl5pPr>
          </a:lstStyle>
          <a:p>
            <a:pPr lvl="0"/>
            <a:r>
              <a:rPr lang="en-US" dirty="0"/>
              <a:t>Click to edit text</a:t>
            </a:r>
          </a:p>
        </p:txBody>
      </p:sp>
    </p:spTree>
    <p:extLst>
      <p:ext uri="{BB962C8B-B14F-4D97-AF65-F5344CB8AC3E}">
        <p14:creationId xmlns:p14="http://schemas.microsoft.com/office/powerpoint/2010/main" val="31996274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peaker Intro/Splash Page">
    <p:spTree>
      <p:nvGrpSpPr>
        <p:cNvPr id="1" name=""/>
        <p:cNvGrpSpPr/>
        <p:nvPr/>
      </p:nvGrpSpPr>
      <p:grpSpPr>
        <a:xfrm>
          <a:off x="0" y="0"/>
          <a:ext cx="0" cy="0"/>
          <a:chOff x="0" y="0"/>
          <a:chExt cx="0" cy="0"/>
        </a:xfrm>
      </p:grpSpPr>
      <p:pic>
        <p:nvPicPr>
          <p:cNvPr id="10" name="Picture 9" descr="Untitle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0"/>
            <a:ext cx="5490458" cy="5143500"/>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8655822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3979408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386572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60314" y="1711182"/>
            <a:ext cx="8334424" cy="1570183"/>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0"/>
          <p:cNvSpPr>
            <a:spLocks noGrp="1"/>
          </p:cNvSpPr>
          <p:nvPr>
            <p:ph type="body" sz="quarter" idx="14" hasCustomPrompt="1"/>
          </p:nvPr>
        </p:nvSpPr>
        <p:spPr>
          <a:xfrm>
            <a:off x="364918" y="3750881"/>
            <a:ext cx="8329820" cy="933832"/>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7" name="Text Placeholder 5"/>
          <p:cNvSpPr>
            <a:spLocks noGrp="1"/>
          </p:cNvSpPr>
          <p:nvPr>
            <p:ph type="body" sz="quarter" idx="15" hasCustomPrompt="1"/>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8724553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32330474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17161578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10723071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26545292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7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24362656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3" y="2559"/>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3229154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3" y="2559"/>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15630062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0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3" y="2559"/>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35457265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esentation + Speaker Intro">
    <p:spTree>
      <p:nvGrpSpPr>
        <p:cNvPr id="1" name=""/>
        <p:cNvGrpSpPr/>
        <p:nvPr/>
      </p:nvGrpSpPr>
      <p:grpSpPr>
        <a:xfrm>
          <a:off x="0" y="0"/>
          <a:ext cx="0" cy="0"/>
          <a:chOff x="0" y="0"/>
          <a:chExt cx="0" cy="0"/>
        </a:xfrm>
      </p:grpSpPr>
      <p:sp>
        <p:nvSpPr>
          <p:cNvPr id="3" name="Rectangle 2"/>
          <p:cNvSpPr/>
          <p:nvPr userDrawn="1"/>
        </p:nvSpPr>
        <p:spPr>
          <a:xfrm rot="5400000">
            <a:off x="80457" y="400557"/>
            <a:ext cx="1671061"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4"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4" y="891598"/>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p:cNvSpPr>
            <a:spLocks noGrp="1"/>
          </p:cNvSpPr>
          <p:nvPr>
            <p:ph type="body" sz="quarter" idx="10" hasCustomPrompt="1"/>
          </p:nvPr>
        </p:nvSpPr>
        <p:spPr>
          <a:xfrm>
            <a:off x="1553608" y="921928"/>
            <a:ext cx="7148245" cy="2060222"/>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Title</a:t>
            </a:r>
          </a:p>
        </p:txBody>
      </p:sp>
      <p:sp>
        <p:nvSpPr>
          <p:cNvPr id="9" name="Text Placeholder 9"/>
          <p:cNvSpPr>
            <a:spLocks noGrp="1"/>
          </p:cNvSpPr>
          <p:nvPr>
            <p:ph type="body" sz="quarter" idx="12" hasCustomPrompt="1"/>
          </p:nvPr>
        </p:nvSpPr>
        <p:spPr>
          <a:xfrm>
            <a:off x="1547849" y="4531796"/>
            <a:ext cx="7154004"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0" name="Text Placeholder 5"/>
          <p:cNvSpPr>
            <a:spLocks noGrp="1"/>
          </p:cNvSpPr>
          <p:nvPr>
            <p:ph type="body" sz="quarter" idx="11" hasCustomPrompt="1"/>
          </p:nvPr>
        </p:nvSpPr>
        <p:spPr>
          <a:xfrm>
            <a:off x="1553606" y="2995319"/>
            <a:ext cx="7148246" cy="505384"/>
          </a:xfrm>
          <a:prstGeom prst="rect">
            <a:avLst/>
          </a:prstGeom>
        </p:spPr>
        <p:txBody>
          <a:bodyPr vert="horz"/>
          <a:lstStyle>
            <a:lvl1pPr marL="0" indent="0">
              <a:spcBef>
                <a:spcPts val="0"/>
              </a:spcBef>
              <a:spcAft>
                <a:spcPts val="0"/>
              </a:spcAft>
              <a:buNone/>
              <a:defRPr sz="2400">
                <a:solidFill>
                  <a:schemeClr val="bg2"/>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Speaker Name</a:t>
            </a:r>
          </a:p>
        </p:txBody>
      </p:sp>
      <p:sp>
        <p:nvSpPr>
          <p:cNvPr id="11" name="Text Placeholder 5"/>
          <p:cNvSpPr>
            <a:spLocks noGrp="1"/>
          </p:cNvSpPr>
          <p:nvPr>
            <p:ph type="body" sz="quarter" idx="13" hasCustomPrompt="1"/>
          </p:nvPr>
        </p:nvSpPr>
        <p:spPr>
          <a:xfrm>
            <a:off x="1547849" y="3513032"/>
            <a:ext cx="7154003" cy="1009357"/>
          </a:xfrm>
          <a:prstGeom prst="rect">
            <a:avLst/>
          </a:prstGeom>
        </p:spPr>
        <p:txBody>
          <a:bodyPr vert="horz"/>
          <a:lstStyle>
            <a:lvl1pPr marL="0" indent="0">
              <a:spcBef>
                <a:spcPts val="0"/>
              </a:spcBef>
              <a:spcAft>
                <a:spcPts val="0"/>
              </a:spcAft>
              <a:buNone/>
              <a:defRPr sz="1800" baseline="0">
                <a:solidFill>
                  <a:schemeClr val="bg2"/>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Title 1</a:t>
            </a:r>
          </a:p>
          <a:p>
            <a:pPr lvl="0"/>
            <a:r>
              <a:rPr lang="en-US" dirty="0"/>
              <a:t>Title 2</a:t>
            </a:r>
          </a:p>
          <a:p>
            <a:pPr lvl="0"/>
            <a:r>
              <a:rPr lang="en-US" dirty="0"/>
              <a:t>Organization Name/Venue Name</a:t>
            </a:r>
          </a:p>
        </p:txBody>
      </p:sp>
    </p:spTree>
    <p:extLst>
      <p:ext uri="{BB962C8B-B14F-4D97-AF65-F5344CB8AC3E}">
        <p14:creationId xmlns:p14="http://schemas.microsoft.com/office/powerpoint/2010/main" val="22025348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cxnSp>
        <p:nvCxnSpPr>
          <p:cNvPr id="5" name="Straight Connector 4"/>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400" y="2417330"/>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6" name="Rectangle 5"/>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118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Text Placeholder 10"/>
          <p:cNvSpPr>
            <a:spLocks noGrp="1"/>
          </p:cNvSpPr>
          <p:nvPr>
            <p:ph type="body" sz="quarter" idx="13" hasCustomPrompt="1"/>
          </p:nvPr>
        </p:nvSpPr>
        <p:spPr>
          <a:xfrm>
            <a:off x="360314" y="1244600"/>
            <a:ext cx="8334424" cy="3548159"/>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tx1"/>
                </a:solidFill>
              </a:defRPr>
            </a:lvl1pPr>
            <a:lvl2pPr marL="800100" indent="-342900">
              <a:buClr>
                <a:schemeClr val="bg2"/>
              </a:buClr>
              <a:buFont typeface="Arial"/>
              <a:buChar char="•"/>
              <a:defRPr sz="2000">
                <a:solidFill>
                  <a:schemeClr val="tx1"/>
                </a:solidFill>
              </a:defRPr>
            </a:lvl2pPr>
            <a:lvl3pPr marL="1257300" indent="-342900">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13290382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400" y="2063268"/>
            <a:ext cx="7316788" cy="497443"/>
          </a:xfrm>
          <a:prstGeom prst="rect">
            <a:avLst/>
          </a:prstGeom>
        </p:spPr>
        <p:txBody>
          <a:bodyPr vert="horz"/>
          <a:lstStyle>
            <a:lvl1pPr marL="0" indent="0" algn="ctr">
              <a:buNone/>
              <a:defRPr baseline="0">
                <a:solidFill>
                  <a:srgbClr val="67757D"/>
                </a:solidFill>
              </a:defRPr>
            </a:lvl1pPr>
          </a:lstStyle>
          <a:p>
            <a:pPr lvl="0"/>
            <a:r>
              <a:rPr lang="en-US" dirty="0"/>
              <a:t>Click to edit text</a:t>
            </a:r>
          </a:p>
        </p:txBody>
      </p:sp>
      <p:sp>
        <p:nvSpPr>
          <p:cNvPr id="9" name="Text Placeholder 8"/>
          <p:cNvSpPr>
            <a:spLocks noGrp="1"/>
          </p:cNvSpPr>
          <p:nvPr>
            <p:ph type="body" sz="quarter" idx="11" hasCustomPrompt="1"/>
          </p:nvPr>
        </p:nvSpPr>
        <p:spPr>
          <a:xfrm>
            <a:off x="914399" y="2567435"/>
            <a:ext cx="7316787" cy="398987"/>
          </a:xfrm>
          <a:prstGeom prst="rect">
            <a:avLst/>
          </a:prstGeom>
        </p:spPr>
        <p:txBody>
          <a:bodyPr vert="horz"/>
          <a:lstStyle>
            <a:lvl1pPr marL="0" marR="0" indent="0" algn="ctr" defTabSz="457189"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189" indent="0">
              <a:buNone/>
              <a:defRPr sz="2000">
                <a:solidFill>
                  <a:srgbClr val="FFFFFF"/>
                </a:solidFill>
              </a:defRPr>
            </a:lvl2pPr>
            <a:lvl3pPr marL="914378" indent="0">
              <a:buNone/>
              <a:defRPr sz="2000">
                <a:solidFill>
                  <a:srgbClr val="FFFFFF"/>
                </a:solidFill>
              </a:defRPr>
            </a:lvl3pPr>
            <a:lvl4pPr marL="1371566" indent="0">
              <a:buNone/>
              <a:defRPr sz="2000">
                <a:solidFill>
                  <a:srgbClr val="FFFFFF"/>
                </a:solidFill>
              </a:defRPr>
            </a:lvl4pPr>
            <a:lvl5pPr marL="1828754" indent="0">
              <a:buNone/>
              <a:defRPr sz="2000">
                <a:solidFill>
                  <a:srgbClr val="FFFFFF"/>
                </a:solidFill>
              </a:defRPr>
            </a:lvl5pPr>
          </a:lstStyle>
          <a:p>
            <a:pPr lvl="0"/>
            <a:r>
              <a:rPr lang="en-US" dirty="0"/>
              <a:t>Click to edit text</a:t>
            </a:r>
          </a:p>
        </p:txBody>
      </p:sp>
      <p:sp>
        <p:nvSpPr>
          <p:cNvPr id="8" name="Rectangle 7"/>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1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6037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5" y="271708"/>
            <a:ext cx="7751456" cy="972893"/>
          </a:xfrm>
          <a:prstGeom prst="rect">
            <a:avLst/>
          </a:prstGeom>
        </p:spPr>
        <p:txBody>
          <a:bodyPr vert="horz"/>
          <a:lstStyle>
            <a:lvl1pPr marL="0" indent="0">
              <a:buNone/>
              <a:defRPr sz="3200" baseline="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13"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9" y="1294632"/>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18335027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11" name="Text Placeholder 12"/>
          <p:cNvSpPr>
            <a:spLocks noGrp="1"/>
          </p:cNvSpPr>
          <p:nvPr>
            <p:ph type="body" sz="quarter" idx="10"/>
          </p:nvPr>
        </p:nvSpPr>
        <p:spPr>
          <a:xfrm>
            <a:off x="358665" y="271708"/>
            <a:ext cx="7751456"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a:t>Click to edit Master text styles</a:t>
            </a:r>
          </a:p>
        </p:txBody>
      </p:sp>
      <p:sp>
        <p:nvSpPr>
          <p:cNvPr id="12" name="Text Placeholder 2"/>
          <p:cNvSpPr>
            <a:spLocks noGrp="1"/>
          </p:cNvSpPr>
          <p:nvPr>
            <p:ph type="body" sz="quarter" idx="11"/>
          </p:nvPr>
        </p:nvSpPr>
        <p:spPr>
          <a:xfrm>
            <a:off x="368578" y="848282"/>
            <a:ext cx="7741542" cy="446349"/>
          </a:xfrm>
          <a:prstGeom prst="rect">
            <a:avLst/>
          </a:prstGeom>
        </p:spPr>
        <p:txBody>
          <a:bodyPr vert="horz"/>
          <a:lstStyle>
            <a:lvl1pPr marL="0" indent="0">
              <a:buNone/>
              <a:defRPr sz="1800" cap="all" baseline="0">
                <a:solidFill>
                  <a:srgbClr val="179CD6"/>
                </a:solidFill>
              </a:defRPr>
            </a:lvl1pPr>
            <a:lvl2pPr marL="457189" indent="0">
              <a:buNone/>
              <a:defRPr sz="2000">
                <a:solidFill>
                  <a:srgbClr val="FFFFFF"/>
                </a:solidFill>
              </a:defRPr>
            </a:lvl2pPr>
            <a:lvl3pPr marL="914378" indent="0">
              <a:buNone/>
              <a:defRPr sz="2000">
                <a:solidFill>
                  <a:srgbClr val="FFFFFF"/>
                </a:solidFill>
              </a:defRPr>
            </a:lvl3pPr>
            <a:lvl4pPr marL="1371566" indent="0">
              <a:buNone/>
              <a:defRPr sz="2000">
                <a:solidFill>
                  <a:srgbClr val="FFFFFF"/>
                </a:solidFill>
              </a:defRPr>
            </a:lvl4pPr>
            <a:lvl5pPr marL="1828754" indent="0">
              <a:buNone/>
              <a:defRPr sz="2000">
                <a:solidFill>
                  <a:srgbClr val="FFFFFF"/>
                </a:solidFill>
              </a:defRPr>
            </a:lvl5pPr>
          </a:lstStyle>
          <a:p>
            <a:pPr lvl="0"/>
            <a:r>
              <a:rPr lang="en-US"/>
              <a:t>Click to edit Master text styles</a:t>
            </a:r>
          </a:p>
        </p:txBody>
      </p:sp>
      <p:sp>
        <p:nvSpPr>
          <p:cNvPr id="14" name="Rectangle 13"/>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1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5" name="Content Placeholder 4"/>
          <p:cNvSpPr>
            <a:spLocks noGrp="1"/>
          </p:cNvSpPr>
          <p:nvPr>
            <p:ph sz="quarter" idx="14" hasCustomPrompt="1"/>
          </p:nvPr>
        </p:nvSpPr>
        <p:spPr>
          <a:xfrm>
            <a:off x="465139" y="1294632"/>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3486495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68578" y="1250849"/>
            <a:ext cx="8319809" cy="811408"/>
          </a:xfrm>
          <a:prstGeom prst="rect">
            <a:avLst/>
          </a:prstGeom>
        </p:spPr>
        <p:txBody>
          <a:bodyPr vert="horz"/>
          <a:lstStyle>
            <a:lvl1pPr marL="0" indent="0">
              <a:buNone/>
              <a:defRPr sz="2000" baseline="0">
                <a:solidFill>
                  <a:schemeClr val="tx1"/>
                </a:solidFill>
              </a:defRPr>
            </a:lvl1pPr>
            <a:lvl2pPr marL="457189" indent="0">
              <a:buNone/>
              <a:defRPr sz="2000">
                <a:solidFill>
                  <a:srgbClr val="FFFFFF"/>
                </a:solidFill>
              </a:defRPr>
            </a:lvl2pPr>
            <a:lvl3pPr marL="914378" indent="0">
              <a:buNone/>
              <a:defRPr sz="2000">
                <a:solidFill>
                  <a:srgbClr val="FFFFFF"/>
                </a:solidFill>
              </a:defRPr>
            </a:lvl3pPr>
            <a:lvl4pPr marL="1371566" indent="0">
              <a:buNone/>
              <a:defRPr sz="2000">
                <a:solidFill>
                  <a:srgbClr val="FFFFFF"/>
                </a:solidFill>
              </a:defRPr>
            </a:lvl4pPr>
            <a:lvl5pPr marL="1828754" indent="0">
              <a:buNone/>
              <a:defRPr sz="2000">
                <a:solidFill>
                  <a:srgbClr val="FFFFFF"/>
                </a:solidFill>
              </a:defRPr>
            </a:lvl5pPr>
          </a:lstStyle>
          <a:p>
            <a:pPr lvl="0"/>
            <a:r>
              <a:rPr lang="en-US" dirty="0"/>
              <a:t>Click to edit text</a:t>
            </a:r>
          </a:p>
        </p:txBody>
      </p:sp>
      <p:sp>
        <p:nvSpPr>
          <p:cNvPr id="13" name="Text Placeholder 12"/>
          <p:cNvSpPr>
            <a:spLocks noGrp="1"/>
          </p:cNvSpPr>
          <p:nvPr>
            <p:ph type="body" sz="quarter" idx="13" hasCustomPrompt="1"/>
          </p:nvPr>
        </p:nvSpPr>
        <p:spPr>
          <a:xfrm>
            <a:off x="358665" y="271708"/>
            <a:ext cx="7751456" cy="972893"/>
          </a:xfrm>
          <a:prstGeom prst="rect">
            <a:avLst/>
          </a:prstGeom>
        </p:spPr>
        <p:txBody>
          <a:bodyPr vert="horz"/>
          <a:lstStyle>
            <a:lvl1pPr marL="0" indent="0">
              <a:buNone/>
              <a:defRPr sz="3200" baseline="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4" name="Rectangle 13"/>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1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9" y="2062257"/>
            <a:ext cx="8224837" cy="2625632"/>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6836523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8" y="1249366"/>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75709" y="1703486"/>
            <a:ext cx="4055004"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5" y="271708"/>
            <a:ext cx="7751456" cy="972893"/>
          </a:xfrm>
          <a:prstGeom prst="rect">
            <a:avLst/>
          </a:prstGeom>
        </p:spPr>
        <p:txBody>
          <a:bodyPr vert="horz"/>
          <a:lstStyle>
            <a:lvl1pPr marL="0" indent="0">
              <a:buNone/>
              <a:defRPr sz="3200" baseline="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7" name="Text Placeholder 5"/>
          <p:cNvSpPr>
            <a:spLocks noGrp="1"/>
          </p:cNvSpPr>
          <p:nvPr>
            <p:ph type="body" sz="quarter" idx="16" hasCustomPrompt="1"/>
          </p:nvPr>
        </p:nvSpPr>
        <p:spPr>
          <a:xfrm>
            <a:off x="4575176" y="1253672"/>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0"/>
          <p:cNvSpPr>
            <a:spLocks noGrp="1"/>
          </p:cNvSpPr>
          <p:nvPr>
            <p:ph type="body" sz="quarter" idx="17" hasCustomPrompt="1"/>
          </p:nvPr>
        </p:nvSpPr>
        <p:spPr>
          <a:xfrm>
            <a:off x="4585968" y="1707792"/>
            <a:ext cx="4099246"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5409980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5" y="271708"/>
            <a:ext cx="7751456" cy="972893"/>
          </a:xfrm>
          <a:prstGeom prst="rect">
            <a:avLst/>
          </a:prstGeom>
        </p:spPr>
        <p:txBody>
          <a:bodyPr vert="horz"/>
          <a:lstStyle>
            <a:lvl1pPr marL="0" indent="0">
              <a:buNone/>
              <a:defRPr sz="3200" baseline="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20" name="Text Placeholder 5"/>
          <p:cNvSpPr>
            <a:spLocks noGrp="1"/>
          </p:cNvSpPr>
          <p:nvPr>
            <p:ph type="body" sz="quarter" idx="11" hasCustomPrompt="1"/>
          </p:nvPr>
        </p:nvSpPr>
        <p:spPr>
          <a:xfrm>
            <a:off x="364918" y="1249366"/>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1" name="Text Placeholder 10"/>
          <p:cNvSpPr>
            <a:spLocks noGrp="1"/>
          </p:cNvSpPr>
          <p:nvPr>
            <p:ph type="body" sz="quarter" idx="13"/>
          </p:nvPr>
        </p:nvSpPr>
        <p:spPr>
          <a:xfrm>
            <a:off x="375709" y="1703486"/>
            <a:ext cx="4055004" cy="2984404"/>
          </a:xfrm>
          <a:prstGeom prst="rect">
            <a:avLst/>
          </a:prstGeom>
        </p:spPr>
        <p:txBody>
          <a:bodyPr vert="horz"/>
          <a:lstStyle>
            <a:lvl1pPr marL="233357" indent="-233357">
              <a:lnSpc>
                <a:spcPct val="100000"/>
              </a:lnSpc>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6" y="1253672"/>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3" name="Text Placeholder 10"/>
          <p:cNvSpPr>
            <a:spLocks noGrp="1"/>
          </p:cNvSpPr>
          <p:nvPr>
            <p:ph type="body" sz="quarter" idx="17"/>
          </p:nvPr>
        </p:nvSpPr>
        <p:spPr>
          <a:xfrm>
            <a:off x="4585968" y="1707792"/>
            <a:ext cx="4099246" cy="2984404"/>
          </a:xfrm>
          <a:prstGeom prst="rect">
            <a:avLst/>
          </a:prstGeom>
        </p:spPr>
        <p:txBody>
          <a:bodyPr vert="horz"/>
          <a:lstStyle>
            <a:lvl1pPr marL="233357" indent="-233357">
              <a:lnSpc>
                <a:spcPct val="100000"/>
              </a:lnSpc>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2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41070707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5" y="271708"/>
            <a:ext cx="7751456" cy="972893"/>
          </a:xfrm>
          <a:prstGeom prst="rect">
            <a:avLst/>
          </a:prstGeom>
        </p:spPr>
        <p:txBody>
          <a:bodyPr vert="horz"/>
          <a:lstStyle>
            <a:lvl1pPr marL="0" indent="0">
              <a:buNone/>
              <a:defRPr sz="3200" baseline="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21" name="Text Placeholder 10"/>
          <p:cNvSpPr>
            <a:spLocks noGrp="1"/>
          </p:cNvSpPr>
          <p:nvPr>
            <p:ph type="body" sz="quarter" idx="13"/>
          </p:nvPr>
        </p:nvSpPr>
        <p:spPr>
          <a:xfrm>
            <a:off x="375709" y="1244600"/>
            <a:ext cx="4055004" cy="3443289"/>
          </a:xfrm>
          <a:prstGeom prst="rect">
            <a:avLst/>
          </a:prstGeom>
        </p:spPr>
        <p:txBody>
          <a:bodyPr vert="horz"/>
          <a:lstStyle>
            <a:lvl1pPr marL="233357" indent="-233357">
              <a:lnSpc>
                <a:spcPct val="100000"/>
              </a:lnSpc>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23" name="Text Placeholder 10"/>
          <p:cNvSpPr>
            <a:spLocks noGrp="1"/>
          </p:cNvSpPr>
          <p:nvPr>
            <p:ph type="body" sz="quarter" idx="17"/>
          </p:nvPr>
        </p:nvSpPr>
        <p:spPr>
          <a:xfrm>
            <a:off x="4585968" y="1248907"/>
            <a:ext cx="4099246" cy="3443289"/>
          </a:xfrm>
          <a:prstGeom prst="rect">
            <a:avLst/>
          </a:prstGeom>
        </p:spPr>
        <p:txBody>
          <a:bodyPr vert="horz"/>
          <a:lstStyle>
            <a:lvl1pPr marL="233357" indent="-233357">
              <a:lnSpc>
                <a:spcPct val="100000"/>
              </a:lnSpc>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2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9270629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9" y="1249366"/>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60315" y="1711183"/>
            <a:ext cx="8334424" cy="1570183"/>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6" name="Text Placeholder 10"/>
          <p:cNvSpPr>
            <a:spLocks noGrp="1"/>
          </p:cNvSpPr>
          <p:nvPr>
            <p:ph type="body" sz="quarter" idx="14" hasCustomPrompt="1"/>
          </p:nvPr>
        </p:nvSpPr>
        <p:spPr>
          <a:xfrm>
            <a:off x="364918" y="3750882"/>
            <a:ext cx="8329820" cy="933832"/>
          </a:xfrm>
          <a:prstGeom prst="rect">
            <a:avLst/>
          </a:prstGeom>
        </p:spPr>
        <p:txBody>
          <a:bodyPr vert="horz"/>
          <a:lstStyle>
            <a:lvl1pPr marL="230183" indent="-230183">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7" name="Text Placeholder 5"/>
          <p:cNvSpPr>
            <a:spLocks noGrp="1"/>
          </p:cNvSpPr>
          <p:nvPr>
            <p:ph type="body" sz="quarter" idx="15" hasCustomPrompt="1"/>
          </p:nvPr>
        </p:nvSpPr>
        <p:spPr>
          <a:xfrm>
            <a:off x="358665" y="3289063"/>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2"/>
          <p:cNvSpPr>
            <a:spLocks noGrp="1"/>
          </p:cNvSpPr>
          <p:nvPr>
            <p:ph type="body" sz="quarter" idx="16" hasCustomPrompt="1"/>
          </p:nvPr>
        </p:nvSpPr>
        <p:spPr>
          <a:xfrm>
            <a:off x="358665" y="271708"/>
            <a:ext cx="7751456" cy="972893"/>
          </a:xfrm>
          <a:prstGeom prst="rect">
            <a:avLst/>
          </a:prstGeom>
        </p:spPr>
        <p:txBody>
          <a:bodyPr vert="horz"/>
          <a:lstStyle>
            <a:lvl1pPr marL="0" indent="0">
              <a:buNone/>
              <a:defRPr sz="3200" baseline="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9147630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Text Placeholder 10"/>
          <p:cNvSpPr>
            <a:spLocks noGrp="1"/>
          </p:cNvSpPr>
          <p:nvPr>
            <p:ph type="body" sz="quarter" idx="13" hasCustomPrompt="1"/>
          </p:nvPr>
        </p:nvSpPr>
        <p:spPr>
          <a:xfrm>
            <a:off x="360315" y="1244601"/>
            <a:ext cx="8334424" cy="3548159"/>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tx1"/>
                </a:solidFill>
              </a:defRPr>
            </a:lvl1pPr>
            <a:lvl2pPr marL="800080" indent="-342892">
              <a:buClr>
                <a:schemeClr val="bg2"/>
              </a:buClr>
              <a:buFont typeface="Arial"/>
              <a:buChar char="•"/>
              <a:defRPr sz="2000">
                <a:solidFill>
                  <a:schemeClr val="tx1"/>
                </a:solidFill>
              </a:defRPr>
            </a:lvl2pPr>
            <a:lvl3pPr marL="1257269" indent="-342892">
              <a:buClr>
                <a:schemeClr val="bg2"/>
              </a:buClr>
              <a:buSzPct val="50000"/>
              <a:buFont typeface="Wingdings" charset="2"/>
              <a:buChar char="u"/>
              <a:defRPr sz="2000" baseline="0">
                <a:solidFill>
                  <a:schemeClr val="tx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5" y="271708"/>
            <a:ext cx="7751456" cy="972893"/>
          </a:xfrm>
          <a:prstGeom prst="rect">
            <a:avLst/>
          </a:prstGeom>
        </p:spPr>
        <p:txBody>
          <a:bodyPr vert="horz"/>
          <a:lstStyle>
            <a:lvl1pPr marL="0" indent="0">
              <a:buNone/>
              <a:defRPr sz="3200" baseline="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28722273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4" name="Text Placeholder 12"/>
          <p:cNvSpPr>
            <a:spLocks noGrp="1"/>
          </p:cNvSpPr>
          <p:nvPr>
            <p:ph type="body" sz="quarter" idx="15" hasCustomPrompt="1"/>
          </p:nvPr>
        </p:nvSpPr>
        <p:spPr>
          <a:xfrm>
            <a:off x="358665" y="271708"/>
            <a:ext cx="7751456"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8" name="Rectangle 7"/>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9"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7" name="Content Placeholder 4"/>
          <p:cNvSpPr>
            <a:spLocks noGrp="1"/>
          </p:cNvSpPr>
          <p:nvPr>
            <p:ph sz="quarter" idx="14" hasCustomPrompt="1"/>
          </p:nvPr>
        </p:nvSpPr>
        <p:spPr>
          <a:xfrm>
            <a:off x="465139" y="947739"/>
            <a:ext cx="8224837" cy="3740150"/>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283393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4"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9"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7" name="Content Placeholder 4"/>
          <p:cNvSpPr>
            <a:spLocks noGrp="1"/>
          </p:cNvSpPr>
          <p:nvPr>
            <p:ph sz="quarter" idx="14" hasCustomPrompt="1"/>
          </p:nvPr>
        </p:nvSpPr>
        <p:spPr>
          <a:xfrm>
            <a:off x="465138" y="947738"/>
            <a:ext cx="8224837" cy="3740150"/>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5149242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6" cy="3733464"/>
          </a:xfrm>
          <a:prstGeom prst="rect">
            <a:avLst/>
          </a:prstGeom>
        </p:spPr>
        <p:txBody>
          <a:bodyPr vert="horz"/>
          <a:lstStyle>
            <a:lvl1pPr marL="0" indent="0">
              <a:spcBef>
                <a:spcPts val="0"/>
              </a:spcBef>
              <a:spcAft>
                <a:spcPts val="0"/>
              </a:spcAft>
              <a:buNone/>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5" y="271708"/>
            <a:ext cx="7751456"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7" name="Rectangle 1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1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6" hasCustomPrompt="1"/>
          </p:nvPr>
        </p:nvSpPr>
        <p:spPr>
          <a:xfrm>
            <a:off x="4564305" y="954424"/>
            <a:ext cx="4125671" cy="3733464"/>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7229772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7" cy="3733465"/>
          </a:xfrm>
          <a:prstGeom prst="rect">
            <a:avLst/>
          </a:prstGeom>
        </p:spPr>
        <p:txBody>
          <a:bodyPr vert="horz"/>
          <a:lstStyle>
            <a:lvl1pPr marL="230183" indent="-230183">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0" hasCustomPrompt="1"/>
          </p:nvPr>
        </p:nvSpPr>
        <p:spPr>
          <a:xfrm>
            <a:off x="358665" y="271708"/>
            <a:ext cx="7751456"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8" name="Rectangle 17"/>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19"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Content Placeholder 4"/>
          <p:cNvSpPr>
            <a:spLocks noGrp="1"/>
          </p:cNvSpPr>
          <p:nvPr>
            <p:ph sz="quarter" idx="16" hasCustomPrompt="1"/>
          </p:nvPr>
        </p:nvSpPr>
        <p:spPr>
          <a:xfrm>
            <a:off x="4556125" y="954424"/>
            <a:ext cx="4133850" cy="3733465"/>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5402453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10" name="Rectangle 9"/>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11"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3"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4" name="Text Placeholder 10"/>
          <p:cNvSpPr>
            <a:spLocks noGrp="1"/>
          </p:cNvSpPr>
          <p:nvPr>
            <p:ph type="body" sz="quarter" idx="14" hasCustomPrompt="1"/>
          </p:nvPr>
        </p:nvSpPr>
        <p:spPr>
          <a:xfrm>
            <a:off x="4810606" y="1022350"/>
            <a:ext cx="3884133" cy="3665538"/>
          </a:xfrm>
          <a:prstGeom prst="rect">
            <a:avLst/>
          </a:prstGeom>
        </p:spPr>
        <p:txBody>
          <a:bodyPr vert="horz"/>
          <a:lstStyle>
            <a:lvl1pPr marL="230183" indent="-230183">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8" name="Content Placeholder 4"/>
          <p:cNvSpPr>
            <a:spLocks noGrp="1"/>
          </p:cNvSpPr>
          <p:nvPr>
            <p:ph sz="quarter" idx="15" hasCustomPrompt="1"/>
          </p:nvPr>
        </p:nvSpPr>
        <p:spPr>
          <a:xfrm>
            <a:off x="2" y="0"/>
            <a:ext cx="4579696" cy="5143500"/>
          </a:xfrm>
          <a:prstGeom prst="rect">
            <a:avLst/>
          </a:prstGeom>
        </p:spPr>
        <p:txBody>
          <a:bodyPr vert="horz"/>
          <a:lstStyle>
            <a:lvl1pPr marL="346067"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6949546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age to Left, Text to Right">
    <p:spTree>
      <p:nvGrpSpPr>
        <p:cNvPr id="1" name=""/>
        <p:cNvGrpSpPr/>
        <p:nvPr/>
      </p:nvGrpSpPr>
      <p:grpSpPr>
        <a:xfrm>
          <a:off x="0" y="0"/>
          <a:ext cx="0" cy="0"/>
          <a:chOff x="0" y="0"/>
          <a:chExt cx="0" cy="0"/>
        </a:xfrm>
      </p:grpSpPr>
      <p:sp>
        <p:nvSpPr>
          <p:cNvPr id="17"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8" name="Text Placeholder 10"/>
          <p:cNvSpPr>
            <a:spLocks noGrp="1"/>
          </p:cNvSpPr>
          <p:nvPr>
            <p:ph type="body" sz="quarter" idx="14" hasCustomPrompt="1"/>
          </p:nvPr>
        </p:nvSpPr>
        <p:spPr>
          <a:xfrm>
            <a:off x="4810608" y="1022350"/>
            <a:ext cx="3884132" cy="3665538"/>
          </a:xfrm>
          <a:prstGeom prst="rect">
            <a:avLst/>
          </a:prstGeom>
        </p:spPr>
        <p:txBody>
          <a:bodyPr vert="horz"/>
          <a:lstStyle>
            <a:lvl1pPr marL="0" indent="0">
              <a:spcBef>
                <a:spcPts val="0"/>
              </a:spcBef>
              <a:spcAft>
                <a:spcPts val="0"/>
              </a:spcAft>
              <a:buNone/>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5" hasCustomPrompt="1"/>
          </p:nvPr>
        </p:nvSpPr>
        <p:spPr>
          <a:xfrm>
            <a:off x="2" y="0"/>
            <a:ext cx="4579696" cy="5143500"/>
          </a:xfrm>
          <a:prstGeom prst="rect">
            <a:avLst/>
          </a:prstGeom>
        </p:spPr>
        <p:txBody>
          <a:bodyPr vert="horz"/>
          <a:lstStyle>
            <a:lvl1pPr marL="346067"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6664240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Text Placeholder 12"/>
          <p:cNvSpPr>
            <a:spLocks noGrp="1"/>
          </p:cNvSpPr>
          <p:nvPr>
            <p:ph type="body" sz="quarter" idx="10" hasCustomPrompt="1"/>
          </p:nvPr>
        </p:nvSpPr>
        <p:spPr>
          <a:xfrm>
            <a:off x="358665" y="271708"/>
            <a:ext cx="7751456"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0" name="Rectangle 9"/>
          <p:cNvSpPr/>
          <p:nvPr userDrawn="1"/>
        </p:nvSpPr>
        <p:spPr>
          <a:xfrm>
            <a:off x="469420" y="1185381"/>
            <a:ext cx="2738438" cy="481012"/>
          </a:xfrm>
          <a:prstGeom prst="rect">
            <a:avLst/>
          </a:prstGeom>
          <a:solidFill>
            <a:srgbClr val="1F6E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2" name="Rectangle 11"/>
          <p:cNvSpPr/>
          <p:nvPr userDrawn="1"/>
        </p:nvSpPr>
        <p:spPr>
          <a:xfrm>
            <a:off x="469420" y="1931555"/>
            <a:ext cx="2738438" cy="481013"/>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3" name="Rectangle 12"/>
          <p:cNvSpPr/>
          <p:nvPr userDrawn="1"/>
        </p:nvSpPr>
        <p:spPr>
          <a:xfrm>
            <a:off x="469420" y="2677728"/>
            <a:ext cx="2738438" cy="481012"/>
          </a:xfrm>
          <a:prstGeom prst="rect">
            <a:avLst/>
          </a:prstGeom>
          <a:solidFill>
            <a:srgbClr val="3DC2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4" name="Rectangle 13"/>
          <p:cNvSpPr/>
          <p:nvPr userDrawn="1"/>
        </p:nvSpPr>
        <p:spPr>
          <a:xfrm>
            <a:off x="469420" y="3423902"/>
            <a:ext cx="2738438" cy="481013"/>
          </a:xfrm>
          <a:prstGeom prst="rect">
            <a:avLst/>
          </a:prstGeom>
          <a:solidFill>
            <a:srgbClr val="3DB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5" name="Rectangle 14"/>
          <p:cNvSpPr/>
          <p:nvPr userDrawn="1"/>
        </p:nvSpPr>
        <p:spPr>
          <a:xfrm>
            <a:off x="469420" y="4170075"/>
            <a:ext cx="2738438" cy="479425"/>
          </a:xfrm>
          <a:prstGeom prst="rect">
            <a:avLst/>
          </a:prstGeom>
          <a:solidFill>
            <a:srgbClr val="7EC5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7" name="Text Placeholder 6"/>
          <p:cNvSpPr>
            <a:spLocks noGrp="1"/>
          </p:cNvSpPr>
          <p:nvPr>
            <p:ph type="body" sz="quarter" idx="11" hasCustomPrompt="1"/>
          </p:nvPr>
        </p:nvSpPr>
        <p:spPr>
          <a:xfrm>
            <a:off x="3363913" y="1185381"/>
            <a:ext cx="5330825" cy="481012"/>
          </a:xfrm>
          <a:prstGeom prst="rect">
            <a:avLst/>
          </a:prstGeom>
        </p:spPr>
        <p:txBody>
          <a:bodyPr vert="horz" anchor="ctr" anchorCtr="0"/>
          <a:lstStyle>
            <a:lvl1pPr marL="0" indent="0" algn="l">
              <a:buNone/>
              <a:defRPr sz="16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7" name="Text Placeholder 16"/>
          <p:cNvSpPr>
            <a:spLocks noGrp="1"/>
          </p:cNvSpPr>
          <p:nvPr>
            <p:ph type="body" sz="quarter" idx="12" hasCustomPrompt="1"/>
          </p:nvPr>
        </p:nvSpPr>
        <p:spPr>
          <a:xfrm>
            <a:off x="721832" y="1281546"/>
            <a:ext cx="2216631" cy="285365"/>
          </a:xfrm>
          <a:prstGeom prst="rect">
            <a:avLst/>
          </a:prstGeom>
        </p:spPr>
        <p:txBody>
          <a:bodyPr vert="horz" anchor="ctr" anchorCtr="0"/>
          <a:lstStyle>
            <a:lvl1pPr marL="0" indent="0" algn="ctr">
              <a:buNone/>
              <a:defRPr sz="1800">
                <a:solidFill>
                  <a:srgbClr val="FFFFFF"/>
                </a:solidFill>
              </a:defRPr>
            </a:lvl1pPr>
            <a:lvl2pPr marL="457189" indent="0">
              <a:buNone/>
              <a:defRPr sz="1600">
                <a:solidFill>
                  <a:srgbClr val="FFFFFF"/>
                </a:solidFill>
              </a:defRPr>
            </a:lvl2pPr>
            <a:lvl3pPr marL="914378" indent="0">
              <a:buNone/>
              <a:defRPr sz="1600">
                <a:solidFill>
                  <a:srgbClr val="FFFFFF"/>
                </a:solidFill>
              </a:defRPr>
            </a:lvl3pPr>
            <a:lvl4pPr marL="1371566" indent="0">
              <a:buNone/>
              <a:defRPr sz="1600">
                <a:solidFill>
                  <a:srgbClr val="FFFFFF"/>
                </a:solidFill>
              </a:defRPr>
            </a:lvl4pPr>
            <a:lvl5pPr marL="1828754" indent="0">
              <a:buNone/>
              <a:defRPr sz="1600">
                <a:solidFill>
                  <a:srgbClr val="FFFFFF"/>
                </a:solidFill>
              </a:defRPr>
            </a:lvl5pPr>
          </a:lstStyle>
          <a:p>
            <a:pPr lvl="0"/>
            <a:r>
              <a:rPr lang="en-US" dirty="0"/>
              <a:t>Click to edit text</a:t>
            </a:r>
          </a:p>
        </p:txBody>
      </p:sp>
      <p:sp>
        <p:nvSpPr>
          <p:cNvPr id="18" name="Text Placeholder 16"/>
          <p:cNvSpPr>
            <a:spLocks noGrp="1"/>
          </p:cNvSpPr>
          <p:nvPr>
            <p:ph type="body" sz="quarter" idx="13" hasCustomPrompt="1"/>
          </p:nvPr>
        </p:nvSpPr>
        <p:spPr>
          <a:xfrm>
            <a:off x="721832" y="2029307"/>
            <a:ext cx="2216631" cy="285365"/>
          </a:xfrm>
          <a:prstGeom prst="rect">
            <a:avLst/>
          </a:prstGeom>
        </p:spPr>
        <p:txBody>
          <a:bodyPr vert="horz" anchor="ctr" anchorCtr="0"/>
          <a:lstStyle>
            <a:lvl1pPr marL="0" indent="0" algn="ctr">
              <a:buNone/>
              <a:defRPr sz="1800">
                <a:solidFill>
                  <a:srgbClr val="FFFFFF"/>
                </a:solidFill>
              </a:defRPr>
            </a:lvl1pPr>
            <a:lvl2pPr marL="457189" indent="0">
              <a:buNone/>
              <a:defRPr sz="1600">
                <a:solidFill>
                  <a:srgbClr val="FFFFFF"/>
                </a:solidFill>
              </a:defRPr>
            </a:lvl2pPr>
            <a:lvl3pPr marL="914378" indent="0">
              <a:buNone/>
              <a:defRPr sz="1600">
                <a:solidFill>
                  <a:srgbClr val="FFFFFF"/>
                </a:solidFill>
              </a:defRPr>
            </a:lvl3pPr>
            <a:lvl4pPr marL="1371566" indent="0">
              <a:buNone/>
              <a:defRPr sz="1600">
                <a:solidFill>
                  <a:srgbClr val="FFFFFF"/>
                </a:solidFill>
              </a:defRPr>
            </a:lvl4pPr>
            <a:lvl5pPr marL="1828754" indent="0">
              <a:buNone/>
              <a:defRPr sz="1600">
                <a:solidFill>
                  <a:srgbClr val="FFFFFF"/>
                </a:solidFill>
              </a:defRPr>
            </a:lvl5pPr>
          </a:lstStyle>
          <a:p>
            <a:pPr lvl="0"/>
            <a:r>
              <a:rPr lang="en-US" dirty="0"/>
              <a:t>Click to edit text</a:t>
            </a:r>
          </a:p>
        </p:txBody>
      </p:sp>
      <p:sp>
        <p:nvSpPr>
          <p:cNvPr id="19" name="Text Placeholder 16"/>
          <p:cNvSpPr>
            <a:spLocks noGrp="1"/>
          </p:cNvSpPr>
          <p:nvPr>
            <p:ph type="body" sz="quarter" idx="14" hasCustomPrompt="1"/>
          </p:nvPr>
        </p:nvSpPr>
        <p:spPr>
          <a:xfrm>
            <a:off x="721832" y="2777068"/>
            <a:ext cx="2216631" cy="285365"/>
          </a:xfrm>
          <a:prstGeom prst="rect">
            <a:avLst/>
          </a:prstGeom>
        </p:spPr>
        <p:txBody>
          <a:bodyPr vert="horz" anchor="ctr" anchorCtr="0"/>
          <a:lstStyle>
            <a:lvl1pPr marL="0" indent="0" algn="ctr">
              <a:buNone/>
              <a:defRPr sz="1800">
                <a:solidFill>
                  <a:srgbClr val="FFFFFF"/>
                </a:solidFill>
              </a:defRPr>
            </a:lvl1pPr>
            <a:lvl2pPr marL="457189" indent="0">
              <a:buNone/>
              <a:defRPr sz="1600">
                <a:solidFill>
                  <a:srgbClr val="FFFFFF"/>
                </a:solidFill>
              </a:defRPr>
            </a:lvl2pPr>
            <a:lvl3pPr marL="914378" indent="0">
              <a:buNone/>
              <a:defRPr sz="1600">
                <a:solidFill>
                  <a:srgbClr val="FFFFFF"/>
                </a:solidFill>
              </a:defRPr>
            </a:lvl3pPr>
            <a:lvl4pPr marL="1371566" indent="0">
              <a:buNone/>
              <a:defRPr sz="1600">
                <a:solidFill>
                  <a:srgbClr val="FFFFFF"/>
                </a:solidFill>
              </a:defRPr>
            </a:lvl4pPr>
            <a:lvl5pPr marL="1828754" indent="0">
              <a:buNone/>
              <a:defRPr sz="1600">
                <a:solidFill>
                  <a:srgbClr val="FFFFFF"/>
                </a:solidFill>
              </a:defRPr>
            </a:lvl5pPr>
          </a:lstStyle>
          <a:p>
            <a:pPr lvl="0"/>
            <a:r>
              <a:rPr lang="en-US" dirty="0"/>
              <a:t>Click to edit text</a:t>
            </a:r>
          </a:p>
        </p:txBody>
      </p:sp>
      <p:sp>
        <p:nvSpPr>
          <p:cNvPr id="20" name="Text Placeholder 16"/>
          <p:cNvSpPr>
            <a:spLocks noGrp="1"/>
          </p:cNvSpPr>
          <p:nvPr>
            <p:ph type="body" sz="quarter" idx="15" hasCustomPrompt="1"/>
          </p:nvPr>
        </p:nvSpPr>
        <p:spPr>
          <a:xfrm>
            <a:off x="721832" y="3524829"/>
            <a:ext cx="2216631" cy="285365"/>
          </a:xfrm>
          <a:prstGeom prst="rect">
            <a:avLst/>
          </a:prstGeom>
        </p:spPr>
        <p:txBody>
          <a:bodyPr vert="horz" anchor="ctr" anchorCtr="0"/>
          <a:lstStyle>
            <a:lvl1pPr marL="0" indent="0" algn="ctr">
              <a:buNone/>
              <a:defRPr sz="1800">
                <a:solidFill>
                  <a:srgbClr val="FFFFFF"/>
                </a:solidFill>
              </a:defRPr>
            </a:lvl1pPr>
            <a:lvl2pPr marL="457189" indent="0">
              <a:buNone/>
              <a:defRPr sz="1600">
                <a:solidFill>
                  <a:srgbClr val="FFFFFF"/>
                </a:solidFill>
              </a:defRPr>
            </a:lvl2pPr>
            <a:lvl3pPr marL="914378" indent="0">
              <a:buNone/>
              <a:defRPr sz="1600">
                <a:solidFill>
                  <a:srgbClr val="FFFFFF"/>
                </a:solidFill>
              </a:defRPr>
            </a:lvl3pPr>
            <a:lvl4pPr marL="1371566" indent="0">
              <a:buNone/>
              <a:defRPr sz="1600">
                <a:solidFill>
                  <a:srgbClr val="FFFFFF"/>
                </a:solidFill>
              </a:defRPr>
            </a:lvl4pPr>
            <a:lvl5pPr marL="1828754" indent="0">
              <a:buNone/>
              <a:defRPr sz="1600">
                <a:solidFill>
                  <a:srgbClr val="FFFFFF"/>
                </a:solidFill>
              </a:defRPr>
            </a:lvl5pPr>
          </a:lstStyle>
          <a:p>
            <a:pPr lvl="0"/>
            <a:r>
              <a:rPr lang="en-US" dirty="0"/>
              <a:t>Click to edit text</a:t>
            </a:r>
          </a:p>
        </p:txBody>
      </p:sp>
      <p:sp>
        <p:nvSpPr>
          <p:cNvPr id="21" name="Text Placeholder 16"/>
          <p:cNvSpPr>
            <a:spLocks noGrp="1"/>
          </p:cNvSpPr>
          <p:nvPr>
            <p:ph type="body" sz="quarter" idx="16" hasCustomPrompt="1"/>
          </p:nvPr>
        </p:nvSpPr>
        <p:spPr>
          <a:xfrm>
            <a:off x="721832" y="4272589"/>
            <a:ext cx="2216631" cy="285365"/>
          </a:xfrm>
          <a:prstGeom prst="rect">
            <a:avLst/>
          </a:prstGeom>
        </p:spPr>
        <p:txBody>
          <a:bodyPr vert="horz" anchor="ctr" anchorCtr="0"/>
          <a:lstStyle>
            <a:lvl1pPr marL="0" indent="0" algn="ctr">
              <a:buNone/>
              <a:defRPr sz="1800">
                <a:solidFill>
                  <a:srgbClr val="FFFFFF"/>
                </a:solidFill>
              </a:defRPr>
            </a:lvl1pPr>
            <a:lvl2pPr marL="457189" indent="0">
              <a:buNone/>
              <a:defRPr sz="1600">
                <a:solidFill>
                  <a:srgbClr val="FFFFFF"/>
                </a:solidFill>
              </a:defRPr>
            </a:lvl2pPr>
            <a:lvl3pPr marL="914378" indent="0">
              <a:buNone/>
              <a:defRPr sz="1600">
                <a:solidFill>
                  <a:srgbClr val="FFFFFF"/>
                </a:solidFill>
              </a:defRPr>
            </a:lvl3pPr>
            <a:lvl4pPr marL="1371566" indent="0">
              <a:buNone/>
              <a:defRPr sz="1600">
                <a:solidFill>
                  <a:srgbClr val="FFFFFF"/>
                </a:solidFill>
              </a:defRPr>
            </a:lvl4pPr>
            <a:lvl5pPr marL="1828754" indent="0">
              <a:buNone/>
              <a:defRPr sz="1600">
                <a:solidFill>
                  <a:srgbClr val="FFFFFF"/>
                </a:solidFill>
              </a:defRPr>
            </a:lvl5pPr>
          </a:lstStyle>
          <a:p>
            <a:pPr lvl="0"/>
            <a:r>
              <a:rPr lang="en-US" dirty="0"/>
              <a:t>Click to edit text</a:t>
            </a:r>
          </a:p>
        </p:txBody>
      </p:sp>
      <p:sp>
        <p:nvSpPr>
          <p:cNvPr id="22" name="Text Placeholder 6"/>
          <p:cNvSpPr>
            <a:spLocks noGrp="1"/>
          </p:cNvSpPr>
          <p:nvPr>
            <p:ph type="body" sz="quarter" idx="17" hasCustomPrompt="1"/>
          </p:nvPr>
        </p:nvSpPr>
        <p:spPr>
          <a:xfrm>
            <a:off x="3363913" y="1927706"/>
            <a:ext cx="5330825" cy="481012"/>
          </a:xfrm>
          <a:prstGeom prst="rect">
            <a:avLst/>
          </a:prstGeom>
        </p:spPr>
        <p:txBody>
          <a:bodyPr vert="horz" anchor="ctr" anchorCtr="0"/>
          <a:lstStyle>
            <a:lvl1pPr marL="0" indent="0" algn="l">
              <a:buNone/>
              <a:defRPr sz="16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23" name="Text Placeholder 6"/>
          <p:cNvSpPr>
            <a:spLocks noGrp="1"/>
          </p:cNvSpPr>
          <p:nvPr>
            <p:ph type="body" sz="quarter" idx="18" hasCustomPrompt="1"/>
          </p:nvPr>
        </p:nvSpPr>
        <p:spPr>
          <a:xfrm>
            <a:off x="3363913" y="2677293"/>
            <a:ext cx="5330825" cy="481012"/>
          </a:xfrm>
          <a:prstGeom prst="rect">
            <a:avLst/>
          </a:prstGeom>
        </p:spPr>
        <p:txBody>
          <a:bodyPr vert="horz" anchor="ctr" anchorCtr="0"/>
          <a:lstStyle>
            <a:lvl1pPr marL="0" indent="0" algn="l">
              <a:buNone/>
              <a:defRPr sz="16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24" name="Text Placeholder 6"/>
          <p:cNvSpPr>
            <a:spLocks noGrp="1"/>
          </p:cNvSpPr>
          <p:nvPr>
            <p:ph type="body" sz="quarter" idx="19" hasCustomPrompt="1"/>
          </p:nvPr>
        </p:nvSpPr>
        <p:spPr>
          <a:xfrm>
            <a:off x="3363914" y="3423903"/>
            <a:ext cx="5330825" cy="481012"/>
          </a:xfrm>
          <a:prstGeom prst="rect">
            <a:avLst/>
          </a:prstGeom>
        </p:spPr>
        <p:txBody>
          <a:bodyPr vert="horz" anchor="ctr" anchorCtr="0"/>
          <a:lstStyle>
            <a:lvl1pPr marL="0" indent="0" algn="l">
              <a:buNone/>
              <a:defRPr sz="16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25" name="Text Placeholder 6"/>
          <p:cNvSpPr>
            <a:spLocks noGrp="1"/>
          </p:cNvSpPr>
          <p:nvPr>
            <p:ph type="body" sz="quarter" idx="20" hasCustomPrompt="1"/>
          </p:nvPr>
        </p:nvSpPr>
        <p:spPr>
          <a:xfrm>
            <a:off x="3363914" y="4167189"/>
            <a:ext cx="5330825" cy="481012"/>
          </a:xfrm>
          <a:prstGeom prst="rect">
            <a:avLst/>
          </a:prstGeom>
        </p:spPr>
        <p:txBody>
          <a:bodyPr vert="horz" anchor="ctr" anchorCtr="0"/>
          <a:lstStyle>
            <a:lvl1pPr marL="0" indent="0" algn="l">
              <a:buNone/>
              <a:defRPr sz="16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27" name="Rectangle 2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2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535743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cxnSp>
        <p:nvCxnSpPr>
          <p:cNvPr id="3" name="Straight Connector 2"/>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4" name="Picture 2" descr="PPT-Cl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9751" y="1822451"/>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hasCustomPrompt="1"/>
          </p:nvPr>
        </p:nvSpPr>
        <p:spPr>
          <a:xfrm>
            <a:off x="914400" y="2417330"/>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7" name="Rectangle 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8" name="Picture 2" descr="NEILogoOnly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4960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cxnSp>
        <p:nvCxnSpPr>
          <p:cNvPr id="2" name="Straight Connector 1"/>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9751" y="1822451"/>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6"/>
            <a:ext cx="7316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rgbClr val="67757D"/>
                </a:solidFill>
                <a:latin typeface="Arial" charset="0"/>
              </a:rPr>
              <a:t>Coffee Break</a:t>
            </a:r>
          </a:p>
        </p:txBody>
      </p:sp>
      <p:sp>
        <p:nvSpPr>
          <p:cNvPr id="7" name="Rectangle 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8" name="Picture 2" descr="NEILogoOnly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4614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cxnSp>
        <p:nvCxnSpPr>
          <p:cNvPr id="2" name="Straight Connector 1"/>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9751" y="1822451"/>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6"/>
            <a:ext cx="7316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rgbClr val="67757D"/>
                </a:solidFill>
                <a:latin typeface="Arial" charset="0"/>
              </a:rPr>
              <a:t>Lunch Break</a:t>
            </a:r>
          </a:p>
        </p:txBody>
      </p:sp>
      <p:sp>
        <p:nvSpPr>
          <p:cNvPr id="7" name="Rectangle 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8" name="Picture 2" descr="NEILogoOnly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1534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5" y="271708"/>
            <a:ext cx="7751456" cy="586602"/>
          </a:xfrm>
          <a:prstGeom prst="rect">
            <a:avLst/>
          </a:prstGeom>
        </p:spPr>
        <p:txBody>
          <a:bodyPr vert="horz"/>
          <a:lstStyle>
            <a:lvl1pPr marL="0" indent="0">
              <a:buNone/>
              <a:defRPr sz="320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tx1"/>
                </a:solidFill>
                <a:latin typeface="Arial" charset="0"/>
                <a:cs typeface="Arial" charset="0"/>
              </a:rPr>
              <a:t>©2022 Nuclear Energy Institute       </a:t>
            </a:r>
            <a:fld id="{D519FB55-72DC-5348-8F65-89A86754C178}" type="slidenum">
              <a:rPr lang="en-US" sz="800" smtClean="0">
                <a:solidFill>
                  <a:schemeClr val="tx1"/>
                </a:solidFill>
                <a:latin typeface="Arial" charset="0"/>
                <a:cs typeface="Arial" charset="0"/>
              </a:rPr>
              <a:pPr>
                <a:defRPr/>
              </a:pPr>
              <a:t>‹#›</a:t>
            </a:fld>
            <a:endParaRPr lang="en-US" sz="800" dirty="0">
              <a:solidFill>
                <a:schemeClr val="tx1"/>
              </a:solidFill>
              <a:latin typeface="Arial" charset="0"/>
              <a:cs typeface="Arial" charset="0"/>
            </a:endParaRPr>
          </a:p>
        </p:txBody>
      </p:sp>
    </p:spTree>
    <p:extLst>
      <p:ext uri="{BB962C8B-B14F-4D97-AF65-F5344CB8AC3E}">
        <p14:creationId xmlns:p14="http://schemas.microsoft.com/office/powerpoint/2010/main" val="8821703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793" y="130724"/>
            <a:ext cx="6096000" cy="356085"/>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040233"/>
            <a:ext cx="8229600" cy="3394472"/>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250301"/>
            <a:ext cx="2133600" cy="273844"/>
          </a:xfrm>
          <a:prstGeom prst="rect">
            <a:avLst/>
          </a:prstGeom>
        </p:spPr>
        <p:txBody>
          <a:bodyPr/>
          <a:lstStyle/>
          <a:p>
            <a:r>
              <a:rPr lang="en-US" dirty="0">
                <a:solidFill>
                  <a:srgbClr val="FFFFFF"/>
                </a:solidFill>
              </a:rPr>
              <a:t>www.bestppt.com</a:t>
            </a:r>
          </a:p>
        </p:txBody>
      </p:sp>
      <p:sp>
        <p:nvSpPr>
          <p:cNvPr id="6" name="Slide Number Placeholder 5"/>
          <p:cNvSpPr>
            <a:spLocks noGrp="1"/>
          </p:cNvSpPr>
          <p:nvPr>
            <p:ph type="sldNum" sz="quarter" idx="12"/>
          </p:nvPr>
        </p:nvSpPr>
        <p:spPr>
          <a:xfrm>
            <a:off x="6553200" y="4723821"/>
            <a:ext cx="2133600" cy="273844"/>
          </a:xfrm>
          <a:prstGeom prst="rect">
            <a:avLst/>
          </a:prstGeom>
        </p:spPr>
        <p:txBody>
          <a:bodyPr/>
          <a:lstStyle/>
          <a:p>
            <a:fld id="{D60D1EDE-7116-2443-9BDD-368CE5B37660}"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3869780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6" cy="3733464"/>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Rectangle 1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6" hasCustomPrompt="1"/>
          </p:nvPr>
        </p:nvSpPr>
        <p:spPr>
          <a:xfrm>
            <a:off x="4564304" y="954424"/>
            <a:ext cx="4125671" cy="3733464"/>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122656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ullet Page">
    <p:spTree>
      <p:nvGrpSpPr>
        <p:cNvPr id="1" name=""/>
        <p:cNvGrpSpPr/>
        <p:nvPr/>
      </p:nvGrpSpPr>
      <p:grpSpPr>
        <a:xfrm>
          <a:off x="0" y="0"/>
          <a:ext cx="0" cy="0"/>
          <a:chOff x="0" y="0"/>
          <a:chExt cx="0" cy="0"/>
        </a:xfrm>
      </p:grpSpPr>
      <p:sp>
        <p:nvSpPr>
          <p:cNvPr id="5" name="Rectangle 4"/>
          <p:cNvSpPr/>
          <p:nvPr userDrawn="1"/>
        </p:nvSpPr>
        <p:spPr>
          <a:xfrm>
            <a:off x="8266113" y="0"/>
            <a:ext cx="423862"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6"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165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3"/>
          </p:nvPr>
        </p:nvSpPr>
        <p:spPr>
          <a:xfrm>
            <a:off x="360315" y="1495698"/>
            <a:ext cx="8334424" cy="3297062"/>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bg1"/>
                </a:solidFill>
              </a:defRPr>
            </a:lvl1pPr>
            <a:lvl2pPr marL="800080" indent="-342892">
              <a:buClr>
                <a:schemeClr val="bg2"/>
              </a:buClr>
              <a:buFont typeface="Arial"/>
              <a:buChar char="•"/>
              <a:defRPr sz="2000">
                <a:solidFill>
                  <a:schemeClr val="bg1"/>
                </a:solidFill>
              </a:defRPr>
            </a:lvl2pPr>
            <a:lvl3pPr marL="1257269" indent="-342892">
              <a:buClr>
                <a:schemeClr val="bg2"/>
              </a:buClr>
              <a:buSzPct val="50000"/>
              <a:buFont typeface="Wingdings" charset="2"/>
              <a:buChar char="u"/>
              <a:defRPr sz="2000" baseline="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2"/>
          <p:cNvSpPr>
            <a:spLocks noGrp="1"/>
          </p:cNvSpPr>
          <p:nvPr>
            <p:ph type="body" sz="quarter" idx="16"/>
          </p:nvPr>
        </p:nvSpPr>
        <p:spPr>
          <a:xfrm>
            <a:off x="358665" y="271708"/>
            <a:ext cx="7751456" cy="972893"/>
          </a:xfrm>
          <a:prstGeom prst="rect">
            <a:avLst/>
          </a:prstGeom>
        </p:spPr>
        <p:txBody>
          <a:bodyPr vert="horz"/>
          <a:lstStyle>
            <a:lvl1pPr marL="0" indent="0">
              <a:buNone/>
              <a:defRPr sz="3200" baseline="0">
                <a:solidFill>
                  <a:schemeClr val="bg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a:t>Click to edit Master text styles</a:t>
            </a:r>
          </a:p>
        </p:txBody>
      </p:sp>
      <p:sp>
        <p:nvSpPr>
          <p:cNvPr id="7" name="TextBox 6"/>
          <p:cNvSpPr txBox="1">
            <a:spLocks noChangeArrowheads="1"/>
          </p:cNvSpPr>
          <p:nvPr userDrawn="1"/>
        </p:nvSpPr>
        <p:spPr bwMode="auto">
          <a:xfrm>
            <a:off x="6862763" y="4792664"/>
            <a:ext cx="2019300"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
        <p:nvSpPr>
          <p:cNvPr id="9" name="Text Placeholder 6"/>
          <p:cNvSpPr>
            <a:spLocks noGrp="1"/>
          </p:cNvSpPr>
          <p:nvPr>
            <p:ph type="body" sz="quarter" idx="11"/>
          </p:nvPr>
        </p:nvSpPr>
        <p:spPr>
          <a:xfrm>
            <a:off x="368578" y="848282"/>
            <a:ext cx="7741542" cy="446349"/>
          </a:xfrm>
          <a:prstGeom prst="rect">
            <a:avLst/>
          </a:prstGeom>
        </p:spPr>
        <p:txBody>
          <a:bodyPr/>
          <a:lstStyle/>
          <a:p>
            <a:endParaRPr lang="en-US"/>
          </a:p>
        </p:txBody>
      </p:sp>
    </p:spTree>
    <p:extLst>
      <p:ext uri="{BB962C8B-B14F-4D97-AF65-F5344CB8AC3E}">
        <p14:creationId xmlns:p14="http://schemas.microsoft.com/office/powerpoint/2010/main" val="42413829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itle, Open Area">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6862763" y="4792664"/>
            <a:ext cx="2019300"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       </a:t>
            </a:r>
            <a:fld id="{4D15AAE9-F563-3247-BD63-9DDD836BA133}"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
        <p:nvSpPr>
          <p:cNvPr id="5" name="Rectangle 4"/>
          <p:cNvSpPr/>
          <p:nvPr userDrawn="1"/>
        </p:nvSpPr>
        <p:spPr>
          <a:xfrm>
            <a:off x="8259764" y="0"/>
            <a:ext cx="423862"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7"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1530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2"/>
          <p:cNvSpPr>
            <a:spLocks noGrp="1"/>
          </p:cNvSpPr>
          <p:nvPr>
            <p:ph type="body" sz="quarter" idx="10"/>
          </p:nvPr>
        </p:nvSpPr>
        <p:spPr>
          <a:xfrm>
            <a:off x="358665" y="271708"/>
            <a:ext cx="7751456" cy="586602"/>
          </a:xfrm>
          <a:prstGeom prst="rect">
            <a:avLst/>
          </a:prstGeom>
        </p:spPr>
        <p:txBody>
          <a:bodyPr vert="horz"/>
          <a:lstStyle>
            <a:lvl1pPr marL="0" indent="0">
              <a:buNone/>
              <a:defRPr sz="3200">
                <a:solidFill>
                  <a:schemeClr val="bg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a:t>Click to edit Master text styles</a:t>
            </a:r>
          </a:p>
        </p:txBody>
      </p:sp>
      <p:sp>
        <p:nvSpPr>
          <p:cNvPr id="6" name="Text Placeholder 2"/>
          <p:cNvSpPr>
            <a:spLocks noGrp="1"/>
          </p:cNvSpPr>
          <p:nvPr>
            <p:ph type="body" sz="quarter" idx="11"/>
          </p:nvPr>
        </p:nvSpPr>
        <p:spPr>
          <a:xfrm>
            <a:off x="368578" y="869834"/>
            <a:ext cx="7750010" cy="811408"/>
          </a:xfrm>
          <a:prstGeom prst="rect">
            <a:avLst/>
          </a:prstGeom>
        </p:spPr>
        <p:txBody>
          <a:bodyPr vert="horz"/>
          <a:lstStyle>
            <a:lvl1pPr marL="0" indent="0">
              <a:buNone/>
              <a:defRPr sz="2000" baseline="0">
                <a:solidFill>
                  <a:srgbClr val="FFFFFF"/>
                </a:solidFill>
              </a:defRPr>
            </a:lvl1pPr>
            <a:lvl2pPr marL="457189" indent="0">
              <a:buNone/>
              <a:defRPr sz="2000">
                <a:solidFill>
                  <a:srgbClr val="FFFFFF"/>
                </a:solidFill>
              </a:defRPr>
            </a:lvl2pPr>
            <a:lvl3pPr marL="914378" indent="0">
              <a:buNone/>
              <a:defRPr sz="2000">
                <a:solidFill>
                  <a:srgbClr val="FFFFFF"/>
                </a:solidFill>
              </a:defRPr>
            </a:lvl3pPr>
            <a:lvl4pPr marL="1371566" indent="0">
              <a:buNone/>
              <a:defRPr sz="2000">
                <a:solidFill>
                  <a:srgbClr val="FFFFFF"/>
                </a:solidFill>
              </a:defRPr>
            </a:lvl4pPr>
            <a:lvl5pPr marL="1828754" indent="0">
              <a:buNone/>
              <a:defRPr sz="2000">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27957815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Bullet Page">
    <p:spTree>
      <p:nvGrpSpPr>
        <p:cNvPr id="1" name=""/>
        <p:cNvGrpSpPr/>
        <p:nvPr/>
      </p:nvGrpSpPr>
      <p:grpSpPr>
        <a:xfrm>
          <a:off x="0" y="0"/>
          <a:ext cx="0" cy="0"/>
          <a:chOff x="0" y="0"/>
          <a:chExt cx="0" cy="0"/>
        </a:xfrm>
      </p:grpSpPr>
      <p:sp>
        <p:nvSpPr>
          <p:cNvPr id="5" name="Rectangle 4"/>
          <p:cNvSpPr/>
          <p:nvPr userDrawn="1"/>
        </p:nvSpPr>
        <p:spPr>
          <a:xfrm>
            <a:off x="8266113" y="0"/>
            <a:ext cx="423862"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6EB7"/>
              </a:solidFill>
              <a:effectLst/>
              <a:uLnTx/>
              <a:uFillTx/>
              <a:latin typeface="Arial"/>
              <a:ea typeface="+mn-ea"/>
              <a:cs typeface="+mn-cs"/>
            </a:endParaRPr>
          </a:p>
        </p:txBody>
      </p:sp>
      <p:pic>
        <p:nvPicPr>
          <p:cNvPr id="6"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165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3"/>
          </p:nvPr>
        </p:nvSpPr>
        <p:spPr>
          <a:xfrm>
            <a:off x="360315" y="1244601"/>
            <a:ext cx="8334424" cy="3548159"/>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bg1"/>
                </a:solidFill>
              </a:defRPr>
            </a:lvl1pPr>
            <a:lvl2pPr marL="800080" indent="-342892">
              <a:buClr>
                <a:schemeClr val="bg2"/>
              </a:buClr>
              <a:buFont typeface="Arial"/>
              <a:buChar char="•"/>
              <a:defRPr sz="2000">
                <a:solidFill>
                  <a:schemeClr val="bg1"/>
                </a:solidFill>
              </a:defRPr>
            </a:lvl2pPr>
            <a:lvl3pPr marL="1257269" indent="-342892">
              <a:buClr>
                <a:schemeClr val="bg2"/>
              </a:buClr>
              <a:buSzPct val="50000"/>
              <a:buFont typeface="Wingdings" charset="2"/>
              <a:buChar char="u"/>
              <a:defRPr sz="2000" baseline="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2"/>
          <p:cNvSpPr>
            <a:spLocks noGrp="1"/>
          </p:cNvSpPr>
          <p:nvPr>
            <p:ph type="body" sz="quarter" idx="16"/>
          </p:nvPr>
        </p:nvSpPr>
        <p:spPr>
          <a:xfrm>
            <a:off x="358665" y="271708"/>
            <a:ext cx="7751456" cy="972893"/>
          </a:xfrm>
          <a:prstGeom prst="rect">
            <a:avLst/>
          </a:prstGeom>
        </p:spPr>
        <p:txBody>
          <a:bodyPr vert="horz"/>
          <a:lstStyle>
            <a:lvl1pPr marL="0" indent="0">
              <a:buNone/>
              <a:defRPr sz="3200" baseline="0">
                <a:solidFill>
                  <a:schemeClr val="bg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a:t>Click to edit Master text styles</a:t>
            </a:r>
          </a:p>
        </p:txBody>
      </p:sp>
      <p:sp>
        <p:nvSpPr>
          <p:cNvPr id="7" name="TextBox 6"/>
          <p:cNvSpPr txBox="1">
            <a:spLocks noChangeArrowheads="1"/>
          </p:cNvSpPr>
          <p:nvPr userDrawn="1"/>
        </p:nvSpPr>
        <p:spPr bwMode="auto">
          <a:xfrm>
            <a:off x="6862763" y="4792664"/>
            <a:ext cx="2019300"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l" defTabSz="45560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89EA2"/>
                </a:solidFill>
                <a:effectLst/>
                <a:uLnTx/>
                <a:uFillTx/>
                <a:latin typeface="Arial" charset="0"/>
                <a:ea typeface="ＭＳ Ｐゴシック" charset="0"/>
                <a:cs typeface="Arial" charset="0"/>
              </a:rPr>
              <a:t>©2022 Nuclear Energy Institute       </a:t>
            </a:r>
            <a:fld id="{9A6F701A-433E-4542-8096-16FD041B1432}" type="slidenum">
              <a:rPr kumimoji="0" lang="en-US" sz="800" b="0" i="0" u="none" strike="noStrike" kern="1200" cap="none" spc="0" normalizeH="0" baseline="0" noProof="0" smtClean="0">
                <a:ln>
                  <a:noFill/>
                </a:ln>
                <a:solidFill>
                  <a:srgbClr val="989EA2"/>
                </a:solidFill>
                <a:effectLst/>
                <a:uLnTx/>
                <a:uFillTx/>
                <a:latin typeface="Arial" charset="0"/>
                <a:ea typeface="ＭＳ Ｐゴシック" charset="0"/>
                <a:cs typeface="Arial" charset="0"/>
              </a:rPr>
              <a:pPr marL="0" marR="0" lvl="0" indent="0" algn="l" defTabSz="455602"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989EA2"/>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089702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and Image or Graphic">
    <p:spTree>
      <p:nvGrpSpPr>
        <p:cNvPr id="1" name=""/>
        <p:cNvGrpSpPr/>
        <p:nvPr/>
      </p:nvGrpSpPr>
      <p:grpSpPr>
        <a:xfrm>
          <a:off x="0" y="0"/>
          <a:ext cx="0" cy="0"/>
          <a:chOff x="0" y="0"/>
          <a:chExt cx="0" cy="0"/>
        </a:xfrm>
      </p:grpSpPr>
      <p:sp>
        <p:nvSpPr>
          <p:cNvPr id="4" name="Text Placeholder 12"/>
          <p:cNvSpPr>
            <a:spLocks noGrp="1"/>
          </p:cNvSpPr>
          <p:nvPr>
            <p:ph type="body" sz="quarter" idx="11" hasCustomPrompt="1"/>
          </p:nvPr>
        </p:nvSpPr>
        <p:spPr>
          <a:xfrm>
            <a:off x="358665" y="271709"/>
            <a:ext cx="7751456" cy="972893"/>
          </a:xfrm>
          <a:prstGeom prst="rect">
            <a:avLst/>
          </a:prstGeom>
        </p:spPr>
        <p:txBody>
          <a:bodyPr vert="horz" lIns="91438" tIns="45719" rIns="91438" bIns="45719"/>
          <a:lstStyle>
            <a:lvl1pPr marL="0" indent="0">
              <a:buNone/>
              <a:defRPr sz="3200" baseline="0">
                <a:solidFill>
                  <a:schemeClr val="bg1"/>
                </a:solidFill>
                <a:latin typeface="+mj-lt"/>
              </a:defRPr>
            </a:lvl1pPr>
            <a:lvl2pPr marL="457178" indent="0">
              <a:buNone/>
              <a:defRPr sz="3200">
                <a:solidFill>
                  <a:schemeClr val="bg1"/>
                </a:solidFill>
                <a:latin typeface="+mj-lt"/>
              </a:defRPr>
            </a:lvl2pPr>
            <a:lvl3pPr marL="914355" indent="0">
              <a:buNone/>
              <a:defRPr sz="3200">
                <a:solidFill>
                  <a:schemeClr val="bg1"/>
                </a:solidFill>
                <a:latin typeface="+mj-lt"/>
              </a:defRPr>
            </a:lvl3pPr>
            <a:lvl4pPr marL="1371532" indent="0">
              <a:buNone/>
              <a:defRPr sz="3200">
                <a:solidFill>
                  <a:schemeClr val="bg1"/>
                </a:solidFill>
                <a:latin typeface="+mj-lt"/>
              </a:defRPr>
            </a:lvl4pPr>
            <a:lvl5pPr marL="1828709" indent="0">
              <a:buNone/>
              <a:defRPr sz="3200">
                <a:solidFill>
                  <a:schemeClr val="bg1"/>
                </a:solidFill>
                <a:latin typeface="+mj-lt"/>
              </a:defRPr>
            </a:lvl5pPr>
          </a:lstStyle>
          <a:p>
            <a:pPr lvl="0"/>
            <a:r>
              <a:rPr lang="en-US" dirty="0"/>
              <a:t>Click to edit text</a:t>
            </a:r>
          </a:p>
        </p:txBody>
      </p:sp>
      <p:sp>
        <p:nvSpPr>
          <p:cNvPr id="9" name="TextBox 8"/>
          <p:cNvSpPr txBox="1">
            <a:spLocks noChangeArrowheads="1"/>
          </p:cNvSpPr>
          <p:nvPr userDrawn="1"/>
        </p:nvSpPr>
        <p:spPr bwMode="auto">
          <a:xfrm>
            <a:off x="6862810" y="4792761"/>
            <a:ext cx="2019061" cy="21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fontAlgn="auto">
              <a:spcBef>
                <a:spcPts val="0"/>
              </a:spcBef>
              <a:spcAft>
                <a:spcPts val="0"/>
              </a:spcAft>
              <a:defRPr/>
            </a:pPr>
            <a:r>
              <a:rPr lang="en-US" sz="800" dirty="0">
                <a:solidFill>
                  <a:prstClr val="white"/>
                </a:solidFill>
                <a:latin typeface="Arial" charset="0"/>
                <a:cs typeface="Arial" charset="0"/>
              </a:rPr>
              <a:t>©2018 Nuclear Energy Institute       </a:t>
            </a:r>
            <a:fld id="{D519FB55-72DC-5348-8F65-89A86754C178}" type="slidenum">
              <a:rPr lang="en-US" sz="800" smtClean="0">
                <a:solidFill>
                  <a:prstClr val="white"/>
                </a:solidFill>
                <a:latin typeface="Arial" charset="0"/>
                <a:cs typeface="Arial" charset="0"/>
              </a:rPr>
              <a:pPr fontAlgn="auto">
                <a:spcBef>
                  <a:spcPts val="0"/>
                </a:spcBef>
                <a:spcAft>
                  <a:spcPts val="0"/>
                </a:spcAft>
                <a:defRPr/>
              </a:pPr>
              <a:t>‹#›</a:t>
            </a:fld>
            <a:endParaRPr lang="en-US" sz="800" dirty="0">
              <a:solidFill>
                <a:prstClr val="white"/>
              </a:solidFill>
              <a:latin typeface="Arial" charset="0"/>
              <a:cs typeface="Arial" charset="0"/>
            </a:endParaRPr>
          </a:p>
        </p:txBody>
      </p:sp>
      <p:sp>
        <p:nvSpPr>
          <p:cNvPr id="8" name="Rectangle 7"/>
          <p:cNvSpPr/>
          <p:nvPr userDrawn="1"/>
        </p:nvSpPr>
        <p:spPr>
          <a:xfrm>
            <a:off x="8266534"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p>
            <a:pPr algn="ctr" fontAlgn="auto">
              <a:spcBef>
                <a:spcPts val="0"/>
              </a:spcBef>
              <a:spcAft>
                <a:spcPts val="0"/>
              </a:spcAft>
              <a:defRPr/>
            </a:pPr>
            <a:endParaRPr lang="en-US" sz="1800" dirty="0">
              <a:solidFill>
                <a:srgbClr val="1F6EB7"/>
              </a:solidFill>
            </a:endParaRPr>
          </a:p>
        </p:txBody>
      </p:sp>
      <p:pic>
        <p:nvPicPr>
          <p:cNvPr id="12"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2" y="442915"/>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2" hasCustomPrompt="1"/>
          </p:nvPr>
        </p:nvSpPr>
        <p:spPr>
          <a:xfrm>
            <a:off x="469900" y="1312865"/>
            <a:ext cx="8224838" cy="3375025"/>
          </a:xfrm>
          <a:prstGeom prst="rect">
            <a:avLst/>
          </a:prstGeom>
        </p:spPr>
        <p:txBody>
          <a:bodyPr vert="horz" lIns="91438" tIns="45719" rIns="91438" bIns="45719"/>
          <a:lstStyle>
            <a:lvl1pPr marL="0" indent="0">
              <a:buNone/>
              <a:defRPr>
                <a:solidFill>
                  <a:srgbClr val="FFFFFF"/>
                </a:solidFill>
              </a:defRPr>
            </a:lvl1pPr>
            <a:lvl5pPr marL="1828709" indent="0">
              <a:buNone/>
              <a:defRPr>
                <a:solidFill>
                  <a:srgbClr val="FFFFFF"/>
                </a:solidFill>
              </a:defRPr>
            </a:lvl5pPr>
          </a:lstStyle>
          <a:p>
            <a:pPr lvl="0"/>
            <a:r>
              <a:rPr lang="en-US" noProof="0" dirty="0"/>
              <a:t>Drag picture to placeholder or click icon to add</a:t>
            </a:r>
            <a:endParaRPr lang="en-US" dirty="0"/>
          </a:p>
        </p:txBody>
      </p:sp>
    </p:spTree>
    <p:extLst>
      <p:ext uri="{BB962C8B-B14F-4D97-AF65-F5344CB8AC3E}">
        <p14:creationId xmlns:p14="http://schemas.microsoft.com/office/powerpoint/2010/main" val="29227473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BA98-4143-4C72-835F-85C3F6ED1006}"/>
              </a:ext>
            </a:extLst>
          </p:cNvPr>
          <p:cNvSpPr>
            <a:spLocks noGrp="1"/>
          </p:cNvSpPr>
          <p:nvPr>
            <p:ph type="title"/>
          </p:nvPr>
        </p:nvSpPr>
        <p:spPr>
          <a:xfrm>
            <a:off x="907293" y="2184699"/>
            <a:ext cx="7549966" cy="1765295"/>
          </a:xfrm>
          <a:prstGeom prst="rect">
            <a:avLst/>
          </a:prstGeom>
        </p:spPr>
        <p:txBody>
          <a:bodyPr/>
          <a:lstStyle>
            <a:lvl1pPr>
              <a:defRPr>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A2D953DE-6357-634F-9861-F821459E9211}"/>
              </a:ext>
            </a:extLst>
          </p:cNvPr>
          <p:cNvPicPr>
            <a:picLocks noChangeAspect="1"/>
          </p:cNvPicPr>
          <p:nvPr userDrawn="1"/>
        </p:nvPicPr>
        <p:blipFill>
          <a:blip r:embed="rId2"/>
          <a:stretch>
            <a:fillRect/>
          </a:stretch>
        </p:blipFill>
        <p:spPr>
          <a:xfrm>
            <a:off x="914400" y="-7494"/>
            <a:ext cx="876300" cy="1885949"/>
          </a:xfrm>
          <a:prstGeom prst="rect">
            <a:avLst/>
          </a:prstGeom>
        </p:spPr>
      </p:pic>
    </p:spTree>
    <p:extLst>
      <p:ext uri="{BB962C8B-B14F-4D97-AF65-F5344CB8AC3E}">
        <p14:creationId xmlns:p14="http://schemas.microsoft.com/office/powerpoint/2010/main" val="29463480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resentation Title with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3EBC-8A76-4096-A9E2-8954214EA2CF}"/>
              </a:ext>
            </a:extLst>
          </p:cNvPr>
          <p:cNvSpPr>
            <a:spLocks noGrp="1"/>
          </p:cNvSpPr>
          <p:nvPr>
            <p:ph type="title"/>
          </p:nvPr>
        </p:nvSpPr>
        <p:spPr>
          <a:xfrm>
            <a:off x="928895" y="2170370"/>
            <a:ext cx="7521480" cy="931606"/>
          </a:xfrm>
          <a:prstGeom prst="rect">
            <a:avLst/>
          </a:prstGeo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1" hasCustomPrompt="1"/>
          </p:nvPr>
        </p:nvSpPr>
        <p:spPr>
          <a:xfrm>
            <a:off x="941803" y="3125499"/>
            <a:ext cx="7495664" cy="914400"/>
          </a:xfrm>
          <a:prstGeom prst="rect">
            <a:avLst/>
          </a:prstGeom>
        </p:spPr>
        <p:txBody>
          <a:bodyPr vert="horz"/>
          <a:lstStyle>
            <a:lvl1pPr marL="0" indent="0">
              <a:buNone/>
              <a:defRPr sz="2400" cap="all" spc="250" baseline="0">
                <a:solidFill>
                  <a:schemeClr val="bg2"/>
                </a:solidFill>
              </a:defRPr>
            </a:lvl1pPr>
            <a:lvl2pPr marL="457200" indent="0">
              <a:buNone/>
              <a:defRPr sz="2400">
                <a:solidFill>
                  <a:srgbClr val="FFFFFF"/>
                </a:solidFill>
              </a:defRPr>
            </a:lvl2pPr>
            <a:lvl3pPr marL="914400" indent="0">
              <a:buNone/>
              <a:defRPr sz="24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Click to edit text</a:t>
            </a:r>
          </a:p>
        </p:txBody>
      </p:sp>
      <p:pic>
        <p:nvPicPr>
          <p:cNvPr id="9" name="Picture 8">
            <a:extLst>
              <a:ext uri="{FF2B5EF4-FFF2-40B4-BE49-F238E27FC236}">
                <a16:creationId xmlns:a16="http://schemas.microsoft.com/office/drawing/2014/main" id="{C4DECDF4-B580-AC4E-9CFD-F6F85228D36E}"/>
              </a:ext>
            </a:extLst>
          </p:cNvPr>
          <p:cNvPicPr>
            <a:picLocks noChangeAspect="1"/>
          </p:cNvPicPr>
          <p:nvPr userDrawn="1"/>
        </p:nvPicPr>
        <p:blipFill>
          <a:blip r:embed="rId2"/>
          <a:stretch>
            <a:fillRect/>
          </a:stretch>
        </p:blipFill>
        <p:spPr>
          <a:xfrm>
            <a:off x="914400" y="-7494"/>
            <a:ext cx="876300" cy="1885949"/>
          </a:xfrm>
          <a:prstGeom prst="rect">
            <a:avLst/>
          </a:prstGeom>
        </p:spPr>
      </p:pic>
    </p:spTree>
    <p:extLst>
      <p:ext uri="{BB962C8B-B14F-4D97-AF65-F5344CB8AC3E}">
        <p14:creationId xmlns:p14="http://schemas.microsoft.com/office/powerpoint/2010/main" val="37148457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cxnSp>
        <p:nvCxnSpPr>
          <p:cNvPr id="5" name="Straight Connector 4"/>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bg1"/>
                </a:solidFill>
              </a:defRPr>
            </a:lvl1pPr>
          </a:lstStyle>
          <a:p>
            <a:pPr lvl="0"/>
            <a:r>
              <a:rPr lang="en-US"/>
              <a:t>Click to edit text</a:t>
            </a:r>
          </a:p>
        </p:txBody>
      </p:sp>
      <p:pic>
        <p:nvPicPr>
          <p:cNvPr id="10" name="Picture 9">
            <a:extLst>
              <a:ext uri="{FF2B5EF4-FFF2-40B4-BE49-F238E27FC236}">
                <a16:creationId xmlns:a16="http://schemas.microsoft.com/office/drawing/2014/main" id="{867D7C2B-2F0C-584E-9CA5-A924A6D10E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353"/>
          <a:stretch/>
        </p:blipFill>
        <p:spPr>
          <a:xfrm>
            <a:off x="8267700" y="7494"/>
            <a:ext cx="419100" cy="835655"/>
          </a:xfrm>
          <a:prstGeom prst="rect">
            <a:avLst/>
          </a:prstGeom>
        </p:spPr>
      </p:pic>
    </p:spTree>
    <p:extLst>
      <p:ext uri="{BB962C8B-B14F-4D97-AF65-F5344CB8AC3E}">
        <p14:creationId xmlns:p14="http://schemas.microsoft.com/office/powerpoint/2010/main" val="35226254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063267"/>
            <a:ext cx="7316788" cy="497443"/>
          </a:xfrm>
          <a:prstGeom prst="rect">
            <a:avLst/>
          </a:prstGeom>
        </p:spPr>
        <p:txBody>
          <a:bodyPr vert="horz"/>
          <a:lstStyle>
            <a:lvl1pPr marL="0" indent="0" algn="ctr">
              <a:buNone/>
              <a:defRPr baseline="0">
                <a:solidFill>
                  <a:schemeClr val="bg1"/>
                </a:solidFill>
              </a:defRPr>
            </a:lvl1pPr>
          </a:lstStyle>
          <a:p>
            <a:pPr lvl="0"/>
            <a:r>
              <a:rPr lang="en-US"/>
              <a:t>Click to edit text</a:t>
            </a:r>
          </a:p>
        </p:txBody>
      </p:sp>
      <p:sp>
        <p:nvSpPr>
          <p:cNvPr id="9" name="Text Placeholder 8"/>
          <p:cNvSpPr>
            <a:spLocks noGrp="1"/>
          </p:cNvSpPr>
          <p:nvPr>
            <p:ph type="body" sz="quarter" idx="11" hasCustomPrompt="1"/>
          </p:nvPr>
        </p:nvSpPr>
        <p:spPr>
          <a:xfrm>
            <a:off x="914399" y="2567434"/>
            <a:ext cx="7316787" cy="398987"/>
          </a:xfrm>
          <a:prstGeom prst="rect">
            <a:avLst/>
          </a:prstGeom>
        </p:spPr>
        <p:txBody>
          <a:bodyPr vert="horz"/>
          <a:lstStyle>
            <a:lvl1pPr marL="0" marR="0" indent="0" algn="ctr" defTabSz="457200"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Click to edit text</a:t>
            </a:r>
          </a:p>
        </p:txBody>
      </p:sp>
      <p:pic>
        <p:nvPicPr>
          <p:cNvPr id="11" name="Picture 10">
            <a:extLst>
              <a:ext uri="{FF2B5EF4-FFF2-40B4-BE49-F238E27FC236}">
                <a16:creationId xmlns:a16="http://schemas.microsoft.com/office/drawing/2014/main" id="{EC33E62A-BE6E-E246-878F-D94103BC66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353"/>
          <a:stretch/>
        </p:blipFill>
        <p:spPr>
          <a:xfrm>
            <a:off x="8267700" y="-1"/>
            <a:ext cx="419100" cy="835655"/>
          </a:xfrm>
          <a:prstGeom prst="rect">
            <a:avLst/>
          </a:prstGeom>
        </p:spPr>
      </p:pic>
    </p:spTree>
    <p:extLst>
      <p:ext uri="{BB962C8B-B14F-4D97-AF65-F5344CB8AC3E}">
        <p14:creationId xmlns:p14="http://schemas.microsoft.com/office/powerpoint/2010/main" val="32770548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cxnSp>
        <p:nvCxnSpPr>
          <p:cNvPr id="3" name="Straight Connector 2"/>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4"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bg1"/>
                </a:solidFill>
              </a:defRPr>
            </a:lvl1pPr>
          </a:lstStyle>
          <a:p>
            <a:pPr lvl="0"/>
            <a:r>
              <a:rPr lang="en-US"/>
              <a:t>Click to edit text</a:t>
            </a:r>
          </a:p>
        </p:txBody>
      </p:sp>
      <p:pic>
        <p:nvPicPr>
          <p:cNvPr id="10" name="Picture 9">
            <a:extLst>
              <a:ext uri="{FF2B5EF4-FFF2-40B4-BE49-F238E27FC236}">
                <a16:creationId xmlns:a16="http://schemas.microsoft.com/office/drawing/2014/main" id="{D61324AB-0FE1-0849-9FB8-964F9EDCF2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53"/>
          <a:stretch/>
        </p:blipFill>
        <p:spPr>
          <a:xfrm>
            <a:off x="8267700" y="-1"/>
            <a:ext cx="419100" cy="835655"/>
          </a:xfrm>
          <a:prstGeom prst="rect">
            <a:avLst/>
          </a:prstGeom>
        </p:spPr>
      </p:pic>
    </p:spTree>
    <p:extLst>
      <p:ext uri="{BB962C8B-B14F-4D97-AF65-F5344CB8AC3E}">
        <p14:creationId xmlns:p14="http://schemas.microsoft.com/office/powerpoint/2010/main" val="774019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chemeClr val="bg1"/>
                </a:solidFill>
                <a:latin typeface="Arial" charset="0"/>
              </a:rPr>
              <a:t>Coffee Break</a:t>
            </a:r>
          </a:p>
        </p:txBody>
      </p:sp>
      <p:pic>
        <p:nvPicPr>
          <p:cNvPr id="9" name="Picture 8">
            <a:extLst>
              <a:ext uri="{FF2B5EF4-FFF2-40B4-BE49-F238E27FC236}">
                <a16:creationId xmlns:a16="http://schemas.microsoft.com/office/drawing/2014/main" id="{7EC26C46-2679-1748-ABCA-F0E3BA6A0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53"/>
          <a:stretch/>
        </p:blipFill>
        <p:spPr>
          <a:xfrm>
            <a:off x="8267700" y="-1"/>
            <a:ext cx="419100" cy="835655"/>
          </a:xfrm>
          <a:prstGeom prst="rect">
            <a:avLst/>
          </a:prstGeom>
        </p:spPr>
      </p:pic>
    </p:spTree>
    <p:extLst>
      <p:ext uri="{BB962C8B-B14F-4D97-AF65-F5344CB8AC3E}">
        <p14:creationId xmlns:p14="http://schemas.microsoft.com/office/powerpoint/2010/main" val="2959593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6" y="954423"/>
            <a:ext cx="4078577" cy="3733465"/>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Rectangle 1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9"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Content Placeholder 4"/>
          <p:cNvSpPr>
            <a:spLocks noGrp="1"/>
          </p:cNvSpPr>
          <p:nvPr>
            <p:ph sz="quarter" idx="16" hasCustomPrompt="1"/>
          </p:nvPr>
        </p:nvSpPr>
        <p:spPr>
          <a:xfrm>
            <a:off x="4556125" y="954423"/>
            <a:ext cx="4133850" cy="3733465"/>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16237349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chemeClr val="bg1"/>
                </a:solidFill>
                <a:latin typeface="Arial" charset="0"/>
              </a:rPr>
              <a:t>Lunch Break</a:t>
            </a:r>
          </a:p>
        </p:txBody>
      </p:sp>
      <p:pic>
        <p:nvPicPr>
          <p:cNvPr id="9" name="Picture 8">
            <a:extLst>
              <a:ext uri="{FF2B5EF4-FFF2-40B4-BE49-F238E27FC236}">
                <a16:creationId xmlns:a16="http://schemas.microsoft.com/office/drawing/2014/main" id="{09BA3C36-DA3D-574E-A636-006A1C8D1A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53"/>
          <a:stretch/>
        </p:blipFill>
        <p:spPr>
          <a:xfrm>
            <a:off x="8267700" y="-1"/>
            <a:ext cx="419100" cy="835655"/>
          </a:xfrm>
          <a:prstGeom prst="rect">
            <a:avLst/>
          </a:prstGeom>
        </p:spPr>
      </p:pic>
    </p:spTree>
    <p:extLst>
      <p:ext uri="{BB962C8B-B14F-4D97-AF65-F5344CB8AC3E}">
        <p14:creationId xmlns:p14="http://schemas.microsoft.com/office/powerpoint/2010/main" val="17875563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Speaker Intro/Splash Pag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455BB1D-F51F-AD0B-A375-EE6E112B8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5143500" cy="5143500"/>
          </a:xfrm>
          <a:prstGeom prst="rect">
            <a:avLst/>
          </a:prstGeom>
          <a:effectLst>
            <a:outerShdw blurRad="50800" dist="38100" dir="10800000" algn="r" rotWithShape="0">
              <a:prstClr val="black">
                <a:alpha val="20082"/>
              </a:prstClr>
            </a:outerShdw>
          </a:effectLst>
        </p:spPr>
      </p:pic>
      <p:sp>
        <p:nvSpPr>
          <p:cNvPr id="13" name="Text Placeholder 5"/>
          <p:cNvSpPr>
            <a:spLocks noGrp="1"/>
          </p:cNvSpPr>
          <p:nvPr>
            <p:ph type="body" sz="quarter" idx="11" hasCustomPrompt="1"/>
          </p:nvPr>
        </p:nvSpPr>
        <p:spPr>
          <a:xfrm>
            <a:off x="5438882" y="2251104"/>
            <a:ext cx="3133250" cy="998095"/>
          </a:xfrm>
          <a:prstGeom prst="rect">
            <a:avLst/>
          </a:prstGeom>
        </p:spPr>
        <p:txBody>
          <a:bodyPr vert="horz" lIns="0"/>
          <a:lstStyle>
            <a:lvl1pPr marL="0" indent="0">
              <a:spcBef>
                <a:spcPts val="0"/>
              </a:spcBef>
              <a:spcAft>
                <a:spcPts val="0"/>
              </a:spcAft>
              <a:buNone/>
              <a:defRPr sz="1800">
                <a:solidFill>
                  <a:schemeClr val="bg1"/>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text</a:t>
            </a:r>
          </a:p>
        </p:txBody>
      </p:sp>
      <p:sp>
        <p:nvSpPr>
          <p:cNvPr id="15" name="Text Placeholder 9"/>
          <p:cNvSpPr>
            <a:spLocks noGrp="1"/>
          </p:cNvSpPr>
          <p:nvPr>
            <p:ph type="body" sz="quarter" idx="12" hasCustomPrompt="1"/>
          </p:nvPr>
        </p:nvSpPr>
        <p:spPr>
          <a:xfrm>
            <a:off x="5443542" y="3256694"/>
            <a:ext cx="2615607" cy="315595"/>
          </a:xfrm>
          <a:prstGeom prst="rect">
            <a:avLst/>
          </a:prstGeom>
        </p:spPr>
        <p:txBody>
          <a:bodyPr vert="horz" lIns="0"/>
          <a:lstStyle>
            <a:lvl1pPr marL="0" indent="0">
              <a:buNone/>
              <a:defRPr sz="1400">
                <a:solidFill>
                  <a:schemeClr val="bg1"/>
                </a:solidFill>
              </a:defRPr>
            </a:lvl1pPr>
          </a:lstStyle>
          <a:p>
            <a:pPr lvl="0"/>
            <a:r>
              <a:rPr lang="en-US"/>
              <a:t>Month XX, 20XX</a:t>
            </a:r>
          </a:p>
        </p:txBody>
      </p:sp>
      <p:sp>
        <p:nvSpPr>
          <p:cNvPr id="2" name="Title 1">
            <a:extLst>
              <a:ext uri="{FF2B5EF4-FFF2-40B4-BE49-F238E27FC236}">
                <a16:creationId xmlns:a16="http://schemas.microsoft.com/office/drawing/2014/main" id="{EBD2DEC0-4970-4BF0-A5F8-695965C8BA68}"/>
              </a:ext>
            </a:extLst>
          </p:cNvPr>
          <p:cNvSpPr>
            <a:spLocks noGrp="1"/>
          </p:cNvSpPr>
          <p:nvPr>
            <p:ph type="title" hasCustomPrompt="1"/>
          </p:nvPr>
        </p:nvSpPr>
        <p:spPr>
          <a:xfrm>
            <a:off x="5443542" y="1669831"/>
            <a:ext cx="3133251" cy="654174"/>
          </a:xfrm>
          <a:prstGeom prst="rect">
            <a:avLst/>
          </a:prstGeom>
        </p:spPr>
        <p:txBody>
          <a:bodyPr lIns="0"/>
          <a:lstStyle>
            <a:lvl1pPr algn="l">
              <a:defRPr sz="2800">
                <a:solidFill>
                  <a:schemeClr val="bg1"/>
                </a:solidFill>
              </a:defRPr>
            </a:lvl1pPr>
          </a:lstStyle>
          <a:p>
            <a:r>
              <a:rPr lang="en-US"/>
              <a:t>Click to edit title</a:t>
            </a:r>
          </a:p>
        </p:txBody>
      </p:sp>
      <p:cxnSp>
        <p:nvCxnSpPr>
          <p:cNvPr id="19" name="Straight Connector 18">
            <a:extLst>
              <a:ext uri="{FF2B5EF4-FFF2-40B4-BE49-F238E27FC236}">
                <a16:creationId xmlns:a16="http://schemas.microsoft.com/office/drawing/2014/main" id="{57411D47-C140-0F67-B729-0DAEFCFFEC60}"/>
              </a:ext>
            </a:extLst>
          </p:cNvPr>
          <p:cNvCxnSpPr/>
          <p:nvPr userDrawn="1"/>
        </p:nvCxnSpPr>
        <p:spPr>
          <a:xfrm>
            <a:off x="5143500" y="0"/>
            <a:ext cx="0" cy="51435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BCB3E3E-FF59-D03E-D1EA-4EAE2DD72AB1}"/>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pic>
        <p:nvPicPr>
          <p:cNvPr id="26" name="Graphic 25">
            <a:extLst>
              <a:ext uri="{FF2B5EF4-FFF2-40B4-BE49-F238E27FC236}">
                <a16:creationId xmlns:a16="http://schemas.microsoft.com/office/drawing/2014/main" id="{5E5773BE-C95A-C2BB-A09D-CB842D0B659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5769" t="30892" r="16332" b="30492"/>
          <a:stretch/>
        </p:blipFill>
        <p:spPr>
          <a:xfrm>
            <a:off x="5438882" y="375596"/>
            <a:ext cx="1364384" cy="599607"/>
          </a:xfrm>
          <a:prstGeom prst="rect">
            <a:avLst/>
          </a:prstGeom>
        </p:spPr>
      </p:pic>
    </p:spTree>
    <p:extLst>
      <p:ext uri="{BB962C8B-B14F-4D97-AF65-F5344CB8AC3E}">
        <p14:creationId xmlns:p14="http://schemas.microsoft.com/office/powerpoint/2010/main" val="3582231205"/>
      </p:ext>
    </p:extLst>
  </p:cSld>
  <p:clrMapOvr>
    <a:masterClrMapping/>
  </p:clrMapOvr>
  <p:extLst>
    <p:ext uri="{DCECCB84-F9BA-43D5-87BE-67443E8EF086}">
      <p15:sldGuideLst xmlns:p15="http://schemas.microsoft.com/office/powerpoint/2012/main">
        <p15:guide id="1" orient="horz" pos="1620">
          <p15:clr>
            <a:srgbClr val="FBAE40"/>
          </p15:clr>
        </p15:guide>
        <p15:guide id="2" pos="28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_Title, Open Area">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72B45B8-28D5-A513-DCF6-9AFAFEB1A207}"/>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2" name="TextBox 1">
            <a:extLst>
              <a:ext uri="{FF2B5EF4-FFF2-40B4-BE49-F238E27FC236}">
                <a16:creationId xmlns:a16="http://schemas.microsoft.com/office/drawing/2014/main" id="{CC3C520D-EE19-4F16-9F62-AE9DE26C2EEA}"/>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pic>
        <p:nvPicPr>
          <p:cNvPr id="4" name="Graphic 3">
            <a:extLst>
              <a:ext uri="{FF2B5EF4-FFF2-40B4-BE49-F238E27FC236}">
                <a16:creationId xmlns:a16="http://schemas.microsoft.com/office/drawing/2014/main" id="{BC608F63-AB6A-0E0D-B99D-4EB147D37C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647" y="4640902"/>
            <a:ext cx="559780" cy="432557"/>
          </a:xfrm>
          <a:prstGeom prst="rect">
            <a:avLst/>
          </a:prstGeom>
        </p:spPr>
      </p:pic>
    </p:spTree>
    <p:extLst>
      <p:ext uri="{BB962C8B-B14F-4D97-AF65-F5344CB8AC3E}">
        <p14:creationId xmlns:p14="http://schemas.microsoft.com/office/powerpoint/2010/main" val="42170947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wo Column Bullet Text Page">
    <p:spTree>
      <p:nvGrpSpPr>
        <p:cNvPr id="1" name=""/>
        <p:cNvGrpSpPr/>
        <p:nvPr/>
      </p:nvGrpSpPr>
      <p:grpSpPr>
        <a:xfrm>
          <a:off x="0" y="0"/>
          <a:ext cx="0" cy="0"/>
          <a:chOff x="0" y="0"/>
          <a:chExt cx="0" cy="0"/>
        </a:xfrm>
      </p:grpSpPr>
      <p:sp>
        <p:nvSpPr>
          <p:cNvPr id="20" name="Text Placeholder 5"/>
          <p:cNvSpPr>
            <a:spLocks noGrp="1"/>
          </p:cNvSpPr>
          <p:nvPr>
            <p:ph type="body" sz="quarter" idx="11" hasCustomPrompt="1"/>
          </p:nvPr>
        </p:nvSpPr>
        <p:spPr>
          <a:xfrm>
            <a:off x="364918" y="1249366"/>
            <a:ext cx="4065805" cy="454121"/>
          </a:xfrm>
          <a:prstGeom prst="rect">
            <a:avLst/>
          </a:prstGeom>
        </p:spPr>
        <p:txBody>
          <a:bodyPr vert="horz"/>
          <a:lstStyle>
            <a:lvl1pPr marL="0" indent="0">
              <a:spcBef>
                <a:spcPts val="0"/>
              </a:spcBef>
              <a:spcAft>
                <a:spcPts val="600"/>
              </a:spcAft>
              <a:buNone/>
              <a:defRPr sz="2400">
                <a:solidFill>
                  <a:schemeClr val="accent4"/>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21" name="Text Placeholder 10"/>
          <p:cNvSpPr>
            <a:spLocks noGrp="1"/>
          </p:cNvSpPr>
          <p:nvPr>
            <p:ph type="body" sz="quarter" idx="13"/>
          </p:nvPr>
        </p:nvSpPr>
        <p:spPr>
          <a:xfrm>
            <a:off x="375709" y="1703486"/>
            <a:ext cx="4055004" cy="2597294"/>
          </a:xfrm>
          <a:prstGeom prst="rect">
            <a:avLst/>
          </a:prstGeom>
        </p:spPr>
        <p:txBody>
          <a:bodyPr vert="horz"/>
          <a:lstStyle>
            <a:lvl1pPr marL="233357" indent="-233357">
              <a:lnSpc>
                <a:spcPct val="100000"/>
              </a:lnSpc>
              <a:spcBef>
                <a:spcPts val="0"/>
              </a:spcBef>
              <a:spcAft>
                <a:spcPts val="0"/>
              </a:spcAft>
              <a:buClr>
                <a:schemeClr val="bg1"/>
              </a:buClr>
              <a:buFont typeface="Wingdings" charset="2"/>
              <a:buChar char="§"/>
              <a:defRPr sz="2000">
                <a:solidFill>
                  <a:schemeClr val="bg1"/>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6" y="1253672"/>
            <a:ext cx="4110165" cy="454121"/>
          </a:xfrm>
          <a:prstGeom prst="rect">
            <a:avLst/>
          </a:prstGeom>
        </p:spPr>
        <p:txBody>
          <a:bodyPr vert="horz"/>
          <a:lstStyle>
            <a:lvl1pPr marL="0" indent="0">
              <a:spcBef>
                <a:spcPts val="0"/>
              </a:spcBef>
              <a:spcAft>
                <a:spcPts val="600"/>
              </a:spcAft>
              <a:buNone/>
              <a:defRPr sz="2400">
                <a:solidFill>
                  <a:schemeClr val="accent4"/>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23" name="Text Placeholder 10"/>
          <p:cNvSpPr>
            <a:spLocks noGrp="1"/>
          </p:cNvSpPr>
          <p:nvPr>
            <p:ph type="body" sz="quarter" idx="17"/>
          </p:nvPr>
        </p:nvSpPr>
        <p:spPr>
          <a:xfrm>
            <a:off x="4585968" y="1707792"/>
            <a:ext cx="4099246" cy="2621776"/>
          </a:xfrm>
          <a:prstGeom prst="rect">
            <a:avLst/>
          </a:prstGeom>
        </p:spPr>
        <p:txBody>
          <a:bodyPr vert="horz"/>
          <a:lstStyle>
            <a:lvl1pPr marL="233357" indent="-233357">
              <a:lnSpc>
                <a:spcPct val="100000"/>
              </a:lnSpc>
              <a:spcBef>
                <a:spcPts val="0"/>
              </a:spcBef>
              <a:spcAft>
                <a:spcPts val="0"/>
              </a:spcAft>
              <a:buClr>
                <a:schemeClr val="bg1"/>
              </a:buClr>
              <a:buFont typeface="Wingdings" charset="2"/>
              <a:buChar char="§"/>
              <a:defRPr sz="2000">
                <a:solidFill>
                  <a:schemeClr val="bg1"/>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9" name="Title 1">
            <a:extLst>
              <a:ext uri="{FF2B5EF4-FFF2-40B4-BE49-F238E27FC236}">
                <a16:creationId xmlns:a16="http://schemas.microsoft.com/office/drawing/2014/main" id="{A0F3964D-2461-7722-5666-B4B2A92F1290}"/>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2" name="TextBox 1">
            <a:extLst>
              <a:ext uri="{FF2B5EF4-FFF2-40B4-BE49-F238E27FC236}">
                <a16:creationId xmlns:a16="http://schemas.microsoft.com/office/drawing/2014/main" id="{13444EF6-DA15-6883-40EA-987FDAA789EB}"/>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pic>
        <p:nvPicPr>
          <p:cNvPr id="3" name="Graphic 2">
            <a:extLst>
              <a:ext uri="{FF2B5EF4-FFF2-40B4-BE49-F238E27FC236}">
                <a16:creationId xmlns:a16="http://schemas.microsoft.com/office/drawing/2014/main" id="{A36A8197-D047-69B8-75DF-E2A59CE960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647" y="4640902"/>
            <a:ext cx="559780" cy="432557"/>
          </a:xfrm>
          <a:prstGeom prst="rect">
            <a:avLst/>
          </a:prstGeom>
        </p:spPr>
      </p:pic>
    </p:spTree>
    <p:extLst>
      <p:ext uri="{BB962C8B-B14F-4D97-AF65-F5344CB8AC3E}">
        <p14:creationId xmlns:p14="http://schemas.microsoft.com/office/powerpoint/2010/main" val="24824273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Bullet Page, Landscape">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360315" y="1244601"/>
            <a:ext cx="8334424" cy="3548159"/>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tx1"/>
                </a:solidFill>
              </a:defRPr>
            </a:lvl1pPr>
            <a:lvl2pPr marL="800080" indent="-342892">
              <a:buClr>
                <a:schemeClr val="bg2"/>
              </a:buClr>
              <a:buFont typeface="Arial"/>
              <a:buChar char="•"/>
              <a:defRPr sz="2000">
                <a:solidFill>
                  <a:schemeClr val="tx1"/>
                </a:solidFill>
              </a:defRPr>
            </a:lvl2pPr>
            <a:lvl3pPr marL="1257269" indent="-342892">
              <a:buClr>
                <a:schemeClr val="bg2"/>
              </a:buClr>
              <a:buSzPct val="50000"/>
              <a:buFont typeface="Wingdings" charset="2"/>
              <a:buChar char="u"/>
              <a:defRPr sz="2000" baseline="0">
                <a:solidFill>
                  <a:schemeClr val="tx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text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2DBEE682-83FA-847D-F293-677696DED8B5}"/>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2" name="TextBox 1">
            <a:extLst>
              <a:ext uri="{FF2B5EF4-FFF2-40B4-BE49-F238E27FC236}">
                <a16:creationId xmlns:a16="http://schemas.microsoft.com/office/drawing/2014/main" id="{DC210DB6-E5A6-04C9-D06A-91E6AA97507F}"/>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spTree>
    <p:extLst>
      <p:ext uri="{BB962C8B-B14F-4D97-AF65-F5344CB8AC3E}">
        <p14:creationId xmlns:p14="http://schemas.microsoft.com/office/powerpoint/2010/main" val="4772920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and Image or Graphic">
    <p:spTree>
      <p:nvGrpSpPr>
        <p:cNvPr id="1" name=""/>
        <p:cNvGrpSpPr/>
        <p:nvPr/>
      </p:nvGrpSpPr>
      <p:grpSpPr>
        <a:xfrm>
          <a:off x="0" y="0"/>
          <a:ext cx="0" cy="0"/>
          <a:chOff x="0" y="0"/>
          <a:chExt cx="0" cy="0"/>
        </a:xfrm>
      </p:grpSpPr>
      <p:sp>
        <p:nvSpPr>
          <p:cNvPr id="8"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a:t>Drag picture to placeholder or click icon to add</a:t>
            </a:r>
          </a:p>
        </p:txBody>
      </p:sp>
      <p:sp>
        <p:nvSpPr>
          <p:cNvPr id="7" name="Title 1">
            <a:extLst>
              <a:ext uri="{FF2B5EF4-FFF2-40B4-BE49-F238E27FC236}">
                <a16:creationId xmlns:a16="http://schemas.microsoft.com/office/drawing/2014/main" id="{294C4D03-6C1F-8EDF-717D-6D16A39D730D}"/>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2" name="TextBox 1">
            <a:extLst>
              <a:ext uri="{FF2B5EF4-FFF2-40B4-BE49-F238E27FC236}">
                <a16:creationId xmlns:a16="http://schemas.microsoft.com/office/drawing/2014/main" id="{8F16CD0E-3EFA-F988-012D-89B61E9E3B91}"/>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spTree>
    <p:extLst>
      <p:ext uri="{BB962C8B-B14F-4D97-AF65-F5344CB8AC3E}">
        <p14:creationId xmlns:p14="http://schemas.microsoft.com/office/powerpoint/2010/main" val="40643807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Subhead, + Image/Graphic">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65138" y="1314087"/>
            <a:ext cx="8224837" cy="3393257"/>
          </a:xfrm>
          <a:prstGeom prst="rect">
            <a:avLst/>
          </a:prstGeom>
        </p:spPr>
        <p:txBody>
          <a:bodyPr vert="horz"/>
          <a:lstStyle>
            <a:lvl1pPr marL="0" indent="0">
              <a:buNone/>
              <a:defRPr>
                <a:solidFill>
                  <a:schemeClr val="bg1">
                    <a:lumMod val="50000"/>
                  </a:schemeClr>
                </a:solidFill>
              </a:defRPr>
            </a:lvl1pPr>
          </a:lstStyle>
          <a:p>
            <a:pPr lvl="0"/>
            <a:r>
              <a:rPr lang="en-US" noProof="0"/>
              <a:t>Drag picture to placeholder or click icon to add</a:t>
            </a:r>
          </a:p>
        </p:txBody>
      </p:sp>
      <p:sp>
        <p:nvSpPr>
          <p:cNvPr id="6" name="Title 1">
            <a:extLst>
              <a:ext uri="{FF2B5EF4-FFF2-40B4-BE49-F238E27FC236}">
                <a16:creationId xmlns:a16="http://schemas.microsoft.com/office/drawing/2014/main" id="{8E2108C9-7B27-0FC9-AB87-5A2F5918ECFA}"/>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7" name="TextBox 6">
            <a:extLst>
              <a:ext uri="{FF2B5EF4-FFF2-40B4-BE49-F238E27FC236}">
                <a16:creationId xmlns:a16="http://schemas.microsoft.com/office/drawing/2014/main" id="{67B1D270-E090-AD64-C8B5-0593E8017070}"/>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spTree>
    <p:extLst>
      <p:ext uri="{BB962C8B-B14F-4D97-AF65-F5344CB8AC3E}">
        <p14:creationId xmlns:p14="http://schemas.microsoft.com/office/powerpoint/2010/main" val="16782026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Rectangle 2"/>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0"/>
            <a:ext cx="7549966" cy="1772937"/>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text</a:t>
            </a:r>
          </a:p>
        </p:txBody>
      </p:sp>
    </p:spTree>
    <p:extLst>
      <p:ext uri="{BB962C8B-B14F-4D97-AF65-F5344CB8AC3E}">
        <p14:creationId xmlns:p14="http://schemas.microsoft.com/office/powerpoint/2010/main" val="41734098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resentation Title with Subhead">
    <p:spTree>
      <p:nvGrpSpPr>
        <p:cNvPr id="1" name=""/>
        <p:cNvGrpSpPr/>
        <p:nvPr/>
      </p:nvGrpSpPr>
      <p:grpSpPr>
        <a:xfrm>
          <a:off x="0" y="0"/>
          <a:ext cx="0" cy="0"/>
          <a:chOff x="0" y="0"/>
          <a:chExt cx="0" cy="0"/>
        </a:xfrm>
      </p:grpSpPr>
      <p:sp>
        <p:nvSpPr>
          <p:cNvPr id="4" name="Rectangle 3"/>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1"/>
            <a:ext cx="7531151" cy="940798"/>
          </a:xfrm>
          <a:prstGeom prst="rect">
            <a:avLst/>
          </a:prstGeom>
        </p:spPr>
        <p:txBody>
          <a:bodyPr vert="horz"/>
          <a:lstStyle>
            <a:lvl1pPr marL="0" indent="0">
              <a:buNone/>
              <a:defRPr sz="4400" baseline="0">
                <a:solidFill>
                  <a:srgbClr val="67757D"/>
                </a:solidFill>
                <a:latin typeface="+mj-lt"/>
              </a:defRPr>
            </a:lvl1pPr>
          </a:lstStyle>
          <a:p>
            <a:pPr lvl="0"/>
            <a:r>
              <a:rPr lang="en-US" dirty="0"/>
              <a:t>Click to edit text</a:t>
            </a:r>
          </a:p>
        </p:txBody>
      </p:sp>
      <p:sp>
        <p:nvSpPr>
          <p:cNvPr id="6" name="Text Placeholder 5"/>
          <p:cNvSpPr>
            <a:spLocks noGrp="1"/>
          </p:cNvSpPr>
          <p:nvPr>
            <p:ph type="body" sz="quarter" idx="11" hasCustomPrompt="1"/>
          </p:nvPr>
        </p:nvSpPr>
        <p:spPr>
          <a:xfrm>
            <a:off x="941803" y="3125499"/>
            <a:ext cx="7495664" cy="914400"/>
          </a:xfrm>
          <a:prstGeom prst="rect">
            <a:avLst/>
          </a:prstGeom>
        </p:spPr>
        <p:txBody>
          <a:bodyPr vert="horz"/>
          <a:lstStyle>
            <a:lvl1pPr marL="0" indent="0">
              <a:buNone/>
              <a:defRPr sz="2400" cap="all" spc="250" baseline="0">
                <a:solidFill>
                  <a:schemeClr val="bg2"/>
                </a:solidFill>
              </a:defRPr>
            </a:lvl1pPr>
            <a:lvl2pPr marL="457200" indent="0">
              <a:buNone/>
              <a:defRPr sz="2400">
                <a:solidFill>
                  <a:srgbClr val="FFFFFF"/>
                </a:solidFill>
              </a:defRPr>
            </a:lvl2pPr>
            <a:lvl3pPr marL="914400" indent="0">
              <a:buNone/>
              <a:defRPr sz="24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Click to edit text</a:t>
            </a:r>
          </a:p>
        </p:txBody>
      </p:sp>
    </p:spTree>
    <p:extLst>
      <p:ext uri="{BB962C8B-B14F-4D97-AF65-F5344CB8AC3E}">
        <p14:creationId xmlns:p14="http://schemas.microsoft.com/office/powerpoint/2010/main" val="12076920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peaker Intro/Splash Page">
    <p:spTree>
      <p:nvGrpSpPr>
        <p:cNvPr id="1" name=""/>
        <p:cNvGrpSpPr/>
        <p:nvPr/>
      </p:nvGrpSpPr>
      <p:grpSpPr>
        <a:xfrm>
          <a:off x="0" y="0"/>
          <a:ext cx="0" cy="0"/>
          <a:chOff x="0" y="0"/>
          <a:chExt cx="0" cy="0"/>
        </a:xfrm>
      </p:grpSpPr>
      <p:pic>
        <p:nvPicPr>
          <p:cNvPr id="10" name="Picture 9" descr="Untitle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0"/>
            <a:ext cx="5490458" cy="5143500"/>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760D649E-ED43-8245-9DED-C8423AD0FE68}" type="datetimeyyyy">
              <a:rPr lang="en-US" smtClean="0"/>
              <a:pPr/>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4F5DDDA1-C79D-3B4F-93E6-9E09BB2BDF01}"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876209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10" name="Rectangle 9"/>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1"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3"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Text Placeholder 10"/>
          <p:cNvSpPr>
            <a:spLocks noGrp="1"/>
          </p:cNvSpPr>
          <p:nvPr>
            <p:ph type="body" sz="quarter" idx="14" hasCustomPrompt="1"/>
          </p:nvPr>
        </p:nvSpPr>
        <p:spPr>
          <a:xfrm>
            <a:off x="4810605" y="1022350"/>
            <a:ext cx="3884133" cy="3665538"/>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7310808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760D649E-ED43-8245-9DED-C8423AD0FE68}" type="datetimeyyyy">
              <a:rPr lang="en-US" smtClean="0"/>
              <a:pPr/>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A06A418F-7A3F-914D-A89E-F41EBC13E6EB}"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16566948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760D649E-ED43-8245-9DED-C8423AD0FE68}" type="datetimeyyyy">
              <a:rPr lang="en-US" smtClean="0"/>
              <a:pPr/>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B9DCCCAD-F609-324B-B1E0-20168C7440EE}"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24074362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760D649E-ED43-8245-9DED-C8423AD0FE68}" type="datetimeyyyy">
              <a:rPr lang="en-US" smtClean="0"/>
              <a:pPr/>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3A06C1E5-237D-5742-91B3-CFA9ED9F2B00}"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39378579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760D649E-ED43-8245-9DED-C8423AD0FE68}" type="datetimeyyyy">
              <a:rPr lang="en-US" smtClean="0"/>
              <a:pPr/>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F2C1562C-2160-ED4B-981F-1FCBA6B5DAB3}"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21728605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760D649E-ED43-8245-9DED-C8423AD0FE68}" type="datetimeyyyy">
              <a:rPr lang="en-US" smtClean="0"/>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C088A836-4714-DF43-B413-6F34E0DC6BB1}"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32538184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7472BEF9-E67D-864D-A3AB-E32854204E69}" type="datetimeyyyy">
              <a:rPr lang="en-US" smtClean="0"/>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4729E40E-3965-8345-84F2-CA05F702A493}"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10510479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E9D2A319-D273-4C43-907B-6CCC9CEF1675}" type="datetimeyyyy">
              <a:rPr lang="en-US" smtClean="0"/>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3C21D619-EEE4-264D-94E0-9B156CFE613E}"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24905634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8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B0436D21-AEA5-9C43-941A-D4657FE1E97A}" type="datetimeyyyy">
              <a:rPr lang="en-US" smtClean="0"/>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997CF4B0-6FE0-9B4E-88F0-E59AC6C85B4E}"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32359457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87B5EA80-F101-3A4B-8C5E-79725A259E3A}" type="datetimeyyyy">
              <a:rPr lang="en-US" smtClean="0"/>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DA1E7A02-54F6-E44B-95CB-EBDA764D8109}"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27106641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0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a:t>
            </a:r>
            <a:fld id="{F0DDB1EF-E474-C740-8690-49EB184B010E}" type="datetimeyyyy">
              <a:rPr lang="en-US" smtClean="0"/>
              <a:t>2023</a:t>
            </a:fld>
            <a:endParaRPr lang="en-US" dirty="0"/>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BD8C8575-B0DE-374B-8057-69D73E3CDC4D}"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a:t>
            </a:r>
          </a:p>
        </p:txBody>
      </p:sp>
    </p:spTree>
    <p:extLst>
      <p:ext uri="{BB962C8B-B14F-4D97-AF65-F5344CB8AC3E}">
        <p14:creationId xmlns:p14="http://schemas.microsoft.com/office/powerpoint/2010/main" val="198523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to Left, Text to Right">
    <p:spTree>
      <p:nvGrpSpPr>
        <p:cNvPr id="1" name=""/>
        <p:cNvGrpSpPr/>
        <p:nvPr/>
      </p:nvGrpSpPr>
      <p:grpSpPr>
        <a:xfrm>
          <a:off x="0" y="0"/>
          <a:ext cx="0" cy="0"/>
          <a:chOff x="0" y="0"/>
          <a:chExt cx="0" cy="0"/>
        </a:xfrm>
      </p:grpSpPr>
      <p:sp>
        <p:nvSpPr>
          <p:cNvPr id="17"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Text Placeholder 10"/>
          <p:cNvSpPr>
            <a:spLocks noGrp="1"/>
          </p:cNvSpPr>
          <p:nvPr>
            <p:ph type="body" sz="quarter" idx="14" hasCustomPrompt="1"/>
          </p:nvPr>
        </p:nvSpPr>
        <p:spPr>
          <a:xfrm>
            <a:off x="4810607" y="1022350"/>
            <a:ext cx="3884132" cy="3665538"/>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14956289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resentation + Speaker Intro">
    <p:spTree>
      <p:nvGrpSpPr>
        <p:cNvPr id="1" name=""/>
        <p:cNvGrpSpPr/>
        <p:nvPr/>
      </p:nvGrpSpPr>
      <p:grpSpPr>
        <a:xfrm>
          <a:off x="0" y="0"/>
          <a:ext cx="0" cy="0"/>
          <a:chOff x="0" y="0"/>
          <a:chExt cx="0" cy="0"/>
        </a:xfrm>
      </p:grpSpPr>
      <p:sp>
        <p:nvSpPr>
          <p:cNvPr id="3" name="Rectangle 2"/>
          <p:cNvSpPr/>
          <p:nvPr userDrawn="1"/>
        </p:nvSpPr>
        <p:spPr>
          <a:xfrm rot="5400000">
            <a:off x="80456" y="400556"/>
            <a:ext cx="1671061"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4" y="891597"/>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p:cNvSpPr>
            <a:spLocks noGrp="1"/>
          </p:cNvSpPr>
          <p:nvPr>
            <p:ph type="body" sz="quarter" idx="10" hasCustomPrompt="1"/>
          </p:nvPr>
        </p:nvSpPr>
        <p:spPr>
          <a:xfrm>
            <a:off x="1553607" y="921927"/>
            <a:ext cx="7148245" cy="2060222"/>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Title</a:t>
            </a:r>
          </a:p>
        </p:txBody>
      </p:sp>
      <p:sp>
        <p:nvSpPr>
          <p:cNvPr id="9" name="Text Placeholder 9"/>
          <p:cNvSpPr>
            <a:spLocks noGrp="1"/>
          </p:cNvSpPr>
          <p:nvPr>
            <p:ph type="body" sz="quarter" idx="12" hasCustomPrompt="1"/>
          </p:nvPr>
        </p:nvSpPr>
        <p:spPr>
          <a:xfrm>
            <a:off x="1547849" y="4531795"/>
            <a:ext cx="7154004" cy="315595"/>
          </a:xfrm>
          <a:prstGeom prst="rect">
            <a:avLst/>
          </a:prstGeom>
        </p:spPr>
        <p:txBody>
          <a:bodyPr vert="horz"/>
          <a:lstStyle>
            <a:lvl1pPr marL="0" indent="0">
              <a:buNone/>
              <a:defRPr sz="1400">
                <a:solidFill>
                  <a:srgbClr val="67757D"/>
                </a:solidFill>
              </a:defRPr>
            </a:lvl1pPr>
          </a:lstStyle>
          <a:p>
            <a:pPr lvl="0"/>
            <a:r>
              <a:rPr lang="en-US" dirty="0"/>
              <a:t>Month XX, </a:t>
            </a:r>
            <a:fld id="{D2F9A8A3-5495-8944-82A3-01BDDCF33D26}" type="datetimeyyyy">
              <a:rPr lang="en-US" smtClean="0"/>
              <a:t>2023</a:t>
            </a:fld>
            <a:endParaRPr lang="en-US" dirty="0"/>
          </a:p>
        </p:txBody>
      </p:sp>
      <p:sp>
        <p:nvSpPr>
          <p:cNvPr id="10" name="Text Placeholder 5"/>
          <p:cNvSpPr>
            <a:spLocks noGrp="1"/>
          </p:cNvSpPr>
          <p:nvPr>
            <p:ph type="body" sz="quarter" idx="11" hasCustomPrompt="1"/>
          </p:nvPr>
        </p:nvSpPr>
        <p:spPr>
          <a:xfrm>
            <a:off x="1553606" y="2995318"/>
            <a:ext cx="7148246" cy="505384"/>
          </a:xfrm>
          <a:prstGeom prst="rect">
            <a:avLst/>
          </a:prstGeom>
        </p:spPr>
        <p:txBody>
          <a:bodyPr vert="horz"/>
          <a:lstStyle>
            <a:lvl1pPr marL="0" indent="0">
              <a:spcBef>
                <a:spcPts val="0"/>
              </a:spcBef>
              <a:spcAft>
                <a:spcPts val="0"/>
              </a:spcAft>
              <a:buNone/>
              <a:defRPr sz="2400">
                <a:solidFill>
                  <a:schemeClr val="bg2"/>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Speaker Name</a:t>
            </a:r>
          </a:p>
        </p:txBody>
      </p:sp>
      <p:sp>
        <p:nvSpPr>
          <p:cNvPr id="11" name="Text Placeholder 5"/>
          <p:cNvSpPr>
            <a:spLocks noGrp="1"/>
          </p:cNvSpPr>
          <p:nvPr>
            <p:ph type="body" sz="quarter" idx="13" hasCustomPrompt="1"/>
          </p:nvPr>
        </p:nvSpPr>
        <p:spPr>
          <a:xfrm>
            <a:off x="1547848" y="3513031"/>
            <a:ext cx="7154003" cy="1009357"/>
          </a:xfrm>
          <a:prstGeom prst="rect">
            <a:avLst/>
          </a:prstGeom>
        </p:spPr>
        <p:txBody>
          <a:bodyPr vert="horz"/>
          <a:lstStyle>
            <a:lvl1pPr marL="0" indent="0">
              <a:spcBef>
                <a:spcPts val="0"/>
              </a:spcBef>
              <a:spcAft>
                <a:spcPts val="0"/>
              </a:spcAft>
              <a:buNone/>
              <a:defRPr sz="1800" baseline="0">
                <a:solidFill>
                  <a:schemeClr val="bg2"/>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Title 1</a:t>
            </a:r>
          </a:p>
          <a:p>
            <a:pPr lvl="0"/>
            <a:r>
              <a:rPr lang="en-US" dirty="0"/>
              <a:t>Title 2</a:t>
            </a:r>
          </a:p>
          <a:p>
            <a:pPr lvl="0"/>
            <a:r>
              <a:rPr lang="en-US" dirty="0"/>
              <a:t>Organization Name/Venue Name</a:t>
            </a:r>
          </a:p>
        </p:txBody>
      </p:sp>
    </p:spTree>
    <p:extLst>
      <p:ext uri="{BB962C8B-B14F-4D97-AF65-F5344CB8AC3E}">
        <p14:creationId xmlns:p14="http://schemas.microsoft.com/office/powerpoint/2010/main" val="41653478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cxnSp>
        <p:nvCxnSpPr>
          <p:cNvPr id="5" name="Straight Connector 4"/>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6" name="Rectangle 5"/>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4211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063267"/>
            <a:ext cx="7316788" cy="497443"/>
          </a:xfrm>
          <a:prstGeom prst="rect">
            <a:avLst/>
          </a:prstGeom>
        </p:spPr>
        <p:txBody>
          <a:bodyPr vert="horz"/>
          <a:lstStyle>
            <a:lvl1pPr marL="0" indent="0" algn="ctr">
              <a:buNone/>
              <a:defRPr baseline="0">
                <a:solidFill>
                  <a:srgbClr val="67757D"/>
                </a:solidFill>
              </a:defRPr>
            </a:lvl1pPr>
          </a:lstStyle>
          <a:p>
            <a:pPr lvl="0"/>
            <a:r>
              <a:rPr lang="en-US" dirty="0"/>
              <a:t>Click to edit text</a:t>
            </a:r>
          </a:p>
        </p:txBody>
      </p:sp>
      <p:sp>
        <p:nvSpPr>
          <p:cNvPr id="9" name="Text Placeholder 8"/>
          <p:cNvSpPr>
            <a:spLocks noGrp="1"/>
          </p:cNvSpPr>
          <p:nvPr>
            <p:ph type="body" sz="quarter" idx="11" hasCustomPrompt="1"/>
          </p:nvPr>
        </p:nvSpPr>
        <p:spPr>
          <a:xfrm>
            <a:off x="914399" y="2567434"/>
            <a:ext cx="7316787" cy="398987"/>
          </a:xfrm>
          <a:prstGeom prst="rect">
            <a:avLst/>
          </a:prstGeom>
        </p:spPr>
        <p:txBody>
          <a:bodyPr vert="horz"/>
          <a:lstStyle>
            <a:lvl1pPr marL="0" marR="0" indent="0" algn="ctr" defTabSz="457200"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612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3"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902884BA-9435-014C-AD00-BCCCC1FBDE78}"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168020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11"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12" name="Text Placeholder 2"/>
          <p:cNvSpPr>
            <a:spLocks noGrp="1"/>
          </p:cNvSpPr>
          <p:nvPr>
            <p:ph type="body" sz="quarter" idx="11"/>
          </p:nvPr>
        </p:nvSpPr>
        <p:spPr>
          <a:xfrm>
            <a:off x="368578" y="848282"/>
            <a:ext cx="7741542" cy="446349"/>
          </a:xfrm>
          <a:prstGeom prst="rect">
            <a:avLst/>
          </a:prstGeom>
        </p:spPr>
        <p:txBody>
          <a:bodyPr vert="horz"/>
          <a:lstStyle>
            <a:lvl1pPr marL="0" indent="0">
              <a:buNone/>
              <a:defRPr sz="1800" cap="all" baseline="0">
                <a:solidFill>
                  <a:srgbClr val="179CD6"/>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Click to edit Master text styles</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683D6EA9-A008-BC41-9725-ACCCFD92ADC3}"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5"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801416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68577" y="1250848"/>
            <a:ext cx="8319809" cy="811408"/>
          </a:xfrm>
          <a:prstGeom prst="rect">
            <a:avLst/>
          </a:prstGeom>
        </p:spPr>
        <p:txBody>
          <a:bodyPr vert="horz"/>
          <a:lstStyle>
            <a:lvl1pPr marL="0" indent="0">
              <a:buNone/>
              <a:defRPr sz="2000" baseline="0">
                <a:solidFill>
                  <a:schemeClr val="tx1"/>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13" name="Text Placeholder 12"/>
          <p:cNvSpPr>
            <a:spLocks noGrp="1"/>
          </p:cNvSpPr>
          <p:nvPr>
            <p:ph type="body" sz="quarter" idx="13"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FAF10641-B496-5240-851F-358A0F2C6D6E}"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2062256"/>
            <a:ext cx="8224837" cy="2625632"/>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3845422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75709" y="1703485"/>
            <a:ext cx="4055004"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0"/>
          <p:cNvSpPr>
            <a:spLocks noGrp="1"/>
          </p:cNvSpPr>
          <p:nvPr>
            <p:ph type="body" sz="quarter" idx="17" hasCustomPrompt="1"/>
          </p:nvPr>
        </p:nvSpPr>
        <p:spPr>
          <a:xfrm>
            <a:off x="4585967" y="1707791"/>
            <a:ext cx="4099246"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76BA2132-BA40-C349-8E86-0B3F0DFEC38A}"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3288682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0"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1" name="Text Placeholder 10"/>
          <p:cNvSpPr>
            <a:spLocks noGrp="1"/>
          </p:cNvSpPr>
          <p:nvPr>
            <p:ph type="body" sz="quarter" idx="13"/>
          </p:nvPr>
        </p:nvSpPr>
        <p:spPr>
          <a:xfrm>
            <a:off x="375709" y="1703485"/>
            <a:ext cx="4055004"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3" name="Text Placeholder 10"/>
          <p:cNvSpPr>
            <a:spLocks noGrp="1"/>
          </p:cNvSpPr>
          <p:nvPr>
            <p:ph type="body" sz="quarter" idx="17"/>
          </p:nvPr>
        </p:nvSpPr>
        <p:spPr>
          <a:xfrm>
            <a:off x="4585967" y="1707791"/>
            <a:ext cx="4099246"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C218DE7E-9CB9-A046-8949-7EF4FE203A64}"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5893279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1" name="Text Placeholder 10"/>
          <p:cNvSpPr>
            <a:spLocks noGrp="1"/>
          </p:cNvSpPr>
          <p:nvPr>
            <p:ph type="body" sz="quarter" idx="13"/>
          </p:nvPr>
        </p:nvSpPr>
        <p:spPr>
          <a:xfrm>
            <a:off x="375709" y="1244600"/>
            <a:ext cx="4055004"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3" name="Text Placeholder 10"/>
          <p:cNvSpPr>
            <a:spLocks noGrp="1"/>
          </p:cNvSpPr>
          <p:nvPr>
            <p:ph type="body" sz="quarter" idx="17"/>
          </p:nvPr>
        </p:nvSpPr>
        <p:spPr>
          <a:xfrm>
            <a:off x="4585967" y="1248906"/>
            <a:ext cx="4099246"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3EB3BECE-6350-BF4C-BBD4-17AE84FBC940}"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3493741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60314" y="1711182"/>
            <a:ext cx="8334424" cy="1570183"/>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0"/>
          <p:cNvSpPr>
            <a:spLocks noGrp="1"/>
          </p:cNvSpPr>
          <p:nvPr>
            <p:ph type="body" sz="quarter" idx="14" hasCustomPrompt="1"/>
          </p:nvPr>
        </p:nvSpPr>
        <p:spPr>
          <a:xfrm>
            <a:off x="364918" y="3750881"/>
            <a:ext cx="8329820" cy="933832"/>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7" name="Text Placeholder 5"/>
          <p:cNvSpPr>
            <a:spLocks noGrp="1"/>
          </p:cNvSpPr>
          <p:nvPr>
            <p:ph type="body" sz="quarter" idx="15" hasCustomPrompt="1"/>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C6C66C51-5CBD-CE48-8901-ACBAF5510B00}"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297411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0" name="Rectangle 9"/>
          <p:cNvSpPr/>
          <p:nvPr userDrawn="1"/>
        </p:nvSpPr>
        <p:spPr>
          <a:xfrm>
            <a:off x="469419" y="1185381"/>
            <a:ext cx="2738438" cy="481012"/>
          </a:xfrm>
          <a:prstGeom prst="rect">
            <a:avLst/>
          </a:prstGeom>
          <a:solidFill>
            <a:srgbClr val="1F6E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2" name="Rectangle 11"/>
          <p:cNvSpPr/>
          <p:nvPr userDrawn="1"/>
        </p:nvSpPr>
        <p:spPr>
          <a:xfrm>
            <a:off x="469419" y="1931554"/>
            <a:ext cx="2738438" cy="481013"/>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3" name="Rectangle 12"/>
          <p:cNvSpPr/>
          <p:nvPr userDrawn="1"/>
        </p:nvSpPr>
        <p:spPr>
          <a:xfrm>
            <a:off x="469419" y="2677728"/>
            <a:ext cx="2738438" cy="481012"/>
          </a:xfrm>
          <a:prstGeom prst="rect">
            <a:avLst/>
          </a:prstGeom>
          <a:solidFill>
            <a:srgbClr val="3DC2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4" name="Rectangle 13"/>
          <p:cNvSpPr/>
          <p:nvPr userDrawn="1"/>
        </p:nvSpPr>
        <p:spPr>
          <a:xfrm>
            <a:off x="469419" y="3423901"/>
            <a:ext cx="2738438" cy="481013"/>
          </a:xfrm>
          <a:prstGeom prst="rect">
            <a:avLst/>
          </a:prstGeom>
          <a:solidFill>
            <a:srgbClr val="3DB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5" name="Rectangle 14"/>
          <p:cNvSpPr/>
          <p:nvPr userDrawn="1"/>
        </p:nvSpPr>
        <p:spPr>
          <a:xfrm>
            <a:off x="469419" y="4170074"/>
            <a:ext cx="2738438" cy="479425"/>
          </a:xfrm>
          <a:prstGeom prst="rect">
            <a:avLst/>
          </a:prstGeom>
          <a:solidFill>
            <a:srgbClr val="7EC5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7" name="Text Placeholder 6"/>
          <p:cNvSpPr>
            <a:spLocks noGrp="1"/>
          </p:cNvSpPr>
          <p:nvPr>
            <p:ph type="body" sz="quarter" idx="11" hasCustomPrompt="1"/>
          </p:nvPr>
        </p:nvSpPr>
        <p:spPr>
          <a:xfrm>
            <a:off x="3363912" y="1185381"/>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7" name="Text Placeholder 16"/>
          <p:cNvSpPr>
            <a:spLocks noGrp="1"/>
          </p:cNvSpPr>
          <p:nvPr>
            <p:ph type="body" sz="quarter" idx="12" hasCustomPrompt="1"/>
          </p:nvPr>
        </p:nvSpPr>
        <p:spPr>
          <a:xfrm>
            <a:off x="721832" y="1281545"/>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8" name="Text Placeholder 16"/>
          <p:cNvSpPr>
            <a:spLocks noGrp="1"/>
          </p:cNvSpPr>
          <p:nvPr>
            <p:ph type="body" sz="quarter" idx="13" hasCustomPrompt="1"/>
          </p:nvPr>
        </p:nvSpPr>
        <p:spPr>
          <a:xfrm>
            <a:off x="721832" y="2029306"/>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9" name="Text Placeholder 16"/>
          <p:cNvSpPr>
            <a:spLocks noGrp="1"/>
          </p:cNvSpPr>
          <p:nvPr>
            <p:ph type="body" sz="quarter" idx="14" hasCustomPrompt="1"/>
          </p:nvPr>
        </p:nvSpPr>
        <p:spPr>
          <a:xfrm>
            <a:off x="721832" y="2777067"/>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0" name="Text Placeholder 16"/>
          <p:cNvSpPr>
            <a:spLocks noGrp="1"/>
          </p:cNvSpPr>
          <p:nvPr>
            <p:ph type="body" sz="quarter" idx="15" hasCustomPrompt="1"/>
          </p:nvPr>
        </p:nvSpPr>
        <p:spPr>
          <a:xfrm>
            <a:off x="721832" y="352482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1" name="Text Placeholder 16"/>
          <p:cNvSpPr>
            <a:spLocks noGrp="1"/>
          </p:cNvSpPr>
          <p:nvPr>
            <p:ph type="body" sz="quarter" idx="16" hasCustomPrompt="1"/>
          </p:nvPr>
        </p:nvSpPr>
        <p:spPr>
          <a:xfrm>
            <a:off x="721832" y="427258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2" name="Text Placeholder 6"/>
          <p:cNvSpPr>
            <a:spLocks noGrp="1"/>
          </p:cNvSpPr>
          <p:nvPr>
            <p:ph type="body" sz="quarter" idx="17" hasCustomPrompt="1"/>
          </p:nvPr>
        </p:nvSpPr>
        <p:spPr>
          <a:xfrm>
            <a:off x="3363912" y="1927705"/>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3" name="Text Placeholder 6"/>
          <p:cNvSpPr>
            <a:spLocks noGrp="1"/>
          </p:cNvSpPr>
          <p:nvPr>
            <p:ph type="body" sz="quarter" idx="18" hasCustomPrompt="1"/>
          </p:nvPr>
        </p:nvSpPr>
        <p:spPr>
          <a:xfrm>
            <a:off x="3363912" y="2677293"/>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4" name="Text Placeholder 6"/>
          <p:cNvSpPr>
            <a:spLocks noGrp="1"/>
          </p:cNvSpPr>
          <p:nvPr>
            <p:ph type="body" sz="quarter" idx="19" hasCustomPrompt="1"/>
          </p:nvPr>
        </p:nvSpPr>
        <p:spPr>
          <a:xfrm>
            <a:off x="3363913" y="3423902"/>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5" name="Text Placeholder 6"/>
          <p:cNvSpPr>
            <a:spLocks noGrp="1"/>
          </p:cNvSpPr>
          <p:nvPr>
            <p:ph type="body" sz="quarter" idx="20" hasCustomPrompt="1"/>
          </p:nvPr>
        </p:nvSpPr>
        <p:spPr>
          <a:xfrm>
            <a:off x="3363913" y="4167188"/>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7" name="Rectangle 2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6947548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A4A3F96B-A7C7-E440-B41D-FA145AE90EE9}"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Text Placeholder 10"/>
          <p:cNvSpPr>
            <a:spLocks noGrp="1"/>
          </p:cNvSpPr>
          <p:nvPr>
            <p:ph type="body" sz="quarter" idx="13" hasCustomPrompt="1"/>
          </p:nvPr>
        </p:nvSpPr>
        <p:spPr>
          <a:xfrm>
            <a:off x="360314" y="1244600"/>
            <a:ext cx="8334424" cy="3548159"/>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tx1"/>
                </a:solidFill>
              </a:defRPr>
            </a:lvl1pPr>
            <a:lvl2pPr marL="800100" indent="-342900">
              <a:buClr>
                <a:schemeClr val="bg2"/>
              </a:buClr>
              <a:buFont typeface="Arial"/>
              <a:buChar char="•"/>
              <a:defRPr sz="2000">
                <a:solidFill>
                  <a:schemeClr val="tx1"/>
                </a:solidFill>
              </a:defRPr>
            </a:lvl2pPr>
            <a:lvl3pPr marL="1257300" indent="-342900">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21245182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4"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9"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F19EB0B5-21FE-FA4E-BE4D-1D5137A44BD3}"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7" name="Content Placeholder 4"/>
          <p:cNvSpPr>
            <a:spLocks noGrp="1"/>
          </p:cNvSpPr>
          <p:nvPr>
            <p:ph sz="quarter" idx="14" hasCustomPrompt="1"/>
          </p:nvPr>
        </p:nvSpPr>
        <p:spPr>
          <a:xfrm>
            <a:off x="465138" y="947738"/>
            <a:ext cx="8224837" cy="3740150"/>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30919320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6" cy="3733464"/>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Rectangle 1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46911099-5B2D-4B49-91A1-C13487D7AAAD}"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6" hasCustomPrompt="1"/>
          </p:nvPr>
        </p:nvSpPr>
        <p:spPr>
          <a:xfrm>
            <a:off x="4564304" y="954424"/>
            <a:ext cx="4125671" cy="3733464"/>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6254091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6" y="954423"/>
            <a:ext cx="4078577" cy="3733465"/>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Rectangle 1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9"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38FA96FD-F64B-FF4C-98CD-0528F57BBFC7}"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Content Placeholder 4"/>
          <p:cNvSpPr>
            <a:spLocks noGrp="1"/>
          </p:cNvSpPr>
          <p:nvPr>
            <p:ph sz="quarter" idx="16" hasCustomPrompt="1"/>
          </p:nvPr>
        </p:nvSpPr>
        <p:spPr>
          <a:xfrm>
            <a:off x="4556125" y="954423"/>
            <a:ext cx="4133850" cy="3733465"/>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5621640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10" name="Rectangle 9"/>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1"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2773FE1B-D6AC-134C-BEE0-C803825CB8A8}"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3"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Text Placeholder 10"/>
          <p:cNvSpPr>
            <a:spLocks noGrp="1"/>
          </p:cNvSpPr>
          <p:nvPr>
            <p:ph type="body" sz="quarter" idx="14" hasCustomPrompt="1"/>
          </p:nvPr>
        </p:nvSpPr>
        <p:spPr>
          <a:xfrm>
            <a:off x="4810605" y="1022350"/>
            <a:ext cx="3884133" cy="3665538"/>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879997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mage to Left, Text to Right">
    <p:spTree>
      <p:nvGrpSpPr>
        <p:cNvPr id="1" name=""/>
        <p:cNvGrpSpPr/>
        <p:nvPr/>
      </p:nvGrpSpPr>
      <p:grpSpPr>
        <a:xfrm>
          <a:off x="0" y="0"/>
          <a:ext cx="0" cy="0"/>
          <a:chOff x="0" y="0"/>
          <a:chExt cx="0" cy="0"/>
        </a:xfrm>
      </p:grpSpPr>
      <p:sp>
        <p:nvSpPr>
          <p:cNvPr id="17"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Text Placeholder 10"/>
          <p:cNvSpPr>
            <a:spLocks noGrp="1"/>
          </p:cNvSpPr>
          <p:nvPr>
            <p:ph type="body" sz="quarter" idx="14" hasCustomPrompt="1"/>
          </p:nvPr>
        </p:nvSpPr>
        <p:spPr>
          <a:xfrm>
            <a:off x="4810607" y="1022350"/>
            <a:ext cx="3884132" cy="3665538"/>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5FB3DE00-0D58-3247-A3B7-E7067D3D0B27}"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38714673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0" name="Rectangle 9"/>
          <p:cNvSpPr/>
          <p:nvPr userDrawn="1"/>
        </p:nvSpPr>
        <p:spPr>
          <a:xfrm>
            <a:off x="469419" y="1185381"/>
            <a:ext cx="2738438" cy="481012"/>
          </a:xfrm>
          <a:prstGeom prst="rect">
            <a:avLst/>
          </a:prstGeom>
          <a:solidFill>
            <a:srgbClr val="1F6E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2" name="Rectangle 11"/>
          <p:cNvSpPr/>
          <p:nvPr userDrawn="1"/>
        </p:nvSpPr>
        <p:spPr>
          <a:xfrm>
            <a:off x="469419" y="1931554"/>
            <a:ext cx="2738438" cy="481013"/>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3" name="Rectangle 12"/>
          <p:cNvSpPr/>
          <p:nvPr userDrawn="1"/>
        </p:nvSpPr>
        <p:spPr>
          <a:xfrm>
            <a:off x="469419" y="2677728"/>
            <a:ext cx="2738438" cy="481012"/>
          </a:xfrm>
          <a:prstGeom prst="rect">
            <a:avLst/>
          </a:prstGeom>
          <a:solidFill>
            <a:srgbClr val="3DC2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4" name="Rectangle 13"/>
          <p:cNvSpPr/>
          <p:nvPr userDrawn="1"/>
        </p:nvSpPr>
        <p:spPr>
          <a:xfrm>
            <a:off x="469419" y="3423901"/>
            <a:ext cx="2738438" cy="481013"/>
          </a:xfrm>
          <a:prstGeom prst="rect">
            <a:avLst/>
          </a:prstGeom>
          <a:solidFill>
            <a:srgbClr val="3DB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5" name="Rectangle 14"/>
          <p:cNvSpPr/>
          <p:nvPr userDrawn="1"/>
        </p:nvSpPr>
        <p:spPr>
          <a:xfrm>
            <a:off x="469419" y="4170074"/>
            <a:ext cx="2738438" cy="479425"/>
          </a:xfrm>
          <a:prstGeom prst="rect">
            <a:avLst/>
          </a:prstGeom>
          <a:solidFill>
            <a:srgbClr val="7EC5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7" name="Text Placeholder 6"/>
          <p:cNvSpPr>
            <a:spLocks noGrp="1"/>
          </p:cNvSpPr>
          <p:nvPr>
            <p:ph type="body" sz="quarter" idx="11" hasCustomPrompt="1"/>
          </p:nvPr>
        </p:nvSpPr>
        <p:spPr>
          <a:xfrm>
            <a:off x="3363912" y="1185381"/>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7" name="Text Placeholder 16"/>
          <p:cNvSpPr>
            <a:spLocks noGrp="1"/>
          </p:cNvSpPr>
          <p:nvPr>
            <p:ph type="body" sz="quarter" idx="12" hasCustomPrompt="1"/>
          </p:nvPr>
        </p:nvSpPr>
        <p:spPr>
          <a:xfrm>
            <a:off x="721832" y="1281545"/>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8" name="Text Placeholder 16"/>
          <p:cNvSpPr>
            <a:spLocks noGrp="1"/>
          </p:cNvSpPr>
          <p:nvPr>
            <p:ph type="body" sz="quarter" idx="13" hasCustomPrompt="1"/>
          </p:nvPr>
        </p:nvSpPr>
        <p:spPr>
          <a:xfrm>
            <a:off x="721832" y="2029306"/>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9" name="Text Placeholder 16"/>
          <p:cNvSpPr>
            <a:spLocks noGrp="1"/>
          </p:cNvSpPr>
          <p:nvPr>
            <p:ph type="body" sz="quarter" idx="14" hasCustomPrompt="1"/>
          </p:nvPr>
        </p:nvSpPr>
        <p:spPr>
          <a:xfrm>
            <a:off x="721832" y="2777067"/>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0" name="Text Placeholder 16"/>
          <p:cNvSpPr>
            <a:spLocks noGrp="1"/>
          </p:cNvSpPr>
          <p:nvPr>
            <p:ph type="body" sz="quarter" idx="15" hasCustomPrompt="1"/>
          </p:nvPr>
        </p:nvSpPr>
        <p:spPr>
          <a:xfrm>
            <a:off x="721832" y="352482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1" name="Text Placeholder 16"/>
          <p:cNvSpPr>
            <a:spLocks noGrp="1"/>
          </p:cNvSpPr>
          <p:nvPr>
            <p:ph type="body" sz="quarter" idx="16" hasCustomPrompt="1"/>
          </p:nvPr>
        </p:nvSpPr>
        <p:spPr>
          <a:xfrm>
            <a:off x="721832" y="427258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2" name="Text Placeholder 6"/>
          <p:cNvSpPr>
            <a:spLocks noGrp="1"/>
          </p:cNvSpPr>
          <p:nvPr>
            <p:ph type="body" sz="quarter" idx="17" hasCustomPrompt="1"/>
          </p:nvPr>
        </p:nvSpPr>
        <p:spPr>
          <a:xfrm>
            <a:off x="3363912" y="1927705"/>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3" name="Text Placeholder 6"/>
          <p:cNvSpPr>
            <a:spLocks noGrp="1"/>
          </p:cNvSpPr>
          <p:nvPr>
            <p:ph type="body" sz="quarter" idx="18" hasCustomPrompt="1"/>
          </p:nvPr>
        </p:nvSpPr>
        <p:spPr>
          <a:xfrm>
            <a:off x="3363912" y="2677293"/>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4" name="Text Placeholder 6"/>
          <p:cNvSpPr>
            <a:spLocks noGrp="1"/>
          </p:cNvSpPr>
          <p:nvPr>
            <p:ph type="body" sz="quarter" idx="19" hasCustomPrompt="1"/>
          </p:nvPr>
        </p:nvSpPr>
        <p:spPr>
          <a:xfrm>
            <a:off x="3363913" y="3423902"/>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5" name="Text Placeholder 6"/>
          <p:cNvSpPr>
            <a:spLocks noGrp="1"/>
          </p:cNvSpPr>
          <p:nvPr>
            <p:ph type="body" sz="quarter" idx="20" hasCustomPrompt="1"/>
          </p:nvPr>
        </p:nvSpPr>
        <p:spPr>
          <a:xfrm>
            <a:off x="3363913" y="4167188"/>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7" name="Rectangle 2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a:t>
            </a:r>
            <a:fld id="{3BAD3856-0BE9-FD49-ADA1-3BE888E719E3}" type="datetimeyyyy">
              <a:rPr lang="en-US" sz="800" smtClean="0">
                <a:solidFill>
                  <a:srgbClr val="67757D"/>
                </a:solidFill>
                <a:latin typeface="Arial" charset="0"/>
                <a:cs typeface="Arial" charset="0"/>
              </a:rPr>
              <a:t>2023</a:t>
            </a:fld>
            <a:r>
              <a:rPr lang="en-US" sz="800" dirty="0">
                <a:solidFill>
                  <a:srgbClr val="67757D"/>
                </a:solidFill>
                <a:latin typeface="Arial" charset="0"/>
                <a:cs typeface="Arial" charset="0"/>
              </a:rPr>
              <a:t>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6549541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cxnSp>
        <p:nvCxnSpPr>
          <p:cNvPr id="3" name="Straight Connector 2"/>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4"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5147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rgbClr val="67757D"/>
                </a:solidFill>
                <a:latin typeface="Arial" charset="0"/>
              </a:rPr>
              <a:t>Coffee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3689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rgbClr val="67757D"/>
                </a:solidFill>
                <a:latin typeface="Arial" charset="0"/>
              </a:rPr>
              <a:t>Lunch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84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with Subhead">
    <p:spTree>
      <p:nvGrpSpPr>
        <p:cNvPr id="1" name=""/>
        <p:cNvGrpSpPr/>
        <p:nvPr/>
      </p:nvGrpSpPr>
      <p:grpSpPr>
        <a:xfrm>
          <a:off x="0" y="0"/>
          <a:ext cx="0" cy="0"/>
          <a:chOff x="0" y="0"/>
          <a:chExt cx="0" cy="0"/>
        </a:xfrm>
      </p:grpSpPr>
      <p:sp>
        <p:nvSpPr>
          <p:cNvPr id="4" name="Rectangle 3"/>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1"/>
            <a:ext cx="7531151" cy="940798"/>
          </a:xfrm>
          <a:prstGeom prst="rect">
            <a:avLst/>
          </a:prstGeom>
        </p:spPr>
        <p:txBody>
          <a:bodyPr vert="horz"/>
          <a:lstStyle>
            <a:lvl1pPr marL="0" indent="0">
              <a:buNone/>
              <a:defRPr sz="4400" baseline="0">
                <a:solidFill>
                  <a:srgbClr val="67757D"/>
                </a:solidFill>
                <a:latin typeface="+mj-lt"/>
              </a:defRPr>
            </a:lvl1pPr>
          </a:lstStyle>
          <a:p>
            <a:pPr lvl="0"/>
            <a:r>
              <a:rPr lang="en-US" dirty="0"/>
              <a:t>Click to edit text</a:t>
            </a:r>
          </a:p>
        </p:txBody>
      </p:sp>
      <p:sp>
        <p:nvSpPr>
          <p:cNvPr id="6" name="Text Placeholder 5"/>
          <p:cNvSpPr>
            <a:spLocks noGrp="1"/>
          </p:cNvSpPr>
          <p:nvPr>
            <p:ph type="body" sz="quarter" idx="11" hasCustomPrompt="1"/>
          </p:nvPr>
        </p:nvSpPr>
        <p:spPr>
          <a:xfrm>
            <a:off x="941803" y="3125499"/>
            <a:ext cx="7495664" cy="914400"/>
          </a:xfrm>
          <a:prstGeom prst="rect">
            <a:avLst/>
          </a:prstGeom>
        </p:spPr>
        <p:txBody>
          <a:bodyPr vert="horz"/>
          <a:lstStyle>
            <a:lvl1pPr marL="0" indent="0">
              <a:buNone/>
              <a:defRPr sz="2400" cap="all" spc="250" baseline="0">
                <a:solidFill>
                  <a:schemeClr val="bg2"/>
                </a:solidFill>
              </a:defRPr>
            </a:lvl1pPr>
            <a:lvl2pPr marL="457200" indent="0">
              <a:buNone/>
              <a:defRPr sz="2400">
                <a:solidFill>
                  <a:srgbClr val="FFFFFF"/>
                </a:solidFill>
              </a:defRPr>
            </a:lvl2pPr>
            <a:lvl3pPr marL="914400" indent="0">
              <a:buNone/>
              <a:defRPr sz="24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Click to edit text</a:t>
            </a:r>
          </a:p>
        </p:txBody>
      </p:sp>
    </p:spTree>
    <p:extLst>
      <p:ext uri="{BB962C8B-B14F-4D97-AF65-F5344CB8AC3E}">
        <p14:creationId xmlns:p14="http://schemas.microsoft.com/office/powerpoint/2010/main" val="1591017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cxnSp>
        <p:nvCxnSpPr>
          <p:cNvPr id="3" name="Straight Connector 2"/>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4"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4606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tx1"/>
                </a:solidFill>
                <a:latin typeface="Arial" charset="0"/>
                <a:cs typeface="Arial" charset="0"/>
              </a:rPr>
              <a:t>©</a:t>
            </a:r>
            <a:fld id="{692F9FD7-6ED6-FF4F-8C85-B8574955C5A7}" type="datetimeyyyy">
              <a:rPr lang="en-US" sz="800" smtClean="0">
                <a:solidFill>
                  <a:schemeClr val="tx1"/>
                </a:solidFill>
                <a:latin typeface="Arial" charset="0"/>
                <a:cs typeface="Arial" charset="0"/>
              </a:rPr>
              <a:t>2023</a:t>
            </a:fld>
            <a:r>
              <a:rPr lang="en-US" sz="800" dirty="0">
                <a:solidFill>
                  <a:schemeClr val="tx1"/>
                </a:solidFill>
                <a:latin typeface="Arial" charset="0"/>
                <a:cs typeface="Arial" charset="0"/>
              </a:rPr>
              <a:t> Nuclear Energy Institute       </a:t>
            </a:r>
            <a:fld id="{D519FB55-72DC-5348-8F65-89A86754C178}" type="slidenum">
              <a:rPr lang="en-US" sz="800" smtClean="0">
                <a:solidFill>
                  <a:schemeClr val="tx1"/>
                </a:solidFill>
                <a:latin typeface="Arial" charset="0"/>
                <a:cs typeface="Arial" charset="0"/>
              </a:rPr>
              <a:pPr>
                <a:defRPr/>
              </a:pPr>
              <a:t>‹#›</a:t>
            </a:fld>
            <a:endParaRPr lang="en-US" sz="800" dirty="0">
              <a:solidFill>
                <a:schemeClr val="tx1"/>
              </a:solidFill>
              <a:latin typeface="Arial" charset="0"/>
              <a:cs typeface="Arial" charset="0"/>
            </a:endParaRPr>
          </a:p>
        </p:txBody>
      </p:sp>
    </p:spTree>
    <p:extLst>
      <p:ext uri="{BB962C8B-B14F-4D97-AF65-F5344CB8AC3E}">
        <p14:creationId xmlns:p14="http://schemas.microsoft.com/office/powerpoint/2010/main" val="16876400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Full Page Image, 1 Line Title">
    <p:spTree>
      <p:nvGrpSpPr>
        <p:cNvPr id="1" name=""/>
        <p:cNvGrpSpPr/>
        <p:nvPr/>
      </p:nvGrpSpPr>
      <p:grpSpPr>
        <a:xfrm>
          <a:off x="0" y="0"/>
          <a:ext cx="0" cy="0"/>
          <a:chOff x="0" y="0"/>
          <a:chExt cx="0" cy="0"/>
        </a:xfrm>
      </p:grpSpPr>
      <p:sp>
        <p:nvSpPr>
          <p:cNvPr id="7" name="Content Placeholder 4"/>
          <p:cNvSpPr>
            <a:spLocks noGrp="1"/>
          </p:cNvSpPr>
          <p:nvPr>
            <p:ph sz="quarter" idx="14" hasCustomPrompt="1"/>
          </p:nvPr>
        </p:nvSpPr>
        <p:spPr>
          <a:xfrm>
            <a:off x="465138" y="947738"/>
            <a:ext cx="8224837" cy="3740150"/>
          </a:xfrm>
          <a:prstGeom prst="rect">
            <a:avLst/>
          </a:prstGeom>
        </p:spPr>
        <p:txBody>
          <a:bodyPr vert="horz"/>
          <a:lstStyle>
            <a:lvl1pPr marL="0" indent="0">
              <a:buNone/>
              <a:defRPr>
                <a:solidFill>
                  <a:schemeClr val="bg1"/>
                </a:solidFill>
              </a:defRPr>
            </a:lvl1pPr>
          </a:lstStyle>
          <a:p>
            <a:pPr lvl="0"/>
            <a:r>
              <a:rPr lang="en-US" noProof="0" dirty="0"/>
              <a:t>Drag picture to placeholder or click icon to add</a:t>
            </a:r>
          </a:p>
        </p:txBody>
      </p:sp>
      <p:sp>
        <p:nvSpPr>
          <p:cNvPr id="6" name="Title 2">
            <a:extLst>
              <a:ext uri="{FF2B5EF4-FFF2-40B4-BE49-F238E27FC236}">
                <a16:creationId xmlns:a16="http://schemas.microsoft.com/office/drawing/2014/main" id="{E16D6E81-6AB8-46AE-A1A1-077FCFA759CB}"/>
              </a:ext>
            </a:extLst>
          </p:cNvPr>
          <p:cNvSpPr>
            <a:spLocks noGrp="1"/>
          </p:cNvSpPr>
          <p:nvPr>
            <p:ph type="title"/>
          </p:nvPr>
        </p:nvSpPr>
        <p:spPr>
          <a:xfrm>
            <a:off x="358664" y="267551"/>
            <a:ext cx="7751456" cy="570650"/>
          </a:xfrm>
          <a:prstGeom prst="rect">
            <a:avLst/>
          </a:prstGeom>
        </p:spPr>
        <p:txBody>
          <a:bodyPr/>
          <a:lstStyle>
            <a:lvl1pPr algn="l">
              <a:defRPr sz="3200"/>
            </a:lvl1pPr>
          </a:lstStyle>
          <a:p>
            <a:r>
              <a:rPr lang="en-US" dirty="0"/>
              <a:t>Click to edit Master title style</a:t>
            </a:r>
          </a:p>
        </p:txBody>
      </p:sp>
    </p:spTree>
    <p:extLst>
      <p:ext uri="{BB962C8B-B14F-4D97-AF65-F5344CB8AC3E}">
        <p14:creationId xmlns:p14="http://schemas.microsoft.com/office/powerpoint/2010/main" val="8178300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Bullets to Left, Image to Right">
    <p:spTree>
      <p:nvGrpSpPr>
        <p:cNvPr id="1" name=""/>
        <p:cNvGrpSpPr/>
        <p:nvPr/>
      </p:nvGrpSpPr>
      <p:grpSpPr>
        <a:xfrm>
          <a:off x="0" y="0"/>
          <a:ext cx="0" cy="0"/>
          <a:chOff x="0" y="0"/>
          <a:chExt cx="0" cy="0"/>
        </a:xfrm>
      </p:grpSpPr>
      <p:sp>
        <p:nvSpPr>
          <p:cNvPr id="10" name="Content Placeholder 4"/>
          <p:cNvSpPr>
            <a:spLocks noGrp="1"/>
          </p:cNvSpPr>
          <p:nvPr>
            <p:ph sz="quarter" idx="16" hasCustomPrompt="1"/>
          </p:nvPr>
        </p:nvSpPr>
        <p:spPr>
          <a:xfrm>
            <a:off x="4556125" y="954423"/>
            <a:ext cx="4133850" cy="3733465"/>
          </a:xfrm>
          <a:prstGeom prst="rect">
            <a:avLst/>
          </a:prstGeom>
        </p:spPr>
        <p:txBody>
          <a:bodyPr vert="horz"/>
          <a:lstStyle>
            <a:lvl1pPr marL="0" indent="0">
              <a:buNone/>
              <a:defRPr>
                <a:solidFill>
                  <a:schemeClr val="bg1"/>
                </a:solidFill>
              </a:defRPr>
            </a:lvl1pPr>
          </a:lstStyle>
          <a:p>
            <a:pPr lvl="0"/>
            <a:r>
              <a:rPr lang="en-US" noProof="0" dirty="0"/>
              <a:t>Drag picture to placeholder or click icon to add</a:t>
            </a:r>
          </a:p>
        </p:txBody>
      </p:sp>
      <p:sp>
        <p:nvSpPr>
          <p:cNvPr id="7" name="Title 2">
            <a:extLst>
              <a:ext uri="{FF2B5EF4-FFF2-40B4-BE49-F238E27FC236}">
                <a16:creationId xmlns:a16="http://schemas.microsoft.com/office/drawing/2014/main" id="{C09807B5-5270-4C51-B79C-14B60632504A}"/>
              </a:ext>
            </a:extLst>
          </p:cNvPr>
          <p:cNvSpPr>
            <a:spLocks noGrp="1"/>
          </p:cNvSpPr>
          <p:nvPr>
            <p:ph type="title"/>
          </p:nvPr>
        </p:nvSpPr>
        <p:spPr>
          <a:xfrm>
            <a:off x="358664" y="267551"/>
            <a:ext cx="7751456" cy="570650"/>
          </a:xfrm>
          <a:prstGeom prst="rect">
            <a:avLst/>
          </a:prstGeom>
        </p:spPr>
        <p:txBody>
          <a:bodyPr/>
          <a:lstStyle>
            <a:lvl1pPr algn="l">
              <a:defRPr sz="3200"/>
            </a:lvl1pPr>
          </a:lstStyle>
          <a:p>
            <a:r>
              <a:rPr lang="en-US" dirty="0"/>
              <a:t>Click to edit Master title style</a:t>
            </a:r>
          </a:p>
        </p:txBody>
      </p:sp>
      <p:sp>
        <p:nvSpPr>
          <p:cNvPr id="8" name="Text Placeholder 2">
            <a:extLst>
              <a:ext uri="{FF2B5EF4-FFF2-40B4-BE49-F238E27FC236}">
                <a16:creationId xmlns:a16="http://schemas.microsoft.com/office/drawing/2014/main" id="{8E67A2B6-D298-4678-98A4-2A4019ED2C89}"/>
              </a:ext>
            </a:extLst>
          </p:cNvPr>
          <p:cNvSpPr>
            <a:spLocks noGrp="1"/>
          </p:cNvSpPr>
          <p:nvPr>
            <p:ph type="body" sz="quarter" idx="17"/>
          </p:nvPr>
        </p:nvSpPr>
        <p:spPr>
          <a:xfrm>
            <a:off x="358664" y="982036"/>
            <a:ext cx="3984736" cy="3678238"/>
          </a:xfrm>
          <a:prstGeom prst="rect">
            <a:avLst/>
          </a:prstGeom>
        </p:spPr>
        <p:txBody>
          <a:bodyPr/>
          <a:lstStyle>
            <a:lvl1pPr>
              <a:spcBef>
                <a:spcPts val="480"/>
              </a:spcBef>
              <a:defRPr sz="2000">
                <a:solidFill>
                  <a:schemeClr val="bg1"/>
                </a:solidFill>
              </a:defRPr>
            </a:lvl1pPr>
            <a:lvl2pPr>
              <a:spcBef>
                <a:spcPts val="480"/>
              </a:spcBef>
              <a:defRPr sz="1800">
                <a:solidFill>
                  <a:schemeClr val="bg1"/>
                </a:solidFill>
              </a:defRPr>
            </a:lvl2pPr>
            <a:lvl3pPr>
              <a:spcBef>
                <a:spcPts val="480"/>
              </a:spcBef>
              <a:defRPr sz="1800">
                <a:solidFill>
                  <a:schemeClr val="bg1"/>
                </a:solidFill>
              </a:defRPr>
            </a:lvl3pPr>
            <a:lvl4pPr>
              <a:spcBef>
                <a:spcPts val="480"/>
              </a:spcBef>
              <a:defRPr sz="1800">
                <a:solidFill>
                  <a:schemeClr val="bg1"/>
                </a:solidFill>
              </a:defRPr>
            </a:lvl4pPr>
            <a:lvl5pPr>
              <a:spcBef>
                <a:spcPts val="480"/>
              </a:spcBef>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25946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3827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Title, Open Area">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CD0FA75-BFB0-4CB8-A3A1-C7F72649576A}"/>
              </a:ext>
            </a:extLst>
          </p:cNvPr>
          <p:cNvSpPr>
            <a:spLocks noGrp="1"/>
          </p:cNvSpPr>
          <p:nvPr>
            <p:ph type="title"/>
          </p:nvPr>
        </p:nvSpPr>
        <p:spPr>
          <a:xfrm>
            <a:off x="358664" y="267551"/>
            <a:ext cx="7751456" cy="570650"/>
          </a:xfrm>
          <a:prstGeom prst="rect">
            <a:avLst/>
          </a:prstGeom>
        </p:spPr>
        <p:txBody>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855015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02844-CAF5-EFF8-D896-AE038DF0B1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A2CDA2-DBCB-1313-0797-A134258DE8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0F73E-22F6-7FE7-BD94-892D6F199068}"/>
              </a:ext>
            </a:extLst>
          </p:cNvPr>
          <p:cNvSpPr>
            <a:spLocks noGrp="1"/>
          </p:cNvSpPr>
          <p:nvPr>
            <p:ph type="dt" sz="half" idx="10"/>
          </p:nvPr>
        </p:nvSpPr>
        <p:spPr/>
        <p:txBody>
          <a:bodyPr/>
          <a:lstStyle/>
          <a:p>
            <a:fld id="{3CA3FBCB-8265-47F7-A97F-21019975840C}" type="datetimeFigureOut">
              <a:rPr lang="en-US" smtClean="0"/>
              <a:t>7/27/2023</a:t>
            </a:fld>
            <a:endParaRPr lang="en-US" dirty="0"/>
          </a:p>
        </p:txBody>
      </p:sp>
      <p:sp>
        <p:nvSpPr>
          <p:cNvPr id="5" name="Footer Placeholder 4">
            <a:extLst>
              <a:ext uri="{FF2B5EF4-FFF2-40B4-BE49-F238E27FC236}">
                <a16:creationId xmlns:a16="http://schemas.microsoft.com/office/drawing/2014/main" id="{A23B4D7C-2275-7C40-9875-96ED1F2374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6796D8-61B7-F49C-4270-7016036DD9E6}"/>
              </a:ext>
            </a:extLst>
          </p:cNvPr>
          <p:cNvSpPr>
            <a:spLocks noGrp="1"/>
          </p:cNvSpPr>
          <p:nvPr>
            <p:ph type="sldNum" sz="quarter" idx="12"/>
          </p:nvPr>
        </p:nvSpPr>
        <p:spPr/>
        <p:txBody>
          <a:bodyPr/>
          <a:lstStyle/>
          <a:p>
            <a:fld id="{9D5DE57D-89A6-483F-AD2B-081C85D380D4}" type="slidenum">
              <a:rPr lang="en-US" smtClean="0"/>
              <a:t>‹#›</a:t>
            </a:fld>
            <a:endParaRPr lang="en-US" dirty="0"/>
          </a:p>
        </p:txBody>
      </p:sp>
    </p:spTree>
    <p:extLst>
      <p:ext uri="{BB962C8B-B14F-4D97-AF65-F5344CB8AC3E}">
        <p14:creationId xmlns:p14="http://schemas.microsoft.com/office/powerpoint/2010/main" val="29137381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Bullet Page, Landscape">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0"/>
          <p:cNvSpPr>
            <a:spLocks noGrp="1"/>
          </p:cNvSpPr>
          <p:nvPr>
            <p:ph type="body" sz="quarter" idx="13" hasCustomPrompt="1"/>
          </p:nvPr>
        </p:nvSpPr>
        <p:spPr>
          <a:xfrm>
            <a:off x="360314" y="1244600"/>
            <a:ext cx="8334424" cy="3548159"/>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tx1"/>
                </a:solidFill>
              </a:defRPr>
            </a:lvl1pPr>
            <a:lvl2pPr marL="687388" indent="-230188">
              <a:buClr>
                <a:schemeClr val="bg2"/>
              </a:buClr>
              <a:buFont typeface="Arial"/>
              <a:buChar char="•"/>
              <a:defRPr sz="2000">
                <a:solidFill>
                  <a:schemeClr val="tx1"/>
                </a:solidFill>
              </a:defRPr>
            </a:lvl2pPr>
            <a:lvl3pPr marL="1141413" indent="-227013">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964678" y="271707"/>
            <a:ext cx="7145442"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7" name="TextBox 6"/>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©2021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4277002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68577" y="1250848"/>
            <a:ext cx="8319809" cy="811408"/>
          </a:xfrm>
          <a:prstGeom prst="rect">
            <a:avLst/>
          </a:prstGeom>
        </p:spPr>
        <p:txBody>
          <a:bodyPr vert="horz"/>
          <a:lstStyle>
            <a:lvl1pPr marL="0" indent="0">
              <a:buNone/>
              <a:defRPr sz="2000" baseline="0">
                <a:solidFill>
                  <a:schemeClr val="bg1"/>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8" name="Content Placeholder 4"/>
          <p:cNvSpPr>
            <a:spLocks noGrp="1"/>
          </p:cNvSpPr>
          <p:nvPr>
            <p:ph sz="quarter" idx="14" hasCustomPrompt="1"/>
          </p:nvPr>
        </p:nvSpPr>
        <p:spPr>
          <a:xfrm>
            <a:off x="465138" y="2062256"/>
            <a:ext cx="8224837" cy="2625632"/>
          </a:xfrm>
          <a:prstGeom prst="rect">
            <a:avLst/>
          </a:prstGeom>
        </p:spPr>
        <p:txBody>
          <a:bodyPr vert="horz"/>
          <a:lstStyle>
            <a:lvl1pPr marL="0" indent="0">
              <a:buNone/>
              <a:defRPr>
                <a:solidFill>
                  <a:schemeClr val="bg1"/>
                </a:solidFill>
              </a:defRPr>
            </a:lvl1pPr>
          </a:lstStyle>
          <a:p>
            <a:pPr lvl="0"/>
            <a:r>
              <a:rPr lang="en-US" noProof="0" dirty="0"/>
              <a:t>Drag picture to placeholder or click icon to add</a:t>
            </a:r>
          </a:p>
        </p:txBody>
      </p:sp>
      <p:sp>
        <p:nvSpPr>
          <p:cNvPr id="7" name="Title 2">
            <a:extLst>
              <a:ext uri="{FF2B5EF4-FFF2-40B4-BE49-F238E27FC236}">
                <a16:creationId xmlns:a16="http://schemas.microsoft.com/office/drawing/2014/main" id="{F3007B30-802A-4BED-B59C-AD0C398403D3}"/>
              </a:ext>
            </a:extLst>
          </p:cNvPr>
          <p:cNvSpPr>
            <a:spLocks noGrp="1"/>
          </p:cNvSpPr>
          <p:nvPr>
            <p:ph type="title"/>
          </p:nvPr>
        </p:nvSpPr>
        <p:spPr>
          <a:xfrm>
            <a:off x="358664" y="267551"/>
            <a:ext cx="7751456" cy="570650"/>
          </a:xfrm>
          <a:prstGeom prst="rect">
            <a:avLst/>
          </a:prstGeom>
        </p:spPr>
        <p:txBody>
          <a:bodyPr/>
          <a:lstStyle>
            <a:lvl1pPr algn="l">
              <a:defRPr sz="3200"/>
            </a:lvl1pPr>
          </a:lstStyle>
          <a:p>
            <a:r>
              <a:rPr lang="en-US" dirty="0"/>
              <a:t>Click to edit Master title style</a:t>
            </a:r>
          </a:p>
        </p:txBody>
      </p:sp>
    </p:spTree>
    <p:extLst>
      <p:ext uri="{BB962C8B-B14F-4D97-AF65-F5344CB8AC3E}">
        <p14:creationId xmlns:p14="http://schemas.microsoft.com/office/powerpoint/2010/main" val="17173471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peaker Intro/Splash Pag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455BB1D-F51F-AD0B-A375-EE6E112B8148}"/>
              </a:ext>
            </a:extLst>
          </p:cNvPr>
          <p:cNvPicPr>
            <a:picLocks noChangeAspect="1"/>
          </p:cNvPicPr>
          <p:nvPr userDrawn="1"/>
        </p:nvPicPr>
        <p:blipFill>
          <a:blip r:embed="rId2"/>
          <a:stretch>
            <a:fillRect/>
          </a:stretch>
        </p:blipFill>
        <p:spPr>
          <a:xfrm>
            <a:off x="0" y="0"/>
            <a:ext cx="5143500" cy="5143500"/>
          </a:xfrm>
          <a:prstGeom prst="rect">
            <a:avLst/>
          </a:prstGeom>
          <a:effectLst>
            <a:outerShdw blurRad="50800" dist="38100" dir="10800000" algn="r" rotWithShape="0">
              <a:prstClr val="black">
                <a:alpha val="20082"/>
              </a:prstClr>
            </a:outerShdw>
          </a:effectLst>
        </p:spPr>
      </p:pic>
      <p:sp>
        <p:nvSpPr>
          <p:cNvPr id="13" name="Text Placeholder 5"/>
          <p:cNvSpPr>
            <a:spLocks noGrp="1"/>
          </p:cNvSpPr>
          <p:nvPr>
            <p:ph type="body" sz="quarter" idx="11" hasCustomPrompt="1"/>
          </p:nvPr>
        </p:nvSpPr>
        <p:spPr>
          <a:xfrm>
            <a:off x="5438882" y="2251104"/>
            <a:ext cx="3133250" cy="998095"/>
          </a:xfrm>
          <a:prstGeom prst="rect">
            <a:avLst/>
          </a:prstGeom>
        </p:spPr>
        <p:txBody>
          <a:bodyPr vert="horz" lIns="0"/>
          <a:lstStyle>
            <a:lvl1pPr marL="0" indent="0">
              <a:spcBef>
                <a:spcPts val="0"/>
              </a:spcBef>
              <a:spcAft>
                <a:spcPts val="0"/>
              </a:spcAft>
              <a:buNone/>
              <a:defRPr sz="1800">
                <a:solidFill>
                  <a:schemeClr val="bg1"/>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text</a:t>
            </a:r>
          </a:p>
        </p:txBody>
      </p:sp>
      <p:sp>
        <p:nvSpPr>
          <p:cNvPr id="15" name="Text Placeholder 9"/>
          <p:cNvSpPr>
            <a:spLocks noGrp="1"/>
          </p:cNvSpPr>
          <p:nvPr>
            <p:ph type="body" sz="quarter" idx="12" hasCustomPrompt="1"/>
          </p:nvPr>
        </p:nvSpPr>
        <p:spPr>
          <a:xfrm>
            <a:off x="5443542" y="3256694"/>
            <a:ext cx="2615607" cy="315595"/>
          </a:xfrm>
          <a:prstGeom prst="rect">
            <a:avLst/>
          </a:prstGeom>
        </p:spPr>
        <p:txBody>
          <a:bodyPr vert="horz" lIns="0"/>
          <a:lstStyle>
            <a:lvl1pPr marL="0" indent="0">
              <a:buNone/>
              <a:defRPr sz="1400">
                <a:solidFill>
                  <a:schemeClr val="bg1"/>
                </a:solidFill>
              </a:defRPr>
            </a:lvl1pPr>
          </a:lstStyle>
          <a:p>
            <a:pPr lvl="0"/>
            <a:r>
              <a:rPr lang="en-US"/>
              <a:t>Month XX, 20XX</a:t>
            </a:r>
          </a:p>
        </p:txBody>
      </p:sp>
      <p:sp>
        <p:nvSpPr>
          <p:cNvPr id="2" name="Title 1">
            <a:extLst>
              <a:ext uri="{FF2B5EF4-FFF2-40B4-BE49-F238E27FC236}">
                <a16:creationId xmlns:a16="http://schemas.microsoft.com/office/drawing/2014/main" id="{EBD2DEC0-4970-4BF0-A5F8-695965C8BA68}"/>
              </a:ext>
            </a:extLst>
          </p:cNvPr>
          <p:cNvSpPr>
            <a:spLocks noGrp="1"/>
          </p:cNvSpPr>
          <p:nvPr>
            <p:ph type="title" hasCustomPrompt="1"/>
          </p:nvPr>
        </p:nvSpPr>
        <p:spPr>
          <a:xfrm>
            <a:off x="5443542" y="1669831"/>
            <a:ext cx="3133251" cy="654174"/>
          </a:xfrm>
          <a:prstGeom prst="rect">
            <a:avLst/>
          </a:prstGeom>
        </p:spPr>
        <p:txBody>
          <a:bodyPr lIns="0"/>
          <a:lstStyle>
            <a:lvl1pPr algn="l">
              <a:defRPr sz="2800">
                <a:solidFill>
                  <a:schemeClr val="bg1"/>
                </a:solidFill>
              </a:defRPr>
            </a:lvl1pPr>
          </a:lstStyle>
          <a:p>
            <a:r>
              <a:rPr lang="en-US"/>
              <a:t>Click to edit title</a:t>
            </a:r>
          </a:p>
        </p:txBody>
      </p:sp>
      <p:cxnSp>
        <p:nvCxnSpPr>
          <p:cNvPr id="19" name="Straight Connector 18">
            <a:extLst>
              <a:ext uri="{FF2B5EF4-FFF2-40B4-BE49-F238E27FC236}">
                <a16:creationId xmlns:a16="http://schemas.microsoft.com/office/drawing/2014/main" id="{57411D47-C140-0F67-B729-0DAEFCFFEC60}"/>
              </a:ext>
            </a:extLst>
          </p:cNvPr>
          <p:cNvCxnSpPr/>
          <p:nvPr userDrawn="1"/>
        </p:nvCxnSpPr>
        <p:spPr>
          <a:xfrm>
            <a:off x="5143500" y="0"/>
            <a:ext cx="0" cy="51435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BCB3E3E-FF59-D03E-D1EA-4EAE2DD72AB1}"/>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pic>
        <p:nvPicPr>
          <p:cNvPr id="26" name="Graphic 25">
            <a:extLst>
              <a:ext uri="{FF2B5EF4-FFF2-40B4-BE49-F238E27FC236}">
                <a16:creationId xmlns:a16="http://schemas.microsoft.com/office/drawing/2014/main" id="{5E5773BE-C95A-C2BB-A09D-CB842D0B659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5769" t="30892" r="16332" b="30492"/>
          <a:stretch/>
        </p:blipFill>
        <p:spPr>
          <a:xfrm>
            <a:off x="5438882" y="375596"/>
            <a:ext cx="1364384" cy="599607"/>
          </a:xfrm>
          <a:prstGeom prst="rect">
            <a:avLst/>
          </a:prstGeom>
        </p:spPr>
      </p:pic>
    </p:spTree>
    <p:extLst>
      <p:ext uri="{BB962C8B-B14F-4D97-AF65-F5344CB8AC3E}">
        <p14:creationId xmlns:p14="http://schemas.microsoft.com/office/powerpoint/2010/main" val="423916096"/>
      </p:ext>
    </p:extLst>
  </p:cSld>
  <p:clrMapOvr>
    <a:masterClrMapping/>
  </p:clrMapOvr>
  <p:extLst>
    <p:ext uri="{DCECCB84-F9BA-43D5-87BE-67443E8EF086}">
      <p15:sldGuideLst xmlns:p15="http://schemas.microsoft.com/office/powerpoint/2012/main">
        <p15:guide id="1" orient="horz" pos="1620">
          <p15:clr>
            <a:srgbClr val="FBAE40"/>
          </p15:clr>
        </p15:guide>
        <p15:guide id="2" pos="288">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_Title, Open Area">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72B45B8-28D5-A513-DCF6-9AFAFEB1A207}"/>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2" name="TextBox 1">
            <a:extLst>
              <a:ext uri="{FF2B5EF4-FFF2-40B4-BE49-F238E27FC236}">
                <a16:creationId xmlns:a16="http://schemas.microsoft.com/office/drawing/2014/main" id="{CC3C520D-EE19-4F16-9F62-AE9DE26C2EEA}"/>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pic>
        <p:nvPicPr>
          <p:cNvPr id="4" name="Graphic 3">
            <a:extLst>
              <a:ext uri="{FF2B5EF4-FFF2-40B4-BE49-F238E27FC236}">
                <a16:creationId xmlns:a16="http://schemas.microsoft.com/office/drawing/2014/main" id="{BC608F63-AB6A-0E0D-B99D-4EB147D37C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647" y="4640902"/>
            <a:ext cx="559780" cy="432557"/>
          </a:xfrm>
          <a:prstGeom prst="rect">
            <a:avLst/>
          </a:prstGeom>
        </p:spPr>
      </p:pic>
    </p:spTree>
    <p:extLst>
      <p:ext uri="{BB962C8B-B14F-4D97-AF65-F5344CB8AC3E}">
        <p14:creationId xmlns:p14="http://schemas.microsoft.com/office/powerpoint/2010/main" val="2060215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rgbClr val="67757D"/>
                </a:solidFill>
                <a:latin typeface="Arial" charset="0"/>
              </a:rPr>
              <a:t>Coffee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467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Two Column Bullet Text Page">
    <p:spTree>
      <p:nvGrpSpPr>
        <p:cNvPr id="1" name=""/>
        <p:cNvGrpSpPr/>
        <p:nvPr/>
      </p:nvGrpSpPr>
      <p:grpSpPr>
        <a:xfrm>
          <a:off x="0" y="0"/>
          <a:ext cx="0" cy="0"/>
          <a:chOff x="0" y="0"/>
          <a:chExt cx="0" cy="0"/>
        </a:xfrm>
      </p:grpSpPr>
      <p:sp>
        <p:nvSpPr>
          <p:cNvPr id="20" name="Text Placeholder 5"/>
          <p:cNvSpPr>
            <a:spLocks noGrp="1"/>
          </p:cNvSpPr>
          <p:nvPr>
            <p:ph type="body" sz="quarter" idx="11" hasCustomPrompt="1"/>
          </p:nvPr>
        </p:nvSpPr>
        <p:spPr>
          <a:xfrm>
            <a:off x="364918" y="1249366"/>
            <a:ext cx="4065805" cy="454121"/>
          </a:xfrm>
          <a:prstGeom prst="rect">
            <a:avLst/>
          </a:prstGeom>
        </p:spPr>
        <p:txBody>
          <a:bodyPr vert="horz"/>
          <a:lstStyle>
            <a:lvl1pPr marL="0" indent="0">
              <a:spcBef>
                <a:spcPts val="0"/>
              </a:spcBef>
              <a:spcAft>
                <a:spcPts val="600"/>
              </a:spcAft>
              <a:buNone/>
              <a:defRPr sz="2400">
                <a:solidFill>
                  <a:schemeClr val="accent4"/>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21" name="Text Placeholder 10"/>
          <p:cNvSpPr>
            <a:spLocks noGrp="1"/>
          </p:cNvSpPr>
          <p:nvPr>
            <p:ph type="body" sz="quarter" idx="13"/>
          </p:nvPr>
        </p:nvSpPr>
        <p:spPr>
          <a:xfrm>
            <a:off x="375709" y="1703486"/>
            <a:ext cx="4055004" cy="2597294"/>
          </a:xfrm>
          <a:prstGeom prst="rect">
            <a:avLst/>
          </a:prstGeom>
        </p:spPr>
        <p:txBody>
          <a:bodyPr vert="horz"/>
          <a:lstStyle>
            <a:lvl1pPr marL="233357" indent="-233357">
              <a:lnSpc>
                <a:spcPct val="100000"/>
              </a:lnSpc>
              <a:spcBef>
                <a:spcPts val="0"/>
              </a:spcBef>
              <a:spcAft>
                <a:spcPts val="0"/>
              </a:spcAft>
              <a:buClr>
                <a:schemeClr val="bg1"/>
              </a:buClr>
              <a:buFont typeface="Wingdings" charset="2"/>
              <a:buChar char="§"/>
              <a:defRPr sz="2000">
                <a:solidFill>
                  <a:schemeClr val="bg1"/>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6" y="1253672"/>
            <a:ext cx="4110165" cy="454121"/>
          </a:xfrm>
          <a:prstGeom prst="rect">
            <a:avLst/>
          </a:prstGeom>
        </p:spPr>
        <p:txBody>
          <a:bodyPr vert="horz"/>
          <a:lstStyle>
            <a:lvl1pPr marL="0" indent="0">
              <a:spcBef>
                <a:spcPts val="0"/>
              </a:spcBef>
              <a:spcAft>
                <a:spcPts val="600"/>
              </a:spcAft>
              <a:buNone/>
              <a:defRPr sz="2400">
                <a:solidFill>
                  <a:schemeClr val="accent4"/>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23" name="Text Placeholder 10"/>
          <p:cNvSpPr>
            <a:spLocks noGrp="1"/>
          </p:cNvSpPr>
          <p:nvPr>
            <p:ph type="body" sz="quarter" idx="17"/>
          </p:nvPr>
        </p:nvSpPr>
        <p:spPr>
          <a:xfrm>
            <a:off x="4585968" y="1707792"/>
            <a:ext cx="4099246" cy="2621776"/>
          </a:xfrm>
          <a:prstGeom prst="rect">
            <a:avLst/>
          </a:prstGeom>
        </p:spPr>
        <p:txBody>
          <a:bodyPr vert="horz"/>
          <a:lstStyle>
            <a:lvl1pPr marL="233357" indent="-233357">
              <a:lnSpc>
                <a:spcPct val="100000"/>
              </a:lnSpc>
              <a:spcBef>
                <a:spcPts val="0"/>
              </a:spcBef>
              <a:spcAft>
                <a:spcPts val="0"/>
              </a:spcAft>
              <a:buClr>
                <a:schemeClr val="bg1"/>
              </a:buClr>
              <a:buFont typeface="Wingdings" charset="2"/>
              <a:buChar char="§"/>
              <a:defRPr sz="2000">
                <a:solidFill>
                  <a:schemeClr val="bg1"/>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9" name="Title 1">
            <a:extLst>
              <a:ext uri="{FF2B5EF4-FFF2-40B4-BE49-F238E27FC236}">
                <a16:creationId xmlns:a16="http://schemas.microsoft.com/office/drawing/2014/main" id="{A0F3964D-2461-7722-5666-B4B2A92F1290}"/>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2" name="TextBox 1">
            <a:extLst>
              <a:ext uri="{FF2B5EF4-FFF2-40B4-BE49-F238E27FC236}">
                <a16:creationId xmlns:a16="http://schemas.microsoft.com/office/drawing/2014/main" id="{13444EF6-DA15-6883-40EA-987FDAA789EB}"/>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pic>
        <p:nvPicPr>
          <p:cNvPr id="3" name="Graphic 2">
            <a:extLst>
              <a:ext uri="{FF2B5EF4-FFF2-40B4-BE49-F238E27FC236}">
                <a16:creationId xmlns:a16="http://schemas.microsoft.com/office/drawing/2014/main" id="{A36A8197-D047-69B8-75DF-E2A59CE960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647" y="4640902"/>
            <a:ext cx="559780" cy="432557"/>
          </a:xfrm>
          <a:prstGeom prst="rect">
            <a:avLst/>
          </a:prstGeom>
        </p:spPr>
      </p:pic>
    </p:spTree>
    <p:extLst>
      <p:ext uri="{BB962C8B-B14F-4D97-AF65-F5344CB8AC3E}">
        <p14:creationId xmlns:p14="http://schemas.microsoft.com/office/powerpoint/2010/main" val="28195943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itle, Open Are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9A11B6-83FC-3FAD-A2E5-6EBE4E2F9CF1}"/>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2" name="TextBox 1">
            <a:extLst>
              <a:ext uri="{FF2B5EF4-FFF2-40B4-BE49-F238E27FC236}">
                <a16:creationId xmlns:a16="http://schemas.microsoft.com/office/drawing/2014/main" id="{3D5CA202-10E1-5CF5-30E7-F158AE9CB1F9}"/>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pic>
        <p:nvPicPr>
          <p:cNvPr id="3" name="Graphic 2">
            <a:extLst>
              <a:ext uri="{FF2B5EF4-FFF2-40B4-BE49-F238E27FC236}">
                <a16:creationId xmlns:a16="http://schemas.microsoft.com/office/drawing/2014/main" id="{3ED2EE50-4594-A788-A218-85EB069B37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647" y="4640902"/>
            <a:ext cx="559780" cy="432557"/>
          </a:xfrm>
          <a:prstGeom prst="rect">
            <a:avLst/>
          </a:prstGeom>
        </p:spPr>
      </p:pic>
    </p:spTree>
    <p:extLst>
      <p:ext uri="{BB962C8B-B14F-4D97-AF65-F5344CB8AC3E}">
        <p14:creationId xmlns:p14="http://schemas.microsoft.com/office/powerpoint/2010/main" val="1511229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itle, Subhead, + Image/Graphic">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65138" y="1314087"/>
            <a:ext cx="8224837" cy="3393257"/>
          </a:xfrm>
          <a:prstGeom prst="rect">
            <a:avLst/>
          </a:prstGeom>
        </p:spPr>
        <p:txBody>
          <a:bodyPr vert="horz"/>
          <a:lstStyle>
            <a:lvl1pPr marL="0" indent="0">
              <a:buNone/>
              <a:defRPr>
                <a:solidFill>
                  <a:schemeClr val="bg1">
                    <a:lumMod val="50000"/>
                  </a:schemeClr>
                </a:solidFill>
              </a:defRPr>
            </a:lvl1pPr>
          </a:lstStyle>
          <a:p>
            <a:pPr lvl="0"/>
            <a:r>
              <a:rPr lang="en-US" noProof="0"/>
              <a:t>Drag picture to placeholder or click icon to add</a:t>
            </a:r>
          </a:p>
        </p:txBody>
      </p:sp>
      <p:sp>
        <p:nvSpPr>
          <p:cNvPr id="6" name="Title 1">
            <a:extLst>
              <a:ext uri="{FF2B5EF4-FFF2-40B4-BE49-F238E27FC236}">
                <a16:creationId xmlns:a16="http://schemas.microsoft.com/office/drawing/2014/main" id="{8E2108C9-7B27-0FC9-AB87-5A2F5918ECFA}"/>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7" name="TextBox 6">
            <a:extLst>
              <a:ext uri="{FF2B5EF4-FFF2-40B4-BE49-F238E27FC236}">
                <a16:creationId xmlns:a16="http://schemas.microsoft.com/office/drawing/2014/main" id="{67B1D270-E090-AD64-C8B5-0593E8017070}"/>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spTree>
    <p:extLst>
      <p:ext uri="{BB962C8B-B14F-4D97-AF65-F5344CB8AC3E}">
        <p14:creationId xmlns:p14="http://schemas.microsoft.com/office/powerpoint/2010/main" val="20773049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itle and Image or Graphic">
    <p:spTree>
      <p:nvGrpSpPr>
        <p:cNvPr id="1" name=""/>
        <p:cNvGrpSpPr/>
        <p:nvPr/>
      </p:nvGrpSpPr>
      <p:grpSpPr>
        <a:xfrm>
          <a:off x="0" y="0"/>
          <a:ext cx="0" cy="0"/>
          <a:chOff x="0" y="0"/>
          <a:chExt cx="0" cy="0"/>
        </a:xfrm>
      </p:grpSpPr>
      <p:sp>
        <p:nvSpPr>
          <p:cNvPr id="8"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a:t>Drag picture to placeholder or click icon to add</a:t>
            </a:r>
          </a:p>
        </p:txBody>
      </p:sp>
      <p:sp>
        <p:nvSpPr>
          <p:cNvPr id="7" name="Title 1">
            <a:extLst>
              <a:ext uri="{FF2B5EF4-FFF2-40B4-BE49-F238E27FC236}">
                <a16:creationId xmlns:a16="http://schemas.microsoft.com/office/drawing/2014/main" id="{294C4D03-6C1F-8EDF-717D-6D16A39D730D}"/>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2" name="TextBox 1">
            <a:extLst>
              <a:ext uri="{FF2B5EF4-FFF2-40B4-BE49-F238E27FC236}">
                <a16:creationId xmlns:a16="http://schemas.microsoft.com/office/drawing/2014/main" id="{8F16CD0E-3EFA-F988-012D-89B61E9E3B91}"/>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spTree>
    <p:extLst>
      <p:ext uri="{BB962C8B-B14F-4D97-AF65-F5344CB8AC3E}">
        <p14:creationId xmlns:p14="http://schemas.microsoft.com/office/powerpoint/2010/main" val="28640775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Speaker Intro/Splash Page">
    <p:spTree>
      <p:nvGrpSpPr>
        <p:cNvPr id="1" name=""/>
        <p:cNvGrpSpPr/>
        <p:nvPr/>
      </p:nvGrpSpPr>
      <p:grpSpPr>
        <a:xfrm>
          <a:off x="0" y="0"/>
          <a:ext cx="0" cy="0"/>
          <a:chOff x="0" y="0"/>
          <a:chExt cx="0" cy="0"/>
        </a:xfrm>
      </p:grpSpPr>
      <p:pic>
        <p:nvPicPr>
          <p:cNvPr id="10" name="Picture 9" descr="Untitle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0"/>
            <a:ext cx="5490458" cy="5143500"/>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chemeClr val="tx1">
                    <a:lumMod val="50000"/>
                  </a:schemeClr>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2"/>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a:t>Click to edit text</a:t>
            </a:r>
          </a:p>
        </p:txBody>
      </p:sp>
      <p:sp>
        <p:nvSpPr>
          <p:cNvPr id="15" name="Text Placeholder 9"/>
          <p:cNvSpPr>
            <a:spLocks noGrp="1"/>
          </p:cNvSpPr>
          <p:nvPr>
            <p:ph type="body" sz="quarter" idx="12" hasCustomPrompt="1"/>
          </p:nvPr>
        </p:nvSpPr>
        <p:spPr>
          <a:xfrm>
            <a:off x="388297" y="2828166"/>
            <a:ext cx="2615607" cy="315595"/>
          </a:xfrm>
          <a:prstGeom prst="rect">
            <a:avLst/>
          </a:prstGeom>
        </p:spPr>
        <p:txBody>
          <a:bodyPr vert="horz"/>
          <a:lstStyle>
            <a:lvl1pPr marL="0" indent="0">
              <a:buNone/>
              <a:defRPr sz="1400">
                <a:solidFill>
                  <a:schemeClr val="bg1">
                    <a:lumMod val="50000"/>
                  </a:schemeClr>
                </a:solidFill>
              </a:defRPr>
            </a:lvl1pPr>
          </a:lstStyle>
          <a:p>
            <a:pPr lvl="0"/>
            <a:r>
              <a:rPr lang="en-US"/>
              <a:t>Month XX, 20XX</a:t>
            </a:r>
          </a:p>
        </p:txBody>
      </p:sp>
    </p:spTree>
    <p:extLst>
      <p:ext uri="{BB962C8B-B14F-4D97-AF65-F5344CB8AC3E}">
        <p14:creationId xmlns:p14="http://schemas.microsoft.com/office/powerpoint/2010/main" val="941967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rgbClr val="67757D"/>
                </a:solidFill>
                <a:latin typeface="Arial" charset="0"/>
              </a:rPr>
              <a:t>Lunch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914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tx1"/>
                </a:solidFill>
                <a:latin typeface="Arial" charset="0"/>
                <a:cs typeface="Arial" charset="0"/>
              </a:rPr>
              <a:t>©2022 Nuclear Energy Institute       </a:t>
            </a:r>
            <a:fld id="{D519FB55-72DC-5348-8F65-89A86754C178}" type="slidenum">
              <a:rPr lang="en-US" sz="800" smtClean="0">
                <a:solidFill>
                  <a:schemeClr val="tx1"/>
                </a:solidFill>
                <a:latin typeface="Arial" charset="0"/>
                <a:cs typeface="Arial" charset="0"/>
              </a:rPr>
              <a:pPr>
                <a:defRPr/>
              </a:pPr>
              <a:t>‹#›</a:t>
            </a:fld>
            <a:endParaRPr lang="en-US" sz="800" dirty="0">
              <a:solidFill>
                <a:schemeClr val="tx1"/>
              </a:solidFill>
              <a:latin typeface="Arial" charset="0"/>
              <a:cs typeface="Arial" charset="0"/>
            </a:endParaRPr>
          </a:p>
        </p:txBody>
      </p:sp>
    </p:spTree>
    <p:extLst>
      <p:ext uri="{BB962C8B-B14F-4D97-AF65-F5344CB8AC3E}">
        <p14:creationId xmlns:p14="http://schemas.microsoft.com/office/powerpoint/2010/main" val="1110086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Full Page Image, 1 Line Title">
    <p:spTree>
      <p:nvGrpSpPr>
        <p:cNvPr id="1" name=""/>
        <p:cNvGrpSpPr/>
        <p:nvPr/>
      </p:nvGrpSpPr>
      <p:grpSpPr>
        <a:xfrm>
          <a:off x="0" y="0"/>
          <a:ext cx="0" cy="0"/>
          <a:chOff x="0" y="0"/>
          <a:chExt cx="0" cy="0"/>
        </a:xfrm>
      </p:grpSpPr>
      <p:sp>
        <p:nvSpPr>
          <p:cNvPr id="7" name="Content Placeholder 4"/>
          <p:cNvSpPr>
            <a:spLocks noGrp="1"/>
          </p:cNvSpPr>
          <p:nvPr>
            <p:ph sz="quarter" idx="14" hasCustomPrompt="1"/>
          </p:nvPr>
        </p:nvSpPr>
        <p:spPr>
          <a:xfrm>
            <a:off x="465138" y="947738"/>
            <a:ext cx="8224837" cy="3740150"/>
          </a:xfrm>
          <a:prstGeom prst="rect">
            <a:avLst/>
          </a:prstGeom>
        </p:spPr>
        <p:txBody>
          <a:bodyPr vert="horz"/>
          <a:lstStyle>
            <a:lvl1pPr marL="0" indent="0">
              <a:buNone/>
              <a:defRPr>
                <a:solidFill>
                  <a:schemeClr val="bg1"/>
                </a:solidFill>
              </a:defRPr>
            </a:lvl1pPr>
          </a:lstStyle>
          <a:p>
            <a:pPr lvl="0"/>
            <a:r>
              <a:rPr lang="en-US" noProof="0" dirty="0"/>
              <a:t>Drag picture to placeholder or click icon to add</a:t>
            </a:r>
          </a:p>
        </p:txBody>
      </p:sp>
      <p:sp>
        <p:nvSpPr>
          <p:cNvPr id="6" name="Title 2">
            <a:extLst>
              <a:ext uri="{FF2B5EF4-FFF2-40B4-BE49-F238E27FC236}">
                <a16:creationId xmlns:a16="http://schemas.microsoft.com/office/drawing/2014/main" id="{E16D6E81-6AB8-46AE-A1A1-077FCFA759CB}"/>
              </a:ext>
            </a:extLst>
          </p:cNvPr>
          <p:cNvSpPr>
            <a:spLocks noGrp="1"/>
          </p:cNvSpPr>
          <p:nvPr>
            <p:ph type="title"/>
          </p:nvPr>
        </p:nvSpPr>
        <p:spPr>
          <a:xfrm>
            <a:off x="358664" y="267551"/>
            <a:ext cx="7751456" cy="570650"/>
          </a:xfrm>
          <a:prstGeom prst="rect">
            <a:avLst/>
          </a:prstGeom>
        </p:spPr>
        <p:txBody>
          <a:bodyPr/>
          <a:lstStyle>
            <a:lvl1pPr algn="l">
              <a:defRPr sz="3200"/>
            </a:lvl1pPr>
          </a:lstStyle>
          <a:p>
            <a:r>
              <a:rPr lang="en-US" dirty="0"/>
              <a:t>Click to edit Master title style</a:t>
            </a:r>
          </a:p>
        </p:txBody>
      </p:sp>
    </p:spTree>
    <p:extLst>
      <p:ext uri="{BB962C8B-B14F-4D97-AF65-F5344CB8AC3E}">
        <p14:creationId xmlns:p14="http://schemas.microsoft.com/office/powerpoint/2010/main" val="3548851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ullets to Left, Image to Right">
    <p:spTree>
      <p:nvGrpSpPr>
        <p:cNvPr id="1" name=""/>
        <p:cNvGrpSpPr/>
        <p:nvPr/>
      </p:nvGrpSpPr>
      <p:grpSpPr>
        <a:xfrm>
          <a:off x="0" y="0"/>
          <a:ext cx="0" cy="0"/>
          <a:chOff x="0" y="0"/>
          <a:chExt cx="0" cy="0"/>
        </a:xfrm>
      </p:grpSpPr>
      <p:sp>
        <p:nvSpPr>
          <p:cNvPr id="10" name="Content Placeholder 4"/>
          <p:cNvSpPr>
            <a:spLocks noGrp="1"/>
          </p:cNvSpPr>
          <p:nvPr>
            <p:ph sz="quarter" idx="16" hasCustomPrompt="1"/>
          </p:nvPr>
        </p:nvSpPr>
        <p:spPr>
          <a:xfrm>
            <a:off x="4556125" y="954423"/>
            <a:ext cx="4133850" cy="3733465"/>
          </a:xfrm>
          <a:prstGeom prst="rect">
            <a:avLst/>
          </a:prstGeom>
        </p:spPr>
        <p:txBody>
          <a:bodyPr vert="horz"/>
          <a:lstStyle>
            <a:lvl1pPr marL="0" indent="0">
              <a:buNone/>
              <a:defRPr>
                <a:solidFill>
                  <a:schemeClr val="bg1"/>
                </a:solidFill>
              </a:defRPr>
            </a:lvl1pPr>
          </a:lstStyle>
          <a:p>
            <a:pPr lvl="0"/>
            <a:r>
              <a:rPr lang="en-US" noProof="0" dirty="0"/>
              <a:t>Drag picture to placeholder or click icon to add</a:t>
            </a:r>
          </a:p>
        </p:txBody>
      </p:sp>
      <p:sp>
        <p:nvSpPr>
          <p:cNvPr id="7" name="Title 2">
            <a:extLst>
              <a:ext uri="{FF2B5EF4-FFF2-40B4-BE49-F238E27FC236}">
                <a16:creationId xmlns:a16="http://schemas.microsoft.com/office/drawing/2014/main" id="{C09807B5-5270-4C51-B79C-14B60632504A}"/>
              </a:ext>
            </a:extLst>
          </p:cNvPr>
          <p:cNvSpPr>
            <a:spLocks noGrp="1"/>
          </p:cNvSpPr>
          <p:nvPr>
            <p:ph type="title"/>
          </p:nvPr>
        </p:nvSpPr>
        <p:spPr>
          <a:xfrm>
            <a:off x="358664" y="267551"/>
            <a:ext cx="7751456" cy="570650"/>
          </a:xfrm>
          <a:prstGeom prst="rect">
            <a:avLst/>
          </a:prstGeom>
        </p:spPr>
        <p:txBody>
          <a:bodyPr/>
          <a:lstStyle>
            <a:lvl1pPr algn="l">
              <a:defRPr sz="3200"/>
            </a:lvl1pPr>
          </a:lstStyle>
          <a:p>
            <a:r>
              <a:rPr lang="en-US" dirty="0"/>
              <a:t>Click to edit Master title style</a:t>
            </a:r>
          </a:p>
        </p:txBody>
      </p:sp>
      <p:sp>
        <p:nvSpPr>
          <p:cNvPr id="8" name="Text Placeholder 2">
            <a:extLst>
              <a:ext uri="{FF2B5EF4-FFF2-40B4-BE49-F238E27FC236}">
                <a16:creationId xmlns:a16="http://schemas.microsoft.com/office/drawing/2014/main" id="{8E67A2B6-D298-4678-98A4-2A4019ED2C89}"/>
              </a:ext>
            </a:extLst>
          </p:cNvPr>
          <p:cNvSpPr>
            <a:spLocks noGrp="1"/>
          </p:cNvSpPr>
          <p:nvPr>
            <p:ph type="body" sz="quarter" idx="17"/>
          </p:nvPr>
        </p:nvSpPr>
        <p:spPr>
          <a:xfrm>
            <a:off x="358664" y="982036"/>
            <a:ext cx="3984736" cy="3678238"/>
          </a:xfrm>
          <a:prstGeom prst="rect">
            <a:avLst/>
          </a:prstGeom>
        </p:spPr>
        <p:txBody>
          <a:bodyPr/>
          <a:lstStyle>
            <a:lvl1pPr>
              <a:spcBef>
                <a:spcPts val="480"/>
              </a:spcBef>
              <a:defRPr sz="2000">
                <a:solidFill>
                  <a:schemeClr val="bg1"/>
                </a:solidFill>
              </a:defRPr>
            </a:lvl1pPr>
            <a:lvl2pPr>
              <a:spcBef>
                <a:spcPts val="480"/>
              </a:spcBef>
              <a:defRPr sz="1800">
                <a:solidFill>
                  <a:schemeClr val="bg1"/>
                </a:solidFill>
              </a:defRPr>
            </a:lvl2pPr>
            <a:lvl3pPr>
              <a:spcBef>
                <a:spcPts val="480"/>
              </a:spcBef>
              <a:defRPr sz="1800">
                <a:solidFill>
                  <a:schemeClr val="bg1"/>
                </a:solidFill>
              </a:defRPr>
            </a:lvl3pPr>
            <a:lvl4pPr>
              <a:spcBef>
                <a:spcPts val="480"/>
              </a:spcBef>
              <a:defRPr sz="1800">
                <a:solidFill>
                  <a:schemeClr val="bg1"/>
                </a:solidFill>
              </a:defRPr>
            </a:lvl4pPr>
            <a:lvl5pPr>
              <a:spcBef>
                <a:spcPts val="480"/>
              </a:spcBef>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6445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pen Area">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72B45B8-28D5-A513-DCF6-9AFAFEB1A207}"/>
              </a:ext>
            </a:extLst>
          </p:cNvPr>
          <p:cNvSpPr>
            <a:spLocks noGrp="1"/>
          </p:cNvSpPr>
          <p:nvPr>
            <p:ph type="title" hasCustomPrompt="1"/>
          </p:nvPr>
        </p:nvSpPr>
        <p:spPr>
          <a:xfrm>
            <a:off x="315913" y="0"/>
            <a:ext cx="8229600" cy="714183"/>
          </a:xfrm>
          <a:prstGeom prst="rect">
            <a:avLst/>
          </a:prstGeom>
        </p:spPr>
        <p:txBody>
          <a:bodyPr tIns="274320">
            <a:noAutofit/>
          </a:bodyPr>
          <a:lstStyle/>
          <a:p>
            <a:r>
              <a:rPr lang="en-US" sz="2800">
                <a:solidFill>
                  <a:schemeClr val="accent1"/>
                </a:solidFill>
              </a:rPr>
              <a:t>Click to edit text</a:t>
            </a:r>
          </a:p>
        </p:txBody>
      </p:sp>
      <p:sp>
        <p:nvSpPr>
          <p:cNvPr id="2" name="TextBox 1">
            <a:extLst>
              <a:ext uri="{FF2B5EF4-FFF2-40B4-BE49-F238E27FC236}">
                <a16:creationId xmlns:a16="http://schemas.microsoft.com/office/drawing/2014/main" id="{CC3C520D-EE19-4F16-9F62-AE9DE26C2EEA}"/>
              </a:ext>
            </a:extLst>
          </p:cNvPr>
          <p:cNvSpPr txBox="1">
            <a:spLocks noChangeArrowheads="1"/>
          </p:cNvSpPr>
          <p:nvPr userDrawn="1"/>
        </p:nvSpPr>
        <p:spPr bwMode="auto">
          <a:xfrm>
            <a:off x="6851840" y="4774637"/>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800" dirty="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2023</a:t>
            </a:fld>
            <a:r>
              <a:rPr lang="en-US" sz="800" dirty="0">
                <a:solidFill>
                  <a:schemeClr val="accent4"/>
                </a:solidFill>
                <a:latin typeface="Arial" charset="0"/>
                <a:cs typeface="Arial" charset="0"/>
              </a:rPr>
              <a:t> Nuclear Energy Institute </a:t>
            </a:r>
            <a:r>
              <a:rPr lang="en-US" sz="800" b="1" dirty="0">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lang="en-US" sz="800" dirty="0">
              <a:solidFill>
                <a:schemeClr val="accent4"/>
              </a:solidFill>
              <a:latin typeface="Arial" charset="0"/>
              <a:cs typeface="Arial" charset="0"/>
            </a:endParaRPr>
          </a:p>
        </p:txBody>
      </p:sp>
      <p:pic>
        <p:nvPicPr>
          <p:cNvPr id="4" name="Graphic 3">
            <a:extLst>
              <a:ext uri="{FF2B5EF4-FFF2-40B4-BE49-F238E27FC236}">
                <a16:creationId xmlns:a16="http://schemas.microsoft.com/office/drawing/2014/main" id="{BC608F63-AB6A-0E0D-B99D-4EB147D37C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647" y="4640902"/>
            <a:ext cx="559780" cy="432557"/>
          </a:xfrm>
          <a:prstGeom prst="rect">
            <a:avLst/>
          </a:prstGeom>
        </p:spPr>
      </p:pic>
    </p:spTree>
    <p:extLst>
      <p:ext uri="{BB962C8B-B14F-4D97-AF65-F5344CB8AC3E}">
        <p14:creationId xmlns:p14="http://schemas.microsoft.com/office/powerpoint/2010/main" val="4168162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peaker Intro/Splash Pag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455BB1D-F51F-AD0B-A375-EE6E112B8148}"/>
              </a:ext>
            </a:extLst>
          </p:cNvPr>
          <p:cNvPicPr>
            <a:picLocks noChangeAspect="1"/>
          </p:cNvPicPr>
          <p:nvPr userDrawn="1"/>
        </p:nvPicPr>
        <p:blipFill>
          <a:blip r:embed="rId2"/>
          <a:stretch>
            <a:fillRect/>
          </a:stretch>
        </p:blipFill>
        <p:spPr>
          <a:xfrm>
            <a:off x="0" y="0"/>
            <a:ext cx="5143500" cy="5143500"/>
          </a:xfrm>
          <a:prstGeom prst="rect">
            <a:avLst/>
          </a:prstGeom>
          <a:effectLst>
            <a:outerShdw blurRad="50800" dist="38100" dir="10800000" algn="r" rotWithShape="0">
              <a:prstClr val="black">
                <a:alpha val="20082"/>
              </a:prstClr>
            </a:outerShdw>
          </a:effectLst>
        </p:spPr>
      </p:pic>
      <p:sp>
        <p:nvSpPr>
          <p:cNvPr id="13" name="Text Placeholder 5"/>
          <p:cNvSpPr>
            <a:spLocks noGrp="1"/>
          </p:cNvSpPr>
          <p:nvPr>
            <p:ph type="body" sz="quarter" idx="11" hasCustomPrompt="1"/>
          </p:nvPr>
        </p:nvSpPr>
        <p:spPr>
          <a:xfrm>
            <a:off x="5438882" y="2251104"/>
            <a:ext cx="3133250" cy="998095"/>
          </a:xfrm>
          <a:prstGeom prst="rect">
            <a:avLst/>
          </a:prstGeom>
        </p:spPr>
        <p:txBody>
          <a:bodyPr vert="horz" lIns="0"/>
          <a:lstStyle>
            <a:lvl1pPr marL="0" indent="0">
              <a:spcBef>
                <a:spcPts val="0"/>
              </a:spcBef>
              <a:spcAft>
                <a:spcPts val="0"/>
              </a:spcAft>
              <a:buNone/>
              <a:defRPr sz="1800">
                <a:solidFill>
                  <a:schemeClr val="bg1"/>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text</a:t>
            </a:r>
          </a:p>
        </p:txBody>
      </p:sp>
      <p:sp>
        <p:nvSpPr>
          <p:cNvPr id="15" name="Text Placeholder 9"/>
          <p:cNvSpPr>
            <a:spLocks noGrp="1"/>
          </p:cNvSpPr>
          <p:nvPr>
            <p:ph type="body" sz="quarter" idx="12" hasCustomPrompt="1"/>
          </p:nvPr>
        </p:nvSpPr>
        <p:spPr>
          <a:xfrm>
            <a:off x="5443542" y="3256694"/>
            <a:ext cx="2615607" cy="315595"/>
          </a:xfrm>
          <a:prstGeom prst="rect">
            <a:avLst/>
          </a:prstGeom>
        </p:spPr>
        <p:txBody>
          <a:bodyPr vert="horz" lIns="0"/>
          <a:lstStyle>
            <a:lvl1pPr marL="0" indent="0">
              <a:buNone/>
              <a:defRPr sz="1400">
                <a:solidFill>
                  <a:schemeClr val="bg1"/>
                </a:solidFill>
              </a:defRPr>
            </a:lvl1pPr>
          </a:lstStyle>
          <a:p>
            <a:pPr lvl="0"/>
            <a:r>
              <a:rPr lang="en-US"/>
              <a:t>Month XX, 20XX</a:t>
            </a:r>
          </a:p>
        </p:txBody>
      </p:sp>
      <p:sp>
        <p:nvSpPr>
          <p:cNvPr id="2" name="Title 1">
            <a:extLst>
              <a:ext uri="{FF2B5EF4-FFF2-40B4-BE49-F238E27FC236}">
                <a16:creationId xmlns:a16="http://schemas.microsoft.com/office/drawing/2014/main" id="{EBD2DEC0-4970-4BF0-A5F8-695965C8BA68}"/>
              </a:ext>
            </a:extLst>
          </p:cNvPr>
          <p:cNvSpPr>
            <a:spLocks noGrp="1"/>
          </p:cNvSpPr>
          <p:nvPr>
            <p:ph type="title" hasCustomPrompt="1"/>
          </p:nvPr>
        </p:nvSpPr>
        <p:spPr>
          <a:xfrm>
            <a:off x="5443542" y="1669831"/>
            <a:ext cx="3133251" cy="654174"/>
          </a:xfrm>
          <a:prstGeom prst="rect">
            <a:avLst/>
          </a:prstGeom>
        </p:spPr>
        <p:txBody>
          <a:bodyPr lIns="0"/>
          <a:lstStyle>
            <a:lvl1pPr algn="l">
              <a:defRPr sz="2800">
                <a:solidFill>
                  <a:schemeClr val="bg1"/>
                </a:solidFill>
              </a:defRPr>
            </a:lvl1pPr>
          </a:lstStyle>
          <a:p>
            <a:r>
              <a:rPr lang="en-US"/>
              <a:t>Click to edit title</a:t>
            </a:r>
          </a:p>
        </p:txBody>
      </p:sp>
      <p:cxnSp>
        <p:nvCxnSpPr>
          <p:cNvPr id="19" name="Straight Connector 18">
            <a:extLst>
              <a:ext uri="{FF2B5EF4-FFF2-40B4-BE49-F238E27FC236}">
                <a16:creationId xmlns:a16="http://schemas.microsoft.com/office/drawing/2014/main" id="{57411D47-C140-0F67-B729-0DAEFCFFEC60}"/>
              </a:ext>
            </a:extLst>
          </p:cNvPr>
          <p:cNvCxnSpPr/>
          <p:nvPr userDrawn="1"/>
        </p:nvCxnSpPr>
        <p:spPr>
          <a:xfrm>
            <a:off x="5143500" y="0"/>
            <a:ext cx="0" cy="51435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6" name="Graphic 25">
            <a:extLst>
              <a:ext uri="{FF2B5EF4-FFF2-40B4-BE49-F238E27FC236}">
                <a16:creationId xmlns:a16="http://schemas.microsoft.com/office/drawing/2014/main" id="{5E5773BE-C95A-C2BB-A09D-CB842D0B659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5769" t="30892" r="16332" b="30492"/>
          <a:stretch/>
        </p:blipFill>
        <p:spPr>
          <a:xfrm>
            <a:off x="5438882" y="375596"/>
            <a:ext cx="1364384" cy="599607"/>
          </a:xfrm>
          <a:prstGeom prst="rect">
            <a:avLst/>
          </a:prstGeom>
        </p:spPr>
      </p:pic>
    </p:spTree>
    <p:extLst>
      <p:ext uri="{BB962C8B-B14F-4D97-AF65-F5344CB8AC3E}">
        <p14:creationId xmlns:p14="http://schemas.microsoft.com/office/powerpoint/2010/main" val="2849120191"/>
      </p:ext>
    </p:extLst>
  </p:cSld>
  <p:clrMapOvr>
    <a:masterClrMapping/>
  </p:clrMapOvr>
  <p:extLst>
    <p:ext uri="{DCECCB84-F9BA-43D5-87BE-67443E8EF086}">
      <p15:sldGuideLst xmlns:p15="http://schemas.microsoft.com/office/powerpoint/2012/main">
        <p15:guide id="1" orient="horz" pos="1620">
          <p15:clr>
            <a:srgbClr val="FBAE40"/>
          </p15:clr>
        </p15:guide>
        <p15:guide id="2" pos="2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10"/>
          <p:cNvSpPr>
            <a:spLocks noGrp="1"/>
          </p:cNvSpPr>
          <p:nvPr>
            <p:ph type="body" sz="quarter" idx="13" hasCustomPrompt="1"/>
          </p:nvPr>
        </p:nvSpPr>
        <p:spPr>
          <a:xfrm>
            <a:off x="360314" y="1244600"/>
            <a:ext cx="8334424" cy="3548159"/>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tx1"/>
                </a:solidFill>
              </a:defRPr>
            </a:lvl1pPr>
            <a:lvl2pPr marL="800100" indent="-342900">
              <a:buClr>
                <a:schemeClr val="bg2"/>
              </a:buClr>
              <a:buFont typeface="Arial"/>
              <a:buChar char="•"/>
              <a:defRPr sz="2000">
                <a:solidFill>
                  <a:schemeClr val="tx1"/>
                </a:solidFill>
              </a:defRPr>
            </a:lvl2pPr>
            <a:lvl3pPr marL="1257300" indent="-342900">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8" name="Title 2">
            <a:extLst>
              <a:ext uri="{FF2B5EF4-FFF2-40B4-BE49-F238E27FC236}">
                <a16:creationId xmlns:a16="http://schemas.microsoft.com/office/drawing/2014/main" id="{69467C06-2DF6-49A8-976B-A3077ECDCD52}"/>
              </a:ext>
            </a:extLst>
          </p:cNvPr>
          <p:cNvSpPr>
            <a:spLocks noGrp="1"/>
          </p:cNvSpPr>
          <p:nvPr>
            <p:ph type="title"/>
          </p:nvPr>
        </p:nvSpPr>
        <p:spPr>
          <a:xfrm>
            <a:off x="358664" y="267550"/>
            <a:ext cx="7751456" cy="993775"/>
          </a:xfrm>
          <a:prstGeom prst="rect">
            <a:avLst/>
          </a:prstGeom>
        </p:spPr>
        <p:txBody>
          <a:bodyPr/>
          <a:lstStyle>
            <a:lvl1pPr algn="l">
              <a:defRPr sz="3200"/>
            </a:lvl1pPr>
          </a:lstStyle>
          <a:p>
            <a:r>
              <a:rPr lang="en-US"/>
              <a:t>Click to edit Master title style</a:t>
            </a:r>
            <a:endParaRPr lang="en-US" dirty="0"/>
          </a:p>
        </p:txBody>
      </p:sp>
    </p:spTree>
    <p:extLst>
      <p:ext uri="{BB962C8B-B14F-4D97-AF65-F5344CB8AC3E}">
        <p14:creationId xmlns:p14="http://schemas.microsoft.com/office/powerpoint/2010/main" val="1329038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907293" y="2184701"/>
            <a:ext cx="7549320" cy="1732282"/>
          </a:xfrm>
          <a:prstGeom prst="rect">
            <a:avLst/>
          </a:prstGeom>
        </p:spPr>
        <p:txBody>
          <a:bodyPr vert="horz"/>
          <a:lstStyle>
            <a:lvl1pPr marL="0" indent="0">
              <a:spcBef>
                <a:spcPts val="0"/>
              </a:spcBef>
              <a:buNone/>
              <a:defRPr sz="4400" baseline="0">
                <a:solidFill>
                  <a:schemeClr val="bg1"/>
                </a:solidFill>
                <a:latin typeface="+mj-lt"/>
              </a:defRPr>
            </a:lvl1pPr>
          </a:lstStyle>
          <a:p>
            <a:pPr lvl="0"/>
            <a:r>
              <a:rPr lang="en-US"/>
              <a:t>Edit Master text styles</a:t>
            </a:r>
          </a:p>
        </p:txBody>
      </p:sp>
      <p:sp>
        <p:nvSpPr>
          <p:cNvPr id="4" name="TextBox 3">
            <a:extLst>
              <a:ext uri="{FF2B5EF4-FFF2-40B4-BE49-F238E27FC236}">
                <a16:creationId xmlns:a16="http://schemas.microsoft.com/office/drawing/2014/main" id="{300B58D3-CE35-AE44-90E8-D4EB08BFF75C}"/>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6" name="Picture 5">
            <a:extLst>
              <a:ext uri="{FF2B5EF4-FFF2-40B4-BE49-F238E27FC236}">
                <a16:creationId xmlns:a16="http://schemas.microsoft.com/office/drawing/2014/main" id="{E49672D1-AF95-A84F-8A3E-114E7A163E56}"/>
              </a:ext>
            </a:extLst>
          </p:cNvPr>
          <p:cNvPicPr>
            <a:picLocks noChangeAspect="1"/>
          </p:cNvPicPr>
          <p:nvPr userDrawn="1"/>
        </p:nvPicPr>
        <p:blipFill>
          <a:blip r:embed="rId2"/>
          <a:srcRect/>
          <a:stretch/>
        </p:blipFill>
        <p:spPr>
          <a:xfrm>
            <a:off x="7505700" y="10923"/>
            <a:ext cx="1174750" cy="2128170"/>
          </a:xfrm>
          <a:prstGeom prst="rect">
            <a:avLst/>
          </a:prstGeom>
        </p:spPr>
      </p:pic>
    </p:spTree>
    <p:extLst>
      <p:ext uri="{BB962C8B-B14F-4D97-AF65-F5344CB8AC3E}">
        <p14:creationId xmlns:p14="http://schemas.microsoft.com/office/powerpoint/2010/main" val="220378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Intro/Splash Page">
    <p:spTree>
      <p:nvGrpSpPr>
        <p:cNvPr id="1" name=""/>
        <p:cNvGrpSpPr/>
        <p:nvPr/>
      </p:nvGrpSpPr>
      <p:grpSpPr>
        <a:xfrm>
          <a:off x="0" y="0"/>
          <a:ext cx="0" cy="0"/>
          <a:chOff x="0" y="0"/>
          <a:chExt cx="0" cy="0"/>
        </a:xfrm>
      </p:grpSpPr>
      <p:pic>
        <p:nvPicPr>
          <p:cNvPr id="10" name="Picture 9" descr="Untitle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0"/>
            <a:ext cx="5490458" cy="5143500"/>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907728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ation Title with Subhea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907292" y="2184701"/>
            <a:ext cx="7698911" cy="940798"/>
          </a:xfrm>
          <a:prstGeom prst="rect">
            <a:avLst/>
          </a:prstGeom>
        </p:spPr>
        <p:txBody>
          <a:bodyPr vert="horz"/>
          <a:lstStyle>
            <a:lvl1pPr marL="0" indent="0">
              <a:buNone/>
              <a:defRPr sz="4400" baseline="0">
                <a:solidFill>
                  <a:schemeClr val="bg1"/>
                </a:solidFill>
                <a:latin typeface="+mj-lt"/>
              </a:defRPr>
            </a:lvl1pPr>
          </a:lstStyle>
          <a:p>
            <a:pPr lvl="0"/>
            <a:r>
              <a:rPr lang="en-US"/>
              <a:t>Edit Master text styles</a:t>
            </a:r>
          </a:p>
        </p:txBody>
      </p:sp>
      <p:sp>
        <p:nvSpPr>
          <p:cNvPr id="6" name="Text Placeholder 5"/>
          <p:cNvSpPr>
            <a:spLocks noGrp="1"/>
          </p:cNvSpPr>
          <p:nvPr>
            <p:ph type="body" sz="quarter" idx="11"/>
          </p:nvPr>
        </p:nvSpPr>
        <p:spPr>
          <a:xfrm>
            <a:off x="941802" y="3125499"/>
            <a:ext cx="7663717" cy="914400"/>
          </a:xfrm>
          <a:prstGeom prst="rect">
            <a:avLst/>
          </a:prstGeom>
        </p:spPr>
        <p:txBody>
          <a:bodyPr vert="horz"/>
          <a:lstStyle>
            <a:lvl1pPr marL="0" indent="0">
              <a:buNone/>
              <a:defRPr sz="2400" cap="all" spc="250" baseline="0">
                <a:solidFill>
                  <a:schemeClr val="bg2"/>
                </a:solidFill>
              </a:defRPr>
            </a:lvl1pPr>
            <a:lvl2pPr marL="457200" indent="0">
              <a:buNone/>
              <a:defRPr sz="2400">
                <a:solidFill>
                  <a:srgbClr val="FFFFFF"/>
                </a:solidFill>
              </a:defRPr>
            </a:lvl2pPr>
            <a:lvl3pPr marL="914400" indent="0">
              <a:buNone/>
              <a:defRPr sz="24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Edit Master text styles</a:t>
            </a:r>
          </a:p>
        </p:txBody>
      </p:sp>
      <p:sp>
        <p:nvSpPr>
          <p:cNvPr id="7" name="TextBox 6">
            <a:extLst>
              <a:ext uri="{FF2B5EF4-FFF2-40B4-BE49-F238E27FC236}">
                <a16:creationId xmlns:a16="http://schemas.microsoft.com/office/drawing/2014/main" id="{8C454D94-4FF9-B94A-94C9-259A5BD82A1F}"/>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8" name="Picture 7">
            <a:extLst>
              <a:ext uri="{FF2B5EF4-FFF2-40B4-BE49-F238E27FC236}">
                <a16:creationId xmlns:a16="http://schemas.microsoft.com/office/drawing/2014/main" id="{4F725D23-6EA9-2E4F-AE93-F6CE1D38A754}"/>
              </a:ext>
            </a:extLst>
          </p:cNvPr>
          <p:cNvPicPr>
            <a:picLocks noChangeAspect="1"/>
          </p:cNvPicPr>
          <p:nvPr userDrawn="1"/>
        </p:nvPicPr>
        <p:blipFill>
          <a:blip r:embed="rId2"/>
          <a:srcRect/>
          <a:stretch/>
        </p:blipFill>
        <p:spPr>
          <a:xfrm>
            <a:off x="7505700" y="10923"/>
            <a:ext cx="1174750" cy="2128170"/>
          </a:xfrm>
          <a:prstGeom prst="rect">
            <a:avLst/>
          </a:prstGeom>
        </p:spPr>
      </p:pic>
    </p:spTree>
    <p:extLst>
      <p:ext uri="{BB962C8B-B14F-4D97-AF65-F5344CB8AC3E}">
        <p14:creationId xmlns:p14="http://schemas.microsoft.com/office/powerpoint/2010/main" val="3381018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eaker Intro/Splash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48025"/>
            <a:ext cx="9143999" cy="1089730"/>
          </a:xfrm>
          <a:prstGeom prst="rect">
            <a:avLst/>
          </a:prstGeom>
        </p:spPr>
      </p:pic>
      <p:sp>
        <p:nvSpPr>
          <p:cNvPr id="7" name="TextBox 6"/>
          <p:cNvSpPr txBox="1">
            <a:spLocks noChangeArrowheads="1"/>
          </p:cNvSpPr>
          <p:nvPr userDrawn="1"/>
        </p:nvSpPr>
        <p:spPr bwMode="auto">
          <a:xfrm>
            <a:off x="390525" y="4724400"/>
            <a:ext cx="2019300"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a:t>
            </a:r>
          </a:p>
        </p:txBody>
      </p:sp>
      <p:sp>
        <p:nvSpPr>
          <p:cNvPr id="11" name="Text Placeholder 5"/>
          <p:cNvSpPr>
            <a:spLocks noGrp="1"/>
          </p:cNvSpPr>
          <p:nvPr>
            <p:ph type="body" sz="quarter" idx="11"/>
          </p:nvPr>
        </p:nvSpPr>
        <p:spPr>
          <a:xfrm>
            <a:off x="374229" y="1822575"/>
            <a:ext cx="3133250" cy="998095"/>
          </a:xfrm>
          <a:prstGeom prst="rect">
            <a:avLst/>
          </a:prstGeom>
        </p:spPr>
        <p:txBody>
          <a:bodyPr vert="horz"/>
          <a:lstStyle>
            <a:lvl1pPr marL="0" indent="0">
              <a:spcBef>
                <a:spcPts val="0"/>
              </a:spcBef>
              <a:spcAft>
                <a:spcPts val="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Edit Master text styles</a:t>
            </a:r>
          </a:p>
        </p:txBody>
      </p:sp>
      <p:sp>
        <p:nvSpPr>
          <p:cNvPr id="12" name="Text Placeholder 2"/>
          <p:cNvSpPr>
            <a:spLocks noGrp="1"/>
          </p:cNvSpPr>
          <p:nvPr>
            <p:ph type="body" sz="quarter" idx="10"/>
          </p:nvPr>
        </p:nvSpPr>
        <p:spPr>
          <a:xfrm>
            <a:off x="358834" y="1252767"/>
            <a:ext cx="3133251" cy="638954"/>
          </a:xfrm>
          <a:prstGeom prst="rect">
            <a:avLst/>
          </a:prstGeom>
        </p:spPr>
        <p:txBody>
          <a:bodyPr vert="horz"/>
          <a:lstStyle>
            <a:lvl1pPr marL="0" indent="0">
              <a:buNone/>
              <a:defRPr sz="2800" baseline="0">
                <a:solidFill>
                  <a:srgbClr val="FFFFFF"/>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a:t>Edit Master text styles</a:t>
            </a:r>
          </a:p>
        </p:txBody>
      </p:sp>
      <p:sp>
        <p:nvSpPr>
          <p:cNvPr id="9"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chemeClr val="bg1"/>
                </a:solidFill>
              </a:defRPr>
            </a:lvl1pPr>
          </a:lstStyle>
          <a:p>
            <a:pPr lvl="0"/>
            <a:r>
              <a:rPr lang="en-US" dirty="0"/>
              <a:t>Month XX, 2021</a:t>
            </a:r>
          </a:p>
        </p:txBody>
      </p:sp>
      <p:pic>
        <p:nvPicPr>
          <p:cNvPr id="4" name="Picture 3"/>
          <p:cNvPicPr>
            <a:picLocks noChangeAspect="1"/>
          </p:cNvPicPr>
          <p:nvPr userDrawn="1"/>
        </p:nvPicPr>
        <p:blipFill>
          <a:blip r:embed="rId3"/>
          <a:srcRect/>
          <a:stretch/>
        </p:blipFill>
        <p:spPr>
          <a:xfrm>
            <a:off x="4870580" y="3300780"/>
            <a:ext cx="4112189" cy="1089730"/>
          </a:xfrm>
          <a:prstGeom prst="rect">
            <a:avLst/>
          </a:prstGeom>
        </p:spPr>
      </p:pic>
      <p:pic>
        <p:nvPicPr>
          <p:cNvPr id="6" name="Picture 5">
            <a:extLst>
              <a:ext uri="{FF2B5EF4-FFF2-40B4-BE49-F238E27FC236}">
                <a16:creationId xmlns:a16="http://schemas.microsoft.com/office/drawing/2014/main" id="{FA6B4245-2687-AF40-A159-9D669D826B24}"/>
              </a:ext>
            </a:extLst>
          </p:cNvPr>
          <p:cNvPicPr>
            <a:picLocks noChangeAspect="1"/>
          </p:cNvPicPr>
          <p:nvPr userDrawn="1"/>
        </p:nvPicPr>
        <p:blipFill>
          <a:blip r:embed="rId4"/>
          <a:stretch>
            <a:fillRect/>
          </a:stretch>
        </p:blipFill>
        <p:spPr>
          <a:xfrm>
            <a:off x="380801" y="3446329"/>
            <a:ext cx="1647825" cy="779970"/>
          </a:xfrm>
          <a:prstGeom prst="rect">
            <a:avLst/>
          </a:prstGeom>
        </p:spPr>
      </p:pic>
    </p:spTree>
    <p:extLst>
      <p:ext uri="{BB962C8B-B14F-4D97-AF65-F5344CB8AC3E}">
        <p14:creationId xmlns:p14="http://schemas.microsoft.com/office/powerpoint/2010/main" val="4189181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sentation + Speaker Intro">
    <p:spTree>
      <p:nvGrpSpPr>
        <p:cNvPr id="1" name=""/>
        <p:cNvGrpSpPr/>
        <p:nvPr/>
      </p:nvGrpSpPr>
      <p:grpSpPr>
        <a:xfrm>
          <a:off x="0" y="0"/>
          <a:ext cx="0" cy="0"/>
          <a:chOff x="0" y="0"/>
          <a:chExt cx="0" cy="0"/>
        </a:xfrm>
      </p:grpSpPr>
      <p:sp>
        <p:nvSpPr>
          <p:cNvPr id="10" name="Text Placeholder 4"/>
          <p:cNvSpPr>
            <a:spLocks noGrp="1"/>
          </p:cNvSpPr>
          <p:nvPr>
            <p:ph type="body" sz="quarter" idx="10"/>
          </p:nvPr>
        </p:nvSpPr>
        <p:spPr>
          <a:xfrm>
            <a:off x="889001" y="2041525"/>
            <a:ext cx="7812851" cy="940623"/>
          </a:xfrm>
          <a:prstGeom prst="rect">
            <a:avLst/>
          </a:prstGeom>
        </p:spPr>
        <p:txBody>
          <a:bodyPr vert="horz"/>
          <a:lstStyle>
            <a:lvl1pPr marL="0" indent="0">
              <a:buNone/>
              <a:defRPr sz="4400" baseline="0">
                <a:solidFill>
                  <a:schemeClr val="bg1"/>
                </a:solidFill>
                <a:latin typeface="+mj-lt"/>
              </a:defRPr>
            </a:lvl1pPr>
          </a:lstStyle>
          <a:p>
            <a:pPr lvl="0"/>
            <a:r>
              <a:rPr lang="en-US"/>
              <a:t>Edit Master text styles</a:t>
            </a:r>
          </a:p>
        </p:txBody>
      </p:sp>
      <p:sp>
        <p:nvSpPr>
          <p:cNvPr id="11" name="Text Placeholder 9"/>
          <p:cNvSpPr>
            <a:spLocks noGrp="1"/>
          </p:cNvSpPr>
          <p:nvPr>
            <p:ph type="body" sz="quarter" idx="12"/>
          </p:nvPr>
        </p:nvSpPr>
        <p:spPr>
          <a:xfrm>
            <a:off x="892868" y="4531795"/>
            <a:ext cx="7819145" cy="315595"/>
          </a:xfrm>
          <a:prstGeom prst="rect">
            <a:avLst/>
          </a:prstGeom>
        </p:spPr>
        <p:txBody>
          <a:bodyPr vert="horz"/>
          <a:lstStyle>
            <a:lvl1pPr marL="0" indent="0">
              <a:buNone/>
              <a:defRPr sz="1400">
                <a:solidFill>
                  <a:schemeClr val="bg1"/>
                </a:solidFill>
              </a:defRPr>
            </a:lvl1pPr>
          </a:lstStyle>
          <a:p>
            <a:pPr lvl="0"/>
            <a:r>
              <a:rPr lang="en-US"/>
              <a:t>Edit Master text styles</a:t>
            </a:r>
          </a:p>
        </p:txBody>
      </p:sp>
      <p:sp>
        <p:nvSpPr>
          <p:cNvPr id="12" name="Text Placeholder 5"/>
          <p:cNvSpPr>
            <a:spLocks noGrp="1"/>
          </p:cNvSpPr>
          <p:nvPr>
            <p:ph type="body" sz="quarter" idx="11"/>
          </p:nvPr>
        </p:nvSpPr>
        <p:spPr>
          <a:xfrm>
            <a:off x="889000" y="2995318"/>
            <a:ext cx="7812852" cy="505384"/>
          </a:xfrm>
          <a:prstGeom prst="rect">
            <a:avLst/>
          </a:prstGeom>
        </p:spPr>
        <p:txBody>
          <a:bodyPr vert="horz"/>
          <a:lstStyle>
            <a:lvl1pPr marL="0" indent="0">
              <a:spcBef>
                <a:spcPts val="0"/>
              </a:spcBef>
              <a:spcAft>
                <a:spcPts val="0"/>
              </a:spcAft>
              <a:buNone/>
              <a:defRPr sz="2400">
                <a:solidFill>
                  <a:schemeClr val="bg2"/>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Edit Master text styles</a:t>
            </a:r>
          </a:p>
        </p:txBody>
      </p:sp>
      <p:sp>
        <p:nvSpPr>
          <p:cNvPr id="13" name="Text Placeholder 5"/>
          <p:cNvSpPr>
            <a:spLocks noGrp="1"/>
          </p:cNvSpPr>
          <p:nvPr>
            <p:ph type="body" sz="quarter" idx="13"/>
          </p:nvPr>
        </p:nvSpPr>
        <p:spPr>
          <a:xfrm>
            <a:off x="892868" y="3513031"/>
            <a:ext cx="7819144" cy="1009357"/>
          </a:xfrm>
          <a:prstGeom prst="rect">
            <a:avLst/>
          </a:prstGeom>
        </p:spPr>
        <p:txBody>
          <a:bodyPr vert="horz"/>
          <a:lstStyle>
            <a:lvl1pPr marL="0" indent="0">
              <a:spcBef>
                <a:spcPts val="0"/>
              </a:spcBef>
              <a:spcAft>
                <a:spcPts val="0"/>
              </a:spcAft>
              <a:buNone/>
              <a:defRPr sz="1800" baseline="0">
                <a:solidFill>
                  <a:schemeClr val="bg2"/>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Edit Master text styles</a:t>
            </a:r>
          </a:p>
          <a:p>
            <a:pPr lvl="1"/>
            <a:r>
              <a:rPr lang="en-US"/>
              <a:t>Second level</a:t>
            </a:r>
          </a:p>
          <a:p>
            <a:pPr lvl="2"/>
            <a:r>
              <a:rPr lang="en-US"/>
              <a:t>Third level</a:t>
            </a:r>
          </a:p>
        </p:txBody>
      </p:sp>
      <p:pic>
        <p:nvPicPr>
          <p:cNvPr id="19" name="Picture 18"/>
          <p:cNvPicPr>
            <a:picLocks noChangeAspect="1"/>
          </p:cNvPicPr>
          <p:nvPr userDrawn="1"/>
        </p:nvPicPr>
        <p:blipFill>
          <a:blip r:embed="rId2"/>
          <a:srcRect/>
          <a:stretch/>
        </p:blipFill>
        <p:spPr>
          <a:xfrm>
            <a:off x="7505700" y="2070"/>
            <a:ext cx="1174750" cy="2145876"/>
          </a:xfrm>
          <a:prstGeom prst="rect">
            <a:avLst/>
          </a:prstGeom>
        </p:spPr>
      </p:pic>
      <p:sp>
        <p:nvSpPr>
          <p:cNvPr id="7" name="TextBox 6">
            <a:extLst>
              <a:ext uri="{FF2B5EF4-FFF2-40B4-BE49-F238E27FC236}">
                <a16:creationId xmlns:a16="http://schemas.microsoft.com/office/drawing/2014/main" id="{086DF7A9-4CE5-1F41-B3C0-03F236DC7161}"/>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8" name="Picture 7">
            <a:extLst>
              <a:ext uri="{FF2B5EF4-FFF2-40B4-BE49-F238E27FC236}">
                <a16:creationId xmlns:a16="http://schemas.microsoft.com/office/drawing/2014/main" id="{6CDF2D77-63AB-7341-B6A6-92074755D84B}"/>
              </a:ext>
            </a:extLst>
          </p:cNvPr>
          <p:cNvPicPr>
            <a:picLocks noChangeAspect="1"/>
          </p:cNvPicPr>
          <p:nvPr userDrawn="1"/>
        </p:nvPicPr>
        <p:blipFill>
          <a:blip r:embed="rId3"/>
          <a:srcRect/>
          <a:stretch/>
        </p:blipFill>
        <p:spPr>
          <a:xfrm>
            <a:off x="7505700" y="10923"/>
            <a:ext cx="1174750" cy="2128170"/>
          </a:xfrm>
          <a:prstGeom prst="rect">
            <a:avLst/>
          </a:prstGeom>
        </p:spPr>
      </p:pic>
    </p:spTree>
    <p:extLst>
      <p:ext uri="{BB962C8B-B14F-4D97-AF65-F5344CB8AC3E}">
        <p14:creationId xmlns:p14="http://schemas.microsoft.com/office/powerpoint/2010/main" val="1902853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cxnSp>
        <p:nvCxnSpPr>
          <p:cNvPr id="3" name="Straight Connector 2"/>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p:nvPr>
        </p:nvSpPr>
        <p:spPr>
          <a:xfrm>
            <a:off x="914399" y="2417329"/>
            <a:ext cx="7316788" cy="497443"/>
          </a:xfrm>
          <a:prstGeom prst="rect">
            <a:avLst/>
          </a:prstGeom>
        </p:spPr>
        <p:txBody>
          <a:bodyPr vert="horz"/>
          <a:lstStyle>
            <a:lvl1pPr marL="0" indent="0" algn="ctr">
              <a:buNone/>
              <a:defRPr baseline="0">
                <a:solidFill>
                  <a:srgbClr val="FFFFFF"/>
                </a:solidFill>
              </a:defRPr>
            </a:lvl1pPr>
          </a:lstStyle>
          <a:p>
            <a:pPr lvl="0"/>
            <a:r>
              <a:rPr lang="en-US"/>
              <a:t>Edit Master text styles</a:t>
            </a:r>
          </a:p>
        </p:txBody>
      </p:sp>
      <p:sp>
        <p:nvSpPr>
          <p:cNvPr id="5" name="TextBox 4">
            <a:extLst>
              <a:ext uri="{FF2B5EF4-FFF2-40B4-BE49-F238E27FC236}">
                <a16:creationId xmlns:a16="http://schemas.microsoft.com/office/drawing/2014/main" id="{CA6F7477-DE4E-FF43-906F-424357020778}"/>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6" name="Picture 5">
            <a:extLst>
              <a:ext uri="{FF2B5EF4-FFF2-40B4-BE49-F238E27FC236}">
                <a16:creationId xmlns:a16="http://schemas.microsoft.com/office/drawing/2014/main" id="{BF19F153-6EEC-1949-9686-C440DFB7E098}"/>
              </a:ext>
            </a:extLst>
          </p:cNvPr>
          <p:cNvPicPr>
            <a:picLocks noChangeAspect="1"/>
          </p:cNvPicPr>
          <p:nvPr userDrawn="1"/>
        </p:nvPicPr>
        <p:blipFill>
          <a:blip r:embed="rId2"/>
          <a:srcRect/>
          <a:stretch/>
        </p:blipFill>
        <p:spPr>
          <a:xfrm>
            <a:off x="7505700" y="10923"/>
            <a:ext cx="1174750" cy="2128170"/>
          </a:xfrm>
          <a:prstGeom prst="rect">
            <a:avLst/>
          </a:prstGeom>
        </p:spPr>
      </p:pic>
    </p:spTree>
    <p:extLst>
      <p:ext uri="{BB962C8B-B14F-4D97-AF65-F5344CB8AC3E}">
        <p14:creationId xmlns:p14="http://schemas.microsoft.com/office/powerpoint/2010/main" val="62012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11" name="Text Placeholder 6"/>
          <p:cNvSpPr>
            <a:spLocks noGrp="1"/>
          </p:cNvSpPr>
          <p:nvPr>
            <p:ph type="body" sz="quarter" idx="10"/>
          </p:nvPr>
        </p:nvSpPr>
        <p:spPr>
          <a:xfrm>
            <a:off x="914399" y="2063267"/>
            <a:ext cx="7316788" cy="497443"/>
          </a:xfrm>
          <a:prstGeom prst="rect">
            <a:avLst/>
          </a:prstGeom>
        </p:spPr>
        <p:txBody>
          <a:bodyPr vert="horz"/>
          <a:lstStyle>
            <a:lvl1pPr marL="0" indent="0" algn="ctr">
              <a:buNone/>
              <a:defRPr baseline="0">
                <a:solidFill>
                  <a:srgbClr val="FFFFFF"/>
                </a:solidFill>
              </a:defRPr>
            </a:lvl1pPr>
          </a:lstStyle>
          <a:p>
            <a:pPr lvl="0"/>
            <a:r>
              <a:rPr lang="en-US"/>
              <a:t>Edit Master text styles</a:t>
            </a:r>
          </a:p>
        </p:txBody>
      </p:sp>
      <p:sp>
        <p:nvSpPr>
          <p:cNvPr id="12" name="Text Placeholder 8"/>
          <p:cNvSpPr>
            <a:spLocks noGrp="1"/>
          </p:cNvSpPr>
          <p:nvPr>
            <p:ph type="body" sz="quarter" idx="11"/>
          </p:nvPr>
        </p:nvSpPr>
        <p:spPr>
          <a:xfrm>
            <a:off x="914399" y="2567434"/>
            <a:ext cx="7316787" cy="398987"/>
          </a:xfrm>
          <a:prstGeom prst="rect">
            <a:avLst/>
          </a:prstGeom>
        </p:spPr>
        <p:txBody>
          <a:bodyPr vert="horz"/>
          <a:lstStyle>
            <a:lvl1pPr marL="0" marR="0" indent="0" algn="ctr" defTabSz="457200"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Edit Master text styles</a:t>
            </a:r>
          </a:p>
        </p:txBody>
      </p:sp>
      <p:pic>
        <p:nvPicPr>
          <p:cNvPr id="14" name="Picture 13"/>
          <p:cNvPicPr>
            <a:picLocks noChangeAspect="1"/>
          </p:cNvPicPr>
          <p:nvPr userDrawn="1"/>
        </p:nvPicPr>
        <p:blipFill>
          <a:blip r:embed="rId2"/>
          <a:srcRect/>
          <a:stretch/>
        </p:blipFill>
        <p:spPr>
          <a:xfrm>
            <a:off x="7505700" y="10923"/>
            <a:ext cx="1174750" cy="2128170"/>
          </a:xfrm>
          <a:prstGeom prst="rect">
            <a:avLst/>
          </a:prstGeom>
        </p:spPr>
      </p:pic>
      <p:sp>
        <p:nvSpPr>
          <p:cNvPr id="6" name="TextBox 5">
            <a:extLst>
              <a:ext uri="{FF2B5EF4-FFF2-40B4-BE49-F238E27FC236}">
                <a16:creationId xmlns:a16="http://schemas.microsoft.com/office/drawing/2014/main" id="{E8C6334F-A39D-2849-A96A-D1753174087B}"/>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Tree>
    <p:extLst>
      <p:ext uri="{BB962C8B-B14F-4D97-AF65-F5344CB8AC3E}">
        <p14:creationId xmlns:p14="http://schemas.microsoft.com/office/powerpoint/2010/main" val="1135896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
        <p:nvSpPr>
          <p:cNvPr id="4" name="Text Placeholder 12"/>
          <p:cNvSpPr>
            <a:spLocks noGrp="1"/>
          </p:cNvSpPr>
          <p:nvPr>
            <p:ph type="body" sz="quarter" idx="11"/>
          </p:nvPr>
        </p:nvSpPr>
        <p:spPr>
          <a:xfrm>
            <a:off x="358664" y="271707"/>
            <a:ext cx="7751456" cy="972893"/>
          </a:xfrm>
          <a:prstGeom prst="rect">
            <a:avLst/>
          </a:prstGeom>
        </p:spPr>
        <p:txBody>
          <a:bodyPr vert="horz"/>
          <a:lstStyle>
            <a:lvl1pPr marL="0" indent="0">
              <a:buNone/>
              <a:defRPr sz="3200" baseline="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3" name="Content Placeholder 2"/>
          <p:cNvSpPr>
            <a:spLocks noGrp="1"/>
          </p:cNvSpPr>
          <p:nvPr>
            <p:ph sz="quarter" idx="12"/>
          </p:nvPr>
        </p:nvSpPr>
        <p:spPr>
          <a:xfrm>
            <a:off x="469900" y="1312863"/>
            <a:ext cx="8224838" cy="3375025"/>
          </a:xfrm>
          <a:prstGeom prst="rect">
            <a:avLst/>
          </a:prstGeom>
        </p:spPr>
        <p:txBody>
          <a:bodyPr vert="horz"/>
          <a:lstStyle>
            <a:lvl1pPr marL="0" indent="0">
              <a:buNone/>
              <a:defRPr>
                <a:solidFill>
                  <a:srgbClr val="FFFFFF"/>
                </a:solidFill>
              </a:defRPr>
            </a:lvl1pPr>
            <a:lvl5pPr marL="1828800" indent="0">
              <a:buNone/>
              <a:defRPr>
                <a:solidFill>
                  <a:srgbClr val="FFFFFF"/>
                </a:solidFill>
              </a:defRPr>
            </a:lvl5pPr>
          </a:lstStyle>
          <a:p>
            <a:pPr lvl="0"/>
            <a:r>
              <a:rPr lang="en-US" noProof="0"/>
              <a:t>Edit Master text styles</a:t>
            </a:r>
          </a:p>
        </p:txBody>
      </p:sp>
      <p:pic>
        <p:nvPicPr>
          <p:cNvPr id="6" name="Picture 5">
            <a:extLst>
              <a:ext uri="{FF2B5EF4-FFF2-40B4-BE49-F238E27FC236}">
                <a16:creationId xmlns:a16="http://schemas.microsoft.com/office/drawing/2014/main" id="{B1253910-115F-6C44-B6B5-37843C780447}"/>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1134044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9"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8" name="Text Placeholder 2"/>
          <p:cNvSpPr>
            <a:spLocks noGrp="1"/>
          </p:cNvSpPr>
          <p:nvPr>
            <p:ph type="body" sz="quarter" idx="11"/>
          </p:nvPr>
        </p:nvSpPr>
        <p:spPr>
          <a:xfrm>
            <a:off x="368578" y="848282"/>
            <a:ext cx="7741542" cy="446349"/>
          </a:xfrm>
          <a:prstGeom prst="rect">
            <a:avLst/>
          </a:prstGeom>
        </p:spPr>
        <p:txBody>
          <a:bodyPr vert="horz"/>
          <a:lstStyle>
            <a:lvl1pPr marL="0" indent="0">
              <a:buNone/>
              <a:defRPr sz="1800" cap="all" baseline="0">
                <a:solidFill>
                  <a:srgbClr val="179CD6"/>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Edit Master text styles</a:t>
            </a:r>
          </a:p>
        </p:txBody>
      </p:sp>
      <p:sp>
        <p:nvSpPr>
          <p:cNvPr id="13" name="Content Placeholder 2"/>
          <p:cNvSpPr>
            <a:spLocks noGrp="1"/>
          </p:cNvSpPr>
          <p:nvPr>
            <p:ph sz="quarter" idx="12"/>
          </p:nvPr>
        </p:nvSpPr>
        <p:spPr>
          <a:xfrm>
            <a:off x="469900" y="1312863"/>
            <a:ext cx="8224838" cy="3375025"/>
          </a:xfrm>
          <a:prstGeom prst="rect">
            <a:avLst/>
          </a:prstGeom>
        </p:spPr>
        <p:txBody>
          <a:bodyPr vert="horz"/>
          <a:lstStyle>
            <a:lvl1pPr marL="0" indent="0">
              <a:buNone/>
              <a:defRPr>
                <a:solidFill>
                  <a:srgbClr val="FFFFFF"/>
                </a:solidFill>
              </a:defRPr>
            </a:lvl1pPr>
            <a:lvl5pPr marL="1828800" indent="0">
              <a:buNone/>
              <a:defRPr>
                <a:solidFill>
                  <a:srgbClr val="FFFFFF"/>
                </a:solidFill>
              </a:defRPr>
            </a:lvl5pPr>
          </a:lstStyle>
          <a:p>
            <a:pPr lvl="0"/>
            <a:r>
              <a:rPr lang="en-US" noProof="0"/>
              <a:t>Edit Master text styles</a:t>
            </a:r>
          </a:p>
        </p:txBody>
      </p:sp>
      <p:sp>
        <p:nvSpPr>
          <p:cNvPr id="10" name="TextBox 9"/>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7" name="Picture 6">
            <a:extLst>
              <a:ext uri="{FF2B5EF4-FFF2-40B4-BE49-F238E27FC236}">
                <a16:creationId xmlns:a16="http://schemas.microsoft.com/office/drawing/2014/main" id="{5DB6859F-45A4-8B4D-AC0F-D67C75B3BC10}"/>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4249076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368577" y="1250848"/>
            <a:ext cx="8319809" cy="811408"/>
          </a:xfrm>
          <a:prstGeom prst="rect">
            <a:avLst/>
          </a:prstGeom>
        </p:spPr>
        <p:txBody>
          <a:bodyPr vert="horz"/>
          <a:lstStyle>
            <a:lvl1pPr marL="0" indent="0">
              <a:buNone/>
              <a:defRPr sz="2000" baseline="0">
                <a:solidFill>
                  <a:srgbClr val="FFFFFF"/>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Edit Master text styles</a:t>
            </a:r>
          </a:p>
        </p:txBody>
      </p:sp>
      <p:sp>
        <p:nvSpPr>
          <p:cNvPr id="11" name="Text Placeholder 12"/>
          <p:cNvSpPr>
            <a:spLocks noGrp="1"/>
          </p:cNvSpPr>
          <p:nvPr>
            <p:ph type="body" sz="quarter" idx="13"/>
          </p:nvPr>
        </p:nvSpPr>
        <p:spPr>
          <a:xfrm>
            <a:off x="358664" y="271707"/>
            <a:ext cx="7751456" cy="972893"/>
          </a:xfrm>
          <a:prstGeom prst="rect">
            <a:avLst/>
          </a:prstGeom>
        </p:spPr>
        <p:txBody>
          <a:bodyPr vert="horz"/>
          <a:lstStyle>
            <a:lvl1pPr marL="0" indent="0">
              <a:buNone/>
              <a:defRPr sz="3200" baseline="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14" name="Content Placeholder 2"/>
          <p:cNvSpPr>
            <a:spLocks noGrp="1"/>
          </p:cNvSpPr>
          <p:nvPr>
            <p:ph sz="quarter" idx="14"/>
          </p:nvPr>
        </p:nvSpPr>
        <p:spPr>
          <a:xfrm>
            <a:off x="469900" y="2039938"/>
            <a:ext cx="8224838" cy="2647950"/>
          </a:xfrm>
          <a:prstGeom prst="rect">
            <a:avLst/>
          </a:prstGeom>
        </p:spPr>
        <p:txBody>
          <a:bodyPr vert="horz"/>
          <a:lstStyle>
            <a:lvl1pPr marL="0" indent="0">
              <a:buNone/>
              <a:defRPr>
                <a:solidFill>
                  <a:srgbClr val="FFFFFF"/>
                </a:solidFill>
              </a:defRPr>
            </a:lvl1pPr>
            <a:lvl5pPr marL="1828800" indent="0">
              <a:buNone/>
              <a:defRPr>
                <a:solidFill>
                  <a:srgbClr val="FFFFFF"/>
                </a:solidFill>
              </a:defRPr>
            </a:lvl5pPr>
          </a:lstStyle>
          <a:p>
            <a:pPr lvl="0"/>
            <a:r>
              <a:rPr lang="en-US" noProof="0"/>
              <a:t>Edit Master text styles</a:t>
            </a:r>
          </a:p>
        </p:txBody>
      </p:sp>
      <p:sp>
        <p:nvSpPr>
          <p:cNvPr id="9" name="TextBox 8"/>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8" name="Picture 7">
            <a:extLst>
              <a:ext uri="{FF2B5EF4-FFF2-40B4-BE49-F238E27FC236}">
                <a16:creationId xmlns:a16="http://schemas.microsoft.com/office/drawing/2014/main" id="{D98D5D56-A53D-1B45-858C-3AB4AA2A49A4}"/>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1964855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11" name="Text Placeholder 10"/>
          <p:cNvSpPr>
            <a:spLocks noGrp="1"/>
          </p:cNvSpPr>
          <p:nvPr>
            <p:ph type="body" sz="quarter" idx="13"/>
          </p:nvPr>
        </p:nvSpPr>
        <p:spPr>
          <a:xfrm>
            <a:off x="375709" y="1703485"/>
            <a:ext cx="4055004" cy="2984404"/>
          </a:xfrm>
          <a:prstGeom prst="rect">
            <a:avLst/>
          </a:prstGeom>
        </p:spPr>
        <p:txBody>
          <a:bodyPr vert="horz"/>
          <a:lstStyle>
            <a:lvl1pPr marL="0" indent="0">
              <a:lnSpc>
                <a:spcPct val="100000"/>
              </a:lnSpc>
              <a:spcBef>
                <a:spcPts val="0"/>
              </a:spcBef>
              <a:spcAft>
                <a:spcPts val="0"/>
              </a:spcAft>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4" name="Text Placeholder 12"/>
          <p:cNvSpPr>
            <a:spLocks noGrp="1"/>
          </p:cNvSpPr>
          <p:nvPr>
            <p:ph type="body" sz="quarter" idx="15"/>
          </p:nvPr>
        </p:nvSpPr>
        <p:spPr>
          <a:xfrm>
            <a:off x="358664" y="271707"/>
            <a:ext cx="7751456" cy="972893"/>
          </a:xfrm>
          <a:prstGeom prst="rect">
            <a:avLst/>
          </a:prstGeom>
        </p:spPr>
        <p:txBody>
          <a:bodyPr vert="horz"/>
          <a:lstStyle>
            <a:lvl1pPr marL="0" indent="0">
              <a:buNone/>
              <a:defRPr sz="3200" baseline="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18" name="Text Placeholder 5"/>
          <p:cNvSpPr>
            <a:spLocks noGrp="1"/>
          </p:cNvSpPr>
          <p:nvPr>
            <p:ph type="body" sz="quarter" idx="16"/>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19" name="Text Placeholder 10"/>
          <p:cNvSpPr>
            <a:spLocks noGrp="1"/>
          </p:cNvSpPr>
          <p:nvPr>
            <p:ph type="body" sz="quarter" idx="17"/>
          </p:nvPr>
        </p:nvSpPr>
        <p:spPr>
          <a:xfrm>
            <a:off x="4585967" y="1707791"/>
            <a:ext cx="4099246" cy="2984404"/>
          </a:xfrm>
          <a:prstGeom prst="rect">
            <a:avLst/>
          </a:prstGeom>
        </p:spPr>
        <p:txBody>
          <a:bodyPr vert="horz"/>
          <a:lstStyle>
            <a:lvl1pPr marL="0" indent="0">
              <a:lnSpc>
                <a:spcPct val="100000"/>
              </a:lnSpc>
              <a:spcBef>
                <a:spcPts val="0"/>
              </a:spcBef>
              <a:spcAft>
                <a:spcPts val="0"/>
              </a:spcAft>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0" name="TextBox 9"/>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9" name="Picture 8">
            <a:extLst>
              <a:ext uri="{FF2B5EF4-FFF2-40B4-BE49-F238E27FC236}">
                <a16:creationId xmlns:a16="http://schemas.microsoft.com/office/drawing/2014/main" id="{81E33223-5F41-6B4B-9404-F7F47A549343}"/>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763524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14" name="Text Placeholder 12"/>
          <p:cNvSpPr>
            <a:spLocks noGrp="1"/>
          </p:cNvSpPr>
          <p:nvPr>
            <p:ph type="body" sz="quarter" idx="15"/>
          </p:nvPr>
        </p:nvSpPr>
        <p:spPr>
          <a:xfrm>
            <a:off x="358664" y="271707"/>
            <a:ext cx="7751456" cy="972893"/>
          </a:xfrm>
          <a:prstGeom prst="rect">
            <a:avLst/>
          </a:prstGeom>
        </p:spPr>
        <p:txBody>
          <a:bodyPr vert="horz"/>
          <a:lstStyle>
            <a:lvl1pPr marL="0" indent="0">
              <a:buNone/>
              <a:defRPr sz="3200" baseline="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10" name="Text Placeholder 5"/>
          <p:cNvSpPr>
            <a:spLocks noGrp="1"/>
          </p:cNvSpPr>
          <p:nvPr>
            <p:ph type="body" sz="quarter" idx="1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12" name="Text Placeholder 10"/>
          <p:cNvSpPr>
            <a:spLocks noGrp="1"/>
          </p:cNvSpPr>
          <p:nvPr>
            <p:ph type="body" sz="quarter" idx="13"/>
          </p:nvPr>
        </p:nvSpPr>
        <p:spPr>
          <a:xfrm>
            <a:off x="375709" y="1703485"/>
            <a:ext cx="4055004"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3" name="Text Placeholder 5"/>
          <p:cNvSpPr>
            <a:spLocks noGrp="1"/>
          </p:cNvSpPr>
          <p:nvPr>
            <p:ph type="body" sz="quarter" idx="16"/>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20" name="Text Placeholder 10"/>
          <p:cNvSpPr>
            <a:spLocks noGrp="1"/>
          </p:cNvSpPr>
          <p:nvPr>
            <p:ph type="body" sz="quarter" idx="17"/>
          </p:nvPr>
        </p:nvSpPr>
        <p:spPr>
          <a:xfrm>
            <a:off x="4585967" y="1707791"/>
            <a:ext cx="4099246"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1" name="TextBox 10"/>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9" name="Picture 8">
            <a:extLst>
              <a:ext uri="{FF2B5EF4-FFF2-40B4-BE49-F238E27FC236}">
                <a16:creationId xmlns:a16="http://schemas.microsoft.com/office/drawing/2014/main" id="{82C364B7-B253-BA42-9A62-50F1D5AAE60E}"/>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336794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cxnSp>
        <p:nvCxnSpPr>
          <p:cNvPr id="5" name="Straight Connector 4"/>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6" name="Rectangle 5"/>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326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14" name="Text Placeholder 12"/>
          <p:cNvSpPr>
            <a:spLocks noGrp="1"/>
          </p:cNvSpPr>
          <p:nvPr>
            <p:ph type="body" sz="quarter" idx="15"/>
          </p:nvPr>
        </p:nvSpPr>
        <p:spPr>
          <a:xfrm>
            <a:off x="358664" y="271707"/>
            <a:ext cx="7751456" cy="972893"/>
          </a:xfrm>
          <a:prstGeom prst="rect">
            <a:avLst/>
          </a:prstGeom>
        </p:spPr>
        <p:txBody>
          <a:bodyPr vert="horz"/>
          <a:lstStyle>
            <a:lvl1pPr marL="0" indent="0">
              <a:buNone/>
              <a:defRPr sz="3200" baseline="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12" name="Text Placeholder 10"/>
          <p:cNvSpPr>
            <a:spLocks noGrp="1"/>
          </p:cNvSpPr>
          <p:nvPr>
            <p:ph type="body" sz="quarter" idx="13"/>
          </p:nvPr>
        </p:nvSpPr>
        <p:spPr>
          <a:xfrm>
            <a:off x="375709" y="1244600"/>
            <a:ext cx="4055004"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20" name="Text Placeholder 10"/>
          <p:cNvSpPr>
            <a:spLocks noGrp="1"/>
          </p:cNvSpPr>
          <p:nvPr>
            <p:ph type="body" sz="quarter" idx="17"/>
          </p:nvPr>
        </p:nvSpPr>
        <p:spPr>
          <a:xfrm>
            <a:off x="4585967" y="1248906"/>
            <a:ext cx="4099246"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8" name="TextBox 7"/>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7" name="Picture 6">
            <a:extLst>
              <a:ext uri="{FF2B5EF4-FFF2-40B4-BE49-F238E27FC236}">
                <a16:creationId xmlns:a16="http://schemas.microsoft.com/office/drawing/2014/main" id="{4BF16E3F-F217-8D41-872F-BCDD18EE3CD4}"/>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1192912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11" name="Text Placeholder 10"/>
          <p:cNvSpPr>
            <a:spLocks noGrp="1"/>
          </p:cNvSpPr>
          <p:nvPr>
            <p:ph type="body" sz="quarter" idx="13"/>
          </p:nvPr>
        </p:nvSpPr>
        <p:spPr>
          <a:xfrm>
            <a:off x="360314" y="1711182"/>
            <a:ext cx="8334424" cy="1570183"/>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2" name="Text Placeholder 10"/>
          <p:cNvSpPr>
            <a:spLocks noGrp="1"/>
          </p:cNvSpPr>
          <p:nvPr>
            <p:ph type="body" sz="quarter" idx="14"/>
          </p:nvPr>
        </p:nvSpPr>
        <p:spPr>
          <a:xfrm>
            <a:off x="364918" y="3750881"/>
            <a:ext cx="8329820" cy="933832"/>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3" name="Text Placeholder 5"/>
          <p:cNvSpPr>
            <a:spLocks noGrp="1"/>
          </p:cNvSpPr>
          <p:nvPr>
            <p:ph type="body" sz="quarter" idx="15"/>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14"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9" name="TextBox 8">
            <a:extLst>
              <a:ext uri="{FF2B5EF4-FFF2-40B4-BE49-F238E27FC236}">
                <a16:creationId xmlns:a16="http://schemas.microsoft.com/office/drawing/2014/main" id="{407CACB0-7B74-FB41-A609-42FFC691CFB8}"/>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15" name="Picture 14">
            <a:extLst>
              <a:ext uri="{FF2B5EF4-FFF2-40B4-BE49-F238E27FC236}">
                <a16:creationId xmlns:a16="http://schemas.microsoft.com/office/drawing/2014/main" id="{4A9F1EB7-7CA6-6944-BC2A-6D7CE5C855DE}"/>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4065709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Pag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60314" y="1244600"/>
            <a:ext cx="8334424" cy="3548159"/>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bg1"/>
                </a:solidFill>
              </a:defRPr>
            </a:lvl1pPr>
            <a:lvl2pPr marL="800100" indent="-342900">
              <a:buClr>
                <a:schemeClr val="bg2"/>
              </a:buClr>
              <a:buFont typeface="Arial"/>
              <a:buChar char="•"/>
              <a:defRPr sz="2000">
                <a:solidFill>
                  <a:schemeClr val="bg1"/>
                </a:solidFill>
              </a:defRPr>
            </a:lvl2pPr>
            <a:lvl3pPr marL="1257300" indent="-342900">
              <a:buClr>
                <a:schemeClr val="bg2"/>
              </a:buClr>
              <a:buSzPct val="50000"/>
              <a:buFont typeface="Wingdings" charset="2"/>
              <a:buChar char="u"/>
              <a:defRPr sz="2000" baseline="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a:p>
            <a:pPr lvl="1"/>
            <a:r>
              <a:rPr lang="en-US"/>
              <a:t>Second level</a:t>
            </a:r>
          </a:p>
          <a:p>
            <a:pPr lvl="2"/>
            <a:r>
              <a:rPr lang="en-US"/>
              <a:t>Third level</a:t>
            </a:r>
          </a:p>
        </p:txBody>
      </p:sp>
      <p:sp>
        <p:nvSpPr>
          <p:cNvPr id="14"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8" name="TextBox 7">
            <a:extLst>
              <a:ext uri="{FF2B5EF4-FFF2-40B4-BE49-F238E27FC236}">
                <a16:creationId xmlns:a16="http://schemas.microsoft.com/office/drawing/2014/main" id="{D7E29B75-921E-374E-853D-A8D955701FA4}"/>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10" name="Picture 9">
            <a:extLst>
              <a:ext uri="{FF2B5EF4-FFF2-40B4-BE49-F238E27FC236}">
                <a16:creationId xmlns:a16="http://schemas.microsoft.com/office/drawing/2014/main" id="{D20BF3CF-AECB-A34E-BB2A-F5D95393BCD8}"/>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4144217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with Subheads">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11" name="Text Placeholder 10"/>
          <p:cNvSpPr>
            <a:spLocks noGrp="1"/>
          </p:cNvSpPr>
          <p:nvPr>
            <p:ph type="body" sz="quarter" idx="13"/>
          </p:nvPr>
        </p:nvSpPr>
        <p:spPr>
          <a:xfrm>
            <a:off x="360314" y="1711182"/>
            <a:ext cx="8334424" cy="1570183"/>
          </a:xfrm>
          <a:prstGeom prst="rect">
            <a:avLst/>
          </a:prstGeom>
        </p:spPr>
        <p:txBody>
          <a:bodyPr vert="horz"/>
          <a:lstStyle>
            <a:lvl1pPr marL="0" indent="0">
              <a:lnSpc>
                <a:spcPct val="100000"/>
              </a:lnSpc>
              <a:spcBef>
                <a:spcPts val="0"/>
              </a:spcBef>
              <a:spcAft>
                <a:spcPts val="0"/>
              </a:spcAft>
              <a:buClr>
                <a:schemeClr val="bg2"/>
              </a:buClr>
              <a:buFont typeface="Wingdings" charset="2"/>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2" name="Text Placeholder 10"/>
          <p:cNvSpPr>
            <a:spLocks noGrp="1"/>
          </p:cNvSpPr>
          <p:nvPr>
            <p:ph type="body" sz="quarter" idx="14"/>
          </p:nvPr>
        </p:nvSpPr>
        <p:spPr>
          <a:xfrm>
            <a:off x="364918" y="3750881"/>
            <a:ext cx="8329820" cy="933832"/>
          </a:xfrm>
          <a:prstGeom prst="rect">
            <a:avLst/>
          </a:prstGeom>
        </p:spPr>
        <p:txBody>
          <a:bodyPr vert="horz"/>
          <a:lstStyle>
            <a:lvl1pPr marL="0" indent="0">
              <a:spcBef>
                <a:spcPts val="0"/>
              </a:spcBef>
              <a:spcAft>
                <a:spcPts val="0"/>
              </a:spcAft>
              <a:buClr>
                <a:schemeClr val="bg2"/>
              </a:buClr>
              <a:buFont typeface="Wingdings" charset="2"/>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3" name="Text Placeholder 5"/>
          <p:cNvSpPr>
            <a:spLocks noGrp="1"/>
          </p:cNvSpPr>
          <p:nvPr>
            <p:ph type="body" sz="quarter" idx="15"/>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14"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9" name="TextBox 8">
            <a:extLst>
              <a:ext uri="{FF2B5EF4-FFF2-40B4-BE49-F238E27FC236}">
                <a16:creationId xmlns:a16="http://schemas.microsoft.com/office/drawing/2014/main" id="{E424B668-3AD5-B24E-8581-BD6C37D6F41A}"/>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15" name="Picture 14">
            <a:extLst>
              <a:ext uri="{FF2B5EF4-FFF2-40B4-BE49-F238E27FC236}">
                <a16:creationId xmlns:a16="http://schemas.microsoft.com/office/drawing/2014/main" id="{BF8F62CF-DC03-7D4E-9D8E-15095CC175CF}"/>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3610515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Tex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60314" y="1244600"/>
            <a:ext cx="8334424" cy="3548159"/>
          </a:xfrm>
          <a:prstGeom prst="rect">
            <a:avLst/>
          </a:prstGeom>
        </p:spPr>
        <p:txBody>
          <a:bodyPr vert="horz"/>
          <a:lstStyle>
            <a:lvl1pPr marL="0" indent="0">
              <a:lnSpc>
                <a:spcPct val="100000"/>
              </a:lnSpc>
              <a:spcBef>
                <a:spcPts val="0"/>
              </a:spcBef>
              <a:spcAft>
                <a:spcPts val="0"/>
              </a:spcAft>
              <a:buClr>
                <a:schemeClr val="bg2"/>
              </a:buClr>
              <a:buFont typeface="Wingdings" charset="2"/>
              <a:buNone/>
              <a:defRPr sz="2000">
                <a:solidFill>
                  <a:schemeClr val="bg1"/>
                </a:solidFill>
              </a:defRPr>
            </a:lvl1pPr>
            <a:lvl2pPr marL="457200" indent="0">
              <a:buClr>
                <a:schemeClr val="bg2"/>
              </a:buClr>
              <a:buFont typeface="Arial"/>
              <a:buNone/>
              <a:defRPr sz="2000">
                <a:solidFill>
                  <a:schemeClr val="bg1"/>
                </a:solidFill>
              </a:defRPr>
            </a:lvl2pPr>
            <a:lvl3pPr marL="914400" indent="0">
              <a:buClr>
                <a:schemeClr val="bg2"/>
              </a:buClr>
              <a:buSzPct val="50000"/>
              <a:buFont typeface="Wingdings" charset="2"/>
              <a:buNone/>
              <a:defRPr sz="2000" baseline="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4"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6" name="TextBox 5">
            <a:extLst>
              <a:ext uri="{FF2B5EF4-FFF2-40B4-BE49-F238E27FC236}">
                <a16:creationId xmlns:a16="http://schemas.microsoft.com/office/drawing/2014/main" id="{5F1C77B9-B64C-AF45-B37F-75C45B4100F3}"/>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8" name="Picture 7">
            <a:extLst>
              <a:ext uri="{FF2B5EF4-FFF2-40B4-BE49-F238E27FC236}">
                <a16:creationId xmlns:a16="http://schemas.microsoft.com/office/drawing/2014/main" id="{540F43EB-4CCA-1B4A-A388-9EBAE7DC3927}"/>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3783878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9" name="Text Placeholder 12"/>
          <p:cNvSpPr>
            <a:spLocks noGrp="1"/>
          </p:cNvSpPr>
          <p:nvPr>
            <p:ph type="body" sz="quarter" idx="15"/>
          </p:nvPr>
        </p:nvSpPr>
        <p:spPr>
          <a:xfrm>
            <a:off x="358664" y="271708"/>
            <a:ext cx="7751456" cy="586602"/>
          </a:xfrm>
          <a:prstGeom prst="rect">
            <a:avLst/>
          </a:prstGeom>
        </p:spPr>
        <p:txBody>
          <a:bodyPr vert="horz"/>
          <a:lstStyle>
            <a:lvl1pPr marL="0" indent="0">
              <a:buNone/>
              <a:defRPr sz="320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12" name="Content Placeholder 2"/>
          <p:cNvSpPr>
            <a:spLocks noGrp="1"/>
          </p:cNvSpPr>
          <p:nvPr>
            <p:ph sz="quarter" idx="12"/>
          </p:nvPr>
        </p:nvSpPr>
        <p:spPr>
          <a:xfrm>
            <a:off x="469900" y="942975"/>
            <a:ext cx="8224838" cy="3744914"/>
          </a:xfrm>
          <a:prstGeom prst="rect">
            <a:avLst/>
          </a:prstGeom>
        </p:spPr>
        <p:txBody>
          <a:bodyPr vert="horz"/>
          <a:lstStyle>
            <a:lvl1pPr marL="0" indent="0">
              <a:buNone/>
              <a:defRPr>
                <a:solidFill>
                  <a:srgbClr val="FFFFFF"/>
                </a:solidFill>
              </a:defRPr>
            </a:lvl1pPr>
            <a:lvl5pPr marL="1828800" indent="0">
              <a:buNone/>
              <a:defRPr>
                <a:solidFill>
                  <a:srgbClr val="FFFFFF"/>
                </a:solidFill>
              </a:defRPr>
            </a:lvl5pPr>
          </a:lstStyle>
          <a:p>
            <a:pPr lvl="0"/>
            <a:r>
              <a:rPr lang="en-US" noProof="0"/>
              <a:t>Edit Master text styles</a:t>
            </a:r>
          </a:p>
        </p:txBody>
      </p:sp>
      <p:sp>
        <p:nvSpPr>
          <p:cNvPr id="6" name="TextBox 5">
            <a:extLst>
              <a:ext uri="{FF2B5EF4-FFF2-40B4-BE49-F238E27FC236}">
                <a16:creationId xmlns:a16="http://schemas.microsoft.com/office/drawing/2014/main" id="{9CC94D4E-F409-5E48-B0E8-B68A86A354B1}"/>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8" name="Picture 7">
            <a:extLst>
              <a:ext uri="{FF2B5EF4-FFF2-40B4-BE49-F238E27FC236}">
                <a16:creationId xmlns:a16="http://schemas.microsoft.com/office/drawing/2014/main" id="{E207DE9F-56C8-1143-8FBD-07B0D92E2609}"/>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1838060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8" name="Text Placeholder 10"/>
          <p:cNvSpPr>
            <a:spLocks noGrp="1"/>
          </p:cNvSpPr>
          <p:nvPr>
            <p:ph type="body" sz="quarter" idx="14"/>
          </p:nvPr>
        </p:nvSpPr>
        <p:spPr>
          <a:xfrm>
            <a:off x="352137" y="954424"/>
            <a:ext cx="4078576" cy="3733464"/>
          </a:xfrm>
          <a:prstGeom prst="rect">
            <a:avLst/>
          </a:prstGeom>
        </p:spPr>
        <p:txBody>
          <a:bodyPr vert="horz"/>
          <a:lstStyle>
            <a:lvl1pPr marL="0" indent="0">
              <a:spcBef>
                <a:spcPts val="0"/>
              </a:spcBef>
              <a:spcAft>
                <a:spcPts val="0"/>
              </a:spcAft>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9" name="Text Placeholder 12"/>
          <p:cNvSpPr>
            <a:spLocks noGrp="1"/>
          </p:cNvSpPr>
          <p:nvPr>
            <p:ph type="body" sz="quarter" idx="15"/>
          </p:nvPr>
        </p:nvSpPr>
        <p:spPr>
          <a:xfrm>
            <a:off x="358664" y="271708"/>
            <a:ext cx="7751456" cy="586602"/>
          </a:xfrm>
          <a:prstGeom prst="rect">
            <a:avLst/>
          </a:prstGeom>
        </p:spPr>
        <p:txBody>
          <a:bodyPr vert="horz"/>
          <a:lstStyle>
            <a:lvl1pPr marL="0" indent="0">
              <a:buNone/>
              <a:defRPr sz="320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12" name="Content Placeholder 2"/>
          <p:cNvSpPr>
            <a:spLocks noGrp="1"/>
          </p:cNvSpPr>
          <p:nvPr>
            <p:ph sz="quarter" idx="12"/>
          </p:nvPr>
        </p:nvSpPr>
        <p:spPr>
          <a:xfrm>
            <a:off x="4564304" y="954424"/>
            <a:ext cx="4130434" cy="3733464"/>
          </a:xfrm>
          <a:prstGeom prst="rect">
            <a:avLst/>
          </a:prstGeom>
        </p:spPr>
        <p:txBody>
          <a:bodyPr vert="horz"/>
          <a:lstStyle>
            <a:lvl1pPr marL="0" indent="0">
              <a:buNone/>
              <a:defRPr>
                <a:solidFill>
                  <a:srgbClr val="FFFFFF"/>
                </a:solidFill>
              </a:defRPr>
            </a:lvl1pPr>
            <a:lvl5pPr marL="1828800" indent="0">
              <a:buNone/>
              <a:defRPr>
                <a:solidFill>
                  <a:srgbClr val="FFFFFF"/>
                </a:solidFill>
              </a:defRPr>
            </a:lvl5pPr>
          </a:lstStyle>
          <a:p>
            <a:pPr lvl="0"/>
            <a:r>
              <a:rPr lang="en-US" noProof="0"/>
              <a:t>Edit Master text styles</a:t>
            </a:r>
          </a:p>
        </p:txBody>
      </p:sp>
      <p:sp>
        <p:nvSpPr>
          <p:cNvPr id="7" name="TextBox 6">
            <a:extLst>
              <a:ext uri="{FF2B5EF4-FFF2-40B4-BE49-F238E27FC236}">
                <a16:creationId xmlns:a16="http://schemas.microsoft.com/office/drawing/2014/main" id="{2DC6DD67-CE5E-654E-927A-57AE4A8720BD}"/>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11" name="Picture 10">
            <a:extLst>
              <a:ext uri="{FF2B5EF4-FFF2-40B4-BE49-F238E27FC236}">
                <a16:creationId xmlns:a16="http://schemas.microsoft.com/office/drawing/2014/main" id="{0CAAB448-2F2C-B049-A955-5BBBE2A318FD}"/>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221988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9" name="Text Placeholder 10"/>
          <p:cNvSpPr>
            <a:spLocks noGrp="1"/>
          </p:cNvSpPr>
          <p:nvPr>
            <p:ph type="body" sz="quarter" idx="14"/>
          </p:nvPr>
        </p:nvSpPr>
        <p:spPr>
          <a:xfrm>
            <a:off x="352136" y="954423"/>
            <a:ext cx="4078577" cy="3733465"/>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8"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13" name="Content Placeholder 2"/>
          <p:cNvSpPr>
            <a:spLocks noGrp="1"/>
          </p:cNvSpPr>
          <p:nvPr>
            <p:ph sz="quarter" idx="12"/>
          </p:nvPr>
        </p:nvSpPr>
        <p:spPr>
          <a:xfrm>
            <a:off x="4564304" y="954424"/>
            <a:ext cx="4130434" cy="3733464"/>
          </a:xfrm>
          <a:prstGeom prst="rect">
            <a:avLst/>
          </a:prstGeom>
        </p:spPr>
        <p:txBody>
          <a:bodyPr vert="horz"/>
          <a:lstStyle>
            <a:lvl1pPr marL="0" indent="0">
              <a:buNone/>
              <a:defRPr>
                <a:solidFill>
                  <a:srgbClr val="FFFFFF"/>
                </a:solidFill>
              </a:defRPr>
            </a:lvl1pPr>
            <a:lvl5pPr marL="1828800" indent="0">
              <a:buNone/>
              <a:defRPr>
                <a:solidFill>
                  <a:srgbClr val="FFFFFF"/>
                </a:solidFill>
              </a:defRPr>
            </a:lvl5pPr>
          </a:lstStyle>
          <a:p>
            <a:pPr lvl="0"/>
            <a:r>
              <a:rPr lang="en-US" noProof="0"/>
              <a:t>Edit Master text styles</a:t>
            </a:r>
          </a:p>
        </p:txBody>
      </p:sp>
      <p:sp>
        <p:nvSpPr>
          <p:cNvPr id="11" name="TextBox 10">
            <a:extLst>
              <a:ext uri="{FF2B5EF4-FFF2-40B4-BE49-F238E27FC236}">
                <a16:creationId xmlns:a16="http://schemas.microsoft.com/office/drawing/2014/main" id="{B1E5B110-36AC-F248-A588-5AF1E9386A25}"/>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14" name="Picture 13">
            <a:extLst>
              <a:ext uri="{FF2B5EF4-FFF2-40B4-BE49-F238E27FC236}">
                <a16:creationId xmlns:a16="http://schemas.microsoft.com/office/drawing/2014/main" id="{22512B41-3B06-624A-8E3A-C731076E40BB}"/>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3330583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6" name="Text Placeholder 12"/>
          <p:cNvSpPr>
            <a:spLocks noGrp="1"/>
          </p:cNvSpPr>
          <p:nvPr>
            <p:ph type="body" sz="quarter" idx="11"/>
          </p:nvPr>
        </p:nvSpPr>
        <p:spPr>
          <a:xfrm>
            <a:off x="4810606" y="271708"/>
            <a:ext cx="3299514" cy="586602"/>
          </a:xfrm>
          <a:prstGeom prst="rect">
            <a:avLst/>
          </a:prstGeom>
        </p:spPr>
        <p:txBody>
          <a:bodyPr vert="horz"/>
          <a:lstStyle>
            <a:lvl1pPr marL="0" indent="0">
              <a:buNone/>
              <a:defRPr sz="320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9" name="Text Placeholder 10"/>
          <p:cNvSpPr>
            <a:spLocks noGrp="1"/>
          </p:cNvSpPr>
          <p:nvPr>
            <p:ph type="body" sz="quarter" idx="14"/>
          </p:nvPr>
        </p:nvSpPr>
        <p:spPr>
          <a:xfrm>
            <a:off x="4810605" y="1025524"/>
            <a:ext cx="3884133" cy="3662363"/>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2" name="Content Placeholder 2"/>
          <p:cNvSpPr>
            <a:spLocks noGrp="1"/>
          </p:cNvSpPr>
          <p:nvPr>
            <p:ph sz="quarter" idx="12"/>
          </p:nvPr>
        </p:nvSpPr>
        <p:spPr>
          <a:xfrm>
            <a:off x="0" y="0"/>
            <a:ext cx="4584700" cy="5143500"/>
          </a:xfrm>
          <a:prstGeom prst="rect">
            <a:avLst/>
          </a:prstGeom>
        </p:spPr>
        <p:txBody>
          <a:bodyPr vert="horz"/>
          <a:lstStyle>
            <a:lvl1pPr marL="233363" indent="0">
              <a:buNone/>
              <a:defRPr>
                <a:solidFill>
                  <a:srgbClr val="FFFFFF"/>
                </a:solidFill>
              </a:defRPr>
            </a:lvl1pPr>
            <a:lvl5pPr marL="1828800" indent="0">
              <a:buNone/>
              <a:defRPr>
                <a:solidFill>
                  <a:srgbClr val="FFFFFF"/>
                </a:solidFill>
              </a:defRPr>
            </a:lvl5pPr>
          </a:lstStyle>
          <a:p>
            <a:pPr lvl="0"/>
            <a:r>
              <a:rPr lang="en-US" noProof="0"/>
              <a:t>Edit Master text styles</a:t>
            </a:r>
          </a:p>
        </p:txBody>
      </p:sp>
      <p:sp>
        <p:nvSpPr>
          <p:cNvPr id="7" name="TextBox 6">
            <a:extLst>
              <a:ext uri="{FF2B5EF4-FFF2-40B4-BE49-F238E27FC236}">
                <a16:creationId xmlns:a16="http://schemas.microsoft.com/office/drawing/2014/main" id="{5162B96F-5B98-AF43-A1BF-F948D3CCB56F}"/>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13" name="Picture 12">
            <a:extLst>
              <a:ext uri="{FF2B5EF4-FFF2-40B4-BE49-F238E27FC236}">
                <a16:creationId xmlns:a16="http://schemas.microsoft.com/office/drawing/2014/main" id="{56ACEB83-6A66-7C4E-BC7E-3B07FC64C072}"/>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2250715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to Left, Text to Right">
    <p:spTree>
      <p:nvGrpSpPr>
        <p:cNvPr id="1" name=""/>
        <p:cNvGrpSpPr/>
        <p:nvPr/>
      </p:nvGrpSpPr>
      <p:grpSpPr>
        <a:xfrm>
          <a:off x="0" y="0"/>
          <a:ext cx="0" cy="0"/>
          <a:chOff x="0" y="0"/>
          <a:chExt cx="0" cy="0"/>
        </a:xfrm>
      </p:grpSpPr>
      <p:sp>
        <p:nvSpPr>
          <p:cNvPr id="6" name="Text Placeholder 12"/>
          <p:cNvSpPr>
            <a:spLocks noGrp="1"/>
          </p:cNvSpPr>
          <p:nvPr>
            <p:ph type="body" sz="quarter" idx="11"/>
          </p:nvPr>
        </p:nvSpPr>
        <p:spPr>
          <a:xfrm>
            <a:off x="4810606" y="271708"/>
            <a:ext cx="3299514" cy="586602"/>
          </a:xfrm>
          <a:prstGeom prst="rect">
            <a:avLst/>
          </a:prstGeom>
        </p:spPr>
        <p:txBody>
          <a:bodyPr vert="horz"/>
          <a:lstStyle>
            <a:lvl1pPr marL="0" indent="0">
              <a:buNone/>
              <a:defRPr sz="320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8" name="Text Placeholder 10"/>
          <p:cNvSpPr>
            <a:spLocks noGrp="1"/>
          </p:cNvSpPr>
          <p:nvPr>
            <p:ph type="body" sz="quarter" idx="14"/>
          </p:nvPr>
        </p:nvSpPr>
        <p:spPr>
          <a:xfrm>
            <a:off x="4810607" y="1025525"/>
            <a:ext cx="3884132" cy="3662363"/>
          </a:xfrm>
          <a:prstGeom prst="rect">
            <a:avLst/>
          </a:prstGeom>
        </p:spPr>
        <p:txBody>
          <a:bodyPr vert="horz"/>
          <a:lstStyle>
            <a:lvl1pPr marL="0" indent="0">
              <a:spcBef>
                <a:spcPts val="0"/>
              </a:spcBef>
              <a:spcAft>
                <a:spcPts val="0"/>
              </a:spcAft>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Edit Master text styles</a:t>
            </a:r>
          </a:p>
        </p:txBody>
      </p:sp>
      <p:sp>
        <p:nvSpPr>
          <p:cNvPr id="11" name="Content Placeholder 2"/>
          <p:cNvSpPr>
            <a:spLocks noGrp="1"/>
          </p:cNvSpPr>
          <p:nvPr>
            <p:ph sz="quarter" idx="12"/>
          </p:nvPr>
        </p:nvSpPr>
        <p:spPr>
          <a:xfrm>
            <a:off x="0" y="0"/>
            <a:ext cx="4584700" cy="5143500"/>
          </a:xfrm>
          <a:prstGeom prst="rect">
            <a:avLst/>
          </a:prstGeom>
        </p:spPr>
        <p:txBody>
          <a:bodyPr vert="horz"/>
          <a:lstStyle>
            <a:lvl1pPr marL="233363" indent="0">
              <a:buNone/>
              <a:defRPr>
                <a:solidFill>
                  <a:srgbClr val="FFFFFF"/>
                </a:solidFill>
              </a:defRPr>
            </a:lvl1pPr>
            <a:lvl5pPr marL="1828800" indent="0">
              <a:buNone/>
              <a:defRPr>
                <a:solidFill>
                  <a:srgbClr val="FFFFFF"/>
                </a:solidFill>
              </a:defRPr>
            </a:lvl5pPr>
          </a:lstStyle>
          <a:p>
            <a:pPr lvl="0"/>
            <a:r>
              <a:rPr lang="en-US" noProof="0"/>
              <a:t>Edit Master text styles</a:t>
            </a:r>
          </a:p>
        </p:txBody>
      </p:sp>
      <p:sp>
        <p:nvSpPr>
          <p:cNvPr id="7" name="TextBox 6">
            <a:extLst>
              <a:ext uri="{FF2B5EF4-FFF2-40B4-BE49-F238E27FC236}">
                <a16:creationId xmlns:a16="http://schemas.microsoft.com/office/drawing/2014/main" id="{011218E6-D19E-9042-A029-06BD908D28A5}"/>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9" name="Picture 8">
            <a:extLst>
              <a:ext uri="{FF2B5EF4-FFF2-40B4-BE49-F238E27FC236}">
                <a16:creationId xmlns:a16="http://schemas.microsoft.com/office/drawing/2014/main" id="{6505302D-5CB2-D44E-97EA-1684852A6154}"/>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1849485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063267"/>
            <a:ext cx="7316788" cy="497443"/>
          </a:xfrm>
          <a:prstGeom prst="rect">
            <a:avLst/>
          </a:prstGeom>
        </p:spPr>
        <p:txBody>
          <a:bodyPr vert="horz"/>
          <a:lstStyle>
            <a:lvl1pPr marL="0" indent="0" algn="ctr">
              <a:buNone/>
              <a:defRPr baseline="0">
                <a:solidFill>
                  <a:srgbClr val="67757D"/>
                </a:solidFill>
              </a:defRPr>
            </a:lvl1pPr>
          </a:lstStyle>
          <a:p>
            <a:pPr lvl="0"/>
            <a:r>
              <a:rPr lang="en-US" dirty="0"/>
              <a:t>Click to edit text</a:t>
            </a:r>
          </a:p>
        </p:txBody>
      </p:sp>
      <p:sp>
        <p:nvSpPr>
          <p:cNvPr id="9" name="Text Placeholder 8"/>
          <p:cNvSpPr>
            <a:spLocks noGrp="1"/>
          </p:cNvSpPr>
          <p:nvPr>
            <p:ph type="body" sz="quarter" idx="11" hasCustomPrompt="1"/>
          </p:nvPr>
        </p:nvSpPr>
        <p:spPr>
          <a:xfrm>
            <a:off x="914399" y="2567434"/>
            <a:ext cx="7316787" cy="398987"/>
          </a:xfrm>
          <a:prstGeom prst="rect">
            <a:avLst/>
          </a:prstGeom>
        </p:spPr>
        <p:txBody>
          <a:bodyPr vert="horz"/>
          <a:lstStyle>
            <a:lvl1pPr marL="0" marR="0" indent="0" algn="ctr" defTabSz="457200"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689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13" name="Rectangle 12"/>
          <p:cNvSpPr/>
          <p:nvPr userDrawn="1"/>
        </p:nvSpPr>
        <p:spPr>
          <a:xfrm>
            <a:off x="469900" y="1185863"/>
            <a:ext cx="2738438" cy="481012"/>
          </a:xfrm>
          <a:prstGeom prst="rect">
            <a:avLst/>
          </a:prstGeom>
          <a:solidFill>
            <a:srgbClr val="1F6E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4" name="Rectangle 13"/>
          <p:cNvSpPr/>
          <p:nvPr userDrawn="1"/>
        </p:nvSpPr>
        <p:spPr>
          <a:xfrm>
            <a:off x="469900" y="1931988"/>
            <a:ext cx="2738438" cy="481012"/>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5" name="Rectangle 14"/>
          <p:cNvSpPr/>
          <p:nvPr userDrawn="1"/>
        </p:nvSpPr>
        <p:spPr>
          <a:xfrm>
            <a:off x="469900" y="2678113"/>
            <a:ext cx="2738438" cy="481012"/>
          </a:xfrm>
          <a:prstGeom prst="rect">
            <a:avLst/>
          </a:prstGeom>
          <a:solidFill>
            <a:srgbClr val="3DC2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6" name="Rectangle 15"/>
          <p:cNvSpPr/>
          <p:nvPr userDrawn="1"/>
        </p:nvSpPr>
        <p:spPr>
          <a:xfrm>
            <a:off x="469900" y="3424238"/>
            <a:ext cx="2738438" cy="481012"/>
          </a:xfrm>
          <a:prstGeom prst="rect">
            <a:avLst/>
          </a:prstGeom>
          <a:solidFill>
            <a:srgbClr val="3DB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26" name="Rectangle 25"/>
          <p:cNvSpPr/>
          <p:nvPr userDrawn="1"/>
        </p:nvSpPr>
        <p:spPr>
          <a:xfrm>
            <a:off x="469900" y="4170363"/>
            <a:ext cx="2738438" cy="479425"/>
          </a:xfrm>
          <a:prstGeom prst="rect">
            <a:avLst/>
          </a:prstGeom>
          <a:solidFill>
            <a:srgbClr val="7EC5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8"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sp>
        <p:nvSpPr>
          <p:cNvPr id="7" name="Text Placeholder 6"/>
          <p:cNvSpPr>
            <a:spLocks noGrp="1"/>
          </p:cNvSpPr>
          <p:nvPr>
            <p:ph type="body" sz="quarter" idx="11"/>
          </p:nvPr>
        </p:nvSpPr>
        <p:spPr>
          <a:xfrm>
            <a:off x="3363912" y="1185381"/>
            <a:ext cx="5330825" cy="481012"/>
          </a:xfrm>
          <a:prstGeom prst="rect">
            <a:avLst/>
          </a:prstGeom>
        </p:spPr>
        <p:txBody>
          <a:bodyPr vert="horz" anchor="ctr" anchorCtr="0"/>
          <a:lstStyle>
            <a:lvl1pPr marL="0" indent="0" algn="l">
              <a:buNone/>
              <a:defRPr sz="16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Edit Master text styles</a:t>
            </a:r>
          </a:p>
        </p:txBody>
      </p:sp>
      <p:sp>
        <p:nvSpPr>
          <p:cNvPr id="17" name="Text Placeholder 16"/>
          <p:cNvSpPr>
            <a:spLocks noGrp="1"/>
          </p:cNvSpPr>
          <p:nvPr>
            <p:ph type="body" sz="quarter" idx="12"/>
          </p:nvPr>
        </p:nvSpPr>
        <p:spPr>
          <a:xfrm>
            <a:off x="721832" y="1281545"/>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Edit Master text styles</a:t>
            </a:r>
          </a:p>
        </p:txBody>
      </p:sp>
      <p:sp>
        <p:nvSpPr>
          <p:cNvPr id="18" name="Text Placeholder 16"/>
          <p:cNvSpPr>
            <a:spLocks noGrp="1"/>
          </p:cNvSpPr>
          <p:nvPr>
            <p:ph type="body" sz="quarter" idx="13"/>
          </p:nvPr>
        </p:nvSpPr>
        <p:spPr>
          <a:xfrm>
            <a:off x="721832" y="2029306"/>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Edit Master text styles</a:t>
            </a:r>
          </a:p>
        </p:txBody>
      </p:sp>
      <p:sp>
        <p:nvSpPr>
          <p:cNvPr id="19" name="Text Placeholder 16"/>
          <p:cNvSpPr>
            <a:spLocks noGrp="1"/>
          </p:cNvSpPr>
          <p:nvPr>
            <p:ph type="body" sz="quarter" idx="14"/>
          </p:nvPr>
        </p:nvSpPr>
        <p:spPr>
          <a:xfrm>
            <a:off x="721832" y="2777067"/>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Edit Master text styles</a:t>
            </a:r>
          </a:p>
        </p:txBody>
      </p:sp>
      <p:sp>
        <p:nvSpPr>
          <p:cNvPr id="20" name="Text Placeholder 16"/>
          <p:cNvSpPr>
            <a:spLocks noGrp="1"/>
          </p:cNvSpPr>
          <p:nvPr>
            <p:ph type="body" sz="quarter" idx="15"/>
          </p:nvPr>
        </p:nvSpPr>
        <p:spPr>
          <a:xfrm>
            <a:off x="721832" y="352482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Edit Master text styles</a:t>
            </a:r>
          </a:p>
        </p:txBody>
      </p:sp>
      <p:sp>
        <p:nvSpPr>
          <p:cNvPr id="21" name="Text Placeholder 16"/>
          <p:cNvSpPr>
            <a:spLocks noGrp="1"/>
          </p:cNvSpPr>
          <p:nvPr>
            <p:ph type="body" sz="quarter" idx="16"/>
          </p:nvPr>
        </p:nvSpPr>
        <p:spPr>
          <a:xfrm>
            <a:off x="721832" y="427258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Edit Master text styles</a:t>
            </a:r>
          </a:p>
        </p:txBody>
      </p:sp>
      <p:sp>
        <p:nvSpPr>
          <p:cNvPr id="22" name="Text Placeholder 6"/>
          <p:cNvSpPr>
            <a:spLocks noGrp="1"/>
          </p:cNvSpPr>
          <p:nvPr>
            <p:ph type="body" sz="quarter" idx="17"/>
          </p:nvPr>
        </p:nvSpPr>
        <p:spPr>
          <a:xfrm>
            <a:off x="3363912" y="1927705"/>
            <a:ext cx="5330825" cy="481012"/>
          </a:xfrm>
          <a:prstGeom prst="rect">
            <a:avLst/>
          </a:prstGeom>
        </p:spPr>
        <p:txBody>
          <a:bodyPr vert="horz" anchor="ctr" anchorCtr="0"/>
          <a:lstStyle>
            <a:lvl1pPr marL="0" indent="0" algn="l">
              <a:buNone/>
              <a:defRPr sz="16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Edit Master text styles</a:t>
            </a:r>
          </a:p>
        </p:txBody>
      </p:sp>
      <p:sp>
        <p:nvSpPr>
          <p:cNvPr id="23" name="Text Placeholder 6"/>
          <p:cNvSpPr>
            <a:spLocks noGrp="1"/>
          </p:cNvSpPr>
          <p:nvPr>
            <p:ph type="body" sz="quarter" idx="18"/>
          </p:nvPr>
        </p:nvSpPr>
        <p:spPr>
          <a:xfrm>
            <a:off x="3363912" y="2677293"/>
            <a:ext cx="5330825" cy="481012"/>
          </a:xfrm>
          <a:prstGeom prst="rect">
            <a:avLst/>
          </a:prstGeom>
        </p:spPr>
        <p:txBody>
          <a:bodyPr vert="horz" anchor="ctr" anchorCtr="0"/>
          <a:lstStyle>
            <a:lvl1pPr marL="0" indent="0" algn="l">
              <a:buNone/>
              <a:defRPr sz="16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Edit Master text styles</a:t>
            </a:r>
          </a:p>
        </p:txBody>
      </p:sp>
      <p:sp>
        <p:nvSpPr>
          <p:cNvPr id="24" name="Text Placeholder 6"/>
          <p:cNvSpPr>
            <a:spLocks noGrp="1"/>
          </p:cNvSpPr>
          <p:nvPr>
            <p:ph type="body" sz="quarter" idx="19"/>
          </p:nvPr>
        </p:nvSpPr>
        <p:spPr>
          <a:xfrm>
            <a:off x="3363913" y="3423902"/>
            <a:ext cx="5330825" cy="481012"/>
          </a:xfrm>
          <a:prstGeom prst="rect">
            <a:avLst/>
          </a:prstGeom>
        </p:spPr>
        <p:txBody>
          <a:bodyPr vert="horz" anchor="ctr" anchorCtr="0"/>
          <a:lstStyle>
            <a:lvl1pPr marL="0" indent="0" algn="l">
              <a:buNone/>
              <a:defRPr sz="16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Edit Master text styles</a:t>
            </a:r>
          </a:p>
        </p:txBody>
      </p:sp>
      <p:sp>
        <p:nvSpPr>
          <p:cNvPr id="25" name="Text Placeholder 6"/>
          <p:cNvSpPr>
            <a:spLocks noGrp="1"/>
          </p:cNvSpPr>
          <p:nvPr>
            <p:ph type="body" sz="quarter" idx="20"/>
          </p:nvPr>
        </p:nvSpPr>
        <p:spPr>
          <a:xfrm>
            <a:off x="3363913" y="4167188"/>
            <a:ext cx="5330825" cy="481012"/>
          </a:xfrm>
          <a:prstGeom prst="rect">
            <a:avLst/>
          </a:prstGeom>
        </p:spPr>
        <p:txBody>
          <a:bodyPr vert="horz" anchor="ctr" anchorCtr="0"/>
          <a:lstStyle>
            <a:lvl1pPr marL="0" indent="0" algn="l">
              <a:buNone/>
              <a:defRPr sz="16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Edit Master text styles</a:t>
            </a:r>
          </a:p>
        </p:txBody>
      </p:sp>
      <p:sp>
        <p:nvSpPr>
          <p:cNvPr id="28" name="TextBox 27">
            <a:extLst>
              <a:ext uri="{FF2B5EF4-FFF2-40B4-BE49-F238E27FC236}">
                <a16:creationId xmlns:a16="http://schemas.microsoft.com/office/drawing/2014/main" id="{54EBFC90-D3E9-0A45-9254-C8FA7178D616}"/>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29" name="Picture 28">
            <a:extLst>
              <a:ext uri="{FF2B5EF4-FFF2-40B4-BE49-F238E27FC236}">
                <a16:creationId xmlns:a16="http://schemas.microsoft.com/office/drawing/2014/main" id="{A94FEAFE-B7AB-4E4E-9D35-8826D17CAE69}"/>
              </a:ext>
            </a:extLst>
          </p:cNvPr>
          <p:cNvPicPr>
            <a:picLocks noChangeAspect="1"/>
          </p:cNvPicPr>
          <p:nvPr userDrawn="1"/>
        </p:nvPicPr>
        <p:blipFill>
          <a:blip r:embed="rId2"/>
          <a:srcRect/>
          <a:stretch/>
        </p:blipFill>
        <p:spPr>
          <a:xfrm>
            <a:off x="8075153" y="5371"/>
            <a:ext cx="617996" cy="1119557"/>
          </a:xfrm>
          <a:prstGeom prst="rect">
            <a:avLst/>
          </a:prstGeom>
        </p:spPr>
      </p:pic>
    </p:spTree>
    <p:extLst>
      <p:ext uri="{BB962C8B-B14F-4D97-AF65-F5344CB8AC3E}">
        <p14:creationId xmlns:p14="http://schemas.microsoft.com/office/powerpoint/2010/main" val="279895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cxnSp>
        <p:nvCxnSpPr>
          <p:cNvPr id="3" name="Straight Connector 2"/>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4" name="Picture 2" descr="PPT-Cl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6"/>
          <p:cNvSpPr>
            <a:spLocks noGrp="1"/>
          </p:cNvSpPr>
          <p:nvPr>
            <p:ph type="body" sz="quarter" idx="10"/>
          </p:nvPr>
        </p:nvSpPr>
        <p:spPr>
          <a:xfrm>
            <a:off x="914399" y="2417329"/>
            <a:ext cx="7316788" cy="497443"/>
          </a:xfrm>
          <a:prstGeom prst="rect">
            <a:avLst/>
          </a:prstGeom>
        </p:spPr>
        <p:txBody>
          <a:bodyPr vert="horz"/>
          <a:lstStyle>
            <a:lvl1pPr marL="0" indent="0" algn="ctr">
              <a:buNone/>
              <a:defRPr baseline="0">
                <a:solidFill>
                  <a:srgbClr val="FFFFFF"/>
                </a:solidFill>
              </a:defRPr>
            </a:lvl1pPr>
          </a:lstStyle>
          <a:p>
            <a:pPr lvl="0"/>
            <a:r>
              <a:rPr lang="en-US"/>
              <a:t>Edit Master text styles</a:t>
            </a:r>
          </a:p>
        </p:txBody>
      </p:sp>
      <p:sp>
        <p:nvSpPr>
          <p:cNvPr id="8" name="TextBox 7">
            <a:extLst>
              <a:ext uri="{FF2B5EF4-FFF2-40B4-BE49-F238E27FC236}">
                <a16:creationId xmlns:a16="http://schemas.microsoft.com/office/drawing/2014/main" id="{13C27690-B46F-E54B-B66C-671E536C5375}"/>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pic>
        <p:nvPicPr>
          <p:cNvPr id="10" name="Picture 9">
            <a:extLst>
              <a:ext uri="{FF2B5EF4-FFF2-40B4-BE49-F238E27FC236}">
                <a16:creationId xmlns:a16="http://schemas.microsoft.com/office/drawing/2014/main" id="{C2B96A10-3292-424E-B66A-F17E3F4AAD3E}"/>
              </a:ext>
            </a:extLst>
          </p:cNvPr>
          <p:cNvPicPr>
            <a:picLocks noChangeAspect="1"/>
          </p:cNvPicPr>
          <p:nvPr userDrawn="1"/>
        </p:nvPicPr>
        <p:blipFill>
          <a:blip r:embed="rId3"/>
          <a:srcRect/>
          <a:stretch/>
        </p:blipFill>
        <p:spPr>
          <a:xfrm>
            <a:off x="8075153" y="5371"/>
            <a:ext cx="617996" cy="1119557"/>
          </a:xfrm>
          <a:prstGeom prst="rect">
            <a:avLst/>
          </a:prstGeom>
        </p:spPr>
      </p:pic>
    </p:spTree>
    <p:extLst>
      <p:ext uri="{BB962C8B-B14F-4D97-AF65-F5344CB8AC3E}">
        <p14:creationId xmlns:p14="http://schemas.microsoft.com/office/powerpoint/2010/main" val="472095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rgbClr val="FFFFFF"/>
                </a:solidFill>
                <a:latin typeface="Arial" charset="0"/>
              </a:rPr>
              <a:t>Coffee Break</a:t>
            </a:r>
          </a:p>
        </p:txBody>
      </p:sp>
      <p:pic>
        <p:nvPicPr>
          <p:cNvPr id="8" name="Picture 7">
            <a:extLst>
              <a:ext uri="{FF2B5EF4-FFF2-40B4-BE49-F238E27FC236}">
                <a16:creationId xmlns:a16="http://schemas.microsoft.com/office/drawing/2014/main" id="{7B9B6811-FB3A-1A45-9ACE-F0E799E8C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0900" y="1618821"/>
            <a:ext cx="589188" cy="622729"/>
          </a:xfrm>
          <a:prstGeom prst="rect">
            <a:avLst/>
          </a:prstGeom>
        </p:spPr>
      </p:pic>
      <p:pic>
        <p:nvPicPr>
          <p:cNvPr id="9" name="Picture 8">
            <a:extLst>
              <a:ext uri="{FF2B5EF4-FFF2-40B4-BE49-F238E27FC236}">
                <a16:creationId xmlns:a16="http://schemas.microsoft.com/office/drawing/2014/main" id="{669EEC8C-7B41-5947-964E-FBAE3D110DE8}"/>
              </a:ext>
            </a:extLst>
          </p:cNvPr>
          <p:cNvPicPr>
            <a:picLocks noChangeAspect="1"/>
          </p:cNvPicPr>
          <p:nvPr userDrawn="1"/>
        </p:nvPicPr>
        <p:blipFill>
          <a:blip r:embed="rId3"/>
          <a:srcRect/>
          <a:stretch/>
        </p:blipFill>
        <p:spPr>
          <a:xfrm>
            <a:off x="8075153" y="5371"/>
            <a:ext cx="617996" cy="1119557"/>
          </a:xfrm>
          <a:prstGeom prst="rect">
            <a:avLst/>
          </a:prstGeom>
        </p:spPr>
      </p:pic>
    </p:spTree>
    <p:extLst>
      <p:ext uri="{BB962C8B-B14F-4D97-AF65-F5344CB8AC3E}">
        <p14:creationId xmlns:p14="http://schemas.microsoft.com/office/powerpoint/2010/main" val="1878476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dirty="0">
                <a:solidFill>
                  <a:srgbClr val="FFFFFF"/>
                </a:solidFill>
                <a:latin typeface="Arial" charset="0"/>
              </a:rPr>
              <a:t>Lunch Break</a:t>
            </a:r>
          </a:p>
        </p:txBody>
      </p:sp>
      <p:pic>
        <p:nvPicPr>
          <p:cNvPr id="10" name="Picture 9">
            <a:extLst>
              <a:ext uri="{FF2B5EF4-FFF2-40B4-BE49-F238E27FC236}">
                <a16:creationId xmlns:a16="http://schemas.microsoft.com/office/drawing/2014/main" id="{04285FD7-81B6-FA45-AB73-053468638487}"/>
              </a:ext>
            </a:extLst>
          </p:cNvPr>
          <p:cNvPicPr>
            <a:picLocks noChangeAspect="1"/>
          </p:cNvPicPr>
          <p:nvPr userDrawn="1"/>
        </p:nvPicPr>
        <p:blipFill>
          <a:blip r:embed="rId2"/>
          <a:stretch>
            <a:fillRect/>
          </a:stretch>
        </p:blipFill>
        <p:spPr>
          <a:xfrm>
            <a:off x="4321101" y="1639165"/>
            <a:ext cx="501798" cy="654519"/>
          </a:xfrm>
          <a:prstGeom prst="rect">
            <a:avLst/>
          </a:prstGeom>
        </p:spPr>
      </p:pic>
      <p:pic>
        <p:nvPicPr>
          <p:cNvPr id="11" name="Picture 10">
            <a:extLst>
              <a:ext uri="{FF2B5EF4-FFF2-40B4-BE49-F238E27FC236}">
                <a16:creationId xmlns:a16="http://schemas.microsoft.com/office/drawing/2014/main" id="{C7D89453-51F6-9E43-B00A-FAAAE39DA5C4}"/>
              </a:ext>
            </a:extLst>
          </p:cNvPr>
          <p:cNvPicPr>
            <a:picLocks noChangeAspect="1"/>
          </p:cNvPicPr>
          <p:nvPr userDrawn="1"/>
        </p:nvPicPr>
        <p:blipFill>
          <a:blip r:embed="rId3"/>
          <a:srcRect/>
          <a:stretch/>
        </p:blipFill>
        <p:spPr>
          <a:xfrm>
            <a:off x="8075153" y="5371"/>
            <a:ext cx="617996" cy="1119557"/>
          </a:xfrm>
          <a:prstGeom prst="rect">
            <a:avLst/>
          </a:prstGeom>
        </p:spPr>
      </p:pic>
    </p:spTree>
    <p:extLst>
      <p:ext uri="{BB962C8B-B14F-4D97-AF65-F5344CB8AC3E}">
        <p14:creationId xmlns:p14="http://schemas.microsoft.com/office/powerpoint/2010/main" val="503801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9"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Edit Master text styles</a:t>
            </a:r>
          </a:p>
        </p:txBody>
      </p:sp>
      <p:pic>
        <p:nvPicPr>
          <p:cNvPr id="7" name="Picture 6"/>
          <p:cNvPicPr>
            <a:picLocks noChangeAspect="1"/>
          </p:cNvPicPr>
          <p:nvPr userDrawn="1"/>
        </p:nvPicPr>
        <p:blipFill>
          <a:blip r:embed="rId2"/>
          <a:srcRect/>
          <a:stretch/>
        </p:blipFill>
        <p:spPr>
          <a:xfrm>
            <a:off x="8075153" y="5371"/>
            <a:ext cx="617996" cy="1119557"/>
          </a:xfrm>
          <a:prstGeom prst="rect">
            <a:avLst/>
          </a:prstGeom>
        </p:spPr>
      </p:pic>
      <p:sp>
        <p:nvSpPr>
          <p:cNvPr id="5" name="TextBox 4">
            <a:extLst>
              <a:ext uri="{FF2B5EF4-FFF2-40B4-BE49-F238E27FC236}">
                <a16:creationId xmlns:a16="http://schemas.microsoft.com/office/drawing/2014/main" id="{4EC91EDB-2051-9844-B4B7-70CC5860CBF0}"/>
              </a:ext>
            </a:extLst>
          </p:cNvPr>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©2021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Tree>
    <p:extLst>
      <p:ext uri="{BB962C8B-B14F-4D97-AF65-F5344CB8AC3E}">
        <p14:creationId xmlns:p14="http://schemas.microsoft.com/office/powerpoint/2010/main" val="33638283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5" y="271708"/>
            <a:ext cx="7751456" cy="972893"/>
          </a:xfrm>
          <a:prstGeom prst="rect">
            <a:avLst/>
          </a:prstGeom>
        </p:spPr>
        <p:txBody>
          <a:bodyPr vert="horz"/>
          <a:lstStyle>
            <a:lvl1pPr marL="0" indent="0">
              <a:buNone/>
              <a:defRPr sz="3200" baseline="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13"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9" y="1294632"/>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30121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5F8-492E-FF63-1354-3084F77F075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A29AFEE-D86F-2E22-900B-4A9C40C8961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90EAF4A-145C-2CA6-423A-E28D72C9FAF5}"/>
              </a:ext>
            </a:extLst>
          </p:cNvPr>
          <p:cNvSpPr>
            <a:spLocks noGrp="1"/>
          </p:cNvSpPr>
          <p:nvPr>
            <p:ph type="dt" sz="half" idx="10"/>
          </p:nvPr>
        </p:nvSpPr>
        <p:spPr/>
        <p:txBody>
          <a:bodyPr/>
          <a:lstStyle/>
          <a:p>
            <a:fld id="{90D0D2EB-072D-4719-A523-B4F3E5453329}" type="datetimeFigureOut">
              <a:rPr lang="en-US" smtClean="0"/>
              <a:t>7/27/2023</a:t>
            </a:fld>
            <a:endParaRPr lang="en-US" dirty="0"/>
          </a:p>
        </p:txBody>
      </p:sp>
      <p:sp>
        <p:nvSpPr>
          <p:cNvPr id="5" name="Footer Placeholder 4">
            <a:extLst>
              <a:ext uri="{FF2B5EF4-FFF2-40B4-BE49-F238E27FC236}">
                <a16:creationId xmlns:a16="http://schemas.microsoft.com/office/drawing/2014/main" id="{52C47410-F8EC-FFE9-8920-C81215794A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0BFF72-6F1C-ADED-AAAA-2497319EA85F}"/>
              </a:ext>
            </a:extLst>
          </p:cNvPr>
          <p:cNvSpPr>
            <a:spLocks noGrp="1"/>
          </p:cNvSpPr>
          <p:nvPr>
            <p:ph type="sldNum" sz="quarter" idx="12"/>
          </p:nvPr>
        </p:nvSpPr>
        <p:spPr/>
        <p:txBody>
          <a:bodyPr/>
          <a:lstStyle/>
          <a:p>
            <a:fld id="{DD5E54C2-945A-4105-9C1A-515AF5B9A481}" type="slidenum">
              <a:rPr lang="en-US" smtClean="0"/>
              <a:t>‹#›</a:t>
            </a:fld>
            <a:endParaRPr lang="en-US" dirty="0"/>
          </a:p>
        </p:txBody>
      </p:sp>
    </p:spTree>
    <p:extLst>
      <p:ext uri="{BB962C8B-B14F-4D97-AF65-F5344CB8AC3E}">
        <p14:creationId xmlns:p14="http://schemas.microsoft.com/office/powerpoint/2010/main" val="4107537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944274" y="3416083"/>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1901629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10"/>
          <p:cNvSpPr>
            <a:spLocks noGrp="1"/>
          </p:cNvSpPr>
          <p:nvPr>
            <p:ph type="body" sz="quarter" idx="13" hasCustomPrompt="1"/>
          </p:nvPr>
        </p:nvSpPr>
        <p:spPr>
          <a:xfrm>
            <a:off x="360315" y="1244602"/>
            <a:ext cx="8334424" cy="3469640"/>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tx1"/>
                </a:solidFill>
              </a:defRPr>
            </a:lvl1pPr>
            <a:lvl2pPr marL="800080" indent="-342892">
              <a:buClr>
                <a:schemeClr val="bg2"/>
              </a:buClr>
              <a:buFont typeface="Arial"/>
              <a:buChar char="•"/>
              <a:defRPr sz="2000">
                <a:solidFill>
                  <a:schemeClr val="tx1"/>
                </a:solidFill>
              </a:defRPr>
            </a:lvl2pPr>
            <a:lvl3pPr marL="1257269" indent="-342892">
              <a:buClr>
                <a:schemeClr val="bg2"/>
              </a:buClr>
              <a:buSzPct val="50000"/>
              <a:buFont typeface="Wingdings" charset="2"/>
              <a:buChar char="u"/>
              <a:defRPr sz="2000" baseline="0">
                <a:solidFill>
                  <a:schemeClr val="tx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5" y="271708"/>
            <a:ext cx="7751456" cy="972893"/>
          </a:xfrm>
          <a:prstGeom prst="rect">
            <a:avLst/>
          </a:prstGeom>
        </p:spPr>
        <p:txBody>
          <a:bodyPr vert="horz"/>
          <a:lstStyle>
            <a:lvl1pPr marL="0" indent="0">
              <a:buNone/>
              <a:defRPr sz="3200" baseline="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774092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5" y="271708"/>
            <a:ext cx="7751456" cy="586602"/>
          </a:xfrm>
          <a:prstGeom prst="rect">
            <a:avLst/>
          </a:prstGeom>
        </p:spPr>
        <p:txBody>
          <a:bodyPr vert="horz"/>
          <a:lstStyle>
            <a:lvl1pPr marL="0" indent="0">
              <a:buNone/>
              <a:defRPr sz="320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939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3"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2783594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400" y="2063268"/>
            <a:ext cx="7316788" cy="497443"/>
          </a:xfrm>
          <a:prstGeom prst="rect">
            <a:avLst/>
          </a:prstGeom>
        </p:spPr>
        <p:txBody>
          <a:bodyPr vert="horz"/>
          <a:lstStyle>
            <a:lvl1pPr marL="0" indent="0" algn="ctr">
              <a:buNone/>
              <a:defRPr baseline="0">
                <a:solidFill>
                  <a:schemeClr val="bg1">
                    <a:lumMod val="50000"/>
                  </a:schemeClr>
                </a:solidFill>
              </a:defRPr>
            </a:lvl1pPr>
          </a:lstStyle>
          <a:p>
            <a:pPr lvl="0"/>
            <a:r>
              <a:rPr lang="en-US" dirty="0"/>
              <a:t>Click to edit text</a:t>
            </a:r>
          </a:p>
        </p:txBody>
      </p:sp>
      <p:sp>
        <p:nvSpPr>
          <p:cNvPr id="9" name="Text Placeholder 8"/>
          <p:cNvSpPr>
            <a:spLocks noGrp="1"/>
          </p:cNvSpPr>
          <p:nvPr>
            <p:ph type="body" sz="quarter" idx="11" hasCustomPrompt="1"/>
          </p:nvPr>
        </p:nvSpPr>
        <p:spPr>
          <a:xfrm>
            <a:off x="914399" y="2567435"/>
            <a:ext cx="7316787" cy="398987"/>
          </a:xfrm>
          <a:prstGeom prst="rect">
            <a:avLst/>
          </a:prstGeom>
        </p:spPr>
        <p:txBody>
          <a:bodyPr vert="horz"/>
          <a:lstStyle>
            <a:lvl1pPr marL="0" marR="0" indent="0" algn="ctr" defTabSz="457189"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189" indent="0">
              <a:buNone/>
              <a:defRPr sz="2000">
                <a:solidFill>
                  <a:srgbClr val="FFFFFF"/>
                </a:solidFill>
              </a:defRPr>
            </a:lvl2pPr>
            <a:lvl3pPr marL="914378" indent="0">
              <a:buNone/>
              <a:defRPr sz="2000">
                <a:solidFill>
                  <a:srgbClr val="FFFFFF"/>
                </a:solidFill>
              </a:defRPr>
            </a:lvl3pPr>
            <a:lvl4pPr marL="1371566" indent="0">
              <a:buNone/>
              <a:defRPr sz="2000">
                <a:solidFill>
                  <a:srgbClr val="FFFFFF"/>
                </a:solidFill>
              </a:defRPr>
            </a:lvl4pPr>
            <a:lvl5pPr marL="1828754" indent="0">
              <a:buNone/>
              <a:defRPr sz="2000">
                <a:solidFill>
                  <a:srgbClr val="FFFFFF"/>
                </a:solidFill>
              </a:defRPr>
            </a:lvl5pPr>
          </a:lstStyle>
          <a:p>
            <a:pPr lvl="0"/>
            <a:r>
              <a:rPr lang="en-US" dirty="0"/>
              <a:t>Click to edit text</a:t>
            </a:r>
          </a:p>
        </p:txBody>
      </p:sp>
      <p:sp>
        <p:nvSpPr>
          <p:cNvPr id="8" name="Rectangle 7"/>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11" name="Picture 10">
            <a:extLst>
              <a:ext uri="{FF2B5EF4-FFF2-40B4-BE49-F238E27FC236}">
                <a16:creationId xmlns:a16="http://schemas.microsoft.com/office/drawing/2014/main" id="{8108F20E-58E5-4042-A26C-DD9372D68ED0}"/>
              </a:ext>
            </a:extLst>
          </p:cNvPr>
          <p:cNvPicPr>
            <a:picLocks noChangeAspect="1"/>
          </p:cNvPicPr>
          <p:nvPr userDrawn="1"/>
        </p:nvPicPr>
        <p:blipFill>
          <a:blip r:embed="rId2"/>
          <a:stretch>
            <a:fillRect/>
          </a:stretch>
        </p:blipFill>
        <p:spPr>
          <a:xfrm>
            <a:off x="8318268" y="487765"/>
            <a:ext cx="335381" cy="269240"/>
          </a:xfrm>
          <a:prstGeom prst="rect">
            <a:avLst/>
          </a:prstGeom>
        </p:spPr>
      </p:pic>
    </p:spTree>
    <p:extLst>
      <p:ext uri="{BB962C8B-B14F-4D97-AF65-F5344CB8AC3E}">
        <p14:creationId xmlns:p14="http://schemas.microsoft.com/office/powerpoint/2010/main" val="34568827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ection Title Page">
    <p:spTree>
      <p:nvGrpSpPr>
        <p:cNvPr id="1" name=""/>
        <p:cNvGrpSpPr/>
        <p:nvPr/>
      </p:nvGrpSpPr>
      <p:grpSpPr>
        <a:xfrm>
          <a:off x="0" y="0"/>
          <a:ext cx="0" cy="0"/>
          <a:chOff x="0" y="0"/>
          <a:chExt cx="0" cy="0"/>
        </a:xfrm>
      </p:grpSpPr>
      <p:cxnSp>
        <p:nvCxnSpPr>
          <p:cNvPr id="5" name="Straight Connector 4"/>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400" y="2417330"/>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6" name="Rectangle 5"/>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8" name="Picture 2" descr="NEILogoOnlyWhite.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060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Open Area">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CD0FA75-BFB0-4CB8-A3A1-C7F72649576A}"/>
              </a:ext>
            </a:extLst>
          </p:cNvPr>
          <p:cNvSpPr>
            <a:spLocks noGrp="1"/>
          </p:cNvSpPr>
          <p:nvPr>
            <p:ph type="title"/>
          </p:nvPr>
        </p:nvSpPr>
        <p:spPr>
          <a:xfrm>
            <a:off x="358665" y="267552"/>
            <a:ext cx="7751456" cy="570650"/>
          </a:xfrm>
          <a:prstGeom prst="rect">
            <a:avLst/>
          </a:prstGeom>
        </p:spPr>
        <p:txBody>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24014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Bullet Page, Landscape">
    <p:spTree>
      <p:nvGrpSpPr>
        <p:cNvPr id="1" name=""/>
        <p:cNvGrpSpPr/>
        <p:nvPr/>
      </p:nvGrpSpPr>
      <p:grpSpPr>
        <a:xfrm>
          <a:off x="0" y="0"/>
          <a:ext cx="0" cy="0"/>
          <a:chOff x="0" y="0"/>
          <a:chExt cx="0" cy="0"/>
        </a:xfrm>
      </p:grpSpPr>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Text Placeholder 10"/>
          <p:cNvSpPr>
            <a:spLocks noGrp="1"/>
          </p:cNvSpPr>
          <p:nvPr>
            <p:ph type="body" sz="quarter" idx="13" hasCustomPrompt="1"/>
          </p:nvPr>
        </p:nvSpPr>
        <p:spPr>
          <a:xfrm>
            <a:off x="360315" y="1244601"/>
            <a:ext cx="8334424" cy="3548159"/>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tx1"/>
                </a:solidFill>
              </a:defRPr>
            </a:lvl1pPr>
            <a:lvl2pPr marL="800080" indent="-342892">
              <a:buClr>
                <a:schemeClr val="bg2"/>
              </a:buClr>
              <a:buFont typeface="Arial"/>
              <a:buChar char="•"/>
              <a:defRPr sz="2000">
                <a:solidFill>
                  <a:schemeClr val="tx1"/>
                </a:solidFill>
              </a:defRPr>
            </a:lvl2pPr>
            <a:lvl3pPr marL="1257269" indent="-342892">
              <a:buClr>
                <a:schemeClr val="bg2"/>
              </a:buClr>
              <a:buSzPct val="50000"/>
              <a:buFont typeface="Wingdings" charset="2"/>
              <a:buChar char="u"/>
              <a:defRPr sz="2000" baseline="0">
                <a:solidFill>
                  <a:schemeClr val="tx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5" y="271708"/>
            <a:ext cx="7751456" cy="972893"/>
          </a:xfrm>
          <a:prstGeom prst="rect">
            <a:avLst/>
          </a:prstGeom>
        </p:spPr>
        <p:txBody>
          <a:bodyPr vert="horz"/>
          <a:lstStyle>
            <a:lvl1pPr marL="0" indent="0">
              <a:buNone/>
              <a:defRPr sz="3200" baseline="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35891211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1" name="Text Placeholder 10"/>
          <p:cNvSpPr>
            <a:spLocks noGrp="1"/>
          </p:cNvSpPr>
          <p:nvPr>
            <p:ph type="body" sz="quarter" idx="13"/>
          </p:nvPr>
        </p:nvSpPr>
        <p:spPr>
          <a:xfrm>
            <a:off x="375709" y="1244600"/>
            <a:ext cx="4055004"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3" name="Text Placeholder 10"/>
          <p:cNvSpPr>
            <a:spLocks noGrp="1"/>
          </p:cNvSpPr>
          <p:nvPr>
            <p:ph type="body" sz="quarter" idx="17"/>
          </p:nvPr>
        </p:nvSpPr>
        <p:spPr>
          <a:xfrm>
            <a:off x="4585967" y="1248906"/>
            <a:ext cx="4099246"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24488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4" y="252252"/>
            <a:ext cx="7751456" cy="972893"/>
          </a:xfrm>
          <a:prstGeom prst="rect">
            <a:avLst/>
          </a:prstGeom>
        </p:spPr>
        <p:txBody>
          <a:bodyPr vert="horz"/>
          <a:lstStyle>
            <a:lvl1pPr marL="0" indent="0">
              <a:buNone/>
              <a:defRPr sz="3200" baseline="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sp>
        <p:nvSpPr>
          <p:cNvPr id="8"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pic>
        <p:nvPicPr>
          <p:cNvPr id="6" name="Picture 5">
            <a:extLst>
              <a:ext uri="{FF2B5EF4-FFF2-40B4-BE49-F238E27FC236}">
                <a16:creationId xmlns:a16="http://schemas.microsoft.com/office/drawing/2014/main" id="{9863ED42-2A7B-4748-957B-D7235607E975}"/>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2129592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11" name="Text Placeholder 12"/>
          <p:cNvSpPr>
            <a:spLocks noGrp="1"/>
          </p:cNvSpPr>
          <p:nvPr>
            <p:ph type="body" sz="quarter" idx="10"/>
          </p:nvPr>
        </p:nvSpPr>
        <p:spPr>
          <a:xfrm>
            <a:off x="358664" y="252252"/>
            <a:ext cx="7751456" cy="586602"/>
          </a:xfrm>
          <a:prstGeom prst="rect">
            <a:avLst/>
          </a:prstGeom>
        </p:spPr>
        <p:txBody>
          <a:bodyPr vert="horz"/>
          <a:lstStyle>
            <a:lvl1pPr marL="0" indent="0">
              <a:buNone/>
              <a:defRPr sz="320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12" name="Text Placeholder 2"/>
          <p:cNvSpPr>
            <a:spLocks noGrp="1"/>
          </p:cNvSpPr>
          <p:nvPr>
            <p:ph type="body" sz="quarter" idx="11"/>
          </p:nvPr>
        </p:nvSpPr>
        <p:spPr>
          <a:xfrm>
            <a:off x="368578" y="848282"/>
            <a:ext cx="7741542" cy="446349"/>
          </a:xfrm>
          <a:prstGeom prst="rect">
            <a:avLst/>
          </a:prstGeom>
        </p:spPr>
        <p:txBody>
          <a:bodyPr vert="horz"/>
          <a:lstStyle>
            <a:lvl1pPr marL="0" indent="0">
              <a:buNone/>
              <a:defRPr sz="1800" cap="all" baseline="0">
                <a:solidFill>
                  <a:srgbClr val="179CD6"/>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Click to edit Master text styles</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sp>
        <p:nvSpPr>
          <p:cNvPr id="5" name="Content Placeholder 4"/>
          <p:cNvSpPr>
            <a:spLocks noGrp="1"/>
          </p:cNvSpPr>
          <p:nvPr>
            <p:ph sz="quarter" idx="14" hasCustomPrompt="1"/>
          </p:nvPr>
        </p:nvSpPr>
        <p:spPr>
          <a:xfrm>
            <a:off x="465138" y="1314087"/>
            <a:ext cx="8224837" cy="3393257"/>
          </a:xfrm>
          <a:prstGeom prst="rect">
            <a:avLst/>
          </a:prstGeom>
        </p:spPr>
        <p:txBody>
          <a:bodyPr vert="horz"/>
          <a:lstStyle>
            <a:lvl1pPr marL="0" indent="0">
              <a:buNone/>
              <a:defRPr>
                <a:solidFill>
                  <a:schemeClr val="bg1">
                    <a:lumMod val="50000"/>
                  </a:schemeClr>
                </a:solidFill>
              </a:defRPr>
            </a:lvl1pPr>
          </a:lstStyle>
          <a:p>
            <a:pPr lvl="0"/>
            <a:r>
              <a:rPr lang="en-US" noProof="0" dirty="0"/>
              <a:t>Drag picture to placeholder or click icon to add</a:t>
            </a:r>
          </a:p>
        </p:txBody>
      </p:sp>
      <p:pic>
        <p:nvPicPr>
          <p:cNvPr id="7" name="Picture 6">
            <a:extLst>
              <a:ext uri="{FF2B5EF4-FFF2-40B4-BE49-F238E27FC236}">
                <a16:creationId xmlns:a16="http://schemas.microsoft.com/office/drawing/2014/main" id="{56F4F3F0-83C6-7E49-8F07-8B374E6E3164}"/>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2861188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68577" y="1250848"/>
            <a:ext cx="8319809" cy="811408"/>
          </a:xfrm>
          <a:prstGeom prst="rect">
            <a:avLst/>
          </a:prstGeom>
        </p:spPr>
        <p:txBody>
          <a:bodyPr vert="horz"/>
          <a:lstStyle>
            <a:lvl1pPr marL="0" indent="0">
              <a:buNone/>
              <a:defRPr sz="2000" baseline="0">
                <a:solidFill>
                  <a:schemeClr val="bg1">
                    <a:lumMod val="50000"/>
                  </a:schemeClr>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13" name="Text Placeholder 12"/>
          <p:cNvSpPr>
            <a:spLocks noGrp="1"/>
          </p:cNvSpPr>
          <p:nvPr>
            <p:ph type="body" sz="quarter" idx="13" hasCustomPrompt="1"/>
          </p:nvPr>
        </p:nvSpPr>
        <p:spPr>
          <a:xfrm>
            <a:off x="358664" y="271707"/>
            <a:ext cx="7751456" cy="972893"/>
          </a:xfrm>
          <a:prstGeom prst="rect">
            <a:avLst/>
          </a:prstGeom>
        </p:spPr>
        <p:txBody>
          <a:bodyPr vert="horz"/>
          <a:lstStyle>
            <a:lvl1pPr marL="0" indent="0">
              <a:buNone/>
              <a:defRPr sz="3200" baseline="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sp>
        <p:nvSpPr>
          <p:cNvPr id="8" name="Content Placeholder 4"/>
          <p:cNvSpPr>
            <a:spLocks noGrp="1"/>
          </p:cNvSpPr>
          <p:nvPr>
            <p:ph sz="quarter" idx="14" hasCustomPrompt="1"/>
          </p:nvPr>
        </p:nvSpPr>
        <p:spPr>
          <a:xfrm>
            <a:off x="465138" y="2062256"/>
            <a:ext cx="8224837" cy="2625632"/>
          </a:xfrm>
          <a:prstGeom prst="rect">
            <a:avLst/>
          </a:prstGeom>
        </p:spPr>
        <p:txBody>
          <a:bodyPr vert="horz"/>
          <a:lstStyle>
            <a:lvl1pPr marL="0" indent="0">
              <a:buNone/>
              <a:defRPr>
                <a:solidFill>
                  <a:schemeClr val="bg1">
                    <a:lumMod val="50000"/>
                  </a:schemeClr>
                </a:solidFill>
              </a:defRPr>
            </a:lvl1pPr>
          </a:lstStyle>
          <a:p>
            <a:pPr lvl="0"/>
            <a:r>
              <a:rPr lang="en-US" noProof="0" dirty="0"/>
              <a:t>Drag picture to placeholder or click icon to add</a:t>
            </a:r>
          </a:p>
        </p:txBody>
      </p:sp>
      <p:pic>
        <p:nvPicPr>
          <p:cNvPr id="7" name="Picture 6">
            <a:extLst>
              <a:ext uri="{FF2B5EF4-FFF2-40B4-BE49-F238E27FC236}">
                <a16:creationId xmlns:a16="http://schemas.microsoft.com/office/drawing/2014/main" id="{990107E9-E3FA-474F-976F-FA0E1B39B5B9}"/>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3678244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75709" y="1703485"/>
            <a:ext cx="4055004" cy="2984404"/>
          </a:xfrm>
          <a:prstGeom prst="rect">
            <a:avLst/>
          </a:prstGeom>
        </p:spPr>
        <p:txBody>
          <a:bodyPr vert="horz"/>
          <a:lstStyle>
            <a:lvl1pPr marL="0" indent="0">
              <a:lnSpc>
                <a:spcPct val="100000"/>
              </a:lnSpc>
              <a:spcBef>
                <a:spcPts val="0"/>
              </a:spcBef>
              <a:spcAft>
                <a:spcPts val="0"/>
              </a:spcAft>
              <a:buNone/>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0"/>
          <p:cNvSpPr>
            <a:spLocks noGrp="1"/>
          </p:cNvSpPr>
          <p:nvPr>
            <p:ph type="body" sz="quarter" idx="17" hasCustomPrompt="1"/>
          </p:nvPr>
        </p:nvSpPr>
        <p:spPr>
          <a:xfrm>
            <a:off x="4585967" y="1714276"/>
            <a:ext cx="4099246" cy="2984404"/>
          </a:xfrm>
          <a:prstGeom prst="rect">
            <a:avLst/>
          </a:prstGeom>
        </p:spPr>
        <p:txBody>
          <a:bodyPr vert="horz"/>
          <a:lstStyle>
            <a:lvl1pPr marL="0" indent="0">
              <a:lnSpc>
                <a:spcPct val="100000"/>
              </a:lnSpc>
              <a:spcBef>
                <a:spcPts val="0"/>
              </a:spcBef>
              <a:spcAft>
                <a:spcPts val="0"/>
              </a:spcAft>
              <a:buNone/>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9" name="Picture 8">
            <a:extLst>
              <a:ext uri="{FF2B5EF4-FFF2-40B4-BE49-F238E27FC236}">
                <a16:creationId xmlns:a16="http://schemas.microsoft.com/office/drawing/2014/main" id="{9988B22C-26F4-364D-B813-86832FABD5AA}"/>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243337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0"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1" name="Text Placeholder 10"/>
          <p:cNvSpPr>
            <a:spLocks noGrp="1"/>
          </p:cNvSpPr>
          <p:nvPr>
            <p:ph type="body" sz="quarter" idx="13"/>
          </p:nvPr>
        </p:nvSpPr>
        <p:spPr>
          <a:xfrm>
            <a:off x="375709" y="1716455"/>
            <a:ext cx="4055004"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3" name="Text Placeholder 10"/>
          <p:cNvSpPr>
            <a:spLocks noGrp="1"/>
          </p:cNvSpPr>
          <p:nvPr>
            <p:ph type="body" sz="quarter" idx="17"/>
          </p:nvPr>
        </p:nvSpPr>
        <p:spPr>
          <a:xfrm>
            <a:off x="4585967" y="1714276"/>
            <a:ext cx="4099246"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9" name="Picture 8">
            <a:extLst>
              <a:ext uri="{FF2B5EF4-FFF2-40B4-BE49-F238E27FC236}">
                <a16:creationId xmlns:a16="http://schemas.microsoft.com/office/drawing/2014/main" id="{CFED998C-552C-4A4C-9148-6F40575FF2F6}"/>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2502692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11"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12" name="Text Placeholder 2"/>
          <p:cNvSpPr>
            <a:spLocks noGrp="1"/>
          </p:cNvSpPr>
          <p:nvPr>
            <p:ph type="body" sz="quarter" idx="11"/>
          </p:nvPr>
        </p:nvSpPr>
        <p:spPr>
          <a:xfrm>
            <a:off x="368578" y="848282"/>
            <a:ext cx="7741542" cy="446349"/>
          </a:xfrm>
          <a:prstGeom prst="rect">
            <a:avLst/>
          </a:prstGeom>
        </p:spPr>
        <p:txBody>
          <a:bodyPr vert="horz"/>
          <a:lstStyle>
            <a:lvl1pPr marL="0" indent="0">
              <a:buNone/>
              <a:defRPr sz="1800" cap="all" baseline="0">
                <a:solidFill>
                  <a:srgbClr val="179CD6"/>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Click to edit Master text styles</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5"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34314849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52252"/>
            <a:ext cx="7751456" cy="972893"/>
          </a:xfrm>
          <a:prstGeom prst="rect">
            <a:avLst/>
          </a:prstGeom>
        </p:spPr>
        <p:txBody>
          <a:bodyPr vert="horz"/>
          <a:lstStyle>
            <a:lvl1pPr marL="0" indent="0">
              <a:buNone/>
              <a:defRPr sz="3200" baseline="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1" name="Text Placeholder 10"/>
          <p:cNvSpPr>
            <a:spLocks noGrp="1"/>
          </p:cNvSpPr>
          <p:nvPr>
            <p:ph type="body" sz="quarter" idx="13"/>
          </p:nvPr>
        </p:nvSpPr>
        <p:spPr>
          <a:xfrm>
            <a:off x="375709" y="1238115"/>
            <a:ext cx="4055004"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3" name="Text Placeholder 10"/>
          <p:cNvSpPr>
            <a:spLocks noGrp="1"/>
          </p:cNvSpPr>
          <p:nvPr>
            <p:ph type="body" sz="quarter" idx="17"/>
          </p:nvPr>
        </p:nvSpPr>
        <p:spPr>
          <a:xfrm>
            <a:off x="4585967" y="1235936"/>
            <a:ext cx="4099246"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7" name="Picture 6">
            <a:extLst>
              <a:ext uri="{FF2B5EF4-FFF2-40B4-BE49-F238E27FC236}">
                <a16:creationId xmlns:a16="http://schemas.microsoft.com/office/drawing/2014/main" id="{159042DA-65DC-5D43-853B-E13522CB3408}"/>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3714905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60314" y="1711182"/>
            <a:ext cx="8334424" cy="1570183"/>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0"/>
          <p:cNvSpPr>
            <a:spLocks noGrp="1"/>
          </p:cNvSpPr>
          <p:nvPr>
            <p:ph type="body" sz="quarter" idx="14" hasCustomPrompt="1"/>
          </p:nvPr>
        </p:nvSpPr>
        <p:spPr>
          <a:xfrm>
            <a:off x="364918" y="3750881"/>
            <a:ext cx="8329820" cy="933832"/>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7" name="Text Placeholder 5"/>
          <p:cNvSpPr>
            <a:spLocks noGrp="1"/>
          </p:cNvSpPr>
          <p:nvPr>
            <p:ph type="body" sz="quarter" idx="15" hasCustomPrompt="1"/>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2"/>
          <p:cNvSpPr>
            <a:spLocks noGrp="1"/>
          </p:cNvSpPr>
          <p:nvPr>
            <p:ph type="body" sz="quarter" idx="16" hasCustomPrompt="1"/>
          </p:nvPr>
        </p:nvSpPr>
        <p:spPr>
          <a:xfrm>
            <a:off x="358664" y="265222"/>
            <a:ext cx="7751456" cy="972893"/>
          </a:xfrm>
          <a:prstGeom prst="rect">
            <a:avLst/>
          </a:prstGeom>
        </p:spPr>
        <p:txBody>
          <a:bodyPr vert="horz"/>
          <a:lstStyle>
            <a:lvl1pPr marL="0" indent="0">
              <a:buNone/>
              <a:defRPr sz="3200" baseline="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9" name="Picture 8">
            <a:extLst>
              <a:ext uri="{FF2B5EF4-FFF2-40B4-BE49-F238E27FC236}">
                <a16:creationId xmlns:a16="http://schemas.microsoft.com/office/drawing/2014/main" id="{DDACB877-B5B0-D343-8EB8-E4AF346A9DB7}"/>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3313346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sp>
        <p:nvSpPr>
          <p:cNvPr id="10" name="Text Placeholder 10"/>
          <p:cNvSpPr>
            <a:spLocks noGrp="1"/>
          </p:cNvSpPr>
          <p:nvPr>
            <p:ph type="body" sz="quarter" idx="13" hasCustomPrompt="1"/>
          </p:nvPr>
        </p:nvSpPr>
        <p:spPr>
          <a:xfrm>
            <a:off x="360314" y="1251086"/>
            <a:ext cx="8334424" cy="3469640"/>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bg1">
                    <a:lumMod val="50000"/>
                  </a:schemeClr>
                </a:solidFill>
              </a:defRPr>
            </a:lvl1pPr>
            <a:lvl2pPr marL="800100" indent="-342900">
              <a:buClr>
                <a:schemeClr val="bg2"/>
              </a:buClr>
              <a:buFont typeface="Arial"/>
              <a:buChar char="•"/>
              <a:defRPr sz="2000">
                <a:solidFill>
                  <a:schemeClr val="bg1">
                    <a:lumMod val="50000"/>
                  </a:schemeClr>
                </a:solidFill>
              </a:defRPr>
            </a:lvl2pPr>
            <a:lvl3pPr marL="1257300" indent="-342900">
              <a:buClr>
                <a:schemeClr val="bg2"/>
              </a:buClr>
              <a:buSzPct val="50000"/>
              <a:buFont typeface="Wingdings" charset="2"/>
              <a:buChar char="u"/>
              <a:defRPr sz="2000" baseline="0">
                <a:solidFill>
                  <a:schemeClr val="bg1">
                    <a:lumMod val="50000"/>
                  </a:schemeClr>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4" y="265222"/>
            <a:ext cx="7751456" cy="972893"/>
          </a:xfrm>
          <a:prstGeom prst="rect">
            <a:avLst/>
          </a:prstGeom>
        </p:spPr>
        <p:txBody>
          <a:bodyPr vert="horz"/>
          <a:lstStyle>
            <a:lvl1pPr marL="0" indent="0">
              <a:buNone/>
              <a:defRPr sz="3200" baseline="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pic>
        <p:nvPicPr>
          <p:cNvPr id="6" name="Picture 5">
            <a:extLst>
              <a:ext uri="{FF2B5EF4-FFF2-40B4-BE49-F238E27FC236}">
                <a16:creationId xmlns:a16="http://schemas.microsoft.com/office/drawing/2014/main" id="{4FBDC0C2-45B1-BF45-97DC-F87873282D61}"/>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37251200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with Subhead">
    <p:spTree>
      <p:nvGrpSpPr>
        <p:cNvPr id="1" name=""/>
        <p:cNvGrpSpPr/>
        <p:nvPr/>
      </p:nvGrpSpPr>
      <p:grpSpPr>
        <a:xfrm>
          <a:off x="0" y="0"/>
          <a:ext cx="0" cy="0"/>
          <a:chOff x="0" y="0"/>
          <a:chExt cx="0" cy="0"/>
        </a:xfrm>
      </p:grpSpPr>
      <p:sp>
        <p:nvSpPr>
          <p:cNvPr id="14" name="Text Placeholder 5"/>
          <p:cNvSpPr>
            <a:spLocks noGrp="1"/>
          </p:cNvSpPr>
          <p:nvPr>
            <p:ph type="body" sz="quarter" idx="1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5" name="Text Placeholder 10"/>
          <p:cNvSpPr>
            <a:spLocks noGrp="1"/>
          </p:cNvSpPr>
          <p:nvPr>
            <p:ph type="body" sz="quarter" idx="13"/>
          </p:nvPr>
        </p:nvSpPr>
        <p:spPr>
          <a:xfrm>
            <a:off x="360314" y="1711182"/>
            <a:ext cx="8334424" cy="1570183"/>
          </a:xfrm>
          <a:prstGeom prst="rect">
            <a:avLst/>
          </a:prstGeom>
        </p:spPr>
        <p:txBody>
          <a:bodyPr vert="horz"/>
          <a:lstStyle>
            <a:lvl1pPr marL="0" indent="0">
              <a:lnSpc>
                <a:spcPct val="100000"/>
              </a:lnSpc>
              <a:spcBef>
                <a:spcPts val="0"/>
              </a:spcBef>
              <a:spcAft>
                <a:spcPts val="0"/>
              </a:spcAft>
              <a:buClr>
                <a:schemeClr val="bg2"/>
              </a:buClr>
              <a:buFont typeface="Wingdings" charset="2"/>
              <a:buNone/>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Master text styles</a:t>
            </a:r>
          </a:p>
        </p:txBody>
      </p:sp>
      <p:sp>
        <p:nvSpPr>
          <p:cNvPr id="16" name="Text Placeholder 10"/>
          <p:cNvSpPr>
            <a:spLocks noGrp="1"/>
          </p:cNvSpPr>
          <p:nvPr>
            <p:ph type="body" sz="quarter" idx="14"/>
          </p:nvPr>
        </p:nvSpPr>
        <p:spPr>
          <a:xfrm>
            <a:off x="364918" y="3750881"/>
            <a:ext cx="8329820" cy="933832"/>
          </a:xfrm>
          <a:prstGeom prst="rect">
            <a:avLst/>
          </a:prstGeom>
        </p:spPr>
        <p:txBody>
          <a:bodyPr vert="horz"/>
          <a:lstStyle>
            <a:lvl1pPr marL="0" indent="0">
              <a:spcBef>
                <a:spcPts val="0"/>
              </a:spcBef>
              <a:spcAft>
                <a:spcPts val="0"/>
              </a:spcAft>
              <a:buClr>
                <a:schemeClr val="bg2"/>
              </a:buClr>
              <a:buFont typeface="Wingdings" charset="2"/>
              <a:buNone/>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Master text styles</a:t>
            </a:r>
          </a:p>
        </p:txBody>
      </p:sp>
      <p:sp>
        <p:nvSpPr>
          <p:cNvPr id="17" name="Text Placeholder 5"/>
          <p:cNvSpPr>
            <a:spLocks noGrp="1"/>
          </p:cNvSpPr>
          <p:nvPr>
            <p:ph type="body" sz="quarter" idx="15"/>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8"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Master text styles</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9" name="Picture 8">
            <a:extLst>
              <a:ext uri="{FF2B5EF4-FFF2-40B4-BE49-F238E27FC236}">
                <a16:creationId xmlns:a16="http://schemas.microsoft.com/office/drawing/2014/main" id="{5BCEBCA6-F7CC-6A4C-84DE-4922C8868A04}"/>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4042480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Text">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sp>
        <p:nvSpPr>
          <p:cNvPr id="10" name="Text Placeholder 10"/>
          <p:cNvSpPr>
            <a:spLocks noGrp="1"/>
          </p:cNvSpPr>
          <p:nvPr>
            <p:ph type="body" sz="quarter" idx="13"/>
          </p:nvPr>
        </p:nvSpPr>
        <p:spPr>
          <a:xfrm>
            <a:off x="360314" y="1244600"/>
            <a:ext cx="8334424" cy="3548159"/>
          </a:xfrm>
          <a:prstGeom prst="rect">
            <a:avLst/>
          </a:prstGeom>
        </p:spPr>
        <p:txBody>
          <a:bodyPr vert="horz"/>
          <a:lstStyle>
            <a:lvl1pPr marL="0" indent="0">
              <a:lnSpc>
                <a:spcPct val="100000"/>
              </a:lnSpc>
              <a:spcBef>
                <a:spcPts val="0"/>
              </a:spcBef>
              <a:spcAft>
                <a:spcPts val="0"/>
              </a:spcAft>
              <a:buClr>
                <a:schemeClr val="bg2"/>
              </a:buClr>
              <a:buFont typeface="Wingdings" charset="2"/>
              <a:buNone/>
              <a:defRPr sz="2000">
                <a:solidFill>
                  <a:schemeClr val="bg1">
                    <a:lumMod val="50000"/>
                  </a:schemeClr>
                </a:solidFill>
              </a:defRPr>
            </a:lvl1pPr>
            <a:lvl2pPr marL="800100" indent="-342900">
              <a:buClr>
                <a:schemeClr val="bg2"/>
              </a:buClr>
              <a:buFont typeface="Arial"/>
              <a:buChar char="•"/>
              <a:defRPr sz="2000">
                <a:solidFill>
                  <a:schemeClr val="tx1"/>
                </a:solidFill>
              </a:defRPr>
            </a:lvl2pPr>
            <a:lvl3pPr marL="1257300" indent="-342900">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Master text styles</a:t>
            </a:r>
          </a:p>
        </p:txBody>
      </p:sp>
      <p:sp>
        <p:nvSpPr>
          <p:cNvPr id="11"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Master text styles</a:t>
            </a:r>
          </a:p>
        </p:txBody>
      </p:sp>
      <p:pic>
        <p:nvPicPr>
          <p:cNvPr id="6" name="Picture 5">
            <a:extLst>
              <a:ext uri="{FF2B5EF4-FFF2-40B4-BE49-F238E27FC236}">
                <a16:creationId xmlns:a16="http://schemas.microsoft.com/office/drawing/2014/main" id="{07EBD40F-5F54-6142-8E9C-A10C914916A6}"/>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2650526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4"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sp>
        <p:nvSpPr>
          <p:cNvPr id="7" name="Content Placeholder 4"/>
          <p:cNvSpPr>
            <a:spLocks noGrp="1"/>
          </p:cNvSpPr>
          <p:nvPr>
            <p:ph sz="quarter" idx="14" hasCustomPrompt="1"/>
          </p:nvPr>
        </p:nvSpPr>
        <p:spPr>
          <a:xfrm>
            <a:off x="465138" y="947738"/>
            <a:ext cx="8224837" cy="3740150"/>
          </a:xfrm>
          <a:prstGeom prst="rect">
            <a:avLst/>
          </a:prstGeom>
        </p:spPr>
        <p:txBody>
          <a:bodyPr vert="horz"/>
          <a:lstStyle>
            <a:lvl1pPr marL="0" indent="0">
              <a:buNone/>
              <a:defRPr>
                <a:solidFill>
                  <a:schemeClr val="bg1">
                    <a:lumMod val="50000"/>
                  </a:schemeClr>
                </a:solidFill>
              </a:defRPr>
            </a:lvl1pPr>
          </a:lstStyle>
          <a:p>
            <a:pPr lvl="0"/>
            <a:r>
              <a:rPr lang="en-US" noProof="0" dirty="0"/>
              <a:t>Drag picture to placeholder or click icon to add</a:t>
            </a:r>
          </a:p>
        </p:txBody>
      </p:sp>
      <p:pic>
        <p:nvPicPr>
          <p:cNvPr id="6" name="Picture 5">
            <a:extLst>
              <a:ext uri="{FF2B5EF4-FFF2-40B4-BE49-F238E27FC236}">
                <a16:creationId xmlns:a16="http://schemas.microsoft.com/office/drawing/2014/main" id="{635D659D-B41A-D942-B735-4BD3B247D53D}"/>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27934090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6" cy="3733464"/>
          </a:xfrm>
          <a:prstGeom prst="rect">
            <a:avLst/>
          </a:prstGeom>
        </p:spPr>
        <p:txBody>
          <a:bodyPr vert="horz"/>
          <a:lstStyle>
            <a:lvl1pPr marL="0" indent="0">
              <a:spcBef>
                <a:spcPts val="0"/>
              </a:spcBef>
              <a:spcAft>
                <a:spcPts val="0"/>
              </a:spcAft>
              <a:buNone/>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Rectangle 1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sp>
        <p:nvSpPr>
          <p:cNvPr id="8" name="Content Placeholder 4"/>
          <p:cNvSpPr>
            <a:spLocks noGrp="1"/>
          </p:cNvSpPr>
          <p:nvPr>
            <p:ph sz="quarter" idx="16" hasCustomPrompt="1"/>
          </p:nvPr>
        </p:nvSpPr>
        <p:spPr>
          <a:xfrm>
            <a:off x="4564304" y="954424"/>
            <a:ext cx="4125671" cy="3733464"/>
          </a:xfrm>
          <a:prstGeom prst="rect">
            <a:avLst/>
          </a:prstGeom>
        </p:spPr>
        <p:txBody>
          <a:bodyPr vert="horz"/>
          <a:lstStyle>
            <a:lvl1pPr marL="0" indent="0">
              <a:buNone/>
              <a:defRPr>
                <a:solidFill>
                  <a:schemeClr val="bg1">
                    <a:lumMod val="50000"/>
                  </a:schemeClr>
                </a:solidFill>
              </a:defRPr>
            </a:lvl1pPr>
          </a:lstStyle>
          <a:p>
            <a:pPr lvl="0"/>
            <a:r>
              <a:rPr lang="en-US" noProof="0" dirty="0"/>
              <a:t>Drag picture to placeholder or click icon to add</a:t>
            </a:r>
          </a:p>
        </p:txBody>
      </p:sp>
      <p:pic>
        <p:nvPicPr>
          <p:cNvPr id="7" name="Picture 6">
            <a:extLst>
              <a:ext uri="{FF2B5EF4-FFF2-40B4-BE49-F238E27FC236}">
                <a16:creationId xmlns:a16="http://schemas.microsoft.com/office/drawing/2014/main" id="{F7A78019-9DB2-554A-A990-C487681819A4}"/>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8505133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6" y="954423"/>
            <a:ext cx="4078577" cy="3733465"/>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Rectangle 1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sp>
        <p:nvSpPr>
          <p:cNvPr id="10" name="Content Placeholder 4"/>
          <p:cNvSpPr>
            <a:spLocks noGrp="1"/>
          </p:cNvSpPr>
          <p:nvPr>
            <p:ph sz="quarter" idx="16" hasCustomPrompt="1"/>
          </p:nvPr>
        </p:nvSpPr>
        <p:spPr>
          <a:xfrm>
            <a:off x="4556125" y="954423"/>
            <a:ext cx="4133850" cy="3733465"/>
          </a:xfrm>
          <a:prstGeom prst="rect">
            <a:avLst/>
          </a:prstGeom>
        </p:spPr>
        <p:txBody>
          <a:bodyPr vert="horz"/>
          <a:lstStyle>
            <a:lvl1pPr marL="0" indent="0">
              <a:buNone/>
              <a:defRPr>
                <a:solidFill>
                  <a:schemeClr val="bg1">
                    <a:lumMod val="50000"/>
                  </a:schemeClr>
                </a:solidFill>
              </a:defRPr>
            </a:lvl1pPr>
          </a:lstStyle>
          <a:p>
            <a:pPr lvl="0"/>
            <a:r>
              <a:rPr lang="en-US" noProof="0" dirty="0"/>
              <a:t>Drag picture to placeholder or click icon to add</a:t>
            </a:r>
          </a:p>
        </p:txBody>
      </p:sp>
      <p:pic>
        <p:nvPicPr>
          <p:cNvPr id="7" name="Picture 6">
            <a:extLst>
              <a:ext uri="{FF2B5EF4-FFF2-40B4-BE49-F238E27FC236}">
                <a16:creationId xmlns:a16="http://schemas.microsoft.com/office/drawing/2014/main" id="{7341337B-CD4C-4242-9B54-86920C81BF34}"/>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1720868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10" name="Rectangle 9"/>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sp>
        <p:nvSpPr>
          <p:cNvPr id="13"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Text Placeholder 10"/>
          <p:cNvSpPr>
            <a:spLocks noGrp="1"/>
          </p:cNvSpPr>
          <p:nvPr>
            <p:ph type="body" sz="quarter" idx="14" hasCustomPrompt="1"/>
          </p:nvPr>
        </p:nvSpPr>
        <p:spPr>
          <a:xfrm>
            <a:off x="4810605" y="1022350"/>
            <a:ext cx="3884133" cy="3665538"/>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chemeClr val="bg1">
                    <a:lumMod val="50000"/>
                  </a:schemeClr>
                </a:solidFill>
              </a:defRPr>
            </a:lvl1pPr>
          </a:lstStyle>
          <a:p>
            <a:pPr lvl="0"/>
            <a:r>
              <a:rPr lang="en-US" noProof="0" dirty="0"/>
              <a:t>Drag picture to placeholder or click icon to add</a:t>
            </a:r>
          </a:p>
        </p:txBody>
      </p:sp>
      <p:pic>
        <p:nvPicPr>
          <p:cNvPr id="7" name="Picture 6">
            <a:extLst>
              <a:ext uri="{FF2B5EF4-FFF2-40B4-BE49-F238E27FC236}">
                <a16:creationId xmlns:a16="http://schemas.microsoft.com/office/drawing/2014/main" id="{B27DF0B8-A226-2B4C-8DC0-788D107CF696}"/>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23004499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to Left, Text to Right">
    <p:spTree>
      <p:nvGrpSpPr>
        <p:cNvPr id="1" name=""/>
        <p:cNvGrpSpPr/>
        <p:nvPr/>
      </p:nvGrpSpPr>
      <p:grpSpPr>
        <a:xfrm>
          <a:off x="0" y="0"/>
          <a:ext cx="0" cy="0"/>
          <a:chOff x="0" y="0"/>
          <a:chExt cx="0" cy="0"/>
        </a:xfrm>
      </p:grpSpPr>
      <p:sp>
        <p:nvSpPr>
          <p:cNvPr id="17"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Text Placeholder 10"/>
          <p:cNvSpPr>
            <a:spLocks noGrp="1"/>
          </p:cNvSpPr>
          <p:nvPr>
            <p:ph type="body" sz="quarter" idx="14" hasCustomPrompt="1"/>
          </p:nvPr>
        </p:nvSpPr>
        <p:spPr>
          <a:xfrm>
            <a:off x="4810607" y="1022350"/>
            <a:ext cx="3884132" cy="3665538"/>
          </a:xfrm>
          <a:prstGeom prst="rect">
            <a:avLst/>
          </a:prstGeom>
        </p:spPr>
        <p:txBody>
          <a:bodyPr vert="horz"/>
          <a:lstStyle>
            <a:lvl1pPr marL="0" indent="0">
              <a:spcBef>
                <a:spcPts val="0"/>
              </a:spcBef>
              <a:spcAft>
                <a:spcPts val="0"/>
              </a:spcAft>
              <a:buNone/>
              <a:defRPr sz="2000">
                <a:solidFill>
                  <a:schemeClr val="bg1">
                    <a:lumMod val="50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chemeClr val="bg1">
                    <a:lumMod val="50000"/>
                  </a:schemeClr>
                </a:solidFill>
              </a:defRPr>
            </a:lvl1pPr>
          </a:lstStyle>
          <a:p>
            <a:pPr lvl="0"/>
            <a:r>
              <a:rPr lang="en-US" noProof="0" dirty="0"/>
              <a:t>Drag picture to placeholder or click icon to add</a:t>
            </a:r>
          </a:p>
        </p:txBody>
      </p:sp>
      <p:pic>
        <p:nvPicPr>
          <p:cNvPr id="7" name="Picture 6">
            <a:extLst>
              <a:ext uri="{FF2B5EF4-FFF2-40B4-BE49-F238E27FC236}">
                <a16:creationId xmlns:a16="http://schemas.microsoft.com/office/drawing/2014/main" id="{742083BA-7AD7-5A4A-AF73-3E23C96C035C}"/>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180021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68577" y="1250848"/>
            <a:ext cx="8319809" cy="811408"/>
          </a:xfrm>
          <a:prstGeom prst="rect">
            <a:avLst/>
          </a:prstGeom>
        </p:spPr>
        <p:txBody>
          <a:bodyPr vert="horz"/>
          <a:lstStyle>
            <a:lvl1pPr marL="0" indent="0">
              <a:buNone/>
              <a:defRPr sz="2000" baseline="0">
                <a:solidFill>
                  <a:schemeClr val="tx1"/>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13" name="Text Placeholder 12"/>
          <p:cNvSpPr>
            <a:spLocks noGrp="1"/>
          </p:cNvSpPr>
          <p:nvPr>
            <p:ph type="body" sz="quarter" idx="13"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2062256"/>
            <a:ext cx="8224837" cy="2625632"/>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981907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0" name="Rectangle 9"/>
          <p:cNvSpPr/>
          <p:nvPr userDrawn="1"/>
        </p:nvSpPr>
        <p:spPr>
          <a:xfrm>
            <a:off x="469419" y="1185381"/>
            <a:ext cx="2738438" cy="4810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2" name="Rectangle 11"/>
          <p:cNvSpPr/>
          <p:nvPr userDrawn="1"/>
        </p:nvSpPr>
        <p:spPr>
          <a:xfrm>
            <a:off x="469419" y="1931554"/>
            <a:ext cx="2738438" cy="4810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3" name="Rectangle 12"/>
          <p:cNvSpPr/>
          <p:nvPr userDrawn="1"/>
        </p:nvSpPr>
        <p:spPr>
          <a:xfrm>
            <a:off x="469419" y="2677728"/>
            <a:ext cx="2738438" cy="4810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4" name="Rectangle 13"/>
          <p:cNvSpPr/>
          <p:nvPr userDrawn="1"/>
        </p:nvSpPr>
        <p:spPr>
          <a:xfrm>
            <a:off x="469419" y="3423901"/>
            <a:ext cx="2738438" cy="4810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5" name="Rectangle 14"/>
          <p:cNvSpPr/>
          <p:nvPr userDrawn="1"/>
        </p:nvSpPr>
        <p:spPr>
          <a:xfrm>
            <a:off x="469419" y="4170074"/>
            <a:ext cx="2738438" cy="479425"/>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cap="none" spc="0" dirty="0">
              <a:ln>
                <a:noFill/>
              </a:ln>
              <a:solidFill>
                <a:schemeClr val="tx1"/>
              </a:solidFill>
              <a:effectLst/>
              <a:latin typeface="Arial"/>
              <a:cs typeface="Arial"/>
            </a:endParaRPr>
          </a:p>
        </p:txBody>
      </p:sp>
      <p:sp>
        <p:nvSpPr>
          <p:cNvPr id="7" name="Text Placeholder 6"/>
          <p:cNvSpPr>
            <a:spLocks noGrp="1"/>
          </p:cNvSpPr>
          <p:nvPr>
            <p:ph type="body" sz="quarter" idx="11" hasCustomPrompt="1"/>
          </p:nvPr>
        </p:nvSpPr>
        <p:spPr>
          <a:xfrm>
            <a:off x="3363912" y="1185381"/>
            <a:ext cx="5330825" cy="481012"/>
          </a:xfrm>
          <a:prstGeom prst="rect">
            <a:avLst/>
          </a:prstGeom>
        </p:spPr>
        <p:txBody>
          <a:bodyPr vert="horz" anchor="ctr" anchorCtr="0"/>
          <a:lstStyle>
            <a:lvl1pPr marL="0" indent="0" algn="l">
              <a:buNone/>
              <a:defRPr sz="1600">
                <a:solidFill>
                  <a:schemeClr val="bg1">
                    <a:lumMod val="50000"/>
                  </a:schemeClr>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7" name="Text Placeholder 16"/>
          <p:cNvSpPr>
            <a:spLocks noGrp="1"/>
          </p:cNvSpPr>
          <p:nvPr>
            <p:ph type="body" sz="quarter" idx="12" hasCustomPrompt="1"/>
          </p:nvPr>
        </p:nvSpPr>
        <p:spPr>
          <a:xfrm>
            <a:off x="721832" y="1281545"/>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8" name="Text Placeholder 16"/>
          <p:cNvSpPr>
            <a:spLocks noGrp="1"/>
          </p:cNvSpPr>
          <p:nvPr>
            <p:ph type="body" sz="quarter" idx="13" hasCustomPrompt="1"/>
          </p:nvPr>
        </p:nvSpPr>
        <p:spPr>
          <a:xfrm>
            <a:off x="721832" y="2029306"/>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9" name="Text Placeholder 16"/>
          <p:cNvSpPr>
            <a:spLocks noGrp="1"/>
          </p:cNvSpPr>
          <p:nvPr>
            <p:ph type="body" sz="quarter" idx="14" hasCustomPrompt="1"/>
          </p:nvPr>
        </p:nvSpPr>
        <p:spPr>
          <a:xfrm>
            <a:off x="721832" y="2777067"/>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0" name="Text Placeholder 16"/>
          <p:cNvSpPr>
            <a:spLocks noGrp="1"/>
          </p:cNvSpPr>
          <p:nvPr>
            <p:ph type="body" sz="quarter" idx="15" hasCustomPrompt="1"/>
          </p:nvPr>
        </p:nvSpPr>
        <p:spPr>
          <a:xfrm>
            <a:off x="721832" y="352482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1" name="Text Placeholder 16"/>
          <p:cNvSpPr>
            <a:spLocks noGrp="1"/>
          </p:cNvSpPr>
          <p:nvPr>
            <p:ph type="body" sz="quarter" idx="16" hasCustomPrompt="1"/>
          </p:nvPr>
        </p:nvSpPr>
        <p:spPr>
          <a:xfrm>
            <a:off x="721832" y="427258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2" name="Text Placeholder 6"/>
          <p:cNvSpPr>
            <a:spLocks noGrp="1"/>
          </p:cNvSpPr>
          <p:nvPr>
            <p:ph type="body" sz="quarter" idx="17" hasCustomPrompt="1"/>
          </p:nvPr>
        </p:nvSpPr>
        <p:spPr>
          <a:xfrm>
            <a:off x="3363912" y="1927705"/>
            <a:ext cx="5330825" cy="481012"/>
          </a:xfrm>
          <a:prstGeom prst="rect">
            <a:avLst/>
          </a:prstGeom>
        </p:spPr>
        <p:txBody>
          <a:bodyPr vert="horz" anchor="ctr" anchorCtr="0"/>
          <a:lstStyle>
            <a:lvl1pPr marL="0" indent="0" algn="l">
              <a:buNone/>
              <a:defRPr sz="1600">
                <a:solidFill>
                  <a:schemeClr val="bg1">
                    <a:lumMod val="50000"/>
                  </a:schemeClr>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3" name="Text Placeholder 6"/>
          <p:cNvSpPr>
            <a:spLocks noGrp="1"/>
          </p:cNvSpPr>
          <p:nvPr>
            <p:ph type="body" sz="quarter" idx="18" hasCustomPrompt="1"/>
          </p:nvPr>
        </p:nvSpPr>
        <p:spPr>
          <a:xfrm>
            <a:off x="3363912" y="2677293"/>
            <a:ext cx="5330825" cy="481012"/>
          </a:xfrm>
          <a:prstGeom prst="rect">
            <a:avLst/>
          </a:prstGeom>
        </p:spPr>
        <p:txBody>
          <a:bodyPr vert="horz" anchor="ctr" anchorCtr="0"/>
          <a:lstStyle>
            <a:lvl1pPr marL="0" indent="0" algn="l">
              <a:buNone/>
              <a:defRPr sz="1600">
                <a:solidFill>
                  <a:schemeClr val="bg1">
                    <a:lumMod val="50000"/>
                  </a:schemeClr>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4" name="Text Placeholder 6"/>
          <p:cNvSpPr>
            <a:spLocks noGrp="1"/>
          </p:cNvSpPr>
          <p:nvPr>
            <p:ph type="body" sz="quarter" idx="19" hasCustomPrompt="1"/>
          </p:nvPr>
        </p:nvSpPr>
        <p:spPr>
          <a:xfrm>
            <a:off x="3363913" y="3423902"/>
            <a:ext cx="5330825" cy="481012"/>
          </a:xfrm>
          <a:prstGeom prst="rect">
            <a:avLst/>
          </a:prstGeom>
        </p:spPr>
        <p:txBody>
          <a:bodyPr vert="horz" anchor="ctr" anchorCtr="0"/>
          <a:lstStyle>
            <a:lvl1pPr marL="0" indent="0" algn="l">
              <a:buNone/>
              <a:defRPr sz="1600">
                <a:solidFill>
                  <a:schemeClr val="bg1">
                    <a:lumMod val="50000"/>
                  </a:schemeClr>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5" name="Text Placeholder 6"/>
          <p:cNvSpPr>
            <a:spLocks noGrp="1"/>
          </p:cNvSpPr>
          <p:nvPr>
            <p:ph type="body" sz="quarter" idx="20" hasCustomPrompt="1"/>
          </p:nvPr>
        </p:nvSpPr>
        <p:spPr>
          <a:xfrm>
            <a:off x="3363913" y="4167188"/>
            <a:ext cx="5330825" cy="481012"/>
          </a:xfrm>
          <a:prstGeom prst="rect">
            <a:avLst/>
          </a:prstGeom>
        </p:spPr>
        <p:txBody>
          <a:bodyPr vert="horz" anchor="ctr" anchorCtr="0"/>
          <a:lstStyle>
            <a:lvl1pPr marL="0" indent="0" algn="l">
              <a:buNone/>
              <a:defRPr sz="1600">
                <a:solidFill>
                  <a:schemeClr val="bg1">
                    <a:lumMod val="50000"/>
                  </a:schemeClr>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7" name="Rectangle 2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6" name="Picture 25">
            <a:extLst>
              <a:ext uri="{FF2B5EF4-FFF2-40B4-BE49-F238E27FC236}">
                <a16:creationId xmlns:a16="http://schemas.microsoft.com/office/drawing/2014/main" id="{43435EC5-E604-5148-A234-51864F5203D9}"/>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988127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bg1">
                    <a:lumMod val="50000"/>
                  </a:schemeClr>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9" name="Picture 8">
            <a:extLst>
              <a:ext uri="{FF2B5EF4-FFF2-40B4-BE49-F238E27FC236}">
                <a16:creationId xmlns:a16="http://schemas.microsoft.com/office/drawing/2014/main" id="{BFFC9A09-8F52-1E49-8E21-46E343DE35FC}"/>
              </a:ext>
            </a:extLst>
          </p:cNvPr>
          <p:cNvPicPr>
            <a:picLocks noChangeAspect="1"/>
          </p:cNvPicPr>
          <p:nvPr userDrawn="1"/>
        </p:nvPicPr>
        <p:blipFill>
          <a:blip r:embed="rId2"/>
          <a:stretch>
            <a:fillRect/>
          </a:stretch>
        </p:blipFill>
        <p:spPr>
          <a:xfrm>
            <a:off x="8318267" y="487764"/>
            <a:ext cx="335381" cy="269240"/>
          </a:xfrm>
          <a:prstGeom prst="rect">
            <a:avLst/>
          </a:prstGeom>
        </p:spPr>
      </p:pic>
    </p:spTree>
    <p:extLst>
      <p:ext uri="{BB962C8B-B14F-4D97-AF65-F5344CB8AC3E}">
        <p14:creationId xmlns:p14="http://schemas.microsoft.com/office/powerpoint/2010/main" val="39009376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3933385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10"/>
          <p:cNvSpPr>
            <a:spLocks noGrp="1"/>
          </p:cNvSpPr>
          <p:nvPr>
            <p:ph type="body" sz="quarter" idx="13" hasCustomPrompt="1"/>
          </p:nvPr>
        </p:nvSpPr>
        <p:spPr>
          <a:xfrm>
            <a:off x="360315" y="1244602"/>
            <a:ext cx="8334424" cy="3469640"/>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tx1"/>
                </a:solidFill>
              </a:defRPr>
            </a:lvl1pPr>
            <a:lvl2pPr marL="800080" indent="-342892">
              <a:buClr>
                <a:schemeClr val="bg2"/>
              </a:buClr>
              <a:buFont typeface="Arial"/>
              <a:buChar char="•"/>
              <a:defRPr sz="2000">
                <a:solidFill>
                  <a:schemeClr val="tx1"/>
                </a:solidFill>
              </a:defRPr>
            </a:lvl2pPr>
            <a:lvl3pPr marL="1257269" indent="-342892">
              <a:buClr>
                <a:schemeClr val="bg2"/>
              </a:buClr>
              <a:buSzPct val="50000"/>
              <a:buFont typeface="Wingdings" charset="2"/>
              <a:buChar char="u"/>
              <a:defRPr sz="2000" baseline="0">
                <a:solidFill>
                  <a:schemeClr val="tx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5" y="271708"/>
            <a:ext cx="7751456" cy="972893"/>
          </a:xfrm>
          <a:prstGeom prst="rect">
            <a:avLst/>
          </a:prstGeom>
        </p:spPr>
        <p:txBody>
          <a:bodyPr vert="horz"/>
          <a:lstStyle>
            <a:lvl1pPr marL="0" indent="0">
              <a:buNone/>
              <a:defRPr sz="3200" baseline="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3727227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ullet Page">
    <p:spTree>
      <p:nvGrpSpPr>
        <p:cNvPr id="1" name=""/>
        <p:cNvGrpSpPr/>
        <p:nvPr/>
      </p:nvGrpSpPr>
      <p:grpSpPr>
        <a:xfrm>
          <a:off x="0" y="0"/>
          <a:ext cx="0" cy="0"/>
          <a:chOff x="0" y="0"/>
          <a:chExt cx="0" cy="0"/>
        </a:xfrm>
      </p:grpSpPr>
      <p:sp>
        <p:nvSpPr>
          <p:cNvPr id="5" name="Rectangle 4"/>
          <p:cNvSpPr/>
          <p:nvPr userDrawn="1"/>
        </p:nvSpPr>
        <p:spPr>
          <a:xfrm>
            <a:off x="8266113" y="0"/>
            <a:ext cx="423862"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6EB7"/>
              </a:solidFill>
              <a:effectLst/>
              <a:uLnTx/>
              <a:uFillTx/>
              <a:latin typeface="Arial"/>
              <a:ea typeface="+mn-ea"/>
              <a:cs typeface="+mn-cs"/>
            </a:endParaRPr>
          </a:p>
        </p:txBody>
      </p:sp>
      <p:pic>
        <p:nvPicPr>
          <p:cNvPr id="6"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1652" y="442915"/>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3"/>
          </p:nvPr>
        </p:nvSpPr>
        <p:spPr>
          <a:xfrm>
            <a:off x="360315" y="1244602"/>
            <a:ext cx="8334424" cy="3548159"/>
          </a:xfrm>
          <a:prstGeom prst="rect">
            <a:avLst/>
          </a:prstGeom>
        </p:spPr>
        <p:txBody>
          <a:bodyPr vert="horz"/>
          <a:lstStyle>
            <a:lvl1pPr marL="230177" indent="-230177">
              <a:lnSpc>
                <a:spcPct val="100000"/>
              </a:lnSpc>
              <a:spcBef>
                <a:spcPts val="0"/>
              </a:spcBef>
              <a:spcAft>
                <a:spcPts val="0"/>
              </a:spcAft>
              <a:buClr>
                <a:schemeClr val="bg2"/>
              </a:buClr>
              <a:buFont typeface="Wingdings" charset="2"/>
              <a:buChar char="§"/>
              <a:defRPr sz="2000">
                <a:solidFill>
                  <a:schemeClr val="bg1"/>
                </a:solidFill>
              </a:defRPr>
            </a:lvl1pPr>
            <a:lvl2pPr marL="800060" indent="-342884">
              <a:buClr>
                <a:schemeClr val="bg2"/>
              </a:buClr>
              <a:buFont typeface="Arial"/>
              <a:buChar char="•"/>
              <a:defRPr sz="2000">
                <a:solidFill>
                  <a:schemeClr val="bg1"/>
                </a:solidFill>
              </a:defRPr>
            </a:lvl2pPr>
            <a:lvl3pPr marL="1257238" indent="-342884">
              <a:buClr>
                <a:schemeClr val="bg2"/>
              </a:buClr>
              <a:buSzPct val="50000"/>
              <a:buFont typeface="Wingdings" charset="2"/>
              <a:buChar char="u"/>
              <a:defRPr sz="2000" baseline="0">
                <a:solidFill>
                  <a:schemeClr val="bg1"/>
                </a:solidFill>
              </a:defRPr>
            </a:lvl3pPr>
            <a:lvl4pPr marL="1371532" indent="0">
              <a:buNone/>
              <a:defRPr sz="2000">
                <a:solidFill>
                  <a:schemeClr val="bg1"/>
                </a:solidFill>
              </a:defRPr>
            </a:lvl4pPr>
            <a:lvl5pPr marL="1828709"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2"/>
          <p:cNvSpPr>
            <a:spLocks noGrp="1"/>
          </p:cNvSpPr>
          <p:nvPr>
            <p:ph type="body" sz="quarter" idx="16"/>
          </p:nvPr>
        </p:nvSpPr>
        <p:spPr>
          <a:xfrm>
            <a:off x="358666" y="271709"/>
            <a:ext cx="7751456" cy="972893"/>
          </a:xfrm>
          <a:prstGeom prst="rect">
            <a:avLst/>
          </a:prstGeom>
        </p:spPr>
        <p:txBody>
          <a:bodyPr vert="horz"/>
          <a:lstStyle>
            <a:lvl1pPr marL="0" indent="0">
              <a:buNone/>
              <a:defRPr sz="3200" baseline="0">
                <a:solidFill>
                  <a:schemeClr val="bg1"/>
                </a:solidFill>
                <a:latin typeface="+mj-lt"/>
              </a:defRPr>
            </a:lvl1pPr>
            <a:lvl2pPr marL="457178" indent="0">
              <a:buNone/>
              <a:defRPr sz="3200">
                <a:solidFill>
                  <a:schemeClr val="bg1"/>
                </a:solidFill>
                <a:latin typeface="+mj-lt"/>
              </a:defRPr>
            </a:lvl2pPr>
            <a:lvl3pPr marL="914355" indent="0">
              <a:buNone/>
              <a:defRPr sz="3200">
                <a:solidFill>
                  <a:schemeClr val="bg1"/>
                </a:solidFill>
                <a:latin typeface="+mj-lt"/>
              </a:defRPr>
            </a:lvl3pPr>
            <a:lvl4pPr marL="1371532" indent="0">
              <a:buNone/>
              <a:defRPr sz="3200">
                <a:solidFill>
                  <a:schemeClr val="bg1"/>
                </a:solidFill>
                <a:latin typeface="+mj-lt"/>
              </a:defRPr>
            </a:lvl4pPr>
            <a:lvl5pPr marL="1828709" indent="0">
              <a:buNone/>
              <a:defRPr sz="3200">
                <a:solidFill>
                  <a:schemeClr val="bg1"/>
                </a:solidFill>
                <a:latin typeface="+mj-lt"/>
              </a:defRPr>
            </a:lvl5pPr>
          </a:lstStyle>
          <a:p>
            <a:pPr lvl="0"/>
            <a:r>
              <a:rPr lang="en-US"/>
              <a:t>Click to edit Master text styles</a:t>
            </a:r>
          </a:p>
        </p:txBody>
      </p:sp>
      <p:sp>
        <p:nvSpPr>
          <p:cNvPr id="7" name="TextBox 6"/>
          <p:cNvSpPr txBox="1">
            <a:spLocks noChangeArrowheads="1"/>
          </p:cNvSpPr>
          <p:nvPr userDrawn="1"/>
        </p:nvSpPr>
        <p:spPr bwMode="auto">
          <a:xfrm>
            <a:off x="6862763" y="4792665"/>
            <a:ext cx="2019300"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l" defTabSz="455591"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89EA2"/>
                </a:solidFill>
                <a:effectLst/>
                <a:uLnTx/>
                <a:uFillTx/>
                <a:latin typeface="Arial" charset="0"/>
                <a:ea typeface="ＭＳ Ｐゴシック" charset="0"/>
                <a:cs typeface="Arial" charset="0"/>
              </a:rPr>
              <a:t>©2022 Nuclear Energy Institute       </a:t>
            </a:r>
            <a:fld id="{9A6F701A-433E-4542-8096-16FD041B1432}" type="slidenum">
              <a:rPr kumimoji="0" lang="en-US" sz="800" b="0" i="0" u="none" strike="noStrike" kern="1200" cap="none" spc="0" normalizeH="0" baseline="0" noProof="0" smtClean="0">
                <a:ln>
                  <a:noFill/>
                </a:ln>
                <a:solidFill>
                  <a:srgbClr val="989EA2"/>
                </a:solidFill>
                <a:effectLst/>
                <a:uLnTx/>
                <a:uFillTx/>
                <a:latin typeface="Arial" charset="0"/>
                <a:ea typeface="ＭＳ Ｐゴシック" charset="0"/>
                <a:cs typeface="Arial" charset="0"/>
              </a:rPr>
              <a:pPr marL="0" marR="0" lvl="0" indent="0" algn="l" defTabSz="455591"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989EA2"/>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32666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Full Text">
    <p:spTree>
      <p:nvGrpSpPr>
        <p:cNvPr id="1" name=""/>
        <p:cNvGrpSpPr/>
        <p:nvPr/>
      </p:nvGrpSpPr>
      <p:grpSpPr>
        <a:xfrm>
          <a:off x="0" y="0"/>
          <a:ext cx="0" cy="0"/>
          <a:chOff x="0" y="0"/>
          <a:chExt cx="0" cy="0"/>
        </a:xfrm>
      </p:grpSpPr>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0"/>
          <p:cNvSpPr>
            <a:spLocks noGrp="1"/>
          </p:cNvSpPr>
          <p:nvPr>
            <p:ph type="body" sz="quarter" idx="13"/>
          </p:nvPr>
        </p:nvSpPr>
        <p:spPr>
          <a:xfrm>
            <a:off x="360315" y="1244601"/>
            <a:ext cx="8334424" cy="3548159"/>
          </a:xfrm>
          <a:prstGeom prst="rect">
            <a:avLst/>
          </a:prstGeom>
        </p:spPr>
        <p:txBody>
          <a:bodyPr vert="horz"/>
          <a:lstStyle>
            <a:lvl1pPr marL="0" indent="0">
              <a:lnSpc>
                <a:spcPct val="100000"/>
              </a:lnSpc>
              <a:spcBef>
                <a:spcPts val="0"/>
              </a:spcBef>
              <a:spcAft>
                <a:spcPts val="0"/>
              </a:spcAft>
              <a:buClr>
                <a:schemeClr val="bg2"/>
              </a:buClr>
              <a:buFont typeface="Wingdings" charset="2"/>
              <a:buNone/>
              <a:defRPr sz="2000">
                <a:solidFill>
                  <a:schemeClr val="tx1"/>
                </a:solidFill>
              </a:defRPr>
            </a:lvl1pPr>
            <a:lvl2pPr marL="800080" indent="-342892">
              <a:buClr>
                <a:schemeClr val="bg2"/>
              </a:buClr>
              <a:buFont typeface="Arial"/>
              <a:buChar char="•"/>
              <a:defRPr sz="2000">
                <a:solidFill>
                  <a:schemeClr val="tx1"/>
                </a:solidFill>
              </a:defRPr>
            </a:lvl2pPr>
            <a:lvl3pPr marL="1257269" indent="-342892">
              <a:buClr>
                <a:schemeClr val="bg2"/>
              </a:buClr>
              <a:buSzPct val="50000"/>
              <a:buFont typeface="Wingdings" charset="2"/>
              <a:buChar char="u"/>
              <a:defRPr sz="2000" baseline="0">
                <a:solidFill>
                  <a:schemeClr val="tx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11" name="Text Placeholder 12"/>
          <p:cNvSpPr>
            <a:spLocks noGrp="1"/>
          </p:cNvSpPr>
          <p:nvPr>
            <p:ph type="body" sz="quarter" idx="16"/>
          </p:nvPr>
        </p:nvSpPr>
        <p:spPr>
          <a:xfrm>
            <a:off x="358665" y="271708"/>
            <a:ext cx="7751456" cy="972893"/>
          </a:xfrm>
          <a:prstGeom prst="rect">
            <a:avLst/>
          </a:prstGeom>
        </p:spPr>
        <p:txBody>
          <a:bodyPr vert="horz"/>
          <a:lstStyle>
            <a:lvl1pPr marL="0" indent="0">
              <a:buNone/>
              <a:defRPr sz="3200" baseline="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a:t>Click to edit Master text styles</a:t>
            </a:r>
          </a:p>
        </p:txBody>
      </p:sp>
      <p:sp>
        <p:nvSpPr>
          <p:cNvPr id="7" name="TextBox 6"/>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0410545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ullets to Left, Image to Right">
    <p:spTree>
      <p:nvGrpSpPr>
        <p:cNvPr id="1" name=""/>
        <p:cNvGrpSpPr/>
        <p:nvPr/>
      </p:nvGrpSpPr>
      <p:grpSpPr>
        <a:xfrm>
          <a:off x="0" y="0"/>
          <a:ext cx="0" cy="0"/>
          <a:chOff x="0" y="0"/>
          <a:chExt cx="0" cy="0"/>
        </a:xfrm>
      </p:grpSpPr>
      <p:sp>
        <p:nvSpPr>
          <p:cNvPr id="10" name="Content Placeholder 4"/>
          <p:cNvSpPr>
            <a:spLocks noGrp="1"/>
          </p:cNvSpPr>
          <p:nvPr>
            <p:ph sz="quarter" idx="16" hasCustomPrompt="1"/>
          </p:nvPr>
        </p:nvSpPr>
        <p:spPr>
          <a:xfrm>
            <a:off x="4556125" y="954424"/>
            <a:ext cx="4133850" cy="3733465"/>
          </a:xfrm>
          <a:prstGeom prst="rect">
            <a:avLst/>
          </a:prstGeom>
        </p:spPr>
        <p:txBody>
          <a:bodyPr vert="horz"/>
          <a:lstStyle>
            <a:lvl1pPr marL="0" indent="0">
              <a:buNone/>
              <a:defRPr>
                <a:solidFill>
                  <a:schemeClr val="bg1"/>
                </a:solidFill>
              </a:defRPr>
            </a:lvl1pPr>
          </a:lstStyle>
          <a:p>
            <a:pPr lvl="0"/>
            <a:r>
              <a:rPr lang="en-US" noProof="0" dirty="0"/>
              <a:t>Drag picture to placeholder or click icon to add</a:t>
            </a:r>
          </a:p>
        </p:txBody>
      </p:sp>
      <p:sp>
        <p:nvSpPr>
          <p:cNvPr id="7" name="Title 2">
            <a:extLst>
              <a:ext uri="{FF2B5EF4-FFF2-40B4-BE49-F238E27FC236}">
                <a16:creationId xmlns:a16="http://schemas.microsoft.com/office/drawing/2014/main" id="{C09807B5-5270-4C51-B79C-14B60632504A}"/>
              </a:ext>
            </a:extLst>
          </p:cNvPr>
          <p:cNvSpPr>
            <a:spLocks noGrp="1"/>
          </p:cNvSpPr>
          <p:nvPr>
            <p:ph type="title"/>
          </p:nvPr>
        </p:nvSpPr>
        <p:spPr>
          <a:xfrm>
            <a:off x="358665" y="267552"/>
            <a:ext cx="7751456" cy="570650"/>
          </a:xfrm>
          <a:prstGeom prst="rect">
            <a:avLst/>
          </a:prstGeom>
        </p:spPr>
        <p:txBody>
          <a:bodyPr/>
          <a:lstStyle>
            <a:lvl1pPr algn="l">
              <a:defRPr sz="3200"/>
            </a:lvl1pPr>
          </a:lstStyle>
          <a:p>
            <a:r>
              <a:rPr lang="en-US" dirty="0"/>
              <a:t>Click to edit Master title style</a:t>
            </a:r>
          </a:p>
        </p:txBody>
      </p:sp>
      <p:sp>
        <p:nvSpPr>
          <p:cNvPr id="8" name="Text Placeholder 2">
            <a:extLst>
              <a:ext uri="{FF2B5EF4-FFF2-40B4-BE49-F238E27FC236}">
                <a16:creationId xmlns:a16="http://schemas.microsoft.com/office/drawing/2014/main" id="{8E67A2B6-D298-4678-98A4-2A4019ED2C89}"/>
              </a:ext>
            </a:extLst>
          </p:cNvPr>
          <p:cNvSpPr>
            <a:spLocks noGrp="1"/>
          </p:cNvSpPr>
          <p:nvPr>
            <p:ph type="body" sz="quarter" idx="17"/>
          </p:nvPr>
        </p:nvSpPr>
        <p:spPr>
          <a:xfrm>
            <a:off x="358665" y="982037"/>
            <a:ext cx="3984736" cy="3678238"/>
          </a:xfrm>
          <a:prstGeom prst="rect">
            <a:avLst/>
          </a:prstGeom>
        </p:spPr>
        <p:txBody>
          <a:bodyPr/>
          <a:lstStyle>
            <a:lvl1pPr>
              <a:spcBef>
                <a:spcPts val="480"/>
              </a:spcBef>
              <a:defRPr sz="2000">
                <a:solidFill>
                  <a:schemeClr val="bg1"/>
                </a:solidFill>
              </a:defRPr>
            </a:lvl1pPr>
            <a:lvl2pPr>
              <a:spcBef>
                <a:spcPts val="480"/>
              </a:spcBef>
              <a:defRPr sz="1800">
                <a:solidFill>
                  <a:schemeClr val="bg1"/>
                </a:solidFill>
              </a:defRPr>
            </a:lvl2pPr>
            <a:lvl3pPr>
              <a:spcBef>
                <a:spcPts val="480"/>
              </a:spcBef>
              <a:defRPr sz="1800">
                <a:solidFill>
                  <a:schemeClr val="bg1"/>
                </a:solidFill>
              </a:defRPr>
            </a:lvl3pPr>
            <a:lvl4pPr>
              <a:spcBef>
                <a:spcPts val="480"/>
              </a:spcBef>
              <a:defRPr sz="1800">
                <a:solidFill>
                  <a:schemeClr val="bg1"/>
                </a:solidFill>
              </a:defRPr>
            </a:lvl4pPr>
            <a:lvl5pPr>
              <a:spcBef>
                <a:spcPts val="480"/>
              </a:spcBef>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12493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5" y="271708"/>
            <a:ext cx="7751456" cy="972893"/>
          </a:xfrm>
          <a:prstGeom prst="rect">
            <a:avLst/>
          </a:prstGeom>
        </p:spPr>
        <p:txBody>
          <a:bodyPr vert="horz"/>
          <a:lstStyle>
            <a:lvl1pPr marL="0" indent="0">
              <a:buNone/>
              <a:defRPr sz="3200" baseline="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1F6EB7"/>
              </a:solidFill>
            </a:endParaRPr>
          </a:p>
        </p:txBody>
      </p:sp>
      <p:pic>
        <p:nvPicPr>
          <p:cNvPr id="13"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9" y="1294632"/>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38665902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Rectangle 2"/>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0"/>
            <a:ext cx="7549966" cy="1772937"/>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text</a:t>
            </a:r>
          </a:p>
        </p:txBody>
      </p:sp>
    </p:spTree>
    <p:extLst>
      <p:ext uri="{BB962C8B-B14F-4D97-AF65-F5344CB8AC3E}">
        <p14:creationId xmlns:p14="http://schemas.microsoft.com/office/powerpoint/2010/main" val="16223827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esentation Title with Subhead">
    <p:spTree>
      <p:nvGrpSpPr>
        <p:cNvPr id="1" name=""/>
        <p:cNvGrpSpPr/>
        <p:nvPr/>
      </p:nvGrpSpPr>
      <p:grpSpPr>
        <a:xfrm>
          <a:off x="0" y="0"/>
          <a:ext cx="0" cy="0"/>
          <a:chOff x="0" y="0"/>
          <a:chExt cx="0" cy="0"/>
        </a:xfrm>
      </p:grpSpPr>
      <p:sp>
        <p:nvSpPr>
          <p:cNvPr id="4" name="Rectangle 3"/>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1"/>
            <a:ext cx="7531151" cy="940798"/>
          </a:xfrm>
          <a:prstGeom prst="rect">
            <a:avLst/>
          </a:prstGeom>
        </p:spPr>
        <p:txBody>
          <a:bodyPr vert="horz"/>
          <a:lstStyle>
            <a:lvl1pPr marL="0" indent="0">
              <a:buNone/>
              <a:defRPr sz="4400" baseline="0">
                <a:solidFill>
                  <a:srgbClr val="67757D"/>
                </a:solidFill>
                <a:latin typeface="+mj-lt"/>
              </a:defRPr>
            </a:lvl1pPr>
          </a:lstStyle>
          <a:p>
            <a:pPr lvl="0"/>
            <a:r>
              <a:rPr lang="en-US" dirty="0"/>
              <a:t>Click to edit text</a:t>
            </a:r>
          </a:p>
        </p:txBody>
      </p:sp>
      <p:sp>
        <p:nvSpPr>
          <p:cNvPr id="6" name="Text Placeholder 5"/>
          <p:cNvSpPr>
            <a:spLocks noGrp="1"/>
          </p:cNvSpPr>
          <p:nvPr>
            <p:ph type="body" sz="quarter" idx="11" hasCustomPrompt="1"/>
          </p:nvPr>
        </p:nvSpPr>
        <p:spPr>
          <a:xfrm>
            <a:off x="941803" y="3125499"/>
            <a:ext cx="7495664" cy="914400"/>
          </a:xfrm>
          <a:prstGeom prst="rect">
            <a:avLst/>
          </a:prstGeom>
        </p:spPr>
        <p:txBody>
          <a:bodyPr vert="horz"/>
          <a:lstStyle>
            <a:lvl1pPr marL="0" indent="0">
              <a:buNone/>
              <a:defRPr sz="2400" cap="all" spc="250" baseline="0">
                <a:solidFill>
                  <a:schemeClr val="bg2"/>
                </a:solidFill>
              </a:defRPr>
            </a:lvl1pPr>
            <a:lvl2pPr marL="457200" indent="0">
              <a:buNone/>
              <a:defRPr sz="2400">
                <a:solidFill>
                  <a:srgbClr val="FFFFFF"/>
                </a:solidFill>
              </a:defRPr>
            </a:lvl2pPr>
            <a:lvl3pPr marL="914400" indent="0">
              <a:buNone/>
              <a:defRPr sz="24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Click to edit text</a:t>
            </a:r>
          </a:p>
        </p:txBody>
      </p:sp>
    </p:spTree>
    <p:extLst>
      <p:ext uri="{BB962C8B-B14F-4D97-AF65-F5344CB8AC3E}">
        <p14:creationId xmlns:p14="http://schemas.microsoft.com/office/powerpoint/2010/main" val="310285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75709" y="1703485"/>
            <a:ext cx="4055004"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0"/>
          <p:cNvSpPr>
            <a:spLocks noGrp="1"/>
          </p:cNvSpPr>
          <p:nvPr>
            <p:ph type="body" sz="quarter" idx="17" hasCustomPrompt="1"/>
          </p:nvPr>
        </p:nvSpPr>
        <p:spPr>
          <a:xfrm>
            <a:off x="4585967" y="1707791"/>
            <a:ext cx="4099246"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9264882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peaker Intro/Splash Page">
    <p:spTree>
      <p:nvGrpSpPr>
        <p:cNvPr id="1" name=""/>
        <p:cNvGrpSpPr/>
        <p:nvPr/>
      </p:nvGrpSpPr>
      <p:grpSpPr>
        <a:xfrm>
          <a:off x="0" y="0"/>
          <a:ext cx="0" cy="0"/>
          <a:chOff x="0" y="0"/>
          <a:chExt cx="0" cy="0"/>
        </a:xfrm>
      </p:grpSpPr>
      <p:pic>
        <p:nvPicPr>
          <p:cNvPr id="10" name="Picture 9" descr="Untitle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0"/>
            <a:ext cx="5490458" cy="5143500"/>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2022</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©2022 Nuclear Energy Institute</a:t>
            </a:r>
          </a:p>
        </p:txBody>
      </p:sp>
    </p:spTree>
    <p:extLst>
      <p:ext uri="{BB962C8B-B14F-4D97-AF65-F5344CB8AC3E}">
        <p14:creationId xmlns:p14="http://schemas.microsoft.com/office/powerpoint/2010/main" val="35271890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cxnSp>
        <p:nvCxnSpPr>
          <p:cNvPr id="5" name="Straight Connector 4"/>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6" name="Rectangle 5"/>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2048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063267"/>
            <a:ext cx="7316788" cy="497443"/>
          </a:xfrm>
          <a:prstGeom prst="rect">
            <a:avLst/>
          </a:prstGeom>
        </p:spPr>
        <p:txBody>
          <a:bodyPr vert="horz"/>
          <a:lstStyle>
            <a:lvl1pPr marL="0" indent="0" algn="ctr">
              <a:buNone/>
              <a:defRPr baseline="0">
                <a:solidFill>
                  <a:srgbClr val="67757D"/>
                </a:solidFill>
              </a:defRPr>
            </a:lvl1pPr>
          </a:lstStyle>
          <a:p>
            <a:pPr lvl="0"/>
            <a:r>
              <a:rPr lang="en-US" dirty="0"/>
              <a:t>Click to edit text</a:t>
            </a:r>
          </a:p>
        </p:txBody>
      </p:sp>
      <p:sp>
        <p:nvSpPr>
          <p:cNvPr id="9" name="Text Placeholder 8"/>
          <p:cNvSpPr>
            <a:spLocks noGrp="1"/>
          </p:cNvSpPr>
          <p:nvPr>
            <p:ph type="body" sz="quarter" idx="11" hasCustomPrompt="1"/>
          </p:nvPr>
        </p:nvSpPr>
        <p:spPr>
          <a:xfrm>
            <a:off x="914399" y="2567434"/>
            <a:ext cx="7316787" cy="398987"/>
          </a:xfrm>
          <a:prstGeom prst="rect">
            <a:avLst/>
          </a:prstGeom>
        </p:spPr>
        <p:txBody>
          <a:bodyPr vert="horz"/>
          <a:lstStyle>
            <a:lvl1pPr marL="0" marR="0" indent="0" algn="ctr" defTabSz="457200"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3084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3"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04204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11"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12" name="Text Placeholder 2"/>
          <p:cNvSpPr>
            <a:spLocks noGrp="1"/>
          </p:cNvSpPr>
          <p:nvPr>
            <p:ph type="body" sz="quarter" idx="11"/>
          </p:nvPr>
        </p:nvSpPr>
        <p:spPr>
          <a:xfrm>
            <a:off x="368578" y="848282"/>
            <a:ext cx="7741542" cy="446349"/>
          </a:xfrm>
          <a:prstGeom prst="rect">
            <a:avLst/>
          </a:prstGeom>
        </p:spPr>
        <p:txBody>
          <a:bodyPr vert="horz"/>
          <a:lstStyle>
            <a:lvl1pPr marL="0" indent="0">
              <a:buNone/>
              <a:defRPr sz="1800" cap="all" baseline="0">
                <a:solidFill>
                  <a:srgbClr val="179CD6"/>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Click to edit Master text styles</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5"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9738418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68577" y="1250848"/>
            <a:ext cx="8319809" cy="811408"/>
          </a:xfrm>
          <a:prstGeom prst="rect">
            <a:avLst/>
          </a:prstGeom>
        </p:spPr>
        <p:txBody>
          <a:bodyPr vert="horz"/>
          <a:lstStyle>
            <a:lvl1pPr marL="0" indent="0">
              <a:buNone/>
              <a:defRPr sz="2000" baseline="0">
                <a:solidFill>
                  <a:schemeClr val="tx1"/>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13" name="Text Placeholder 12"/>
          <p:cNvSpPr>
            <a:spLocks noGrp="1"/>
          </p:cNvSpPr>
          <p:nvPr>
            <p:ph type="body" sz="quarter" idx="13"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1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2062256"/>
            <a:ext cx="8224837" cy="2625632"/>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2607927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75709" y="1703485"/>
            <a:ext cx="4055004"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0"/>
          <p:cNvSpPr>
            <a:spLocks noGrp="1"/>
          </p:cNvSpPr>
          <p:nvPr>
            <p:ph type="body" sz="quarter" idx="17" hasCustomPrompt="1"/>
          </p:nvPr>
        </p:nvSpPr>
        <p:spPr>
          <a:xfrm>
            <a:off x="4585967" y="1707791"/>
            <a:ext cx="4099246"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23060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0"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1" name="Text Placeholder 10"/>
          <p:cNvSpPr>
            <a:spLocks noGrp="1"/>
          </p:cNvSpPr>
          <p:nvPr>
            <p:ph type="body" sz="quarter" idx="13"/>
          </p:nvPr>
        </p:nvSpPr>
        <p:spPr>
          <a:xfrm>
            <a:off x="375709" y="1703485"/>
            <a:ext cx="4055004"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3" name="Text Placeholder 10"/>
          <p:cNvSpPr>
            <a:spLocks noGrp="1"/>
          </p:cNvSpPr>
          <p:nvPr>
            <p:ph type="body" sz="quarter" idx="17"/>
          </p:nvPr>
        </p:nvSpPr>
        <p:spPr>
          <a:xfrm>
            <a:off x="4585967" y="1707791"/>
            <a:ext cx="4099246"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140534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1" name="Text Placeholder 10"/>
          <p:cNvSpPr>
            <a:spLocks noGrp="1"/>
          </p:cNvSpPr>
          <p:nvPr>
            <p:ph type="body" sz="quarter" idx="13"/>
          </p:nvPr>
        </p:nvSpPr>
        <p:spPr>
          <a:xfrm>
            <a:off x="375709" y="1244600"/>
            <a:ext cx="4055004"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3" name="Text Placeholder 10"/>
          <p:cNvSpPr>
            <a:spLocks noGrp="1"/>
          </p:cNvSpPr>
          <p:nvPr>
            <p:ph type="body" sz="quarter" idx="17"/>
          </p:nvPr>
        </p:nvSpPr>
        <p:spPr>
          <a:xfrm>
            <a:off x="4585967" y="1248906"/>
            <a:ext cx="4099246"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5276439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60314" y="1711182"/>
            <a:ext cx="8334424" cy="1570183"/>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0"/>
          <p:cNvSpPr>
            <a:spLocks noGrp="1"/>
          </p:cNvSpPr>
          <p:nvPr>
            <p:ph type="body" sz="quarter" idx="14" hasCustomPrompt="1"/>
          </p:nvPr>
        </p:nvSpPr>
        <p:spPr>
          <a:xfrm>
            <a:off x="364918" y="3750881"/>
            <a:ext cx="8329820" cy="933832"/>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7" name="Text Placeholder 5"/>
          <p:cNvSpPr>
            <a:spLocks noGrp="1"/>
          </p:cNvSpPr>
          <p:nvPr>
            <p:ph type="body" sz="quarter" idx="15" hasCustomPrompt="1"/>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©2022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98034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slideLayout" Target="../slideLayouts/slideLayout205.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42" Type="http://schemas.openxmlformats.org/officeDocument/2006/relationships/theme" Target="../theme/theme10.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41" Type="http://schemas.openxmlformats.org/officeDocument/2006/relationships/slideLayout" Target="../slideLayouts/slideLayout207.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slideLayout" Target="../slideLayouts/slideLayout206.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8" Type="http://schemas.openxmlformats.org/officeDocument/2006/relationships/slideLayout" Target="../slideLayouts/slideLayout174.xml"/><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5" Type="http://schemas.openxmlformats.org/officeDocument/2006/relationships/slideLayout" Target="../slideLayouts/slideLayout212.xml"/><Relationship Id="rId4"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heme" Target="../theme/theme7.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theme" Target="../theme/theme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8" Type="http://schemas.openxmlformats.org/officeDocument/2006/relationships/slideLayout" Target="../slideLayouts/slideLayout122.xml"/><Relationship Id="rId3"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3654" r:id="rId1"/>
    <p:sldLayoutId id="2147493655" r:id="rId2"/>
    <p:sldLayoutId id="2147493656" r:id="rId3"/>
    <p:sldLayoutId id="2147493657" r:id="rId4"/>
    <p:sldLayoutId id="2147493658" r:id="rId5"/>
    <p:sldLayoutId id="2147493671" r:id="rId6"/>
    <p:sldLayoutId id="2147493673" r:id="rId7"/>
    <p:sldLayoutId id="2147493674" r:id="rId8"/>
    <p:sldLayoutId id="2147493675" r:id="rId9"/>
    <p:sldLayoutId id="2147493676" r:id="rId10"/>
    <p:sldLayoutId id="2147493686" r:id="rId11"/>
    <p:sldLayoutId id="2147493677" r:id="rId12"/>
    <p:sldLayoutId id="2147493684" r:id="rId13"/>
    <p:sldLayoutId id="2147493683" r:id="rId14"/>
    <p:sldLayoutId id="2147493679" r:id="rId15"/>
    <p:sldLayoutId id="2147493680" r:id="rId16"/>
    <p:sldLayoutId id="2147493678" r:id="rId17"/>
    <p:sldLayoutId id="2147493669" r:id="rId18"/>
    <p:sldLayoutId id="2147493681" r:id="rId19"/>
    <p:sldLayoutId id="2147493666" r:id="rId20"/>
    <p:sldLayoutId id="2147493667" r:id="rId21"/>
    <p:sldLayoutId id="2147493668" r:id="rId22"/>
    <p:sldLayoutId id="2147493659" r:id="rId23"/>
    <p:sldLayoutId id="2147493956" r:id="rId24"/>
    <p:sldLayoutId id="2147493958" r:id="rId25"/>
    <p:sldLayoutId id="2147494160" r:id="rId26"/>
    <p:sldLayoutId id="2147494161" r:id="rId27"/>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313509"/>
      </p:ext>
    </p:extLst>
  </p:cSld>
  <p:clrMap bg1="lt1" tx1="dk1" bg2="lt2" tx2="dk2" accent1="accent1" accent2="accent2" accent3="accent3" accent4="accent4" accent5="accent5" accent6="accent6" hlink="hlink" folHlink="folHlink"/>
  <p:sldLayoutIdLst>
    <p:sldLayoutId id="2147494164" r:id="rId1"/>
    <p:sldLayoutId id="2147494165" r:id="rId2"/>
    <p:sldLayoutId id="2147494166" r:id="rId3"/>
    <p:sldLayoutId id="2147494167" r:id="rId4"/>
    <p:sldLayoutId id="2147494168" r:id="rId5"/>
    <p:sldLayoutId id="2147494169" r:id="rId6"/>
    <p:sldLayoutId id="2147494170" r:id="rId7"/>
    <p:sldLayoutId id="2147494171" r:id="rId8"/>
    <p:sldLayoutId id="2147494172" r:id="rId9"/>
    <p:sldLayoutId id="2147494173" r:id="rId10"/>
    <p:sldLayoutId id="2147494174" r:id="rId11"/>
    <p:sldLayoutId id="2147494175" r:id="rId12"/>
    <p:sldLayoutId id="2147494176" r:id="rId13"/>
    <p:sldLayoutId id="2147494177" r:id="rId14"/>
    <p:sldLayoutId id="2147494178" r:id="rId15"/>
    <p:sldLayoutId id="2147494179" r:id="rId16"/>
    <p:sldLayoutId id="2147494180" r:id="rId17"/>
    <p:sldLayoutId id="2147494181" r:id="rId18"/>
    <p:sldLayoutId id="2147494182" r:id="rId19"/>
    <p:sldLayoutId id="2147494183" r:id="rId20"/>
    <p:sldLayoutId id="2147494184" r:id="rId21"/>
    <p:sldLayoutId id="2147494185" r:id="rId22"/>
    <p:sldLayoutId id="2147494186" r:id="rId23"/>
    <p:sldLayoutId id="2147494187" r:id="rId24"/>
    <p:sldLayoutId id="2147494188" r:id="rId25"/>
    <p:sldLayoutId id="2147494189" r:id="rId26"/>
    <p:sldLayoutId id="2147494190" r:id="rId27"/>
    <p:sldLayoutId id="2147494191" r:id="rId28"/>
    <p:sldLayoutId id="2147494192" r:id="rId29"/>
    <p:sldLayoutId id="2147494193" r:id="rId30"/>
    <p:sldLayoutId id="2147494194" r:id="rId31"/>
    <p:sldLayoutId id="2147494195" r:id="rId32"/>
    <p:sldLayoutId id="2147494196" r:id="rId33"/>
    <p:sldLayoutId id="2147494197" r:id="rId34"/>
    <p:sldLayoutId id="2147494198" r:id="rId35"/>
    <p:sldLayoutId id="2147494199" r:id="rId36"/>
    <p:sldLayoutId id="2147494200" r:id="rId37"/>
    <p:sldLayoutId id="2147494201" r:id="rId38"/>
    <p:sldLayoutId id="2147494202" r:id="rId39"/>
    <p:sldLayoutId id="2147494203" r:id="rId40"/>
    <p:sldLayoutId id="2147494204" r:id="rId41"/>
  </p:sldLayoutIdLst>
  <p:hf sldNum="0"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21827"/>
      </p:ext>
    </p:extLst>
  </p:cSld>
  <p:clrMap bg1="lt1" tx1="dk1" bg2="lt2" tx2="dk2" accent1="accent1" accent2="accent2" accent3="accent3" accent4="accent4" accent5="accent5" accent6="accent6" hlink="hlink" folHlink="folHlink"/>
  <p:sldLayoutIdLst>
    <p:sldLayoutId id="2147494206" r:id="rId1"/>
    <p:sldLayoutId id="2147494207" r:id="rId2"/>
    <p:sldLayoutId id="2147494208" r:id="rId3"/>
    <p:sldLayoutId id="2147494209" r:id="rId4"/>
    <p:sldLayoutId id="2147494210" r:id="rId5"/>
    <p:sldLayoutId id="2147494211" r:id="rId6"/>
    <p:sldLayoutId id="2147494212" r:id="rId7"/>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3962" r:id="rId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3192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9552"/>
      </p:ext>
    </p:extLst>
  </p:cSld>
  <p:clrMap bg1="lt1" tx1="dk1" bg2="lt2" tx2="dk2" accent1="accent1" accent2="accent2" accent3="accent3" accent4="accent4" accent5="accent5" accent6="accent6" hlink="hlink" folHlink="folHlink"/>
  <p:sldLayoutIdLst>
    <p:sldLayoutId id="2147493965" r:id="rId1"/>
    <p:sldLayoutId id="2147493966" r:id="rId2"/>
    <p:sldLayoutId id="2147493967" r:id="rId3"/>
    <p:sldLayoutId id="2147493968" r:id="rId4"/>
    <p:sldLayoutId id="2147493969" r:id="rId5"/>
    <p:sldLayoutId id="2147493970" r:id="rId6"/>
    <p:sldLayoutId id="2147493971" r:id="rId7"/>
    <p:sldLayoutId id="2147493972" r:id="rId8"/>
    <p:sldLayoutId id="2147493973" r:id="rId9"/>
    <p:sldLayoutId id="2147493974" r:id="rId10"/>
    <p:sldLayoutId id="2147493975" r:id="rId11"/>
    <p:sldLayoutId id="2147493976" r:id="rId12"/>
    <p:sldLayoutId id="2147493977" r:id="rId13"/>
    <p:sldLayoutId id="2147493978" r:id="rId14"/>
    <p:sldLayoutId id="2147493979" r:id="rId15"/>
    <p:sldLayoutId id="2147493980" r:id="rId16"/>
    <p:sldLayoutId id="2147493981" r:id="rId17"/>
    <p:sldLayoutId id="2147493982" r:id="rId18"/>
    <p:sldLayoutId id="2147493983" r:id="rId19"/>
    <p:sldLayoutId id="2147493984" r:id="rId20"/>
    <p:sldLayoutId id="2147493985" r:id="rId21"/>
    <p:sldLayoutId id="2147493986" r:id="rId22"/>
    <p:sldLayoutId id="2147493987" r:id="rId23"/>
    <p:sldLayoutId id="2147493988" r:id="rId24"/>
    <p:sldLayoutId id="2147493989" r:id="rId25"/>
    <p:sldLayoutId id="2147493990" r:id="rId26"/>
    <p:sldLayoutId id="2147493992" r:id="rId27"/>
    <p:sldLayoutId id="2147493993" r:id="rId2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115A6-C9F1-B943-9BCF-B95F7DE4EB79}"/>
              </a:ext>
            </a:extLst>
          </p:cNvPr>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7C1476B7-02AD-CA45-B170-1F978AA642BA}"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       </a:t>
            </a:r>
            <a:fld id="{D519FB55-72DC-5348-8F65-89A86754C178}"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Tree>
    <p:extLst>
      <p:ext uri="{BB962C8B-B14F-4D97-AF65-F5344CB8AC3E}">
        <p14:creationId xmlns:p14="http://schemas.microsoft.com/office/powerpoint/2010/main" val="883942247"/>
      </p:ext>
    </p:extLst>
  </p:cSld>
  <p:clrMap bg1="lt1" tx1="dk1" bg2="lt2" tx2="dk2" accent1="accent1" accent2="accent2" accent3="accent3" accent4="accent4" accent5="accent5" accent6="accent6" hlink="hlink" folHlink="folHlink"/>
  <p:sldLayoutIdLst>
    <p:sldLayoutId id="2147493995" r:id="rId1"/>
    <p:sldLayoutId id="2147493996" r:id="rId2"/>
    <p:sldLayoutId id="2147493997" r:id="rId3"/>
    <p:sldLayoutId id="2147493998" r:id="rId4"/>
    <p:sldLayoutId id="2147494004" r:id="rId5"/>
    <p:sldLayoutId id="2147494008" r:id="rId6"/>
    <p:sldLayoutId id="2147494009" r:id="rId7"/>
    <p:sldLayoutId id="2147494143" r:id="rId8"/>
  </p:sldLayoutIdLst>
  <p:txStyles>
    <p:titleStyle>
      <a:lvl1pPr algn="ctr" defTabSz="342900"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115A6-C9F1-B943-9BCF-B95F7DE4EB79}"/>
              </a:ext>
            </a:extLst>
          </p:cNvPr>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7C1476B7-02AD-CA45-B170-1F978AA642BA}"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       </a:t>
            </a:r>
            <a:fld id="{D519FB55-72DC-5348-8F65-89A86754C178}"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Tree>
    <p:extLst>
      <p:ext uri="{BB962C8B-B14F-4D97-AF65-F5344CB8AC3E}">
        <p14:creationId xmlns:p14="http://schemas.microsoft.com/office/powerpoint/2010/main" val="1377959129"/>
      </p:ext>
    </p:extLst>
  </p:cSld>
  <p:clrMap bg1="lt1" tx1="dk1" bg2="lt2" tx2="dk2" accent1="accent1" accent2="accent2" accent3="accent3" accent4="accent4" accent5="accent5" accent6="accent6" hlink="hlink" folHlink="folHlink"/>
  <p:sldLayoutIdLst>
    <p:sldLayoutId id="2147494014" r:id="rId1"/>
    <p:sldLayoutId id="2147494015" r:id="rId2"/>
    <p:sldLayoutId id="2147494016" r:id="rId3"/>
    <p:sldLayoutId id="2147494017" r:id="rId4"/>
    <p:sldLayoutId id="2147494018" r:id="rId5"/>
    <p:sldLayoutId id="2147494019" r:id="rId6"/>
    <p:sldLayoutId id="2147494020" r:id="rId7"/>
    <p:sldLayoutId id="2147494021" r:id="rId8"/>
    <p:sldLayoutId id="2147494022" r:id="rId9"/>
    <p:sldLayoutId id="2147494023" r:id="rId10"/>
    <p:sldLayoutId id="2147494024" r:id="rId11"/>
    <p:sldLayoutId id="2147494025" r:id="rId12"/>
    <p:sldLayoutId id="2147494026" r:id="rId13"/>
    <p:sldLayoutId id="2147494027" r:id="rId14"/>
    <p:sldLayoutId id="2147494028" r:id="rId15"/>
    <p:sldLayoutId id="2147494029" r:id="rId16"/>
    <p:sldLayoutId id="2147494030" r:id="rId17"/>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115A6-C9F1-B943-9BCF-B95F7DE4EB79}"/>
              </a:ext>
            </a:extLst>
          </p:cNvPr>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a:t>
            </a:r>
            <a:fld id="{7C1476B7-02AD-CA45-B170-1F978AA642BA}" type="datetimeyyyy">
              <a:rPr lang="en-US" sz="800" smtClean="0">
                <a:solidFill>
                  <a:schemeClr val="bg1"/>
                </a:solidFill>
                <a:latin typeface="Arial" charset="0"/>
                <a:cs typeface="Arial" charset="0"/>
              </a:rPr>
              <a:t>2023</a:t>
            </a:fld>
            <a:r>
              <a:rPr lang="en-US" sz="800" dirty="0">
                <a:solidFill>
                  <a:schemeClr val="bg1"/>
                </a:solidFill>
                <a:latin typeface="Arial" charset="0"/>
                <a:cs typeface="Arial" charset="0"/>
              </a:rPr>
              <a:t> Nuclear Energy Institute       </a:t>
            </a:r>
            <a:fld id="{D519FB55-72DC-5348-8F65-89A86754C178}"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Tree>
    <p:extLst>
      <p:ext uri="{BB962C8B-B14F-4D97-AF65-F5344CB8AC3E}">
        <p14:creationId xmlns:p14="http://schemas.microsoft.com/office/powerpoint/2010/main" val="1660939542"/>
      </p:ext>
    </p:extLst>
  </p:cSld>
  <p:clrMap bg1="lt1" tx1="dk1" bg2="lt2" tx2="dk2" accent1="accent1" accent2="accent2" accent3="accent3" accent4="accent4" accent5="accent5" accent6="accent6" hlink="hlink" folHlink="folHlink"/>
  <p:sldLayoutIdLst>
    <p:sldLayoutId id="2147494034" r:id="rId1"/>
    <p:sldLayoutId id="2147494035" r:id="rId2"/>
    <p:sldLayoutId id="2147494037" r:id="rId3"/>
    <p:sldLayoutId id="2147494038" r:id="rId4"/>
    <p:sldLayoutId id="2147494039" r:id="rId5"/>
    <p:sldLayoutId id="2147494040" r:id="rId6"/>
  </p:sldLayoutIdLst>
  <p:txStyles>
    <p:titleStyle>
      <a:lvl1pPr algn="ctr" defTabSz="342900"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353696"/>
      </p:ext>
    </p:extLst>
  </p:cSld>
  <p:clrMap bg1="lt1" tx1="dk1" bg2="lt2" tx2="dk2" accent1="accent1" accent2="accent2" accent3="accent3" accent4="accent4" accent5="accent5" accent6="accent6" hlink="hlink" folHlink="folHlink"/>
  <p:sldLayoutIdLst>
    <p:sldLayoutId id="2147494044" r:id="rId1"/>
    <p:sldLayoutId id="2147494045" r:id="rId2"/>
    <p:sldLayoutId id="2147494046" r:id="rId3"/>
    <p:sldLayoutId id="2147494047" r:id="rId4"/>
    <p:sldLayoutId id="2147494048" r:id="rId5"/>
    <p:sldLayoutId id="2147494049" r:id="rId6"/>
    <p:sldLayoutId id="2147494050" r:id="rId7"/>
    <p:sldLayoutId id="2147494051" r:id="rId8"/>
    <p:sldLayoutId id="2147494052" r:id="rId9"/>
    <p:sldLayoutId id="2147494053" r:id="rId10"/>
    <p:sldLayoutId id="2147494054" r:id="rId11"/>
    <p:sldLayoutId id="2147494055" r:id="rId12"/>
    <p:sldLayoutId id="2147494056" r:id="rId13"/>
    <p:sldLayoutId id="2147494057" r:id="rId14"/>
    <p:sldLayoutId id="2147494058" r:id="rId15"/>
    <p:sldLayoutId id="2147494059" r:id="rId16"/>
    <p:sldLayoutId id="2147494060" r:id="rId17"/>
    <p:sldLayoutId id="2147494061" r:id="rId18"/>
    <p:sldLayoutId id="2147494062" r:id="rId19"/>
    <p:sldLayoutId id="2147494063" r:id="rId20"/>
    <p:sldLayoutId id="2147494064" r:id="rId21"/>
    <p:sldLayoutId id="2147494065" r:id="rId22"/>
    <p:sldLayoutId id="2147494066" r:id="rId23"/>
    <p:sldLayoutId id="2147494067" r:id="rId24"/>
    <p:sldLayoutId id="2147494068" r:id="rId25"/>
    <p:sldLayoutId id="2147494069" r:id="rId26"/>
    <p:sldLayoutId id="2147494070" r:id="rId27"/>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257472"/>
      </p:ext>
    </p:extLst>
  </p:cSld>
  <p:clrMap bg1="lt1" tx1="dk1" bg2="lt2" tx2="dk2" accent1="accent1" accent2="accent2" accent3="accent3" accent4="accent4" accent5="accent5" accent6="accent6" hlink="hlink" folHlink="folHlink"/>
  <p:sldLayoutIdLst>
    <p:sldLayoutId id="2147494104" r:id="rId1"/>
    <p:sldLayoutId id="2147494105" r:id="rId2"/>
    <p:sldLayoutId id="2147494106" r:id="rId3"/>
    <p:sldLayoutId id="2147494107" r:id="rId4"/>
    <p:sldLayoutId id="2147494108" r:id="rId5"/>
    <p:sldLayoutId id="2147494109" r:id="rId6"/>
    <p:sldLayoutId id="2147494110" r:id="rId7"/>
    <p:sldLayoutId id="2147494111" r:id="rId8"/>
    <p:sldLayoutId id="2147494112" r:id="rId9"/>
    <p:sldLayoutId id="2147494113" r:id="rId10"/>
    <p:sldLayoutId id="2147494114" r:id="rId11"/>
    <p:sldLayoutId id="2147494115" r:id="rId12"/>
    <p:sldLayoutId id="2147494116" r:id="rId13"/>
    <p:sldLayoutId id="2147494117" r:id="rId14"/>
    <p:sldLayoutId id="2147494118" r:id="rId15"/>
    <p:sldLayoutId id="2147494119" r:id="rId16"/>
    <p:sldLayoutId id="2147494120" r:id="rId17"/>
    <p:sldLayoutId id="2147494121" r:id="rId18"/>
    <p:sldLayoutId id="2147494122" r:id="rId19"/>
    <p:sldLayoutId id="2147494123" r:id="rId20"/>
    <p:sldLayoutId id="2147494124" r:id="rId21"/>
    <p:sldLayoutId id="2147494125" r:id="rId22"/>
    <p:sldLayoutId id="2147494126" r:id="rId23"/>
    <p:sldLayoutId id="2147494127" r:id="rId24"/>
    <p:sldLayoutId id="2147494128" r:id="rId25"/>
    <p:sldLayoutId id="2147494129" r:id="rId26"/>
    <p:sldLayoutId id="2147494130" r:id="rId27"/>
    <p:sldLayoutId id="2147494131" r:id="rId28"/>
    <p:sldLayoutId id="2147494132" r:id="rId29"/>
    <p:sldLayoutId id="2147494133" r:id="rId30"/>
    <p:sldLayoutId id="2147494134" r:id="rId31"/>
    <p:sldLayoutId id="2147494135" r:id="rId32"/>
    <p:sldLayoutId id="2147494136" r:id="rId33"/>
    <p:sldLayoutId id="2147494137" r:id="rId34"/>
    <p:sldLayoutId id="2147494138" r:id="rId35"/>
    <p:sldLayoutId id="2147494139" r:id="rId36"/>
    <p:sldLayoutId id="2147494140" r:id="rId37"/>
    <p:sldLayoutId id="2147494141" r:id="rId38"/>
    <p:sldLayoutId id="2147494142" r:id="rId39"/>
  </p:sldLayoutIdLst>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78"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13970"/>
      </p:ext>
    </p:extLst>
  </p:cSld>
  <p:clrMap bg1="lt1" tx1="dk1" bg2="lt2" tx2="dk2" accent1="accent1" accent2="accent2" accent3="accent3" accent4="accent4" accent5="accent5" accent6="accent6" hlink="hlink" folHlink="folHlink"/>
  <p:sldLayoutIdLst>
    <p:sldLayoutId id="2147494146" r:id="rId1"/>
    <p:sldLayoutId id="2147494147" r:id="rId2"/>
    <p:sldLayoutId id="2147494148" r:id="rId3"/>
    <p:sldLayoutId id="2147494149" r:id="rId4"/>
    <p:sldLayoutId id="2147494150" r:id="rId5"/>
    <p:sldLayoutId id="2147494151" r:id="rId6"/>
    <p:sldLayoutId id="2147494152" r:id="rId7"/>
    <p:sldLayoutId id="2147494153" r:id="rId8"/>
    <p:sldLayoutId id="2147494154" r:id="rId9"/>
    <p:sldLayoutId id="2147494155" r:id="rId10"/>
    <p:sldLayoutId id="2147494156" r:id="rId11"/>
    <p:sldLayoutId id="2147494157" r:id="rId12"/>
    <p:sldLayoutId id="2147494158" r:id="rId13"/>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liftoff.energy.gov/wp-content/uploads/2023/03/20230320-Liftoff-Advanced-Nuclear-vPUB-0329-Update.pdf" TargetMode="External"/><Relationship Id="rId2" Type="http://schemas.openxmlformats.org/officeDocument/2006/relationships/image" Target="../media/image40.emf"/><Relationship Id="rId1" Type="http://schemas.openxmlformats.org/officeDocument/2006/relationships/slideLayout" Target="../slideLayouts/slideLayout162.xml"/><Relationship Id="rId6" Type="http://schemas.openxmlformats.org/officeDocument/2006/relationships/hyperlink" Target="https://www.nei.org/CorporateSite/media/filefolder/advantages/The-Future-of-Nuclear-Power-2023-Baseline-Survey.pdf" TargetMode="External"/><Relationship Id="rId5" Type="http://schemas.openxmlformats.org/officeDocument/2006/relationships/image" Target="../media/image43.emf"/><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jpeg"/><Relationship Id="rId21" Type="http://schemas.openxmlformats.org/officeDocument/2006/relationships/image" Target="../media/image62.jpeg"/><Relationship Id="rId7" Type="http://schemas.openxmlformats.org/officeDocument/2006/relationships/image" Target="../media/image48.jpe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jpeg"/><Relationship Id="rId2" Type="http://schemas.openxmlformats.org/officeDocument/2006/relationships/notesSlide" Target="../notesSlides/notesSlide4.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10.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jpe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jpeg"/><Relationship Id="rId27"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hyperlink" Target="https://www.oecd-nea.org/jcms/pl_78743/the-nea-small-modular-reactor-dashboard" TargetMode="External"/><Relationship Id="rId3" Type="http://schemas.openxmlformats.org/officeDocument/2006/relationships/image" Target="../media/image70.jpeg"/><Relationship Id="rId7" Type="http://schemas.openxmlformats.org/officeDocument/2006/relationships/hyperlink" Target="https://nuclearinnovationalliance.org/sites/default/files/2022-07/ANRT-APrimer-July2022.pdf" TargetMode="External"/><Relationship Id="rId2" Type="http://schemas.openxmlformats.org/officeDocument/2006/relationships/image" Target="../media/image69.png"/><Relationship Id="rId1" Type="http://schemas.openxmlformats.org/officeDocument/2006/relationships/slideLayout" Target="../slideLayouts/slideLayout58.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g"/><Relationship Id="rId9" Type="http://schemas.openxmlformats.org/officeDocument/2006/relationships/image" Target="../media/image74.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liftoff.energy.gov/" TargetMode="External"/><Relationship Id="rId7" Type="http://schemas.openxmlformats.org/officeDocument/2006/relationships/diagramColors" Target="../diagrams/colors2.xml"/><Relationship Id="rId2" Type="http://schemas.openxmlformats.org/officeDocument/2006/relationships/hyperlink" Target="https://smrstart.org/wp-content/uploads/2020/02/SMR-Start-Public-SMRs-in-IRPs-APPROVED-2020-02-28.pdf" TargetMode="External"/><Relationship Id="rId1" Type="http://schemas.openxmlformats.org/officeDocument/2006/relationships/slideLayout" Target="../slideLayouts/slideLayout5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13" Type="http://schemas.openxmlformats.org/officeDocument/2006/relationships/image" Target="../media/image85.png"/><Relationship Id="rId18" Type="http://schemas.openxmlformats.org/officeDocument/2006/relationships/image" Target="../media/image90.svg"/><Relationship Id="rId26" Type="http://schemas.openxmlformats.org/officeDocument/2006/relationships/image" Target="../media/image98.sv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5" Type="http://schemas.openxmlformats.org/officeDocument/2006/relationships/image" Target="../media/image97.png"/><Relationship Id="rId33" Type="http://schemas.openxmlformats.org/officeDocument/2006/relationships/hyperlink" Target="https://www.youtube.com/watch?v=7zN_YLg-roo" TargetMode="External"/><Relationship Id="rId2" Type="http://schemas.openxmlformats.org/officeDocument/2006/relationships/image" Target="../media/image40.emf"/><Relationship Id="rId16" Type="http://schemas.openxmlformats.org/officeDocument/2006/relationships/image" Target="../media/image88.svg"/><Relationship Id="rId20" Type="http://schemas.openxmlformats.org/officeDocument/2006/relationships/image" Target="../media/image92.svg"/><Relationship Id="rId29" Type="http://schemas.openxmlformats.org/officeDocument/2006/relationships/image" Target="../media/image101.png"/><Relationship Id="rId1" Type="http://schemas.openxmlformats.org/officeDocument/2006/relationships/slideLayout" Target="../slideLayouts/slideLayout23.xml"/><Relationship Id="rId6" Type="http://schemas.openxmlformats.org/officeDocument/2006/relationships/image" Target="../media/image78.svg"/><Relationship Id="rId11" Type="http://schemas.openxmlformats.org/officeDocument/2006/relationships/image" Target="../media/image83.png"/><Relationship Id="rId24" Type="http://schemas.openxmlformats.org/officeDocument/2006/relationships/image" Target="../media/image96.svg"/><Relationship Id="rId32" Type="http://schemas.openxmlformats.org/officeDocument/2006/relationships/image" Target="../media/image104.sv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svg"/><Relationship Id="rId10" Type="http://schemas.openxmlformats.org/officeDocument/2006/relationships/image" Target="../media/image82.svg"/><Relationship Id="rId19" Type="http://schemas.openxmlformats.org/officeDocument/2006/relationships/image" Target="../media/image91.png"/><Relationship Id="rId31" Type="http://schemas.openxmlformats.org/officeDocument/2006/relationships/image" Target="../media/image103.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 Id="rId22" Type="http://schemas.openxmlformats.org/officeDocument/2006/relationships/image" Target="../media/image94.svg"/><Relationship Id="rId27" Type="http://schemas.openxmlformats.org/officeDocument/2006/relationships/image" Target="../media/image99.png"/><Relationship Id="rId30" Type="http://schemas.openxmlformats.org/officeDocument/2006/relationships/image" Target="../media/image102.svg"/><Relationship Id="rId8" Type="http://schemas.openxmlformats.org/officeDocument/2006/relationships/image" Target="../media/image80.svg"/></Relationships>
</file>

<file path=ppt/slides/_rels/slide1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hyperlink" Target="https://www.scottmadden.com/content/uploads/2021/10/ScottMadden_Gone_With_The_Steam_WhitePaper_final4.pdf" TargetMode="External"/><Relationship Id="rId7" Type="http://schemas.openxmlformats.org/officeDocument/2006/relationships/hyperlink" Target="https://fuelcycleoptions.inl.gov/SiteAssets/SitePages/Home/C2N2022Report.pdf"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info.ornl.gov/sites/publications/Files/Pub164448.pdf" TargetMode="External"/><Relationship Id="rId5" Type="http://schemas.openxmlformats.org/officeDocument/2006/relationships/hyperlink" Target="https://www.goodenergycollective.org/policy/coal-repowering" TargetMode="External"/><Relationship Id="rId4" Type="http://schemas.openxmlformats.org/officeDocument/2006/relationships/hyperlink" Target="https://inldigitallibrary.inl.gov/sites/sti/sti/Sort_54812.pd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liftoff.energy.gov/wp-content/uploads/2023/03/20230320-Liftoff-Advanced-Nuclear-vPUB-0329-Update.pdf" TargetMode="External"/><Relationship Id="rId2" Type="http://schemas.openxmlformats.org/officeDocument/2006/relationships/image" Target="../media/image107.emf"/><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14.xml"/><Relationship Id="rId6" Type="http://schemas.openxmlformats.org/officeDocument/2006/relationships/image" Target="../media/image35.png"/><Relationship Id="rId5" Type="http://schemas.openxmlformats.org/officeDocument/2006/relationships/hyperlink" Target="https://www.nei.org/home" TargetMode="External"/><Relationship Id="rId4" Type="http://schemas.openxmlformats.org/officeDocument/2006/relationships/image" Target="../media/image3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s://www.mckinsey.com/industries/electric-power-and-natural-gas/our-insights/what-will-it-take-for-nuclear-power-to-meet-the-climate-challenge" TargetMode="External"/><Relationship Id="rId2" Type="http://schemas.openxmlformats.org/officeDocument/2006/relationships/hyperlink" Target="https://liftoff.energy.gov/"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publicdownload.epri.com/PublicAttachmentDownload.svc/AttachmentId=83812" TargetMode="External"/><Relationship Id="rId2" Type="http://schemas.openxmlformats.org/officeDocument/2006/relationships/hyperlink" Target="https://liftoff.energy.gov/advanced-nuclear/"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mailto:mjo@nei.org" TargetMode="External"/><Relationship Id="rId1" Type="http://schemas.openxmlformats.org/officeDocument/2006/relationships/slideLayout" Target="../slideLayouts/slideLayout13.xml"/><Relationship Id="rId4" Type="http://schemas.openxmlformats.org/officeDocument/2006/relationships/hyperlink" Target="https://www.nei.org/news/2023/welcome-to-the-advanced-nuclear-hub"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xml"/><Relationship Id="rId1" Type="http://schemas.openxmlformats.org/officeDocument/2006/relationships/slideLayout" Target="../slideLayouts/slideLayout110.xml"/><Relationship Id="rId5" Type="http://schemas.openxmlformats.org/officeDocument/2006/relationships/hyperlink" Target="https://world-nuclear.org/" TargetMode="External"/><Relationship Id="rId4" Type="http://schemas.openxmlformats.org/officeDocument/2006/relationships/image" Target="../media/image110.jpeg"/></Relationships>
</file>

<file path=ppt/slides/_rels/slide2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hyperlink" Target="https://liftoff.energy.gov/wp-content/uploads/2023/03/20230320-Liftoff-Advanced-Nuclear-vPUB-0329-Update.pdf" TargetMode="External"/><Relationship Id="rId2" Type="http://schemas.openxmlformats.org/officeDocument/2006/relationships/image" Target="../media/image112.emf"/><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3" Type="http://schemas.openxmlformats.org/officeDocument/2006/relationships/hyperlink" Target="https://www.nrel.gov/analysis/life-cycle-assessment.html" TargetMode="External"/><Relationship Id="rId2" Type="http://schemas.openxmlformats.org/officeDocument/2006/relationships/image" Target="../media/image114.jpe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1.xml"/></Relationships>
</file>

<file path=ppt/slides/_rels/slide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protect-us.mimecast.com/s/jBp8CJ69YYHqmx98c9Diut?domain=em.nei.org" TargetMode="Externa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hyperlink" Target="https://www.brookfield.com/insights/new-dawn-nuclear-power" TargetMode="External"/><Relationship Id="rId7" Type="http://schemas.openxmlformats.org/officeDocument/2006/relationships/hyperlink" Target="https://protect-us.mimecast.com/s/eE5SC73BnncpXKMt80bzO?domain=morganstanley.com" TargetMode="External"/><Relationship Id="rId2" Type="http://schemas.openxmlformats.org/officeDocument/2006/relationships/hyperlink" Target="https://img1.wsimg.com/blobby/go/3ee604fd-59ca-4062-82ff-38c3b80e4f96/Solving%20the%20Energy%20Trilemma-The%20Case%20for%20Nucle.pdf" TargetMode="External"/><Relationship Id="rId1" Type="http://schemas.openxmlformats.org/officeDocument/2006/relationships/slideLayout" Target="../slideLayouts/slideLayout13.xml"/><Relationship Id="rId6" Type="http://schemas.openxmlformats.org/officeDocument/2006/relationships/hyperlink" Target="https://iea.blob.core.windows.net/assets/0498c8b8-e17f-4346-9bde-dad2ad4458c4/NuclearPowerandSecureEnergyTransitions.pdf" TargetMode="External"/><Relationship Id="rId5" Type="http://schemas.openxmlformats.org/officeDocument/2006/relationships/hyperlink" Target="https://www.lucidcatalyst.com/_files/ugd/2fed7a_a69448de67fa47918bca4efa749d67db.pdf" TargetMode="External"/><Relationship Id="rId4" Type="http://schemas.openxmlformats.org/officeDocument/2006/relationships/hyperlink" Target="https://www.oecd-nea.org/upload/docs/application/pdf/2022-05/7628_strategic_briefing_climate_change.pdf" TargetMode="Externa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58.xml"/><Relationship Id="rId4" Type="http://schemas.openxmlformats.org/officeDocument/2006/relationships/hyperlink" Target="https://www.vibrantcleanenergy.com/media/report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26.xml"/><Relationship Id="rId4" Type="http://schemas.openxmlformats.org/officeDocument/2006/relationships/hyperlink" Target="https://royalsociety.org/topics-policy/projects/low-carbon-energy-programme/nuclear-cogeneration/"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14.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59.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liftoff.energy.gov/" TargetMode="External"/><Relationship Id="rId2" Type="http://schemas.openxmlformats.org/officeDocument/2006/relationships/image" Target="../media/image36.emf"/><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hyperlink" Target="https://adamswebsearch2.nrc.gov/webSearch2/main.jsp?AccessionNumber=ML22158A363"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hyperlink" Target="https://adamswebsearch2.nrc.gov/webSearch2/main.jsp?AccessionNumber=ML22353A284" TargetMode="External"/><Relationship Id="rId5" Type="http://schemas.openxmlformats.org/officeDocument/2006/relationships/image" Target="../media/image141.png"/><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hyperlink" Target="https://liftoff.energy.go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hyperlink" Target="https://liftoff.energy.gov/" TargetMode="External"/><Relationship Id="rId2" Type="http://schemas.openxmlformats.org/officeDocument/2006/relationships/image" Target="../media/image39.emf"/><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81947F-94E4-745B-4744-3BE7AE74DBA8}"/>
              </a:ext>
            </a:extLst>
          </p:cNvPr>
          <p:cNvSpPr>
            <a:spLocks noGrp="1"/>
          </p:cNvSpPr>
          <p:nvPr>
            <p:ph type="body" sz="quarter" idx="11"/>
          </p:nvPr>
        </p:nvSpPr>
        <p:spPr>
          <a:xfrm>
            <a:off x="5443542" y="2934903"/>
            <a:ext cx="3133250" cy="998095"/>
          </a:xfrm>
        </p:spPr>
        <p:txBody>
          <a:bodyPr/>
          <a:lstStyle/>
          <a:p>
            <a:r>
              <a:rPr lang="en-US" sz="2000" dirty="0">
                <a:solidFill>
                  <a:schemeClr val="bg1">
                    <a:lumMod val="50000"/>
                  </a:schemeClr>
                </a:solidFill>
              </a:rPr>
              <a:t>Martin J. O’Neill</a:t>
            </a:r>
          </a:p>
          <a:p>
            <a:r>
              <a:rPr lang="en-US" sz="1600" dirty="0">
                <a:solidFill>
                  <a:schemeClr val="bg1">
                    <a:lumMod val="50000"/>
                  </a:schemeClr>
                </a:solidFill>
              </a:rPr>
              <a:t>Associate General Counsel</a:t>
            </a:r>
          </a:p>
        </p:txBody>
      </p:sp>
      <p:sp>
        <p:nvSpPr>
          <p:cNvPr id="7" name="Text Placeholder 6">
            <a:extLst>
              <a:ext uri="{FF2B5EF4-FFF2-40B4-BE49-F238E27FC236}">
                <a16:creationId xmlns:a16="http://schemas.microsoft.com/office/drawing/2014/main" id="{44C68FA3-6E8E-6EDD-595C-4C1645F9C6FB}"/>
              </a:ext>
            </a:extLst>
          </p:cNvPr>
          <p:cNvSpPr>
            <a:spLocks noGrp="1"/>
          </p:cNvSpPr>
          <p:nvPr>
            <p:ph type="body" sz="quarter" idx="12"/>
          </p:nvPr>
        </p:nvSpPr>
        <p:spPr>
          <a:xfrm>
            <a:off x="5443542" y="3793067"/>
            <a:ext cx="3658325" cy="586645"/>
          </a:xfrm>
        </p:spPr>
        <p:txBody>
          <a:bodyPr/>
          <a:lstStyle/>
          <a:p>
            <a:r>
              <a:rPr lang="en-US" sz="1600" dirty="0">
                <a:solidFill>
                  <a:schemeClr val="bg2"/>
                </a:solidFill>
              </a:rPr>
              <a:t>35th Annual Texas Environmental Superconference, Austin, TX </a:t>
            </a:r>
          </a:p>
          <a:p>
            <a:pPr>
              <a:spcBef>
                <a:spcPts val="1200"/>
              </a:spcBef>
            </a:pPr>
            <a:r>
              <a:rPr lang="en-US" sz="1600" dirty="0">
                <a:solidFill>
                  <a:schemeClr val="tx1"/>
                </a:solidFill>
              </a:rPr>
              <a:t>August 4, 2023</a:t>
            </a:r>
          </a:p>
        </p:txBody>
      </p:sp>
      <p:sp>
        <p:nvSpPr>
          <p:cNvPr id="5" name="Title 4">
            <a:extLst>
              <a:ext uri="{FF2B5EF4-FFF2-40B4-BE49-F238E27FC236}">
                <a16:creationId xmlns:a16="http://schemas.microsoft.com/office/drawing/2014/main" id="{3F52DA4C-5A6F-526F-1DC1-A9F0D4B0A269}"/>
              </a:ext>
            </a:extLst>
          </p:cNvPr>
          <p:cNvSpPr>
            <a:spLocks noGrp="1"/>
          </p:cNvSpPr>
          <p:nvPr>
            <p:ph type="title"/>
          </p:nvPr>
        </p:nvSpPr>
        <p:spPr>
          <a:xfrm>
            <a:off x="5436216" y="1321232"/>
            <a:ext cx="3505310" cy="586645"/>
          </a:xfrm>
        </p:spPr>
        <p:txBody>
          <a:bodyPr lIns="0" tIns="45720" rIns="91440" bIns="45720" anchor="t"/>
          <a:lstStyle/>
          <a:p>
            <a:r>
              <a:rPr lang="en-US" sz="3000" dirty="0">
                <a:solidFill>
                  <a:srgbClr val="002060"/>
                </a:solidFill>
                <a:ea typeface="ＭＳ Ｐゴシック"/>
              </a:rPr>
              <a:t>Advanced Nuclear: Bridging the Clean Energy Gap</a:t>
            </a:r>
          </a:p>
        </p:txBody>
      </p:sp>
    </p:spTree>
    <p:extLst>
      <p:ext uri="{BB962C8B-B14F-4D97-AF65-F5344CB8AC3E}">
        <p14:creationId xmlns:p14="http://schemas.microsoft.com/office/powerpoint/2010/main" val="200692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A12155-F06D-4A5F-95E7-2238DE8C3D4C}"/>
              </a:ext>
            </a:extLst>
          </p:cNvPr>
          <p:cNvSpPr>
            <a:spLocks noGrp="1"/>
          </p:cNvSpPr>
          <p:nvPr>
            <p:ph type="body" sz="quarter" idx="4294967295"/>
          </p:nvPr>
        </p:nvSpPr>
        <p:spPr>
          <a:xfrm>
            <a:off x="0" y="729377"/>
            <a:ext cx="9144000" cy="668107"/>
          </a:xfrm>
          <a:prstGeom prst="rect">
            <a:avLst/>
          </a:prstGeom>
        </p:spPr>
        <p:txBody>
          <a:bodyPr>
            <a:noAutofit/>
          </a:bodyPr>
          <a:lstStyle/>
          <a:p>
            <a:pPr marL="0" indent="0" algn="ctr">
              <a:spcBef>
                <a:spcPts val="0"/>
              </a:spcBef>
              <a:buNone/>
            </a:pPr>
            <a:r>
              <a:rPr lang="en-US" sz="2000" dirty="0">
                <a:solidFill>
                  <a:schemeClr val="bg1"/>
                </a:solidFill>
              </a:rPr>
              <a:t>A recent NEI survey confirmed nuclear power’s expected role in </a:t>
            </a:r>
            <a:br>
              <a:rPr lang="en-US" sz="2000" dirty="0">
                <a:solidFill>
                  <a:schemeClr val="bg1"/>
                </a:solidFill>
              </a:rPr>
            </a:br>
            <a:r>
              <a:rPr lang="en-US" sz="2000" dirty="0">
                <a:solidFill>
                  <a:schemeClr val="bg1"/>
                </a:solidFill>
              </a:rPr>
              <a:t>meeting decarbonization goals</a:t>
            </a:r>
          </a:p>
        </p:txBody>
      </p:sp>
      <p:sp>
        <p:nvSpPr>
          <p:cNvPr id="6" name="TextBox 5">
            <a:extLst>
              <a:ext uri="{FF2B5EF4-FFF2-40B4-BE49-F238E27FC236}">
                <a16:creationId xmlns:a16="http://schemas.microsoft.com/office/drawing/2014/main" id="{150AD912-C7B1-4665-9882-EE38D203D815}"/>
              </a:ext>
            </a:extLst>
          </p:cNvPr>
          <p:cNvSpPr txBox="1"/>
          <p:nvPr/>
        </p:nvSpPr>
        <p:spPr>
          <a:xfrm>
            <a:off x="808791" y="3973715"/>
            <a:ext cx="7526419" cy="646331"/>
          </a:xfrm>
          <a:prstGeom prst="rect">
            <a:avLst/>
          </a:prstGeom>
          <a:noFill/>
        </p:spPr>
        <p:txBody>
          <a:bodyPr wrap="none" rtlCol="0">
            <a:spAutoFit/>
          </a:bodyPr>
          <a:lstStyle/>
          <a:p>
            <a:pPr algn="ctr">
              <a:buClr>
                <a:schemeClr val="bg2"/>
              </a:buClr>
            </a:pPr>
            <a:r>
              <a:rPr lang="en-US" dirty="0">
                <a:solidFill>
                  <a:schemeClr val="bg1"/>
                </a:solidFill>
                <a:latin typeface="Arial" panose="020B0604020202020204" pitchFamily="34" charset="0"/>
                <a:cs typeface="Arial" panose="020B0604020202020204" pitchFamily="34" charset="0"/>
              </a:rPr>
              <a:t>NEI member companies produce nearly half of all U.S. electricity</a:t>
            </a:r>
          </a:p>
          <a:p>
            <a:pPr algn="ctr">
              <a:buClr>
                <a:schemeClr val="bg2"/>
              </a:buClr>
            </a:pPr>
            <a:r>
              <a:rPr lang="en-US" dirty="0">
                <a:solidFill>
                  <a:schemeClr val="bg1"/>
                </a:solidFill>
                <a:latin typeface="Arial" panose="020B0604020202020204" pitchFamily="34" charset="0"/>
                <a:cs typeface="Arial" panose="020B0604020202020204" pitchFamily="34" charset="0"/>
              </a:rPr>
              <a:t>DOE forecasts ~200 GW of new nuclear to meet carbon reduction goals</a:t>
            </a:r>
          </a:p>
        </p:txBody>
      </p:sp>
      <p:sp>
        <p:nvSpPr>
          <p:cNvPr id="8" name="TextBox 7">
            <a:extLst>
              <a:ext uri="{FF2B5EF4-FFF2-40B4-BE49-F238E27FC236}">
                <a16:creationId xmlns:a16="http://schemas.microsoft.com/office/drawing/2014/main" id="{57416217-091B-4361-8F77-0C692A39D89D}"/>
              </a:ext>
            </a:extLst>
          </p:cNvPr>
          <p:cNvSpPr txBox="1"/>
          <p:nvPr/>
        </p:nvSpPr>
        <p:spPr>
          <a:xfrm>
            <a:off x="889579" y="1563581"/>
            <a:ext cx="2305439" cy="338554"/>
          </a:xfrm>
          <a:prstGeom prst="rect">
            <a:avLst/>
          </a:prstGeom>
          <a:noFill/>
        </p:spPr>
        <p:txBody>
          <a:bodyPr wrap="none" rtlCol="0">
            <a:spAutoFit/>
          </a:bodyPr>
          <a:lstStyle/>
          <a:p>
            <a:pPr algn="l">
              <a:buClr>
                <a:schemeClr val="bg2"/>
              </a:buClr>
            </a:pPr>
            <a:r>
              <a:rPr lang="en-US" sz="1600" b="1" dirty="0">
                <a:solidFill>
                  <a:schemeClr val="accent2"/>
                </a:solidFill>
                <a:latin typeface="+mj-lt"/>
              </a:rPr>
              <a:t>Long-term operations</a:t>
            </a:r>
          </a:p>
        </p:txBody>
      </p:sp>
      <p:sp>
        <p:nvSpPr>
          <p:cNvPr id="9" name="TextBox 8">
            <a:extLst>
              <a:ext uri="{FF2B5EF4-FFF2-40B4-BE49-F238E27FC236}">
                <a16:creationId xmlns:a16="http://schemas.microsoft.com/office/drawing/2014/main" id="{45CA834F-383E-49A3-AA6A-90EF28D07007}"/>
              </a:ext>
            </a:extLst>
          </p:cNvPr>
          <p:cNvSpPr txBox="1"/>
          <p:nvPr/>
        </p:nvSpPr>
        <p:spPr>
          <a:xfrm>
            <a:off x="3417542" y="1549866"/>
            <a:ext cx="2220480" cy="338554"/>
          </a:xfrm>
          <a:prstGeom prst="rect">
            <a:avLst/>
          </a:prstGeom>
          <a:noFill/>
        </p:spPr>
        <p:txBody>
          <a:bodyPr wrap="none" rtlCol="0">
            <a:spAutoFit/>
          </a:bodyPr>
          <a:lstStyle/>
          <a:p>
            <a:pPr algn="l">
              <a:buClr>
                <a:schemeClr val="bg2"/>
              </a:buClr>
            </a:pPr>
            <a:r>
              <a:rPr lang="en-US" sz="1600" b="1" dirty="0">
                <a:solidFill>
                  <a:schemeClr val="accent4"/>
                </a:solidFill>
                <a:latin typeface="+mj-lt"/>
              </a:rPr>
              <a:t>&gt;2X nuclear capacity</a:t>
            </a:r>
          </a:p>
        </p:txBody>
      </p:sp>
      <p:sp>
        <p:nvSpPr>
          <p:cNvPr id="10" name="TextBox 9">
            <a:extLst>
              <a:ext uri="{FF2B5EF4-FFF2-40B4-BE49-F238E27FC236}">
                <a16:creationId xmlns:a16="http://schemas.microsoft.com/office/drawing/2014/main" id="{891CE311-50D1-4C96-94A6-77EBBD5F9AE5}"/>
              </a:ext>
            </a:extLst>
          </p:cNvPr>
          <p:cNvSpPr txBox="1"/>
          <p:nvPr/>
        </p:nvSpPr>
        <p:spPr>
          <a:xfrm>
            <a:off x="5966909" y="1563581"/>
            <a:ext cx="2467342" cy="338554"/>
          </a:xfrm>
          <a:prstGeom prst="rect">
            <a:avLst/>
          </a:prstGeom>
          <a:noFill/>
        </p:spPr>
        <p:txBody>
          <a:bodyPr wrap="none" rtlCol="0">
            <a:spAutoFit/>
          </a:bodyPr>
          <a:lstStyle/>
          <a:p>
            <a:pPr algn="ctr">
              <a:buClr>
                <a:schemeClr val="bg2"/>
              </a:buClr>
            </a:pPr>
            <a:r>
              <a:rPr lang="en-US" sz="1600" b="1" dirty="0">
                <a:solidFill>
                  <a:schemeClr val="accent1"/>
                </a:solidFill>
                <a:latin typeface="+mj-lt"/>
              </a:rPr>
              <a:t>Small modular reactors</a:t>
            </a:r>
          </a:p>
        </p:txBody>
      </p:sp>
      <p:sp>
        <p:nvSpPr>
          <p:cNvPr id="2" name="Rectangle 1">
            <a:extLst>
              <a:ext uri="{FF2B5EF4-FFF2-40B4-BE49-F238E27FC236}">
                <a16:creationId xmlns:a16="http://schemas.microsoft.com/office/drawing/2014/main" id="{AF9A4654-4D82-305D-F4A8-47C3B426E68C}"/>
              </a:ext>
            </a:extLst>
          </p:cNvPr>
          <p:cNvSpPr/>
          <p:nvPr/>
        </p:nvSpPr>
        <p:spPr>
          <a:xfrm>
            <a:off x="771499" y="1507625"/>
            <a:ext cx="2357946" cy="2363908"/>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Wingdings" panose="05000000000000000000" pitchFamily="2" charset="2"/>
              <a:buChar char="§"/>
            </a:pPr>
            <a:endParaRPr lang="en-US" dirty="0">
              <a:solidFill>
                <a:schemeClr val="accent4">
                  <a:lumMod val="50000"/>
                </a:schemeClr>
              </a:solidFill>
            </a:endParaRPr>
          </a:p>
        </p:txBody>
      </p:sp>
      <p:sp>
        <p:nvSpPr>
          <p:cNvPr id="3" name="Rectangle 2">
            <a:extLst>
              <a:ext uri="{FF2B5EF4-FFF2-40B4-BE49-F238E27FC236}">
                <a16:creationId xmlns:a16="http://schemas.microsoft.com/office/drawing/2014/main" id="{CC655C01-A5EB-5963-F0D3-ABCAB513A8B8}"/>
              </a:ext>
            </a:extLst>
          </p:cNvPr>
          <p:cNvSpPr/>
          <p:nvPr/>
        </p:nvSpPr>
        <p:spPr>
          <a:xfrm>
            <a:off x="3382528" y="1507625"/>
            <a:ext cx="2357946" cy="2363908"/>
          </a:xfrm>
          <a:prstGeom prst="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Wingdings" panose="05000000000000000000" pitchFamily="2" charset="2"/>
              <a:buChar char="§"/>
            </a:pPr>
            <a:endParaRPr lang="en-US" dirty="0">
              <a:solidFill>
                <a:schemeClr val="accent4">
                  <a:lumMod val="50000"/>
                </a:schemeClr>
              </a:solidFill>
            </a:endParaRPr>
          </a:p>
        </p:txBody>
      </p:sp>
      <p:sp>
        <p:nvSpPr>
          <p:cNvPr id="11" name="Rectangle 10">
            <a:extLst>
              <a:ext uri="{FF2B5EF4-FFF2-40B4-BE49-F238E27FC236}">
                <a16:creationId xmlns:a16="http://schemas.microsoft.com/office/drawing/2014/main" id="{BC5B14C5-6472-37D7-3982-7D9F27A7BE70}"/>
              </a:ext>
            </a:extLst>
          </p:cNvPr>
          <p:cNvSpPr/>
          <p:nvPr/>
        </p:nvSpPr>
        <p:spPr>
          <a:xfrm>
            <a:off x="6014556" y="1507625"/>
            <a:ext cx="2357946" cy="2363908"/>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Wingdings" panose="05000000000000000000" pitchFamily="2" charset="2"/>
              <a:buChar char="§"/>
            </a:pPr>
            <a:endParaRPr lang="en-US" dirty="0">
              <a:solidFill>
                <a:schemeClr val="accent4">
                  <a:lumMod val="50000"/>
                </a:schemeClr>
              </a:solidFill>
            </a:endParaRPr>
          </a:p>
        </p:txBody>
      </p:sp>
      <p:sp>
        <p:nvSpPr>
          <p:cNvPr id="13" name="TextBox 12">
            <a:extLst>
              <a:ext uri="{FF2B5EF4-FFF2-40B4-BE49-F238E27FC236}">
                <a16:creationId xmlns:a16="http://schemas.microsoft.com/office/drawing/2014/main" id="{C8D160F8-27FB-16A0-E67B-DE4B44BF138F}"/>
              </a:ext>
            </a:extLst>
          </p:cNvPr>
          <p:cNvSpPr txBox="1"/>
          <p:nvPr/>
        </p:nvSpPr>
        <p:spPr>
          <a:xfrm>
            <a:off x="893124" y="2810791"/>
            <a:ext cx="2079128" cy="830997"/>
          </a:xfrm>
          <a:prstGeom prst="rect">
            <a:avLst/>
          </a:prstGeom>
          <a:noFill/>
        </p:spPr>
        <p:txBody>
          <a:bodyPr wrap="square">
            <a:spAutoFit/>
          </a:bodyPr>
          <a:lstStyle/>
          <a:p>
            <a:pPr lvl="0"/>
            <a:r>
              <a:rPr lang="en-US" sz="1600" b="1" dirty="0">
                <a:solidFill>
                  <a:schemeClr val="accent2"/>
                </a:solidFill>
                <a:latin typeface="Arial" panose="020B0604020202020204" pitchFamily="34" charset="0"/>
                <a:cs typeface="Arial" panose="020B0604020202020204" pitchFamily="34" charset="0"/>
              </a:rPr>
              <a:t>&gt;90% </a:t>
            </a:r>
            <a:r>
              <a:rPr lang="en-US" sz="1600" dirty="0">
                <a:solidFill>
                  <a:schemeClr val="accent2"/>
                </a:solidFill>
                <a:latin typeface="Arial" panose="020B0604020202020204" pitchFamily="34" charset="0"/>
                <a:cs typeface="Arial" panose="020B0604020202020204" pitchFamily="34" charset="0"/>
              </a:rPr>
              <a:t>of fleet expects to operate to at least </a:t>
            </a:r>
            <a:r>
              <a:rPr lang="en-US" sz="1600" b="1" dirty="0">
                <a:solidFill>
                  <a:schemeClr val="accent2"/>
                </a:solidFill>
                <a:latin typeface="Arial" panose="020B0604020202020204" pitchFamily="34" charset="0"/>
                <a:cs typeface="Arial" panose="020B0604020202020204" pitchFamily="34" charset="0"/>
              </a:rPr>
              <a:t>80 years</a:t>
            </a:r>
          </a:p>
        </p:txBody>
      </p:sp>
      <p:sp>
        <p:nvSpPr>
          <p:cNvPr id="14" name="TextBox 13">
            <a:extLst>
              <a:ext uri="{FF2B5EF4-FFF2-40B4-BE49-F238E27FC236}">
                <a16:creationId xmlns:a16="http://schemas.microsoft.com/office/drawing/2014/main" id="{152A84F2-AE6E-A974-8FD5-B8FCF2983F85}"/>
              </a:ext>
            </a:extLst>
          </p:cNvPr>
          <p:cNvSpPr txBox="1"/>
          <p:nvPr/>
        </p:nvSpPr>
        <p:spPr>
          <a:xfrm>
            <a:off x="3429145" y="2825570"/>
            <a:ext cx="2114168" cy="830997"/>
          </a:xfrm>
          <a:prstGeom prst="rect">
            <a:avLst/>
          </a:prstGeom>
          <a:noFill/>
        </p:spPr>
        <p:txBody>
          <a:bodyPr wrap="square">
            <a:spAutoFit/>
          </a:bodyPr>
          <a:lstStyle/>
          <a:p>
            <a:r>
              <a:rPr lang="en-US" sz="1600" b="1" dirty="0">
                <a:solidFill>
                  <a:schemeClr val="accent4"/>
                </a:solidFill>
                <a:latin typeface="+mn-lt"/>
              </a:rPr>
              <a:t>100 GW </a:t>
            </a:r>
            <a:r>
              <a:rPr lang="en-US" sz="1600" dirty="0">
                <a:solidFill>
                  <a:schemeClr val="accent4"/>
                </a:solidFill>
                <a:latin typeface="+mn-lt"/>
              </a:rPr>
              <a:t>of new nuclear opportunity by </a:t>
            </a:r>
            <a:r>
              <a:rPr lang="en-US" sz="1600" b="1" dirty="0">
                <a:solidFill>
                  <a:schemeClr val="accent4"/>
                </a:solidFill>
                <a:latin typeface="+mn-lt"/>
              </a:rPr>
              <a:t>2050s </a:t>
            </a:r>
          </a:p>
        </p:txBody>
      </p:sp>
      <p:sp>
        <p:nvSpPr>
          <p:cNvPr id="15" name="TextBox 14">
            <a:extLst>
              <a:ext uri="{FF2B5EF4-FFF2-40B4-BE49-F238E27FC236}">
                <a16:creationId xmlns:a16="http://schemas.microsoft.com/office/drawing/2014/main" id="{1034C54B-FD0A-D2ED-9863-74C8FCE04EF7}"/>
              </a:ext>
            </a:extLst>
          </p:cNvPr>
          <p:cNvSpPr txBox="1"/>
          <p:nvPr/>
        </p:nvSpPr>
        <p:spPr>
          <a:xfrm>
            <a:off x="6101720" y="2796559"/>
            <a:ext cx="2149156" cy="1077218"/>
          </a:xfrm>
          <a:prstGeom prst="rect">
            <a:avLst/>
          </a:prstGeom>
          <a:noFill/>
        </p:spPr>
        <p:txBody>
          <a:bodyPr wrap="square">
            <a:spAutoFit/>
          </a:bodyPr>
          <a:lstStyle/>
          <a:p>
            <a:r>
              <a:rPr lang="en-US" sz="1600" dirty="0">
                <a:solidFill>
                  <a:schemeClr val="accent1"/>
                </a:solidFill>
                <a:latin typeface="+mn-lt"/>
              </a:rPr>
              <a:t>Translates to roughly </a:t>
            </a:r>
            <a:r>
              <a:rPr lang="en-US" sz="1600" b="1" dirty="0">
                <a:solidFill>
                  <a:schemeClr val="accent1"/>
                </a:solidFill>
                <a:latin typeface="+mn-lt"/>
              </a:rPr>
              <a:t>300 SMR-scale plants</a:t>
            </a:r>
          </a:p>
          <a:p>
            <a:pPr lvl="0"/>
            <a:endParaRPr lang="en-US" sz="1600" b="1" dirty="0">
              <a:solidFill>
                <a:schemeClr val="accent4"/>
              </a:solidFill>
              <a:latin typeface="+mn-lt"/>
            </a:endParaRPr>
          </a:p>
        </p:txBody>
      </p:sp>
      <p:pic>
        <p:nvPicPr>
          <p:cNvPr id="17" name="Picture 16">
            <a:extLst>
              <a:ext uri="{FF2B5EF4-FFF2-40B4-BE49-F238E27FC236}">
                <a16:creationId xmlns:a16="http://schemas.microsoft.com/office/drawing/2014/main" id="{736E55A5-4695-B422-7BDE-B890E07F25B9}"/>
              </a:ext>
            </a:extLst>
          </p:cNvPr>
          <p:cNvPicPr>
            <a:picLocks noChangeAspect="1"/>
          </p:cNvPicPr>
          <p:nvPr/>
        </p:nvPicPr>
        <p:blipFill rotWithShape="1">
          <a:blip r:embed="rId2"/>
          <a:srcRect l="9557" t="44686" b="10838"/>
          <a:stretch/>
        </p:blipFill>
        <p:spPr>
          <a:xfrm>
            <a:off x="947910" y="2000629"/>
            <a:ext cx="1176000" cy="715432"/>
          </a:xfrm>
          <a:prstGeom prst="rect">
            <a:avLst/>
          </a:prstGeom>
        </p:spPr>
      </p:pic>
      <p:pic>
        <p:nvPicPr>
          <p:cNvPr id="18" name="Graphic 17">
            <a:extLst>
              <a:ext uri="{FF2B5EF4-FFF2-40B4-BE49-F238E27FC236}">
                <a16:creationId xmlns:a16="http://schemas.microsoft.com/office/drawing/2014/main" id="{FCEDD22A-1D07-8BFD-CC86-B4A258EAB1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1721" y="2063487"/>
            <a:ext cx="661257" cy="676635"/>
          </a:xfrm>
          <a:prstGeom prst="rect">
            <a:avLst/>
          </a:prstGeom>
        </p:spPr>
      </p:pic>
      <p:pic>
        <p:nvPicPr>
          <p:cNvPr id="19" name="Picture 18">
            <a:extLst>
              <a:ext uri="{FF2B5EF4-FFF2-40B4-BE49-F238E27FC236}">
                <a16:creationId xmlns:a16="http://schemas.microsoft.com/office/drawing/2014/main" id="{BA5DEC4A-A02A-1642-19AE-D8B44D3F09A9}"/>
              </a:ext>
            </a:extLst>
          </p:cNvPr>
          <p:cNvPicPr>
            <a:picLocks noChangeAspect="1"/>
          </p:cNvPicPr>
          <p:nvPr/>
        </p:nvPicPr>
        <p:blipFill>
          <a:blip r:embed="rId5"/>
          <a:stretch>
            <a:fillRect/>
          </a:stretch>
        </p:blipFill>
        <p:spPr>
          <a:xfrm>
            <a:off x="3520670" y="1971875"/>
            <a:ext cx="697739" cy="715784"/>
          </a:xfrm>
          <a:prstGeom prst="rect">
            <a:avLst/>
          </a:prstGeom>
        </p:spPr>
      </p:pic>
      <p:sp>
        <p:nvSpPr>
          <p:cNvPr id="7" name="Text Placeholder 4">
            <a:extLst>
              <a:ext uri="{FF2B5EF4-FFF2-40B4-BE49-F238E27FC236}">
                <a16:creationId xmlns:a16="http://schemas.microsoft.com/office/drawing/2014/main" id="{22D1EF93-038C-FC7F-A595-879AAAF57E7D}"/>
              </a:ext>
            </a:extLst>
          </p:cNvPr>
          <p:cNvSpPr txBox="1">
            <a:spLocks/>
          </p:cNvSpPr>
          <p:nvPr/>
        </p:nvSpPr>
        <p:spPr>
          <a:xfrm>
            <a:off x="245533" y="221810"/>
            <a:ext cx="9144000" cy="97289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00" dirty="0">
                <a:solidFill>
                  <a:schemeClr val="bg2"/>
                </a:solidFill>
              </a:rPr>
              <a:t>Industry is Planning for Second Renewals + New Nuclear</a:t>
            </a:r>
          </a:p>
        </p:txBody>
      </p:sp>
      <p:sp>
        <p:nvSpPr>
          <p:cNvPr id="5" name="TextBox 4">
            <a:extLst>
              <a:ext uri="{FF2B5EF4-FFF2-40B4-BE49-F238E27FC236}">
                <a16:creationId xmlns:a16="http://schemas.microsoft.com/office/drawing/2014/main" id="{70DFE250-81BD-CDC2-92F1-782358A50F77}"/>
              </a:ext>
            </a:extLst>
          </p:cNvPr>
          <p:cNvSpPr txBox="1"/>
          <p:nvPr/>
        </p:nvSpPr>
        <p:spPr>
          <a:xfrm>
            <a:off x="1710350" y="4681792"/>
            <a:ext cx="5016117" cy="415498"/>
          </a:xfrm>
          <a:prstGeom prst="rect">
            <a:avLst/>
          </a:prstGeom>
          <a:noFill/>
        </p:spPr>
        <p:txBody>
          <a:bodyPr wrap="none" rtlCol="0">
            <a:spAutoFit/>
          </a:bodyPr>
          <a:lstStyle/>
          <a:p>
            <a:r>
              <a:rPr lang="en-US" sz="1050" dirty="0">
                <a:solidFill>
                  <a:schemeClr val="bg1">
                    <a:lumMod val="50000"/>
                  </a:schemeClr>
                </a:solidFill>
                <a:latin typeface="Arial" panose="020B0604020202020204" pitchFamily="34" charset="0"/>
                <a:cs typeface="Arial" panose="020B0604020202020204" pitchFamily="34" charset="0"/>
              </a:rPr>
              <a:t>Sources: NEI, </a:t>
            </a:r>
            <a:r>
              <a:rPr lang="en-US" sz="1050" i="1" dirty="0">
                <a:solidFill>
                  <a:srgbClr val="0070C0"/>
                </a:solidFill>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The Future of Nuclear Power: 2023 Baseline Survey</a:t>
            </a:r>
            <a:r>
              <a:rPr lang="en-US" sz="1050" i="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1050" dirty="0">
                <a:solidFill>
                  <a:schemeClr val="bg1">
                    <a:lumMod val="50000"/>
                  </a:schemeClr>
                </a:solidFill>
                <a:latin typeface="Arial" panose="020B0604020202020204" pitchFamily="34" charset="0"/>
                <a:cs typeface="Arial" panose="020B0604020202020204" pitchFamily="34" charset="0"/>
              </a:rPr>
              <a:t>(March 2023)</a:t>
            </a:r>
          </a:p>
          <a:p>
            <a:r>
              <a:rPr lang="en-US" sz="1050" dirty="0">
                <a:solidFill>
                  <a:schemeClr val="bg1">
                    <a:lumMod val="50000"/>
                  </a:schemeClr>
                </a:solidFill>
                <a:latin typeface="Arial" panose="020B0604020202020204" pitchFamily="34" charset="0"/>
                <a:cs typeface="Arial" panose="020B0604020202020204" pitchFamily="34" charset="0"/>
              </a:rPr>
              <a:t>                DOE, </a:t>
            </a:r>
            <a:r>
              <a:rPr lang="en-US" sz="1050" i="1"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Pathways to Commercial Liftoff: Advanced Nuclear</a:t>
            </a:r>
            <a:r>
              <a:rPr lang="en-US" sz="1050" i="1" dirty="0">
                <a:solidFill>
                  <a:srgbClr val="0070C0"/>
                </a:solidFill>
                <a:latin typeface="Arial" panose="020B0604020202020204" pitchFamily="34" charset="0"/>
                <a:cs typeface="Arial" panose="020B0604020202020204" pitchFamily="34" charset="0"/>
              </a:rPr>
              <a:t> </a:t>
            </a:r>
            <a:r>
              <a:rPr lang="en-US" sz="1050" dirty="0">
                <a:solidFill>
                  <a:schemeClr val="bg1">
                    <a:lumMod val="50000"/>
                  </a:schemeClr>
                </a:solidFill>
                <a:latin typeface="Arial" panose="020B0604020202020204" pitchFamily="34" charset="0"/>
                <a:cs typeface="Arial" panose="020B0604020202020204" pitchFamily="34" charset="0"/>
              </a:rPr>
              <a:t>(March 2023)</a:t>
            </a:r>
          </a:p>
        </p:txBody>
      </p:sp>
    </p:spTree>
    <p:extLst>
      <p:ext uri="{BB962C8B-B14F-4D97-AF65-F5344CB8AC3E}">
        <p14:creationId xmlns:p14="http://schemas.microsoft.com/office/powerpoint/2010/main" val="3895100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DDCCBB5E-E83E-1C8A-9300-C440C74606D1}"/>
              </a:ext>
            </a:extLst>
          </p:cNvPr>
          <p:cNvPicPr>
            <a:picLocks noChangeAspect="1"/>
          </p:cNvPicPr>
          <p:nvPr/>
        </p:nvPicPr>
        <p:blipFill>
          <a:blip r:embed="rId3"/>
          <a:stretch>
            <a:fillRect/>
          </a:stretch>
        </p:blipFill>
        <p:spPr>
          <a:xfrm>
            <a:off x="646962" y="3697653"/>
            <a:ext cx="952500" cy="952500"/>
          </a:xfrm>
          <a:prstGeom prst="rect">
            <a:avLst/>
          </a:prstGeom>
        </p:spPr>
      </p:pic>
      <p:pic>
        <p:nvPicPr>
          <p:cNvPr id="33" name="Picture 32">
            <a:extLst>
              <a:ext uri="{FF2B5EF4-FFF2-40B4-BE49-F238E27FC236}">
                <a16:creationId xmlns:a16="http://schemas.microsoft.com/office/drawing/2014/main" id="{A3EDDE37-4AB6-4F35-944F-332071A915D9}"/>
              </a:ext>
            </a:extLst>
          </p:cNvPr>
          <p:cNvPicPr>
            <a:picLocks noChangeAspect="1"/>
          </p:cNvPicPr>
          <p:nvPr/>
        </p:nvPicPr>
        <p:blipFill>
          <a:blip r:embed="rId4"/>
          <a:stretch>
            <a:fillRect/>
          </a:stretch>
        </p:blipFill>
        <p:spPr>
          <a:xfrm>
            <a:off x="2318997" y="4486889"/>
            <a:ext cx="1668570" cy="444952"/>
          </a:xfrm>
          <a:prstGeom prst="rect">
            <a:avLst/>
          </a:prstGeom>
        </p:spPr>
      </p:pic>
      <p:pic>
        <p:nvPicPr>
          <p:cNvPr id="4" name="Picture 4" descr="a new nuclear energy technology and engineering company">
            <a:extLst>
              <a:ext uri="{FF2B5EF4-FFF2-40B4-BE49-F238E27FC236}">
                <a16:creationId xmlns:a16="http://schemas.microsoft.com/office/drawing/2014/main" id="{D3E3854C-1205-4BC0-AB76-61D0B58605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0438" y="3253279"/>
            <a:ext cx="1867959" cy="3707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descr="logo">
            <a:extLst>
              <a:ext uri="{FF2B5EF4-FFF2-40B4-BE49-F238E27FC236}">
                <a16:creationId xmlns:a16="http://schemas.microsoft.com/office/drawing/2014/main" id="{2C32BF31-A5A8-4BE3-882A-DF0362416C9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729" y="3218286"/>
            <a:ext cx="1086956" cy="559085"/>
          </a:xfrm>
          <a:prstGeom prst="rect">
            <a:avLst/>
          </a:prstGeom>
          <a:noFill/>
          <a:ln>
            <a:noFill/>
          </a:ln>
        </p:spPr>
      </p:pic>
      <p:pic>
        <p:nvPicPr>
          <p:cNvPr id="6" name="Picture 2" descr="Logo NP">
            <a:extLst>
              <a:ext uri="{FF2B5EF4-FFF2-40B4-BE49-F238E27FC236}">
                <a16:creationId xmlns:a16="http://schemas.microsoft.com/office/drawing/2014/main" id="{A1AC4807-B20B-4109-B024-87FFCF65C0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64" y="4498614"/>
            <a:ext cx="1541373" cy="2283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x_Picture 6" descr="A close up of a sign&#10;&#10;Description automatically generated">
            <a:extLst>
              <a:ext uri="{FF2B5EF4-FFF2-40B4-BE49-F238E27FC236}">
                <a16:creationId xmlns:a16="http://schemas.microsoft.com/office/drawing/2014/main" id="{0EAD8B87-ED5B-45F6-881D-0E31A6F8C8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1185" y="2242356"/>
            <a:ext cx="1422801" cy="4265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Trefoil Torus Knot Logo of Radiant Industries">
            <a:extLst>
              <a:ext uri="{FF2B5EF4-FFF2-40B4-BE49-F238E27FC236}">
                <a16:creationId xmlns:a16="http://schemas.microsoft.com/office/drawing/2014/main" id="{C3841424-FD2B-4F11-9281-88977A9CF38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0143" y="4495665"/>
            <a:ext cx="1541374" cy="32780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D260EBE-BDFA-4CF4-B810-7822F10C6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4345" y="1587146"/>
            <a:ext cx="1492901" cy="459242"/>
          </a:xfrm>
          <a:prstGeom prst="rect">
            <a:avLst/>
          </a:prstGeom>
        </p:spPr>
      </p:pic>
      <p:pic>
        <p:nvPicPr>
          <p:cNvPr id="12" name="Picture 11">
            <a:extLst>
              <a:ext uri="{FF2B5EF4-FFF2-40B4-BE49-F238E27FC236}">
                <a16:creationId xmlns:a16="http://schemas.microsoft.com/office/drawing/2014/main" id="{F5FF1D10-01B1-404F-94D5-9AD2B63C4D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6041" y="875339"/>
            <a:ext cx="1495598" cy="531517"/>
          </a:xfrm>
          <a:prstGeom prst="rect">
            <a:avLst/>
          </a:prstGeom>
        </p:spPr>
      </p:pic>
      <p:pic>
        <p:nvPicPr>
          <p:cNvPr id="13" name="Picture 12">
            <a:extLst>
              <a:ext uri="{FF2B5EF4-FFF2-40B4-BE49-F238E27FC236}">
                <a16:creationId xmlns:a16="http://schemas.microsoft.com/office/drawing/2014/main" id="{16436E0D-25DA-457E-AAAC-F4F45D3833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63092" y="3524535"/>
            <a:ext cx="2065727" cy="698560"/>
          </a:xfrm>
          <a:prstGeom prst="rect">
            <a:avLst/>
          </a:prstGeom>
        </p:spPr>
      </p:pic>
      <p:pic>
        <p:nvPicPr>
          <p:cNvPr id="14" name="Picture 13">
            <a:extLst>
              <a:ext uri="{FF2B5EF4-FFF2-40B4-BE49-F238E27FC236}">
                <a16:creationId xmlns:a16="http://schemas.microsoft.com/office/drawing/2014/main" id="{2D897589-A878-4554-8ECD-A877DBC6566C}"/>
              </a:ext>
            </a:extLst>
          </p:cNvPr>
          <p:cNvPicPr>
            <a:picLocks noChangeAspect="1"/>
          </p:cNvPicPr>
          <p:nvPr/>
        </p:nvPicPr>
        <p:blipFill rotWithShape="1">
          <a:blip r:embed="rId13">
            <a:extLst>
              <a:ext uri="{28A0092B-C50C-407E-A947-70E740481C1C}">
                <a14:useLocalDpi xmlns:a14="http://schemas.microsoft.com/office/drawing/2010/main" val="0"/>
              </a:ext>
            </a:extLst>
          </a:blip>
          <a:srcRect t="15986" b="11772"/>
          <a:stretch/>
        </p:blipFill>
        <p:spPr>
          <a:xfrm>
            <a:off x="5660039" y="2591771"/>
            <a:ext cx="1172312" cy="846895"/>
          </a:xfrm>
          <a:prstGeom prst="rect">
            <a:avLst/>
          </a:prstGeom>
        </p:spPr>
      </p:pic>
      <p:pic>
        <p:nvPicPr>
          <p:cNvPr id="16" name="Picture 15">
            <a:extLst>
              <a:ext uri="{FF2B5EF4-FFF2-40B4-BE49-F238E27FC236}">
                <a16:creationId xmlns:a16="http://schemas.microsoft.com/office/drawing/2014/main" id="{CF59B661-3154-44EF-93EF-D22A31E430AD}"/>
              </a:ext>
            </a:extLst>
          </p:cNvPr>
          <p:cNvPicPr>
            <a:picLocks noChangeAspect="1"/>
          </p:cNvPicPr>
          <p:nvPr/>
        </p:nvPicPr>
        <p:blipFill>
          <a:blip r:embed="rId14"/>
          <a:stretch>
            <a:fillRect/>
          </a:stretch>
        </p:blipFill>
        <p:spPr>
          <a:xfrm>
            <a:off x="7384749" y="3506797"/>
            <a:ext cx="1189237" cy="313675"/>
          </a:xfrm>
          <a:prstGeom prst="rect">
            <a:avLst/>
          </a:prstGeom>
        </p:spPr>
      </p:pic>
      <p:pic>
        <p:nvPicPr>
          <p:cNvPr id="20" name="Picture 19">
            <a:extLst>
              <a:ext uri="{FF2B5EF4-FFF2-40B4-BE49-F238E27FC236}">
                <a16:creationId xmlns:a16="http://schemas.microsoft.com/office/drawing/2014/main" id="{5F8CC886-3DF2-4840-82ED-49CCB3AC9994}"/>
              </a:ext>
            </a:extLst>
          </p:cNvPr>
          <p:cNvPicPr>
            <a:picLocks noChangeAspect="1"/>
          </p:cNvPicPr>
          <p:nvPr/>
        </p:nvPicPr>
        <p:blipFill>
          <a:blip r:embed="rId15"/>
          <a:stretch>
            <a:fillRect/>
          </a:stretch>
        </p:blipFill>
        <p:spPr>
          <a:xfrm>
            <a:off x="2656911" y="2273354"/>
            <a:ext cx="1330656" cy="791077"/>
          </a:xfrm>
          <a:prstGeom prst="rect">
            <a:avLst/>
          </a:prstGeom>
        </p:spPr>
      </p:pic>
      <p:pic>
        <p:nvPicPr>
          <p:cNvPr id="22" name="Picture 21">
            <a:extLst>
              <a:ext uri="{FF2B5EF4-FFF2-40B4-BE49-F238E27FC236}">
                <a16:creationId xmlns:a16="http://schemas.microsoft.com/office/drawing/2014/main" id="{9A90B096-C055-43DB-BA1D-4AEE2F6BC66A}"/>
              </a:ext>
            </a:extLst>
          </p:cNvPr>
          <p:cNvPicPr>
            <a:picLocks noChangeAspect="1"/>
          </p:cNvPicPr>
          <p:nvPr/>
        </p:nvPicPr>
        <p:blipFill rotWithShape="1">
          <a:blip r:embed="rId16"/>
          <a:srcRect t="26332" b="27926"/>
          <a:stretch/>
        </p:blipFill>
        <p:spPr>
          <a:xfrm>
            <a:off x="6883680" y="2754817"/>
            <a:ext cx="1867959" cy="601628"/>
          </a:xfrm>
          <a:prstGeom prst="rect">
            <a:avLst/>
          </a:prstGeom>
        </p:spPr>
      </p:pic>
      <p:pic>
        <p:nvPicPr>
          <p:cNvPr id="24" name="Picture 23">
            <a:extLst>
              <a:ext uri="{FF2B5EF4-FFF2-40B4-BE49-F238E27FC236}">
                <a16:creationId xmlns:a16="http://schemas.microsoft.com/office/drawing/2014/main" id="{6BD4F726-451A-43CF-A976-B52E102D3A8E}"/>
              </a:ext>
            </a:extLst>
          </p:cNvPr>
          <p:cNvPicPr>
            <a:picLocks noChangeAspect="1"/>
          </p:cNvPicPr>
          <p:nvPr/>
        </p:nvPicPr>
        <p:blipFill rotWithShape="1">
          <a:blip r:embed="rId17"/>
          <a:srcRect l="15588" t="26483" r="15385" b="30150"/>
          <a:stretch/>
        </p:blipFill>
        <p:spPr>
          <a:xfrm>
            <a:off x="2367495" y="864941"/>
            <a:ext cx="1867959" cy="619064"/>
          </a:xfrm>
          <a:prstGeom prst="rect">
            <a:avLst/>
          </a:prstGeom>
        </p:spPr>
      </p:pic>
      <p:pic>
        <p:nvPicPr>
          <p:cNvPr id="26" name="Picture 25">
            <a:extLst>
              <a:ext uri="{FF2B5EF4-FFF2-40B4-BE49-F238E27FC236}">
                <a16:creationId xmlns:a16="http://schemas.microsoft.com/office/drawing/2014/main" id="{2B9AA1DB-7DA3-493B-8B72-473857A15AB4}"/>
              </a:ext>
            </a:extLst>
          </p:cNvPr>
          <p:cNvPicPr>
            <a:picLocks noChangeAspect="1"/>
          </p:cNvPicPr>
          <p:nvPr/>
        </p:nvPicPr>
        <p:blipFill>
          <a:blip r:embed="rId18"/>
          <a:stretch>
            <a:fillRect/>
          </a:stretch>
        </p:blipFill>
        <p:spPr>
          <a:xfrm>
            <a:off x="4738706" y="1054767"/>
            <a:ext cx="1714500" cy="523875"/>
          </a:xfrm>
          <a:prstGeom prst="rect">
            <a:avLst/>
          </a:prstGeom>
        </p:spPr>
      </p:pic>
      <p:pic>
        <p:nvPicPr>
          <p:cNvPr id="30" name="Picture 29">
            <a:extLst>
              <a:ext uri="{FF2B5EF4-FFF2-40B4-BE49-F238E27FC236}">
                <a16:creationId xmlns:a16="http://schemas.microsoft.com/office/drawing/2014/main" id="{EA04D094-893E-4263-8C5D-04E96E0F145E}"/>
              </a:ext>
            </a:extLst>
          </p:cNvPr>
          <p:cNvPicPr>
            <a:picLocks noChangeAspect="1"/>
          </p:cNvPicPr>
          <p:nvPr/>
        </p:nvPicPr>
        <p:blipFill>
          <a:blip r:embed="rId19"/>
          <a:stretch>
            <a:fillRect/>
          </a:stretch>
        </p:blipFill>
        <p:spPr>
          <a:xfrm>
            <a:off x="334571" y="1713497"/>
            <a:ext cx="1837866" cy="509080"/>
          </a:xfrm>
          <a:prstGeom prst="rect">
            <a:avLst/>
          </a:prstGeom>
        </p:spPr>
      </p:pic>
      <p:pic>
        <p:nvPicPr>
          <p:cNvPr id="32" name="Picture 31">
            <a:extLst>
              <a:ext uri="{FF2B5EF4-FFF2-40B4-BE49-F238E27FC236}">
                <a16:creationId xmlns:a16="http://schemas.microsoft.com/office/drawing/2014/main" id="{5C5B273E-F3C8-4C7C-9511-458380BB516A}"/>
              </a:ext>
            </a:extLst>
          </p:cNvPr>
          <p:cNvPicPr>
            <a:picLocks noChangeAspect="1"/>
          </p:cNvPicPr>
          <p:nvPr/>
        </p:nvPicPr>
        <p:blipFill rotWithShape="1">
          <a:blip r:embed="rId20"/>
          <a:srcRect t="35725" b="35181"/>
          <a:stretch/>
        </p:blipFill>
        <p:spPr>
          <a:xfrm>
            <a:off x="2304965" y="1704833"/>
            <a:ext cx="1897767" cy="370776"/>
          </a:xfrm>
          <a:prstGeom prst="rect">
            <a:avLst/>
          </a:prstGeom>
        </p:spPr>
      </p:pic>
      <p:pic>
        <p:nvPicPr>
          <p:cNvPr id="36" name="Picture 35">
            <a:extLst>
              <a:ext uri="{FF2B5EF4-FFF2-40B4-BE49-F238E27FC236}">
                <a16:creationId xmlns:a16="http://schemas.microsoft.com/office/drawing/2014/main" id="{F4A26096-2352-448D-B2FF-D3DA0D852C17}"/>
              </a:ext>
            </a:extLst>
          </p:cNvPr>
          <p:cNvPicPr>
            <a:picLocks noChangeAspect="1"/>
          </p:cNvPicPr>
          <p:nvPr/>
        </p:nvPicPr>
        <p:blipFill>
          <a:blip r:embed="rId21"/>
          <a:stretch>
            <a:fillRect/>
          </a:stretch>
        </p:blipFill>
        <p:spPr>
          <a:xfrm>
            <a:off x="7491395" y="4045583"/>
            <a:ext cx="922645" cy="807314"/>
          </a:xfrm>
          <a:prstGeom prst="rect">
            <a:avLst/>
          </a:prstGeom>
        </p:spPr>
      </p:pic>
      <p:sp>
        <p:nvSpPr>
          <p:cNvPr id="2" name="Title 2">
            <a:extLst>
              <a:ext uri="{FF2B5EF4-FFF2-40B4-BE49-F238E27FC236}">
                <a16:creationId xmlns:a16="http://schemas.microsoft.com/office/drawing/2014/main" id="{46CAA402-ED16-71AD-D43F-2CD431FEC7A1}"/>
              </a:ext>
            </a:extLst>
          </p:cNvPr>
          <p:cNvSpPr txBox="1">
            <a:spLocks/>
          </p:cNvSpPr>
          <p:nvPr/>
        </p:nvSpPr>
        <p:spPr>
          <a:xfrm>
            <a:off x="408125" y="169709"/>
            <a:ext cx="8250833" cy="563562"/>
          </a:xfrm>
          <a:prstGeom prst="rect">
            <a:avLst/>
          </a:prstGeom>
        </p:spPr>
        <p:txBody>
          <a:bodyPr vert="horz" lIns="91440" tIns="45720" rIns="91440" bIns="45720" rtlCol="0" anchor="t">
            <a:noAutofit/>
          </a:bodyPr>
          <a:lstStyle>
            <a:lvl1pPr algn="l" defTabSz="457200" rtl="0" eaLnBrk="1" fontAlgn="base" hangingPunct="1">
              <a:spcBef>
                <a:spcPct val="0"/>
              </a:spcBef>
              <a:spcAft>
                <a:spcPct val="0"/>
              </a:spcAft>
              <a:defRPr sz="3200" kern="1200">
                <a:solidFill>
                  <a:schemeClr val="bg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R="0" lvl="0" latinLnBrk="0">
              <a:lnSpc>
                <a:spcPct val="100000"/>
              </a:lnSpc>
              <a:spcBef>
                <a:spcPct val="20000"/>
              </a:spcBef>
              <a:buClrTx/>
              <a:buSzTx/>
              <a:tabLst/>
              <a:defRPr/>
            </a:pPr>
            <a:r>
              <a:rPr lang="en-US" dirty="0">
                <a:solidFill>
                  <a:schemeClr val="bg2"/>
                </a:solidFill>
              </a:rPr>
              <a:t>Advanced Reactor Developer Members</a:t>
            </a:r>
          </a:p>
        </p:txBody>
      </p:sp>
      <p:pic>
        <p:nvPicPr>
          <p:cNvPr id="1026" name="Picture 2">
            <a:extLst>
              <a:ext uri="{FF2B5EF4-FFF2-40B4-BE49-F238E27FC236}">
                <a16:creationId xmlns:a16="http://schemas.microsoft.com/office/drawing/2014/main" id="{58580AE8-D1E0-82B1-9F5A-BC09F64FF848}"/>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8452" r="17660"/>
          <a:stretch/>
        </p:blipFill>
        <p:spPr bwMode="auto">
          <a:xfrm>
            <a:off x="472537" y="926794"/>
            <a:ext cx="642942" cy="56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EC47A41-7F1A-2EFF-CC9D-6CDC7CAF178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76806" y="1921694"/>
            <a:ext cx="1676400" cy="406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46993DD-0B4A-5A6B-C89F-A88E3F4327B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14373" y="812897"/>
            <a:ext cx="733374" cy="73337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9661C751-CD9D-19E5-5E6F-A6ABEDCABC4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98358" y="2552201"/>
            <a:ext cx="1212550" cy="7931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hape&#10;&#10;Description automatically generated with medium confidence">
            <a:extLst>
              <a:ext uri="{FF2B5EF4-FFF2-40B4-BE49-F238E27FC236}">
                <a16:creationId xmlns:a16="http://schemas.microsoft.com/office/drawing/2014/main" id="{7635503E-5B5F-8C50-4756-EA8CF17C47E9}"/>
              </a:ext>
            </a:extLst>
          </p:cNvPr>
          <p:cNvPicPr>
            <a:picLocks noChangeAspect="1"/>
          </p:cNvPicPr>
          <p:nvPr/>
        </p:nvPicPr>
        <p:blipFill>
          <a:blip r:embed="rId26"/>
          <a:stretch>
            <a:fillRect/>
          </a:stretch>
        </p:blipFill>
        <p:spPr>
          <a:xfrm>
            <a:off x="2389002" y="3798196"/>
            <a:ext cx="1690830" cy="523875"/>
          </a:xfrm>
          <a:prstGeom prst="rect">
            <a:avLst/>
          </a:prstGeom>
        </p:spPr>
      </p:pic>
      <p:pic>
        <p:nvPicPr>
          <p:cNvPr id="3" name="Picture 2">
            <a:extLst>
              <a:ext uri="{FF2B5EF4-FFF2-40B4-BE49-F238E27FC236}">
                <a16:creationId xmlns:a16="http://schemas.microsoft.com/office/drawing/2014/main" id="{1ED661A6-2D29-BF1A-E0A1-483969175557}"/>
              </a:ext>
            </a:extLst>
          </p:cNvPr>
          <p:cNvPicPr>
            <a:picLocks noChangeAspect="1"/>
          </p:cNvPicPr>
          <p:nvPr/>
        </p:nvPicPr>
        <p:blipFill>
          <a:blip r:embed="rId27"/>
          <a:stretch>
            <a:fillRect/>
          </a:stretch>
        </p:blipFill>
        <p:spPr>
          <a:xfrm>
            <a:off x="577006" y="2427377"/>
            <a:ext cx="1199134" cy="603164"/>
          </a:xfrm>
          <a:prstGeom prst="rect">
            <a:avLst/>
          </a:prstGeom>
        </p:spPr>
      </p:pic>
    </p:spTree>
    <p:extLst>
      <p:ext uri="{BB962C8B-B14F-4D97-AF65-F5344CB8AC3E}">
        <p14:creationId xmlns:p14="http://schemas.microsoft.com/office/powerpoint/2010/main" val="268214663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12C1B-2C25-497B-85B1-C538E80E5EA8}"/>
              </a:ext>
            </a:extLst>
          </p:cNvPr>
          <p:cNvSpPr>
            <a:spLocks noChangeArrowheads="1"/>
          </p:cNvSpPr>
          <p:nvPr/>
        </p:nvSpPr>
        <p:spPr bwMode="auto">
          <a:xfrm>
            <a:off x="3113592" y="3660076"/>
            <a:ext cx="24014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tx1">
                    <a:lumMod val="50000"/>
                  </a:schemeClr>
                </a:solidFill>
                <a:effectLst/>
                <a:uLnTx/>
                <a:uFillTx/>
                <a:latin typeface="Calibri" charset="0"/>
                <a:ea typeface="ＭＳ Ｐゴシック" charset="0"/>
              </a:rPr>
              <a:t>X-energy</a:t>
            </a: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 (shown)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Several in development</a:t>
            </a:r>
          </a:p>
        </p:txBody>
      </p:sp>
      <p:pic>
        <p:nvPicPr>
          <p:cNvPr id="5" name="Picture 4" descr="Image result for x energy 100">
            <a:extLst>
              <a:ext uri="{FF2B5EF4-FFF2-40B4-BE49-F238E27FC236}">
                <a16:creationId xmlns:a16="http://schemas.microsoft.com/office/drawing/2014/main" id="{63B67552-3E24-479B-B458-5D6837CD80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7597" y="1720213"/>
            <a:ext cx="1395591" cy="19408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C893D38-BC21-4AB1-B33E-B15D4D9983ED}"/>
              </a:ext>
            </a:extLst>
          </p:cNvPr>
          <p:cNvSpPr>
            <a:spLocks noChangeArrowheads="1"/>
          </p:cNvSpPr>
          <p:nvPr/>
        </p:nvSpPr>
        <p:spPr bwMode="auto">
          <a:xfrm>
            <a:off x="3291404" y="1185762"/>
            <a:ext cx="16376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charset="0"/>
                <a:ea typeface="ＭＳ Ｐゴシック" charset="0"/>
              </a:rPr>
              <a:t>High Temp </a:t>
            </a:r>
            <a:br>
              <a:rPr kumimoji="0" lang="en-US" sz="1600" b="1" i="0" u="none" strike="noStrike" kern="1200" cap="none" spc="0" normalizeH="0" baseline="0" noProof="0" dirty="0">
                <a:ln>
                  <a:noFill/>
                </a:ln>
                <a:solidFill>
                  <a:srgbClr val="00B050"/>
                </a:solidFill>
                <a:effectLst/>
                <a:uLnTx/>
                <a:uFillTx/>
                <a:latin typeface="Calibri" charset="0"/>
                <a:ea typeface="ＭＳ Ｐゴシック" charset="0"/>
              </a:rPr>
            </a:br>
            <a:r>
              <a:rPr kumimoji="0" lang="en-US" sz="1600" b="1" i="0" u="none" strike="noStrike" kern="1200" cap="none" spc="0" normalizeH="0" baseline="0" noProof="0" dirty="0">
                <a:ln>
                  <a:noFill/>
                </a:ln>
                <a:solidFill>
                  <a:srgbClr val="00B050"/>
                </a:solidFill>
                <a:effectLst/>
                <a:uLnTx/>
                <a:uFillTx/>
                <a:latin typeface="Calibri" charset="0"/>
                <a:ea typeface="ＭＳ Ｐゴシック" charset="0"/>
              </a:rPr>
              <a:t>Gas Reactors</a:t>
            </a:r>
          </a:p>
        </p:txBody>
      </p:sp>
      <p:sp>
        <p:nvSpPr>
          <p:cNvPr id="7" name="Rectangle 6">
            <a:extLst>
              <a:ext uri="{FF2B5EF4-FFF2-40B4-BE49-F238E27FC236}">
                <a16:creationId xmlns:a16="http://schemas.microsoft.com/office/drawing/2014/main" id="{F1A13495-2891-4994-AC54-71F6FD8034E7}"/>
              </a:ext>
            </a:extLst>
          </p:cNvPr>
          <p:cNvSpPr>
            <a:spLocks noChangeArrowheads="1"/>
          </p:cNvSpPr>
          <p:nvPr/>
        </p:nvSpPr>
        <p:spPr bwMode="auto">
          <a:xfrm>
            <a:off x="4792966" y="1814375"/>
            <a:ext cx="2401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charset="0"/>
                <a:ea typeface="ＭＳ Ｐゴシック" charset="0"/>
              </a:rPr>
              <a:t>Liquid Metal Reactors</a:t>
            </a:r>
          </a:p>
        </p:txBody>
      </p:sp>
      <p:grpSp>
        <p:nvGrpSpPr>
          <p:cNvPr id="8" name="Group 7">
            <a:extLst>
              <a:ext uri="{FF2B5EF4-FFF2-40B4-BE49-F238E27FC236}">
                <a16:creationId xmlns:a16="http://schemas.microsoft.com/office/drawing/2014/main" id="{D88A6187-FD68-4AC8-864B-9D513C75EC9C}"/>
              </a:ext>
            </a:extLst>
          </p:cNvPr>
          <p:cNvGrpSpPr/>
          <p:nvPr/>
        </p:nvGrpSpPr>
        <p:grpSpPr>
          <a:xfrm>
            <a:off x="-135644" y="1326578"/>
            <a:ext cx="2401492" cy="2824084"/>
            <a:chOff x="6041657" y="404690"/>
            <a:chExt cx="2401492" cy="2824084"/>
          </a:xfrm>
        </p:grpSpPr>
        <p:sp>
          <p:nvSpPr>
            <p:cNvPr id="9" name="Rectangle 8">
              <a:extLst>
                <a:ext uri="{FF2B5EF4-FFF2-40B4-BE49-F238E27FC236}">
                  <a16:creationId xmlns:a16="http://schemas.microsoft.com/office/drawing/2014/main" id="{0ACA9482-4E62-4BD3-8FD9-8FAFA6BBCCBE}"/>
                </a:ext>
              </a:extLst>
            </p:cNvPr>
            <p:cNvSpPr>
              <a:spLocks noChangeArrowheads="1"/>
            </p:cNvSpPr>
            <p:nvPr/>
          </p:nvSpPr>
          <p:spPr bwMode="auto">
            <a:xfrm>
              <a:off x="6041657" y="2490120"/>
              <a:ext cx="2401492" cy="73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tx1">
                      <a:lumMod val="50000"/>
                    </a:schemeClr>
                  </a:solidFill>
                  <a:effectLst/>
                  <a:uLnTx/>
                  <a:uFillTx/>
                  <a:latin typeface="Calibri" charset="0"/>
                  <a:ea typeface="ＭＳ Ｐゴシック" charset="0"/>
                </a:rPr>
                <a:t>Oklo</a:t>
              </a: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 (shown)</a:t>
              </a:r>
              <a:b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Approximately a dozen in development</a:t>
              </a:r>
            </a:p>
          </p:txBody>
        </p:sp>
        <p:sp>
          <p:nvSpPr>
            <p:cNvPr id="11" name="Rectangle 10">
              <a:extLst>
                <a:ext uri="{FF2B5EF4-FFF2-40B4-BE49-F238E27FC236}">
                  <a16:creationId xmlns:a16="http://schemas.microsoft.com/office/drawing/2014/main" id="{52E5E06F-135B-44C1-8AB9-DBD02BE93A3A}"/>
                </a:ext>
              </a:extLst>
            </p:cNvPr>
            <p:cNvSpPr>
              <a:spLocks noChangeArrowheads="1"/>
            </p:cNvSpPr>
            <p:nvPr/>
          </p:nvSpPr>
          <p:spPr bwMode="auto">
            <a:xfrm>
              <a:off x="6041657" y="404690"/>
              <a:ext cx="2401492"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charset="0"/>
                  <a:ea typeface="ＭＳ Ｐゴシック" charset="0"/>
                </a:rPr>
                <a:t>Micro Reactors </a:t>
              </a:r>
              <a:br>
                <a:rPr kumimoji="0" lang="en-US" sz="1600" b="1" i="0" u="none" strike="noStrike" kern="1200" cap="none" spc="0" normalizeH="0" baseline="0" noProof="0" dirty="0">
                  <a:ln>
                    <a:noFill/>
                  </a:ln>
                  <a:solidFill>
                    <a:srgbClr val="00B050"/>
                  </a:solidFill>
                  <a:effectLst/>
                  <a:uLnTx/>
                  <a:uFillTx/>
                  <a:latin typeface="Calibri" charset="0"/>
                  <a:ea typeface="ＭＳ Ｐゴシック" charset="0"/>
                </a:rPr>
              </a:br>
              <a:r>
                <a:rPr kumimoji="0" lang="en-US" sz="1600" b="1" i="0" u="none" strike="noStrike" kern="1200" cap="none" spc="0" normalizeH="0" baseline="0" noProof="0" dirty="0">
                  <a:ln>
                    <a:noFill/>
                  </a:ln>
                  <a:solidFill>
                    <a:srgbClr val="00B050"/>
                  </a:solidFill>
                  <a:effectLst/>
                  <a:uLnTx/>
                  <a:uFillTx/>
                  <a:latin typeface="Calibri" charset="0"/>
                  <a:ea typeface="ＭＳ Ｐゴシック" charset="0"/>
                </a:rPr>
                <a:t>(&lt; 10MW)</a:t>
              </a:r>
            </a:p>
          </p:txBody>
        </p:sp>
      </p:grpSp>
      <p:sp>
        <p:nvSpPr>
          <p:cNvPr id="13" name="Rectangle 12">
            <a:extLst>
              <a:ext uri="{FF2B5EF4-FFF2-40B4-BE49-F238E27FC236}">
                <a16:creationId xmlns:a16="http://schemas.microsoft.com/office/drawing/2014/main" id="{EF125BEF-D2AA-4542-B938-CDC1102DED37}"/>
              </a:ext>
            </a:extLst>
          </p:cNvPr>
          <p:cNvSpPr>
            <a:spLocks noChangeArrowheads="1"/>
          </p:cNvSpPr>
          <p:nvPr/>
        </p:nvSpPr>
        <p:spPr bwMode="auto">
          <a:xfrm>
            <a:off x="4920503" y="3265230"/>
            <a:ext cx="24014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tx1">
                    <a:lumMod val="50000"/>
                  </a:schemeClr>
                </a:solidFill>
                <a:effectLst/>
                <a:uLnTx/>
                <a:uFillTx/>
                <a:latin typeface="Calibri" charset="0"/>
                <a:ea typeface="ＭＳ Ｐゴシック" charset="0"/>
              </a:rPr>
              <a:t>TerraPower Natrium </a:t>
            </a: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(shown)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Several in development</a:t>
            </a:r>
          </a:p>
        </p:txBody>
      </p:sp>
      <p:grpSp>
        <p:nvGrpSpPr>
          <p:cNvPr id="14" name="Group 13">
            <a:extLst>
              <a:ext uri="{FF2B5EF4-FFF2-40B4-BE49-F238E27FC236}">
                <a16:creationId xmlns:a16="http://schemas.microsoft.com/office/drawing/2014/main" id="{EA3A74A1-39F0-4F07-9E3A-7903C529FE80}"/>
              </a:ext>
            </a:extLst>
          </p:cNvPr>
          <p:cNvGrpSpPr/>
          <p:nvPr/>
        </p:nvGrpSpPr>
        <p:grpSpPr>
          <a:xfrm>
            <a:off x="1530644" y="1326578"/>
            <a:ext cx="2401492" cy="2868715"/>
            <a:chOff x="4048671" y="840381"/>
            <a:chExt cx="2401492" cy="2868715"/>
          </a:xfrm>
        </p:grpSpPr>
        <p:pic>
          <p:nvPicPr>
            <p:cNvPr id="15" name="Picture 5">
              <a:extLst>
                <a:ext uri="{FF2B5EF4-FFF2-40B4-BE49-F238E27FC236}">
                  <a16:creationId xmlns:a16="http://schemas.microsoft.com/office/drawing/2014/main" id="{CF6D1418-F6DF-470D-9F82-CC68BC2AA36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035"/>
            <a:stretch/>
          </p:blipFill>
          <p:spPr bwMode="auto">
            <a:xfrm>
              <a:off x="4670555" y="1249273"/>
              <a:ext cx="1080091" cy="175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31707DD0-0861-45F6-BEAE-CF3E70A26ADF}"/>
                </a:ext>
              </a:extLst>
            </p:cNvPr>
            <p:cNvSpPr>
              <a:spLocks noChangeArrowheads="1"/>
            </p:cNvSpPr>
            <p:nvPr/>
          </p:nvSpPr>
          <p:spPr bwMode="auto">
            <a:xfrm>
              <a:off x="4457228" y="2970432"/>
              <a:ext cx="15482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tx1">
                      <a:lumMod val="50000"/>
                    </a:schemeClr>
                  </a:solidFill>
                  <a:effectLst/>
                  <a:uLnTx/>
                  <a:uFillTx/>
                  <a:latin typeface="Calibri" charset="0"/>
                  <a:ea typeface="ＭＳ Ｐゴシック" charset="0"/>
                </a:rPr>
                <a:t>NuScale</a:t>
              </a: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 (shown)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GEH BWR X-300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Holtec SMR-160</a:t>
              </a:r>
            </a:p>
          </p:txBody>
        </p:sp>
        <p:sp>
          <p:nvSpPr>
            <p:cNvPr id="17" name="Rectangle 16">
              <a:extLst>
                <a:ext uri="{FF2B5EF4-FFF2-40B4-BE49-F238E27FC236}">
                  <a16:creationId xmlns:a16="http://schemas.microsoft.com/office/drawing/2014/main" id="{C63C625C-5625-4953-969D-5AE0D6662355}"/>
                </a:ext>
              </a:extLst>
            </p:cNvPr>
            <p:cNvSpPr>
              <a:spLocks noChangeArrowheads="1"/>
            </p:cNvSpPr>
            <p:nvPr/>
          </p:nvSpPr>
          <p:spPr bwMode="auto">
            <a:xfrm>
              <a:off x="4048671" y="840381"/>
              <a:ext cx="24014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charset="0"/>
                  <a:ea typeface="ＭＳ Ｐゴシック" charset="0"/>
                </a:rPr>
                <a:t>LWR SMRs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charset="0"/>
                  <a:ea typeface="ＭＳ Ｐゴシック" charset="0"/>
                </a:rPr>
                <a:t>&lt;300MW</a:t>
              </a:r>
            </a:p>
          </p:txBody>
        </p:sp>
      </p:grpSp>
      <p:sp>
        <p:nvSpPr>
          <p:cNvPr id="18" name="Rectangle 17">
            <a:extLst>
              <a:ext uri="{FF2B5EF4-FFF2-40B4-BE49-F238E27FC236}">
                <a16:creationId xmlns:a16="http://schemas.microsoft.com/office/drawing/2014/main" id="{07442942-3525-48D3-8E51-13C1302B806A}"/>
              </a:ext>
            </a:extLst>
          </p:cNvPr>
          <p:cNvSpPr>
            <a:spLocks noChangeArrowheads="1"/>
          </p:cNvSpPr>
          <p:nvPr/>
        </p:nvSpPr>
        <p:spPr bwMode="auto">
          <a:xfrm>
            <a:off x="6838872" y="3534910"/>
            <a:ext cx="24014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tx1">
                    <a:lumMod val="50000"/>
                  </a:schemeClr>
                </a:solidFill>
                <a:effectLst/>
                <a:uLnTx/>
                <a:uFillTx/>
                <a:latin typeface="Calibri" charset="0"/>
                <a:ea typeface="ＭＳ Ｐゴシック" charset="0"/>
              </a:rPr>
              <a:t>Terrestrial</a:t>
            </a: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 (shown)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989EA2"/>
                </a:solidFill>
                <a:effectLst/>
                <a:uLnTx/>
                <a:uFillTx/>
                <a:latin typeface="Calibri" charset="0"/>
                <a:ea typeface="ＭＳ Ｐゴシック" charset="0"/>
              </a:rPr>
              <a:t>Several in development</a:t>
            </a:r>
          </a:p>
        </p:txBody>
      </p:sp>
      <p:sp>
        <p:nvSpPr>
          <p:cNvPr id="20" name="Rectangle 19">
            <a:extLst>
              <a:ext uri="{FF2B5EF4-FFF2-40B4-BE49-F238E27FC236}">
                <a16:creationId xmlns:a16="http://schemas.microsoft.com/office/drawing/2014/main" id="{4D10C3EA-F835-477B-B534-3A3EA799FBED}"/>
              </a:ext>
            </a:extLst>
          </p:cNvPr>
          <p:cNvSpPr>
            <a:spLocks noChangeArrowheads="1"/>
          </p:cNvSpPr>
          <p:nvPr/>
        </p:nvSpPr>
        <p:spPr bwMode="auto">
          <a:xfrm>
            <a:off x="6867601" y="1637614"/>
            <a:ext cx="2401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charset="0"/>
                <a:ea typeface="ＭＳ Ｐゴシック" charset="0"/>
              </a:rPr>
              <a:t>Molten Salt Reactors</a:t>
            </a:r>
          </a:p>
        </p:txBody>
      </p:sp>
      <p:pic>
        <p:nvPicPr>
          <p:cNvPr id="21" name="Picture 20">
            <a:extLst>
              <a:ext uri="{FF2B5EF4-FFF2-40B4-BE49-F238E27FC236}">
                <a16:creationId xmlns:a16="http://schemas.microsoft.com/office/drawing/2014/main" id="{67F2DDA2-9FA1-40A3-9679-FEB142CB0AFB}"/>
              </a:ext>
            </a:extLst>
          </p:cNvPr>
          <p:cNvPicPr>
            <a:picLocks noChangeAspect="1"/>
          </p:cNvPicPr>
          <p:nvPr/>
        </p:nvPicPr>
        <p:blipFill rotWithShape="1">
          <a:blip r:embed="rId4"/>
          <a:srcRect l="9207" t="12966" r="7307" b="10559"/>
          <a:stretch/>
        </p:blipFill>
        <p:spPr>
          <a:xfrm>
            <a:off x="219913" y="1942760"/>
            <a:ext cx="1846563" cy="1093280"/>
          </a:xfrm>
          <a:prstGeom prst="rect">
            <a:avLst/>
          </a:prstGeom>
        </p:spPr>
      </p:pic>
      <p:pic>
        <p:nvPicPr>
          <p:cNvPr id="22" name="Picture 21">
            <a:extLst>
              <a:ext uri="{FF2B5EF4-FFF2-40B4-BE49-F238E27FC236}">
                <a16:creationId xmlns:a16="http://schemas.microsoft.com/office/drawing/2014/main" id="{73685956-3B41-46B9-96C1-4540B0FFC0ED}"/>
              </a:ext>
            </a:extLst>
          </p:cNvPr>
          <p:cNvPicPr>
            <a:picLocks noChangeAspect="1"/>
          </p:cNvPicPr>
          <p:nvPr/>
        </p:nvPicPr>
        <p:blipFill>
          <a:blip r:embed="rId5"/>
          <a:stretch>
            <a:fillRect/>
          </a:stretch>
        </p:blipFill>
        <p:spPr>
          <a:xfrm>
            <a:off x="5040979" y="2152929"/>
            <a:ext cx="1968478" cy="1107269"/>
          </a:xfrm>
          <a:prstGeom prst="rect">
            <a:avLst/>
          </a:prstGeom>
        </p:spPr>
      </p:pic>
      <p:pic>
        <p:nvPicPr>
          <p:cNvPr id="23" name="Picture 6" descr="Image result for terrestrial energy">
            <a:extLst>
              <a:ext uri="{FF2B5EF4-FFF2-40B4-BE49-F238E27FC236}">
                <a16:creationId xmlns:a16="http://schemas.microsoft.com/office/drawing/2014/main" id="{015344D1-74ED-4C37-BD9D-5E666B9AE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6960" y="1927314"/>
            <a:ext cx="1125317" cy="160759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a:extLst>
              <a:ext uri="{FF2B5EF4-FFF2-40B4-BE49-F238E27FC236}">
                <a16:creationId xmlns:a16="http://schemas.microsoft.com/office/drawing/2014/main" id="{4871B7E7-4FCB-4A3F-B9A1-55A9713FA6D2}"/>
              </a:ext>
            </a:extLst>
          </p:cNvPr>
          <p:cNvSpPr/>
          <p:nvPr/>
        </p:nvSpPr>
        <p:spPr>
          <a:xfrm rot="5400000">
            <a:off x="6011397" y="1467117"/>
            <a:ext cx="233374" cy="551848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0595DC7-32E2-4117-AD46-DF182E5827A9}"/>
              </a:ext>
            </a:extLst>
          </p:cNvPr>
          <p:cNvSpPr>
            <a:spLocks noChangeArrowheads="1"/>
          </p:cNvSpPr>
          <p:nvPr/>
        </p:nvSpPr>
        <p:spPr bwMode="auto">
          <a:xfrm>
            <a:off x="4286830" y="4384111"/>
            <a:ext cx="3811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charset="0"/>
                <a:ea typeface="ＭＳ Ｐゴシック" charset="0"/>
              </a:rPr>
              <a:t>Non-Water Cooled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charset="0"/>
                <a:ea typeface="ＭＳ Ｐゴシック" charset="0"/>
              </a:rPr>
              <a:t>Most &lt;300MW, some as large as 1,000 MW</a:t>
            </a:r>
          </a:p>
        </p:txBody>
      </p:sp>
      <p:sp>
        <p:nvSpPr>
          <p:cNvPr id="10" name="TextBox 9">
            <a:extLst>
              <a:ext uri="{FF2B5EF4-FFF2-40B4-BE49-F238E27FC236}">
                <a16:creationId xmlns:a16="http://schemas.microsoft.com/office/drawing/2014/main" id="{807118AB-1E4F-B02E-AFF6-2998ECB8B099}"/>
              </a:ext>
            </a:extLst>
          </p:cNvPr>
          <p:cNvSpPr txBox="1"/>
          <p:nvPr/>
        </p:nvSpPr>
        <p:spPr>
          <a:xfrm>
            <a:off x="367830" y="4406910"/>
            <a:ext cx="6954165" cy="707886"/>
          </a:xfrm>
          <a:prstGeom prst="rect">
            <a:avLst/>
          </a:prstGeom>
          <a:noFill/>
        </p:spPr>
        <p:txBody>
          <a:bodyPr wrap="square" rtlCol="0">
            <a:spAutoFit/>
          </a:bodyPr>
          <a:lstStyle/>
          <a:p>
            <a:pPr>
              <a:spcAft>
                <a:spcPts val="600"/>
              </a:spcAft>
            </a:pPr>
            <a:r>
              <a:rPr lang="en-US" sz="1000" i="1" dirty="0">
                <a:solidFill>
                  <a:srgbClr val="0070C0"/>
                </a:solidFill>
                <a:latin typeface="+mn-lt"/>
                <a:hlinkClick r:id="rId7">
                  <a:extLst>
                    <a:ext uri="{A12FA001-AC4F-418D-AE19-62706E023703}">
                      <ahyp:hlinkClr xmlns:ahyp="http://schemas.microsoft.com/office/drawing/2018/hyperlinkcolor" val="tx"/>
                    </a:ext>
                  </a:extLst>
                </a:hlinkClick>
              </a:rPr>
              <a:t>NEI, Advancing Nuclear Technologies </a:t>
            </a:r>
            <a:endParaRPr lang="en-US" sz="1000" i="1" dirty="0">
              <a:solidFill>
                <a:srgbClr val="0070C0"/>
              </a:solidFill>
              <a:latin typeface="+mn-lt"/>
              <a:hlinkClick r:id="rId7">
                <a:extLst>
                  <a:ext uri="{A12FA001-AC4F-418D-AE19-62706E023703}">
                    <ahyp:hlinkClr xmlns:ahyp="http://schemas.microsoft.com/office/drawing/2018/hyperlinkcolor" val="tx"/>
                  </a:ext>
                </a:extLst>
              </a:hlinkClick>
            </a:endParaRPr>
          </a:p>
          <a:p>
            <a:pPr>
              <a:spcAft>
                <a:spcPts val="600"/>
              </a:spcAft>
            </a:pPr>
            <a:r>
              <a:rPr lang="en-US" sz="1000" i="1" dirty="0">
                <a:solidFill>
                  <a:srgbClr val="0070C0"/>
                </a:solidFill>
                <a:latin typeface="+mn-lt"/>
                <a:hlinkClick r:id="rId7">
                  <a:extLst>
                    <a:ext uri="{A12FA001-AC4F-418D-AE19-62706E023703}">
                      <ahyp:hlinkClr xmlns:ahyp="http://schemas.microsoft.com/office/drawing/2018/hyperlinkcolor" val="tx"/>
                    </a:ext>
                  </a:extLst>
                </a:hlinkClick>
              </a:rPr>
              <a:t>Nuclear Innovation Alliance Technology Primer (July 2022)</a:t>
            </a:r>
            <a:endParaRPr lang="en-US" sz="1000" i="1" dirty="0">
              <a:solidFill>
                <a:srgbClr val="0070C0"/>
              </a:solidFill>
              <a:latin typeface="+mn-lt"/>
            </a:endParaRPr>
          </a:p>
          <a:p>
            <a:r>
              <a:rPr lang="en-US" sz="1000" i="1" dirty="0">
                <a:solidFill>
                  <a:srgbClr val="0070C0"/>
                </a:solidFill>
                <a:latin typeface="+mn-lt"/>
                <a:hlinkClick r:id="rId8">
                  <a:extLst>
                    <a:ext uri="{A12FA001-AC4F-418D-AE19-62706E023703}">
                      <ahyp:hlinkClr xmlns:ahyp="http://schemas.microsoft.com/office/drawing/2018/hyperlinkcolor" val="tx"/>
                    </a:ext>
                  </a:extLst>
                </a:hlinkClick>
              </a:rPr>
              <a:t>NEA Small Modular Reactor Dashboard (Mar. 2023)</a:t>
            </a:r>
            <a:r>
              <a:rPr lang="en-US" sz="1000" i="1" dirty="0">
                <a:solidFill>
                  <a:srgbClr val="0070C0"/>
                </a:solidFill>
                <a:latin typeface="+mn-lt"/>
              </a:rPr>
              <a:t>  </a:t>
            </a:r>
          </a:p>
        </p:txBody>
      </p:sp>
      <p:sp>
        <p:nvSpPr>
          <p:cNvPr id="12" name="Text Placeholder 2">
            <a:extLst>
              <a:ext uri="{FF2B5EF4-FFF2-40B4-BE49-F238E27FC236}">
                <a16:creationId xmlns:a16="http://schemas.microsoft.com/office/drawing/2014/main" id="{CC8B5C1D-2496-2101-C0C3-020736F8D1CB}"/>
              </a:ext>
            </a:extLst>
          </p:cNvPr>
          <p:cNvSpPr txBox="1">
            <a:spLocks/>
          </p:cNvSpPr>
          <p:nvPr/>
        </p:nvSpPr>
        <p:spPr>
          <a:xfrm>
            <a:off x="219913" y="4667"/>
            <a:ext cx="8052019" cy="644846"/>
          </a:xfrm>
          <a:prstGeom prst="rect">
            <a:avLst/>
          </a:prstGeom>
        </p:spPr>
        <p:txBody>
          <a:bodyPr vert="horz"/>
          <a:lstStyle>
            <a:lvl1pPr marL="0" indent="0" algn="l" defTabSz="342900" rtl="0" eaLnBrk="1" fontAlgn="base" hangingPunct="1">
              <a:spcBef>
                <a:spcPct val="20000"/>
              </a:spcBef>
              <a:spcAft>
                <a:spcPct val="0"/>
              </a:spcAft>
              <a:buFont typeface="Arial" charset="0"/>
              <a:buNone/>
              <a:defRPr sz="3200" kern="1200" baseline="0">
                <a:solidFill>
                  <a:schemeClr val="tx1"/>
                </a:solidFill>
                <a:latin typeface="+mj-lt"/>
                <a:ea typeface="ＭＳ Ｐゴシック" charset="0"/>
                <a:cs typeface="ＭＳ Ｐゴシック" charset="0"/>
              </a:defRPr>
            </a:lvl1pPr>
            <a:lvl2pPr marL="457189" indent="0" algn="l" defTabSz="342900" rtl="0" eaLnBrk="1" fontAlgn="base" hangingPunct="1">
              <a:spcBef>
                <a:spcPct val="20000"/>
              </a:spcBef>
              <a:spcAft>
                <a:spcPct val="0"/>
              </a:spcAft>
              <a:buFont typeface="Arial" charset="0"/>
              <a:buNone/>
              <a:defRPr sz="3200" kern="1200">
                <a:solidFill>
                  <a:schemeClr val="bg1"/>
                </a:solidFill>
                <a:latin typeface="+mj-lt"/>
                <a:ea typeface="ＭＳ Ｐゴシック" charset="0"/>
                <a:cs typeface="+mn-cs"/>
              </a:defRPr>
            </a:lvl2pPr>
            <a:lvl3pPr marL="914378" indent="0" algn="l" defTabSz="342900" rtl="0" eaLnBrk="1" fontAlgn="base" hangingPunct="1">
              <a:spcBef>
                <a:spcPct val="20000"/>
              </a:spcBef>
              <a:spcAft>
                <a:spcPct val="0"/>
              </a:spcAft>
              <a:buFont typeface="Arial" charset="0"/>
              <a:buNone/>
              <a:defRPr sz="3200" kern="1200">
                <a:solidFill>
                  <a:schemeClr val="bg1"/>
                </a:solidFill>
                <a:latin typeface="+mj-lt"/>
                <a:ea typeface="ＭＳ Ｐゴシック" charset="0"/>
                <a:cs typeface="+mn-cs"/>
              </a:defRPr>
            </a:lvl3pPr>
            <a:lvl4pPr marL="1371566" indent="0" algn="l" defTabSz="342900" rtl="0" eaLnBrk="1" fontAlgn="base" hangingPunct="1">
              <a:spcBef>
                <a:spcPct val="20000"/>
              </a:spcBef>
              <a:spcAft>
                <a:spcPct val="0"/>
              </a:spcAft>
              <a:buFont typeface="Arial" charset="0"/>
              <a:buNone/>
              <a:defRPr sz="3200" kern="1200">
                <a:solidFill>
                  <a:schemeClr val="bg1"/>
                </a:solidFill>
                <a:latin typeface="+mj-lt"/>
                <a:ea typeface="ＭＳ Ｐゴシック" charset="0"/>
                <a:cs typeface="+mn-cs"/>
              </a:defRPr>
            </a:lvl4pPr>
            <a:lvl5pPr marL="1828754" indent="0" algn="l" defTabSz="342900" rtl="0" eaLnBrk="1" fontAlgn="base" hangingPunct="1">
              <a:spcBef>
                <a:spcPct val="20000"/>
              </a:spcBef>
              <a:spcAft>
                <a:spcPct val="0"/>
              </a:spcAft>
              <a:buFont typeface="Arial" charset="0"/>
              <a:buNone/>
              <a:defRPr sz="3200" kern="1200">
                <a:solidFill>
                  <a:schemeClr val="bg1"/>
                </a:solidFill>
                <a:latin typeface="+mj-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900" dirty="0">
                <a:solidFill>
                  <a:schemeClr val="bg2"/>
                </a:solidFill>
              </a:rPr>
              <a:t>Representative Advanced Reactor Technologies</a:t>
            </a:r>
          </a:p>
        </p:txBody>
      </p:sp>
      <p:pic>
        <p:nvPicPr>
          <p:cNvPr id="3074" name="Picture 2">
            <a:extLst>
              <a:ext uri="{FF2B5EF4-FFF2-40B4-BE49-F238E27FC236}">
                <a16:creationId xmlns:a16="http://schemas.microsoft.com/office/drawing/2014/main" id="{C88C2501-860F-298A-76FF-B58AA42976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7880" y="532448"/>
            <a:ext cx="1933575" cy="124853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EFAD5E31-0C54-E4D8-5FAB-A90CF18946E8}"/>
              </a:ext>
            </a:extLst>
          </p:cNvPr>
          <p:cNvCxnSpPr>
            <a:cxnSpLocks/>
          </p:cNvCxnSpPr>
          <p:nvPr/>
        </p:nvCxnSpPr>
        <p:spPr>
          <a:xfrm flipV="1">
            <a:off x="4239058" y="1870423"/>
            <a:ext cx="650052" cy="5637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1DBB41D0-7502-6262-C84E-392ACFD2BEF7}"/>
              </a:ext>
            </a:extLst>
          </p:cNvPr>
          <p:cNvSpPr txBox="1"/>
          <p:nvPr/>
        </p:nvSpPr>
        <p:spPr>
          <a:xfrm>
            <a:off x="6892010" y="970735"/>
            <a:ext cx="1710267" cy="307777"/>
          </a:xfrm>
          <a:prstGeom prst="rect">
            <a:avLst/>
          </a:prstGeom>
          <a:noFill/>
        </p:spPr>
        <p:txBody>
          <a:bodyPr wrap="square" rtlCol="0">
            <a:spAutoFit/>
          </a:bodyPr>
          <a:lstStyle/>
          <a:p>
            <a:r>
              <a:rPr lang="en-US" sz="1400" dirty="0">
                <a:solidFill>
                  <a:srgbClr val="FF0000"/>
                </a:solidFill>
                <a:latin typeface="+mn-lt"/>
              </a:rPr>
              <a:t>TRISO Fuel</a:t>
            </a:r>
          </a:p>
        </p:txBody>
      </p:sp>
    </p:spTree>
    <p:extLst>
      <p:ext uri="{BB962C8B-B14F-4D97-AF65-F5344CB8AC3E}">
        <p14:creationId xmlns:p14="http://schemas.microsoft.com/office/powerpoint/2010/main" val="871181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01893-4023-4A00-9E7E-1A10D659CCC9}"/>
              </a:ext>
            </a:extLst>
          </p:cNvPr>
          <p:cNvSpPr>
            <a:spLocks noGrp="1"/>
          </p:cNvSpPr>
          <p:nvPr>
            <p:ph type="body" sz="quarter" idx="13"/>
          </p:nvPr>
        </p:nvSpPr>
        <p:spPr>
          <a:xfrm>
            <a:off x="303164" y="943260"/>
            <a:ext cx="8334424" cy="1369342"/>
          </a:xfrm>
        </p:spPr>
        <p:txBody>
          <a:bodyPr/>
          <a:lstStyle/>
          <a:p>
            <a:r>
              <a:rPr lang="en-US" dirty="0"/>
              <a:t>Operating fleet: one of the safest industrial working environments</a:t>
            </a:r>
          </a:p>
          <a:p>
            <a:pPr lvl="1"/>
            <a:r>
              <a:rPr lang="en-US" sz="1800" dirty="0"/>
              <a:t>Strong-Independent Regulator, Built tough, Operational Performance</a:t>
            </a:r>
          </a:p>
          <a:p>
            <a:r>
              <a:rPr lang="en-US" dirty="0"/>
              <a:t>Enhancing safety for advanced reactors*</a:t>
            </a:r>
          </a:p>
          <a:p>
            <a:pPr lvl="1"/>
            <a:r>
              <a:rPr lang="en-US" sz="1800" dirty="0"/>
              <a:t>Safety profiles fundamentally differ from other power reactors</a:t>
            </a:r>
          </a:p>
          <a:p>
            <a:pPr lvl="1"/>
            <a:endParaRPr lang="en-US" dirty="0"/>
          </a:p>
          <a:p>
            <a:endParaRPr lang="en-US" dirty="0"/>
          </a:p>
        </p:txBody>
      </p:sp>
      <p:sp>
        <p:nvSpPr>
          <p:cNvPr id="3" name="Text Placeholder 2">
            <a:extLst>
              <a:ext uri="{FF2B5EF4-FFF2-40B4-BE49-F238E27FC236}">
                <a16:creationId xmlns:a16="http://schemas.microsoft.com/office/drawing/2014/main" id="{C9BE0031-3659-495B-B325-D6C4D50D7E19}"/>
              </a:ext>
            </a:extLst>
          </p:cNvPr>
          <p:cNvSpPr>
            <a:spLocks noGrp="1"/>
          </p:cNvSpPr>
          <p:nvPr>
            <p:ph type="body" sz="quarter" idx="16"/>
          </p:nvPr>
        </p:nvSpPr>
        <p:spPr>
          <a:xfrm>
            <a:off x="358664" y="120651"/>
            <a:ext cx="7751456" cy="895349"/>
          </a:xfrm>
        </p:spPr>
        <p:txBody>
          <a:bodyPr/>
          <a:lstStyle/>
          <a:p>
            <a:r>
              <a:rPr lang="en-US" dirty="0">
                <a:solidFill>
                  <a:schemeClr val="bg2"/>
                </a:solidFill>
              </a:rPr>
              <a:t>Advanced Reactor Safety Advantages</a:t>
            </a:r>
          </a:p>
          <a:p>
            <a:pPr>
              <a:spcBef>
                <a:spcPts val="0"/>
              </a:spcBef>
            </a:pPr>
            <a:r>
              <a:rPr lang="en-US" sz="1800" b="1" dirty="0">
                <a:solidFill>
                  <a:srgbClr val="00B050"/>
                </a:solidFill>
              </a:rPr>
              <a:t>Building upon a strong safety record</a:t>
            </a:r>
          </a:p>
        </p:txBody>
      </p:sp>
      <p:graphicFrame>
        <p:nvGraphicFramePr>
          <p:cNvPr id="4" name="Content Placeholder 7">
            <a:extLst>
              <a:ext uri="{FF2B5EF4-FFF2-40B4-BE49-F238E27FC236}">
                <a16:creationId xmlns:a16="http://schemas.microsoft.com/office/drawing/2014/main" id="{FF09E286-A7E3-4162-9816-9E87198612DF}"/>
              </a:ext>
            </a:extLst>
          </p:cNvPr>
          <p:cNvGraphicFramePr>
            <a:graphicFrameLocks/>
          </p:cNvGraphicFramePr>
          <p:nvPr>
            <p:extLst>
              <p:ext uri="{D42A27DB-BD31-4B8C-83A1-F6EECF244321}">
                <p14:modId xmlns:p14="http://schemas.microsoft.com/office/powerpoint/2010/main" val="4261992365"/>
              </p:ext>
            </p:extLst>
          </p:nvPr>
        </p:nvGraphicFramePr>
        <p:xfrm>
          <a:off x="459581" y="2312602"/>
          <a:ext cx="8224837" cy="2401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D975737-B7B4-400E-8E6A-394AD6CDB776}"/>
              </a:ext>
            </a:extLst>
          </p:cNvPr>
          <p:cNvSpPr txBox="1"/>
          <p:nvPr/>
        </p:nvSpPr>
        <p:spPr>
          <a:xfrm>
            <a:off x="465137" y="4706944"/>
            <a:ext cx="4772609" cy="307777"/>
          </a:xfrm>
          <a:prstGeom prst="rect">
            <a:avLst/>
          </a:prstGeom>
          <a:noFill/>
        </p:spPr>
        <p:txBody>
          <a:bodyPr wrap="square" rtlCol="0">
            <a:spAutoFit/>
          </a:bodyPr>
          <a:lstStyle/>
          <a:p>
            <a:r>
              <a:rPr lang="en-US" sz="1400" dirty="0"/>
              <a:t>*Features vary by design</a:t>
            </a:r>
          </a:p>
        </p:txBody>
      </p:sp>
    </p:spTree>
    <p:extLst>
      <p:ext uri="{BB962C8B-B14F-4D97-AF65-F5344CB8AC3E}">
        <p14:creationId xmlns:p14="http://schemas.microsoft.com/office/powerpoint/2010/main" val="1713907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C3FFE6-1087-4336-90A5-A3D418A37AB1}"/>
              </a:ext>
            </a:extLst>
          </p:cNvPr>
          <p:cNvSpPr>
            <a:spLocks noGrp="1"/>
          </p:cNvSpPr>
          <p:nvPr>
            <p:ph type="body" sz="quarter" idx="16"/>
          </p:nvPr>
        </p:nvSpPr>
        <p:spPr>
          <a:xfrm>
            <a:off x="358664" y="188345"/>
            <a:ext cx="7751456" cy="568951"/>
          </a:xfrm>
        </p:spPr>
        <p:txBody>
          <a:bodyPr/>
          <a:lstStyle/>
          <a:p>
            <a:r>
              <a:rPr lang="en-US" dirty="0">
                <a:solidFill>
                  <a:schemeClr val="bg2"/>
                </a:solidFill>
              </a:rPr>
              <a:t>System Benefits of Advanced Reactors</a:t>
            </a:r>
          </a:p>
        </p:txBody>
      </p:sp>
      <p:sp>
        <p:nvSpPr>
          <p:cNvPr id="4" name="TextBox 3">
            <a:extLst>
              <a:ext uri="{FF2B5EF4-FFF2-40B4-BE49-F238E27FC236}">
                <a16:creationId xmlns:a16="http://schemas.microsoft.com/office/drawing/2014/main" id="{F6265385-8741-485D-87D0-1D0CF94BE3D4}"/>
              </a:ext>
            </a:extLst>
          </p:cNvPr>
          <p:cNvSpPr txBox="1"/>
          <p:nvPr/>
        </p:nvSpPr>
        <p:spPr>
          <a:xfrm>
            <a:off x="205352" y="4678156"/>
            <a:ext cx="8224836" cy="461665"/>
          </a:xfrm>
          <a:prstGeom prst="rect">
            <a:avLst/>
          </a:prstGeom>
          <a:noFill/>
        </p:spPr>
        <p:txBody>
          <a:bodyPr wrap="square" rtlCol="0">
            <a:spAutoFit/>
          </a:bodyPr>
          <a:lstStyle/>
          <a:p>
            <a:r>
              <a:rPr lang="en-US" sz="1200" dirty="0"/>
              <a:t>Sources: SMR Start, </a:t>
            </a:r>
            <a:r>
              <a:rPr lang="en-US" sz="1200" i="1" dirty="0">
                <a:solidFill>
                  <a:schemeClr val="tx2"/>
                </a:solidFill>
                <a:hlinkClick r:id="rId2">
                  <a:extLst>
                    <a:ext uri="{A12FA001-AC4F-418D-AE19-62706E023703}">
                      <ahyp:hlinkClr xmlns:ahyp="http://schemas.microsoft.com/office/drawing/2018/hyperlinkcolor" val="tx"/>
                    </a:ext>
                  </a:extLst>
                </a:hlinkClick>
              </a:rPr>
              <a:t>SMRs in Integrated Resource Planning</a:t>
            </a:r>
            <a:r>
              <a:rPr lang="en-US" sz="1200" i="1" dirty="0">
                <a:solidFill>
                  <a:schemeClr val="tx2"/>
                </a:solidFill>
              </a:rPr>
              <a:t> </a:t>
            </a:r>
            <a:r>
              <a:rPr lang="en-US" sz="1200" dirty="0"/>
              <a:t>(Feb. 2020)</a:t>
            </a:r>
            <a:endParaRPr lang="en-US" sz="1200" i="1" dirty="0">
              <a:solidFill>
                <a:schemeClr val="tx2"/>
              </a:solidFill>
            </a:endParaRPr>
          </a:p>
          <a:p>
            <a:r>
              <a:rPr lang="en-US" sz="1200" dirty="0">
                <a:solidFill>
                  <a:schemeClr val="tx2"/>
                </a:solidFill>
              </a:rPr>
              <a:t>	   </a:t>
            </a:r>
            <a:r>
              <a:rPr lang="en-US" sz="1000" dirty="0">
                <a:latin typeface="+mn-lt"/>
              </a:rPr>
              <a:t>DOE, </a:t>
            </a:r>
            <a:r>
              <a:rPr lang="en-US" sz="1000" i="1" dirty="0">
                <a:latin typeface="+mn-lt"/>
              </a:rPr>
              <a:t>Pathways to Commercial Liftoff: Advanced Nuclear</a:t>
            </a:r>
            <a:r>
              <a:rPr lang="en-US" sz="1000" dirty="0">
                <a:latin typeface="+mn-lt"/>
              </a:rPr>
              <a:t> (Mar. 2023),</a:t>
            </a:r>
            <a:r>
              <a:rPr lang="en-US" sz="1000" dirty="0">
                <a:solidFill>
                  <a:schemeClr val="tx2"/>
                </a:solidFill>
                <a:latin typeface="+mn-lt"/>
              </a:rPr>
              <a:t> </a:t>
            </a:r>
            <a:r>
              <a:rPr lang="en-US" sz="1000" dirty="0">
                <a:latin typeface="+mn-lt"/>
              </a:rPr>
              <a:t>available at </a:t>
            </a:r>
            <a:r>
              <a:rPr lang="en-US" sz="1000" dirty="0">
                <a:solidFill>
                  <a:schemeClr val="tx2"/>
                </a:solidFill>
                <a:latin typeface="+mn-lt"/>
                <a:hlinkClick r:id="rId3">
                  <a:extLst>
                    <a:ext uri="{A12FA001-AC4F-418D-AE19-62706E023703}">
                      <ahyp:hlinkClr xmlns:ahyp="http://schemas.microsoft.com/office/drawing/2018/hyperlinkcolor" val="tx"/>
                    </a:ext>
                  </a:extLst>
                </a:hlinkClick>
              </a:rPr>
              <a:t>https://liftoff.energy.gov/</a:t>
            </a:r>
            <a:r>
              <a:rPr lang="en-US" sz="1000" dirty="0">
                <a:solidFill>
                  <a:schemeClr val="tx2"/>
                </a:solidFill>
                <a:latin typeface="+mn-lt"/>
              </a:rPr>
              <a:t> 	</a:t>
            </a:r>
          </a:p>
        </p:txBody>
      </p:sp>
      <p:graphicFrame>
        <p:nvGraphicFramePr>
          <p:cNvPr id="8" name="Content Placeholder 6">
            <a:extLst>
              <a:ext uri="{FF2B5EF4-FFF2-40B4-BE49-F238E27FC236}">
                <a16:creationId xmlns:a16="http://schemas.microsoft.com/office/drawing/2014/main" id="{99B829D6-E339-0377-D0C5-9EA54873F5DC}"/>
              </a:ext>
            </a:extLst>
          </p:cNvPr>
          <p:cNvGraphicFramePr>
            <a:graphicFrameLocks/>
          </p:cNvGraphicFramePr>
          <p:nvPr>
            <p:extLst>
              <p:ext uri="{D42A27DB-BD31-4B8C-83A1-F6EECF244321}">
                <p14:modId xmlns:p14="http://schemas.microsoft.com/office/powerpoint/2010/main" val="133106749"/>
              </p:ext>
            </p:extLst>
          </p:nvPr>
        </p:nvGraphicFramePr>
        <p:xfrm>
          <a:off x="205352" y="923450"/>
          <a:ext cx="8733295" cy="36436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9396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5F89AA-0F3E-7E53-F00F-13FA895133C5}"/>
              </a:ext>
            </a:extLst>
          </p:cNvPr>
          <p:cNvSpPr>
            <a:spLocks noGrp="1"/>
          </p:cNvSpPr>
          <p:nvPr>
            <p:ph type="body" sz="quarter" idx="10"/>
          </p:nvPr>
        </p:nvSpPr>
        <p:spPr>
          <a:xfrm>
            <a:off x="85201" y="191651"/>
            <a:ext cx="8270511" cy="586602"/>
          </a:xfrm>
        </p:spPr>
        <p:txBody>
          <a:bodyPr/>
          <a:lstStyle/>
          <a:p>
            <a:r>
              <a:rPr lang="en-US" dirty="0">
                <a:solidFill>
                  <a:schemeClr val="bg2"/>
                </a:solidFill>
              </a:rPr>
              <a:t>Advanced Nuclear’s Versatile Applications </a:t>
            </a:r>
          </a:p>
        </p:txBody>
      </p:sp>
      <p:grpSp>
        <p:nvGrpSpPr>
          <p:cNvPr id="3" name="Group 2">
            <a:extLst>
              <a:ext uri="{FF2B5EF4-FFF2-40B4-BE49-F238E27FC236}">
                <a16:creationId xmlns:a16="http://schemas.microsoft.com/office/drawing/2014/main" id="{D5596E85-5184-9F0E-EBCC-6811528D7BEB}"/>
              </a:ext>
            </a:extLst>
          </p:cNvPr>
          <p:cNvGrpSpPr/>
          <p:nvPr/>
        </p:nvGrpSpPr>
        <p:grpSpPr>
          <a:xfrm>
            <a:off x="315913" y="950537"/>
            <a:ext cx="3035134" cy="3407639"/>
            <a:chOff x="596630" y="1095385"/>
            <a:chExt cx="3035134" cy="3407639"/>
          </a:xfrm>
        </p:grpSpPr>
        <p:pic>
          <p:nvPicPr>
            <p:cNvPr id="5" name="Picture 4">
              <a:extLst>
                <a:ext uri="{FF2B5EF4-FFF2-40B4-BE49-F238E27FC236}">
                  <a16:creationId xmlns:a16="http://schemas.microsoft.com/office/drawing/2014/main" id="{4CBCFBD7-183B-07B6-6FEA-461401ED9F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557" t="44686" b="10838"/>
            <a:stretch/>
          </p:blipFill>
          <p:spPr>
            <a:xfrm>
              <a:off x="799687" y="2617840"/>
              <a:ext cx="2629021" cy="1599393"/>
            </a:xfrm>
            <a:prstGeom prst="rect">
              <a:avLst/>
            </a:prstGeom>
          </p:spPr>
        </p:pic>
        <p:pic>
          <p:nvPicPr>
            <p:cNvPr id="6" name="Graphic 5">
              <a:extLst>
                <a:ext uri="{FF2B5EF4-FFF2-40B4-BE49-F238E27FC236}">
                  <a16:creationId xmlns:a16="http://schemas.microsoft.com/office/drawing/2014/main" id="{9D44E0AC-398D-9BD4-9DEB-94BD2E0F314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5687" y="1650170"/>
              <a:ext cx="242489" cy="248128"/>
            </a:xfrm>
            <a:prstGeom prst="rect">
              <a:avLst/>
            </a:prstGeom>
          </p:spPr>
        </p:pic>
        <p:sp>
          <p:nvSpPr>
            <p:cNvPr id="7" name="Title 2">
              <a:extLst>
                <a:ext uri="{FF2B5EF4-FFF2-40B4-BE49-F238E27FC236}">
                  <a16:creationId xmlns:a16="http://schemas.microsoft.com/office/drawing/2014/main" id="{9B27156E-C074-DCA3-CC44-228B054433B4}"/>
                </a:ext>
              </a:extLst>
            </p:cNvPr>
            <p:cNvSpPr txBox="1">
              <a:spLocks/>
            </p:cNvSpPr>
            <p:nvPr/>
          </p:nvSpPr>
          <p:spPr>
            <a:xfrm>
              <a:off x="596630" y="1095385"/>
              <a:ext cx="3035134"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43862"/>
                  </a:solidFill>
                  <a:effectLst/>
                  <a:uLnTx/>
                  <a:uFillTx/>
                  <a:latin typeface="Arial"/>
                  <a:ea typeface="ＭＳ Ｐゴシック" charset="0"/>
                </a:rPr>
                <a:t>Spectrum of Sizes and Options</a:t>
              </a:r>
            </a:p>
          </p:txBody>
        </p:sp>
        <p:sp>
          <p:nvSpPr>
            <p:cNvPr id="8" name="Title 2">
              <a:extLst>
                <a:ext uri="{FF2B5EF4-FFF2-40B4-BE49-F238E27FC236}">
                  <a16:creationId xmlns:a16="http://schemas.microsoft.com/office/drawing/2014/main" id="{717B9F41-F417-D82E-DC1F-039BC1CC823A}"/>
                </a:ext>
              </a:extLst>
            </p:cNvPr>
            <p:cNvSpPr txBox="1">
              <a:spLocks/>
            </p:cNvSpPr>
            <p:nvPr/>
          </p:nvSpPr>
          <p:spPr>
            <a:xfrm>
              <a:off x="596630"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7757D">
                      <a:lumMod val="50000"/>
                    </a:srgbClr>
                  </a:solidFill>
                  <a:effectLst/>
                  <a:uLnTx/>
                  <a:uFillTx/>
                  <a:latin typeface="Arial"/>
                  <a:ea typeface="ＭＳ Ｐゴシック" charset="0"/>
                </a:rPr>
                <a:t>Micro</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DC2CF"/>
                  </a:solidFill>
                  <a:effectLst/>
                  <a:uLnTx/>
                  <a:uFillTx/>
                  <a:latin typeface="Arial"/>
                  <a:ea typeface="ＭＳ Ｐゴシック" charset="0"/>
                </a:rPr>
                <a:t>(Few MW)</a:t>
              </a:r>
            </a:p>
          </p:txBody>
        </p:sp>
        <p:sp>
          <p:nvSpPr>
            <p:cNvPr id="9" name="Title 2">
              <a:extLst>
                <a:ext uri="{FF2B5EF4-FFF2-40B4-BE49-F238E27FC236}">
                  <a16:creationId xmlns:a16="http://schemas.microsoft.com/office/drawing/2014/main" id="{1EA15423-7F35-8A46-0D32-2DF01A4DB96B}"/>
                </a:ext>
              </a:extLst>
            </p:cNvPr>
            <p:cNvSpPr txBox="1">
              <a:spLocks/>
            </p:cNvSpPr>
            <p:nvPr/>
          </p:nvSpPr>
          <p:spPr>
            <a:xfrm>
              <a:off x="1509124"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43862"/>
                  </a:solidFill>
                  <a:effectLst/>
                  <a:uLnTx/>
                  <a:uFillTx/>
                  <a:latin typeface="Arial"/>
                  <a:ea typeface="ＭＳ Ｐゴシック" charset="0"/>
                </a:rPr>
                <a:t>Mini</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DC2CF"/>
                  </a:solidFill>
                  <a:effectLst/>
                  <a:uLnTx/>
                  <a:uFillTx/>
                  <a:latin typeface="Arial"/>
                  <a:ea typeface="ＭＳ Ｐゴシック" charset="0"/>
                </a:rPr>
                <a:t>(10s of MW)</a:t>
              </a:r>
            </a:p>
          </p:txBody>
        </p:sp>
        <p:sp>
          <p:nvSpPr>
            <p:cNvPr id="10" name="Title 2">
              <a:extLst>
                <a:ext uri="{FF2B5EF4-FFF2-40B4-BE49-F238E27FC236}">
                  <a16:creationId xmlns:a16="http://schemas.microsoft.com/office/drawing/2014/main" id="{4E646A04-E7B6-6835-E9A5-CF786260E6AB}"/>
                </a:ext>
              </a:extLst>
            </p:cNvPr>
            <p:cNvSpPr txBox="1">
              <a:spLocks/>
            </p:cNvSpPr>
            <p:nvPr/>
          </p:nvSpPr>
          <p:spPr>
            <a:xfrm>
              <a:off x="2442844"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43862"/>
                  </a:solidFill>
                  <a:effectLst/>
                  <a:uLnTx/>
                  <a:uFillTx/>
                  <a:latin typeface="Arial"/>
                  <a:ea typeface="ＭＳ Ｐゴシック" charset="0"/>
                </a:rPr>
                <a:t>Small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DC2CF"/>
                  </a:solidFill>
                  <a:effectLst/>
                  <a:uLnTx/>
                  <a:uFillTx/>
                  <a:latin typeface="Arial"/>
                  <a:ea typeface="ＭＳ Ｐゴシック" charset="0"/>
                </a:rPr>
                <a:t>(100s of MW)</a:t>
              </a:r>
            </a:p>
          </p:txBody>
        </p:sp>
        <p:pic>
          <p:nvPicPr>
            <p:cNvPr id="13" name="Graphic 12">
              <a:extLst>
                <a:ext uri="{FF2B5EF4-FFF2-40B4-BE49-F238E27FC236}">
                  <a16:creationId xmlns:a16="http://schemas.microsoft.com/office/drawing/2014/main" id="{5D6CF40A-42EC-BC27-332E-8588967BB53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16875" y="1539267"/>
              <a:ext cx="445100" cy="455451"/>
            </a:xfrm>
            <a:prstGeom prst="rect">
              <a:avLst/>
            </a:prstGeom>
          </p:spPr>
        </p:pic>
        <p:pic>
          <p:nvPicPr>
            <p:cNvPr id="14" name="Graphic 13">
              <a:extLst>
                <a:ext uri="{FF2B5EF4-FFF2-40B4-BE49-F238E27FC236}">
                  <a16:creationId xmlns:a16="http://schemas.microsoft.com/office/drawing/2014/main" id="{ABE03A10-D99B-C2F2-06AC-1D6A4A35378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42517" y="1422444"/>
              <a:ext cx="661257" cy="676635"/>
            </a:xfrm>
            <a:prstGeom prst="rect">
              <a:avLst/>
            </a:prstGeom>
          </p:spPr>
        </p:pic>
        <p:sp>
          <p:nvSpPr>
            <p:cNvPr id="15" name="Title 2">
              <a:extLst>
                <a:ext uri="{FF2B5EF4-FFF2-40B4-BE49-F238E27FC236}">
                  <a16:creationId xmlns:a16="http://schemas.microsoft.com/office/drawing/2014/main" id="{AC729803-6B0A-6FDF-E2E3-630F1F6DAFB3}"/>
                </a:ext>
              </a:extLst>
            </p:cNvPr>
            <p:cNvSpPr txBox="1">
              <a:spLocks/>
            </p:cNvSpPr>
            <p:nvPr/>
          </p:nvSpPr>
          <p:spPr>
            <a:xfrm>
              <a:off x="1280045" y="4260167"/>
              <a:ext cx="1668304" cy="242857"/>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43862"/>
                  </a:solidFill>
                  <a:effectLst/>
                  <a:uLnTx/>
                  <a:uFillTx/>
                  <a:latin typeface="Arial"/>
                  <a:ea typeface="ＭＳ Ｐゴシック" charset="0"/>
                </a:rPr>
                <a:t>Large</a:t>
              </a:r>
              <a:r>
                <a:rPr kumimoji="0" lang="en-US" sz="1400" b="1" i="0" u="none" strike="noStrike" kern="1200" cap="none" spc="0" normalizeH="0" baseline="0" noProof="0" dirty="0">
                  <a:ln>
                    <a:noFill/>
                  </a:ln>
                  <a:solidFill>
                    <a:srgbClr val="143862"/>
                  </a:solidFill>
                  <a:effectLst/>
                  <a:uLnTx/>
                  <a:uFillTx/>
                  <a:latin typeface="Arial"/>
                  <a:ea typeface="ＭＳ Ｐゴシック" charset="0"/>
                </a:rPr>
                <a:t> </a:t>
              </a:r>
              <a:r>
                <a:rPr kumimoji="0" lang="en-US" sz="1100" b="0" i="0" u="none" strike="noStrike" kern="1200" cap="none" spc="0" normalizeH="0" baseline="0" noProof="0" dirty="0">
                  <a:ln>
                    <a:noFill/>
                  </a:ln>
                  <a:solidFill>
                    <a:srgbClr val="3DC2CF"/>
                  </a:solidFill>
                  <a:effectLst/>
                  <a:uLnTx/>
                  <a:uFillTx/>
                  <a:latin typeface="Arial"/>
                  <a:ea typeface="ＭＳ Ｐゴシック" charset="0"/>
                </a:rPr>
                <a:t>(1,000+ MW)</a:t>
              </a:r>
            </a:p>
          </p:txBody>
        </p:sp>
      </p:grpSp>
      <p:grpSp>
        <p:nvGrpSpPr>
          <p:cNvPr id="16" name="Group 15">
            <a:extLst>
              <a:ext uri="{FF2B5EF4-FFF2-40B4-BE49-F238E27FC236}">
                <a16:creationId xmlns:a16="http://schemas.microsoft.com/office/drawing/2014/main" id="{D2F22F27-23BC-6408-29D6-6284C2CB4847}"/>
              </a:ext>
            </a:extLst>
          </p:cNvPr>
          <p:cNvGrpSpPr/>
          <p:nvPr/>
        </p:nvGrpSpPr>
        <p:grpSpPr>
          <a:xfrm>
            <a:off x="3665840" y="950536"/>
            <a:ext cx="1812320" cy="3768709"/>
            <a:chOff x="3733323" y="1095384"/>
            <a:chExt cx="1812320" cy="3768709"/>
          </a:xfrm>
        </p:grpSpPr>
        <p:sp>
          <p:nvSpPr>
            <p:cNvPr id="17" name="Title 2">
              <a:extLst>
                <a:ext uri="{FF2B5EF4-FFF2-40B4-BE49-F238E27FC236}">
                  <a16:creationId xmlns:a16="http://schemas.microsoft.com/office/drawing/2014/main" id="{DBE404BF-8E7A-EABF-F7DC-8F3AD5A6F1CF}"/>
                </a:ext>
              </a:extLst>
            </p:cNvPr>
            <p:cNvSpPr txBox="1">
              <a:spLocks/>
            </p:cNvSpPr>
            <p:nvPr/>
          </p:nvSpPr>
          <p:spPr>
            <a:xfrm>
              <a:off x="3733323" y="1095384"/>
              <a:ext cx="1812320"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43862"/>
                  </a:solidFill>
                  <a:effectLst/>
                  <a:uLnTx/>
                  <a:uFillTx/>
                  <a:latin typeface="Arial"/>
                  <a:ea typeface="ＭＳ Ｐゴシック" charset="0"/>
                </a:rPr>
                <a:t>Variety of Outputs</a:t>
              </a:r>
            </a:p>
          </p:txBody>
        </p:sp>
        <p:sp>
          <p:nvSpPr>
            <p:cNvPr id="18" name="Title 2">
              <a:extLst>
                <a:ext uri="{FF2B5EF4-FFF2-40B4-BE49-F238E27FC236}">
                  <a16:creationId xmlns:a16="http://schemas.microsoft.com/office/drawing/2014/main" id="{6DF38A20-428F-2C40-1AAA-B46DAE1D658F}"/>
                </a:ext>
              </a:extLst>
            </p:cNvPr>
            <p:cNvSpPr txBox="1">
              <a:spLocks/>
            </p:cNvSpPr>
            <p:nvPr/>
          </p:nvSpPr>
          <p:spPr>
            <a:xfrm>
              <a:off x="4109182" y="2283589"/>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43862"/>
                  </a:solidFill>
                  <a:effectLst/>
                  <a:uLnTx/>
                  <a:uFillTx/>
                  <a:latin typeface="Arial"/>
                  <a:ea typeface="ＭＳ Ｐゴシック" charset="0"/>
                </a:rPr>
                <a:t>Electricity</a:t>
              </a:r>
            </a:p>
          </p:txBody>
        </p:sp>
        <p:sp>
          <p:nvSpPr>
            <p:cNvPr id="19" name="Title 2">
              <a:extLst>
                <a:ext uri="{FF2B5EF4-FFF2-40B4-BE49-F238E27FC236}">
                  <a16:creationId xmlns:a16="http://schemas.microsoft.com/office/drawing/2014/main" id="{E974B35C-2168-3C47-CD0B-48029F2A77F8}"/>
                </a:ext>
              </a:extLst>
            </p:cNvPr>
            <p:cNvSpPr txBox="1">
              <a:spLocks/>
            </p:cNvSpPr>
            <p:nvPr/>
          </p:nvSpPr>
          <p:spPr>
            <a:xfrm>
              <a:off x="4016463" y="3393623"/>
              <a:ext cx="1246041"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43862"/>
                  </a:solidFill>
                  <a:effectLst/>
                  <a:uLnTx/>
                  <a:uFillTx/>
                  <a:latin typeface="Arial"/>
                  <a:ea typeface="ＭＳ Ｐゴシック" charset="0"/>
                </a:rPr>
                <a:t>H</a:t>
              </a:r>
              <a:r>
                <a:rPr kumimoji="0" lang="en-US" sz="1200" b="0" i="0" u="none" strike="noStrike" kern="1200" cap="none" spc="0" normalizeH="0" baseline="-25000" noProof="0" dirty="0">
                  <a:ln>
                    <a:noFill/>
                  </a:ln>
                  <a:solidFill>
                    <a:srgbClr val="143862"/>
                  </a:solidFill>
                  <a:effectLst/>
                  <a:uLnTx/>
                  <a:uFillTx/>
                  <a:latin typeface="Arial"/>
                  <a:ea typeface="ＭＳ Ｐゴシック" charset="0"/>
                </a:rPr>
                <a:t>2 </a:t>
              </a:r>
              <a:r>
                <a:rPr kumimoji="0" lang="en-US" sz="1200" b="0" i="0" u="none" strike="noStrike" kern="1200" cap="none" spc="0" normalizeH="0" baseline="0" noProof="0" dirty="0">
                  <a:ln>
                    <a:noFill/>
                  </a:ln>
                  <a:solidFill>
                    <a:srgbClr val="143862"/>
                  </a:solidFill>
                  <a:effectLst/>
                  <a:uLnTx/>
                  <a:uFillTx/>
                  <a:latin typeface="Arial"/>
                  <a:ea typeface="ＭＳ Ｐゴシック" charset="0"/>
                </a:rPr>
                <a:t>Hydrogen</a:t>
              </a:r>
            </a:p>
          </p:txBody>
        </p:sp>
        <p:sp>
          <p:nvSpPr>
            <p:cNvPr id="20" name="Title 2">
              <a:extLst>
                <a:ext uri="{FF2B5EF4-FFF2-40B4-BE49-F238E27FC236}">
                  <a16:creationId xmlns:a16="http://schemas.microsoft.com/office/drawing/2014/main" id="{51974F4C-054D-7059-7834-9F23FA7D8A8B}"/>
                </a:ext>
              </a:extLst>
            </p:cNvPr>
            <p:cNvSpPr txBox="1">
              <a:spLocks/>
            </p:cNvSpPr>
            <p:nvPr/>
          </p:nvSpPr>
          <p:spPr>
            <a:xfrm>
              <a:off x="4016463" y="4615964"/>
              <a:ext cx="1246041"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43862"/>
                  </a:solidFill>
                  <a:effectLst/>
                  <a:uLnTx/>
                  <a:uFillTx/>
                  <a:latin typeface="Arial"/>
                  <a:ea typeface="ＭＳ Ｐゴシック" charset="0"/>
                </a:rPr>
                <a:t>Process Heat</a:t>
              </a:r>
            </a:p>
          </p:txBody>
        </p:sp>
        <p:pic>
          <p:nvPicPr>
            <p:cNvPr id="21" name="Graphic 20">
              <a:extLst>
                <a:ext uri="{FF2B5EF4-FFF2-40B4-BE49-F238E27FC236}">
                  <a16:creationId xmlns:a16="http://schemas.microsoft.com/office/drawing/2014/main" id="{A44DBE2B-4ACF-0D41-901D-2690572D4F6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40500" y="1418287"/>
              <a:ext cx="797967" cy="797967"/>
            </a:xfrm>
            <a:prstGeom prst="rect">
              <a:avLst/>
            </a:prstGeom>
          </p:spPr>
        </p:pic>
        <p:pic>
          <p:nvPicPr>
            <p:cNvPr id="22" name="Graphic 21">
              <a:extLst>
                <a:ext uri="{FF2B5EF4-FFF2-40B4-BE49-F238E27FC236}">
                  <a16:creationId xmlns:a16="http://schemas.microsoft.com/office/drawing/2014/main" id="{B2A6DFC8-2335-C496-46BA-325CA045FAB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40500" y="2553380"/>
              <a:ext cx="797966" cy="797966"/>
            </a:xfrm>
            <a:prstGeom prst="rect">
              <a:avLst/>
            </a:prstGeom>
          </p:spPr>
        </p:pic>
        <p:pic>
          <p:nvPicPr>
            <p:cNvPr id="23" name="Graphic 22">
              <a:extLst>
                <a:ext uri="{FF2B5EF4-FFF2-40B4-BE49-F238E27FC236}">
                  <a16:creationId xmlns:a16="http://schemas.microsoft.com/office/drawing/2014/main" id="{472CBF99-6F3E-2DF6-11B0-0A1FC200D0A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40501" y="3766225"/>
              <a:ext cx="797965" cy="797965"/>
            </a:xfrm>
            <a:prstGeom prst="rect">
              <a:avLst/>
            </a:prstGeom>
          </p:spPr>
        </p:pic>
      </p:grpSp>
      <p:sp>
        <p:nvSpPr>
          <p:cNvPr id="24" name="Title 2">
            <a:extLst>
              <a:ext uri="{FF2B5EF4-FFF2-40B4-BE49-F238E27FC236}">
                <a16:creationId xmlns:a16="http://schemas.microsoft.com/office/drawing/2014/main" id="{0F54F12A-9443-2822-84E3-97F54E29D69C}"/>
              </a:ext>
            </a:extLst>
          </p:cNvPr>
          <p:cNvSpPr txBox="1">
            <a:spLocks/>
          </p:cNvSpPr>
          <p:nvPr/>
        </p:nvSpPr>
        <p:spPr>
          <a:xfrm>
            <a:off x="6481548" y="948441"/>
            <a:ext cx="1812320"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43862"/>
                </a:solidFill>
                <a:effectLst/>
                <a:uLnTx/>
                <a:uFillTx/>
                <a:latin typeface="Arial"/>
                <a:ea typeface="ＭＳ Ｐゴシック" charset="0"/>
              </a:rPr>
              <a:t>Multitude of Uses</a:t>
            </a:r>
          </a:p>
        </p:txBody>
      </p:sp>
      <p:sp>
        <p:nvSpPr>
          <p:cNvPr id="25" name="Title 2">
            <a:extLst>
              <a:ext uri="{FF2B5EF4-FFF2-40B4-BE49-F238E27FC236}">
                <a16:creationId xmlns:a16="http://schemas.microsoft.com/office/drawing/2014/main" id="{802B0A94-C305-DD29-2654-FF60596CC24D}"/>
              </a:ext>
            </a:extLst>
          </p:cNvPr>
          <p:cNvSpPr txBox="1">
            <a:spLocks/>
          </p:cNvSpPr>
          <p:nvPr/>
        </p:nvSpPr>
        <p:spPr>
          <a:xfrm>
            <a:off x="5749401" y="1841125"/>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Homes</a:t>
            </a:r>
          </a:p>
        </p:txBody>
      </p:sp>
      <p:sp>
        <p:nvSpPr>
          <p:cNvPr id="26" name="Title 2">
            <a:extLst>
              <a:ext uri="{FF2B5EF4-FFF2-40B4-BE49-F238E27FC236}">
                <a16:creationId xmlns:a16="http://schemas.microsoft.com/office/drawing/2014/main" id="{64D6DE0B-F2DF-7AF5-F539-CE2112698F04}"/>
              </a:ext>
            </a:extLst>
          </p:cNvPr>
          <p:cNvSpPr txBox="1">
            <a:spLocks/>
          </p:cNvSpPr>
          <p:nvPr/>
        </p:nvSpPr>
        <p:spPr>
          <a:xfrm>
            <a:off x="6857407" y="1841125"/>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Vehicles</a:t>
            </a:r>
          </a:p>
        </p:txBody>
      </p:sp>
      <p:sp>
        <p:nvSpPr>
          <p:cNvPr id="27" name="Title 2">
            <a:extLst>
              <a:ext uri="{FF2B5EF4-FFF2-40B4-BE49-F238E27FC236}">
                <a16:creationId xmlns:a16="http://schemas.microsoft.com/office/drawing/2014/main" id="{B7835F74-954E-D353-CFE9-4753517D7D69}"/>
              </a:ext>
            </a:extLst>
          </p:cNvPr>
          <p:cNvSpPr txBox="1">
            <a:spLocks/>
          </p:cNvSpPr>
          <p:nvPr/>
        </p:nvSpPr>
        <p:spPr>
          <a:xfrm>
            <a:off x="7870607" y="1841125"/>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Businesses</a:t>
            </a:r>
          </a:p>
        </p:txBody>
      </p:sp>
      <p:sp>
        <p:nvSpPr>
          <p:cNvPr id="28" name="Title 2">
            <a:extLst>
              <a:ext uri="{FF2B5EF4-FFF2-40B4-BE49-F238E27FC236}">
                <a16:creationId xmlns:a16="http://schemas.microsoft.com/office/drawing/2014/main" id="{4B7D79E1-39D4-C861-EED9-89578751850D}"/>
              </a:ext>
            </a:extLst>
          </p:cNvPr>
          <p:cNvSpPr txBox="1">
            <a:spLocks/>
          </p:cNvSpPr>
          <p:nvPr/>
        </p:nvSpPr>
        <p:spPr>
          <a:xfrm>
            <a:off x="5749401" y="2679901"/>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Aviation</a:t>
            </a:r>
          </a:p>
        </p:txBody>
      </p:sp>
      <p:sp>
        <p:nvSpPr>
          <p:cNvPr id="29" name="Title 2">
            <a:extLst>
              <a:ext uri="{FF2B5EF4-FFF2-40B4-BE49-F238E27FC236}">
                <a16:creationId xmlns:a16="http://schemas.microsoft.com/office/drawing/2014/main" id="{2994DB71-4CB7-7CD5-8744-8F3BD09979CE}"/>
              </a:ext>
            </a:extLst>
          </p:cNvPr>
          <p:cNvSpPr txBox="1">
            <a:spLocks/>
          </p:cNvSpPr>
          <p:nvPr/>
        </p:nvSpPr>
        <p:spPr>
          <a:xfrm>
            <a:off x="6857407" y="2664319"/>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Rail</a:t>
            </a:r>
          </a:p>
        </p:txBody>
      </p:sp>
      <p:sp>
        <p:nvSpPr>
          <p:cNvPr id="30" name="Title 2">
            <a:extLst>
              <a:ext uri="{FF2B5EF4-FFF2-40B4-BE49-F238E27FC236}">
                <a16:creationId xmlns:a16="http://schemas.microsoft.com/office/drawing/2014/main" id="{97B5BF2E-FD5C-A70C-CAC9-8320ED6FD68E}"/>
              </a:ext>
            </a:extLst>
          </p:cNvPr>
          <p:cNvSpPr txBox="1">
            <a:spLocks/>
          </p:cNvSpPr>
          <p:nvPr/>
        </p:nvSpPr>
        <p:spPr>
          <a:xfrm>
            <a:off x="7870607" y="2679901"/>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Shipping</a:t>
            </a:r>
          </a:p>
        </p:txBody>
      </p:sp>
      <p:sp>
        <p:nvSpPr>
          <p:cNvPr id="31" name="Title 2">
            <a:extLst>
              <a:ext uri="{FF2B5EF4-FFF2-40B4-BE49-F238E27FC236}">
                <a16:creationId xmlns:a16="http://schemas.microsoft.com/office/drawing/2014/main" id="{D3A21C15-ACD5-71C5-FF92-F16E4F3CC181}"/>
              </a:ext>
            </a:extLst>
          </p:cNvPr>
          <p:cNvSpPr txBox="1">
            <a:spLocks/>
          </p:cNvSpPr>
          <p:nvPr/>
        </p:nvSpPr>
        <p:spPr>
          <a:xfrm>
            <a:off x="5749401" y="3514671"/>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Concrete</a:t>
            </a:r>
          </a:p>
        </p:txBody>
      </p:sp>
      <p:sp>
        <p:nvSpPr>
          <p:cNvPr id="32" name="Title 2">
            <a:extLst>
              <a:ext uri="{FF2B5EF4-FFF2-40B4-BE49-F238E27FC236}">
                <a16:creationId xmlns:a16="http://schemas.microsoft.com/office/drawing/2014/main" id="{AB6D7EA7-C3FA-30DD-934B-DCD27A94D231}"/>
              </a:ext>
            </a:extLst>
          </p:cNvPr>
          <p:cNvSpPr txBox="1">
            <a:spLocks/>
          </p:cNvSpPr>
          <p:nvPr/>
        </p:nvSpPr>
        <p:spPr>
          <a:xfrm>
            <a:off x="6857407" y="3514672"/>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Steel</a:t>
            </a:r>
          </a:p>
        </p:txBody>
      </p:sp>
      <p:sp>
        <p:nvSpPr>
          <p:cNvPr id="33" name="Title 2">
            <a:extLst>
              <a:ext uri="{FF2B5EF4-FFF2-40B4-BE49-F238E27FC236}">
                <a16:creationId xmlns:a16="http://schemas.microsoft.com/office/drawing/2014/main" id="{07D45433-F10E-7494-E68A-368D6FCCA31E}"/>
              </a:ext>
            </a:extLst>
          </p:cNvPr>
          <p:cNvSpPr txBox="1">
            <a:spLocks/>
          </p:cNvSpPr>
          <p:nvPr/>
        </p:nvSpPr>
        <p:spPr>
          <a:xfrm>
            <a:off x="7870607" y="3514671"/>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Factories</a:t>
            </a:r>
          </a:p>
        </p:txBody>
      </p:sp>
      <p:sp>
        <p:nvSpPr>
          <p:cNvPr id="34" name="Title 2">
            <a:extLst>
              <a:ext uri="{FF2B5EF4-FFF2-40B4-BE49-F238E27FC236}">
                <a16:creationId xmlns:a16="http://schemas.microsoft.com/office/drawing/2014/main" id="{921AF585-B3BA-711A-2BE7-4CBF9295B4DB}"/>
              </a:ext>
            </a:extLst>
          </p:cNvPr>
          <p:cNvSpPr txBox="1">
            <a:spLocks/>
          </p:cNvSpPr>
          <p:nvPr/>
        </p:nvSpPr>
        <p:spPr>
          <a:xfrm>
            <a:off x="6298308" y="4374077"/>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Water</a:t>
            </a:r>
          </a:p>
        </p:txBody>
      </p:sp>
      <p:sp>
        <p:nvSpPr>
          <p:cNvPr id="35" name="Title 2">
            <a:extLst>
              <a:ext uri="{FF2B5EF4-FFF2-40B4-BE49-F238E27FC236}">
                <a16:creationId xmlns:a16="http://schemas.microsoft.com/office/drawing/2014/main" id="{EE3D56E6-33D8-1869-3079-00E303D1C8EE}"/>
              </a:ext>
            </a:extLst>
          </p:cNvPr>
          <p:cNvSpPr txBox="1">
            <a:spLocks/>
          </p:cNvSpPr>
          <p:nvPr/>
        </p:nvSpPr>
        <p:spPr>
          <a:xfrm>
            <a:off x="7311508" y="4374077"/>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43862"/>
                </a:solidFill>
                <a:effectLst/>
                <a:uLnTx/>
                <a:uFillTx/>
                <a:latin typeface="Arial"/>
                <a:ea typeface="ＭＳ Ｐゴシック" charset="0"/>
              </a:rPr>
              <a:t>Space</a:t>
            </a:r>
          </a:p>
        </p:txBody>
      </p:sp>
      <p:grpSp>
        <p:nvGrpSpPr>
          <p:cNvPr id="36" name="Group 35">
            <a:extLst>
              <a:ext uri="{FF2B5EF4-FFF2-40B4-BE49-F238E27FC236}">
                <a16:creationId xmlns:a16="http://schemas.microsoft.com/office/drawing/2014/main" id="{4BA33386-4412-65B8-9DCA-8314D684B437}"/>
              </a:ext>
            </a:extLst>
          </p:cNvPr>
          <p:cNvGrpSpPr/>
          <p:nvPr/>
        </p:nvGrpSpPr>
        <p:grpSpPr>
          <a:xfrm>
            <a:off x="3484949" y="948441"/>
            <a:ext cx="2188252" cy="3770804"/>
            <a:chOff x="3484949" y="948441"/>
            <a:chExt cx="2188252" cy="3600413"/>
          </a:xfrm>
        </p:grpSpPr>
        <p:cxnSp>
          <p:nvCxnSpPr>
            <p:cNvPr id="37" name="Straight Connector 36">
              <a:extLst>
                <a:ext uri="{FF2B5EF4-FFF2-40B4-BE49-F238E27FC236}">
                  <a16:creationId xmlns:a16="http://schemas.microsoft.com/office/drawing/2014/main" id="{055ED6B2-DF8B-F4F1-1826-7CA559606DD9}"/>
                </a:ext>
              </a:extLst>
            </p:cNvPr>
            <p:cNvCxnSpPr/>
            <p:nvPr/>
          </p:nvCxnSpPr>
          <p:spPr>
            <a:xfrm>
              <a:off x="3484949" y="948441"/>
              <a:ext cx="0" cy="3600413"/>
            </a:xfrm>
            <a:prstGeom prst="line">
              <a:avLst/>
            </a:prstGeom>
            <a:ln w="635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BBA2424-BB0C-FAEE-2023-8156FDFFA1F6}"/>
                </a:ext>
              </a:extLst>
            </p:cNvPr>
            <p:cNvCxnSpPr/>
            <p:nvPr/>
          </p:nvCxnSpPr>
          <p:spPr>
            <a:xfrm>
              <a:off x="5673201" y="948441"/>
              <a:ext cx="0" cy="3600413"/>
            </a:xfrm>
            <a:prstGeom prst="line">
              <a:avLst/>
            </a:prstGeom>
            <a:ln w="635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pic>
        <p:nvPicPr>
          <p:cNvPr id="39" name="Graphic 38">
            <a:extLst>
              <a:ext uri="{FF2B5EF4-FFF2-40B4-BE49-F238E27FC236}">
                <a16:creationId xmlns:a16="http://schemas.microsoft.com/office/drawing/2014/main" id="{9DE4128E-1F7B-674D-E9F9-C8FC71E4A68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853305" y="2144816"/>
            <a:ext cx="890005" cy="494447"/>
          </a:xfrm>
          <a:prstGeom prst="rect">
            <a:avLst/>
          </a:prstGeom>
        </p:spPr>
      </p:pic>
      <p:pic>
        <p:nvPicPr>
          <p:cNvPr id="40" name="Graphic 39">
            <a:extLst>
              <a:ext uri="{FF2B5EF4-FFF2-40B4-BE49-F238E27FC236}">
                <a16:creationId xmlns:a16="http://schemas.microsoft.com/office/drawing/2014/main" id="{CD2CEE87-8CB0-ACD6-F7DA-F39EAE5E9BD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162783" y="1264099"/>
            <a:ext cx="476250" cy="476250"/>
          </a:xfrm>
          <a:prstGeom prst="rect">
            <a:avLst/>
          </a:prstGeom>
        </p:spPr>
      </p:pic>
      <p:pic>
        <p:nvPicPr>
          <p:cNvPr id="41" name="Graphic 40">
            <a:extLst>
              <a:ext uri="{FF2B5EF4-FFF2-40B4-BE49-F238E27FC236}">
                <a16:creationId xmlns:a16="http://schemas.microsoft.com/office/drawing/2014/main" id="{B3381CEB-B61B-A93A-CF1A-F0921D95891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018364" y="1252254"/>
            <a:ext cx="579143" cy="579143"/>
          </a:xfrm>
          <a:prstGeom prst="rect">
            <a:avLst/>
          </a:prstGeom>
        </p:spPr>
      </p:pic>
      <p:pic>
        <p:nvPicPr>
          <p:cNvPr id="42" name="Graphic 41">
            <a:extLst>
              <a:ext uri="{FF2B5EF4-FFF2-40B4-BE49-F238E27FC236}">
                <a16:creationId xmlns:a16="http://schemas.microsoft.com/office/drawing/2014/main" id="{1158C921-29E1-FB9D-DBAD-597E49340246}"/>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105818" y="1274960"/>
            <a:ext cx="593106" cy="593106"/>
          </a:xfrm>
          <a:prstGeom prst="rect">
            <a:avLst/>
          </a:prstGeom>
        </p:spPr>
      </p:pic>
      <p:pic>
        <p:nvPicPr>
          <p:cNvPr id="43" name="Graphic 42">
            <a:extLst>
              <a:ext uri="{FF2B5EF4-FFF2-40B4-BE49-F238E27FC236}">
                <a16:creationId xmlns:a16="http://schemas.microsoft.com/office/drawing/2014/main" id="{01B672BE-3C04-6E64-5550-CA7698C45AF5}"/>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958794" y="2151894"/>
            <a:ext cx="861265" cy="478480"/>
          </a:xfrm>
          <a:prstGeom prst="rect">
            <a:avLst/>
          </a:prstGeom>
        </p:spPr>
      </p:pic>
      <p:pic>
        <p:nvPicPr>
          <p:cNvPr id="44" name="Graphic 43">
            <a:extLst>
              <a:ext uri="{FF2B5EF4-FFF2-40B4-BE49-F238E27FC236}">
                <a16:creationId xmlns:a16="http://schemas.microsoft.com/office/drawing/2014/main" id="{BE914173-A7B5-8919-57C3-603E494397B6}"/>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022508" y="2171924"/>
            <a:ext cx="813701" cy="452056"/>
          </a:xfrm>
          <a:prstGeom prst="rect">
            <a:avLst/>
          </a:prstGeom>
        </p:spPr>
      </p:pic>
      <p:pic>
        <p:nvPicPr>
          <p:cNvPr id="45" name="Graphic 44">
            <a:extLst>
              <a:ext uri="{FF2B5EF4-FFF2-40B4-BE49-F238E27FC236}">
                <a16:creationId xmlns:a16="http://schemas.microsoft.com/office/drawing/2014/main" id="{D2F415DF-930C-1F16-2D3B-94D41076083A}"/>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873068" y="3038333"/>
            <a:ext cx="813267" cy="451815"/>
          </a:xfrm>
          <a:prstGeom prst="rect">
            <a:avLst/>
          </a:prstGeom>
        </p:spPr>
      </p:pic>
      <p:pic>
        <p:nvPicPr>
          <p:cNvPr id="46" name="Graphic 45">
            <a:extLst>
              <a:ext uri="{FF2B5EF4-FFF2-40B4-BE49-F238E27FC236}">
                <a16:creationId xmlns:a16="http://schemas.microsoft.com/office/drawing/2014/main" id="{622BD42D-EF67-B2D7-C9BD-4430C3904491}"/>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000400" y="3019387"/>
            <a:ext cx="813265" cy="451814"/>
          </a:xfrm>
          <a:prstGeom prst="rect">
            <a:avLst/>
          </a:prstGeom>
        </p:spPr>
      </p:pic>
      <p:pic>
        <p:nvPicPr>
          <p:cNvPr id="47" name="Graphic 46">
            <a:extLst>
              <a:ext uri="{FF2B5EF4-FFF2-40B4-BE49-F238E27FC236}">
                <a16:creationId xmlns:a16="http://schemas.microsoft.com/office/drawing/2014/main" id="{4E5D2577-1B3F-FD2E-2635-911BEA09EB5F}"/>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104378" y="3000630"/>
            <a:ext cx="576213" cy="482312"/>
          </a:xfrm>
          <a:prstGeom prst="rect">
            <a:avLst/>
          </a:prstGeom>
        </p:spPr>
      </p:pic>
      <p:pic>
        <p:nvPicPr>
          <p:cNvPr id="48" name="Graphic 47">
            <a:extLst>
              <a:ext uri="{FF2B5EF4-FFF2-40B4-BE49-F238E27FC236}">
                <a16:creationId xmlns:a16="http://schemas.microsoft.com/office/drawing/2014/main" id="{EE39CE70-460B-2E19-0F28-84D0827CD375}"/>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6518279" y="3811823"/>
            <a:ext cx="646235" cy="540923"/>
          </a:xfrm>
          <a:prstGeom prst="rect">
            <a:avLst/>
          </a:prstGeom>
        </p:spPr>
      </p:pic>
      <p:pic>
        <p:nvPicPr>
          <p:cNvPr id="49" name="Graphic 48">
            <a:extLst>
              <a:ext uri="{FF2B5EF4-FFF2-40B4-BE49-F238E27FC236}">
                <a16:creationId xmlns:a16="http://schemas.microsoft.com/office/drawing/2014/main" id="{D74295CE-8C91-18E0-18E6-2163A776CBD7}"/>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7528430" y="3834284"/>
            <a:ext cx="646235" cy="540923"/>
          </a:xfrm>
          <a:prstGeom prst="rect">
            <a:avLst/>
          </a:prstGeom>
        </p:spPr>
      </p:pic>
      <p:sp>
        <p:nvSpPr>
          <p:cNvPr id="50" name="TextBox 49">
            <a:extLst>
              <a:ext uri="{FF2B5EF4-FFF2-40B4-BE49-F238E27FC236}">
                <a16:creationId xmlns:a16="http://schemas.microsoft.com/office/drawing/2014/main" id="{BE0153D5-970D-6418-60AA-195F38CF2A51}"/>
              </a:ext>
            </a:extLst>
          </p:cNvPr>
          <p:cNvSpPr txBox="1"/>
          <p:nvPr/>
        </p:nvSpPr>
        <p:spPr>
          <a:xfrm>
            <a:off x="360518" y="4857519"/>
            <a:ext cx="4365701" cy="261610"/>
          </a:xfrm>
          <a:prstGeom prst="rect">
            <a:avLst/>
          </a:prstGeom>
          <a:noFill/>
        </p:spPr>
        <p:txBody>
          <a:bodyPr wrap="square" rtlCol="0">
            <a:spAutoFit/>
          </a:bodyPr>
          <a:lstStyle/>
          <a:p>
            <a:r>
              <a:rPr lang="en-US" sz="1100" dirty="0"/>
              <a:t>Watch the video: </a:t>
            </a:r>
            <a:r>
              <a:rPr lang="en-US" sz="1100" dirty="0">
                <a:solidFill>
                  <a:schemeClr val="tx2"/>
                </a:solidFill>
                <a:hlinkClick r:id="rId33">
                  <a:extLst>
                    <a:ext uri="{A12FA001-AC4F-418D-AE19-62706E023703}">
                      <ahyp:hlinkClr xmlns:ahyp="http://schemas.microsoft.com/office/drawing/2018/hyperlinkcolor" val="tx"/>
                    </a:ext>
                  </a:extLst>
                </a:hlinkClick>
              </a:rPr>
              <a:t>https://www.youtube.com/watch?v=7zN_YLg-roo</a:t>
            </a:r>
            <a:r>
              <a:rPr lang="en-US" sz="1100" dirty="0">
                <a:solidFill>
                  <a:schemeClr val="tx2"/>
                </a:solidFill>
              </a:rPr>
              <a:t> </a:t>
            </a:r>
          </a:p>
        </p:txBody>
      </p:sp>
    </p:spTree>
    <p:extLst>
      <p:ext uri="{BB962C8B-B14F-4D97-AF65-F5344CB8AC3E}">
        <p14:creationId xmlns:p14="http://schemas.microsoft.com/office/powerpoint/2010/main" val="400874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6E877-6110-4ADF-8C6E-816CE9493026}"/>
              </a:ext>
            </a:extLst>
          </p:cNvPr>
          <p:cNvSpPr>
            <a:spLocks noGrp="1"/>
          </p:cNvSpPr>
          <p:nvPr>
            <p:ph type="body" sz="quarter" idx="13"/>
          </p:nvPr>
        </p:nvSpPr>
        <p:spPr>
          <a:xfrm>
            <a:off x="220717" y="853939"/>
            <a:ext cx="8474021" cy="3186696"/>
          </a:xfrm>
        </p:spPr>
        <p:txBody>
          <a:bodyPr/>
          <a:lstStyle/>
          <a:p>
            <a:pPr>
              <a:lnSpc>
                <a:spcPct val="95000"/>
              </a:lnSpc>
              <a:spcBef>
                <a:spcPts val="1200"/>
              </a:spcBef>
            </a:pPr>
            <a:r>
              <a:rPr lang="en-US" dirty="0"/>
              <a:t>Coal power plant shutdowns can be devastating to local communities</a:t>
            </a:r>
          </a:p>
          <a:p>
            <a:pPr>
              <a:lnSpc>
                <a:spcPct val="95000"/>
              </a:lnSpc>
              <a:spcBef>
                <a:spcPts val="1200"/>
              </a:spcBef>
            </a:pPr>
            <a:r>
              <a:rPr lang="en-US" dirty="0"/>
              <a:t>SMRs can provide carbon-free </a:t>
            </a:r>
            <a:br>
              <a:rPr lang="en-US" dirty="0"/>
            </a:br>
            <a:r>
              <a:rPr lang="en-US" dirty="0"/>
              <a:t>replacement power while:</a:t>
            </a:r>
          </a:p>
          <a:p>
            <a:pPr marL="548640" lvl="1" indent="-274320">
              <a:lnSpc>
                <a:spcPct val="95000"/>
              </a:lnSpc>
              <a:spcBef>
                <a:spcPts val="600"/>
              </a:spcBef>
              <a:buFont typeface="Courier New" panose="02070309020205020404" pitchFamily="49" charset="0"/>
              <a:buChar char="o"/>
            </a:pPr>
            <a:r>
              <a:rPr lang="en-US" sz="1800" dirty="0"/>
              <a:t>Retaining and retraining fossil plant </a:t>
            </a:r>
            <a:br>
              <a:rPr lang="en-US" sz="1800" dirty="0"/>
            </a:br>
            <a:r>
              <a:rPr lang="en-US" sz="1800" dirty="0"/>
              <a:t>workforce</a:t>
            </a:r>
          </a:p>
          <a:p>
            <a:pPr marL="548640" lvl="1" indent="-274320">
              <a:lnSpc>
                <a:spcPct val="95000"/>
              </a:lnSpc>
              <a:spcBef>
                <a:spcPts val="600"/>
              </a:spcBef>
              <a:buFont typeface="Courier New" panose="02070309020205020404" pitchFamily="49" charset="0"/>
              <a:buChar char="o"/>
            </a:pPr>
            <a:r>
              <a:rPr lang="en-US" sz="1800" dirty="0"/>
              <a:t>Reusing coal/gas plant infrastructure</a:t>
            </a:r>
          </a:p>
          <a:p>
            <a:pPr marL="548640" lvl="1" indent="-274320">
              <a:lnSpc>
                <a:spcPct val="95000"/>
              </a:lnSpc>
              <a:spcBef>
                <a:spcPts val="600"/>
              </a:spcBef>
              <a:buFont typeface="Courier New" panose="02070309020205020404" pitchFamily="49" charset="0"/>
              <a:buChar char="o"/>
            </a:pPr>
            <a:r>
              <a:rPr lang="en-US" sz="1800" dirty="0"/>
              <a:t>Preserving the local tax base/economy</a:t>
            </a:r>
          </a:p>
          <a:p>
            <a:pPr marL="548640" lvl="1" indent="-274320">
              <a:lnSpc>
                <a:spcPct val="95000"/>
              </a:lnSpc>
              <a:spcBef>
                <a:spcPts val="600"/>
              </a:spcBef>
              <a:buFont typeface="Courier New" panose="02070309020205020404" pitchFamily="49" charset="0"/>
              <a:buChar char="o"/>
            </a:pPr>
            <a:r>
              <a:rPr lang="en-US" sz="1800" dirty="0"/>
              <a:t>Benefiting the electric grid system</a:t>
            </a:r>
          </a:p>
          <a:p>
            <a:pPr marL="548640" lvl="1" indent="-274320">
              <a:lnSpc>
                <a:spcPct val="95000"/>
              </a:lnSpc>
              <a:spcBef>
                <a:spcPts val="600"/>
              </a:spcBef>
              <a:buFont typeface="Courier New" panose="02070309020205020404" pitchFamily="49" charset="0"/>
              <a:buChar char="o"/>
            </a:pPr>
            <a:r>
              <a:rPr lang="en-US" sz="1800" dirty="0"/>
              <a:t>Generating emissions-free power</a:t>
            </a:r>
          </a:p>
          <a:p>
            <a:pPr marL="274320" lvl="1" indent="0">
              <a:lnSpc>
                <a:spcPct val="95000"/>
              </a:lnSpc>
              <a:spcBef>
                <a:spcPts val="600"/>
              </a:spcBef>
              <a:buNone/>
            </a:pPr>
            <a:endParaRPr lang="en-US" sz="1900" dirty="0"/>
          </a:p>
        </p:txBody>
      </p:sp>
      <p:sp>
        <p:nvSpPr>
          <p:cNvPr id="3" name="Text Placeholder 2">
            <a:extLst>
              <a:ext uri="{FF2B5EF4-FFF2-40B4-BE49-F238E27FC236}">
                <a16:creationId xmlns:a16="http://schemas.microsoft.com/office/drawing/2014/main" id="{B3055DFC-46E6-4CC1-B5BF-8B405B85064F}"/>
              </a:ext>
            </a:extLst>
          </p:cNvPr>
          <p:cNvSpPr>
            <a:spLocks noGrp="1"/>
          </p:cNvSpPr>
          <p:nvPr>
            <p:ph type="body" sz="quarter" idx="16"/>
          </p:nvPr>
        </p:nvSpPr>
        <p:spPr>
          <a:xfrm>
            <a:off x="358664" y="181713"/>
            <a:ext cx="7751456" cy="609563"/>
          </a:xfrm>
        </p:spPr>
        <p:txBody>
          <a:bodyPr/>
          <a:lstStyle/>
          <a:p>
            <a:r>
              <a:rPr lang="en-US" sz="3000" dirty="0">
                <a:solidFill>
                  <a:schemeClr val="bg2"/>
                </a:solidFill>
              </a:rPr>
              <a:t>Possible Coal-to-Nuclear Plant Conversions</a:t>
            </a:r>
          </a:p>
        </p:txBody>
      </p:sp>
      <p:sp>
        <p:nvSpPr>
          <p:cNvPr id="4" name="TextBox 3">
            <a:extLst>
              <a:ext uri="{FF2B5EF4-FFF2-40B4-BE49-F238E27FC236}">
                <a16:creationId xmlns:a16="http://schemas.microsoft.com/office/drawing/2014/main" id="{95B0BE17-5BD5-40FC-9ED6-83012057BCEB}"/>
              </a:ext>
            </a:extLst>
          </p:cNvPr>
          <p:cNvSpPr txBox="1"/>
          <p:nvPr/>
        </p:nvSpPr>
        <p:spPr>
          <a:xfrm>
            <a:off x="358664" y="4040634"/>
            <a:ext cx="7974883" cy="1179810"/>
          </a:xfrm>
          <a:prstGeom prst="rect">
            <a:avLst/>
          </a:prstGeom>
          <a:noFill/>
        </p:spPr>
        <p:txBody>
          <a:bodyPr wrap="square" rtlCol="0">
            <a:spAutoFit/>
          </a:bodyPr>
          <a:lstStyle/>
          <a:p>
            <a:pPr marL="274320" indent="-228600">
              <a:spcBef>
                <a:spcPts val="0"/>
              </a:spcBef>
              <a:spcAft>
                <a:spcPts val="300"/>
              </a:spcAft>
              <a:buFont typeface="+mj-lt"/>
              <a:buAutoNum type="arabicPeriod"/>
            </a:pPr>
            <a:r>
              <a:rPr lang="en-US" sz="1000" dirty="0">
                <a:latin typeface="Arial" panose="020B0604020202020204" pitchFamily="34" charset="0"/>
                <a:cs typeface="Arial" panose="020B0604020202020204" pitchFamily="34" charset="0"/>
              </a:rPr>
              <a:t>Scott Madden, </a:t>
            </a:r>
            <a:r>
              <a:rPr lang="en-US" sz="1000" i="1"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Gone with the Steam</a:t>
            </a:r>
            <a:r>
              <a:rPr lang="en-US" sz="1000" dirty="0">
                <a:latin typeface="Arial" panose="020B0604020202020204" pitchFamily="34" charset="0"/>
                <a:cs typeface="Arial" panose="020B0604020202020204" pitchFamily="34" charset="0"/>
              </a:rPr>
              <a:t>, Oct. 2021</a:t>
            </a:r>
          </a:p>
          <a:p>
            <a:pPr marL="274320" indent="-228600">
              <a:spcBef>
                <a:spcPts val="0"/>
              </a:spcBef>
              <a:spcAft>
                <a:spcPts val="300"/>
              </a:spcAft>
              <a:buFont typeface="+mj-lt"/>
              <a:buAutoNum type="arabicPeriod"/>
            </a:pPr>
            <a:r>
              <a:rPr lang="en-US" sz="1000" dirty="0">
                <a:latin typeface="Arial" panose="020B0604020202020204" pitchFamily="34" charset="0"/>
                <a:cs typeface="Arial" panose="020B0604020202020204" pitchFamily="34" charset="0"/>
              </a:rPr>
              <a:t>INL</a:t>
            </a:r>
            <a:r>
              <a:rPr lang="en-US" sz="1000" i="1" dirty="0">
                <a:latin typeface="Arial" panose="020B0604020202020204" pitchFamily="34" charset="0"/>
                <a:cs typeface="Arial" panose="020B0604020202020204" pitchFamily="34" charset="0"/>
              </a:rPr>
              <a:t>,</a:t>
            </a:r>
            <a:r>
              <a:rPr lang="en-US" sz="1000" i="1" dirty="0">
                <a:solidFill>
                  <a:schemeClr val="tx2"/>
                </a:solidFill>
                <a:latin typeface="Arial" panose="020B0604020202020204" pitchFamily="34" charset="0"/>
                <a:cs typeface="Arial" panose="020B0604020202020204" pitchFamily="34" charset="0"/>
              </a:rPr>
              <a:t> </a:t>
            </a:r>
            <a:r>
              <a:rPr lang="en-US" sz="1000" i="1" dirty="0">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Transitioning Coal Power Plants to Nuclear Power</a:t>
            </a:r>
            <a:r>
              <a:rPr lang="en-US" sz="1000" i="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Dec. 2021</a:t>
            </a:r>
          </a:p>
          <a:p>
            <a:pPr marL="274320" indent="-228600">
              <a:spcBef>
                <a:spcPts val="0"/>
              </a:spcBef>
              <a:spcAft>
                <a:spcPts val="300"/>
              </a:spcAft>
              <a:buFont typeface="+mj-lt"/>
              <a:buAutoNum type="arabicPeriod"/>
            </a:pPr>
            <a:r>
              <a:rPr lang="en-US" sz="1000" dirty="0">
                <a:latin typeface="Arial" panose="020B0604020202020204" pitchFamily="34" charset="0"/>
                <a:cs typeface="Arial" panose="020B0604020202020204" pitchFamily="34" charset="0"/>
              </a:rPr>
              <a:t>Good Energy Collective, </a:t>
            </a:r>
            <a:r>
              <a:rPr lang="en-US" sz="1000" i="1" dirty="0">
                <a:solidFill>
                  <a:schemeClr val="tx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Opportunities for Coal Communities through Nuclear</a:t>
            </a:r>
            <a:r>
              <a:rPr lang="en-US" sz="1000" i="1"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 Dec. 2021</a:t>
            </a:r>
          </a:p>
          <a:p>
            <a:pPr marL="274320" indent="-228600">
              <a:spcBef>
                <a:spcPts val="0"/>
              </a:spcBef>
              <a:spcAft>
                <a:spcPts val="300"/>
              </a:spcAft>
              <a:buFont typeface="+mj-lt"/>
              <a:buAutoNum type="arabicPeriod"/>
            </a:pPr>
            <a:r>
              <a:rPr lang="en-US" sz="1000" dirty="0">
                <a:latin typeface="Arial" panose="020B0604020202020204" pitchFamily="34" charset="0"/>
                <a:cs typeface="Arial" panose="020B0604020202020204" pitchFamily="34" charset="0"/>
              </a:rPr>
              <a:t>ORNL</a:t>
            </a:r>
            <a:r>
              <a:rPr lang="en-US" sz="1000" i="1" dirty="0">
                <a:latin typeface="Arial" panose="020B0604020202020204" pitchFamily="34" charset="0"/>
                <a:cs typeface="Arial" panose="020B0604020202020204" pitchFamily="34" charset="0"/>
              </a:rPr>
              <a:t>, </a:t>
            </a:r>
            <a:r>
              <a:rPr lang="en-US" sz="1000" i="1" dirty="0">
                <a:solidFill>
                  <a:schemeClr val="tx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TVA Coal-Fired Plant Potential for Advanced Reactor Siting</a:t>
            </a:r>
            <a:r>
              <a:rPr lang="en-US" sz="1000" i="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Sept. 2021</a:t>
            </a:r>
          </a:p>
          <a:p>
            <a:pPr marL="274320" indent="-228600">
              <a:spcBef>
                <a:spcPts val="100"/>
              </a:spcBef>
              <a:buFont typeface="+mj-lt"/>
              <a:buAutoNum type="arabicPeriod"/>
            </a:pPr>
            <a:r>
              <a:rPr lang="en-US" sz="1000" dirty="0">
                <a:effectLst/>
                <a:latin typeface="Arial" panose="020B0604020202020204" pitchFamily="34" charset="0"/>
                <a:ea typeface="Calibri" panose="020F0502020204030204" pitchFamily="34" charset="0"/>
                <a:cs typeface="Arial" panose="020B0604020202020204" pitchFamily="34" charset="0"/>
              </a:rPr>
              <a:t>INL, </a:t>
            </a:r>
            <a:r>
              <a:rPr lang="en-US" sz="1000" i="1" dirty="0">
                <a:solidFill>
                  <a:schemeClr val="tx2"/>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Investigating Challenges Benefits and of Converting Retiring Coal Plants into Nuclear Plants</a:t>
            </a:r>
            <a:r>
              <a:rPr lang="en-US" sz="1000" i="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Sept. 2022</a:t>
            </a:r>
          </a:p>
          <a:p>
            <a:pPr marL="274320" indent="-228600">
              <a:spcBef>
                <a:spcPts val="100"/>
              </a:spcBef>
              <a:buFont typeface="+mj-lt"/>
              <a:buAutoNum type="arabicPeriod"/>
            </a:pPr>
            <a:endParaRPr lang="en-US" sz="900" dirty="0"/>
          </a:p>
        </p:txBody>
      </p:sp>
      <p:pic>
        <p:nvPicPr>
          <p:cNvPr id="5" name="Picture 4">
            <a:extLst>
              <a:ext uri="{FF2B5EF4-FFF2-40B4-BE49-F238E27FC236}">
                <a16:creationId xmlns:a16="http://schemas.microsoft.com/office/drawing/2014/main" id="{5AACD9C8-D2C1-4D02-9347-44E398BC26B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992743" y="1305341"/>
            <a:ext cx="3847135" cy="3047140"/>
          </a:xfrm>
          <a:prstGeom prst="rect">
            <a:avLst/>
          </a:prstGeom>
        </p:spPr>
      </p:pic>
    </p:spTree>
    <p:extLst>
      <p:ext uri="{BB962C8B-B14F-4D97-AF65-F5344CB8AC3E}">
        <p14:creationId xmlns:p14="http://schemas.microsoft.com/office/powerpoint/2010/main" val="1738771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CFF0CA-6162-4CD1-BC0F-6AAD4B084D0B}"/>
              </a:ext>
            </a:extLst>
          </p:cNvPr>
          <p:cNvSpPr>
            <a:spLocks noGrp="1"/>
          </p:cNvSpPr>
          <p:nvPr>
            <p:ph type="title" idx="4294967295"/>
          </p:nvPr>
        </p:nvSpPr>
        <p:spPr>
          <a:xfrm>
            <a:off x="375533" y="254657"/>
            <a:ext cx="7786333" cy="812143"/>
          </a:xfrm>
          <a:prstGeom prst="rect">
            <a:avLst/>
          </a:prstGeom>
        </p:spPr>
        <p:txBody>
          <a:bodyPr>
            <a:noAutofit/>
          </a:bodyPr>
          <a:lstStyle/>
          <a:p>
            <a:pPr algn="l">
              <a:lnSpc>
                <a:spcPct val="90000"/>
              </a:lnSpc>
            </a:pPr>
            <a:r>
              <a:rPr lang="en-US" sz="3000" dirty="0">
                <a:solidFill>
                  <a:schemeClr val="bg2"/>
                </a:solidFill>
                <a:latin typeface="+mn-lt"/>
                <a:cs typeface="Poppins" panose="00000500000000000000" pitchFamily="2" charset="0"/>
              </a:rPr>
              <a:t>Advanced Reactor Cost-Related Advantages</a:t>
            </a:r>
            <a:br>
              <a:rPr lang="en-US" sz="3000" dirty="0"/>
            </a:br>
            <a:endParaRPr lang="en-US" sz="3000" dirty="0"/>
          </a:p>
        </p:txBody>
      </p:sp>
      <p:pic>
        <p:nvPicPr>
          <p:cNvPr id="3" name="Picture 2">
            <a:extLst>
              <a:ext uri="{FF2B5EF4-FFF2-40B4-BE49-F238E27FC236}">
                <a16:creationId xmlns:a16="http://schemas.microsoft.com/office/drawing/2014/main" id="{711DA166-E5C7-4E32-B8B4-4E609A5D6100}"/>
              </a:ext>
            </a:extLst>
          </p:cNvPr>
          <p:cNvPicPr>
            <a:picLocks noChangeAspect="1"/>
          </p:cNvPicPr>
          <p:nvPr/>
        </p:nvPicPr>
        <p:blipFill>
          <a:blip r:embed="rId2"/>
          <a:stretch>
            <a:fillRect/>
          </a:stretch>
        </p:blipFill>
        <p:spPr>
          <a:xfrm>
            <a:off x="375533" y="922866"/>
            <a:ext cx="8209117" cy="3827313"/>
          </a:xfrm>
          <a:prstGeom prst="rect">
            <a:avLst/>
          </a:prstGeom>
        </p:spPr>
      </p:pic>
    </p:spTree>
    <p:extLst>
      <p:ext uri="{BB962C8B-B14F-4D97-AF65-F5344CB8AC3E}">
        <p14:creationId xmlns:p14="http://schemas.microsoft.com/office/powerpoint/2010/main" val="3525267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45335E-2019-DAC9-C8FB-05A4FF5574A9}"/>
              </a:ext>
            </a:extLst>
          </p:cNvPr>
          <p:cNvPicPr>
            <a:picLocks noChangeAspect="1"/>
          </p:cNvPicPr>
          <p:nvPr/>
        </p:nvPicPr>
        <p:blipFill>
          <a:blip r:embed="rId2"/>
          <a:stretch>
            <a:fillRect/>
          </a:stretch>
        </p:blipFill>
        <p:spPr>
          <a:xfrm>
            <a:off x="211984" y="174818"/>
            <a:ext cx="7965432" cy="4592171"/>
          </a:xfrm>
          <a:prstGeom prst="rect">
            <a:avLst/>
          </a:prstGeom>
          <a:ln>
            <a:solidFill>
              <a:srgbClr val="00B050"/>
            </a:solidFill>
          </a:ln>
        </p:spPr>
      </p:pic>
      <p:sp>
        <p:nvSpPr>
          <p:cNvPr id="2" name="TextBox 1">
            <a:extLst>
              <a:ext uri="{FF2B5EF4-FFF2-40B4-BE49-F238E27FC236}">
                <a16:creationId xmlns:a16="http://schemas.microsoft.com/office/drawing/2014/main" id="{8FEEE614-10D6-0651-3C3C-CB1686DD0CD1}"/>
              </a:ext>
            </a:extLst>
          </p:cNvPr>
          <p:cNvSpPr txBox="1"/>
          <p:nvPr/>
        </p:nvSpPr>
        <p:spPr>
          <a:xfrm>
            <a:off x="516466" y="4223603"/>
            <a:ext cx="6214533" cy="276999"/>
          </a:xfrm>
          <a:prstGeom prst="rect">
            <a:avLst/>
          </a:prstGeom>
          <a:noFill/>
        </p:spPr>
        <p:txBody>
          <a:bodyPr wrap="square">
            <a:spAutoFit/>
          </a:bodyPr>
          <a:lstStyle/>
          <a:p>
            <a:r>
              <a:rPr lang="en-US" sz="1200" dirty="0">
                <a:solidFill>
                  <a:schemeClr val="bg1">
                    <a:lumMod val="50000"/>
                  </a:schemeClr>
                </a:solidFill>
                <a:latin typeface="Arial" panose="020B0604020202020204" pitchFamily="34" charset="0"/>
                <a:cs typeface="Arial" panose="020B0604020202020204" pitchFamily="34" charset="0"/>
              </a:rPr>
              <a:t>Source: DOE, </a:t>
            </a:r>
            <a:r>
              <a:rPr lang="en-US" sz="1200" i="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Pathways to Commercial Liftoff: Advanced Nuclear</a:t>
            </a:r>
            <a:r>
              <a:rPr lang="en-US" sz="1200" i="1" dirty="0">
                <a:solidFill>
                  <a:srgbClr val="0070C0"/>
                </a:solidFill>
                <a:latin typeface="Arial" panose="020B0604020202020204" pitchFamily="34" charset="0"/>
                <a:cs typeface="Arial" panose="020B0604020202020204" pitchFamily="34" charset="0"/>
              </a:rPr>
              <a:t> </a:t>
            </a:r>
            <a:r>
              <a:rPr lang="en-US" sz="1200" dirty="0">
                <a:solidFill>
                  <a:schemeClr val="bg1">
                    <a:lumMod val="50000"/>
                  </a:schemeClr>
                </a:solidFill>
                <a:latin typeface="Arial" panose="020B0604020202020204" pitchFamily="34" charset="0"/>
                <a:cs typeface="Arial" panose="020B0604020202020204" pitchFamily="34" charset="0"/>
              </a:rPr>
              <a:t>(March 2023)</a:t>
            </a:r>
            <a:endParaRPr lang="en-US" sz="1200" dirty="0"/>
          </a:p>
        </p:txBody>
      </p:sp>
    </p:spTree>
    <p:extLst>
      <p:ext uri="{BB962C8B-B14F-4D97-AF65-F5344CB8AC3E}">
        <p14:creationId xmlns:p14="http://schemas.microsoft.com/office/powerpoint/2010/main" val="1046805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54F7C2B2-C9F7-93F3-0F15-0BEF84599F62}"/>
              </a:ext>
            </a:extLst>
          </p:cNvPr>
          <p:cNvGrpSpPr/>
          <p:nvPr/>
        </p:nvGrpSpPr>
        <p:grpSpPr>
          <a:xfrm>
            <a:off x="1619090" y="133369"/>
            <a:ext cx="6562387" cy="4554303"/>
            <a:chOff x="1904554" y="895633"/>
            <a:chExt cx="5733919" cy="3979345"/>
          </a:xfrm>
        </p:grpSpPr>
        <p:sp>
          <p:nvSpPr>
            <p:cNvPr id="97" name="Freeform 1103">
              <a:extLst>
                <a:ext uri="{FF2B5EF4-FFF2-40B4-BE49-F238E27FC236}">
                  <a16:creationId xmlns:a16="http://schemas.microsoft.com/office/drawing/2014/main" id="{D930A6F4-A9B0-56B0-1720-421AC4F94AD7}"/>
                </a:ext>
              </a:extLst>
            </p:cNvPr>
            <p:cNvSpPr>
              <a:spLocks/>
            </p:cNvSpPr>
            <p:nvPr/>
          </p:nvSpPr>
          <p:spPr bwMode="auto">
            <a:xfrm rot="21201035">
              <a:off x="2710032" y="3540452"/>
              <a:ext cx="641851" cy="685636"/>
            </a:xfrm>
            <a:custGeom>
              <a:avLst/>
              <a:gdLst>
                <a:gd name="T0" fmla="*/ 282 w 324"/>
                <a:gd name="T1" fmla="*/ 56 h 367"/>
                <a:gd name="T2" fmla="*/ 300 w 324"/>
                <a:gd name="T3" fmla="*/ 60 h 367"/>
                <a:gd name="T4" fmla="*/ 324 w 324"/>
                <a:gd name="T5" fmla="*/ 68 h 367"/>
                <a:gd name="T6" fmla="*/ 314 w 324"/>
                <a:gd name="T7" fmla="*/ 96 h 367"/>
                <a:gd name="T8" fmla="*/ 310 w 324"/>
                <a:gd name="T9" fmla="*/ 112 h 367"/>
                <a:gd name="T10" fmla="*/ 304 w 324"/>
                <a:gd name="T11" fmla="*/ 132 h 367"/>
                <a:gd name="T12" fmla="*/ 300 w 324"/>
                <a:gd name="T13" fmla="*/ 150 h 367"/>
                <a:gd name="T14" fmla="*/ 294 w 324"/>
                <a:gd name="T15" fmla="*/ 172 h 367"/>
                <a:gd name="T16" fmla="*/ 288 w 324"/>
                <a:gd name="T17" fmla="*/ 189 h 367"/>
                <a:gd name="T18" fmla="*/ 282 w 324"/>
                <a:gd name="T19" fmla="*/ 211 h 367"/>
                <a:gd name="T20" fmla="*/ 276 w 324"/>
                <a:gd name="T21" fmla="*/ 229 h 367"/>
                <a:gd name="T22" fmla="*/ 272 w 324"/>
                <a:gd name="T23" fmla="*/ 249 h 367"/>
                <a:gd name="T24" fmla="*/ 268 w 324"/>
                <a:gd name="T25" fmla="*/ 269 h 367"/>
                <a:gd name="T26" fmla="*/ 260 w 324"/>
                <a:gd name="T27" fmla="*/ 293 h 367"/>
                <a:gd name="T28" fmla="*/ 254 w 324"/>
                <a:gd name="T29" fmla="*/ 313 h 367"/>
                <a:gd name="T30" fmla="*/ 248 w 324"/>
                <a:gd name="T31" fmla="*/ 333 h 367"/>
                <a:gd name="T32" fmla="*/ 244 w 324"/>
                <a:gd name="T33" fmla="*/ 349 h 367"/>
                <a:gd name="T34" fmla="*/ 240 w 324"/>
                <a:gd name="T35" fmla="*/ 365 h 367"/>
                <a:gd name="T36" fmla="*/ 226 w 324"/>
                <a:gd name="T37" fmla="*/ 361 h 367"/>
                <a:gd name="T38" fmla="*/ 206 w 324"/>
                <a:gd name="T39" fmla="*/ 357 h 367"/>
                <a:gd name="T40" fmla="*/ 186 w 324"/>
                <a:gd name="T41" fmla="*/ 351 h 367"/>
                <a:gd name="T42" fmla="*/ 160 w 324"/>
                <a:gd name="T43" fmla="*/ 341 h 367"/>
                <a:gd name="T44" fmla="*/ 140 w 324"/>
                <a:gd name="T45" fmla="*/ 333 h 367"/>
                <a:gd name="T46" fmla="*/ 130 w 324"/>
                <a:gd name="T47" fmla="*/ 325 h 367"/>
                <a:gd name="T48" fmla="*/ 116 w 324"/>
                <a:gd name="T49" fmla="*/ 315 h 367"/>
                <a:gd name="T50" fmla="*/ 100 w 324"/>
                <a:gd name="T51" fmla="*/ 301 h 367"/>
                <a:gd name="T52" fmla="*/ 82 w 324"/>
                <a:gd name="T53" fmla="*/ 287 h 367"/>
                <a:gd name="T54" fmla="*/ 62 w 324"/>
                <a:gd name="T55" fmla="*/ 273 h 367"/>
                <a:gd name="T56" fmla="*/ 44 w 324"/>
                <a:gd name="T57" fmla="*/ 257 h 367"/>
                <a:gd name="T58" fmla="*/ 32 w 324"/>
                <a:gd name="T59" fmla="*/ 245 h 367"/>
                <a:gd name="T60" fmla="*/ 20 w 324"/>
                <a:gd name="T61" fmla="*/ 237 h 367"/>
                <a:gd name="T62" fmla="*/ 0 w 324"/>
                <a:gd name="T63" fmla="*/ 219 h 367"/>
                <a:gd name="T64" fmla="*/ 10 w 324"/>
                <a:gd name="T65" fmla="*/ 209 h 367"/>
                <a:gd name="T66" fmla="*/ 24 w 324"/>
                <a:gd name="T67" fmla="*/ 205 h 367"/>
                <a:gd name="T68" fmla="*/ 20 w 324"/>
                <a:gd name="T69" fmla="*/ 193 h 367"/>
                <a:gd name="T70" fmla="*/ 20 w 324"/>
                <a:gd name="T71" fmla="*/ 187 h 367"/>
                <a:gd name="T72" fmla="*/ 22 w 324"/>
                <a:gd name="T73" fmla="*/ 174 h 367"/>
                <a:gd name="T74" fmla="*/ 34 w 324"/>
                <a:gd name="T75" fmla="*/ 170 h 367"/>
                <a:gd name="T76" fmla="*/ 38 w 324"/>
                <a:gd name="T77" fmla="*/ 156 h 367"/>
                <a:gd name="T78" fmla="*/ 42 w 324"/>
                <a:gd name="T79" fmla="*/ 148 h 367"/>
                <a:gd name="T80" fmla="*/ 54 w 324"/>
                <a:gd name="T81" fmla="*/ 140 h 367"/>
                <a:gd name="T82" fmla="*/ 62 w 324"/>
                <a:gd name="T83" fmla="*/ 134 h 367"/>
                <a:gd name="T84" fmla="*/ 58 w 324"/>
                <a:gd name="T85" fmla="*/ 122 h 367"/>
                <a:gd name="T86" fmla="*/ 56 w 324"/>
                <a:gd name="T87" fmla="*/ 108 h 367"/>
                <a:gd name="T88" fmla="*/ 56 w 324"/>
                <a:gd name="T89" fmla="*/ 96 h 367"/>
                <a:gd name="T90" fmla="*/ 62 w 324"/>
                <a:gd name="T91" fmla="*/ 84 h 367"/>
                <a:gd name="T92" fmla="*/ 66 w 324"/>
                <a:gd name="T93" fmla="*/ 66 h 367"/>
                <a:gd name="T94" fmla="*/ 68 w 324"/>
                <a:gd name="T95" fmla="*/ 52 h 367"/>
                <a:gd name="T96" fmla="*/ 70 w 324"/>
                <a:gd name="T97" fmla="*/ 44 h 367"/>
                <a:gd name="T98" fmla="*/ 78 w 324"/>
                <a:gd name="T99" fmla="*/ 38 h 367"/>
                <a:gd name="T100" fmla="*/ 86 w 324"/>
                <a:gd name="T101" fmla="*/ 40 h 367"/>
                <a:gd name="T102" fmla="*/ 94 w 324"/>
                <a:gd name="T103" fmla="*/ 48 h 367"/>
                <a:gd name="T104" fmla="*/ 104 w 324"/>
                <a:gd name="T105" fmla="*/ 38 h 367"/>
                <a:gd name="T106" fmla="*/ 110 w 324"/>
                <a:gd name="T107" fmla="*/ 22 h 367"/>
                <a:gd name="T108" fmla="*/ 118 w 324"/>
                <a:gd name="T109" fmla="*/ 2 h 367"/>
                <a:gd name="T110" fmla="*/ 170 w 324"/>
                <a:gd name="T111" fmla="*/ 20 h 367"/>
                <a:gd name="T112" fmla="*/ 196 w 324"/>
                <a:gd name="T113" fmla="*/ 28 h 367"/>
                <a:gd name="T114" fmla="*/ 226 w 324"/>
                <a:gd name="T115" fmla="*/ 38 h 367"/>
                <a:gd name="T116" fmla="*/ 240 w 324"/>
                <a:gd name="T117" fmla="*/ 44 h 367"/>
                <a:gd name="T118" fmla="*/ 258 w 324"/>
                <a:gd name="T119" fmla="*/ 4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367">
                  <a:moveTo>
                    <a:pt x="264" y="48"/>
                  </a:moveTo>
                  <a:lnTo>
                    <a:pt x="266" y="50"/>
                  </a:lnTo>
                  <a:lnTo>
                    <a:pt x="268" y="50"/>
                  </a:lnTo>
                  <a:lnTo>
                    <a:pt x="270" y="52"/>
                  </a:lnTo>
                  <a:lnTo>
                    <a:pt x="272" y="52"/>
                  </a:lnTo>
                  <a:lnTo>
                    <a:pt x="276" y="52"/>
                  </a:lnTo>
                  <a:lnTo>
                    <a:pt x="276" y="54"/>
                  </a:lnTo>
                  <a:lnTo>
                    <a:pt x="280" y="54"/>
                  </a:lnTo>
                  <a:lnTo>
                    <a:pt x="282" y="54"/>
                  </a:lnTo>
                  <a:lnTo>
                    <a:pt x="282" y="56"/>
                  </a:lnTo>
                  <a:lnTo>
                    <a:pt x="284" y="56"/>
                  </a:lnTo>
                  <a:lnTo>
                    <a:pt x="286" y="56"/>
                  </a:lnTo>
                  <a:lnTo>
                    <a:pt x="288" y="56"/>
                  </a:lnTo>
                  <a:lnTo>
                    <a:pt x="290" y="58"/>
                  </a:lnTo>
                  <a:lnTo>
                    <a:pt x="292" y="58"/>
                  </a:lnTo>
                  <a:lnTo>
                    <a:pt x="294" y="58"/>
                  </a:lnTo>
                  <a:lnTo>
                    <a:pt x="296" y="58"/>
                  </a:lnTo>
                  <a:lnTo>
                    <a:pt x="296" y="60"/>
                  </a:lnTo>
                  <a:lnTo>
                    <a:pt x="298" y="60"/>
                  </a:lnTo>
                  <a:lnTo>
                    <a:pt x="300" y="60"/>
                  </a:lnTo>
                  <a:lnTo>
                    <a:pt x="302" y="60"/>
                  </a:lnTo>
                  <a:lnTo>
                    <a:pt x="304" y="62"/>
                  </a:lnTo>
                  <a:lnTo>
                    <a:pt x="310" y="62"/>
                  </a:lnTo>
                  <a:lnTo>
                    <a:pt x="314" y="64"/>
                  </a:lnTo>
                  <a:lnTo>
                    <a:pt x="316" y="64"/>
                  </a:lnTo>
                  <a:lnTo>
                    <a:pt x="318" y="64"/>
                  </a:lnTo>
                  <a:lnTo>
                    <a:pt x="318" y="66"/>
                  </a:lnTo>
                  <a:lnTo>
                    <a:pt x="320" y="66"/>
                  </a:lnTo>
                  <a:lnTo>
                    <a:pt x="324" y="66"/>
                  </a:lnTo>
                  <a:lnTo>
                    <a:pt x="324" y="68"/>
                  </a:lnTo>
                  <a:lnTo>
                    <a:pt x="322" y="68"/>
                  </a:lnTo>
                  <a:lnTo>
                    <a:pt x="322" y="74"/>
                  </a:lnTo>
                  <a:lnTo>
                    <a:pt x="320" y="76"/>
                  </a:lnTo>
                  <a:lnTo>
                    <a:pt x="320" y="78"/>
                  </a:lnTo>
                  <a:lnTo>
                    <a:pt x="318" y="84"/>
                  </a:lnTo>
                  <a:lnTo>
                    <a:pt x="318" y="86"/>
                  </a:lnTo>
                  <a:lnTo>
                    <a:pt x="316" y="92"/>
                  </a:lnTo>
                  <a:lnTo>
                    <a:pt x="316" y="92"/>
                  </a:lnTo>
                  <a:lnTo>
                    <a:pt x="316" y="94"/>
                  </a:lnTo>
                  <a:lnTo>
                    <a:pt x="314" y="96"/>
                  </a:lnTo>
                  <a:lnTo>
                    <a:pt x="314" y="98"/>
                  </a:lnTo>
                  <a:lnTo>
                    <a:pt x="314" y="100"/>
                  </a:lnTo>
                  <a:lnTo>
                    <a:pt x="314" y="102"/>
                  </a:lnTo>
                  <a:lnTo>
                    <a:pt x="312" y="102"/>
                  </a:lnTo>
                  <a:lnTo>
                    <a:pt x="312" y="104"/>
                  </a:lnTo>
                  <a:lnTo>
                    <a:pt x="312" y="106"/>
                  </a:lnTo>
                  <a:lnTo>
                    <a:pt x="312" y="108"/>
                  </a:lnTo>
                  <a:lnTo>
                    <a:pt x="312" y="110"/>
                  </a:lnTo>
                  <a:lnTo>
                    <a:pt x="310" y="110"/>
                  </a:lnTo>
                  <a:lnTo>
                    <a:pt x="310" y="112"/>
                  </a:lnTo>
                  <a:lnTo>
                    <a:pt x="310" y="114"/>
                  </a:lnTo>
                  <a:lnTo>
                    <a:pt x="308" y="118"/>
                  </a:lnTo>
                  <a:lnTo>
                    <a:pt x="308" y="120"/>
                  </a:lnTo>
                  <a:lnTo>
                    <a:pt x="308" y="122"/>
                  </a:lnTo>
                  <a:lnTo>
                    <a:pt x="308" y="124"/>
                  </a:lnTo>
                  <a:lnTo>
                    <a:pt x="306" y="124"/>
                  </a:lnTo>
                  <a:lnTo>
                    <a:pt x="306" y="126"/>
                  </a:lnTo>
                  <a:lnTo>
                    <a:pt x="306" y="128"/>
                  </a:lnTo>
                  <a:lnTo>
                    <a:pt x="306" y="130"/>
                  </a:lnTo>
                  <a:lnTo>
                    <a:pt x="304" y="132"/>
                  </a:lnTo>
                  <a:lnTo>
                    <a:pt x="304" y="134"/>
                  </a:lnTo>
                  <a:lnTo>
                    <a:pt x="304" y="136"/>
                  </a:lnTo>
                  <a:lnTo>
                    <a:pt x="304" y="138"/>
                  </a:lnTo>
                  <a:lnTo>
                    <a:pt x="302" y="138"/>
                  </a:lnTo>
                  <a:lnTo>
                    <a:pt x="302" y="140"/>
                  </a:lnTo>
                  <a:lnTo>
                    <a:pt x="302" y="140"/>
                  </a:lnTo>
                  <a:lnTo>
                    <a:pt x="300" y="144"/>
                  </a:lnTo>
                  <a:lnTo>
                    <a:pt x="300" y="146"/>
                  </a:lnTo>
                  <a:lnTo>
                    <a:pt x="300" y="148"/>
                  </a:lnTo>
                  <a:lnTo>
                    <a:pt x="300" y="150"/>
                  </a:lnTo>
                  <a:lnTo>
                    <a:pt x="298" y="152"/>
                  </a:lnTo>
                  <a:lnTo>
                    <a:pt x="298" y="154"/>
                  </a:lnTo>
                  <a:lnTo>
                    <a:pt x="298" y="156"/>
                  </a:lnTo>
                  <a:lnTo>
                    <a:pt x="298" y="158"/>
                  </a:lnTo>
                  <a:lnTo>
                    <a:pt x="296" y="162"/>
                  </a:lnTo>
                  <a:lnTo>
                    <a:pt x="296" y="164"/>
                  </a:lnTo>
                  <a:lnTo>
                    <a:pt x="294" y="166"/>
                  </a:lnTo>
                  <a:lnTo>
                    <a:pt x="294" y="168"/>
                  </a:lnTo>
                  <a:lnTo>
                    <a:pt x="294" y="170"/>
                  </a:lnTo>
                  <a:lnTo>
                    <a:pt x="294" y="172"/>
                  </a:lnTo>
                  <a:lnTo>
                    <a:pt x="292" y="172"/>
                  </a:lnTo>
                  <a:lnTo>
                    <a:pt x="292" y="174"/>
                  </a:lnTo>
                  <a:lnTo>
                    <a:pt x="292" y="176"/>
                  </a:lnTo>
                  <a:lnTo>
                    <a:pt x="292" y="179"/>
                  </a:lnTo>
                  <a:lnTo>
                    <a:pt x="292" y="181"/>
                  </a:lnTo>
                  <a:lnTo>
                    <a:pt x="290" y="181"/>
                  </a:lnTo>
                  <a:lnTo>
                    <a:pt x="290" y="183"/>
                  </a:lnTo>
                  <a:lnTo>
                    <a:pt x="290" y="185"/>
                  </a:lnTo>
                  <a:lnTo>
                    <a:pt x="290" y="187"/>
                  </a:lnTo>
                  <a:lnTo>
                    <a:pt x="288" y="189"/>
                  </a:lnTo>
                  <a:lnTo>
                    <a:pt x="288" y="189"/>
                  </a:lnTo>
                  <a:lnTo>
                    <a:pt x="288" y="191"/>
                  </a:lnTo>
                  <a:lnTo>
                    <a:pt x="288" y="193"/>
                  </a:lnTo>
                  <a:lnTo>
                    <a:pt x="286" y="197"/>
                  </a:lnTo>
                  <a:lnTo>
                    <a:pt x="286" y="199"/>
                  </a:lnTo>
                  <a:lnTo>
                    <a:pt x="284" y="201"/>
                  </a:lnTo>
                  <a:lnTo>
                    <a:pt x="284" y="203"/>
                  </a:lnTo>
                  <a:lnTo>
                    <a:pt x="284" y="205"/>
                  </a:lnTo>
                  <a:lnTo>
                    <a:pt x="282" y="209"/>
                  </a:lnTo>
                  <a:lnTo>
                    <a:pt x="282" y="211"/>
                  </a:lnTo>
                  <a:lnTo>
                    <a:pt x="282" y="213"/>
                  </a:lnTo>
                  <a:lnTo>
                    <a:pt x="282" y="215"/>
                  </a:lnTo>
                  <a:lnTo>
                    <a:pt x="280" y="215"/>
                  </a:lnTo>
                  <a:lnTo>
                    <a:pt x="280" y="217"/>
                  </a:lnTo>
                  <a:lnTo>
                    <a:pt x="280" y="221"/>
                  </a:lnTo>
                  <a:lnTo>
                    <a:pt x="278" y="223"/>
                  </a:lnTo>
                  <a:lnTo>
                    <a:pt x="278" y="225"/>
                  </a:lnTo>
                  <a:lnTo>
                    <a:pt x="278" y="227"/>
                  </a:lnTo>
                  <a:lnTo>
                    <a:pt x="278" y="229"/>
                  </a:lnTo>
                  <a:lnTo>
                    <a:pt x="276" y="229"/>
                  </a:lnTo>
                  <a:lnTo>
                    <a:pt x="276" y="231"/>
                  </a:lnTo>
                  <a:lnTo>
                    <a:pt x="276" y="233"/>
                  </a:lnTo>
                  <a:lnTo>
                    <a:pt x="276" y="237"/>
                  </a:lnTo>
                  <a:lnTo>
                    <a:pt x="276" y="237"/>
                  </a:lnTo>
                  <a:lnTo>
                    <a:pt x="276" y="239"/>
                  </a:lnTo>
                  <a:lnTo>
                    <a:pt x="276" y="241"/>
                  </a:lnTo>
                  <a:lnTo>
                    <a:pt x="274" y="241"/>
                  </a:lnTo>
                  <a:lnTo>
                    <a:pt x="274" y="243"/>
                  </a:lnTo>
                  <a:lnTo>
                    <a:pt x="274" y="245"/>
                  </a:lnTo>
                  <a:lnTo>
                    <a:pt x="272" y="249"/>
                  </a:lnTo>
                  <a:lnTo>
                    <a:pt x="272" y="251"/>
                  </a:lnTo>
                  <a:lnTo>
                    <a:pt x="272" y="253"/>
                  </a:lnTo>
                  <a:lnTo>
                    <a:pt x="272" y="255"/>
                  </a:lnTo>
                  <a:lnTo>
                    <a:pt x="270" y="257"/>
                  </a:lnTo>
                  <a:lnTo>
                    <a:pt x="270" y="259"/>
                  </a:lnTo>
                  <a:lnTo>
                    <a:pt x="270" y="261"/>
                  </a:lnTo>
                  <a:lnTo>
                    <a:pt x="270" y="263"/>
                  </a:lnTo>
                  <a:lnTo>
                    <a:pt x="268" y="265"/>
                  </a:lnTo>
                  <a:lnTo>
                    <a:pt x="268" y="267"/>
                  </a:lnTo>
                  <a:lnTo>
                    <a:pt x="268" y="269"/>
                  </a:lnTo>
                  <a:lnTo>
                    <a:pt x="266" y="271"/>
                  </a:lnTo>
                  <a:lnTo>
                    <a:pt x="266" y="273"/>
                  </a:lnTo>
                  <a:lnTo>
                    <a:pt x="266" y="277"/>
                  </a:lnTo>
                  <a:lnTo>
                    <a:pt x="264" y="277"/>
                  </a:lnTo>
                  <a:lnTo>
                    <a:pt x="264" y="279"/>
                  </a:lnTo>
                  <a:lnTo>
                    <a:pt x="264" y="281"/>
                  </a:lnTo>
                  <a:lnTo>
                    <a:pt x="262" y="287"/>
                  </a:lnTo>
                  <a:lnTo>
                    <a:pt x="262" y="289"/>
                  </a:lnTo>
                  <a:lnTo>
                    <a:pt x="260" y="291"/>
                  </a:lnTo>
                  <a:lnTo>
                    <a:pt x="260" y="293"/>
                  </a:lnTo>
                  <a:lnTo>
                    <a:pt x="260" y="295"/>
                  </a:lnTo>
                  <a:lnTo>
                    <a:pt x="260" y="297"/>
                  </a:lnTo>
                  <a:lnTo>
                    <a:pt x="258" y="299"/>
                  </a:lnTo>
                  <a:lnTo>
                    <a:pt x="258" y="303"/>
                  </a:lnTo>
                  <a:lnTo>
                    <a:pt x="256" y="305"/>
                  </a:lnTo>
                  <a:lnTo>
                    <a:pt x="256" y="307"/>
                  </a:lnTo>
                  <a:lnTo>
                    <a:pt x="256" y="309"/>
                  </a:lnTo>
                  <a:lnTo>
                    <a:pt x="256" y="311"/>
                  </a:lnTo>
                  <a:lnTo>
                    <a:pt x="254" y="311"/>
                  </a:lnTo>
                  <a:lnTo>
                    <a:pt x="254" y="313"/>
                  </a:lnTo>
                  <a:lnTo>
                    <a:pt x="254" y="317"/>
                  </a:lnTo>
                  <a:lnTo>
                    <a:pt x="252" y="319"/>
                  </a:lnTo>
                  <a:lnTo>
                    <a:pt x="252" y="321"/>
                  </a:lnTo>
                  <a:lnTo>
                    <a:pt x="252" y="323"/>
                  </a:lnTo>
                  <a:lnTo>
                    <a:pt x="252" y="325"/>
                  </a:lnTo>
                  <a:lnTo>
                    <a:pt x="250" y="327"/>
                  </a:lnTo>
                  <a:lnTo>
                    <a:pt x="250" y="329"/>
                  </a:lnTo>
                  <a:lnTo>
                    <a:pt x="250" y="331"/>
                  </a:lnTo>
                  <a:lnTo>
                    <a:pt x="250" y="333"/>
                  </a:lnTo>
                  <a:lnTo>
                    <a:pt x="248" y="333"/>
                  </a:lnTo>
                  <a:lnTo>
                    <a:pt x="248" y="335"/>
                  </a:lnTo>
                  <a:lnTo>
                    <a:pt x="248" y="337"/>
                  </a:lnTo>
                  <a:lnTo>
                    <a:pt x="248" y="339"/>
                  </a:lnTo>
                  <a:lnTo>
                    <a:pt x="246" y="339"/>
                  </a:lnTo>
                  <a:lnTo>
                    <a:pt x="246" y="341"/>
                  </a:lnTo>
                  <a:lnTo>
                    <a:pt x="246" y="343"/>
                  </a:lnTo>
                  <a:lnTo>
                    <a:pt x="246" y="345"/>
                  </a:lnTo>
                  <a:lnTo>
                    <a:pt x="244" y="345"/>
                  </a:lnTo>
                  <a:lnTo>
                    <a:pt x="244" y="347"/>
                  </a:lnTo>
                  <a:lnTo>
                    <a:pt x="244" y="349"/>
                  </a:lnTo>
                  <a:lnTo>
                    <a:pt x="244" y="351"/>
                  </a:lnTo>
                  <a:lnTo>
                    <a:pt x="244" y="353"/>
                  </a:lnTo>
                  <a:lnTo>
                    <a:pt x="242" y="353"/>
                  </a:lnTo>
                  <a:lnTo>
                    <a:pt x="242" y="355"/>
                  </a:lnTo>
                  <a:lnTo>
                    <a:pt x="242" y="357"/>
                  </a:lnTo>
                  <a:lnTo>
                    <a:pt x="242" y="359"/>
                  </a:lnTo>
                  <a:lnTo>
                    <a:pt x="240" y="359"/>
                  </a:lnTo>
                  <a:lnTo>
                    <a:pt x="240" y="361"/>
                  </a:lnTo>
                  <a:lnTo>
                    <a:pt x="240" y="363"/>
                  </a:lnTo>
                  <a:lnTo>
                    <a:pt x="240" y="365"/>
                  </a:lnTo>
                  <a:lnTo>
                    <a:pt x="240" y="367"/>
                  </a:lnTo>
                  <a:lnTo>
                    <a:pt x="238" y="365"/>
                  </a:lnTo>
                  <a:lnTo>
                    <a:pt x="236" y="365"/>
                  </a:lnTo>
                  <a:lnTo>
                    <a:pt x="234" y="365"/>
                  </a:lnTo>
                  <a:lnTo>
                    <a:pt x="232" y="365"/>
                  </a:lnTo>
                  <a:lnTo>
                    <a:pt x="230" y="363"/>
                  </a:lnTo>
                  <a:lnTo>
                    <a:pt x="228" y="363"/>
                  </a:lnTo>
                  <a:lnTo>
                    <a:pt x="228" y="363"/>
                  </a:lnTo>
                  <a:lnTo>
                    <a:pt x="226" y="363"/>
                  </a:lnTo>
                  <a:lnTo>
                    <a:pt x="226" y="361"/>
                  </a:lnTo>
                  <a:lnTo>
                    <a:pt x="224" y="361"/>
                  </a:lnTo>
                  <a:lnTo>
                    <a:pt x="222" y="361"/>
                  </a:lnTo>
                  <a:lnTo>
                    <a:pt x="220" y="361"/>
                  </a:lnTo>
                  <a:lnTo>
                    <a:pt x="218" y="359"/>
                  </a:lnTo>
                  <a:lnTo>
                    <a:pt x="216" y="359"/>
                  </a:lnTo>
                  <a:lnTo>
                    <a:pt x="214" y="359"/>
                  </a:lnTo>
                  <a:lnTo>
                    <a:pt x="212" y="359"/>
                  </a:lnTo>
                  <a:lnTo>
                    <a:pt x="212" y="357"/>
                  </a:lnTo>
                  <a:lnTo>
                    <a:pt x="208" y="357"/>
                  </a:lnTo>
                  <a:lnTo>
                    <a:pt x="206" y="357"/>
                  </a:lnTo>
                  <a:lnTo>
                    <a:pt x="204" y="355"/>
                  </a:lnTo>
                  <a:lnTo>
                    <a:pt x="202" y="355"/>
                  </a:lnTo>
                  <a:lnTo>
                    <a:pt x="200" y="355"/>
                  </a:lnTo>
                  <a:lnTo>
                    <a:pt x="198" y="355"/>
                  </a:lnTo>
                  <a:lnTo>
                    <a:pt x="198" y="353"/>
                  </a:lnTo>
                  <a:lnTo>
                    <a:pt x="196" y="353"/>
                  </a:lnTo>
                  <a:lnTo>
                    <a:pt x="194" y="353"/>
                  </a:lnTo>
                  <a:lnTo>
                    <a:pt x="190" y="351"/>
                  </a:lnTo>
                  <a:lnTo>
                    <a:pt x="188" y="351"/>
                  </a:lnTo>
                  <a:lnTo>
                    <a:pt x="186" y="351"/>
                  </a:lnTo>
                  <a:lnTo>
                    <a:pt x="184" y="349"/>
                  </a:lnTo>
                  <a:lnTo>
                    <a:pt x="182" y="349"/>
                  </a:lnTo>
                  <a:lnTo>
                    <a:pt x="180" y="349"/>
                  </a:lnTo>
                  <a:lnTo>
                    <a:pt x="180" y="347"/>
                  </a:lnTo>
                  <a:lnTo>
                    <a:pt x="178" y="347"/>
                  </a:lnTo>
                  <a:lnTo>
                    <a:pt x="176" y="347"/>
                  </a:lnTo>
                  <a:lnTo>
                    <a:pt x="174" y="347"/>
                  </a:lnTo>
                  <a:lnTo>
                    <a:pt x="166" y="343"/>
                  </a:lnTo>
                  <a:lnTo>
                    <a:pt x="162" y="343"/>
                  </a:lnTo>
                  <a:lnTo>
                    <a:pt x="160" y="341"/>
                  </a:lnTo>
                  <a:lnTo>
                    <a:pt x="158" y="341"/>
                  </a:lnTo>
                  <a:lnTo>
                    <a:pt x="156" y="341"/>
                  </a:lnTo>
                  <a:lnTo>
                    <a:pt x="154" y="341"/>
                  </a:lnTo>
                  <a:lnTo>
                    <a:pt x="152" y="339"/>
                  </a:lnTo>
                  <a:lnTo>
                    <a:pt x="150" y="339"/>
                  </a:lnTo>
                  <a:lnTo>
                    <a:pt x="146" y="337"/>
                  </a:lnTo>
                  <a:lnTo>
                    <a:pt x="144" y="337"/>
                  </a:lnTo>
                  <a:lnTo>
                    <a:pt x="144" y="335"/>
                  </a:lnTo>
                  <a:lnTo>
                    <a:pt x="142" y="335"/>
                  </a:lnTo>
                  <a:lnTo>
                    <a:pt x="140" y="333"/>
                  </a:lnTo>
                  <a:lnTo>
                    <a:pt x="138" y="333"/>
                  </a:lnTo>
                  <a:lnTo>
                    <a:pt x="138" y="333"/>
                  </a:lnTo>
                  <a:lnTo>
                    <a:pt x="136" y="333"/>
                  </a:lnTo>
                  <a:lnTo>
                    <a:pt x="136" y="331"/>
                  </a:lnTo>
                  <a:lnTo>
                    <a:pt x="134" y="331"/>
                  </a:lnTo>
                  <a:lnTo>
                    <a:pt x="134" y="329"/>
                  </a:lnTo>
                  <a:lnTo>
                    <a:pt x="132" y="329"/>
                  </a:lnTo>
                  <a:lnTo>
                    <a:pt x="132" y="327"/>
                  </a:lnTo>
                  <a:lnTo>
                    <a:pt x="130" y="327"/>
                  </a:lnTo>
                  <a:lnTo>
                    <a:pt x="130" y="325"/>
                  </a:lnTo>
                  <a:lnTo>
                    <a:pt x="128" y="325"/>
                  </a:lnTo>
                  <a:lnTo>
                    <a:pt x="128" y="323"/>
                  </a:lnTo>
                  <a:lnTo>
                    <a:pt x="126" y="323"/>
                  </a:lnTo>
                  <a:lnTo>
                    <a:pt x="126" y="321"/>
                  </a:lnTo>
                  <a:lnTo>
                    <a:pt x="124" y="321"/>
                  </a:lnTo>
                  <a:lnTo>
                    <a:pt x="120" y="319"/>
                  </a:lnTo>
                  <a:lnTo>
                    <a:pt x="120" y="317"/>
                  </a:lnTo>
                  <a:lnTo>
                    <a:pt x="118" y="317"/>
                  </a:lnTo>
                  <a:lnTo>
                    <a:pt x="118" y="315"/>
                  </a:lnTo>
                  <a:lnTo>
                    <a:pt x="116" y="315"/>
                  </a:lnTo>
                  <a:lnTo>
                    <a:pt x="114" y="313"/>
                  </a:lnTo>
                  <a:lnTo>
                    <a:pt x="110" y="311"/>
                  </a:lnTo>
                  <a:lnTo>
                    <a:pt x="110" y="309"/>
                  </a:lnTo>
                  <a:lnTo>
                    <a:pt x="108" y="309"/>
                  </a:lnTo>
                  <a:lnTo>
                    <a:pt x="108" y="307"/>
                  </a:lnTo>
                  <a:lnTo>
                    <a:pt x="106" y="307"/>
                  </a:lnTo>
                  <a:lnTo>
                    <a:pt x="106" y="305"/>
                  </a:lnTo>
                  <a:lnTo>
                    <a:pt x="104" y="305"/>
                  </a:lnTo>
                  <a:lnTo>
                    <a:pt x="102" y="303"/>
                  </a:lnTo>
                  <a:lnTo>
                    <a:pt x="100" y="301"/>
                  </a:lnTo>
                  <a:lnTo>
                    <a:pt x="96" y="299"/>
                  </a:lnTo>
                  <a:lnTo>
                    <a:pt x="94" y="297"/>
                  </a:lnTo>
                  <a:lnTo>
                    <a:pt x="92" y="297"/>
                  </a:lnTo>
                  <a:lnTo>
                    <a:pt x="92" y="295"/>
                  </a:lnTo>
                  <a:lnTo>
                    <a:pt x="90" y="293"/>
                  </a:lnTo>
                  <a:lnTo>
                    <a:pt x="88" y="293"/>
                  </a:lnTo>
                  <a:lnTo>
                    <a:pt x="86" y="291"/>
                  </a:lnTo>
                  <a:lnTo>
                    <a:pt x="84" y="289"/>
                  </a:lnTo>
                  <a:lnTo>
                    <a:pt x="84" y="287"/>
                  </a:lnTo>
                  <a:lnTo>
                    <a:pt x="82" y="287"/>
                  </a:lnTo>
                  <a:lnTo>
                    <a:pt x="82" y="285"/>
                  </a:lnTo>
                  <a:lnTo>
                    <a:pt x="80" y="285"/>
                  </a:lnTo>
                  <a:lnTo>
                    <a:pt x="80" y="285"/>
                  </a:lnTo>
                  <a:lnTo>
                    <a:pt x="78" y="285"/>
                  </a:lnTo>
                  <a:lnTo>
                    <a:pt x="76" y="283"/>
                  </a:lnTo>
                  <a:lnTo>
                    <a:pt x="70" y="279"/>
                  </a:lnTo>
                  <a:lnTo>
                    <a:pt x="68" y="277"/>
                  </a:lnTo>
                  <a:lnTo>
                    <a:pt x="66" y="275"/>
                  </a:lnTo>
                  <a:lnTo>
                    <a:pt x="64" y="273"/>
                  </a:lnTo>
                  <a:lnTo>
                    <a:pt x="62" y="273"/>
                  </a:lnTo>
                  <a:lnTo>
                    <a:pt x="62" y="271"/>
                  </a:lnTo>
                  <a:lnTo>
                    <a:pt x="60" y="271"/>
                  </a:lnTo>
                  <a:lnTo>
                    <a:pt x="60" y="269"/>
                  </a:lnTo>
                  <a:lnTo>
                    <a:pt x="58" y="269"/>
                  </a:lnTo>
                  <a:lnTo>
                    <a:pt x="58" y="267"/>
                  </a:lnTo>
                  <a:lnTo>
                    <a:pt x="56" y="267"/>
                  </a:lnTo>
                  <a:lnTo>
                    <a:pt x="52" y="263"/>
                  </a:lnTo>
                  <a:lnTo>
                    <a:pt x="50" y="263"/>
                  </a:lnTo>
                  <a:lnTo>
                    <a:pt x="46" y="259"/>
                  </a:lnTo>
                  <a:lnTo>
                    <a:pt x="44" y="257"/>
                  </a:lnTo>
                  <a:lnTo>
                    <a:pt x="42" y="255"/>
                  </a:lnTo>
                  <a:lnTo>
                    <a:pt x="40" y="253"/>
                  </a:lnTo>
                  <a:lnTo>
                    <a:pt x="38" y="253"/>
                  </a:lnTo>
                  <a:lnTo>
                    <a:pt x="38" y="251"/>
                  </a:lnTo>
                  <a:lnTo>
                    <a:pt x="36" y="251"/>
                  </a:lnTo>
                  <a:lnTo>
                    <a:pt x="36" y="249"/>
                  </a:lnTo>
                  <a:lnTo>
                    <a:pt x="36" y="249"/>
                  </a:lnTo>
                  <a:lnTo>
                    <a:pt x="36" y="247"/>
                  </a:lnTo>
                  <a:lnTo>
                    <a:pt x="34" y="247"/>
                  </a:lnTo>
                  <a:lnTo>
                    <a:pt x="32" y="245"/>
                  </a:lnTo>
                  <a:lnTo>
                    <a:pt x="30" y="245"/>
                  </a:lnTo>
                  <a:lnTo>
                    <a:pt x="30" y="243"/>
                  </a:lnTo>
                  <a:lnTo>
                    <a:pt x="28" y="243"/>
                  </a:lnTo>
                  <a:lnTo>
                    <a:pt x="28" y="241"/>
                  </a:lnTo>
                  <a:lnTo>
                    <a:pt x="26" y="241"/>
                  </a:lnTo>
                  <a:lnTo>
                    <a:pt x="26" y="239"/>
                  </a:lnTo>
                  <a:lnTo>
                    <a:pt x="24" y="239"/>
                  </a:lnTo>
                  <a:lnTo>
                    <a:pt x="24" y="237"/>
                  </a:lnTo>
                  <a:lnTo>
                    <a:pt x="22" y="237"/>
                  </a:lnTo>
                  <a:lnTo>
                    <a:pt x="20" y="237"/>
                  </a:lnTo>
                  <a:lnTo>
                    <a:pt x="18" y="235"/>
                  </a:lnTo>
                  <a:lnTo>
                    <a:pt x="16" y="233"/>
                  </a:lnTo>
                  <a:lnTo>
                    <a:pt x="12" y="231"/>
                  </a:lnTo>
                  <a:lnTo>
                    <a:pt x="10" y="229"/>
                  </a:lnTo>
                  <a:lnTo>
                    <a:pt x="8" y="227"/>
                  </a:lnTo>
                  <a:lnTo>
                    <a:pt x="4" y="223"/>
                  </a:lnTo>
                  <a:lnTo>
                    <a:pt x="2" y="223"/>
                  </a:lnTo>
                  <a:lnTo>
                    <a:pt x="2" y="221"/>
                  </a:lnTo>
                  <a:lnTo>
                    <a:pt x="0" y="221"/>
                  </a:lnTo>
                  <a:lnTo>
                    <a:pt x="0" y="219"/>
                  </a:lnTo>
                  <a:lnTo>
                    <a:pt x="2" y="219"/>
                  </a:lnTo>
                  <a:lnTo>
                    <a:pt x="2" y="217"/>
                  </a:lnTo>
                  <a:lnTo>
                    <a:pt x="2" y="215"/>
                  </a:lnTo>
                  <a:lnTo>
                    <a:pt x="2" y="213"/>
                  </a:lnTo>
                  <a:lnTo>
                    <a:pt x="4" y="213"/>
                  </a:lnTo>
                  <a:lnTo>
                    <a:pt x="6" y="213"/>
                  </a:lnTo>
                  <a:lnTo>
                    <a:pt x="6" y="211"/>
                  </a:lnTo>
                  <a:lnTo>
                    <a:pt x="8" y="211"/>
                  </a:lnTo>
                  <a:lnTo>
                    <a:pt x="8" y="209"/>
                  </a:lnTo>
                  <a:lnTo>
                    <a:pt x="10" y="209"/>
                  </a:lnTo>
                  <a:lnTo>
                    <a:pt x="12" y="209"/>
                  </a:lnTo>
                  <a:lnTo>
                    <a:pt x="12" y="211"/>
                  </a:lnTo>
                  <a:lnTo>
                    <a:pt x="14" y="211"/>
                  </a:lnTo>
                  <a:lnTo>
                    <a:pt x="16" y="211"/>
                  </a:lnTo>
                  <a:lnTo>
                    <a:pt x="18" y="211"/>
                  </a:lnTo>
                  <a:lnTo>
                    <a:pt x="18" y="209"/>
                  </a:lnTo>
                  <a:lnTo>
                    <a:pt x="20" y="209"/>
                  </a:lnTo>
                  <a:lnTo>
                    <a:pt x="22" y="209"/>
                  </a:lnTo>
                  <a:lnTo>
                    <a:pt x="22" y="207"/>
                  </a:lnTo>
                  <a:lnTo>
                    <a:pt x="24" y="205"/>
                  </a:lnTo>
                  <a:lnTo>
                    <a:pt x="24" y="203"/>
                  </a:lnTo>
                  <a:lnTo>
                    <a:pt x="24" y="201"/>
                  </a:lnTo>
                  <a:lnTo>
                    <a:pt x="26" y="201"/>
                  </a:lnTo>
                  <a:lnTo>
                    <a:pt x="24" y="201"/>
                  </a:lnTo>
                  <a:lnTo>
                    <a:pt x="24" y="199"/>
                  </a:lnTo>
                  <a:lnTo>
                    <a:pt x="24" y="197"/>
                  </a:lnTo>
                  <a:lnTo>
                    <a:pt x="24" y="195"/>
                  </a:lnTo>
                  <a:lnTo>
                    <a:pt x="22" y="195"/>
                  </a:lnTo>
                  <a:lnTo>
                    <a:pt x="20" y="195"/>
                  </a:lnTo>
                  <a:lnTo>
                    <a:pt x="20" y="193"/>
                  </a:lnTo>
                  <a:lnTo>
                    <a:pt x="18" y="193"/>
                  </a:lnTo>
                  <a:lnTo>
                    <a:pt x="18" y="195"/>
                  </a:lnTo>
                  <a:lnTo>
                    <a:pt x="18" y="193"/>
                  </a:lnTo>
                  <a:lnTo>
                    <a:pt x="18" y="191"/>
                  </a:lnTo>
                  <a:lnTo>
                    <a:pt x="16" y="191"/>
                  </a:lnTo>
                  <a:lnTo>
                    <a:pt x="16" y="189"/>
                  </a:lnTo>
                  <a:lnTo>
                    <a:pt x="18" y="189"/>
                  </a:lnTo>
                  <a:lnTo>
                    <a:pt x="18" y="189"/>
                  </a:lnTo>
                  <a:lnTo>
                    <a:pt x="20" y="189"/>
                  </a:lnTo>
                  <a:lnTo>
                    <a:pt x="20" y="187"/>
                  </a:lnTo>
                  <a:lnTo>
                    <a:pt x="20" y="185"/>
                  </a:lnTo>
                  <a:lnTo>
                    <a:pt x="22" y="185"/>
                  </a:lnTo>
                  <a:lnTo>
                    <a:pt x="20" y="185"/>
                  </a:lnTo>
                  <a:lnTo>
                    <a:pt x="20" y="183"/>
                  </a:lnTo>
                  <a:lnTo>
                    <a:pt x="22" y="183"/>
                  </a:lnTo>
                  <a:lnTo>
                    <a:pt x="20" y="181"/>
                  </a:lnTo>
                  <a:lnTo>
                    <a:pt x="20" y="179"/>
                  </a:lnTo>
                  <a:lnTo>
                    <a:pt x="22" y="179"/>
                  </a:lnTo>
                  <a:lnTo>
                    <a:pt x="22" y="176"/>
                  </a:lnTo>
                  <a:lnTo>
                    <a:pt x="22" y="174"/>
                  </a:lnTo>
                  <a:lnTo>
                    <a:pt x="24" y="174"/>
                  </a:lnTo>
                  <a:lnTo>
                    <a:pt x="26" y="174"/>
                  </a:lnTo>
                  <a:lnTo>
                    <a:pt x="28" y="174"/>
                  </a:lnTo>
                  <a:lnTo>
                    <a:pt x="28" y="172"/>
                  </a:lnTo>
                  <a:lnTo>
                    <a:pt x="30" y="172"/>
                  </a:lnTo>
                  <a:lnTo>
                    <a:pt x="30" y="170"/>
                  </a:lnTo>
                  <a:lnTo>
                    <a:pt x="32" y="170"/>
                  </a:lnTo>
                  <a:lnTo>
                    <a:pt x="32" y="172"/>
                  </a:lnTo>
                  <a:lnTo>
                    <a:pt x="32" y="170"/>
                  </a:lnTo>
                  <a:lnTo>
                    <a:pt x="34" y="170"/>
                  </a:lnTo>
                  <a:lnTo>
                    <a:pt x="34" y="168"/>
                  </a:lnTo>
                  <a:lnTo>
                    <a:pt x="34" y="166"/>
                  </a:lnTo>
                  <a:lnTo>
                    <a:pt x="36" y="166"/>
                  </a:lnTo>
                  <a:lnTo>
                    <a:pt x="36" y="164"/>
                  </a:lnTo>
                  <a:lnTo>
                    <a:pt x="36" y="162"/>
                  </a:lnTo>
                  <a:lnTo>
                    <a:pt x="36" y="162"/>
                  </a:lnTo>
                  <a:lnTo>
                    <a:pt x="36" y="160"/>
                  </a:lnTo>
                  <a:lnTo>
                    <a:pt x="38" y="160"/>
                  </a:lnTo>
                  <a:lnTo>
                    <a:pt x="38" y="158"/>
                  </a:lnTo>
                  <a:lnTo>
                    <a:pt x="38" y="156"/>
                  </a:lnTo>
                  <a:lnTo>
                    <a:pt x="38" y="154"/>
                  </a:lnTo>
                  <a:lnTo>
                    <a:pt x="38" y="152"/>
                  </a:lnTo>
                  <a:lnTo>
                    <a:pt x="38" y="154"/>
                  </a:lnTo>
                  <a:lnTo>
                    <a:pt x="40" y="154"/>
                  </a:lnTo>
                  <a:lnTo>
                    <a:pt x="40" y="152"/>
                  </a:lnTo>
                  <a:lnTo>
                    <a:pt x="40" y="150"/>
                  </a:lnTo>
                  <a:lnTo>
                    <a:pt x="40" y="152"/>
                  </a:lnTo>
                  <a:lnTo>
                    <a:pt x="40" y="150"/>
                  </a:lnTo>
                  <a:lnTo>
                    <a:pt x="40" y="148"/>
                  </a:lnTo>
                  <a:lnTo>
                    <a:pt x="42" y="148"/>
                  </a:lnTo>
                  <a:lnTo>
                    <a:pt x="44" y="148"/>
                  </a:lnTo>
                  <a:lnTo>
                    <a:pt x="44" y="146"/>
                  </a:lnTo>
                  <a:lnTo>
                    <a:pt x="46" y="146"/>
                  </a:lnTo>
                  <a:lnTo>
                    <a:pt x="46" y="144"/>
                  </a:lnTo>
                  <a:lnTo>
                    <a:pt x="46" y="142"/>
                  </a:lnTo>
                  <a:lnTo>
                    <a:pt x="48" y="142"/>
                  </a:lnTo>
                  <a:lnTo>
                    <a:pt x="50" y="142"/>
                  </a:lnTo>
                  <a:lnTo>
                    <a:pt x="52" y="142"/>
                  </a:lnTo>
                  <a:lnTo>
                    <a:pt x="54" y="142"/>
                  </a:lnTo>
                  <a:lnTo>
                    <a:pt x="54" y="140"/>
                  </a:lnTo>
                  <a:lnTo>
                    <a:pt x="56" y="140"/>
                  </a:lnTo>
                  <a:lnTo>
                    <a:pt x="58" y="140"/>
                  </a:lnTo>
                  <a:lnTo>
                    <a:pt x="60" y="140"/>
                  </a:lnTo>
                  <a:lnTo>
                    <a:pt x="60" y="140"/>
                  </a:lnTo>
                  <a:lnTo>
                    <a:pt x="62" y="140"/>
                  </a:lnTo>
                  <a:lnTo>
                    <a:pt x="64" y="140"/>
                  </a:lnTo>
                  <a:lnTo>
                    <a:pt x="64" y="138"/>
                  </a:lnTo>
                  <a:lnTo>
                    <a:pt x="64" y="136"/>
                  </a:lnTo>
                  <a:lnTo>
                    <a:pt x="64" y="134"/>
                  </a:lnTo>
                  <a:lnTo>
                    <a:pt x="62" y="134"/>
                  </a:lnTo>
                  <a:lnTo>
                    <a:pt x="62" y="132"/>
                  </a:lnTo>
                  <a:lnTo>
                    <a:pt x="60" y="132"/>
                  </a:lnTo>
                  <a:lnTo>
                    <a:pt x="60" y="130"/>
                  </a:lnTo>
                  <a:lnTo>
                    <a:pt x="60" y="128"/>
                  </a:lnTo>
                  <a:lnTo>
                    <a:pt x="58" y="128"/>
                  </a:lnTo>
                  <a:lnTo>
                    <a:pt x="58" y="126"/>
                  </a:lnTo>
                  <a:lnTo>
                    <a:pt x="56" y="126"/>
                  </a:lnTo>
                  <a:lnTo>
                    <a:pt x="56" y="124"/>
                  </a:lnTo>
                  <a:lnTo>
                    <a:pt x="58" y="124"/>
                  </a:lnTo>
                  <a:lnTo>
                    <a:pt x="58" y="122"/>
                  </a:lnTo>
                  <a:lnTo>
                    <a:pt x="58" y="120"/>
                  </a:lnTo>
                  <a:lnTo>
                    <a:pt x="58" y="118"/>
                  </a:lnTo>
                  <a:lnTo>
                    <a:pt x="56" y="118"/>
                  </a:lnTo>
                  <a:lnTo>
                    <a:pt x="58" y="118"/>
                  </a:lnTo>
                  <a:lnTo>
                    <a:pt x="58" y="116"/>
                  </a:lnTo>
                  <a:lnTo>
                    <a:pt x="58" y="114"/>
                  </a:lnTo>
                  <a:lnTo>
                    <a:pt x="58" y="112"/>
                  </a:lnTo>
                  <a:lnTo>
                    <a:pt x="58" y="110"/>
                  </a:lnTo>
                  <a:lnTo>
                    <a:pt x="56" y="110"/>
                  </a:lnTo>
                  <a:lnTo>
                    <a:pt x="56" y="108"/>
                  </a:lnTo>
                  <a:lnTo>
                    <a:pt x="56" y="106"/>
                  </a:lnTo>
                  <a:lnTo>
                    <a:pt x="54" y="106"/>
                  </a:lnTo>
                  <a:lnTo>
                    <a:pt x="54" y="104"/>
                  </a:lnTo>
                  <a:lnTo>
                    <a:pt x="56" y="104"/>
                  </a:lnTo>
                  <a:lnTo>
                    <a:pt x="56" y="102"/>
                  </a:lnTo>
                  <a:lnTo>
                    <a:pt x="54" y="102"/>
                  </a:lnTo>
                  <a:lnTo>
                    <a:pt x="54" y="100"/>
                  </a:lnTo>
                  <a:lnTo>
                    <a:pt x="54" y="98"/>
                  </a:lnTo>
                  <a:lnTo>
                    <a:pt x="54" y="96"/>
                  </a:lnTo>
                  <a:lnTo>
                    <a:pt x="56" y="96"/>
                  </a:lnTo>
                  <a:lnTo>
                    <a:pt x="56" y="94"/>
                  </a:lnTo>
                  <a:lnTo>
                    <a:pt x="56" y="92"/>
                  </a:lnTo>
                  <a:lnTo>
                    <a:pt x="56" y="92"/>
                  </a:lnTo>
                  <a:lnTo>
                    <a:pt x="58" y="92"/>
                  </a:lnTo>
                  <a:lnTo>
                    <a:pt x="58" y="90"/>
                  </a:lnTo>
                  <a:lnTo>
                    <a:pt x="58" y="88"/>
                  </a:lnTo>
                  <a:lnTo>
                    <a:pt x="60" y="88"/>
                  </a:lnTo>
                  <a:lnTo>
                    <a:pt x="62" y="88"/>
                  </a:lnTo>
                  <a:lnTo>
                    <a:pt x="62" y="86"/>
                  </a:lnTo>
                  <a:lnTo>
                    <a:pt x="62" y="84"/>
                  </a:lnTo>
                  <a:lnTo>
                    <a:pt x="64" y="82"/>
                  </a:lnTo>
                  <a:lnTo>
                    <a:pt x="64" y="80"/>
                  </a:lnTo>
                  <a:lnTo>
                    <a:pt x="64" y="78"/>
                  </a:lnTo>
                  <a:lnTo>
                    <a:pt x="64" y="76"/>
                  </a:lnTo>
                  <a:lnTo>
                    <a:pt x="64" y="74"/>
                  </a:lnTo>
                  <a:lnTo>
                    <a:pt x="64" y="72"/>
                  </a:lnTo>
                  <a:lnTo>
                    <a:pt x="64" y="70"/>
                  </a:lnTo>
                  <a:lnTo>
                    <a:pt x="64" y="68"/>
                  </a:lnTo>
                  <a:lnTo>
                    <a:pt x="64" y="66"/>
                  </a:lnTo>
                  <a:lnTo>
                    <a:pt x="66" y="66"/>
                  </a:lnTo>
                  <a:lnTo>
                    <a:pt x="66" y="64"/>
                  </a:lnTo>
                  <a:lnTo>
                    <a:pt x="66" y="62"/>
                  </a:lnTo>
                  <a:lnTo>
                    <a:pt x="68" y="62"/>
                  </a:lnTo>
                  <a:lnTo>
                    <a:pt x="68" y="60"/>
                  </a:lnTo>
                  <a:lnTo>
                    <a:pt x="66" y="60"/>
                  </a:lnTo>
                  <a:lnTo>
                    <a:pt x="66" y="58"/>
                  </a:lnTo>
                  <a:lnTo>
                    <a:pt x="68" y="58"/>
                  </a:lnTo>
                  <a:lnTo>
                    <a:pt x="68" y="56"/>
                  </a:lnTo>
                  <a:lnTo>
                    <a:pt x="68" y="54"/>
                  </a:lnTo>
                  <a:lnTo>
                    <a:pt x="68" y="52"/>
                  </a:lnTo>
                  <a:lnTo>
                    <a:pt x="70" y="52"/>
                  </a:lnTo>
                  <a:lnTo>
                    <a:pt x="68" y="52"/>
                  </a:lnTo>
                  <a:lnTo>
                    <a:pt x="68" y="50"/>
                  </a:lnTo>
                  <a:lnTo>
                    <a:pt x="70" y="50"/>
                  </a:lnTo>
                  <a:lnTo>
                    <a:pt x="70" y="48"/>
                  </a:lnTo>
                  <a:lnTo>
                    <a:pt x="72" y="48"/>
                  </a:lnTo>
                  <a:lnTo>
                    <a:pt x="72" y="46"/>
                  </a:lnTo>
                  <a:lnTo>
                    <a:pt x="72" y="44"/>
                  </a:lnTo>
                  <a:lnTo>
                    <a:pt x="70" y="44"/>
                  </a:lnTo>
                  <a:lnTo>
                    <a:pt x="70" y="44"/>
                  </a:lnTo>
                  <a:lnTo>
                    <a:pt x="72" y="44"/>
                  </a:lnTo>
                  <a:lnTo>
                    <a:pt x="70" y="44"/>
                  </a:lnTo>
                  <a:lnTo>
                    <a:pt x="70" y="42"/>
                  </a:lnTo>
                  <a:lnTo>
                    <a:pt x="72" y="42"/>
                  </a:lnTo>
                  <a:lnTo>
                    <a:pt x="72" y="40"/>
                  </a:lnTo>
                  <a:lnTo>
                    <a:pt x="72" y="38"/>
                  </a:lnTo>
                  <a:lnTo>
                    <a:pt x="74" y="36"/>
                  </a:lnTo>
                  <a:lnTo>
                    <a:pt x="76" y="36"/>
                  </a:lnTo>
                  <a:lnTo>
                    <a:pt x="76" y="38"/>
                  </a:lnTo>
                  <a:lnTo>
                    <a:pt x="78" y="38"/>
                  </a:lnTo>
                  <a:lnTo>
                    <a:pt x="78" y="36"/>
                  </a:lnTo>
                  <a:lnTo>
                    <a:pt x="80" y="36"/>
                  </a:lnTo>
                  <a:lnTo>
                    <a:pt x="80" y="38"/>
                  </a:lnTo>
                  <a:lnTo>
                    <a:pt x="80" y="36"/>
                  </a:lnTo>
                  <a:lnTo>
                    <a:pt x="82" y="36"/>
                  </a:lnTo>
                  <a:lnTo>
                    <a:pt x="82" y="38"/>
                  </a:lnTo>
                  <a:lnTo>
                    <a:pt x="84" y="38"/>
                  </a:lnTo>
                  <a:lnTo>
                    <a:pt x="84" y="40"/>
                  </a:lnTo>
                  <a:lnTo>
                    <a:pt x="84" y="40"/>
                  </a:lnTo>
                  <a:lnTo>
                    <a:pt x="86" y="40"/>
                  </a:lnTo>
                  <a:lnTo>
                    <a:pt x="88" y="40"/>
                  </a:lnTo>
                  <a:lnTo>
                    <a:pt x="88" y="42"/>
                  </a:lnTo>
                  <a:lnTo>
                    <a:pt x="90" y="44"/>
                  </a:lnTo>
                  <a:lnTo>
                    <a:pt x="90" y="44"/>
                  </a:lnTo>
                  <a:lnTo>
                    <a:pt x="88" y="44"/>
                  </a:lnTo>
                  <a:lnTo>
                    <a:pt x="90" y="44"/>
                  </a:lnTo>
                  <a:lnTo>
                    <a:pt x="90" y="46"/>
                  </a:lnTo>
                  <a:lnTo>
                    <a:pt x="90" y="48"/>
                  </a:lnTo>
                  <a:lnTo>
                    <a:pt x="92" y="48"/>
                  </a:lnTo>
                  <a:lnTo>
                    <a:pt x="94" y="48"/>
                  </a:lnTo>
                  <a:lnTo>
                    <a:pt x="96" y="48"/>
                  </a:lnTo>
                  <a:lnTo>
                    <a:pt x="96" y="46"/>
                  </a:lnTo>
                  <a:lnTo>
                    <a:pt x="98" y="46"/>
                  </a:lnTo>
                  <a:lnTo>
                    <a:pt x="98" y="44"/>
                  </a:lnTo>
                  <a:lnTo>
                    <a:pt x="100" y="44"/>
                  </a:lnTo>
                  <a:lnTo>
                    <a:pt x="100" y="44"/>
                  </a:lnTo>
                  <a:lnTo>
                    <a:pt x="102" y="44"/>
                  </a:lnTo>
                  <a:lnTo>
                    <a:pt x="102" y="42"/>
                  </a:lnTo>
                  <a:lnTo>
                    <a:pt x="104" y="40"/>
                  </a:lnTo>
                  <a:lnTo>
                    <a:pt x="104" y="38"/>
                  </a:lnTo>
                  <a:lnTo>
                    <a:pt x="106" y="36"/>
                  </a:lnTo>
                  <a:lnTo>
                    <a:pt x="106" y="34"/>
                  </a:lnTo>
                  <a:lnTo>
                    <a:pt x="106" y="32"/>
                  </a:lnTo>
                  <a:lnTo>
                    <a:pt x="108" y="32"/>
                  </a:lnTo>
                  <a:lnTo>
                    <a:pt x="108" y="30"/>
                  </a:lnTo>
                  <a:lnTo>
                    <a:pt x="108" y="28"/>
                  </a:lnTo>
                  <a:lnTo>
                    <a:pt x="108" y="26"/>
                  </a:lnTo>
                  <a:lnTo>
                    <a:pt x="110" y="26"/>
                  </a:lnTo>
                  <a:lnTo>
                    <a:pt x="110" y="24"/>
                  </a:lnTo>
                  <a:lnTo>
                    <a:pt x="110" y="22"/>
                  </a:lnTo>
                  <a:lnTo>
                    <a:pt x="110" y="20"/>
                  </a:lnTo>
                  <a:lnTo>
                    <a:pt x="112" y="18"/>
                  </a:lnTo>
                  <a:lnTo>
                    <a:pt x="114" y="14"/>
                  </a:lnTo>
                  <a:lnTo>
                    <a:pt x="114" y="12"/>
                  </a:lnTo>
                  <a:lnTo>
                    <a:pt x="114" y="10"/>
                  </a:lnTo>
                  <a:lnTo>
                    <a:pt x="116" y="8"/>
                  </a:lnTo>
                  <a:lnTo>
                    <a:pt x="116" y="6"/>
                  </a:lnTo>
                  <a:lnTo>
                    <a:pt x="116" y="4"/>
                  </a:lnTo>
                  <a:lnTo>
                    <a:pt x="118" y="4"/>
                  </a:lnTo>
                  <a:lnTo>
                    <a:pt x="118" y="2"/>
                  </a:lnTo>
                  <a:lnTo>
                    <a:pt x="118" y="0"/>
                  </a:lnTo>
                  <a:lnTo>
                    <a:pt x="120" y="0"/>
                  </a:lnTo>
                  <a:lnTo>
                    <a:pt x="120" y="2"/>
                  </a:lnTo>
                  <a:lnTo>
                    <a:pt x="122" y="2"/>
                  </a:lnTo>
                  <a:lnTo>
                    <a:pt x="160" y="16"/>
                  </a:lnTo>
                  <a:lnTo>
                    <a:pt x="162" y="16"/>
                  </a:lnTo>
                  <a:lnTo>
                    <a:pt x="164" y="16"/>
                  </a:lnTo>
                  <a:lnTo>
                    <a:pt x="164" y="18"/>
                  </a:lnTo>
                  <a:lnTo>
                    <a:pt x="166" y="18"/>
                  </a:lnTo>
                  <a:lnTo>
                    <a:pt x="170" y="20"/>
                  </a:lnTo>
                  <a:lnTo>
                    <a:pt x="172" y="20"/>
                  </a:lnTo>
                  <a:lnTo>
                    <a:pt x="176" y="22"/>
                  </a:lnTo>
                  <a:lnTo>
                    <a:pt x="180" y="22"/>
                  </a:lnTo>
                  <a:lnTo>
                    <a:pt x="180" y="24"/>
                  </a:lnTo>
                  <a:lnTo>
                    <a:pt x="184" y="24"/>
                  </a:lnTo>
                  <a:lnTo>
                    <a:pt x="186" y="26"/>
                  </a:lnTo>
                  <a:lnTo>
                    <a:pt x="188" y="26"/>
                  </a:lnTo>
                  <a:lnTo>
                    <a:pt x="190" y="26"/>
                  </a:lnTo>
                  <a:lnTo>
                    <a:pt x="194" y="28"/>
                  </a:lnTo>
                  <a:lnTo>
                    <a:pt x="196" y="28"/>
                  </a:lnTo>
                  <a:lnTo>
                    <a:pt x="200" y="30"/>
                  </a:lnTo>
                  <a:lnTo>
                    <a:pt x="204" y="32"/>
                  </a:lnTo>
                  <a:lnTo>
                    <a:pt x="206" y="32"/>
                  </a:lnTo>
                  <a:lnTo>
                    <a:pt x="212" y="34"/>
                  </a:lnTo>
                  <a:lnTo>
                    <a:pt x="214" y="34"/>
                  </a:lnTo>
                  <a:lnTo>
                    <a:pt x="216" y="36"/>
                  </a:lnTo>
                  <a:lnTo>
                    <a:pt x="218" y="36"/>
                  </a:lnTo>
                  <a:lnTo>
                    <a:pt x="220" y="36"/>
                  </a:lnTo>
                  <a:lnTo>
                    <a:pt x="222" y="38"/>
                  </a:lnTo>
                  <a:lnTo>
                    <a:pt x="226" y="38"/>
                  </a:lnTo>
                  <a:lnTo>
                    <a:pt x="228" y="38"/>
                  </a:lnTo>
                  <a:lnTo>
                    <a:pt x="228" y="40"/>
                  </a:lnTo>
                  <a:lnTo>
                    <a:pt x="228" y="40"/>
                  </a:lnTo>
                  <a:lnTo>
                    <a:pt x="230" y="40"/>
                  </a:lnTo>
                  <a:lnTo>
                    <a:pt x="232" y="40"/>
                  </a:lnTo>
                  <a:lnTo>
                    <a:pt x="232" y="42"/>
                  </a:lnTo>
                  <a:lnTo>
                    <a:pt x="234" y="42"/>
                  </a:lnTo>
                  <a:lnTo>
                    <a:pt x="236" y="42"/>
                  </a:lnTo>
                  <a:lnTo>
                    <a:pt x="238" y="42"/>
                  </a:lnTo>
                  <a:lnTo>
                    <a:pt x="240" y="44"/>
                  </a:lnTo>
                  <a:lnTo>
                    <a:pt x="242" y="44"/>
                  </a:lnTo>
                  <a:lnTo>
                    <a:pt x="244" y="44"/>
                  </a:lnTo>
                  <a:lnTo>
                    <a:pt x="246" y="44"/>
                  </a:lnTo>
                  <a:lnTo>
                    <a:pt x="246" y="44"/>
                  </a:lnTo>
                  <a:lnTo>
                    <a:pt x="250" y="44"/>
                  </a:lnTo>
                  <a:lnTo>
                    <a:pt x="252" y="44"/>
                  </a:lnTo>
                  <a:lnTo>
                    <a:pt x="252" y="46"/>
                  </a:lnTo>
                  <a:lnTo>
                    <a:pt x="254" y="46"/>
                  </a:lnTo>
                  <a:lnTo>
                    <a:pt x="256" y="46"/>
                  </a:lnTo>
                  <a:lnTo>
                    <a:pt x="258" y="46"/>
                  </a:lnTo>
                  <a:lnTo>
                    <a:pt x="260" y="48"/>
                  </a:lnTo>
                  <a:lnTo>
                    <a:pt x="262" y="48"/>
                  </a:lnTo>
                  <a:lnTo>
                    <a:pt x="264" y="48"/>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98" name="Freeform 1104">
              <a:extLst>
                <a:ext uri="{FF2B5EF4-FFF2-40B4-BE49-F238E27FC236}">
                  <a16:creationId xmlns:a16="http://schemas.microsoft.com/office/drawing/2014/main" id="{DF87D4B1-7610-31CC-870D-E6D96C772D09}"/>
                </a:ext>
              </a:extLst>
            </p:cNvPr>
            <p:cNvSpPr>
              <a:spLocks noEditPoints="1"/>
            </p:cNvSpPr>
            <p:nvPr/>
          </p:nvSpPr>
          <p:spPr bwMode="auto">
            <a:xfrm rot="21201035">
              <a:off x="2222022" y="2830906"/>
              <a:ext cx="556668" cy="1162030"/>
            </a:xfrm>
            <a:custGeom>
              <a:avLst/>
              <a:gdLst>
                <a:gd name="T0" fmla="*/ 30 w 281"/>
                <a:gd name="T1" fmla="*/ 503 h 622"/>
                <a:gd name="T2" fmla="*/ 85 w 281"/>
                <a:gd name="T3" fmla="*/ 525 h 622"/>
                <a:gd name="T4" fmla="*/ 103 w 281"/>
                <a:gd name="T5" fmla="*/ 511 h 622"/>
                <a:gd name="T6" fmla="*/ 18 w 281"/>
                <a:gd name="T7" fmla="*/ 457 h 622"/>
                <a:gd name="T8" fmla="*/ 44 w 281"/>
                <a:gd name="T9" fmla="*/ 467 h 622"/>
                <a:gd name="T10" fmla="*/ 32 w 281"/>
                <a:gd name="T11" fmla="*/ 459 h 622"/>
                <a:gd name="T12" fmla="*/ 26 w 281"/>
                <a:gd name="T13" fmla="*/ 247 h 622"/>
                <a:gd name="T14" fmla="*/ 58 w 281"/>
                <a:gd name="T15" fmla="*/ 233 h 622"/>
                <a:gd name="T16" fmla="*/ 50 w 281"/>
                <a:gd name="T17" fmla="*/ 225 h 622"/>
                <a:gd name="T18" fmla="*/ 44 w 281"/>
                <a:gd name="T19" fmla="*/ 44 h 622"/>
                <a:gd name="T20" fmla="*/ 175 w 281"/>
                <a:gd name="T21" fmla="*/ 56 h 622"/>
                <a:gd name="T22" fmla="*/ 207 w 281"/>
                <a:gd name="T23" fmla="*/ 84 h 622"/>
                <a:gd name="T24" fmla="*/ 185 w 281"/>
                <a:gd name="T25" fmla="*/ 132 h 622"/>
                <a:gd name="T26" fmla="*/ 157 w 281"/>
                <a:gd name="T27" fmla="*/ 189 h 622"/>
                <a:gd name="T28" fmla="*/ 151 w 281"/>
                <a:gd name="T29" fmla="*/ 233 h 622"/>
                <a:gd name="T30" fmla="*/ 175 w 281"/>
                <a:gd name="T31" fmla="*/ 289 h 622"/>
                <a:gd name="T32" fmla="*/ 195 w 281"/>
                <a:gd name="T33" fmla="*/ 331 h 622"/>
                <a:gd name="T34" fmla="*/ 217 w 281"/>
                <a:gd name="T35" fmla="*/ 381 h 622"/>
                <a:gd name="T36" fmla="*/ 239 w 281"/>
                <a:gd name="T37" fmla="*/ 429 h 622"/>
                <a:gd name="T38" fmla="*/ 257 w 281"/>
                <a:gd name="T39" fmla="*/ 473 h 622"/>
                <a:gd name="T40" fmla="*/ 271 w 281"/>
                <a:gd name="T41" fmla="*/ 517 h 622"/>
                <a:gd name="T42" fmla="*/ 275 w 281"/>
                <a:gd name="T43" fmla="*/ 551 h 622"/>
                <a:gd name="T44" fmla="*/ 251 w 281"/>
                <a:gd name="T45" fmla="*/ 577 h 622"/>
                <a:gd name="T46" fmla="*/ 235 w 281"/>
                <a:gd name="T47" fmla="*/ 606 h 622"/>
                <a:gd name="T48" fmla="*/ 199 w 281"/>
                <a:gd name="T49" fmla="*/ 612 h 622"/>
                <a:gd name="T50" fmla="*/ 143 w 281"/>
                <a:gd name="T51" fmla="*/ 598 h 622"/>
                <a:gd name="T52" fmla="*/ 119 w 281"/>
                <a:gd name="T53" fmla="*/ 579 h 622"/>
                <a:gd name="T54" fmla="*/ 117 w 281"/>
                <a:gd name="T55" fmla="*/ 573 h 622"/>
                <a:gd name="T56" fmla="*/ 115 w 281"/>
                <a:gd name="T57" fmla="*/ 537 h 622"/>
                <a:gd name="T58" fmla="*/ 105 w 281"/>
                <a:gd name="T59" fmla="*/ 513 h 622"/>
                <a:gd name="T60" fmla="*/ 95 w 281"/>
                <a:gd name="T61" fmla="*/ 507 h 622"/>
                <a:gd name="T62" fmla="*/ 77 w 281"/>
                <a:gd name="T63" fmla="*/ 479 h 622"/>
                <a:gd name="T64" fmla="*/ 58 w 281"/>
                <a:gd name="T65" fmla="*/ 453 h 622"/>
                <a:gd name="T66" fmla="*/ 28 w 281"/>
                <a:gd name="T67" fmla="*/ 431 h 622"/>
                <a:gd name="T68" fmla="*/ 22 w 281"/>
                <a:gd name="T69" fmla="*/ 407 h 622"/>
                <a:gd name="T70" fmla="*/ 20 w 281"/>
                <a:gd name="T71" fmla="*/ 381 h 622"/>
                <a:gd name="T72" fmla="*/ 20 w 281"/>
                <a:gd name="T73" fmla="*/ 359 h 622"/>
                <a:gd name="T74" fmla="*/ 10 w 281"/>
                <a:gd name="T75" fmla="*/ 319 h 622"/>
                <a:gd name="T76" fmla="*/ 12 w 281"/>
                <a:gd name="T77" fmla="*/ 295 h 622"/>
                <a:gd name="T78" fmla="*/ 18 w 281"/>
                <a:gd name="T79" fmla="*/ 277 h 622"/>
                <a:gd name="T80" fmla="*/ 14 w 281"/>
                <a:gd name="T81" fmla="*/ 239 h 622"/>
                <a:gd name="T82" fmla="*/ 24 w 281"/>
                <a:gd name="T83" fmla="*/ 233 h 622"/>
                <a:gd name="T84" fmla="*/ 22 w 281"/>
                <a:gd name="T85" fmla="*/ 245 h 622"/>
                <a:gd name="T86" fmla="*/ 32 w 281"/>
                <a:gd name="T87" fmla="*/ 253 h 622"/>
                <a:gd name="T88" fmla="*/ 30 w 281"/>
                <a:gd name="T89" fmla="*/ 229 h 622"/>
                <a:gd name="T90" fmla="*/ 46 w 281"/>
                <a:gd name="T91" fmla="*/ 225 h 622"/>
                <a:gd name="T92" fmla="*/ 60 w 281"/>
                <a:gd name="T93" fmla="*/ 231 h 622"/>
                <a:gd name="T94" fmla="*/ 54 w 281"/>
                <a:gd name="T95" fmla="*/ 227 h 622"/>
                <a:gd name="T96" fmla="*/ 34 w 281"/>
                <a:gd name="T97" fmla="*/ 215 h 622"/>
                <a:gd name="T98" fmla="*/ 22 w 281"/>
                <a:gd name="T99" fmla="*/ 227 h 622"/>
                <a:gd name="T100" fmla="*/ 12 w 281"/>
                <a:gd name="T101" fmla="*/ 207 h 622"/>
                <a:gd name="T102" fmla="*/ 12 w 281"/>
                <a:gd name="T103" fmla="*/ 197 h 622"/>
                <a:gd name="T104" fmla="*/ 12 w 281"/>
                <a:gd name="T105" fmla="*/ 193 h 622"/>
                <a:gd name="T106" fmla="*/ 8 w 281"/>
                <a:gd name="T107" fmla="*/ 158 h 622"/>
                <a:gd name="T108" fmla="*/ 12 w 281"/>
                <a:gd name="T109" fmla="*/ 132 h 622"/>
                <a:gd name="T110" fmla="*/ 22 w 281"/>
                <a:gd name="T111" fmla="*/ 104 h 622"/>
                <a:gd name="T112" fmla="*/ 18 w 281"/>
                <a:gd name="T113" fmla="*/ 68 h 622"/>
                <a:gd name="T114" fmla="*/ 30 w 281"/>
                <a:gd name="T115" fmla="*/ 66 h 622"/>
                <a:gd name="T116" fmla="*/ 34 w 281"/>
                <a:gd name="T117" fmla="*/ 58 h 622"/>
                <a:gd name="T118" fmla="*/ 40 w 281"/>
                <a:gd name="T119" fmla="*/ 52 h 622"/>
                <a:gd name="T120" fmla="*/ 60 w 281"/>
                <a:gd name="T121" fmla="*/ 24 h 622"/>
                <a:gd name="T122" fmla="*/ 64 w 281"/>
                <a:gd name="T123" fmla="*/ 0 h 622"/>
                <a:gd name="T124" fmla="*/ 109 w 281"/>
                <a:gd name="T125" fmla="*/ 24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 h="622">
                  <a:moveTo>
                    <a:pt x="64" y="535"/>
                  </a:moveTo>
                  <a:lnTo>
                    <a:pt x="64" y="537"/>
                  </a:lnTo>
                  <a:lnTo>
                    <a:pt x="66" y="537"/>
                  </a:lnTo>
                  <a:lnTo>
                    <a:pt x="66" y="539"/>
                  </a:lnTo>
                  <a:lnTo>
                    <a:pt x="66" y="541"/>
                  </a:lnTo>
                  <a:lnTo>
                    <a:pt x="66" y="543"/>
                  </a:lnTo>
                  <a:lnTo>
                    <a:pt x="66" y="545"/>
                  </a:lnTo>
                  <a:lnTo>
                    <a:pt x="68" y="545"/>
                  </a:lnTo>
                  <a:lnTo>
                    <a:pt x="68" y="547"/>
                  </a:lnTo>
                  <a:lnTo>
                    <a:pt x="68" y="549"/>
                  </a:lnTo>
                  <a:lnTo>
                    <a:pt x="70" y="549"/>
                  </a:lnTo>
                  <a:lnTo>
                    <a:pt x="70" y="551"/>
                  </a:lnTo>
                  <a:lnTo>
                    <a:pt x="68" y="551"/>
                  </a:lnTo>
                  <a:lnTo>
                    <a:pt x="66" y="551"/>
                  </a:lnTo>
                  <a:lnTo>
                    <a:pt x="66" y="549"/>
                  </a:lnTo>
                  <a:lnTo>
                    <a:pt x="66" y="551"/>
                  </a:lnTo>
                  <a:lnTo>
                    <a:pt x="66" y="549"/>
                  </a:lnTo>
                  <a:lnTo>
                    <a:pt x="64" y="549"/>
                  </a:lnTo>
                  <a:lnTo>
                    <a:pt x="64" y="547"/>
                  </a:lnTo>
                  <a:lnTo>
                    <a:pt x="64" y="545"/>
                  </a:lnTo>
                  <a:lnTo>
                    <a:pt x="64" y="543"/>
                  </a:lnTo>
                  <a:lnTo>
                    <a:pt x="64" y="541"/>
                  </a:lnTo>
                  <a:lnTo>
                    <a:pt x="64" y="539"/>
                  </a:lnTo>
                  <a:lnTo>
                    <a:pt x="64" y="537"/>
                  </a:lnTo>
                  <a:lnTo>
                    <a:pt x="62" y="537"/>
                  </a:lnTo>
                  <a:lnTo>
                    <a:pt x="64" y="537"/>
                  </a:lnTo>
                  <a:lnTo>
                    <a:pt x="64" y="535"/>
                  </a:lnTo>
                  <a:lnTo>
                    <a:pt x="62" y="535"/>
                  </a:lnTo>
                  <a:lnTo>
                    <a:pt x="64" y="535"/>
                  </a:lnTo>
                  <a:close/>
                  <a:moveTo>
                    <a:pt x="30" y="503"/>
                  </a:moveTo>
                  <a:lnTo>
                    <a:pt x="30" y="505"/>
                  </a:lnTo>
                  <a:lnTo>
                    <a:pt x="32" y="505"/>
                  </a:lnTo>
                  <a:lnTo>
                    <a:pt x="32" y="507"/>
                  </a:lnTo>
                  <a:lnTo>
                    <a:pt x="34" y="507"/>
                  </a:lnTo>
                  <a:lnTo>
                    <a:pt x="34" y="509"/>
                  </a:lnTo>
                  <a:lnTo>
                    <a:pt x="32" y="509"/>
                  </a:lnTo>
                  <a:lnTo>
                    <a:pt x="30" y="509"/>
                  </a:lnTo>
                  <a:lnTo>
                    <a:pt x="30" y="507"/>
                  </a:lnTo>
                  <a:lnTo>
                    <a:pt x="28" y="507"/>
                  </a:lnTo>
                  <a:lnTo>
                    <a:pt x="28" y="505"/>
                  </a:lnTo>
                  <a:lnTo>
                    <a:pt x="28" y="503"/>
                  </a:lnTo>
                  <a:lnTo>
                    <a:pt x="30" y="503"/>
                  </a:lnTo>
                  <a:lnTo>
                    <a:pt x="30" y="505"/>
                  </a:lnTo>
                  <a:lnTo>
                    <a:pt x="30" y="503"/>
                  </a:lnTo>
                  <a:lnTo>
                    <a:pt x="30" y="505"/>
                  </a:lnTo>
                  <a:lnTo>
                    <a:pt x="30" y="503"/>
                  </a:lnTo>
                  <a:close/>
                  <a:moveTo>
                    <a:pt x="74" y="513"/>
                  </a:moveTo>
                  <a:lnTo>
                    <a:pt x="77" y="513"/>
                  </a:lnTo>
                  <a:lnTo>
                    <a:pt x="77" y="515"/>
                  </a:lnTo>
                  <a:lnTo>
                    <a:pt x="79" y="515"/>
                  </a:lnTo>
                  <a:lnTo>
                    <a:pt x="77" y="515"/>
                  </a:lnTo>
                  <a:lnTo>
                    <a:pt x="79" y="515"/>
                  </a:lnTo>
                  <a:lnTo>
                    <a:pt x="79" y="517"/>
                  </a:lnTo>
                  <a:lnTo>
                    <a:pt x="81" y="517"/>
                  </a:lnTo>
                  <a:lnTo>
                    <a:pt x="81" y="519"/>
                  </a:lnTo>
                  <a:lnTo>
                    <a:pt x="83" y="519"/>
                  </a:lnTo>
                  <a:lnTo>
                    <a:pt x="83" y="521"/>
                  </a:lnTo>
                  <a:lnTo>
                    <a:pt x="83" y="523"/>
                  </a:lnTo>
                  <a:lnTo>
                    <a:pt x="85" y="523"/>
                  </a:lnTo>
                  <a:lnTo>
                    <a:pt x="85" y="525"/>
                  </a:lnTo>
                  <a:lnTo>
                    <a:pt x="85" y="527"/>
                  </a:lnTo>
                  <a:lnTo>
                    <a:pt x="83" y="527"/>
                  </a:lnTo>
                  <a:lnTo>
                    <a:pt x="83" y="525"/>
                  </a:lnTo>
                  <a:lnTo>
                    <a:pt x="81" y="525"/>
                  </a:lnTo>
                  <a:lnTo>
                    <a:pt x="79" y="525"/>
                  </a:lnTo>
                  <a:lnTo>
                    <a:pt x="79" y="523"/>
                  </a:lnTo>
                  <a:lnTo>
                    <a:pt x="77" y="523"/>
                  </a:lnTo>
                  <a:lnTo>
                    <a:pt x="77" y="521"/>
                  </a:lnTo>
                  <a:lnTo>
                    <a:pt x="79" y="521"/>
                  </a:lnTo>
                  <a:lnTo>
                    <a:pt x="79" y="519"/>
                  </a:lnTo>
                  <a:lnTo>
                    <a:pt x="79" y="521"/>
                  </a:lnTo>
                  <a:lnTo>
                    <a:pt x="79" y="519"/>
                  </a:lnTo>
                  <a:lnTo>
                    <a:pt x="79" y="517"/>
                  </a:lnTo>
                  <a:lnTo>
                    <a:pt x="77" y="517"/>
                  </a:lnTo>
                  <a:lnTo>
                    <a:pt x="77" y="515"/>
                  </a:lnTo>
                  <a:lnTo>
                    <a:pt x="74" y="515"/>
                  </a:lnTo>
                  <a:lnTo>
                    <a:pt x="74" y="513"/>
                  </a:lnTo>
                  <a:close/>
                  <a:moveTo>
                    <a:pt x="58" y="503"/>
                  </a:moveTo>
                  <a:lnTo>
                    <a:pt x="58" y="505"/>
                  </a:lnTo>
                  <a:lnTo>
                    <a:pt x="56" y="505"/>
                  </a:lnTo>
                  <a:lnTo>
                    <a:pt x="56" y="503"/>
                  </a:lnTo>
                  <a:lnTo>
                    <a:pt x="58" y="503"/>
                  </a:lnTo>
                  <a:close/>
                  <a:moveTo>
                    <a:pt x="107" y="519"/>
                  </a:moveTo>
                  <a:lnTo>
                    <a:pt x="107" y="519"/>
                  </a:lnTo>
                  <a:lnTo>
                    <a:pt x="107" y="519"/>
                  </a:lnTo>
                  <a:close/>
                  <a:moveTo>
                    <a:pt x="109" y="519"/>
                  </a:moveTo>
                  <a:lnTo>
                    <a:pt x="107" y="519"/>
                  </a:lnTo>
                  <a:lnTo>
                    <a:pt x="107" y="517"/>
                  </a:lnTo>
                  <a:lnTo>
                    <a:pt x="109" y="519"/>
                  </a:lnTo>
                  <a:close/>
                  <a:moveTo>
                    <a:pt x="103" y="511"/>
                  </a:moveTo>
                  <a:lnTo>
                    <a:pt x="103" y="509"/>
                  </a:lnTo>
                  <a:lnTo>
                    <a:pt x="103" y="511"/>
                  </a:lnTo>
                  <a:close/>
                  <a:moveTo>
                    <a:pt x="105" y="511"/>
                  </a:moveTo>
                  <a:lnTo>
                    <a:pt x="105" y="509"/>
                  </a:lnTo>
                  <a:lnTo>
                    <a:pt x="105" y="511"/>
                  </a:lnTo>
                  <a:close/>
                  <a:moveTo>
                    <a:pt x="99" y="505"/>
                  </a:moveTo>
                  <a:lnTo>
                    <a:pt x="101" y="505"/>
                  </a:lnTo>
                  <a:lnTo>
                    <a:pt x="99" y="505"/>
                  </a:lnTo>
                  <a:lnTo>
                    <a:pt x="101" y="505"/>
                  </a:lnTo>
                  <a:lnTo>
                    <a:pt x="99" y="505"/>
                  </a:lnTo>
                  <a:close/>
                  <a:moveTo>
                    <a:pt x="52" y="471"/>
                  </a:moveTo>
                  <a:lnTo>
                    <a:pt x="54" y="471"/>
                  </a:lnTo>
                  <a:lnTo>
                    <a:pt x="52" y="471"/>
                  </a:lnTo>
                  <a:close/>
                  <a:moveTo>
                    <a:pt x="26" y="457"/>
                  </a:moveTo>
                  <a:lnTo>
                    <a:pt x="28" y="457"/>
                  </a:lnTo>
                  <a:lnTo>
                    <a:pt x="26" y="457"/>
                  </a:lnTo>
                  <a:lnTo>
                    <a:pt x="26" y="459"/>
                  </a:lnTo>
                  <a:lnTo>
                    <a:pt x="26" y="461"/>
                  </a:lnTo>
                  <a:lnTo>
                    <a:pt x="28" y="461"/>
                  </a:lnTo>
                  <a:lnTo>
                    <a:pt x="26" y="461"/>
                  </a:lnTo>
                  <a:lnTo>
                    <a:pt x="28" y="461"/>
                  </a:lnTo>
                  <a:lnTo>
                    <a:pt x="28" y="463"/>
                  </a:lnTo>
                  <a:lnTo>
                    <a:pt x="26" y="463"/>
                  </a:lnTo>
                  <a:lnTo>
                    <a:pt x="24" y="463"/>
                  </a:lnTo>
                  <a:lnTo>
                    <a:pt x="22" y="463"/>
                  </a:lnTo>
                  <a:lnTo>
                    <a:pt x="20" y="463"/>
                  </a:lnTo>
                  <a:lnTo>
                    <a:pt x="20" y="461"/>
                  </a:lnTo>
                  <a:lnTo>
                    <a:pt x="18" y="461"/>
                  </a:lnTo>
                  <a:lnTo>
                    <a:pt x="18" y="459"/>
                  </a:lnTo>
                  <a:lnTo>
                    <a:pt x="18" y="457"/>
                  </a:lnTo>
                  <a:lnTo>
                    <a:pt x="18" y="455"/>
                  </a:lnTo>
                  <a:lnTo>
                    <a:pt x="20" y="455"/>
                  </a:lnTo>
                  <a:lnTo>
                    <a:pt x="22" y="455"/>
                  </a:lnTo>
                  <a:lnTo>
                    <a:pt x="24" y="455"/>
                  </a:lnTo>
                  <a:lnTo>
                    <a:pt x="24" y="457"/>
                  </a:lnTo>
                  <a:lnTo>
                    <a:pt x="26" y="457"/>
                  </a:lnTo>
                  <a:close/>
                  <a:moveTo>
                    <a:pt x="14" y="451"/>
                  </a:moveTo>
                  <a:lnTo>
                    <a:pt x="14" y="453"/>
                  </a:lnTo>
                  <a:lnTo>
                    <a:pt x="16" y="453"/>
                  </a:lnTo>
                  <a:lnTo>
                    <a:pt x="16" y="455"/>
                  </a:lnTo>
                  <a:lnTo>
                    <a:pt x="14" y="455"/>
                  </a:lnTo>
                  <a:lnTo>
                    <a:pt x="14" y="453"/>
                  </a:lnTo>
                  <a:lnTo>
                    <a:pt x="12" y="453"/>
                  </a:lnTo>
                  <a:lnTo>
                    <a:pt x="12" y="451"/>
                  </a:lnTo>
                  <a:lnTo>
                    <a:pt x="10" y="451"/>
                  </a:lnTo>
                  <a:lnTo>
                    <a:pt x="12" y="451"/>
                  </a:lnTo>
                  <a:lnTo>
                    <a:pt x="14" y="451"/>
                  </a:lnTo>
                  <a:close/>
                  <a:moveTo>
                    <a:pt x="34" y="457"/>
                  </a:moveTo>
                  <a:lnTo>
                    <a:pt x="34" y="459"/>
                  </a:lnTo>
                  <a:lnTo>
                    <a:pt x="36" y="459"/>
                  </a:lnTo>
                  <a:lnTo>
                    <a:pt x="36" y="461"/>
                  </a:lnTo>
                  <a:lnTo>
                    <a:pt x="38" y="461"/>
                  </a:lnTo>
                  <a:lnTo>
                    <a:pt x="40" y="461"/>
                  </a:lnTo>
                  <a:lnTo>
                    <a:pt x="40" y="463"/>
                  </a:lnTo>
                  <a:lnTo>
                    <a:pt x="42" y="463"/>
                  </a:lnTo>
                  <a:lnTo>
                    <a:pt x="40" y="463"/>
                  </a:lnTo>
                  <a:lnTo>
                    <a:pt x="42" y="463"/>
                  </a:lnTo>
                  <a:lnTo>
                    <a:pt x="42" y="465"/>
                  </a:lnTo>
                  <a:lnTo>
                    <a:pt x="44" y="465"/>
                  </a:lnTo>
                  <a:lnTo>
                    <a:pt x="44" y="467"/>
                  </a:lnTo>
                  <a:lnTo>
                    <a:pt x="46" y="467"/>
                  </a:lnTo>
                  <a:lnTo>
                    <a:pt x="46" y="465"/>
                  </a:lnTo>
                  <a:lnTo>
                    <a:pt x="48" y="465"/>
                  </a:lnTo>
                  <a:lnTo>
                    <a:pt x="48" y="467"/>
                  </a:lnTo>
                  <a:lnTo>
                    <a:pt x="50" y="467"/>
                  </a:lnTo>
                  <a:lnTo>
                    <a:pt x="48" y="467"/>
                  </a:lnTo>
                  <a:lnTo>
                    <a:pt x="48" y="469"/>
                  </a:lnTo>
                  <a:lnTo>
                    <a:pt x="46" y="469"/>
                  </a:lnTo>
                  <a:lnTo>
                    <a:pt x="44" y="469"/>
                  </a:lnTo>
                  <a:lnTo>
                    <a:pt x="44" y="467"/>
                  </a:lnTo>
                  <a:lnTo>
                    <a:pt x="42" y="467"/>
                  </a:lnTo>
                  <a:lnTo>
                    <a:pt x="40" y="467"/>
                  </a:lnTo>
                  <a:lnTo>
                    <a:pt x="38" y="467"/>
                  </a:lnTo>
                  <a:lnTo>
                    <a:pt x="36" y="467"/>
                  </a:lnTo>
                  <a:lnTo>
                    <a:pt x="36" y="465"/>
                  </a:lnTo>
                  <a:lnTo>
                    <a:pt x="36" y="467"/>
                  </a:lnTo>
                  <a:lnTo>
                    <a:pt x="36" y="465"/>
                  </a:lnTo>
                  <a:lnTo>
                    <a:pt x="34" y="465"/>
                  </a:lnTo>
                  <a:lnTo>
                    <a:pt x="34" y="463"/>
                  </a:lnTo>
                  <a:lnTo>
                    <a:pt x="32" y="463"/>
                  </a:lnTo>
                  <a:lnTo>
                    <a:pt x="34" y="463"/>
                  </a:lnTo>
                  <a:lnTo>
                    <a:pt x="32" y="463"/>
                  </a:lnTo>
                  <a:lnTo>
                    <a:pt x="34" y="463"/>
                  </a:lnTo>
                  <a:lnTo>
                    <a:pt x="32" y="463"/>
                  </a:lnTo>
                  <a:lnTo>
                    <a:pt x="34" y="463"/>
                  </a:lnTo>
                  <a:lnTo>
                    <a:pt x="34" y="461"/>
                  </a:lnTo>
                  <a:lnTo>
                    <a:pt x="34" y="459"/>
                  </a:lnTo>
                  <a:lnTo>
                    <a:pt x="34" y="461"/>
                  </a:lnTo>
                  <a:lnTo>
                    <a:pt x="34" y="459"/>
                  </a:lnTo>
                  <a:lnTo>
                    <a:pt x="32" y="459"/>
                  </a:lnTo>
                  <a:lnTo>
                    <a:pt x="32" y="457"/>
                  </a:lnTo>
                  <a:lnTo>
                    <a:pt x="32" y="459"/>
                  </a:lnTo>
                  <a:lnTo>
                    <a:pt x="32" y="457"/>
                  </a:lnTo>
                  <a:lnTo>
                    <a:pt x="32" y="459"/>
                  </a:lnTo>
                  <a:lnTo>
                    <a:pt x="34" y="459"/>
                  </a:lnTo>
                  <a:lnTo>
                    <a:pt x="34" y="457"/>
                  </a:lnTo>
                  <a:lnTo>
                    <a:pt x="32" y="457"/>
                  </a:lnTo>
                  <a:lnTo>
                    <a:pt x="34" y="457"/>
                  </a:lnTo>
                  <a:lnTo>
                    <a:pt x="32" y="457"/>
                  </a:lnTo>
                  <a:lnTo>
                    <a:pt x="34" y="457"/>
                  </a:lnTo>
                  <a:close/>
                  <a:moveTo>
                    <a:pt x="64" y="467"/>
                  </a:moveTo>
                  <a:lnTo>
                    <a:pt x="64" y="465"/>
                  </a:lnTo>
                  <a:lnTo>
                    <a:pt x="64" y="467"/>
                  </a:lnTo>
                  <a:close/>
                  <a:moveTo>
                    <a:pt x="64" y="465"/>
                  </a:moveTo>
                  <a:lnTo>
                    <a:pt x="64" y="467"/>
                  </a:lnTo>
                  <a:lnTo>
                    <a:pt x="64" y="465"/>
                  </a:lnTo>
                  <a:close/>
                  <a:moveTo>
                    <a:pt x="34" y="255"/>
                  </a:moveTo>
                  <a:lnTo>
                    <a:pt x="32" y="255"/>
                  </a:lnTo>
                  <a:lnTo>
                    <a:pt x="34" y="255"/>
                  </a:lnTo>
                  <a:close/>
                  <a:moveTo>
                    <a:pt x="24" y="247"/>
                  </a:moveTo>
                  <a:lnTo>
                    <a:pt x="26" y="247"/>
                  </a:lnTo>
                  <a:lnTo>
                    <a:pt x="24" y="247"/>
                  </a:lnTo>
                  <a:close/>
                  <a:moveTo>
                    <a:pt x="26" y="247"/>
                  </a:moveTo>
                  <a:lnTo>
                    <a:pt x="26" y="249"/>
                  </a:lnTo>
                  <a:lnTo>
                    <a:pt x="26" y="247"/>
                  </a:lnTo>
                  <a:close/>
                  <a:moveTo>
                    <a:pt x="24" y="247"/>
                  </a:moveTo>
                  <a:lnTo>
                    <a:pt x="26" y="247"/>
                  </a:lnTo>
                  <a:lnTo>
                    <a:pt x="24" y="247"/>
                  </a:lnTo>
                  <a:close/>
                  <a:moveTo>
                    <a:pt x="26" y="245"/>
                  </a:moveTo>
                  <a:lnTo>
                    <a:pt x="26" y="247"/>
                  </a:lnTo>
                  <a:lnTo>
                    <a:pt x="24" y="247"/>
                  </a:lnTo>
                  <a:lnTo>
                    <a:pt x="26" y="245"/>
                  </a:lnTo>
                  <a:close/>
                  <a:moveTo>
                    <a:pt x="24" y="245"/>
                  </a:moveTo>
                  <a:lnTo>
                    <a:pt x="26" y="245"/>
                  </a:lnTo>
                  <a:lnTo>
                    <a:pt x="24" y="245"/>
                  </a:lnTo>
                  <a:close/>
                  <a:moveTo>
                    <a:pt x="0" y="221"/>
                  </a:moveTo>
                  <a:lnTo>
                    <a:pt x="0" y="223"/>
                  </a:lnTo>
                  <a:lnTo>
                    <a:pt x="0" y="221"/>
                  </a:lnTo>
                  <a:lnTo>
                    <a:pt x="0" y="223"/>
                  </a:lnTo>
                  <a:lnTo>
                    <a:pt x="0" y="221"/>
                  </a:lnTo>
                  <a:close/>
                  <a:moveTo>
                    <a:pt x="28" y="233"/>
                  </a:moveTo>
                  <a:lnTo>
                    <a:pt x="30" y="233"/>
                  </a:lnTo>
                  <a:lnTo>
                    <a:pt x="30" y="235"/>
                  </a:lnTo>
                  <a:lnTo>
                    <a:pt x="28" y="235"/>
                  </a:lnTo>
                  <a:lnTo>
                    <a:pt x="28" y="233"/>
                  </a:lnTo>
                  <a:lnTo>
                    <a:pt x="28" y="231"/>
                  </a:lnTo>
                  <a:lnTo>
                    <a:pt x="26" y="231"/>
                  </a:lnTo>
                  <a:lnTo>
                    <a:pt x="28" y="231"/>
                  </a:lnTo>
                  <a:lnTo>
                    <a:pt x="28" y="233"/>
                  </a:lnTo>
                  <a:close/>
                  <a:moveTo>
                    <a:pt x="26" y="225"/>
                  </a:moveTo>
                  <a:lnTo>
                    <a:pt x="26" y="227"/>
                  </a:lnTo>
                  <a:lnTo>
                    <a:pt x="24" y="227"/>
                  </a:lnTo>
                  <a:lnTo>
                    <a:pt x="24" y="225"/>
                  </a:lnTo>
                  <a:lnTo>
                    <a:pt x="26" y="225"/>
                  </a:lnTo>
                  <a:close/>
                  <a:moveTo>
                    <a:pt x="28" y="225"/>
                  </a:moveTo>
                  <a:lnTo>
                    <a:pt x="30" y="225"/>
                  </a:lnTo>
                  <a:lnTo>
                    <a:pt x="28" y="225"/>
                  </a:lnTo>
                  <a:close/>
                  <a:moveTo>
                    <a:pt x="58" y="233"/>
                  </a:moveTo>
                  <a:lnTo>
                    <a:pt x="56" y="231"/>
                  </a:lnTo>
                  <a:lnTo>
                    <a:pt x="58" y="233"/>
                  </a:lnTo>
                  <a:close/>
                  <a:moveTo>
                    <a:pt x="54" y="231"/>
                  </a:moveTo>
                  <a:lnTo>
                    <a:pt x="56" y="231"/>
                  </a:lnTo>
                  <a:lnTo>
                    <a:pt x="54" y="231"/>
                  </a:lnTo>
                  <a:close/>
                  <a:moveTo>
                    <a:pt x="52" y="229"/>
                  </a:moveTo>
                  <a:lnTo>
                    <a:pt x="52" y="227"/>
                  </a:lnTo>
                  <a:lnTo>
                    <a:pt x="52" y="229"/>
                  </a:lnTo>
                  <a:close/>
                  <a:moveTo>
                    <a:pt x="52" y="227"/>
                  </a:moveTo>
                  <a:lnTo>
                    <a:pt x="52" y="229"/>
                  </a:lnTo>
                  <a:lnTo>
                    <a:pt x="52" y="227"/>
                  </a:lnTo>
                  <a:lnTo>
                    <a:pt x="52" y="229"/>
                  </a:lnTo>
                  <a:lnTo>
                    <a:pt x="52" y="227"/>
                  </a:lnTo>
                  <a:close/>
                  <a:moveTo>
                    <a:pt x="54" y="227"/>
                  </a:moveTo>
                  <a:lnTo>
                    <a:pt x="52" y="227"/>
                  </a:lnTo>
                  <a:lnTo>
                    <a:pt x="54" y="227"/>
                  </a:lnTo>
                  <a:close/>
                  <a:moveTo>
                    <a:pt x="50" y="227"/>
                  </a:moveTo>
                  <a:lnTo>
                    <a:pt x="50" y="225"/>
                  </a:lnTo>
                  <a:lnTo>
                    <a:pt x="50" y="227"/>
                  </a:lnTo>
                  <a:close/>
                  <a:moveTo>
                    <a:pt x="50" y="225"/>
                  </a:moveTo>
                  <a:lnTo>
                    <a:pt x="50" y="227"/>
                  </a:lnTo>
                  <a:lnTo>
                    <a:pt x="52" y="227"/>
                  </a:lnTo>
                  <a:lnTo>
                    <a:pt x="50" y="227"/>
                  </a:lnTo>
                  <a:lnTo>
                    <a:pt x="50" y="225"/>
                  </a:lnTo>
                  <a:close/>
                  <a:moveTo>
                    <a:pt x="50" y="225"/>
                  </a:moveTo>
                  <a:lnTo>
                    <a:pt x="50" y="227"/>
                  </a:lnTo>
                  <a:lnTo>
                    <a:pt x="50" y="225"/>
                  </a:lnTo>
                  <a:close/>
                  <a:moveTo>
                    <a:pt x="50" y="225"/>
                  </a:moveTo>
                  <a:lnTo>
                    <a:pt x="48" y="225"/>
                  </a:lnTo>
                  <a:lnTo>
                    <a:pt x="50" y="225"/>
                  </a:lnTo>
                  <a:lnTo>
                    <a:pt x="48" y="225"/>
                  </a:lnTo>
                  <a:lnTo>
                    <a:pt x="50" y="225"/>
                  </a:lnTo>
                  <a:close/>
                  <a:moveTo>
                    <a:pt x="52" y="225"/>
                  </a:moveTo>
                  <a:lnTo>
                    <a:pt x="50" y="225"/>
                  </a:lnTo>
                  <a:lnTo>
                    <a:pt x="52" y="225"/>
                  </a:lnTo>
                  <a:close/>
                  <a:moveTo>
                    <a:pt x="48" y="223"/>
                  </a:moveTo>
                  <a:lnTo>
                    <a:pt x="48" y="225"/>
                  </a:lnTo>
                  <a:lnTo>
                    <a:pt x="48" y="223"/>
                  </a:lnTo>
                  <a:close/>
                  <a:moveTo>
                    <a:pt x="46" y="223"/>
                  </a:moveTo>
                  <a:lnTo>
                    <a:pt x="48" y="223"/>
                  </a:lnTo>
                  <a:lnTo>
                    <a:pt x="46" y="223"/>
                  </a:lnTo>
                  <a:close/>
                  <a:moveTo>
                    <a:pt x="58" y="229"/>
                  </a:moveTo>
                  <a:lnTo>
                    <a:pt x="58" y="229"/>
                  </a:lnTo>
                  <a:lnTo>
                    <a:pt x="58" y="229"/>
                  </a:lnTo>
                  <a:close/>
                  <a:moveTo>
                    <a:pt x="26" y="60"/>
                  </a:moveTo>
                  <a:lnTo>
                    <a:pt x="28" y="60"/>
                  </a:lnTo>
                  <a:lnTo>
                    <a:pt x="26" y="60"/>
                  </a:lnTo>
                  <a:close/>
                  <a:moveTo>
                    <a:pt x="28" y="60"/>
                  </a:moveTo>
                  <a:lnTo>
                    <a:pt x="28" y="62"/>
                  </a:lnTo>
                  <a:lnTo>
                    <a:pt x="28" y="60"/>
                  </a:lnTo>
                  <a:close/>
                  <a:moveTo>
                    <a:pt x="28" y="60"/>
                  </a:moveTo>
                  <a:lnTo>
                    <a:pt x="28" y="62"/>
                  </a:lnTo>
                  <a:lnTo>
                    <a:pt x="28" y="60"/>
                  </a:lnTo>
                  <a:lnTo>
                    <a:pt x="26" y="60"/>
                  </a:lnTo>
                  <a:lnTo>
                    <a:pt x="28" y="60"/>
                  </a:lnTo>
                  <a:close/>
                  <a:moveTo>
                    <a:pt x="38" y="52"/>
                  </a:moveTo>
                  <a:lnTo>
                    <a:pt x="40" y="52"/>
                  </a:lnTo>
                  <a:lnTo>
                    <a:pt x="38" y="52"/>
                  </a:lnTo>
                  <a:close/>
                  <a:moveTo>
                    <a:pt x="44" y="42"/>
                  </a:moveTo>
                  <a:lnTo>
                    <a:pt x="44" y="44"/>
                  </a:lnTo>
                  <a:lnTo>
                    <a:pt x="44" y="42"/>
                  </a:lnTo>
                  <a:close/>
                  <a:moveTo>
                    <a:pt x="44" y="44"/>
                  </a:moveTo>
                  <a:lnTo>
                    <a:pt x="44" y="42"/>
                  </a:lnTo>
                  <a:lnTo>
                    <a:pt x="44" y="44"/>
                  </a:lnTo>
                  <a:close/>
                  <a:moveTo>
                    <a:pt x="133" y="34"/>
                  </a:moveTo>
                  <a:lnTo>
                    <a:pt x="137" y="36"/>
                  </a:lnTo>
                  <a:lnTo>
                    <a:pt x="139" y="36"/>
                  </a:lnTo>
                  <a:lnTo>
                    <a:pt x="139" y="38"/>
                  </a:lnTo>
                  <a:lnTo>
                    <a:pt x="141" y="38"/>
                  </a:lnTo>
                  <a:lnTo>
                    <a:pt x="141" y="40"/>
                  </a:lnTo>
                  <a:lnTo>
                    <a:pt x="143" y="40"/>
                  </a:lnTo>
                  <a:lnTo>
                    <a:pt x="145" y="40"/>
                  </a:lnTo>
                  <a:lnTo>
                    <a:pt x="147" y="42"/>
                  </a:lnTo>
                  <a:lnTo>
                    <a:pt x="149" y="42"/>
                  </a:lnTo>
                  <a:lnTo>
                    <a:pt x="151" y="44"/>
                  </a:lnTo>
                  <a:lnTo>
                    <a:pt x="153" y="44"/>
                  </a:lnTo>
                  <a:lnTo>
                    <a:pt x="153" y="46"/>
                  </a:lnTo>
                  <a:lnTo>
                    <a:pt x="155" y="46"/>
                  </a:lnTo>
                  <a:lnTo>
                    <a:pt x="155" y="46"/>
                  </a:lnTo>
                  <a:lnTo>
                    <a:pt x="155" y="48"/>
                  </a:lnTo>
                  <a:lnTo>
                    <a:pt x="157" y="48"/>
                  </a:lnTo>
                  <a:lnTo>
                    <a:pt x="159" y="48"/>
                  </a:lnTo>
                  <a:lnTo>
                    <a:pt x="159" y="50"/>
                  </a:lnTo>
                  <a:lnTo>
                    <a:pt x="161" y="50"/>
                  </a:lnTo>
                  <a:lnTo>
                    <a:pt x="163" y="52"/>
                  </a:lnTo>
                  <a:lnTo>
                    <a:pt x="165" y="52"/>
                  </a:lnTo>
                  <a:lnTo>
                    <a:pt x="167" y="54"/>
                  </a:lnTo>
                  <a:lnTo>
                    <a:pt x="169" y="54"/>
                  </a:lnTo>
                  <a:lnTo>
                    <a:pt x="171" y="54"/>
                  </a:lnTo>
                  <a:lnTo>
                    <a:pt x="171" y="56"/>
                  </a:lnTo>
                  <a:lnTo>
                    <a:pt x="173" y="56"/>
                  </a:lnTo>
                  <a:lnTo>
                    <a:pt x="175" y="56"/>
                  </a:lnTo>
                  <a:lnTo>
                    <a:pt x="175" y="58"/>
                  </a:lnTo>
                  <a:lnTo>
                    <a:pt x="177" y="58"/>
                  </a:lnTo>
                  <a:lnTo>
                    <a:pt x="179" y="58"/>
                  </a:lnTo>
                  <a:lnTo>
                    <a:pt x="179" y="60"/>
                  </a:lnTo>
                  <a:lnTo>
                    <a:pt x="181" y="60"/>
                  </a:lnTo>
                  <a:lnTo>
                    <a:pt x="183" y="60"/>
                  </a:lnTo>
                  <a:lnTo>
                    <a:pt x="183" y="62"/>
                  </a:lnTo>
                  <a:lnTo>
                    <a:pt x="185" y="62"/>
                  </a:lnTo>
                  <a:lnTo>
                    <a:pt x="187" y="64"/>
                  </a:lnTo>
                  <a:lnTo>
                    <a:pt x="189" y="64"/>
                  </a:lnTo>
                  <a:lnTo>
                    <a:pt x="191" y="66"/>
                  </a:lnTo>
                  <a:lnTo>
                    <a:pt x="193" y="66"/>
                  </a:lnTo>
                  <a:lnTo>
                    <a:pt x="195" y="66"/>
                  </a:lnTo>
                  <a:lnTo>
                    <a:pt x="195" y="68"/>
                  </a:lnTo>
                  <a:lnTo>
                    <a:pt x="197" y="68"/>
                  </a:lnTo>
                  <a:lnTo>
                    <a:pt x="199" y="70"/>
                  </a:lnTo>
                  <a:lnTo>
                    <a:pt x="201" y="70"/>
                  </a:lnTo>
                  <a:lnTo>
                    <a:pt x="203" y="70"/>
                  </a:lnTo>
                  <a:lnTo>
                    <a:pt x="203" y="72"/>
                  </a:lnTo>
                  <a:lnTo>
                    <a:pt x="205" y="72"/>
                  </a:lnTo>
                  <a:lnTo>
                    <a:pt x="205" y="72"/>
                  </a:lnTo>
                  <a:lnTo>
                    <a:pt x="207" y="72"/>
                  </a:lnTo>
                  <a:lnTo>
                    <a:pt x="209" y="72"/>
                  </a:lnTo>
                  <a:lnTo>
                    <a:pt x="211" y="74"/>
                  </a:lnTo>
                  <a:lnTo>
                    <a:pt x="211" y="76"/>
                  </a:lnTo>
                  <a:lnTo>
                    <a:pt x="209" y="78"/>
                  </a:lnTo>
                  <a:lnTo>
                    <a:pt x="209" y="80"/>
                  </a:lnTo>
                  <a:lnTo>
                    <a:pt x="207" y="80"/>
                  </a:lnTo>
                  <a:lnTo>
                    <a:pt x="207" y="82"/>
                  </a:lnTo>
                  <a:lnTo>
                    <a:pt x="207" y="84"/>
                  </a:lnTo>
                  <a:lnTo>
                    <a:pt x="205" y="84"/>
                  </a:lnTo>
                  <a:lnTo>
                    <a:pt x="205" y="86"/>
                  </a:lnTo>
                  <a:lnTo>
                    <a:pt x="205" y="88"/>
                  </a:lnTo>
                  <a:lnTo>
                    <a:pt x="205" y="88"/>
                  </a:lnTo>
                  <a:lnTo>
                    <a:pt x="205" y="90"/>
                  </a:lnTo>
                  <a:lnTo>
                    <a:pt x="205" y="92"/>
                  </a:lnTo>
                  <a:lnTo>
                    <a:pt x="203" y="94"/>
                  </a:lnTo>
                  <a:lnTo>
                    <a:pt x="203" y="96"/>
                  </a:lnTo>
                  <a:lnTo>
                    <a:pt x="201" y="98"/>
                  </a:lnTo>
                  <a:lnTo>
                    <a:pt x="201" y="100"/>
                  </a:lnTo>
                  <a:lnTo>
                    <a:pt x="199" y="102"/>
                  </a:lnTo>
                  <a:lnTo>
                    <a:pt x="199" y="104"/>
                  </a:lnTo>
                  <a:lnTo>
                    <a:pt x="197" y="106"/>
                  </a:lnTo>
                  <a:lnTo>
                    <a:pt x="197" y="108"/>
                  </a:lnTo>
                  <a:lnTo>
                    <a:pt x="197" y="110"/>
                  </a:lnTo>
                  <a:lnTo>
                    <a:pt x="195" y="110"/>
                  </a:lnTo>
                  <a:lnTo>
                    <a:pt x="195" y="112"/>
                  </a:lnTo>
                  <a:lnTo>
                    <a:pt x="195" y="114"/>
                  </a:lnTo>
                  <a:lnTo>
                    <a:pt x="193" y="114"/>
                  </a:lnTo>
                  <a:lnTo>
                    <a:pt x="193" y="116"/>
                  </a:lnTo>
                  <a:lnTo>
                    <a:pt x="193" y="118"/>
                  </a:lnTo>
                  <a:lnTo>
                    <a:pt x="191" y="120"/>
                  </a:lnTo>
                  <a:lnTo>
                    <a:pt x="189" y="120"/>
                  </a:lnTo>
                  <a:lnTo>
                    <a:pt x="189" y="122"/>
                  </a:lnTo>
                  <a:lnTo>
                    <a:pt x="187" y="124"/>
                  </a:lnTo>
                  <a:lnTo>
                    <a:pt x="187" y="126"/>
                  </a:lnTo>
                  <a:lnTo>
                    <a:pt x="187" y="128"/>
                  </a:lnTo>
                  <a:lnTo>
                    <a:pt x="185" y="128"/>
                  </a:lnTo>
                  <a:lnTo>
                    <a:pt x="185" y="130"/>
                  </a:lnTo>
                  <a:lnTo>
                    <a:pt x="185" y="132"/>
                  </a:lnTo>
                  <a:lnTo>
                    <a:pt x="183" y="134"/>
                  </a:lnTo>
                  <a:lnTo>
                    <a:pt x="183" y="136"/>
                  </a:lnTo>
                  <a:lnTo>
                    <a:pt x="181" y="138"/>
                  </a:lnTo>
                  <a:lnTo>
                    <a:pt x="181" y="140"/>
                  </a:lnTo>
                  <a:lnTo>
                    <a:pt x="181" y="142"/>
                  </a:lnTo>
                  <a:lnTo>
                    <a:pt x="179" y="142"/>
                  </a:lnTo>
                  <a:lnTo>
                    <a:pt x="179" y="144"/>
                  </a:lnTo>
                  <a:lnTo>
                    <a:pt x="179" y="146"/>
                  </a:lnTo>
                  <a:lnTo>
                    <a:pt x="177" y="148"/>
                  </a:lnTo>
                  <a:lnTo>
                    <a:pt x="175" y="154"/>
                  </a:lnTo>
                  <a:lnTo>
                    <a:pt x="173" y="156"/>
                  </a:lnTo>
                  <a:lnTo>
                    <a:pt x="173" y="158"/>
                  </a:lnTo>
                  <a:lnTo>
                    <a:pt x="171" y="160"/>
                  </a:lnTo>
                  <a:lnTo>
                    <a:pt x="171" y="162"/>
                  </a:lnTo>
                  <a:lnTo>
                    <a:pt x="169" y="164"/>
                  </a:lnTo>
                  <a:lnTo>
                    <a:pt x="169" y="167"/>
                  </a:lnTo>
                  <a:lnTo>
                    <a:pt x="167" y="169"/>
                  </a:lnTo>
                  <a:lnTo>
                    <a:pt x="167" y="169"/>
                  </a:lnTo>
                  <a:lnTo>
                    <a:pt x="165" y="171"/>
                  </a:lnTo>
                  <a:lnTo>
                    <a:pt x="165" y="173"/>
                  </a:lnTo>
                  <a:lnTo>
                    <a:pt x="163" y="175"/>
                  </a:lnTo>
                  <a:lnTo>
                    <a:pt x="163" y="177"/>
                  </a:lnTo>
                  <a:lnTo>
                    <a:pt x="163" y="179"/>
                  </a:lnTo>
                  <a:lnTo>
                    <a:pt x="161" y="179"/>
                  </a:lnTo>
                  <a:lnTo>
                    <a:pt x="161" y="181"/>
                  </a:lnTo>
                  <a:lnTo>
                    <a:pt x="159" y="183"/>
                  </a:lnTo>
                  <a:lnTo>
                    <a:pt x="159" y="185"/>
                  </a:lnTo>
                  <a:lnTo>
                    <a:pt x="159" y="187"/>
                  </a:lnTo>
                  <a:lnTo>
                    <a:pt x="157" y="187"/>
                  </a:lnTo>
                  <a:lnTo>
                    <a:pt x="157" y="189"/>
                  </a:lnTo>
                  <a:lnTo>
                    <a:pt x="155" y="191"/>
                  </a:lnTo>
                  <a:lnTo>
                    <a:pt x="155" y="193"/>
                  </a:lnTo>
                  <a:lnTo>
                    <a:pt x="155" y="195"/>
                  </a:lnTo>
                  <a:lnTo>
                    <a:pt x="155" y="195"/>
                  </a:lnTo>
                  <a:lnTo>
                    <a:pt x="155" y="197"/>
                  </a:lnTo>
                  <a:lnTo>
                    <a:pt x="155" y="199"/>
                  </a:lnTo>
                  <a:lnTo>
                    <a:pt x="153" y="199"/>
                  </a:lnTo>
                  <a:lnTo>
                    <a:pt x="153" y="201"/>
                  </a:lnTo>
                  <a:lnTo>
                    <a:pt x="153" y="203"/>
                  </a:lnTo>
                  <a:lnTo>
                    <a:pt x="151" y="203"/>
                  </a:lnTo>
                  <a:lnTo>
                    <a:pt x="151" y="205"/>
                  </a:lnTo>
                  <a:lnTo>
                    <a:pt x="151" y="207"/>
                  </a:lnTo>
                  <a:lnTo>
                    <a:pt x="149" y="207"/>
                  </a:lnTo>
                  <a:lnTo>
                    <a:pt x="149" y="209"/>
                  </a:lnTo>
                  <a:lnTo>
                    <a:pt x="149" y="211"/>
                  </a:lnTo>
                  <a:lnTo>
                    <a:pt x="147" y="211"/>
                  </a:lnTo>
                  <a:lnTo>
                    <a:pt x="147" y="213"/>
                  </a:lnTo>
                  <a:lnTo>
                    <a:pt x="147" y="215"/>
                  </a:lnTo>
                  <a:lnTo>
                    <a:pt x="145" y="217"/>
                  </a:lnTo>
                  <a:lnTo>
                    <a:pt x="145" y="217"/>
                  </a:lnTo>
                  <a:lnTo>
                    <a:pt x="145" y="219"/>
                  </a:lnTo>
                  <a:lnTo>
                    <a:pt x="147" y="219"/>
                  </a:lnTo>
                  <a:lnTo>
                    <a:pt x="147" y="221"/>
                  </a:lnTo>
                  <a:lnTo>
                    <a:pt x="147" y="223"/>
                  </a:lnTo>
                  <a:lnTo>
                    <a:pt x="149" y="225"/>
                  </a:lnTo>
                  <a:lnTo>
                    <a:pt x="149" y="227"/>
                  </a:lnTo>
                  <a:lnTo>
                    <a:pt x="149" y="229"/>
                  </a:lnTo>
                  <a:lnTo>
                    <a:pt x="151" y="229"/>
                  </a:lnTo>
                  <a:lnTo>
                    <a:pt x="151" y="231"/>
                  </a:lnTo>
                  <a:lnTo>
                    <a:pt x="151" y="233"/>
                  </a:lnTo>
                  <a:lnTo>
                    <a:pt x="153" y="233"/>
                  </a:lnTo>
                  <a:lnTo>
                    <a:pt x="153" y="235"/>
                  </a:lnTo>
                  <a:lnTo>
                    <a:pt x="153" y="237"/>
                  </a:lnTo>
                  <a:lnTo>
                    <a:pt x="155" y="239"/>
                  </a:lnTo>
                  <a:lnTo>
                    <a:pt x="155" y="241"/>
                  </a:lnTo>
                  <a:lnTo>
                    <a:pt x="155" y="243"/>
                  </a:lnTo>
                  <a:lnTo>
                    <a:pt x="155" y="245"/>
                  </a:lnTo>
                  <a:lnTo>
                    <a:pt x="155" y="247"/>
                  </a:lnTo>
                  <a:lnTo>
                    <a:pt x="157" y="249"/>
                  </a:lnTo>
                  <a:lnTo>
                    <a:pt x="157" y="251"/>
                  </a:lnTo>
                  <a:lnTo>
                    <a:pt x="159" y="251"/>
                  </a:lnTo>
                  <a:lnTo>
                    <a:pt x="159" y="253"/>
                  </a:lnTo>
                  <a:lnTo>
                    <a:pt x="159" y="255"/>
                  </a:lnTo>
                  <a:lnTo>
                    <a:pt x="161" y="257"/>
                  </a:lnTo>
                  <a:lnTo>
                    <a:pt x="161" y="259"/>
                  </a:lnTo>
                  <a:lnTo>
                    <a:pt x="163" y="261"/>
                  </a:lnTo>
                  <a:lnTo>
                    <a:pt x="163" y="263"/>
                  </a:lnTo>
                  <a:lnTo>
                    <a:pt x="163" y="263"/>
                  </a:lnTo>
                  <a:lnTo>
                    <a:pt x="165" y="263"/>
                  </a:lnTo>
                  <a:lnTo>
                    <a:pt x="165" y="267"/>
                  </a:lnTo>
                  <a:lnTo>
                    <a:pt x="167" y="271"/>
                  </a:lnTo>
                  <a:lnTo>
                    <a:pt x="169" y="273"/>
                  </a:lnTo>
                  <a:lnTo>
                    <a:pt x="169" y="275"/>
                  </a:lnTo>
                  <a:lnTo>
                    <a:pt x="171" y="279"/>
                  </a:lnTo>
                  <a:lnTo>
                    <a:pt x="171" y="281"/>
                  </a:lnTo>
                  <a:lnTo>
                    <a:pt x="173" y="281"/>
                  </a:lnTo>
                  <a:lnTo>
                    <a:pt x="173" y="283"/>
                  </a:lnTo>
                  <a:lnTo>
                    <a:pt x="173" y="285"/>
                  </a:lnTo>
                  <a:lnTo>
                    <a:pt x="175" y="287"/>
                  </a:lnTo>
                  <a:lnTo>
                    <a:pt x="175" y="289"/>
                  </a:lnTo>
                  <a:lnTo>
                    <a:pt x="177" y="291"/>
                  </a:lnTo>
                  <a:lnTo>
                    <a:pt x="177" y="293"/>
                  </a:lnTo>
                  <a:lnTo>
                    <a:pt x="177" y="295"/>
                  </a:lnTo>
                  <a:lnTo>
                    <a:pt x="179" y="295"/>
                  </a:lnTo>
                  <a:lnTo>
                    <a:pt x="179" y="297"/>
                  </a:lnTo>
                  <a:lnTo>
                    <a:pt x="179" y="299"/>
                  </a:lnTo>
                  <a:lnTo>
                    <a:pt x="181" y="299"/>
                  </a:lnTo>
                  <a:lnTo>
                    <a:pt x="181" y="301"/>
                  </a:lnTo>
                  <a:lnTo>
                    <a:pt x="181" y="303"/>
                  </a:lnTo>
                  <a:lnTo>
                    <a:pt x="183" y="303"/>
                  </a:lnTo>
                  <a:lnTo>
                    <a:pt x="183" y="305"/>
                  </a:lnTo>
                  <a:lnTo>
                    <a:pt x="183" y="307"/>
                  </a:lnTo>
                  <a:lnTo>
                    <a:pt x="183" y="309"/>
                  </a:lnTo>
                  <a:lnTo>
                    <a:pt x="185" y="309"/>
                  </a:lnTo>
                  <a:lnTo>
                    <a:pt x="185" y="311"/>
                  </a:lnTo>
                  <a:lnTo>
                    <a:pt x="185" y="311"/>
                  </a:lnTo>
                  <a:lnTo>
                    <a:pt x="187" y="311"/>
                  </a:lnTo>
                  <a:lnTo>
                    <a:pt x="187" y="313"/>
                  </a:lnTo>
                  <a:lnTo>
                    <a:pt x="187" y="315"/>
                  </a:lnTo>
                  <a:lnTo>
                    <a:pt x="189" y="315"/>
                  </a:lnTo>
                  <a:lnTo>
                    <a:pt x="189" y="317"/>
                  </a:lnTo>
                  <a:lnTo>
                    <a:pt x="189" y="319"/>
                  </a:lnTo>
                  <a:lnTo>
                    <a:pt x="191" y="321"/>
                  </a:lnTo>
                  <a:lnTo>
                    <a:pt x="191" y="323"/>
                  </a:lnTo>
                  <a:lnTo>
                    <a:pt x="191" y="325"/>
                  </a:lnTo>
                  <a:lnTo>
                    <a:pt x="193" y="325"/>
                  </a:lnTo>
                  <a:lnTo>
                    <a:pt x="193" y="327"/>
                  </a:lnTo>
                  <a:lnTo>
                    <a:pt x="193" y="329"/>
                  </a:lnTo>
                  <a:lnTo>
                    <a:pt x="195" y="329"/>
                  </a:lnTo>
                  <a:lnTo>
                    <a:pt x="195" y="331"/>
                  </a:lnTo>
                  <a:lnTo>
                    <a:pt x="197" y="333"/>
                  </a:lnTo>
                  <a:lnTo>
                    <a:pt x="197" y="335"/>
                  </a:lnTo>
                  <a:lnTo>
                    <a:pt x="197" y="337"/>
                  </a:lnTo>
                  <a:lnTo>
                    <a:pt x="199" y="337"/>
                  </a:lnTo>
                  <a:lnTo>
                    <a:pt x="199" y="339"/>
                  </a:lnTo>
                  <a:lnTo>
                    <a:pt x="199" y="341"/>
                  </a:lnTo>
                  <a:lnTo>
                    <a:pt x="201" y="343"/>
                  </a:lnTo>
                  <a:lnTo>
                    <a:pt x="201" y="345"/>
                  </a:lnTo>
                  <a:lnTo>
                    <a:pt x="201" y="347"/>
                  </a:lnTo>
                  <a:lnTo>
                    <a:pt x="203" y="347"/>
                  </a:lnTo>
                  <a:lnTo>
                    <a:pt x="203" y="349"/>
                  </a:lnTo>
                  <a:lnTo>
                    <a:pt x="203" y="351"/>
                  </a:lnTo>
                  <a:lnTo>
                    <a:pt x="205" y="353"/>
                  </a:lnTo>
                  <a:lnTo>
                    <a:pt x="205" y="355"/>
                  </a:lnTo>
                  <a:lnTo>
                    <a:pt x="205" y="357"/>
                  </a:lnTo>
                  <a:lnTo>
                    <a:pt x="205" y="359"/>
                  </a:lnTo>
                  <a:lnTo>
                    <a:pt x="207" y="359"/>
                  </a:lnTo>
                  <a:lnTo>
                    <a:pt x="207" y="361"/>
                  </a:lnTo>
                  <a:lnTo>
                    <a:pt x="209" y="363"/>
                  </a:lnTo>
                  <a:lnTo>
                    <a:pt x="209" y="365"/>
                  </a:lnTo>
                  <a:lnTo>
                    <a:pt x="209" y="367"/>
                  </a:lnTo>
                  <a:lnTo>
                    <a:pt x="211" y="369"/>
                  </a:lnTo>
                  <a:lnTo>
                    <a:pt x="211" y="371"/>
                  </a:lnTo>
                  <a:lnTo>
                    <a:pt x="213" y="371"/>
                  </a:lnTo>
                  <a:lnTo>
                    <a:pt x="213" y="373"/>
                  </a:lnTo>
                  <a:lnTo>
                    <a:pt x="213" y="375"/>
                  </a:lnTo>
                  <a:lnTo>
                    <a:pt x="215" y="377"/>
                  </a:lnTo>
                  <a:lnTo>
                    <a:pt x="215" y="379"/>
                  </a:lnTo>
                  <a:lnTo>
                    <a:pt x="215" y="381"/>
                  </a:lnTo>
                  <a:lnTo>
                    <a:pt x="217" y="381"/>
                  </a:lnTo>
                  <a:lnTo>
                    <a:pt x="217" y="383"/>
                  </a:lnTo>
                  <a:lnTo>
                    <a:pt x="219" y="385"/>
                  </a:lnTo>
                  <a:lnTo>
                    <a:pt x="219" y="387"/>
                  </a:lnTo>
                  <a:lnTo>
                    <a:pt x="219" y="389"/>
                  </a:lnTo>
                  <a:lnTo>
                    <a:pt x="221" y="389"/>
                  </a:lnTo>
                  <a:lnTo>
                    <a:pt x="221" y="391"/>
                  </a:lnTo>
                  <a:lnTo>
                    <a:pt x="221" y="393"/>
                  </a:lnTo>
                  <a:lnTo>
                    <a:pt x="223" y="395"/>
                  </a:lnTo>
                  <a:lnTo>
                    <a:pt x="223" y="397"/>
                  </a:lnTo>
                  <a:lnTo>
                    <a:pt x="223" y="399"/>
                  </a:lnTo>
                  <a:lnTo>
                    <a:pt x="225" y="399"/>
                  </a:lnTo>
                  <a:lnTo>
                    <a:pt x="225" y="401"/>
                  </a:lnTo>
                  <a:lnTo>
                    <a:pt x="225" y="403"/>
                  </a:lnTo>
                  <a:lnTo>
                    <a:pt x="227" y="405"/>
                  </a:lnTo>
                  <a:lnTo>
                    <a:pt x="227" y="407"/>
                  </a:lnTo>
                  <a:lnTo>
                    <a:pt x="229" y="407"/>
                  </a:lnTo>
                  <a:lnTo>
                    <a:pt x="229" y="409"/>
                  </a:lnTo>
                  <a:lnTo>
                    <a:pt x="231" y="409"/>
                  </a:lnTo>
                  <a:lnTo>
                    <a:pt x="231" y="413"/>
                  </a:lnTo>
                  <a:lnTo>
                    <a:pt x="233" y="413"/>
                  </a:lnTo>
                  <a:lnTo>
                    <a:pt x="233" y="415"/>
                  </a:lnTo>
                  <a:lnTo>
                    <a:pt x="233" y="417"/>
                  </a:lnTo>
                  <a:lnTo>
                    <a:pt x="235" y="419"/>
                  </a:lnTo>
                  <a:lnTo>
                    <a:pt x="235" y="421"/>
                  </a:lnTo>
                  <a:lnTo>
                    <a:pt x="235" y="423"/>
                  </a:lnTo>
                  <a:lnTo>
                    <a:pt x="237" y="423"/>
                  </a:lnTo>
                  <a:lnTo>
                    <a:pt x="237" y="425"/>
                  </a:lnTo>
                  <a:lnTo>
                    <a:pt x="237" y="427"/>
                  </a:lnTo>
                  <a:lnTo>
                    <a:pt x="239" y="427"/>
                  </a:lnTo>
                  <a:lnTo>
                    <a:pt x="239" y="429"/>
                  </a:lnTo>
                  <a:lnTo>
                    <a:pt x="239" y="431"/>
                  </a:lnTo>
                  <a:lnTo>
                    <a:pt x="241" y="431"/>
                  </a:lnTo>
                  <a:lnTo>
                    <a:pt x="241" y="433"/>
                  </a:lnTo>
                  <a:lnTo>
                    <a:pt x="241" y="435"/>
                  </a:lnTo>
                  <a:lnTo>
                    <a:pt x="243" y="435"/>
                  </a:lnTo>
                  <a:lnTo>
                    <a:pt x="243" y="437"/>
                  </a:lnTo>
                  <a:lnTo>
                    <a:pt x="243" y="439"/>
                  </a:lnTo>
                  <a:lnTo>
                    <a:pt x="245" y="441"/>
                  </a:lnTo>
                  <a:lnTo>
                    <a:pt x="245" y="443"/>
                  </a:lnTo>
                  <a:lnTo>
                    <a:pt x="247" y="445"/>
                  </a:lnTo>
                  <a:lnTo>
                    <a:pt x="247" y="447"/>
                  </a:lnTo>
                  <a:lnTo>
                    <a:pt x="247" y="449"/>
                  </a:lnTo>
                  <a:lnTo>
                    <a:pt x="249" y="449"/>
                  </a:lnTo>
                  <a:lnTo>
                    <a:pt x="249" y="451"/>
                  </a:lnTo>
                  <a:lnTo>
                    <a:pt x="249" y="453"/>
                  </a:lnTo>
                  <a:lnTo>
                    <a:pt x="251" y="453"/>
                  </a:lnTo>
                  <a:lnTo>
                    <a:pt x="251" y="455"/>
                  </a:lnTo>
                  <a:lnTo>
                    <a:pt x="251" y="455"/>
                  </a:lnTo>
                  <a:lnTo>
                    <a:pt x="253" y="455"/>
                  </a:lnTo>
                  <a:lnTo>
                    <a:pt x="253" y="457"/>
                  </a:lnTo>
                  <a:lnTo>
                    <a:pt x="253" y="459"/>
                  </a:lnTo>
                  <a:lnTo>
                    <a:pt x="253" y="459"/>
                  </a:lnTo>
                  <a:lnTo>
                    <a:pt x="253" y="461"/>
                  </a:lnTo>
                  <a:lnTo>
                    <a:pt x="253" y="463"/>
                  </a:lnTo>
                  <a:lnTo>
                    <a:pt x="255" y="465"/>
                  </a:lnTo>
                  <a:lnTo>
                    <a:pt x="255" y="467"/>
                  </a:lnTo>
                  <a:lnTo>
                    <a:pt x="255" y="469"/>
                  </a:lnTo>
                  <a:lnTo>
                    <a:pt x="257" y="469"/>
                  </a:lnTo>
                  <a:lnTo>
                    <a:pt x="257" y="471"/>
                  </a:lnTo>
                  <a:lnTo>
                    <a:pt x="257" y="473"/>
                  </a:lnTo>
                  <a:lnTo>
                    <a:pt x="259" y="473"/>
                  </a:lnTo>
                  <a:lnTo>
                    <a:pt x="259" y="475"/>
                  </a:lnTo>
                  <a:lnTo>
                    <a:pt x="259" y="477"/>
                  </a:lnTo>
                  <a:lnTo>
                    <a:pt x="261" y="477"/>
                  </a:lnTo>
                  <a:lnTo>
                    <a:pt x="261" y="479"/>
                  </a:lnTo>
                  <a:lnTo>
                    <a:pt x="263" y="481"/>
                  </a:lnTo>
                  <a:lnTo>
                    <a:pt x="263" y="483"/>
                  </a:lnTo>
                  <a:lnTo>
                    <a:pt x="265" y="485"/>
                  </a:lnTo>
                  <a:lnTo>
                    <a:pt x="265" y="487"/>
                  </a:lnTo>
                  <a:lnTo>
                    <a:pt x="265" y="489"/>
                  </a:lnTo>
                  <a:lnTo>
                    <a:pt x="267" y="489"/>
                  </a:lnTo>
                  <a:lnTo>
                    <a:pt x="267" y="491"/>
                  </a:lnTo>
                  <a:lnTo>
                    <a:pt x="267" y="493"/>
                  </a:lnTo>
                  <a:lnTo>
                    <a:pt x="269" y="495"/>
                  </a:lnTo>
                  <a:lnTo>
                    <a:pt x="269" y="497"/>
                  </a:lnTo>
                  <a:lnTo>
                    <a:pt x="271" y="499"/>
                  </a:lnTo>
                  <a:lnTo>
                    <a:pt x="271" y="501"/>
                  </a:lnTo>
                  <a:lnTo>
                    <a:pt x="271" y="503"/>
                  </a:lnTo>
                  <a:lnTo>
                    <a:pt x="273" y="503"/>
                  </a:lnTo>
                  <a:lnTo>
                    <a:pt x="273" y="503"/>
                  </a:lnTo>
                  <a:lnTo>
                    <a:pt x="273" y="505"/>
                  </a:lnTo>
                  <a:lnTo>
                    <a:pt x="273" y="507"/>
                  </a:lnTo>
                  <a:lnTo>
                    <a:pt x="271" y="507"/>
                  </a:lnTo>
                  <a:lnTo>
                    <a:pt x="271" y="509"/>
                  </a:lnTo>
                  <a:lnTo>
                    <a:pt x="271" y="511"/>
                  </a:lnTo>
                  <a:lnTo>
                    <a:pt x="271" y="513"/>
                  </a:lnTo>
                  <a:lnTo>
                    <a:pt x="273" y="513"/>
                  </a:lnTo>
                  <a:lnTo>
                    <a:pt x="273" y="515"/>
                  </a:lnTo>
                  <a:lnTo>
                    <a:pt x="271" y="515"/>
                  </a:lnTo>
                  <a:lnTo>
                    <a:pt x="271" y="517"/>
                  </a:lnTo>
                  <a:lnTo>
                    <a:pt x="273" y="517"/>
                  </a:lnTo>
                  <a:lnTo>
                    <a:pt x="273" y="519"/>
                  </a:lnTo>
                  <a:lnTo>
                    <a:pt x="273" y="521"/>
                  </a:lnTo>
                  <a:lnTo>
                    <a:pt x="275" y="521"/>
                  </a:lnTo>
                  <a:lnTo>
                    <a:pt x="275" y="523"/>
                  </a:lnTo>
                  <a:lnTo>
                    <a:pt x="275" y="525"/>
                  </a:lnTo>
                  <a:lnTo>
                    <a:pt x="275" y="527"/>
                  </a:lnTo>
                  <a:lnTo>
                    <a:pt x="275" y="529"/>
                  </a:lnTo>
                  <a:lnTo>
                    <a:pt x="273" y="529"/>
                  </a:lnTo>
                  <a:lnTo>
                    <a:pt x="275" y="529"/>
                  </a:lnTo>
                  <a:lnTo>
                    <a:pt x="275" y="531"/>
                  </a:lnTo>
                  <a:lnTo>
                    <a:pt x="275" y="533"/>
                  </a:lnTo>
                  <a:lnTo>
                    <a:pt x="275" y="535"/>
                  </a:lnTo>
                  <a:lnTo>
                    <a:pt x="273" y="535"/>
                  </a:lnTo>
                  <a:lnTo>
                    <a:pt x="273" y="537"/>
                  </a:lnTo>
                  <a:lnTo>
                    <a:pt x="275" y="537"/>
                  </a:lnTo>
                  <a:lnTo>
                    <a:pt x="275" y="539"/>
                  </a:lnTo>
                  <a:lnTo>
                    <a:pt x="277" y="539"/>
                  </a:lnTo>
                  <a:lnTo>
                    <a:pt x="277" y="541"/>
                  </a:lnTo>
                  <a:lnTo>
                    <a:pt x="277" y="543"/>
                  </a:lnTo>
                  <a:lnTo>
                    <a:pt x="279" y="543"/>
                  </a:lnTo>
                  <a:lnTo>
                    <a:pt x="279" y="545"/>
                  </a:lnTo>
                  <a:lnTo>
                    <a:pt x="281" y="545"/>
                  </a:lnTo>
                  <a:lnTo>
                    <a:pt x="281" y="547"/>
                  </a:lnTo>
                  <a:lnTo>
                    <a:pt x="281" y="549"/>
                  </a:lnTo>
                  <a:lnTo>
                    <a:pt x="281" y="551"/>
                  </a:lnTo>
                  <a:lnTo>
                    <a:pt x="279" y="551"/>
                  </a:lnTo>
                  <a:lnTo>
                    <a:pt x="277" y="551"/>
                  </a:lnTo>
                  <a:lnTo>
                    <a:pt x="277" y="551"/>
                  </a:lnTo>
                  <a:lnTo>
                    <a:pt x="275" y="551"/>
                  </a:lnTo>
                  <a:lnTo>
                    <a:pt x="273" y="551"/>
                  </a:lnTo>
                  <a:lnTo>
                    <a:pt x="271" y="551"/>
                  </a:lnTo>
                  <a:lnTo>
                    <a:pt x="271" y="553"/>
                  </a:lnTo>
                  <a:lnTo>
                    <a:pt x="269" y="553"/>
                  </a:lnTo>
                  <a:lnTo>
                    <a:pt x="267" y="553"/>
                  </a:lnTo>
                  <a:lnTo>
                    <a:pt x="265" y="553"/>
                  </a:lnTo>
                  <a:lnTo>
                    <a:pt x="263" y="553"/>
                  </a:lnTo>
                  <a:lnTo>
                    <a:pt x="263" y="555"/>
                  </a:lnTo>
                  <a:lnTo>
                    <a:pt x="263" y="557"/>
                  </a:lnTo>
                  <a:lnTo>
                    <a:pt x="261" y="557"/>
                  </a:lnTo>
                  <a:lnTo>
                    <a:pt x="261" y="559"/>
                  </a:lnTo>
                  <a:lnTo>
                    <a:pt x="259" y="559"/>
                  </a:lnTo>
                  <a:lnTo>
                    <a:pt x="257" y="559"/>
                  </a:lnTo>
                  <a:lnTo>
                    <a:pt x="257" y="561"/>
                  </a:lnTo>
                  <a:lnTo>
                    <a:pt x="257" y="563"/>
                  </a:lnTo>
                  <a:lnTo>
                    <a:pt x="257" y="561"/>
                  </a:lnTo>
                  <a:lnTo>
                    <a:pt x="257" y="563"/>
                  </a:lnTo>
                  <a:lnTo>
                    <a:pt x="257" y="565"/>
                  </a:lnTo>
                  <a:lnTo>
                    <a:pt x="255" y="565"/>
                  </a:lnTo>
                  <a:lnTo>
                    <a:pt x="255" y="563"/>
                  </a:lnTo>
                  <a:lnTo>
                    <a:pt x="255" y="565"/>
                  </a:lnTo>
                  <a:lnTo>
                    <a:pt x="255" y="567"/>
                  </a:lnTo>
                  <a:lnTo>
                    <a:pt x="255" y="569"/>
                  </a:lnTo>
                  <a:lnTo>
                    <a:pt x="255" y="571"/>
                  </a:lnTo>
                  <a:lnTo>
                    <a:pt x="253" y="571"/>
                  </a:lnTo>
                  <a:lnTo>
                    <a:pt x="253" y="573"/>
                  </a:lnTo>
                  <a:lnTo>
                    <a:pt x="253" y="573"/>
                  </a:lnTo>
                  <a:lnTo>
                    <a:pt x="253" y="575"/>
                  </a:lnTo>
                  <a:lnTo>
                    <a:pt x="253" y="577"/>
                  </a:lnTo>
                  <a:lnTo>
                    <a:pt x="251" y="577"/>
                  </a:lnTo>
                  <a:lnTo>
                    <a:pt x="251" y="579"/>
                  </a:lnTo>
                  <a:lnTo>
                    <a:pt x="251" y="581"/>
                  </a:lnTo>
                  <a:lnTo>
                    <a:pt x="249" y="581"/>
                  </a:lnTo>
                  <a:lnTo>
                    <a:pt x="249" y="583"/>
                  </a:lnTo>
                  <a:lnTo>
                    <a:pt x="249" y="581"/>
                  </a:lnTo>
                  <a:lnTo>
                    <a:pt x="247" y="581"/>
                  </a:lnTo>
                  <a:lnTo>
                    <a:pt x="247" y="583"/>
                  </a:lnTo>
                  <a:lnTo>
                    <a:pt x="245" y="583"/>
                  </a:lnTo>
                  <a:lnTo>
                    <a:pt x="245" y="585"/>
                  </a:lnTo>
                  <a:lnTo>
                    <a:pt x="243" y="585"/>
                  </a:lnTo>
                  <a:lnTo>
                    <a:pt x="241" y="585"/>
                  </a:lnTo>
                  <a:lnTo>
                    <a:pt x="239" y="585"/>
                  </a:lnTo>
                  <a:lnTo>
                    <a:pt x="239" y="587"/>
                  </a:lnTo>
                  <a:lnTo>
                    <a:pt x="239" y="590"/>
                  </a:lnTo>
                  <a:lnTo>
                    <a:pt x="237" y="590"/>
                  </a:lnTo>
                  <a:lnTo>
                    <a:pt x="237" y="592"/>
                  </a:lnTo>
                  <a:lnTo>
                    <a:pt x="239" y="594"/>
                  </a:lnTo>
                  <a:lnTo>
                    <a:pt x="237" y="594"/>
                  </a:lnTo>
                  <a:lnTo>
                    <a:pt x="237" y="596"/>
                  </a:lnTo>
                  <a:lnTo>
                    <a:pt x="239" y="596"/>
                  </a:lnTo>
                  <a:lnTo>
                    <a:pt x="237" y="596"/>
                  </a:lnTo>
                  <a:lnTo>
                    <a:pt x="237" y="598"/>
                  </a:lnTo>
                  <a:lnTo>
                    <a:pt x="237" y="600"/>
                  </a:lnTo>
                  <a:lnTo>
                    <a:pt x="235" y="600"/>
                  </a:lnTo>
                  <a:lnTo>
                    <a:pt x="235" y="600"/>
                  </a:lnTo>
                  <a:lnTo>
                    <a:pt x="233" y="600"/>
                  </a:lnTo>
                  <a:lnTo>
                    <a:pt x="233" y="602"/>
                  </a:lnTo>
                  <a:lnTo>
                    <a:pt x="235" y="602"/>
                  </a:lnTo>
                  <a:lnTo>
                    <a:pt x="235" y="604"/>
                  </a:lnTo>
                  <a:lnTo>
                    <a:pt x="235" y="606"/>
                  </a:lnTo>
                  <a:lnTo>
                    <a:pt x="235" y="604"/>
                  </a:lnTo>
                  <a:lnTo>
                    <a:pt x="237" y="604"/>
                  </a:lnTo>
                  <a:lnTo>
                    <a:pt x="237" y="606"/>
                  </a:lnTo>
                  <a:lnTo>
                    <a:pt x="239" y="606"/>
                  </a:lnTo>
                  <a:lnTo>
                    <a:pt x="241" y="606"/>
                  </a:lnTo>
                  <a:lnTo>
                    <a:pt x="241" y="608"/>
                  </a:lnTo>
                  <a:lnTo>
                    <a:pt x="241" y="610"/>
                  </a:lnTo>
                  <a:lnTo>
                    <a:pt x="241" y="612"/>
                  </a:lnTo>
                  <a:lnTo>
                    <a:pt x="243" y="612"/>
                  </a:lnTo>
                  <a:lnTo>
                    <a:pt x="241" y="612"/>
                  </a:lnTo>
                  <a:lnTo>
                    <a:pt x="241" y="614"/>
                  </a:lnTo>
                  <a:lnTo>
                    <a:pt x="241" y="616"/>
                  </a:lnTo>
                  <a:lnTo>
                    <a:pt x="239" y="618"/>
                  </a:lnTo>
                  <a:lnTo>
                    <a:pt x="239" y="620"/>
                  </a:lnTo>
                  <a:lnTo>
                    <a:pt x="237" y="620"/>
                  </a:lnTo>
                  <a:lnTo>
                    <a:pt x="235" y="620"/>
                  </a:lnTo>
                  <a:lnTo>
                    <a:pt x="235" y="622"/>
                  </a:lnTo>
                  <a:lnTo>
                    <a:pt x="233" y="622"/>
                  </a:lnTo>
                  <a:lnTo>
                    <a:pt x="231" y="622"/>
                  </a:lnTo>
                  <a:lnTo>
                    <a:pt x="229" y="622"/>
                  </a:lnTo>
                  <a:lnTo>
                    <a:pt x="229" y="620"/>
                  </a:lnTo>
                  <a:lnTo>
                    <a:pt x="227" y="620"/>
                  </a:lnTo>
                  <a:lnTo>
                    <a:pt x="225" y="620"/>
                  </a:lnTo>
                  <a:lnTo>
                    <a:pt x="219" y="618"/>
                  </a:lnTo>
                  <a:lnTo>
                    <a:pt x="217" y="618"/>
                  </a:lnTo>
                  <a:lnTo>
                    <a:pt x="215" y="618"/>
                  </a:lnTo>
                  <a:lnTo>
                    <a:pt x="213" y="618"/>
                  </a:lnTo>
                  <a:lnTo>
                    <a:pt x="207" y="616"/>
                  </a:lnTo>
                  <a:lnTo>
                    <a:pt x="203" y="614"/>
                  </a:lnTo>
                  <a:lnTo>
                    <a:pt x="199" y="612"/>
                  </a:lnTo>
                  <a:lnTo>
                    <a:pt x="197" y="612"/>
                  </a:lnTo>
                  <a:lnTo>
                    <a:pt x="195" y="612"/>
                  </a:lnTo>
                  <a:lnTo>
                    <a:pt x="193" y="610"/>
                  </a:lnTo>
                  <a:lnTo>
                    <a:pt x="191" y="610"/>
                  </a:lnTo>
                  <a:lnTo>
                    <a:pt x="189" y="610"/>
                  </a:lnTo>
                  <a:lnTo>
                    <a:pt x="185" y="608"/>
                  </a:lnTo>
                  <a:lnTo>
                    <a:pt x="183" y="608"/>
                  </a:lnTo>
                  <a:lnTo>
                    <a:pt x="179" y="606"/>
                  </a:lnTo>
                  <a:lnTo>
                    <a:pt x="177" y="606"/>
                  </a:lnTo>
                  <a:lnTo>
                    <a:pt x="175" y="606"/>
                  </a:lnTo>
                  <a:lnTo>
                    <a:pt x="173" y="606"/>
                  </a:lnTo>
                  <a:lnTo>
                    <a:pt x="173" y="604"/>
                  </a:lnTo>
                  <a:lnTo>
                    <a:pt x="169" y="604"/>
                  </a:lnTo>
                  <a:lnTo>
                    <a:pt x="167" y="604"/>
                  </a:lnTo>
                  <a:lnTo>
                    <a:pt x="167" y="602"/>
                  </a:lnTo>
                  <a:lnTo>
                    <a:pt x="165" y="602"/>
                  </a:lnTo>
                  <a:lnTo>
                    <a:pt x="163" y="602"/>
                  </a:lnTo>
                  <a:lnTo>
                    <a:pt x="161" y="602"/>
                  </a:lnTo>
                  <a:lnTo>
                    <a:pt x="159" y="600"/>
                  </a:lnTo>
                  <a:lnTo>
                    <a:pt x="157" y="600"/>
                  </a:lnTo>
                  <a:lnTo>
                    <a:pt x="155" y="600"/>
                  </a:lnTo>
                  <a:lnTo>
                    <a:pt x="155" y="600"/>
                  </a:lnTo>
                  <a:lnTo>
                    <a:pt x="155" y="600"/>
                  </a:lnTo>
                  <a:lnTo>
                    <a:pt x="153" y="600"/>
                  </a:lnTo>
                  <a:lnTo>
                    <a:pt x="151" y="600"/>
                  </a:lnTo>
                  <a:lnTo>
                    <a:pt x="149" y="600"/>
                  </a:lnTo>
                  <a:lnTo>
                    <a:pt x="149" y="598"/>
                  </a:lnTo>
                  <a:lnTo>
                    <a:pt x="147" y="598"/>
                  </a:lnTo>
                  <a:lnTo>
                    <a:pt x="145" y="598"/>
                  </a:lnTo>
                  <a:lnTo>
                    <a:pt x="143" y="598"/>
                  </a:lnTo>
                  <a:lnTo>
                    <a:pt x="141" y="596"/>
                  </a:lnTo>
                  <a:lnTo>
                    <a:pt x="139" y="596"/>
                  </a:lnTo>
                  <a:lnTo>
                    <a:pt x="137" y="596"/>
                  </a:lnTo>
                  <a:lnTo>
                    <a:pt x="135" y="596"/>
                  </a:lnTo>
                  <a:lnTo>
                    <a:pt x="135" y="594"/>
                  </a:lnTo>
                  <a:lnTo>
                    <a:pt x="133" y="594"/>
                  </a:lnTo>
                  <a:lnTo>
                    <a:pt x="131" y="594"/>
                  </a:lnTo>
                  <a:lnTo>
                    <a:pt x="129" y="594"/>
                  </a:lnTo>
                  <a:lnTo>
                    <a:pt x="129" y="592"/>
                  </a:lnTo>
                  <a:lnTo>
                    <a:pt x="127" y="592"/>
                  </a:lnTo>
                  <a:lnTo>
                    <a:pt x="125" y="592"/>
                  </a:lnTo>
                  <a:lnTo>
                    <a:pt x="123" y="592"/>
                  </a:lnTo>
                  <a:lnTo>
                    <a:pt x="121" y="590"/>
                  </a:lnTo>
                  <a:lnTo>
                    <a:pt x="117" y="590"/>
                  </a:lnTo>
                  <a:lnTo>
                    <a:pt x="117" y="587"/>
                  </a:lnTo>
                  <a:lnTo>
                    <a:pt x="119" y="587"/>
                  </a:lnTo>
                  <a:lnTo>
                    <a:pt x="117" y="587"/>
                  </a:lnTo>
                  <a:lnTo>
                    <a:pt x="117" y="585"/>
                  </a:lnTo>
                  <a:lnTo>
                    <a:pt x="119" y="585"/>
                  </a:lnTo>
                  <a:lnTo>
                    <a:pt x="119" y="583"/>
                  </a:lnTo>
                  <a:lnTo>
                    <a:pt x="119" y="581"/>
                  </a:lnTo>
                  <a:lnTo>
                    <a:pt x="117" y="579"/>
                  </a:lnTo>
                  <a:lnTo>
                    <a:pt x="115" y="579"/>
                  </a:lnTo>
                  <a:lnTo>
                    <a:pt x="117" y="579"/>
                  </a:lnTo>
                  <a:lnTo>
                    <a:pt x="115" y="579"/>
                  </a:lnTo>
                  <a:lnTo>
                    <a:pt x="117" y="577"/>
                  </a:lnTo>
                  <a:lnTo>
                    <a:pt x="119" y="577"/>
                  </a:lnTo>
                  <a:lnTo>
                    <a:pt x="119" y="579"/>
                  </a:lnTo>
                  <a:lnTo>
                    <a:pt x="119" y="577"/>
                  </a:lnTo>
                  <a:lnTo>
                    <a:pt x="119" y="579"/>
                  </a:lnTo>
                  <a:lnTo>
                    <a:pt x="117" y="579"/>
                  </a:lnTo>
                  <a:lnTo>
                    <a:pt x="119" y="579"/>
                  </a:lnTo>
                  <a:lnTo>
                    <a:pt x="119" y="581"/>
                  </a:lnTo>
                  <a:lnTo>
                    <a:pt x="119" y="579"/>
                  </a:lnTo>
                  <a:lnTo>
                    <a:pt x="119" y="581"/>
                  </a:lnTo>
                  <a:lnTo>
                    <a:pt x="119" y="583"/>
                  </a:lnTo>
                  <a:lnTo>
                    <a:pt x="119" y="585"/>
                  </a:lnTo>
                  <a:lnTo>
                    <a:pt x="119" y="583"/>
                  </a:lnTo>
                  <a:lnTo>
                    <a:pt x="119" y="581"/>
                  </a:lnTo>
                  <a:lnTo>
                    <a:pt x="121" y="581"/>
                  </a:lnTo>
                  <a:lnTo>
                    <a:pt x="119" y="581"/>
                  </a:lnTo>
                  <a:lnTo>
                    <a:pt x="121" y="581"/>
                  </a:lnTo>
                  <a:lnTo>
                    <a:pt x="119" y="581"/>
                  </a:lnTo>
                  <a:lnTo>
                    <a:pt x="121" y="581"/>
                  </a:lnTo>
                  <a:lnTo>
                    <a:pt x="119" y="581"/>
                  </a:lnTo>
                  <a:lnTo>
                    <a:pt x="119" y="579"/>
                  </a:lnTo>
                  <a:lnTo>
                    <a:pt x="119" y="577"/>
                  </a:lnTo>
                  <a:lnTo>
                    <a:pt x="119" y="579"/>
                  </a:lnTo>
                  <a:lnTo>
                    <a:pt x="119" y="577"/>
                  </a:lnTo>
                  <a:lnTo>
                    <a:pt x="117" y="577"/>
                  </a:lnTo>
                  <a:lnTo>
                    <a:pt x="119" y="577"/>
                  </a:lnTo>
                  <a:lnTo>
                    <a:pt x="117" y="577"/>
                  </a:lnTo>
                  <a:lnTo>
                    <a:pt x="115" y="577"/>
                  </a:lnTo>
                  <a:lnTo>
                    <a:pt x="115" y="579"/>
                  </a:lnTo>
                  <a:lnTo>
                    <a:pt x="115" y="577"/>
                  </a:lnTo>
                  <a:lnTo>
                    <a:pt x="115" y="575"/>
                  </a:lnTo>
                  <a:lnTo>
                    <a:pt x="117" y="575"/>
                  </a:lnTo>
                  <a:lnTo>
                    <a:pt x="117" y="573"/>
                  </a:lnTo>
                  <a:lnTo>
                    <a:pt x="117" y="575"/>
                  </a:lnTo>
                  <a:lnTo>
                    <a:pt x="117" y="573"/>
                  </a:lnTo>
                  <a:lnTo>
                    <a:pt x="117" y="575"/>
                  </a:lnTo>
                  <a:lnTo>
                    <a:pt x="117" y="573"/>
                  </a:lnTo>
                  <a:lnTo>
                    <a:pt x="117" y="571"/>
                  </a:lnTo>
                  <a:lnTo>
                    <a:pt x="117" y="569"/>
                  </a:lnTo>
                  <a:lnTo>
                    <a:pt x="119" y="569"/>
                  </a:lnTo>
                  <a:lnTo>
                    <a:pt x="119" y="567"/>
                  </a:lnTo>
                  <a:lnTo>
                    <a:pt x="119" y="565"/>
                  </a:lnTo>
                  <a:lnTo>
                    <a:pt x="121" y="565"/>
                  </a:lnTo>
                  <a:lnTo>
                    <a:pt x="121" y="563"/>
                  </a:lnTo>
                  <a:lnTo>
                    <a:pt x="121" y="561"/>
                  </a:lnTo>
                  <a:lnTo>
                    <a:pt x="121" y="559"/>
                  </a:lnTo>
                  <a:lnTo>
                    <a:pt x="121" y="557"/>
                  </a:lnTo>
                  <a:lnTo>
                    <a:pt x="121" y="555"/>
                  </a:lnTo>
                  <a:lnTo>
                    <a:pt x="121" y="553"/>
                  </a:lnTo>
                  <a:lnTo>
                    <a:pt x="121" y="551"/>
                  </a:lnTo>
                  <a:lnTo>
                    <a:pt x="121" y="551"/>
                  </a:lnTo>
                  <a:lnTo>
                    <a:pt x="121" y="549"/>
                  </a:lnTo>
                  <a:lnTo>
                    <a:pt x="121" y="551"/>
                  </a:lnTo>
                  <a:lnTo>
                    <a:pt x="121" y="549"/>
                  </a:lnTo>
                  <a:lnTo>
                    <a:pt x="119" y="549"/>
                  </a:lnTo>
                  <a:lnTo>
                    <a:pt x="121" y="549"/>
                  </a:lnTo>
                  <a:lnTo>
                    <a:pt x="119" y="549"/>
                  </a:lnTo>
                  <a:lnTo>
                    <a:pt x="119" y="547"/>
                  </a:lnTo>
                  <a:lnTo>
                    <a:pt x="119" y="545"/>
                  </a:lnTo>
                  <a:lnTo>
                    <a:pt x="119" y="543"/>
                  </a:lnTo>
                  <a:lnTo>
                    <a:pt x="119" y="541"/>
                  </a:lnTo>
                  <a:lnTo>
                    <a:pt x="117" y="541"/>
                  </a:lnTo>
                  <a:lnTo>
                    <a:pt x="117" y="539"/>
                  </a:lnTo>
                  <a:lnTo>
                    <a:pt x="117" y="537"/>
                  </a:lnTo>
                  <a:lnTo>
                    <a:pt x="115" y="537"/>
                  </a:lnTo>
                  <a:lnTo>
                    <a:pt x="115" y="535"/>
                  </a:lnTo>
                  <a:lnTo>
                    <a:pt x="115" y="533"/>
                  </a:lnTo>
                  <a:lnTo>
                    <a:pt x="113" y="531"/>
                  </a:lnTo>
                  <a:lnTo>
                    <a:pt x="111" y="531"/>
                  </a:lnTo>
                  <a:lnTo>
                    <a:pt x="111" y="529"/>
                  </a:lnTo>
                  <a:lnTo>
                    <a:pt x="111" y="527"/>
                  </a:lnTo>
                  <a:lnTo>
                    <a:pt x="111" y="525"/>
                  </a:lnTo>
                  <a:lnTo>
                    <a:pt x="109" y="525"/>
                  </a:lnTo>
                  <a:lnTo>
                    <a:pt x="109" y="523"/>
                  </a:lnTo>
                  <a:lnTo>
                    <a:pt x="109" y="521"/>
                  </a:lnTo>
                  <a:lnTo>
                    <a:pt x="107" y="521"/>
                  </a:lnTo>
                  <a:lnTo>
                    <a:pt x="107" y="519"/>
                  </a:lnTo>
                  <a:lnTo>
                    <a:pt x="109" y="519"/>
                  </a:lnTo>
                  <a:lnTo>
                    <a:pt x="109" y="517"/>
                  </a:lnTo>
                  <a:lnTo>
                    <a:pt x="107" y="517"/>
                  </a:lnTo>
                  <a:lnTo>
                    <a:pt x="107" y="519"/>
                  </a:lnTo>
                  <a:lnTo>
                    <a:pt x="107" y="519"/>
                  </a:lnTo>
                  <a:lnTo>
                    <a:pt x="107" y="519"/>
                  </a:lnTo>
                  <a:lnTo>
                    <a:pt x="107" y="521"/>
                  </a:lnTo>
                  <a:lnTo>
                    <a:pt x="107" y="519"/>
                  </a:lnTo>
                  <a:lnTo>
                    <a:pt x="107" y="519"/>
                  </a:lnTo>
                  <a:lnTo>
                    <a:pt x="107" y="517"/>
                  </a:lnTo>
                  <a:lnTo>
                    <a:pt x="105" y="515"/>
                  </a:lnTo>
                  <a:lnTo>
                    <a:pt x="105" y="513"/>
                  </a:lnTo>
                  <a:lnTo>
                    <a:pt x="105" y="511"/>
                  </a:lnTo>
                  <a:lnTo>
                    <a:pt x="103" y="511"/>
                  </a:lnTo>
                  <a:lnTo>
                    <a:pt x="103" y="509"/>
                  </a:lnTo>
                  <a:lnTo>
                    <a:pt x="103" y="511"/>
                  </a:lnTo>
                  <a:lnTo>
                    <a:pt x="105" y="511"/>
                  </a:lnTo>
                  <a:lnTo>
                    <a:pt x="105" y="513"/>
                  </a:lnTo>
                  <a:lnTo>
                    <a:pt x="105" y="511"/>
                  </a:lnTo>
                  <a:lnTo>
                    <a:pt x="105" y="509"/>
                  </a:lnTo>
                  <a:lnTo>
                    <a:pt x="105" y="511"/>
                  </a:lnTo>
                  <a:lnTo>
                    <a:pt x="105" y="509"/>
                  </a:lnTo>
                  <a:lnTo>
                    <a:pt x="103" y="509"/>
                  </a:lnTo>
                  <a:lnTo>
                    <a:pt x="105" y="509"/>
                  </a:lnTo>
                  <a:lnTo>
                    <a:pt x="103" y="509"/>
                  </a:lnTo>
                  <a:lnTo>
                    <a:pt x="103" y="507"/>
                  </a:lnTo>
                  <a:lnTo>
                    <a:pt x="101" y="507"/>
                  </a:lnTo>
                  <a:lnTo>
                    <a:pt x="101" y="505"/>
                  </a:lnTo>
                  <a:lnTo>
                    <a:pt x="99" y="505"/>
                  </a:lnTo>
                  <a:lnTo>
                    <a:pt x="99" y="507"/>
                  </a:lnTo>
                  <a:lnTo>
                    <a:pt x="99" y="509"/>
                  </a:lnTo>
                  <a:lnTo>
                    <a:pt x="97" y="507"/>
                  </a:lnTo>
                  <a:lnTo>
                    <a:pt x="95" y="507"/>
                  </a:lnTo>
                  <a:lnTo>
                    <a:pt x="97" y="507"/>
                  </a:lnTo>
                  <a:lnTo>
                    <a:pt x="97" y="505"/>
                  </a:lnTo>
                  <a:lnTo>
                    <a:pt x="95" y="505"/>
                  </a:lnTo>
                  <a:lnTo>
                    <a:pt x="95" y="507"/>
                  </a:lnTo>
                  <a:lnTo>
                    <a:pt x="95" y="505"/>
                  </a:lnTo>
                  <a:lnTo>
                    <a:pt x="97" y="505"/>
                  </a:lnTo>
                  <a:lnTo>
                    <a:pt x="97" y="503"/>
                  </a:lnTo>
                  <a:lnTo>
                    <a:pt x="97" y="505"/>
                  </a:lnTo>
                  <a:lnTo>
                    <a:pt x="95" y="505"/>
                  </a:lnTo>
                  <a:lnTo>
                    <a:pt x="97" y="503"/>
                  </a:lnTo>
                  <a:lnTo>
                    <a:pt x="95" y="503"/>
                  </a:lnTo>
                  <a:lnTo>
                    <a:pt x="95" y="505"/>
                  </a:lnTo>
                  <a:lnTo>
                    <a:pt x="95" y="507"/>
                  </a:lnTo>
                  <a:lnTo>
                    <a:pt x="95" y="505"/>
                  </a:lnTo>
                  <a:lnTo>
                    <a:pt x="95" y="507"/>
                  </a:lnTo>
                  <a:lnTo>
                    <a:pt x="93" y="507"/>
                  </a:lnTo>
                  <a:lnTo>
                    <a:pt x="93" y="505"/>
                  </a:lnTo>
                  <a:lnTo>
                    <a:pt x="91" y="505"/>
                  </a:lnTo>
                  <a:lnTo>
                    <a:pt x="91" y="503"/>
                  </a:lnTo>
                  <a:lnTo>
                    <a:pt x="89" y="503"/>
                  </a:lnTo>
                  <a:lnTo>
                    <a:pt x="89" y="503"/>
                  </a:lnTo>
                  <a:lnTo>
                    <a:pt x="91" y="501"/>
                  </a:lnTo>
                  <a:lnTo>
                    <a:pt x="93" y="501"/>
                  </a:lnTo>
                  <a:lnTo>
                    <a:pt x="93" y="499"/>
                  </a:lnTo>
                  <a:lnTo>
                    <a:pt x="93" y="497"/>
                  </a:lnTo>
                  <a:lnTo>
                    <a:pt x="93" y="495"/>
                  </a:lnTo>
                  <a:lnTo>
                    <a:pt x="93" y="493"/>
                  </a:lnTo>
                  <a:lnTo>
                    <a:pt x="93" y="491"/>
                  </a:lnTo>
                  <a:lnTo>
                    <a:pt x="93" y="489"/>
                  </a:lnTo>
                  <a:lnTo>
                    <a:pt x="91" y="489"/>
                  </a:lnTo>
                  <a:lnTo>
                    <a:pt x="93" y="489"/>
                  </a:lnTo>
                  <a:lnTo>
                    <a:pt x="91" y="489"/>
                  </a:lnTo>
                  <a:lnTo>
                    <a:pt x="91" y="487"/>
                  </a:lnTo>
                  <a:lnTo>
                    <a:pt x="89" y="485"/>
                  </a:lnTo>
                  <a:lnTo>
                    <a:pt x="87" y="485"/>
                  </a:lnTo>
                  <a:lnTo>
                    <a:pt x="85" y="485"/>
                  </a:lnTo>
                  <a:lnTo>
                    <a:pt x="85" y="483"/>
                  </a:lnTo>
                  <a:lnTo>
                    <a:pt x="85" y="485"/>
                  </a:lnTo>
                  <a:lnTo>
                    <a:pt x="85" y="483"/>
                  </a:lnTo>
                  <a:lnTo>
                    <a:pt x="83" y="483"/>
                  </a:lnTo>
                  <a:lnTo>
                    <a:pt x="81" y="483"/>
                  </a:lnTo>
                  <a:lnTo>
                    <a:pt x="79" y="483"/>
                  </a:lnTo>
                  <a:lnTo>
                    <a:pt x="77" y="483"/>
                  </a:lnTo>
                  <a:lnTo>
                    <a:pt x="77" y="481"/>
                  </a:lnTo>
                  <a:lnTo>
                    <a:pt x="77" y="479"/>
                  </a:lnTo>
                  <a:lnTo>
                    <a:pt x="74" y="479"/>
                  </a:lnTo>
                  <a:lnTo>
                    <a:pt x="72" y="479"/>
                  </a:lnTo>
                  <a:lnTo>
                    <a:pt x="72" y="477"/>
                  </a:lnTo>
                  <a:lnTo>
                    <a:pt x="70" y="477"/>
                  </a:lnTo>
                  <a:lnTo>
                    <a:pt x="70" y="475"/>
                  </a:lnTo>
                  <a:lnTo>
                    <a:pt x="68" y="475"/>
                  </a:lnTo>
                  <a:lnTo>
                    <a:pt x="68" y="473"/>
                  </a:lnTo>
                  <a:lnTo>
                    <a:pt x="66" y="473"/>
                  </a:lnTo>
                  <a:lnTo>
                    <a:pt x="68" y="473"/>
                  </a:lnTo>
                  <a:lnTo>
                    <a:pt x="66" y="473"/>
                  </a:lnTo>
                  <a:lnTo>
                    <a:pt x="66" y="471"/>
                  </a:lnTo>
                  <a:lnTo>
                    <a:pt x="64" y="471"/>
                  </a:lnTo>
                  <a:lnTo>
                    <a:pt x="64" y="469"/>
                  </a:lnTo>
                  <a:lnTo>
                    <a:pt x="64" y="467"/>
                  </a:lnTo>
                  <a:lnTo>
                    <a:pt x="64" y="465"/>
                  </a:lnTo>
                  <a:lnTo>
                    <a:pt x="64" y="467"/>
                  </a:lnTo>
                  <a:lnTo>
                    <a:pt x="64" y="465"/>
                  </a:lnTo>
                  <a:lnTo>
                    <a:pt x="64" y="467"/>
                  </a:lnTo>
                  <a:lnTo>
                    <a:pt x="62" y="465"/>
                  </a:lnTo>
                  <a:lnTo>
                    <a:pt x="64" y="465"/>
                  </a:lnTo>
                  <a:lnTo>
                    <a:pt x="64" y="463"/>
                  </a:lnTo>
                  <a:lnTo>
                    <a:pt x="64" y="461"/>
                  </a:lnTo>
                  <a:lnTo>
                    <a:pt x="64" y="459"/>
                  </a:lnTo>
                  <a:lnTo>
                    <a:pt x="62" y="459"/>
                  </a:lnTo>
                  <a:lnTo>
                    <a:pt x="62" y="457"/>
                  </a:lnTo>
                  <a:lnTo>
                    <a:pt x="60" y="457"/>
                  </a:lnTo>
                  <a:lnTo>
                    <a:pt x="60" y="455"/>
                  </a:lnTo>
                  <a:lnTo>
                    <a:pt x="60" y="455"/>
                  </a:lnTo>
                  <a:lnTo>
                    <a:pt x="58" y="455"/>
                  </a:lnTo>
                  <a:lnTo>
                    <a:pt x="58" y="453"/>
                  </a:lnTo>
                  <a:lnTo>
                    <a:pt x="58" y="453"/>
                  </a:lnTo>
                  <a:lnTo>
                    <a:pt x="58" y="451"/>
                  </a:lnTo>
                  <a:lnTo>
                    <a:pt x="58" y="449"/>
                  </a:lnTo>
                  <a:lnTo>
                    <a:pt x="56" y="449"/>
                  </a:lnTo>
                  <a:lnTo>
                    <a:pt x="56" y="447"/>
                  </a:lnTo>
                  <a:lnTo>
                    <a:pt x="54" y="447"/>
                  </a:lnTo>
                  <a:lnTo>
                    <a:pt x="52" y="447"/>
                  </a:lnTo>
                  <a:lnTo>
                    <a:pt x="50" y="447"/>
                  </a:lnTo>
                  <a:lnTo>
                    <a:pt x="52" y="447"/>
                  </a:lnTo>
                  <a:lnTo>
                    <a:pt x="50" y="447"/>
                  </a:lnTo>
                  <a:lnTo>
                    <a:pt x="48" y="447"/>
                  </a:lnTo>
                  <a:lnTo>
                    <a:pt x="48" y="445"/>
                  </a:lnTo>
                  <a:lnTo>
                    <a:pt x="46" y="445"/>
                  </a:lnTo>
                  <a:lnTo>
                    <a:pt x="46" y="443"/>
                  </a:lnTo>
                  <a:lnTo>
                    <a:pt x="44" y="443"/>
                  </a:lnTo>
                  <a:lnTo>
                    <a:pt x="42" y="441"/>
                  </a:lnTo>
                  <a:lnTo>
                    <a:pt x="40" y="441"/>
                  </a:lnTo>
                  <a:lnTo>
                    <a:pt x="40" y="439"/>
                  </a:lnTo>
                  <a:lnTo>
                    <a:pt x="40" y="437"/>
                  </a:lnTo>
                  <a:lnTo>
                    <a:pt x="38" y="437"/>
                  </a:lnTo>
                  <a:lnTo>
                    <a:pt x="36" y="437"/>
                  </a:lnTo>
                  <a:lnTo>
                    <a:pt x="36" y="435"/>
                  </a:lnTo>
                  <a:lnTo>
                    <a:pt x="34" y="435"/>
                  </a:lnTo>
                  <a:lnTo>
                    <a:pt x="32" y="435"/>
                  </a:lnTo>
                  <a:lnTo>
                    <a:pt x="32" y="433"/>
                  </a:lnTo>
                  <a:lnTo>
                    <a:pt x="30" y="433"/>
                  </a:lnTo>
                  <a:lnTo>
                    <a:pt x="28" y="433"/>
                  </a:lnTo>
                  <a:lnTo>
                    <a:pt x="28" y="431"/>
                  </a:lnTo>
                  <a:lnTo>
                    <a:pt x="28" y="433"/>
                  </a:lnTo>
                  <a:lnTo>
                    <a:pt x="28" y="431"/>
                  </a:lnTo>
                  <a:lnTo>
                    <a:pt x="28" y="433"/>
                  </a:lnTo>
                  <a:lnTo>
                    <a:pt x="28" y="431"/>
                  </a:lnTo>
                  <a:lnTo>
                    <a:pt x="26" y="431"/>
                  </a:lnTo>
                  <a:lnTo>
                    <a:pt x="24" y="431"/>
                  </a:lnTo>
                  <a:lnTo>
                    <a:pt x="22" y="431"/>
                  </a:lnTo>
                  <a:lnTo>
                    <a:pt x="22" y="429"/>
                  </a:lnTo>
                  <a:lnTo>
                    <a:pt x="20" y="429"/>
                  </a:lnTo>
                  <a:lnTo>
                    <a:pt x="18" y="429"/>
                  </a:lnTo>
                  <a:lnTo>
                    <a:pt x="20" y="429"/>
                  </a:lnTo>
                  <a:lnTo>
                    <a:pt x="20" y="427"/>
                  </a:lnTo>
                  <a:lnTo>
                    <a:pt x="20" y="425"/>
                  </a:lnTo>
                  <a:lnTo>
                    <a:pt x="18" y="425"/>
                  </a:lnTo>
                  <a:lnTo>
                    <a:pt x="18" y="423"/>
                  </a:lnTo>
                  <a:lnTo>
                    <a:pt x="18" y="421"/>
                  </a:lnTo>
                  <a:lnTo>
                    <a:pt x="16" y="421"/>
                  </a:lnTo>
                  <a:lnTo>
                    <a:pt x="14" y="421"/>
                  </a:lnTo>
                  <a:lnTo>
                    <a:pt x="14" y="419"/>
                  </a:lnTo>
                  <a:lnTo>
                    <a:pt x="16" y="419"/>
                  </a:lnTo>
                  <a:lnTo>
                    <a:pt x="16" y="417"/>
                  </a:lnTo>
                  <a:lnTo>
                    <a:pt x="18" y="417"/>
                  </a:lnTo>
                  <a:lnTo>
                    <a:pt x="18" y="415"/>
                  </a:lnTo>
                  <a:lnTo>
                    <a:pt x="20" y="415"/>
                  </a:lnTo>
                  <a:lnTo>
                    <a:pt x="20" y="413"/>
                  </a:lnTo>
                  <a:lnTo>
                    <a:pt x="20" y="415"/>
                  </a:lnTo>
                  <a:lnTo>
                    <a:pt x="20" y="413"/>
                  </a:lnTo>
                  <a:lnTo>
                    <a:pt x="20" y="411"/>
                  </a:lnTo>
                  <a:lnTo>
                    <a:pt x="20" y="409"/>
                  </a:lnTo>
                  <a:lnTo>
                    <a:pt x="22" y="409"/>
                  </a:lnTo>
                  <a:lnTo>
                    <a:pt x="22" y="407"/>
                  </a:lnTo>
                  <a:lnTo>
                    <a:pt x="22" y="407"/>
                  </a:lnTo>
                  <a:lnTo>
                    <a:pt x="24" y="407"/>
                  </a:lnTo>
                  <a:lnTo>
                    <a:pt x="22" y="407"/>
                  </a:lnTo>
                  <a:lnTo>
                    <a:pt x="22" y="405"/>
                  </a:lnTo>
                  <a:lnTo>
                    <a:pt x="22" y="403"/>
                  </a:lnTo>
                  <a:lnTo>
                    <a:pt x="22" y="405"/>
                  </a:lnTo>
                  <a:lnTo>
                    <a:pt x="22" y="403"/>
                  </a:lnTo>
                  <a:lnTo>
                    <a:pt x="24" y="403"/>
                  </a:lnTo>
                  <a:lnTo>
                    <a:pt x="24" y="401"/>
                  </a:lnTo>
                  <a:lnTo>
                    <a:pt x="24" y="399"/>
                  </a:lnTo>
                  <a:lnTo>
                    <a:pt x="26" y="399"/>
                  </a:lnTo>
                  <a:lnTo>
                    <a:pt x="26" y="397"/>
                  </a:lnTo>
                  <a:lnTo>
                    <a:pt x="28" y="397"/>
                  </a:lnTo>
                  <a:lnTo>
                    <a:pt x="28" y="395"/>
                  </a:lnTo>
                  <a:lnTo>
                    <a:pt x="28" y="393"/>
                  </a:lnTo>
                  <a:lnTo>
                    <a:pt x="28" y="391"/>
                  </a:lnTo>
                  <a:lnTo>
                    <a:pt x="28" y="389"/>
                  </a:lnTo>
                  <a:lnTo>
                    <a:pt x="26" y="389"/>
                  </a:lnTo>
                  <a:lnTo>
                    <a:pt x="24" y="389"/>
                  </a:lnTo>
                  <a:lnTo>
                    <a:pt x="24" y="387"/>
                  </a:lnTo>
                  <a:lnTo>
                    <a:pt x="22" y="387"/>
                  </a:lnTo>
                  <a:lnTo>
                    <a:pt x="22" y="385"/>
                  </a:lnTo>
                  <a:lnTo>
                    <a:pt x="22" y="383"/>
                  </a:lnTo>
                  <a:lnTo>
                    <a:pt x="20" y="383"/>
                  </a:lnTo>
                  <a:lnTo>
                    <a:pt x="22" y="383"/>
                  </a:lnTo>
                  <a:lnTo>
                    <a:pt x="20" y="383"/>
                  </a:lnTo>
                  <a:lnTo>
                    <a:pt x="20" y="381"/>
                  </a:lnTo>
                  <a:lnTo>
                    <a:pt x="22" y="381"/>
                  </a:lnTo>
                  <a:lnTo>
                    <a:pt x="20" y="381"/>
                  </a:lnTo>
                  <a:lnTo>
                    <a:pt x="22" y="381"/>
                  </a:lnTo>
                  <a:lnTo>
                    <a:pt x="20" y="381"/>
                  </a:lnTo>
                  <a:lnTo>
                    <a:pt x="22" y="381"/>
                  </a:lnTo>
                  <a:lnTo>
                    <a:pt x="22" y="379"/>
                  </a:lnTo>
                  <a:lnTo>
                    <a:pt x="24" y="379"/>
                  </a:lnTo>
                  <a:lnTo>
                    <a:pt x="24" y="377"/>
                  </a:lnTo>
                  <a:lnTo>
                    <a:pt x="26" y="377"/>
                  </a:lnTo>
                  <a:lnTo>
                    <a:pt x="24" y="377"/>
                  </a:lnTo>
                  <a:lnTo>
                    <a:pt x="24" y="379"/>
                  </a:lnTo>
                  <a:lnTo>
                    <a:pt x="26" y="379"/>
                  </a:lnTo>
                  <a:lnTo>
                    <a:pt x="26" y="377"/>
                  </a:lnTo>
                  <a:lnTo>
                    <a:pt x="24" y="377"/>
                  </a:lnTo>
                  <a:lnTo>
                    <a:pt x="26" y="377"/>
                  </a:lnTo>
                  <a:lnTo>
                    <a:pt x="26" y="375"/>
                  </a:lnTo>
                  <a:lnTo>
                    <a:pt x="26" y="377"/>
                  </a:lnTo>
                  <a:lnTo>
                    <a:pt x="26" y="375"/>
                  </a:lnTo>
                  <a:lnTo>
                    <a:pt x="26" y="377"/>
                  </a:lnTo>
                  <a:lnTo>
                    <a:pt x="26" y="375"/>
                  </a:lnTo>
                  <a:lnTo>
                    <a:pt x="26" y="373"/>
                  </a:lnTo>
                  <a:lnTo>
                    <a:pt x="26" y="371"/>
                  </a:lnTo>
                  <a:lnTo>
                    <a:pt x="24" y="371"/>
                  </a:lnTo>
                  <a:lnTo>
                    <a:pt x="24" y="369"/>
                  </a:lnTo>
                  <a:lnTo>
                    <a:pt x="22" y="369"/>
                  </a:lnTo>
                  <a:lnTo>
                    <a:pt x="22" y="367"/>
                  </a:lnTo>
                  <a:lnTo>
                    <a:pt x="22" y="365"/>
                  </a:lnTo>
                  <a:lnTo>
                    <a:pt x="20" y="365"/>
                  </a:lnTo>
                  <a:lnTo>
                    <a:pt x="22" y="365"/>
                  </a:lnTo>
                  <a:lnTo>
                    <a:pt x="20" y="365"/>
                  </a:lnTo>
                  <a:lnTo>
                    <a:pt x="20" y="363"/>
                  </a:lnTo>
                  <a:lnTo>
                    <a:pt x="20" y="361"/>
                  </a:lnTo>
                  <a:lnTo>
                    <a:pt x="20" y="359"/>
                  </a:lnTo>
                  <a:lnTo>
                    <a:pt x="20" y="359"/>
                  </a:lnTo>
                  <a:lnTo>
                    <a:pt x="18" y="357"/>
                  </a:lnTo>
                  <a:lnTo>
                    <a:pt x="18" y="359"/>
                  </a:lnTo>
                  <a:lnTo>
                    <a:pt x="18" y="357"/>
                  </a:lnTo>
                  <a:lnTo>
                    <a:pt x="18" y="359"/>
                  </a:lnTo>
                  <a:lnTo>
                    <a:pt x="18" y="357"/>
                  </a:lnTo>
                  <a:lnTo>
                    <a:pt x="16" y="357"/>
                  </a:lnTo>
                  <a:lnTo>
                    <a:pt x="16" y="355"/>
                  </a:lnTo>
                  <a:lnTo>
                    <a:pt x="16" y="353"/>
                  </a:lnTo>
                  <a:lnTo>
                    <a:pt x="16" y="351"/>
                  </a:lnTo>
                  <a:lnTo>
                    <a:pt x="16" y="349"/>
                  </a:lnTo>
                  <a:lnTo>
                    <a:pt x="16" y="347"/>
                  </a:lnTo>
                  <a:lnTo>
                    <a:pt x="16" y="345"/>
                  </a:lnTo>
                  <a:lnTo>
                    <a:pt x="14" y="345"/>
                  </a:lnTo>
                  <a:lnTo>
                    <a:pt x="16" y="345"/>
                  </a:lnTo>
                  <a:lnTo>
                    <a:pt x="14" y="345"/>
                  </a:lnTo>
                  <a:lnTo>
                    <a:pt x="14" y="343"/>
                  </a:lnTo>
                  <a:lnTo>
                    <a:pt x="14" y="341"/>
                  </a:lnTo>
                  <a:lnTo>
                    <a:pt x="14" y="339"/>
                  </a:lnTo>
                  <a:lnTo>
                    <a:pt x="14" y="337"/>
                  </a:lnTo>
                  <a:lnTo>
                    <a:pt x="14" y="335"/>
                  </a:lnTo>
                  <a:lnTo>
                    <a:pt x="14" y="333"/>
                  </a:lnTo>
                  <a:lnTo>
                    <a:pt x="14" y="331"/>
                  </a:lnTo>
                  <a:lnTo>
                    <a:pt x="12" y="331"/>
                  </a:lnTo>
                  <a:lnTo>
                    <a:pt x="12" y="329"/>
                  </a:lnTo>
                  <a:lnTo>
                    <a:pt x="12" y="327"/>
                  </a:lnTo>
                  <a:lnTo>
                    <a:pt x="12" y="325"/>
                  </a:lnTo>
                  <a:lnTo>
                    <a:pt x="12" y="323"/>
                  </a:lnTo>
                  <a:lnTo>
                    <a:pt x="12" y="321"/>
                  </a:lnTo>
                  <a:lnTo>
                    <a:pt x="12" y="319"/>
                  </a:lnTo>
                  <a:lnTo>
                    <a:pt x="10" y="319"/>
                  </a:lnTo>
                  <a:lnTo>
                    <a:pt x="10" y="317"/>
                  </a:lnTo>
                  <a:lnTo>
                    <a:pt x="10" y="315"/>
                  </a:lnTo>
                  <a:lnTo>
                    <a:pt x="10" y="315"/>
                  </a:lnTo>
                  <a:lnTo>
                    <a:pt x="10" y="313"/>
                  </a:lnTo>
                  <a:lnTo>
                    <a:pt x="10" y="311"/>
                  </a:lnTo>
                  <a:lnTo>
                    <a:pt x="8" y="311"/>
                  </a:lnTo>
                  <a:lnTo>
                    <a:pt x="10" y="311"/>
                  </a:lnTo>
                  <a:lnTo>
                    <a:pt x="8" y="311"/>
                  </a:lnTo>
                  <a:lnTo>
                    <a:pt x="8" y="311"/>
                  </a:lnTo>
                  <a:lnTo>
                    <a:pt x="10" y="311"/>
                  </a:lnTo>
                  <a:lnTo>
                    <a:pt x="10" y="309"/>
                  </a:lnTo>
                  <a:lnTo>
                    <a:pt x="10" y="307"/>
                  </a:lnTo>
                  <a:lnTo>
                    <a:pt x="10" y="305"/>
                  </a:lnTo>
                  <a:lnTo>
                    <a:pt x="10" y="303"/>
                  </a:lnTo>
                  <a:lnTo>
                    <a:pt x="10" y="303"/>
                  </a:lnTo>
                  <a:lnTo>
                    <a:pt x="10" y="301"/>
                  </a:lnTo>
                  <a:lnTo>
                    <a:pt x="10" y="299"/>
                  </a:lnTo>
                  <a:lnTo>
                    <a:pt x="10" y="301"/>
                  </a:lnTo>
                  <a:lnTo>
                    <a:pt x="10" y="299"/>
                  </a:lnTo>
                  <a:lnTo>
                    <a:pt x="10" y="301"/>
                  </a:lnTo>
                  <a:lnTo>
                    <a:pt x="10" y="299"/>
                  </a:lnTo>
                  <a:lnTo>
                    <a:pt x="10" y="301"/>
                  </a:lnTo>
                  <a:lnTo>
                    <a:pt x="12" y="301"/>
                  </a:lnTo>
                  <a:lnTo>
                    <a:pt x="12" y="299"/>
                  </a:lnTo>
                  <a:lnTo>
                    <a:pt x="12" y="297"/>
                  </a:lnTo>
                  <a:lnTo>
                    <a:pt x="10" y="297"/>
                  </a:lnTo>
                  <a:lnTo>
                    <a:pt x="10" y="299"/>
                  </a:lnTo>
                  <a:lnTo>
                    <a:pt x="10" y="297"/>
                  </a:lnTo>
                  <a:lnTo>
                    <a:pt x="12" y="297"/>
                  </a:lnTo>
                  <a:lnTo>
                    <a:pt x="12" y="295"/>
                  </a:lnTo>
                  <a:lnTo>
                    <a:pt x="14" y="295"/>
                  </a:lnTo>
                  <a:lnTo>
                    <a:pt x="14" y="297"/>
                  </a:lnTo>
                  <a:lnTo>
                    <a:pt x="16" y="297"/>
                  </a:lnTo>
                  <a:lnTo>
                    <a:pt x="18" y="297"/>
                  </a:lnTo>
                  <a:lnTo>
                    <a:pt x="18" y="295"/>
                  </a:lnTo>
                  <a:lnTo>
                    <a:pt x="20" y="295"/>
                  </a:lnTo>
                  <a:lnTo>
                    <a:pt x="20" y="293"/>
                  </a:lnTo>
                  <a:lnTo>
                    <a:pt x="22" y="293"/>
                  </a:lnTo>
                  <a:lnTo>
                    <a:pt x="22" y="291"/>
                  </a:lnTo>
                  <a:lnTo>
                    <a:pt x="22" y="289"/>
                  </a:lnTo>
                  <a:lnTo>
                    <a:pt x="24" y="289"/>
                  </a:lnTo>
                  <a:lnTo>
                    <a:pt x="26" y="289"/>
                  </a:lnTo>
                  <a:lnTo>
                    <a:pt x="26" y="287"/>
                  </a:lnTo>
                  <a:lnTo>
                    <a:pt x="26" y="289"/>
                  </a:lnTo>
                  <a:lnTo>
                    <a:pt x="24" y="289"/>
                  </a:lnTo>
                  <a:lnTo>
                    <a:pt x="24" y="287"/>
                  </a:lnTo>
                  <a:lnTo>
                    <a:pt x="24" y="285"/>
                  </a:lnTo>
                  <a:lnTo>
                    <a:pt x="26" y="285"/>
                  </a:lnTo>
                  <a:lnTo>
                    <a:pt x="24" y="285"/>
                  </a:lnTo>
                  <a:lnTo>
                    <a:pt x="24" y="287"/>
                  </a:lnTo>
                  <a:lnTo>
                    <a:pt x="24" y="285"/>
                  </a:lnTo>
                  <a:lnTo>
                    <a:pt x="24" y="283"/>
                  </a:lnTo>
                  <a:lnTo>
                    <a:pt x="24" y="281"/>
                  </a:lnTo>
                  <a:lnTo>
                    <a:pt x="24" y="279"/>
                  </a:lnTo>
                  <a:lnTo>
                    <a:pt x="22" y="279"/>
                  </a:lnTo>
                  <a:lnTo>
                    <a:pt x="22" y="277"/>
                  </a:lnTo>
                  <a:lnTo>
                    <a:pt x="20" y="277"/>
                  </a:lnTo>
                  <a:lnTo>
                    <a:pt x="20" y="279"/>
                  </a:lnTo>
                  <a:lnTo>
                    <a:pt x="20" y="277"/>
                  </a:lnTo>
                  <a:lnTo>
                    <a:pt x="18" y="277"/>
                  </a:lnTo>
                  <a:lnTo>
                    <a:pt x="16" y="277"/>
                  </a:lnTo>
                  <a:lnTo>
                    <a:pt x="16" y="275"/>
                  </a:lnTo>
                  <a:lnTo>
                    <a:pt x="14" y="275"/>
                  </a:lnTo>
                  <a:lnTo>
                    <a:pt x="14" y="273"/>
                  </a:lnTo>
                  <a:lnTo>
                    <a:pt x="14" y="271"/>
                  </a:lnTo>
                  <a:lnTo>
                    <a:pt x="12" y="271"/>
                  </a:lnTo>
                  <a:lnTo>
                    <a:pt x="12" y="269"/>
                  </a:lnTo>
                  <a:lnTo>
                    <a:pt x="12" y="267"/>
                  </a:lnTo>
                  <a:lnTo>
                    <a:pt x="12" y="265"/>
                  </a:lnTo>
                  <a:lnTo>
                    <a:pt x="12" y="263"/>
                  </a:lnTo>
                  <a:lnTo>
                    <a:pt x="10" y="263"/>
                  </a:lnTo>
                  <a:lnTo>
                    <a:pt x="10" y="263"/>
                  </a:lnTo>
                  <a:lnTo>
                    <a:pt x="10" y="261"/>
                  </a:lnTo>
                  <a:lnTo>
                    <a:pt x="10" y="259"/>
                  </a:lnTo>
                  <a:lnTo>
                    <a:pt x="10" y="257"/>
                  </a:lnTo>
                  <a:lnTo>
                    <a:pt x="10" y="255"/>
                  </a:lnTo>
                  <a:lnTo>
                    <a:pt x="10" y="257"/>
                  </a:lnTo>
                  <a:lnTo>
                    <a:pt x="10" y="255"/>
                  </a:lnTo>
                  <a:lnTo>
                    <a:pt x="12" y="255"/>
                  </a:lnTo>
                  <a:lnTo>
                    <a:pt x="12" y="253"/>
                  </a:lnTo>
                  <a:lnTo>
                    <a:pt x="12" y="251"/>
                  </a:lnTo>
                  <a:lnTo>
                    <a:pt x="14" y="251"/>
                  </a:lnTo>
                  <a:lnTo>
                    <a:pt x="14" y="249"/>
                  </a:lnTo>
                  <a:lnTo>
                    <a:pt x="14" y="247"/>
                  </a:lnTo>
                  <a:lnTo>
                    <a:pt x="14" y="245"/>
                  </a:lnTo>
                  <a:lnTo>
                    <a:pt x="14" y="243"/>
                  </a:lnTo>
                  <a:lnTo>
                    <a:pt x="14" y="241"/>
                  </a:lnTo>
                  <a:lnTo>
                    <a:pt x="14" y="239"/>
                  </a:lnTo>
                  <a:lnTo>
                    <a:pt x="14" y="241"/>
                  </a:lnTo>
                  <a:lnTo>
                    <a:pt x="14" y="239"/>
                  </a:lnTo>
                  <a:lnTo>
                    <a:pt x="14" y="237"/>
                  </a:lnTo>
                  <a:lnTo>
                    <a:pt x="16" y="237"/>
                  </a:lnTo>
                  <a:lnTo>
                    <a:pt x="16" y="235"/>
                  </a:lnTo>
                  <a:lnTo>
                    <a:pt x="18" y="235"/>
                  </a:lnTo>
                  <a:lnTo>
                    <a:pt x="18" y="233"/>
                  </a:lnTo>
                  <a:lnTo>
                    <a:pt x="18" y="231"/>
                  </a:lnTo>
                  <a:lnTo>
                    <a:pt x="20" y="231"/>
                  </a:lnTo>
                  <a:lnTo>
                    <a:pt x="20" y="229"/>
                  </a:lnTo>
                  <a:lnTo>
                    <a:pt x="20" y="227"/>
                  </a:lnTo>
                  <a:lnTo>
                    <a:pt x="20" y="229"/>
                  </a:lnTo>
                  <a:lnTo>
                    <a:pt x="22" y="229"/>
                  </a:lnTo>
                  <a:lnTo>
                    <a:pt x="22" y="227"/>
                  </a:lnTo>
                  <a:lnTo>
                    <a:pt x="22" y="229"/>
                  </a:lnTo>
                  <a:lnTo>
                    <a:pt x="24" y="229"/>
                  </a:lnTo>
                  <a:lnTo>
                    <a:pt x="26" y="229"/>
                  </a:lnTo>
                  <a:lnTo>
                    <a:pt x="24" y="229"/>
                  </a:lnTo>
                  <a:lnTo>
                    <a:pt x="24" y="231"/>
                  </a:lnTo>
                  <a:lnTo>
                    <a:pt x="26" y="231"/>
                  </a:lnTo>
                  <a:lnTo>
                    <a:pt x="24" y="231"/>
                  </a:lnTo>
                  <a:lnTo>
                    <a:pt x="26" y="231"/>
                  </a:lnTo>
                  <a:lnTo>
                    <a:pt x="24" y="231"/>
                  </a:lnTo>
                  <a:lnTo>
                    <a:pt x="26" y="231"/>
                  </a:lnTo>
                  <a:lnTo>
                    <a:pt x="24" y="231"/>
                  </a:lnTo>
                  <a:lnTo>
                    <a:pt x="26" y="231"/>
                  </a:lnTo>
                  <a:lnTo>
                    <a:pt x="24" y="231"/>
                  </a:lnTo>
                  <a:lnTo>
                    <a:pt x="26" y="231"/>
                  </a:lnTo>
                  <a:lnTo>
                    <a:pt x="24" y="231"/>
                  </a:lnTo>
                  <a:lnTo>
                    <a:pt x="24" y="233"/>
                  </a:lnTo>
                  <a:lnTo>
                    <a:pt x="24" y="235"/>
                  </a:lnTo>
                  <a:lnTo>
                    <a:pt x="24" y="233"/>
                  </a:lnTo>
                  <a:lnTo>
                    <a:pt x="24" y="235"/>
                  </a:lnTo>
                  <a:lnTo>
                    <a:pt x="22" y="235"/>
                  </a:lnTo>
                  <a:lnTo>
                    <a:pt x="22" y="237"/>
                  </a:lnTo>
                  <a:lnTo>
                    <a:pt x="20" y="237"/>
                  </a:lnTo>
                  <a:lnTo>
                    <a:pt x="22" y="237"/>
                  </a:lnTo>
                  <a:lnTo>
                    <a:pt x="20" y="237"/>
                  </a:lnTo>
                  <a:lnTo>
                    <a:pt x="22" y="237"/>
                  </a:lnTo>
                  <a:lnTo>
                    <a:pt x="20" y="237"/>
                  </a:lnTo>
                  <a:lnTo>
                    <a:pt x="22" y="237"/>
                  </a:lnTo>
                  <a:lnTo>
                    <a:pt x="20" y="237"/>
                  </a:lnTo>
                  <a:lnTo>
                    <a:pt x="20" y="239"/>
                  </a:lnTo>
                  <a:lnTo>
                    <a:pt x="22" y="239"/>
                  </a:lnTo>
                  <a:lnTo>
                    <a:pt x="20" y="239"/>
                  </a:lnTo>
                  <a:lnTo>
                    <a:pt x="20" y="241"/>
                  </a:lnTo>
                  <a:lnTo>
                    <a:pt x="22" y="241"/>
                  </a:lnTo>
                  <a:lnTo>
                    <a:pt x="22" y="243"/>
                  </a:lnTo>
                  <a:lnTo>
                    <a:pt x="24" y="243"/>
                  </a:lnTo>
                  <a:lnTo>
                    <a:pt x="22" y="243"/>
                  </a:lnTo>
                  <a:lnTo>
                    <a:pt x="24" y="243"/>
                  </a:lnTo>
                  <a:lnTo>
                    <a:pt x="22" y="243"/>
                  </a:lnTo>
                  <a:lnTo>
                    <a:pt x="24" y="243"/>
                  </a:lnTo>
                  <a:lnTo>
                    <a:pt x="22" y="243"/>
                  </a:lnTo>
                  <a:lnTo>
                    <a:pt x="22" y="245"/>
                  </a:lnTo>
                  <a:lnTo>
                    <a:pt x="24" y="245"/>
                  </a:lnTo>
                  <a:lnTo>
                    <a:pt x="22" y="243"/>
                  </a:lnTo>
                  <a:lnTo>
                    <a:pt x="22" y="245"/>
                  </a:lnTo>
                  <a:lnTo>
                    <a:pt x="22" y="243"/>
                  </a:lnTo>
                  <a:lnTo>
                    <a:pt x="24" y="243"/>
                  </a:lnTo>
                  <a:lnTo>
                    <a:pt x="24" y="245"/>
                  </a:lnTo>
                  <a:lnTo>
                    <a:pt x="22" y="245"/>
                  </a:lnTo>
                  <a:lnTo>
                    <a:pt x="24" y="245"/>
                  </a:lnTo>
                  <a:lnTo>
                    <a:pt x="26" y="245"/>
                  </a:lnTo>
                  <a:lnTo>
                    <a:pt x="24" y="247"/>
                  </a:lnTo>
                  <a:lnTo>
                    <a:pt x="24" y="245"/>
                  </a:lnTo>
                  <a:lnTo>
                    <a:pt x="24" y="247"/>
                  </a:lnTo>
                  <a:lnTo>
                    <a:pt x="24" y="249"/>
                  </a:lnTo>
                  <a:lnTo>
                    <a:pt x="24" y="247"/>
                  </a:lnTo>
                  <a:lnTo>
                    <a:pt x="24" y="249"/>
                  </a:lnTo>
                  <a:lnTo>
                    <a:pt x="24" y="247"/>
                  </a:lnTo>
                  <a:lnTo>
                    <a:pt x="26" y="247"/>
                  </a:lnTo>
                  <a:lnTo>
                    <a:pt x="26" y="249"/>
                  </a:lnTo>
                  <a:lnTo>
                    <a:pt x="26" y="251"/>
                  </a:lnTo>
                  <a:lnTo>
                    <a:pt x="26" y="249"/>
                  </a:lnTo>
                  <a:lnTo>
                    <a:pt x="26" y="251"/>
                  </a:lnTo>
                  <a:lnTo>
                    <a:pt x="26" y="249"/>
                  </a:lnTo>
                  <a:lnTo>
                    <a:pt x="28" y="249"/>
                  </a:lnTo>
                  <a:lnTo>
                    <a:pt x="28" y="251"/>
                  </a:lnTo>
                  <a:lnTo>
                    <a:pt x="28" y="253"/>
                  </a:lnTo>
                  <a:lnTo>
                    <a:pt x="28" y="251"/>
                  </a:lnTo>
                  <a:lnTo>
                    <a:pt x="30" y="251"/>
                  </a:lnTo>
                  <a:lnTo>
                    <a:pt x="30" y="253"/>
                  </a:lnTo>
                  <a:lnTo>
                    <a:pt x="32" y="253"/>
                  </a:lnTo>
                  <a:lnTo>
                    <a:pt x="32" y="255"/>
                  </a:lnTo>
                  <a:lnTo>
                    <a:pt x="34" y="255"/>
                  </a:lnTo>
                  <a:lnTo>
                    <a:pt x="32" y="255"/>
                  </a:lnTo>
                  <a:lnTo>
                    <a:pt x="32" y="253"/>
                  </a:lnTo>
                  <a:lnTo>
                    <a:pt x="30" y="253"/>
                  </a:lnTo>
                  <a:lnTo>
                    <a:pt x="30" y="251"/>
                  </a:lnTo>
                  <a:lnTo>
                    <a:pt x="32" y="251"/>
                  </a:lnTo>
                  <a:lnTo>
                    <a:pt x="32" y="253"/>
                  </a:lnTo>
                  <a:lnTo>
                    <a:pt x="32" y="251"/>
                  </a:lnTo>
                  <a:lnTo>
                    <a:pt x="30" y="251"/>
                  </a:lnTo>
                  <a:lnTo>
                    <a:pt x="28" y="251"/>
                  </a:lnTo>
                  <a:lnTo>
                    <a:pt x="28" y="249"/>
                  </a:lnTo>
                  <a:lnTo>
                    <a:pt x="30" y="249"/>
                  </a:lnTo>
                  <a:lnTo>
                    <a:pt x="30" y="247"/>
                  </a:lnTo>
                  <a:lnTo>
                    <a:pt x="30" y="245"/>
                  </a:lnTo>
                  <a:lnTo>
                    <a:pt x="30" y="243"/>
                  </a:lnTo>
                  <a:lnTo>
                    <a:pt x="30" y="241"/>
                  </a:lnTo>
                  <a:lnTo>
                    <a:pt x="30" y="239"/>
                  </a:lnTo>
                  <a:lnTo>
                    <a:pt x="30" y="237"/>
                  </a:lnTo>
                  <a:lnTo>
                    <a:pt x="30" y="239"/>
                  </a:lnTo>
                  <a:lnTo>
                    <a:pt x="28" y="237"/>
                  </a:lnTo>
                  <a:lnTo>
                    <a:pt x="28" y="235"/>
                  </a:lnTo>
                  <a:lnTo>
                    <a:pt x="30" y="235"/>
                  </a:lnTo>
                  <a:lnTo>
                    <a:pt x="30" y="237"/>
                  </a:lnTo>
                  <a:lnTo>
                    <a:pt x="30" y="235"/>
                  </a:lnTo>
                  <a:lnTo>
                    <a:pt x="30" y="237"/>
                  </a:lnTo>
                  <a:lnTo>
                    <a:pt x="30" y="235"/>
                  </a:lnTo>
                  <a:lnTo>
                    <a:pt x="32" y="235"/>
                  </a:lnTo>
                  <a:lnTo>
                    <a:pt x="30" y="235"/>
                  </a:lnTo>
                  <a:lnTo>
                    <a:pt x="32" y="235"/>
                  </a:lnTo>
                  <a:lnTo>
                    <a:pt x="30" y="235"/>
                  </a:lnTo>
                  <a:lnTo>
                    <a:pt x="32" y="235"/>
                  </a:lnTo>
                  <a:lnTo>
                    <a:pt x="30" y="235"/>
                  </a:lnTo>
                  <a:lnTo>
                    <a:pt x="30" y="233"/>
                  </a:lnTo>
                  <a:lnTo>
                    <a:pt x="30" y="231"/>
                  </a:lnTo>
                  <a:lnTo>
                    <a:pt x="28" y="231"/>
                  </a:lnTo>
                  <a:lnTo>
                    <a:pt x="28" y="229"/>
                  </a:lnTo>
                  <a:lnTo>
                    <a:pt x="30" y="229"/>
                  </a:lnTo>
                  <a:lnTo>
                    <a:pt x="30" y="231"/>
                  </a:lnTo>
                  <a:lnTo>
                    <a:pt x="30" y="229"/>
                  </a:lnTo>
                  <a:lnTo>
                    <a:pt x="30" y="227"/>
                  </a:lnTo>
                  <a:lnTo>
                    <a:pt x="30" y="229"/>
                  </a:lnTo>
                  <a:lnTo>
                    <a:pt x="30" y="227"/>
                  </a:lnTo>
                  <a:lnTo>
                    <a:pt x="30" y="225"/>
                  </a:lnTo>
                  <a:lnTo>
                    <a:pt x="30" y="227"/>
                  </a:lnTo>
                  <a:lnTo>
                    <a:pt x="30" y="225"/>
                  </a:lnTo>
                  <a:lnTo>
                    <a:pt x="30" y="223"/>
                  </a:lnTo>
                  <a:lnTo>
                    <a:pt x="28" y="223"/>
                  </a:lnTo>
                  <a:lnTo>
                    <a:pt x="28" y="225"/>
                  </a:lnTo>
                  <a:lnTo>
                    <a:pt x="30" y="225"/>
                  </a:lnTo>
                  <a:lnTo>
                    <a:pt x="28" y="225"/>
                  </a:lnTo>
                  <a:lnTo>
                    <a:pt x="28" y="223"/>
                  </a:lnTo>
                  <a:lnTo>
                    <a:pt x="28" y="221"/>
                  </a:lnTo>
                  <a:lnTo>
                    <a:pt x="30" y="221"/>
                  </a:lnTo>
                  <a:lnTo>
                    <a:pt x="32" y="221"/>
                  </a:lnTo>
                  <a:lnTo>
                    <a:pt x="32" y="219"/>
                  </a:lnTo>
                  <a:lnTo>
                    <a:pt x="32" y="221"/>
                  </a:lnTo>
                  <a:lnTo>
                    <a:pt x="34" y="221"/>
                  </a:lnTo>
                  <a:lnTo>
                    <a:pt x="36" y="221"/>
                  </a:lnTo>
                  <a:lnTo>
                    <a:pt x="36" y="219"/>
                  </a:lnTo>
                  <a:lnTo>
                    <a:pt x="38" y="219"/>
                  </a:lnTo>
                  <a:lnTo>
                    <a:pt x="38" y="221"/>
                  </a:lnTo>
                  <a:lnTo>
                    <a:pt x="40" y="221"/>
                  </a:lnTo>
                  <a:lnTo>
                    <a:pt x="40" y="223"/>
                  </a:lnTo>
                  <a:lnTo>
                    <a:pt x="42" y="223"/>
                  </a:lnTo>
                  <a:lnTo>
                    <a:pt x="44" y="223"/>
                  </a:lnTo>
                  <a:lnTo>
                    <a:pt x="44" y="225"/>
                  </a:lnTo>
                  <a:lnTo>
                    <a:pt x="46" y="225"/>
                  </a:lnTo>
                  <a:lnTo>
                    <a:pt x="48" y="225"/>
                  </a:lnTo>
                  <a:lnTo>
                    <a:pt x="48" y="227"/>
                  </a:lnTo>
                  <a:lnTo>
                    <a:pt x="50" y="227"/>
                  </a:lnTo>
                  <a:lnTo>
                    <a:pt x="52" y="227"/>
                  </a:lnTo>
                  <a:lnTo>
                    <a:pt x="50" y="227"/>
                  </a:lnTo>
                  <a:lnTo>
                    <a:pt x="50" y="229"/>
                  </a:lnTo>
                  <a:lnTo>
                    <a:pt x="52" y="229"/>
                  </a:lnTo>
                  <a:lnTo>
                    <a:pt x="50" y="229"/>
                  </a:lnTo>
                  <a:lnTo>
                    <a:pt x="52" y="229"/>
                  </a:lnTo>
                  <a:lnTo>
                    <a:pt x="50" y="229"/>
                  </a:lnTo>
                  <a:lnTo>
                    <a:pt x="52" y="229"/>
                  </a:lnTo>
                  <a:lnTo>
                    <a:pt x="52" y="231"/>
                  </a:lnTo>
                  <a:lnTo>
                    <a:pt x="54" y="231"/>
                  </a:lnTo>
                  <a:lnTo>
                    <a:pt x="56" y="231"/>
                  </a:lnTo>
                  <a:lnTo>
                    <a:pt x="56" y="233"/>
                  </a:lnTo>
                  <a:lnTo>
                    <a:pt x="56" y="231"/>
                  </a:lnTo>
                  <a:lnTo>
                    <a:pt x="56" y="233"/>
                  </a:lnTo>
                  <a:lnTo>
                    <a:pt x="56" y="231"/>
                  </a:lnTo>
                  <a:lnTo>
                    <a:pt x="56" y="233"/>
                  </a:lnTo>
                  <a:lnTo>
                    <a:pt x="58" y="233"/>
                  </a:lnTo>
                  <a:lnTo>
                    <a:pt x="56" y="231"/>
                  </a:lnTo>
                  <a:lnTo>
                    <a:pt x="58" y="231"/>
                  </a:lnTo>
                  <a:lnTo>
                    <a:pt x="58" y="231"/>
                  </a:lnTo>
                  <a:lnTo>
                    <a:pt x="58" y="229"/>
                  </a:lnTo>
                  <a:lnTo>
                    <a:pt x="60" y="229"/>
                  </a:lnTo>
                  <a:lnTo>
                    <a:pt x="60" y="231"/>
                  </a:lnTo>
                  <a:lnTo>
                    <a:pt x="62" y="231"/>
                  </a:lnTo>
                  <a:lnTo>
                    <a:pt x="62" y="229"/>
                  </a:lnTo>
                  <a:lnTo>
                    <a:pt x="62" y="231"/>
                  </a:lnTo>
                  <a:lnTo>
                    <a:pt x="60" y="231"/>
                  </a:lnTo>
                  <a:lnTo>
                    <a:pt x="60" y="229"/>
                  </a:lnTo>
                  <a:lnTo>
                    <a:pt x="60" y="231"/>
                  </a:lnTo>
                  <a:lnTo>
                    <a:pt x="60" y="229"/>
                  </a:lnTo>
                  <a:lnTo>
                    <a:pt x="58" y="229"/>
                  </a:lnTo>
                  <a:lnTo>
                    <a:pt x="58" y="231"/>
                  </a:lnTo>
                  <a:lnTo>
                    <a:pt x="58" y="231"/>
                  </a:lnTo>
                  <a:lnTo>
                    <a:pt x="56" y="231"/>
                  </a:lnTo>
                  <a:lnTo>
                    <a:pt x="54" y="231"/>
                  </a:lnTo>
                  <a:lnTo>
                    <a:pt x="54" y="229"/>
                  </a:lnTo>
                  <a:lnTo>
                    <a:pt x="54" y="227"/>
                  </a:lnTo>
                  <a:lnTo>
                    <a:pt x="54" y="229"/>
                  </a:lnTo>
                  <a:lnTo>
                    <a:pt x="54" y="231"/>
                  </a:lnTo>
                  <a:lnTo>
                    <a:pt x="54" y="229"/>
                  </a:lnTo>
                  <a:lnTo>
                    <a:pt x="54" y="231"/>
                  </a:lnTo>
                  <a:lnTo>
                    <a:pt x="54" y="229"/>
                  </a:lnTo>
                  <a:lnTo>
                    <a:pt x="56" y="229"/>
                  </a:lnTo>
                  <a:lnTo>
                    <a:pt x="58" y="229"/>
                  </a:lnTo>
                  <a:lnTo>
                    <a:pt x="58" y="229"/>
                  </a:lnTo>
                  <a:lnTo>
                    <a:pt x="58" y="227"/>
                  </a:lnTo>
                  <a:lnTo>
                    <a:pt x="60" y="227"/>
                  </a:lnTo>
                  <a:lnTo>
                    <a:pt x="60" y="225"/>
                  </a:lnTo>
                  <a:lnTo>
                    <a:pt x="60" y="227"/>
                  </a:lnTo>
                  <a:lnTo>
                    <a:pt x="58" y="227"/>
                  </a:lnTo>
                  <a:lnTo>
                    <a:pt x="58" y="227"/>
                  </a:lnTo>
                  <a:lnTo>
                    <a:pt x="58" y="229"/>
                  </a:lnTo>
                  <a:lnTo>
                    <a:pt x="58" y="227"/>
                  </a:lnTo>
                  <a:lnTo>
                    <a:pt x="58" y="229"/>
                  </a:lnTo>
                  <a:lnTo>
                    <a:pt x="56" y="229"/>
                  </a:lnTo>
                  <a:lnTo>
                    <a:pt x="54" y="229"/>
                  </a:lnTo>
                  <a:lnTo>
                    <a:pt x="54" y="227"/>
                  </a:lnTo>
                  <a:lnTo>
                    <a:pt x="52" y="227"/>
                  </a:lnTo>
                  <a:lnTo>
                    <a:pt x="50" y="227"/>
                  </a:lnTo>
                  <a:lnTo>
                    <a:pt x="50" y="225"/>
                  </a:lnTo>
                  <a:lnTo>
                    <a:pt x="52" y="225"/>
                  </a:lnTo>
                  <a:lnTo>
                    <a:pt x="50" y="225"/>
                  </a:lnTo>
                  <a:lnTo>
                    <a:pt x="48" y="225"/>
                  </a:lnTo>
                  <a:lnTo>
                    <a:pt x="48" y="223"/>
                  </a:lnTo>
                  <a:lnTo>
                    <a:pt x="50" y="223"/>
                  </a:lnTo>
                  <a:lnTo>
                    <a:pt x="50" y="221"/>
                  </a:lnTo>
                  <a:lnTo>
                    <a:pt x="48" y="221"/>
                  </a:lnTo>
                  <a:lnTo>
                    <a:pt x="46" y="221"/>
                  </a:lnTo>
                  <a:lnTo>
                    <a:pt x="46" y="219"/>
                  </a:lnTo>
                  <a:lnTo>
                    <a:pt x="46" y="221"/>
                  </a:lnTo>
                  <a:lnTo>
                    <a:pt x="44" y="221"/>
                  </a:lnTo>
                  <a:lnTo>
                    <a:pt x="42" y="223"/>
                  </a:lnTo>
                  <a:lnTo>
                    <a:pt x="40" y="223"/>
                  </a:lnTo>
                  <a:lnTo>
                    <a:pt x="40" y="221"/>
                  </a:lnTo>
                  <a:lnTo>
                    <a:pt x="38" y="221"/>
                  </a:lnTo>
                  <a:lnTo>
                    <a:pt x="38" y="219"/>
                  </a:lnTo>
                  <a:lnTo>
                    <a:pt x="38" y="217"/>
                  </a:lnTo>
                  <a:lnTo>
                    <a:pt x="38" y="217"/>
                  </a:lnTo>
                  <a:lnTo>
                    <a:pt x="38" y="217"/>
                  </a:lnTo>
                  <a:lnTo>
                    <a:pt x="38" y="219"/>
                  </a:lnTo>
                  <a:lnTo>
                    <a:pt x="36" y="219"/>
                  </a:lnTo>
                  <a:lnTo>
                    <a:pt x="36" y="217"/>
                  </a:lnTo>
                  <a:lnTo>
                    <a:pt x="36" y="217"/>
                  </a:lnTo>
                  <a:lnTo>
                    <a:pt x="36" y="215"/>
                  </a:lnTo>
                  <a:lnTo>
                    <a:pt x="34" y="215"/>
                  </a:lnTo>
                  <a:lnTo>
                    <a:pt x="34" y="213"/>
                  </a:lnTo>
                  <a:lnTo>
                    <a:pt x="34" y="215"/>
                  </a:lnTo>
                  <a:lnTo>
                    <a:pt x="32" y="215"/>
                  </a:lnTo>
                  <a:lnTo>
                    <a:pt x="30" y="215"/>
                  </a:lnTo>
                  <a:lnTo>
                    <a:pt x="28" y="217"/>
                  </a:lnTo>
                  <a:lnTo>
                    <a:pt x="26" y="217"/>
                  </a:lnTo>
                  <a:lnTo>
                    <a:pt x="26" y="217"/>
                  </a:lnTo>
                  <a:lnTo>
                    <a:pt x="28" y="217"/>
                  </a:lnTo>
                  <a:lnTo>
                    <a:pt x="28" y="219"/>
                  </a:lnTo>
                  <a:lnTo>
                    <a:pt x="26" y="219"/>
                  </a:lnTo>
                  <a:lnTo>
                    <a:pt x="24" y="219"/>
                  </a:lnTo>
                  <a:lnTo>
                    <a:pt x="26" y="219"/>
                  </a:lnTo>
                  <a:lnTo>
                    <a:pt x="26" y="221"/>
                  </a:lnTo>
                  <a:lnTo>
                    <a:pt x="24" y="221"/>
                  </a:lnTo>
                  <a:lnTo>
                    <a:pt x="24" y="219"/>
                  </a:lnTo>
                  <a:lnTo>
                    <a:pt x="22" y="219"/>
                  </a:lnTo>
                  <a:lnTo>
                    <a:pt x="24" y="219"/>
                  </a:lnTo>
                  <a:lnTo>
                    <a:pt x="24" y="221"/>
                  </a:lnTo>
                  <a:lnTo>
                    <a:pt x="24" y="223"/>
                  </a:lnTo>
                  <a:lnTo>
                    <a:pt x="26" y="223"/>
                  </a:lnTo>
                  <a:lnTo>
                    <a:pt x="26" y="225"/>
                  </a:lnTo>
                  <a:lnTo>
                    <a:pt x="24" y="225"/>
                  </a:lnTo>
                  <a:lnTo>
                    <a:pt x="24" y="223"/>
                  </a:lnTo>
                  <a:lnTo>
                    <a:pt x="22" y="223"/>
                  </a:lnTo>
                  <a:lnTo>
                    <a:pt x="24" y="223"/>
                  </a:lnTo>
                  <a:lnTo>
                    <a:pt x="22" y="223"/>
                  </a:lnTo>
                  <a:lnTo>
                    <a:pt x="22" y="225"/>
                  </a:lnTo>
                  <a:lnTo>
                    <a:pt x="24" y="225"/>
                  </a:lnTo>
                  <a:lnTo>
                    <a:pt x="22" y="225"/>
                  </a:lnTo>
                  <a:lnTo>
                    <a:pt x="24" y="225"/>
                  </a:lnTo>
                  <a:lnTo>
                    <a:pt x="22" y="225"/>
                  </a:lnTo>
                  <a:lnTo>
                    <a:pt x="22" y="227"/>
                  </a:lnTo>
                  <a:lnTo>
                    <a:pt x="22" y="225"/>
                  </a:lnTo>
                  <a:lnTo>
                    <a:pt x="20" y="225"/>
                  </a:lnTo>
                  <a:lnTo>
                    <a:pt x="20" y="227"/>
                  </a:lnTo>
                  <a:lnTo>
                    <a:pt x="20" y="225"/>
                  </a:lnTo>
                  <a:lnTo>
                    <a:pt x="20" y="223"/>
                  </a:lnTo>
                  <a:lnTo>
                    <a:pt x="18" y="223"/>
                  </a:lnTo>
                  <a:lnTo>
                    <a:pt x="20" y="223"/>
                  </a:lnTo>
                  <a:lnTo>
                    <a:pt x="18" y="223"/>
                  </a:lnTo>
                  <a:lnTo>
                    <a:pt x="18" y="221"/>
                  </a:lnTo>
                  <a:lnTo>
                    <a:pt x="18" y="219"/>
                  </a:lnTo>
                  <a:lnTo>
                    <a:pt x="16" y="219"/>
                  </a:lnTo>
                  <a:lnTo>
                    <a:pt x="18" y="219"/>
                  </a:lnTo>
                  <a:lnTo>
                    <a:pt x="18" y="217"/>
                  </a:lnTo>
                  <a:lnTo>
                    <a:pt x="16" y="217"/>
                  </a:lnTo>
                  <a:lnTo>
                    <a:pt x="16" y="219"/>
                  </a:lnTo>
                  <a:lnTo>
                    <a:pt x="14" y="217"/>
                  </a:lnTo>
                  <a:lnTo>
                    <a:pt x="14" y="217"/>
                  </a:lnTo>
                  <a:lnTo>
                    <a:pt x="14" y="215"/>
                  </a:lnTo>
                  <a:lnTo>
                    <a:pt x="14" y="213"/>
                  </a:lnTo>
                  <a:lnTo>
                    <a:pt x="12" y="213"/>
                  </a:lnTo>
                  <a:lnTo>
                    <a:pt x="12" y="211"/>
                  </a:lnTo>
                  <a:lnTo>
                    <a:pt x="12" y="209"/>
                  </a:lnTo>
                  <a:lnTo>
                    <a:pt x="10" y="209"/>
                  </a:lnTo>
                  <a:lnTo>
                    <a:pt x="12" y="209"/>
                  </a:lnTo>
                  <a:lnTo>
                    <a:pt x="12" y="211"/>
                  </a:lnTo>
                  <a:lnTo>
                    <a:pt x="12" y="209"/>
                  </a:lnTo>
                  <a:lnTo>
                    <a:pt x="10" y="209"/>
                  </a:lnTo>
                  <a:lnTo>
                    <a:pt x="12" y="207"/>
                  </a:lnTo>
                  <a:lnTo>
                    <a:pt x="12" y="209"/>
                  </a:lnTo>
                  <a:lnTo>
                    <a:pt x="12" y="207"/>
                  </a:lnTo>
                  <a:lnTo>
                    <a:pt x="10" y="207"/>
                  </a:lnTo>
                  <a:lnTo>
                    <a:pt x="12" y="207"/>
                  </a:lnTo>
                  <a:lnTo>
                    <a:pt x="10" y="207"/>
                  </a:lnTo>
                  <a:lnTo>
                    <a:pt x="10" y="209"/>
                  </a:lnTo>
                  <a:lnTo>
                    <a:pt x="10" y="207"/>
                  </a:lnTo>
                  <a:lnTo>
                    <a:pt x="10" y="209"/>
                  </a:lnTo>
                  <a:lnTo>
                    <a:pt x="10" y="209"/>
                  </a:lnTo>
                  <a:lnTo>
                    <a:pt x="10" y="211"/>
                  </a:lnTo>
                  <a:lnTo>
                    <a:pt x="8" y="211"/>
                  </a:lnTo>
                  <a:lnTo>
                    <a:pt x="8" y="209"/>
                  </a:lnTo>
                  <a:lnTo>
                    <a:pt x="10" y="209"/>
                  </a:lnTo>
                  <a:lnTo>
                    <a:pt x="10" y="207"/>
                  </a:lnTo>
                  <a:lnTo>
                    <a:pt x="10" y="207"/>
                  </a:lnTo>
                  <a:lnTo>
                    <a:pt x="10" y="205"/>
                  </a:lnTo>
                  <a:lnTo>
                    <a:pt x="12" y="205"/>
                  </a:lnTo>
                  <a:lnTo>
                    <a:pt x="12" y="203"/>
                  </a:lnTo>
                  <a:lnTo>
                    <a:pt x="12" y="201"/>
                  </a:lnTo>
                  <a:lnTo>
                    <a:pt x="14" y="201"/>
                  </a:lnTo>
                  <a:lnTo>
                    <a:pt x="14" y="199"/>
                  </a:lnTo>
                  <a:lnTo>
                    <a:pt x="12" y="199"/>
                  </a:lnTo>
                  <a:lnTo>
                    <a:pt x="14" y="199"/>
                  </a:lnTo>
                  <a:lnTo>
                    <a:pt x="12" y="199"/>
                  </a:lnTo>
                  <a:lnTo>
                    <a:pt x="14" y="199"/>
                  </a:lnTo>
                  <a:lnTo>
                    <a:pt x="12" y="199"/>
                  </a:lnTo>
                  <a:lnTo>
                    <a:pt x="14" y="199"/>
                  </a:lnTo>
                  <a:lnTo>
                    <a:pt x="12" y="199"/>
                  </a:lnTo>
                  <a:lnTo>
                    <a:pt x="14" y="199"/>
                  </a:lnTo>
                  <a:lnTo>
                    <a:pt x="12" y="197"/>
                  </a:lnTo>
                  <a:lnTo>
                    <a:pt x="14" y="197"/>
                  </a:lnTo>
                  <a:lnTo>
                    <a:pt x="12" y="197"/>
                  </a:lnTo>
                  <a:lnTo>
                    <a:pt x="14" y="197"/>
                  </a:lnTo>
                  <a:lnTo>
                    <a:pt x="14" y="199"/>
                  </a:lnTo>
                  <a:lnTo>
                    <a:pt x="14" y="201"/>
                  </a:lnTo>
                  <a:lnTo>
                    <a:pt x="14" y="203"/>
                  </a:lnTo>
                  <a:lnTo>
                    <a:pt x="14" y="205"/>
                  </a:lnTo>
                  <a:lnTo>
                    <a:pt x="14" y="207"/>
                  </a:lnTo>
                  <a:lnTo>
                    <a:pt x="14" y="209"/>
                  </a:lnTo>
                  <a:lnTo>
                    <a:pt x="16" y="209"/>
                  </a:lnTo>
                  <a:lnTo>
                    <a:pt x="16" y="207"/>
                  </a:lnTo>
                  <a:lnTo>
                    <a:pt x="14" y="207"/>
                  </a:lnTo>
                  <a:lnTo>
                    <a:pt x="16" y="207"/>
                  </a:lnTo>
                  <a:lnTo>
                    <a:pt x="16" y="205"/>
                  </a:lnTo>
                  <a:lnTo>
                    <a:pt x="14" y="205"/>
                  </a:lnTo>
                  <a:lnTo>
                    <a:pt x="14" y="203"/>
                  </a:lnTo>
                  <a:lnTo>
                    <a:pt x="14" y="201"/>
                  </a:lnTo>
                  <a:lnTo>
                    <a:pt x="16" y="201"/>
                  </a:lnTo>
                  <a:lnTo>
                    <a:pt x="14" y="201"/>
                  </a:lnTo>
                  <a:lnTo>
                    <a:pt x="14" y="199"/>
                  </a:lnTo>
                  <a:lnTo>
                    <a:pt x="14" y="197"/>
                  </a:lnTo>
                  <a:lnTo>
                    <a:pt x="16" y="197"/>
                  </a:lnTo>
                  <a:lnTo>
                    <a:pt x="14" y="197"/>
                  </a:lnTo>
                  <a:lnTo>
                    <a:pt x="14" y="195"/>
                  </a:lnTo>
                  <a:lnTo>
                    <a:pt x="14" y="193"/>
                  </a:lnTo>
                  <a:lnTo>
                    <a:pt x="12" y="193"/>
                  </a:lnTo>
                  <a:lnTo>
                    <a:pt x="14" y="193"/>
                  </a:lnTo>
                  <a:lnTo>
                    <a:pt x="14" y="191"/>
                  </a:lnTo>
                  <a:lnTo>
                    <a:pt x="12" y="191"/>
                  </a:lnTo>
                  <a:lnTo>
                    <a:pt x="12" y="193"/>
                  </a:lnTo>
                  <a:lnTo>
                    <a:pt x="12" y="191"/>
                  </a:lnTo>
                  <a:lnTo>
                    <a:pt x="12" y="193"/>
                  </a:lnTo>
                  <a:lnTo>
                    <a:pt x="12" y="191"/>
                  </a:lnTo>
                  <a:lnTo>
                    <a:pt x="14" y="191"/>
                  </a:lnTo>
                  <a:lnTo>
                    <a:pt x="14" y="189"/>
                  </a:lnTo>
                  <a:lnTo>
                    <a:pt x="14" y="187"/>
                  </a:lnTo>
                  <a:lnTo>
                    <a:pt x="14" y="185"/>
                  </a:lnTo>
                  <a:lnTo>
                    <a:pt x="12" y="185"/>
                  </a:lnTo>
                  <a:lnTo>
                    <a:pt x="14" y="185"/>
                  </a:lnTo>
                  <a:lnTo>
                    <a:pt x="12" y="183"/>
                  </a:lnTo>
                  <a:lnTo>
                    <a:pt x="12" y="181"/>
                  </a:lnTo>
                  <a:lnTo>
                    <a:pt x="10" y="181"/>
                  </a:lnTo>
                  <a:lnTo>
                    <a:pt x="10" y="179"/>
                  </a:lnTo>
                  <a:lnTo>
                    <a:pt x="10" y="177"/>
                  </a:lnTo>
                  <a:lnTo>
                    <a:pt x="10" y="175"/>
                  </a:lnTo>
                  <a:lnTo>
                    <a:pt x="10" y="175"/>
                  </a:lnTo>
                  <a:lnTo>
                    <a:pt x="10" y="175"/>
                  </a:lnTo>
                  <a:lnTo>
                    <a:pt x="10" y="175"/>
                  </a:lnTo>
                  <a:lnTo>
                    <a:pt x="10" y="173"/>
                  </a:lnTo>
                  <a:lnTo>
                    <a:pt x="10" y="171"/>
                  </a:lnTo>
                  <a:lnTo>
                    <a:pt x="10" y="169"/>
                  </a:lnTo>
                  <a:lnTo>
                    <a:pt x="10" y="169"/>
                  </a:lnTo>
                  <a:lnTo>
                    <a:pt x="10" y="167"/>
                  </a:lnTo>
                  <a:lnTo>
                    <a:pt x="10" y="164"/>
                  </a:lnTo>
                  <a:lnTo>
                    <a:pt x="8" y="164"/>
                  </a:lnTo>
                  <a:lnTo>
                    <a:pt x="8" y="162"/>
                  </a:lnTo>
                  <a:lnTo>
                    <a:pt x="10" y="162"/>
                  </a:lnTo>
                  <a:lnTo>
                    <a:pt x="8" y="162"/>
                  </a:lnTo>
                  <a:lnTo>
                    <a:pt x="8" y="160"/>
                  </a:lnTo>
                  <a:lnTo>
                    <a:pt x="8" y="158"/>
                  </a:lnTo>
                  <a:lnTo>
                    <a:pt x="6" y="158"/>
                  </a:lnTo>
                  <a:lnTo>
                    <a:pt x="8" y="158"/>
                  </a:lnTo>
                  <a:lnTo>
                    <a:pt x="6" y="158"/>
                  </a:lnTo>
                  <a:lnTo>
                    <a:pt x="6" y="156"/>
                  </a:lnTo>
                  <a:lnTo>
                    <a:pt x="6" y="154"/>
                  </a:lnTo>
                  <a:lnTo>
                    <a:pt x="6" y="152"/>
                  </a:lnTo>
                  <a:lnTo>
                    <a:pt x="6" y="150"/>
                  </a:lnTo>
                  <a:lnTo>
                    <a:pt x="4" y="150"/>
                  </a:lnTo>
                  <a:lnTo>
                    <a:pt x="6" y="150"/>
                  </a:lnTo>
                  <a:lnTo>
                    <a:pt x="6" y="148"/>
                  </a:lnTo>
                  <a:lnTo>
                    <a:pt x="8" y="148"/>
                  </a:lnTo>
                  <a:lnTo>
                    <a:pt x="8" y="146"/>
                  </a:lnTo>
                  <a:lnTo>
                    <a:pt x="10" y="146"/>
                  </a:lnTo>
                  <a:lnTo>
                    <a:pt x="10" y="144"/>
                  </a:lnTo>
                  <a:lnTo>
                    <a:pt x="10" y="142"/>
                  </a:lnTo>
                  <a:lnTo>
                    <a:pt x="10" y="140"/>
                  </a:lnTo>
                  <a:lnTo>
                    <a:pt x="10" y="138"/>
                  </a:lnTo>
                  <a:lnTo>
                    <a:pt x="10" y="140"/>
                  </a:lnTo>
                  <a:lnTo>
                    <a:pt x="10" y="138"/>
                  </a:lnTo>
                  <a:lnTo>
                    <a:pt x="10" y="136"/>
                  </a:lnTo>
                  <a:lnTo>
                    <a:pt x="10" y="136"/>
                  </a:lnTo>
                  <a:lnTo>
                    <a:pt x="10" y="138"/>
                  </a:lnTo>
                  <a:lnTo>
                    <a:pt x="10" y="136"/>
                  </a:lnTo>
                  <a:lnTo>
                    <a:pt x="10" y="136"/>
                  </a:lnTo>
                  <a:lnTo>
                    <a:pt x="10" y="136"/>
                  </a:lnTo>
                  <a:lnTo>
                    <a:pt x="10" y="134"/>
                  </a:lnTo>
                  <a:lnTo>
                    <a:pt x="10" y="132"/>
                  </a:lnTo>
                  <a:lnTo>
                    <a:pt x="10" y="130"/>
                  </a:lnTo>
                  <a:lnTo>
                    <a:pt x="10" y="132"/>
                  </a:lnTo>
                  <a:lnTo>
                    <a:pt x="10" y="130"/>
                  </a:lnTo>
                  <a:lnTo>
                    <a:pt x="12" y="130"/>
                  </a:lnTo>
                  <a:lnTo>
                    <a:pt x="12" y="132"/>
                  </a:lnTo>
                  <a:lnTo>
                    <a:pt x="12" y="130"/>
                  </a:lnTo>
                  <a:lnTo>
                    <a:pt x="10" y="130"/>
                  </a:lnTo>
                  <a:lnTo>
                    <a:pt x="10" y="128"/>
                  </a:lnTo>
                  <a:lnTo>
                    <a:pt x="10" y="130"/>
                  </a:lnTo>
                  <a:lnTo>
                    <a:pt x="10" y="128"/>
                  </a:lnTo>
                  <a:lnTo>
                    <a:pt x="10" y="130"/>
                  </a:lnTo>
                  <a:lnTo>
                    <a:pt x="10" y="128"/>
                  </a:lnTo>
                  <a:lnTo>
                    <a:pt x="12" y="128"/>
                  </a:lnTo>
                  <a:lnTo>
                    <a:pt x="12" y="126"/>
                  </a:lnTo>
                  <a:lnTo>
                    <a:pt x="12" y="124"/>
                  </a:lnTo>
                  <a:lnTo>
                    <a:pt x="14" y="124"/>
                  </a:lnTo>
                  <a:lnTo>
                    <a:pt x="14" y="122"/>
                  </a:lnTo>
                  <a:lnTo>
                    <a:pt x="14" y="124"/>
                  </a:lnTo>
                  <a:lnTo>
                    <a:pt x="14" y="122"/>
                  </a:lnTo>
                  <a:lnTo>
                    <a:pt x="14" y="124"/>
                  </a:lnTo>
                  <a:lnTo>
                    <a:pt x="14" y="122"/>
                  </a:lnTo>
                  <a:lnTo>
                    <a:pt x="16" y="122"/>
                  </a:lnTo>
                  <a:lnTo>
                    <a:pt x="16" y="120"/>
                  </a:lnTo>
                  <a:lnTo>
                    <a:pt x="18" y="120"/>
                  </a:lnTo>
                  <a:lnTo>
                    <a:pt x="18" y="120"/>
                  </a:lnTo>
                  <a:lnTo>
                    <a:pt x="18" y="118"/>
                  </a:lnTo>
                  <a:lnTo>
                    <a:pt x="20" y="118"/>
                  </a:lnTo>
                  <a:lnTo>
                    <a:pt x="20" y="116"/>
                  </a:lnTo>
                  <a:lnTo>
                    <a:pt x="20" y="114"/>
                  </a:lnTo>
                  <a:lnTo>
                    <a:pt x="20" y="112"/>
                  </a:lnTo>
                  <a:lnTo>
                    <a:pt x="20" y="110"/>
                  </a:lnTo>
                  <a:lnTo>
                    <a:pt x="22" y="110"/>
                  </a:lnTo>
                  <a:lnTo>
                    <a:pt x="22" y="108"/>
                  </a:lnTo>
                  <a:lnTo>
                    <a:pt x="22" y="106"/>
                  </a:lnTo>
                  <a:lnTo>
                    <a:pt x="22" y="104"/>
                  </a:lnTo>
                  <a:lnTo>
                    <a:pt x="22" y="102"/>
                  </a:lnTo>
                  <a:lnTo>
                    <a:pt x="22" y="100"/>
                  </a:lnTo>
                  <a:lnTo>
                    <a:pt x="20" y="100"/>
                  </a:lnTo>
                  <a:lnTo>
                    <a:pt x="22" y="100"/>
                  </a:lnTo>
                  <a:lnTo>
                    <a:pt x="20" y="100"/>
                  </a:lnTo>
                  <a:lnTo>
                    <a:pt x="22" y="100"/>
                  </a:lnTo>
                  <a:lnTo>
                    <a:pt x="22" y="98"/>
                  </a:lnTo>
                  <a:lnTo>
                    <a:pt x="22" y="96"/>
                  </a:lnTo>
                  <a:lnTo>
                    <a:pt x="20" y="96"/>
                  </a:lnTo>
                  <a:lnTo>
                    <a:pt x="20" y="94"/>
                  </a:lnTo>
                  <a:lnTo>
                    <a:pt x="20" y="92"/>
                  </a:lnTo>
                  <a:lnTo>
                    <a:pt x="20" y="90"/>
                  </a:lnTo>
                  <a:lnTo>
                    <a:pt x="20" y="88"/>
                  </a:lnTo>
                  <a:lnTo>
                    <a:pt x="20" y="86"/>
                  </a:lnTo>
                  <a:lnTo>
                    <a:pt x="18" y="86"/>
                  </a:lnTo>
                  <a:lnTo>
                    <a:pt x="18" y="84"/>
                  </a:lnTo>
                  <a:lnTo>
                    <a:pt x="18" y="82"/>
                  </a:lnTo>
                  <a:lnTo>
                    <a:pt x="16" y="82"/>
                  </a:lnTo>
                  <a:lnTo>
                    <a:pt x="16" y="80"/>
                  </a:lnTo>
                  <a:lnTo>
                    <a:pt x="16" y="78"/>
                  </a:lnTo>
                  <a:lnTo>
                    <a:pt x="16" y="76"/>
                  </a:lnTo>
                  <a:lnTo>
                    <a:pt x="14" y="76"/>
                  </a:lnTo>
                  <a:lnTo>
                    <a:pt x="16" y="76"/>
                  </a:lnTo>
                  <a:lnTo>
                    <a:pt x="14" y="76"/>
                  </a:lnTo>
                  <a:lnTo>
                    <a:pt x="16" y="74"/>
                  </a:lnTo>
                  <a:lnTo>
                    <a:pt x="16" y="72"/>
                  </a:lnTo>
                  <a:lnTo>
                    <a:pt x="18" y="72"/>
                  </a:lnTo>
                  <a:lnTo>
                    <a:pt x="18" y="72"/>
                  </a:lnTo>
                  <a:lnTo>
                    <a:pt x="18" y="70"/>
                  </a:lnTo>
                  <a:lnTo>
                    <a:pt x="18" y="68"/>
                  </a:lnTo>
                  <a:lnTo>
                    <a:pt x="18" y="66"/>
                  </a:lnTo>
                  <a:lnTo>
                    <a:pt x="20" y="66"/>
                  </a:lnTo>
                  <a:lnTo>
                    <a:pt x="20" y="64"/>
                  </a:lnTo>
                  <a:lnTo>
                    <a:pt x="22" y="64"/>
                  </a:lnTo>
                  <a:lnTo>
                    <a:pt x="24" y="62"/>
                  </a:lnTo>
                  <a:lnTo>
                    <a:pt x="26" y="62"/>
                  </a:lnTo>
                  <a:lnTo>
                    <a:pt x="26" y="60"/>
                  </a:lnTo>
                  <a:lnTo>
                    <a:pt x="28" y="60"/>
                  </a:lnTo>
                  <a:lnTo>
                    <a:pt x="26" y="60"/>
                  </a:lnTo>
                  <a:lnTo>
                    <a:pt x="28" y="60"/>
                  </a:lnTo>
                  <a:lnTo>
                    <a:pt x="26" y="60"/>
                  </a:lnTo>
                  <a:lnTo>
                    <a:pt x="26" y="62"/>
                  </a:lnTo>
                  <a:lnTo>
                    <a:pt x="28" y="62"/>
                  </a:lnTo>
                  <a:lnTo>
                    <a:pt x="30" y="62"/>
                  </a:lnTo>
                  <a:lnTo>
                    <a:pt x="30" y="64"/>
                  </a:lnTo>
                  <a:lnTo>
                    <a:pt x="30" y="62"/>
                  </a:lnTo>
                  <a:lnTo>
                    <a:pt x="30" y="64"/>
                  </a:lnTo>
                  <a:lnTo>
                    <a:pt x="32" y="64"/>
                  </a:lnTo>
                  <a:lnTo>
                    <a:pt x="32" y="66"/>
                  </a:lnTo>
                  <a:lnTo>
                    <a:pt x="30" y="66"/>
                  </a:lnTo>
                  <a:lnTo>
                    <a:pt x="32" y="66"/>
                  </a:lnTo>
                  <a:lnTo>
                    <a:pt x="30" y="66"/>
                  </a:lnTo>
                  <a:lnTo>
                    <a:pt x="32" y="66"/>
                  </a:lnTo>
                  <a:lnTo>
                    <a:pt x="30" y="66"/>
                  </a:lnTo>
                  <a:lnTo>
                    <a:pt x="30" y="68"/>
                  </a:lnTo>
                  <a:lnTo>
                    <a:pt x="30" y="70"/>
                  </a:lnTo>
                  <a:lnTo>
                    <a:pt x="30" y="68"/>
                  </a:lnTo>
                  <a:lnTo>
                    <a:pt x="30" y="66"/>
                  </a:lnTo>
                  <a:lnTo>
                    <a:pt x="32" y="66"/>
                  </a:lnTo>
                  <a:lnTo>
                    <a:pt x="30" y="66"/>
                  </a:lnTo>
                  <a:lnTo>
                    <a:pt x="32" y="66"/>
                  </a:lnTo>
                  <a:lnTo>
                    <a:pt x="32" y="64"/>
                  </a:lnTo>
                  <a:lnTo>
                    <a:pt x="30" y="64"/>
                  </a:lnTo>
                  <a:lnTo>
                    <a:pt x="30" y="62"/>
                  </a:lnTo>
                  <a:lnTo>
                    <a:pt x="28" y="62"/>
                  </a:lnTo>
                  <a:lnTo>
                    <a:pt x="28" y="60"/>
                  </a:lnTo>
                  <a:lnTo>
                    <a:pt x="28" y="58"/>
                  </a:lnTo>
                  <a:lnTo>
                    <a:pt x="30" y="58"/>
                  </a:lnTo>
                  <a:lnTo>
                    <a:pt x="28" y="58"/>
                  </a:lnTo>
                  <a:lnTo>
                    <a:pt x="28" y="60"/>
                  </a:lnTo>
                  <a:lnTo>
                    <a:pt x="28" y="58"/>
                  </a:lnTo>
                  <a:lnTo>
                    <a:pt x="28" y="60"/>
                  </a:lnTo>
                  <a:lnTo>
                    <a:pt x="28" y="58"/>
                  </a:lnTo>
                  <a:lnTo>
                    <a:pt x="28" y="60"/>
                  </a:lnTo>
                  <a:lnTo>
                    <a:pt x="28" y="58"/>
                  </a:lnTo>
                  <a:lnTo>
                    <a:pt x="30" y="58"/>
                  </a:lnTo>
                  <a:lnTo>
                    <a:pt x="32" y="58"/>
                  </a:lnTo>
                  <a:lnTo>
                    <a:pt x="32" y="56"/>
                  </a:lnTo>
                  <a:lnTo>
                    <a:pt x="34" y="56"/>
                  </a:lnTo>
                  <a:lnTo>
                    <a:pt x="32" y="56"/>
                  </a:lnTo>
                  <a:lnTo>
                    <a:pt x="32" y="58"/>
                  </a:lnTo>
                  <a:lnTo>
                    <a:pt x="30" y="58"/>
                  </a:lnTo>
                  <a:lnTo>
                    <a:pt x="32" y="58"/>
                  </a:lnTo>
                  <a:lnTo>
                    <a:pt x="32" y="60"/>
                  </a:lnTo>
                  <a:lnTo>
                    <a:pt x="32" y="58"/>
                  </a:lnTo>
                  <a:lnTo>
                    <a:pt x="32" y="60"/>
                  </a:lnTo>
                  <a:lnTo>
                    <a:pt x="32" y="58"/>
                  </a:lnTo>
                  <a:lnTo>
                    <a:pt x="32" y="56"/>
                  </a:lnTo>
                  <a:lnTo>
                    <a:pt x="34" y="56"/>
                  </a:lnTo>
                  <a:lnTo>
                    <a:pt x="34" y="58"/>
                  </a:lnTo>
                  <a:lnTo>
                    <a:pt x="34" y="56"/>
                  </a:lnTo>
                  <a:lnTo>
                    <a:pt x="36" y="56"/>
                  </a:lnTo>
                  <a:lnTo>
                    <a:pt x="36" y="54"/>
                  </a:lnTo>
                  <a:lnTo>
                    <a:pt x="36" y="56"/>
                  </a:lnTo>
                  <a:lnTo>
                    <a:pt x="38" y="56"/>
                  </a:lnTo>
                  <a:lnTo>
                    <a:pt x="40" y="56"/>
                  </a:lnTo>
                  <a:lnTo>
                    <a:pt x="40" y="54"/>
                  </a:lnTo>
                  <a:lnTo>
                    <a:pt x="40" y="52"/>
                  </a:lnTo>
                  <a:lnTo>
                    <a:pt x="38" y="52"/>
                  </a:lnTo>
                  <a:lnTo>
                    <a:pt x="40" y="52"/>
                  </a:lnTo>
                  <a:lnTo>
                    <a:pt x="38" y="52"/>
                  </a:lnTo>
                  <a:lnTo>
                    <a:pt x="40" y="52"/>
                  </a:lnTo>
                  <a:lnTo>
                    <a:pt x="38" y="52"/>
                  </a:lnTo>
                  <a:lnTo>
                    <a:pt x="38" y="54"/>
                  </a:lnTo>
                  <a:lnTo>
                    <a:pt x="36" y="54"/>
                  </a:lnTo>
                  <a:lnTo>
                    <a:pt x="38" y="54"/>
                  </a:lnTo>
                  <a:lnTo>
                    <a:pt x="38" y="56"/>
                  </a:lnTo>
                  <a:lnTo>
                    <a:pt x="38" y="54"/>
                  </a:lnTo>
                  <a:lnTo>
                    <a:pt x="38" y="56"/>
                  </a:lnTo>
                  <a:lnTo>
                    <a:pt x="36" y="56"/>
                  </a:lnTo>
                  <a:lnTo>
                    <a:pt x="36" y="54"/>
                  </a:lnTo>
                  <a:lnTo>
                    <a:pt x="38" y="54"/>
                  </a:lnTo>
                  <a:lnTo>
                    <a:pt x="36" y="54"/>
                  </a:lnTo>
                  <a:lnTo>
                    <a:pt x="36" y="56"/>
                  </a:lnTo>
                  <a:lnTo>
                    <a:pt x="34" y="56"/>
                  </a:lnTo>
                  <a:lnTo>
                    <a:pt x="34" y="54"/>
                  </a:lnTo>
                  <a:lnTo>
                    <a:pt x="36" y="54"/>
                  </a:lnTo>
                  <a:lnTo>
                    <a:pt x="38" y="54"/>
                  </a:lnTo>
                  <a:lnTo>
                    <a:pt x="38" y="52"/>
                  </a:lnTo>
                  <a:lnTo>
                    <a:pt x="40" y="52"/>
                  </a:lnTo>
                  <a:lnTo>
                    <a:pt x="40" y="50"/>
                  </a:lnTo>
                  <a:lnTo>
                    <a:pt x="42" y="50"/>
                  </a:lnTo>
                  <a:lnTo>
                    <a:pt x="42" y="48"/>
                  </a:lnTo>
                  <a:lnTo>
                    <a:pt x="44" y="48"/>
                  </a:lnTo>
                  <a:lnTo>
                    <a:pt x="44" y="46"/>
                  </a:lnTo>
                  <a:lnTo>
                    <a:pt x="44" y="44"/>
                  </a:lnTo>
                  <a:lnTo>
                    <a:pt x="44" y="42"/>
                  </a:lnTo>
                  <a:lnTo>
                    <a:pt x="44" y="40"/>
                  </a:lnTo>
                  <a:lnTo>
                    <a:pt x="46" y="40"/>
                  </a:lnTo>
                  <a:lnTo>
                    <a:pt x="46" y="38"/>
                  </a:lnTo>
                  <a:lnTo>
                    <a:pt x="48" y="38"/>
                  </a:lnTo>
                  <a:lnTo>
                    <a:pt x="50" y="36"/>
                  </a:lnTo>
                  <a:lnTo>
                    <a:pt x="50" y="34"/>
                  </a:lnTo>
                  <a:lnTo>
                    <a:pt x="52" y="34"/>
                  </a:lnTo>
                  <a:lnTo>
                    <a:pt x="52" y="32"/>
                  </a:lnTo>
                  <a:lnTo>
                    <a:pt x="54" y="32"/>
                  </a:lnTo>
                  <a:lnTo>
                    <a:pt x="54" y="30"/>
                  </a:lnTo>
                  <a:lnTo>
                    <a:pt x="56" y="30"/>
                  </a:lnTo>
                  <a:lnTo>
                    <a:pt x="56" y="28"/>
                  </a:lnTo>
                  <a:lnTo>
                    <a:pt x="58" y="28"/>
                  </a:lnTo>
                  <a:lnTo>
                    <a:pt x="58" y="26"/>
                  </a:lnTo>
                  <a:lnTo>
                    <a:pt x="58" y="24"/>
                  </a:lnTo>
                  <a:lnTo>
                    <a:pt x="58" y="24"/>
                  </a:lnTo>
                  <a:lnTo>
                    <a:pt x="58" y="24"/>
                  </a:lnTo>
                  <a:lnTo>
                    <a:pt x="58" y="24"/>
                  </a:lnTo>
                  <a:lnTo>
                    <a:pt x="60" y="24"/>
                  </a:lnTo>
                  <a:lnTo>
                    <a:pt x="60" y="26"/>
                  </a:lnTo>
                  <a:lnTo>
                    <a:pt x="60" y="28"/>
                  </a:lnTo>
                  <a:lnTo>
                    <a:pt x="60" y="26"/>
                  </a:lnTo>
                  <a:lnTo>
                    <a:pt x="60" y="24"/>
                  </a:lnTo>
                  <a:lnTo>
                    <a:pt x="58" y="24"/>
                  </a:lnTo>
                  <a:lnTo>
                    <a:pt x="58" y="24"/>
                  </a:lnTo>
                  <a:lnTo>
                    <a:pt x="58" y="22"/>
                  </a:lnTo>
                  <a:lnTo>
                    <a:pt x="58" y="20"/>
                  </a:lnTo>
                  <a:lnTo>
                    <a:pt x="58" y="18"/>
                  </a:lnTo>
                  <a:lnTo>
                    <a:pt x="58" y="16"/>
                  </a:lnTo>
                  <a:lnTo>
                    <a:pt x="60" y="16"/>
                  </a:lnTo>
                  <a:lnTo>
                    <a:pt x="60" y="14"/>
                  </a:lnTo>
                  <a:lnTo>
                    <a:pt x="60" y="12"/>
                  </a:lnTo>
                  <a:lnTo>
                    <a:pt x="58" y="12"/>
                  </a:lnTo>
                  <a:lnTo>
                    <a:pt x="60" y="12"/>
                  </a:lnTo>
                  <a:lnTo>
                    <a:pt x="58" y="12"/>
                  </a:lnTo>
                  <a:lnTo>
                    <a:pt x="60" y="12"/>
                  </a:lnTo>
                  <a:lnTo>
                    <a:pt x="58" y="12"/>
                  </a:lnTo>
                  <a:lnTo>
                    <a:pt x="58" y="10"/>
                  </a:lnTo>
                  <a:lnTo>
                    <a:pt x="58" y="8"/>
                  </a:lnTo>
                  <a:lnTo>
                    <a:pt x="60" y="8"/>
                  </a:lnTo>
                  <a:lnTo>
                    <a:pt x="60" y="6"/>
                  </a:lnTo>
                  <a:lnTo>
                    <a:pt x="62" y="6"/>
                  </a:lnTo>
                  <a:lnTo>
                    <a:pt x="62" y="4"/>
                  </a:lnTo>
                  <a:lnTo>
                    <a:pt x="64" y="2"/>
                  </a:lnTo>
                  <a:lnTo>
                    <a:pt x="64" y="4"/>
                  </a:lnTo>
                  <a:lnTo>
                    <a:pt x="62" y="4"/>
                  </a:lnTo>
                  <a:lnTo>
                    <a:pt x="64" y="4"/>
                  </a:lnTo>
                  <a:lnTo>
                    <a:pt x="62" y="4"/>
                  </a:lnTo>
                  <a:lnTo>
                    <a:pt x="64" y="4"/>
                  </a:lnTo>
                  <a:lnTo>
                    <a:pt x="64" y="2"/>
                  </a:lnTo>
                  <a:lnTo>
                    <a:pt x="64" y="4"/>
                  </a:lnTo>
                  <a:lnTo>
                    <a:pt x="64" y="2"/>
                  </a:lnTo>
                  <a:lnTo>
                    <a:pt x="64" y="0"/>
                  </a:lnTo>
                  <a:lnTo>
                    <a:pt x="66" y="0"/>
                  </a:lnTo>
                  <a:lnTo>
                    <a:pt x="68" y="0"/>
                  </a:lnTo>
                  <a:lnTo>
                    <a:pt x="68" y="2"/>
                  </a:lnTo>
                  <a:lnTo>
                    <a:pt x="70" y="2"/>
                  </a:lnTo>
                  <a:lnTo>
                    <a:pt x="70" y="4"/>
                  </a:lnTo>
                  <a:lnTo>
                    <a:pt x="72" y="4"/>
                  </a:lnTo>
                  <a:lnTo>
                    <a:pt x="74" y="4"/>
                  </a:lnTo>
                  <a:lnTo>
                    <a:pt x="77" y="6"/>
                  </a:lnTo>
                  <a:lnTo>
                    <a:pt x="79" y="6"/>
                  </a:lnTo>
                  <a:lnTo>
                    <a:pt x="79" y="8"/>
                  </a:lnTo>
                  <a:lnTo>
                    <a:pt x="81" y="8"/>
                  </a:lnTo>
                  <a:lnTo>
                    <a:pt x="83" y="8"/>
                  </a:lnTo>
                  <a:lnTo>
                    <a:pt x="83" y="10"/>
                  </a:lnTo>
                  <a:lnTo>
                    <a:pt x="85" y="10"/>
                  </a:lnTo>
                  <a:lnTo>
                    <a:pt x="87" y="10"/>
                  </a:lnTo>
                  <a:lnTo>
                    <a:pt x="87" y="12"/>
                  </a:lnTo>
                  <a:lnTo>
                    <a:pt x="89" y="12"/>
                  </a:lnTo>
                  <a:lnTo>
                    <a:pt x="91" y="12"/>
                  </a:lnTo>
                  <a:lnTo>
                    <a:pt x="91" y="14"/>
                  </a:lnTo>
                  <a:lnTo>
                    <a:pt x="93" y="14"/>
                  </a:lnTo>
                  <a:lnTo>
                    <a:pt x="95" y="14"/>
                  </a:lnTo>
                  <a:lnTo>
                    <a:pt x="95" y="16"/>
                  </a:lnTo>
                  <a:lnTo>
                    <a:pt x="97" y="16"/>
                  </a:lnTo>
                  <a:lnTo>
                    <a:pt x="99" y="18"/>
                  </a:lnTo>
                  <a:lnTo>
                    <a:pt x="101" y="18"/>
                  </a:lnTo>
                  <a:lnTo>
                    <a:pt x="103" y="18"/>
                  </a:lnTo>
                  <a:lnTo>
                    <a:pt x="103" y="20"/>
                  </a:lnTo>
                  <a:lnTo>
                    <a:pt x="105" y="20"/>
                  </a:lnTo>
                  <a:lnTo>
                    <a:pt x="107" y="22"/>
                  </a:lnTo>
                  <a:lnTo>
                    <a:pt x="109" y="24"/>
                  </a:lnTo>
                  <a:lnTo>
                    <a:pt x="111" y="24"/>
                  </a:lnTo>
                  <a:lnTo>
                    <a:pt x="111" y="24"/>
                  </a:lnTo>
                  <a:lnTo>
                    <a:pt x="113" y="24"/>
                  </a:lnTo>
                  <a:lnTo>
                    <a:pt x="115" y="24"/>
                  </a:lnTo>
                  <a:lnTo>
                    <a:pt x="115" y="26"/>
                  </a:lnTo>
                  <a:lnTo>
                    <a:pt x="117" y="26"/>
                  </a:lnTo>
                  <a:lnTo>
                    <a:pt x="119" y="26"/>
                  </a:lnTo>
                  <a:lnTo>
                    <a:pt x="119" y="28"/>
                  </a:lnTo>
                  <a:lnTo>
                    <a:pt x="121" y="28"/>
                  </a:lnTo>
                  <a:lnTo>
                    <a:pt x="123" y="28"/>
                  </a:lnTo>
                  <a:lnTo>
                    <a:pt x="123" y="30"/>
                  </a:lnTo>
                  <a:lnTo>
                    <a:pt x="125" y="30"/>
                  </a:lnTo>
                  <a:lnTo>
                    <a:pt x="127" y="30"/>
                  </a:lnTo>
                  <a:lnTo>
                    <a:pt x="127" y="32"/>
                  </a:lnTo>
                  <a:lnTo>
                    <a:pt x="129" y="32"/>
                  </a:lnTo>
                  <a:lnTo>
                    <a:pt x="131" y="32"/>
                  </a:lnTo>
                  <a:lnTo>
                    <a:pt x="131" y="34"/>
                  </a:lnTo>
                  <a:lnTo>
                    <a:pt x="133" y="34"/>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99" name="Freeform 1151">
              <a:extLst>
                <a:ext uri="{FF2B5EF4-FFF2-40B4-BE49-F238E27FC236}">
                  <a16:creationId xmlns:a16="http://schemas.microsoft.com/office/drawing/2014/main" id="{DBD79B87-BA65-2F73-FF03-67E27CC67688}"/>
                </a:ext>
              </a:extLst>
            </p:cNvPr>
            <p:cNvSpPr>
              <a:spLocks/>
            </p:cNvSpPr>
            <p:nvPr/>
          </p:nvSpPr>
          <p:spPr bwMode="auto">
            <a:xfrm rot="21201035">
              <a:off x="3307220" y="3210404"/>
              <a:ext cx="645813" cy="504418"/>
            </a:xfrm>
            <a:custGeom>
              <a:avLst/>
              <a:gdLst>
                <a:gd name="T0" fmla="*/ 156 w 326"/>
                <a:gd name="T1" fmla="*/ 28 h 270"/>
                <a:gd name="T2" fmla="*/ 172 w 326"/>
                <a:gd name="T3" fmla="*/ 30 h 270"/>
                <a:gd name="T4" fmla="*/ 190 w 326"/>
                <a:gd name="T5" fmla="*/ 34 h 270"/>
                <a:gd name="T6" fmla="*/ 206 w 326"/>
                <a:gd name="T7" fmla="*/ 38 h 270"/>
                <a:gd name="T8" fmla="*/ 226 w 326"/>
                <a:gd name="T9" fmla="*/ 40 h 270"/>
                <a:gd name="T10" fmla="*/ 244 w 326"/>
                <a:gd name="T11" fmla="*/ 44 h 270"/>
                <a:gd name="T12" fmla="*/ 260 w 326"/>
                <a:gd name="T13" fmla="*/ 48 h 270"/>
                <a:gd name="T14" fmla="*/ 276 w 326"/>
                <a:gd name="T15" fmla="*/ 50 h 270"/>
                <a:gd name="T16" fmla="*/ 290 w 326"/>
                <a:gd name="T17" fmla="*/ 54 h 270"/>
                <a:gd name="T18" fmla="*/ 308 w 326"/>
                <a:gd name="T19" fmla="*/ 56 h 270"/>
                <a:gd name="T20" fmla="*/ 324 w 326"/>
                <a:gd name="T21" fmla="*/ 60 h 270"/>
                <a:gd name="T22" fmla="*/ 324 w 326"/>
                <a:gd name="T23" fmla="*/ 74 h 270"/>
                <a:gd name="T24" fmla="*/ 322 w 326"/>
                <a:gd name="T25" fmla="*/ 88 h 270"/>
                <a:gd name="T26" fmla="*/ 318 w 326"/>
                <a:gd name="T27" fmla="*/ 104 h 270"/>
                <a:gd name="T28" fmla="*/ 316 w 326"/>
                <a:gd name="T29" fmla="*/ 122 h 270"/>
                <a:gd name="T30" fmla="*/ 314 w 326"/>
                <a:gd name="T31" fmla="*/ 136 h 270"/>
                <a:gd name="T32" fmla="*/ 312 w 326"/>
                <a:gd name="T33" fmla="*/ 152 h 270"/>
                <a:gd name="T34" fmla="*/ 308 w 326"/>
                <a:gd name="T35" fmla="*/ 166 h 270"/>
                <a:gd name="T36" fmla="*/ 306 w 326"/>
                <a:gd name="T37" fmla="*/ 182 h 270"/>
                <a:gd name="T38" fmla="*/ 304 w 326"/>
                <a:gd name="T39" fmla="*/ 198 h 270"/>
                <a:gd name="T40" fmla="*/ 300 w 326"/>
                <a:gd name="T41" fmla="*/ 216 h 270"/>
                <a:gd name="T42" fmla="*/ 298 w 326"/>
                <a:gd name="T43" fmla="*/ 232 h 270"/>
                <a:gd name="T44" fmla="*/ 294 w 326"/>
                <a:gd name="T45" fmla="*/ 248 h 270"/>
                <a:gd name="T46" fmla="*/ 292 w 326"/>
                <a:gd name="T47" fmla="*/ 268 h 270"/>
                <a:gd name="T48" fmla="*/ 280 w 326"/>
                <a:gd name="T49" fmla="*/ 268 h 270"/>
                <a:gd name="T50" fmla="*/ 264 w 326"/>
                <a:gd name="T51" fmla="*/ 264 h 270"/>
                <a:gd name="T52" fmla="*/ 246 w 326"/>
                <a:gd name="T53" fmla="*/ 262 h 270"/>
                <a:gd name="T54" fmla="*/ 232 w 326"/>
                <a:gd name="T55" fmla="*/ 258 h 270"/>
                <a:gd name="T56" fmla="*/ 216 w 326"/>
                <a:gd name="T57" fmla="*/ 256 h 270"/>
                <a:gd name="T58" fmla="*/ 200 w 326"/>
                <a:gd name="T59" fmla="*/ 252 h 270"/>
                <a:gd name="T60" fmla="*/ 186 w 326"/>
                <a:gd name="T61" fmla="*/ 250 h 270"/>
                <a:gd name="T62" fmla="*/ 168 w 326"/>
                <a:gd name="T63" fmla="*/ 246 h 270"/>
                <a:gd name="T64" fmla="*/ 148 w 326"/>
                <a:gd name="T65" fmla="*/ 242 h 270"/>
                <a:gd name="T66" fmla="*/ 132 w 326"/>
                <a:gd name="T67" fmla="*/ 238 h 270"/>
                <a:gd name="T68" fmla="*/ 114 w 326"/>
                <a:gd name="T69" fmla="*/ 234 h 270"/>
                <a:gd name="T70" fmla="*/ 98 w 326"/>
                <a:gd name="T71" fmla="*/ 230 h 270"/>
                <a:gd name="T72" fmla="*/ 64 w 326"/>
                <a:gd name="T73" fmla="*/ 222 h 270"/>
                <a:gd name="T74" fmla="*/ 28 w 326"/>
                <a:gd name="T75" fmla="*/ 214 h 270"/>
                <a:gd name="T76" fmla="*/ 10 w 326"/>
                <a:gd name="T77" fmla="*/ 208 h 270"/>
                <a:gd name="T78" fmla="*/ 0 w 326"/>
                <a:gd name="T79" fmla="*/ 200 h 270"/>
                <a:gd name="T80" fmla="*/ 2 w 326"/>
                <a:gd name="T81" fmla="*/ 184 h 270"/>
                <a:gd name="T82" fmla="*/ 8 w 326"/>
                <a:gd name="T83" fmla="*/ 172 h 270"/>
                <a:gd name="T84" fmla="*/ 12 w 326"/>
                <a:gd name="T85" fmla="*/ 156 h 270"/>
                <a:gd name="T86" fmla="*/ 16 w 326"/>
                <a:gd name="T87" fmla="*/ 138 h 270"/>
                <a:gd name="T88" fmla="*/ 20 w 326"/>
                <a:gd name="T89" fmla="*/ 122 h 270"/>
                <a:gd name="T90" fmla="*/ 26 w 326"/>
                <a:gd name="T91" fmla="*/ 108 h 270"/>
                <a:gd name="T92" fmla="*/ 30 w 326"/>
                <a:gd name="T93" fmla="*/ 94 h 270"/>
                <a:gd name="T94" fmla="*/ 34 w 326"/>
                <a:gd name="T95" fmla="*/ 78 h 270"/>
                <a:gd name="T96" fmla="*/ 38 w 326"/>
                <a:gd name="T97" fmla="*/ 60 h 270"/>
                <a:gd name="T98" fmla="*/ 44 w 326"/>
                <a:gd name="T99" fmla="*/ 44 h 270"/>
                <a:gd name="T100" fmla="*/ 48 w 326"/>
                <a:gd name="T101" fmla="*/ 28 h 270"/>
                <a:gd name="T102" fmla="*/ 50 w 326"/>
                <a:gd name="T103" fmla="*/ 12 h 270"/>
                <a:gd name="T104" fmla="*/ 58 w 326"/>
                <a:gd name="T105" fmla="*/ 2 h 270"/>
                <a:gd name="T106" fmla="*/ 82 w 326"/>
                <a:gd name="T107" fmla="*/ 8 h 270"/>
                <a:gd name="T108" fmla="*/ 96 w 326"/>
                <a:gd name="T109" fmla="*/ 12 h 270"/>
                <a:gd name="T110" fmla="*/ 114 w 326"/>
                <a:gd name="T111" fmla="*/ 16 h 270"/>
                <a:gd name="T112" fmla="*/ 128 w 326"/>
                <a:gd name="T113" fmla="*/ 2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6" h="270">
                  <a:moveTo>
                    <a:pt x="140" y="22"/>
                  </a:moveTo>
                  <a:lnTo>
                    <a:pt x="144" y="24"/>
                  </a:lnTo>
                  <a:lnTo>
                    <a:pt x="146" y="24"/>
                  </a:lnTo>
                  <a:lnTo>
                    <a:pt x="146" y="24"/>
                  </a:lnTo>
                  <a:lnTo>
                    <a:pt x="150" y="26"/>
                  </a:lnTo>
                  <a:lnTo>
                    <a:pt x="152" y="26"/>
                  </a:lnTo>
                  <a:lnTo>
                    <a:pt x="154" y="26"/>
                  </a:lnTo>
                  <a:lnTo>
                    <a:pt x="156" y="26"/>
                  </a:lnTo>
                  <a:lnTo>
                    <a:pt x="156" y="28"/>
                  </a:lnTo>
                  <a:lnTo>
                    <a:pt x="158" y="28"/>
                  </a:lnTo>
                  <a:lnTo>
                    <a:pt x="160" y="28"/>
                  </a:lnTo>
                  <a:lnTo>
                    <a:pt x="162" y="28"/>
                  </a:lnTo>
                  <a:lnTo>
                    <a:pt x="164" y="28"/>
                  </a:lnTo>
                  <a:lnTo>
                    <a:pt x="164" y="30"/>
                  </a:lnTo>
                  <a:lnTo>
                    <a:pt x="166" y="30"/>
                  </a:lnTo>
                  <a:lnTo>
                    <a:pt x="168" y="30"/>
                  </a:lnTo>
                  <a:lnTo>
                    <a:pt x="170" y="30"/>
                  </a:lnTo>
                  <a:lnTo>
                    <a:pt x="172" y="30"/>
                  </a:lnTo>
                  <a:lnTo>
                    <a:pt x="174" y="32"/>
                  </a:lnTo>
                  <a:lnTo>
                    <a:pt x="176" y="32"/>
                  </a:lnTo>
                  <a:lnTo>
                    <a:pt x="178" y="32"/>
                  </a:lnTo>
                  <a:lnTo>
                    <a:pt x="180" y="32"/>
                  </a:lnTo>
                  <a:lnTo>
                    <a:pt x="182" y="32"/>
                  </a:lnTo>
                  <a:lnTo>
                    <a:pt x="184" y="34"/>
                  </a:lnTo>
                  <a:lnTo>
                    <a:pt x="186" y="34"/>
                  </a:lnTo>
                  <a:lnTo>
                    <a:pt x="188" y="34"/>
                  </a:lnTo>
                  <a:lnTo>
                    <a:pt x="190" y="34"/>
                  </a:lnTo>
                  <a:lnTo>
                    <a:pt x="192" y="36"/>
                  </a:lnTo>
                  <a:lnTo>
                    <a:pt x="194" y="36"/>
                  </a:lnTo>
                  <a:lnTo>
                    <a:pt x="194" y="36"/>
                  </a:lnTo>
                  <a:lnTo>
                    <a:pt x="196" y="36"/>
                  </a:lnTo>
                  <a:lnTo>
                    <a:pt x="198" y="36"/>
                  </a:lnTo>
                  <a:lnTo>
                    <a:pt x="200" y="38"/>
                  </a:lnTo>
                  <a:lnTo>
                    <a:pt x="202" y="38"/>
                  </a:lnTo>
                  <a:lnTo>
                    <a:pt x="204" y="38"/>
                  </a:lnTo>
                  <a:lnTo>
                    <a:pt x="206" y="38"/>
                  </a:lnTo>
                  <a:lnTo>
                    <a:pt x="210" y="38"/>
                  </a:lnTo>
                  <a:lnTo>
                    <a:pt x="212" y="38"/>
                  </a:lnTo>
                  <a:lnTo>
                    <a:pt x="216" y="38"/>
                  </a:lnTo>
                  <a:lnTo>
                    <a:pt x="218" y="38"/>
                  </a:lnTo>
                  <a:lnTo>
                    <a:pt x="218" y="40"/>
                  </a:lnTo>
                  <a:lnTo>
                    <a:pt x="220" y="40"/>
                  </a:lnTo>
                  <a:lnTo>
                    <a:pt x="222" y="40"/>
                  </a:lnTo>
                  <a:lnTo>
                    <a:pt x="224" y="40"/>
                  </a:lnTo>
                  <a:lnTo>
                    <a:pt x="226" y="40"/>
                  </a:lnTo>
                  <a:lnTo>
                    <a:pt x="230" y="42"/>
                  </a:lnTo>
                  <a:lnTo>
                    <a:pt x="232" y="42"/>
                  </a:lnTo>
                  <a:lnTo>
                    <a:pt x="234" y="42"/>
                  </a:lnTo>
                  <a:lnTo>
                    <a:pt x="236" y="42"/>
                  </a:lnTo>
                  <a:lnTo>
                    <a:pt x="238" y="42"/>
                  </a:lnTo>
                  <a:lnTo>
                    <a:pt x="240" y="44"/>
                  </a:lnTo>
                  <a:lnTo>
                    <a:pt x="242" y="44"/>
                  </a:lnTo>
                  <a:lnTo>
                    <a:pt x="242" y="44"/>
                  </a:lnTo>
                  <a:lnTo>
                    <a:pt x="244" y="44"/>
                  </a:lnTo>
                  <a:lnTo>
                    <a:pt x="246" y="44"/>
                  </a:lnTo>
                  <a:lnTo>
                    <a:pt x="246" y="46"/>
                  </a:lnTo>
                  <a:lnTo>
                    <a:pt x="248" y="46"/>
                  </a:lnTo>
                  <a:lnTo>
                    <a:pt x="250" y="46"/>
                  </a:lnTo>
                  <a:lnTo>
                    <a:pt x="252" y="46"/>
                  </a:lnTo>
                  <a:lnTo>
                    <a:pt x="254" y="46"/>
                  </a:lnTo>
                  <a:lnTo>
                    <a:pt x="256" y="46"/>
                  </a:lnTo>
                  <a:lnTo>
                    <a:pt x="258" y="48"/>
                  </a:lnTo>
                  <a:lnTo>
                    <a:pt x="260" y="48"/>
                  </a:lnTo>
                  <a:lnTo>
                    <a:pt x="262" y="48"/>
                  </a:lnTo>
                  <a:lnTo>
                    <a:pt x="264" y="48"/>
                  </a:lnTo>
                  <a:lnTo>
                    <a:pt x="266" y="48"/>
                  </a:lnTo>
                  <a:lnTo>
                    <a:pt x="268" y="48"/>
                  </a:lnTo>
                  <a:lnTo>
                    <a:pt x="268" y="50"/>
                  </a:lnTo>
                  <a:lnTo>
                    <a:pt x="270" y="50"/>
                  </a:lnTo>
                  <a:lnTo>
                    <a:pt x="272" y="50"/>
                  </a:lnTo>
                  <a:lnTo>
                    <a:pt x="274" y="50"/>
                  </a:lnTo>
                  <a:lnTo>
                    <a:pt x="276" y="50"/>
                  </a:lnTo>
                  <a:lnTo>
                    <a:pt x="278" y="50"/>
                  </a:lnTo>
                  <a:lnTo>
                    <a:pt x="278" y="52"/>
                  </a:lnTo>
                  <a:lnTo>
                    <a:pt x="280" y="52"/>
                  </a:lnTo>
                  <a:lnTo>
                    <a:pt x="282" y="52"/>
                  </a:lnTo>
                  <a:lnTo>
                    <a:pt x="284" y="52"/>
                  </a:lnTo>
                  <a:lnTo>
                    <a:pt x="286" y="52"/>
                  </a:lnTo>
                  <a:lnTo>
                    <a:pt x="288" y="52"/>
                  </a:lnTo>
                  <a:lnTo>
                    <a:pt x="290" y="52"/>
                  </a:lnTo>
                  <a:lnTo>
                    <a:pt x="290" y="54"/>
                  </a:lnTo>
                  <a:lnTo>
                    <a:pt x="290" y="54"/>
                  </a:lnTo>
                  <a:lnTo>
                    <a:pt x="292" y="54"/>
                  </a:lnTo>
                  <a:lnTo>
                    <a:pt x="294" y="54"/>
                  </a:lnTo>
                  <a:lnTo>
                    <a:pt x="298" y="54"/>
                  </a:lnTo>
                  <a:lnTo>
                    <a:pt x="300" y="56"/>
                  </a:lnTo>
                  <a:lnTo>
                    <a:pt x="302" y="56"/>
                  </a:lnTo>
                  <a:lnTo>
                    <a:pt x="304" y="56"/>
                  </a:lnTo>
                  <a:lnTo>
                    <a:pt x="306" y="56"/>
                  </a:lnTo>
                  <a:lnTo>
                    <a:pt x="308" y="56"/>
                  </a:lnTo>
                  <a:lnTo>
                    <a:pt x="310" y="56"/>
                  </a:lnTo>
                  <a:lnTo>
                    <a:pt x="312" y="58"/>
                  </a:lnTo>
                  <a:lnTo>
                    <a:pt x="314" y="58"/>
                  </a:lnTo>
                  <a:lnTo>
                    <a:pt x="316" y="58"/>
                  </a:lnTo>
                  <a:lnTo>
                    <a:pt x="318" y="58"/>
                  </a:lnTo>
                  <a:lnTo>
                    <a:pt x="320" y="58"/>
                  </a:lnTo>
                  <a:lnTo>
                    <a:pt x="322" y="58"/>
                  </a:lnTo>
                  <a:lnTo>
                    <a:pt x="324" y="58"/>
                  </a:lnTo>
                  <a:lnTo>
                    <a:pt x="324" y="60"/>
                  </a:lnTo>
                  <a:lnTo>
                    <a:pt x="326" y="60"/>
                  </a:lnTo>
                  <a:lnTo>
                    <a:pt x="326" y="62"/>
                  </a:lnTo>
                  <a:lnTo>
                    <a:pt x="326" y="64"/>
                  </a:lnTo>
                  <a:lnTo>
                    <a:pt x="326" y="66"/>
                  </a:lnTo>
                  <a:lnTo>
                    <a:pt x="326" y="68"/>
                  </a:lnTo>
                  <a:lnTo>
                    <a:pt x="324" y="68"/>
                  </a:lnTo>
                  <a:lnTo>
                    <a:pt x="324" y="70"/>
                  </a:lnTo>
                  <a:lnTo>
                    <a:pt x="324" y="72"/>
                  </a:lnTo>
                  <a:lnTo>
                    <a:pt x="324" y="74"/>
                  </a:lnTo>
                  <a:lnTo>
                    <a:pt x="324" y="76"/>
                  </a:lnTo>
                  <a:lnTo>
                    <a:pt x="324" y="78"/>
                  </a:lnTo>
                  <a:lnTo>
                    <a:pt x="324" y="80"/>
                  </a:lnTo>
                  <a:lnTo>
                    <a:pt x="322" y="80"/>
                  </a:lnTo>
                  <a:lnTo>
                    <a:pt x="322" y="82"/>
                  </a:lnTo>
                  <a:lnTo>
                    <a:pt x="322" y="84"/>
                  </a:lnTo>
                  <a:lnTo>
                    <a:pt x="322" y="86"/>
                  </a:lnTo>
                  <a:lnTo>
                    <a:pt x="322" y="86"/>
                  </a:lnTo>
                  <a:lnTo>
                    <a:pt x="322" y="88"/>
                  </a:lnTo>
                  <a:lnTo>
                    <a:pt x="322" y="90"/>
                  </a:lnTo>
                  <a:lnTo>
                    <a:pt x="320" y="92"/>
                  </a:lnTo>
                  <a:lnTo>
                    <a:pt x="320" y="94"/>
                  </a:lnTo>
                  <a:lnTo>
                    <a:pt x="320" y="96"/>
                  </a:lnTo>
                  <a:lnTo>
                    <a:pt x="320" y="98"/>
                  </a:lnTo>
                  <a:lnTo>
                    <a:pt x="320" y="100"/>
                  </a:lnTo>
                  <a:lnTo>
                    <a:pt x="320" y="102"/>
                  </a:lnTo>
                  <a:lnTo>
                    <a:pt x="318" y="102"/>
                  </a:lnTo>
                  <a:lnTo>
                    <a:pt x="318" y="104"/>
                  </a:lnTo>
                  <a:lnTo>
                    <a:pt x="318" y="106"/>
                  </a:lnTo>
                  <a:lnTo>
                    <a:pt x="318" y="108"/>
                  </a:lnTo>
                  <a:lnTo>
                    <a:pt x="318" y="110"/>
                  </a:lnTo>
                  <a:lnTo>
                    <a:pt x="318" y="112"/>
                  </a:lnTo>
                  <a:lnTo>
                    <a:pt x="318" y="114"/>
                  </a:lnTo>
                  <a:lnTo>
                    <a:pt x="316" y="116"/>
                  </a:lnTo>
                  <a:lnTo>
                    <a:pt x="316" y="118"/>
                  </a:lnTo>
                  <a:lnTo>
                    <a:pt x="316" y="120"/>
                  </a:lnTo>
                  <a:lnTo>
                    <a:pt x="316" y="122"/>
                  </a:lnTo>
                  <a:lnTo>
                    <a:pt x="316" y="124"/>
                  </a:lnTo>
                  <a:lnTo>
                    <a:pt x="316" y="126"/>
                  </a:lnTo>
                  <a:lnTo>
                    <a:pt x="316" y="128"/>
                  </a:lnTo>
                  <a:lnTo>
                    <a:pt x="314" y="128"/>
                  </a:lnTo>
                  <a:lnTo>
                    <a:pt x="314" y="130"/>
                  </a:lnTo>
                  <a:lnTo>
                    <a:pt x="314" y="132"/>
                  </a:lnTo>
                  <a:lnTo>
                    <a:pt x="314" y="134"/>
                  </a:lnTo>
                  <a:lnTo>
                    <a:pt x="314" y="134"/>
                  </a:lnTo>
                  <a:lnTo>
                    <a:pt x="314" y="136"/>
                  </a:lnTo>
                  <a:lnTo>
                    <a:pt x="314" y="138"/>
                  </a:lnTo>
                  <a:lnTo>
                    <a:pt x="312" y="138"/>
                  </a:lnTo>
                  <a:lnTo>
                    <a:pt x="312" y="140"/>
                  </a:lnTo>
                  <a:lnTo>
                    <a:pt x="312" y="142"/>
                  </a:lnTo>
                  <a:lnTo>
                    <a:pt x="312" y="144"/>
                  </a:lnTo>
                  <a:lnTo>
                    <a:pt x="312" y="146"/>
                  </a:lnTo>
                  <a:lnTo>
                    <a:pt x="312" y="148"/>
                  </a:lnTo>
                  <a:lnTo>
                    <a:pt x="312" y="150"/>
                  </a:lnTo>
                  <a:lnTo>
                    <a:pt x="312" y="152"/>
                  </a:lnTo>
                  <a:lnTo>
                    <a:pt x="310" y="152"/>
                  </a:lnTo>
                  <a:lnTo>
                    <a:pt x="310" y="154"/>
                  </a:lnTo>
                  <a:lnTo>
                    <a:pt x="310" y="156"/>
                  </a:lnTo>
                  <a:lnTo>
                    <a:pt x="310" y="158"/>
                  </a:lnTo>
                  <a:lnTo>
                    <a:pt x="310" y="160"/>
                  </a:lnTo>
                  <a:lnTo>
                    <a:pt x="310" y="162"/>
                  </a:lnTo>
                  <a:lnTo>
                    <a:pt x="310" y="164"/>
                  </a:lnTo>
                  <a:lnTo>
                    <a:pt x="308" y="164"/>
                  </a:lnTo>
                  <a:lnTo>
                    <a:pt x="308" y="166"/>
                  </a:lnTo>
                  <a:lnTo>
                    <a:pt x="308" y="168"/>
                  </a:lnTo>
                  <a:lnTo>
                    <a:pt x="308" y="170"/>
                  </a:lnTo>
                  <a:lnTo>
                    <a:pt x="308" y="172"/>
                  </a:lnTo>
                  <a:lnTo>
                    <a:pt x="308" y="174"/>
                  </a:lnTo>
                  <a:lnTo>
                    <a:pt x="308" y="176"/>
                  </a:lnTo>
                  <a:lnTo>
                    <a:pt x="306" y="178"/>
                  </a:lnTo>
                  <a:lnTo>
                    <a:pt x="306" y="180"/>
                  </a:lnTo>
                  <a:lnTo>
                    <a:pt x="306" y="182"/>
                  </a:lnTo>
                  <a:lnTo>
                    <a:pt x="306" y="182"/>
                  </a:lnTo>
                  <a:lnTo>
                    <a:pt x="306" y="184"/>
                  </a:lnTo>
                  <a:lnTo>
                    <a:pt x="306" y="186"/>
                  </a:lnTo>
                  <a:lnTo>
                    <a:pt x="306" y="188"/>
                  </a:lnTo>
                  <a:lnTo>
                    <a:pt x="304" y="188"/>
                  </a:lnTo>
                  <a:lnTo>
                    <a:pt x="304" y="190"/>
                  </a:lnTo>
                  <a:lnTo>
                    <a:pt x="304" y="192"/>
                  </a:lnTo>
                  <a:lnTo>
                    <a:pt x="304" y="194"/>
                  </a:lnTo>
                  <a:lnTo>
                    <a:pt x="304" y="196"/>
                  </a:lnTo>
                  <a:lnTo>
                    <a:pt x="304" y="198"/>
                  </a:lnTo>
                  <a:lnTo>
                    <a:pt x="304" y="200"/>
                  </a:lnTo>
                  <a:lnTo>
                    <a:pt x="302" y="202"/>
                  </a:lnTo>
                  <a:lnTo>
                    <a:pt x="302" y="204"/>
                  </a:lnTo>
                  <a:lnTo>
                    <a:pt x="302" y="206"/>
                  </a:lnTo>
                  <a:lnTo>
                    <a:pt x="302" y="208"/>
                  </a:lnTo>
                  <a:lnTo>
                    <a:pt x="302" y="210"/>
                  </a:lnTo>
                  <a:lnTo>
                    <a:pt x="300" y="212"/>
                  </a:lnTo>
                  <a:lnTo>
                    <a:pt x="300" y="214"/>
                  </a:lnTo>
                  <a:lnTo>
                    <a:pt x="300" y="216"/>
                  </a:lnTo>
                  <a:lnTo>
                    <a:pt x="300" y="218"/>
                  </a:lnTo>
                  <a:lnTo>
                    <a:pt x="300" y="220"/>
                  </a:lnTo>
                  <a:lnTo>
                    <a:pt x="300" y="222"/>
                  </a:lnTo>
                  <a:lnTo>
                    <a:pt x="300" y="224"/>
                  </a:lnTo>
                  <a:lnTo>
                    <a:pt x="298" y="226"/>
                  </a:lnTo>
                  <a:lnTo>
                    <a:pt x="298" y="228"/>
                  </a:lnTo>
                  <a:lnTo>
                    <a:pt x="298" y="230"/>
                  </a:lnTo>
                  <a:lnTo>
                    <a:pt x="298" y="230"/>
                  </a:lnTo>
                  <a:lnTo>
                    <a:pt x="298" y="232"/>
                  </a:lnTo>
                  <a:lnTo>
                    <a:pt x="298" y="234"/>
                  </a:lnTo>
                  <a:lnTo>
                    <a:pt x="296" y="236"/>
                  </a:lnTo>
                  <a:lnTo>
                    <a:pt x="296" y="238"/>
                  </a:lnTo>
                  <a:lnTo>
                    <a:pt x="296" y="240"/>
                  </a:lnTo>
                  <a:lnTo>
                    <a:pt x="296" y="242"/>
                  </a:lnTo>
                  <a:lnTo>
                    <a:pt x="296" y="244"/>
                  </a:lnTo>
                  <a:lnTo>
                    <a:pt x="296" y="246"/>
                  </a:lnTo>
                  <a:lnTo>
                    <a:pt x="296" y="248"/>
                  </a:lnTo>
                  <a:lnTo>
                    <a:pt x="294" y="248"/>
                  </a:lnTo>
                  <a:lnTo>
                    <a:pt x="294" y="250"/>
                  </a:lnTo>
                  <a:lnTo>
                    <a:pt x="294" y="252"/>
                  </a:lnTo>
                  <a:lnTo>
                    <a:pt x="294" y="254"/>
                  </a:lnTo>
                  <a:lnTo>
                    <a:pt x="294" y="256"/>
                  </a:lnTo>
                  <a:lnTo>
                    <a:pt x="294" y="258"/>
                  </a:lnTo>
                  <a:lnTo>
                    <a:pt x="292" y="262"/>
                  </a:lnTo>
                  <a:lnTo>
                    <a:pt x="292" y="264"/>
                  </a:lnTo>
                  <a:lnTo>
                    <a:pt x="292" y="266"/>
                  </a:lnTo>
                  <a:lnTo>
                    <a:pt x="292" y="268"/>
                  </a:lnTo>
                  <a:lnTo>
                    <a:pt x="292" y="270"/>
                  </a:lnTo>
                  <a:lnTo>
                    <a:pt x="290" y="270"/>
                  </a:lnTo>
                  <a:lnTo>
                    <a:pt x="290" y="270"/>
                  </a:lnTo>
                  <a:lnTo>
                    <a:pt x="288" y="270"/>
                  </a:lnTo>
                  <a:lnTo>
                    <a:pt x="288" y="268"/>
                  </a:lnTo>
                  <a:lnTo>
                    <a:pt x="286" y="268"/>
                  </a:lnTo>
                  <a:lnTo>
                    <a:pt x="284" y="268"/>
                  </a:lnTo>
                  <a:lnTo>
                    <a:pt x="282" y="268"/>
                  </a:lnTo>
                  <a:lnTo>
                    <a:pt x="280" y="268"/>
                  </a:lnTo>
                  <a:lnTo>
                    <a:pt x="278" y="268"/>
                  </a:lnTo>
                  <a:lnTo>
                    <a:pt x="276" y="266"/>
                  </a:lnTo>
                  <a:lnTo>
                    <a:pt x="274" y="266"/>
                  </a:lnTo>
                  <a:lnTo>
                    <a:pt x="272" y="266"/>
                  </a:lnTo>
                  <a:lnTo>
                    <a:pt x="270" y="266"/>
                  </a:lnTo>
                  <a:lnTo>
                    <a:pt x="268" y="266"/>
                  </a:lnTo>
                  <a:lnTo>
                    <a:pt x="266" y="266"/>
                  </a:lnTo>
                  <a:lnTo>
                    <a:pt x="266" y="264"/>
                  </a:lnTo>
                  <a:lnTo>
                    <a:pt x="264" y="264"/>
                  </a:lnTo>
                  <a:lnTo>
                    <a:pt x="262" y="264"/>
                  </a:lnTo>
                  <a:lnTo>
                    <a:pt x="260" y="264"/>
                  </a:lnTo>
                  <a:lnTo>
                    <a:pt x="258" y="264"/>
                  </a:lnTo>
                  <a:lnTo>
                    <a:pt x="256" y="264"/>
                  </a:lnTo>
                  <a:lnTo>
                    <a:pt x="254" y="262"/>
                  </a:lnTo>
                  <a:lnTo>
                    <a:pt x="252" y="262"/>
                  </a:lnTo>
                  <a:lnTo>
                    <a:pt x="250" y="262"/>
                  </a:lnTo>
                  <a:lnTo>
                    <a:pt x="248" y="262"/>
                  </a:lnTo>
                  <a:lnTo>
                    <a:pt x="246" y="262"/>
                  </a:lnTo>
                  <a:lnTo>
                    <a:pt x="244" y="262"/>
                  </a:lnTo>
                  <a:lnTo>
                    <a:pt x="244" y="260"/>
                  </a:lnTo>
                  <a:lnTo>
                    <a:pt x="242" y="260"/>
                  </a:lnTo>
                  <a:lnTo>
                    <a:pt x="242" y="260"/>
                  </a:lnTo>
                  <a:lnTo>
                    <a:pt x="240" y="260"/>
                  </a:lnTo>
                  <a:lnTo>
                    <a:pt x="238" y="260"/>
                  </a:lnTo>
                  <a:lnTo>
                    <a:pt x="236" y="260"/>
                  </a:lnTo>
                  <a:lnTo>
                    <a:pt x="234" y="258"/>
                  </a:lnTo>
                  <a:lnTo>
                    <a:pt x="232" y="258"/>
                  </a:lnTo>
                  <a:lnTo>
                    <a:pt x="230" y="258"/>
                  </a:lnTo>
                  <a:lnTo>
                    <a:pt x="228" y="258"/>
                  </a:lnTo>
                  <a:lnTo>
                    <a:pt x="226" y="258"/>
                  </a:lnTo>
                  <a:lnTo>
                    <a:pt x="224" y="258"/>
                  </a:lnTo>
                  <a:lnTo>
                    <a:pt x="224" y="256"/>
                  </a:lnTo>
                  <a:lnTo>
                    <a:pt x="222" y="256"/>
                  </a:lnTo>
                  <a:lnTo>
                    <a:pt x="220" y="256"/>
                  </a:lnTo>
                  <a:lnTo>
                    <a:pt x="218" y="256"/>
                  </a:lnTo>
                  <a:lnTo>
                    <a:pt x="216" y="256"/>
                  </a:lnTo>
                  <a:lnTo>
                    <a:pt x="214" y="256"/>
                  </a:lnTo>
                  <a:lnTo>
                    <a:pt x="212" y="254"/>
                  </a:lnTo>
                  <a:lnTo>
                    <a:pt x="210" y="254"/>
                  </a:lnTo>
                  <a:lnTo>
                    <a:pt x="208" y="254"/>
                  </a:lnTo>
                  <a:lnTo>
                    <a:pt x="206" y="254"/>
                  </a:lnTo>
                  <a:lnTo>
                    <a:pt x="204" y="254"/>
                  </a:lnTo>
                  <a:lnTo>
                    <a:pt x="202" y="254"/>
                  </a:lnTo>
                  <a:lnTo>
                    <a:pt x="202" y="252"/>
                  </a:lnTo>
                  <a:lnTo>
                    <a:pt x="200" y="252"/>
                  </a:lnTo>
                  <a:lnTo>
                    <a:pt x="198" y="252"/>
                  </a:lnTo>
                  <a:lnTo>
                    <a:pt x="196" y="252"/>
                  </a:lnTo>
                  <a:lnTo>
                    <a:pt x="194" y="252"/>
                  </a:lnTo>
                  <a:lnTo>
                    <a:pt x="194" y="252"/>
                  </a:lnTo>
                  <a:lnTo>
                    <a:pt x="194" y="250"/>
                  </a:lnTo>
                  <a:lnTo>
                    <a:pt x="192" y="250"/>
                  </a:lnTo>
                  <a:lnTo>
                    <a:pt x="190" y="250"/>
                  </a:lnTo>
                  <a:lnTo>
                    <a:pt x="188" y="250"/>
                  </a:lnTo>
                  <a:lnTo>
                    <a:pt x="186" y="250"/>
                  </a:lnTo>
                  <a:lnTo>
                    <a:pt x="184" y="250"/>
                  </a:lnTo>
                  <a:lnTo>
                    <a:pt x="184" y="248"/>
                  </a:lnTo>
                  <a:lnTo>
                    <a:pt x="182" y="248"/>
                  </a:lnTo>
                  <a:lnTo>
                    <a:pt x="180" y="248"/>
                  </a:lnTo>
                  <a:lnTo>
                    <a:pt x="178" y="248"/>
                  </a:lnTo>
                  <a:lnTo>
                    <a:pt x="176" y="248"/>
                  </a:lnTo>
                  <a:lnTo>
                    <a:pt x="174" y="248"/>
                  </a:lnTo>
                  <a:lnTo>
                    <a:pt x="174" y="246"/>
                  </a:lnTo>
                  <a:lnTo>
                    <a:pt x="168" y="246"/>
                  </a:lnTo>
                  <a:lnTo>
                    <a:pt x="166" y="246"/>
                  </a:lnTo>
                  <a:lnTo>
                    <a:pt x="164" y="246"/>
                  </a:lnTo>
                  <a:lnTo>
                    <a:pt x="164" y="244"/>
                  </a:lnTo>
                  <a:lnTo>
                    <a:pt x="162" y="244"/>
                  </a:lnTo>
                  <a:lnTo>
                    <a:pt x="160" y="244"/>
                  </a:lnTo>
                  <a:lnTo>
                    <a:pt x="158" y="244"/>
                  </a:lnTo>
                  <a:lnTo>
                    <a:pt x="152" y="242"/>
                  </a:lnTo>
                  <a:lnTo>
                    <a:pt x="150" y="242"/>
                  </a:lnTo>
                  <a:lnTo>
                    <a:pt x="148" y="242"/>
                  </a:lnTo>
                  <a:lnTo>
                    <a:pt x="146" y="240"/>
                  </a:lnTo>
                  <a:lnTo>
                    <a:pt x="146" y="240"/>
                  </a:lnTo>
                  <a:lnTo>
                    <a:pt x="144" y="240"/>
                  </a:lnTo>
                  <a:lnTo>
                    <a:pt x="142" y="240"/>
                  </a:lnTo>
                  <a:lnTo>
                    <a:pt x="140" y="240"/>
                  </a:lnTo>
                  <a:lnTo>
                    <a:pt x="138" y="238"/>
                  </a:lnTo>
                  <a:lnTo>
                    <a:pt x="136" y="238"/>
                  </a:lnTo>
                  <a:lnTo>
                    <a:pt x="134" y="238"/>
                  </a:lnTo>
                  <a:lnTo>
                    <a:pt x="132" y="238"/>
                  </a:lnTo>
                  <a:lnTo>
                    <a:pt x="130" y="238"/>
                  </a:lnTo>
                  <a:lnTo>
                    <a:pt x="128" y="236"/>
                  </a:lnTo>
                  <a:lnTo>
                    <a:pt x="126" y="236"/>
                  </a:lnTo>
                  <a:lnTo>
                    <a:pt x="124" y="236"/>
                  </a:lnTo>
                  <a:lnTo>
                    <a:pt x="122" y="236"/>
                  </a:lnTo>
                  <a:lnTo>
                    <a:pt x="120" y="234"/>
                  </a:lnTo>
                  <a:lnTo>
                    <a:pt x="118" y="234"/>
                  </a:lnTo>
                  <a:lnTo>
                    <a:pt x="116" y="234"/>
                  </a:lnTo>
                  <a:lnTo>
                    <a:pt x="114" y="234"/>
                  </a:lnTo>
                  <a:lnTo>
                    <a:pt x="112" y="234"/>
                  </a:lnTo>
                  <a:lnTo>
                    <a:pt x="112" y="232"/>
                  </a:lnTo>
                  <a:lnTo>
                    <a:pt x="110" y="232"/>
                  </a:lnTo>
                  <a:lnTo>
                    <a:pt x="108" y="232"/>
                  </a:lnTo>
                  <a:lnTo>
                    <a:pt x="106" y="232"/>
                  </a:lnTo>
                  <a:lnTo>
                    <a:pt x="104" y="232"/>
                  </a:lnTo>
                  <a:lnTo>
                    <a:pt x="102" y="230"/>
                  </a:lnTo>
                  <a:lnTo>
                    <a:pt x="100" y="230"/>
                  </a:lnTo>
                  <a:lnTo>
                    <a:pt x="98" y="230"/>
                  </a:lnTo>
                  <a:lnTo>
                    <a:pt x="96" y="230"/>
                  </a:lnTo>
                  <a:lnTo>
                    <a:pt x="96" y="230"/>
                  </a:lnTo>
                  <a:lnTo>
                    <a:pt x="94" y="230"/>
                  </a:lnTo>
                  <a:lnTo>
                    <a:pt x="92" y="230"/>
                  </a:lnTo>
                  <a:lnTo>
                    <a:pt x="90" y="230"/>
                  </a:lnTo>
                  <a:lnTo>
                    <a:pt x="90" y="228"/>
                  </a:lnTo>
                  <a:lnTo>
                    <a:pt x="84" y="228"/>
                  </a:lnTo>
                  <a:lnTo>
                    <a:pt x="66" y="224"/>
                  </a:lnTo>
                  <a:lnTo>
                    <a:pt x="64" y="222"/>
                  </a:lnTo>
                  <a:lnTo>
                    <a:pt x="42" y="216"/>
                  </a:lnTo>
                  <a:lnTo>
                    <a:pt x="40" y="216"/>
                  </a:lnTo>
                  <a:lnTo>
                    <a:pt x="38" y="216"/>
                  </a:lnTo>
                  <a:lnTo>
                    <a:pt x="36" y="216"/>
                  </a:lnTo>
                  <a:lnTo>
                    <a:pt x="36" y="214"/>
                  </a:lnTo>
                  <a:lnTo>
                    <a:pt x="34" y="214"/>
                  </a:lnTo>
                  <a:lnTo>
                    <a:pt x="32" y="214"/>
                  </a:lnTo>
                  <a:lnTo>
                    <a:pt x="30" y="214"/>
                  </a:lnTo>
                  <a:lnTo>
                    <a:pt x="28" y="214"/>
                  </a:lnTo>
                  <a:lnTo>
                    <a:pt x="28" y="212"/>
                  </a:lnTo>
                  <a:lnTo>
                    <a:pt x="26" y="212"/>
                  </a:lnTo>
                  <a:lnTo>
                    <a:pt x="24" y="212"/>
                  </a:lnTo>
                  <a:lnTo>
                    <a:pt x="22" y="212"/>
                  </a:lnTo>
                  <a:lnTo>
                    <a:pt x="18" y="210"/>
                  </a:lnTo>
                  <a:lnTo>
                    <a:pt x="16" y="210"/>
                  </a:lnTo>
                  <a:lnTo>
                    <a:pt x="14" y="210"/>
                  </a:lnTo>
                  <a:lnTo>
                    <a:pt x="12" y="208"/>
                  </a:lnTo>
                  <a:lnTo>
                    <a:pt x="10" y="208"/>
                  </a:lnTo>
                  <a:lnTo>
                    <a:pt x="8" y="208"/>
                  </a:lnTo>
                  <a:lnTo>
                    <a:pt x="6" y="208"/>
                  </a:lnTo>
                  <a:lnTo>
                    <a:pt x="6" y="206"/>
                  </a:lnTo>
                  <a:lnTo>
                    <a:pt x="4" y="206"/>
                  </a:lnTo>
                  <a:lnTo>
                    <a:pt x="2" y="206"/>
                  </a:lnTo>
                  <a:lnTo>
                    <a:pt x="0" y="206"/>
                  </a:lnTo>
                  <a:lnTo>
                    <a:pt x="0" y="204"/>
                  </a:lnTo>
                  <a:lnTo>
                    <a:pt x="0" y="202"/>
                  </a:lnTo>
                  <a:lnTo>
                    <a:pt x="0" y="200"/>
                  </a:lnTo>
                  <a:lnTo>
                    <a:pt x="0" y="198"/>
                  </a:lnTo>
                  <a:lnTo>
                    <a:pt x="0" y="196"/>
                  </a:lnTo>
                  <a:lnTo>
                    <a:pt x="0" y="194"/>
                  </a:lnTo>
                  <a:lnTo>
                    <a:pt x="0" y="192"/>
                  </a:lnTo>
                  <a:lnTo>
                    <a:pt x="2" y="192"/>
                  </a:lnTo>
                  <a:lnTo>
                    <a:pt x="2" y="190"/>
                  </a:lnTo>
                  <a:lnTo>
                    <a:pt x="2" y="188"/>
                  </a:lnTo>
                  <a:lnTo>
                    <a:pt x="2" y="186"/>
                  </a:lnTo>
                  <a:lnTo>
                    <a:pt x="2" y="184"/>
                  </a:lnTo>
                  <a:lnTo>
                    <a:pt x="4" y="184"/>
                  </a:lnTo>
                  <a:lnTo>
                    <a:pt x="4" y="182"/>
                  </a:lnTo>
                  <a:lnTo>
                    <a:pt x="4" y="182"/>
                  </a:lnTo>
                  <a:lnTo>
                    <a:pt x="4" y="180"/>
                  </a:lnTo>
                  <a:lnTo>
                    <a:pt x="6" y="178"/>
                  </a:lnTo>
                  <a:lnTo>
                    <a:pt x="6" y="176"/>
                  </a:lnTo>
                  <a:lnTo>
                    <a:pt x="6" y="174"/>
                  </a:lnTo>
                  <a:lnTo>
                    <a:pt x="6" y="172"/>
                  </a:lnTo>
                  <a:lnTo>
                    <a:pt x="8" y="172"/>
                  </a:lnTo>
                  <a:lnTo>
                    <a:pt x="8" y="170"/>
                  </a:lnTo>
                  <a:lnTo>
                    <a:pt x="8" y="168"/>
                  </a:lnTo>
                  <a:lnTo>
                    <a:pt x="8" y="166"/>
                  </a:lnTo>
                  <a:lnTo>
                    <a:pt x="10" y="166"/>
                  </a:lnTo>
                  <a:lnTo>
                    <a:pt x="10" y="164"/>
                  </a:lnTo>
                  <a:lnTo>
                    <a:pt x="10" y="162"/>
                  </a:lnTo>
                  <a:lnTo>
                    <a:pt x="10" y="160"/>
                  </a:lnTo>
                  <a:lnTo>
                    <a:pt x="12" y="158"/>
                  </a:lnTo>
                  <a:lnTo>
                    <a:pt x="12" y="156"/>
                  </a:lnTo>
                  <a:lnTo>
                    <a:pt x="12" y="154"/>
                  </a:lnTo>
                  <a:lnTo>
                    <a:pt x="12" y="152"/>
                  </a:lnTo>
                  <a:lnTo>
                    <a:pt x="14" y="150"/>
                  </a:lnTo>
                  <a:lnTo>
                    <a:pt x="14" y="148"/>
                  </a:lnTo>
                  <a:lnTo>
                    <a:pt x="14" y="146"/>
                  </a:lnTo>
                  <a:lnTo>
                    <a:pt x="14" y="144"/>
                  </a:lnTo>
                  <a:lnTo>
                    <a:pt x="16" y="142"/>
                  </a:lnTo>
                  <a:lnTo>
                    <a:pt x="16" y="140"/>
                  </a:lnTo>
                  <a:lnTo>
                    <a:pt x="16" y="138"/>
                  </a:lnTo>
                  <a:lnTo>
                    <a:pt x="16" y="136"/>
                  </a:lnTo>
                  <a:lnTo>
                    <a:pt x="16" y="134"/>
                  </a:lnTo>
                  <a:lnTo>
                    <a:pt x="18" y="134"/>
                  </a:lnTo>
                  <a:lnTo>
                    <a:pt x="18" y="130"/>
                  </a:lnTo>
                  <a:lnTo>
                    <a:pt x="18" y="128"/>
                  </a:lnTo>
                  <a:lnTo>
                    <a:pt x="20" y="128"/>
                  </a:lnTo>
                  <a:lnTo>
                    <a:pt x="20" y="126"/>
                  </a:lnTo>
                  <a:lnTo>
                    <a:pt x="20" y="124"/>
                  </a:lnTo>
                  <a:lnTo>
                    <a:pt x="20" y="122"/>
                  </a:lnTo>
                  <a:lnTo>
                    <a:pt x="22" y="120"/>
                  </a:lnTo>
                  <a:lnTo>
                    <a:pt x="22" y="118"/>
                  </a:lnTo>
                  <a:lnTo>
                    <a:pt x="22" y="116"/>
                  </a:lnTo>
                  <a:lnTo>
                    <a:pt x="22" y="114"/>
                  </a:lnTo>
                  <a:lnTo>
                    <a:pt x="24" y="114"/>
                  </a:lnTo>
                  <a:lnTo>
                    <a:pt x="24" y="112"/>
                  </a:lnTo>
                  <a:lnTo>
                    <a:pt x="24" y="110"/>
                  </a:lnTo>
                  <a:lnTo>
                    <a:pt x="24" y="108"/>
                  </a:lnTo>
                  <a:lnTo>
                    <a:pt x="26" y="108"/>
                  </a:lnTo>
                  <a:lnTo>
                    <a:pt x="26" y="106"/>
                  </a:lnTo>
                  <a:lnTo>
                    <a:pt x="26" y="104"/>
                  </a:lnTo>
                  <a:lnTo>
                    <a:pt x="26" y="102"/>
                  </a:lnTo>
                  <a:lnTo>
                    <a:pt x="26" y="100"/>
                  </a:lnTo>
                  <a:lnTo>
                    <a:pt x="28" y="100"/>
                  </a:lnTo>
                  <a:lnTo>
                    <a:pt x="28" y="98"/>
                  </a:lnTo>
                  <a:lnTo>
                    <a:pt x="28" y="96"/>
                  </a:lnTo>
                  <a:lnTo>
                    <a:pt x="28" y="94"/>
                  </a:lnTo>
                  <a:lnTo>
                    <a:pt x="30" y="94"/>
                  </a:lnTo>
                  <a:lnTo>
                    <a:pt x="30" y="92"/>
                  </a:lnTo>
                  <a:lnTo>
                    <a:pt x="30" y="90"/>
                  </a:lnTo>
                  <a:lnTo>
                    <a:pt x="30" y="88"/>
                  </a:lnTo>
                  <a:lnTo>
                    <a:pt x="32" y="86"/>
                  </a:lnTo>
                  <a:lnTo>
                    <a:pt x="32" y="86"/>
                  </a:lnTo>
                  <a:lnTo>
                    <a:pt x="32" y="84"/>
                  </a:lnTo>
                  <a:lnTo>
                    <a:pt x="32" y="82"/>
                  </a:lnTo>
                  <a:lnTo>
                    <a:pt x="34" y="80"/>
                  </a:lnTo>
                  <a:lnTo>
                    <a:pt x="34" y="78"/>
                  </a:lnTo>
                  <a:lnTo>
                    <a:pt x="34" y="74"/>
                  </a:lnTo>
                  <a:lnTo>
                    <a:pt x="36" y="74"/>
                  </a:lnTo>
                  <a:lnTo>
                    <a:pt x="36" y="72"/>
                  </a:lnTo>
                  <a:lnTo>
                    <a:pt x="36" y="70"/>
                  </a:lnTo>
                  <a:lnTo>
                    <a:pt x="36" y="68"/>
                  </a:lnTo>
                  <a:lnTo>
                    <a:pt x="38" y="66"/>
                  </a:lnTo>
                  <a:lnTo>
                    <a:pt x="38" y="64"/>
                  </a:lnTo>
                  <a:lnTo>
                    <a:pt x="38" y="62"/>
                  </a:lnTo>
                  <a:lnTo>
                    <a:pt x="38" y="60"/>
                  </a:lnTo>
                  <a:lnTo>
                    <a:pt x="40" y="58"/>
                  </a:lnTo>
                  <a:lnTo>
                    <a:pt x="40" y="56"/>
                  </a:lnTo>
                  <a:lnTo>
                    <a:pt x="40" y="54"/>
                  </a:lnTo>
                  <a:lnTo>
                    <a:pt x="40" y="52"/>
                  </a:lnTo>
                  <a:lnTo>
                    <a:pt x="42" y="52"/>
                  </a:lnTo>
                  <a:lnTo>
                    <a:pt x="42" y="50"/>
                  </a:lnTo>
                  <a:lnTo>
                    <a:pt x="42" y="48"/>
                  </a:lnTo>
                  <a:lnTo>
                    <a:pt x="42" y="46"/>
                  </a:lnTo>
                  <a:lnTo>
                    <a:pt x="44" y="44"/>
                  </a:lnTo>
                  <a:lnTo>
                    <a:pt x="44" y="42"/>
                  </a:lnTo>
                  <a:lnTo>
                    <a:pt x="44" y="40"/>
                  </a:lnTo>
                  <a:lnTo>
                    <a:pt x="44" y="38"/>
                  </a:lnTo>
                  <a:lnTo>
                    <a:pt x="46" y="38"/>
                  </a:lnTo>
                  <a:lnTo>
                    <a:pt x="46" y="34"/>
                  </a:lnTo>
                  <a:lnTo>
                    <a:pt x="46" y="32"/>
                  </a:lnTo>
                  <a:lnTo>
                    <a:pt x="48" y="32"/>
                  </a:lnTo>
                  <a:lnTo>
                    <a:pt x="48" y="30"/>
                  </a:lnTo>
                  <a:lnTo>
                    <a:pt x="48" y="28"/>
                  </a:lnTo>
                  <a:lnTo>
                    <a:pt x="48" y="26"/>
                  </a:lnTo>
                  <a:lnTo>
                    <a:pt x="48" y="26"/>
                  </a:lnTo>
                  <a:lnTo>
                    <a:pt x="48" y="24"/>
                  </a:lnTo>
                  <a:lnTo>
                    <a:pt x="48" y="22"/>
                  </a:lnTo>
                  <a:lnTo>
                    <a:pt x="48" y="20"/>
                  </a:lnTo>
                  <a:lnTo>
                    <a:pt x="50" y="18"/>
                  </a:lnTo>
                  <a:lnTo>
                    <a:pt x="50" y="16"/>
                  </a:lnTo>
                  <a:lnTo>
                    <a:pt x="50" y="14"/>
                  </a:lnTo>
                  <a:lnTo>
                    <a:pt x="50" y="12"/>
                  </a:lnTo>
                  <a:lnTo>
                    <a:pt x="52" y="10"/>
                  </a:lnTo>
                  <a:lnTo>
                    <a:pt x="52" y="8"/>
                  </a:lnTo>
                  <a:lnTo>
                    <a:pt x="52" y="6"/>
                  </a:lnTo>
                  <a:lnTo>
                    <a:pt x="52" y="4"/>
                  </a:lnTo>
                  <a:lnTo>
                    <a:pt x="54" y="2"/>
                  </a:lnTo>
                  <a:lnTo>
                    <a:pt x="54" y="0"/>
                  </a:lnTo>
                  <a:lnTo>
                    <a:pt x="56" y="0"/>
                  </a:lnTo>
                  <a:lnTo>
                    <a:pt x="58" y="0"/>
                  </a:lnTo>
                  <a:lnTo>
                    <a:pt x="58" y="2"/>
                  </a:lnTo>
                  <a:lnTo>
                    <a:pt x="60" y="2"/>
                  </a:lnTo>
                  <a:lnTo>
                    <a:pt x="62" y="2"/>
                  </a:lnTo>
                  <a:lnTo>
                    <a:pt x="64" y="2"/>
                  </a:lnTo>
                  <a:lnTo>
                    <a:pt x="66" y="4"/>
                  </a:lnTo>
                  <a:lnTo>
                    <a:pt x="70" y="4"/>
                  </a:lnTo>
                  <a:lnTo>
                    <a:pt x="74" y="6"/>
                  </a:lnTo>
                  <a:lnTo>
                    <a:pt x="76" y="6"/>
                  </a:lnTo>
                  <a:lnTo>
                    <a:pt x="78" y="6"/>
                  </a:lnTo>
                  <a:lnTo>
                    <a:pt x="82" y="8"/>
                  </a:lnTo>
                  <a:lnTo>
                    <a:pt x="84" y="8"/>
                  </a:lnTo>
                  <a:lnTo>
                    <a:pt x="86" y="8"/>
                  </a:lnTo>
                  <a:lnTo>
                    <a:pt x="88" y="8"/>
                  </a:lnTo>
                  <a:lnTo>
                    <a:pt x="88" y="10"/>
                  </a:lnTo>
                  <a:lnTo>
                    <a:pt x="90" y="10"/>
                  </a:lnTo>
                  <a:lnTo>
                    <a:pt x="92" y="10"/>
                  </a:lnTo>
                  <a:lnTo>
                    <a:pt x="94" y="10"/>
                  </a:lnTo>
                  <a:lnTo>
                    <a:pt x="96" y="10"/>
                  </a:lnTo>
                  <a:lnTo>
                    <a:pt x="96" y="12"/>
                  </a:lnTo>
                  <a:lnTo>
                    <a:pt x="96" y="12"/>
                  </a:lnTo>
                  <a:lnTo>
                    <a:pt x="98" y="12"/>
                  </a:lnTo>
                  <a:lnTo>
                    <a:pt x="100" y="12"/>
                  </a:lnTo>
                  <a:lnTo>
                    <a:pt x="102" y="14"/>
                  </a:lnTo>
                  <a:lnTo>
                    <a:pt x="104" y="14"/>
                  </a:lnTo>
                  <a:lnTo>
                    <a:pt x="106" y="14"/>
                  </a:lnTo>
                  <a:lnTo>
                    <a:pt x="108" y="14"/>
                  </a:lnTo>
                  <a:lnTo>
                    <a:pt x="112" y="16"/>
                  </a:lnTo>
                  <a:lnTo>
                    <a:pt x="114" y="16"/>
                  </a:lnTo>
                  <a:lnTo>
                    <a:pt x="116" y="16"/>
                  </a:lnTo>
                  <a:lnTo>
                    <a:pt x="118" y="16"/>
                  </a:lnTo>
                  <a:lnTo>
                    <a:pt x="118" y="18"/>
                  </a:lnTo>
                  <a:lnTo>
                    <a:pt x="120" y="18"/>
                  </a:lnTo>
                  <a:lnTo>
                    <a:pt x="122" y="18"/>
                  </a:lnTo>
                  <a:lnTo>
                    <a:pt x="124" y="18"/>
                  </a:lnTo>
                  <a:lnTo>
                    <a:pt x="126" y="18"/>
                  </a:lnTo>
                  <a:lnTo>
                    <a:pt x="126" y="20"/>
                  </a:lnTo>
                  <a:lnTo>
                    <a:pt x="128" y="20"/>
                  </a:lnTo>
                  <a:lnTo>
                    <a:pt x="130" y="20"/>
                  </a:lnTo>
                  <a:lnTo>
                    <a:pt x="132" y="20"/>
                  </a:lnTo>
                  <a:lnTo>
                    <a:pt x="136" y="22"/>
                  </a:lnTo>
                  <a:lnTo>
                    <a:pt x="138" y="22"/>
                  </a:lnTo>
                  <a:lnTo>
                    <a:pt x="140" y="22"/>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00" name="Freeform 2798">
              <a:extLst>
                <a:ext uri="{FF2B5EF4-FFF2-40B4-BE49-F238E27FC236}">
                  <a16:creationId xmlns:a16="http://schemas.microsoft.com/office/drawing/2014/main" id="{6171A161-86DC-FBA8-024E-3486DFC9A4E9}"/>
                </a:ext>
              </a:extLst>
            </p:cNvPr>
            <p:cNvSpPr>
              <a:spLocks/>
            </p:cNvSpPr>
            <p:nvPr/>
          </p:nvSpPr>
          <p:spPr bwMode="auto">
            <a:xfrm rot="21201035">
              <a:off x="3060071" y="2344835"/>
              <a:ext cx="796370" cy="586619"/>
            </a:xfrm>
            <a:custGeom>
              <a:avLst/>
              <a:gdLst>
                <a:gd name="T0" fmla="*/ 92 w 402"/>
                <a:gd name="T1" fmla="*/ 30 h 314"/>
                <a:gd name="T2" fmla="*/ 112 w 402"/>
                <a:gd name="T3" fmla="*/ 34 h 314"/>
                <a:gd name="T4" fmla="*/ 140 w 402"/>
                <a:gd name="T5" fmla="*/ 44 h 314"/>
                <a:gd name="T6" fmla="*/ 160 w 402"/>
                <a:gd name="T7" fmla="*/ 50 h 314"/>
                <a:gd name="T8" fmla="*/ 182 w 402"/>
                <a:gd name="T9" fmla="*/ 58 h 314"/>
                <a:gd name="T10" fmla="*/ 204 w 402"/>
                <a:gd name="T11" fmla="*/ 64 h 314"/>
                <a:gd name="T12" fmla="*/ 224 w 402"/>
                <a:gd name="T13" fmla="*/ 72 h 314"/>
                <a:gd name="T14" fmla="*/ 248 w 402"/>
                <a:gd name="T15" fmla="*/ 78 h 314"/>
                <a:gd name="T16" fmla="*/ 278 w 402"/>
                <a:gd name="T17" fmla="*/ 84 h 314"/>
                <a:gd name="T18" fmla="*/ 316 w 402"/>
                <a:gd name="T19" fmla="*/ 94 h 314"/>
                <a:gd name="T20" fmla="*/ 342 w 402"/>
                <a:gd name="T21" fmla="*/ 100 h 314"/>
                <a:gd name="T22" fmla="*/ 364 w 402"/>
                <a:gd name="T23" fmla="*/ 106 h 314"/>
                <a:gd name="T24" fmla="*/ 384 w 402"/>
                <a:gd name="T25" fmla="*/ 110 h 314"/>
                <a:gd name="T26" fmla="*/ 402 w 402"/>
                <a:gd name="T27" fmla="*/ 118 h 314"/>
                <a:gd name="T28" fmla="*/ 398 w 402"/>
                <a:gd name="T29" fmla="*/ 140 h 314"/>
                <a:gd name="T30" fmla="*/ 392 w 402"/>
                <a:gd name="T31" fmla="*/ 162 h 314"/>
                <a:gd name="T32" fmla="*/ 388 w 402"/>
                <a:gd name="T33" fmla="*/ 184 h 314"/>
                <a:gd name="T34" fmla="*/ 384 w 402"/>
                <a:gd name="T35" fmla="*/ 208 h 314"/>
                <a:gd name="T36" fmla="*/ 380 w 402"/>
                <a:gd name="T37" fmla="*/ 228 h 314"/>
                <a:gd name="T38" fmla="*/ 374 w 402"/>
                <a:gd name="T39" fmla="*/ 252 h 314"/>
                <a:gd name="T40" fmla="*/ 370 w 402"/>
                <a:gd name="T41" fmla="*/ 276 h 314"/>
                <a:gd name="T42" fmla="*/ 366 w 402"/>
                <a:gd name="T43" fmla="*/ 300 h 314"/>
                <a:gd name="T44" fmla="*/ 352 w 402"/>
                <a:gd name="T45" fmla="*/ 312 h 314"/>
                <a:gd name="T46" fmla="*/ 326 w 402"/>
                <a:gd name="T47" fmla="*/ 306 h 314"/>
                <a:gd name="T48" fmla="*/ 296 w 402"/>
                <a:gd name="T49" fmla="*/ 300 h 314"/>
                <a:gd name="T50" fmla="*/ 272 w 402"/>
                <a:gd name="T51" fmla="*/ 294 h 314"/>
                <a:gd name="T52" fmla="*/ 254 w 402"/>
                <a:gd name="T53" fmla="*/ 288 h 314"/>
                <a:gd name="T54" fmla="*/ 226 w 402"/>
                <a:gd name="T55" fmla="*/ 282 h 314"/>
                <a:gd name="T56" fmla="*/ 206 w 402"/>
                <a:gd name="T57" fmla="*/ 276 h 314"/>
                <a:gd name="T58" fmla="*/ 178 w 402"/>
                <a:gd name="T59" fmla="*/ 270 h 314"/>
                <a:gd name="T60" fmla="*/ 158 w 402"/>
                <a:gd name="T61" fmla="*/ 264 h 314"/>
                <a:gd name="T62" fmla="*/ 132 w 402"/>
                <a:gd name="T63" fmla="*/ 256 h 314"/>
                <a:gd name="T64" fmla="*/ 114 w 402"/>
                <a:gd name="T65" fmla="*/ 260 h 314"/>
                <a:gd name="T66" fmla="*/ 104 w 402"/>
                <a:gd name="T67" fmla="*/ 266 h 314"/>
                <a:gd name="T68" fmla="*/ 96 w 402"/>
                <a:gd name="T69" fmla="*/ 264 h 314"/>
                <a:gd name="T70" fmla="*/ 84 w 402"/>
                <a:gd name="T71" fmla="*/ 266 h 314"/>
                <a:gd name="T72" fmla="*/ 74 w 402"/>
                <a:gd name="T73" fmla="*/ 262 h 314"/>
                <a:gd name="T74" fmla="*/ 64 w 402"/>
                <a:gd name="T75" fmla="*/ 260 h 314"/>
                <a:gd name="T76" fmla="*/ 50 w 402"/>
                <a:gd name="T77" fmla="*/ 256 h 314"/>
                <a:gd name="T78" fmla="*/ 38 w 402"/>
                <a:gd name="T79" fmla="*/ 254 h 314"/>
                <a:gd name="T80" fmla="*/ 40 w 402"/>
                <a:gd name="T81" fmla="*/ 238 h 314"/>
                <a:gd name="T82" fmla="*/ 32 w 402"/>
                <a:gd name="T83" fmla="*/ 224 h 314"/>
                <a:gd name="T84" fmla="*/ 30 w 402"/>
                <a:gd name="T85" fmla="*/ 208 h 314"/>
                <a:gd name="T86" fmla="*/ 30 w 402"/>
                <a:gd name="T87" fmla="*/ 198 h 314"/>
                <a:gd name="T88" fmla="*/ 28 w 402"/>
                <a:gd name="T89" fmla="*/ 188 h 314"/>
                <a:gd name="T90" fmla="*/ 18 w 402"/>
                <a:gd name="T91" fmla="*/ 186 h 314"/>
                <a:gd name="T92" fmla="*/ 10 w 402"/>
                <a:gd name="T93" fmla="*/ 188 h 314"/>
                <a:gd name="T94" fmla="*/ 10 w 402"/>
                <a:gd name="T95" fmla="*/ 176 h 314"/>
                <a:gd name="T96" fmla="*/ 18 w 402"/>
                <a:gd name="T97" fmla="*/ 164 h 314"/>
                <a:gd name="T98" fmla="*/ 22 w 402"/>
                <a:gd name="T99" fmla="*/ 154 h 314"/>
                <a:gd name="T100" fmla="*/ 28 w 402"/>
                <a:gd name="T101" fmla="*/ 140 h 314"/>
                <a:gd name="T102" fmla="*/ 28 w 402"/>
                <a:gd name="T103" fmla="*/ 132 h 314"/>
                <a:gd name="T104" fmla="*/ 18 w 402"/>
                <a:gd name="T105" fmla="*/ 118 h 314"/>
                <a:gd name="T106" fmla="*/ 16 w 402"/>
                <a:gd name="T107" fmla="*/ 106 h 314"/>
                <a:gd name="T108" fmla="*/ 10 w 402"/>
                <a:gd name="T109" fmla="*/ 90 h 314"/>
                <a:gd name="T110" fmla="*/ 2 w 402"/>
                <a:gd name="T111" fmla="*/ 78 h 314"/>
                <a:gd name="T112" fmla="*/ 6 w 402"/>
                <a:gd name="T113" fmla="*/ 68 h 314"/>
                <a:gd name="T114" fmla="*/ 2 w 402"/>
                <a:gd name="T115" fmla="*/ 54 h 314"/>
                <a:gd name="T116" fmla="*/ 8 w 402"/>
                <a:gd name="T117" fmla="*/ 34 h 314"/>
                <a:gd name="T118" fmla="*/ 16 w 402"/>
                <a:gd name="T119" fmla="*/ 12 h 314"/>
                <a:gd name="T120" fmla="*/ 28 w 402"/>
                <a:gd name="T121" fmla="*/ 4 h 314"/>
                <a:gd name="T122" fmla="*/ 50 w 402"/>
                <a:gd name="T123" fmla="*/ 12 h 314"/>
                <a:gd name="T124" fmla="*/ 74 w 402"/>
                <a:gd name="T125" fmla="*/ 2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314">
                  <a:moveTo>
                    <a:pt x="74" y="22"/>
                  </a:moveTo>
                  <a:lnTo>
                    <a:pt x="76" y="22"/>
                  </a:lnTo>
                  <a:lnTo>
                    <a:pt x="76" y="22"/>
                  </a:lnTo>
                  <a:lnTo>
                    <a:pt x="76" y="24"/>
                  </a:lnTo>
                  <a:lnTo>
                    <a:pt x="78" y="24"/>
                  </a:lnTo>
                  <a:lnTo>
                    <a:pt x="80" y="24"/>
                  </a:lnTo>
                  <a:lnTo>
                    <a:pt x="82" y="26"/>
                  </a:lnTo>
                  <a:lnTo>
                    <a:pt x="84" y="26"/>
                  </a:lnTo>
                  <a:lnTo>
                    <a:pt x="86" y="26"/>
                  </a:lnTo>
                  <a:lnTo>
                    <a:pt x="86" y="28"/>
                  </a:lnTo>
                  <a:lnTo>
                    <a:pt x="88" y="28"/>
                  </a:lnTo>
                  <a:lnTo>
                    <a:pt x="90" y="28"/>
                  </a:lnTo>
                  <a:lnTo>
                    <a:pt x="92" y="30"/>
                  </a:lnTo>
                  <a:lnTo>
                    <a:pt x="94" y="30"/>
                  </a:lnTo>
                  <a:lnTo>
                    <a:pt x="96" y="30"/>
                  </a:lnTo>
                  <a:lnTo>
                    <a:pt x="98" y="30"/>
                  </a:lnTo>
                  <a:lnTo>
                    <a:pt x="98" y="30"/>
                  </a:lnTo>
                  <a:lnTo>
                    <a:pt x="100" y="30"/>
                  </a:lnTo>
                  <a:lnTo>
                    <a:pt x="102" y="30"/>
                  </a:lnTo>
                  <a:lnTo>
                    <a:pt x="104" y="30"/>
                  </a:lnTo>
                  <a:lnTo>
                    <a:pt x="104" y="32"/>
                  </a:lnTo>
                  <a:lnTo>
                    <a:pt x="106" y="32"/>
                  </a:lnTo>
                  <a:lnTo>
                    <a:pt x="108" y="32"/>
                  </a:lnTo>
                  <a:lnTo>
                    <a:pt x="108" y="34"/>
                  </a:lnTo>
                  <a:lnTo>
                    <a:pt x="110" y="34"/>
                  </a:lnTo>
                  <a:lnTo>
                    <a:pt x="112" y="34"/>
                  </a:lnTo>
                  <a:lnTo>
                    <a:pt x="114" y="34"/>
                  </a:lnTo>
                  <a:lnTo>
                    <a:pt x="116" y="36"/>
                  </a:lnTo>
                  <a:lnTo>
                    <a:pt x="118" y="36"/>
                  </a:lnTo>
                  <a:lnTo>
                    <a:pt x="120" y="36"/>
                  </a:lnTo>
                  <a:lnTo>
                    <a:pt x="122" y="38"/>
                  </a:lnTo>
                  <a:lnTo>
                    <a:pt x="124" y="38"/>
                  </a:lnTo>
                  <a:lnTo>
                    <a:pt x="124" y="38"/>
                  </a:lnTo>
                  <a:lnTo>
                    <a:pt x="126" y="40"/>
                  </a:lnTo>
                  <a:lnTo>
                    <a:pt x="130" y="42"/>
                  </a:lnTo>
                  <a:lnTo>
                    <a:pt x="132" y="42"/>
                  </a:lnTo>
                  <a:lnTo>
                    <a:pt x="134" y="42"/>
                  </a:lnTo>
                  <a:lnTo>
                    <a:pt x="138" y="44"/>
                  </a:lnTo>
                  <a:lnTo>
                    <a:pt x="140" y="44"/>
                  </a:lnTo>
                  <a:lnTo>
                    <a:pt x="142" y="44"/>
                  </a:lnTo>
                  <a:lnTo>
                    <a:pt x="142" y="46"/>
                  </a:lnTo>
                  <a:lnTo>
                    <a:pt x="144" y="46"/>
                  </a:lnTo>
                  <a:lnTo>
                    <a:pt x="146" y="46"/>
                  </a:lnTo>
                  <a:lnTo>
                    <a:pt x="148" y="46"/>
                  </a:lnTo>
                  <a:lnTo>
                    <a:pt x="148" y="48"/>
                  </a:lnTo>
                  <a:lnTo>
                    <a:pt x="150" y="48"/>
                  </a:lnTo>
                  <a:lnTo>
                    <a:pt x="152" y="48"/>
                  </a:lnTo>
                  <a:lnTo>
                    <a:pt x="154" y="48"/>
                  </a:lnTo>
                  <a:lnTo>
                    <a:pt x="154" y="50"/>
                  </a:lnTo>
                  <a:lnTo>
                    <a:pt x="156" y="50"/>
                  </a:lnTo>
                  <a:lnTo>
                    <a:pt x="158" y="50"/>
                  </a:lnTo>
                  <a:lnTo>
                    <a:pt x="160" y="50"/>
                  </a:lnTo>
                  <a:lnTo>
                    <a:pt x="162" y="52"/>
                  </a:lnTo>
                  <a:lnTo>
                    <a:pt x="164" y="52"/>
                  </a:lnTo>
                  <a:lnTo>
                    <a:pt x="166" y="52"/>
                  </a:lnTo>
                  <a:lnTo>
                    <a:pt x="168" y="54"/>
                  </a:lnTo>
                  <a:lnTo>
                    <a:pt x="170" y="54"/>
                  </a:lnTo>
                  <a:lnTo>
                    <a:pt x="172" y="54"/>
                  </a:lnTo>
                  <a:lnTo>
                    <a:pt x="172" y="56"/>
                  </a:lnTo>
                  <a:lnTo>
                    <a:pt x="174" y="56"/>
                  </a:lnTo>
                  <a:lnTo>
                    <a:pt x="176" y="56"/>
                  </a:lnTo>
                  <a:lnTo>
                    <a:pt x="178" y="56"/>
                  </a:lnTo>
                  <a:lnTo>
                    <a:pt x="178" y="58"/>
                  </a:lnTo>
                  <a:lnTo>
                    <a:pt x="180" y="58"/>
                  </a:lnTo>
                  <a:lnTo>
                    <a:pt x="182" y="58"/>
                  </a:lnTo>
                  <a:lnTo>
                    <a:pt x="184" y="58"/>
                  </a:lnTo>
                  <a:lnTo>
                    <a:pt x="184" y="60"/>
                  </a:lnTo>
                  <a:lnTo>
                    <a:pt x="186" y="60"/>
                  </a:lnTo>
                  <a:lnTo>
                    <a:pt x="188" y="60"/>
                  </a:lnTo>
                  <a:lnTo>
                    <a:pt x="190" y="60"/>
                  </a:lnTo>
                  <a:lnTo>
                    <a:pt x="192" y="62"/>
                  </a:lnTo>
                  <a:lnTo>
                    <a:pt x="194" y="62"/>
                  </a:lnTo>
                  <a:lnTo>
                    <a:pt x="196" y="62"/>
                  </a:lnTo>
                  <a:lnTo>
                    <a:pt x="198" y="62"/>
                  </a:lnTo>
                  <a:lnTo>
                    <a:pt x="198" y="64"/>
                  </a:lnTo>
                  <a:lnTo>
                    <a:pt x="200" y="64"/>
                  </a:lnTo>
                  <a:lnTo>
                    <a:pt x="202" y="64"/>
                  </a:lnTo>
                  <a:lnTo>
                    <a:pt x="204" y="64"/>
                  </a:lnTo>
                  <a:lnTo>
                    <a:pt x="204" y="66"/>
                  </a:lnTo>
                  <a:lnTo>
                    <a:pt x="206" y="66"/>
                  </a:lnTo>
                  <a:lnTo>
                    <a:pt x="208" y="66"/>
                  </a:lnTo>
                  <a:lnTo>
                    <a:pt x="210" y="66"/>
                  </a:lnTo>
                  <a:lnTo>
                    <a:pt x="212" y="68"/>
                  </a:lnTo>
                  <a:lnTo>
                    <a:pt x="214" y="68"/>
                  </a:lnTo>
                  <a:lnTo>
                    <a:pt x="216" y="68"/>
                  </a:lnTo>
                  <a:lnTo>
                    <a:pt x="218" y="68"/>
                  </a:lnTo>
                  <a:lnTo>
                    <a:pt x="218" y="70"/>
                  </a:lnTo>
                  <a:lnTo>
                    <a:pt x="220" y="70"/>
                  </a:lnTo>
                  <a:lnTo>
                    <a:pt x="222" y="70"/>
                  </a:lnTo>
                  <a:lnTo>
                    <a:pt x="222" y="70"/>
                  </a:lnTo>
                  <a:lnTo>
                    <a:pt x="224" y="72"/>
                  </a:lnTo>
                  <a:lnTo>
                    <a:pt x="226" y="72"/>
                  </a:lnTo>
                  <a:lnTo>
                    <a:pt x="228" y="72"/>
                  </a:lnTo>
                  <a:lnTo>
                    <a:pt x="230" y="72"/>
                  </a:lnTo>
                  <a:lnTo>
                    <a:pt x="230" y="74"/>
                  </a:lnTo>
                  <a:lnTo>
                    <a:pt x="232" y="74"/>
                  </a:lnTo>
                  <a:lnTo>
                    <a:pt x="234" y="74"/>
                  </a:lnTo>
                  <a:lnTo>
                    <a:pt x="236" y="74"/>
                  </a:lnTo>
                  <a:lnTo>
                    <a:pt x="238" y="74"/>
                  </a:lnTo>
                  <a:lnTo>
                    <a:pt x="238" y="76"/>
                  </a:lnTo>
                  <a:lnTo>
                    <a:pt x="240" y="76"/>
                  </a:lnTo>
                  <a:lnTo>
                    <a:pt x="242" y="76"/>
                  </a:lnTo>
                  <a:lnTo>
                    <a:pt x="246" y="78"/>
                  </a:lnTo>
                  <a:lnTo>
                    <a:pt x="248" y="78"/>
                  </a:lnTo>
                  <a:lnTo>
                    <a:pt x="250" y="78"/>
                  </a:lnTo>
                  <a:lnTo>
                    <a:pt x="254" y="78"/>
                  </a:lnTo>
                  <a:lnTo>
                    <a:pt x="258" y="78"/>
                  </a:lnTo>
                  <a:lnTo>
                    <a:pt x="262" y="80"/>
                  </a:lnTo>
                  <a:lnTo>
                    <a:pt x="264" y="80"/>
                  </a:lnTo>
                  <a:lnTo>
                    <a:pt x="266" y="82"/>
                  </a:lnTo>
                  <a:lnTo>
                    <a:pt x="268" y="82"/>
                  </a:lnTo>
                  <a:lnTo>
                    <a:pt x="270" y="82"/>
                  </a:lnTo>
                  <a:lnTo>
                    <a:pt x="272" y="82"/>
                  </a:lnTo>
                  <a:lnTo>
                    <a:pt x="272" y="84"/>
                  </a:lnTo>
                  <a:lnTo>
                    <a:pt x="274" y="84"/>
                  </a:lnTo>
                  <a:lnTo>
                    <a:pt x="276" y="84"/>
                  </a:lnTo>
                  <a:lnTo>
                    <a:pt x="278" y="84"/>
                  </a:lnTo>
                  <a:lnTo>
                    <a:pt x="280" y="84"/>
                  </a:lnTo>
                  <a:lnTo>
                    <a:pt x="280" y="86"/>
                  </a:lnTo>
                  <a:lnTo>
                    <a:pt x="282" y="86"/>
                  </a:lnTo>
                  <a:lnTo>
                    <a:pt x="284" y="86"/>
                  </a:lnTo>
                  <a:lnTo>
                    <a:pt x="286" y="86"/>
                  </a:lnTo>
                  <a:lnTo>
                    <a:pt x="288" y="88"/>
                  </a:lnTo>
                  <a:lnTo>
                    <a:pt x="290" y="88"/>
                  </a:lnTo>
                  <a:lnTo>
                    <a:pt x="292" y="88"/>
                  </a:lnTo>
                  <a:lnTo>
                    <a:pt x="294" y="88"/>
                  </a:lnTo>
                  <a:lnTo>
                    <a:pt x="300" y="90"/>
                  </a:lnTo>
                  <a:lnTo>
                    <a:pt x="310" y="92"/>
                  </a:lnTo>
                  <a:lnTo>
                    <a:pt x="312" y="92"/>
                  </a:lnTo>
                  <a:lnTo>
                    <a:pt x="316" y="94"/>
                  </a:lnTo>
                  <a:lnTo>
                    <a:pt x="318" y="94"/>
                  </a:lnTo>
                  <a:lnTo>
                    <a:pt x="320" y="96"/>
                  </a:lnTo>
                  <a:lnTo>
                    <a:pt x="322" y="96"/>
                  </a:lnTo>
                  <a:lnTo>
                    <a:pt x="324" y="96"/>
                  </a:lnTo>
                  <a:lnTo>
                    <a:pt x="326" y="96"/>
                  </a:lnTo>
                  <a:lnTo>
                    <a:pt x="328" y="98"/>
                  </a:lnTo>
                  <a:lnTo>
                    <a:pt x="330" y="98"/>
                  </a:lnTo>
                  <a:lnTo>
                    <a:pt x="332" y="98"/>
                  </a:lnTo>
                  <a:lnTo>
                    <a:pt x="334" y="98"/>
                  </a:lnTo>
                  <a:lnTo>
                    <a:pt x="336" y="100"/>
                  </a:lnTo>
                  <a:lnTo>
                    <a:pt x="338" y="100"/>
                  </a:lnTo>
                  <a:lnTo>
                    <a:pt x="340" y="100"/>
                  </a:lnTo>
                  <a:lnTo>
                    <a:pt x="342" y="100"/>
                  </a:lnTo>
                  <a:lnTo>
                    <a:pt x="344" y="100"/>
                  </a:lnTo>
                  <a:lnTo>
                    <a:pt x="346" y="102"/>
                  </a:lnTo>
                  <a:lnTo>
                    <a:pt x="348" y="102"/>
                  </a:lnTo>
                  <a:lnTo>
                    <a:pt x="350" y="102"/>
                  </a:lnTo>
                  <a:lnTo>
                    <a:pt x="352" y="102"/>
                  </a:lnTo>
                  <a:lnTo>
                    <a:pt x="354" y="102"/>
                  </a:lnTo>
                  <a:lnTo>
                    <a:pt x="354" y="104"/>
                  </a:lnTo>
                  <a:lnTo>
                    <a:pt x="356" y="104"/>
                  </a:lnTo>
                  <a:lnTo>
                    <a:pt x="358" y="104"/>
                  </a:lnTo>
                  <a:lnTo>
                    <a:pt x="360" y="104"/>
                  </a:lnTo>
                  <a:lnTo>
                    <a:pt x="362" y="104"/>
                  </a:lnTo>
                  <a:lnTo>
                    <a:pt x="364" y="104"/>
                  </a:lnTo>
                  <a:lnTo>
                    <a:pt x="364" y="106"/>
                  </a:lnTo>
                  <a:lnTo>
                    <a:pt x="366" y="106"/>
                  </a:lnTo>
                  <a:lnTo>
                    <a:pt x="366" y="106"/>
                  </a:lnTo>
                  <a:lnTo>
                    <a:pt x="368" y="106"/>
                  </a:lnTo>
                  <a:lnTo>
                    <a:pt x="370" y="106"/>
                  </a:lnTo>
                  <a:lnTo>
                    <a:pt x="370" y="108"/>
                  </a:lnTo>
                  <a:lnTo>
                    <a:pt x="372" y="108"/>
                  </a:lnTo>
                  <a:lnTo>
                    <a:pt x="374" y="108"/>
                  </a:lnTo>
                  <a:lnTo>
                    <a:pt x="376" y="108"/>
                  </a:lnTo>
                  <a:lnTo>
                    <a:pt x="378" y="108"/>
                  </a:lnTo>
                  <a:lnTo>
                    <a:pt x="380" y="108"/>
                  </a:lnTo>
                  <a:lnTo>
                    <a:pt x="380" y="110"/>
                  </a:lnTo>
                  <a:lnTo>
                    <a:pt x="382" y="110"/>
                  </a:lnTo>
                  <a:lnTo>
                    <a:pt x="384" y="110"/>
                  </a:lnTo>
                  <a:lnTo>
                    <a:pt x="386" y="110"/>
                  </a:lnTo>
                  <a:lnTo>
                    <a:pt x="388" y="110"/>
                  </a:lnTo>
                  <a:lnTo>
                    <a:pt x="390" y="110"/>
                  </a:lnTo>
                  <a:lnTo>
                    <a:pt x="390" y="112"/>
                  </a:lnTo>
                  <a:lnTo>
                    <a:pt x="392" y="112"/>
                  </a:lnTo>
                  <a:lnTo>
                    <a:pt x="394" y="112"/>
                  </a:lnTo>
                  <a:lnTo>
                    <a:pt x="396" y="112"/>
                  </a:lnTo>
                  <a:lnTo>
                    <a:pt x="398" y="112"/>
                  </a:lnTo>
                  <a:lnTo>
                    <a:pt x="400" y="112"/>
                  </a:lnTo>
                  <a:lnTo>
                    <a:pt x="400" y="114"/>
                  </a:lnTo>
                  <a:lnTo>
                    <a:pt x="402" y="114"/>
                  </a:lnTo>
                  <a:lnTo>
                    <a:pt x="402" y="116"/>
                  </a:lnTo>
                  <a:lnTo>
                    <a:pt x="402" y="118"/>
                  </a:lnTo>
                  <a:lnTo>
                    <a:pt x="402" y="120"/>
                  </a:lnTo>
                  <a:lnTo>
                    <a:pt x="400" y="122"/>
                  </a:lnTo>
                  <a:lnTo>
                    <a:pt x="400" y="124"/>
                  </a:lnTo>
                  <a:lnTo>
                    <a:pt x="400" y="126"/>
                  </a:lnTo>
                  <a:lnTo>
                    <a:pt x="400" y="126"/>
                  </a:lnTo>
                  <a:lnTo>
                    <a:pt x="400" y="128"/>
                  </a:lnTo>
                  <a:lnTo>
                    <a:pt x="400" y="130"/>
                  </a:lnTo>
                  <a:lnTo>
                    <a:pt x="398" y="130"/>
                  </a:lnTo>
                  <a:lnTo>
                    <a:pt x="398" y="132"/>
                  </a:lnTo>
                  <a:lnTo>
                    <a:pt x="398" y="134"/>
                  </a:lnTo>
                  <a:lnTo>
                    <a:pt x="398" y="136"/>
                  </a:lnTo>
                  <a:lnTo>
                    <a:pt x="398" y="138"/>
                  </a:lnTo>
                  <a:lnTo>
                    <a:pt x="398" y="140"/>
                  </a:lnTo>
                  <a:lnTo>
                    <a:pt x="396" y="140"/>
                  </a:lnTo>
                  <a:lnTo>
                    <a:pt x="396" y="142"/>
                  </a:lnTo>
                  <a:lnTo>
                    <a:pt x="396" y="144"/>
                  </a:lnTo>
                  <a:lnTo>
                    <a:pt x="396" y="146"/>
                  </a:lnTo>
                  <a:lnTo>
                    <a:pt x="396" y="148"/>
                  </a:lnTo>
                  <a:lnTo>
                    <a:pt x="396" y="150"/>
                  </a:lnTo>
                  <a:lnTo>
                    <a:pt x="394" y="150"/>
                  </a:lnTo>
                  <a:lnTo>
                    <a:pt x="394" y="152"/>
                  </a:lnTo>
                  <a:lnTo>
                    <a:pt x="394" y="154"/>
                  </a:lnTo>
                  <a:lnTo>
                    <a:pt x="394" y="156"/>
                  </a:lnTo>
                  <a:lnTo>
                    <a:pt x="394" y="158"/>
                  </a:lnTo>
                  <a:lnTo>
                    <a:pt x="394" y="160"/>
                  </a:lnTo>
                  <a:lnTo>
                    <a:pt x="392" y="162"/>
                  </a:lnTo>
                  <a:lnTo>
                    <a:pt x="392" y="164"/>
                  </a:lnTo>
                  <a:lnTo>
                    <a:pt x="392" y="166"/>
                  </a:lnTo>
                  <a:lnTo>
                    <a:pt x="392" y="168"/>
                  </a:lnTo>
                  <a:lnTo>
                    <a:pt x="392" y="170"/>
                  </a:lnTo>
                  <a:lnTo>
                    <a:pt x="392" y="172"/>
                  </a:lnTo>
                  <a:lnTo>
                    <a:pt x="390" y="172"/>
                  </a:lnTo>
                  <a:lnTo>
                    <a:pt x="390" y="174"/>
                  </a:lnTo>
                  <a:lnTo>
                    <a:pt x="390" y="174"/>
                  </a:lnTo>
                  <a:lnTo>
                    <a:pt x="390" y="178"/>
                  </a:lnTo>
                  <a:lnTo>
                    <a:pt x="390" y="180"/>
                  </a:lnTo>
                  <a:lnTo>
                    <a:pt x="388" y="180"/>
                  </a:lnTo>
                  <a:lnTo>
                    <a:pt x="388" y="182"/>
                  </a:lnTo>
                  <a:lnTo>
                    <a:pt x="388" y="184"/>
                  </a:lnTo>
                  <a:lnTo>
                    <a:pt x="388" y="186"/>
                  </a:lnTo>
                  <a:lnTo>
                    <a:pt x="388" y="188"/>
                  </a:lnTo>
                  <a:lnTo>
                    <a:pt x="388" y="190"/>
                  </a:lnTo>
                  <a:lnTo>
                    <a:pt x="386" y="190"/>
                  </a:lnTo>
                  <a:lnTo>
                    <a:pt x="386" y="192"/>
                  </a:lnTo>
                  <a:lnTo>
                    <a:pt x="386" y="194"/>
                  </a:lnTo>
                  <a:lnTo>
                    <a:pt x="386" y="196"/>
                  </a:lnTo>
                  <a:lnTo>
                    <a:pt x="386" y="198"/>
                  </a:lnTo>
                  <a:lnTo>
                    <a:pt x="386" y="200"/>
                  </a:lnTo>
                  <a:lnTo>
                    <a:pt x="384" y="202"/>
                  </a:lnTo>
                  <a:lnTo>
                    <a:pt x="384" y="204"/>
                  </a:lnTo>
                  <a:lnTo>
                    <a:pt x="384" y="206"/>
                  </a:lnTo>
                  <a:lnTo>
                    <a:pt x="384" y="208"/>
                  </a:lnTo>
                  <a:lnTo>
                    <a:pt x="384" y="210"/>
                  </a:lnTo>
                  <a:lnTo>
                    <a:pt x="382" y="210"/>
                  </a:lnTo>
                  <a:lnTo>
                    <a:pt x="382" y="212"/>
                  </a:lnTo>
                  <a:lnTo>
                    <a:pt x="382" y="214"/>
                  </a:lnTo>
                  <a:lnTo>
                    <a:pt x="382" y="216"/>
                  </a:lnTo>
                  <a:lnTo>
                    <a:pt x="382" y="218"/>
                  </a:lnTo>
                  <a:lnTo>
                    <a:pt x="382" y="220"/>
                  </a:lnTo>
                  <a:lnTo>
                    <a:pt x="380" y="220"/>
                  </a:lnTo>
                  <a:lnTo>
                    <a:pt x="380" y="222"/>
                  </a:lnTo>
                  <a:lnTo>
                    <a:pt x="380" y="222"/>
                  </a:lnTo>
                  <a:lnTo>
                    <a:pt x="380" y="224"/>
                  </a:lnTo>
                  <a:lnTo>
                    <a:pt x="380" y="226"/>
                  </a:lnTo>
                  <a:lnTo>
                    <a:pt x="380" y="228"/>
                  </a:lnTo>
                  <a:lnTo>
                    <a:pt x="378" y="230"/>
                  </a:lnTo>
                  <a:lnTo>
                    <a:pt x="378" y="232"/>
                  </a:lnTo>
                  <a:lnTo>
                    <a:pt x="378" y="234"/>
                  </a:lnTo>
                  <a:lnTo>
                    <a:pt x="378" y="236"/>
                  </a:lnTo>
                  <a:lnTo>
                    <a:pt x="378" y="238"/>
                  </a:lnTo>
                  <a:lnTo>
                    <a:pt x="378" y="240"/>
                  </a:lnTo>
                  <a:lnTo>
                    <a:pt x="376" y="240"/>
                  </a:lnTo>
                  <a:lnTo>
                    <a:pt x="376" y="242"/>
                  </a:lnTo>
                  <a:lnTo>
                    <a:pt x="376" y="244"/>
                  </a:lnTo>
                  <a:lnTo>
                    <a:pt x="376" y="246"/>
                  </a:lnTo>
                  <a:lnTo>
                    <a:pt x="376" y="248"/>
                  </a:lnTo>
                  <a:lnTo>
                    <a:pt x="374" y="250"/>
                  </a:lnTo>
                  <a:lnTo>
                    <a:pt x="374" y="252"/>
                  </a:lnTo>
                  <a:lnTo>
                    <a:pt x="374" y="254"/>
                  </a:lnTo>
                  <a:lnTo>
                    <a:pt x="374" y="256"/>
                  </a:lnTo>
                  <a:lnTo>
                    <a:pt x="374" y="258"/>
                  </a:lnTo>
                  <a:lnTo>
                    <a:pt x="374" y="260"/>
                  </a:lnTo>
                  <a:lnTo>
                    <a:pt x="372" y="260"/>
                  </a:lnTo>
                  <a:lnTo>
                    <a:pt x="372" y="262"/>
                  </a:lnTo>
                  <a:lnTo>
                    <a:pt x="372" y="264"/>
                  </a:lnTo>
                  <a:lnTo>
                    <a:pt x="372" y="266"/>
                  </a:lnTo>
                  <a:lnTo>
                    <a:pt x="372" y="268"/>
                  </a:lnTo>
                  <a:lnTo>
                    <a:pt x="372" y="270"/>
                  </a:lnTo>
                  <a:lnTo>
                    <a:pt x="370" y="272"/>
                  </a:lnTo>
                  <a:lnTo>
                    <a:pt x="370" y="274"/>
                  </a:lnTo>
                  <a:lnTo>
                    <a:pt x="370" y="276"/>
                  </a:lnTo>
                  <a:lnTo>
                    <a:pt x="370" y="278"/>
                  </a:lnTo>
                  <a:lnTo>
                    <a:pt x="368" y="280"/>
                  </a:lnTo>
                  <a:lnTo>
                    <a:pt x="368" y="282"/>
                  </a:lnTo>
                  <a:lnTo>
                    <a:pt x="368" y="284"/>
                  </a:lnTo>
                  <a:lnTo>
                    <a:pt x="368" y="286"/>
                  </a:lnTo>
                  <a:lnTo>
                    <a:pt x="368" y="288"/>
                  </a:lnTo>
                  <a:lnTo>
                    <a:pt x="368" y="290"/>
                  </a:lnTo>
                  <a:lnTo>
                    <a:pt x="366" y="290"/>
                  </a:lnTo>
                  <a:lnTo>
                    <a:pt x="366" y="292"/>
                  </a:lnTo>
                  <a:lnTo>
                    <a:pt x="366" y="294"/>
                  </a:lnTo>
                  <a:lnTo>
                    <a:pt x="366" y="296"/>
                  </a:lnTo>
                  <a:lnTo>
                    <a:pt x="366" y="298"/>
                  </a:lnTo>
                  <a:lnTo>
                    <a:pt x="366" y="300"/>
                  </a:lnTo>
                  <a:lnTo>
                    <a:pt x="366" y="302"/>
                  </a:lnTo>
                  <a:lnTo>
                    <a:pt x="366" y="306"/>
                  </a:lnTo>
                  <a:lnTo>
                    <a:pt x="366" y="308"/>
                  </a:lnTo>
                  <a:lnTo>
                    <a:pt x="366" y="310"/>
                  </a:lnTo>
                  <a:lnTo>
                    <a:pt x="364" y="312"/>
                  </a:lnTo>
                  <a:lnTo>
                    <a:pt x="364" y="314"/>
                  </a:lnTo>
                  <a:lnTo>
                    <a:pt x="362" y="314"/>
                  </a:lnTo>
                  <a:lnTo>
                    <a:pt x="362" y="312"/>
                  </a:lnTo>
                  <a:lnTo>
                    <a:pt x="360" y="312"/>
                  </a:lnTo>
                  <a:lnTo>
                    <a:pt x="358" y="312"/>
                  </a:lnTo>
                  <a:lnTo>
                    <a:pt x="356" y="312"/>
                  </a:lnTo>
                  <a:lnTo>
                    <a:pt x="354" y="312"/>
                  </a:lnTo>
                  <a:lnTo>
                    <a:pt x="352" y="312"/>
                  </a:lnTo>
                  <a:lnTo>
                    <a:pt x="350" y="310"/>
                  </a:lnTo>
                  <a:lnTo>
                    <a:pt x="348" y="310"/>
                  </a:lnTo>
                  <a:lnTo>
                    <a:pt x="346" y="310"/>
                  </a:lnTo>
                  <a:lnTo>
                    <a:pt x="344" y="310"/>
                  </a:lnTo>
                  <a:lnTo>
                    <a:pt x="342" y="310"/>
                  </a:lnTo>
                  <a:lnTo>
                    <a:pt x="342" y="308"/>
                  </a:lnTo>
                  <a:lnTo>
                    <a:pt x="340" y="308"/>
                  </a:lnTo>
                  <a:lnTo>
                    <a:pt x="338" y="308"/>
                  </a:lnTo>
                  <a:lnTo>
                    <a:pt x="336" y="308"/>
                  </a:lnTo>
                  <a:lnTo>
                    <a:pt x="334" y="308"/>
                  </a:lnTo>
                  <a:lnTo>
                    <a:pt x="330" y="306"/>
                  </a:lnTo>
                  <a:lnTo>
                    <a:pt x="328" y="306"/>
                  </a:lnTo>
                  <a:lnTo>
                    <a:pt x="326" y="306"/>
                  </a:lnTo>
                  <a:lnTo>
                    <a:pt x="324" y="306"/>
                  </a:lnTo>
                  <a:lnTo>
                    <a:pt x="322" y="304"/>
                  </a:lnTo>
                  <a:lnTo>
                    <a:pt x="320" y="304"/>
                  </a:lnTo>
                  <a:lnTo>
                    <a:pt x="314" y="302"/>
                  </a:lnTo>
                  <a:lnTo>
                    <a:pt x="310" y="302"/>
                  </a:lnTo>
                  <a:lnTo>
                    <a:pt x="308" y="302"/>
                  </a:lnTo>
                  <a:lnTo>
                    <a:pt x="304" y="300"/>
                  </a:lnTo>
                  <a:lnTo>
                    <a:pt x="302" y="300"/>
                  </a:lnTo>
                  <a:lnTo>
                    <a:pt x="300" y="300"/>
                  </a:lnTo>
                  <a:lnTo>
                    <a:pt x="298" y="300"/>
                  </a:lnTo>
                  <a:lnTo>
                    <a:pt x="298" y="298"/>
                  </a:lnTo>
                  <a:lnTo>
                    <a:pt x="296" y="298"/>
                  </a:lnTo>
                  <a:lnTo>
                    <a:pt x="296" y="300"/>
                  </a:lnTo>
                  <a:lnTo>
                    <a:pt x="294" y="298"/>
                  </a:lnTo>
                  <a:lnTo>
                    <a:pt x="292" y="298"/>
                  </a:lnTo>
                  <a:lnTo>
                    <a:pt x="290" y="298"/>
                  </a:lnTo>
                  <a:lnTo>
                    <a:pt x="288" y="298"/>
                  </a:lnTo>
                  <a:lnTo>
                    <a:pt x="286" y="296"/>
                  </a:lnTo>
                  <a:lnTo>
                    <a:pt x="284" y="296"/>
                  </a:lnTo>
                  <a:lnTo>
                    <a:pt x="282" y="296"/>
                  </a:lnTo>
                  <a:lnTo>
                    <a:pt x="280" y="296"/>
                  </a:lnTo>
                  <a:lnTo>
                    <a:pt x="278" y="296"/>
                  </a:lnTo>
                  <a:lnTo>
                    <a:pt x="278" y="294"/>
                  </a:lnTo>
                  <a:lnTo>
                    <a:pt x="276" y="294"/>
                  </a:lnTo>
                  <a:lnTo>
                    <a:pt x="274" y="294"/>
                  </a:lnTo>
                  <a:lnTo>
                    <a:pt x="272" y="294"/>
                  </a:lnTo>
                  <a:lnTo>
                    <a:pt x="270" y="294"/>
                  </a:lnTo>
                  <a:lnTo>
                    <a:pt x="270" y="292"/>
                  </a:lnTo>
                  <a:lnTo>
                    <a:pt x="270" y="292"/>
                  </a:lnTo>
                  <a:lnTo>
                    <a:pt x="268" y="292"/>
                  </a:lnTo>
                  <a:lnTo>
                    <a:pt x="266" y="292"/>
                  </a:lnTo>
                  <a:lnTo>
                    <a:pt x="264" y="292"/>
                  </a:lnTo>
                  <a:lnTo>
                    <a:pt x="264" y="290"/>
                  </a:lnTo>
                  <a:lnTo>
                    <a:pt x="262" y="290"/>
                  </a:lnTo>
                  <a:lnTo>
                    <a:pt x="260" y="290"/>
                  </a:lnTo>
                  <a:lnTo>
                    <a:pt x="258" y="290"/>
                  </a:lnTo>
                  <a:lnTo>
                    <a:pt x="256" y="290"/>
                  </a:lnTo>
                  <a:lnTo>
                    <a:pt x="256" y="288"/>
                  </a:lnTo>
                  <a:lnTo>
                    <a:pt x="254" y="288"/>
                  </a:lnTo>
                  <a:lnTo>
                    <a:pt x="252" y="288"/>
                  </a:lnTo>
                  <a:lnTo>
                    <a:pt x="250" y="288"/>
                  </a:lnTo>
                  <a:lnTo>
                    <a:pt x="248" y="286"/>
                  </a:lnTo>
                  <a:lnTo>
                    <a:pt x="246" y="286"/>
                  </a:lnTo>
                  <a:lnTo>
                    <a:pt x="244" y="286"/>
                  </a:lnTo>
                  <a:lnTo>
                    <a:pt x="242" y="286"/>
                  </a:lnTo>
                  <a:lnTo>
                    <a:pt x="240" y="284"/>
                  </a:lnTo>
                  <a:lnTo>
                    <a:pt x="238" y="284"/>
                  </a:lnTo>
                  <a:lnTo>
                    <a:pt x="236" y="284"/>
                  </a:lnTo>
                  <a:lnTo>
                    <a:pt x="232" y="282"/>
                  </a:lnTo>
                  <a:lnTo>
                    <a:pt x="230" y="282"/>
                  </a:lnTo>
                  <a:lnTo>
                    <a:pt x="228" y="282"/>
                  </a:lnTo>
                  <a:lnTo>
                    <a:pt x="226" y="282"/>
                  </a:lnTo>
                  <a:lnTo>
                    <a:pt x="224" y="280"/>
                  </a:lnTo>
                  <a:lnTo>
                    <a:pt x="222" y="280"/>
                  </a:lnTo>
                  <a:lnTo>
                    <a:pt x="222" y="280"/>
                  </a:lnTo>
                  <a:lnTo>
                    <a:pt x="220" y="280"/>
                  </a:lnTo>
                  <a:lnTo>
                    <a:pt x="220" y="278"/>
                  </a:lnTo>
                  <a:lnTo>
                    <a:pt x="218" y="278"/>
                  </a:lnTo>
                  <a:lnTo>
                    <a:pt x="216" y="278"/>
                  </a:lnTo>
                  <a:lnTo>
                    <a:pt x="214" y="278"/>
                  </a:lnTo>
                  <a:lnTo>
                    <a:pt x="212" y="278"/>
                  </a:lnTo>
                  <a:lnTo>
                    <a:pt x="212" y="276"/>
                  </a:lnTo>
                  <a:lnTo>
                    <a:pt x="210" y="276"/>
                  </a:lnTo>
                  <a:lnTo>
                    <a:pt x="208" y="276"/>
                  </a:lnTo>
                  <a:lnTo>
                    <a:pt x="206" y="276"/>
                  </a:lnTo>
                  <a:lnTo>
                    <a:pt x="204" y="276"/>
                  </a:lnTo>
                  <a:lnTo>
                    <a:pt x="204" y="274"/>
                  </a:lnTo>
                  <a:lnTo>
                    <a:pt x="202" y="274"/>
                  </a:lnTo>
                  <a:lnTo>
                    <a:pt x="200" y="274"/>
                  </a:lnTo>
                  <a:lnTo>
                    <a:pt x="198" y="274"/>
                  </a:lnTo>
                  <a:lnTo>
                    <a:pt x="196" y="272"/>
                  </a:lnTo>
                  <a:lnTo>
                    <a:pt x="194" y="272"/>
                  </a:lnTo>
                  <a:lnTo>
                    <a:pt x="190" y="272"/>
                  </a:lnTo>
                  <a:lnTo>
                    <a:pt x="188" y="270"/>
                  </a:lnTo>
                  <a:lnTo>
                    <a:pt x="184" y="270"/>
                  </a:lnTo>
                  <a:lnTo>
                    <a:pt x="182" y="270"/>
                  </a:lnTo>
                  <a:lnTo>
                    <a:pt x="180" y="270"/>
                  </a:lnTo>
                  <a:lnTo>
                    <a:pt x="178" y="270"/>
                  </a:lnTo>
                  <a:lnTo>
                    <a:pt x="176" y="270"/>
                  </a:lnTo>
                  <a:lnTo>
                    <a:pt x="176" y="268"/>
                  </a:lnTo>
                  <a:lnTo>
                    <a:pt x="174" y="268"/>
                  </a:lnTo>
                  <a:lnTo>
                    <a:pt x="172" y="268"/>
                  </a:lnTo>
                  <a:lnTo>
                    <a:pt x="172" y="268"/>
                  </a:lnTo>
                  <a:lnTo>
                    <a:pt x="170" y="268"/>
                  </a:lnTo>
                  <a:lnTo>
                    <a:pt x="170" y="266"/>
                  </a:lnTo>
                  <a:lnTo>
                    <a:pt x="168" y="266"/>
                  </a:lnTo>
                  <a:lnTo>
                    <a:pt x="166" y="266"/>
                  </a:lnTo>
                  <a:lnTo>
                    <a:pt x="164" y="266"/>
                  </a:lnTo>
                  <a:lnTo>
                    <a:pt x="162" y="264"/>
                  </a:lnTo>
                  <a:lnTo>
                    <a:pt x="160" y="264"/>
                  </a:lnTo>
                  <a:lnTo>
                    <a:pt x="158" y="264"/>
                  </a:lnTo>
                  <a:lnTo>
                    <a:pt x="156" y="264"/>
                  </a:lnTo>
                  <a:lnTo>
                    <a:pt x="154" y="262"/>
                  </a:lnTo>
                  <a:lnTo>
                    <a:pt x="152" y="262"/>
                  </a:lnTo>
                  <a:lnTo>
                    <a:pt x="150" y="260"/>
                  </a:lnTo>
                  <a:lnTo>
                    <a:pt x="148" y="260"/>
                  </a:lnTo>
                  <a:lnTo>
                    <a:pt x="146" y="260"/>
                  </a:lnTo>
                  <a:lnTo>
                    <a:pt x="144" y="260"/>
                  </a:lnTo>
                  <a:lnTo>
                    <a:pt x="142" y="260"/>
                  </a:lnTo>
                  <a:lnTo>
                    <a:pt x="142" y="258"/>
                  </a:lnTo>
                  <a:lnTo>
                    <a:pt x="140" y="258"/>
                  </a:lnTo>
                  <a:lnTo>
                    <a:pt x="138" y="258"/>
                  </a:lnTo>
                  <a:lnTo>
                    <a:pt x="134" y="258"/>
                  </a:lnTo>
                  <a:lnTo>
                    <a:pt x="132" y="256"/>
                  </a:lnTo>
                  <a:lnTo>
                    <a:pt x="130" y="256"/>
                  </a:lnTo>
                  <a:lnTo>
                    <a:pt x="128" y="256"/>
                  </a:lnTo>
                  <a:lnTo>
                    <a:pt x="128" y="254"/>
                  </a:lnTo>
                  <a:lnTo>
                    <a:pt x="124" y="254"/>
                  </a:lnTo>
                  <a:lnTo>
                    <a:pt x="118" y="252"/>
                  </a:lnTo>
                  <a:lnTo>
                    <a:pt x="118" y="250"/>
                  </a:lnTo>
                  <a:lnTo>
                    <a:pt x="116" y="250"/>
                  </a:lnTo>
                  <a:lnTo>
                    <a:pt x="116" y="252"/>
                  </a:lnTo>
                  <a:lnTo>
                    <a:pt x="116" y="254"/>
                  </a:lnTo>
                  <a:lnTo>
                    <a:pt x="116" y="256"/>
                  </a:lnTo>
                  <a:lnTo>
                    <a:pt x="114" y="256"/>
                  </a:lnTo>
                  <a:lnTo>
                    <a:pt x="114" y="258"/>
                  </a:lnTo>
                  <a:lnTo>
                    <a:pt x="114" y="260"/>
                  </a:lnTo>
                  <a:lnTo>
                    <a:pt x="114" y="262"/>
                  </a:lnTo>
                  <a:lnTo>
                    <a:pt x="112" y="264"/>
                  </a:lnTo>
                  <a:lnTo>
                    <a:pt x="112" y="266"/>
                  </a:lnTo>
                  <a:lnTo>
                    <a:pt x="112" y="268"/>
                  </a:lnTo>
                  <a:lnTo>
                    <a:pt x="108" y="276"/>
                  </a:lnTo>
                  <a:lnTo>
                    <a:pt x="108" y="274"/>
                  </a:lnTo>
                  <a:lnTo>
                    <a:pt x="106" y="274"/>
                  </a:lnTo>
                  <a:lnTo>
                    <a:pt x="106" y="272"/>
                  </a:lnTo>
                  <a:lnTo>
                    <a:pt x="106" y="270"/>
                  </a:lnTo>
                  <a:lnTo>
                    <a:pt x="106" y="270"/>
                  </a:lnTo>
                  <a:lnTo>
                    <a:pt x="104" y="270"/>
                  </a:lnTo>
                  <a:lnTo>
                    <a:pt x="104" y="268"/>
                  </a:lnTo>
                  <a:lnTo>
                    <a:pt x="104" y="266"/>
                  </a:lnTo>
                  <a:lnTo>
                    <a:pt x="104" y="264"/>
                  </a:lnTo>
                  <a:lnTo>
                    <a:pt x="104" y="262"/>
                  </a:lnTo>
                  <a:lnTo>
                    <a:pt x="102" y="262"/>
                  </a:lnTo>
                  <a:lnTo>
                    <a:pt x="102" y="260"/>
                  </a:lnTo>
                  <a:lnTo>
                    <a:pt x="102" y="262"/>
                  </a:lnTo>
                  <a:lnTo>
                    <a:pt x="102" y="260"/>
                  </a:lnTo>
                  <a:lnTo>
                    <a:pt x="100" y="260"/>
                  </a:lnTo>
                  <a:lnTo>
                    <a:pt x="100" y="262"/>
                  </a:lnTo>
                  <a:lnTo>
                    <a:pt x="98" y="262"/>
                  </a:lnTo>
                  <a:lnTo>
                    <a:pt x="98" y="260"/>
                  </a:lnTo>
                  <a:lnTo>
                    <a:pt x="96" y="260"/>
                  </a:lnTo>
                  <a:lnTo>
                    <a:pt x="96" y="262"/>
                  </a:lnTo>
                  <a:lnTo>
                    <a:pt x="96" y="264"/>
                  </a:lnTo>
                  <a:lnTo>
                    <a:pt x="94" y="264"/>
                  </a:lnTo>
                  <a:lnTo>
                    <a:pt x="94" y="266"/>
                  </a:lnTo>
                  <a:lnTo>
                    <a:pt x="94" y="268"/>
                  </a:lnTo>
                  <a:lnTo>
                    <a:pt x="94" y="270"/>
                  </a:lnTo>
                  <a:lnTo>
                    <a:pt x="94" y="268"/>
                  </a:lnTo>
                  <a:lnTo>
                    <a:pt x="92" y="270"/>
                  </a:lnTo>
                  <a:lnTo>
                    <a:pt x="92" y="268"/>
                  </a:lnTo>
                  <a:lnTo>
                    <a:pt x="90" y="268"/>
                  </a:lnTo>
                  <a:lnTo>
                    <a:pt x="90" y="266"/>
                  </a:lnTo>
                  <a:lnTo>
                    <a:pt x="90" y="268"/>
                  </a:lnTo>
                  <a:lnTo>
                    <a:pt x="88" y="266"/>
                  </a:lnTo>
                  <a:lnTo>
                    <a:pt x="86" y="266"/>
                  </a:lnTo>
                  <a:lnTo>
                    <a:pt x="84" y="266"/>
                  </a:lnTo>
                  <a:lnTo>
                    <a:pt x="82" y="266"/>
                  </a:lnTo>
                  <a:lnTo>
                    <a:pt x="80" y="266"/>
                  </a:lnTo>
                  <a:lnTo>
                    <a:pt x="80" y="264"/>
                  </a:lnTo>
                  <a:lnTo>
                    <a:pt x="78" y="264"/>
                  </a:lnTo>
                  <a:lnTo>
                    <a:pt x="78" y="262"/>
                  </a:lnTo>
                  <a:lnTo>
                    <a:pt x="76" y="264"/>
                  </a:lnTo>
                  <a:lnTo>
                    <a:pt x="76" y="262"/>
                  </a:lnTo>
                  <a:lnTo>
                    <a:pt x="76" y="264"/>
                  </a:lnTo>
                  <a:lnTo>
                    <a:pt x="76" y="264"/>
                  </a:lnTo>
                  <a:lnTo>
                    <a:pt x="76" y="262"/>
                  </a:lnTo>
                  <a:lnTo>
                    <a:pt x="76" y="264"/>
                  </a:lnTo>
                  <a:lnTo>
                    <a:pt x="76" y="262"/>
                  </a:lnTo>
                  <a:lnTo>
                    <a:pt x="74" y="262"/>
                  </a:lnTo>
                  <a:lnTo>
                    <a:pt x="72" y="262"/>
                  </a:lnTo>
                  <a:lnTo>
                    <a:pt x="70" y="262"/>
                  </a:lnTo>
                  <a:lnTo>
                    <a:pt x="70" y="260"/>
                  </a:lnTo>
                  <a:lnTo>
                    <a:pt x="68" y="260"/>
                  </a:lnTo>
                  <a:lnTo>
                    <a:pt x="70" y="260"/>
                  </a:lnTo>
                  <a:lnTo>
                    <a:pt x="68" y="260"/>
                  </a:lnTo>
                  <a:lnTo>
                    <a:pt x="70" y="260"/>
                  </a:lnTo>
                  <a:lnTo>
                    <a:pt x="68" y="258"/>
                  </a:lnTo>
                  <a:lnTo>
                    <a:pt x="66" y="258"/>
                  </a:lnTo>
                  <a:lnTo>
                    <a:pt x="66" y="260"/>
                  </a:lnTo>
                  <a:lnTo>
                    <a:pt x="64" y="260"/>
                  </a:lnTo>
                  <a:lnTo>
                    <a:pt x="64" y="258"/>
                  </a:lnTo>
                  <a:lnTo>
                    <a:pt x="64" y="260"/>
                  </a:lnTo>
                  <a:lnTo>
                    <a:pt x="64" y="262"/>
                  </a:lnTo>
                  <a:lnTo>
                    <a:pt x="62" y="262"/>
                  </a:lnTo>
                  <a:lnTo>
                    <a:pt x="62" y="264"/>
                  </a:lnTo>
                  <a:lnTo>
                    <a:pt x="62" y="262"/>
                  </a:lnTo>
                  <a:lnTo>
                    <a:pt x="60" y="262"/>
                  </a:lnTo>
                  <a:lnTo>
                    <a:pt x="60" y="260"/>
                  </a:lnTo>
                  <a:lnTo>
                    <a:pt x="58" y="260"/>
                  </a:lnTo>
                  <a:lnTo>
                    <a:pt x="56" y="260"/>
                  </a:lnTo>
                  <a:lnTo>
                    <a:pt x="54" y="260"/>
                  </a:lnTo>
                  <a:lnTo>
                    <a:pt x="54" y="258"/>
                  </a:lnTo>
                  <a:lnTo>
                    <a:pt x="52" y="258"/>
                  </a:lnTo>
                  <a:lnTo>
                    <a:pt x="52" y="256"/>
                  </a:lnTo>
                  <a:lnTo>
                    <a:pt x="50" y="256"/>
                  </a:lnTo>
                  <a:lnTo>
                    <a:pt x="48" y="256"/>
                  </a:lnTo>
                  <a:lnTo>
                    <a:pt x="46" y="256"/>
                  </a:lnTo>
                  <a:lnTo>
                    <a:pt x="46" y="258"/>
                  </a:lnTo>
                  <a:lnTo>
                    <a:pt x="44" y="258"/>
                  </a:lnTo>
                  <a:lnTo>
                    <a:pt x="44" y="260"/>
                  </a:lnTo>
                  <a:lnTo>
                    <a:pt x="44" y="262"/>
                  </a:lnTo>
                  <a:lnTo>
                    <a:pt x="42" y="262"/>
                  </a:lnTo>
                  <a:lnTo>
                    <a:pt x="42" y="260"/>
                  </a:lnTo>
                  <a:lnTo>
                    <a:pt x="42" y="258"/>
                  </a:lnTo>
                  <a:lnTo>
                    <a:pt x="40" y="258"/>
                  </a:lnTo>
                  <a:lnTo>
                    <a:pt x="40" y="256"/>
                  </a:lnTo>
                  <a:lnTo>
                    <a:pt x="40" y="254"/>
                  </a:lnTo>
                  <a:lnTo>
                    <a:pt x="38" y="254"/>
                  </a:lnTo>
                  <a:lnTo>
                    <a:pt x="38" y="252"/>
                  </a:lnTo>
                  <a:lnTo>
                    <a:pt x="40" y="252"/>
                  </a:lnTo>
                  <a:lnTo>
                    <a:pt x="40" y="250"/>
                  </a:lnTo>
                  <a:lnTo>
                    <a:pt x="40" y="248"/>
                  </a:lnTo>
                  <a:lnTo>
                    <a:pt x="38" y="248"/>
                  </a:lnTo>
                  <a:lnTo>
                    <a:pt x="40" y="248"/>
                  </a:lnTo>
                  <a:lnTo>
                    <a:pt x="38" y="248"/>
                  </a:lnTo>
                  <a:lnTo>
                    <a:pt x="38" y="246"/>
                  </a:lnTo>
                  <a:lnTo>
                    <a:pt x="40" y="246"/>
                  </a:lnTo>
                  <a:lnTo>
                    <a:pt x="40" y="244"/>
                  </a:lnTo>
                  <a:lnTo>
                    <a:pt x="40" y="242"/>
                  </a:lnTo>
                  <a:lnTo>
                    <a:pt x="40" y="240"/>
                  </a:lnTo>
                  <a:lnTo>
                    <a:pt x="40" y="238"/>
                  </a:lnTo>
                  <a:lnTo>
                    <a:pt x="40" y="236"/>
                  </a:lnTo>
                  <a:lnTo>
                    <a:pt x="38" y="236"/>
                  </a:lnTo>
                  <a:lnTo>
                    <a:pt x="38" y="234"/>
                  </a:lnTo>
                  <a:lnTo>
                    <a:pt x="36" y="234"/>
                  </a:lnTo>
                  <a:lnTo>
                    <a:pt x="34" y="234"/>
                  </a:lnTo>
                  <a:lnTo>
                    <a:pt x="32" y="234"/>
                  </a:lnTo>
                  <a:lnTo>
                    <a:pt x="32" y="232"/>
                  </a:lnTo>
                  <a:lnTo>
                    <a:pt x="32" y="230"/>
                  </a:lnTo>
                  <a:lnTo>
                    <a:pt x="30" y="230"/>
                  </a:lnTo>
                  <a:lnTo>
                    <a:pt x="30" y="228"/>
                  </a:lnTo>
                  <a:lnTo>
                    <a:pt x="30" y="226"/>
                  </a:lnTo>
                  <a:lnTo>
                    <a:pt x="30" y="224"/>
                  </a:lnTo>
                  <a:lnTo>
                    <a:pt x="32" y="224"/>
                  </a:lnTo>
                  <a:lnTo>
                    <a:pt x="32" y="222"/>
                  </a:lnTo>
                  <a:lnTo>
                    <a:pt x="34" y="222"/>
                  </a:lnTo>
                  <a:lnTo>
                    <a:pt x="34" y="222"/>
                  </a:lnTo>
                  <a:lnTo>
                    <a:pt x="34" y="220"/>
                  </a:lnTo>
                  <a:lnTo>
                    <a:pt x="32" y="220"/>
                  </a:lnTo>
                  <a:lnTo>
                    <a:pt x="32" y="218"/>
                  </a:lnTo>
                  <a:lnTo>
                    <a:pt x="30" y="216"/>
                  </a:lnTo>
                  <a:lnTo>
                    <a:pt x="32" y="216"/>
                  </a:lnTo>
                  <a:lnTo>
                    <a:pt x="32" y="214"/>
                  </a:lnTo>
                  <a:lnTo>
                    <a:pt x="30" y="214"/>
                  </a:lnTo>
                  <a:lnTo>
                    <a:pt x="30" y="212"/>
                  </a:lnTo>
                  <a:lnTo>
                    <a:pt x="30" y="210"/>
                  </a:lnTo>
                  <a:lnTo>
                    <a:pt x="30" y="208"/>
                  </a:lnTo>
                  <a:lnTo>
                    <a:pt x="28" y="208"/>
                  </a:lnTo>
                  <a:lnTo>
                    <a:pt x="30" y="208"/>
                  </a:lnTo>
                  <a:lnTo>
                    <a:pt x="30" y="206"/>
                  </a:lnTo>
                  <a:lnTo>
                    <a:pt x="28" y="206"/>
                  </a:lnTo>
                  <a:lnTo>
                    <a:pt x="28" y="204"/>
                  </a:lnTo>
                  <a:lnTo>
                    <a:pt x="28" y="202"/>
                  </a:lnTo>
                  <a:lnTo>
                    <a:pt x="30" y="202"/>
                  </a:lnTo>
                  <a:lnTo>
                    <a:pt x="28" y="202"/>
                  </a:lnTo>
                  <a:lnTo>
                    <a:pt x="30" y="202"/>
                  </a:lnTo>
                  <a:lnTo>
                    <a:pt x="30" y="200"/>
                  </a:lnTo>
                  <a:lnTo>
                    <a:pt x="28" y="200"/>
                  </a:lnTo>
                  <a:lnTo>
                    <a:pt x="28" y="198"/>
                  </a:lnTo>
                  <a:lnTo>
                    <a:pt x="30" y="198"/>
                  </a:lnTo>
                  <a:lnTo>
                    <a:pt x="28" y="198"/>
                  </a:lnTo>
                  <a:lnTo>
                    <a:pt x="30" y="198"/>
                  </a:lnTo>
                  <a:lnTo>
                    <a:pt x="28" y="196"/>
                  </a:lnTo>
                  <a:lnTo>
                    <a:pt x="30" y="196"/>
                  </a:lnTo>
                  <a:lnTo>
                    <a:pt x="30" y="194"/>
                  </a:lnTo>
                  <a:lnTo>
                    <a:pt x="28" y="194"/>
                  </a:lnTo>
                  <a:lnTo>
                    <a:pt x="28" y="192"/>
                  </a:lnTo>
                  <a:lnTo>
                    <a:pt x="28" y="194"/>
                  </a:lnTo>
                  <a:lnTo>
                    <a:pt x="28" y="192"/>
                  </a:lnTo>
                  <a:lnTo>
                    <a:pt x="30" y="192"/>
                  </a:lnTo>
                  <a:lnTo>
                    <a:pt x="30" y="190"/>
                  </a:lnTo>
                  <a:lnTo>
                    <a:pt x="30" y="188"/>
                  </a:lnTo>
                  <a:lnTo>
                    <a:pt x="28" y="188"/>
                  </a:lnTo>
                  <a:lnTo>
                    <a:pt x="28" y="186"/>
                  </a:lnTo>
                  <a:lnTo>
                    <a:pt x="28" y="184"/>
                  </a:lnTo>
                  <a:lnTo>
                    <a:pt x="28" y="182"/>
                  </a:lnTo>
                  <a:lnTo>
                    <a:pt x="28" y="182"/>
                  </a:lnTo>
                  <a:lnTo>
                    <a:pt x="26" y="182"/>
                  </a:lnTo>
                  <a:lnTo>
                    <a:pt x="26" y="184"/>
                  </a:lnTo>
                  <a:lnTo>
                    <a:pt x="24" y="184"/>
                  </a:lnTo>
                  <a:lnTo>
                    <a:pt x="24" y="186"/>
                  </a:lnTo>
                  <a:lnTo>
                    <a:pt x="22" y="186"/>
                  </a:lnTo>
                  <a:lnTo>
                    <a:pt x="20" y="186"/>
                  </a:lnTo>
                  <a:lnTo>
                    <a:pt x="20" y="188"/>
                  </a:lnTo>
                  <a:lnTo>
                    <a:pt x="18" y="188"/>
                  </a:lnTo>
                  <a:lnTo>
                    <a:pt x="18" y="186"/>
                  </a:lnTo>
                  <a:lnTo>
                    <a:pt x="18" y="188"/>
                  </a:lnTo>
                  <a:lnTo>
                    <a:pt x="18" y="186"/>
                  </a:lnTo>
                  <a:lnTo>
                    <a:pt x="16" y="186"/>
                  </a:lnTo>
                  <a:lnTo>
                    <a:pt x="16" y="188"/>
                  </a:lnTo>
                  <a:lnTo>
                    <a:pt x="14" y="188"/>
                  </a:lnTo>
                  <a:lnTo>
                    <a:pt x="14" y="190"/>
                  </a:lnTo>
                  <a:lnTo>
                    <a:pt x="12" y="190"/>
                  </a:lnTo>
                  <a:lnTo>
                    <a:pt x="12" y="188"/>
                  </a:lnTo>
                  <a:lnTo>
                    <a:pt x="10" y="188"/>
                  </a:lnTo>
                  <a:lnTo>
                    <a:pt x="12" y="188"/>
                  </a:lnTo>
                  <a:lnTo>
                    <a:pt x="10" y="188"/>
                  </a:lnTo>
                  <a:lnTo>
                    <a:pt x="12" y="188"/>
                  </a:lnTo>
                  <a:lnTo>
                    <a:pt x="10" y="188"/>
                  </a:lnTo>
                  <a:lnTo>
                    <a:pt x="10" y="186"/>
                  </a:lnTo>
                  <a:lnTo>
                    <a:pt x="10" y="184"/>
                  </a:lnTo>
                  <a:lnTo>
                    <a:pt x="8" y="184"/>
                  </a:lnTo>
                  <a:lnTo>
                    <a:pt x="10" y="182"/>
                  </a:lnTo>
                  <a:lnTo>
                    <a:pt x="8" y="182"/>
                  </a:lnTo>
                  <a:lnTo>
                    <a:pt x="6" y="182"/>
                  </a:lnTo>
                  <a:lnTo>
                    <a:pt x="6" y="180"/>
                  </a:lnTo>
                  <a:lnTo>
                    <a:pt x="8" y="180"/>
                  </a:lnTo>
                  <a:lnTo>
                    <a:pt x="8" y="178"/>
                  </a:lnTo>
                  <a:lnTo>
                    <a:pt x="6" y="178"/>
                  </a:lnTo>
                  <a:lnTo>
                    <a:pt x="8" y="178"/>
                  </a:lnTo>
                  <a:lnTo>
                    <a:pt x="10" y="178"/>
                  </a:lnTo>
                  <a:lnTo>
                    <a:pt x="10" y="176"/>
                  </a:lnTo>
                  <a:lnTo>
                    <a:pt x="10" y="174"/>
                  </a:lnTo>
                  <a:lnTo>
                    <a:pt x="10" y="174"/>
                  </a:lnTo>
                  <a:lnTo>
                    <a:pt x="10" y="172"/>
                  </a:lnTo>
                  <a:lnTo>
                    <a:pt x="12" y="172"/>
                  </a:lnTo>
                  <a:lnTo>
                    <a:pt x="12" y="170"/>
                  </a:lnTo>
                  <a:lnTo>
                    <a:pt x="14" y="170"/>
                  </a:lnTo>
                  <a:lnTo>
                    <a:pt x="16" y="170"/>
                  </a:lnTo>
                  <a:lnTo>
                    <a:pt x="18" y="170"/>
                  </a:lnTo>
                  <a:lnTo>
                    <a:pt x="18" y="168"/>
                  </a:lnTo>
                  <a:lnTo>
                    <a:pt x="18" y="166"/>
                  </a:lnTo>
                  <a:lnTo>
                    <a:pt x="16" y="166"/>
                  </a:lnTo>
                  <a:lnTo>
                    <a:pt x="18" y="166"/>
                  </a:lnTo>
                  <a:lnTo>
                    <a:pt x="18" y="164"/>
                  </a:lnTo>
                  <a:lnTo>
                    <a:pt x="16" y="164"/>
                  </a:lnTo>
                  <a:lnTo>
                    <a:pt x="16" y="162"/>
                  </a:lnTo>
                  <a:lnTo>
                    <a:pt x="18" y="162"/>
                  </a:lnTo>
                  <a:lnTo>
                    <a:pt x="16" y="162"/>
                  </a:lnTo>
                  <a:lnTo>
                    <a:pt x="16" y="160"/>
                  </a:lnTo>
                  <a:lnTo>
                    <a:pt x="18" y="160"/>
                  </a:lnTo>
                  <a:lnTo>
                    <a:pt x="18" y="158"/>
                  </a:lnTo>
                  <a:lnTo>
                    <a:pt x="18" y="160"/>
                  </a:lnTo>
                  <a:lnTo>
                    <a:pt x="18" y="158"/>
                  </a:lnTo>
                  <a:lnTo>
                    <a:pt x="18" y="156"/>
                  </a:lnTo>
                  <a:lnTo>
                    <a:pt x="18" y="154"/>
                  </a:lnTo>
                  <a:lnTo>
                    <a:pt x="20" y="154"/>
                  </a:lnTo>
                  <a:lnTo>
                    <a:pt x="22" y="154"/>
                  </a:lnTo>
                  <a:lnTo>
                    <a:pt x="22" y="152"/>
                  </a:lnTo>
                  <a:lnTo>
                    <a:pt x="22" y="150"/>
                  </a:lnTo>
                  <a:lnTo>
                    <a:pt x="24" y="150"/>
                  </a:lnTo>
                  <a:lnTo>
                    <a:pt x="24" y="148"/>
                  </a:lnTo>
                  <a:lnTo>
                    <a:pt x="24" y="146"/>
                  </a:lnTo>
                  <a:lnTo>
                    <a:pt x="26" y="146"/>
                  </a:lnTo>
                  <a:lnTo>
                    <a:pt x="26" y="144"/>
                  </a:lnTo>
                  <a:lnTo>
                    <a:pt x="28" y="144"/>
                  </a:lnTo>
                  <a:lnTo>
                    <a:pt x="28" y="142"/>
                  </a:lnTo>
                  <a:lnTo>
                    <a:pt x="28" y="140"/>
                  </a:lnTo>
                  <a:lnTo>
                    <a:pt x="28" y="138"/>
                  </a:lnTo>
                  <a:lnTo>
                    <a:pt x="28" y="138"/>
                  </a:lnTo>
                  <a:lnTo>
                    <a:pt x="28" y="140"/>
                  </a:lnTo>
                  <a:lnTo>
                    <a:pt x="28" y="138"/>
                  </a:lnTo>
                  <a:lnTo>
                    <a:pt x="28" y="140"/>
                  </a:lnTo>
                  <a:lnTo>
                    <a:pt x="28" y="138"/>
                  </a:lnTo>
                  <a:lnTo>
                    <a:pt x="30" y="138"/>
                  </a:lnTo>
                  <a:lnTo>
                    <a:pt x="30" y="136"/>
                  </a:lnTo>
                  <a:lnTo>
                    <a:pt x="30" y="134"/>
                  </a:lnTo>
                  <a:lnTo>
                    <a:pt x="32" y="134"/>
                  </a:lnTo>
                  <a:lnTo>
                    <a:pt x="32" y="132"/>
                  </a:lnTo>
                  <a:lnTo>
                    <a:pt x="32" y="130"/>
                  </a:lnTo>
                  <a:lnTo>
                    <a:pt x="30" y="130"/>
                  </a:lnTo>
                  <a:lnTo>
                    <a:pt x="28" y="130"/>
                  </a:lnTo>
                  <a:lnTo>
                    <a:pt x="28" y="132"/>
                  </a:lnTo>
                  <a:lnTo>
                    <a:pt x="28" y="132"/>
                  </a:lnTo>
                  <a:lnTo>
                    <a:pt x="28" y="130"/>
                  </a:lnTo>
                  <a:lnTo>
                    <a:pt x="26" y="130"/>
                  </a:lnTo>
                  <a:lnTo>
                    <a:pt x="24" y="130"/>
                  </a:lnTo>
                  <a:lnTo>
                    <a:pt x="24" y="128"/>
                  </a:lnTo>
                  <a:lnTo>
                    <a:pt x="24" y="126"/>
                  </a:lnTo>
                  <a:lnTo>
                    <a:pt x="24" y="126"/>
                  </a:lnTo>
                  <a:lnTo>
                    <a:pt x="22" y="126"/>
                  </a:lnTo>
                  <a:lnTo>
                    <a:pt x="20" y="126"/>
                  </a:lnTo>
                  <a:lnTo>
                    <a:pt x="20" y="124"/>
                  </a:lnTo>
                  <a:lnTo>
                    <a:pt x="20" y="122"/>
                  </a:lnTo>
                  <a:lnTo>
                    <a:pt x="18" y="122"/>
                  </a:lnTo>
                  <a:lnTo>
                    <a:pt x="18" y="120"/>
                  </a:lnTo>
                  <a:lnTo>
                    <a:pt x="18" y="118"/>
                  </a:lnTo>
                  <a:lnTo>
                    <a:pt x="16" y="118"/>
                  </a:lnTo>
                  <a:lnTo>
                    <a:pt x="16" y="116"/>
                  </a:lnTo>
                  <a:lnTo>
                    <a:pt x="18" y="116"/>
                  </a:lnTo>
                  <a:lnTo>
                    <a:pt x="16" y="116"/>
                  </a:lnTo>
                  <a:lnTo>
                    <a:pt x="18" y="116"/>
                  </a:lnTo>
                  <a:lnTo>
                    <a:pt x="18" y="114"/>
                  </a:lnTo>
                  <a:lnTo>
                    <a:pt x="18" y="112"/>
                  </a:lnTo>
                  <a:lnTo>
                    <a:pt x="16" y="112"/>
                  </a:lnTo>
                  <a:lnTo>
                    <a:pt x="16" y="110"/>
                  </a:lnTo>
                  <a:lnTo>
                    <a:pt x="16" y="108"/>
                  </a:lnTo>
                  <a:lnTo>
                    <a:pt x="14" y="108"/>
                  </a:lnTo>
                  <a:lnTo>
                    <a:pt x="16" y="108"/>
                  </a:lnTo>
                  <a:lnTo>
                    <a:pt x="16" y="106"/>
                  </a:lnTo>
                  <a:lnTo>
                    <a:pt x="16" y="104"/>
                  </a:lnTo>
                  <a:lnTo>
                    <a:pt x="14" y="104"/>
                  </a:lnTo>
                  <a:lnTo>
                    <a:pt x="14" y="102"/>
                  </a:lnTo>
                  <a:lnTo>
                    <a:pt x="14" y="100"/>
                  </a:lnTo>
                  <a:lnTo>
                    <a:pt x="14" y="98"/>
                  </a:lnTo>
                  <a:lnTo>
                    <a:pt x="12" y="98"/>
                  </a:lnTo>
                  <a:lnTo>
                    <a:pt x="12" y="96"/>
                  </a:lnTo>
                  <a:lnTo>
                    <a:pt x="10" y="96"/>
                  </a:lnTo>
                  <a:lnTo>
                    <a:pt x="10" y="94"/>
                  </a:lnTo>
                  <a:lnTo>
                    <a:pt x="12" y="94"/>
                  </a:lnTo>
                  <a:lnTo>
                    <a:pt x="12" y="92"/>
                  </a:lnTo>
                  <a:lnTo>
                    <a:pt x="10" y="92"/>
                  </a:lnTo>
                  <a:lnTo>
                    <a:pt x="10" y="90"/>
                  </a:lnTo>
                  <a:lnTo>
                    <a:pt x="8" y="90"/>
                  </a:lnTo>
                  <a:lnTo>
                    <a:pt x="8" y="88"/>
                  </a:lnTo>
                  <a:lnTo>
                    <a:pt x="6" y="88"/>
                  </a:lnTo>
                  <a:lnTo>
                    <a:pt x="6" y="86"/>
                  </a:lnTo>
                  <a:lnTo>
                    <a:pt x="6" y="84"/>
                  </a:lnTo>
                  <a:lnTo>
                    <a:pt x="4" y="84"/>
                  </a:lnTo>
                  <a:lnTo>
                    <a:pt x="4" y="82"/>
                  </a:lnTo>
                  <a:lnTo>
                    <a:pt x="2" y="82"/>
                  </a:lnTo>
                  <a:lnTo>
                    <a:pt x="2" y="80"/>
                  </a:lnTo>
                  <a:lnTo>
                    <a:pt x="2" y="78"/>
                  </a:lnTo>
                  <a:lnTo>
                    <a:pt x="0" y="78"/>
                  </a:lnTo>
                  <a:lnTo>
                    <a:pt x="0" y="78"/>
                  </a:lnTo>
                  <a:lnTo>
                    <a:pt x="2" y="78"/>
                  </a:lnTo>
                  <a:lnTo>
                    <a:pt x="4" y="78"/>
                  </a:lnTo>
                  <a:lnTo>
                    <a:pt x="4" y="78"/>
                  </a:lnTo>
                  <a:lnTo>
                    <a:pt x="4" y="78"/>
                  </a:lnTo>
                  <a:lnTo>
                    <a:pt x="6" y="78"/>
                  </a:lnTo>
                  <a:lnTo>
                    <a:pt x="4" y="78"/>
                  </a:lnTo>
                  <a:lnTo>
                    <a:pt x="4" y="76"/>
                  </a:lnTo>
                  <a:lnTo>
                    <a:pt x="4" y="74"/>
                  </a:lnTo>
                  <a:lnTo>
                    <a:pt x="2" y="74"/>
                  </a:lnTo>
                  <a:lnTo>
                    <a:pt x="4" y="74"/>
                  </a:lnTo>
                  <a:lnTo>
                    <a:pt x="4" y="72"/>
                  </a:lnTo>
                  <a:lnTo>
                    <a:pt x="6" y="72"/>
                  </a:lnTo>
                  <a:lnTo>
                    <a:pt x="6" y="70"/>
                  </a:lnTo>
                  <a:lnTo>
                    <a:pt x="6" y="68"/>
                  </a:lnTo>
                  <a:lnTo>
                    <a:pt x="6" y="66"/>
                  </a:lnTo>
                  <a:lnTo>
                    <a:pt x="6" y="64"/>
                  </a:lnTo>
                  <a:lnTo>
                    <a:pt x="6" y="62"/>
                  </a:lnTo>
                  <a:lnTo>
                    <a:pt x="4" y="62"/>
                  </a:lnTo>
                  <a:lnTo>
                    <a:pt x="4" y="60"/>
                  </a:lnTo>
                  <a:lnTo>
                    <a:pt x="4" y="58"/>
                  </a:lnTo>
                  <a:lnTo>
                    <a:pt x="4" y="56"/>
                  </a:lnTo>
                  <a:lnTo>
                    <a:pt x="4" y="58"/>
                  </a:lnTo>
                  <a:lnTo>
                    <a:pt x="4" y="56"/>
                  </a:lnTo>
                  <a:lnTo>
                    <a:pt x="4" y="58"/>
                  </a:lnTo>
                  <a:lnTo>
                    <a:pt x="4" y="56"/>
                  </a:lnTo>
                  <a:lnTo>
                    <a:pt x="2" y="56"/>
                  </a:lnTo>
                  <a:lnTo>
                    <a:pt x="2" y="54"/>
                  </a:lnTo>
                  <a:lnTo>
                    <a:pt x="2" y="52"/>
                  </a:lnTo>
                  <a:lnTo>
                    <a:pt x="2" y="50"/>
                  </a:lnTo>
                  <a:lnTo>
                    <a:pt x="2" y="48"/>
                  </a:lnTo>
                  <a:lnTo>
                    <a:pt x="2" y="46"/>
                  </a:lnTo>
                  <a:lnTo>
                    <a:pt x="2" y="44"/>
                  </a:lnTo>
                  <a:lnTo>
                    <a:pt x="4" y="44"/>
                  </a:lnTo>
                  <a:lnTo>
                    <a:pt x="4" y="42"/>
                  </a:lnTo>
                  <a:lnTo>
                    <a:pt x="4" y="40"/>
                  </a:lnTo>
                  <a:lnTo>
                    <a:pt x="4" y="38"/>
                  </a:lnTo>
                  <a:lnTo>
                    <a:pt x="6" y="38"/>
                  </a:lnTo>
                  <a:lnTo>
                    <a:pt x="6" y="36"/>
                  </a:lnTo>
                  <a:lnTo>
                    <a:pt x="6" y="34"/>
                  </a:lnTo>
                  <a:lnTo>
                    <a:pt x="8" y="34"/>
                  </a:lnTo>
                  <a:lnTo>
                    <a:pt x="8" y="32"/>
                  </a:lnTo>
                  <a:lnTo>
                    <a:pt x="8" y="30"/>
                  </a:lnTo>
                  <a:lnTo>
                    <a:pt x="10" y="30"/>
                  </a:lnTo>
                  <a:lnTo>
                    <a:pt x="10" y="28"/>
                  </a:lnTo>
                  <a:lnTo>
                    <a:pt x="10" y="26"/>
                  </a:lnTo>
                  <a:lnTo>
                    <a:pt x="12" y="24"/>
                  </a:lnTo>
                  <a:lnTo>
                    <a:pt x="12" y="22"/>
                  </a:lnTo>
                  <a:lnTo>
                    <a:pt x="14" y="20"/>
                  </a:lnTo>
                  <a:lnTo>
                    <a:pt x="14" y="18"/>
                  </a:lnTo>
                  <a:lnTo>
                    <a:pt x="14" y="16"/>
                  </a:lnTo>
                  <a:lnTo>
                    <a:pt x="16" y="16"/>
                  </a:lnTo>
                  <a:lnTo>
                    <a:pt x="16" y="14"/>
                  </a:lnTo>
                  <a:lnTo>
                    <a:pt x="16" y="12"/>
                  </a:lnTo>
                  <a:lnTo>
                    <a:pt x="16" y="10"/>
                  </a:lnTo>
                  <a:lnTo>
                    <a:pt x="18" y="10"/>
                  </a:lnTo>
                  <a:lnTo>
                    <a:pt x="18" y="8"/>
                  </a:lnTo>
                  <a:lnTo>
                    <a:pt x="18" y="6"/>
                  </a:lnTo>
                  <a:lnTo>
                    <a:pt x="20" y="6"/>
                  </a:lnTo>
                  <a:lnTo>
                    <a:pt x="20" y="4"/>
                  </a:lnTo>
                  <a:lnTo>
                    <a:pt x="20" y="2"/>
                  </a:lnTo>
                  <a:lnTo>
                    <a:pt x="22" y="0"/>
                  </a:lnTo>
                  <a:lnTo>
                    <a:pt x="22" y="2"/>
                  </a:lnTo>
                  <a:lnTo>
                    <a:pt x="24" y="2"/>
                  </a:lnTo>
                  <a:lnTo>
                    <a:pt x="26" y="2"/>
                  </a:lnTo>
                  <a:lnTo>
                    <a:pt x="28" y="2"/>
                  </a:lnTo>
                  <a:lnTo>
                    <a:pt x="28" y="4"/>
                  </a:lnTo>
                  <a:lnTo>
                    <a:pt x="30" y="4"/>
                  </a:lnTo>
                  <a:lnTo>
                    <a:pt x="32" y="6"/>
                  </a:lnTo>
                  <a:lnTo>
                    <a:pt x="34" y="6"/>
                  </a:lnTo>
                  <a:lnTo>
                    <a:pt x="36" y="6"/>
                  </a:lnTo>
                  <a:lnTo>
                    <a:pt x="36" y="8"/>
                  </a:lnTo>
                  <a:lnTo>
                    <a:pt x="38" y="8"/>
                  </a:lnTo>
                  <a:lnTo>
                    <a:pt x="40" y="8"/>
                  </a:lnTo>
                  <a:lnTo>
                    <a:pt x="40" y="10"/>
                  </a:lnTo>
                  <a:lnTo>
                    <a:pt x="42" y="10"/>
                  </a:lnTo>
                  <a:lnTo>
                    <a:pt x="44" y="10"/>
                  </a:lnTo>
                  <a:lnTo>
                    <a:pt x="46" y="12"/>
                  </a:lnTo>
                  <a:lnTo>
                    <a:pt x="48" y="12"/>
                  </a:lnTo>
                  <a:lnTo>
                    <a:pt x="50" y="12"/>
                  </a:lnTo>
                  <a:lnTo>
                    <a:pt x="52" y="14"/>
                  </a:lnTo>
                  <a:lnTo>
                    <a:pt x="54" y="14"/>
                  </a:lnTo>
                  <a:lnTo>
                    <a:pt x="56" y="14"/>
                  </a:lnTo>
                  <a:lnTo>
                    <a:pt x="56" y="16"/>
                  </a:lnTo>
                  <a:lnTo>
                    <a:pt x="58" y="16"/>
                  </a:lnTo>
                  <a:lnTo>
                    <a:pt x="60" y="16"/>
                  </a:lnTo>
                  <a:lnTo>
                    <a:pt x="62" y="18"/>
                  </a:lnTo>
                  <a:lnTo>
                    <a:pt x="64" y="18"/>
                  </a:lnTo>
                  <a:lnTo>
                    <a:pt x="66" y="18"/>
                  </a:lnTo>
                  <a:lnTo>
                    <a:pt x="68" y="20"/>
                  </a:lnTo>
                  <a:lnTo>
                    <a:pt x="70" y="20"/>
                  </a:lnTo>
                  <a:lnTo>
                    <a:pt x="72" y="20"/>
                  </a:lnTo>
                  <a:lnTo>
                    <a:pt x="74" y="22"/>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3DBC95"/>
                </a:solidFill>
                <a:effectLst/>
                <a:uLnTx/>
                <a:uFillTx/>
                <a:latin typeface="Calibri" charset="0"/>
                <a:ea typeface="ＭＳ Ｐゴシック" charset="0"/>
              </a:endParaRPr>
            </a:p>
          </p:txBody>
        </p:sp>
        <p:sp>
          <p:nvSpPr>
            <p:cNvPr id="101" name="Freeform 3079">
              <a:extLst>
                <a:ext uri="{FF2B5EF4-FFF2-40B4-BE49-F238E27FC236}">
                  <a16:creationId xmlns:a16="http://schemas.microsoft.com/office/drawing/2014/main" id="{77CB49CC-6272-800E-50F2-FCFBC2D79D87}"/>
                </a:ext>
              </a:extLst>
            </p:cNvPr>
            <p:cNvSpPr>
              <a:spLocks/>
            </p:cNvSpPr>
            <p:nvPr/>
          </p:nvSpPr>
          <p:spPr bwMode="auto">
            <a:xfrm rot="21201035">
              <a:off x="3192146" y="3606728"/>
              <a:ext cx="665623" cy="610908"/>
            </a:xfrm>
            <a:custGeom>
              <a:avLst/>
              <a:gdLst>
                <a:gd name="T0" fmla="*/ 122 w 336"/>
                <a:gd name="T1" fmla="*/ 12 h 327"/>
                <a:gd name="T2" fmla="*/ 178 w 336"/>
                <a:gd name="T3" fmla="*/ 26 h 327"/>
                <a:gd name="T4" fmla="*/ 194 w 336"/>
                <a:gd name="T5" fmla="*/ 28 h 327"/>
                <a:gd name="T6" fmla="*/ 210 w 336"/>
                <a:gd name="T7" fmla="*/ 32 h 327"/>
                <a:gd name="T8" fmla="*/ 228 w 336"/>
                <a:gd name="T9" fmla="*/ 36 h 327"/>
                <a:gd name="T10" fmla="*/ 248 w 336"/>
                <a:gd name="T11" fmla="*/ 40 h 327"/>
                <a:gd name="T12" fmla="*/ 266 w 336"/>
                <a:gd name="T13" fmla="*/ 44 h 327"/>
                <a:gd name="T14" fmla="*/ 278 w 336"/>
                <a:gd name="T15" fmla="*/ 48 h 327"/>
                <a:gd name="T16" fmla="*/ 294 w 336"/>
                <a:gd name="T17" fmla="*/ 50 h 327"/>
                <a:gd name="T18" fmla="*/ 310 w 336"/>
                <a:gd name="T19" fmla="*/ 54 h 327"/>
                <a:gd name="T20" fmla="*/ 326 w 336"/>
                <a:gd name="T21" fmla="*/ 56 h 327"/>
                <a:gd name="T22" fmla="*/ 334 w 336"/>
                <a:gd name="T23" fmla="*/ 66 h 327"/>
                <a:gd name="T24" fmla="*/ 330 w 336"/>
                <a:gd name="T25" fmla="*/ 84 h 327"/>
                <a:gd name="T26" fmla="*/ 326 w 336"/>
                <a:gd name="T27" fmla="*/ 104 h 327"/>
                <a:gd name="T28" fmla="*/ 324 w 336"/>
                <a:gd name="T29" fmla="*/ 123 h 327"/>
                <a:gd name="T30" fmla="*/ 320 w 336"/>
                <a:gd name="T31" fmla="*/ 143 h 327"/>
                <a:gd name="T32" fmla="*/ 316 w 336"/>
                <a:gd name="T33" fmla="*/ 159 h 327"/>
                <a:gd name="T34" fmla="*/ 314 w 336"/>
                <a:gd name="T35" fmla="*/ 175 h 327"/>
                <a:gd name="T36" fmla="*/ 312 w 336"/>
                <a:gd name="T37" fmla="*/ 191 h 327"/>
                <a:gd name="T38" fmla="*/ 308 w 336"/>
                <a:gd name="T39" fmla="*/ 205 h 327"/>
                <a:gd name="T40" fmla="*/ 306 w 336"/>
                <a:gd name="T41" fmla="*/ 221 h 327"/>
                <a:gd name="T42" fmla="*/ 302 w 336"/>
                <a:gd name="T43" fmla="*/ 237 h 327"/>
                <a:gd name="T44" fmla="*/ 298 w 336"/>
                <a:gd name="T45" fmla="*/ 255 h 327"/>
                <a:gd name="T46" fmla="*/ 296 w 336"/>
                <a:gd name="T47" fmla="*/ 269 h 327"/>
                <a:gd name="T48" fmla="*/ 292 w 336"/>
                <a:gd name="T49" fmla="*/ 287 h 327"/>
                <a:gd name="T50" fmla="*/ 288 w 336"/>
                <a:gd name="T51" fmla="*/ 307 h 327"/>
                <a:gd name="T52" fmla="*/ 284 w 336"/>
                <a:gd name="T53" fmla="*/ 325 h 327"/>
                <a:gd name="T54" fmla="*/ 254 w 336"/>
                <a:gd name="T55" fmla="*/ 321 h 327"/>
                <a:gd name="T56" fmla="*/ 230 w 336"/>
                <a:gd name="T57" fmla="*/ 315 h 327"/>
                <a:gd name="T58" fmla="*/ 204 w 336"/>
                <a:gd name="T59" fmla="*/ 313 h 327"/>
                <a:gd name="T60" fmla="*/ 188 w 336"/>
                <a:gd name="T61" fmla="*/ 309 h 327"/>
                <a:gd name="T62" fmla="*/ 168 w 336"/>
                <a:gd name="T63" fmla="*/ 303 h 327"/>
                <a:gd name="T64" fmla="*/ 150 w 336"/>
                <a:gd name="T65" fmla="*/ 299 h 327"/>
                <a:gd name="T66" fmla="*/ 132 w 336"/>
                <a:gd name="T67" fmla="*/ 295 h 327"/>
                <a:gd name="T68" fmla="*/ 120 w 336"/>
                <a:gd name="T69" fmla="*/ 295 h 327"/>
                <a:gd name="T70" fmla="*/ 122 w 336"/>
                <a:gd name="T71" fmla="*/ 303 h 327"/>
                <a:gd name="T72" fmla="*/ 108 w 336"/>
                <a:gd name="T73" fmla="*/ 303 h 327"/>
                <a:gd name="T74" fmla="*/ 86 w 336"/>
                <a:gd name="T75" fmla="*/ 297 h 327"/>
                <a:gd name="T76" fmla="*/ 54 w 336"/>
                <a:gd name="T77" fmla="*/ 289 h 327"/>
                <a:gd name="T78" fmla="*/ 42 w 336"/>
                <a:gd name="T79" fmla="*/ 291 h 327"/>
                <a:gd name="T80" fmla="*/ 38 w 336"/>
                <a:gd name="T81" fmla="*/ 309 h 327"/>
                <a:gd name="T82" fmla="*/ 14 w 336"/>
                <a:gd name="T83" fmla="*/ 305 h 327"/>
                <a:gd name="T84" fmla="*/ 0 w 336"/>
                <a:gd name="T85" fmla="*/ 295 h 327"/>
                <a:gd name="T86" fmla="*/ 4 w 336"/>
                <a:gd name="T87" fmla="*/ 281 h 327"/>
                <a:gd name="T88" fmla="*/ 8 w 336"/>
                <a:gd name="T89" fmla="*/ 267 h 327"/>
                <a:gd name="T90" fmla="*/ 14 w 336"/>
                <a:gd name="T91" fmla="*/ 251 h 327"/>
                <a:gd name="T92" fmla="*/ 20 w 336"/>
                <a:gd name="T93" fmla="*/ 231 h 327"/>
                <a:gd name="T94" fmla="*/ 26 w 336"/>
                <a:gd name="T95" fmla="*/ 211 h 327"/>
                <a:gd name="T96" fmla="*/ 30 w 336"/>
                <a:gd name="T97" fmla="*/ 191 h 327"/>
                <a:gd name="T98" fmla="*/ 36 w 336"/>
                <a:gd name="T99" fmla="*/ 173 h 327"/>
                <a:gd name="T100" fmla="*/ 38 w 336"/>
                <a:gd name="T101" fmla="*/ 157 h 327"/>
                <a:gd name="T102" fmla="*/ 44 w 336"/>
                <a:gd name="T103" fmla="*/ 137 h 327"/>
                <a:gd name="T104" fmla="*/ 50 w 336"/>
                <a:gd name="T105" fmla="*/ 119 h 327"/>
                <a:gd name="T106" fmla="*/ 54 w 336"/>
                <a:gd name="T107" fmla="*/ 104 h 327"/>
                <a:gd name="T108" fmla="*/ 60 w 336"/>
                <a:gd name="T109" fmla="*/ 84 h 327"/>
                <a:gd name="T110" fmla="*/ 64 w 336"/>
                <a:gd name="T111" fmla="*/ 68 h 327"/>
                <a:gd name="T112" fmla="*/ 68 w 336"/>
                <a:gd name="T113" fmla="*/ 52 h 327"/>
                <a:gd name="T114" fmla="*/ 74 w 336"/>
                <a:gd name="T115" fmla="*/ 36 h 327"/>
                <a:gd name="T116" fmla="*/ 80 w 336"/>
                <a:gd name="T117" fmla="*/ 12 h 327"/>
                <a:gd name="T118" fmla="*/ 90 w 336"/>
                <a:gd name="T119" fmla="*/ 2 h 327"/>
                <a:gd name="T120" fmla="*/ 108 w 336"/>
                <a:gd name="T121" fmla="*/ 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6" h="327">
                  <a:moveTo>
                    <a:pt x="110" y="8"/>
                  </a:moveTo>
                  <a:lnTo>
                    <a:pt x="112" y="8"/>
                  </a:lnTo>
                  <a:lnTo>
                    <a:pt x="112" y="10"/>
                  </a:lnTo>
                  <a:lnTo>
                    <a:pt x="114" y="10"/>
                  </a:lnTo>
                  <a:lnTo>
                    <a:pt x="116" y="10"/>
                  </a:lnTo>
                  <a:lnTo>
                    <a:pt x="118" y="10"/>
                  </a:lnTo>
                  <a:lnTo>
                    <a:pt x="120" y="10"/>
                  </a:lnTo>
                  <a:lnTo>
                    <a:pt x="120" y="12"/>
                  </a:lnTo>
                  <a:lnTo>
                    <a:pt x="122" y="12"/>
                  </a:lnTo>
                  <a:lnTo>
                    <a:pt x="124" y="12"/>
                  </a:lnTo>
                  <a:lnTo>
                    <a:pt x="126" y="12"/>
                  </a:lnTo>
                  <a:lnTo>
                    <a:pt x="148" y="18"/>
                  </a:lnTo>
                  <a:lnTo>
                    <a:pt x="150" y="20"/>
                  </a:lnTo>
                  <a:lnTo>
                    <a:pt x="168" y="24"/>
                  </a:lnTo>
                  <a:lnTo>
                    <a:pt x="174" y="24"/>
                  </a:lnTo>
                  <a:lnTo>
                    <a:pt x="174" y="26"/>
                  </a:lnTo>
                  <a:lnTo>
                    <a:pt x="176" y="26"/>
                  </a:lnTo>
                  <a:lnTo>
                    <a:pt x="178" y="26"/>
                  </a:lnTo>
                  <a:lnTo>
                    <a:pt x="180" y="26"/>
                  </a:lnTo>
                  <a:lnTo>
                    <a:pt x="180" y="26"/>
                  </a:lnTo>
                  <a:lnTo>
                    <a:pt x="182" y="26"/>
                  </a:lnTo>
                  <a:lnTo>
                    <a:pt x="184" y="26"/>
                  </a:lnTo>
                  <a:lnTo>
                    <a:pt x="186" y="26"/>
                  </a:lnTo>
                  <a:lnTo>
                    <a:pt x="188" y="28"/>
                  </a:lnTo>
                  <a:lnTo>
                    <a:pt x="190" y="28"/>
                  </a:lnTo>
                  <a:lnTo>
                    <a:pt x="192" y="28"/>
                  </a:lnTo>
                  <a:lnTo>
                    <a:pt x="194" y="28"/>
                  </a:lnTo>
                  <a:lnTo>
                    <a:pt x="196" y="28"/>
                  </a:lnTo>
                  <a:lnTo>
                    <a:pt x="196" y="30"/>
                  </a:lnTo>
                  <a:lnTo>
                    <a:pt x="198" y="30"/>
                  </a:lnTo>
                  <a:lnTo>
                    <a:pt x="200" y="30"/>
                  </a:lnTo>
                  <a:lnTo>
                    <a:pt x="202" y="30"/>
                  </a:lnTo>
                  <a:lnTo>
                    <a:pt x="204" y="30"/>
                  </a:lnTo>
                  <a:lnTo>
                    <a:pt x="206" y="32"/>
                  </a:lnTo>
                  <a:lnTo>
                    <a:pt x="208" y="32"/>
                  </a:lnTo>
                  <a:lnTo>
                    <a:pt x="210" y="32"/>
                  </a:lnTo>
                  <a:lnTo>
                    <a:pt x="212" y="32"/>
                  </a:lnTo>
                  <a:lnTo>
                    <a:pt x="214" y="34"/>
                  </a:lnTo>
                  <a:lnTo>
                    <a:pt x="216" y="34"/>
                  </a:lnTo>
                  <a:lnTo>
                    <a:pt x="218" y="34"/>
                  </a:lnTo>
                  <a:lnTo>
                    <a:pt x="220" y="34"/>
                  </a:lnTo>
                  <a:lnTo>
                    <a:pt x="222" y="34"/>
                  </a:lnTo>
                  <a:lnTo>
                    <a:pt x="224" y="36"/>
                  </a:lnTo>
                  <a:lnTo>
                    <a:pt x="226" y="36"/>
                  </a:lnTo>
                  <a:lnTo>
                    <a:pt x="228" y="36"/>
                  </a:lnTo>
                  <a:lnTo>
                    <a:pt x="230" y="36"/>
                  </a:lnTo>
                  <a:lnTo>
                    <a:pt x="230" y="36"/>
                  </a:lnTo>
                  <a:lnTo>
                    <a:pt x="232" y="38"/>
                  </a:lnTo>
                  <a:lnTo>
                    <a:pt x="234" y="38"/>
                  </a:lnTo>
                  <a:lnTo>
                    <a:pt x="236" y="38"/>
                  </a:lnTo>
                  <a:lnTo>
                    <a:pt x="242" y="40"/>
                  </a:lnTo>
                  <a:lnTo>
                    <a:pt x="244" y="40"/>
                  </a:lnTo>
                  <a:lnTo>
                    <a:pt x="246" y="40"/>
                  </a:lnTo>
                  <a:lnTo>
                    <a:pt x="248" y="40"/>
                  </a:lnTo>
                  <a:lnTo>
                    <a:pt x="248" y="42"/>
                  </a:lnTo>
                  <a:lnTo>
                    <a:pt x="250" y="42"/>
                  </a:lnTo>
                  <a:lnTo>
                    <a:pt x="252" y="42"/>
                  </a:lnTo>
                  <a:lnTo>
                    <a:pt x="258" y="42"/>
                  </a:lnTo>
                  <a:lnTo>
                    <a:pt x="258" y="44"/>
                  </a:lnTo>
                  <a:lnTo>
                    <a:pt x="260" y="44"/>
                  </a:lnTo>
                  <a:lnTo>
                    <a:pt x="262" y="44"/>
                  </a:lnTo>
                  <a:lnTo>
                    <a:pt x="264" y="44"/>
                  </a:lnTo>
                  <a:lnTo>
                    <a:pt x="266" y="44"/>
                  </a:lnTo>
                  <a:lnTo>
                    <a:pt x="268" y="44"/>
                  </a:lnTo>
                  <a:lnTo>
                    <a:pt x="268" y="46"/>
                  </a:lnTo>
                  <a:lnTo>
                    <a:pt x="270" y="46"/>
                  </a:lnTo>
                  <a:lnTo>
                    <a:pt x="272" y="46"/>
                  </a:lnTo>
                  <a:lnTo>
                    <a:pt x="274" y="46"/>
                  </a:lnTo>
                  <a:lnTo>
                    <a:pt x="276" y="46"/>
                  </a:lnTo>
                  <a:lnTo>
                    <a:pt x="278" y="46"/>
                  </a:lnTo>
                  <a:lnTo>
                    <a:pt x="278" y="48"/>
                  </a:lnTo>
                  <a:lnTo>
                    <a:pt x="278" y="48"/>
                  </a:lnTo>
                  <a:lnTo>
                    <a:pt x="280" y="48"/>
                  </a:lnTo>
                  <a:lnTo>
                    <a:pt x="282" y="48"/>
                  </a:lnTo>
                  <a:lnTo>
                    <a:pt x="284" y="48"/>
                  </a:lnTo>
                  <a:lnTo>
                    <a:pt x="286" y="48"/>
                  </a:lnTo>
                  <a:lnTo>
                    <a:pt x="286" y="50"/>
                  </a:lnTo>
                  <a:lnTo>
                    <a:pt x="288" y="50"/>
                  </a:lnTo>
                  <a:lnTo>
                    <a:pt x="290" y="50"/>
                  </a:lnTo>
                  <a:lnTo>
                    <a:pt x="292" y="50"/>
                  </a:lnTo>
                  <a:lnTo>
                    <a:pt x="294" y="50"/>
                  </a:lnTo>
                  <a:lnTo>
                    <a:pt x="296" y="50"/>
                  </a:lnTo>
                  <a:lnTo>
                    <a:pt x="298" y="52"/>
                  </a:lnTo>
                  <a:lnTo>
                    <a:pt x="300" y="52"/>
                  </a:lnTo>
                  <a:lnTo>
                    <a:pt x="302" y="52"/>
                  </a:lnTo>
                  <a:lnTo>
                    <a:pt x="304" y="52"/>
                  </a:lnTo>
                  <a:lnTo>
                    <a:pt x="306" y="52"/>
                  </a:lnTo>
                  <a:lnTo>
                    <a:pt x="308" y="52"/>
                  </a:lnTo>
                  <a:lnTo>
                    <a:pt x="308" y="54"/>
                  </a:lnTo>
                  <a:lnTo>
                    <a:pt x="310" y="54"/>
                  </a:lnTo>
                  <a:lnTo>
                    <a:pt x="312" y="54"/>
                  </a:lnTo>
                  <a:lnTo>
                    <a:pt x="314" y="54"/>
                  </a:lnTo>
                  <a:lnTo>
                    <a:pt x="316" y="54"/>
                  </a:lnTo>
                  <a:lnTo>
                    <a:pt x="318" y="54"/>
                  </a:lnTo>
                  <a:lnTo>
                    <a:pt x="320" y="56"/>
                  </a:lnTo>
                  <a:lnTo>
                    <a:pt x="322" y="56"/>
                  </a:lnTo>
                  <a:lnTo>
                    <a:pt x="324" y="56"/>
                  </a:lnTo>
                  <a:lnTo>
                    <a:pt x="326" y="56"/>
                  </a:lnTo>
                  <a:lnTo>
                    <a:pt x="326" y="56"/>
                  </a:lnTo>
                  <a:lnTo>
                    <a:pt x="328" y="56"/>
                  </a:lnTo>
                  <a:lnTo>
                    <a:pt x="328" y="58"/>
                  </a:lnTo>
                  <a:lnTo>
                    <a:pt x="330" y="58"/>
                  </a:lnTo>
                  <a:lnTo>
                    <a:pt x="332" y="58"/>
                  </a:lnTo>
                  <a:lnTo>
                    <a:pt x="334" y="58"/>
                  </a:lnTo>
                  <a:lnTo>
                    <a:pt x="336" y="58"/>
                  </a:lnTo>
                  <a:lnTo>
                    <a:pt x="334" y="62"/>
                  </a:lnTo>
                  <a:lnTo>
                    <a:pt x="334" y="64"/>
                  </a:lnTo>
                  <a:lnTo>
                    <a:pt x="334" y="66"/>
                  </a:lnTo>
                  <a:lnTo>
                    <a:pt x="332" y="72"/>
                  </a:lnTo>
                  <a:lnTo>
                    <a:pt x="332" y="74"/>
                  </a:lnTo>
                  <a:lnTo>
                    <a:pt x="332" y="74"/>
                  </a:lnTo>
                  <a:lnTo>
                    <a:pt x="332" y="76"/>
                  </a:lnTo>
                  <a:lnTo>
                    <a:pt x="332" y="78"/>
                  </a:lnTo>
                  <a:lnTo>
                    <a:pt x="332" y="80"/>
                  </a:lnTo>
                  <a:lnTo>
                    <a:pt x="330" y="80"/>
                  </a:lnTo>
                  <a:lnTo>
                    <a:pt x="330" y="82"/>
                  </a:lnTo>
                  <a:lnTo>
                    <a:pt x="330" y="84"/>
                  </a:lnTo>
                  <a:lnTo>
                    <a:pt x="328" y="84"/>
                  </a:lnTo>
                  <a:lnTo>
                    <a:pt x="328" y="86"/>
                  </a:lnTo>
                  <a:lnTo>
                    <a:pt x="328" y="92"/>
                  </a:lnTo>
                  <a:lnTo>
                    <a:pt x="326" y="94"/>
                  </a:lnTo>
                  <a:lnTo>
                    <a:pt x="326" y="96"/>
                  </a:lnTo>
                  <a:lnTo>
                    <a:pt x="326" y="98"/>
                  </a:lnTo>
                  <a:lnTo>
                    <a:pt x="326" y="100"/>
                  </a:lnTo>
                  <a:lnTo>
                    <a:pt x="326" y="104"/>
                  </a:lnTo>
                  <a:lnTo>
                    <a:pt x="326" y="104"/>
                  </a:lnTo>
                  <a:lnTo>
                    <a:pt x="326" y="106"/>
                  </a:lnTo>
                  <a:lnTo>
                    <a:pt x="326" y="108"/>
                  </a:lnTo>
                  <a:lnTo>
                    <a:pt x="326" y="113"/>
                  </a:lnTo>
                  <a:lnTo>
                    <a:pt x="326" y="115"/>
                  </a:lnTo>
                  <a:lnTo>
                    <a:pt x="324" y="117"/>
                  </a:lnTo>
                  <a:lnTo>
                    <a:pt x="324" y="119"/>
                  </a:lnTo>
                  <a:lnTo>
                    <a:pt x="324" y="121"/>
                  </a:lnTo>
                  <a:lnTo>
                    <a:pt x="324" y="123"/>
                  </a:lnTo>
                  <a:lnTo>
                    <a:pt x="324" y="123"/>
                  </a:lnTo>
                  <a:lnTo>
                    <a:pt x="324" y="125"/>
                  </a:lnTo>
                  <a:lnTo>
                    <a:pt x="322" y="127"/>
                  </a:lnTo>
                  <a:lnTo>
                    <a:pt x="322" y="129"/>
                  </a:lnTo>
                  <a:lnTo>
                    <a:pt x="322" y="131"/>
                  </a:lnTo>
                  <a:lnTo>
                    <a:pt x="322" y="133"/>
                  </a:lnTo>
                  <a:lnTo>
                    <a:pt x="322" y="135"/>
                  </a:lnTo>
                  <a:lnTo>
                    <a:pt x="320" y="137"/>
                  </a:lnTo>
                  <a:lnTo>
                    <a:pt x="320" y="139"/>
                  </a:lnTo>
                  <a:lnTo>
                    <a:pt x="320" y="143"/>
                  </a:lnTo>
                  <a:lnTo>
                    <a:pt x="320" y="145"/>
                  </a:lnTo>
                  <a:lnTo>
                    <a:pt x="320" y="147"/>
                  </a:lnTo>
                  <a:lnTo>
                    <a:pt x="318" y="147"/>
                  </a:lnTo>
                  <a:lnTo>
                    <a:pt x="318" y="149"/>
                  </a:lnTo>
                  <a:lnTo>
                    <a:pt x="318" y="151"/>
                  </a:lnTo>
                  <a:lnTo>
                    <a:pt x="318" y="153"/>
                  </a:lnTo>
                  <a:lnTo>
                    <a:pt x="318" y="155"/>
                  </a:lnTo>
                  <a:lnTo>
                    <a:pt x="318" y="157"/>
                  </a:lnTo>
                  <a:lnTo>
                    <a:pt x="316" y="159"/>
                  </a:lnTo>
                  <a:lnTo>
                    <a:pt x="316" y="161"/>
                  </a:lnTo>
                  <a:lnTo>
                    <a:pt x="316" y="163"/>
                  </a:lnTo>
                  <a:lnTo>
                    <a:pt x="316" y="165"/>
                  </a:lnTo>
                  <a:lnTo>
                    <a:pt x="316" y="169"/>
                  </a:lnTo>
                  <a:lnTo>
                    <a:pt x="314" y="169"/>
                  </a:lnTo>
                  <a:lnTo>
                    <a:pt x="314" y="171"/>
                  </a:lnTo>
                  <a:lnTo>
                    <a:pt x="314" y="171"/>
                  </a:lnTo>
                  <a:lnTo>
                    <a:pt x="314" y="173"/>
                  </a:lnTo>
                  <a:lnTo>
                    <a:pt x="314" y="175"/>
                  </a:lnTo>
                  <a:lnTo>
                    <a:pt x="314" y="177"/>
                  </a:lnTo>
                  <a:lnTo>
                    <a:pt x="314" y="179"/>
                  </a:lnTo>
                  <a:lnTo>
                    <a:pt x="312" y="179"/>
                  </a:lnTo>
                  <a:lnTo>
                    <a:pt x="312" y="181"/>
                  </a:lnTo>
                  <a:lnTo>
                    <a:pt x="312" y="183"/>
                  </a:lnTo>
                  <a:lnTo>
                    <a:pt x="312" y="185"/>
                  </a:lnTo>
                  <a:lnTo>
                    <a:pt x="312" y="187"/>
                  </a:lnTo>
                  <a:lnTo>
                    <a:pt x="312" y="189"/>
                  </a:lnTo>
                  <a:lnTo>
                    <a:pt x="312" y="191"/>
                  </a:lnTo>
                  <a:lnTo>
                    <a:pt x="310" y="191"/>
                  </a:lnTo>
                  <a:lnTo>
                    <a:pt x="310" y="193"/>
                  </a:lnTo>
                  <a:lnTo>
                    <a:pt x="310" y="195"/>
                  </a:lnTo>
                  <a:lnTo>
                    <a:pt x="310" y="197"/>
                  </a:lnTo>
                  <a:lnTo>
                    <a:pt x="310" y="199"/>
                  </a:lnTo>
                  <a:lnTo>
                    <a:pt x="310" y="201"/>
                  </a:lnTo>
                  <a:lnTo>
                    <a:pt x="308" y="201"/>
                  </a:lnTo>
                  <a:lnTo>
                    <a:pt x="308" y="203"/>
                  </a:lnTo>
                  <a:lnTo>
                    <a:pt x="308" y="205"/>
                  </a:lnTo>
                  <a:lnTo>
                    <a:pt x="308" y="207"/>
                  </a:lnTo>
                  <a:lnTo>
                    <a:pt x="308" y="211"/>
                  </a:lnTo>
                  <a:lnTo>
                    <a:pt x="308" y="213"/>
                  </a:lnTo>
                  <a:lnTo>
                    <a:pt x="306" y="213"/>
                  </a:lnTo>
                  <a:lnTo>
                    <a:pt x="306" y="215"/>
                  </a:lnTo>
                  <a:lnTo>
                    <a:pt x="306" y="217"/>
                  </a:lnTo>
                  <a:lnTo>
                    <a:pt x="306" y="219"/>
                  </a:lnTo>
                  <a:lnTo>
                    <a:pt x="306" y="219"/>
                  </a:lnTo>
                  <a:lnTo>
                    <a:pt x="306" y="221"/>
                  </a:lnTo>
                  <a:lnTo>
                    <a:pt x="304" y="223"/>
                  </a:lnTo>
                  <a:lnTo>
                    <a:pt x="304" y="225"/>
                  </a:lnTo>
                  <a:lnTo>
                    <a:pt x="304" y="227"/>
                  </a:lnTo>
                  <a:lnTo>
                    <a:pt x="304" y="229"/>
                  </a:lnTo>
                  <a:lnTo>
                    <a:pt x="304" y="231"/>
                  </a:lnTo>
                  <a:lnTo>
                    <a:pt x="302" y="231"/>
                  </a:lnTo>
                  <a:lnTo>
                    <a:pt x="302" y="233"/>
                  </a:lnTo>
                  <a:lnTo>
                    <a:pt x="302" y="235"/>
                  </a:lnTo>
                  <a:lnTo>
                    <a:pt x="302" y="237"/>
                  </a:lnTo>
                  <a:lnTo>
                    <a:pt x="302" y="239"/>
                  </a:lnTo>
                  <a:lnTo>
                    <a:pt x="302" y="241"/>
                  </a:lnTo>
                  <a:lnTo>
                    <a:pt x="300" y="243"/>
                  </a:lnTo>
                  <a:lnTo>
                    <a:pt x="300" y="245"/>
                  </a:lnTo>
                  <a:lnTo>
                    <a:pt x="300" y="247"/>
                  </a:lnTo>
                  <a:lnTo>
                    <a:pt x="300" y="249"/>
                  </a:lnTo>
                  <a:lnTo>
                    <a:pt x="300" y="251"/>
                  </a:lnTo>
                  <a:lnTo>
                    <a:pt x="298" y="253"/>
                  </a:lnTo>
                  <a:lnTo>
                    <a:pt x="298" y="255"/>
                  </a:lnTo>
                  <a:lnTo>
                    <a:pt x="298" y="257"/>
                  </a:lnTo>
                  <a:lnTo>
                    <a:pt x="298" y="259"/>
                  </a:lnTo>
                  <a:lnTo>
                    <a:pt x="298" y="261"/>
                  </a:lnTo>
                  <a:lnTo>
                    <a:pt x="298" y="263"/>
                  </a:lnTo>
                  <a:lnTo>
                    <a:pt x="296" y="263"/>
                  </a:lnTo>
                  <a:lnTo>
                    <a:pt x="296" y="265"/>
                  </a:lnTo>
                  <a:lnTo>
                    <a:pt x="296" y="267"/>
                  </a:lnTo>
                  <a:lnTo>
                    <a:pt x="296" y="267"/>
                  </a:lnTo>
                  <a:lnTo>
                    <a:pt x="296" y="269"/>
                  </a:lnTo>
                  <a:lnTo>
                    <a:pt x="296" y="271"/>
                  </a:lnTo>
                  <a:lnTo>
                    <a:pt x="294" y="271"/>
                  </a:lnTo>
                  <a:lnTo>
                    <a:pt x="294" y="273"/>
                  </a:lnTo>
                  <a:lnTo>
                    <a:pt x="294" y="275"/>
                  </a:lnTo>
                  <a:lnTo>
                    <a:pt x="294" y="277"/>
                  </a:lnTo>
                  <a:lnTo>
                    <a:pt x="294" y="279"/>
                  </a:lnTo>
                  <a:lnTo>
                    <a:pt x="292" y="283"/>
                  </a:lnTo>
                  <a:lnTo>
                    <a:pt x="292" y="285"/>
                  </a:lnTo>
                  <a:lnTo>
                    <a:pt x="292" y="287"/>
                  </a:lnTo>
                  <a:lnTo>
                    <a:pt x="292" y="289"/>
                  </a:lnTo>
                  <a:lnTo>
                    <a:pt x="292" y="291"/>
                  </a:lnTo>
                  <a:lnTo>
                    <a:pt x="292" y="293"/>
                  </a:lnTo>
                  <a:lnTo>
                    <a:pt x="290" y="293"/>
                  </a:lnTo>
                  <a:lnTo>
                    <a:pt x="290" y="295"/>
                  </a:lnTo>
                  <a:lnTo>
                    <a:pt x="290" y="297"/>
                  </a:lnTo>
                  <a:lnTo>
                    <a:pt x="290" y="299"/>
                  </a:lnTo>
                  <a:lnTo>
                    <a:pt x="288" y="305"/>
                  </a:lnTo>
                  <a:lnTo>
                    <a:pt x="288" y="307"/>
                  </a:lnTo>
                  <a:lnTo>
                    <a:pt x="288" y="309"/>
                  </a:lnTo>
                  <a:lnTo>
                    <a:pt x="288" y="313"/>
                  </a:lnTo>
                  <a:lnTo>
                    <a:pt x="288" y="315"/>
                  </a:lnTo>
                  <a:lnTo>
                    <a:pt x="286" y="317"/>
                  </a:lnTo>
                  <a:lnTo>
                    <a:pt x="286" y="321"/>
                  </a:lnTo>
                  <a:lnTo>
                    <a:pt x="286" y="323"/>
                  </a:lnTo>
                  <a:lnTo>
                    <a:pt x="284" y="325"/>
                  </a:lnTo>
                  <a:lnTo>
                    <a:pt x="284" y="327"/>
                  </a:lnTo>
                  <a:lnTo>
                    <a:pt x="284" y="325"/>
                  </a:lnTo>
                  <a:lnTo>
                    <a:pt x="282" y="325"/>
                  </a:lnTo>
                  <a:lnTo>
                    <a:pt x="278" y="325"/>
                  </a:lnTo>
                  <a:lnTo>
                    <a:pt x="278" y="325"/>
                  </a:lnTo>
                  <a:lnTo>
                    <a:pt x="276" y="325"/>
                  </a:lnTo>
                  <a:lnTo>
                    <a:pt x="274" y="323"/>
                  </a:lnTo>
                  <a:lnTo>
                    <a:pt x="266" y="323"/>
                  </a:lnTo>
                  <a:lnTo>
                    <a:pt x="264" y="323"/>
                  </a:lnTo>
                  <a:lnTo>
                    <a:pt x="260" y="321"/>
                  </a:lnTo>
                  <a:lnTo>
                    <a:pt x="254" y="321"/>
                  </a:lnTo>
                  <a:lnTo>
                    <a:pt x="254" y="319"/>
                  </a:lnTo>
                  <a:lnTo>
                    <a:pt x="250" y="319"/>
                  </a:lnTo>
                  <a:lnTo>
                    <a:pt x="248" y="319"/>
                  </a:lnTo>
                  <a:lnTo>
                    <a:pt x="246" y="319"/>
                  </a:lnTo>
                  <a:lnTo>
                    <a:pt x="242" y="317"/>
                  </a:lnTo>
                  <a:lnTo>
                    <a:pt x="242" y="319"/>
                  </a:lnTo>
                  <a:lnTo>
                    <a:pt x="242" y="317"/>
                  </a:lnTo>
                  <a:lnTo>
                    <a:pt x="240" y="317"/>
                  </a:lnTo>
                  <a:lnTo>
                    <a:pt x="230" y="315"/>
                  </a:lnTo>
                  <a:lnTo>
                    <a:pt x="230" y="315"/>
                  </a:lnTo>
                  <a:lnTo>
                    <a:pt x="228" y="315"/>
                  </a:lnTo>
                  <a:lnTo>
                    <a:pt x="220" y="315"/>
                  </a:lnTo>
                  <a:lnTo>
                    <a:pt x="218" y="315"/>
                  </a:lnTo>
                  <a:lnTo>
                    <a:pt x="216" y="315"/>
                  </a:lnTo>
                  <a:lnTo>
                    <a:pt x="214" y="313"/>
                  </a:lnTo>
                  <a:lnTo>
                    <a:pt x="208" y="313"/>
                  </a:lnTo>
                  <a:lnTo>
                    <a:pt x="206" y="313"/>
                  </a:lnTo>
                  <a:lnTo>
                    <a:pt x="204" y="313"/>
                  </a:lnTo>
                  <a:lnTo>
                    <a:pt x="204" y="311"/>
                  </a:lnTo>
                  <a:lnTo>
                    <a:pt x="202" y="311"/>
                  </a:lnTo>
                  <a:lnTo>
                    <a:pt x="200" y="311"/>
                  </a:lnTo>
                  <a:lnTo>
                    <a:pt x="198" y="311"/>
                  </a:lnTo>
                  <a:lnTo>
                    <a:pt x="196" y="311"/>
                  </a:lnTo>
                  <a:lnTo>
                    <a:pt x="194" y="309"/>
                  </a:lnTo>
                  <a:lnTo>
                    <a:pt x="192" y="309"/>
                  </a:lnTo>
                  <a:lnTo>
                    <a:pt x="190" y="309"/>
                  </a:lnTo>
                  <a:lnTo>
                    <a:pt x="188" y="309"/>
                  </a:lnTo>
                  <a:lnTo>
                    <a:pt x="182" y="307"/>
                  </a:lnTo>
                  <a:lnTo>
                    <a:pt x="180" y="307"/>
                  </a:lnTo>
                  <a:lnTo>
                    <a:pt x="180" y="307"/>
                  </a:lnTo>
                  <a:lnTo>
                    <a:pt x="178" y="307"/>
                  </a:lnTo>
                  <a:lnTo>
                    <a:pt x="176" y="305"/>
                  </a:lnTo>
                  <a:lnTo>
                    <a:pt x="174" y="305"/>
                  </a:lnTo>
                  <a:lnTo>
                    <a:pt x="172" y="305"/>
                  </a:lnTo>
                  <a:lnTo>
                    <a:pt x="170" y="305"/>
                  </a:lnTo>
                  <a:lnTo>
                    <a:pt x="168" y="303"/>
                  </a:lnTo>
                  <a:lnTo>
                    <a:pt x="166" y="303"/>
                  </a:lnTo>
                  <a:lnTo>
                    <a:pt x="164" y="303"/>
                  </a:lnTo>
                  <a:lnTo>
                    <a:pt x="162" y="303"/>
                  </a:lnTo>
                  <a:lnTo>
                    <a:pt x="158" y="301"/>
                  </a:lnTo>
                  <a:lnTo>
                    <a:pt x="156" y="301"/>
                  </a:lnTo>
                  <a:lnTo>
                    <a:pt x="154" y="301"/>
                  </a:lnTo>
                  <a:lnTo>
                    <a:pt x="152" y="301"/>
                  </a:lnTo>
                  <a:lnTo>
                    <a:pt x="152" y="299"/>
                  </a:lnTo>
                  <a:lnTo>
                    <a:pt x="150" y="299"/>
                  </a:lnTo>
                  <a:lnTo>
                    <a:pt x="146" y="299"/>
                  </a:lnTo>
                  <a:lnTo>
                    <a:pt x="144" y="299"/>
                  </a:lnTo>
                  <a:lnTo>
                    <a:pt x="142" y="297"/>
                  </a:lnTo>
                  <a:lnTo>
                    <a:pt x="140" y="297"/>
                  </a:lnTo>
                  <a:lnTo>
                    <a:pt x="138" y="297"/>
                  </a:lnTo>
                  <a:lnTo>
                    <a:pt x="136" y="297"/>
                  </a:lnTo>
                  <a:lnTo>
                    <a:pt x="134" y="297"/>
                  </a:lnTo>
                  <a:lnTo>
                    <a:pt x="134" y="295"/>
                  </a:lnTo>
                  <a:lnTo>
                    <a:pt x="132" y="295"/>
                  </a:lnTo>
                  <a:lnTo>
                    <a:pt x="132" y="295"/>
                  </a:lnTo>
                  <a:lnTo>
                    <a:pt x="130" y="295"/>
                  </a:lnTo>
                  <a:lnTo>
                    <a:pt x="128" y="295"/>
                  </a:lnTo>
                  <a:lnTo>
                    <a:pt x="126" y="293"/>
                  </a:lnTo>
                  <a:lnTo>
                    <a:pt x="122" y="293"/>
                  </a:lnTo>
                  <a:lnTo>
                    <a:pt x="120" y="293"/>
                  </a:lnTo>
                  <a:lnTo>
                    <a:pt x="120" y="295"/>
                  </a:lnTo>
                  <a:lnTo>
                    <a:pt x="122" y="295"/>
                  </a:lnTo>
                  <a:lnTo>
                    <a:pt x="120" y="295"/>
                  </a:lnTo>
                  <a:lnTo>
                    <a:pt x="120" y="297"/>
                  </a:lnTo>
                  <a:lnTo>
                    <a:pt x="118" y="297"/>
                  </a:lnTo>
                  <a:lnTo>
                    <a:pt x="118" y="299"/>
                  </a:lnTo>
                  <a:lnTo>
                    <a:pt x="120" y="299"/>
                  </a:lnTo>
                  <a:lnTo>
                    <a:pt x="118" y="299"/>
                  </a:lnTo>
                  <a:lnTo>
                    <a:pt x="118" y="301"/>
                  </a:lnTo>
                  <a:lnTo>
                    <a:pt x="120" y="301"/>
                  </a:lnTo>
                  <a:lnTo>
                    <a:pt x="120" y="303"/>
                  </a:lnTo>
                  <a:lnTo>
                    <a:pt x="122" y="303"/>
                  </a:lnTo>
                  <a:lnTo>
                    <a:pt x="122" y="305"/>
                  </a:lnTo>
                  <a:lnTo>
                    <a:pt x="124" y="305"/>
                  </a:lnTo>
                  <a:lnTo>
                    <a:pt x="122" y="305"/>
                  </a:lnTo>
                  <a:lnTo>
                    <a:pt x="120" y="305"/>
                  </a:lnTo>
                  <a:lnTo>
                    <a:pt x="118" y="305"/>
                  </a:lnTo>
                  <a:lnTo>
                    <a:pt x="116" y="305"/>
                  </a:lnTo>
                  <a:lnTo>
                    <a:pt x="112" y="303"/>
                  </a:lnTo>
                  <a:lnTo>
                    <a:pt x="110" y="303"/>
                  </a:lnTo>
                  <a:lnTo>
                    <a:pt x="108" y="303"/>
                  </a:lnTo>
                  <a:lnTo>
                    <a:pt x="106" y="303"/>
                  </a:lnTo>
                  <a:lnTo>
                    <a:pt x="106" y="301"/>
                  </a:lnTo>
                  <a:lnTo>
                    <a:pt x="104" y="301"/>
                  </a:lnTo>
                  <a:lnTo>
                    <a:pt x="102" y="301"/>
                  </a:lnTo>
                  <a:lnTo>
                    <a:pt x="100" y="301"/>
                  </a:lnTo>
                  <a:lnTo>
                    <a:pt x="94" y="299"/>
                  </a:lnTo>
                  <a:lnTo>
                    <a:pt x="92" y="299"/>
                  </a:lnTo>
                  <a:lnTo>
                    <a:pt x="88" y="297"/>
                  </a:lnTo>
                  <a:lnTo>
                    <a:pt x="86" y="297"/>
                  </a:lnTo>
                  <a:lnTo>
                    <a:pt x="84" y="297"/>
                  </a:lnTo>
                  <a:lnTo>
                    <a:pt x="82" y="295"/>
                  </a:lnTo>
                  <a:lnTo>
                    <a:pt x="76" y="295"/>
                  </a:lnTo>
                  <a:lnTo>
                    <a:pt x="76" y="293"/>
                  </a:lnTo>
                  <a:lnTo>
                    <a:pt x="74" y="293"/>
                  </a:lnTo>
                  <a:lnTo>
                    <a:pt x="72" y="293"/>
                  </a:lnTo>
                  <a:lnTo>
                    <a:pt x="68" y="291"/>
                  </a:lnTo>
                  <a:lnTo>
                    <a:pt x="66" y="291"/>
                  </a:lnTo>
                  <a:lnTo>
                    <a:pt x="54" y="289"/>
                  </a:lnTo>
                  <a:lnTo>
                    <a:pt x="52" y="287"/>
                  </a:lnTo>
                  <a:lnTo>
                    <a:pt x="50" y="287"/>
                  </a:lnTo>
                  <a:lnTo>
                    <a:pt x="48" y="287"/>
                  </a:lnTo>
                  <a:lnTo>
                    <a:pt x="46" y="287"/>
                  </a:lnTo>
                  <a:lnTo>
                    <a:pt x="44" y="285"/>
                  </a:lnTo>
                  <a:lnTo>
                    <a:pt x="44" y="287"/>
                  </a:lnTo>
                  <a:lnTo>
                    <a:pt x="44" y="289"/>
                  </a:lnTo>
                  <a:lnTo>
                    <a:pt x="44" y="291"/>
                  </a:lnTo>
                  <a:lnTo>
                    <a:pt x="42" y="291"/>
                  </a:lnTo>
                  <a:lnTo>
                    <a:pt x="42" y="293"/>
                  </a:lnTo>
                  <a:lnTo>
                    <a:pt x="42" y="295"/>
                  </a:lnTo>
                  <a:lnTo>
                    <a:pt x="42" y="297"/>
                  </a:lnTo>
                  <a:lnTo>
                    <a:pt x="42" y="299"/>
                  </a:lnTo>
                  <a:lnTo>
                    <a:pt x="40" y="299"/>
                  </a:lnTo>
                  <a:lnTo>
                    <a:pt x="40" y="301"/>
                  </a:lnTo>
                  <a:lnTo>
                    <a:pt x="40" y="303"/>
                  </a:lnTo>
                  <a:lnTo>
                    <a:pt x="40" y="305"/>
                  </a:lnTo>
                  <a:lnTo>
                    <a:pt x="38" y="309"/>
                  </a:lnTo>
                  <a:lnTo>
                    <a:pt x="38" y="311"/>
                  </a:lnTo>
                  <a:lnTo>
                    <a:pt x="36" y="311"/>
                  </a:lnTo>
                  <a:lnTo>
                    <a:pt x="32" y="309"/>
                  </a:lnTo>
                  <a:lnTo>
                    <a:pt x="26" y="307"/>
                  </a:lnTo>
                  <a:lnTo>
                    <a:pt x="24" y="307"/>
                  </a:lnTo>
                  <a:lnTo>
                    <a:pt x="22" y="307"/>
                  </a:lnTo>
                  <a:lnTo>
                    <a:pt x="20" y="305"/>
                  </a:lnTo>
                  <a:lnTo>
                    <a:pt x="16" y="305"/>
                  </a:lnTo>
                  <a:lnTo>
                    <a:pt x="14" y="305"/>
                  </a:lnTo>
                  <a:lnTo>
                    <a:pt x="12" y="303"/>
                  </a:lnTo>
                  <a:lnTo>
                    <a:pt x="10" y="303"/>
                  </a:lnTo>
                  <a:lnTo>
                    <a:pt x="8" y="303"/>
                  </a:lnTo>
                  <a:lnTo>
                    <a:pt x="4" y="301"/>
                  </a:lnTo>
                  <a:lnTo>
                    <a:pt x="2" y="301"/>
                  </a:lnTo>
                  <a:lnTo>
                    <a:pt x="0" y="301"/>
                  </a:lnTo>
                  <a:lnTo>
                    <a:pt x="0" y="299"/>
                  </a:lnTo>
                  <a:lnTo>
                    <a:pt x="0" y="297"/>
                  </a:lnTo>
                  <a:lnTo>
                    <a:pt x="0" y="295"/>
                  </a:lnTo>
                  <a:lnTo>
                    <a:pt x="0" y="293"/>
                  </a:lnTo>
                  <a:lnTo>
                    <a:pt x="2" y="293"/>
                  </a:lnTo>
                  <a:lnTo>
                    <a:pt x="2" y="291"/>
                  </a:lnTo>
                  <a:lnTo>
                    <a:pt x="2" y="289"/>
                  </a:lnTo>
                  <a:lnTo>
                    <a:pt x="2" y="287"/>
                  </a:lnTo>
                  <a:lnTo>
                    <a:pt x="4" y="287"/>
                  </a:lnTo>
                  <a:lnTo>
                    <a:pt x="4" y="285"/>
                  </a:lnTo>
                  <a:lnTo>
                    <a:pt x="4" y="283"/>
                  </a:lnTo>
                  <a:lnTo>
                    <a:pt x="4" y="281"/>
                  </a:lnTo>
                  <a:lnTo>
                    <a:pt x="4" y="279"/>
                  </a:lnTo>
                  <a:lnTo>
                    <a:pt x="6" y="279"/>
                  </a:lnTo>
                  <a:lnTo>
                    <a:pt x="6" y="277"/>
                  </a:lnTo>
                  <a:lnTo>
                    <a:pt x="6" y="275"/>
                  </a:lnTo>
                  <a:lnTo>
                    <a:pt x="6" y="273"/>
                  </a:lnTo>
                  <a:lnTo>
                    <a:pt x="8" y="273"/>
                  </a:lnTo>
                  <a:lnTo>
                    <a:pt x="8" y="271"/>
                  </a:lnTo>
                  <a:lnTo>
                    <a:pt x="8" y="269"/>
                  </a:lnTo>
                  <a:lnTo>
                    <a:pt x="8" y="267"/>
                  </a:lnTo>
                  <a:lnTo>
                    <a:pt x="10" y="267"/>
                  </a:lnTo>
                  <a:lnTo>
                    <a:pt x="10" y="265"/>
                  </a:lnTo>
                  <a:lnTo>
                    <a:pt x="10" y="263"/>
                  </a:lnTo>
                  <a:lnTo>
                    <a:pt x="10" y="261"/>
                  </a:lnTo>
                  <a:lnTo>
                    <a:pt x="12" y="259"/>
                  </a:lnTo>
                  <a:lnTo>
                    <a:pt x="12" y="257"/>
                  </a:lnTo>
                  <a:lnTo>
                    <a:pt x="12" y="255"/>
                  </a:lnTo>
                  <a:lnTo>
                    <a:pt x="12" y="253"/>
                  </a:lnTo>
                  <a:lnTo>
                    <a:pt x="14" y="251"/>
                  </a:lnTo>
                  <a:lnTo>
                    <a:pt x="14" y="247"/>
                  </a:lnTo>
                  <a:lnTo>
                    <a:pt x="14" y="245"/>
                  </a:lnTo>
                  <a:lnTo>
                    <a:pt x="16" y="245"/>
                  </a:lnTo>
                  <a:lnTo>
                    <a:pt x="16" y="243"/>
                  </a:lnTo>
                  <a:lnTo>
                    <a:pt x="16" y="241"/>
                  </a:lnTo>
                  <a:lnTo>
                    <a:pt x="16" y="239"/>
                  </a:lnTo>
                  <a:lnTo>
                    <a:pt x="18" y="237"/>
                  </a:lnTo>
                  <a:lnTo>
                    <a:pt x="18" y="233"/>
                  </a:lnTo>
                  <a:lnTo>
                    <a:pt x="20" y="231"/>
                  </a:lnTo>
                  <a:lnTo>
                    <a:pt x="20" y="229"/>
                  </a:lnTo>
                  <a:lnTo>
                    <a:pt x="20" y="227"/>
                  </a:lnTo>
                  <a:lnTo>
                    <a:pt x="20" y="225"/>
                  </a:lnTo>
                  <a:lnTo>
                    <a:pt x="22" y="223"/>
                  </a:lnTo>
                  <a:lnTo>
                    <a:pt x="22" y="221"/>
                  </a:lnTo>
                  <a:lnTo>
                    <a:pt x="24" y="215"/>
                  </a:lnTo>
                  <a:lnTo>
                    <a:pt x="24" y="213"/>
                  </a:lnTo>
                  <a:lnTo>
                    <a:pt x="24" y="211"/>
                  </a:lnTo>
                  <a:lnTo>
                    <a:pt x="26" y="211"/>
                  </a:lnTo>
                  <a:lnTo>
                    <a:pt x="26" y="207"/>
                  </a:lnTo>
                  <a:lnTo>
                    <a:pt x="26" y="205"/>
                  </a:lnTo>
                  <a:lnTo>
                    <a:pt x="28" y="203"/>
                  </a:lnTo>
                  <a:lnTo>
                    <a:pt x="28" y="201"/>
                  </a:lnTo>
                  <a:lnTo>
                    <a:pt x="28" y="199"/>
                  </a:lnTo>
                  <a:lnTo>
                    <a:pt x="30" y="197"/>
                  </a:lnTo>
                  <a:lnTo>
                    <a:pt x="30" y="195"/>
                  </a:lnTo>
                  <a:lnTo>
                    <a:pt x="30" y="193"/>
                  </a:lnTo>
                  <a:lnTo>
                    <a:pt x="30" y="191"/>
                  </a:lnTo>
                  <a:lnTo>
                    <a:pt x="32" y="189"/>
                  </a:lnTo>
                  <a:lnTo>
                    <a:pt x="32" y="187"/>
                  </a:lnTo>
                  <a:lnTo>
                    <a:pt x="32" y="185"/>
                  </a:lnTo>
                  <a:lnTo>
                    <a:pt x="32" y="183"/>
                  </a:lnTo>
                  <a:lnTo>
                    <a:pt x="34" y="179"/>
                  </a:lnTo>
                  <a:lnTo>
                    <a:pt x="34" y="177"/>
                  </a:lnTo>
                  <a:lnTo>
                    <a:pt x="34" y="175"/>
                  </a:lnTo>
                  <a:lnTo>
                    <a:pt x="36" y="175"/>
                  </a:lnTo>
                  <a:lnTo>
                    <a:pt x="36" y="173"/>
                  </a:lnTo>
                  <a:lnTo>
                    <a:pt x="36" y="171"/>
                  </a:lnTo>
                  <a:lnTo>
                    <a:pt x="36" y="171"/>
                  </a:lnTo>
                  <a:lnTo>
                    <a:pt x="36" y="167"/>
                  </a:lnTo>
                  <a:lnTo>
                    <a:pt x="36" y="165"/>
                  </a:lnTo>
                  <a:lnTo>
                    <a:pt x="36" y="163"/>
                  </a:lnTo>
                  <a:lnTo>
                    <a:pt x="38" y="163"/>
                  </a:lnTo>
                  <a:lnTo>
                    <a:pt x="38" y="161"/>
                  </a:lnTo>
                  <a:lnTo>
                    <a:pt x="38" y="159"/>
                  </a:lnTo>
                  <a:lnTo>
                    <a:pt x="38" y="157"/>
                  </a:lnTo>
                  <a:lnTo>
                    <a:pt x="40" y="155"/>
                  </a:lnTo>
                  <a:lnTo>
                    <a:pt x="40" y="151"/>
                  </a:lnTo>
                  <a:lnTo>
                    <a:pt x="40" y="149"/>
                  </a:lnTo>
                  <a:lnTo>
                    <a:pt x="42" y="149"/>
                  </a:lnTo>
                  <a:lnTo>
                    <a:pt x="42" y="147"/>
                  </a:lnTo>
                  <a:lnTo>
                    <a:pt x="42" y="145"/>
                  </a:lnTo>
                  <a:lnTo>
                    <a:pt x="42" y="143"/>
                  </a:lnTo>
                  <a:lnTo>
                    <a:pt x="44" y="139"/>
                  </a:lnTo>
                  <a:lnTo>
                    <a:pt x="44" y="137"/>
                  </a:lnTo>
                  <a:lnTo>
                    <a:pt x="44" y="135"/>
                  </a:lnTo>
                  <a:lnTo>
                    <a:pt x="46" y="133"/>
                  </a:lnTo>
                  <a:lnTo>
                    <a:pt x="46" y="131"/>
                  </a:lnTo>
                  <a:lnTo>
                    <a:pt x="48" y="127"/>
                  </a:lnTo>
                  <a:lnTo>
                    <a:pt x="48" y="125"/>
                  </a:lnTo>
                  <a:lnTo>
                    <a:pt x="48" y="123"/>
                  </a:lnTo>
                  <a:lnTo>
                    <a:pt x="48" y="123"/>
                  </a:lnTo>
                  <a:lnTo>
                    <a:pt x="50" y="121"/>
                  </a:lnTo>
                  <a:lnTo>
                    <a:pt x="50" y="119"/>
                  </a:lnTo>
                  <a:lnTo>
                    <a:pt x="50" y="117"/>
                  </a:lnTo>
                  <a:lnTo>
                    <a:pt x="50" y="115"/>
                  </a:lnTo>
                  <a:lnTo>
                    <a:pt x="52" y="115"/>
                  </a:lnTo>
                  <a:lnTo>
                    <a:pt x="52" y="113"/>
                  </a:lnTo>
                  <a:lnTo>
                    <a:pt x="52" y="110"/>
                  </a:lnTo>
                  <a:lnTo>
                    <a:pt x="52" y="108"/>
                  </a:lnTo>
                  <a:lnTo>
                    <a:pt x="52" y="106"/>
                  </a:lnTo>
                  <a:lnTo>
                    <a:pt x="54" y="106"/>
                  </a:lnTo>
                  <a:lnTo>
                    <a:pt x="54" y="104"/>
                  </a:lnTo>
                  <a:lnTo>
                    <a:pt x="54" y="102"/>
                  </a:lnTo>
                  <a:lnTo>
                    <a:pt x="54" y="100"/>
                  </a:lnTo>
                  <a:lnTo>
                    <a:pt x="56" y="98"/>
                  </a:lnTo>
                  <a:lnTo>
                    <a:pt x="56" y="96"/>
                  </a:lnTo>
                  <a:lnTo>
                    <a:pt x="58" y="92"/>
                  </a:lnTo>
                  <a:lnTo>
                    <a:pt x="58" y="90"/>
                  </a:lnTo>
                  <a:lnTo>
                    <a:pt x="58" y="88"/>
                  </a:lnTo>
                  <a:lnTo>
                    <a:pt x="58" y="86"/>
                  </a:lnTo>
                  <a:lnTo>
                    <a:pt x="60" y="84"/>
                  </a:lnTo>
                  <a:lnTo>
                    <a:pt x="60" y="82"/>
                  </a:lnTo>
                  <a:lnTo>
                    <a:pt x="60" y="80"/>
                  </a:lnTo>
                  <a:lnTo>
                    <a:pt x="60" y="78"/>
                  </a:lnTo>
                  <a:lnTo>
                    <a:pt x="62" y="74"/>
                  </a:lnTo>
                  <a:lnTo>
                    <a:pt x="62" y="74"/>
                  </a:lnTo>
                  <a:lnTo>
                    <a:pt x="62" y="72"/>
                  </a:lnTo>
                  <a:lnTo>
                    <a:pt x="64" y="72"/>
                  </a:lnTo>
                  <a:lnTo>
                    <a:pt x="64" y="70"/>
                  </a:lnTo>
                  <a:lnTo>
                    <a:pt x="64" y="68"/>
                  </a:lnTo>
                  <a:lnTo>
                    <a:pt x="64" y="66"/>
                  </a:lnTo>
                  <a:lnTo>
                    <a:pt x="66" y="64"/>
                  </a:lnTo>
                  <a:lnTo>
                    <a:pt x="66" y="62"/>
                  </a:lnTo>
                  <a:lnTo>
                    <a:pt x="66" y="60"/>
                  </a:lnTo>
                  <a:lnTo>
                    <a:pt x="66" y="58"/>
                  </a:lnTo>
                  <a:lnTo>
                    <a:pt x="68" y="58"/>
                  </a:lnTo>
                  <a:lnTo>
                    <a:pt x="68" y="56"/>
                  </a:lnTo>
                  <a:lnTo>
                    <a:pt x="68" y="54"/>
                  </a:lnTo>
                  <a:lnTo>
                    <a:pt x="68" y="52"/>
                  </a:lnTo>
                  <a:lnTo>
                    <a:pt x="70" y="48"/>
                  </a:lnTo>
                  <a:lnTo>
                    <a:pt x="70" y="46"/>
                  </a:lnTo>
                  <a:lnTo>
                    <a:pt x="70" y="44"/>
                  </a:lnTo>
                  <a:lnTo>
                    <a:pt x="72" y="44"/>
                  </a:lnTo>
                  <a:lnTo>
                    <a:pt x="72" y="42"/>
                  </a:lnTo>
                  <a:lnTo>
                    <a:pt x="72" y="40"/>
                  </a:lnTo>
                  <a:lnTo>
                    <a:pt x="72" y="38"/>
                  </a:lnTo>
                  <a:lnTo>
                    <a:pt x="72" y="36"/>
                  </a:lnTo>
                  <a:lnTo>
                    <a:pt x="74" y="36"/>
                  </a:lnTo>
                  <a:lnTo>
                    <a:pt x="74" y="34"/>
                  </a:lnTo>
                  <a:lnTo>
                    <a:pt x="74" y="32"/>
                  </a:lnTo>
                  <a:lnTo>
                    <a:pt x="74" y="30"/>
                  </a:lnTo>
                  <a:lnTo>
                    <a:pt x="76" y="28"/>
                  </a:lnTo>
                  <a:lnTo>
                    <a:pt x="76" y="26"/>
                  </a:lnTo>
                  <a:lnTo>
                    <a:pt x="76" y="26"/>
                  </a:lnTo>
                  <a:lnTo>
                    <a:pt x="78" y="20"/>
                  </a:lnTo>
                  <a:lnTo>
                    <a:pt x="78" y="18"/>
                  </a:lnTo>
                  <a:lnTo>
                    <a:pt x="80" y="12"/>
                  </a:lnTo>
                  <a:lnTo>
                    <a:pt x="80" y="10"/>
                  </a:lnTo>
                  <a:lnTo>
                    <a:pt x="82" y="8"/>
                  </a:lnTo>
                  <a:lnTo>
                    <a:pt x="82" y="2"/>
                  </a:lnTo>
                  <a:lnTo>
                    <a:pt x="84" y="2"/>
                  </a:lnTo>
                  <a:lnTo>
                    <a:pt x="84" y="0"/>
                  </a:lnTo>
                  <a:lnTo>
                    <a:pt x="84" y="2"/>
                  </a:lnTo>
                  <a:lnTo>
                    <a:pt x="86" y="2"/>
                  </a:lnTo>
                  <a:lnTo>
                    <a:pt x="88" y="2"/>
                  </a:lnTo>
                  <a:lnTo>
                    <a:pt x="90" y="2"/>
                  </a:lnTo>
                  <a:lnTo>
                    <a:pt x="90" y="4"/>
                  </a:lnTo>
                  <a:lnTo>
                    <a:pt x="92" y="4"/>
                  </a:lnTo>
                  <a:lnTo>
                    <a:pt x="94" y="4"/>
                  </a:lnTo>
                  <a:lnTo>
                    <a:pt x="96" y="4"/>
                  </a:lnTo>
                  <a:lnTo>
                    <a:pt x="98" y="6"/>
                  </a:lnTo>
                  <a:lnTo>
                    <a:pt x="100" y="6"/>
                  </a:lnTo>
                  <a:lnTo>
                    <a:pt x="102" y="6"/>
                  </a:lnTo>
                  <a:lnTo>
                    <a:pt x="106" y="8"/>
                  </a:lnTo>
                  <a:lnTo>
                    <a:pt x="108" y="8"/>
                  </a:lnTo>
                  <a:lnTo>
                    <a:pt x="110" y="8"/>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02" name="Freeform 3080">
              <a:extLst>
                <a:ext uri="{FF2B5EF4-FFF2-40B4-BE49-F238E27FC236}">
                  <a16:creationId xmlns:a16="http://schemas.microsoft.com/office/drawing/2014/main" id="{6327454D-A0BC-4078-112F-4B8A59CD8A2A}"/>
                </a:ext>
              </a:extLst>
            </p:cNvPr>
            <p:cNvSpPr>
              <a:spLocks/>
            </p:cNvSpPr>
            <p:nvPr/>
          </p:nvSpPr>
          <p:spPr bwMode="auto">
            <a:xfrm rot="21201035">
              <a:off x="2502479" y="2936279"/>
              <a:ext cx="554686" cy="801465"/>
            </a:xfrm>
            <a:custGeom>
              <a:avLst/>
              <a:gdLst>
                <a:gd name="T0" fmla="*/ 266 w 280"/>
                <a:gd name="T1" fmla="*/ 86 h 429"/>
                <a:gd name="T2" fmla="*/ 278 w 280"/>
                <a:gd name="T3" fmla="*/ 95 h 429"/>
                <a:gd name="T4" fmla="*/ 270 w 280"/>
                <a:gd name="T5" fmla="*/ 119 h 429"/>
                <a:gd name="T6" fmla="*/ 262 w 280"/>
                <a:gd name="T7" fmla="*/ 137 h 429"/>
                <a:gd name="T8" fmla="*/ 256 w 280"/>
                <a:gd name="T9" fmla="*/ 155 h 429"/>
                <a:gd name="T10" fmla="*/ 250 w 280"/>
                <a:gd name="T11" fmla="*/ 177 h 429"/>
                <a:gd name="T12" fmla="*/ 244 w 280"/>
                <a:gd name="T13" fmla="*/ 193 h 429"/>
                <a:gd name="T14" fmla="*/ 236 w 280"/>
                <a:gd name="T15" fmla="*/ 215 h 429"/>
                <a:gd name="T16" fmla="*/ 230 w 280"/>
                <a:gd name="T17" fmla="*/ 231 h 429"/>
                <a:gd name="T18" fmla="*/ 222 w 280"/>
                <a:gd name="T19" fmla="*/ 251 h 429"/>
                <a:gd name="T20" fmla="*/ 214 w 280"/>
                <a:gd name="T21" fmla="*/ 267 h 429"/>
                <a:gd name="T22" fmla="*/ 208 w 280"/>
                <a:gd name="T23" fmla="*/ 285 h 429"/>
                <a:gd name="T24" fmla="*/ 204 w 280"/>
                <a:gd name="T25" fmla="*/ 303 h 429"/>
                <a:gd name="T26" fmla="*/ 196 w 280"/>
                <a:gd name="T27" fmla="*/ 321 h 429"/>
                <a:gd name="T28" fmla="*/ 190 w 280"/>
                <a:gd name="T29" fmla="*/ 337 h 429"/>
                <a:gd name="T30" fmla="*/ 182 w 280"/>
                <a:gd name="T31" fmla="*/ 359 h 429"/>
                <a:gd name="T32" fmla="*/ 176 w 280"/>
                <a:gd name="T33" fmla="*/ 377 h 429"/>
                <a:gd name="T34" fmla="*/ 162 w 280"/>
                <a:gd name="T35" fmla="*/ 385 h 429"/>
                <a:gd name="T36" fmla="*/ 156 w 280"/>
                <a:gd name="T37" fmla="*/ 375 h 429"/>
                <a:gd name="T38" fmla="*/ 144 w 280"/>
                <a:gd name="T39" fmla="*/ 375 h 429"/>
                <a:gd name="T40" fmla="*/ 142 w 280"/>
                <a:gd name="T41" fmla="*/ 385 h 429"/>
                <a:gd name="T42" fmla="*/ 140 w 280"/>
                <a:gd name="T43" fmla="*/ 397 h 429"/>
                <a:gd name="T44" fmla="*/ 136 w 280"/>
                <a:gd name="T45" fmla="*/ 415 h 429"/>
                <a:gd name="T46" fmla="*/ 128 w 280"/>
                <a:gd name="T47" fmla="*/ 429 h 429"/>
                <a:gd name="T48" fmla="*/ 120 w 280"/>
                <a:gd name="T49" fmla="*/ 413 h 429"/>
                <a:gd name="T50" fmla="*/ 112 w 280"/>
                <a:gd name="T51" fmla="*/ 395 h 429"/>
                <a:gd name="T52" fmla="*/ 106 w 280"/>
                <a:gd name="T53" fmla="*/ 381 h 429"/>
                <a:gd name="T54" fmla="*/ 98 w 280"/>
                <a:gd name="T55" fmla="*/ 363 h 429"/>
                <a:gd name="T56" fmla="*/ 90 w 280"/>
                <a:gd name="T57" fmla="*/ 349 h 429"/>
                <a:gd name="T58" fmla="*/ 82 w 280"/>
                <a:gd name="T59" fmla="*/ 331 h 429"/>
                <a:gd name="T60" fmla="*/ 74 w 280"/>
                <a:gd name="T61" fmla="*/ 313 h 429"/>
                <a:gd name="T62" fmla="*/ 66 w 280"/>
                <a:gd name="T63" fmla="*/ 295 h 429"/>
                <a:gd name="T64" fmla="*/ 58 w 280"/>
                <a:gd name="T65" fmla="*/ 275 h 429"/>
                <a:gd name="T66" fmla="*/ 50 w 280"/>
                <a:gd name="T67" fmla="*/ 257 h 429"/>
                <a:gd name="T68" fmla="*/ 42 w 280"/>
                <a:gd name="T69" fmla="*/ 241 h 429"/>
                <a:gd name="T70" fmla="*/ 36 w 280"/>
                <a:gd name="T71" fmla="*/ 227 h 429"/>
                <a:gd name="T72" fmla="*/ 28 w 280"/>
                <a:gd name="T73" fmla="*/ 209 h 429"/>
                <a:gd name="T74" fmla="*/ 18 w 280"/>
                <a:gd name="T75" fmla="*/ 187 h 429"/>
                <a:gd name="T76" fmla="*/ 10 w 280"/>
                <a:gd name="T77" fmla="*/ 167 h 429"/>
                <a:gd name="T78" fmla="*/ 2 w 280"/>
                <a:gd name="T79" fmla="*/ 149 h 429"/>
                <a:gd name="T80" fmla="*/ 4 w 280"/>
                <a:gd name="T81" fmla="*/ 133 h 429"/>
                <a:gd name="T82" fmla="*/ 10 w 280"/>
                <a:gd name="T83" fmla="*/ 119 h 429"/>
                <a:gd name="T84" fmla="*/ 18 w 280"/>
                <a:gd name="T85" fmla="*/ 101 h 429"/>
                <a:gd name="T86" fmla="*/ 30 w 280"/>
                <a:gd name="T87" fmla="*/ 80 h 429"/>
                <a:gd name="T88" fmla="*/ 40 w 280"/>
                <a:gd name="T89" fmla="*/ 56 h 429"/>
                <a:gd name="T90" fmla="*/ 50 w 280"/>
                <a:gd name="T91" fmla="*/ 40 h 429"/>
                <a:gd name="T92" fmla="*/ 58 w 280"/>
                <a:gd name="T93" fmla="*/ 20 h 429"/>
                <a:gd name="T94" fmla="*/ 64 w 280"/>
                <a:gd name="T95" fmla="*/ 4 h 429"/>
                <a:gd name="T96" fmla="*/ 82 w 280"/>
                <a:gd name="T97" fmla="*/ 8 h 429"/>
                <a:gd name="T98" fmla="*/ 100 w 280"/>
                <a:gd name="T99" fmla="*/ 16 h 429"/>
                <a:gd name="T100" fmla="*/ 116 w 280"/>
                <a:gd name="T101" fmla="*/ 24 h 429"/>
                <a:gd name="T102" fmla="*/ 134 w 280"/>
                <a:gd name="T103" fmla="*/ 30 h 429"/>
                <a:gd name="T104" fmla="*/ 152 w 280"/>
                <a:gd name="T105" fmla="*/ 40 h 429"/>
                <a:gd name="T106" fmla="*/ 166 w 280"/>
                <a:gd name="T107" fmla="*/ 46 h 429"/>
                <a:gd name="T108" fmla="*/ 184 w 280"/>
                <a:gd name="T109" fmla="*/ 50 h 429"/>
                <a:gd name="T110" fmla="*/ 198 w 280"/>
                <a:gd name="T111" fmla="*/ 58 h 429"/>
                <a:gd name="T112" fmla="*/ 214 w 280"/>
                <a:gd name="T113" fmla="*/ 64 h 429"/>
                <a:gd name="T114" fmla="*/ 234 w 280"/>
                <a:gd name="T115" fmla="*/ 72 h 429"/>
                <a:gd name="T116" fmla="*/ 252 w 280"/>
                <a:gd name="T117" fmla="*/ 8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429">
                  <a:moveTo>
                    <a:pt x="252" y="80"/>
                  </a:moveTo>
                  <a:lnTo>
                    <a:pt x="254" y="80"/>
                  </a:lnTo>
                  <a:lnTo>
                    <a:pt x="256" y="80"/>
                  </a:lnTo>
                  <a:lnTo>
                    <a:pt x="256" y="82"/>
                  </a:lnTo>
                  <a:lnTo>
                    <a:pt x="258" y="82"/>
                  </a:lnTo>
                  <a:lnTo>
                    <a:pt x="260" y="82"/>
                  </a:lnTo>
                  <a:lnTo>
                    <a:pt x="260" y="84"/>
                  </a:lnTo>
                  <a:lnTo>
                    <a:pt x="262" y="84"/>
                  </a:lnTo>
                  <a:lnTo>
                    <a:pt x="264" y="84"/>
                  </a:lnTo>
                  <a:lnTo>
                    <a:pt x="266" y="84"/>
                  </a:lnTo>
                  <a:lnTo>
                    <a:pt x="266" y="86"/>
                  </a:lnTo>
                  <a:lnTo>
                    <a:pt x="268" y="86"/>
                  </a:lnTo>
                  <a:lnTo>
                    <a:pt x="270" y="86"/>
                  </a:lnTo>
                  <a:lnTo>
                    <a:pt x="272" y="88"/>
                  </a:lnTo>
                  <a:lnTo>
                    <a:pt x="274" y="88"/>
                  </a:lnTo>
                  <a:lnTo>
                    <a:pt x="276" y="88"/>
                  </a:lnTo>
                  <a:lnTo>
                    <a:pt x="278" y="90"/>
                  </a:lnTo>
                  <a:lnTo>
                    <a:pt x="280" y="90"/>
                  </a:lnTo>
                  <a:lnTo>
                    <a:pt x="280" y="93"/>
                  </a:lnTo>
                  <a:lnTo>
                    <a:pt x="280" y="95"/>
                  </a:lnTo>
                  <a:lnTo>
                    <a:pt x="278" y="95"/>
                  </a:lnTo>
                  <a:lnTo>
                    <a:pt x="278" y="95"/>
                  </a:lnTo>
                  <a:lnTo>
                    <a:pt x="278" y="97"/>
                  </a:lnTo>
                  <a:lnTo>
                    <a:pt x="276" y="101"/>
                  </a:lnTo>
                  <a:lnTo>
                    <a:pt x="276" y="103"/>
                  </a:lnTo>
                  <a:lnTo>
                    <a:pt x="274" y="109"/>
                  </a:lnTo>
                  <a:lnTo>
                    <a:pt x="272" y="109"/>
                  </a:lnTo>
                  <a:lnTo>
                    <a:pt x="272" y="111"/>
                  </a:lnTo>
                  <a:lnTo>
                    <a:pt x="272" y="113"/>
                  </a:lnTo>
                  <a:lnTo>
                    <a:pt x="272" y="115"/>
                  </a:lnTo>
                  <a:lnTo>
                    <a:pt x="270" y="115"/>
                  </a:lnTo>
                  <a:lnTo>
                    <a:pt x="270" y="117"/>
                  </a:lnTo>
                  <a:lnTo>
                    <a:pt x="270" y="119"/>
                  </a:lnTo>
                  <a:lnTo>
                    <a:pt x="268" y="121"/>
                  </a:lnTo>
                  <a:lnTo>
                    <a:pt x="268" y="123"/>
                  </a:lnTo>
                  <a:lnTo>
                    <a:pt x="268" y="125"/>
                  </a:lnTo>
                  <a:lnTo>
                    <a:pt x="266" y="125"/>
                  </a:lnTo>
                  <a:lnTo>
                    <a:pt x="266" y="127"/>
                  </a:lnTo>
                  <a:lnTo>
                    <a:pt x="266" y="129"/>
                  </a:lnTo>
                  <a:lnTo>
                    <a:pt x="264" y="131"/>
                  </a:lnTo>
                  <a:lnTo>
                    <a:pt x="264" y="133"/>
                  </a:lnTo>
                  <a:lnTo>
                    <a:pt x="264" y="135"/>
                  </a:lnTo>
                  <a:lnTo>
                    <a:pt x="264" y="137"/>
                  </a:lnTo>
                  <a:lnTo>
                    <a:pt x="262" y="137"/>
                  </a:lnTo>
                  <a:lnTo>
                    <a:pt x="262" y="139"/>
                  </a:lnTo>
                  <a:lnTo>
                    <a:pt x="262" y="141"/>
                  </a:lnTo>
                  <a:lnTo>
                    <a:pt x="260" y="143"/>
                  </a:lnTo>
                  <a:lnTo>
                    <a:pt x="260" y="143"/>
                  </a:lnTo>
                  <a:lnTo>
                    <a:pt x="260" y="145"/>
                  </a:lnTo>
                  <a:lnTo>
                    <a:pt x="258" y="147"/>
                  </a:lnTo>
                  <a:lnTo>
                    <a:pt x="258" y="149"/>
                  </a:lnTo>
                  <a:lnTo>
                    <a:pt x="258" y="151"/>
                  </a:lnTo>
                  <a:lnTo>
                    <a:pt x="256" y="151"/>
                  </a:lnTo>
                  <a:lnTo>
                    <a:pt x="256" y="153"/>
                  </a:lnTo>
                  <a:lnTo>
                    <a:pt x="256" y="155"/>
                  </a:lnTo>
                  <a:lnTo>
                    <a:pt x="254" y="157"/>
                  </a:lnTo>
                  <a:lnTo>
                    <a:pt x="254" y="159"/>
                  </a:lnTo>
                  <a:lnTo>
                    <a:pt x="252" y="163"/>
                  </a:lnTo>
                  <a:lnTo>
                    <a:pt x="252" y="165"/>
                  </a:lnTo>
                  <a:lnTo>
                    <a:pt x="252" y="167"/>
                  </a:lnTo>
                  <a:lnTo>
                    <a:pt x="252" y="167"/>
                  </a:lnTo>
                  <a:lnTo>
                    <a:pt x="252" y="169"/>
                  </a:lnTo>
                  <a:lnTo>
                    <a:pt x="252" y="171"/>
                  </a:lnTo>
                  <a:lnTo>
                    <a:pt x="252" y="173"/>
                  </a:lnTo>
                  <a:lnTo>
                    <a:pt x="250" y="175"/>
                  </a:lnTo>
                  <a:lnTo>
                    <a:pt x="250" y="177"/>
                  </a:lnTo>
                  <a:lnTo>
                    <a:pt x="250" y="179"/>
                  </a:lnTo>
                  <a:lnTo>
                    <a:pt x="248" y="179"/>
                  </a:lnTo>
                  <a:lnTo>
                    <a:pt x="248" y="181"/>
                  </a:lnTo>
                  <a:lnTo>
                    <a:pt x="248" y="183"/>
                  </a:lnTo>
                  <a:lnTo>
                    <a:pt x="246" y="185"/>
                  </a:lnTo>
                  <a:lnTo>
                    <a:pt x="246" y="187"/>
                  </a:lnTo>
                  <a:lnTo>
                    <a:pt x="246" y="189"/>
                  </a:lnTo>
                  <a:lnTo>
                    <a:pt x="244" y="189"/>
                  </a:lnTo>
                  <a:lnTo>
                    <a:pt x="244" y="189"/>
                  </a:lnTo>
                  <a:lnTo>
                    <a:pt x="244" y="191"/>
                  </a:lnTo>
                  <a:lnTo>
                    <a:pt x="244" y="193"/>
                  </a:lnTo>
                  <a:lnTo>
                    <a:pt x="242" y="193"/>
                  </a:lnTo>
                  <a:lnTo>
                    <a:pt x="242" y="197"/>
                  </a:lnTo>
                  <a:lnTo>
                    <a:pt x="242" y="199"/>
                  </a:lnTo>
                  <a:lnTo>
                    <a:pt x="240" y="199"/>
                  </a:lnTo>
                  <a:lnTo>
                    <a:pt x="240" y="201"/>
                  </a:lnTo>
                  <a:lnTo>
                    <a:pt x="240" y="203"/>
                  </a:lnTo>
                  <a:lnTo>
                    <a:pt x="238" y="205"/>
                  </a:lnTo>
                  <a:lnTo>
                    <a:pt x="238" y="207"/>
                  </a:lnTo>
                  <a:lnTo>
                    <a:pt x="236" y="211"/>
                  </a:lnTo>
                  <a:lnTo>
                    <a:pt x="236" y="213"/>
                  </a:lnTo>
                  <a:lnTo>
                    <a:pt x="236" y="215"/>
                  </a:lnTo>
                  <a:lnTo>
                    <a:pt x="234" y="215"/>
                  </a:lnTo>
                  <a:lnTo>
                    <a:pt x="234" y="217"/>
                  </a:lnTo>
                  <a:lnTo>
                    <a:pt x="234" y="219"/>
                  </a:lnTo>
                  <a:lnTo>
                    <a:pt x="234" y="221"/>
                  </a:lnTo>
                  <a:lnTo>
                    <a:pt x="232" y="221"/>
                  </a:lnTo>
                  <a:lnTo>
                    <a:pt x="232" y="223"/>
                  </a:lnTo>
                  <a:lnTo>
                    <a:pt x="232" y="225"/>
                  </a:lnTo>
                  <a:lnTo>
                    <a:pt x="230" y="225"/>
                  </a:lnTo>
                  <a:lnTo>
                    <a:pt x="230" y="227"/>
                  </a:lnTo>
                  <a:lnTo>
                    <a:pt x="230" y="229"/>
                  </a:lnTo>
                  <a:lnTo>
                    <a:pt x="230" y="231"/>
                  </a:lnTo>
                  <a:lnTo>
                    <a:pt x="228" y="235"/>
                  </a:lnTo>
                  <a:lnTo>
                    <a:pt x="228" y="237"/>
                  </a:lnTo>
                  <a:lnTo>
                    <a:pt x="226" y="237"/>
                  </a:lnTo>
                  <a:lnTo>
                    <a:pt x="226" y="237"/>
                  </a:lnTo>
                  <a:lnTo>
                    <a:pt x="226" y="239"/>
                  </a:lnTo>
                  <a:lnTo>
                    <a:pt x="224" y="241"/>
                  </a:lnTo>
                  <a:lnTo>
                    <a:pt x="224" y="243"/>
                  </a:lnTo>
                  <a:lnTo>
                    <a:pt x="224" y="245"/>
                  </a:lnTo>
                  <a:lnTo>
                    <a:pt x="222" y="247"/>
                  </a:lnTo>
                  <a:lnTo>
                    <a:pt x="222" y="249"/>
                  </a:lnTo>
                  <a:lnTo>
                    <a:pt x="222" y="251"/>
                  </a:lnTo>
                  <a:lnTo>
                    <a:pt x="220" y="251"/>
                  </a:lnTo>
                  <a:lnTo>
                    <a:pt x="220" y="253"/>
                  </a:lnTo>
                  <a:lnTo>
                    <a:pt x="220" y="255"/>
                  </a:lnTo>
                  <a:lnTo>
                    <a:pt x="218" y="257"/>
                  </a:lnTo>
                  <a:lnTo>
                    <a:pt x="218" y="259"/>
                  </a:lnTo>
                  <a:lnTo>
                    <a:pt x="218" y="261"/>
                  </a:lnTo>
                  <a:lnTo>
                    <a:pt x="216" y="261"/>
                  </a:lnTo>
                  <a:lnTo>
                    <a:pt x="216" y="263"/>
                  </a:lnTo>
                  <a:lnTo>
                    <a:pt x="216" y="265"/>
                  </a:lnTo>
                  <a:lnTo>
                    <a:pt x="216" y="267"/>
                  </a:lnTo>
                  <a:lnTo>
                    <a:pt x="214" y="267"/>
                  </a:lnTo>
                  <a:lnTo>
                    <a:pt x="214" y="269"/>
                  </a:lnTo>
                  <a:lnTo>
                    <a:pt x="214" y="271"/>
                  </a:lnTo>
                  <a:lnTo>
                    <a:pt x="214" y="273"/>
                  </a:lnTo>
                  <a:lnTo>
                    <a:pt x="212" y="273"/>
                  </a:lnTo>
                  <a:lnTo>
                    <a:pt x="212" y="275"/>
                  </a:lnTo>
                  <a:lnTo>
                    <a:pt x="212" y="277"/>
                  </a:lnTo>
                  <a:lnTo>
                    <a:pt x="210" y="279"/>
                  </a:lnTo>
                  <a:lnTo>
                    <a:pt x="210" y="281"/>
                  </a:lnTo>
                  <a:lnTo>
                    <a:pt x="210" y="283"/>
                  </a:lnTo>
                  <a:lnTo>
                    <a:pt x="208" y="285"/>
                  </a:lnTo>
                  <a:lnTo>
                    <a:pt x="208" y="285"/>
                  </a:lnTo>
                  <a:lnTo>
                    <a:pt x="208" y="287"/>
                  </a:lnTo>
                  <a:lnTo>
                    <a:pt x="206" y="289"/>
                  </a:lnTo>
                  <a:lnTo>
                    <a:pt x="206" y="291"/>
                  </a:lnTo>
                  <a:lnTo>
                    <a:pt x="206" y="293"/>
                  </a:lnTo>
                  <a:lnTo>
                    <a:pt x="204" y="293"/>
                  </a:lnTo>
                  <a:lnTo>
                    <a:pt x="204" y="295"/>
                  </a:lnTo>
                  <a:lnTo>
                    <a:pt x="204" y="297"/>
                  </a:lnTo>
                  <a:lnTo>
                    <a:pt x="204" y="299"/>
                  </a:lnTo>
                  <a:lnTo>
                    <a:pt x="204" y="299"/>
                  </a:lnTo>
                  <a:lnTo>
                    <a:pt x="204" y="301"/>
                  </a:lnTo>
                  <a:lnTo>
                    <a:pt x="204" y="303"/>
                  </a:lnTo>
                  <a:lnTo>
                    <a:pt x="202" y="303"/>
                  </a:lnTo>
                  <a:lnTo>
                    <a:pt x="202" y="305"/>
                  </a:lnTo>
                  <a:lnTo>
                    <a:pt x="202" y="307"/>
                  </a:lnTo>
                  <a:lnTo>
                    <a:pt x="202" y="309"/>
                  </a:lnTo>
                  <a:lnTo>
                    <a:pt x="200" y="309"/>
                  </a:lnTo>
                  <a:lnTo>
                    <a:pt x="200" y="311"/>
                  </a:lnTo>
                  <a:lnTo>
                    <a:pt x="200" y="313"/>
                  </a:lnTo>
                  <a:lnTo>
                    <a:pt x="198" y="315"/>
                  </a:lnTo>
                  <a:lnTo>
                    <a:pt x="198" y="317"/>
                  </a:lnTo>
                  <a:lnTo>
                    <a:pt x="198" y="319"/>
                  </a:lnTo>
                  <a:lnTo>
                    <a:pt x="196" y="321"/>
                  </a:lnTo>
                  <a:lnTo>
                    <a:pt x="196" y="323"/>
                  </a:lnTo>
                  <a:lnTo>
                    <a:pt x="196" y="325"/>
                  </a:lnTo>
                  <a:lnTo>
                    <a:pt x="194" y="325"/>
                  </a:lnTo>
                  <a:lnTo>
                    <a:pt x="194" y="327"/>
                  </a:lnTo>
                  <a:lnTo>
                    <a:pt x="194" y="329"/>
                  </a:lnTo>
                  <a:lnTo>
                    <a:pt x="194" y="331"/>
                  </a:lnTo>
                  <a:lnTo>
                    <a:pt x="192" y="331"/>
                  </a:lnTo>
                  <a:lnTo>
                    <a:pt x="192" y="333"/>
                  </a:lnTo>
                  <a:lnTo>
                    <a:pt x="192" y="333"/>
                  </a:lnTo>
                  <a:lnTo>
                    <a:pt x="190" y="335"/>
                  </a:lnTo>
                  <a:lnTo>
                    <a:pt x="190" y="337"/>
                  </a:lnTo>
                  <a:lnTo>
                    <a:pt x="190" y="339"/>
                  </a:lnTo>
                  <a:lnTo>
                    <a:pt x="190" y="341"/>
                  </a:lnTo>
                  <a:lnTo>
                    <a:pt x="188" y="341"/>
                  </a:lnTo>
                  <a:lnTo>
                    <a:pt x="188" y="343"/>
                  </a:lnTo>
                  <a:lnTo>
                    <a:pt x="188" y="345"/>
                  </a:lnTo>
                  <a:lnTo>
                    <a:pt x="186" y="347"/>
                  </a:lnTo>
                  <a:lnTo>
                    <a:pt x="186" y="349"/>
                  </a:lnTo>
                  <a:lnTo>
                    <a:pt x="186" y="351"/>
                  </a:lnTo>
                  <a:lnTo>
                    <a:pt x="184" y="355"/>
                  </a:lnTo>
                  <a:lnTo>
                    <a:pt x="182" y="357"/>
                  </a:lnTo>
                  <a:lnTo>
                    <a:pt x="182" y="359"/>
                  </a:lnTo>
                  <a:lnTo>
                    <a:pt x="182" y="361"/>
                  </a:lnTo>
                  <a:lnTo>
                    <a:pt x="182" y="363"/>
                  </a:lnTo>
                  <a:lnTo>
                    <a:pt x="180" y="363"/>
                  </a:lnTo>
                  <a:lnTo>
                    <a:pt x="180" y="365"/>
                  </a:lnTo>
                  <a:lnTo>
                    <a:pt x="180" y="367"/>
                  </a:lnTo>
                  <a:lnTo>
                    <a:pt x="180" y="369"/>
                  </a:lnTo>
                  <a:lnTo>
                    <a:pt x="178" y="369"/>
                  </a:lnTo>
                  <a:lnTo>
                    <a:pt x="178" y="371"/>
                  </a:lnTo>
                  <a:lnTo>
                    <a:pt x="178" y="373"/>
                  </a:lnTo>
                  <a:lnTo>
                    <a:pt x="176" y="375"/>
                  </a:lnTo>
                  <a:lnTo>
                    <a:pt x="176" y="377"/>
                  </a:lnTo>
                  <a:lnTo>
                    <a:pt x="174" y="379"/>
                  </a:lnTo>
                  <a:lnTo>
                    <a:pt x="174" y="381"/>
                  </a:lnTo>
                  <a:lnTo>
                    <a:pt x="172" y="381"/>
                  </a:lnTo>
                  <a:lnTo>
                    <a:pt x="172" y="381"/>
                  </a:lnTo>
                  <a:lnTo>
                    <a:pt x="170" y="381"/>
                  </a:lnTo>
                  <a:lnTo>
                    <a:pt x="170" y="383"/>
                  </a:lnTo>
                  <a:lnTo>
                    <a:pt x="168" y="383"/>
                  </a:lnTo>
                  <a:lnTo>
                    <a:pt x="168" y="385"/>
                  </a:lnTo>
                  <a:lnTo>
                    <a:pt x="166" y="385"/>
                  </a:lnTo>
                  <a:lnTo>
                    <a:pt x="164" y="385"/>
                  </a:lnTo>
                  <a:lnTo>
                    <a:pt x="162" y="385"/>
                  </a:lnTo>
                  <a:lnTo>
                    <a:pt x="162" y="383"/>
                  </a:lnTo>
                  <a:lnTo>
                    <a:pt x="162" y="381"/>
                  </a:lnTo>
                  <a:lnTo>
                    <a:pt x="160" y="381"/>
                  </a:lnTo>
                  <a:lnTo>
                    <a:pt x="162" y="381"/>
                  </a:lnTo>
                  <a:lnTo>
                    <a:pt x="162" y="381"/>
                  </a:lnTo>
                  <a:lnTo>
                    <a:pt x="160" y="379"/>
                  </a:lnTo>
                  <a:lnTo>
                    <a:pt x="160" y="377"/>
                  </a:lnTo>
                  <a:lnTo>
                    <a:pt x="158" y="377"/>
                  </a:lnTo>
                  <a:lnTo>
                    <a:pt x="156" y="377"/>
                  </a:lnTo>
                  <a:lnTo>
                    <a:pt x="156" y="377"/>
                  </a:lnTo>
                  <a:lnTo>
                    <a:pt x="156" y="375"/>
                  </a:lnTo>
                  <a:lnTo>
                    <a:pt x="154" y="375"/>
                  </a:lnTo>
                  <a:lnTo>
                    <a:pt x="154" y="373"/>
                  </a:lnTo>
                  <a:lnTo>
                    <a:pt x="152" y="373"/>
                  </a:lnTo>
                  <a:lnTo>
                    <a:pt x="152" y="375"/>
                  </a:lnTo>
                  <a:lnTo>
                    <a:pt x="152" y="373"/>
                  </a:lnTo>
                  <a:lnTo>
                    <a:pt x="150" y="373"/>
                  </a:lnTo>
                  <a:lnTo>
                    <a:pt x="150" y="375"/>
                  </a:lnTo>
                  <a:lnTo>
                    <a:pt x="148" y="375"/>
                  </a:lnTo>
                  <a:lnTo>
                    <a:pt x="148" y="373"/>
                  </a:lnTo>
                  <a:lnTo>
                    <a:pt x="146" y="373"/>
                  </a:lnTo>
                  <a:lnTo>
                    <a:pt x="144" y="375"/>
                  </a:lnTo>
                  <a:lnTo>
                    <a:pt x="144" y="377"/>
                  </a:lnTo>
                  <a:lnTo>
                    <a:pt x="144" y="379"/>
                  </a:lnTo>
                  <a:lnTo>
                    <a:pt x="142" y="379"/>
                  </a:lnTo>
                  <a:lnTo>
                    <a:pt x="142" y="381"/>
                  </a:lnTo>
                  <a:lnTo>
                    <a:pt x="144" y="381"/>
                  </a:lnTo>
                  <a:lnTo>
                    <a:pt x="142" y="381"/>
                  </a:lnTo>
                  <a:lnTo>
                    <a:pt x="142" y="381"/>
                  </a:lnTo>
                  <a:lnTo>
                    <a:pt x="144" y="381"/>
                  </a:lnTo>
                  <a:lnTo>
                    <a:pt x="144" y="383"/>
                  </a:lnTo>
                  <a:lnTo>
                    <a:pt x="144" y="385"/>
                  </a:lnTo>
                  <a:lnTo>
                    <a:pt x="142" y="385"/>
                  </a:lnTo>
                  <a:lnTo>
                    <a:pt x="142" y="387"/>
                  </a:lnTo>
                  <a:lnTo>
                    <a:pt x="140" y="387"/>
                  </a:lnTo>
                  <a:lnTo>
                    <a:pt x="140" y="389"/>
                  </a:lnTo>
                  <a:lnTo>
                    <a:pt x="142" y="389"/>
                  </a:lnTo>
                  <a:lnTo>
                    <a:pt x="140" y="389"/>
                  </a:lnTo>
                  <a:lnTo>
                    <a:pt x="140" y="391"/>
                  </a:lnTo>
                  <a:lnTo>
                    <a:pt x="140" y="393"/>
                  </a:lnTo>
                  <a:lnTo>
                    <a:pt x="140" y="395"/>
                  </a:lnTo>
                  <a:lnTo>
                    <a:pt x="138" y="395"/>
                  </a:lnTo>
                  <a:lnTo>
                    <a:pt x="138" y="397"/>
                  </a:lnTo>
                  <a:lnTo>
                    <a:pt x="140" y="397"/>
                  </a:lnTo>
                  <a:lnTo>
                    <a:pt x="140" y="399"/>
                  </a:lnTo>
                  <a:lnTo>
                    <a:pt x="138" y="399"/>
                  </a:lnTo>
                  <a:lnTo>
                    <a:pt x="138" y="401"/>
                  </a:lnTo>
                  <a:lnTo>
                    <a:pt x="138" y="403"/>
                  </a:lnTo>
                  <a:lnTo>
                    <a:pt x="136" y="403"/>
                  </a:lnTo>
                  <a:lnTo>
                    <a:pt x="136" y="405"/>
                  </a:lnTo>
                  <a:lnTo>
                    <a:pt x="136" y="407"/>
                  </a:lnTo>
                  <a:lnTo>
                    <a:pt x="136" y="409"/>
                  </a:lnTo>
                  <a:lnTo>
                    <a:pt x="136" y="411"/>
                  </a:lnTo>
                  <a:lnTo>
                    <a:pt x="136" y="413"/>
                  </a:lnTo>
                  <a:lnTo>
                    <a:pt x="136" y="415"/>
                  </a:lnTo>
                  <a:lnTo>
                    <a:pt x="136" y="417"/>
                  </a:lnTo>
                  <a:lnTo>
                    <a:pt x="136" y="419"/>
                  </a:lnTo>
                  <a:lnTo>
                    <a:pt x="134" y="421"/>
                  </a:lnTo>
                  <a:lnTo>
                    <a:pt x="134" y="423"/>
                  </a:lnTo>
                  <a:lnTo>
                    <a:pt x="134" y="425"/>
                  </a:lnTo>
                  <a:lnTo>
                    <a:pt x="132" y="425"/>
                  </a:lnTo>
                  <a:lnTo>
                    <a:pt x="130" y="425"/>
                  </a:lnTo>
                  <a:lnTo>
                    <a:pt x="130" y="427"/>
                  </a:lnTo>
                  <a:lnTo>
                    <a:pt x="130" y="429"/>
                  </a:lnTo>
                  <a:lnTo>
                    <a:pt x="128" y="429"/>
                  </a:lnTo>
                  <a:lnTo>
                    <a:pt x="128" y="429"/>
                  </a:lnTo>
                  <a:lnTo>
                    <a:pt x="128" y="429"/>
                  </a:lnTo>
                  <a:lnTo>
                    <a:pt x="126" y="429"/>
                  </a:lnTo>
                  <a:lnTo>
                    <a:pt x="126" y="427"/>
                  </a:lnTo>
                  <a:lnTo>
                    <a:pt x="126" y="425"/>
                  </a:lnTo>
                  <a:lnTo>
                    <a:pt x="124" y="423"/>
                  </a:lnTo>
                  <a:lnTo>
                    <a:pt x="124" y="421"/>
                  </a:lnTo>
                  <a:lnTo>
                    <a:pt x="122" y="419"/>
                  </a:lnTo>
                  <a:lnTo>
                    <a:pt x="122" y="417"/>
                  </a:lnTo>
                  <a:lnTo>
                    <a:pt x="122" y="415"/>
                  </a:lnTo>
                  <a:lnTo>
                    <a:pt x="120" y="415"/>
                  </a:lnTo>
                  <a:lnTo>
                    <a:pt x="120" y="413"/>
                  </a:lnTo>
                  <a:lnTo>
                    <a:pt x="120" y="411"/>
                  </a:lnTo>
                  <a:lnTo>
                    <a:pt x="118" y="409"/>
                  </a:lnTo>
                  <a:lnTo>
                    <a:pt x="118" y="407"/>
                  </a:lnTo>
                  <a:lnTo>
                    <a:pt x="116" y="405"/>
                  </a:lnTo>
                  <a:lnTo>
                    <a:pt x="116" y="403"/>
                  </a:lnTo>
                  <a:lnTo>
                    <a:pt x="114" y="403"/>
                  </a:lnTo>
                  <a:lnTo>
                    <a:pt x="114" y="401"/>
                  </a:lnTo>
                  <a:lnTo>
                    <a:pt x="114" y="399"/>
                  </a:lnTo>
                  <a:lnTo>
                    <a:pt x="112" y="399"/>
                  </a:lnTo>
                  <a:lnTo>
                    <a:pt x="112" y="397"/>
                  </a:lnTo>
                  <a:lnTo>
                    <a:pt x="112" y="395"/>
                  </a:lnTo>
                  <a:lnTo>
                    <a:pt x="110" y="395"/>
                  </a:lnTo>
                  <a:lnTo>
                    <a:pt x="110" y="393"/>
                  </a:lnTo>
                  <a:lnTo>
                    <a:pt x="110" y="391"/>
                  </a:lnTo>
                  <a:lnTo>
                    <a:pt x="108" y="389"/>
                  </a:lnTo>
                  <a:lnTo>
                    <a:pt x="108" y="387"/>
                  </a:lnTo>
                  <a:lnTo>
                    <a:pt x="108" y="385"/>
                  </a:lnTo>
                  <a:lnTo>
                    <a:pt x="108" y="385"/>
                  </a:lnTo>
                  <a:lnTo>
                    <a:pt x="108" y="383"/>
                  </a:lnTo>
                  <a:lnTo>
                    <a:pt x="108" y="381"/>
                  </a:lnTo>
                  <a:lnTo>
                    <a:pt x="106" y="381"/>
                  </a:lnTo>
                  <a:lnTo>
                    <a:pt x="106" y="381"/>
                  </a:lnTo>
                  <a:lnTo>
                    <a:pt x="106" y="379"/>
                  </a:lnTo>
                  <a:lnTo>
                    <a:pt x="104" y="379"/>
                  </a:lnTo>
                  <a:lnTo>
                    <a:pt x="104" y="377"/>
                  </a:lnTo>
                  <a:lnTo>
                    <a:pt x="104" y="375"/>
                  </a:lnTo>
                  <a:lnTo>
                    <a:pt x="102" y="375"/>
                  </a:lnTo>
                  <a:lnTo>
                    <a:pt x="102" y="373"/>
                  </a:lnTo>
                  <a:lnTo>
                    <a:pt x="102" y="371"/>
                  </a:lnTo>
                  <a:lnTo>
                    <a:pt x="100" y="369"/>
                  </a:lnTo>
                  <a:lnTo>
                    <a:pt x="100" y="367"/>
                  </a:lnTo>
                  <a:lnTo>
                    <a:pt x="98" y="365"/>
                  </a:lnTo>
                  <a:lnTo>
                    <a:pt x="98" y="363"/>
                  </a:lnTo>
                  <a:lnTo>
                    <a:pt x="98" y="361"/>
                  </a:lnTo>
                  <a:lnTo>
                    <a:pt x="96" y="361"/>
                  </a:lnTo>
                  <a:lnTo>
                    <a:pt x="96" y="359"/>
                  </a:lnTo>
                  <a:lnTo>
                    <a:pt x="96" y="357"/>
                  </a:lnTo>
                  <a:lnTo>
                    <a:pt x="94" y="357"/>
                  </a:lnTo>
                  <a:lnTo>
                    <a:pt x="94" y="355"/>
                  </a:lnTo>
                  <a:lnTo>
                    <a:pt x="94" y="353"/>
                  </a:lnTo>
                  <a:lnTo>
                    <a:pt x="92" y="353"/>
                  </a:lnTo>
                  <a:lnTo>
                    <a:pt x="92" y="351"/>
                  </a:lnTo>
                  <a:lnTo>
                    <a:pt x="92" y="349"/>
                  </a:lnTo>
                  <a:lnTo>
                    <a:pt x="90" y="349"/>
                  </a:lnTo>
                  <a:lnTo>
                    <a:pt x="90" y="347"/>
                  </a:lnTo>
                  <a:lnTo>
                    <a:pt x="90" y="345"/>
                  </a:lnTo>
                  <a:lnTo>
                    <a:pt x="88" y="343"/>
                  </a:lnTo>
                  <a:lnTo>
                    <a:pt x="88" y="341"/>
                  </a:lnTo>
                  <a:lnTo>
                    <a:pt x="88" y="339"/>
                  </a:lnTo>
                  <a:lnTo>
                    <a:pt x="86" y="339"/>
                  </a:lnTo>
                  <a:lnTo>
                    <a:pt x="86" y="335"/>
                  </a:lnTo>
                  <a:lnTo>
                    <a:pt x="84" y="335"/>
                  </a:lnTo>
                  <a:lnTo>
                    <a:pt x="84" y="333"/>
                  </a:lnTo>
                  <a:lnTo>
                    <a:pt x="82" y="333"/>
                  </a:lnTo>
                  <a:lnTo>
                    <a:pt x="82" y="331"/>
                  </a:lnTo>
                  <a:lnTo>
                    <a:pt x="80" y="329"/>
                  </a:lnTo>
                  <a:lnTo>
                    <a:pt x="80" y="327"/>
                  </a:lnTo>
                  <a:lnTo>
                    <a:pt x="80" y="325"/>
                  </a:lnTo>
                  <a:lnTo>
                    <a:pt x="78" y="325"/>
                  </a:lnTo>
                  <a:lnTo>
                    <a:pt x="78" y="323"/>
                  </a:lnTo>
                  <a:lnTo>
                    <a:pt x="78" y="321"/>
                  </a:lnTo>
                  <a:lnTo>
                    <a:pt x="76" y="319"/>
                  </a:lnTo>
                  <a:lnTo>
                    <a:pt x="76" y="317"/>
                  </a:lnTo>
                  <a:lnTo>
                    <a:pt x="76" y="315"/>
                  </a:lnTo>
                  <a:lnTo>
                    <a:pt x="74" y="315"/>
                  </a:lnTo>
                  <a:lnTo>
                    <a:pt x="74" y="313"/>
                  </a:lnTo>
                  <a:lnTo>
                    <a:pt x="74" y="311"/>
                  </a:lnTo>
                  <a:lnTo>
                    <a:pt x="72" y="309"/>
                  </a:lnTo>
                  <a:lnTo>
                    <a:pt x="72" y="307"/>
                  </a:lnTo>
                  <a:lnTo>
                    <a:pt x="70" y="307"/>
                  </a:lnTo>
                  <a:lnTo>
                    <a:pt x="70" y="305"/>
                  </a:lnTo>
                  <a:lnTo>
                    <a:pt x="70" y="303"/>
                  </a:lnTo>
                  <a:lnTo>
                    <a:pt x="68" y="301"/>
                  </a:lnTo>
                  <a:lnTo>
                    <a:pt x="68" y="299"/>
                  </a:lnTo>
                  <a:lnTo>
                    <a:pt x="68" y="297"/>
                  </a:lnTo>
                  <a:lnTo>
                    <a:pt x="66" y="297"/>
                  </a:lnTo>
                  <a:lnTo>
                    <a:pt x="66" y="295"/>
                  </a:lnTo>
                  <a:lnTo>
                    <a:pt x="64" y="293"/>
                  </a:lnTo>
                  <a:lnTo>
                    <a:pt x="64" y="291"/>
                  </a:lnTo>
                  <a:lnTo>
                    <a:pt x="64" y="289"/>
                  </a:lnTo>
                  <a:lnTo>
                    <a:pt x="62" y="287"/>
                  </a:lnTo>
                  <a:lnTo>
                    <a:pt x="62" y="285"/>
                  </a:lnTo>
                  <a:lnTo>
                    <a:pt x="60" y="285"/>
                  </a:lnTo>
                  <a:lnTo>
                    <a:pt x="60" y="283"/>
                  </a:lnTo>
                  <a:lnTo>
                    <a:pt x="60" y="281"/>
                  </a:lnTo>
                  <a:lnTo>
                    <a:pt x="60" y="279"/>
                  </a:lnTo>
                  <a:lnTo>
                    <a:pt x="58" y="277"/>
                  </a:lnTo>
                  <a:lnTo>
                    <a:pt x="58" y="275"/>
                  </a:lnTo>
                  <a:lnTo>
                    <a:pt x="58" y="273"/>
                  </a:lnTo>
                  <a:lnTo>
                    <a:pt x="56" y="273"/>
                  </a:lnTo>
                  <a:lnTo>
                    <a:pt x="56" y="271"/>
                  </a:lnTo>
                  <a:lnTo>
                    <a:pt x="56" y="269"/>
                  </a:lnTo>
                  <a:lnTo>
                    <a:pt x="54" y="267"/>
                  </a:lnTo>
                  <a:lnTo>
                    <a:pt x="54" y="265"/>
                  </a:lnTo>
                  <a:lnTo>
                    <a:pt x="54" y="263"/>
                  </a:lnTo>
                  <a:lnTo>
                    <a:pt x="52" y="263"/>
                  </a:lnTo>
                  <a:lnTo>
                    <a:pt x="52" y="261"/>
                  </a:lnTo>
                  <a:lnTo>
                    <a:pt x="52" y="259"/>
                  </a:lnTo>
                  <a:lnTo>
                    <a:pt x="50" y="257"/>
                  </a:lnTo>
                  <a:lnTo>
                    <a:pt x="50" y="255"/>
                  </a:lnTo>
                  <a:lnTo>
                    <a:pt x="48" y="255"/>
                  </a:lnTo>
                  <a:lnTo>
                    <a:pt x="48" y="253"/>
                  </a:lnTo>
                  <a:lnTo>
                    <a:pt x="48" y="251"/>
                  </a:lnTo>
                  <a:lnTo>
                    <a:pt x="46" y="251"/>
                  </a:lnTo>
                  <a:lnTo>
                    <a:pt x="46" y="249"/>
                  </a:lnTo>
                  <a:lnTo>
                    <a:pt x="46" y="247"/>
                  </a:lnTo>
                  <a:lnTo>
                    <a:pt x="44" y="245"/>
                  </a:lnTo>
                  <a:lnTo>
                    <a:pt x="44" y="243"/>
                  </a:lnTo>
                  <a:lnTo>
                    <a:pt x="44" y="241"/>
                  </a:lnTo>
                  <a:lnTo>
                    <a:pt x="42" y="241"/>
                  </a:lnTo>
                  <a:lnTo>
                    <a:pt x="42" y="239"/>
                  </a:lnTo>
                  <a:lnTo>
                    <a:pt x="42" y="237"/>
                  </a:lnTo>
                  <a:lnTo>
                    <a:pt x="40" y="237"/>
                  </a:lnTo>
                  <a:lnTo>
                    <a:pt x="40" y="237"/>
                  </a:lnTo>
                  <a:lnTo>
                    <a:pt x="40" y="235"/>
                  </a:lnTo>
                  <a:lnTo>
                    <a:pt x="38" y="235"/>
                  </a:lnTo>
                  <a:lnTo>
                    <a:pt x="38" y="233"/>
                  </a:lnTo>
                  <a:lnTo>
                    <a:pt x="38" y="231"/>
                  </a:lnTo>
                  <a:lnTo>
                    <a:pt x="38" y="229"/>
                  </a:lnTo>
                  <a:lnTo>
                    <a:pt x="36" y="229"/>
                  </a:lnTo>
                  <a:lnTo>
                    <a:pt x="36" y="227"/>
                  </a:lnTo>
                  <a:lnTo>
                    <a:pt x="36" y="225"/>
                  </a:lnTo>
                  <a:lnTo>
                    <a:pt x="34" y="225"/>
                  </a:lnTo>
                  <a:lnTo>
                    <a:pt x="34" y="223"/>
                  </a:lnTo>
                  <a:lnTo>
                    <a:pt x="34" y="221"/>
                  </a:lnTo>
                  <a:lnTo>
                    <a:pt x="32" y="221"/>
                  </a:lnTo>
                  <a:lnTo>
                    <a:pt x="32" y="219"/>
                  </a:lnTo>
                  <a:lnTo>
                    <a:pt x="32" y="217"/>
                  </a:lnTo>
                  <a:lnTo>
                    <a:pt x="30" y="215"/>
                  </a:lnTo>
                  <a:lnTo>
                    <a:pt x="30" y="213"/>
                  </a:lnTo>
                  <a:lnTo>
                    <a:pt x="28" y="211"/>
                  </a:lnTo>
                  <a:lnTo>
                    <a:pt x="28" y="209"/>
                  </a:lnTo>
                  <a:lnTo>
                    <a:pt x="28" y="207"/>
                  </a:lnTo>
                  <a:lnTo>
                    <a:pt x="26" y="207"/>
                  </a:lnTo>
                  <a:lnTo>
                    <a:pt x="26" y="205"/>
                  </a:lnTo>
                  <a:lnTo>
                    <a:pt x="24" y="201"/>
                  </a:lnTo>
                  <a:lnTo>
                    <a:pt x="24" y="199"/>
                  </a:lnTo>
                  <a:lnTo>
                    <a:pt x="22" y="197"/>
                  </a:lnTo>
                  <a:lnTo>
                    <a:pt x="20" y="193"/>
                  </a:lnTo>
                  <a:lnTo>
                    <a:pt x="20" y="189"/>
                  </a:lnTo>
                  <a:lnTo>
                    <a:pt x="18" y="189"/>
                  </a:lnTo>
                  <a:lnTo>
                    <a:pt x="18" y="189"/>
                  </a:lnTo>
                  <a:lnTo>
                    <a:pt x="18" y="187"/>
                  </a:lnTo>
                  <a:lnTo>
                    <a:pt x="16" y="185"/>
                  </a:lnTo>
                  <a:lnTo>
                    <a:pt x="16" y="183"/>
                  </a:lnTo>
                  <a:lnTo>
                    <a:pt x="14" y="181"/>
                  </a:lnTo>
                  <a:lnTo>
                    <a:pt x="14" y="179"/>
                  </a:lnTo>
                  <a:lnTo>
                    <a:pt x="14" y="177"/>
                  </a:lnTo>
                  <a:lnTo>
                    <a:pt x="12" y="177"/>
                  </a:lnTo>
                  <a:lnTo>
                    <a:pt x="12" y="175"/>
                  </a:lnTo>
                  <a:lnTo>
                    <a:pt x="10" y="173"/>
                  </a:lnTo>
                  <a:lnTo>
                    <a:pt x="10" y="171"/>
                  </a:lnTo>
                  <a:lnTo>
                    <a:pt x="10" y="169"/>
                  </a:lnTo>
                  <a:lnTo>
                    <a:pt x="10" y="167"/>
                  </a:lnTo>
                  <a:lnTo>
                    <a:pt x="10" y="165"/>
                  </a:lnTo>
                  <a:lnTo>
                    <a:pt x="8" y="163"/>
                  </a:lnTo>
                  <a:lnTo>
                    <a:pt x="8" y="161"/>
                  </a:lnTo>
                  <a:lnTo>
                    <a:pt x="8" y="159"/>
                  </a:lnTo>
                  <a:lnTo>
                    <a:pt x="6" y="159"/>
                  </a:lnTo>
                  <a:lnTo>
                    <a:pt x="6" y="157"/>
                  </a:lnTo>
                  <a:lnTo>
                    <a:pt x="6" y="155"/>
                  </a:lnTo>
                  <a:lnTo>
                    <a:pt x="4" y="155"/>
                  </a:lnTo>
                  <a:lnTo>
                    <a:pt x="4" y="153"/>
                  </a:lnTo>
                  <a:lnTo>
                    <a:pt x="4" y="151"/>
                  </a:lnTo>
                  <a:lnTo>
                    <a:pt x="2" y="149"/>
                  </a:lnTo>
                  <a:lnTo>
                    <a:pt x="2" y="147"/>
                  </a:lnTo>
                  <a:lnTo>
                    <a:pt x="2" y="145"/>
                  </a:lnTo>
                  <a:lnTo>
                    <a:pt x="0" y="145"/>
                  </a:lnTo>
                  <a:lnTo>
                    <a:pt x="0" y="143"/>
                  </a:lnTo>
                  <a:lnTo>
                    <a:pt x="0" y="143"/>
                  </a:lnTo>
                  <a:lnTo>
                    <a:pt x="2" y="141"/>
                  </a:lnTo>
                  <a:lnTo>
                    <a:pt x="2" y="139"/>
                  </a:lnTo>
                  <a:lnTo>
                    <a:pt x="2" y="137"/>
                  </a:lnTo>
                  <a:lnTo>
                    <a:pt x="4" y="137"/>
                  </a:lnTo>
                  <a:lnTo>
                    <a:pt x="4" y="135"/>
                  </a:lnTo>
                  <a:lnTo>
                    <a:pt x="4" y="133"/>
                  </a:lnTo>
                  <a:lnTo>
                    <a:pt x="6" y="133"/>
                  </a:lnTo>
                  <a:lnTo>
                    <a:pt x="6" y="131"/>
                  </a:lnTo>
                  <a:lnTo>
                    <a:pt x="6" y="129"/>
                  </a:lnTo>
                  <a:lnTo>
                    <a:pt x="8" y="129"/>
                  </a:lnTo>
                  <a:lnTo>
                    <a:pt x="8" y="127"/>
                  </a:lnTo>
                  <a:lnTo>
                    <a:pt x="8" y="125"/>
                  </a:lnTo>
                  <a:lnTo>
                    <a:pt x="10" y="125"/>
                  </a:lnTo>
                  <a:lnTo>
                    <a:pt x="10" y="123"/>
                  </a:lnTo>
                  <a:lnTo>
                    <a:pt x="10" y="121"/>
                  </a:lnTo>
                  <a:lnTo>
                    <a:pt x="10" y="121"/>
                  </a:lnTo>
                  <a:lnTo>
                    <a:pt x="10" y="119"/>
                  </a:lnTo>
                  <a:lnTo>
                    <a:pt x="10" y="117"/>
                  </a:lnTo>
                  <a:lnTo>
                    <a:pt x="12" y="115"/>
                  </a:lnTo>
                  <a:lnTo>
                    <a:pt x="12" y="113"/>
                  </a:lnTo>
                  <a:lnTo>
                    <a:pt x="14" y="113"/>
                  </a:lnTo>
                  <a:lnTo>
                    <a:pt x="14" y="111"/>
                  </a:lnTo>
                  <a:lnTo>
                    <a:pt x="14" y="109"/>
                  </a:lnTo>
                  <a:lnTo>
                    <a:pt x="16" y="107"/>
                  </a:lnTo>
                  <a:lnTo>
                    <a:pt x="16" y="105"/>
                  </a:lnTo>
                  <a:lnTo>
                    <a:pt x="18" y="105"/>
                  </a:lnTo>
                  <a:lnTo>
                    <a:pt x="18" y="103"/>
                  </a:lnTo>
                  <a:lnTo>
                    <a:pt x="18" y="101"/>
                  </a:lnTo>
                  <a:lnTo>
                    <a:pt x="20" y="99"/>
                  </a:lnTo>
                  <a:lnTo>
                    <a:pt x="20" y="97"/>
                  </a:lnTo>
                  <a:lnTo>
                    <a:pt x="22" y="95"/>
                  </a:lnTo>
                  <a:lnTo>
                    <a:pt x="22" y="95"/>
                  </a:lnTo>
                  <a:lnTo>
                    <a:pt x="24" y="93"/>
                  </a:lnTo>
                  <a:lnTo>
                    <a:pt x="24" y="90"/>
                  </a:lnTo>
                  <a:lnTo>
                    <a:pt x="26" y="88"/>
                  </a:lnTo>
                  <a:lnTo>
                    <a:pt x="26" y="86"/>
                  </a:lnTo>
                  <a:lnTo>
                    <a:pt x="28" y="84"/>
                  </a:lnTo>
                  <a:lnTo>
                    <a:pt x="28" y="82"/>
                  </a:lnTo>
                  <a:lnTo>
                    <a:pt x="30" y="80"/>
                  </a:lnTo>
                  <a:lnTo>
                    <a:pt x="32" y="74"/>
                  </a:lnTo>
                  <a:lnTo>
                    <a:pt x="34" y="72"/>
                  </a:lnTo>
                  <a:lnTo>
                    <a:pt x="34" y="70"/>
                  </a:lnTo>
                  <a:lnTo>
                    <a:pt x="34" y="68"/>
                  </a:lnTo>
                  <a:lnTo>
                    <a:pt x="36" y="68"/>
                  </a:lnTo>
                  <a:lnTo>
                    <a:pt x="36" y="66"/>
                  </a:lnTo>
                  <a:lnTo>
                    <a:pt x="36" y="64"/>
                  </a:lnTo>
                  <a:lnTo>
                    <a:pt x="38" y="62"/>
                  </a:lnTo>
                  <a:lnTo>
                    <a:pt x="38" y="60"/>
                  </a:lnTo>
                  <a:lnTo>
                    <a:pt x="40" y="58"/>
                  </a:lnTo>
                  <a:lnTo>
                    <a:pt x="40" y="56"/>
                  </a:lnTo>
                  <a:lnTo>
                    <a:pt x="40" y="54"/>
                  </a:lnTo>
                  <a:lnTo>
                    <a:pt x="42" y="54"/>
                  </a:lnTo>
                  <a:lnTo>
                    <a:pt x="42" y="52"/>
                  </a:lnTo>
                  <a:lnTo>
                    <a:pt x="42" y="50"/>
                  </a:lnTo>
                  <a:lnTo>
                    <a:pt x="44" y="48"/>
                  </a:lnTo>
                  <a:lnTo>
                    <a:pt x="44" y="46"/>
                  </a:lnTo>
                  <a:lnTo>
                    <a:pt x="46" y="46"/>
                  </a:lnTo>
                  <a:lnTo>
                    <a:pt x="48" y="44"/>
                  </a:lnTo>
                  <a:lnTo>
                    <a:pt x="48" y="42"/>
                  </a:lnTo>
                  <a:lnTo>
                    <a:pt x="48" y="40"/>
                  </a:lnTo>
                  <a:lnTo>
                    <a:pt x="50" y="40"/>
                  </a:lnTo>
                  <a:lnTo>
                    <a:pt x="50" y="38"/>
                  </a:lnTo>
                  <a:lnTo>
                    <a:pt x="50" y="36"/>
                  </a:lnTo>
                  <a:lnTo>
                    <a:pt x="52" y="36"/>
                  </a:lnTo>
                  <a:lnTo>
                    <a:pt x="52" y="34"/>
                  </a:lnTo>
                  <a:lnTo>
                    <a:pt x="52" y="32"/>
                  </a:lnTo>
                  <a:lnTo>
                    <a:pt x="54" y="30"/>
                  </a:lnTo>
                  <a:lnTo>
                    <a:pt x="54" y="28"/>
                  </a:lnTo>
                  <a:lnTo>
                    <a:pt x="56" y="26"/>
                  </a:lnTo>
                  <a:lnTo>
                    <a:pt x="56" y="24"/>
                  </a:lnTo>
                  <a:lnTo>
                    <a:pt x="58" y="22"/>
                  </a:lnTo>
                  <a:lnTo>
                    <a:pt x="58" y="20"/>
                  </a:lnTo>
                  <a:lnTo>
                    <a:pt x="60" y="18"/>
                  </a:lnTo>
                  <a:lnTo>
                    <a:pt x="60" y="16"/>
                  </a:lnTo>
                  <a:lnTo>
                    <a:pt x="60" y="14"/>
                  </a:lnTo>
                  <a:lnTo>
                    <a:pt x="60" y="14"/>
                  </a:lnTo>
                  <a:lnTo>
                    <a:pt x="60" y="12"/>
                  </a:lnTo>
                  <a:lnTo>
                    <a:pt x="60" y="10"/>
                  </a:lnTo>
                  <a:lnTo>
                    <a:pt x="62" y="10"/>
                  </a:lnTo>
                  <a:lnTo>
                    <a:pt x="62" y="8"/>
                  </a:lnTo>
                  <a:lnTo>
                    <a:pt x="62" y="6"/>
                  </a:lnTo>
                  <a:lnTo>
                    <a:pt x="64" y="6"/>
                  </a:lnTo>
                  <a:lnTo>
                    <a:pt x="64" y="4"/>
                  </a:lnTo>
                  <a:lnTo>
                    <a:pt x="66" y="2"/>
                  </a:lnTo>
                  <a:lnTo>
                    <a:pt x="66" y="0"/>
                  </a:lnTo>
                  <a:lnTo>
                    <a:pt x="68" y="0"/>
                  </a:lnTo>
                  <a:lnTo>
                    <a:pt x="70" y="2"/>
                  </a:lnTo>
                  <a:lnTo>
                    <a:pt x="72" y="2"/>
                  </a:lnTo>
                  <a:lnTo>
                    <a:pt x="74" y="4"/>
                  </a:lnTo>
                  <a:lnTo>
                    <a:pt x="76" y="4"/>
                  </a:lnTo>
                  <a:lnTo>
                    <a:pt x="78" y="4"/>
                  </a:lnTo>
                  <a:lnTo>
                    <a:pt x="78" y="6"/>
                  </a:lnTo>
                  <a:lnTo>
                    <a:pt x="80" y="6"/>
                  </a:lnTo>
                  <a:lnTo>
                    <a:pt x="82" y="8"/>
                  </a:lnTo>
                  <a:lnTo>
                    <a:pt x="84" y="8"/>
                  </a:lnTo>
                  <a:lnTo>
                    <a:pt x="86" y="10"/>
                  </a:lnTo>
                  <a:lnTo>
                    <a:pt x="88" y="10"/>
                  </a:lnTo>
                  <a:lnTo>
                    <a:pt x="90" y="10"/>
                  </a:lnTo>
                  <a:lnTo>
                    <a:pt x="90" y="12"/>
                  </a:lnTo>
                  <a:lnTo>
                    <a:pt x="92" y="12"/>
                  </a:lnTo>
                  <a:lnTo>
                    <a:pt x="94" y="12"/>
                  </a:lnTo>
                  <a:lnTo>
                    <a:pt x="94" y="14"/>
                  </a:lnTo>
                  <a:lnTo>
                    <a:pt x="96" y="14"/>
                  </a:lnTo>
                  <a:lnTo>
                    <a:pt x="98" y="14"/>
                  </a:lnTo>
                  <a:lnTo>
                    <a:pt x="100" y="16"/>
                  </a:lnTo>
                  <a:lnTo>
                    <a:pt x="102" y="16"/>
                  </a:lnTo>
                  <a:lnTo>
                    <a:pt x="104" y="18"/>
                  </a:lnTo>
                  <a:lnTo>
                    <a:pt x="106" y="18"/>
                  </a:lnTo>
                  <a:lnTo>
                    <a:pt x="108" y="18"/>
                  </a:lnTo>
                  <a:lnTo>
                    <a:pt x="108" y="20"/>
                  </a:lnTo>
                  <a:lnTo>
                    <a:pt x="108" y="20"/>
                  </a:lnTo>
                  <a:lnTo>
                    <a:pt x="110" y="20"/>
                  </a:lnTo>
                  <a:lnTo>
                    <a:pt x="110" y="22"/>
                  </a:lnTo>
                  <a:lnTo>
                    <a:pt x="112" y="22"/>
                  </a:lnTo>
                  <a:lnTo>
                    <a:pt x="114" y="22"/>
                  </a:lnTo>
                  <a:lnTo>
                    <a:pt x="116" y="24"/>
                  </a:lnTo>
                  <a:lnTo>
                    <a:pt x="118" y="24"/>
                  </a:lnTo>
                  <a:lnTo>
                    <a:pt x="120" y="24"/>
                  </a:lnTo>
                  <a:lnTo>
                    <a:pt x="120" y="26"/>
                  </a:lnTo>
                  <a:lnTo>
                    <a:pt x="122" y="26"/>
                  </a:lnTo>
                  <a:lnTo>
                    <a:pt x="124" y="26"/>
                  </a:lnTo>
                  <a:lnTo>
                    <a:pt x="124" y="28"/>
                  </a:lnTo>
                  <a:lnTo>
                    <a:pt x="126" y="28"/>
                  </a:lnTo>
                  <a:lnTo>
                    <a:pt x="128" y="28"/>
                  </a:lnTo>
                  <a:lnTo>
                    <a:pt x="130" y="30"/>
                  </a:lnTo>
                  <a:lnTo>
                    <a:pt x="132" y="30"/>
                  </a:lnTo>
                  <a:lnTo>
                    <a:pt x="134" y="30"/>
                  </a:lnTo>
                  <a:lnTo>
                    <a:pt x="134" y="32"/>
                  </a:lnTo>
                  <a:lnTo>
                    <a:pt x="136" y="32"/>
                  </a:lnTo>
                  <a:lnTo>
                    <a:pt x="138" y="32"/>
                  </a:lnTo>
                  <a:lnTo>
                    <a:pt x="140" y="34"/>
                  </a:lnTo>
                  <a:lnTo>
                    <a:pt x="142" y="34"/>
                  </a:lnTo>
                  <a:lnTo>
                    <a:pt x="144" y="36"/>
                  </a:lnTo>
                  <a:lnTo>
                    <a:pt x="146" y="36"/>
                  </a:lnTo>
                  <a:lnTo>
                    <a:pt x="148" y="38"/>
                  </a:lnTo>
                  <a:lnTo>
                    <a:pt x="150" y="38"/>
                  </a:lnTo>
                  <a:lnTo>
                    <a:pt x="152" y="38"/>
                  </a:lnTo>
                  <a:lnTo>
                    <a:pt x="152" y="40"/>
                  </a:lnTo>
                  <a:lnTo>
                    <a:pt x="154" y="40"/>
                  </a:lnTo>
                  <a:lnTo>
                    <a:pt x="156" y="40"/>
                  </a:lnTo>
                  <a:lnTo>
                    <a:pt x="156" y="42"/>
                  </a:lnTo>
                  <a:lnTo>
                    <a:pt x="156" y="42"/>
                  </a:lnTo>
                  <a:lnTo>
                    <a:pt x="158" y="42"/>
                  </a:lnTo>
                  <a:lnTo>
                    <a:pt x="160" y="42"/>
                  </a:lnTo>
                  <a:lnTo>
                    <a:pt x="160" y="44"/>
                  </a:lnTo>
                  <a:lnTo>
                    <a:pt x="162" y="44"/>
                  </a:lnTo>
                  <a:lnTo>
                    <a:pt x="164" y="44"/>
                  </a:lnTo>
                  <a:lnTo>
                    <a:pt x="164" y="46"/>
                  </a:lnTo>
                  <a:lnTo>
                    <a:pt x="166" y="46"/>
                  </a:lnTo>
                  <a:lnTo>
                    <a:pt x="168" y="46"/>
                  </a:lnTo>
                  <a:lnTo>
                    <a:pt x="170" y="46"/>
                  </a:lnTo>
                  <a:lnTo>
                    <a:pt x="172" y="46"/>
                  </a:lnTo>
                  <a:lnTo>
                    <a:pt x="174" y="46"/>
                  </a:lnTo>
                  <a:lnTo>
                    <a:pt x="174" y="48"/>
                  </a:lnTo>
                  <a:lnTo>
                    <a:pt x="176" y="48"/>
                  </a:lnTo>
                  <a:lnTo>
                    <a:pt x="178" y="48"/>
                  </a:lnTo>
                  <a:lnTo>
                    <a:pt x="178" y="50"/>
                  </a:lnTo>
                  <a:lnTo>
                    <a:pt x="180" y="50"/>
                  </a:lnTo>
                  <a:lnTo>
                    <a:pt x="182" y="50"/>
                  </a:lnTo>
                  <a:lnTo>
                    <a:pt x="184" y="50"/>
                  </a:lnTo>
                  <a:lnTo>
                    <a:pt x="184" y="52"/>
                  </a:lnTo>
                  <a:lnTo>
                    <a:pt x="186" y="52"/>
                  </a:lnTo>
                  <a:lnTo>
                    <a:pt x="188" y="52"/>
                  </a:lnTo>
                  <a:lnTo>
                    <a:pt x="188" y="54"/>
                  </a:lnTo>
                  <a:lnTo>
                    <a:pt x="190" y="54"/>
                  </a:lnTo>
                  <a:lnTo>
                    <a:pt x="192" y="54"/>
                  </a:lnTo>
                  <a:lnTo>
                    <a:pt x="192" y="56"/>
                  </a:lnTo>
                  <a:lnTo>
                    <a:pt x="194" y="56"/>
                  </a:lnTo>
                  <a:lnTo>
                    <a:pt x="196" y="56"/>
                  </a:lnTo>
                  <a:lnTo>
                    <a:pt x="198" y="56"/>
                  </a:lnTo>
                  <a:lnTo>
                    <a:pt x="198" y="58"/>
                  </a:lnTo>
                  <a:lnTo>
                    <a:pt x="200" y="58"/>
                  </a:lnTo>
                  <a:lnTo>
                    <a:pt x="202" y="58"/>
                  </a:lnTo>
                  <a:lnTo>
                    <a:pt x="204" y="60"/>
                  </a:lnTo>
                  <a:lnTo>
                    <a:pt x="204" y="60"/>
                  </a:lnTo>
                  <a:lnTo>
                    <a:pt x="206" y="60"/>
                  </a:lnTo>
                  <a:lnTo>
                    <a:pt x="206" y="62"/>
                  </a:lnTo>
                  <a:lnTo>
                    <a:pt x="208" y="62"/>
                  </a:lnTo>
                  <a:lnTo>
                    <a:pt x="210" y="62"/>
                  </a:lnTo>
                  <a:lnTo>
                    <a:pt x="210" y="64"/>
                  </a:lnTo>
                  <a:lnTo>
                    <a:pt x="212" y="64"/>
                  </a:lnTo>
                  <a:lnTo>
                    <a:pt x="214" y="64"/>
                  </a:lnTo>
                  <a:lnTo>
                    <a:pt x="218" y="66"/>
                  </a:lnTo>
                  <a:lnTo>
                    <a:pt x="220" y="66"/>
                  </a:lnTo>
                  <a:lnTo>
                    <a:pt x="220" y="68"/>
                  </a:lnTo>
                  <a:lnTo>
                    <a:pt x="222" y="68"/>
                  </a:lnTo>
                  <a:lnTo>
                    <a:pt x="224" y="68"/>
                  </a:lnTo>
                  <a:lnTo>
                    <a:pt x="226" y="68"/>
                  </a:lnTo>
                  <a:lnTo>
                    <a:pt x="226" y="70"/>
                  </a:lnTo>
                  <a:lnTo>
                    <a:pt x="228" y="70"/>
                  </a:lnTo>
                  <a:lnTo>
                    <a:pt x="230" y="70"/>
                  </a:lnTo>
                  <a:lnTo>
                    <a:pt x="232" y="72"/>
                  </a:lnTo>
                  <a:lnTo>
                    <a:pt x="234" y="72"/>
                  </a:lnTo>
                  <a:lnTo>
                    <a:pt x="236" y="72"/>
                  </a:lnTo>
                  <a:lnTo>
                    <a:pt x="236" y="74"/>
                  </a:lnTo>
                  <a:lnTo>
                    <a:pt x="240" y="74"/>
                  </a:lnTo>
                  <a:lnTo>
                    <a:pt x="242" y="74"/>
                  </a:lnTo>
                  <a:lnTo>
                    <a:pt x="242" y="76"/>
                  </a:lnTo>
                  <a:lnTo>
                    <a:pt x="244" y="76"/>
                  </a:lnTo>
                  <a:lnTo>
                    <a:pt x="246" y="76"/>
                  </a:lnTo>
                  <a:lnTo>
                    <a:pt x="248" y="78"/>
                  </a:lnTo>
                  <a:lnTo>
                    <a:pt x="250" y="78"/>
                  </a:lnTo>
                  <a:lnTo>
                    <a:pt x="252" y="78"/>
                  </a:lnTo>
                  <a:lnTo>
                    <a:pt x="252" y="80"/>
                  </a:lnTo>
                  <a:lnTo>
                    <a:pt x="252" y="80"/>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03" name="Freeform 3180">
              <a:extLst>
                <a:ext uri="{FF2B5EF4-FFF2-40B4-BE49-F238E27FC236}">
                  <a16:creationId xmlns:a16="http://schemas.microsoft.com/office/drawing/2014/main" id="{A2D2DFAB-1E87-EA61-010C-86E1D2064602}"/>
                </a:ext>
              </a:extLst>
            </p:cNvPr>
            <p:cNvSpPr>
              <a:spLocks noEditPoints="1"/>
            </p:cNvSpPr>
            <p:nvPr/>
          </p:nvSpPr>
          <p:spPr bwMode="auto">
            <a:xfrm rot="21201035">
              <a:off x="2268769" y="2458722"/>
              <a:ext cx="683453" cy="579147"/>
            </a:xfrm>
            <a:custGeom>
              <a:avLst/>
              <a:gdLst>
                <a:gd name="T0" fmla="*/ 12 w 345"/>
                <a:gd name="T1" fmla="*/ 152 h 310"/>
                <a:gd name="T2" fmla="*/ 51 w 345"/>
                <a:gd name="T3" fmla="*/ 114 h 310"/>
                <a:gd name="T4" fmla="*/ 127 w 345"/>
                <a:gd name="T5" fmla="*/ 10 h 310"/>
                <a:gd name="T6" fmla="*/ 135 w 345"/>
                <a:gd name="T7" fmla="*/ 14 h 310"/>
                <a:gd name="T8" fmla="*/ 12 w 345"/>
                <a:gd name="T9" fmla="*/ 150 h 310"/>
                <a:gd name="T10" fmla="*/ 23 w 345"/>
                <a:gd name="T11" fmla="*/ 138 h 310"/>
                <a:gd name="T12" fmla="*/ 35 w 345"/>
                <a:gd name="T13" fmla="*/ 124 h 310"/>
                <a:gd name="T14" fmla="*/ 41 w 345"/>
                <a:gd name="T15" fmla="*/ 124 h 310"/>
                <a:gd name="T16" fmla="*/ 41 w 345"/>
                <a:gd name="T17" fmla="*/ 122 h 310"/>
                <a:gd name="T18" fmla="*/ 45 w 345"/>
                <a:gd name="T19" fmla="*/ 118 h 310"/>
                <a:gd name="T20" fmla="*/ 55 w 345"/>
                <a:gd name="T21" fmla="*/ 118 h 310"/>
                <a:gd name="T22" fmla="*/ 51 w 345"/>
                <a:gd name="T23" fmla="*/ 110 h 310"/>
                <a:gd name="T24" fmla="*/ 59 w 345"/>
                <a:gd name="T25" fmla="*/ 104 h 310"/>
                <a:gd name="T26" fmla="*/ 67 w 345"/>
                <a:gd name="T27" fmla="*/ 86 h 310"/>
                <a:gd name="T28" fmla="*/ 73 w 345"/>
                <a:gd name="T29" fmla="*/ 78 h 310"/>
                <a:gd name="T30" fmla="*/ 75 w 345"/>
                <a:gd name="T31" fmla="*/ 76 h 310"/>
                <a:gd name="T32" fmla="*/ 83 w 345"/>
                <a:gd name="T33" fmla="*/ 64 h 310"/>
                <a:gd name="T34" fmla="*/ 89 w 345"/>
                <a:gd name="T35" fmla="*/ 56 h 310"/>
                <a:gd name="T36" fmla="*/ 93 w 345"/>
                <a:gd name="T37" fmla="*/ 48 h 310"/>
                <a:gd name="T38" fmla="*/ 97 w 345"/>
                <a:gd name="T39" fmla="*/ 38 h 310"/>
                <a:gd name="T40" fmla="*/ 101 w 345"/>
                <a:gd name="T41" fmla="*/ 34 h 310"/>
                <a:gd name="T42" fmla="*/ 107 w 345"/>
                <a:gd name="T43" fmla="*/ 22 h 310"/>
                <a:gd name="T44" fmla="*/ 115 w 345"/>
                <a:gd name="T45" fmla="*/ 8 h 310"/>
                <a:gd name="T46" fmla="*/ 119 w 345"/>
                <a:gd name="T47" fmla="*/ 6 h 310"/>
                <a:gd name="T48" fmla="*/ 123 w 345"/>
                <a:gd name="T49" fmla="*/ 8 h 310"/>
                <a:gd name="T50" fmla="*/ 135 w 345"/>
                <a:gd name="T51" fmla="*/ 14 h 310"/>
                <a:gd name="T52" fmla="*/ 147 w 345"/>
                <a:gd name="T53" fmla="*/ 28 h 310"/>
                <a:gd name="T54" fmla="*/ 145 w 345"/>
                <a:gd name="T55" fmla="*/ 54 h 310"/>
                <a:gd name="T56" fmla="*/ 165 w 345"/>
                <a:gd name="T57" fmla="*/ 64 h 310"/>
                <a:gd name="T58" fmla="*/ 189 w 345"/>
                <a:gd name="T59" fmla="*/ 70 h 310"/>
                <a:gd name="T60" fmla="*/ 209 w 345"/>
                <a:gd name="T61" fmla="*/ 80 h 310"/>
                <a:gd name="T62" fmla="*/ 233 w 345"/>
                <a:gd name="T63" fmla="*/ 86 h 310"/>
                <a:gd name="T64" fmla="*/ 257 w 345"/>
                <a:gd name="T65" fmla="*/ 90 h 310"/>
                <a:gd name="T66" fmla="*/ 281 w 345"/>
                <a:gd name="T67" fmla="*/ 98 h 310"/>
                <a:gd name="T68" fmla="*/ 303 w 345"/>
                <a:gd name="T69" fmla="*/ 108 h 310"/>
                <a:gd name="T70" fmla="*/ 329 w 345"/>
                <a:gd name="T71" fmla="*/ 118 h 310"/>
                <a:gd name="T72" fmla="*/ 341 w 345"/>
                <a:gd name="T73" fmla="*/ 134 h 310"/>
                <a:gd name="T74" fmla="*/ 337 w 345"/>
                <a:gd name="T75" fmla="*/ 154 h 310"/>
                <a:gd name="T76" fmla="*/ 325 w 345"/>
                <a:gd name="T77" fmla="*/ 168 h 310"/>
                <a:gd name="T78" fmla="*/ 311 w 345"/>
                <a:gd name="T79" fmla="*/ 180 h 310"/>
                <a:gd name="T80" fmla="*/ 295 w 345"/>
                <a:gd name="T81" fmla="*/ 194 h 310"/>
                <a:gd name="T82" fmla="*/ 303 w 345"/>
                <a:gd name="T83" fmla="*/ 208 h 310"/>
                <a:gd name="T84" fmla="*/ 291 w 345"/>
                <a:gd name="T85" fmla="*/ 222 h 310"/>
                <a:gd name="T86" fmla="*/ 279 w 345"/>
                <a:gd name="T87" fmla="*/ 256 h 310"/>
                <a:gd name="T88" fmla="*/ 269 w 345"/>
                <a:gd name="T89" fmla="*/ 280 h 310"/>
                <a:gd name="T90" fmla="*/ 255 w 345"/>
                <a:gd name="T91" fmla="*/ 310 h 310"/>
                <a:gd name="T92" fmla="*/ 235 w 345"/>
                <a:gd name="T93" fmla="*/ 302 h 310"/>
                <a:gd name="T94" fmla="*/ 207 w 345"/>
                <a:gd name="T95" fmla="*/ 292 h 310"/>
                <a:gd name="T96" fmla="*/ 187 w 345"/>
                <a:gd name="T97" fmla="*/ 282 h 310"/>
                <a:gd name="T98" fmla="*/ 161 w 345"/>
                <a:gd name="T99" fmla="*/ 270 h 310"/>
                <a:gd name="T100" fmla="*/ 137 w 345"/>
                <a:gd name="T101" fmla="*/ 260 h 310"/>
                <a:gd name="T102" fmla="*/ 113 w 345"/>
                <a:gd name="T103" fmla="*/ 248 h 310"/>
                <a:gd name="T104" fmla="*/ 93 w 345"/>
                <a:gd name="T105" fmla="*/ 236 h 310"/>
                <a:gd name="T106" fmla="*/ 69 w 345"/>
                <a:gd name="T107" fmla="*/ 222 h 310"/>
                <a:gd name="T108" fmla="*/ 49 w 345"/>
                <a:gd name="T109" fmla="*/ 214 h 310"/>
                <a:gd name="T110" fmla="*/ 25 w 345"/>
                <a:gd name="T111" fmla="*/ 202 h 310"/>
                <a:gd name="T112" fmla="*/ 4 w 345"/>
                <a:gd name="T113" fmla="*/ 190 h 310"/>
                <a:gd name="T114" fmla="*/ 2 w 345"/>
                <a:gd name="T115" fmla="*/ 178 h 310"/>
                <a:gd name="T116" fmla="*/ 8 w 345"/>
                <a:gd name="T117" fmla="*/ 166 h 310"/>
                <a:gd name="T118" fmla="*/ 135 w 345"/>
                <a:gd name="T119" fmla="*/ 12 h 310"/>
                <a:gd name="T120" fmla="*/ 131 w 345"/>
                <a:gd name="T121" fmla="*/ 12 h 310"/>
                <a:gd name="T122" fmla="*/ 133 w 345"/>
                <a:gd name="T123" fmla="*/ 1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5" h="310">
                  <a:moveTo>
                    <a:pt x="0" y="186"/>
                  </a:moveTo>
                  <a:lnTo>
                    <a:pt x="2" y="186"/>
                  </a:lnTo>
                  <a:lnTo>
                    <a:pt x="0" y="186"/>
                  </a:lnTo>
                  <a:close/>
                  <a:moveTo>
                    <a:pt x="2" y="180"/>
                  </a:moveTo>
                  <a:lnTo>
                    <a:pt x="0" y="180"/>
                  </a:lnTo>
                  <a:lnTo>
                    <a:pt x="2" y="180"/>
                  </a:lnTo>
                  <a:close/>
                  <a:moveTo>
                    <a:pt x="4" y="164"/>
                  </a:moveTo>
                  <a:lnTo>
                    <a:pt x="6" y="164"/>
                  </a:lnTo>
                  <a:lnTo>
                    <a:pt x="4" y="164"/>
                  </a:lnTo>
                  <a:close/>
                  <a:moveTo>
                    <a:pt x="12" y="154"/>
                  </a:moveTo>
                  <a:lnTo>
                    <a:pt x="10" y="154"/>
                  </a:lnTo>
                  <a:lnTo>
                    <a:pt x="12" y="154"/>
                  </a:lnTo>
                  <a:close/>
                  <a:moveTo>
                    <a:pt x="12" y="152"/>
                  </a:moveTo>
                  <a:lnTo>
                    <a:pt x="12" y="150"/>
                  </a:lnTo>
                  <a:lnTo>
                    <a:pt x="12" y="152"/>
                  </a:lnTo>
                  <a:close/>
                  <a:moveTo>
                    <a:pt x="41" y="128"/>
                  </a:moveTo>
                  <a:lnTo>
                    <a:pt x="41" y="126"/>
                  </a:lnTo>
                  <a:lnTo>
                    <a:pt x="41" y="128"/>
                  </a:lnTo>
                  <a:close/>
                  <a:moveTo>
                    <a:pt x="41" y="128"/>
                  </a:moveTo>
                  <a:lnTo>
                    <a:pt x="41" y="126"/>
                  </a:lnTo>
                  <a:lnTo>
                    <a:pt x="41" y="128"/>
                  </a:lnTo>
                  <a:close/>
                  <a:moveTo>
                    <a:pt x="39" y="126"/>
                  </a:moveTo>
                  <a:lnTo>
                    <a:pt x="41" y="126"/>
                  </a:lnTo>
                  <a:lnTo>
                    <a:pt x="39" y="126"/>
                  </a:lnTo>
                  <a:close/>
                  <a:moveTo>
                    <a:pt x="53" y="118"/>
                  </a:moveTo>
                  <a:lnTo>
                    <a:pt x="53" y="116"/>
                  </a:lnTo>
                  <a:lnTo>
                    <a:pt x="53" y="118"/>
                  </a:lnTo>
                  <a:close/>
                  <a:moveTo>
                    <a:pt x="51" y="114"/>
                  </a:moveTo>
                  <a:lnTo>
                    <a:pt x="49" y="114"/>
                  </a:lnTo>
                  <a:lnTo>
                    <a:pt x="51" y="114"/>
                  </a:lnTo>
                  <a:close/>
                  <a:moveTo>
                    <a:pt x="51" y="114"/>
                  </a:moveTo>
                  <a:lnTo>
                    <a:pt x="51" y="112"/>
                  </a:lnTo>
                  <a:lnTo>
                    <a:pt x="51" y="114"/>
                  </a:lnTo>
                  <a:close/>
                  <a:moveTo>
                    <a:pt x="121" y="12"/>
                  </a:moveTo>
                  <a:lnTo>
                    <a:pt x="121" y="10"/>
                  </a:lnTo>
                  <a:lnTo>
                    <a:pt x="121" y="12"/>
                  </a:lnTo>
                  <a:close/>
                  <a:moveTo>
                    <a:pt x="125" y="12"/>
                  </a:moveTo>
                  <a:lnTo>
                    <a:pt x="125" y="10"/>
                  </a:lnTo>
                  <a:lnTo>
                    <a:pt x="125" y="12"/>
                  </a:lnTo>
                  <a:close/>
                  <a:moveTo>
                    <a:pt x="125" y="10"/>
                  </a:moveTo>
                  <a:lnTo>
                    <a:pt x="125" y="12"/>
                  </a:lnTo>
                  <a:lnTo>
                    <a:pt x="125" y="10"/>
                  </a:lnTo>
                  <a:close/>
                  <a:moveTo>
                    <a:pt x="127" y="10"/>
                  </a:moveTo>
                  <a:lnTo>
                    <a:pt x="127" y="12"/>
                  </a:lnTo>
                  <a:lnTo>
                    <a:pt x="127" y="10"/>
                  </a:lnTo>
                  <a:lnTo>
                    <a:pt x="125" y="10"/>
                  </a:lnTo>
                  <a:lnTo>
                    <a:pt x="127" y="10"/>
                  </a:lnTo>
                  <a:lnTo>
                    <a:pt x="125" y="10"/>
                  </a:lnTo>
                  <a:lnTo>
                    <a:pt x="127" y="10"/>
                  </a:lnTo>
                  <a:close/>
                  <a:moveTo>
                    <a:pt x="125" y="10"/>
                  </a:moveTo>
                  <a:lnTo>
                    <a:pt x="127" y="10"/>
                  </a:lnTo>
                  <a:lnTo>
                    <a:pt x="125" y="10"/>
                  </a:lnTo>
                  <a:close/>
                  <a:moveTo>
                    <a:pt x="125" y="10"/>
                  </a:moveTo>
                  <a:lnTo>
                    <a:pt x="125" y="8"/>
                  </a:lnTo>
                  <a:lnTo>
                    <a:pt x="125" y="10"/>
                  </a:lnTo>
                  <a:close/>
                  <a:moveTo>
                    <a:pt x="135" y="16"/>
                  </a:moveTo>
                  <a:lnTo>
                    <a:pt x="137" y="16"/>
                  </a:lnTo>
                  <a:lnTo>
                    <a:pt x="135" y="18"/>
                  </a:lnTo>
                  <a:lnTo>
                    <a:pt x="135" y="16"/>
                  </a:lnTo>
                  <a:lnTo>
                    <a:pt x="135" y="14"/>
                  </a:lnTo>
                  <a:lnTo>
                    <a:pt x="135" y="16"/>
                  </a:lnTo>
                  <a:close/>
                  <a:moveTo>
                    <a:pt x="129" y="10"/>
                  </a:moveTo>
                  <a:lnTo>
                    <a:pt x="127" y="10"/>
                  </a:lnTo>
                  <a:lnTo>
                    <a:pt x="127" y="12"/>
                  </a:lnTo>
                  <a:lnTo>
                    <a:pt x="127" y="10"/>
                  </a:lnTo>
                  <a:lnTo>
                    <a:pt x="127" y="12"/>
                  </a:lnTo>
                  <a:lnTo>
                    <a:pt x="127" y="10"/>
                  </a:lnTo>
                  <a:lnTo>
                    <a:pt x="129" y="10"/>
                  </a:lnTo>
                  <a:lnTo>
                    <a:pt x="127" y="10"/>
                  </a:lnTo>
                  <a:lnTo>
                    <a:pt x="129" y="10"/>
                  </a:lnTo>
                  <a:close/>
                  <a:moveTo>
                    <a:pt x="127" y="10"/>
                  </a:moveTo>
                  <a:lnTo>
                    <a:pt x="129" y="10"/>
                  </a:lnTo>
                  <a:lnTo>
                    <a:pt x="127" y="10"/>
                  </a:lnTo>
                  <a:close/>
                  <a:moveTo>
                    <a:pt x="12" y="152"/>
                  </a:moveTo>
                  <a:lnTo>
                    <a:pt x="12" y="150"/>
                  </a:lnTo>
                  <a:lnTo>
                    <a:pt x="12" y="148"/>
                  </a:lnTo>
                  <a:lnTo>
                    <a:pt x="15" y="148"/>
                  </a:lnTo>
                  <a:lnTo>
                    <a:pt x="12" y="148"/>
                  </a:lnTo>
                  <a:lnTo>
                    <a:pt x="12" y="146"/>
                  </a:lnTo>
                  <a:lnTo>
                    <a:pt x="12" y="144"/>
                  </a:lnTo>
                  <a:lnTo>
                    <a:pt x="12" y="146"/>
                  </a:lnTo>
                  <a:lnTo>
                    <a:pt x="15" y="146"/>
                  </a:lnTo>
                  <a:lnTo>
                    <a:pt x="15" y="144"/>
                  </a:lnTo>
                  <a:lnTo>
                    <a:pt x="17" y="144"/>
                  </a:lnTo>
                  <a:lnTo>
                    <a:pt x="17" y="142"/>
                  </a:lnTo>
                  <a:lnTo>
                    <a:pt x="19" y="142"/>
                  </a:lnTo>
                  <a:lnTo>
                    <a:pt x="19" y="140"/>
                  </a:lnTo>
                  <a:lnTo>
                    <a:pt x="21" y="140"/>
                  </a:lnTo>
                  <a:lnTo>
                    <a:pt x="21" y="138"/>
                  </a:lnTo>
                  <a:lnTo>
                    <a:pt x="23" y="138"/>
                  </a:lnTo>
                  <a:lnTo>
                    <a:pt x="23" y="136"/>
                  </a:lnTo>
                  <a:lnTo>
                    <a:pt x="25" y="136"/>
                  </a:lnTo>
                  <a:lnTo>
                    <a:pt x="25" y="134"/>
                  </a:lnTo>
                  <a:lnTo>
                    <a:pt x="27" y="134"/>
                  </a:lnTo>
                  <a:lnTo>
                    <a:pt x="27" y="132"/>
                  </a:lnTo>
                  <a:lnTo>
                    <a:pt x="29" y="132"/>
                  </a:lnTo>
                  <a:lnTo>
                    <a:pt x="29" y="130"/>
                  </a:lnTo>
                  <a:lnTo>
                    <a:pt x="31" y="130"/>
                  </a:lnTo>
                  <a:lnTo>
                    <a:pt x="31" y="128"/>
                  </a:lnTo>
                  <a:lnTo>
                    <a:pt x="31" y="126"/>
                  </a:lnTo>
                  <a:lnTo>
                    <a:pt x="33" y="126"/>
                  </a:lnTo>
                  <a:lnTo>
                    <a:pt x="33" y="124"/>
                  </a:lnTo>
                  <a:lnTo>
                    <a:pt x="33" y="126"/>
                  </a:lnTo>
                  <a:lnTo>
                    <a:pt x="35" y="126"/>
                  </a:lnTo>
                  <a:lnTo>
                    <a:pt x="35" y="124"/>
                  </a:lnTo>
                  <a:lnTo>
                    <a:pt x="35" y="126"/>
                  </a:lnTo>
                  <a:lnTo>
                    <a:pt x="35" y="128"/>
                  </a:lnTo>
                  <a:lnTo>
                    <a:pt x="33" y="128"/>
                  </a:lnTo>
                  <a:lnTo>
                    <a:pt x="35" y="128"/>
                  </a:lnTo>
                  <a:lnTo>
                    <a:pt x="33" y="128"/>
                  </a:lnTo>
                  <a:lnTo>
                    <a:pt x="35" y="128"/>
                  </a:lnTo>
                  <a:lnTo>
                    <a:pt x="33" y="128"/>
                  </a:lnTo>
                  <a:lnTo>
                    <a:pt x="35" y="128"/>
                  </a:lnTo>
                  <a:lnTo>
                    <a:pt x="35" y="126"/>
                  </a:lnTo>
                  <a:lnTo>
                    <a:pt x="37" y="126"/>
                  </a:lnTo>
                  <a:lnTo>
                    <a:pt x="35" y="126"/>
                  </a:lnTo>
                  <a:lnTo>
                    <a:pt x="37" y="126"/>
                  </a:lnTo>
                  <a:lnTo>
                    <a:pt x="37" y="124"/>
                  </a:lnTo>
                  <a:lnTo>
                    <a:pt x="39" y="124"/>
                  </a:lnTo>
                  <a:lnTo>
                    <a:pt x="41" y="124"/>
                  </a:lnTo>
                  <a:lnTo>
                    <a:pt x="39" y="124"/>
                  </a:lnTo>
                  <a:lnTo>
                    <a:pt x="41" y="124"/>
                  </a:lnTo>
                  <a:lnTo>
                    <a:pt x="39" y="124"/>
                  </a:lnTo>
                  <a:lnTo>
                    <a:pt x="41" y="124"/>
                  </a:lnTo>
                  <a:lnTo>
                    <a:pt x="41" y="126"/>
                  </a:lnTo>
                  <a:lnTo>
                    <a:pt x="39" y="126"/>
                  </a:lnTo>
                  <a:lnTo>
                    <a:pt x="41" y="126"/>
                  </a:lnTo>
                  <a:lnTo>
                    <a:pt x="41" y="128"/>
                  </a:lnTo>
                  <a:lnTo>
                    <a:pt x="41" y="126"/>
                  </a:lnTo>
                  <a:lnTo>
                    <a:pt x="41" y="124"/>
                  </a:lnTo>
                  <a:lnTo>
                    <a:pt x="43" y="124"/>
                  </a:lnTo>
                  <a:lnTo>
                    <a:pt x="43" y="122"/>
                  </a:lnTo>
                  <a:lnTo>
                    <a:pt x="41" y="122"/>
                  </a:lnTo>
                  <a:lnTo>
                    <a:pt x="41" y="124"/>
                  </a:lnTo>
                  <a:lnTo>
                    <a:pt x="41" y="122"/>
                  </a:lnTo>
                  <a:lnTo>
                    <a:pt x="41" y="124"/>
                  </a:lnTo>
                  <a:lnTo>
                    <a:pt x="39" y="124"/>
                  </a:lnTo>
                  <a:lnTo>
                    <a:pt x="37" y="124"/>
                  </a:lnTo>
                  <a:lnTo>
                    <a:pt x="35" y="124"/>
                  </a:lnTo>
                  <a:lnTo>
                    <a:pt x="35" y="126"/>
                  </a:lnTo>
                  <a:lnTo>
                    <a:pt x="35" y="124"/>
                  </a:lnTo>
                  <a:lnTo>
                    <a:pt x="37" y="124"/>
                  </a:lnTo>
                  <a:lnTo>
                    <a:pt x="37" y="122"/>
                  </a:lnTo>
                  <a:lnTo>
                    <a:pt x="39" y="122"/>
                  </a:lnTo>
                  <a:lnTo>
                    <a:pt x="41" y="122"/>
                  </a:lnTo>
                  <a:lnTo>
                    <a:pt x="41" y="120"/>
                  </a:lnTo>
                  <a:lnTo>
                    <a:pt x="43" y="120"/>
                  </a:lnTo>
                  <a:lnTo>
                    <a:pt x="43" y="118"/>
                  </a:lnTo>
                  <a:lnTo>
                    <a:pt x="45" y="118"/>
                  </a:lnTo>
                  <a:lnTo>
                    <a:pt x="45" y="118"/>
                  </a:lnTo>
                  <a:lnTo>
                    <a:pt x="45" y="118"/>
                  </a:lnTo>
                  <a:lnTo>
                    <a:pt x="45" y="116"/>
                  </a:lnTo>
                  <a:lnTo>
                    <a:pt x="45" y="114"/>
                  </a:lnTo>
                  <a:lnTo>
                    <a:pt x="47" y="114"/>
                  </a:lnTo>
                  <a:lnTo>
                    <a:pt x="47" y="116"/>
                  </a:lnTo>
                  <a:lnTo>
                    <a:pt x="47" y="114"/>
                  </a:lnTo>
                  <a:lnTo>
                    <a:pt x="49" y="114"/>
                  </a:lnTo>
                  <a:lnTo>
                    <a:pt x="49" y="112"/>
                  </a:lnTo>
                  <a:lnTo>
                    <a:pt x="49" y="114"/>
                  </a:lnTo>
                  <a:lnTo>
                    <a:pt x="51" y="114"/>
                  </a:lnTo>
                  <a:lnTo>
                    <a:pt x="51" y="116"/>
                  </a:lnTo>
                  <a:lnTo>
                    <a:pt x="53" y="116"/>
                  </a:lnTo>
                  <a:lnTo>
                    <a:pt x="53" y="118"/>
                  </a:lnTo>
                  <a:lnTo>
                    <a:pt x="55" y="118"/>
                  </a:lnTo>
                  <a:lnTo>
                    <a:pt x="55" y="118"/>
                  </a:lnTo>
                  <a:lnTo>
                    <a:pt x="55" y="118"/>
                  </a:lnTo>
                  <a:lnTo>
                    <a:pt x="53" y="118"/>
                  </a:lnTo>
                  <a:lnTo>
                    <a:pt x="53" y="116"/>
                  </a:lnTo>
                  <a:lnTo>
                    <a:pt x="51" y="116"/>
                  </a:lnTo>
                  <a:lnTo>
                    <a:pt x="51" y="114"/>
                  </a:lnTo>
                  <a:lnTo>
                    <a:pt x="51" y="112"/>
                  </a:lnTo>
                  <a:lnTo>
                    <a:pt x="49" y="112"/>
                  </a:lnTo>
                  <a:lnTo>
                    <a:pt x="49" y="114"/>
                  </a:lnTo>
                  <a:lnTo>
                    <a:pt x="47" y="114"/>
                  </a:lnTo>
                  <a:lnTo>
                    <a:pt x="45" y="114"/>
                  </a:lnTo>
                  <a:lnTo>
                    <a:pt x="47" y="114"/>
                  </a:lnTo>
                  <a:lnTo>
                    <a:pt x="47" y="112"/>
                  </a:lnTo>
                  <a:lnTo>
                    <a:pt x="49" y="112"/>
                  </a:lnTo>
                  <a:lnTo>
                    <a:pt x="49" y="110"/>
                  </a:lnTo>
                  <a:lnTo>
                    <a:pt x="51" y="110"/>
                  </a:lnTo>
                  <a:lnTo>
                    <a:pt x="51" y="108"/>
                  </a:lnTo>
                  <a:lnTo>
                    <a:pt x="53" y="108"/>
                  </a:lnTo>
                  <a:lnTo>
                    <a:pt x="53" y="106"/>
                  </a:lnTo>
                  <a:lnTo>
                    <a:pt x="53" y="104"/>
                  </a:lnTo>
                  <a:lnTo>
                    <a:pt x="55" y="104"/>
                  </a:lnTo>
                  <a:lnTo>
                    <a:pt x="55" y="102"/>
                  </a:lnTo>
                  <a:lnTo>
                    <a:pt x="57" y="102"/>
                  </a:lnTo>
                  <a:lnTo>
                    <a:pt x="57" y="100"/>
                  </a:lnTo>
                  <a:lnTo>
                    <a:pt x="57" y="102"/>
                  </a:lnTo>
                  <a:lnTo>
                    <a:pt x="57" y="104"/>
                  </a:lnTo>
                  <a:lnTo>
                    <a:pt x="57" y="102"/>
                  </a:lnTo>
                  <a:lnTo>
                    <a:pt x="57" y="104"/>
                  </a:lnTo>
                  <a:lnTo>
                    <a:pt x="59" y="104"/>
                  </a:lnTo>
                  <a:lnTo>
                    <a:pt x="59" y="102"/>
                  </a:lnTo>
                  <a:lnTo>
                    <a:pt x="59" y="104"/>
                  </a:lnTo>
                  <a:lnTo>
                    <a:pt x="59" y="102"/>
                  </a:lnTo>
                  <a:lnTo>
                    <a:pt x="57" y="102"/>
                  </a:lnTo>
                  <a:lnTo>
                    <a:pt x="57" y="100"/>
                  </a:lnTo>
                  <a:lnTo>
                    <a:pt x="57" y="98"/>
                  </a:lnTo>
                  <a:lnTo>
                    <a:pt x="59" y="98"/>
                  </a:lnTo>
                  <a:lnTo>
                    <a:pt x="59" y="96"/>
                  </a:lnTo>
                  <a:lnTo>
                    <a:pt x="61" y="96"/>
                  </a:lnTo>
                  <a:lnTo>
                    <a:pt x="61" y="94"/>
                  </a:lnTo>
                  <a:lnTo>
                    <a:pt x="61" y="92"/>
                  </a:lnTo>
                  <a:lnTo>
                    <a:pt x="63" y="92"/>
                  </a:lnTo>
                  <a:lnTo>
                    <a:pt x="63" y="90"/>
                  </a:lnTo>
                  <a:lnTo>
                    <a:pt x="65" y="90"/>
                  </a:lnTo>
                  <a:lnTo>
                    <a:pt x="65" y="88"/>
                  </a:lnTo>
                  <a:lnTo>
                    <a:pt x="65" y="86"/>
                  </a:lnTo>
                  <a:lnTo>
                    <a:pt x="67" y="86"/>
                  </a:lnTo>
                  <a:lnTo>
                    <a:pt x="65" y="86"/>
                  </a:lnTo>
                  <a:lnTo>
                    <a:pt x="67" y="86"/>
                  </a:lnTo>
                  <a:lnTo>
                    <a:pt x="67" y="84"/>
                  </a:lnTo>
                  <a:lnTo>
                    <a:pt x="69" y="84"/>
                  </a:lnTo>
                  <a:lnTo>
                    <a:pt x="69" y="82"/>
                  </a:lnTo>
                  <a:lnTo>
                    <a:pt x="71" y="82"/>
                  </a:lnTo>
                  <a:lnTo>
                    <a:pt x="71" y="84"/>
                  </a:lnTo>
                  <a:lnTo>
                    <a:pt x="71" y="82"/>
                  </a:lnTo>
                  <a:lnTo>
                    <a:pt x="71" y="84"/>
                  </a:lnTo>
                  <a:lnTo>
                    <a:pt x="71" y="82"/>
                  </a:lnTo>
                  <a:lnTo>
                    <a:pt x="69" y="82"/>
                  </a:lnTo>
                  <a:lnTo>
                    <a:pt x="69" y="80"/>
                  </a:lnTo>
                  <a:lnTo>
                    <a:pt x="71" y="80"/>
                  </a:lnTo>
                  <a:lnTo>
                    <a:pt x="71" y="78"/>
                  </a:lnTo>
                  <a:lnTo>
                    <a:pt x="73" y="78"/>
                  </a:lnTo>
                  <a:lnTo>
                    <a:pt x="73" y="76"/>
                  </a:lnTo>
                  <a:lnTo>
                    <a:pt x="73" y="74"/>
                  </a:lnTo>
                  <a:lnTo>
                    <a:pt x="75" y="74"/>
                  </a:lnTo>
                  <a:lnTo>
                    <a:pt x="75" y="72"/>
                  </a:lnTo>
                  <a:lnTo>
                    <a:pt x="77" y="72"/>
                  </a:lnTo>
                  <a:lnTo>
                    <a:pt x="77" y="74"/>
                  </a:lnTo>
                  <a:lnTo>
                    <a:pt x="75" y="74"/>
                  </a:lnTo>
                  <a:lnTo>
                    <a:pt x="77" y="74"/>
                  </a:lnTo>
                  <a:lnTo>
                    <a:pt x="75" y="74"/>
                  </a:lnTo>
                  <a:lnTo>
                    <a:pt x="77" y="74"/>
                  </a:lnTo>
                  <a:lnTo>
                    <a:pt x="75" y="76"/>
                  </a:lnTo>
                  <a:lnTo>
                    <a:pt x="77" y="76"/>
                  </a:lnTo>
                  <a:lnTo>
                    <a:pt x="79" y="76"/>
                  </a:lnTo>
                  <a:lnTo>
                    <a:pt x="77" y="76"/>
                  </a:lnTo>
                  <a:lnTo>
                    <a:pt x="75" y="76"/>
                  </a:lnTo>
                  <a:lnTo>
                    <a:pt x="77" y="76"/>
                  </a:lnTo>
                  <a:lnTo>
                    <a:pt x="77" y="74"/>
                  </a:lnTo>
                  <a:lnTo>
                    <a:pt x="77" y="72"/>
                  </a:lnTo>
                  <a:lnTo>
                    <a:pt x="75" y="72"/>
                  </a:lnTo>
                  <a:lnTo>
                    <a:pt x="77" y="72"/>
                  </a:lnTo>
                  <a:lnTo>
                    <a:pt x="77" y="70"/>
                  </a:lnTo>
                  <a:lnTo>
                    <a:pt x="77" y="70"/>
                  </a:lnTo>
                  <a:lnTo>
                    <a:pt x="79" y="70"/>
                  </a:lnTo>
                  <a:lnTo>
                    <a:pt x="79" y="68"/>
                  </a:lnTo>
                  <a:lnTo>
                    <a:pt x="79" y="66"/>
                  </a:lnTo>
                  <a:lnTo>
                    <a:pt x="81" y="66"/>
                  </a:lnTo>
                  <a:lnTo>
                    <a:pt x="81" y="64"/>
                  </a:lnTo>
                  <a:lnTo>
                    <a:pt x="81" y="66"/>
                  </a:lnTo>
                  <a:lnTo>
                    <a:pt x="81" y="64"/>
                  </a:lnTo>
                  <a:lnTo>
                    <a:pt x="83" y="64"/>
                  </a:lnTo>
                  <a:lnTo>
                    <a:pt x="83" y="62"/>
                  </a:lnTo>
                  <a:lnTo>
                    <a:pt x="85" y="62"/>
                  </a:lnTo>
                  <a:lnTo>
                    <a:pt x="83" y="62"/>
                  </a:lnTo>
                  <a:lnTo>
                    <a:pt x="85" y="62"/>
                  </a:lnTo>
                  <a:lnTo>
                    <a:pt x="85" y="60"/>
                  </a:lnTo>
                  <a:lnTo>
                    <a:pt x="87" y="60"/>
                  </a:lnTo>
                  <a:lnTo>
                    <a:pt x="87" y="58"/>
                  </a:lnTo>
                  <a:lnTo>
                    <a:pt x="87" y="56"/>
                  </a:lnTo>
                  <a:lnTo>
                    <a:pt x="89" y="56"/>
                  </a:lnTo>
                  <a:lnTo>
                    <a:pt x="89" y="58"/>
                  </a:lnTo>
                  <a:lnTo>
                    <a:pt x="89" y="56"/>
                  </a:lnTo>
                  <a:lnTo>
                    <a:pt x="87" y="56"/>
                  </a:lnTo>
                  <a:lnTo>
                    <a:pt x="89" y="56"/>
                  </a:lnTo>
                  <a:lnTo>
                    <a:pt x="87" y="56"/>
                  </a:lnTo>
                  <a:lnTo>
                    <a:pt x="89" y="56"/>
                  </a:lnTo>
                  <a:lnTo>
                    <a:pt x="89" y="54"/>
                  </a:lnTo>
                  <a:lnTo>
                    <a:pt x="91" y="54"/>
                  </a:lnTo>
                  <a:lnTo>
                    <a:pt x="91" y="52"/>
                  </a:lnTo>
                  <a:lnTo>
                    <a:pt x="93" y="52"/>
                  </a:lnTo>
                  <a:lnTo>
                    <a:pt x="93" y="50"/>
                  </a:lnTo>
                  <a:lnTo>
                    <a:pt x="93" y="52"/>
                  </a:lnTo>
                  <a:lnTo>
                    <a:pt x="93" y="52"/>
                  </a:lnTo>
                  <a:lnTo>
                    <a:pt x="93" y="52"/>
                  </a:lnTo>
                  <a:lnTo>
                    <a:pt x="93" y="50"/>
                  </a:lnTo>
                  <a:lnTo>
                    <a:pt x="93" y="50"/>
                  </a:lnTo>
                  <a:lnTo>
                    <a:pt x="93" y="50"/>
                  </a:lnTo>
                  <a:lnTo>
                    <a:pt x="93" y="52"/>
                  </a:lnTo>
                  <a:lnTo>
                    <a:pt x="93" y="50"/>
                  </a:lnTo>
                  <a:lnTo>
                    <a:pt x="93" y="48"/>
                  </a:lnTo>
                  <a:lnTo>
                    <a:pt x="93" y="48"/>
                  </a:lnTo>
                  <a:lnTo>
                    <a:pt x="93" y="46"/>
                  </a:lnTo>
                  <a:lnTo>
                    <a:pt x="95" y="46"/>
                  </a:lnTo>
                  <a:lnTo>
                    <a:pt x="93" y="46"/>
                  </a:lnTo>
                  <a:lnTo>
                    <a:pt x="95" y="46"/>
                  </a:lnTo>
                  <a:lnTo>
                    <a:pt x="93" y="46"/>
                  </a:lnTo>
                  <a:lnTo>
                    <a:pt x="95" y="46"/>
                  </a:lnTo>
                  <a:lnTo>
                    <a:pt x="95" y="44"/>
                  </a:lnTo>
                  <a:lnTo>
                    <a:pt x="95" y="42"/>
                  </a:lnTo>
                  <a:lnTo>
                    <a:pt x="93" y="42"/>
                  </a:lnTo>
                  <a:lnTo>
                    <a:pt x="95" y="42"/>
                  </a:lnTo>
                  <a:lnTo>
                    <a:pt x="97" y="42"/>
                  </a:lnTo>
                  <a:lnTo>
                    <a:pt x="97" y="40"/>
                  </a:lnTo>
                  <a:lnTo>
                    <a:pt x="97" y="38"/>
                  </a:lnTo>
                  <a:lnTo>
                    <a:pt x="99" y="38"/>
                  </a:lnTo>
                  <a:lnTo>
                    <a:pt x="97" y="38"/>
                  </a:lnTo>
                  <a:lnTo>
                    <a:pt x="97" y="40"/>
                  </a:lnTo>
                  <a:lnTo>
                    <a:pt x="97" y="42"/>
                  </a:lnTo>
                  <a:lnTo>
                    <a:pt x="97" y="40"/>
                  </a:lnTo>
                  <a:lnTo>
                    <a:pt x="99" y="40"/>
                  </a:lnTo>
                  <a:lnTo>
                    <a:pt x="99" y="38"/>
                  </a:lnTo>
                  <a:lnTo>
                    <a:pt x="99" y="36"/>
                  </a:lnTo>
                  <a:lnTo>
                    <a:pt x="101" y="34"/>
                  </a:lnTo>
                  <a:lnTo>
                    <a:pt x="101" y="32"/>
                  </a:lnTo>
                  <a:lnTo>
                    <a:pt x="101" y="34"/>
                  </a:lnTo>
                  <a:lnTo>
                    <a:pt x="101" y="36"/>
                  </a:lnTo>
                  <a:lnTo>
                    <a:pt x="101" y="38"/>
                  </a:lnTo>
                  <a:lnTo>
                    <a:pt x="103" y="38"/>
                  </a:lnTo>
                  <a:lnTo>
                    <a:pt x="103" y="36"/>
                  </a:lnTo>
                  <a:lnTo>
                    <a:pt x="103" y="34"/>
                  </a:lnTo>
                  <a:lnTo>
                    <a:pt x="101" y="34"/>
                  </a:lnTo>
                  <a:lnTo>
                    <a:pt x="101" y="32"/>
                  </a:lnTo>
                  <a:lnTo>
                    <a:pt x="103" y="32"/>
                  </a:lnTo>
                  <a:lnTo>
                    <a:pt x="103" y="30"/>
                  </a:lnTo>
                  <a:lnTo>
                    <a:pt x="105" y="28"/>
                  </a:lnTo>
                  <a:lnTo>
                    <a:pt x="107" y="28"/>
                  </a:lnTo>
                  <a:lnTo>
                    <a:pt x="107" y="26"/>
                  </a:lnTo>
                  <a:lnTo>
                    <a:pt x="105" y="26"/>
                  </a:lnTo>
                  <a:lnTo>
                    <a:pt x="105" y="28"/>
                  </a:lnTo>
                  <a:lnTo>
                    <a:pt x="105" y="26"/>
                  </a:lnTo>
                  <a:lnTo>
                    <a:pt x="105" y="24"/>
                  </a:lnTo>
                  <a:lnTo>
                    <a:pt x="107" y="24"/>
                  </a:lnTo>
                  <a:lnTo>
                    <a:pt x="105" y="24"/>
                  </a:lnTo>
                  <a:lnTo>
                    <a:pt x="105" y="22"/>
                  </a:lnTo>
                  <a:lnTo>
                    <a:pt x="107" y="22"/>
                  </a:lnTo>
                  <a:lnTo>
                    <a:pt x="107" y="22"/>
                  </a:lnTo>
                  <a:lnTo>
                    <a:pt x="109" y="22"/>
                  </a:lnTo>
                  <a:lnTo>
                    <a:pt x="109" y="20"/>
                  </a:lnTo>
                  <a:lnTo>
                    <a:pt x="109" y="18"/>
                  </a:lnTo>
                  <a:lnTo>
                    <a:pt x="109" y="16"/>
                  </a:lnTo>
                  <a:lnTo>
                    <a:pt x="111" y="16"/>
                  </a:lnTo>
                  <a:lnTo>
                    <a:pt x="113" y="16"/>
                  </a:lnTo>
                  <a:lnTo>
                    <a:pt x="113" y="14"/>
                  </a:lnTo>
                  <a:lnTo>
                    <a:pt x="113" y="16"/>
                  </a:lnTo>
                  <a:lnTo>
                    <a:pt x="113" y="14"/>
                  </a:lnTo>
                  <a:lnTo>
                    <a:pt x="115" y="14"/>
                  </a:lnTo>
                  <a:lnTo>
                    <a:pt x="113" y="14"/>
                  </a:lnTo>
                  <a:lnTo>
                    <a:pt x="115" y="14"/>
                  </a:lnTo>
                  <a:lnTo>
                    <a:pt x="115" y="12"/>
                  </a:lnTo>
                  <a:lnTo>
                    <a:pt x="115" y="10"/>
                  </a:lnTo>
                  <a:lnTo>
                    <a:pt x="115" y="8"/>
                  </a:lnTo>
                  <a:lnTo>
                    <a:pt x="117" y="8"/>
                  </a:lnTo>
                  <a:lnTo>
                    <a:pt x="117" y="6"/>
                  </a:lnTo>
                  <a:lnTo>
                    <a:pt x="117" y="4"/>
                  </a:lnTo>
                  <a:lnTo>
                    <a:pt x="117" y="2"/>
                  </a:lnTo>
                  <a:lnTo>
                    <a:pt x="117" y="4"/>
                  </a:lnTo>
                  <a:lnTo>
                    <a:pt x="117" y="6"/>
                  </a:lnTo>
                  <a:lnTo>
                    <a:pt x="117" y="4"/>
                  </a:lnTo>
                  <a:lnTo>
                    <a:pt x="117" y="6"/>
                  </a:lnTo>
                  <a:lnTo>
                    <a:pt x="119" y="6"/>
                  </a:lnTo>
                  <a:lnTo>
                    <a:pt x="119" y="8"/>
                  </a:lnTo>
                  <a:lnTo>
                    <a:pt x="117" y="8"/>
                  </a:lnTo>
                  <a:lnTo>
                    <a:pt x="119" y="8"/>
                  </a:lnTo>
                  <a:lnTo>
                    <a:pt x="119" y="6"/>
                  </a:lnTo>
                  <a:lnTo>
                    <a:pt x="119" y="8"/>
                  </a:lnTo>
                  <a:lnTo>
                    <a:pt x="119" y="6"/>
                  </a:lnTo>
                  <a:lnTo>
                    <a:pt x="119" y="8"/>
                  </a:lnTo>
                  <a:lnTo>
                    <a:pt x="119" y="10"/>
                  </a:lnTo>
                  <a:lnTo>
                    <a:pt x="119" y="12"/>
                  </a:lnTo>
                  <a:lnTo>
                    <a:pt x="119" y="10"/>
                  </a:lnTo>
                  <a:lnTo>
                    <a:pt x="119" y="8"/>
                  </a:lnTo>
                  <a:lnTo>
                    <a:pt x="121" y="8"/>
                  </a:lnTo>
                  <a:lnTo>
                    <a:pt x="121" y="10"/>
                  </a:lnTo>
                  <a:lnTo>
                    <a:pt x="121" y="8"/>
                  </a:lnTo>
                  <a:lnTo>
                    <a:pt x="121" y="10"/>
                  </a:lnTo>
                  <a:lnTo>
                    <a:pt x="121" y="12"/>
                  </a:lnTo>
                  <a:lnTo>
                    <a:pt x="121" y="14"/>
                  </a:lnTo>
                  <a:lnTo>
                    <a:pt x="121" y="12"/>
                  </a:lnTo>
                  <a:lnTo>
                    <a:pt x="121" y="10"/>
                  </a:lnTo>
                  <a:lnTo>
                    <a:pt x="121" y="8"/>
                  </a:lnTo>
                  <a:lnTo>
                    <a:pt x="123" y="8"/>
                  </a:lnTo>
                  <a:lnTo>
                    <a:pt x="125" y="8"/>
                  </a:lnTo>
                  <a:lnTo>
                    <a:pt x="123" y="8"/>
                  </a:lnTo>
                  <a:lnTo>
                    <a:pt x="123" y="10"/>
                  </a:lnTo>
                  <a:lnTo>
                    <a:pt x="125" y="10"/>
                  </a:lnTo>
                  <a:lnTo>
                    <a:pt x="125" y="12"/>
                  </a:lnTo>
                  <a:lnTo>
                    <a:pt x="127" y="12"/>
                  </a:lnTo>
                  <a:lnTo>
                    <a:pt x="129" y="12"/>
                  </a:lnTo>
                  <a:lnTo>
                    <a:pt x="129" y="10"/>
                  </a:lnTo>
                  <a:lnTo>
                    <a:pt x="129" y="12"/>
                  </a:lnTo>
                  <a:lnTo>
                    <a:pt x="131" y="12"/>
                  </a:lnTo>
                  <a:lnTo>
                    <a:pt x="131" y="10"/>
                  </a:lnTo>
                  <a:lnTo>
                    <a:pt x="133" y="10"/>
                  </a:lnTo>
                  <a:lnTo>
                    <a:pt x="133" y="12"/>
                  </a:lnTo>
                  <a:lnTo>
                    <a:pt x="133" y="14"/>
                  </a:lnTo>
                  <a:lnTo>
                    <a:pt x="135" y="14"/>
                  </a:lnTo>
                  <a:lnTo>
                    <a:pt x="135" y="16"/>
                  </a:lnTo>
                  <a:lnTo>
                    <a:pt x="135" y="18"/>
                  </a:lnTo>
                  <a:lnTo>
                    <a:pt x="137" y="18"/>
                  </a:lnTo>
                  <a:lnTo>
                    <a:pt x="137" y="20"/>
                  </a:lnTo>
                  <a:lnTo>
                    <a:pt x="139" y="20"/>
                  </a:lnTo>
                  <a:lnTo>
                    <a:pt x="141" y="20"/>
                  </a:lnTo>
                  <a:lnTo>
                    <a:pt x="143" y="20"/>
                  </a:lnTo>
                  <a:lnTo>
                    <a:pt x="143" y="20"/>
                  </a:lnTo>
                  <a:lnTo>
                    <a:pt x="143" y="22"/>
                  </a:lnTo>
                  <a:lnTo>
                    <a:pt x="143" y="22"/>
                  </a:lnTo>
                  <a:lnTo>
                    <a:pt x="145" y="22"/>
                  </a:lnTo>
                  <a:lnTo>
                    <a:pt x="145" y="24"/>
                  </a:lnTo>
                  <a:lnTo>
                    <a:pt x="145" y="26"/>
                  </a:lnTo>
                  <a:lnTo>
                    <a:pt x="147" y="26"/>
                  </a:lnTo>
                  <a:lnTo>
                    <a:pt x="147" y="28"/>
                  </a:lnTo>
                  <a:lnTo>
                    <a:pt x="147" y="30"/>
                  </a:lnTo>
                  <a:lnTo>
                    <a:pt x="147" y="32"/>
                  </a:lnTo>
                  <a:lnTo>
                    <a:pt x="147" y="34"/>
                  </a:lnTo>
                  <a:lnTo>
                    <a:pt x="147" y="36"/>
                  </a:lnTo>
                  <a:lnTo>
                    <a:pt x="145" y="36"/>
                  </a:lnTo>
                  <a:lnTo>
                    <a:pt x="145" y="38"/>
                  </a:lnTo>
                  <a:lnTo>
                    <a:pt x="145" y="40"/>
                  </a:lnTo>
                  <a:lnTo>
                    <a:pt x="143" y="42"/>
                  </a:lnTo>
                  <a:lnTo>
                    <a:pt x="143" y="44"/>
                  </a:lnTo>
                  <a:lnTo>
                    <a:pt x="143" y="46"/>
                  </a:lnTo>
                  <a:lnTo>
                    <a:pt x="143" y="48"/>
                  </a:lnTo>
                  <a:lnTo>
                    <a:pt x="143" y="50"/>
                  </a:lnTo>
                  <a:lnTo>
                    <a:pt x="143" y="52"/>
                  </a:lnTo>
                  <a:lnTo>
                    <a:pt x="143" y="54"/>
                  </a:lnTo>
                  <a:lnTo>
                    <a:pt x="145" y="54"/>
                  </a:lnTo>
                  <a:lnTo>
                    <a:pt x="145" y="56"/>
                  </a:lnTo>
                  <a:lnTo>
                    <a:pt x="147" y="56"/>
                  </a:lnTo>
                  <a:lnTo>
                    <a:pt x="147" y="58"/>
                  </a:lnTo>
                  <a:lnTo>
                    <a:pt x="149" y="58"/>
                  </a:lnTo>
                  <a:lnTo>
                    <a:pt x="149" y="60"/>
                  </a:lnTo>
                  <a:lnTo>
                    <a:pt x="151" y="60"/>
                  </a:lnTo>
                  <a:lnTo>
                    <a:pt x="153" y="60"/>
                  </a:lnTo>
                  <a:lnTo>
                    <a:pt x="153" y="62"/>
                  </a:lnTo>
                  <a:lnTo>
                    <a:pt x="153" y="64"/>
                  </a:lnTo>
                  <a:lnTo>
                    <a:pt x="155" y="64"/>
                  </a:lnTo>
                  <a:lnTo>
                    <a:pt x="157" y="64"/>
                  </a:lnTo>
                  <a:lnTo>
                    <a:pt x="159" y="64"/>
                  </a:lnTo>
                  <a:lnTo>
                    <a:pt x="161" y="64"/>
                  </a:lnTo>
                  <a:lnTo>
                    <a:pt x="163" y="64"/>
                  </a:lnTo>
                  <a:lnTo>
                    <a:pt x="165" y="64"/>
                  </a:lnTo>
                  <a:lnTo>
                    <a:pt x="167" y="64"/>
                  </a:lnTo>
                  <a:lnTo>
                    <a:pt x="169" y="64"/>
                  </a:lnTo>
                  <a:lnTo>
                    <a:pt x="171" y="64"/>
                  </a:lnTo>
                  <a:lnTo>
                    <a:pt x="173" y="64"/>
                  </a:lnTo>
                  <a:lnTo>
                    <a:pt x="175" y="64"/>
                  </a:lnTo>
                  <a:lnTo>
                    <a:pt x="175" y="66"/>
                  </a:lnTo>
                  <a:lnTo>
                    <a:pt x="177" y="66"/>
                  </a:lnTo>
                  <a:lnTo>
                    <a:pt x="179" y="66"/>
                  </a:lnTo>
                  <a:lnTo>
                    <a:pt x="181" y="66"/>
                  </a:lnTo>
                  <a:lnTo>
                    <a:pt x="183" y="68"/>
                  </a:lnTo>
                  <a:lnTo>
                    <a:pt x="185" y="68"/>
                  </a:lnTo>
                  <a:lnTo>
                    <a:pt x="185" y="70"/>
                  </a:lnTo>
                  <a:lnTo>
                    <a:pt x="187" y="70"/>
                  </a:lnTo>
                  <a:lnTo>
                    <a:pt x="187" y="70"/>
                  </a:lnTo>
                  <a:lnTo>
                    <a:pt x="189" y="70"/>
                  </a:lnTo>
                  <a:lnTo>
                    <a:pt x="191" y="70"/>
                  </a:lnTo>
                  <a:lnTo>
                    <a:pt x="191" y="72"/>
                  </a:lnTo>
                  <a:lnTo>
                    <a:pt x="191" y="74"/>
                  </a:lnTo>
                  <a:lnTo>
                    <a:pt x="191" y="76"/>
                  </a:lnTo>
                  <a:lnTo>
                    <a:pt x="191" y="78"/>
                  </a:lnTo>
                  <a:lnTo>
                    <a:pt x="193" y="78"/>
                  </a:lnTo>
                  <a:lnTo>
                    <a:pt x="195" y="76"/>
                  </a:lnTo>
                  <a:lnTo>
                    <a:pt x="197" y="78"/>
                  </a:lnTo>
                  <a:lnTo>
                    <a:pt x="199" y="78"/>
                  </a:lnTo>
                  <a:lnTo>
                    <a:pt x="199" y="80"/>
                  </a:lnTo>
                  <a:lnTo>
                    <a:pt x="201" y="80"/>
                  </a:lnTo>
                  <a:lnTo>
                    <a:pt x="203" y="80"/>
                  </a:lnTo>
                  <a:lnTo>
                    <a:pt x="205" y="80"/>
                  </a:lnTo>
                  <a:lnTo>
                    <a:pt x="207" y="80"/>
                  </a:lnTo>
                  <a:lnTo>
                    <a:pt x="209" y="80"/>
                  </a:lnTo>
                  <a:lnTo>
                    <a:pt x="211" y="80"/>
                  </a:lnTo>
                  <a:lnTo>
                    <a:pt x="213" y="80"/>
                  </a:lnTo>
                  <a:lnTo>
                    <a:pt x="215" y="80"/>
                  </a:lnTo>
                  <a:lnTo>
                    <a:pt x="215" y="82"/>
                  </a:lnTo>
                  <a:lnTo>
                    <a:pt x="215" y="84"/>
                  </a:lnTo>
                  <a:lnTo>
                    <a:pt x="217" y="84"/>
                  </a:lnTo>
                  <a:lnTo>
                    <a:pt x="219" y="86"/>
                  </a:lnTo>
                  <a:lnTo>
                    <a:pt x="221" y="86"/>
                  </a:lnTo>
                  <a:lnTo>
                    <a:pt x="223" y="86"/>
                  </a:lnTo>
                  <a:lnTo>
                    <a:pt x="225" y="86"/>
                  </a:lnTo>
                  <a:lnTo>
                    <a:pt x="225" y="88"/>
                  </a:lnTo>
                  <a:lnTo>
                    <a:pt x="227" y="86"/>
                  </a:lnTo>
                  <a:lnTo>
                    <a:pt x="229" y="86"/>
                  </a:lnTo>
                  <a:lnTo>
                    <a:pt x="231" y="86"/>
                  </a:lnTo>
                  <a:lnTo>
                    <a:pt x="233" y="86"/>
                  </a:lnTo>
                  <a:lnTo>
                    <a:pt x="235" y="86"/>
                  </a:lnTo>
                  <a:lnTo>
                    <a:pt x="237" y="86"/>
                  </a:lnTo>
                  <a:lnTo>
                    <a:pt x="239" y="86"/>
                  </a:lnTo>
                  <a:lnTo>
                    <a:pt x="239" y="88"/>
                  </a:lnTo>
                  <a:lnTo>
                    <a:pt x="241" y="88"/>
                  </a:lnTo>
                  <a:lnTo>
                    <a:pt x="243" y="88"/>
                  </a:lnTo>
                  <a:lnTo>
                    <a:pt x="245" y="90"/>
                  </a:lnTo>
                  <a:lnTo>
                    <a:pt x="245" y="88"/>
                  </a:lnTo>
                  <a:lnTo>
                    <a:pt x="247" y="88"/>
                  </a:lnTo>
                  <a:lnTo>
                    <a:pt x="249" y="88"/>
                  </a:lnTo>
                  <a:lnTo>
                    <a:pt x="251" y="88"/>
                  </a:lnTo>
                  <a:lnTo>
                    <a:pt x="251" y="90"/>
                  </a:lnTo>
                  <a:lnTo>
                    <a:pt x="253" y="90"/>
                  </a:lnTo>
                  <a:lnTo>
                    <a:pt x="255" y="90"/>
                  </a:lnTo>
                  <a:lnTo>
                    <a:pt x="257" y="90"/>
                  </a:lnTo>
                  <a:lnTo>
                    <a:pt x="257" y="92"/>
                  </a:lnTo>
                  <a:lnTo>
                    <a:pt x="259" y="92"/>
                  </a:lnTo>
                  <a:lnTo>
                    <a:pt x="261" y="92"/>
                  </a:lnTo>
                  <a:lnTo>
                    <a:pt x="263" y="92"/>
                  </a:lnTo>
                  <a:lnTo>
                    <a:pt x="263" y="94"/>
                  </a:lnTo>
                  <a:lnTo>
                    <a:pt x="265" y="94"/>
                  </a:lnTo>
                  <a:lnTo>
                    <a:pt x="267" y="94"/>
                  </a:lnTo>
                  <a:lnTo>
                    <a:pt x="269" y="94"/>
                  </a:lnTo>
                  <a:lnTo>
                    <a:pt x="271" y="94"/>
                  </a:lnTo>
                  <a:lnTo>
                    <a:pt x="273" y="94"/>
                  </a:lnTo>
                  <a:lnTo>
                    <a:pt x="275" y="94"/>
                  </a:lnTo>
                  <a:lnTo>
                    <a:pt x="275" y="96"/>
                  </a:lnTo>
                  <a:lnTo>
                    <a:pt x="277" y="96"/>
                  </a:lnTo>
                  <a:lnTo>
                    <a:pt x="279" y="96"/>
                  </a:lnTo>
                  <a:lnTo>
                    <a:pt x="281" y="98"/>
                  </a:lnTo>
                  <a:lnTo>
                    <a:pt x="283" y="98"/>
                  </a:lnTo>
                  <a:lnTo>
                    <a:pt x="285" y="98"/>
                  </a:lnTo>
                  <a:lnTo>
                    <a:pt x="285" y="100"/>
                  </a:lnTo>
                  <a:lnTo>
                    <a:pt x="287" y="100"/>
                  </a:lnTo>
                  <a:lnTo>
                    <a:pt x="287" y="100"/>
                  </a:lnTo>
                  <a:lnTo>
                    <a:pt x="287" y="102"/>
                  </a:lnTo>
                  <a:lnTo>
                    <a:pt x="289" y="102"/>
                  </a:lnTo>
                  <a:lnTo>
                    <a:pt x="291" y="102"/>
                  </a:lnTo>
                  <a:lnTo>
                    <a:pt x="291" y="104"/>
                  </a:lnTo>
                  <a:lnTo>
                    <a:pt x="293" y="104"/>
                  </a:lnTo>
                  <a:lnTo>
                    <a:pt x="295" y="104"/>
                  </a:lnTo>
                  <a:lnTo>
                    <a:pt x="297" y="106"/>
                  </a:lnTo>
                  <a:lnTo>
                    <a:pt x="299" y="106"/>
                  </a:lnTo>
                  <a:lnTo>
                    <a:pt x="301" y="108"/>
                  </a:lnTo>
                  <a:lnTo>
                    <a:pt x="303" y="108"/>
                  </a:lnTo>
                  <a:lnTo>
                    <a:pt x="305" y="108"/>
                  </a:lnTo>
                  <a:lnTo>
                    <a:pt x="305" y="110"/>
                  </a:lnTo>
                  <a:lnTo>
                    <a:pt x="307" y="110"/>
                  </a:lnTo>
                  <a:lnTo>
                    <a:pt x="309" y="110"/>
                  </a:lnTo>
                  <a:lnTo>
                    <a:pt x="309" y="112"/>
                  </a:lnTo>
                  <a:lnTo>
                    <a:pt x="313" y="112"/>
                  </a:lnTo>
                  <a:lnTo>
                    <a:pt x="315" y="114"/>
                  </a:lnTo>
                  <a:lnTo>
                    <a:pt x="317" y="114"/>
                  </a:lnTo>
                  <a:lnTo>
                    <a:pt x="319" y="116"/>
                  </a:lnTo>
                  <a:lnTo>
                    <a:pt x="321" y="116"/>
                  </a:lnTo>
                  <a:lnTo>
                    <a:pt x="323" y="116"/>
                  </a:lnTo>
                  <a:lnTo>
                    <a:pt x="323" y="118"/>
                  </a:lnTo>
                  <a:lnTo>
                    <a:pt x="325" y="118"/>
                  </a:lnTo>
                  <a:lnTo>
                    <a:pt x="327" y="118"/>
                  </a:lnTo>
                  <a:lnTo>
                    <a:pt x="329" y="118"/>
                  </a:lnTo>
                  <a:lnTo>
                    <a:pt x="331" y="118"/>
                  </a:lnTo>
                  <a:lnTo>
                    <a:pt x="333" y="118"/>
                  </a:lnTo>
                  <a:lnTo>
                    <a:pt x="333" y="120"/>
                  </a:lnTo>
                  <a:lnTo>
                    <a:pt x="335" y="120"/>
                  </a:lnTo>
                  <a:lnTo>
                    <a:pt x="335" y="120"/>
                  </a:lnTo>
                  <a:lnTo>
                    <a:pt x="335" y="122"/>
                  </a:lnTo>
                  <a:lnTo>
                    <a:pt x="337" y="122"/>
                  </a:lnTo>
                  <a:lnTo>
                    <a:pt x="337" y="124"/>
                  </a:lnTo>
                  <a:lnTo>
                    <a:pt x="337" y="126"/>
                  </a:lnTo>
                  <a:lnTo>
                    <a:pt x="337" y="128"/>
                  </a:lnTo>
                  <a:lnTo>
                    <a:pt x="339" y="128"/>
                  </a:lnTo>
                  <a:lnTo>
                    <a:pt x="339" y="130"/>
                  </a:lnTo>
                  <a:lnTo>
                    <a:pt x="339" y="132"/>
                  </a:lnTo>
                  <a:lnTo>
                    <a:pt x="341" y="132"/>
                  </a:lnTo>
                  <a:lnTo>
                    <a:pt x="341" y="134"/>
                  </a:lnTo>
                  <a:lnTo>
                    <a:pt x="341" y="136"/>
                  </a:lnTo>
                  <a:lnTo>
                    <a:pt x="343" y="136"/>
                  </a:lnTo>
                  <a:lnTo>
                    <a:pt x="345" y="138"/>
                  </a:lnTo>
                  <a:lnTo>
                    <a:pt x="345" y="140"/>
                  </a:lnTo>
                  <a:lnTo>
                    <a:pt x="345" y="142"/>
                  </a:lnTo>
                  <a:lnTo>
                    <a:pt x="345" y="144"/>
                  </a:lnTo>
                  <a:lnTo>
                    <a:pt x="345" y="146"/>
                  </a:lnTo>
                  <a:lnTo>
                    <a:pt x="345" y="148"/>
                  </a:lnTo>
                  <a:lnTo>
                    <a:pt x="343" y="148"/>
                  </a:lnTo>
                  <a:lnTo>
                    <a:pt x="343" y="150"/>
                  </a:lnTo>
                  <a:lnTo>
                    <a:pt x="341" y="150"/>
                  </a:lnTo>
                  <a:lnTo>
                    <a:pt x="341" y="152"/>
                  </a:lnTo>
                  <a:lnTo>
                    <a:pt x="339" y="152"/>
                  </a:lnTo>
                  <a:lnTo>
                    <a:pt x="339" y="154"/>
                  </a:lnTo>
                  <a:lnTo>
                    <a:pt x="337" y="154"/>
                  </a:lnTo>
                  <a:lnTo>
                    <a:pt x="337" y="156"/>
                  </a:lnTo>
                  <a:lnTo>
                    <a:pt x="335" y="156"/>
                  </a:lnTo>
                  <a:lnTo>
                    <a:pt x="335" y="156"/>
                  </a:lnTo>
                  <a:lnTo>
                    <a:pt x="335" y="158"/>
                  </a:lnTo>
                  <a:lnTo>
                    <a:pt x="333" y="158"/>
                  </a:lnTo>
                  <a:lnTo>
                    <a:pt x="333" y="160"/>
                  </a:lnTo>
                  <a:lnTo>
                    <a:pt x="333" y="162"/>
                  </a:lnTo>
                  <a:lnTo>
                    <a:pt x="331" y="162"/>
                  </a:lnTo>
                  <a:lnTo>
                    <a:pt x="331" y="164"/>
                  </a:lnTo>
                  <a:lnTo>
                    <a:pt x="329" y="164"/>
                  </a:lnTo>
                  <a:lnTo>
                    <a:pt x="329" y="166"/>
                  </a:lnTo>
                  <a:lnTo>
                    <a:pt x="327" y="166"/>
                  </a:lnTo>
                  <a:lnTo>
                    <a:pt x="327" y="166"/>
                  </a:lnTo>
                  <a:lnTo>
                    <a:pt x="325" y="166"/>
                  </a:lnTo>
                  <a:lnTo>
                    <a:pt x="325" y="168"/>
                  </a:lnTo>
                  <a:lnTo>
                    <a:pt x="323" y="168"/>
                  </a:lnTo>
                  <a:lnTo>
                    <a:pt x="321" y="168"/>
                  </a:lnTo>
                  <a:lnTo>
                    <a:pt x="321" y="170"/>
                  </a:lnTo>
                  <a:lnTo>
                    <a:pt x="321" y="172"/>
                  </a:lnTo>
                  <a:lnTo>
                    <a:pt x="321" y="170"/>
                  </a:lnTo>
                  <a:lnTo>
                    <a:pt x="321" y="172"/>
                  </a:lnTo>
                  <a:lnTo>
                    <a:pt x="321" y="174"/>
                  </a:lnTo>
                  <a:lnTo>
                    <a:pt x="319" y="174"/>
                  </a:lnTo>
                  <a:lnTo>
                    <a:pt x="319" y="176"/>
                  </a:lnTo>
                  <a:lnTo>
                    <a:pt x="317" y="176"/>
                  </a:lnTo>
                  <a:lnTo>
                    <a:pt x="317" y="178"/>
                  </a:lnTo>
                  <a:lnTo>
                    <a:pt x="315" y="178"/>
                  </a:lnTo>
                  <a:lnTo>
                    <a:pt x="315" y="180"/>
                  </a:lnTo>
                  <a:lnTo>
                    <a:pt x="313" y="180"/>
                  </a:lnTo>
                  <a:lnTo>
                    <a:pt x="311" y="180"/>
                  </a:lnTo>
                  <a:lnTo>
                    <a:pt x="309" y="180"/>
                  </a:lnTo>
                  <a:lnTo>
                    <a:pt x="307" y="180"/>
                  </a:lnTo>
                  <a:lnTo>
                    <a:pt x="307" y="182"/>
                  </a:lnTo>
                  <a:lnTo>
                    <a:pt x="305" y="182"/>
                  </a:lnTo>
                  <a:lnTo>
                    <a:pt x="305" y="184"/>
                  </a:lnTo>
                  <a:lnTo>
                    <a:pt x="303" y="184"/>
                  </a:lnTo>
                  <a:lnTo>
                    <a:pt x="303" y="186"/>
                  </a:lnTo>
                  <a:lnTo>
                    <a:pt x="301" y="186"/>
                  </a:lnTo>
                  <a:lnTo>
                    <a:pt x="301" y="188"/>
                  </a:lnTo>
                  <a:lnTo>
                    <a:pt x="299" y="188"/>
                  </a:lnTo>
                  <a:lnTo>
                    <a:pt x="299" y="190"/>
                  </a:lnTo>
                  <a:lnTo>
                    <a:pt x="297" y="190"/>
                  </a:lnTo>
                  <a:lnTo>
                    <a:pt x="297" y="192"/>
                  </a:lnTo>
                  <a:lnTo>
                    <a:pt x="297" y="194"/>
                  </a:lnTo>
                  <a:lnTo>
                    <a:pt x="295" y="194"/>
                  </a:lnTo>
                  <a:lnTo>
                    <a:pt x="295" y="196"/>
                  </a:lnTo>
                  <a:lnTo>
                    <a:pt x="295" y="198"/>
                  </a:lnTo>
                  <a:lnTo>
                    <a:pt x="293" y="198"/>
                  </a:lnTo>
                  <a:lnTo>
                    <a:pt x="293" y="200"/>
                  </a:lnTo>
                  <a:lnTo>
                    <a:pt x="295" y="200"/>
                  </a:lnTo>
                  <a:lnTo>
                    <a:pt x="295" y="202"/>
                  </a:lnTo>
                  <a:lnTo>
                    <a:pt x="297" y="202"/>
                  </a:lnTo>
                  <a:lnTo>
                    <a:pt x="297" y="204"/>
                  </a:lnTo>
                  <a:lnTo>
                    <a:pt x="299" y="204"/>
                  </a:lnTo>
                  <a:lnTo>
                    <a:pt x="299" y="206"/>
                  </a:lnTo>
                  <a:lnTo>
                    <a:pt x="299" y="204"/>
                  </a:lnTo>
                  <a:lnTo>
                    <a:pt x="301" y="204"/>
                  </a:lnTo>
                  <a:lnTo>
                    <a:pt x="301" y="206"/>
                  </a:lnTo>
                  <a:lnTo>
                    <a:pt x="301" y="208"/>
                  </a:lnTo>
                  <a:lnTo>
                    <a:pt x="303" y="208"/>
                  </a:lnTo>
                  <a:lnTo>
                    <a:pt x="303" y="210"/>
                  </a:lnTo>
                  <a:lnTo>
                    <a:pt x="303" y="212"/>
                  </a:lnTo>
                  <a:lnTo>
                    <a:pt x="301" y="212"/>
                  </a:lnTo>
                  <a:lnTo>
                    <a:pt x="299" y="214"/>
                  </a:lnTo>
                  <a:lnTo>
                    <a:pt x="297" y="214"/>
                  </a:lnTo>
                  <a:lnTo>
                    <a:pt x="297" y="214"/>
                  </a:lnTo>
                  <a:lnTo>
                    <a:pt x="299" y="214"/>
                  </a:lnTo>
                  <a:lnTo>
                    <a:pt x="299" y="216"/>
                  </a:lnTo>
                  <a:lnTo>
                    <a:pt x="297" y="216"/>
                  </a:lnTo>
                  <a:lnTo>
                    <a:pt x="297" y="218"/>
                  </a:lnTo>
                  <a:lnTo>
                    <a:pt x="295" y="218"/>
                  </a:lnTo>
                  <a:lnTo>
                    <a:pt x="295" y="220"/>
                  </a:lnTo>
                  <a:lnTo>
                    <a:pt x="293" y="220"/>
                  </a:lnTo>
                  <a:lnTo>
                    <a:pt x="293" y="222"/>
                  </a:lnTo>
                  <a:lnTo>
                    <a:pt x="291" y="222"/>
                  </a:lnTo>
                  <a:lnTo>
                    <a:pt x="291" y="224"/>
                  </a:lnTo>
                  <a:lnTo>
                    <a:pt x="289" y="226"/>
                  </a:lnTo>
                  <a:lnTo>
                    <a:pt x="289" y="228"/>
                  </a:lnTo>
                  <a:lnTo>
                    <a:pt x="289" y="230"/>
                  </a:lnTo>
                  <a:lnTo>
                    <a:pt x="287" y="230"/>
                  </a:lnTo>
                  <a:lnTo>
                    <a:pt x="287" y="232"/>
                  </a:lnTo>
                  <a:lnTo>
                    <a:pt x="287" y="234"/>
                  </a:lnTo>
                  <a:lnTo>
                    <a:pt x="287" y="236"/>
                  </a:lnTo>
                  <a:lnTo>
                    <a:pt x="287" y="238"/>
                  </a:lnTo>
                  <a:lnTo>
                    <a:pt x="283" y="246"/>
                  </a:lnTo>
                  <a:lnTo>
                    <a:pt x="283" y="248"/>
                  </a:lnTo>
                  <a:lnTo>
                    <a:pt x="283" y="250"/>
                  </a:lnTo>
                  <a:lnTo>
                    <a:pt x="281" y="254"/>
                  </a:lnTo>
                  <a:lnTo>
                    <a:pt x="279" y="254"/>
                  </a:lnTo>
                  <a:lnTo>
                    <a:pt x="279" y="256"/>
                  </a:lnTo>
                  <a:lnTo>
                    <a:pt x="279" y="258"/>
                  </a:lnTo>
                  <a:lnTo>
                    <a:pt x="277" y="260"/>
                  </a:lnTo>
                  <a:lnTo>
                    <a:pt x="277" y="262"/>
                  </a:lnTo>
                  <a:lnTo>
                    <a:pt x="277" y="262"/>
                  </a:lnTo>
                  <a:lnTo>
                    <a:pt x="275" y="262"/>
                  </a:lnTo>
                  <a:lnTo>
                    <a:pt x="275" y="264"/>
                  </a:lnTo>
                  <a:lnTo>
                    <a:pt x="273" y="266"/>
                  </a:lnTo>
                  <a:lnTo>
                    <a:pt x="273" y="268"/>
                  </a:lnTo>
                  <a:lnTo>
                    <a:pt x="273" y="270"/>
                  </a:lnTo>
                  <a:lnTo>
                    <a:pt x="271" y="272"/>
                  </a:lnTo>
                  <a:lnTo>
                    <a:pt x="271" y="274"/>
                  </a:lnTo>
                  <a:lnTo>
                    <a:pt x="271" y="276"/>
                  </a:lnTo>
                  <a:lnTo>
                    <a:pt x="269" y="276"/>
                  </a:lnTo>
                  <a:lnTo>
                    <a:pt x="269" y="278"/>
                  </a:lnTo>
                  <a:lnTo>
                    <a:pt x="269" y="280"/>
                  </a:lnTo>
                  <a:lnTo>
                    <a:pt x="267" y="282"/>
                  </a:lnTo>
                  <a:lnTo>
                    <a:pt x="265" y="288"/>
                  </a:lnTo>
                  <a:lnTo>
                    <a:pt x="265" y="290"/>
                  </a:lnTo>
                  <a:lnTo>
                    <a:pt x="263" y="292"/>
                  </a:lnTo>
                  <a:lnTo>
                    <a:pt x="263" y="294"/>
                  </a:lnTo>
                  <a:lnTo>
                    <a:pt x="261" y="296"/>
                  </a:lnTo>
                  <a:lnTo>
                    <a:pt x="261" y="298"/>
                  </a:lnTo>
                  <a:lnTo>
                    <a:pt x="261" y="300"/>
                  </a:lnTo>
                  <a:lnTo>
                    <a:pt x="259" y="300"/>
                  </a:lnTo>
                  <a:lnTo>
                    <a:pt x="259" y="302"/>
                  </a:lnTo>
                  <a:lnTo>
                    <a:pt x="259" y="304"/>
                  </a:lnTo>
                  <a:lnTo>
                    <a:pt x="257" y="306"/>
                  </a:lnTo>
                  <a:lnTo>
                    <a:pt x="257" y="308"/>
                  </a:lnTo>
                  <a:lnTo>
                    <a:pt x="255" y="310"/>
                  </a:lnTo>
                  <a:lnTo>
                    <a:pt x="255" y="310"/>
                  </a:lnTo>
                  <a:lnTo>
                    <a:pt x="253" y="310"/>
                  </a:lnTo>
                  <a:lnTo>
                    <a:pt x="251" y="310"/>
                  </a:lnTo>
                  <a:lnTo>
                    <a:pt x="249" y="310"/>
                  </a:lnTo>
                  <a:lnTo>
                    <a:pt x="247" y="310"/>
                  </a:lnTo>
                  <a:lnTo>
                    <a:pt x="247" y="308"/>
                  </a:lnTo>
                  <a:lnTo>
                    <a:pt x="245" y="308"/>
                  </a:lnTo>
                  <a:lnTo>
                    <a:pt x="243" y="308"/>
                  </a:lnTo>
                  <a:lnTo>
                    <a:pt x="243" y="306"/>
                  </a:lnTo>
                  <a:lnTo>
                    <a:pt x="241" y="306"/>
                  </a:lnTo>
                  <a:lnTo>
                    <a:pt x="239" y="306"/>
                  </a:lnTo>
                  <a:lnTo>
                    <a:pt x="239" y="306"/>
                  </a:lnTo>
                  <a:lnTo>
                    <a:pt x="239" y="304"/>
                  </a:lnTo>
                  <a:lnTo>
                    <a:pt x="237" y="304"/>
                  </a:lnTo>
                  <a:lnTo>
                    <a:pt x="235" y="304"/>
                  </a:lnTo>
                  <a:lnTo>
                    <a:pt x="235" y="302"/>
                  </a:lnTo>
                  <a:lnTo>
                    <a:pt x="233" y="302"/>
                  </a:lnTo>
                  <a:lnTo>
                    <a:pt x="231" y="302"/>
                  </a:lnTo>
                  <a:lnTo>
                    <a:pt x="229" y="300"/>
                  </a:lnTo>
                  <a:lnTo>
                    <a:pt x="227" y="300"/>
                  </a:lnTo>
                  <a:lnTo>
                    <a:pt x="225" y="298"/>
                  </a:lnTo>
                  <a:lnTo>
                    <a:pt x="223" y="298"/>
                  </a:lnTo>
                  <a:lnTo>
                    <a:pt x="221" y="296"/>
                  </a:lnTo>
                  <a:lnTo>
                    <a:pt x="219" y="296"/>
                  </a:lnTo>
                  <a:lnTo>
                    <a:pt x="217" y="296"/>
                  </a:lnTo>
                  <a:lnTo>
                    <a:pt x="217" y="294"/>
                  </a:lnTo>
                  <a:lnTo>
                    <a:pt x="215" y="294"/>
                  </a:lnTo>
                  <a:lnTo>
                    <a:pt x="213" y="294"/>
                  </a:lnTo>
                  <a:lnTo>
                    <a:pt x="211" y="292"/>
                  </a:lnTo>
                  <a:lnTo>
                    <a:pt x="209" y="292"/>
                  </a:lnTo>
                  <a:lnTo>
                    <a:pt x="207" y="292"/>
                  </a:lnTo>
                  <a:lnTo>
                    <a:pt x="207" y="290"/>
                  </a:lnTo>
                  <a:lnTo>
                    <a:pt x="205" y="290"/>
                  </a:lnTo>
                  <a:lnTo>
                    <a:pt x="203" y="290"/>
                  </a:lnTo>
                  <a:lnTo>
                    <a:pt x="203" y="288"/>
                  </a:lnTo>
                  <a:lnTo>
                    <a:pt x="201" y="288"/>
                  </a:lnTo>
                  <a:lnTo>
                    <a:pt x="199" y="288"/>
                  </a:lnTo>
                  <a:lnTo>
                    <a:pt x="197" y="286"/>
                  </a:lnTo>
                  <a:lnTo>
                    <a:pt x="195" y="286"/>
                  </a:lnTo>
                  <a:lnTo>
                    <a:pt x="193" y="286"/>
                  </a:lnTo>
                  <a:lnTo>
                    <a:pt x="193" y="284"/>
                  </a:lnTo>
                  <a:lnTo>
                    <a:pt x="191" y="284"/>
                  </a:lnTo>
                  <a:lnTo>
                    <a:pt x="191" y="284"/>
                  </a:lnTo>
                  <a:lnTo>
                    <a:pt x="191" y="282"/>
                  </a:lnTo>
                  <a:lnTo>
                    <a:pt x="189" y="282"/>
                  </a:lnTo>
                  <a:lnTo>
                    <a:pt x="187" y="282"/>
                  </a:lnTo>
                  <a:lnTo>
                    <a:pt x="185" y="280"/>
                  </a:lnTo>
                  <a:lnTo>
                    <a:pt x="183" y="280"/>
                  </a:lnTo>
                  <a:lnTo>
                    <a:pt x="181" y="278"/>
                  </a:lnTo>
                  <a:lnTo>
                    <a:pt x="179" y="278"/>
                  </a:lnTo>
                  <a:lnTo>
                    <a:pt x="177" y="278"/>
                  </a:lnTo>
                  <a:lnTo>
                    <a:pt x="177" y="276"/>
                  </a:lnTo>
                  <a:lnTo>
                    <a:pt x="175" y="276"/>
                  </a:lnTo>
                  <a:lnTo>
                    <a:pt x="173" y="276"/>
                  </a:lnTo>
                  <a:lnTo>
                    <a:pt x="173" y="274"/>
                  </a:lnTo>
                  <a:lnTo>
                    <a:pt x="171" y="274"/>
                  </a:lnTo>
                  <a:lnTo>
                    <a:pt x="169" y="274"/>
                  </a:lnTo>
                  <a:lnTo>
                    <a:pt x="167" y="272"/>
                  </a:lnTo>
                  <a:lnTo>
                    <a:pt x="165" y="272"/>
                  </a:lnTo>
                  <a:lnTo>
                    <a:pt x="163" y="270"/>
                  </a:lnTo>
                  <a:lnTo>
                    <a:pt x="161" y="270"/>
                  </a:lnTo>
                  <a:lnTo>
                    <a:pt x="161" y="268"/>
                  </a:lnTo>
                  <a:lnTo>
                    <a:pt x="159" y="268"/>
                  </a:lnTo>
                  <a:lnTo>
                    <a:pt x="157" y="268"/>
                  </a:lnTo>
                  <a:lnTo>
                    <a:pt x="155" y="266"/>
                  </a:lnTo>
                  <a:lnTo>
                    <a:pt x="153" y="266"/>
                  </a:lnTo>
                  <a:lnTo>
                    <a:pt x="151" y="264"/>
                  </a:lnTo>
                  <a:lnTo>
                    <a:pt x="149" y="264"/>
                  </a:lnTo>
                  <a:lnTo>
                    <a:pt x="147" y="262"/>
                  </a:lnTo>
                  <a:lnTo>
                    <a:pt x="145" y="262"/>
                  </a:lnTo>
                  <a:lnTo>
                    <a:pt x="143" y="262"/>
                  </a:lnTo>
                  <a:lnTo>
                    <a:pt x="143" y="262"/>
                  </a:lnTo>
                  <a:lnTo>
                    <a:pt x="141" y="262"/>
                  </a:lnTo>
                  <a:lnTo>
                    <a:pt x="141" y="260"/>
                  </a:lnTo>
                  <a:lnTo>
                    <a:pt x="139" y="260"/>
                  </a:lnTo>
                  <a:lnTo>
                    <a:pt x="137" y="260"/>
                  </a:lnTo>
                  <a:lnTo>
                    <a:pt x="135" y="258"/>
                  </a:lnTo>
                  <a:lnTo>
                    <a:pt x="133" y="258"/>
                  </a:lnTo>
                  <a:lnTo>
                    <a:pt x="133" y="256"/>
                  </a:lnTo>
                  <a:lnTo>
                    <a:pt x="131" y="256"/>
                  </a:lnTo>
                  <a:lnTo>
                    <a:pt x="129" y="256"/>
                  </a:lnTo>
                  <a:lnTo>
                    <a:pt x="127" y="254"/>
                  </a:lnTo>
                  <a:lnTo>
                    <a:pt x="125" y="254"/>
                  </a:lnTo>
                  <a:lnTo>
                    <a:pt x="123" y="252"/>
                  </a:lnTo>
                  <a:lnTo>
                    <a:pt x="121" y="252"/>
                  </a:lnTo>
                  <a:lnTo>
                    <a:pt x="121" y="250"/>
                  </a:lnTo>
                  <a:lnTo>
                    <a:pt x="119" y="250"/>
                  </a:lnTo>
                  <a:lnTo>
                    <a:pt x="117" y="250"/>
                  </a:lnTo>
                  <a:lnTo>
                    <a:pt x="117" y="248"/>
                  </a:lnTo>
                  <a:lnTo>
                    <a:pt x="115" y="248"/>
                  </a:lnTo>
                  <a:lnTo>
                    <a:pt x="113" y="248"/>
                  </a:lnTo>
                  <a:lnTo>
                    <a:pt x="113" y="246"/>
                  </a:lnTo>
                  <a:lnTo>
                    <a:pt x="111" y="246"/>
                  </a:lnTo>
                  <a:lnTo>
                    <a:pt x="109" y="246"/>
                  </a:lnTo>
                  <a:lnTo>
                    <a:pt x="109" y="244"/>
                  </a:lnTo>
                  <a:lnTo>
                    <a:pt x="107" y="244"/>
                  </a:lnTo>
                  <a:lnTo>
                    <a:pt x="105" y="244"/>
                  </a:lnTo>
                  <a:lnTo>
                    <a:pt x="103" y="242"/>
                  </a:lnTo>
                  <a:lnTo>
                    <a:pt x="101" y="242"/>
                  </a:lnTo>
                  <a:lnTo>
                    <a:pt x="99" y="240"/>
                  </a:lnTo>
                  <a:lnTo>
                    <a:pt x="97" y="240"/>
                  </a:lnTo>
                  <a:lnTo>
                    <a:pt x="97" y="238"/>
                  </a:lnTo>
                  <a:lnTo>
                    <a:pt x="95" y="238"/>
                  </a:lnTo>
                  <a:lnTo>
                    <a:pt x="93" y="238"/>
                  </a:lnTo>
                  <a:lnTo>
                    <a:pt x="93" y="236"/>
                  </a:lnTo>
                  <a:lnTo>
                    <a:pt x="93" y="236"/>
                  </a:lnTo>
                  <a:lnTo>
                    <a:pt x="91" y="236"/>
                  </a:lnTo>
                  <a:lnTo>
                    <a:pt x="91" y="234"/>
                  </a:lnTo>
                  <a:lnTo>
                    <a:pt x="89" y="234"/>
                  </a:lnTo>
                  <a:lnTo>
                    <a:pt x="87" y="232"/>
                  </a:lnTo>
                  <a:lnTo>
                    <a:pt x="85" y="232"/>
                  </a:lnTo>
                  <a:lnTo>
                    <a:pt x="83" y="230"/>
                  </a:lnTo>
                  <a:lnTo>
                    <a:pt x="81" y="230"/>
                  </a:lnTo>
                  <a:lnTo>
                    <a:pt x="79" y="230"/>
                  </a:lnTo>
                  <a:lnTo>
                    <a:pt x="79" y="228"/>
                  </a:lnTo>
                  <a:lnTo>
                    <a:pt x="77" y="228"/>
                  </a:lnTo>
                  <a:lnTo>
                    <a:pt x="77" y="226"/>
                  </a:lnTo>
                  <a:lnTo>
                    <a:pt x="75" y="226"/>
                  </a:lnTo>
                  <a:lnTo>
                    <a:pt x="71" y="224"/>
                  </a:lnTo>
                  <a:lnTo>
                    <a:pt x="69" y="224"/>
                  </a:lnTo>
                  <a:lnTo>
                    <a:pt x="69" y="222"/>
                  </a:lnTo>
                  <a:lnTo>
                    <a:pt x="67" y="222"/>
                  </a:lnTo>
                  <a:lnTo>
                    <a:pt x="65" y="222"/>
                  </a:lnTo>
                  <a:lnTo>
                    <a:pt x="65" y="220"/>
                  </a:lnTo>
                  <a:lnTo>
                    <a:pt x="63" y="220"/>
                  </a:lnTo>
                  <a:lnTo>
                    <a:pt x="61" y="220"/>
                  </a:lnTo>
                  <a:lnTo>
                    <a:pt x="61" y="218"/>
                  </a:lnTo>
                  <a:lnTo>
                    <a:pt x="59" y="218"/>
                  </a:lnTo>
                  <a:lnTo>
                    <a:pt x="57" y="218"/>
                  </a:lnTo>
                  <a:lnTo>
                    <a:pt x="57" y="216"/>
                  </a:lnTo>
                  <a:lnTo>
                    <a:pt x="55" y="216"/>
                  </a:lnTo>
                  <a:lnTo>
                    <a:pt x="53" y="216"/>
                  </a:lnTo>
                  <a:lnTo>
                    <a:pt x="53" y="214"/>
                  </a:lnTo>
                  <a:lnTo>
                    <a:pt x="51" y="214"/>
                  </a:lnTo>
                  <a:lnTo>
                    <a:pt x="49" y="214"/>
                  </a:lnTo>
                  <a:lnTo>
                    <a:pt x="49" y="214"/>
                  </a:lnTo>
                  <a:lnTo>
                    <a:pt x="47" y="214"/>
                  </a:lnTo>
                  <a:lnTo>
                    <a:pt x="45" y="212"/>
                  </a:lnTo>
                  <a:lnTo>
                    <a:pt x="43" y="210"/>
                  </a:lnTo>
                  <a:lnTo>
                    <a:pt x="41" y="210"/>
                  </a:lnTo>
                  <a:lnTo>
                    <a:pt x="41" y="208"/>
                  </a:lnTo>
                  <a:lnTo>
                    <a:pt x="39" y="208"/>
                  </a:lnTo>
                  <a:lnTo>
                    <a:pt x="37" y="208"/>
                  </a:lnTo>
                  <a:lnTo>
                    <a:pt x="35" y="206"/>
                  </a:lnTo>
                  <a:lnTo>
                    <a:pt x="33" y="206"/>
                  </a:lnTo>
                  <a:lnTo>
                    <a:pt x="33" y="204"/>
                  </a:lnTo>
                  <a:lnTo>
                    <a:pt x="31" y="204"/>
                  </a:lnTo>
                  <a:lnTo>
                    <a:pt x="29" y="204"/>
                  </a:lnTo>
                  <a:lnTo>
                    <a:pt x="29" y="202"/>
                  </a:lnTo>
                  <a:lnTo>
                    <a:pt x="27" y="202"/>
                  </a:lnTo>
                  <a:lnTo>
                    <a:pt x="25" y="202"/>
                  </a:lnTo>
                  <a:lnTo>
                    <a:pt x="25" y="200"/>
                  </a:lnTo>
                  <a:lnTo>
                    <a:pt x="23" y="200"/>
                  </a:lnTo>
                  <a:lnTo>
                    <a:pt x="21" y="200"/>
                  </a:lnTo>
                  <a:lnTo>
                    <a:pt x="21" y="198"/>
                  </a:lnTo>
                  <a:lnTo>
                    <a:pt x="19" y="198"/>
                  </a:lnTo>
                  <a:lnTo>
                    <a:pt x="17" y="198"/>
                  </a:lnTo>
                  <a:lnTo>
                    <a:pt x="17" y="196"/>
                  </a:lnTo>
                  <a:lnTo>
                    <a:pt x="15" y="196"/>
                  </a:lnTo>
                  <a:lnTo>
                    <a:pt x="12" y="194"/>
                  </a:lnTo>
                  <a:lnTo>
                    <a:pt x="10" y="194"/>
                  </a:lnTo>
                  <a:lnTo>
                    <a:pt x="8" y="194"/>
                  </a:lnTo>
                  <a:lnTo>
                    <a:pt x="8" y="192"/>
                  </a:lnTo>
                  <a:lnTo>
                    <a:pt x="6" y="192"/>
                  </a:lnTo>
                  <a:lnTo>
                    <a:pt x="6" y="190"/>
                  </a:lnTo>
                  <a:lnTo>
                    <a:pt x="4" y="190"/>
                  </a:lnTo>
                  <a:lnTo>
                    <a:pt x="2" y="190"/>
                  </a:lnTo>
                  <a:lnTo>
                    <a:pt x="2" y="188"/>
                  </a:lnTo>
                  <a:lnTo>
                    <a:pt x="2" y="186"/>
                  </a:lnTo>
                  <a:lnTo>
                    <a:pt x="0" y="186"/>
                  </a:lnTo>
                  <a:lnTo>
                    <a:pt x="2" y="186"/>
                  </a:lnTo>
                  <a:lnTo>
                    <a:pt x="0" y="186"/>
                  </a:lnTo>
                  <a:lnTo>
                    <a:pt x="2" y="186"/>
                  </a:lnTo>
                  <a:lnTo>
                    <a:pt x="0" y="186"/>
                  </a:lnTo>
                  <a:lnTo>
                    <a:pt x="0" y="184"/>
                  </a:lnTo>
                  <a:lnTo>
                    <a:pt x="2" y="184"/>
                  </a:lnTo>
                  <a:lnTo>
                    <a:pt x="0" y="184"/>
                  </a:lnTo>
                  <a:lnTo>
                    <a:pt x="0" y="182"/>
                  </a:lnTo>
                  <a:lnTo>
                    <a:pt x="0" y="180"/>
                  </a:lnTo>
                  <a:lnTo>
                    <a:pt x="2" y="180"/>
                  </a:lnTo>
                  <a:lnTo>
                    <a:pt x="2" y="178"/>
                  </a:lnTo>
                  <a:lnTo>
                    <a:pt x="2" y="176"/>
                  </a:lnTo>
                  <a:lnTo>
                    <a:pt x="2" y="174"/>
                  </a:lnTo>
                  <a:lnTo>
                    <a:pt x="2" y="172"/>
                  </a:lnTo>
                  <a:lnTo>
                    <a:pt x="4" y="172"/>
                  </a:lnTo>
                  <a:lnTo>
                    <a:pt x="4" y="170"/>
                  </a:lnTo>
                  <a:lnTo>
                    <a:pt x="4" y="168"/>
                  </a:lnTo>
                  <a:lnTo>
                    <a:pt x="6" y="168"/>
                  </a:lnTo>
                  <a:lnTo>
                    <a:pt x="6" y="166"/>
                  </a:lnTo>
                  <a:lnTo>
                    <a:pt x="8" y="166"/>
                  </a:lnTo>
                  <a:lnTo>
                    <a:pt x="8" y="166"/>
                  </a:lnTo>
                  <a:lnTo>
                    <a:pt x="10" y="166"/>
                  </a:lnTo>
                  <a:lnTo>
                    <a:pt x="12" y="166"/>
                  </a:lnTo>
                  <a:lnTo>
                    <a:pt x="10" y="166"/>
                  </a:lnTo>
                  <a:lnTo>
                    <a:pt x="8" y="166"/>
                  </a:lnTo>
                  <a:lnTo>
                    <a:pt x="8" y="166"/>
                  </a:lnTo>
                  <a:lnTo>
                    <a:pt x="6" y="166"/>
                  </a:lnTo>
                  <a:lnTo>
                    <a:pt x="8" y="166"/>
                  </a:lnTo>
                  <a:lnTo>
                    <a:pt x="6" y="166"/>
                  </a:lnTo>
                  <a:lnTo>
                    <a:pt x="6" y="166"/>
                  </a:lnTo>
                  <a:lnTo>
                    <a:pt x="8" y="166"/>
                  </a:lnTo>
                  <a:lnTo>
                    <a:pt x="8" y="164"/>
                  </a:lnTo>
                  <a:lnTo>
                    <a:pt x="10" y="164"/>
                  </a:lnTo>
                  <a:lnTo>
                    <a:pt x="10" y="162"/>
                  </a:lnTo>
                  <a:lnTo>
                    <a:pt x="12" y="162"/>
                  </a:lnTo>
                  <a:lnTo>
                    <a:pt x="12" y="160"/>
                  </a:lnTo>
                  <a:lnTo>
                    <a:pt x="12" y="158"/>
                  </a:lnTo>
                  <a:lnTo>
                    <a:pt x="12" y="156"/>
                  </a:lnTo>
                  <a:lnTo>
                    <a:pt x="12" y="154"/>
                  </a:lnTo>
                  <a:lnTo>
                    <a:pt x="12" y="152"/>
                  </a:lnTo>
                  <a:close/>
                  <a:moveTo>
                    <a:pt x="135" y="12"/>
                  </a:moveTo>
                  <a:lnTo>
                    <a:pt x="135" y="14"/>
                  </a:lnTo>
                  <a:lnTo>
                    <a:pt x="135" y="12"/>
                  </a:lnTo>
                  <a:lnTo>
                    <a:pt x="133" y="12"/>
                  </a:lnTo>
                  <a:lnTo>
                    <a:pt x="135" y="12"/>
                  </a:lnTo>
                  <a:close/>
                  <a:moveTo>
                    <a:pt x="135" y="12"/>
                  </a:moveTo>
                  <a:lnTo>
                    <a:pt x="133" y="12"/>
                  </a:lnTo>
                  <a:lnTo>
                    <a:pt x="135" y="12"/>
                  </a:lnTo>
                  <a:close/>
                  <a:moveTo>
                    <a:pt x="133" y="10"/>
                  </a:moveTo>
                  <a:lnTo>
                    <a:pt x="133" y="12"/>
                  </a:lnTo>
                  <a:lnTo>
                    <a:pt x="133" y="10"/>
                  </a:lnTo>
                  <a:close/>
                  <a:moveTo>
                    <a:pt x="133" y="10"/>
                  </a:moveTo>
                  <a:lnTo>
                    <a:pt x="133" y="12"/>
                  </a:lnTo>
                  <a:lnTo>
                    <a:pt x="133" y="10"/>
                  </a:lnTo>
                  <a:close/>
                  <a:moveTo>
                    <a:pt x="131" y="10"/>
                  </a:moveTo>
                  <a:lnTo>
                    <a:pt x="131" y="12"/>
                  </a:lnTo>
                  <a:lnTo>
                    <a:pt x="131" y="10"/>
                  </a:lnTo>
                  <a:lnTo>
                    <a:pt x="131" y="12"/>
                  </a:lnTo>
                  <a:lnTo>
                    <a:pt x="129" y="12"/>
                  </a:lnTo>
                  <a:lnTo>
                    <a:pt x="129" y="10"/>
                  </a:lnTo>
                  <a:lnTo>
                    <a:pt x="131" y="10"/>
                  </a:lnTo>
                  <a:lnTo>
                    <a:pt x="129" y="10"/>
                  </a:lnTo>
                  <a:lnTo>
                    <a:pt x="131" y="10"/>
                  </a:lnTo>
                  <a:close/>
                  <a:moveTo>
                    <a:pt x="133" y="10"/>
                  </a:moveTo>
                  <a:lnTo>
                    <a:pt x="131" y="10"/>
                  </a:lnTo>
                  <a:lnTo>
                    <a:pt x="133" y="10"/>
                  </a:lnTo>
                  <a:close/>
                  <a:moveTo>
                    <a:pt x="133" y="10"/>
                  </a:moveTo>
                  <a:lnTo>
                    <a:pt x="133" y="12"/>
                  </a:lnTo>
                  <a:lnTo>
                    <a:pt x="133" y="10"/>
                  </a:lnTo>
                  <a:close/>
                  <a:moveTo>
                    <a:pt x="133" y="10"/>
                  </a:moveTo>
                  <a:lnTo>
                    <a:pt x="133" y="12"/>
                  </a:lnTo>
                  <a:lnTo>
                    <a:pt x="133" y="10"/>
                  </a:lnTo>
                  <a:lnTo>
                    <a:pt x="133" y="12"/>
                  </a:lnTo>
                  <a:lnTo>
                    <a:pt x="133" y="10"/>
                  </a:lnTo>
                  <a:close/>
                  <a:moveTo>
                    <a:pt x="119" y="2"/>
                  </a:moveTo>
                  <a:lnTo>
                    <a:pt x="117" y="2"/>
                  </a:lnTo>
                  <a:lnTo>
                    <a:pt x="119" y="2"/>
                  </a:lnTo>
                  <a:close/>
                  <a:moveTo>
                    <a:pt x="117" y="2"/>
                  </a:moveTo>
                  <a:lnTo>
                    <a:pt x="117" y="0"/>
                  </a:lnTo>
                  <a:lnTo>
                    <a:pt x="117" y="2"/>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04" name="Freeform 3184">
              <a:extLst>
                <a:ext uri="{FF2B5EF4-FFF2-40B4-BE49-F238E27FC236}">
                  <a16:creationId xmlns:a16="http://schemas.microsoft.com/office/drawing/2014/main" id="{9D68070B-AA92-7DDF-C5F3-FD5DFED71BF0}"/>
                </a:ext>
              </a:extLst>
            </p:cNvPr>
            <p:cNvSpPr>
              <a:spLocks/>
            </p:cNvSpPr>
            <p:nvPr/>
          </p:nvSpPr>
          <p:spPr bwMode="auto">
            <a:xfrm rot="21201035">
              <a:off x="3784278" y="2772527"/>
              <a:ext cx="582420" cy="397930"/>
            </a:xfrm>
            <a:custGeom>
              <a:avLst/>
              <a:gdLst>
                <a:gd name="T0" fmla="*/ 94 w 294"/>
                <a:gd name="T1" fmla="*/ 10 h 213"/>
                <a:gd name="T2" fmla="*/ 110 w 294"/>
                <a:gd name="T3" fmla="*/ 12 h 213"/>
                <a:gd name="T4" fmla="*/ 124 w 294"/>
                <a:gd name="T5" fmla="*/ 14 h 213"/>
                <a:gd name="T6" fmla="*/ 140 w 294"/>
                <a:gd name="T7" fmla="*/ 18 h 213"/>
                <a:gd name="T8" fmla="*/ 156 w 294"/>
                <a:gd name="T9" fmla="*/ 20 h 213"/>
                <a:gd name="T10" fmla="*/ 170 w 294"/>
                <a:gd name="T11" fmla="*/ 22 h 213"/>
                <a:gd name="T12" fmla="*/ 186 w 294"/>
                <a:gd name="T13" fmla="*/ 24 h 213"/>
                <a:gd name="T14" fmla="*/ 204 w 294"/>
                <a:gd name="T15" fmla="*/ 26 h 213"/>
                <a:gd name="T16" fmla="*/ 218 w 294"/>
                <a:gd name="T17" fmla="*/ 28 h 213"/>
                <a:gd name="T18" fmla="*/ 236 w 294"/>
                <a:gd name="T19" fmla="*/ 30 h 213"/>
                <a:gd name="T20" fmla="*/ 254 w 294"/>
                <a:gd name="T21" fmla="*/ 32 h 213"/>
                <a:gd name="T22" fmla="*/ 270 w 294"/>
                <a:gd name="T23" fmla="*/ 34 h 213"/>
                <a:gd name="T24" fmla="*/ 288 w 294"/>
                <a:gd name="T25" fmla="*/ 34 h 213"/>
                <a:gd name="T26" fmla="*/ 288 w 294"/>
                <a:gd name="T27" fmla="*/ 46 h 213"/>
                <a:gd name="T28" fmla="*/ 282 w 294"/>
                <a:gd name="T29" fmla="*/ 54 h 213"/>
                <a:gd name="T30" fmla="*/ 292 w 294"/>
                <a:gd name="T31" fmla="*/ 62 h 213"/>
                <a:gd name="T32" fmla="*/ 294 w 294"/>
                <a:gd name="T33" fmla="*/ 78 h 213"/>
                <a:gd name="T34" fmla="*/ 292 w 294"/>
                <a:gd name="T35" fmla="*/ 94 h 213"/>
                <a:gd name="T36" fmla="*/ 292 w 294"/>
                <a:gd name="T37" fmla="*/ 113 h 213"/>
                <a:gd name="T38" fmla="*/ 290 w 294"/>
                <a:gd name="T39" fmla="*/ 131 h 213"/>
                <a:gd name="T40" fmla="*/ 288 w 294"/>
                <a:gd name="T41" fmla="*/ 149 h 213"/>
                <a:gd name="T42" fmla="*/ 284 w 294"/>
                <a:gd name="T43" fmla="*/ 161 h 213"/>
                <a:gd name="T44" fmla="*/ 282 w 294"/>
                <a:gd name="T45" fmla="*/ 171 h 213"/>
                <a:gd name="T46" fmla="*/ 284 w 294"/>
                <a:gd name="T47" fmla="*/ 183 h 213"/>
                <a:gd name="T48" fmla="*/ 282 w 294"/>
                <a:gd name="T49" fmla="*/ 195 h 213"/>
                <a:gd name="T50" fmla="*/ 280 w 294"/>
                <a:gd name="T51" fmla="*/ 201 h 213"/>
                <a:gd name="T52" fmla="*/ 282 w 294"/>
                <a:gd name="T53" fmla="*/ 213 h 213"/>
                <a:gd name="T54" fmla="*/ 274 w 294"/>
                <a:gd name="T55" fmla="*/ 207 h 213"/>
                <a:gd name="T56" fmla="*/ 268 w 294"/>
                <a:gd name="T57" fmla="*/ 199 h 213"/>
                <a:gd name="T58" fmla="*/ 258 w 294"/>
                <a:gd name="T59" fmla="*/ 195 h 213"/>
                <a:gd name="T60" fmla="*/ 248 w 294"/>
                <a:gd name="T61" fmla="*/ 193 h 213"/>
                <a:gd name="T62" fmla="*/ 232 w 294"/>
                <a:gd name="T63" fmla="*/ 189 h 213"/>
                <a:gd name="T64" fmla="*/ 222 w 294"/>
                <a:gd name="T65" fmla="*/ 191 h 213"/>
                <a:gd name="T66" fmla="*/ 210 w 294"/>
                <a:gd name="T67" fmla="*/ 185 h 213"/>
                <a:gd name="T68" fmla="*/ 196 w 294"/>
                <a:gd name="T69" fmla="*/ 179 h 213"/>
                <a:gd name="T70" fmla="*/ 176 w 294"/>
                <a:gd name="T71" fmla="*/ 177 h 213"/>
                <a:gd name="T72" fmla="*/ 158 w 294"/>
                <a:gd name="T73" fmla="*/ 175 h 213"/>
                <a:gd name="T74" fmla="*/ 142 w 294"/>
                <a:gd name="T75" fmla="*/ 173 h 213"/>
                <a:gd name="T76" fmla="*/ 126 w 294"/>
                <a:gd name="T77" fmla="*/ 169 h 213"/>
                <a:gd name="T78" fmla="*/ 104 w 294"/>
                <a:gd name="T79" fmla="*/ 167 h 213"/>
                <a:gd name="T80" fmla="*/ 84 w 294"/>
                <a:gd name="T81" fmla="*/ 163 h 213"/>
                <a:gd name="T82" fmla="*/ 68 w 294"/>
                <a:gd name="T83" fmla="*/ 161 h 213"/>
                <a:gd name="T84" fmla="*/ 46 w 294"/>
                <a:gd name="T85" fmla="*/ 157 h 213"/>
                <a:gd name="T86" fmla="*/ 28 w 294"/>
                <a:gd name="T87" fmla="*/ 153 h 213"/>
                <a:gd name="T88" fmla="*/ 14 w 294"/>
                <a:gd name="T89" fmla="*/ 151 h 213"/>
                <a:gd name="T90" fmla="*/ 0 w 294"/>
                <a:gd name="T91" fmla="*/ 149 h 213"/>
                <a:gd name="T92" fmla="*/ 4 w 294"/>
                <a:gd name="T93" fmla="*/ 131 h 213"/>
                <a:gd name="T94" fmla="*/ 6 w 294"/>
                <a:gd name="T95" fmla="*/ 115 h 213"/>
                <a:gd name="T96" fmla="*/ 10 w 294"/>
                <a:gd name="T97" fmla="*/ 99 h 213"/>
                <a:gd name="T98" fmla="*/ 14 w 294"/>
                <a:gd name="T99" fmla="*/ 76 h 213"/>
                <a:gd name="T100" fmla="*/ 16 w 294"/>
                <a:gd name="T101" fmla="*/ 60 h 213"/>
                <a:gd name="T102" fmla="*/ 20 w 294"/>
                <a:gd name="T103" fmla="*/ 48 h 213"/>
                <a:gd name="T104" fmla="*/ 22 w 294"/>
                <a:gd name="T105" fmla="*/ 28 h 213"/>
                <a:gd name="T106" fmla="*/ 26 w 294"/>
                <a:gd name="T107" fmla="*/ 12 h 213"/>
                <a:gd name="T108" fmla="*/ 34 w 294"/>
                <a:gd name="T109" fmla="*/ 0 h 213"/>
                <a:gd name="T110" fmla="*/ 48 w 294"/>
                <a:gd name="T111" fmla="*/ 4 h 213"/>
                <a:gd name="T112" fmla="*/ 66 w 294"/>
                <a:gd name="T113" fmla="*/ 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4" h="213">
                  <a:moveTo>
                    <a:pt x="78" y="8"/>
                  </a:moveTo>
                  <a:lnTo>
                    <a:pt x="80" y="8"/>
                  </a:lnTo>
                  <a:lnTo>
                    <a:pt x="82" y="8"/>
                  </a:lnTo>
                  <a:lnTo>
                    <a:pt x="84" y="8"/>
                  </a:lnTo>
                  <a:lnTo>
                    <a:pt x="86" y="8"/>
                  </a:lnTo>
                  <a:lnTo>
                    <a:pt x="88" y="10"/>
                  </a:lnTo>
                  <a:lnTo>
                    <a:pt x="90" y="10"/>
                  </a:lnTo>
                  <a:lnTo>
                    <a:pt x="92" y="10"/>
                  </a:lnTo>
                  <a:lnTo>
                    <a:pt x="94" y="10"/>
                  </a:lnTo>
                  <a:lnTo>
                    <a:pt x="96" y="10"/>
                  </a:lnTo>
                  <a:lnTo>
                    <a:pt x="98" y="10"/>
                  </a:lnTo>
                  <a:lnTo>
                    <a:pt x="100" y="10"/>
                  </a:lnTo>
                  <a:lnTo>
                    <a:pt x="100" y="12"/>
                  </a:lnTo>
                  <a:lnTo>
                    <a:pt x="102" y="12"/>
                  </a:lnTo>
                  <a:lnTo>
                    <a:pt x="104" y="12"/>
                  </a:lnTo>
                  <a:lnTo>
                    <a:pt x="106" y="12"/>
                  </a:lnTo>
                  <a:lnTo>
                    <a:pt x="108" y="12"/>
                  </a:lnTo>
                  <a:lnTo>
                    <a:pt x="110" y="12"/>
                  </a:lnTo>
                  <a:lnTo>
                    <a:pt x="112" y="12"/>
                  </a:lnTo>
                  <a:lnTo>
                    <a:pt x="112" y="14"/>
                  </a:lnTo>
                  <a:lnTo>
                    <a:pt x="114" y="14"/>
                  </a:lnTo>
                  <a:lnTo>
                    <a:pt x="116" y="14"/>
                  </a:lnTo>
                  <a:lnTo>
                    <a:pt x="118" y="14"/>
                  </a:lnTo>
                  <a:lnTo>
                    <a:pt x="118" y="14"/>
                  </a:lnTo>
                  <a:lnTo>
                    <a:pt x="120" y="14"/>
                  </a:lnTo>
                  <a:lnTo>
                    <a:pt x="122" y="14"/>
                  </a:lnTo>
                  <a:lnTo>
                    <a:pt x="124" y="14"/>
                  </a:lnTo>
                  <a:lnTo>
                    <a:pt x="124" y="16"/>
                  </a:lnTo>
                  <a:lnTo>
                    <a:pt x="126" y="16"/>
                  </a:lnTo>
                  <a:lnTo>
                    <a:pt x="128" y="16"/>
                  </a:lnTo>
                  <a:lnTo>
                    <a:pt x="130" y="16"/>
                  </a:lnTo>
                  <a:lnTo>
                    <a:pt x="132" y="16"/>
                  </a:lnTo>
                  <a:lnTo>
                    <a:pt x="136" y="16"/>
                  </a:lnTo>
                  <a:lnTo>
                    <a:pt x="136" y="18"/>
                  </a:lnTo>
                  <a:lnTo>
                    <a:pt x="138" y="18"/>
                  </a:lnTo>
                  <a:lnTo>
                    <a:pt x="140" y="18"/>
                  </a:lnTo>
                  <a:lnTo>
                    <a:pt x="142" y="18"/>
                  </a:lnTo>
                  <a:lnTo>
                    <a:pt x="144" y="18"/>
                  </a:lnTo>
                  <a:lnTo>
                    <a:pt x="146" y="18"/>
                  </a:lnTo>
                  <a:lnTo>
                    <a:pt x="148" y="18"/>
                  </a:lnTo>
                  <a:lnTo>
                    <a:pt x="150" y="18"/>
                  </a:lnTo>
                  <a:lnTo>
                    <a:pt x="150" y="20"/>
                  </a:lnTo>
                  <a:lnTo>
                    <a:pt x="152" y="20"/>
                  </a:lnTo>
                  <a:lnTo>
                    <a:pt x="154" y="20"/>
                  </a:lnTo>
                  <a:lnTo>
                    <a:pt x="156" y="20"/>
                  </a:lnTo>
                  <a:lnTo>
                    <a:pt x="158" y="20"/>
                  </a:lnTo>
                  <a:lnTo>
                    <a:pt x="160" y="20"/>
                  </a:lnTo>
                  <a:lnTo>
                    <a:pt x="162" y="20"/>
                  </a:lnTo>
                  <a:lnTo>
                    <a:pt x="164" y="20"/>
                  </a:lnTo>
                  <a:lnTo>
                    <a:pt x="166" y="20"/>
                  </a:lnTo>
                  <a:lnTo>
                    <a:pt x="166" y="22"/>
                  </a:lnTo>
                  <a:lnTo>
                    <a:pt x="166" y="22"/>
                  </a:lnTo>
                  <a:lnTo>
                    <a:pt x="168" y="22"/>
                  </a:lnTo>
                  <a:lnTo>
                    <a:pt x="170" y="22"/>
                  </a:lnTo>
                  <a:lnTo>
                    <a:pt x="172" y="22"/>
                  </a:lnTo>
                  <a:lnTo>
                    <a:pt x="174" y="22"/>
                  </a:lnTo>
                  <a:lnTo>
                    <a:pt x="176" y="22"/>
                  </a:lnTo>
                  <a:lnTo>
                    <a:pt x="178" y="22"/>
                  </a:lnTo>
                  <a:lnTo>
                    <a:pt x="178" y="24"/>
                  </a:lnTo>
                  <a:lnTo>
                    <a:pt x="180" y="24"/>
                  </a:lnTo>
                  <a:lnTo>
                    <a:pt x="182" y="24"/>
                  </a:lnTo>
                  <a:lnTo>
                    <a:pt x="184" y="24"/>
                  </a:lnTo>
                  <a:lnTo>
                    <a:pt x="186" y="24"/>
                  </a:lnTo>
                  <a:lnTo>
                    <a:pt x="188" y="24"/>
                  </a:lnTo>
                  <a:lnTo>
                    <a:pt x="190" y="24"/>
                  </a:lnTo>
                  <a:lnTo>
                    <a:pt x="192" y="24"/>
                  </a:lnTo>
                  <a:lnTo>
                    <a:pt x="194" y="24"/>
                  </a:lnTo>
                  <a:lnTo>
                    <a:pt x="196" y="26"/>
                  </a:lnTo>
                  <a:lnTo>
                    <a:pt x="198" y="26"/>
                  </a:lnTo>
                  <a:lnTo>
                    <a:pt x="200" y="26"/>
                  </a:lnTo>
                  <a:lnTo>
                    <a:pt x="202" y="26"/>
                  </a:lnTo>
                  <a:lnTo>
                    <a:pt x="204" y="26"/>
                  </a:lnTo>
                  <a:lnTo>
                    <a:pt x="206" y="26"/>
                  </a:lnTo>
                  <a:lnTo>
                    <a:pt x="208" y="26"/>
                  </a:lnTo>
                  <a:lnTo>
                    <a:pt x="210" y="26"/>
                  </a:lnTo>
                  <a:lnTo>
                    <a:pt x="212" y="26"/>
                  </a:lnTo>
                  <a:lnTo>
                    <a:pt x="212" y="28"/>
                  </a:lnTo>
                  <a:lnTo>
                    <a:pt x="214" y="28"/>
                  </a:lnTo>
                  <a:lnTo>
                    <a:pt x="214" y="28"/>
                  </a:lnTo>
                  <a:lnTo>
                    <a:pt x="216" y="28"/>
                  </a:lnTo>
                  <a:lnTo>
                    <a:pt x="218" y="28"/>
                  </a:lnTo>
                  <a:lnTo>
                    <a:pt x="220" y="28"/>
                  </a:lnTo>
                  <a:lnTo>
                    <a:pt x="222" y="28"/>
                  </a:lnTo>
                  <a:lnTo>
                    <a:pt x="224" y="28"/>
                  </a:lnTo>
                  <a:lnTo>
                    <a:pt x="226" y="28"/>
                  </a:lnTo>
                  <a:lnTo>
                    <a:pt x="228" y="30"/>
                  </a:lnTo>
                  <a:lnTo>
                    <a:pt x="230" y="30"/>
                  </a:lnTo>
                  <a:lnTo>
                    <a:pt x="232" y="30"/>
                  </a:lnTo>
                  <a:lnTo>
                    <a:pt x="234" y="30"/>
                  </a:lnTo>
                  <a:lnTo>
                    <a:pt x="236" y="30"/>
                  </a:lnTo>
                  <a:lnTo>
                    <a:pt x="238" y="30"/>
                  </a:lnTo>
                  <a:lnTo>
                    <a:pt x="240" y="30"/>
                  </a:lnTo>
                  <a:lnTo>
                    <a:pt x="242" y="30"/>
                  </a:lnTo>
                  <a:lnTo>
                    <a:pt x="246" y="30"/>
                  </a:lnTo>
                  <a:lnTo>
                    <a:pt x="246" y="32"/>
                  </a:lnTo>
                  <a:lnTo>
                    <a:pt x="248" y="32"/>
                  </a:lnTo>
                  <a:lnTo>
                    <a:pt x="250" y="32"/>
                  </a:lnTo>
                  <a:lnTo>
                    <a:pt x="252" y="32"/>
                  </a:lnTo>
                  <a:lnTo>
                    <a:pt x="254" y="32"/>
                  </a:lnTo>
                  <a:lnTo>
                    <a:pt x="256" y="32"/>
                  </a:lnTo>
                  <a:lnTo>
                    <a:pt x="258" y="32"/>
                  </a:lnTo>
                  <a:lnTo>
                    <a:pt x="260" y="32"/>
                  </a:lnTo>
                  <a:lnTo>
                    <a:pt x="262" y="32"/>
                  </a:lnTo>
                  <a:lnTo>
                    <a:pt x="264" y="32"/>
                  </a:lnTo>
                  <a:lnTo>
                    <a:pt x="266" y="32"/>
                  </a:lnTo>
                  <a:lnTo>
                    <a:pt x="266" y="34"/>
                  </a:lnTo>
                  <a:lnTo>
                    <a:pt x="268" y="34"/>
                  </a:lnTo>
                  <a:lnTo>
                    <a:pt x="270" y="34"/>
                  </a:lnTo>
                  <a:lnTo>
                    <a:pt x="272" y="34"/>
                  </a:lnTo>
                  <a:lnTo>
                    <a:pt x="274" y="34"/>
                  </a:lnTo>
                  <a:lnTo>
                    <a:pt x="276" y="34"/>
                  </a:lnTo>
                  <a:lnTo>
                    <a:pt x="278" y="34"/>
                  </a:lnTo>
                  <a:lnTo>
                    <a:pt x="280" y="34"/>
                  </a:lnTo>
                  <a:lnTo>
                    <a:pt x="282" y="34"/>
                  </a:lnTo>
                  <a:lnTo>
                    <a:pt x="284" y="34"/>
                  </a:lnTo>
                  <a:lnTo>
                    <a:pt x="286" y="34"/>
                  </a:lnTo>
                  <a:lnTo>
                    <a:pt x="288" y="34"/>
                  </a:lnTo>
                  <a:lnTo>
                    <a:pt x="290" y="34"/>
                  </a:lnTo>
                  <a:lnTo>
                    <a:pt x="292" y="36"/>
                  </a:lnTo>
                  <a:lnTo>
                    <a:pt x="292" y="38"/>
                  </a:lnTo>
                  <a:lnTo>
                    <a:pt x="292" y="40"/>
                  </a:lnTo>
                  <a:lnTo>
                    <a:pt x="292" y="42"/>
                  </a:lnTo>
                  <a:lnTo>
                    <a:pt x="290" y="42"/>
                  </a:lnTo>
                  <a:lnTo>
                    <a:pt x="290" y="44"/>
                  </a:lnTo>
                  <a:lnTo>
                    <a:pt x="288" y="44"/>
                  </a:lnTo>
                  <a:lnTo>
                    <a:pt x="288" y="46"/>
                  </a:lnTo>
                  <a:lnTo>
                    <a:pt x="286" y="46"/>
                  </a:lnTo>
                  <a:lnTo>
                    <a:pt x="286" y="48"/>
                  </a:lnTo>
                  <a:lnTo>
                    <a:pt x="284" y="48"/>
                  </a:lnTo>
                  <a:lnTo>
                    <a:pt x="282" y="48"/>
                  </a:lnTo>
                  <a:lnTo>
                    <a:pt x="282" y="50"/>
                  </a:lnTo>
                  <a:lnTo>
                    <a:pt x="280" y="52"/>
                  </a:lnTo>
                  <a:lnTo>
                    <a:pt x="282" y="52"/>
                  </a:lnTo>
                  <a:lnTo>
                    <a:pt x="282" y="52"/>
                  </a:lnTo>
                  <a:lnTo>
                    <a:pt x="282" y="54"/>
                  </a:lnTo>
                  <a:lnTo>
                    <a:pt x="284" y="54"/>
                  </a:lnTo>
                  <a:lnTo>
                    <a:pt x="284" y="56"/>
                  </a:lnTo>
                  <a:lnTo>
                    <a:pt x="284" y="58"/>
                  </a:lnTo>
                  <a:lnTo>
                    <a:pt x="286" y="58"/>
                  </a:lnTo>
                  <a:lnTo>
                    <a:pt x="286" y="60"/>
                  </a:lnTo>
                  <a:lnTo>
                    <a:pt x="288" y="60"/>
                  </a:lnTo>
                  <a:lnTo>
                    <a:pt x="288" y="62"/>
                  </a:lnTo>
                  <a:lnTo>
                    <a:pt x="290" y="62"/>
                  </a:lnTo>
                  <a:lnTo>
                    <a:pt x="292" y="62"/>
                  </a:lnTo>
                  <a:lnTo>
                    <a:pt x="292" y="64"/>
                  </a:lnTo>
                  <a:lnTo>
                    <a:pt x="294" y="64"/>
                  </a:lnTo>
                  <a:lnTo>
                    <a:pt x="294" y="66"/>
                  </a:lnTo>
                  <a:lnTo>
                    <a:pt x="294" y="68"/>
                  </a:lnTo>
                  <a:lnTo>
                    <a:pt x="294" y="70"/>
                  </a:lnTo>
                  <a:lnTo>
                    <a:pt x="294" y="72"/>
                  </a:lnTo>
                  <a:lnTo>
                    <a:pt x="294" y="74"/>
                  </a:lnTo>
                  <a:lnTo>
                    <a:pt x="294" y="76"/>
                  </a:lnTo>
                  <a:lnTo>
                    <a:pt x="294" y="78"/>
                  </a:lnTo>
                  <a:lnTo>
                    <a:pt x="294" y="80"/>
                  </a:lnTo>
                  <a:lnTo>
                    <a:pt x="294" y="82"/>
                  </a:lnTo>
                  <a:lnTo>
                    <a:pt x="294" y="84"/>
                  </a:lnTo>
                  <a:lnTo>
                    <a:pt x="294" y="86"/>
                  </a:lnTo>
                  <a:lnTo>
                    <a:pt x="294" y="88"/>
                  </a:lnTo>
                  <a:lnTo>
                    <a:pt x="294" y="90"/>
                  </a:lnTo>
                  <a:lnTo>
                    <a:pt x="292" y="90"/>
                  </a:lnTo>
                  <a:lnTo>
                    <a:pt x="292" y="92"/>
                  </a:lnTo>
                  <a:lnTo>
                    <a:pt x="292" y="94"/>
                  </a:lnTo>
                  <a:lnTo>
                    <a:pt x="292" y="96"/>
                  </a:lnTo>
                  <a:lnTo>
                    <a:pt x="292" y="99"/>
                  </a:lnTo>
                  <a:lnTo>
                    <a:pt x="292" y="101"/>
                  </a:lnTo>
                  <a:lnTo>
                    <a:pt x="292" y="103"/>
                  </a:lnTo>
                  <a:lnTo>
                    <a:pt x="292" y="105"/>
                  </a:lnTo>
                  <a:lnTo>
                    <a:pt x="292" y="107"/>
                  </a:lnTo>
                  <a:lnTo>
                    <a:pt x="292" y="109"/>
                  </a:lnTo>
                  <a:lnTo>
                    <a:pt x="292" y="111"/>
                  </a:lnTo>
                  <a:lnTo>
                    <a:pt x="292" y="113"/>
                  </a:lnTo>
                  <a:lnTo>
                    <a:pt x="292" y="115"/>
                  </a:lnTo>
                  <a:lnTo>
                    <a:pt x="290" y="117"/>
                  </a:lnTo>
                  <a:lnTo>
                    <a:pt x="290" y="119"/>
                  </a:lnTo>
                  <a:lnTo>
                    <a:pt x="290" y="121"/>
                  </a:lnTo>
                  <a:lnTo>
                    <a:pt x="290" y="123"/>
                  </a:lnTo>
                  <a:lnTo>
                    <a:pt x="290" y="125"/>
                  </a:lnTo>
                  <a:lnTo>
                    <a:pt x="290" y="127"/>
                  </a:lnTo>
                  <a:lnTo>
                    <a:pt x="290" y="129"/>
                  </a:lnTo>
                  <a:lnTo>
                    <a:pt x="290" y="131"/>
                  </a:lnTo>
                  <a:lnTo>
                    <a:pt x="290" y="133"/>
                  </a:lnTo>
                  <a:lnTo>
                    <a:pt x="290" y="135"/>
                  </a:lnTo>
                  <a:lnTo>
                    <a:pt x="290" y="137"/>
                  </a:lnTo>
                  <a:lnTo>
                    <a:pt x="290" y="139"/>
                  </a:lnTo>
                  <a:lnTo>
                    <a:pt x="290" y="141"/>
                  </a:lnTo>
                  <a:lnTo>
                    <a:pt x="288" y="143"/>
                  </a:lnTo>
                  <a:lnTo>
                    <a:pt x="288" y="145"/>
                  </a:lnTo>
                  <a:lnTo>
                    <a:pt x="288" y="147"/>
                  </a:lnTo>
                  <a:lnTo>
                    <a:pt x="288" y="149"/>
                  </a:lnTo>
                  <a:lnTo>
                    <a:pt x="288" y="149"/>
                  </a:lnTo>
                  <a:lnTo>
                    <a:pt x="288" y="151"/>
                  </a:lnTo>
                  <a:lnTo>
                    <a:pt x="288" y="153"/>
                  </a:lnTo>
                  <a:lnTo>
                    <a:pt x="288" y="155"/>
                  </a:lnTo>
                  <a:lnTo>
                    <a:pt x="288" y="157"/>
                  </a:lnTo>
                  <a:lnTo>
                    <a:pt x="288" y="159"/>
                  </a:lnTo>
                  <a:lnTo>
                    <a:pt x="288" y="161"/>
                  </a:lnTo>
                  <a:lnTo>
                    <a:pt x="286" y="161"/>
                  </a:lnTo>
                  <a:lnTo>
                    <a:pt x="284" y="161"/>
                  </a:lnTo>
                  <a:lnTo>
                    <a:pt x="282" y="159"/>
                  </a:lnTo>
                  <a:lnTo>
                    <a:pt x="282" y="161"/>
                  </a:lnTo>
                  <a:lnTo>
                    <a:pt x="282" y="163"/>
                  </a:lnTo>
                  <a:lnTo>
                    <a:pt x="282" y="165"/>
                  </a:lnTo>
                  <a:lnTo>
                    <a:pt x="284" y="165"/>
                  </a:lnTo>
                  <a:lnTo>
                    <a:pt x="284" y="167"/>
                  </a:lnTo>
                  <a:lnTo>
                    <a:pt x="284" y="169"/>
                  </a:lnTo>
                  <a:lnTo>
                    <a:pt x="284" y="171"/>
                  </a:lnTo>
                  <a:lnTo>
                    <a:pt x="282" y="171"/>
                  </a:lnTo>
                  <a:lnTo>
                    <a:pt x="282" y="173"/>
                  </a:lnTo>
                  <a:lnTo>
                    <a:pt x="282" y="175"/>
                  </a:lnTo>
                  <a:lnTo>
                    <a:pt x="284" y="175"/>
                  </a:lnTo>
                  <a:lnTo>
                    <a:pt x="286" y="175"/>
                  </a:lnTo>
                  <a:lnTo>
                    <a:pt x="286" y="177"/>
                  </a:lnTo>
                  <a:lnTo>
                    <a:pt x="286" y="179"/>
                  </a:lnTo>
                  <a:lnTo>
                    <a:pt x="286" y="181"/>
                  </a:lnTo>
                  <a:lnTo>
                    <a:pt x="286" y="183"/>
                  </a:lnTo>
                  <a:lnTo>
                    <a:pt x="284" y="183"/>
                  </a:lnTo>
                  <a:lnTo>
                    <a:pt x="284" y="185"/>
                  </a:lnTo>
                  <a:lnTo>
                    <a:pt x="284" y="187"/>
                  </a:lnTo>
                  <a:lnTo>
                    <a:pt x="284" y="189"/>
                  </a:lnTo>
                  <a:lnTo>
                    <a:pt x="282" y="189"/>
                  </a:lnTo>
                  <a:lnTo>
                    <a:pt x="284" y="189"/>
                  </a:lnTo>
                  <a:lnTo>
                    <a:pt x="284" y="191"/>
                  </a:lnTo>
                  <a:lnTo>
                    <a:pt x="282" y="191"/>
                  </a:lnTo>
                  <a:lnTo>
                    <a:pt x="282" y="193"/>
                  </a:lnTo>
                  <a:lnTo>
                    <a:pt x="282" y="195"/>
                  </a:lnTo>
                  <a:lnTo>
                    <a:pt x="280" y="195"/>
                  </a:lnTo>
                  <a:lnTo>
                    <a:pt x="280" y="195"/>
                  </a:lnTo>
                  <a:lnTo>
                    <a:pt x="280" y="195"/>
                  </a:lnTo>
                  <a:lnTo>
                    <a:pt x="280" y="195"/>
                  </a:lnTo>
                  <a:lnTo>
                    <a:pt x="280" y="197"/>
                  </a:lnTo>
                  <a:lnTo>
                    <a:pt x="278" y="197"/>
                  </a:lnTo>
                  <a:lnTo>
                    <a:pt x="278" y="199"/>
                  </a:lnTo>
                  <a:lnTo>
                    <a:pt x="278" y="201"/>
                  </a:lnTo>
                  <a:lnTo>
                    <a:pt x="280" y="201"/>
                  </a:lnTo>
                  <a:lnTo>
                    <a:pt x="280" y="203"/>
                  </a:lnTo>
                  <a:lnTo>
                    <a:pt x="280" y="205"/>
                  </a:lnTo>
                  <a:lnTo>
                    <a:pt x="282" y="205"/>
                  </a:lnTo>
                  <a:lnTo>
                    <a:pt x="282" y="207"/>
                  </a:lnTo>
                  <a:lnTo>
                    <a:pt x="282" y="205"/>
                  </a:lnTo>
                  <a:lnTo>
                    <a:pt x="282" y="207"/>
                  </a:lnTo>
                  <a:lnTo>
                    <a:pt x="282" y="209"/>
                  </a:lnTo>
                  <a:lnTo>
                    <a:pt x="282" y="211"/>
                  </a:lnTo>
                  <a:lnTo>
                    <a:pt x="282" y="213"/>
                  </a:lnTo>
                  <a:lnTo>
                    <a:pt x="284" y="213"/>
                  </a:lnTo>
                  <a:lnTo>
                    <a:pt x="282" y="213"/>
                  </a:lnTo>
                  <a:lnTo>
                    <a:pt x="282" y="211"/>
                  </a:lnTo>
                  <a:lnTo>
                    <a:pt x="280" y="211"/>
                  </a:lnTo>
                  <a:lnTo>
                    <a:pt x="278" y="211"/>
                  </a:lnTo>
                  <a:lnTo>
                    <a:pt x="276" y="211"/>
                  </a:lnTo>
                  <a:lnTo>
                    <a:pt x="276" y="209"/>
                  </a:lnTo>
                  <a:lnTo>
                    <a:pt x="276" y="207"/>
                  </a:lnTo>
                  <a:lnTo>
                    <a:pt x="274" y="207"/>
                  </a:lnTo>
                  <a:lnTo>
                    <a:pt x="274" y="205"/>
                  </a:lnTo>
                  <a:lnTo>
                    <a:pt x="274" y="203"/>
                  </a:lnTo>
                  <a:lnTo>
                    <a:pt x="276" y="203"/>
                  </a:lnTo>
                  <a:lnTo>
                    <a:pt x="274" y="203"/>
                  </a:lnTo>
                  <a:lnTo>
                    <a:pt x="272" y="203"/>
                  </a:lnTo>
                  <a:lnTo>
                    <a:pt x="270" y="203"/>
                  </a:lnTo>
                  <a:lnTo>
                    <a:pt x="270" y="201"/>
                  </a:lnTo>
                  <a:lnTo>
                    <a:pt x="270" y="199"/>
                  </a:lnTo>
                  <a:lnTo>
                    <a:pt x="268" y="199"/>
                  </a:lnTo>
                  <a:lnTo>
                    <a:pt x="266" y="199"/>
                  </a:lnTo>
                  <a:lnTo>
                    <a:pt x="264" y="199"/>
                  </a:lnTo>
                  <a:lnTo>
                    <a:pt x="264" y="197"/>
                  </a:lnTo>
                  <a:lnTo>
                    <a:pt x="262" y="197"/>
                  </a:lnTo>
                  <a:lnTo>
                    <a:pt x="262" y="195"/>
                  </a:lnTo>
                  <a:lnTo>
                    <a:pt x="262" y="195"/>
                  </a:lnTo>
                  <a:lnTo>
                    <a:pt x="260" y="195"/>
                  </a:lnTo>
                  <a:lnTo>
                    <a:pt x="260" y="195"/>
                  </a:lnTo>
                  <a:lnTo>
                    <a:pt x="258" y="195"/>
                  </a:lnTo>
                  <a:lnTo>
                    <a:pt x="256" y="195"/>
                  </a:lnTo>
                  <a:lnTo>
                    <a:pt x="256" y="193"/>
                  </a:lnTo>
                  <a:lnTo>
                    <a:pt x="254" y="193"/>
                  </a:lnTo>
                  <a:lnTo>
                    <a:pt x="254" y="191"/>
                  </a:lnTo>
                  <a:lnTo>
                    <a:pt x="252" y="191"/>
                  </a:lnTo>
                  <a:lnTo>
                    <a:pt x="252" y="193"/>
                  </a:lnTo>
                  <a:lnTo>
                    <a:pt x="250" y="191"/>
                  </a:lnTo>
                  <a:lnTo>
                    <a:pt x="248" y="191"/>
                  </a:lnTo>
                  <a:lnTo>
                    <a:pt x="248" y="193"/>
                  </a:lnTo>
                  <a:lnTo>
                    <a:pt x="246" y="193"/>
                  </a:lnTo>
                  <a:lnTo>
                    <a:pt x="246" y="191"/>
                  </a:lnTo>
                  <a:lnTo>
                    <a:pt x="244" y="191"/>
                  </a:lnTo>
                  <a:lnTo>
                    <a:pt x="242" y="191"/>
                  </a:lnTo>
                  <a:lnTo>
                    <a:pt x="240" y="191"/>
                  </a:lnTo>
                  <a:lnTo>
                    <a:pt x="238" y="191"/>
                  </a:lnTo>
                  <a:lnTo>
                    <a:pt x="236" y="191"/>
                  </a:lnTo>
                  <a:lnTo>
                    <a:pt x="234" y="191"/>
                  </a:lnTo>
                  <a:lnTo>
                    <a:pt x="232" y="189"/>
                  </a:lnTo>
                  <a:lnTo>
                    <a:pt x="230" y="191"/>
                  </a:lnTo>
                  <a:lnTo>
                    <a:pt x="230" y="193"/>
                  </a:lnTo>
                  <a:lnTo>
                    <a:pt x="228" y="193"/>
                  </a:lnTo>
                  <a:lnTo>
                    <a:pt x="228" y="195"/>
                  </a:lnTo>
                  <a:lnTo>
                    <a:pt x="226" y="195"/>
                  </a:lnTo>
                  <a:lnTo>
                    <a:pt x="224" y="195"/>
                  </a:lnTo>
                  <a:lnTo>
                    <a:pt x="224" y="193"/>
                  </a:lnTo>
                  <a:lnTo>
                    <a:pt x="222" y="193"/>
                  </a:lnTo>
                  <a:lnTo>
                    <a:pt x="222" y="191"/>
                  </a:lnTo>
                  <a:lnTo>
                    <a:pt x="220" y="191"/>
                  </a:lnTo>
                  <a:lnTo>
                    <a:pt x="218" y="189"/>
                  </a:lnTo>
                  <a:lnTo>
                    <a:pt x="216" y="189"/>
                  </a:lnTo>
                  <a:lnTo>
                    <a:pt x="216" y="187"/>
                  </a:lnTo>
                  <a:lnTo>
                    <a:pt x="214" y="187"/>
                  </a:lnTo>
                  <a:lnTo>
                    <a:pt x="214" y="187"/>
                  </a:lnTo>
                  <a:lnTo>
                    <a:pt x="214" y="185"/>
                  </a:lnTo>
                  <a:lnTo>
                    <a:pt x="212" y="185"/>
                  </a:lnTo>
                  <a:lnTo>
                    <a:pt x="210" y="185"/>
                  </a:lnTo>
                  <a:lnTo>
                    <a:pt x="210" y="183"/>
                  </a:lnTo>
                  <a:lnTo>
                    <a:pt x="210" y="181"/>
                  </a:lnTo>
                  <a:lnTo>
                    <a:pt x="208" y="181"/>
                  </a:lnTo>
                  <a:lnTo>
                    <a:pt x="206" y="179"/>
                  </a:lnTo>
                  <a:lnTo>
                    <a:pt x="204" y="179"/>
                  </a:lnTo>
                  <a:lnTo>
                    <a:pt x="202" y="179"/>
                  </a:lnTo>
                  <a:lnTo>
                    <a:pt x="200" y="179"/>
                  </a:lnTo>
                  <a:lnTo>
                    <a:pt x="198" y="179"/>
                  </a:lnTo>
                  <a:lnTo>
                    <a:pt x="196" y="179"/>
                  </a:lnTo>
                  <a:lnTo>
                    <a:pt x="194" y="179"/>
                  </a:lnTo>
                  <a:lnTo>
                    <a:pt x="192" y="179"/>
                  </a:lnTo>
                  <a:lnTo>
                    <a:pt x="190" y="179"/>
                  </a:lnTo>
                  <a:lnTo>
                    <a:pt x="186" y="177"/>
                  </a:lnTo>
                  <a:lnTo>
                    <a:pt x="184" y="177"/>
                  </a:lnTo>
                  <a:lnTo>
                    <a:pt x="182" y="177"/>
                  </a:lnTo>
                  <a:lnTo>
                    <a:pt x="180" y="177"/>
                  </a:lnTo>
                  <a:lnTo>
                    <a:pt x="178" y="177"/>
                  </a:lnTo>
                  <a:lnTo>
                    <a:pt x="176" y="177"/>
                  </a:lnTo>
                  <a:lnTo>
                    <a:pt x="174" y="177"/>
                  </a:lnTo>
                  <a:lnTo>
                    <a:pt x="170" y="175"/>
                  </a:lnTo>
                  <a:lnTo>
                    <a:pt x="168" y="175"/>
                  </a:lnTo>
                  <a:lnTo>
                    <a:pt x="166" y="175"/>
                  </a:lnTo>
                  <a:lnTo>
                    <a:pt x="166" y="175"/>
                  </a:lnTo>
                  <a:lnTo>
                    <a:pt x="164" y="175"/>
                  </a:lnTo>
                  <a:lnTo>
                    <a:pt x="162" y="175"/>
                  </a:lnTo>
                  <a:lnTo>
                    <a:pt x="160" y="175"/>
                  </a:lnTo>
                  <a:lnTo>
                    <a:pt x="158" y="175"/>
                  </a:lnTo>
                  <a:lnTo>
                    <a:pt x="158" y="173"/>
                  </a:lnTo>
                  <a:lnTo>
                    <a:pt x="156" y="173"/>
                  </a:lnTo>
                  <a:lnTo>
                    <a:pt x="154" y="173"/>
                  </a:lnTo>
                  <a:lnTo>
                    <a:pt x="152" y="173"/>
                  </a:lnTo>
                  <a:lnTo>
                    <a:pt x="150" y="173"/>
                  </a:lnTo>
                  <a:lnTo>
                    <a:pt x="148" y="173"/>
                  </a:lnTo>
                  <a:lnTo>
                    <a:pt x="146" y="173"/>
                  </a:lnTo>
                  <a:lnTo>
                    <a:pt x="144" y="173"/>
                  </a:lnTo>
                  <a:lnTo>
                    <a:pt x="142" y="173"/>
                  </a:lnTo>
                  <a:lnTo>
                    <a:pt x="142" y="171"/>
                  </a:lnTo>
                  <a:lnTo>
                    <a:pt x="140" y="171"/>
                  </a:lnTo>
                  <a:lnTo>
                    <a:pt x="138" y="171"/>
                  </a:lnTo>
                  <a:lnTo>
                    <a:pt x="136" y="171"/>
                  </a:lnTo>
                  <a:lnTo>
                    <a:pt x="134" y="171"/>
                  </a:lnTo>
                  <a:lnTo>
                    <a:pt x="132" y="171"/>
                  </a:lnTo>
                  <a:lnTo>
                    <a:pt x="130" y="171"/>
                  </a:lnTo>
                  <a:lnTo>
                    <a:pt x="128" y="171"/>
                  </a:lnTo>
                  <a:lnTo>
                    <a:pt x="126" y="169"/>
                  </a:lnTo>
                  <a:lnTo>
                    <a:pt x="124" y="169"/>
                  </a:lnTo>
                  <a:lnTo>
                    <a:pt x="122" y="169"/>
                  </a:lnTo>
                  <a:lnTo>
                    <a:pt x="120" y="169"/>
                  </a:lnTo>
                  <a:lnTo>
                    <a:pt x="118" y="169"/>
                  </a:lnTo>
                  <a:lnTo>
                    <a:pt x="118" y="169"/>
                  </a:lnTo>
                  <a:lnTo>
                    <a:pt x="116" y="169"/>
                  </a:lnTo>
                  <a:lnTo>
                    <a:pt x="114" y="167"/>
                  </a:lnTo>
                  <a:lnTo>
                    <a:pt x="106" y="167"/>
                  </a:lnTo>
                  <a:lnTo>
                    <a:pt x="104" y="167"/>
                  </a:lnTo>
                  <a:lnTo>
                    <a:pt x="102" y="167"/>
                  </a:lnTo>
                  <a:lnTo>
                    <a:pt x="100" y="165"/>
                  </a:lnTo>
                  <a:lnTo>
                    <a:pt x="98" y="165"/>
                  </a:lnTo>
                  <a:lnTo>
                    <a:pt x="96" y="165"/>
                  </a:lnTo>
                  <a:lnTo>
                    <a:pt x="94" y="165"/>
                  </a:lnTo>
                  <a:lnTo>
                    <a:pt x="92" y="165"/>
                  </a:lnTo>
                  <a:lnTo>
                    <a:pt x="90" y="165"/>
                  </a:lnTo>
                  <a:lnTo>
                    <a:pt x="86" y="163"/>
                  </a:lnTo>
                  <a:lnTo>
                    <a:pt x="84" y="163"/>
                  </a:lnTo>
                  <a:lnTo>
                    <a:pt x="82" y="163"/>
                  </a:lnTo>
                  <a:lnTo>
                    <a:pt x="80" y="163"/>
                  </a:lnTo>
                  <a:lnTo>
                    <a:pt x="78" y="163"/>
                  </a:lnTo>
                  <a:lnTo>
                    <a:pt x="76" y="161"/>
                  </a:lnTo>
                  <a:lnTo>
                    <a:pt x="74" y="161"/>
                  </a:lnTo>
                  <a:lnTo>
                    <a:pt x="72" y="161"/>
                  </a:lnTo>
                  <a:lnTo>
                    <a:pt x="70" y="161"/>
                  </a:lnTo>
                  <a:lnTo>
                    <a:pt x="70" y="161"/>
                  </a:lnTo>
                  <a:lnTo>
                    <a:pt x="68" y="161"/>
                  </a:lnTo>
                  <a:lnTo>
                    <a:pt x="64" y="159"/>
                  </a:lnTo>
                  <a:lnTo>
                    <a:pt x="62" y="159"/>
                  </a:lnTo>
                  <a:lnTo>
                    <a:pt x="60" y="159"/>
                  </a:lnTo>
                  <a:lnTo>
                    <a:pt x="58" y="159"/>
                  </a:lnTo>
                  <a:lnTo>
                    <a:pt x="56" y="159"/>
                  </a:lnTo>
                  <a:lnTo>
                    <a:pt x="54" y="157"/>
                  </a:lnTo>
                  <a:lnTo>
                    <a:pt x="52" y="157"/>
                  </a:lnTo>
                  <a:lnTo>
                    <a:pt x="48" y="157"/>
                  </a:lnTo>
                  <a:lnTo>
                    <a:pt x="46" y="157"/>
                  </a:lnTo>
                  <a:lnTo>
                    <a:pt x="44" y="157"/>
                  </a:lnTo>
                  <a:lnTo>
                    <a:pt x="42" y="157"/>
                  </a:lnTo>
                  <a:lnTo>
                    <a:pt x="42" y="155"/>
                  </a:lnTo>
                  <a:lnTo>
                    <a:pt x="40" y="155"/>
                  </a:lnTo>
                  <a:lnTo>
                    <a:pt x="38" y="155"/>
                  </a:lnTo>
                  <a:lnTo>
                    <a:pt x="36" y="155"/>
                  </a:lnTo>
                  <a:lnTo>
                    <a:pt x="34" y="155"/>
                  </a:lnTo>
                  <a:lnTo>
                    <a:pt x="30" y="153"/>
                  </a:lnTo>
                  <a:lnTo>
                    <a:pt x="28" y="153"/>
                  </a:lnTo>
                  <a:lnTo>
                    <a:pt x="26" y="153"/>
                  </a:lnTo>
                  <a:lnTo>
                    <a:pt x="24" y="153"/>
                  </a:lnTo>
                  <a:lnTo>
                    <a:pt x="22" y="153"/>
                  </a:lnTo>
                  <a:lnTo>
                    <a:pt x="22" y="153"/>
                  </a:lnTo>
                  <a:lnTo>
                    <a:pt x="22" y="151"/>
                  </a:lnTo>
                  <a:lnTo>
                    <a:pt x="20" y="151"/>
                  </a:lnTo>
                  <a:lnTo>
                    <a:pt x="18" y="151"/>
                  </a:lnTo>
                  <a:lnTo>
                    <a:pt x="16" y="151"/>
                  </a:lnTo>
                  <a:lnTo>
                    <a:pt x="14" y="151"/>
                  </a:lnTo>
                  <a:lnTo>
                    <a:pt x="12" y="151"/>
                  </a:lnTo>
                  <a:lnTo>
                    <a:pt x="12" y="149"/>
                  </a:lnTo>
                  <a:lnTo>
                    <a:pt x="10" y="149"/>
                  </a:lnTo>
                  <a:lnTo>
                    <a:pt x="8" y="149"/>
                  </a:lnTo>
                  <a:lnTo>
                    <a:pt x="6" y="149"/>
                  </a:lnTo>
                  <a:lnTo>
                    <a:pt x="4" y="149"/>
                  </a:lnTo>
                  <a:lnTo>
                    <a:pt x="2" y="149"/>
                  </a:lnTo>
                  <a:lnTo>
                    <a:pt x="2" y="149"/>
                  </a:lnTo>
                  <a:lnTo>
                    <a:pt x="0" y="149"/>
                  </a:lnTo>
                  <a:lnTo>
                    <a:pt x="0" y="147"/>
                  </a:lnTo>
                  <a:lnTo>
                    <a:pt x="0" y="145"/>
                  </a:lnTo>
                  <a:lnTo>
                    <a:pt x="0" y="143"/>
                  </a:lnTo>
                  <a:lnTo>
                    <a:pt x="2" y="141"/>
                  </a:lnTo>
                  <a:lnTo>
                    <a:pt x="2" y="139"/>
                  </a:lnTo>
                  <a:lnTo>
                    <a:pt x="2" y="137"/>
                  </a:lnTo>
                  <a:lnTo>
                    <a:pt x="2" y="133"/>
                  </a:lnTo>
                  <a:lnTo>
                    <a:pt x="2" y="131"/>
                  </a:lnTo>
                  <a:lnTo>
                    <a:pt x="4" y="131"/>
                  </a:lnTo>
                  <a:lnTo>
                    <a:pt x="4" y="129"/>
                  </a:lnTo>
                  <a:lnTo>
                    <a:pt x="4" y="127"/>
                  </a:lnTo>
                  <a:lnTo>
                    <a:pt x="4" y="125"/>
                  </a:lnTo>
                  <a:lnTo>
                    <a:pt x="4" y="123"/>
                  </a:lnTo>
                  <a:lnTo>
                    <a:pt x="4" y="121"/>
                  </a:lnTo>
                  <a:lnTo>
                    <a:pt x="6" y="121"/>
                  </a:lnTo>
                  <a:lnTo>
                    <a:pt x="6" y="119"/>
                  </a:lnTo>
                  <a:lnTo>
                    <a:pt x="6" y="117"/>
                  </a:lnTo>
                  <a:lnTo>
                    <a:pt x="6" y="115"/>
                  </a:lnTo>
                  <a:lnTo>
                    <a:pt x="6" y="113"/>
                  </a:lnTo>
                  <a:lnTo>
                    <a:pt x="8" y="111"/>
                  </a:lnTo>
                  <a:lnTo>
                    <a:pt x="8" y="109"/>
                  </a:lnTo>
                  <a:lnTo>
                    <a:pt x="8" y="105"/>
                  </a:lnTo>
                  <a:lnTo>
                    <a:pt x="8" y="103"/>
                  </a:lnTo>
                  <a:lnTo>
                    <a:pt x="8" y="101"/>
                  </a:lnTo>
                  <a:lnTo>
                    <a:pt x="10" y="101"/>
                  </a:lnTo>
                  <a:lnTo>
                    <a:pt x="10" y="101"/>
                  </a:lnTo>
                  <a:lnTo>
                    <a:pt x="10" y="99"/>
                  </a:lnTo>
                  <a:lnTo>
                    <a:pt x="10" y="94"/>
                  </a:lnTo>
                  <a:lnTo>
                    <a:pt x="12" y="92"/>
                  </a:lnTo>
                  <a:lnTo>
                    <a:pt x="12" y="90"/>
                  </a:lnTo>
                  <a:lnTo>
                    <a:pt x="12" y="88"/>
                  </a:lnTo>
                  <a:lnTo>
                    <a:pt x="12" y="86"/>
                  </a:lnTo>
                  <a:lnTo>
                    <a:pt x="12" y="84"/>
                  </a:lnTo>
                  <a:lnTo>
                    <a:pt x="14" y="80"/>
                  </a:lnTo>
                  <a:lnTo>
                    <a:pt x="14" y="78"/>
                  </a:lnTo>
                  <a:lnTo>
                    <a:pt x="14" y="76"/>
                  </a:lnTo>
                  <a:lnTo>
                    <a:pt x="14" y="74"/>
                  </a:lnTo>
                  <a:lnTo>
                    <a:pt x="14" y="72"/>
                  </a:lnTo>
                  <a:lnTo>
                    <a:pt x="14" y="70"/>
                  </a:lnTo>
                  <a:lnTo>
                    <a:pt x="16" y="70"/>
                  </a:lnTo>
                  <a:lnTo>
                    <a:pt x="16" y="68"/>
                  </a:lnTo>
                  <a:lnTo>
                    <a:pt x="16" y="66"/>
                  </a:lnTo>
                  <a:lnTo>
                    <a:pt x="16" y="64"/>
                  </a:lnTo>
                  <a:lnTo>
                    <a:pt x="16" y="62"/>
                  </a:lnTo>
                  <a:lnTo>
                    <a:pt x="16" y="60"/>
                  </a:lnTo>
                  <a:lnTo>
                    <a:pt x="18" y="60"/>
                  </a:lnTo>
                  <a:lnTo>
                    <a:pt x="18" y="58"/>
                  </a:lnTo>
                  <a:lnTo>
                    <a:pt x="18" y="56"/>
                  </a:lnTo>
                  <a:lnTo>
                    <a:pt x="18" y="54"/>
                  </a:lnTo>
                  <a:lnTo>
                    <a:pt x="18" y="52"/>
                  </a:lnTo>
                  <a:lnTo>
                    <a:pt x="18" y="52"/>
                  </a:lnTo>
                  <a:lnTo>
                    <a:pt x="20" y="52"/>
                  </a:lnTo>
                  <a:lnTo>
                    <a:pt x="20" y="50"/>
                  </a:lnTo>
                  <a:lnTo>
                    <a:pt x="20" y="48"/>
                  </a:lnTo>
                  <a:lnTo>
                    <a:pt x="20" y="46"/>
                  </a:lnTo>
                  <a:lnTo>
                    <a:pt x="22" y="44"/>
                  </a:lnTo>
                  <a:lnTo>
                    <a:pt x="22" y="42"/>
                  </a:lnTo>
                  <a:lnTo>
                    <a:pt x="22" y="40"/>
                  </a:lnTo>
                  <a:lnTo>
                    <a:pt x="22" y="36"/>
                  </a:lnTo>
                  <a:lnTo>
                    <a:pt x="22" y="34"/>
                  </a:lnTo>
                  <a:lnTo>
                    <a:pt x="22" y="32"/>
                  </a:lnTo>
                  <a:lnTo>
                    <a:pt x="22" y="30"/>
                  </a:lnTo>
                  <a:lnTo>
                    <a:pt x="22" y="28"/>
                  </a:lnTo>
                  <a:lnTo>
                    <a:pt x="22" y="26"/>
                  </a:lnTo>
                  <a:lnTo>
                    <a:pt x="22" y="24"/>
                  </a:lnTo>
                  <a:lnTo>
                    <a:pt x="24" y="24"/>
                  </a:lnTo>
                  <a:lnTo>
                    <a:pt x="24" y="22"/>
                  </a:lnTo>
                  <a:lnTo>
                    <a:pt x="24" y="20"/>
                  </a:lnTo>
                  <a:lnTo>
                    <a:pt x="24" y="18"/>
                  </a:lnTo>
                  <a:lnTo>
                    <a:pt x="24" y="16"/>
                  </a:lnTo>
                  <a:lnTo>
                    <a:pt x="24" y="14"/>
                  </a:lnTo>
                  <a:lnTo>
                    <a:pt x="26" y="12"/>
                  </a:lnTo>
                  <a:lnTo>
                    <a:pt x="26" y="10"/>
                  </a:lnTo>
                  <a:lnTo>
                    <a:pt x="26" y="8"/>
                  </a:lnTo>
                  <a:lnTo>
                    <a:pt x="26" y="6"/>
                  </a:lnTo>
                  <a:lnTo>
                    <a:pt x="28" y="4"/>
                  </a:lnTo>
                  <a:lnTo>
                    <a:pt x="28" y="2"/>
                  </a:lnTo>
                  <a:lnTo>
                    <a:pt x="28" y="0"/>
                  </a:lnTo>
                  <a:lnTo>
                    <a:pt x="30" y="0"/>
                  </a:lnTo>
                  <a:lnTo>
                    <a:pt x="32" y="0"/>
                  </a:lnTo>
                  <a:lnTo>
                    <a:pt x="34" y="0"/>
                  </a:lnTo>
                  <a:lnTo>
                    <a:pt x="34" y="2"/>
                  </a:lnTo>
                  <a:lnTo>
                    <a:pt x="36" y="2"/>
                  </a:lnTo>
                  <a:lnTo>
                    <a:pt x="38" y="2"/>
                  </a:lnTo>
                  <a:lnTo>
                    <a:pt x="40" y="2"/>
                  </a:lnTo>
                  <a:lnTo>
                    <a:pt x="42" y="2"/>
                  </a:lnTo>
                  <a:lnTo>
                    <a:pt x="44" y="2"/>
                  </a:lnTo>
                  <a:lnTo>
                    <a:pt x="44" y="4"/>
                  </a:lnTo>
                  <a:lnTo>
                    <a:pt x="46" y="4"/>
                  </a:lnTo>
                  <a:lnTo>
                    <a:pt x="48" y="4"/>
                  </a:lnTo>
                  <a:lnTo>
                    <a:pt x="50" y="4"/>
                  </a:lnTo>
                  <a:lnTo>
                    <a:pt x="52" y="4"/>
                  </a:lnTo>
                  <a:lnTo>
                    <a:pt x="54" y="4"/>
                  </a:lnTo>
                  <a:lnTo>
                    <a:pt x="56" y="4"/>
                  </a:lnTo>
                  <a:lnTo>
                    <a:pt x="58" y="4"/>
                  </a:lnTo>
                  <a:lnTo>
                    <a:pt x="60" y="4"/>
                  </a:lnTo>
                  <a:lnTo>
                    <a:pt x="62" y="4"/>
                  </a:lnTo>
                  <a:lnTo>
                    <a:pt x="66" y="4"/>
                  </a:lnTo>
                  <a:lnTo>
                    <a:pt x="66" y="6"/>
                  </a:lnTo>
                  <a:lnTo>
                    <a:pt x="68" y="6"/>
                  </a:lnTo>
                  <a:lnTo>
                    <a:pt x="70" y="6"/>
                  </a:lnTo>
                  <a:lnTo>
                    <a:pt x="70" y="6"/>
                  </a:lnTo>
                  <a:lnTo>
                    <a:pt x="72" y="6"/>
                  </a:lnTo>
                  <a:lnTo>
                    <a:pt x="74" y="6"/>
                  </a:lnTo>
                  <a:lnTo>
                    <a:pt x="76" y="6"/>
                  </a:lnTo>
                  <a:lnTo>
                    <a:pt x="76" y="8"/>
                  </a:lnTo>
                  <a:lnTo>
                    <a:pt x="78" y="8"/>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05" name="Freeform 3186">
              <a:extLst>
                <a:ext uri="{FF2B5EF4-FFF2-40B4-BE49-F238E27FC236}">
                  <a16:creationId xmlns:a16="http://schemas.microsoft.com/office/drawing/2014/main" id="{275CAF3A-8663-250A-42C2-2A2F0BB82215}"/>
                </a:ext>
              </a:extLst>
            </p:cNvPr>
            <p:cNvSpPr>
              <a:spLocks noEditPoints="1"/>
            </p:cNvSpPr>
            <p:nvPr/>
          </p:nvSpPr>
          <p:spPr bwMode="auto">
            <a:xfrm rot="21201035">
              <a:off x="3473191" y="3701738"/>
              <a:ext cx="1216346" cy="1173240"/>
            </a:xfrm>
            <a:custGeom>
              <a:avLst/>
              <a:gdLst>
                <a:gd name="T0" fmla="*/ 404 w 614"/>
                <a:gd name="T1" fmla="*/ 596 h 628"/>
                <a:gd name="T2" fmla="*/ 416 w 614"/>
                <a:gd name="T3" fmla="*/ 606 h 628"/>
                <a:gd name="T4" fmla="*/ 400 w 614"/>
                <a:gd name="T5" fmla="*/ 568 h 628"/>
                <a:gd name="T6" fmla="*/ 408 w 614"/>
                <a:gd name="T7" fmla="*/ 568 h 628"/>
                <a:gd name="T8" fmla="*/ 402 w 614"/>
                <a:gd name="T9" fmla="*/ 560 h 628"/>
                <a:gd name="T10" fmla="*/ 404 w 614"/>
                <a:gd name="T11" fmla="*/ 554 h 628"/>
                <a:gd name="T12" fmla="*/ 404 w 614"/>
                <a:gd name="T13" fmla="*/ 576 h 628"/>
                <a:gd name="T14" fmla="*/ 418 w 614"/>
                <a:gd name="T15" fmla="*/ 526 h 628"/>
                <a:gd name="T16" fmla="*/ 410 w 614"/>
                <a:gd name="T17" fmla="*/ 578 h 628"/>
                <a:gd name="T18" fmla="*/ 410 w 614"/>
                <a:gd name="T19" fmla="*/ 544 h 628"/>
                <a:gd name="T20" fmla="*/ 426 w 614"/>
                <a:gd name="T21" fmla="*/ 520 h 628"/>
                <a:gd name="T22" fmla="*/ 428 w 614"/>
                <a:gd name="T23" fmla="*/ 516 h 628"/>
                <a:gd name="T24" fmla="*/ 430 w 614"/>
                <a:gd name="T25" fmla="*/ 512 h 628"/>
                <a:gd name="T26" fmla="*/ 432 w 614"/>
                <a:gd name="T27" fmla="*/ 508 h 628"/>
                <a:gd name="T28" fmla="*/ 428 w 614"/>
                <a:gd name="T29" fmla="*/ 502 h 628"/>
                <a:gd name="T30" fmla="*/ 440 w 614"/>
                <a:gd name="T31" fmla="*/ 500 h 628"/>
                <a:gd name="T32" fmla="*/ 440 w 614"/>
                <a:gd name="T33" fmla="*/ 496 h 628"/>
                <a:gd name="T34" fmla="*/ 456 w 614"/>
                <a:gd name="T35" fmla="*/ 486 h 628"/>
                <a:gd name="T36" fmla="*/ 462 w 614"/>
                <a:gd name="T37" fmla="*/ 488 h 628"/>
                <a:gd name="T38" fmla="*/ 468 w 614"/>
                <a:gd name="T39" fmla="*/ 484 h 628"/>
                <a:gd name="T40" fmla="*/ 458 w 614"/>
                <a:gd name="T41" fmla="*/ 468 h 628"/>
                <a:gd name="T42" fmla="*/ 488 w 614"/>
                <a:gd name="T43" fmla="*/ 472 h 628"/>
                <a:gd name="T44" fmla="*/ 504 w 614"/>
                <a:gd name="T45" fmla="*/ 466 h 628"/>
                <a:gd name="T46" fmla="*/ 530 w 614"/>
                <a:gd name="T47" fmla="*/ 452 h 628"/>
                <a:gd name="T48" fmla="*/ 538 w 614"/>
                <a:gd name="T49" fmla="*/ 445 h 628"/>
                <a:gd name="T50" fmla="*/ 546 w 614"/>
                <a:gd name="T51" fmla="*/ 437 h 628"/>
                <a:gd name="T52" fmla="*/ 550 w 614"/>
                <a:gd name="T53" fmla="*/ 423 h 628"/>
                <a:gd name="T54" fmla="*/ 540 w 614"/>
                <a:gd name="T55" fmla="*/ 413 h 628"/>
                <a:gd name="T56" fmla="*/ 540 w 614"/>
                <a:gd name="T57" fmla="*/ 437 h 628"/>
                <a:gd name="T58" fmla="*/ 506 w 614"/>
                <a:gd name="T59" fmla="*/ 466 h 628"/>
                <a:gd name="T60" fmla="*/ 466 w 614"/>
                <a:gd name="T61" fmla="*/ 470 h 628"/>
                <a:gd name="T62" fmla="*/ 454 w 614"/>
                <a:gd name="T63" fmla="*/ 474 h 628"/>
                <a:gd name="T64" fmla="*/ 448 w 614"/>
                <a:gd name="T65" fmla="*/ 486 h 628"/>
                <a:gd name="T66" fmla="*/ 426 w 614"/>
                <a:gd name="T67" fmla="*/ 498 h 628"/>
                <a:gd name="T68" fmla="*/ 426 w 614"/>
                <a:gd name="T69" fmla="*/ 512 h 628"/>
                <a:gd name="T70" fmla="*/ 418 w 614"/>
                <a:gd name="T71" fmla="*/ 522 h 628"/>
                <a:gd name="T72" fmla="*/ 402 w 614"/>
                <a:gd name="T73" fmla="*/ 540 h 628"/>
                <a:gd name="T74" fmla="*/ 404 w 614"/>
                <a:gd name="T75" fmla="*/ 554 h 628"/>
                <a:gd name="T76" fmla="*/ 400 w 614"/>
                <a:gd name="T77" fmla="*/ 566 h 628"/>
                <a:gd name="T78" fmla="*/ 404 w 614"/>
                <a:gd name="T79" fmla="*/ 588 h 628"/>
                <a:gd name="T80" fmla="*/ 406 w 614"/>
                <a:gd name="T81" fmla="*/ 604 h 628"/>
                <a:gd name="T82" fmla="*/ 396 w 614"/>
                <a:gd name="T83" fmla="*/ 624 h 628"/>
                <a:gd name="T84" fmla="*/ 346 w 614"/>
                <a:gd name="T85" fmla="*/ 598 h 628"/>
                <a:gd name="T86" fmla="*/ 304 w 614"/>
                <a:gd name="T87" fmla="*/ 534 h 628"/>
                <a:gd name="T88" fmla="*/ 268 w 614"/>
                <a:gd name="T89" fmla="*/ 466 h 628"/>
                <a:gd name="T90" fmla="*/ 230 w 614"/>
                <a:gd name="T91" fmla="*/ 387 h 628"/>
                <a:gd name="T92" fmla="*/ 160 w 614"/>
                <a:gd name="T93" fmla="*/ 379 h 628"/>
                <a:gd name="T94" fmla="*/ 102 w 614"/>
                <a:gd name="T95" fmla="*/ 385 h 628"/>
                <a:gd name="T96" fmla="*/ 66 w 614"/>
                <a:gd name="T97" fmla="*/ 317 h 628"/>
                <a:gd name="T98" fmla="*/ 14 w 614"/>
                <a:gd name="T99" fmla="*/ 241 h 628"/>
                <a:gd name="T100" fmla="*/ 84 w 614"/>
                <a:gd name="T101" fmla="*/ 227 h 628"/>
                <a:gd name="T102" fmla="*/ 184 w 614"/>
                <a:gd name="T103" fmla="*/ 157 h 628"/>
                <a:gd name="T104" fmla="*/ 208 w 614"/>
                <a:gd name="T105" fmla="*/ 24 h 628"/>
                <a:gd name="T106" fmla="*/ 342 w 614"/>
                <a:gd name="T107" fmla="*/ 20 h 628"/>
                <a:gd name="T108" fmla="*/ 388 w 614"/>
                <a:gd name="T109" fmla="*/ 155 h 628"/>
                <a:gd name="T110" fmla="*/ 446 w 614"/>
                <a:gd name="T111" fmla="*/ 175 h 628"/>
                <a:gd name="T112" fmla="*/ 496 w 614"/>
                <a:gd name="T113" fmla="*/ 185 h 628"/>
                <a:gd name="T114" fmla="*/ 558 w 614"/>
                <a:gd name="T115" fmla="*/ 189 h 628"/>
                <a:gd name="T116" fmla="*/ 592 w 614"/>
                <a:gd name="T117" fmla="*/ 235 h 628"/>
                <a:gd name="T118" fmla="*/ 610 w 614"/>
                <a:gd name="T119" fmla="*/ 327 h 628"/>
                <a:gd name="T120" fmla="*/ 604 w 614"/>
                <a:gd name="T121" fmla="*/ 391 h 628"/>
                <a:gd name="T122" fmla="*/ 572 w 614"/>
                <a:gd name="T123" fmla="*/ 423 h 628"/>
                <a:gd name="T124" fmla="*/ 536 w 614"/>
                <a:gd name="T125" fmla="*/ 413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628">
                  <a:moveTo>
                    <a:pt x="410" y="618"/>
                  </a:moveTo>
                  <a:lnTo>
                    <a:pt x="412" y="616"/>
                  </a:lnTo>
                  <a:lnTo>
                    <a:pt x="412" y="618"/>
                  </a:lnTo>
                  <a:lnTo>
                    <a:pt x="410" y="618"/>
                  </a:lnTo>
                  <a:close/>
                  <a:moveTo>
                    <a:pt x="416" y="616"/>
                  </a:moveTo>
                  <a:lnTo>
                    <a:pt x="414" y="616"/>
                  </a:lnTo>
                  <a:lnTo>
                    <a:pt x="416" y="616"/>
                  </a:lnTo>
                  <a:close/>
                  <a:moveTo>
                    <a:pt x="414" y="616"/>
                  </a:moveTo>
                  <a:lnTo>
                    <a:pt x="416" y="616"/>
                  </a:lnTo>
                  <a:lnTo>
                    <a:pt x="414" y="616"/>
                  </a:lnTo>
                  <a:lnTo>
                    <a:pt x="414" y="616"/>
                  </a:lnTo>
                  <a:lnTo>
                    <a:pt x="416" y="616"/>
                  </a:lnTo>
                  <a:lnTo>
                    <a:pt x="414" y="616"/>
                  </a:lnTo>
                  <a:lnTo>
                    <a:pt x="414" y="616"/>
                  </a:lnTo>
                  <a:close/>
                  <a:moveTo>
                    <a:pt x="416" y="608"/>
                  </a:moveTo>
                  <a:lnTo>
                    <a:pt x="414" y="608"/>
                  </a:lnTo>
                  <a:lnTo>
                    <a:pt x="416" y="608"/>
                  </a:lnTo>
                  <a:close/>
                  <a:moveTo>
                    <a:pt x="410" y="606"/>
                  </a:moveTo>
                  <a:lnTo>
                    <a:pt x="410" y="604"/>
                  </a:lnTo>
                  <a:lnTo>
                    <a:pt x="410" y="606"/>
                  </a:lnTo>
                  <a:close/>
                  <a:moveTo>
                    <a:pt x="408" y="604"/>
                  </a:moveTo>
                  <a:lnTo>
                    <a:pt x="410" y="604"/>
                  </a:lnTo>
                  <a:lnTo>
                    <a:pt x="408" y="604"/>
                  </a:lnTo>
                  <a:close/>
                  <a:moveTo>
                    <a:pt x="410" y="604"/>
                  </a:moveTo>
                  <a:lnTo>
                    <a:pt x="410" y="602"/>
                  </a:lnTo>
                  <a:lnTo>
                    <a:pt x="410" y="604"/>
                  </a:lnTo>
                  <a:close/>
                  <a:moveTo>
                    <a:pt x="410" y="604"/>
                  </a:moveTo>
                  <a:lnTo>
                    <a:pt x="410" y="602"/>
                  </a:lnTo>
                  <a:lnTo>
                    <a:pt x="410" y="604"/>
                  </a:lnTo>
                  <a:close/>
                  <a:moveTo>
                    <a:pt x="410" y="604"/>
                  </a:moveTo>
                  <a:lnTo>
                    <a:pt x="410" y="602"/>
                  </a:lnTo>
                  <a:lnTo>
                    <a:pt x="410" y="604"/>
                  </a:lnTo>
                  <a:close/>
                  <a:moveTo>
                    <a:pt x="410" y="602"/>
                  </a:moveTo>
                  <a:lnTo>
                    <a:pt x="408" y="602"/>
                  </a:lnTo>
                  <a:lnTo>
                    <a:pt x="410" y="602"/>
                  </a:lnTo>
                  <a:lnTo>
                    <a:pt x="408" y="602"/>
                  </a:lnTo>
                  <a:lnTo>
                    <a:pt x="410" y="602"/>
                  </a:lnTo>
                  <a:close/>
                  <a:moveTo>
                    <a:pt x="408" y="602"/>
                  </a:moveTo>
                  <a:lnTo>
                    <a:pt x="410" y="602"/>
                  </a:lnTo>
                  <a:lnTo>
                    <a:pt x="408" y="602"/>
                  </a:lnTo>
                  <a:close/>
                  <a:moveTo>
                    <a:pt x="410" y="602"/>
                  </a:moveTo>
                  <a:lnTo>
                    <a:pt x="408" y="602"/>
                  </a:lnTo>
                  <a:lnTo>
                    <a:pt x="410" y="602"/>
                  </a:lnTo>
                  <a:close/>
                  <a:moveTo>
                    <a:pt x="408" y="602"/>
                  </a:moveTo>
                  <a:lnTo>
                    <a:pt x="408" y="600"/>
                  </a:lnTo>
                  <a:lnTo>
                    <a:pt x="408" y="602"/>
                  </a:lnTo>
                  <a:close/>
                  <a:moveTo>
                    <a:pt x="408" y="600"/>
                  </a:moveTo>
                  <a:lnTo>
                    <a:pt x="410" y="600"/>
                  </a:lnTo>
                  <a:lnTo>
                    <a:pt x="408" y="600"/>
                  </a:lnTo>
                  <a:close/>
                  <a:moveTo>
                    <a:pt x="408" y="600"/>
                  </a:moveTo>
                  <a:lnTo>
                    <a:pt x="408" y="598"/>
                  </a:lnTo>
                  <a:lnTo>
                    <a:pt x="408" y="600"/>
                  </a:lnTo>
                  <a:close/>
                  <a:moveTo>
                    <a:pt x="408" y="598"/>
                  </a:moveTo>
                  <a:lnTo>
                    <a:pt x="406" y="598"/>
                  </a:lnTo>
                  <a:lnTo>
                    <a:pt x="408" y="598"/>
                  </a:lnTo>
                  <a:close/>
                  <a:moveTo>
                    <a:pt x="408" y="598"/>
                  </a:moveTo>
                  <a:lnTo>
                    <a:pt x="408" y="596"/>
                  </a:lnTo>
                  <a:lnTo>
                    <a:pt x="408" y="598"/>
                  </a:lnTo>
                  <a:close/>
                  <a:moveTo>
                    <a:pt x="414" y="596"/>
                  </a:moveTo>
                  <a:lnTo>
                    <a:pt x="414" y="598"/>
                  </a:lnTo>
                  <a:lnTo>
                    <a:pt x="414" y="596"/>
                  </a:lnTo>
                  <a:lnTo>
                    <a:pt x="414" y="598"/>
                  </a:lnTo>
                  <a:lnTo>
                    <a:pt x="414" y="596"/>
                  </a:lnTo>
                  <a:close/>
                  <a:moveTo>
                    <a:pt x="404" y="594"/>
                  </a:moveTo>
                  <a:lnTo>
                    <a:pt x="404" y="596"/>
                  </a:lnTo>
                  <a:lnTo>
                    <a:pt x="404" y="594"/>
                  </a:lnTo>
                  <a:close/>
                  <a:moveTo>
                    <a:pt x="404" y="596"/>
                  </a:moveTo>
                  <a:lnTo>
                    <a:pt x="404" y="594"/>
                  </a:lnTo>
                  <a:lnTo>
                    <a:pt x="404" y="596"/>
                  </a:lnTo>
                  <a:close/>
                  <a:moveTo>
                    <a:pt x="404" y="596"/>
                  </a:moveTo>
                  <a:lnTo>
                    <a:pt x="404" y="594"/>
                  </a:lnTo>
                  <a:lnTo>
                    <a:pt x="404" y="596"/>
                  </a:lnTo>
                  <a:close/>
                  <a:moveTo>
                    <a:pt x="404" y="594"/>
                  </a:moveTo>
                  <a:lnTo>
                    <a:pt x="406" y="594"/>
                  </a:lnTo>
                  <a:lnTo>
                    <a:pt x="404" y="594"/>
                  </a:lnTo>
                  <a:close/>
                  <a:moveTo>
                    <a:pt x="408" y="596"/>
                  </a:moveTo>
                  <a:lnTo>
                    <a:pt x="408" y="594"/>
                  </a:lnTo>
                  <a:lnTo>
                    <a:pt x="408" y="596"/>
                  </a:lnTo>
                  <a:close/>
                  <a:moveTo>
                    <a:pt x="406" y="594"/>
                  </a:moveTo>
                  <a:lnTo>
                    <a:pt x="404" y="594"/>
                  </a:lnTo>
                  <a:lnTo>
                    <a:pt x="406" y="594"/>
                  </a:lnTo>
                  <a:close/>
                  <a:moveTo>
                    <a:pt x="404" y="594"/>
                  </a:moveTo>
                  <a:lnTo>
                    <a:pt x="402" y="594"/>
                  </a:lnTo>
                  <a:lnTo>
                    <a:pt x="404" y="594"/>
                  </a:lnTo>
                  <a:lnTo>
                    <a:pt x="402" y="594"/>
                  </a:lnTo>
                  <a:lnTo>
                    <a:pt x="404" y="594"/>
                  </a:lnTo>
                  <a:lnTo>
                    <a:pt x="404" y="592"/>
                  </a:lnTo>
                  <a:lnTo>
                    <a:pt x="404" y="594"/>
                  </a:lnTo>
                  <a:close/>
                  <a:moveTo>
                    <a:pt x="406" y="592"/>
                  </a:moveTo>
                  <a:lnTo>
                    <a:pt x="406" y="594"/>
                  </a:lnTo>
                  <a:lnTo>
                    <a:pt x="406" y="592"/>
                  </a:lnTo>
                  <a:close/>
                  <a:moveTo>
                    <a:pt x="404" y="592"/>
                  </a:moveTo>
                  <a:lnTo>
                    <a:pt x="404" y="594"/>
                  </a:lnTo>
                  <a:lnTo>
                    <a:pt x="404" y="592"/>
                  </a:lnTo>
                  <a:lnTo>
                    <a:pt x="402" y="592"/>
                  </a:lnTo>
                  <a:lnTo>
                    <a:pt x="404" y="592"/>
                  </a:lnTo>
                  <a:close/>
                  <a:moveTo>
                    <a:pt x="404" y="592"/>
                  </a:moveTo>
                  <a:lnTo>
                    <a:pt x="402" y="592"/>
                  </a:lnTo>
                  <a:lnTo>
                    <a:pt x="404" y="592"/>
                  </a:lnTo>
                  <a:close/>
                  <a:moveTo>
                    <a:pt x="404" y="592"/>
                  </a:moveTo>
                  <a:lnTo>
                    <a:pt x="402" y="592"/>
                  </a:lnTo>
                  <a:lnTo>
                    <a:pt x="404" y="592"/>
                  </a:lnTo>
                  <a:lnTo>
                    <a:pt x="402" y="590"/>
                  </a:lnTo>
                  <a:lnTo>
                    <a:pt x="404" y="590"/>
                  </a:lnTo>
                  <a:lnTo>
                    <a:pt x="404" y="592"/>
                  </a:lnTo>
                  <a:close/>
                  <a:moveTo>
                    <a:pt x="406" y="592"/>
                  </a:moveTo>
                  <a:lnTo>
                    <a:pt x="406" y="590"/>
                  </a:lnTo>
                  <a:lnTo>
                    <a:pt x="406" y="592"/>
                  </a:lnTo>
                  <a:close/>
                  <a:moveTo>
                    <a:pt x="404" y="590"/>
                  </a:moveTo>
                  <a:lnTo>
                    <a:pt x="404" y="592"/>
                  </a:lnTo>
                  <a:lnTo>
                    <a:pt x="404" y="590"/>
                  </a:lnTo>
                  <a:close/>
                  <a:moveTo>
                    <a:pt x="404" y="590"/>
                  </a:moveTo>
                  <a:lnTo>
                    <a:pt x="404" y="592"/>
                  </a:lnTo>
                  <a:lnTo>
                    <a:pt x="404" y="590"/>
                  </a:lnTo>
                  <a:close/>
                  <a:moveTo>
                    <a:pt x="412" y="590"/>
                  </a:moveTo>
                  <a:lnTo>
                    <a:pt x="412" y="592"/>
                  </a:lnTo>
                  <a:lnTo>
                    <a:pt x="412" y="590"/>
                  </a:lnTo>
                  <a:lnTo>
                    <a:pt x="412" y="592"/>
                  </a:lnTo>
                  <a:lnTo>
                    <a:pt x="412" y="590"/>
                  </a:lnTo>
                  <a:close/>
                  <a:moveTo>
                    <a:pt x="406" y="590"/>
                  </a:moveTo>
                  <a:lnTo>
                    <a:pt x="406" y="588"/>
                  </a:lnTo>
                  <a:lnTo>
                    <a:pt x="406" y="590"/>
                  </a:lnTo>
                  <a:close/>
                  <a:moveTo>
                    <a:pt x="404" y="588"/>
                  </a:moveTo>
                  <a:lnTo>
                    <a:pt x="404" y="590"/>
                  </a:lnTo>
                  <a:lnTo>
                    <a:pt x="404" y="588"/>
                  </a:lnTo>
                  <a:close/>
                  <a:moveTo>
                    <a:pt x="412" y="590"/>
                  </a:moveTo>
                  <a:lnTo>
                    <a:pt x="412" y="588"/>
                  </a:lnTo>
                  <a:lnTo>
                    <a:pt x="412" y="590"/>
                  </a:lnTo>
                  <a:close/>
                  <a:moveTo>
                    <a:pt x="406" y="588"/>
                  </a:moveTo>
                  <a:lnTo>
                    <a:pt x="404" y="588"/>
                  </a:lnTo>
                  <a:lnTo>
                    <a:pt x="406" y="588"/>
                  </a:lnTo>
                  <a:close/>
                  <a:moveTo>
                    <a:pt x="412" y="586"/>
                  </a:moveTo>
                  <a:lnTo>
                    <a:pt x="412" y="588"/>
                  </a:lnTo>
                  <a:lnTo>
                    <a:pt x="412" y="590"/>
                  </a:lnTo>
                  <a:lnTo>
                    <a:pt x="414" y="590"/>
                  </a:lnTo>
                  <a:lnTo>
                    <a:pt x="414" y="592"/>
                  </a:lnTo>
                  <a:lnTo>
                    <a:pt x="414" y="594"/>
                  </a:lnTo>
                  <a:lnTo>
                    <a:pt x="414" y="596"/>
                  </a:lnTo>
                  <a:lnTo>
                    <a:pt x="414" y="598"/>
                  </a:lnTo>
                  <a:lnTo>
                    <a:pt x="414" y="600"/>
                  </a:lnTo>
                  <a:lnTo>
                    <a:pt x="414" y="602"/>
                  </a:lnTo>
                  <a:lnTo>
                    <a:pt x="416" y="602"/>
                  </a:lnTo>
                  <a:lnTo>
                    <a:pt x="416" y="604"/>
                  </a:lnTo>
                  <a:lnTo>
                    <a:pt x="416" y="606"/>
                  </a:lnTo>
                  <a:lnTo>
                    <a:pt x="416" y="608"/>
                  </a:lnTo>
                  <a:lnTo>
                    <a:pt x="416" y="610"/>
                  </a:lnTo>
                  <a:lnTo>
                    <a:pt x="416" y="612"/>
                  </a:lnTo>
                  <a:lnTo>
                    <a:pt x="416" y="614"/>
                  </a:lnTo>
                  <a:lnTo>
                    <a:pt x="416" y="616"/>
                  </a:lnTo>
                  <a:lnTo>
                    <a:pt x="416" y="614"/>
                  </a:lnTo>
                  <a:lnTo>
                    <a:pt x="416" y="612"/>
                  </a:lnTo>
                  <a:lnTo>
                    <a:pt x="416" y="610"/>
                  </a:lnTo>
                  <a:lnTo>
                    <a:pt x="416" y="608"/>
                  </a:lnTo>
                  <a:lnTo>
                    <a:pt x="416" y="606"/>
                  </a:lnTo>
                  <a:lnTo>
                    <a:pt x="414" y="606"/>
                  </a:lnTo>
                  <a:lnTo>
                    <a:pt x="416" y="606"/>
                  </a:lnTo>
                  <a:lnTo>
                    <a:pt x="414" y="606"/>
                  </a:lnTo>
                  <a:lnTo>
                    <a:pt x="416" y="606"/>
                  </a:lnTo>
                  <a:lnTo>
                    <a:pt x="414" y="606"/>
                  </a:lnTo>
                  <a:lnTo>
                    <a:pt x="416" y="606"/>
                  </a:lnTo>
                  <a:lnTo>
                    <a:pt x="414" y="606"/>
                  </a:lnTo>
                  <a:lnTo>
                    <a:pt x="414" y="604"/>
                  </a:lnTo>
                  <a:lnTo>
                    <a:pt x="416" y="604"/>
                  </a:lnTo>
                  <a:lnTo>
                    <a:pt x="414" y="604"/>
                  </a:lnTo>
                  <a:lnTo>
                    <a:pt x="416" y="604"/>
                  </a:lnTo>
                  <a:lnTo>
                    <a:pt x="414" y="604"/>
                  </a:lnTo>
                  <a:lnTo>
                    <a:pt x="416" y="604"/>
                  </a:lnTo>
                  <a:lnTo>
                    <a:pt x="414" y="604"/>
                  </a:lnTo>
                  <a:lnTo>
                    <a:pt x="414" y="602"/>
                  </a:lnTo>
                  <a:lnTo>
                    <a:pt x="414" y="600"/>
                  </a:lnTo>
                  <a:lnTo>
                    <a:pt x="414" y="598"/>
                  </a:lnTo>
                  <a:lnTo>
                    <a:pt x="414" y="596"/>
                  </a:lnTo>
                  <a:lnTo>
                    <a:pt x="412" y="596"/>
                  </a:lnTo>
                  <a:lnTo>
                    <a:pt x="412" y="594"/>
                  </a:lnTo>
                  <a:lnTo>
                    <a:pt x="414" y="594"/>
                  </a:lnTo>
                  <a:lnTo>
                    <a:pt x="412" y="594"/>
                  </a:lnTo>
                  <a:lnTo>
                    <a:pt x="412" y="592"/>
                  </a:lnTo>
                  <a:lnTo>
                    <a:pt x="414" y="592"/>
                  </a:lnTo>
                  <a:lnTo>
                    <a:pt x="412" y="592"/>
                  </a:lnTo>
                  <a:lnTo>
                    <a:pt x="414" y="592"/>
                  </a:lnTo>
                  <a:lnTo>
                    <a:pt x="414" y="590"/>
                  </a:lnTo>
                  <a:lnTo>
                    <a:pt x="412" y="590"/>
                  </a:lnTo>
                  <a:lnTo>
                    <a:pt x="412" y="588"/>
                  </a:lnTo>
                  <a:lnTo>
                    <a:pt x="412" y="586"/>
                  </a:lnTo>
                  <a:lnTo>
                    <a:pt x="412" y="588"/>
                  </a:lnTo>
                  <a:lnTo>
                    <a:pt x="410" y="588"/>
                  </a:lnTo>
                  <a:lnTo>
                    <a:pt x="410" y="586"/>
                  </a:lnTo>
                  <a:lnTo>
                    <a:pt x="408" y="586"/>
                  </a:lnTo>
                  <a:lnTo>
                    <a:pt x="410" y="586"/>
                  </a:lnTo>
                  <a:lnTo>
                    <a:pt x="412" y="586"/>
                  </a:lnTo>
                  <a:close/>
                  <a:moveTo>
                    <a:pt x="410" y="584"/>
                  </a:moveTo>
                  <a:lnTo>
                    <a:pt x="410" y="586"/>
                  </a:lnTo>
                  <a:lnTo>
                    <a:pt x="410" y="584"/>
                  </a:lnTo>
                  <a:close/>
                  <a:moveTo>
                    <a:pt x="408" y="578"/>
                  </a:moveTo>
                  <a:lnTo>
                    <a:pt x="408" y="580"/>
                  </a:lnTo>
                  <a:lnTo>
                    <a:pt x="408" y="578"/>
                  </a:lnTo>
                  <a:close/>
                  <a:moveTo>
                    <a:pt x="408" y="576"/>
                  </a:moveTo>
                  <a:lnTo>
                    <a:pt x="410" y="576"/>
                  </a:lnTo>
                  <a:lnTo>
                    <a:pt x="410" y="578"/>
                  </a:lnTo>
                  <a:lnTo>
                    <a:pt x="408" y="578"/>
                  </a:lnTo>
                  <a:lnTo>
                    <a:pt x="408" y="576"/>
                  </a:lnTo>
                  <a:lnTo>
                    <a:pt x="408" y="578"/>
                  </a:lnTo>
                  <a:lnTo>
                    <a:pt x="408" y="576"/>
                  </a:lnTo>
                  <a:close/>
                  <a:moveTo>
                    <a:pt x="406" y="574"/>
                  </a:moveTo>
                  <a:lnTo>
                    <a:pt x="404" y="574"/>
                  </a:lnTo>
                  <a:lnTo>
                    <a:pt x="406" y="574"/>
                  </a:lnTo>
                  <a:close/>
                  <a:moveTo>
                    <a:pt x="408" y="572"/>
                  </a:moveTo>
                  <a:lnTo>
                    <a:pt x="406" y="572"/>
                  </a:lnTo>
                  <a:lnTo>
                    <a:pt x="406" y="570"/>
                  </a:lnTo>
                  <a:lnTo>
                    <a:pt x="406" y="572"/>
                  </a:lnTo>
                  <a:lnTo>
                    <a:pt x="408" y="572"/>
                  </a:lnTo>
                  <a:lnTo>
                    <a:pt x="408" y="570"/>
                  </a:lnTo>
                  <a:lnTo>
                    <a:pt x="408" y="572"/>
                  </a:lnTo>
                  <a:close/>
                  <a:moveTo>
                    <a:pt x="400" y="568"/>
                  </a:moveTo>
                  <a:lnTo>
                    <a:pt x="400" y="568"/>
                  </a:lnTo>
                  <a:lnTo>
                    <a:pt x="400" y="568"/>
                  </a:lnTo>
                  <a:lnTo>
                    <a:pt x="400" y="568"/>
                  </a:lnTo>
                  <a:lnTo>
                    <a:pt x="400" y="568"/>
                  </a:lnTo>
                  <a:close/>
                  <a:moveTo>
                    <a:pt x="400" y="568"/>
                  </a:moveTo>
                  <a:lnTo>
                    <a:pt x="400" y="568"/>
                  </a:lnTo>
                  <a:lnTo>
                    <a:pt x="400" y="568"/>
                  </a:lnTo>
                  <a:close/>
                  <a:moveTo>
                    <a:pt x="404" y="568"/>
                  </a:moveTo>
                  <a:lnTo>
                    <a:pt x="402" y="568"/>
                  </a:lnTo>
                  <a:lnTo>
                    <a:pt x="404" y="568"/>
                  </a:lnTo>
                  <a:close/>
                  <a:moveTo>
                    <a:pt x="400" y="568"/>
                  </a:moveTo>
                  <a:lnTo>
                    <a:pt x="400" y="568"/>
                  </a:lnTo>
                  <a:lnTo>
                    <a:pt x="400" y="568"/>
                  </a:lnTo>
                  <a:lnTo>
                    <a:pt x="400" y="568"/>
                  </a:lnTo>
                  <a:lnTo>
                    <a:pt x="400" y="568"/>
                  </a:lnTo>
                  <a:close/>
                  <a:moveTo>
                    <a:pt x="402" y="568"/>
                  </a:moveTo>
                  <a:lnTo>
                    <a:pt x="400" y="568"/>
                  </a:lnTo>
                  <a:lnTo>
                    <a:pt x="400" y="568"/>
                  </a:lnTo>
                  <a:lnTo>
                    <a:pt x="400" y="568"/>
                  </a:lnTo>
                  <a:lnTo>
                    <a:pt x="402" y="568"/>
                  </a:lnTo>
                  <a:close/>
                  <a:moveTo>
                    <a:pt x="402" y="568"/>
                  </a:moveTo>
                  <a:lnTo>
                    <a:pt x="402" y="568"/>
                  </a:lnTo>
                  <a:lnTo>
                    <a:pt x="402" y="568"/>
                  </a:lnTo>
                  <a:close/>
                  <a:moveTo>
                    <a:pt x="402" y="568"/>
                  </a:moveTo>
                  <a:lnTo>
                    <a:pt x="402" y="568"/>
                  </a:lnTo>
                  <a:lnTo>
                    <a:pt x="402" y="568"/>
                  </a:lnTo>
                  <a:close/>
                  <a:moveTo>
                    <a:pt x="402" y="568"/>
                  </a:moveTo>
                  <a:lnTo>
                    <a:pt x="402" y="568"/>
                  </a:lnTo>
                  <a:lnTo>
                    <a:pt x="402" y="568"/>
                  </a:lnTo>
                  <a:close/>
                  <a:moveTo>
                    <a:pt x="400" y="568"/>
                  </a:moveTo>
                  <a:lnTo>
                    <a:pt x="402" y="568"/>
                  </a:lnTo>
                  <a:lnTo>
                    <a:pt x="400" y="568"/>
                  </a:lnTo>
                  <a:lnTo>
                    <a:pt x="402" y="568"/>
                  </a:lnTo>
                  <a:lnTo>
                    <a:pt x="400" y="568"/>
                  </a:lnTo>
                  <a:lnTo>
                    <a:pt x="402" y="568"/>
                  </a:lnTo>
                  <a:lnTo>
                    <a:pt x="400" y="568"/>
                  </a:lnTo>
                  <a:lnTo>
                    <a:pt x="402" y="568"/>
                  </a:lnTo>
                  <a:lnTo>
                    <a:pt x="402" y="568"/>
                  </a:lnTo>
                  <a:lnTo>
                    <a:pt x="402" y="568"/>
                  </a:lnTo>
                  <a:lnTo>
                    <a:pt x="402" y="568"/>
                  </a:lnTo>
                  <a:lnTo>
                    <a:pt x="402" y="568"/>
                  </a:lnTo>
                  <a:lnTo>
                    <a:pt x="400" y="568"/>
                  </a:lnTo>
                  <a:lnTo>
                    <a:pt x="402" y="568"/>
                  </a:lnTo>
                  <a:lnTo>
                    <a:pt x="400" y="568"/>
                  </a:lnTo>
                  <a:close/>
                  <a:moveTo>
                    <a:pt x="402" y="568"/>
                  </a:moveTo>
                  <a:lnTo>
                    <a:pt x="400" y="568"/>
                  </a:lnTo>
                  <a:lnTo>
                    <a:pt x="402" y="568"/>
                  </a:lnTo>
                  <a:close/>
                  <a:moveTo>
                    <a:pt x="400" y="568"/>
                  </a:moveTo>
                  <a:lnTo>
                    <a:pt x="402" y="568"/>
                  </a:lnTo>
                  <a:lnTo>
                    <a:pt x="400" y="568"/>
                  </a:lnTo>
                  <a:lnTo>
                    <a:pt x="402" y="568"/>
                  </a:lnTo>
                  <a:lnTo>
                    <a:pt x="400" y="568"/>
                  </a:lnTo>
                  <a:close/>
                  <a:moveTo>
                    <a:pt x="402" y="568"/>
                  </a:moveTo>
                  <a:lnTo>
                    <a:pt x="404" y="568"/>
                  </a:lnTo>
                  <a:lnTo>
                    <a:pt x="402" y="568"/>
                  </a:lnTo>
                  <a:close/>
                  <a:moveTo>
                    <a:pt x="402" y="568"/>
                  </a:moveTo>
                  <a:lnTo>
                    <a:pt x="402" y="566"/>
                  </a:lnTo>
                  <a:lnTo>
                    <a:pt x="402" y="568"/>
                  </a:lnTo>
                  <a:close/>
                  <a:moveTo>
                    <a:pt x="402" y="566"/>
                  </a:moveTo>
                  <a:lnTo>
                    <a:pt x="402" y="568"/>
                  </a:lnTo>
                  <a:lnTo>
                    <a:pt x="400" y="566"/>
                  </a:lnTo>
                  <a:lnTo>
                    <a:pt x="402" y="566"/>
                  </a:lnTo>
                  <a:close/>
                  <a:moveTo>
                    <a:pt x="402" y="568"/>
                  </a:moveTo>
                  <a:lnTo>
                    <a:pt x="402" y="566"/>
                  </a:lnTo>
                  <a:lnTo>
                    <a:pt x="402" y="568"/>
                  </a:lnTo>
                  <a:close/>
                  <a:moveTo>
                    <a:pt x="402" y="566"/>
                  </a:moveTo>
                  <a:lnTo>
                    <a:pt x="400" y="566"/>
                  </a:lnTo>
                  <a:lnTo>
                    <a:pt x="402" y="566"/>
                  </a:lnTo>
                  <a:close/>
                  <a:moveTo>
                    <a:pt x="402" y="566"/>
                  </a:moveTo>
                  <a:lnTo>
                    <a:pt x="402" y="568"/>
                  </a:lnTo>
                  <a:lnTo>
                    <a:pt x="402" y="566"/>
                  </a:lnTo>
                  <a:close/>
                  <a:moveTo>
                    <a:pt x="408" y="568"/>
                  </a:moveTo>
                  <a:lnTo>
                    <a:pt x="408" y="566"/>
                  </a:lnTo>
                  <a:lnTo>
                    <a:pt x="408" y="568"/>
                  </a:lnTo>
                  <a:close/>
                  <a:moveTo>
                    <a:pt x="402" y="566"/>
                  </a:moveTo>
                  <a:lnTo>
                    <a:pt x="400" y="566"/>
                  </a:lnTo>
                  <a:lnTo>
                    <a:pt x="402" y="566"/>
                  </a:lnTo>
                  <a:close/>
                  <a:moveTo>
                    <a:pt x="408" y="566"/>
                  </a:moveTo>
                  <a:lnTo>
                    <a:pt x="408" y="568"/>
                  </a:lnTo>
                  <a:lnTo>
                    <a:pt x="408" y="566"/>
                  </a:lnTo>
                  <a:lnTo>
                    <a:pt x="408" y="568"/>
                  </a:lnTo>
                  <a:lnTo>
                    <a:pt x="408" y="566"/>
                  </a:lnTo>
                  <a:close/>
                  <a:moveTo>
                    <a:pt x="400" y="566"/>
                  </a:moveTo>
                  <a:lnTo>
                    <a:pt x="400" y="566"/>
                  </a:lnTo>
                  <a:lnTo>
                    <a:pt x="400" y="566"/>
                  </a:lnTo>
                  <a:close/>
                  <a:moveTo>
                    <a:pt x="402" y="564"/>
                  </a:moveTo>
                  <a:lnTo>
                    <a:pt x="402" y="566"/>
                  </a:lnTo>
                  <a:lnTo>
                    <a:pt x="400" y="566"/>
                  </a:lnTo>
                  <a:lnTo>
                    <a:pt x="400" y="564"/>
                  </a:lnTo>
                  <a:lnTo>
                    <a:pt x="402" y="564"/>
                  </a:lnTo>
                  <a:close/>
                  <a:moveTo>
                    <a:pt x="400" y="564"/>
                  </a:moveTo>
                  <a:lnTo>
                    <a:pt x="400" y="564"/>
                  </a:lnTo>
                  <a:lnTo>
                    <a:pt x="400" y="564"/>
                  </a:lnTo>
                  <a:lnTo>
                    <a:pt x="400" y="564"/>
                  </a:lnTo>
                  <a:lnTo>
                    <a:pt x="400" y="564"/>
                  </a:lnTo>
                  <a:close/>
                  <a:moveTo>
                    <a:pt x="400" y="564"/>
                  </a:moveTo>
                  <a:lnTo>
                    <a:pt x="402" y="564"/>
                  </a:lnTo>
                  <a:lnTo>
                    <a:pt x="400" y="564"/>
                  </a:lnTo>
                  <a:close/>
                  <a:moveTo>
                    <a:pt x="400" y="564"/>
                  </a:moveTo>
                  <a:lnTo>
                    <a:pt x="402" y="564"/>
                  </a:lnTo>
                  <a:lnTo>
                    <a:pt x="400" y="564"/>
                  </a:lnTo>
                  <a:close/>
                  <a:moveTo>
                    <a:pt x="404" y="564"/>
                  </a:moveTo>
                  <a:lnTo>
                    <a:pt x="404" y="566"/>
                  </a:lnTo>
                  <a:lnTo>
                    <a:pt x="404" y="564"/>
                  </a:lnTo>
                  <a:lnTo>
                    <a:pt x="402" y="564"/>
                  </a:lnTo>
                  <a:lnTo>
                    <a:pt x="404" y="564"/>
                  </a:lnTo>
                  <a:close/>
                  <a:moveTo>
                    <a:pt x="402" y="564"/>
                  </a:moveTo>
                  <a:lnTo>
                    <a:pt x="404" y="564"/>
                  </a:lnTo>
                  <a:lnTo>
                    <a:pt x="402" y="564"/>
                  </a:lnTo>
                  <a:lnTo>
                    <a:pt x="402" y="566"/>
                  </a:lnTo>
                  <a:lnTo>
                    <a:pt x="402" y="564"/>
                  </a:lnTo>
                  <a:close/>
                  <a:moveTo>
                    <a:pt x="400" y="562"/>
                  </a:moveTo>
                  <a:lnTo>
                    <a:pt x="400" y="564"/>
                  </a:lnTo>
                  <a:lnTo>
                    <a:pt x="400" y="562"/>
                  </a:lnTo>
                  <a:close/>
                  <a:moveTo>
                    <a:pt x="404" y="564"/>
                  </a:moveTo>
                  <a:lnTo>
                    <a:pt x="404" y="562"/>
                  </a:lnTo>
                  <a:lnTo>
                    <a:pt x="404" y="564"/>
                  </a:lnTo>
                  <a:close/>
                  <a:moveTo>
                    <a:pt x="400" y="562"/>
                  </a:moveTo>
                  <a:lnTo>
                    <a:pt x="400" y="562"/>
                  </a:lnTo>
                  <a:lnTo>
                    <a:pt x="400" y="562"/>
                  </a:lnTo>
                  <a:lnTo>
                    <a:pt x="400" y="562"/>
                  </a:lnTo>
                  <a:lnTo>
                    <a:pt x="400" y="562"/>
                  </a:lnTo>
                  <a:close/>
                  <a:moveTo>
                    <a:pt x="402" y="562"/>
                  </a:moveTo>
                  <a:lnTo>
                    <a:pt x="404" y="562"/>
                  </a:lnTo>
                  <a:lnTo>
                    <a:pt x="402" y="562"/>
                  </a:lnTo>
                  <a:close/>
                  <a:moveTo>
                    <a:pt x="404" y="562"/>
                  </a:moveTo>
                  <a:lnTo>
                    <a:pt x="402" y="562"/>
                  </a:lnTo>
                  <a:lnTo>
                    <a:pt x="404" y="562"/>
                  </a:lnTo>
                  <a:close/>
                  <a:moveTo>
                    <a:pt x="402" y="562"/>
                  </a:moveTo>
                  <a:lnTo>
                    <a:pt x="404" y="562"/>
                  </a:lnTo>
                  <a:lnTo>
                    <a:pt x="402" y="562"/>
                  </a:lnTo>
                  <a:close/>
                  <a:moveTo>
                    <a:pt x="400" y="560"/>
                  </a:moveTo>
                  <a:lnTo>
                    <a:pt x="400" y="562"/>
                  </a:lnTo>
                  <a:lnTo>
                    <a:pt x="400" y="560"/>
                  </a:lnTo>
                  <a:lnTo>
                    <a:pt x="400" y="562"/>
                  </a:lnTo>
                  <a:lnTo>
                    <a:pt x="400" y="560"/>
                  </a:lnTo>
                  <a:close/>
                  <a:moveTo>
                    <a:pt x="400" y="560"/>
                  </a:moveTo>
                  <a:lnTo>
                    <a:pt x="400" y="562"/>
                  </a:lnTo>
                  <a:lnTo>
                    <a:pt x="400" y="560"/>
                  </a:lnTo>
                  <a:close/>
                  <a:moveTo>
                    <a:pt x="400" y="562"/>
                  </a:moveTo>
                  <a:lnTo>
                    <a:pt x="400" y="560"/>
                  </a:lnTo>
                  <a:lnTo>
                    <a:pt x="400" y="562"/>
                  </a:lnTo>
                  <a:close/>
                  <a:moveTo>
                    <a:pt x="400" y="560"/>
                  </a:moveTo>
                  <a:lnTo>
                    <a:pt x="400" y="560"/>
                  </a:lnTo>
                  <a:lnTo>
                    <a:pt x="400" y="560"/>
                  </a:lnTo>
                  <a:close/>
                  <a:moveTo>
                    <a:pt x="402" y="560"/>
                  </a:moveTo>
                  <a:lnTo>
                    <a:pt x="402" y="562"/>
                  </a:lnTo>
                  <a:lnTo>
                    <a:pt x="404" y="562"/>
                  </a:lnTo>
                  <a:lnTo>
                    <a:pt x="402" y="562"/>
                  </a:lnTo>
                  <a:lnTo>
                    <a:pt x="402" y="560"/>
                  </a:lnTo>
                  <a:lnTo>
                    <a:pt x="402" y="562"/>
                  </a:lnTo>
                  <a:lnTo>
                    <a:pt x="402" y="560"/>
                  </a:lnTo>
                  <a:close/>
                  <a:moveTo>
                    <a:pt x="402" y="560"/>
                  </a:moveTo>
                  <a:lnTo>
                    <a:pt x="404" y="560"/>
                  </a:lnTo>
                  <a:lnTo>
                    <a:pt x="402" y="560"/>
                  </a:lnTo>
                  <a:close/>
                  <a:moveTo>
                    <a:pt x="406" y="560"/>
                  </a:moveTo>
                  <a:lnTo>
                    <a:pt x="404" y="560"/>
                  </a:lnTo>
                  <a:lnTo>
                    <a:pt x="406" y="560"/>
                  </a:lnTo>
                  <a:close/>
                  <a:moveTo>
                    <a:pt x="404" y="560"/>
                  </a:moveTo>
                  <a:lnTo>
                    <a:pt x="404" y="562"/>
                  </a:lnTo>
                  <a:lnTo>
                    <a:pt x="404" y="560"/>
                  </a:lnTo>
                  <a:lnTo>
                    <a:pt x="404" y="562"/>
                  </a:lnTo>
                  <a:lnTo>
                    <a:pt x="404" y="560"/>
                  </a:lnTo>
                  <a:lnTo>
                    <a:pt x="404" y="562"/>
                  </a:lnTo>
                  <a:lnTo>
                    <a:pt x="404" y="560"/>
                  </a:lnTo>
                  <a:close/>
                  <a:moveTo>
                    <a:pt x="408" y="562"/>
                  </a:moveTo>
                  <a:lnTo>
                    <a:pt x="408" y="560"/>
                  </a:lnTo>
                  <a:lnTo>
                    <a:pt x="408" y="562"/>
                  </a:lnTo>
                  <a:close/>
                  <a:moveTo>
                    <a:pt x="406" y="560"/>
                  </a:moveTo>
                  <a:lnTo>
                    <a:pt x="404" y="560"/>
                  </a:lnTo>
                  <a:lnTo>
                    <a:pt x="406" y="560"/>
                  </a:lnTo>
                  <a:close/>
                  <a:moveTo>
                    <a:pt x="406" y="560"/>
                  </a:moveTo>
                  <a:lnTo>
                    <a:pt x="406" y="558"/>
                  </a:lnTo>
                  <a:lnTo>
                    <a:pt x="406" y="560"/>
                  </a:lnTo>
                  <a:close/>
                  <a:moveTo>
                    <a:pt x="404" y="558"/>
                  </a:moveTo>
                  <a:lnTo>
                    <a:pt x="402" y="558"/>
                  </a:lnTo>
                  <a:lnTo>
                    <a:pt x="404" y="558"/>
                  </a:lnTo>
                  <a:close/>
                  <a:moveTo>
                    <a:pt x="404" y="558"/>
                  </a:moveTo>
                  <a:lnTo>
                    <a:pt x="404" y="560"/>
                  </a:lnTo>
                  <a:lnTo>
                    <a:pt x="404" y="558"/>
                  </a:lnTo>
                  <a:close/>
                  <a:moveTo>
                    <a:pt x="404" y="558"/>
                  </a:moveTo>
                  <a:lnTo>
                    <a:pt x="402" y="558"/>
                  </a:lnTo>
                  <a:lnTo>
                    <a:pt x="404" y="558"/>
                  </a:lnTo>
                  <a:close/>
                  <a:moveTo>
                    <a:pt x="404" y="558"/>
                  </a:moveTo>
                  <a:lnTo>
                    <a:pt x="404" y="556"/>
                  </a:lnTo>
                  <a:lnTo>
                    <a:pt x="404" y="558"/>
                  </a:lnTo>
                  <a:close/>
                  <a:moveTo>
                    <a:pt x="404" y="556"/>
                  </a:moveTo>
                  <a:lnTo>
                    <a:pt x="404" y="558"/>
                  </a:lnTo>
                  <a:lnTo>
                    <a:pt x="404" y="556"/>
                  </a:lnTo>
                  <a:close/>
                  <a:moveTo>
                    <a:pt x="404" y="556"/>
                  </a:moveTo>
                  <a:lnTo>
                    <a:pt x="404" y="558"/>
                  </a:lnTo>
                  <a:lnTo>
                    <a:pt x="404" y="556"/>
                  </a:lnTo>
                  <a:close/>
                  <a:moveTo>
                    <a:pt x="402" y="556"/>
                  </a:moveTo>
                  <a:lnTo>
                    <a:pt x="404" y="556"/>
                  </a:lnTo>
                  <a:lnTo>
                    <a:pt x="402" y="556"/>
                  </a:lnTo>
                  <a:close/>
                  <a:moveTo>
                    <a:pt x="404" y="556"/>
                  </a:moveTo>
                  <a:lnTo>
                    <a:pt x="402" y="556"/>
                  </a:lnTo>
                  <a:lnTo>
                    <a:pt x="404" y="556"/>
                  </a:lnTo>
                  <a:close/>
                  <a:moveTo>
                    <a:pt x="404" y="558"/>
                  </a:moveTo>
                  <a:lnTo>
                    <a:pt x="404" y="556"/>
                  </a:lnTo>
                  <a:lnTo>
                    <a:pt x="406" y="556"/>
                  </a:lnTo>
                  <a:lnTo>
                    <a:pt x="406" y="558"/>
                  </a:lnTo>
                  <a:lnTo>
                    <a:pt x="404" y="558"/>
                  </a:lnTo>
                  <a:close/>
                  <a:moveTo>
                    <a:pt x="402" y="556"/>
                  </a:moveTo>
                  <a:lnTo>
                    <a:pt x="404" y="556"/>
                  </a:lnTo>
                  <a:lnTo>
                    <a:pt x="402" y="556"/>
                  </a:lnTo>
                  <a:close/>
                  <a:moveTo>
                    <a:pt x="404" y="556"/>
                  </a:moveTo>
                  <a:lnTo>
                    <a:pt x="402" y="556"/>
                  </a:lnTo>
                  <a:lnTo>
                    <a:pt x="404" y="556"/>
                  </a:lnTo>
                  <a:lnTo>
                    <a:pt x="402" y="556"/>
                  </a:lnTo>
                  <a:lnTo>
                    <a:pt x="404" y="556"/>
                  </a:lnTo>
                  <a:close/>
                  <a:moveTo>
                    <a:pt x="404" y="554"/>
                  </a:moveTo>
                  <a:lnTo>
                    <a:pt x="404" y="556"/>
                  </a:lnTo>
                  <a:lnTo>
                    <a:pt x="404" y="554"/>
                  </a:lnTo>
                  <a:lnTo>
                    <a:pt x="402" y="554"/>
                  </a:lnTo>
                  <a:lnTo>
                    <a:pt x="404" y="554"/>
                  </a:lnTo>
                  <a:close/>
                  <a:moveTo>
                    <a:pt x="404" y="556"/>
                  </a:moveTo>
                  <a:lnTo>
                    <a:pt x="404" y="554"/>
                  </a:lnTo>
                  <a:lnTo>
                    <a:pt x="404" y="556"/>
                  </a:lnTo>
                  <a:close/>
                  <a:moveTo>
                    <a:pt x="404" y="554"/>
                  </a:moveTo>
                  <a:lnTo>
                    <a:pt x="402" y="554"/>
                  </a:lnTo>
                  <a:lnTo>
                    <a:pt x="404" y="554"/>
                  </a:lnTo>
                  <a:close/>
                  <a:moveTo>
                    <a:pt x="406" y="556"/>
                  </a:moveTo>
                  <a:lnTo>
                    <a:pt x="406" y="554"/>
                  </a:lnTo>
                  <a:lnTo>
                    <a:pt x="406" y="556"/>
                  </a:lnTo>
                  <a:close/>
                  <a:moveTo>
                    <a:pt x="406" y="552"/>
                  </a:moveTo>
                  <a:lnTo>
                    <a:pt x="406" y="554"/>
                  </a:lnTo>
                  <a:lnTo>
                    <a:pt x="406" y="552"/>
                  </a:lnTo>
                  <a:close/>
                  <a:moveTo>
                    <a:pt x="406" y="554"/>
                  </a:moveTo>
                  <a:lnTo>
                    <a:pt x="406" y="552"/>
                  </a:lnTo>
                  <a:lnTo>
                    <a:pt x="406" y="554"/>
                  </a:lnTo>
                  <a:close/>
                  <a:moveTo>
                    <a:pt x="406" y="552"/>
                  </a:moveTo>
                  <a:lnTo>
                    <a:pt x="406" y="550"/>
                  </a:lnTo>
                  <a:lnTo>
                    <a:pt x="406" y="552"/>
                  </a:lnTo>
                  <a:close/>
                  <a:moveTo>
                    <a:pt x="406" y="552"/>
                  </a:moveTo>
                  <a:lnTo>
                    <a:pt x="406" y="550"/>
                  </a:lnTo>
                  <a:lnTo>
                    <a:pt x="406" y="552"/>
                  </a:lnTo>
                  <a:close/>
                  <a:moveTo>
                    <a:pt x="410" y="550"/>
                  </a:moveTo>
                  <a:lnTo>
                    <a:pt x="408" y="550"/>
                  </a:lnTo>
                  <a:lnTo>
                    <a:pt x="410" y="550"/>
                  </a:lnTo>
                  <a:close/>
                  <a:moveTo>
                    <a:pt x="410" y="546"/>
                  </a:moveTo>
                  <a:lnTo>
                    <a:pt x="410" y="548"/>
                  </a:lnTo>
                  <a:lnTo>
                    <a:pt x="410" y="546"/>
                  </a:lnTo>
                  <a:lnTo>
                    <a:pt x="410" y="548"/>
                  </a:lnTo>
                  <a:lnTo>
                    <a:pt x="410" y="546"/>
                  </a:lnTo>
                  <a:close/>
                  <a:moveTo>
                    <a:pt x="408" y="546"/>
                  </a:moveTo>
                  <a:lnTo>
                    <a:pt x="410" y="546"/>
                  </a:lnTo>
                  <a:lnTo>
                    <a:pt x="408" y="546"/>
                  </a:lnTo>
                  <a:close/>
                  <a:moveTo>
                    <a:pt x="410" y="546"/>
                  </a:moveTo>
                  <a:lnTo>
                    <a:pt x="410" y="544"/>
                  </a:lnTo>
                  <a:lnTo>
                    <a:pt x="410" y="546"/>
                  </a:lnTo>
                  <a:close/>
                  <a:moveTo>
                    <a:pt x="410" y="546"/>
                  </a:moveTo>
                  <a:lnTo>
                    <a:pt x="410" y="544"/>
                  </a:lnTo>
                  <a:lnTo>
                    <a:pt x="410" y="546"/>
                  </a:lnTo>
                  <a:close/>
                  <a:moveTo>
                    <a:pt x="410" y="544"/>
                  </a:moveTo>
                  <a:lnTo>
                    <a:pt x="410" y="546"/>
                  </a:lnTo>
                  <a:lnTo>
                    <a:pt x="410" y="544"/>
                  </a:lnTo>
                  <a:close/>
                  <a:moveTo>
                    <a:pt x="404" y="584"/>
                  </a:moveTo>
                  <a:lnTo>
                    <a:pt x="402" y="578"/>
                  </a:lnTo>
                  <a:lnTo>
                    <a:pt x="402" y="576"/>
                  </a:lnTo>
                  <a:lnTo>
                    <a:pt x="402" y="574"/>
                  </a:lnTo>
                  <a:lnTo>
                    <a:pt x="402" y="572"/>
                  </a:lnTo>
                  <a:lnTo>
                    <a:pt x="404" y="572"/>
                  </a:lnTo>
                  <a:lnTo>
                    <a:pt x="404" y="570"/>
                  </a:lnTo>
                  <a:lnTo>
                    <a:pt x="404" y="568"/>
                  </a:lnTo>
                  <a:lnTo>
                    <a:pt x="404" y="568"/>
                  </a:lnTo>
                  <a:lnTo>
                    <a:pt x="404" y="564"/>
                  </a:lnTo>
                  <a:lnTo>
                    <a:pt x="404" y="560"/>
                  </a:lnTo>
                  <a:lnTo>
                    <a:pt x="406" y="558"/>
                  </a:lnTo>
                  <a:lnTo>
                    <a:pt x="406" y="556"/>
                  </a:lnTo>
                  <a:lnTo>
                    <a:pt x="406" y="554"/>
                  </a:lnTo>
                  <a:lnTo>
                    <a:pt x="406" y="550"/>
                  </a:lnTo>
                  <a:lnTo>
                    <a:pt x="408" y="544"/>
                  </a:lnTo>
                  <a:lnTo>
                    <a:pt x="408" y="548"/>
                  </a:lnTo>
                  <a:lnTo>
                    <a:pt x="406" y="550"/>
                  </a:lnTo>
                  <a:lnTo>
                    <a:pt x="406" y="554"/>
                  </a:lnTo>
                  <a:lnTo>
                    <a:pt x="406" y="556"/>
                  </a:lnTo>
                  <a:lnTo>
                    <a:pt x="406" y="558"/>
                  </a:lnTo>
                  <a:lnTo>
                    <a:pt x="406" y="560"/>
                  </a:lnTo>
                  <a:lnTo>
                    <a:pt x="404" y="560"/>
                  </a:lnTo>
                  <a:lnTo>
                    <a:pt x="404" y="564"/>
                  </a:lnTo>
                  <a:lnTo>
                    <a:pt x="404" y="566"/>
                  </a:lnTo>
                  <a:lnTo>
                    <a:pt x="404" y="568"/>
                  </a:lnTo>
                  <a:lnTo>
                    <a:pt x="404" y="568"/>
                  </a:lnTo>
                  <a:lnTo>
                    <a:pt x="404" y="570"/>
                  </a:lnTo>
                  <a:lnTo>
                    <a:pt x="404" y="572"/>
                  </a:lnTo>
                  <a:lnTo>
                    <a:pt x="404" y="574"/>
                  </a:lnTo>
                  <a:lnTo>
                    <a:pt x="404" y="576"/>
                  </a:lnTo>
                  <a:lnTo>
                    <a:pt x="402" y="576"/>
                  </a:lnTo>
                  <a:lnTo>
                    <a:pt x="404" y="576"/>
                  </a:lnTo>
                  <a:lnTo>
                    <a:pt x="404" y="578"/>
                  </a:lnTo>
                  <a:lnTo>
                    <a:pt x="404" y="584"/>
                  </a:lnTo>
                  <a:close/>
                  <a:moveTo>
                    <a:pt x="402" y="544"/>
                  </a:moveTo>
                  <a:lnTo>
                    <a:pt x="402" y="542"/>
                  </a:lnTo>
                  <a:lnTo>
                    <a:pt x="402" y="544"/>
                  </a:lnTo>
                  <a:close/>
                  <a:moveTo>
                    <a:pt x="408" y="544"/>
                  </a:moveTo>
                  <a:lnTo>
                    <a:pt x="408" y="542"/>
                  </a:lnTo>
                  <a:lnTo>
                    <a:pt x="408" y="544"/>
                  </a:lnTo>
                  <a:close/>
                  <a:moveTo>
                    <a:pt x="408" y="542"/>
                  </a:moveTo>
                  <a:lnTo>
                    <a:pt x="410" y="542"/>
                  </a:lnTo>
                  <a:lnTo>
                    <a:pt x="408" y="542"/>
                  </a:lnTo>
                  <a:close/>
                  <a:moveTo>
                    <a:pt x="410" y="542"/>
                  </a:moveTo>
                  <a:lnTo>
                    <a:pt x="408" y="542"/>
                  </a:lnTo>
                  <a:lnTo>
                    <a:pt x="410" y="542"/>
                  </a:lnTo>
                  <a:close/>
                  <a:moveTo>
                    <a:pt x="408" y="542"/>
                  </a:moveTo>
                  <a:lnTo>
                    <a:pt x="410" y="542"/>
                  </a:lnTo>
                  <a:lnTo>
                    <a:pt x="408" y="542"/>
                  </a:lnTo>
                  <a:close/>
                  <a:moveTo>
                    <a:pt x="404" y="540"/>
                  </a:moveTo>
                  <a:lnTo>
                    <a:pt x="404" y="538"/>
                  </a:lnTo>
                  <a:lnTo>
                    <a:pt x="404" y="540"/>
                  </a:lnTo>
                  <a:close/>
                  <a:moveTo>
                    <a:pt x="396" y="538"/>
                  </a:moveTo>
                  <a:lnTo>
                    <a:pt x="394" y="538"/>
                  </a:lnTo>
                  <a:lnTo>
                    <a:pt x="396" y="538"/>
                  </a:lnTo>
                  <a:close/>
                  <a:moveTo>
                    <a:pt x="404" y="538"/>
                  </a:moveTo>
                  <a:lnTo>
                    <a:pt x="406" y="538"/>
                  </a:lnTo>
                  <a:lnTo>
                    <a:pt x="404" y="538"/>
                  </a:lnTo>
                  <a:close/>
                  <a:moveTo>
                    <a:pt x="404" y="536"/>
                  </a:moveTo>
                  <a:lnTo>
                    <a:pt x="402" y="536"/>
                  </a:lnTo>
                  <a:lnTo>
                    <a:pt x="404" y="536"/>
                  </a:lnTo>
                  <a:close/>
                  <a:moveTo>
                    <a:pt x="402" y="536"/>
                  </a:moveTo>
                  <a:lnTo>
                    <a:pt x="404" y="536"/>
                  </a:lnTo>
                  <a:lnTo>
                    <a:pt x="402" y="536"/>
                  </a:lnTo>
                  <a:close/>
                  <a:moveTo>
                    <a:pt x="412" y="536"/>
                  </a:moveTo>
                  <a:lnTo>
                    <a:pt x="412" y="534"/>
                  </a:lnTo>
                  <a:lnTo>
                    <a:pt x="412" y="536"/>
                  </a:lnTo>
                  <a:close/>
                  <a:moveTo>
                    <a:pt x="414" y="534"/>
                  </a:moveTo>
                  <a:lnTo>
                    <a:pt x="414" y="532"/>
                  </a:lnTo>
                  <a:lnTo>
                    <a:pt x="414" y="534"/>
                  </a:lnTo>
                  <a:close/>
                  <a:moveTo>
                    <a:pt x="416" y="532"/>
                  </a:moveTo>
                  <a:lnTo>
                    <a:pt x="414" y="532"/>
                  </a:lnTo>
                  <a:lnTo>
                    <a:pt x="416" y="532"/>
                  </a:lnTo>
                  <a:close/>
                  <a:moveTo>
                    <a:pt x="416" y="532"/>
                  </a:moveTo>
                  <a:lnTo>
                    <a:pt x="416" y="530"/>
                  </a:lnTo>
                  <a:lnTo>
                    <a:pt x="416" y="532"/>
                  </a:lnTo>
                  <a:close/>
                  <a:moveTo>
                    <a:pt x="414" y="530"/>
                  </a:moveTo>
                  <a:lnTo>
                    <a:pt x="416" y="530"/>
                  </a:lnTo>
                  <a:lnTo>
                    <a:pt x="414" y="530"/>
                  </a:lnTo>
                  <a:close/>
                  <a:moveTo>
                    <a:pt x="416" y="530"/>
                  </a:moveTo>
                  <a:lnTo>
                    <a:pt x="416" y="528"/>
                  </a:lnTo>
                  <a:lnTo>
                    <a:pt x="416" y="530"/>
                  </a:lnTo>
                  <a:close/>
                  <a:moveTo>
                    <a:pt x="416" y="530"/>
                  </a:moveTo>
                  <a:lnTo>
                    <a:pt x="416" y="528"/>
                  </a:lnTo>
                  <a:lnTo>
                    <a:pt x="416" y="530"/>
                  </a:lnTo>
                  <a:close/>
                  <a:moveTo>
                    <a:pt x="418" y="530"/>
                  </a:moveTo>
                  <a:lnTo>
                    <a:pt x="418" y="528"/>
                  </a:lnTo>
                  <a:lnTo>
                    <a:pt x="418" y="530"/>
                  </a:lnTo>
                  <a:close/>
                  <a:moveTo>
                    <a:pt x="418" y="528"/>
                  </a:moveTo>
                  <a:lnTo>
                    <a:pt x="418" y="530"/>
                  </a:lnTo>
                  <a:lnTo>
                    <a:pt x="418" y="528"/>
                  </a:lnTo>
                  <a:close/>
                  <a:moveTo>
                    <a:pt x="418" y="528"/>
                  </a:moveTo>
                  <a:lnTo>
                    <a:pt x="416" y="528"/>
                  </a:lnTo>
                  <a:lnTo>
                    <a:pt x="418" y="528"/>
                  </a:lnTo>
                  <a:close/>
                  <a:moveTo>
                    <a:pt x="418" y="528"/>
                  </a:moveTo>
                  <a:lnTo>
                    <a:pt x="416" y="528"/>
                  </a:lnTo>
                  <a:lnTo>
                    <a:pt x="418" y="528"/>
                  </a:lnTo>
                  <a:close/>
                  <a:moveTo>
                    <a:pt x="418" y="526"/>
                  </a:moveTo>
                  <a:lnTo>
                    <a:pt x="418" y="528"/>
                  </a:lnTo>
                  <a:lnTo>
                    <a:pt x="418" y="526"/>
                  </a:lnTo>
                  <a:close/>
                  <a:moveTo>
                    <a:pt x="420" y="524"/>
                  </a:moveTo>
                  <a:lnTo>
                    <a:pt x="420" y="526"/>
                  </a:lnTo>
                  <a:lnTo>
                    <a:pt x="420" y="524"/>
                  </a:lnTo>
                  <a:close/>
                  <a:moveTo>
                    <a:pt x="418" y="526"/>
                  </a:moveTo>
                  <a:lnTo>
                    <a:pt x="418" y="524"/>
                  </a:lnTo>
                  <a:lnTo>
                    <a:pt x="420" y="524"/>
                  </a:lnTo>
                  <a:lnTo>
                    <a:pt x="418" y="524"/>
                  </a:lnTo>
                  <a:lnTo>
                    <a:pt x="418" y="526"/>
                  </a:lnTo>
                  <a:close/>
                  <a:moveTo>
                    <a:pt x="422" y="524"/>
                  </a:moveTo>
                  <a:lnTo>
                    <a:pt x="420" y="524"/>
                  </a:lnTo>
                  <a:lnTo>
                    <a:pt x="422" y="524"/>
                  </a:lnTo>
                  <a:close/>
                  <a:moveTo>
                    <a:pt x="420" y="524"/>
                  </a:moveTo>
                  <a:lnTo>
                    <a:pt x="422" y="524"/>
                  </a:lnTo>
                  <a:lnTo>
                    <a:pt x="420" y="524"/>
                  </a:lnTo>
                  <a:close/>
                  <a:moveTo>
                    <a:pt x="422" y="524"/>
                  </a:moveTo>
                  <a:lnTo>
                    <a:pt x="422" y="522"/>
                  </a:lnTo>
                  <a:lnTo>
                    <a:pt x="422" y="524"/>
                  </a:lnTo>
                  <a:close/>
                  <a:moveTo>
                    <a:pt x="418" y="522"/>
                  </a:moveTo>
                  <a:lnTo>
                    <a:pt x="418" y="524"/>
                  </a:lnTo>
                  <a:lnTo>
                    <a:pt x="420" y="524"/>
                  </a:lnTo>
                  <a:lnTo>
                    <a:pt x="420" y="526"/>
                  </a:lnTo>
                  <a:lnTo>
                    <a:pt x="422" y="526"/>
                  </a:lnTo>
                  <a:lnTo>
                    <a:pt x="420" y="526"/>
                  </a:lnTo>
                  <a:lnTo>
                    <a:pt x="420" y="528"/>
                  </a:lnTo>
                  <a:lnTo>
                    <a:pt x="420" y="530"/>
                  </a:lnTo>
                  <a:lnTo>
                    <a:pt x="418" y="530"/>
                  </a:lnTo>
                  <a:lnTo>
                    <a:pt x="418" y="532"/>
                  </a:lnTo>
                  <a:lnTo>
                    <a:pt x="416" y="534"/>
                  </a:lnTo>
                  <a:lnTo>
                    <a:pt x="416" y="536"/>
                  </a:lnTo>
                  <a:lnTo>
                    <a:pt x="414" y="538"/>
                  </a:lnTo>
                  <a:lnTo>
                    <a:pt x="414" y="540"/>
                  </a:lnTo>
                  <a:lnTo>
                    <a:pt x="412" y="542"/>
                  </a:lnTo>
                  <a:lnTo>
                    <a:pt x="412" y="544"/>
                  </a:lnTo>
                  <a:lnTo>
                    <a:pt x="412" y="546"/>
                  </a:lnTo>
                  <a:lnTo>
                    <a:pt x="410" y="548"/>
                  </a:lnTo>
                  <a:lnTo>
                    <a:pt x="410" y="550"/>
                  </a:lnTo>
                  <a:lnTo>
                    <a:pt x="410" y="552"/>
                  </a:lnTo>
                  <a:lnTo>
                    <a:pt x="410" y="554"/>
                  </a:lnTo>
                  <a:lnTo>
                    <a:pt x="410" y="556"/>
                  </a:lnTo>
                  <a:lnTo>
                    <a:pt x="408" y="558"/>
                  </a:lnTo>
                  <a:lnTo>
                    <a:pt x="408" y="560"/>
                  </a:lnTo>
                  <a:lnTo>
                    <a:pt x="408" y="562"/>
                  </a:lnTo>
                  <a:lnTo>
                    <a:pt x="408" y="564"/>
                  </a:lnTo>
                  <a:lnTo>
                    <a:pt x="408" y="566"/>
                  </a:lnTo>
                  <a:lnTo>
                    <a:pt x="408" y="568"/>
                  </a:lnTo>
                  <a:lnTo>
                    <a:pt x="408" y="568"/>
                  </a:lnTo>
                  <a:lnTo>
                    <a:pt x="408" y="570"/>
                  </a:lnTo>
                  <a:lnTo>
                    <a:pt x="410" y="570"/>
                  </a:lnTo>
                  <a:lnTo>
                    <a:pt x="410" y="572"/>
                  </a:lnTo>
                  <a:lnTo>
                    <a:pt x="410" y="574"/>
                  </a:lnTo>
                  <a:lnTo>
                    <a:pt x="410" y="576"/>
                  </a:lnTo>
                  <a:lnTo>
                    <a:pt x="410" y="578"/>
                  </a:lnTo>
                  <a:lnTo>
                    <a:pt x="410" y="580"/>
                  </a:lnTo>
                  <a:lnTo>
                    <a:pt x="410" y="582"/>
                  </a:lnTo>
                  <a:lnTo>
                    <a:pt x="412" y="582"/>
                  </a:lnTo>
                  <a:lnTo>
                    <a:pt x="412" y="584"/>
                  </a:lnTo>
                  <a:lnTo>
                    <a:pt x="412" y="586"/>
                  </a:lnTo>
                  <a:lnTo>
                    <a:pt x="410" y="586"/>
                  </a:lnTo>
                  <a:lnTo>
                    <a:pt x="410" y="584"/>
                  </a:lnTo>
                  <a:lnTo>
                    <a:pt x="410" y="582"/>
                  </a:lnTo>
                  <a:lnTo>
                    <a:pt x="410" y="580"/>
                  </a:lnTo>
                  <a:lnTo>
                    <a:pt x="408" y="580"/>
                  </a:lnTo>
                  <a:lnTo>
                    <a:pt x="410" y="580"/>
                  </a:lnTo>
                  <a:lnTo>
                    <a:pt x="408" y="580"/>
                  </a:lnTo>
                  <a:lnTo>
                    <a:pt x="410" y="580"/>
                  </a:lnTo>
                  <a:lnTo>
                    <a:pt x="408" y="580"/>
                  </a:lnTo>
                  <a:lnTo>
                    <a:pt x="410" y="580"/>
                  </a:lnTo>
                  <a:lnTo>
                    <a:pt x="408" y="580"/>
                  </a:lnTo>
                  <a:lnTo>
                    <a:pt x="410" y="580"/>
                  </a:lnTo>
                  <a:lnTo>
                    <a:pt x="408" y="580"/>
                  </a:lnTo>
                  <a:lnTo>
                    <a:pt x="410" y="580"/>
                  </a:lnTo>
                  <a:lnTo>
                    <a:pt x="410" y="578"/>
                  </a:lnTo>
                  <a:lnTo>
                    <a:pt x="410" y="580"/>
                  </a:lnTo>
                  <a:lnTo>
                    <a:pt x="410" y="578"/>
                  </a:lnTo>
                  <a:lnTo>
                    <a:pt x="408" y="578"/>
                  </a:lnTo>
                  <a:lnTo>
                    <a:pt x="410" y="578"/>
                  </a:lnTo>
                  <a:lnTo>
                    <a:pt x="408" y="578"/>
                  </a:lnTo>
                  <a:lnTo>
                    <a:pt x="410" y="578"/>
                  </a:lnTo>
                  <a:lnTo>
                    <a:pt x="408" y="578"/>
                  </a:lnTo>
                  <a:lnTo>
                    <a:pt x="410" y="578"/>
                  </a:lnTo>
                  <a:lnTo>
                    <a:pt x="408" y="578"/>
                  </a:lnTo>
                  <a:lnTo>
                    <a:pt x="410" y="578"/>
                  </a:lnTo>
                  <a:lnTo>
                    <a:pt x="410" y="580"/>
                  </a:lnTo>
                  <a:lnTo>
                    <a:pt x="410" y="582"/>
                  </a:lnTo>
                  <a:lnTo>
                    <a:pt x="410" y="584"/>
                  </a:lnTo>
                  <a:lnTo>
                    <a:pt x="412" y="584"/>
                  </a:lnTo>
                  <a:lnTo>
                    <a:pt x="412" y="586"/>
                  </a:lnTo>
                  <a:lnTo>
                    <a:pt x="412" y="584"/>
                  </a:lnTo>
                  <a:lnTo>
                    <a:pt x="410" y="584"/>
                  </a:lnTo>
                  <a:lnTo>
                    <a:pt x="410" y="582"/>
                  </a:lnTo>
                  <a:lnTo>
                    <a:pt x="412" y="582"/>
                  </a:lnTo>
                  <a:lnTo>
                    <a:pt x="410" y="582"/>
                  </a:lnTo>
                  <a:lnTo>
                    <a:pt x="412" y="582"/>
                  </a:lnTo>
                  <a:lnTo>
                    <a:pt x="410" y="582"/>
                  </a:lnTo>
                  <a:lnTo>
                    <a:pt x="410" y="580"/>
                  </a:lnTo>
                  <a:lnTo>
                    <a:pt x="410" y="578"/>
                  </a:lnTo>
                  <a:lnTo>
                    <a:pt x="410" y="580"/>
                  </a:lnTo>
                  <a:lnTo>
                    <a:pt x="410" y="578"/>
                  </a:lnTo>
                  <a:lnTo>
                    <a:pt x="410" y="580"/>
                  </a:lnTo>
                  <a:lnTo>
                    <a:pt x="410" y="578"/>
                  </a:lnTo>
                  <a:lnTo>
                    <a:pt x="410" y="576"/>
                  </a:lnTo>
                  <a:lnTo>
                    <a:pt x="408" y="576"/>
                  </a:lnTo>
                  <a:lnTo>
                    <a:pt x="408" y="574"/>
                  </a:lnTo>
                  <a:lnTo>
                    <a:pt x="410" y="574"/>
                  </a:lnTo>
                  <a:lnTo>
                    <a:pt x="408" y="574"/>
                  </a:lnTo>
                  <a:lnTo>
                    <a:pt x="408" y="572"/>
                  </a:lnTo>
                  <a:lnTo>
                    <a:pt x="408" y="574"/>
                  </a:lnTo>
                  <a:lnTo>
                    <a:pt x="408" y="572"/>
                  </a:lnTo>
                  <a:lnTo>
                    <a:pt x="408" y="574"/>
                  </a:lnTo>
                  <a:lnTo>
                    <a:pt x="408" y="572"/>
                  </a:lnTo>
                  <a:lnTo>
                    <a:pt x="408" y="570"/>
                  </a:lnTo>
                  <a:lnTo>
                    <a:pt x="408" y="568"/>
                  </a:lnTo>
                  <a:lnTo>
                    <a:pt x="408" y="570"/>
                  </a:lnTo>
                  <a:lnTo>
                    <a:pt x="408" y="568"/>
                  </a:lnTo>
                  <a:lnTo>
                    <a:pt x="408" y="568"/>
                  </a:lnTo>
                  <a:lnTo>
                    <a:pt x="408" y="566"/>
                  </a:lnTo>
                  <a:lnTo>
                    <a:pt x="408" y="564"/>
                  </a:lnTo>
                  <a:lnTo>
                    <a:pt x="408" y="562"/>
                  </a:lnTo>
                  <a:lnTo>
                    <a:pt x="408" y="560"/>
                  </a:lnTo>
                  <a:lnTo>
                    <a:pt x="408" y="558"/>
                  </a:lnTo>
                  <a:lnTo>
                    <a:pt x="408" y="556"/>
                  </a:lnTo>
                  <a:lnTo>
                    <a:pt x="408" y="554"/>
                  </a:lnTo>
                  <a:lnTo>
                    <a:pt x="410" y="554"/>
                  </a:lnTo>
                  <a:lnTo>
                    <a:pt x="408" y="554"/>
                  </a:lnTo>
                  <a:lnTo>
                    <a:pt x="410" y="554"/>
                  </a:lnTo>
                  <a:lnTo>
                    <a:pt x="408" y="554"/>
                  </a:lnTo>
                  <a:lnTo>
                    <a:pt x="410" y="554"/>
                  </a:lnTo>
                  <a:lnTo>
                    <a:pt x="408" y="554"/>
                  </a:lnTo>
                  <a:lnTo>
                    <a:pt x="408" y="552"/>
                  </a:lnTo>
                  <a:lnTo>
                    <a:pt x="410" y="552"/>
                  </a:lnTo>
                  <a:lnTo>
                    <a:pt x="408" y="552"/>
                  </a:lnTo>
                  <a:lnTo>
                    <a:pt x="410" y="552"/>
                  </a:lnTo>
                  <a:lnTo>
                    <a:pt x="408" y="552"/>
                  </a:lnTo>
                  <a:lnTo>
                    <a:pt x="410" y="552"/>
                  </a:lnTo>
                  <a:lnTo>
                    <a:pt x="408" y="552"/>
                  </a:lnTo>
                  <a:lnTo>
                    <a:pt x="410" y="552"/>
                  </a:lnTo>
                  <a:lnTo>
                    <a:pt x="410" y="550"/>
                  </a:lnTo>
                  <a:lnTo>
                    <a:pt x="410" y="552"/>
                  </a:lnTo>
                  <a:lnTo>
                    <a:pt x="410" y="550"/>
                  </a:lnTo>
                  <a:lnTo>
                    <a:pt x="410" y="548"/>
                  </a:lnTo>
                  <a:lnTo>
                    <a:pt x="410" y="550"/>
                  </a:lnTo>
                  <a:lnTo>
                    <a:pt x="410" y="548"/>
                  </a:lnTo>
                  <a:lnTo>
                    <a:pt x="410" y="546"/>
                  </a:lnTo>
                  <a:lnTo>
                    <a:pt x="410" y="548"/>
                  </a:lnTo>
                  <a:lnTo>
                    <a:pt x="410" y="546"/>
                  </a:lnTo>
                  <a:lnTo>
                    <a:pt x="410" y="544"/>
                  </a:lnTo>
                  <a:lnTo>
                    <a:pt x="410" y="546"/>
                  </a:lnTo>
                  <a:lnTo>
                    <a:pt x="410" y="544"/>
                  </a:lnTo>
                  <a:lnTo>
                    <a:pt x="412" y="544"/>
                  </a:lnTo>
                  <a:lnTo>
                    <a:pt x="412" y="546"/>
                  </a:lnTo>
                  <a:lnTo>
                    <a:pt x="412" y="544"/>
                  </a:lnTo>
                  <a:lnTo>
                    <a:pt x="410" y="544"/>
                  </a:lnTo>
                  <a:lnTo>
                    <a:pt x="412" y="544"/>
                  </a:lnTo>
                  <a:lnTo>
                    <a:pt x="412" y="542"/>
                  </a:lnTo>
                  <a:lnTo>
                    <a:pt x="410" y="542"/>
                  </a:lnTo>
                  <a:lnTo>
                    <a:pt x="412" y="542"/>
                  </a:lnTo>
                  <a:lnTo>
                    <a:pt x="410" y="542"/>
                  </a:lnTo>
                  <a:lnTo>
                    <a:pt x="412" y="542"/>
                  </a:lnTo>
                  <a:lnTo>
                    <a:pt x="412" y="540"/>
                  </a:lnTo>
                  <a:lnTo>
                    <a:pt x="412" y="538"/>
                  </a:lnTo>
                  <a:lnTo>
                    <a:pt x="414" y="538"/>
                  </a:lnTo>
                  <a:lnTo>
                    <a:pt x="414" y="536"/>
                  </a:lnTo>
                  <a:lnTo>
                    <a:pt x="414" y="534"/>
                  </a:lnTo>
                  <a:lnTo>
                    <a:pt x="414" y="532"/>
                  </a:lnTo>
                  <a:lnTo>
                    <a:pt x="416" y="532"/>
                  </a:lnTo>
                  <a:lnTo>
                    <a:pt x="416" y="530"/>
                  </a:lnTo>
                  <a:lnTo>
                    <a:pt x="418" y="530"/>
                  </a:lnTo>
                  <a:lnTo>
                    <a:pt x="418" y="528"/>
                  </a:lnTo>
                  <a:lnTo>
                    <a:pt x="420" y="528"/>
                  </a:lnTo>
                  <a:lnTo>
                    <a:pt x="418" y="528"/>
                  </a:lnTo>
                  <a:lnTo>
                    <a:pt x="420" y="528"/>
                  </a:lnTo>
                  <a:lnTo>
                    <a:pt x="418" y="528"/>
                  </a:lnTo>
                  <a:lnTo>
                    <a:pt x="418" y="526"/>
                  </a:lnTo>
                  <a:lnTo>
                    <a:pt x="418" y="528"/>
                  </a:lnTo>
                  <a:lnTo>
                    <a:pt x="418" y="526"/>
                  </a:lnTo>
                  <a:lnTo>
                    <a:pt x="420" y="526"/>
                  </a:lnTo>
                  <a:lnTo>
                    <a:pt x="418" y="526"/>
                  </a:lnTo>
                  <a:lnTo>
                    <a:pt x="420" y="526"/>
                  </a:lnTo>
                  <a:lnTo>
                    <a:pt x="418" y="526"/>
                  </a:lnTo>
                  <a:lnTo>
                    <a:pt x="420" y="526"/>
                  </a:lnTo>
                  <a:lnTo>
                    <a:pt x="418" y="526"/>
                  </a:lnTo>
                  <a:lnTo>
                    <a:pt x="420" y="526"/>
                  </a:lnTo>
                  <a:lnTo>
                    <a:pt x="418" y="526"/>
                  </a:lnTo>
                  <a:lnTo>
                    <a:pt x="420" y="526"/>
                  </a:lnTo>
                  <a:lnTo>
                    <a:pt x="418" y="526"/>
                  </a:lnTo>
                  <a:lnTo>
                    <a:pt x="420" y="526"/>
                  </a:lnTo>
                  <a:lnTo>
                    <a:pt x="418" y="526"/>
                  </a:lnTo>
                  <a:lnTo>
                    <a:pt x="420" y="526"/>
                  </a:lnTo>
                  <a:lnTo>
                    <a:pt x="418" y="526"/>
                  </a:lnTo>
                  <a:lnTo>
                    <a:pt x="420" y="526"/>
                  </a:lnTo>
                  <a:lnTo>
                    <a:pt x="418" y="526"/>
                  </a:lnTo>
                  <a:lnTo>
                    <a:pt x="420" y="526"/>
                  </a:lnTo>
                  <a:lnTo>
                    <a:pt x="418" y="526"/>
                  </a:lnTo>
                  <a:lnTo>
                    <a:pt x="420" y="526"/>
                  </a:lnTo>
                  <a:lnTo>
                    <a:pt x="420" y="524"/>
                  </a:lnTo>
                  <a:lnTo>
                    <a:pt x="420" y="526"/>
                  </a:lnTo>
                  <a:lnTo>
                    <a:pt x="420" y="524"/>
                  </a:lnTo>
                  <a:lnTo>
                    <a:pt x="418" y="524"/>
                  </a:lnTo>
                  <a:lnTo>
                    <a:pt x="418" y="522"/>
                  </a:lnTo>
                  <a:close/>
                  <a:moveTo>
                    <a:pt x="416" y="522"/>
                  </a:moveTo>
                  <a:lnTo>
                    <a:pt x="414" y="522"/>
                  </a:lnTo>
                  <a:lnTo>
                    <a:pt x="416" y="522"/>
                  </a:lnTo>
                  <a:close/>
                  <a:moveTo>
                    <a:pt x="420" y="522"/>
                  </a:moveTo>
                  <a:lnTo>
                    <a:pt x="418" y="522"/>
                  </a:lnTo>
                  <a:lnTo>
                    <a:pt x="420" y="522"/>
                  </a:lnTo>
                  <a:close/>
                  <a:moveTo>
                    <a:pt x="420" y="522"/>
                  </a:moveTo>
                  <a:lnTo>
                    <a:pt x="418" y="522"/>
                  </a:lnTo>
                  <a:lnTo>
                    <a:pt x="420" y="522"/>
                  </a:lnTo>
                  <a:close/>
                  <a:moveTo>
                    <a:pt x="418" y="522"/>
                  </a:moveTo>
                  <a:lnTo>
                    <a:pt x="420" y="522"/>
                  </a:lnTo>
                  <a:lnTo>
                    <a:pt x="418" y="522"/>
                  </a:lnTo>
                  <a:close/>
                  <a:moveTo>
                    <a:pt x="420" y="520"/>
                  </a:moveTo>
                  <a:lnTo>
                    <a:pt x="420" y="522"/>
                  </a:lnTo>
                  <a:lnTo>
                    <a:pt x="420" y="520"/>
                  </a:lnTo>
                  <a:close/>
                  <a:moveTo>
                    <a:pt x="426" y="520"/>
                  </a:moveTo>
                  <a:lnTo>
                    <a:pt x="424" y="520"/>
                  </a:lnTo>
                  <a:lnTo>
                    <a:pt x="426" y="520"/>
                  </a:lnTo>
                  <a:close/>
                  <a:moveTo>
                    <a:pt x="426" y="520"/>
                  </a:moveTo>
                  <a:lnTo>
                    <a:pt x="424" y="520"/>
                  </a:lnTo>
                  <a:lnTo>
                    <a:pt x="426" y="520"/>
                  </a:lnTo>
                  <a:close/>
                  <a:moveTo>
                    <a:pt x="426" y="520"/>
                  </a:moveTo>
                  <a:lnTo>
                    <a:pt x="424" y="520"/>
                  </a:lnTo>
                  <a:lnTo>
                    <a:pt x="426" y="520"/>
                  </a:lnTo>
                  <a:close/>
                  <a:moveTo>
                    <a:pt x="426" y="520"/>
                  </a:moveTo>
                  <a:lnTo>
                    <a:pt x="424" y="520"/>
                  </a:lnTo>
                  <a:lnTo>
                    <a:pt x="426" y="520"/>
                  </a:lnTo>
                  <a:lnTo>
                    <a:pt x="426" y="518"/>
                  </a:lnTo>
                  <a:lnTo>
                    <a:pt x="426" y="520"/>
                  </a:lnTo>
                  <a:close/>
                  <a:moveTo>
                    <a:pt x="424" y="518"/>
                  </a:moveTo>
                  <a:lnTo>
                    <a:pt x="424" y="520"/>
                  </a:lnTo>
                  <a:lnTo>
                    <a:pt x="424" y="518"/>
                  </a:lnTo>
                  <a:lnTo>
                    <a:pt x="424" y="520"/>
                  </a:lnTo>
                  <a:lnTo>
                    <a:pt x="424" y="518"/>
                  </a:lnTo>
                  <a:close/>
                  <a:moveTo>
                    <a:pt x="426" y="520"/>
                  </a:moveTo>
                  <a:lnTo>
                    <a:pt x="426" y="518"/>
                  </a:lnTo>
                  <a:lnTo>
                    <a:pt x="426" y="520"/>
                  </a:lnTo>
                  <a:close/>
                  <a:moveTo>
                    <a:pt x="424" y="520"/>
                  </a:moveTo>
                  <a:lnTo>
                    <a:pt x="424" y="518"/>
                  </a:lnTo>
                  <a:lnTo>
                    <a:pt x="424" y="520"/>
                  </a:lnTo>
                  <a:close/>
                  <a:moveTo>
                    <a:pt x="426" y="518"/>
                  </a:moveTo>
                  <a:lnTo>
                    <a:pt x="424" y="518"/>
                  </a:lnTo>
                  <a:lnTo>
                    <a:pt x="426" y="518"/>
                  </a:lnTo>
                  <a:close/>
                  <a:moveTo>
                    <a:pt x="426" y="518"/>
                  </a:moveTo>
                  <a:lnTo>
                    <a:pt x="424" y="518"/>
                  </a:lnTo>
                  <a:lnTo>
                    <a:pt x="426" y="518"/>
                  </a:lnTo>
                  <a:lnTo>
                    <a:pt x="424" y="518"/>
                  </a:lnTo>
                  <a:lnTo>
                    <a:pt x="426" y="518"/>
                  </a:lnTo>
                  <a:close/>
                  <a:moveTo>
                    <a:pt x="426" y="518"/>
                  </a:moveTo>
                  <a:lnTo>
                    <a:pt x="424" y="518"/>
                  </a:lnTo>
                  <a:lnTo>
                    <a:pt x="424" y="520"/>
                  </a:lnTo>
                  <a:lnTo>
                    <a:pt x="424" y="518"/>
                  </a:lnTo>
                  <a:lnTo>
                    <a:pt x="424" y="520"/>
                  </a:lnTo>
                  <a:lnTo>
                    <a:pt x="424" y="518"/>
                  </a:lnTo>
                  <a:lnTo>
                    <a:pt x="424" y="520"/>
                  </a:lnTo>
                  <a:lnTo>
                    <a:pt x="424" y="518"/>
                  </a:lnTo>
                  <a:lnTo>
                    <a:pt x="424" y="520"/>
                  </a:lnTo>
                  <a:lnTo>
                    <a:pt x="424" y="518"/>
                  </a:lnTo>
                  <a:lnTo>
                    <a:pt x="426" y="518"/>
                  </a:lnTo>
                  <a:close/>
                  <a:moveTo>
                    <a:pt x="428" y="518"/>
                  </a:moveTo>
                  <a:lnTo>
                    <a:pt x="426" y="518"/>
                  </a:lnTo>
                  <a:lnTo>
                    <a:pt x="428" y="518"/>
                  </a:lnTo>
                  <a:close/>
                  <a:moveTo>
                    <a:pt x="428" y="518"/>
                  </a:moveTo>
                  <a:lnTo>
                    <a:pt x="426" y="518"/>
                  </a:lnTo>
                  <a:lnTo>
                    <a:pt x="428" y="518"/>
                  </a:lnTo>
                  <a:close/>
                  <a:moveTo>
                    <a:pt x="428" y="518"/>
                  </a:moveTo>
                  <a:lnTo>
                    <a:pt x="426" y="518"/>
                  </a:lnTo>
                  <a:lnTo>
                    <a:pt x="428" y="516"/>
                  </a:lnTo>
                  <a:lnTo>
                    <a:pt x="428" y="518"/>
                  </a:lnTo>
                  <a:close/>
                  <a:moveTo>
                    <a:pt x="428" y="518"/>
                  </a:moveTo>
                  <a:lnTo>
                    <a:pt x="428" y="516"/>
                  </a:lnTo>
                  <a:lnTo>
                    <a:pt x="428" y="518"/>
                  </a:lnTo>
                  <a:close/>
                  <a:moveTo>
                    <a:pt x="428" y="516"/>
                  </a:moveTo>
                  <a:lnTo>
                    <a:pt x="426" y="516"/>
                  </a:lnTo>
                  <a:lnTo>
                    <a:pt x="428" y="516"/>
                  </a:lnTo>
                  <a:close/>
                  <a:moveTo>
                    <a:pt x="424" y="516"/>
                  </a:moveTo>
                  <a:lnTo>
                    <a:pt x="422" y="516"/>
                  </a:lnTo>
                  <a:lnTo>
                    <a:pt x="424" y="516"/>
                  </a:lnTo>
                  <a:close/>
                  <a:moveTo>
                    <a:pt x="426" y="516"/>
                  </a:moveTo>
                  <a:lnTo>
                    <a:pt x="424" y="516"/>
                  </a:lnTo>
                  <a:lnTo>
                    <a:pt x="426" y="516"/>
                  </a:lnTo>
                  <a:close/>
                  <a:moveTo>
                    <a:pt x="426" y="514"/>
                  </a:moveTo>
                  <a:lnTo>
                    <a:pt x="426" y="516"/>
                  </a:lnTo>
                  <a:lnTo>
                    <a:pt x="426" y="514"/>
                  </a:lnTo>
                  <a:close/>
                  <a:moveTo>
                    <a:pt x="428" y="514"/>
                  </a:moveTo>
                  <a:lnTo>
                    <a:pt x="428" y="516"/>
                  </a:lnTo>
                  <a:lnTo>
                    <a:pt x="426" y="516"/>
                  </a:lnTo>
                  <a:lnTo>
                    <a:pt x="426" y="514"/>
                  </a:lnTo>
                  <a:lnTo>
                    <a:pt x="428" y="514"/>
                  </a:lnTo>
                  <a:close/>
                  <a:moveTo>
                    <a:pt x="428" y="514"/>
                  </a:moveTo>
                  <a:lnTo>
                    <a:pt x="428" y="516"/>
                  </a:lnTo>
                  <a:lnTo>
                    <a:pt x="428" y="514"/>
                  </a:lnTo>
                  <a:lnTo>
                    <a:pt x="428" y="516"/>
                  </a:lnTo>
                  <a:lnTo>
                    <a:pt x="428" y="514"/>
                  </a:lnTo>
                  <a:close/>
                  <a:moveTo>
                    <a:pt x="428" y="516"/>
                  </a:moveTo>
                  <a:lnTo>
                    <a:pt x="428" y="514"/>
                  </a:lnTo>
                  <a:lnTo>
                    <a:pt x="428" y="516"/>
                  </a:lnTo>
                  <a:close/>
                  <a:moveTo>
                    <a:pt x="428" y="514"/>
                  </a:moveTo>
                  <a:lnTo>
                    <a:pt x="426" y="514"/>
                  </a:lnTo>
                  <a:lnTo>
                    <a:pt x="428" y="514"/>
                  </a:lnTo>
                  <a:close/>
                  <a:moveTo>
                    <a:pt x="430" y="514"/>
                  </a:moveTo>
                  <a:lnTo>
                    <a:pt x="430" y="516"/>
                  </a:lnTo>
                  <a:lnTo>
                    <a:pt x="428" y="516"/>
                  </a:lnTo>
                  <a:lnTo>
                    <a:pt x="428" y="518"/>
                  </a:lnTo>
                  <a:lnTo>
                    <a:pt x="426" y="518"/>
                  </a:lnTo>
                  <a:lnTo>
                    <a:pt x="426" y="520"/>
                  </a:lnTo>
                  <a:lnTo>
                    <a:pt x="426" y="520"/>
                  </a:lnTo>
                  <a:lnTo>
                    <a:pt x="424" y="520"/>
                  </a:lnTo>
                  <a:lnTo>
                    <a:pt x="424" y="522"/>
                  </a:lnTo>
                  <a:lnTo>
                    <a:pt x="422" y="522"/>
                  </a:lnTo>
                  <a:lnTo>
                    <a:pt x="422" y="524"/>
                  </a:lnTo>
                  <a:lnTo>
                    <a:pt x="422" y="526"/>
                  </a:lnTo>
                  <a:lnTo>
                    <a:pt x="420" y="526"/>
                  </a:lnTo>
                  <a:lnTo>
                    <a:pt x="422" y="526"/>
                  </a:lnTo>
                  <a:lnTo>
                    <a:pt x="420" y="526"/>
                  </a:lnTo>
                  <a:lnTo>
                    <a:pt x="420" y="524"/>
                  </a:lnTo>
                  <a:lnTo>
                    <a:pt x="420" y="526"/>
                  </a:lnTo>
                  <a:lnTo>
                    <a:pt x="422" y="526"/>
                  </a:lnTo>
                  <a:lnTo>
                    <a:pt x="422" y="524"/>
                  </a:lnTo>
                  <a:lnTo>
                    <a:pt x="420" y="524"/>
                  </a:lnTo>
                  <a:lnTo>
                    <a:pt x="422" y="524"/>
                  </a:lnTo>
                  <a:lnTo>
                    <a:pt x="420" y="524"/>
                  </a:lnTo>
                  <a:lnTo>
                    <a:pt x="422" y="524"/>
                  </a:lnTo>
                  <a:lnTo>
                    <a:pt x="420" y="524"/>
                  </a:lnTo>
                  <a:lnTo>
                    <a:pt x="420" y="526"/>
                  </a:lnTo>
                  <a:lnTo>
                    <a:pt x="420" y="524"/>
                  </a:lnTo>
                  <a:lnTo>
                    <a:pt x="422" y="524"/>
                  </a:lnTo>
                  <a:lnTo>
                    <a:pt x="422" y="522"/>
                  </a:lnTo>
                  <a:lnTo>
                    <a:pt x="420" y="522"/>
                  </a:lnTo>
                  <a:lnTo>
                    <a:pt x="420" y="520"/>
                  </a:lnTo>
                  <a:lnTo>
                    <a:pt x="420" y="522"/>
                  </a:lnTo>
                  <a:lnTo>
                    <a:pt x="420" y="520"/>
                  </a:lnTo>
                  <a:lnTo>
                    <a:pt x="422" y="520"/>
                  </a:lnTo>
                  <a:lnTo>
                    <a:pt x="422" y="522"/>
                  </a:lnTo>
                  <a:lnTo>
                    <a:pt x="422" y="520"/>
                  </a:lnTo>
                  <a:lnTo>
                    <a:pt x="424" y="520"/>
                  </a:lnTo>
                  <a:lnTo>
                    <a:pt x="424" y="520"/>
                  </a:lnTo>
                  <a:lnTo>
                    <a:pt x="426" y="520"/>
                  </a:lnTo>
                  <a:lnTo>
                    <a:pt x="424" y="520"/>
                  </a:lnTo>
                  <a:lnTo>
                    <a:pt x="426" y="520"/>
                  </a:lnTo>
                  <a:lnTo>
                    <a:pt x="426" y="518"/>
                  </a:lnTo>
                  <a:lnTo>
                    <a:pt x="428" y="518"/>
                  </a:lnTo>
                  <a:lnTo>
                    <a:pt x="426" y="518"/>
                  </a:lnTo>
                  <a:lnTo>
                    <a:pt x="428" y="518"/>
                  </a:lnTo>
                  <a:lnTo>
                    <a:pt x="428" y="516"/>
                  </a:lnTo>
                  <a:lnTo>
                    <a:pt x="430" y="516"/>
                  </a:lnTo>
                  <a:lnTo>
                    <a:pt x="428" y="516"/>
                  </a:lnTo>
                  <a:lnTo>
                    <a:pt x="428" y="514"/>
                  </a:lnTo>
                  <a:lnTo>
                    <a:pt x="428" y="516"/>
                  </a:lnTo>
                  <a:lnTo>
                    <a:pt x="428" y="514"/>
                  </a:lnTo>
                  <a:lnTo>
                    <a:pt x="430" y="514"/>
                  </a:lnTo>
                  <a:close/>
                  <a:moveTo>
                    <a:pt x="424" y="512"/>
                  </a:moveTo>
                  <a:lnTo>
                    <a:pt x="424" y="514"/>
                  </a:lnTo>
                  <a:lnTo>
                    <a:pt x="424" y="512"/>
                  </a:lnTo>
                  <a:close/>
                  <a:moveTo>
                    <a:pt x="428" y="514"/>
                  </a:moveTo>
                  <a:lnTo>
                    <a:pt x="430" y="514"/>
                  </a:lnTo>
                  <a:lnTo>
                    <a:pt x="428" y="514"/>
                  </a:lnTo>
                  <a:close/>
                  <a:moveTo>
                    <a:pt x="428" y="514"/>
                  </a:moveTo>
                  <a:lnTo>
                    <a:pt x="428" y="512"/>
                  </a:lnTo>
                  <a:lnTo>
                    <a:pt x="428" y="514"/>
                  </a:lnTo>
                  <a:close/>
                  <a:moveTo>
                    <a:pt x="428" y="514"/>
                  </a:moveTo>
                  <a:lnTo>
                    <a:pt x="428" y="512"/>
                  </a:lnTo>
                  <a:lnTo>
                    <a:pt x="428" y="514"/>
                  </a:lnTo>
                  <a:close/>
                  <a:moveTo>
                    <a:pt x="430" y="514"/>
                  </a:moveTo>
                  <a:lnTo>
                    <a:pt x="430" y="512"/>
                  </a:lnTo>
                  <a:lnTo>
                    <a:pt x="430" y="514"/>
                  </a:lnTo>
                  <a:close/>
                  <a:moveTo>
                    <a:pt x="430" y="512"/>
                  </a:moveTo>
                  <a:lnTo>
                    <a:pt x="430" y="514"/>
                  </a:lnTo>
                  <a:lnTo>
                    <a:pt x="430" y="512"/>
                  </a:lnTo>
                  <a:close/>
                  <a:moveTo>
                    <a:pt x="432" y="512"/>
                  </a:moveTo>
                  <a:lnTo>
                    <a:pt x="430" y="512"/>
                  </a:lnTo>
                  <a:lnTo>
                    <a:pt x="432" y="512"/>
                  </a:lnTo>
                  <a:lnTo>
                    <a:pt x="430" y="512"/>
                  </a:lnTo>
                  <a:lnTo>
                    <a:pt x="432" y="512"/>
                  </a:lnTo>
                  <a:close/>
                  <a:moveTo>
                    <a:pt x="428" y="512"/>
                  </a:moveTo>
                  <a:lnTo>
                    <a:pt x="430" y="512"/>
                  </a:lnTo>
                  <a:lnTo>
                    <a:pt x="428" y="512"/>
                  </a:lnTo>
                  <a:close/>
                  <a:moveTo>
                    <a:pt x="430" y="512"/>
                  </a:moveTo>
                  <a:lnTo>
                    <a:pt x="432" y="512"/>
                  </a:lnTo>
                  <a:lnTo>
                    <a:pt x="430" y="512"/>
                  </a:lnTo>
                  <a:lnTo>
                    <a:pt x="432" y="512"/>
                  </a:lnTo>
                  <a:lnTo>
                    <a:pt x="430" y="512"/>
                  </a:lnTo>
                  <a:lnTo>
                    <a:pt x="432" y="512"/>
                  </a:lnTo>
                  <a:lnTo>
                    <a:pt x="430" y="512"/>
                  </a:lnTo>
                  <a:close/>
                  <a:moveTo>
                    <a:pt x="426" y="512"/>
                  </a:moveTo>
                  <a:lnTo>
                    <a:pt x="426" y="510"/>
                  </a:lnTo>
                  <a:lnTo>
                    <a:pt x="428" y="510"/>
                  </a:lnTo>
                  <a:lnTo>
                    <a:pt x="426" y="512"/>
                  </a:lnTo>
                  <a:close/>
                  <a:moveTo>
                    <a:pt x="426" y="510"/>
                  </a:moveTo>
                  <a:lnTo>
                    <a:pt x="426" y="512"/>
                  </a:lnTo>
                  <a:lnTo>
                    <a:pt x="428" y="512"/>
                  </a:lnTo>
                  <a:lnTo>
                    <a:pt x="426" y="512"/>
                  </a:lnTo>
                  <a:lnTo>
                    <a:pt x="428" y="512"/>
                  </a:lnTo>
                  <a:lnTo>
                    <a:pt x="426" y="512"/>
                  </a:lnTo>
                  <a:lnTo>
                    <a:pt x="428" y="512"/>
                  </a:lnTo>
                  <a:lnTo>
                    <a:pt x="426" y="512"/>
                  </a:lnTo>
                  <a:lnTo>
                    <a:pt x="426" y="510"/>
                  </a:lnTo>
                  <a:close/>
                  <a:moveTo>
                    <a:pt x="428" y="512"/>
                  </a:moveTo>
                  <a:lnTo>
                    <a:pt x="428" y="510"/>
                  </a:lnTo>
                  <a:lnTo>
                    <a:pt x="428" y="512"/>
                  </a:lnTo>
                  <a:close/>
                  <a:moveTo>
                    <a:pt x="426" y="510"/>
                  </a:moveTo>
                  <a:lnTo>
                    <a:pt x="426" y="512"/>
                  </a:lnTo>
                  <a:lnTo>
                    <a:pt x="426" y="510"/>
                  </a:lnTo>
                  <a:lnTo>
                    <a:pt x="426" y="512"/>
                  </a:lnTo>
                  <a:lnTo>
                    <a:pt x="426" y="510"/>
                  </a:lnTo>
                  <a:close/>
                  <a:moveTo>
                    <a:pt x="428" y="510"/>
                  </a:moveTo>
                  <a:lnTo>
                    <a:pt x="430" y="510"/>
                  </a:lnTo>
                  <a:lnTo>
                    <a:pt x="428" y="510"/>
                  </a:lnTo>
                  <a:close/>
                  <a:moveTo>
                    <a:pt x="428" y="510"/>
                  </a:moveTo>
                  <a:lnTo>
                    <a:pt x="428" y="512"/>
                  </a:lnTo>
                  <a:lnTo>
                    <a:pt x="428" y="510"/>
                  </a:lnTo>
                  <a:close/>
                  <a:moveTo>
                    <a:pt x="430" y="510"/>
                  </a:moveTo>
                  <a:lnTo>
                    <a:pt x="430" y="512"/>
                  </a:lnTo>
                  <a:lnTo>
                    <a:pt x="430" y="510"/>
                  </a:lnTo>
                  <a:close/>
                  <a:moveTo>
                    <a:pt x="428" y="510"/>
                  </a:moveTo>
                  <a:lnTo>
                    <a:pt x="426" y="510"/>
                  </a:lnTo>
                  <a:lnTo>
                    <a:pt x="428" y="510"/>
                  </a:lnTo>
                  <a:close/>
                  <a:moveTo>
                    <a:pt x="428" y="510"/>
                  </a:moveTo>
                  <a:lnTo>
                    <a:pt x="426" y="510"/>
                  </a:lnTo>
                  <a:lnTo>
                    <a:pt x="428" y="510"/>
                  </a:lnTo>
                  <a:close/>
                  <a:moveTo>
                    <a:pt x="428" y="510"/>
                  </a:moveTo>
                  <a:lnTo>
                    <a:pt x="428" y="508"/>
                  </a:lnTo>
                  <a:lnTo>
                    <a:pt x="428" y="510"/>
                  </a:lnTo>
                  <a:close/>
                  <a:moveTo>
                    <a:pt x="428" y="510"/>
                  </a:moveTo>
                  <a:lnTo>
                    <a:pt x="428" y="508"/>
                  </a:lnTo>
                  <a:lnTo>
                    <a:pt x="428" y="510"/>
                  </a:lnTo>
                  <a:close/>
                  <a:moveTo>
                    <a:pt x="428" y="508"/>
                  </a:moveTo>
                  <a:lnTo>
                    <a:pt x="430" y="508"/>
                  </a:lnTo>
                  <a:lnTo>
                    <a:pt x="428" y="508"/>
                  </a:lnTo>
                  <a:close/>
                  <a:moveTo>
                    <a:pt x="430" y="510"/>
                  </a:moveTo>
                  <a:lnTo>
                    <a:pt x="430" y="508"/>
                  </a:lnTo>
                  <a:lnTo>
                    <a:pt x="430" y="510"/>
                  </a:lnTo>
                  <a:close/>
                  <a:moveTo>
                    <a:pt x="432" y="508"/>
                  </a:moveTo>
                  <a:lnTo>
                    <a:pt x="432" y="510"/>
                  </a:lnTo>
                  <a:lnTo>
                    <a:pt x="432" y="508"/>
                  </a:lnTo>
                  <a:lnTo>
                    <a:pt x="432" y="510"/>
                  </a:lnTo>
                  <a:lnTo>
                    <a:pt x="432" y="508"/>
                  </a:lnTo>
                  <a:close/>
                  <a:moveTo>
                    <a:pt x="434" y="508"/>
                  </a:moveTo>
                  <a:lnTo>
                    <a:pt x="432" y="508"/>
                  </a:lnTo>
                  <a:lnTo>
                    <a:pt x="434" y="508"/>
                  </a:lnTo>
                  <a:close/>
                  <a:moveTo>
                    <a:pt x="430" y="508"/>
                  </a:moveTo>
                  <a:lnTo>
                    <a:pt x="430" y="510"/>
                  </a:lnTo>
                  <a:lnTo>
                    <a:pt x="430" y="508"/>
                  </a:lnTo>
                  <a:lnTo>
                    <a:pt x="430" y="510"/>
                  </a:lnTo>
                  <a:lnTo>
                    <a:pt x="430" y="508"/>
                  </a:lnTo>
                  <a:close/>
                  <a:moveTo>
                    <a:pt x="428" y="508"/>
                  </a:moveTo>
                  <a:lnTo>
                    <a:pt x="428" y="506"/>
                  </a:lnTo>
                  <a:lnTo>
                    <a:pt x="428" y="508"/>
                  </a:lnTo>
                  <a:close/>
                  <a:moveTo>
                    <a:pt x="430" y="508"/>
                  </a:moveTo>
                  <a:lnTo>
                    <a:pt x="430" y="506"/>
                  </a:lnTo>
                  <a:lnTo>
                    <a:pt x="430" y="508"/>
                  </a:lnTo>
                  <a:close/>
                  <a:moveTo>
                    <a:pt x="430" y="506"/>
                  </a:moveTo>
                  <a:lnTo>
                    <a:pt x="430" y="508"/>
                  </a:lnTo>
                  <a:lnTo>
                    <a:pt x="430" y="506"/>
                  </a:lnTo>
                  <a:close/>
                  <a:moveTo>
                    <a:pt x="430" y="506"/>
                  </a:moveTo>
                  <a:lnTo>
                    <a:pt x="430" y="508"/>
                  </a:lnTo>
                  <a:lnTo>
                    <a:pt x="430" y="506"/>
                  </a:lnTo>
                  <a:close/>
                  <a:moveTo>
                    <a:pt x="436" y="506"/>
                  </a:moveTo>
                  <a:lnTo>
                    <a:pt x="436" y="504"/>
                  </a:lnTo>
                  <a:lnTo>
                    <a:pt x="436" y="506"/>
                  </a:lnTo>
                  <a:close/>
                  <a:moveTo>
                    <a:pt x="436" y="506"/>
                  </a:moveTo>
                  <a:lnTo>
                    <a:pt x="436" y="504"/>
                  </a:lnTo>
                  <a:lnTo>
                    <a:pt x="436" y="506"/>
                  </a:lnTo>
                  <a:close/>
                  <a:moveTo>
                    <a:pt x="436" y="506"/>
                  </a:moveTo>
                  <a:lnTo>
                    <a:pt x="436" y="504"/>
                  </a:lnTo>
                  <a:lnTo>
                    <a:pt x="436" y="506"/>
                  </a:lnTo>
                  <a:close/>
                  <a:moveTo>
                    <a:pt x="436" y="506"/>
                  </a:moveTo>
                  <a:lnTo>
                    <a:pt x="436" y="504"/>
                  </a:lnTo>
                  <a:lnTo>
                    <a:pt x="436" y="506"/>
                  </a:lnTo>
                  <a:close/>
                  <a:moveTo>
                    <a:pt x="436" y="504"/>
                  </a:moveTo>
                  <a:lnTo>
                    <a:pt x="436" y="506"/>
                  </a:lnTo>
                  <a:lnTo>
                    <a:pt x="436" y="504"/>
                  </a:lnTo>
                  <a:close/>
                  <a:moveTo>
                    <a:pt x="436" y="506"/>
                  </a:moveTo>
                  <a:lnTo>
                    <a:pt x="436" y="504"/>
                  </a:lnTo>
                  <a:lnTo>
                    <a:pt x="436" y="506"/>
                  </a:lnTo>
                  <a:close/>
                  <a:moveTo>
                    <a:pt x="438" y="504"/>
                  </a:moveTo>
                  <a:lnTo>
                    <a:pt x="436" y="504"/>
                  </a:lnTo>
                  <a:lnTo>
                    <a:pt x="438" y="504"/>
                  </a:lnTo>
                  <a:close/>
                  <a:moveTo>
                    <a:pt x="438" y="504"/>
                  </a:moveTo>
                  <a:lnTo>
                    <a:pt x="436" y="504"/>
                  </a:lnTo>
                  <a:lnTo>
                    <a:pt x="438" y="504"/>
                  </a:lnTo>
                  <a:close/>
                  <a:moveTo>
                    <a:pt x="438" y="504"/>
                  </a:moveTo>
                  <a:lnTo>
                    <a:pt x="438" y="502"/>
                  </a:lnTo>
                  <a:lnTo>
                    <a:pt x="438" y="504"/>
                  </a:lnTo>
                  <a:close/>
                  <a:moveTo>
                    <a:pt x="438" y="504"/>
                  </a:moveTo>
                  <a:lnTo>
                    <a:pt x="438" y="502"/>
                  </a:lnTo>
                  <a:lnTo>
                    <a:pt x="438" y="504"/>
                  </a:lnTo>
                  <a:close/>
                  <a:moveTo>
                    <a:pt x="436" y="502"/>
                  </a:moveTo>
                  <a:lnTo>
                    <a:pt x="436" y="504"/>
                  </a:lnTo>
                  <a:lnTo>
                    <a:pt x="436" y="502"/>
                  </a:lnTo>
                  <a:lnTo>
                    <a:pt x="436" y="504"/>
                  </a:lnTo>
                  <a:lnTo>
                    <a:pt x="436" y="502"/>
                  </a:lnTo>
                  <a:close/>
                  <a:moveTo>
                    <a:pt x="436" y="502"/>
                  </a:moveTo>
                  <a:lnTo>
                    <a:pt x="438" y="502"/>
                  </a:lnTo>
                  <a:lnTo>
                    <a:pt x="438" y="504"/>
                  </a:lnTo>
                  <a:lnTo>
                    <a:pt x="436" y="504"/>
                  </a:lnTo>
                  <a:lnTo>
                    <a:pt x="436" y="502"/>
                  </a:lnTo>
                  <a:close/>
                  <a:moveTo>
                    <a:pt x="436" y="502"/>
                  </a:moveTo>
                  <a:lnTo>
                    <a:pt x="438" y="502"/>
                  </a:lnTo>
                  <a:lnTo>
                    <a:pt x="436" y="502"/>
                  </a:lnTo>
                  <a:close/>
                  <a:moveTo>
                    <a:pt x="436" y="502"/>
                  </a:moveTo>
                  <a:lnTo>
                    <a:pt x="438" y="502"/>
                  </a:lnTo>
                  <a:lnTo>
                    <a:pt x="436" y="502"/>
                  </a:lnTo>
                  <a:close/>
                  <a:moveTo>
                    <a:pt x="440" y="502"/>
                  </a:moveTo>
                  <a:lnTo>
                    <a:pt x="438" y="502"/>
                  </a:lnTo>
                  <a:lnTo>
                    <a:pt x="440" y="502"/>
                  </a:lnTo>
                  <a:close/>
                  <a:moveTo>
                    <a:pt x="428" y="502"/>
                  </a:moveTo>
                  <a:lnTo>
                    <a:pt x="426" y="502"/>
                  </a:lnTo>
                  <a:lnTo>
                    <a:pt x="428" y="502"/>
                  </a:lnTo>
                  <a:close/>
                  <a:moveTo>
                    <a:pt x="440" y="502"/>
                  </a:moveTo>
                  <a:lnTo>
                    <a:pt x="438" y="502"/>
                  </a:lnTo>
                  <a:lnTo>
                    <a:pt x="440" y="502"/>
                  </a:lnTo>
                  <a:close/>
                  <a:moveTo>
                    <a:pt x="440" y="502"/>
                  </a:moveTo>
                  <a:lnTo>
                    <a:pt x="442" y="502"/>
                  </a:lnTo>
                  <a:lnTo>
                    <a:pt x="440" y="502"/>
                  </a:lnTo>
                  <a:lnTo>
                    <a:pt x="440" y="504"/>
                  </a:lnTo>
                  <a:lnTo>
                    <a:pt x="438" y="504"/>
                  </a:lnTo>
                  <a:lnTo>
                    <a:pt x="438" y="506"/>
                  </a:lnTo>
                  <a:lnTo>
                    <a:pt x="436" y="506"/>
                  </a:lnTo>
                  <a:lnTo>
                    <a:pt x="436" y="508"/>
                  </a:lnTo>
                  <a:lnTo>
                    <a:pt x="434" y="508"/>
                  </a:lnTo>
                  <a:lnTo>
                    <a:pt x="434" y="510"/>
                  </a:lnTo>
                  <a:lnTo>
                    <a:pt x="432" y="510"/>
                  </a:lnTo>
                  <a:lnTo>
                    <a:pt x="432" y="512"/>
                  </a:lnTo>
                  <a:lnTo>
                    <a:pt x="432" y="514"/>
                  </a:lnTo>
                  <a:lnTo>
                    <a:pt x="430" y="514"/>
                  </a:lnTo>
                  <a:lnTo>
                    <a:pt x="432" y="514"/>
                  </a:lnTo>
                  <a:lnTo>
                    <a:pt x="432" y="512"/>
                  </a:lnTo>
                  <a:lnTo>
                    <a:pt x="432" y="510"/>
                  </a:lnTo>
                  <a:lnTo>
                    <a:pt x="434" y="510"/>
                  </a:lnTo>
                  <a:lnTo>
                    <a:pt x="432" y="510"/>
                  </a:lnTo>
                  <a:lnTo>
                    <a:pt x="434" y="510"/>
                  </a:lnTo>
                  <a:lnTo>
                    <a:pt x="434" y="508"/>
                  </a:lnTo>
                  <a:lnTo>
                    <a:pt x="434" y="506"/>
                  </a:lnTo>
                  <a:lnTo>
                    <a:pt x="436" y="506"/>
                  </a:lnTo>
                  <a:lnTo>
                    <a:pt x="434" y="506"/>
                  </a:lnTo>
                  <a:lnTo>
                    <a:pt x="436" y="506"/>
                  </a:lnTo>
                  <a:lnTo>
                    <a:pt x="436" y="504"/>
                  </a:lnTo>
                  <a:lnTo>
                    <a:pt x="436" y="506"/>
                  </a:lnTo>
                  <a:lnTo>
                    <a:pt x="434" y="506"/>
                  </a:lnTo>
                  <a:lnTo>
                    <a:pt x="436" y="506"/>
                  </a:lnTo>
                  <a:lnTo>
                    <a:pt x="436" y="504"/>
                  </a:lnTo>
                  <a:lnTo>
                    <a:pt x="436" y="506"/>
                  </a:lnTo>
                  <a:lnTo>
                    <a:pt x="438" y="506"/>
                  </a:lnTo>
                  <a:lnTo>
                    <a:pt x="436" y="506"/>
                  </a:lnTo>
                  <a:lnTo>
                    <a:pt x="438" y="506"/>
                  </a:lnTo>
                  <a:lnTo>
                    <a:pt x="436" y="506"/>
                  </a:lnTo>
                  <a:lnTo>
                    <a:pt x="438" y="506"/>
                  </a:lnTo>
                  <a:lnTo>
                    <a:pt x="436" y="506"/>
                  </a:lnTo>
                  <a:lnTo>
                    <a:pt x="436" y="504"/>
                  </a:lnTo>
                  <a:lnTo>
                    <a:pt x="438" y="504"/>
                  </a:lnTo>
                  <a:lnTo>
                    <a:pt x="438" y="506"/>
                  </a:lnTo>
                  <a:lnTo>
                    <a:pt x="438" y="504"/>
                  </a:lnTo>
                  <a:lnTo>
                    <a:pt x="440" y="504"/>
                  </a:lnTo>
                  <a:lnTo>
                    <a:pt x="438" y="504"/>
                  </a:lnTo>
                  <a:lnTo>
                    <a:pt x="438" y="502"/>
                  </a:lnTo>
                  <a:lnTo>
                    <a:pt x="440" y="502"/>
                  </a:lnTo>
                  <a:lnTo>
                    <a:pt x="440" y="504"/>
                  </a:lnTo>
                  <a:lnTo>
                    <a:pt x="440" y="502"/>
                  </a:lnTo>
                  <a:lnTo>
                    <a:pt x="440" y="504"/>
                  </a:lnTo>
                  <a:lnTo>
                    <a:pt x="440" y="502"/>
                  </a:lnTo>
                  <a:close/>
                  <a:moveTo>
                    <a:pt x="440" y="502"/>
                  </a:moveTo>
                  <a:lnTo>
                    <a:pt x="438" y="502"/>
                  </a:lnTo>
                  <a:lnTo>
                    <a:pt x="440" y="502"/>
                  </a:lnTo>
                  <a:lnTo>
                    <a:pt x="438" y="502"/>
                  </a:lnTo>
                  <a:lnTo>
                    <a:pt x="440" y="502"/>
                  </a:lnTo>
                  <a:close/>
                  <a:moveTo>
                    <a:pt x="436" y="502"/>
                  </a:moveTo>
                  <a:lnTo>
                    <a:pt x="436" y="500"/>
                  </a:lnTo>
                  <a:lnTo>
                    <a:pt x="436" y="502"/>
                  </a:lnTo>
                  <a:close/>
                  <a:moveTo>
                    <a:pt x="440" y="502"/>
                  </a:moveTo>
                  <a:lnTo>
                    <a:pt x="438" y="502"/>
                  </a:lnTo>
                  <a:lnTo>
                    <a:pt x="440" y="502"/>
                  </a:lnTo>
                  <a:close/>
                  <a:moveTo>
                    <a:pt x="440" y="502"/>
                  </a:moveTo>
                  <a:lnTo>
                    <a:pt x="440" y="500"/>
                  </a:lnTo>
                  <a:lnTo>
                    <a:pt x="440" y="502"/>
                  </a:lnTo>
                  <a:close/>
                  <a:moveTo>
                    <a:pt x="440" y="500"/>
                  </a:moveTo>
                  <a:lnTo>
                    <a:pt x="438" y="500"/>
                  </a:lnTo>
                  <a:lnTo>
                    <a:pt x="440" y="500"/>
                  </a:lnTo>
                  <a:close/>
                  <a:moveTo>
                    <a:pt x="440" y="500"/>
                  </a:moveTo>
                  <a:lnTo>
                    <a:pt x="440" y="502"/>
                  </a:lnTo>
                  <a:lnTo>
                    <a:pt x="440" y="500"/>
                  </a:lnTo>
                  <a:close/>
                  <a:moveTo>
                    <a:pt x="440" y="500"/>
                  </a:moveTo>
                  <a:lnTo>
                    <a:pt x="440" y="502"/>
                  </a:lnTo>
                  <a:lnTo>
                    <a:pt x="440" y="500"/>
                  </a:lnTo>
                  <a:lnTo>
                    <a:pt x="442" y="500"/>
                  </a:lnTo>
                  <a:lnTo>
                    <a:pt x="442" y="502"/>
                  </a:lnTo>
                  <a:lnTo>
                    <a:pt x="442" y="500"/>
                  </a:lnTo>
                  <a:lnTo>
                    <a:pt x="442" y="502"/>
                  </a:lnTo>
                  <a:lnTo>
                    <a:pt x="440" y="502"/>
                  </a:lnTo>
                  <a:lnTo>
                    <a:pt x="440" y="500"/>
                  </a:lnTo>
                  <a:close/>
                  <a:moveTo>
                    <a:pt x="440" y="500"/>
                  </a:moveTo>
                  <a:lnTo>
                    <a:pt x="438" y="500"/>
                  </a:lnTo>
                  <a:lnTo>
                    <a:pt x="440" y="500"/>
                  </a:lnTo>
                  <a:close/>
                  <a:moveTo>
                    <a:pt x="438" y="502"/>
                  </a:moveTo>
                  <a:lnTo>
                    <a:pt x="438" y="500"/>
                  </a:lnTo>
                  <a:lnTo>
                    <a:pt x="438" y="502"/>
                  </a:lnTo>
                  <a:close/>
                  <a:moveTo>
                    <a:pt x="440" y="500"/>
                  </a:moveTo>
                  <a:lnTo>
                    <a:pt x="442" y="500"/>
                  </a:lnTo>
                  <a:lnTo>
                    <a:pt x="440" y="500"/>
                  </a:lnTo>
                  <a:close/>
                  <a:moveTo>
                    <a:pt x="434" y="498"/>
                  </a:moveTo>
                  <a:lnTo>
                    <a:pt x="432" y="498"/>
                  </a:lnTo>
                  <a:lnTo>
                    <a:pt x="434" y="498"/>
                  </a:lnTo>
                  <a:close/>
                  <a:moveTo>
                    <a:pt x="438" y="500"/>
                  </a:moveTo>
                  <a:lnTo>
                    <a:pt x="438" y="498"/>
                  </a:lnTo>
                  <a:lnTo>
                    <a:pt x="438" y="500"/>
                  </a:lnTo>
                  <a:close/>
                  <a:moveTo>
                    <a:pt x="442" y="500"/>
                  </a:moveTo>
                  <a:lnTo>
                    <a:pt x="444" y="500"/>
                  </a:lnTo>
                  <a:lnTo>
                    <a:pt x="442" y="500"/>
                  </a:lnTo>
                  <a:lnTo>
                    <a:pt x="442" y="502"/>
                  </a:lnTo>
                  <a:lnTo>
                    <a:pt x="442" y="500"/>
                  </a:lnTo>
                  <a:lnTo>
                    <a:pt x="440" y="500"/>
                  </a:lnTo>
                  <a:lnTo>
                    <a:pt x="442" y="500"/>
                  </a:lnTo>
                  <a:lnTo>
                    <a:pt x="440" y="500"/>
                  </a:lnTo>
                  <a:lnTo>
                    <a:pt x="442" y="500"/>
                  </a:lnTo>
                  <a:lnTo>
                    <a:pt x="440" y="500"/>
                  </a:lnTo>
                  <a:lnTo>
                    <a:pt x="442" y="500"/>
                  </a:lnTo>
                  <a:lnTo>
                    <a:pt x="440" y="500"/>
                  </a:lnTo>
                  <a:lnTo>
                    <a:pt x="442" y="500"/>
                  </a:lnTo>
                  <a:lnTo>
                    <a:pt x="440" y="500"/>
                  </a:lnTo>
                  <a:lnTo>
                    <a:pt x="442" y="500"/>
                  </a:lnTo>
                  <a:lnTo>
                    <a:pt x="440" y="500"/>
                  </a:lnTo>
                  <a:lnTo>
                    <a:pt x="442" y="500"/>
                  </a:lnTo>
                  <a:lnTo>
                    <a:pt x="440" y="500"/>
                  </a:lnTo>
                  <a:lnTo>
                    <a:pt x="442" y="500"/>
                  </a:lnTo>
                  <a:close/>
                  <a:moveTo>
                    <a:pt x="434" y="498"/>
                  </a:moveTo>
                  <a:lnTo>
                    <a:pt x="436" y="498"/>
                  </a:lnTo>
                  <a:lnTo>
                    <a:pt x="434" y="498"/>
                  </a:lnTo>
                  <a:close/>
                  <a:moveTo>
                    <a:pt x="442" y="498"/>
                  </a:moveTo>
                  <a:lnTo>
                    <a:pt x="440" y="498"/>
                  </a:lnTo>
                  <a:lnTo>
                    <a:pt x="440" y="500"/>
                  </a:lnTo>
                  <a:lnTo>
                    <a:pt x="440" y="498"/>
                  </a:lnTo>
                  <a:lnTo>
                    <a:pt x="442" y="498"/>
                  </a:lnTo>
                  <a:lnTo>
                    <a:pt x="442" y="500"/>
                  </a:lnTo>
                  <a:lnTo>
                    <a:pt x="440" y="500"/>
                  </a:lnTo>
                  <a:lnTo>
                    <a:pt x="440" y="498"/>
                  </a:lnTo>
                  <a:lnTo>
                    <a:pt x="440" y="500"/>
                  </a:lnTo>
                  <a:lnTo>
                    <a:pt x="440" y="498"/>
                  </a:lnTo>
                  <a:lnTo>
                    <a:pt x="442" y="498"/>
                  </a:lnTo>
                  <a:close/>
                  <a:moveTo>
                    <a:pt x="442" y="498"/>
                  </a:moveTo>
                  <a:lnTo>
                    <a:pt x="440" y="498"/>
                  </a:lnTo>
                  <a:lnTo>
                    <a:pt x="442" y="498"/>
                  </a:lnTo>
                  <a:close/>
                  <a:moveTo>
                    <a:pt x="440" y="498"/>
                  </a:moveTo>
                  <a:lnTo>
                    <a:pt x="440" y="496"/>
                  </a:lnTo>
                  <a:lnTo>
                    <a:pt x="440" y="498"/>
                  </a:lnTo>
                  <a:close/>
                  <a:moveTo>
                    <a:pt x="440" y="496"/>
                  </a:moveTo>
                  <a:lnTo>
                    <a:pt x="442" y="496"/>
                  </a:lnTo>
                  <a:lnTo>
                    <a:pt x="440" y="496"/>
                  </a:lnTo>
                  <a:close/>
                  <a:moveTo>
                    <a:pt x="442" y="496"/>
                  </a:moveTo>
                  <a:lnTo>
                    <a:pt x="440" y="496"/>
                  </a:lnTo>
                  <a:lnTo>
                    <a:pt x="440" y="498"/>
                  </a:lnTo>
                  <a:lnTo>
                    <a:pt x="438" y="498"/>
                  </a:lnTo>
                  <a:lnTo>
                    <a:pt x="440" y="498"/>
                  </a:lnTo>
                  <a:lnTo>
                    <a:pt x="440" y="496"/>
                  </a:lnTo>
                  <a:lnTo>
                    <a:pt x="442" y="496"/>
                  </a:lnTo>
                  <a:close/>
                  <a:moveTo>
                    <a:pt x="442" y="494"/>
                  </a:moveTo>
                  <a:lnTo>
                    <a:pt x="444" y="494"/>
                  </a:lnTo>
                  <a:lnTo>
                    <a:pt x="444" y="496"/>
                  </a:lnTo>
                  <a:lnTo>
                    <a:pt x="442" y="496"/>
                  </a:lnTo>
                  <a:lnTo>
                    <a:pt x="442" y="494"/>
                  </a:lnTo>
                  <a:lnTo>
                    <a:pt x="444" y="494"/>
                  </a:lnTo>
                  <a:lnTo>
                    <a:pt x="442" y="494"/>
                  </a:lnTo>
                  <a:close/>
                  <a:moveTo>
                    <a:pt x="446" y="494"/>
                  </a:moveTo>
                  <a:lnTo>
                    <a:pt x="444" y="494"/>
                  </a:lnTo>
                  <a:lnTo>
                    <a:pt x="446" y="494"/>
                  </a:lnTo>
                  <a:lnTo>
                    <a:pt x="446" y="492"/>
                  </a:lnTo>
                  <a:lnTo>
                    <a:pt x="446" y="494"/>
                  </a:lnTo>
                  <a:close/>
                  <a:moveTo>
                    <a:pt x="454" y="490"/>
                  </a:moveTo>
                  <a:lnTo>
                    <a:pt x="452" y="490"/>
                  </a:lnTo>
                  <a:lnTo>
                    <a:pt x="454" y="490"/>
                  </a:lnTo>
                  <a:close/>
                  <a:moveTo>
                    <a:pt x="454" y="490"/>
                  </a:moveTo>
                  <a:lnTo>
                    <a:pt x="452" y="490"/>
                  </a:lnTo>
                  <a:lnTo>
                    <a:pt x="454" y="490"/>
                  </a:lnTo>
                  <a:close/>
                  <a:moveTo>
                    <a:pt x="450" y="490"/>
                  </a:moveTo>
                  <a:lnTo>
                    <a:pt x="450" y="488"/>
                  </a:lnTo>
                  <a:lnTo>
                    <a:pt x="450" y="490"/>
                  </a:lnTo>
                  <a:close/>
                  <a:moveTo>
                    <a:pt x="450" y="488"/>
                  </a:moveTo>
                  <a:lnTo>
                    <a:pt x="448" y="488"/>
                  </a:lnTo>
                  <a:lnTo>
                    <a:pt x="450" y="488"/>
                  </a:lnTo>
                  <a:close/>
                  <a:moveTo>
                    <a:pt x="454" y="490"/>
                  </a:moveTo>
                  <a:lnTo>
                    <a:pt x="456" y="490"/>
                  </a:lnTo>
                  <a:lnTo>
                    <a:pt x="454" y="490"/>
                  </a:lnTo>
                  <a:close/>
                  <a:moveTo>
                    <a:pt x="452" y="488"/>
                  </a:moveTo>
                  <a:lnTo>
                    <a:pt x="454" y="488"/>
                  </a:lnTo>
                  <a:lnTo>
                    <a:pt x="452" y="488"/>
                  </a:lnTo>
                  <a:close/>
                  <a:moveTo>
                    <a:pt x="450" y="488"/>
                  </a:moveTo>
                  <a:lnTo>
                    <a:pt x="448" y="488"/>
                  </a:lnTo>
                  <a:lnTo>
                    <a:pt x="450" y="488"/>
                  </a:lnTo>
                  <a:close/>
                  <a:moveTo>
                    <a:pt x="458" y="488"/>
                  </a:moveTo>
                  <a:lnTo>
                    <a:pt x="458" y="490"/>
                  </a:lnTo>
                  <a:lnTo>
                    <a:pt x="456" y="490"/>
                  </a:lnTo>
                  <a:lnTo>
                    <a:pt x="458" y="488"/>
                  </a:lnTo>
                  <a:lnTo>
                    <a:pt x="458" y="490"/>
                  </a:lnTo>
                  <a:lnTo>
                    <a:pt x="458" y="488"/>
                  </a:lnTo>
                  <a:close/>
                  <a:moveTo>
                    <a:pt x="454" y="488"/>
                  </a:moveTo>
                  <a:lnTo>
                    <a:pt x="452" y="488"/>
                  </a:lnTo>
                  <a:lnTo>
                    <a:pt x="454" y="488"/>
                  </a:lnTo>
                  <a:close/>
                  <a:moveTo>
                    <a:pt x="452" y="488"/>
                  </a:moveTo>
                  <a:lnTo>
                    <a:pt x="454" y="488"/>
                  </a:lnTo>
                  <a:lnTo>
                    <a:pt x="452" y="488"/>
                  </a:lnTo>
                  <a:close/>
                  <a:moveTo>
                    <a:pt x="454" y="488"/>
                  </a:moveTo>
                  <a:lnTo>
                    <a:pt x="452" y="488"/>
                  </a:lnTo>
                  <a:lnTo>
                    <a:pt x="454" y="488"/>
                  </a:lnTo>
                  <a:close/>
                  <a:moveTo>
                    <a:pt x="450" y="486"/>
                  </a:moveTo>
                  <a:lnTo>
                    <a:pt x="452" y="486"/>
                  </a:lnTo>
                  <a:lnTo>
                    <a:pt x="450" y="486"/>
                  </a:lnTo>
                  <a:close/>
                  <a:moveTo>
                    <a:pt x="454" y="486"/>
                  </a:moveTo>
                  <a:lnTo>
                    <a:pt x="454" y="488"/>
                  </a:lnTo>
                  <a:lnTo>
                    <a:pt x="454" y="486"/>
                  </a:lnTo>
                  <a:close/>
                  <a:moveTo>
                    <a:pt x="454" y="486"/>
                  </a:moveTo>
                  <a:lnTo>
                    <a:pt x="452" y="486"/>
                  </a:lnTo>
                  <a:lnTo>
                    <a:pt x="454" y="486"/>
                  </a:lnTo>
                  <a:close/>
                  <a:moveTo>
                    <a:pt x="456" y="486"/>
                  </a:moveTo>
                  <a:lnTo>
                    <a:pt x="454" y="486"/>
                  </a:lnTo>
                  <a:lnTo>
                    <a:pt x="456" y="486"/>
                  </a:lnTo>
                  <a:lnTo>
                    <a:pt x="454" y="486"/>
                  </a:lnTo>
                  <a:lnTo>
                    <a:pt x="456" y="486"/>
                  </a:lnTo>
                  <a:close/>
                  <a:moveTo>
                    <a:pt x="456" y="486"/>
                  </a:moveTo>
                  <a:lnTo>
                    <a:pt x="454" y="486"/>
                  </a:lnTo>
                  <a:lnTo>
                    <a:pt x="452" y="486"/>
                  </a:lnTo>
                  <a:lnTo>
                    <a:pt x="452" y="488"/>
                  </a:lnTo>
                  <a:lnTo>
                    <a:pt x="450" y="488"/>
                  </a:lnTo>
                  <a:lnTo>
                    <a:pt x="452" y="488"/>
                  </a:lnTo>
                  <a:lnTo>
                    <a:pt x="452" y="486"/>
                  </a:lnTo>
                  <a:lnTo>
                    <a:pt x="454" y="486"/>
                  </a:lnTo>
                  <a:lnTo>
                    <a:pt x="456" y="486"/>
                  </a:lnTo>
                  <a:close/>
                  <a:moveTo>
                    <a:pt x="458" y="486"/>
                  </a:moveTo>
                  <a:lnTo>
                    <a:pt x="456" y="486"/>
                  </a:lnTo>
                  <a:lnTo>
                    <a:pt x="458" y="486"/>
                  </a:lnTo>
                  <a:close/>
                  <a:moveTo>
                    <a:pt x="464" y="486"/>
                  </a:moveTo>
                  <a:lnTo>
                    <a:pt x="464" y="488"/>
                  </a:lnTo>
                  <a:lnTo>
                    <a:pt x="466" y="488"/>
                  </a:lnTo>
                  <a:lnTo>
                    <a:pt x="464" y="488"/>
                  </a:lnTo>
                  <a:lnTo>
                    <a:pt x="462" y="488"/>
                  </a:lnTo>
                  <a:lnTo>
                    <a:pt x="462" y="490"/>
                  </a:lnTo>
                  <a:lnTo>
                    <a:pt x="460" y="490"/>
                  </a:lnTo>
                  <a:lnTo>
                    <a:pt x="458" y="490"/>
                  </a:lnTo>
                  <a:lnTo>
                    <a:pt x="456" y="490"/>
                  </a:lnTo>
                  <a:lnTo>
                    <a:pt x="456" y="492"/>
                  </a:lnTo>
                  <a:lnTo>
                    <a:pt x="454" y="492"/>
                  </a:lnTo>
                  <a:lnTo>
                    <a:pt x="454" y="494"/>
                  </a:lnTo>
                  <a:lnTo>
                    <a:pt x="452" y="494"/>
                  </a:lnTo>
                  <a:lnTo>
                    <a:pt x="450" y="494"/>
                  </a:lnTo>
                  <a:lnTo>
                    <a:pt x="450" y="496"/>
                  </a:lnTo>
                  <a:lnTo>
                    <a:pt x="448" y="496"/>
                  </a:lnTo>
                  <a:lnTo>
                    <a:pt x="448" y="496"/>
                  </a:lnTo>
                  <a:lnTo>
                    <a:pt x="448" y="498"/>
                  </a:lnTo>
                  <a:lnTo>
                    <a:pt x="446" y="498"/>
                  </a:lnTo>
                  <a:lnTo>
                    <a:pt x="446" y="500"/>
                  </a:lnTo>
                  <a:lnTo>
                    <a:pt x="444" y="500"/>
                  </a:lnTo>
                  <a:lnTo>
                    <a:pt x="444" y="502"/>
                  </a:lnTo>
                  <a:lnTo>
                    <a:pt x="442" y="502"/>
                  </a:lnTo>
                  <a:lnTo>
                    <a:pt x="442" y="500"/>
                  </a:lnTo>
                  <a:lnTo>
                    <a:pt x="444" y="500"/>
                  </a:lnTo>
                  <a:lnTo>
                    <a:pt x="444" y="498"/>
                  </a:lnTo>
                  <a:lnTo>
                    <a:pt x="444" y="496"/>
                  </a:lnTo>
                  <a:lnTo>
                    <a:pt x="444" y="498"/>
                  </a:lnTo>
                  <a:lnTo>
                    <a:pt x="444" y="496"/>
                  </a:lnTo>
                  <a:lnTo>
                    <a:pt x="444" y="498"/>
                  </a:lnTo>
                  <a:lnTo>
                    <a:pt x="444" y="496"/>
                  </a:lnTo>
                  <a:lnTo>
                    <a:pt x="446" y="496"/>
                  </a:lnTo>
                  <a:lnTo>
                    <a:pt x="446" y="494"/>
                  </a:lnTo>
                  <a:lnTo>
                    <a:pt x="446" y="496"/>
                  </a:lnTo>
                  <a:lnTo>
                    <a:pt x="448" y="496"/>
                  </a:lnTo>
                  <a:lnTo>
                    <a:pt x="448" y="496"/>
                  </a:lnTo>
                  <a:lnTo>
                    <a:pt x="448" y="494"/>
                  </a:lnTo>
                  <a:lnTo>
                    <a:pt x="450" y="494"/>
                  </a:lnTo>
                  <a:lnTo>
                    <a:pt x="448" y="494"/>
                  </a:lnTo>
                  <a:lnTo>
                    <a:pt x="450" y="494"/>
                  </a:lnTo>
                  <a:lnTo>
                    <a:pt x="448" y="494"/>
                  </a:lnTo>
                  <a:lnTo>
                    <a:pt x="450" y="494"/>
                  </a:lnTo>
                  <a:lnTo>
                    <a:pt x="448" y="494"/>
                  </a:lnTo>
                  <a:lnTo>
                    <a:pt x="450" y="494"/>
                  </a:lnTo>
                  <a:lnTo>
                    <a:pt x="452" y="494"/>
                  </a:lnTo>
                  <a:lnTo>
                    <a:pt x="450" y="494"/>
                  </a:lnTo>
                  <a:lnTo>
                    <a:pt x="450" y="492"/>
                  </a:lnTo>
                  <a:lnTo>
                    <a:pt x="452" y="492"/>
                  </a:lnTo>
                  <a:lnTo>
                    <a:pt x="450" y="492"/>
                  </a:lnTo>
                  <a:lnTo>
                    <a:pt x="452" y="492"/>
                  </a:lnTo>
                  <a:lnTo>
                    <a:pt x="450" y="492"/>
                  </a:lnTo>
                  <a:lnTo>
                    <a:pt x="452" y="492"/>
                  </a:lnTo>
                  <a:lnTo>
                    <a:pt x="454" y="492"/>
                  </a:lnTo>
                  <a:lnTo>
                    <a:pt x="454" y="490"/>
                  </a:lnTo>
                  <a:lnTo>
                    <a:pt x="452" y="490"/>
                  </a:lnTo>
                  <a:lnTo>
                    <a:pt x="452" y="492"/>
                  </a:lnTo>
                  <a:lnTo>
                    <a:pt x="452" y="490"/>
                  </a:lnTo>
                  <a:lnTo>
                    <a:pt x="454" y="490"/>
                  </a:lnTo>
                  <a:lnTo>
                    <a:pt x="456" y="490"/>
                  </a:lnTo>
                  <a:lnTo>
                    <a:pt x="454" y="490"/>
                  </a:lnTo>
                  <a:lnTo>
                    <a:pt x="456" y="490"/>
                  </a:lnTo>
                  <a:lnTo>
                    <a:pt x="458" y="490"/>
                  </a:lnTo>
                  <a:lnTo>
                    <a:pt x="458" y="488"/>
                  </a:lnTo>
                  <a:lnTo>
                    <a:pt x="458" y="490"/>
                  </a:lnTo>
                  <a:lnTo>
                    <a:pt x="458" y="488"/>
                  </a:lnTo>
                  <a:lnTo>
                    <a:pt x="460" y="488"/>
                  </a:lnTo>
                  <a:lnTo>
                    <a:pt x="458" y="488"/>
                  </a:lnTo>
                  <a:lnTo>
                    <a:pt x="460" y="488"/>
                  </a:lnTo>
                  <a:lnTo>
                    <a:pt x="462" y="488"/>
                  </a:lnTo>
                  <a:lnTo>
                    <a:pt x="460" y="488"/>
                  </a:lnTo>
                  <a:lnTo>
                    <a:pt x="462" y="488"/>
                  </a:lnTo>
                  <a:lnTo>
                    <a:pt x="464" y="488"/>
                  </a:lnTo>
                  <a:lnTo>
                    <a:pt x="464" y="486"/>
                  </a:lnTo>
                  <a:close/>
                  <a:moveTo>
                    <a:pt x="462" y="486"/>
                  </a:moveTo>
                  <a:lnTo>
                    <a:pt x="464" y="486"/>
                  </a:lnTo>
                  <a:lnTo>
                    <a:pt x="462" y="486"/>
                  </a:lnTo>
                  <a:close/>
                  <a:moveTo>
                    <a:pt x="458" y="486"/>
                  </a:moveTo>
                  <a:lnTo>
                    <a:pt x="458" y="484"/>
                  </a:lnTo>
                  <a:lnTo>
                    <a:pt x="458" y="486"/>
                  </a:lnTo>
                  <a:close/>
                  <a:moveTo>
                    <a:pt x="458" y="486"/>
                  </a:moveTo>
                  <a:lnTo>
                    <a:pt x="458" y="484"/>
                  </a:lnTo>
                  <a:lnTo>
                    <a:pt x="458" y="486"/>
                  </a:lnTo>
                  <a:close/>
                  <a:moveTo>
                    <a:pt x="458" y="486"/>
                  </a:moveTo>
                  <a:lnTo>
                    <a:pt x="458" y="484"/>
                  </a:lnTo>
                  <a:lnTo>
                    <a:pt x="458" y="486"/>
                  </a:lnTo>
                  <a:close/>
                  <a:moveTo>
                    <a:pt x="462" y="484"/>
                  </a:moveTo>
                  <a:lnTo>
                    <a:pt x="462" y="486"/>
                  </a:lnTo>
                  <a:lnTo>
                    <a:pt x="462" y="484"/>
                  </a:lnTo>
                  <a:lnTo>
                    <a:pt x="462" y="486"/>
                  </a:lnTo>
                  <a:lnTo>
                    <a:pt x="462" y="484"/>
                  </a:lnTo>
                  <a:close/>
                  <a:moveTo>
                    <a:pt x="466" y="484"/>
                  </a:moveTo>
                  <a:lnTo>
                    <a:pt x="466" y="486"/>
                  </a:lnTo>
                  <a:lnTo>
                    <a:pt x="466" y="484"/>
                  </a:lnTo>
                  <a:lnTo>
                    <a:pt x="466" y="486"/>
                  </a:lnTo>
                  <a:lnTo>
                    <a:pt x="466" y="484"/>
                  </a:lnTo>
                  <a:close/>
                  <a:moveTo>
                    <a:pt x="464" y="484"/>
                  </a:moveTo>
                  <a:lnTo>
                    <a:pt x="462" y="484"/>
                  </a:lnTo>
                  <a:lnTo>
                    <a:pt x="464" y="484"/>
                  </a:lnTo>
                  <a:close/>
                  <a:moveTo>
                    <a:pt x="448" y="484"/>
                  </a:moveTo>
                  <a:lnTo>
                    <a:pt x="448" y="482"/>
                  </a:lnTo>
                  <a:lnTo>
                    <a:pt x="450" y="482"/>
                  </a:lnTo>
                  <a:lnTo>
                    <a:pt x="448" y="482"/>
                  </a:lnTo>
                  <a:lnTo>
                    <a:pt x="448" y="484"/>
                  </a:lnTo>
                  <a:close/>
                  <a:moveTo>
                    <a:pt x="464" y="484"/>
                  </a:moveTo>
                  <a:lnTo>
                    <a:pt x="464" y="486"/>
                  </a:lnTo>
                  <a:lnTo>
                    <a:pt x="464" y="484"/>
                  </a:lnTo>
                  <a:lnTo>
                    <a:pt x="464" y="486"/>
                  </a:lnTo>
                  <a:lnTo>
                    <a:pt x="464" y="484"/>
                  </a:lnTo>
                  <a:close/>
                  <a:moveTo>
                    <a:pt x="460" y="484"/>
                  </a:moveTo>
                  <a:lnTo>
                    <a:pt x="458" y="484"/>
                  </a:lnTo>
                  <a:lnTo>
                    <a:pt x="458" y="486"/>
                  </a:lnTo>
                  <a:lnTo>
                    <a:pt x="458" y="484"/>
                  </a:lnTo>
                  <a:lnTo>
                    <a:pt x="458" y="486"/>
                  </a:lnTo>
                  <a:lnTo>
                    <a:pt x="458" y="484"/>
                  </a:lnTo>
                  <a:lnTo>
                    <a:pt x="460" y="484"/>
                  </a:lnTo>
                  <a:lnTo>
                    <a:pt x="458" y="484"/>
                  </a:lnTo>
                  <a:lnTo>
                    <a:pt x="456" y="484"/>
                  </a:lnTo>
                  <a:lnTo>
                    <a:pt x="456" y="486"/>
                  </a:lnTo>
                  <a:lnTo>
                    <a:pt x="456" y="484"/>
                  </a:lnTo>
                  <a:lnTo>
                    <a:pt x="458" y="484"/>
                  </a:lnTo>
                  <a:lnTo>
                    <a:pt x="460" y="484"/>
                  </a:lnTo>
                  <a:close/>
                  <a:moveTo>
                    <a:pt x="466" y="484"/>
                  </a:moveTo>
                  <a:lnTo>
                    <a:pt x="464" y="484"/>
                  </a:lnTo>
                  <a:lnTo>
                    <a:pt x="466" y="484"/>
                  </a:lnTo>
                  <a:lnTo>
                    <a:pt x="464" y="484"/>
                  </a:lnTo>
                  <a:lnTo>
                    <a:pt x="466" y="484"/>
                  </a:lnTo>
                  <a:lnTo>
                    <a:pt x="464" y="484"/>
                  </a:lnTo>
                  <a:lnTo>
                    <a:pt x="466" y="484"/>
                  </a:lnTo>
                  <a:close/>
                  <a:moveTo>
                    <a:pt x="464" y="484"/>
                  </a:moveTo>
                  <a:lnTo>
                    <a:pt x="466" y="484"/>
                  </a:lnTo>
                  <a:lnTo>
                    <a:pt x="464" y="484"/>
                  </a:lnTo>
                  <a:close/>
                  <a:moveTo>
                    <a:pt x="464" y="484"/>
                  </a:moveTo>
                  <a:lnTo>
                    <a:pt x="464" y="482"/>
                  </a:lnTo>
                  <a:lnTo>
                    <a:pt x="464" y="484"/>
                  </a:lnTo>
                  <a:close/>
                  <a:moveTo>
                    <a:pt x="466" y="482"/>
                  </a:moveTo>
                  <a:lnTo>
                    <a:pt x="464" y="482"/>
                  </a:lnTo>
                  <a:lnTo>
                    <a:pt x="466" y="482"/>
                  </a:lnTo>
                  <a:close/>
                  <a:moveTo>
                    <a:pt x="468" y="482"/>
                  </a:moveTo>
                  <a:lnTo>
                    <a:pt x="468" y="484"/>
                  </a:lnTo>
                  <a:lnTo>
                    <a:pt x="466" y="484"/>
                  </a:lnTo>
                  <a:lnTo>
                    <a:pt x="468" y="484"/>
                  </a:lnTo>
                  <a:lnTo>
                    <a:pt x="468" y="482"/>
                  </a:lnTo>
                  <a:close/>
                  <a:moveTo>
                    <a:pt x="464" y="482"/>
                  </a:moveTo>
                  <a:lnTo>
                    <a:pt x="462" y="482"/>
                  </a:lnTo>
                  <a:lnTo>
                    <a:pt x="462" y="484"/>
                  </a:lnTo>
                  <a:lnTo>
                    <a:pt x="460" y="484"/>
                  </a:lnTo>
                  <a:lnTo>
                    <a:pt x="462" y="484"/>
                  </a:lnTo>
                  <a:lnTo>
                    <a:pt x="462" y="482"/>
                  </a:lnTo>
                  <a:lnTo>
                    <a:pt x="464" y="482"/>
                  </a:lnTo>
                  <a:close/>
                  <a:moveTo>
                    <a:pt x="466" y="482"/>
                  </a:moveTo>
                  <a:lnTo>
                    <a:pt x="464" y="482"/>
                  </a:lnTo>
                  <a:lnTo>
                    <a:pt x="466" y="482"/>
                  </a:lnTo>
                  <a:lnTo>
                    <a:pt x="464" y="482"/>
                  </a:lnTo>
                  <a:lnTo>
                    <a:pt x="466" y="482"/>
                  </a:lnTo>
                  <a:lnTo>
                    <a:pt x="464" y="482"/>
                  </a:lnTo>
                  <a:lnTo>
                    <a:pt x="466" y="482"/>
                  </a:lnTo>
                  <a:close/>
                  <a:moveTo>
                    <a:pt x="468" y="482"/>
                  </a:moveTo>
                  <a:lnTo>
                    <a:pt x="468" y="480"/>
                  </a:lnTo>
                  <a:lnTo>
                    <a:pt x="468" y="482"/>
                  </a:lnTo>
                  <a:close/>
                  <a:moveTo>
                    <a:pt x="474" y="480"/>
                  </a:moveTo>
                  <a:lnTo>
                    <a:pt x="472" y="480"/>
                  </a:lnTo>
                  <a:lnTo>
                    <a:pt x="472" y="482"/>
                  </a:lnTo>
                  <a:lnTo>
                    <a:pt x="470" y="482"/>
                  </a:lnTo>
                  <a:lnTo>
                    <a:pt x="468" y="482"/>
                  </a:lnTo>
                  <a:lnTo>
                    <a:pt x="470" y="482"/>
                  </a:lnTo>
                  <a:lnTo>
                    <a:pt x="470" y="480"/>
                  </a:lnTo>
                  <a:lnTo>
                    <a:pt x="472" y="480"/>
                  </a:lnTo>
                  <a:lnTo>
                    <a:pt x="474" y="480"/>
                  </a:lnTo>
                  <a:lnTo>
                    <a:pt x="472" y="480"/>
                  </a:lnTo>
                  <a:lnTo>
                    <a:pt x="474" y="480"/>
                  </a:lnTo>
                  <a:close/>
                  <a:moveTo>
                    <a:pt x="458" y="472"/>
                  </a:moveTo>
                  <a:lnTo>
                    <a:pt x="460" y="472"/>
                  </a:lnTo>
                  <a:lnTo>
                    <a:pt x="458" y="472"/>
                  </a:lnTo>
                  <a:close/>
                  <a:moveTo>
                    <a:pt x="456" y="472"/>
                  </a:moveTo>
                  <a:lnTo>
                    <a:pt x="454" y="472"/>
                  </a:lnTo>
                  <a:lnTo>
                    <a:pt x="456" y="472"/>
                  </a:lnTo>
                  <a:close/>
                  <a:moveTo>
                    <a:pt x="458" y="472"/>
                  </a:moveTo>
                  <a:lnTo>
                    <a:pt x="458" y="472"/>
                  </a:lnTo>
                  <a:lnTo>
                    <a:pt x="458" y="472"/>
                  </a:lnTo>
                  <a:close/>
                  <a:moveTo>
                    <a:pt x="482" y="472"/>
                  </a:moveTo>
                  <a:lnTo>
                    <a:pt x="480" y="472"/>
                  </a:lnTo>
                  <a:lnTo>
                    <a:pt x="478" y="472"/>
                  </a:lnTo>
                  <a:lnTo>
                    <a:pt x="478" y="474"/>
                  </a:lnTo>
                  <a:lnTo>
                    <a:pt x="478" y="472"/>
                  </a:lnTo>
                  <a:lnTo>
                    <a:pt x="480" y="472"/>
                  </a:lnTo>
                  <a:lnTo>
                    <a:pt x="482" y="472"/>
                  </a:lnTo>
                  <a:close/>
                  <a:moveTo>
                    <a:pt x="488" y="472"/>
                  </a:moveTo>
                  <a:lnTo>
                    <a:pt x="486" y="472"/>
                  </a:lnTo>
                  <a:lnTo>
                    <a:pt x="488" y="472"/>
                  </a:lnTo>
                  <a:lnTo>
                    <a:pt x="486" y="472"/>
                  </a:lnTo>
                  <a:lnTo>
                    <a:pt x="488" y="472"/>
                  </a:lnTo>
                  <a:close/>
                  <a:moveTo>
                    <a:pt x="486" y="472"/>
                  </a:moveTo>
                  <a:lnTo>
                    <a:pt x="486" y="472"/>
                  </a:lnTo>
                  <a:lnTo>
                    <a:pt x="486" y="472"/>
                  </a:lnTo>
                  <a:close/>
                  <a:moveTo>
                    <a:pt x="458" y="472"/>
                  </a:moveTo>
                  <a:lnTo>
                    <a:pt x="456" y="472"/>
                  </a:lnTo>
                  <a:lnTo>
                    <a:pt x="456" y="470"/>
                  </a:lnTo>
                  <a:lnTo>
                    <a:pt x="458" y="470"/>
                  </a:lnTo>
                  <a:lnTo>
                    <a:pt x="456" y="470"/>
                  </a:lnTo>
                  <a:lnTo>
                    <a:pt x="458" y="470"/>
                  </a:lnTo>
                  <a:lnTo>
                    <a:pt x="458" y="472"/>
                  </a:lnTo>
                  <a:close/>
                  <a:moveTo>
                    <a:pt x="484" y="472"/>
                  </a:moveTo>
                  <a:lnTo>
                    <a:pt x="484" y="472"/>
                  </a:lnTo>
                  <a:lnTo>
                    <a:pt x="482" y="472"/>
                  </a:lnTo>
                  <a:lnTo>
                    <a:pt x="484" y="472"/>
                  </a:lnTo>
                  <a:lnTo>
                    <a:pt x="484" y="472"/>
                  </a:lnTo>
                  <a:lnTo>
                    <a:pt x="486" y="472"/>
                  </a:lnTo>
                  <a:lnTo>
                    <a:pt x="484" y="472"/>
                  </a:lnTo>
                  <a:close/>
                  <a:moveTo>
                    <a:pt x="458" y="468"/>
                  </a:moveTo>
                  <a:lnTo>
                    <a:pt x="456" y="468"/>
                  </a:lnTo>
                  <a:lnTo>
                    <a:pt x="458" y="468"/>
                  </a:lnTo>
                  <a:close/>
                  <a:moveTo>
                    <a:pt x="456" y="468"/>
                  </a:moveTo>
                  <a:lnTo>
                    <a:pt x="458" y="468"/>
                  </a:lnTo>
                  <a:lnTo>
                    <a:pt x="456" y="468"/>
                  </a:lnTo>
                  <a:close/>
                  <a:moveTo>
                    <a:pt x="500" y="470"/>
                  </a:moveTo>
                  <a:lnTo>
                    <a:pt x="500" y="468"/>
                  </a:lnTo>
                  <a:lnTo>
                    <a:pt x="500" y="470"/>
                  </a:lnTo>
                  <a:close/>
                  <a:moveTo>
                    <a:pt x="502" y="470"/>
                  </a:moveTo>
                  <a:lnTo>
                    <a:pt x="502" y="468"/>
                  </a:lnTo>
                  <a:lnTo>
                    <a:pt x="502" y="470"/>
                  </a:lnTo>
                  <a:lnTo>
                    <a:pt x="500" y="470"/>
                  </a:lnTo>
                  <a:lnTo>
                    <a:pt x="498" y="470"/>
                  </a:lnTo>
                  <a:lnTo>
                    <a:pt x="498" y="472"/>
                  </a:lnTo>
                  <a:lnTo>
                    <a:pt x="496" y="472"/>
                  </a:lnTo>
                  <a:lnTo>
                    <a:pt x="496" y="472"/>
                  </a:lnTo>
                  <a:lnTo>
                    <a:pt x="496" y="472"/>
                  </a:lnTo>
                  <a:lnTo>
                    <a:pt x="494" y="472"/>
                  </a:lnTo>
                  <a:lnTo>
                    <a:pt x="492" y="472"/>
                  </a:lnTo>
                  <a:lnTo>
                    <a:pt x="490" y="472"/>
                  </a:lnTo>
                  <a:lnTo>
                    <a:pt x="490" y="474"/>
                  </a:lnTo>
                  <a:lnTo>
                    <a:pt x="488" y="474"/>
                  </a:lnTo>
                  <a:lnTo>
                    <a:pt x="486" y="474"/>
                  </a:lnTo>
                  <a:lnTo>
                    <a:pt x="484" y="474"/>
                  </a:lnTo>
                  <a:lnTo>
                    <a:pt x="484" y="476"/>
                  </a:lnTo>
                  <a:lnTo>
                    <a:pt x="482" y="476"/>
                  </a:lnTo>
                  <a:lnTo>
                    <a:pt x="480" y="476"/>
                  </a:lnTo>
                  <a:lnTo>
                    <a:pt x="480" y="478"/>
                  </a:lnTo>
                  <a:lnTo>
                    <a:pt x="478" y="478"/>
                  </a:lnTo>
                  <a:lnTo>
                    <a:pt x="476" y="478"/>
                  </a:lnTo>
                  <a:lnTo>
                    <a:pt x="476" y="480"/>
                  </a:lnTo>
                  <a:lnTo>
                    <a:pt x="474" y="480"/>
                  </a:lnTo>
                  <a:lnTo>
                    <a:pt x="474" y="478"/>
                  </a:lnTo>
                  <a:lnTo>
                    <a:pt x="476" y="478"/>
                  </a:lnTo>
                  <a:lnTo>
                    <a:pt x="478" y="478"/>
                  </a:lnTo>
                  <a:lnTo>
                    <a:pt x="476" y="478"/>
                  </a:lnTo>
                  <a:lnTo>
                    <a:pt x="478" y="478"/>
                  </a:lnTo>
                  <a:lnTo>
                    <a:pt x="476" y="478"/>
                  </a:lnTo>
                  <a:lnTo>
                    <a:pt x="478" y="478"/>
                  </a:lnTo>
                  <a:lnTo>
                    <a:pt x="478" y="476"/>
                  </a:lnTo>
                  <a:lnTo>
                    <a:pt x="478" y="478"/>
                  </a:lnTo>
                  <a:lnTo>
                    <a:pt x="478" y="476"/>
                  </a:lnTo>
                  <a:lnTo>
                    <a:pt x="478" y="478"/>
                  </a:lnTo>
                  <a:lnTo>
                    <a:pt x="478" y="476"/>
                  </a:lnTo>
                  <a:lnTo>
                    <a:pt x="478" y="478"/>
                  </a:lnTo>
                  <a:lnTo>
                    <a:pt x="478" y="476"/>
                  </a:lnTo>
                  <a:lnTo>
                    <a:pt x="480" y="476"/>
                  </a:lnTo>
                  <a:lnTo>
                    <a:pt x="478" y="476"/>
                  </a:lnTo>
                  <a:lnTo>
                    <a:pt x="480" y="476"/>
                  </a:lnTo>
                  <a:lnTo>
                    <a:pt x="478" y="476"/>
                  </a:lnTo>
                  <a:lnTo>
                    <a:pt x="480" y="476"/>
                  </a:lnTo>
                  <a:lnTo>
                    <a:pt x="482" y="476"/>
                  </a:lnTo>
                  <a:lnTo>
                    <a:pt x="480" y="476"/>
                  </a:lnTo>
                  <a:lnTo>
                    <a:pt x="482" y="476"/>
                  </a:lnTo>
                  <a:lnTo>
                    <a:pt x="484" y="476"/>
                  </a:lnTo>
                  <a:lnTo>
                    <a:pt x="482" y="476"/>
                  </a:lnTo>
                  <a:lnTo>
                    <a:pt x="484" y="476"/>
                  </a:lnTo>
                  <a:lnTo>
                    <a:pt x="484" y="474"/>
                  </a:lnTo>
                  <a:lnTo>
                    <a:pt x="484" y="476"/>
                  </a:lnTo>
                  <a:lnTo>
                    <a:pt x="484" y="474"/>
                  </a:lnTo>
                  <a:lnTo>
                    <a:pt x="484" y="476"/>
                  </a:lnTo>
                  <a:lnTo>
                    <a:pt x="484" y="474"/>
                  </a:lnTo>
                  <a:lnTo>
                    <a:pt x="486" y="474"/>
                  </a:lnTo>
                  <a:lnTo>
                    <a:pt x="484" y="474"/>
                  </a:lnTo>
                  <a:lnTo>
                    <a:pt x="486" y="474"/>
                  </a:lnTo>
                  <a:lnTo>
                    <a:pt x="484" y="474"/>
                  </a:lnTo>
                  <a:lnTo>
                    <a:pt x="486" y="474"/>
                  </a:lnTo>
                  <a:lnTo>
                    <a:pt x="488" y="474"/>
                  </a:lnTo>
                  <a:lnTo>
                    <a:pt x="488" y="472"/>
                  </a:lnTo>
                  <a:lnTo>
                    <a:pt x="488" y="472"/>
                  </a:lnTo>
                  <a:lnTo>
                    <a:pt x="488" y="472"/>
                  </a:lnTo>
                  <a:lnTo>
                    <a:pt x="488" y="472"/>
                  </a:lnTo>
                  <a:lnTo>
                    <a:pt x="486" y="472"/>
                  </a:lnTo>
                  <a:lnTo>
                    <a:pt x="488" y="472"/>
                  </a:lnTo>
                  <a:lnTo>
                    <a:pt x="488" y="470"/>
                  </a:lnTo>
                  <a:lnTo>
                    <a:pt x="488" y="472"/>
                  </a:lnTo>
                  <a:lnTo>
                    <a:pt x="488" y="470"/>
                  </a:lnTo>
                  <a:lnTo>
                    <a:pt x="490" y="470"/>
                  </a:lnTo>
                  <a:lnTo>
                    <a:pt x="492" y="470"/>
                  </a:lnTo>
                  <a:lnTo>
                    <a:pt x="494" y="470"/>
                  </a:lnTo>
                  <a:lnTo>
                    <a:pt x="492" y="470"/>
                  </a:lnTo>
                  <a:lnTo>
                    <a:pt x="490" y="470"/>
                  </a:lnTo>
                  <a:lnTo>
                    <a:pt x="490" y="472"/>
                  </a:lnTo>
                  <a:lnTo>
                    <a:pt x="490" y="472"/>
                  </a:lnTo>
                  <a:lnTo>
                    <a:pt x="490" y="472"/>
                  </a:lnTo>
                  <a:lnTo>
                    <a:pt x="488" y="472"/>
                  </a:lnTo>
                  <a:lnTo>
                    <a:pt x="490" y="472"/>
                  </a:lnTo>
                  <a:lnTo>
                    <a:pt x="490" y="472"/>
                  </a:lnTo>
                  <a:lnTo>
                    <a:pt x="488" y="472"/>
                  </a:lnTo>
                  <a:lnTo>
                    <a:pt x="490" y="472"/>
                  </a:lnTo>
                  <a:lnTo>
                    <a:pt x="488" y="472"/>
                  </a:lnTo>
                  <a:lnTo>
                    <a:pt x="490" y="472"/>
                  </a:lnTo>
                  <a:lnTo>
                    <a:pt x="488" y="472"/>
                  </a:lnTo>
                  <a:lnTo>
                    <a:pt x="490" y="472"/>
                  </a:lnTo>
                  <a:lnTo>
                    <a:pt x="488" y="472"/>
                  </a:lnTo>
                  <a:lnTo>
                    <a:pt x="490" y="472"/>
                  </a:lnTo>
                  <a:lnTo>
                    <a:pt x="492" y="472"/>
                  </a:lnTo>
                  <a:lnTo>
                    <a:pt x="494" y="472"/>
                  </a:lnTo>
                  <a:lnTo>
                    <a:pt x="492" y="472"/>
                  </a:lnTo>
                  <a:lnTo>
                    <a:pt x="494" y="472"/>
                  </a:lnTo>
                  <a:lnTo>
                    <a:pt x="494" y="472"/>
                  </a:lnTo>
                  <a:lnTo>
                    <a:pt x="494" y="472"/>
                  </a:lnTo>
                  <a:lnTo>
                    <a:pt x="494" y="472"/>
                  </a:lnTo>
                  <a:lnTo>
                    <a:pt x="494" y="472"/>
                  </a:lnTo>
                  <a:lnTo>
                    <a:pt x="494" y="472"/>
                  </a:lnTo>
                  <a:lnTo>
                    <a:pt x="494" y="472"/>
                  </a:lnTo>
                  <a:lnTo>
                    <a:pt x="496" y="472"/>
                  </a:lnTo>
                  <a:lnTo>
                    <a:pt x="496" y="472"/>
                  </a:lnTo>
                  <a:lnTo>
                    <a:pt x="496" y="470"/>
                  </a:lnTo>
                  <a:lnTo>
                    <a:pt x="496" y="472"/>
                  </a:lnTo>
                  <a:lnTo>
                    <a:pt x="496" y="470"/>
                  </a:lnTo>
                  <a:lnTo>
                    <a:pt x="496" y="472"/>
                  </a:lnTo>
                  <a:lnTo>
                    <a:pt x="496" y="470"/>
                  </a:lnTo>
                  <a:lnTo>
                    <a:pt x="498" y="470"/>
                  </a:lnTo>
                  <a:lnTo>
                    <a:pt x="500" y="470"/>
                  </a:lnTo>
                  <a:lnTo>
                    <a:pt x="502" y="470"/>
                  </a:lnTo>
                  <a:lnTo>
                    <a:pt x="500" y="468"/>
                  </a:lnTo>
                  <a:lnTo>
                    <a:pt x="502" y="470"/>
                  </a:lnTo>
                  <a:close/>
                  <a:moveTo>
                    <a:pt x="494" y="468"/>
                  </a:moveTo>
                  <a:lnTo>
                    <a:pt x="494" y="470"/>
                  </a:lnTo>
                  <a:lnTo>
                    <a:pt x="494" y="468"/>
                  </a:lnTo>
                  <a:lnTo>
                    <a:pt x="496" y="468"/>
                  </a:lnTo>
                  <a:lnTo>
                    <a:pt x="494" y="468"/>
                  </a:lnTo>
                  <a:close/>
                  <a:moveTo>
                    <a:pt x="496" y="468"/>
                  </a:moveTo>
                  <a:lnTo>
                    <a:pt x="496" y="468"/>
                  </a:lnTo>
                  <a:lnTo>
                    <a:pt x="496" y="468"/>
                  </a:lnTo>
                  <a:close/>
                  <a:moveTo>
                    <a:pt x="496" y="468"/>
                  </a:moveTo>
                  <a:lnTo>
                    <a:pt x="498" y="468"/>
                  </a:lnTo>
                  <a:lnTo>
                    <a:pt x="496" y="468"/>
                  </a:lnTo>
                  <a:close/>
                  <a:moveTo>
                    <a:pt x="498" y="468"/>
                  </a:moveTo>
                  <a:lnTo>
                    <a:pt x="500" y="468"/>
                  </a:lnTo>
                  <a:lnTo>
                    <a:pt x="498" y="468"/>
                  </a:lnTo>
                  <a:close/>
                  <a:moveTo>
                    <a:pt x="502" y="468"/>
                  </a:moveTo>
                  <a:lnTo>
                    <a:pt x="504" y="468"/>
                  </a:lnTo>
                  <a:lnTo>
                    <a:pt x="502" y="468"/>
                  </a:lnTo>
                  <a:close/>
                  <a:moveTo>
                    <a:pt x="504" y="468"/>
                  </a:moveTo>
                  <a:lnTo>
                    <a:pt x="502" y="468"/>
                  </a:lnTo>
                  <a:lnTo>
                    <a:pt x="504" y="468"/>
                  </a:lnTo>
                  <a:lnTo>
                    <a:pt x="502" y="468"/>
                  </a:lnTo>
                  <a:lnTo>
                    <a:pt x="504" y="468"/>
                  </a:lnTo>
                  <a:close/>
                  <a:moveTo>
                    <a:pt x="504" y="468"/>
                  </a:moveTo>
                  <a:lnTo>
                    <a:pt x="502" y="468"/>
                  </a:lnTo>
                  <a:lnTo>
                    <a:pt x="504" y="468"/>
                  </a:lnTo>
                  <a:close/>
                  <a:moveTo>
                    <a:pt x="500" y="468"/>
                  </a:moveTo>
                  <a:lnTo>
                    <a:pt x="502" y="468"/>
                  </a:lnTo>
                  <a:lnTo>
                    <a:pt x="500" y="468"/>
                  </a:lnTo>
                  <a:close/>
                  <a:moveTo>
                    <a:pt x="502" y="466"/>
                  </a:moveTo>
                  <a:lnTo>
                    <a:pt x="504" y="466"/>
                  </a:lnTo>
                  <a:lnTo>
                    <a:pt x="504" y="468"/>
                  </a:lnTo>
                  <a:lnTo>
                    <a:pt x="504" y="466"/>
                  </a:lnTo>
                  <a:lnTo>
                    <a:pt x="502" y="468"/>
                  </a:lnTo>
                  <a:lnTo>
                    <a:pt x="502" y="466"/>
                  </a:lnTo>
                  <a:close/>
                  <a:moveTo>
                    <a:pt x="514" y="462"/>
                  </a:moveTo>
                  <a:lnTo>
                    <a:pt x="516" y="462"/>
                  </a:lnTo>
                  <a:lnTo>
                    <a:pt x="514" y="462"/>
                  </a:lnTo>
                  <a:lnTo>
                    <a:pt x="512" y="462"/>
                  </a:lnTo>
                  <a:lnTo>
                    <a:pt x="512" y="464"/>
                  </a:lnTo>
                  <a:lnTo>
                    <a:pt x="510" y="464"/>
                  </a:lnTo>
                  <a:lnTo>
                    <a:pt x="510" y="466"/>
                  </a:lnTo>
                  <a:lnTo>
                    <a:pt x="508" y="466"/>
                  </a:lnTo>
                  <a:lnTo>
                    <a:pt x="506" y="466"/>
                  </a:lnTo>
                  <a:lnTo>
                    <a:pt x="506" y="468"/>
                  </a:lnTo>
                  <a:lnTo>
                    <a:pt x="504" y="468"/>
                  </a:lnTo>
                  <a:lnTo>
                    <a:pt x="502" y="468"/>
                  </a:lnTo>
                  <a:lnTo>
                    <a:pt x="502" y="470"/>
                  </a:lnTo>
                  <a:lnTo>
                    <a:pt x="502" y="468"/>
                  </a:lnTo>
                  <a:lnTo>
                    <a:pt x="504" y="468"/>
                  </a:lnTo>
                  <a:lnTo>
                    <a:pt x="504" y="466"/>
                  </a:lnTo>
                  <a:lnTo>
                    <a:pt x="506" y="466"/>
                  </a:lnTo>
                  <a:lnTo>
                    <a:pt x="506" y="468"/>
                  </a:lnTo>
                  <a:lnTo>
                    <a:pt x="506" y="466"/>
                  </a:lnTo>
                  <a:lnTo>
                    <a:pt x="508" y="466"/>
                  </a:lnTo>
                  <a:lnTo>
                    <a:pt x="508" y="464"/>
                  </a:lnTo>
                  <a:lnTo>
                    <a:pt x="508" y="466"/>
                  </a:lnTo>
                  <a:lnTo>
                    <a:pt x="510" y="466"/>
                  </a:lnTo>
                  <a:lnTo>
                    <a:pt x="510" y="464"/>
                  </a:lnTo>
                  <a:lnTo>
                    <a:pt x="508" y="464"/>
                  </a:lnTo>
                  <a:lnTo>
                    <a:pt x="510" y="464"/>
                  </a:lnTo>
                  <a:lnTo>
                    <a:pt x="510" y="462"/>
                  </a:lnTo>
                  <a:lnTo>
                    <a:pt x="512" y="462"/>
                  </a:lnTo>
                  <a:lnTo>
                    <a:pt x="514" y="462"/>
                  </a:lnTo>
                  <a:close/>
                  <a:moveTo>
                    <a:pt x="518" y="462"/>
                  </a:moveTo>
                  <a:lnTo>
                    <a:pt x="516" y="462"/>
                  </a:lnTo>
                  <a:lnTo>
                    <a:pt x="518" y="462"/>
                  </a:lnTo>
                  <a:close/>
                  <a:moveTo>
                    <a:pt x="526" y="454"/>
                  </a:moveTo>
                  <a:lnTo>
                    <a:pt x="528" y="454"/>
                  </a:lnTo>
                  <a:lnTo>
                    <a:pt x="526" y="454"/>
                  </a:lnTo>
                  <a:close/>
                  <a:moveTo>
                    <a:pt x="526" y="454"/>
                  </a:moveTo>
                  <a:lnTo>
                    <a:pt x="528" y="454"/>
                  </a:lnTo>
                  <a:lnTo>
                    <a:pt x="526" y="454"/>
                  </a:lnTo>
                  <a:close/>
                  <a:moveTo>
                    <a:pt x="530" y="449"/>
                  </a:moveTo>
                  <a:lnTo>
                    <a:pt x="530" y="452"/>
                  </a:lnTo>
                  <a:lnTo>
                    <a:pt x="530" y="449"/>
                  </a:lnTo>
                  <a:close/>
                  <a:moveTo>
                    <a:pt x="532" y="449"/>
                  </a:moveTo>
                  <a:lnTo>
                    <a:pt x="530" y="449"/>
                  </a:lnTo>
                  <a:lnTo>
                    <a:pt x="532" y="449"/>
                  </a:lnTo>
                  <a:close/>
                  <a:moveTo>
                    <a:pt x="532" y="449"/>
                  </a:moveTo>
                  <a:lnTo>
                    <a:pt x="530" y="449"/>
                  </a:lnTo>
                  <a:lnTo>
                    <a:pt x="532" y="449"/>
                  </a:lnTo>
                  <a:close/>
                  <a:moveTo>
                    <a:pt x="532" y="449"/>
                  </a:moveTo>
                  <a:lnTo>
                    <a:pt x="532" y="452"/>
                  </a:lnTo>
                  <a:lnTo>
                    <a:pt x="530" y="452"/>
                  </a:lnTo>
                  <a:lnTo>
                    <a:pt x="528" y="452"/>
                  </a:lnTo>
                  <a:lnTo>
                    <a:pt x="528" y="454"/>
                  </a:lnTo>
                  <a:lnTo>
                    <a:pt x="526" y="454"/>
                  </a:lnTo>
                  <a:lnTo>
                    <a:pt x="526" y="456"/>
                  </a:lnTo>
                  <a:lnTo>
                    <a:pt x="524" y="456"/>
                  </a:lnTo>
                  <a:lnTo>
                    <a:pt x="524" y="458"/>
                  </a:lnTo>
                  <a:lnTo>
                    <a:pt x="522" y="458"/>
                  </a:lnTo>
                  <a:lnTo>
                    <a:pt x="522" y="456"/>
                  </a:lnTo>
                  <a:lnTo>
                    <a:pt x="524" y="456"/>
                  </a:lnTo>
                  <a:lnTo>
                    <a:pt x="524" y="454"/>
                  </a:lnTo>
                  <a:lnTo>
                    <a:pt x="526" y="454"/>
                  </a:lnTo>
                  <a:lnTo>
                    <a:pt x="528" y="454"/>
                  </a:lnTo>
                  <a:lnTo>
                    <a:pt x="526" y="454"/>
                  </a:lnTo>
                  <a:lnTo>
                    <a:pt x="528" y="454"/>
                  </a:lnTo>
                  <a:lnTo>
                    <a:pt x="526" y="454"/>
                  </a:lnTo>
                  <a:lnTo>
                    <a:pt x="528" y="454"/>
                  </a:lnTo>
                  <a:lnTo>
                    <a:pt x="528" y="452"/>
                  </a:lnTo>
                  <a:lnTo>
                    <a:pt x="530" y="452"/>
                  </a:lnTo>
                  <a:lnTo>
                    <a:pt x="530" y="449"/>
                  </a:lnTo>
                  <a:lnTo>
                    <a:pt x="530" y="452"/>
                  </a:lnTo>
                  <a:lnTo>
                    <a:pt x="530" y="449"/>
                  </a:lnTo>
                  <a:lnTo>
                    <a:pt x="532" y="449"/>
                  </a:lnTo>
                  <a:close/>
                  <a:moveTo>
                    <a:pt x="528" y="447"/>
                  </a:moveTo>
                  <a:lnTo>
                    <a:pt x="528" y="449"/>
                  </a:lnTo>
                  <a:lnTo>
                    <a:pt x="528" y="447"/>
                  </a:lnTo>
                  <a:lnTo>
                    <a:pt x="528" y="449"/>
                  </a:lnTo>
                  <a:lnTo>
                    <a:pt x="530" y="449"/>
                  </a:lnTo>
                  <a:lnTo>
                    <a:pt x="528" y="449"/>
                  </a:lnTo>
                  <a:lnTo>
                    <a:pt x="528" y="452"/>
                  </a:lnTo>
                  <a:lnTo>
                    <a:pt x="526" y="452"/>
                  </a:lnTo>
                  <a:lnTo>
                    <a:pt x="528" y="452"/>
                  </a:lnTo>
                  <a:lnTo>
                    <a:pt x="526" y="452"/>
                  </a:lnTo>
                  <a:lnTo>
                    <a:pt x="528" y="452"/>
                  </a:lnTo>
                  <a:lnTo>
                    <a:pt x="526" y="452"/>
                  </a:lnTo>
                  <a:lnTo>
                    <a:pt x="526" y="454"/>
                  </a:lnTo>
                  <a:lnTo>
                    <a:pt x="524" y="454"/>
                  </a:lnTo>
                  <a:lnTo>
                    <a:pt x="526" y="454"/>
                  </a:lnTo>
                  <a:lnTo>
                    <a:pt x="526" y="452"/>
                  </a:lnTo>
                  <a:lnTo>
                    <a:pt x="528" y="452"/>
                  </a:lnTo>
                  <a:lnTo>
                    <a:pt x="528" y="449"/>
                  </a:lnTo>
                  <a:lnTo>
                    <a:pt x="528" y="447"/>
                  </a:lnTo>
                  <a:close/>
                  <a:moveTo>
                    <a:pt x="532" y="447"/>
                  </a:moveTo>
                  <a:lnTo>
                    <a:pt x="532" y="449"/>
                  </a:lnTo>
                  <a:lnTo>
                    <a:pt x="532" y="447"/>
                  </a:lnTo>
                  <a:close/>
                  <a:moveTo>
                    <a:pt x="530" y="447"/>
                  </a:moveTo>
                  <a:lnTo>
                    <a:pt x="532" y="447"/>
                  </a:lnTo>
                  <a:lnTo>
                    <a:pt x="532" y="449"/>
                  </a:lnTo>
                  <a:lnTo>
                    <a:pt x="530" y="449"/>
                  </a:lnTo>
                  <a:lnTo>
                    <a:pt x="530" y="447"/>
                  </a:lnTo>
                  <a:close/>
                  <a:moveTo>
                    <a:pt x="530" y="445"/>
                  </a:moveTo>
                  <a:lnTo>
                    <a:pt x="530" y="447"/>
                  </a:lnTo>
                  <a:lnTo>
                    <a:pt x="528" y="447"/>
                  </a:lnTo>
                  <a:lnTo>
                    <a:pt x="530" y="447"/>
                  </a:lnTo>
                  <a:lnTo>
                    <a:pt x="530" y="445"/>
                  </a:lnTo>
                  <a:close/>
                  <a:moveTo>
                    <a:pt x="534" y="443"/>
                  </a:moveTo>
                  <a:lnTo>
                    <a:pt x="532" y="443"/>
                  </a:lnTo>
                  <a:lnTo>
                    <a:pt x="534" y="443"/>
                  </a:lnTo>
                  <a:close/>
                  <a:moveTo>
                    <a:pt x="536" y="443"/>
                  </a:moveTo>
                  <a:lnTo>
                    <a:pt x="534" y="443"/>
                  </a:lnTo>
                  <a:lnTo>
                    <a:pt x="536" y="443"/>
                  </a:lnTo>
                  <a:close/>
                  <a:moveTo>
                    <a:pt x="530" y="441"/>
                  </a:moveTo>
                  <a:lnTo>
                    <a:pt x="528" y="441"/>
                  </a:lnTo>
                  <a:lnTo>
                    <a:pt x="530" y="441"/>
                  </a:lnTo>
                  <a:close/>
                  <a:moveTo>
                    <a:pt x="544" y="439"/>
                  </a:moveTo>
                  <a:lnTo>
                    <a:pt x="542" y="439"/>
                  </a:lnTo>
                  <a:lnTo>
                    <a:pt x="544" y="439"/>
                  </a:lnTo>
                  <a:close/>
                  <a:moveTo>
                    <a:pt x="544" y="439"/>
                  </a:moveTo>
                  <a:lnTo>
                    <a:pt x="544" y="437"/>
                  </a:lnTo>
                  <a:lnTo>
                    <a:pt x="544" y="439"/>
                  </a:lnTo>
                  <a:close/>
                  <a:moveTo>
                    <a:pt x="540" y="437"/>
                  </a:moveTo>
                  <a:lnTo>
                    <a:pt x="540" y="439"/>
                  </a:lnTo>
                  <a:lnTo>
                    <a:pt x="540" y="437"/>
                  </a:lnTo>
                  <a:close/>
                  <a:moveTo>
                    <a:pt x="544" y="437"/>
                  </a:moveTo>
                  <a:lnTo>
                    <a:pt x="542" y="437"/>
                  </a:lnTo>
                  <a:lnTo>
                    <a:pt x="544" y="437"/>
                  </a:lnTo>
                  <a:close/>
                  <a:moveTo>
                    <a:pt x="544" y="437"/>
                  </a:moveTo>
                  <a:lnTo>
                    <a:pt x="542" y="437"/>
                  </a:lnTo>
                  <a:lnTo>
                    <a:pt x="544" y="437"/>
                  </a:lnTo>
                  <a:close/>
                  <a:moveTo>
                    <a:pt x="552" y="435"/>
                  </a:moveTo>
                  <a:lnTo>
                    <a:pt x="550" y="435"/>
                  </a:lnTo>
                  <a:lnTo>
                    <a:pt x="550" y="437"/>
                  </a:lnTo>
                  <a:lnTo>
                    <a:pt x="548" y="437"/>
                  </a:lnTo>
                  <a:lnTo>
                    <a:pt x="546" y="439"/>
                  </a:lnTo>
                  <a:lnTo>
                    <a:pt x="544" y="439"/>
                  </a:lnTo>
                  <a:lnTo>
                    <a:pt x="544" y="441"/>
                  </a:lnTo>
                  <a:lnTo>
                    <a:pt x="544" y="441"/>
                  </a:lnTo>
                  <a:lnTo>
                    <a:pt x="542" y="441"/>
                  </a:lnTo>
                  <a:lnTo>
                    <a:pt x="542" y="443"/>
                  </a:lnTo>
                  <a:lnTo>
                    <a:pt x="540" y="443"/>
                  </a:lnTo>
                  <a:lnTo>
                    <a:pt x="538" y="445"/>
                  </a:lnTo>
                  <a:lnTo>
                    <a:pt x="536" y="445"/>
                  </a:lnTo>
                  <a:lnTo>
                    <a:pt x="536" y="447"/>
                  </a:lnTo>
                  <a:lnTo>
                    <a:pt x="534" y="447"/>
                  </a:lnTo>
                  <a:lnTo>
                    <a:pt x="534" y="449"/>
                  </a:lnTo>
                  <a:lnTo>
                    <a:pt x="532" y="449"/>
                  </a:lnTo>
                  <a:lnTo>
                    <a:pt x="532" y="447"/>
                  </a:lnTo>
                  <a:lnTo>
                    <a:pt x="534" y="447"/>
                  </a:lnTo>
                  <a:lnTo>
                    <a:pt x="534" y="445"/>
                  </a:lnTo>
                  <a:lnTo>
                    <a:pt x="534" y="447"/>
                  </a:lnTo>
                  <a:lnTo>
                    <a:pt x="534" y="445"/>
                  </a:lnTo>
                  <a:lnTo>
                    <a:pt x="534" y="447"/>
                  </a:lnTo>
                  <a:lnTo>
                    <a:pt x="534" y="445"/>
                  </a:lnTo>
                  <a:lnTo>
                    <a:pt x="534" y="447"/>
                  </a:lnTo>
                  <a:lnTo>
                    <a:pt x="534" y="445"/>
                  </a:lnTo>
                  <a:lnTo>
                    <a:pt x="536" y="445"/>
                  </a:lnTo>
                  <a:lnTo>
                    <a:pt x="534" y="445"/>
                  </a:lnTo>
                  <a:lnTo>
                    <a:pt x="536" y="445"/>
                  </a:lnTo>
                  <a:lnTo>
                    <a:pt x="538" y="445"/>
                  </a:lnTo>
                  <a:lnTo>
                    <a:pt x="536" y="445"/>
                  </a:lnTo>
                  <a:lnTo>
                    <a:pt x="536" y="443"/>
                  </a:lnTo>
                  <a:lnTo>
                    <a:pt x="536" y="445"/>
                  </a:lnTo>
                  <a:lnTo>
                    <a:pt x="538" y="445"/>
                  </a:lnTo>
                  <a:lnTo>
                    <a:pt x="538" y="443"/>
                  </a:lnTo>
                  <a:lnTo>
                    <a:pt x="538" y="445"/>
                  </a:lnTo>
                  <a:lnTo>
                    <a:pt x="538" y="443"/>
                  </a:lnTo>
                  <a:lnTo>
                    <a:pt x="536" y="443"/>
                  </a:lnTo>
                  <a:lnTo>
                    <a:pt x="538" y="443"/>
                  </a:lnTo>
                  <a:lnTo>
                    <a:pt x="538" y="445"/>
                  </a:lnTo>
                  <a:lnTo>
                    <a:pt x="538" y="443"/>
                  </a:lnTo>
                  <a:lnTo>
                    <a:pt x="540" y="443"/>
                  </a:lnTo>
                  <a:lnTo>
                    <a:pt x="538" y="443"/>
                  </a:lnTo>
                  <a:lnTo>
                    <a:pt x="540" y="443"/>
                  </a:lnTo>
                  <a:lnTo>
                    <a:pt x="538" y="443"/>
                  </a:lnTo>
                  <a:lnTo>
                    <a:pt x="540" y="443"/>
                  </a:lnTo>
                  <a:lnTo>
                    <a:pt x="538" y="443"/>
                  </a:lnTo>
                  <a:lnTo>
                    <a:pt x="540" y="443"/>
                  </a:lnTo>
                  <a:lnTo>
                    <a:pt x="540" y="441"/>
                  </a:lnTo>
                  <a:lnTo>
                    <a:pt x="540" y="443"/>
                  </a:lnTo>
                  <a:lnTo>
                    <a:pt x="540" y="441"/>
                  </a:lnTo>
                  <a:lnTo>
                    <a:pt x="540" y="443"/>
                  </a:lnTo>
                  <a:lnTo>
                    <a:pt x="540" y="441"/>
                  </a:lnTo>
                  <a:lnTo>
                    <a:pt x="540" y="443"/>
                  </a:lnTo>
                  <a:lnTo>
                    <a:pt x="540" y="441"/>
                  </a:lnTo>
                  <a:lnTo>
                    <a:pt x="540" y="443"/>
                  </a:lnTo>
                  <a:lnTo>
                    <a:pt x="540" y="441"/>
                  </a:lnTo>
                  <a:lnTo>
                    <a:pt x="540" y="443"/>
                  </a:lnTo>
                  <a:lnTo>
                    <a:pt x="540" y="441"/>
                  </a:lnTo>
                  <a:lnTo>
                    <a:pt x="540" y="443"/>
                  </a:lnTo>
                  <a:lnTo>
                    <a:pt x="540" y="441"/>
                  </a:lnTo>
                  <a:lnTo>
                    <a:pt x="542" y="441"/>
                  </a:lnTo>
                  <a:lnTo>
                    <a:pt x="542" y="443"/>
                  </a:lnTo>
                  <a:lnTo>
                    <a:pt x="542" y="441"/>
                  </a:lnTo>
                  <a:lnTo>
                    <a:pt x="540" y="441"/>
                  </a:lnTo>
                  <a:lnTo>
                    <a:pt x="542" y="441"/>
                  </a:lnTo>
                  <a:lnTo>
                    <a:pt x="540" y="441"/>
                  </a:lnTo>
                  <a:lnTo>
                    <a:pt x="542" y="441"/>
                  </a:lnTo>
                  <a:lnTo>
                    <a:pt x="540" y="441"/>
                  </a:lnTo>
                  <a:lnTo>
                    <a:pt x="542" y="441"/>
                  </a:lnTo>
                  <a:lnTo>
                    <a:pt x="542" y="439"/>
                  </a:lnTo>
                  <a:lnTo>
                    <a:pt x="542" y="441"/>
                  </a:lnTo>
                  <a:lnTo>
                    <a:pt x="544" y="441"/>
                  </a:lnTo>
                  <a:lnTo>
                    <a:pt x="542" y="441"/>
                  </a:lnTo>
                  <a:lnTo>
                    <a:pt x="542" y="439"/>
                  </a:lnTo>
                  <a:lnTo>
                    <a:pt x="544" y="439"/>
                  </a:lnTo>
                  <a:lnTo>
                    <a:pt x="544" y="439"/>
                  </a:lnTo>
                  <a:lnTo>
                    <a:pt x="544" y="437"/>
                  </a:lnTo>
                  <a:lnTo>
                    <a:pt x="544" y="439"/>
                  </a:lnTo>
                  <a:lnTo>
                    <a:pt x="546" y="439"/>
                  </a:lnTo>
                  <a:lnTo>
                    <a:pt x="544" y="439"/>
                  </a:lnTo>
                  <a:lnTo>
                    <a:pt x="546" y="439"/>
                  </a:lnTo>
                  <a:lnTo>
                    <a:pt x="544" y="437"/>
                  </a:lnTo>
                  <a:lnTo>
                    <a:pt x="546" y="437"/>
                  </a:lnTo>
                  <a:lnTo>
                    <a:pt x="544" y="437"/>
                  </a:lnTo>
                  <a:lnTo>
                    <a:pt x="546" y="437"/>
                  </a:lnTo>
                  <a:lnTo>
                    <a:pt x="548" y="437"/>
                  </a:lnTo>
                  <a:lnTo>
                    <a:pt x="548" y="435"/>
                  </a:lnTo>
                  <a:lnTo>
                    <a:pt x="548" y="437"/>
                  </a:lnTo>
                  <a:lnTo>
                    <a:pt x="548" y="435"/>
                  </a:lnTo>
                  <a:lnTo>
                    <a:pt x="550" y="435"/>
                  </a:lnTo>
                  <a:lnTo>
                    <a:pt x="552" y="435"/>
                  </a:lnTo>
                  <a:close/>
                  <a:moveTo>
                    <a:pt x="546" y="433"/>
                  </a:moveTo>
                  <a:lnTo>
                    <a:pt x="546" y="435"/>
                  </a:lnTo>
                  <a:lnTo>
                    <a:pt x="546" y="433"/>
                  </a:lnTo>
                  <a:close/>
                  <a:moveTo>
                    <a:pt x="548" y="435"/>
                  </a:moveTo>
                  <a:lnTo>
                    <a:pt x="546" y="435"/>
                  </a:lnTo>
                  <a:lnTo>
                    <a:pt x="548" y="433"/>
                  </a:lnTo>
                  <a:lnTo>
                    <a:pt x="548" y="435"/>
                  </a:lnTo>
                  <a:close/>
                  <a:moveTo>
                    <a:pt x="552" y="429"/>
                  </a:moveTo>
                  <a:lnTo>
                    <a:pt x="552" y="431"/>
                  </a:lnTo>
                  <a:lnTo>
                    <a:pt x="550" y="431"/>
                  </a:lnTo>
                  <a:lnTo>
                    <a:pt x="548" y="431"/>
                  </a:lnTo>
                  <a:lnTo>
                    <a:pt x="548" y="433"/>
                  </a:lnTo>
                  <a:lnTo>
                    <a:pt x="548" y="431"/>
                  </a:lnTo>
                  <a:lnTo>
                    <a:pt x="550" y="431"/>
                  </a:lnTo>
                  <a:lnTo>
                    <a:pt x="552" y="431"/>
                  </a:lnTo>
                  <a:lnTo>
                    <a:pt x="552" y="429"/>
                  </a:lnTo>
                  <a:close/>
                  <a:moveTo>
                    <a:pt x="564" y="425"/>
                  </a:moveTo>
                  <a:lnTo>
                    <a:pt x="562" y="425"/>
                  </a:lnTo>
                  <a:lnTo>
                    <a:pt x="562" y="427"/>
                  </a:lnTo>
                  <a:lnTo>
                    <a:pt x="560" y="427"/>
                  </a:lnTo>
                  <a:lnTo>
                    <a:pt x="558" y="427"/>
                  </a:lnTo>
                  <a:lnTo>
                    <a:pt x="556" y="427"/>
                  </a:lnTo>
                  <a:lnTo>
                    <a:pt x="556" y="429"/>
                  </a:lnTo>
                  <a:lnTo>
                    <a:pt x="554" y="429"/>
                  </a:lnTo>
                  <a:lnTo>
                    <a:pt x="554" y="431"/>
                  </a:lnTo>
                  <a:lnTo>
                    <a:pt x="552" y="431"/>
                  </a:lnTo>
                  <a:lnTo>
                    <a:pt x="552" y="433"/>
                  </a:lnTo>
                  <a:lnTo>
                    <a:pt x="550" y="433"/>
                  </a:lnTo>
                  <a:lnTo>
                    <a:pt x="548" y="433"/>
                  </a:lnTo>
                  <a:lnTo>
                    <a:pt x="550" y="433"/>
                  </a:lnTo>
                  <a:lnTo>
                    <a:pt x="550" y="431"/>
                  </a:lnTo>
                  <a:lnTo>
                    <a:pt x="552" y="431"/>
                  </a:lnTo>
                  <a:lnTo>
                    <a:pt x="552" y="429"/>
                  </a:lnTo>
                  <a:lnTo>
                    <a:pt x="554" y="429"/>
                  </a:lnTo>
                  <a:lnTo>
                    <a:pt x="554" y="427"/>
                  </a:lnTo>
                  <a:lnTo>
                    <a:pt x="556" y="427"/>
                  </a:lnTo>
                  <a:lnTo>
                    <a:pt x="558" y="427"/>
                  </a:lnTo>
                  <a:lnTo>
                    <a:pt x="560" y="425"/>
                  </a:lnTo>
                  <a:lnTo>
                    <a:pt x="562" y="425"/>
                  </a:lnTo>
                  <a:lnTo>
                    <a:pt x="564" y="425"/>
                  </a:lnTo>
                  <a:close/>
                  <a:moveTo>
                    <a:pt x="560" y="423"/>
                  </a:moveTo>
                  <a:lnTo>
                    <a:pt x="562" y="423"/>
                  </a:lnTo>
                  <a:lnTo>
                    <a:pt x="562" y="425"/>
                  </a:lnTo>
                  <a:lnTo>
                    <a:pt x="560" y="425"/>
                  </a:lnTo>
                  <a:lnTo>
                    <a:pt x="558" y="427"/>
                  </a:lnTo>
                  <a:lnTo>
                    <a:pt x="556" y="427"/>
                  </a:lnTo>
                  <a:lnTo>
                    <a:pt x="554" y="427"/>
                  </a:lnTo>
                  <a:lnTo>
                    <a:pt x="554" y="429"/>
                  </a:lnTo>
                  <a:lnTo>
                    <a:pt x="552" y="429"/>
                  </a:lnTo>
                  <a:lnTo>
                    <a:pt x="554" y="429"/>
                  </a:lnTo>
                  <a:lnTo>
                    <a:pt x="554" y="427"/>
                  </a:lnTo>
                  <a:lnTo>
                    <a:pt x="556" y="427"/>
                  </a:lnTo>
                  <a:lnTo>
                    <a:pt x="558" y="427"/>
                  </a:lnTo>
                  <a:lnTo>
                    <a:pt x="558" y="425"/>
                  </a:lnTo>
                  <a:lnTo>
                    <a:pt x="560" y="425"/>
                  </a:lnTo>
                  <a:lnTo>
                    <a:pt x="560" y="423"/>
                  </a:lnTo>
                  <a:close/>
                  <a:moveTo>
                    <a:pt x="564" y="423"/>
                  </a:moveTo>
                  <a:lnTo>
                    <a:pt x="564" y="425"/>
                  </a:lnTo>
                  <a:lnTo>
                    <a:pt x="564" y="423"/>
                  </a:lnTo>
                  <a:lnTo>
                    <a:pt x="566" y="423"/>
                  </a:lnTo>
                  <a:lnTo>
                    <a:pt x="564" y="423"/>
                  </a:lnTo>
                  <a:close/>
                  <a:moveTo>
                    <a:pt x="550" y="423"/>
                  </a:moveTo>
                  <a:lnTo>
                    <a:pt x="550" y="423"/>
                  </a:lnTo>
                  <a:lnTo>
                    <a:pt x="550" y="423"/>
                  </a:lnTo>
                  <a:close/>
                  <a:moveTo>
                    <a:pt x="550" y="423"/>
                  </a:moveTo>
                  <a:lnTo>
                    <a:pt x="552" y="423"/>
                  </a:lnTo>
                  <a:lnTo>
                    <a:pt x="552" y="421"/>
                  </a:lnTo>
                  <a:lnTo>
                    <a:pt x="552" y="423"/>
                  </a:lnTo>
                  <a:lnTo>
                    <a:pt x="550" y="423"/>
                  </a:lnTo>
                  <a:close/>
                  <a:moveTo>
                    <a:pt x="554" y="419"/>
                  </a:moveTo>
                  <a:lnTo>
                    <a:pt x="552" y="419"/>
                  </a:lnTo>
                  <a:lnTo>
                    <a:pt x="554" y="419"/>
                  </a:lnTo>
                  <a:close/>
                  <a:moveTo>
                    <a:pt x="554" y="419"/>
                  </a:moveTo>
                  <a:lnTo>
                    <a:pt x="554" y="417"/>
                  </a:lnTo>
                  <a:lnTo>
                    <a:pt x="554" y="419"/>
                  </a:lnTo>
                  <a:close/>
                  <a:moveTo>
                    <a:pt x="554" y="417"/>
                  </a:moveTo>
                  <a:lnTo>
                    <a:pt x="554" y="415"/>
                  </a:lnTo>
                  <a:lnTo>
                    <a:pt x="554" y="417"/>
                  </a:lnTo>
                  <a:close/>
                  <a:moveTo>
                    <a:pt x="538" y="413"/>
                  </a:moveTo>
                  <a:lnTo>
                    <a:pt x="540" y="413"/>
                  </a:lnTo>
                  <a:lnTo>
                    <a:pt x="538" y="413"/>
                  </a:lnTo>
                  <a:lnTo>
                    <a:pt x="538" y="415"/>
                  </a:lnTo>
                  <a:lnTo>
                    <a:pt x="538" y="413"/>
                  </a:lnTo>
                  <a:close/>
                  <a:moveTo>
                    <a:pt x="552" y="413"/>
                  </a:moveTo>
                  <a:lnTo>
                    <a:pt x="554" y="413"/>
                  </a:lnTo>
                  <a:lnTo>
                    <a:pt x="552" y="413"/>
                  </a:lnTo>
                  <a:close/>
                  <a:moveTo>
                    <a:pt x="552" y="413"/>
                  </a:moveTo>
                  <a:lnTo>
                    <a:pt x="554" y="413"/>
                  </a:lnTo>
                  <a:lnTo>
                    <a:pt x="552" y="413"/>
                  </a:lnTo>
                  <a:close/>
                  <a:moveTo>
                    <a:pt x="552" y="413"/>
                  </a:moveTo>
                  <a:lnTo>
                    <a:pt x="552" y="411"/>
                  </a:lnTo>
                  <a:lnTo>
                    <a:pt x="554" y="411"/>
                  </a:lnTo>
                  <a:lnTo>
                    <a:pt x="552" y="413"/>
                  </a:lnTo>
                  <a:close/>
                  <a:moveTo>
                    <a:pt x="536" y="409"/>
                  </a:moveTo>
                  <a:lnTo>
                    <a:pt x="536" y="411"/>
                  </a:lnTo>
                  <a:lnTo>
                    <a:pt x="536" y="409"/>
                  </a:lnTo>
                  <a:lnTo>
                    <a:pt x="536" y="411"/>
                  </a:lnTo>
                  <a:lnTo>
                    <a:pt x="536" y="409"/>
                  </a:lnTo>
                  <a:lnTo>
                    <a:pt x="536" y="411"/>
                  </a:lnTo>
                  <a:lnTo>
                    <a:pt x="536" y="409"/>
                  </a:lnTo>
                  <a:lnTo>
                    <a:pt x="536" y="411"/>
                  </a:lnTo>
                  <a:lnTo>
                    <a:pt x="536" y="409"/>
                  </a:lnTo>
                  <a:close/>
                  <a:moveTo>
                    <a:pt x="596" y="403"/>
                  </a:moveTo>
                  <a:lnTo>
                    <a:pt x="596" y="401"/>
                  </a:lnTo>
                  <a:lnTo>
                    <a:pt x="596" y="403"/>
                  </a:lnTo>
                  <a:close/>
                  <a:moveTo>
                    <a:pt x="598" y="401"/>
                  </a:moveTo>
                  <a:lnTo>
                    <a:pt x="596" y="401"/>
                  </a:lnTo>
                  <a:lnTo>
                    <a:pt x="598" y="401"/>
                  </a:lnTo>
                  <a:close/>
                  <a:moveTo>
                    <a:pt x="596" y="401"/>
                  </a:moveTo>
                  <a:lnTo>
                    <a:pt x="594" y="401"/>
                  </a:lnTo>
                  <a:lnTo>
                    <a:pt x="594" y="399"/>
                  </a:lnTo>
                  <a:lnTo>
                    <a:pt x="596" y="399"/>
                  </a:lnTo>
                  <a:lnTo>
                    <a:pt x="596" y="401"/>
                  </a:lnTo>
                  <a:close/>
                  <a:moveTo>
                    <a:pt x="592" y="199"/>
                  </a:moveTo>
                  <a:lnTo>
                    <a:pt x="592" y="201"/>
                  </a:lnTo>
                  <a:lnTo>
                    <a:pt x="592" y="199"/>
                  </a:lnTo>
                  <a:close/>
                  <a:moveTo>
                    <a:pt x="562" y="189"/>
                  </a:moveTo>
                  <a:lnTo>
                    <a:pt x="560" y="189"/>
                  </a:lnTo>
                  <a:lnTo>
                    <a:pt x="562" y="189"/>
                  </a:lnTo>
                  <a:close/>
                  <a:moveTo>
                    <a:pt x="544" y="417"/>
                  </a:moveTo>
                  <a:lnTo>
                    <a:pt x="544" y="415"/>
                  </a:lnTo>
                  <a:lnTo>
                    <a:pt x="542" y="415"/>
                  </a:lnTo>
                  <a:lnTo>
                    <a:pt x="540" y="415"/>
                  </a:lnTo>
                  <a:lnTo>
                    <a:pt x="540" y="413"/>
                  </a:lnTo>
                  <a:lnTo>
                    <a:pt x="542" y="413"/>
                  </a:lnTo>
                  <a:lnTo>
                    <a:pt x="540" y="413"/>
                  </a:lnTo>
                  <a:lnTo>
                    <a:pt x="542" y="413"/>
                  </a:lnTo>
                  <a:lnTo>
                    <a:pt x="540" y="413"/>
                  </a:lnTo>
                  <a:lnTo>
                    <a:pt x="540" y="415"/>
                  </a:lnTo>
                  <a:lnTo>
                    <a:pt x="540" y="413"/>
                  </a:lnTo>
                  <a:lnTo>
                    <a:pt x="540" y="415"/>
                  </a:lnTo>
                  <a:lnTo>
                    <a:pt x="540" y="413"/>
                  </a:lnTo>
                  <a:lnTo>
                    <a:pt x="540" y="415"/>
                  </a:lnTo>
                  <a:lnTo>
                    <a:pt x="540" y="413"/>
                  </a:lnTo>
                  <a:lnTo>
                    <a:pt x="538" y="413"/>
                  </a:lnTo>
                  <a:lnTo>
                    <a:pt x="540" y="413"/>
                  </a:lnTo>
                  <a:lnTo>
                    <a:pt x="538" y="411"/>
                  </a:lnTo>
                  <a:lnTo>
                    <a:pt x="538" y="413"/>
                  </a:lnTo>
                  <a:lnTo>
                    <a:pt x="538" y="411"/>
                  </a:lnTo>
                  <a:lnTo>
                    <a:pt x="538" y="413"/>
                  </a:lnTo>
                  <a:lnTo>
                    <a:pt x="538" y="411"/>
                  </a:lnTo>
                  <a:lnTo>
                    <a:pt x="538" y="409"/>
                  </a:lnTo>
                  <a:lnTo>
                    <a:pt x="538" y="411"/>
                  </a:lnTo>
                  <a:lnTo>
                    <a:pt x="538" y="409"/>
                  </a:lnTo>
                  <a:lnTo>
                    <a:pt x="538" y="411"/>
                  </a:lnTo>
                  <a:lnTo>
                    <a:pt x="536" y="411"/>
                  </a:lnTo>
                  <a:lnTo>
                    <a:pt x="536" y="409"/>
                  </a:lnTo>
                  <a:lnTo>
                    <a:pt x="538" y="409"/>
                  </a:lnTo>
                  <a:lnTo>
                    <a:pt x="536" y="409"/>
                  </a:lnTo>
                  <a:lnTo>
                    <a:pt x="536" y="411"/>
                  </a:lnTo>
                  <a:lnTo>
                    <a:pt x="536" y="409"/>
                  </a:lnTo>
                  <a:lnTo>
                    <a:pt x="538" y="409"/>
                  </a:lnTo>
                  <a:lnTo>
                    <a:pt x="536" y="409"/>
                  </a:lnTo>
                  <a:lnTo>
                    <a:pt x="536" y="407"/>
                  </a:lnTo>
                  <a:lnTo>
                    <a:pt x="536" y="409"/>
                  </a:lnTo>
                  <a:lnTo>
                    <a:pt x="538" y="409"/>
                  </a:lnTo>
                  <a:lnTo>
                    <a:pt x="536" y="409"/>
                  </a:lnTo>
                  <a:lnTo>
                    <a:pt x="538" y="409"/>
                  </a:lnTo>
                  <a:lnTo>
                    <a:pt x="536" y="409"/>
                  </a:lnTo>
                  <a:lnTo>
                    <a:pt x="536" y="411"/>
                  </a:lnTo>
                  <a:lnTo>
                    <a:pt x="538" y="411"/>
                  </a:lnTo>
                  <a:lnTo>
                    <a:pt x="538" y="413"/>
                  </a:lnTo>
                  <a:lnTo>
                    <a:pt x="538" y="415"/>
                  </a:lnTo>
                  <a:lnTo>
                    <a:pt x="540" y="415"/>
                  </a:lnTo>
                  <a:lnTo>
                    <a:pt x="542" y="415"/>
                  </a:lnTo>
                  <a:lnTo>
                    <a:pt x="542" y="417"/>
                  </a:lnTo>
                  <a:lnTo>
                    <a:pt x="540" y="417"/>
                  </a:lnTo>
                  <a:lnTo>
                    <a:pt x="540" y="419"/>
                  </a:lnTo>
                  <a:lnTo>
                    <a:pt x="540" y="421"/>
                  </a:lnTo>
                  <a:lnTo>
                    <a:pt x="540" y="423"/>
                  </a:lnTo>
                  <a:lnTo>
                    <a:pt x="538" y="423"/>
                  </a:lnTo>
                  <a:lnTo>
                    <a:pt x="540" y="423"/>
                  </a:lnTo>
                  <a:lnTo>
                    <a:pt x="538" y="423"/>
                  </a:lnTo>
                  <a:lnTo>
                    <a:pt x="540" y="423"/>
                  </a:lnTo>
                  <a:lnTo>
                    <a:pt x="540" y="423"/>
                  </a:lnTo>
                  <a:lnTo>
                    <a:pt x="542" y="423"/>
                  </a:lnTo>
                  <a:lnTo>
                    <a:pt x="542" y="425"/>
                  </a:lnTo>
                  <a:lnTo>
                    <a:pt x="544" y="425"/>
                  </a:lnTo>
                  <a:lnTo>
                    <a:pt x="544" y="427"/>
                  </a:lnTo>
                  <a:lnTo>
                    <a:pt x="544" y="425"/>
                  </a:lnTo>
                  <a:lnTo>
                    <a:pt x="542" y="425"/>
                  </a:lnTo>
                  <a:lnTo>
                    <a:pt x="542" y="427"/>
                  </a:lnTo>
                  <a:lnTo>
                    <a:pt x="544" y="427"/>
                  </a:lnTo>
                  <a:lnTo>
                    <a:pt x="544" y="429"/>
                  </a:lnTo>
                  <a:lnTo>
                    <a:pt x="544" y="429"/>
                  </a:lnTo>
                  <a:lnTo>
                    <a:pt x="544" y="431"/>
                  </a:lnTo>
                  <a:lnTo>
                    <a:pt x="546" y="433"/>
                  </a:lnTo>
                  <a:lnTo>
                    <a:pt x="548" y="433"/>
                  </a:lnTo>
                  <a:lnTo>
                    <a:pt x="546" y="433"/>
                  </a:lnTo>
                  <a:lnTo>
                    <a:pt x="544" y="431"/>
                  </a:lnTo>
                  <a:lnTo>
                    <a:pt x="544" y="431"/>
                  </a:lnTo>
                  <a:lnTo>
                    <a:pt x="544" y="431"/>
                  </a:lnTo>
                  <a:lnTo>
                    <a:pt x="544" y="431"/>
                  </a:lnTo>
                  <a:lnTo>
                    <a:pt x="544" y="431"/>
                  </a:lnTo>
                  <a:lnTo>
                    <a:pt x="544" y="433"/>
                  </a:lnTo>
                  <a:lnTo>
                    <a:pt x="544" y="433"/>
                  </a:lnTo>
                  <a:lnTo>
                    <a:pt x="544" y="433"/>
                  </a:lnTo>
                  <a:lnTo>
                    <a:pt x="544" y="431"/>
                  </a:lnTo>
                  <a:lnTo>
                    <a:pt x="544" y="433"/>
                  </a:lnTo>
                  <a:lnTo>
                    <a:pt x="544" y="433"/>
                  </a:lnTo>
                  <a:lnTo>
                    <a:pt x="544" y="435"/>
                  </a:lnTo>
                  <a:lnTo>
                    <a:pt x="544" y="437"/>
                  </a:lnTo>
                  <a:lnTo>
                    <a:pt x="544" y="435"/>
                  </a:lnTo>
                  <a:lnTo>
                    <a:pt x="542" y="435"/>
                  </a:lnTo>
                  <a:lnTo>
                    <a:pt x="542" y="437"/>
                  </a:lnTo>
                  <a:lnTo>
                    <a:pt x="540" y="437"/>
                  </a:lnTo>
                  <a:lnTo>
                    <a:pt x="542" y="437"/>
                  </a:lnTo>
                  <a:lnTo>
                    <a:pt x="540" y="437"/>
                  </a:lnTo>
                  <a:lnTo>
                    <a:pt x="540" y="439"/>
                  </a:lnTo>
                  <a:lnTo>
                    <a:pt x="538" y="439"/>
                  </a:lnTo>
                  <a:lnTo>
                    <a:pt x="540" y="439"/>
                  </a:lnTo>
                  <a:lnTo>
                    <a:pt x="538" y="439"/>
                  </a:lnTo>
                  <a:lnTo>
                    <a:pt x="538" y="441"/>
                  </a:lnTo>
                  <a:lnTo>
                    <a:pt x="536" y="441"/>
                  </a:lnTo>
                  <a:lnTo>
                    <a:pt x="536" y="443"/>
                  </a:lnTo>
                  <a:lnTo>
                    <a:pt x="536" y="441"/>
                  </a:lnTo>
                  <a:lnTo>
                    <a:pt x="538" y="441"/>
                  </a:lnTo>
                  <a:lnTo>
                    <a:pt x="536" y="441"/>
                  </a:lnTo>
                  <a:lnTo>
                    <a:pt x="536" y="443"/>
                  </a:lnTo>
                  <a:lnTo>
                    <a:pt x="534" y="443"/>
                  </a:lnTo>
                  <a:lnTo>
                    <a:pt x="532" y="443"/>
                  </a:lnTo>
                  <a:lnTo>
                    <a:pt x="534" y="443"/>
                  </a:lnTo>
                  <a:lnTo>
                    <a:pt x="532" y="441"/>
                  </a:lnTo>
                  <a:lnTo>
                    <a:pt x="532" y="443"/>
                  </a:lnTo>
                  <a:lnTo>
                    <a:pt x="532" y="441"/>
                  </a:lnTo>
                  <a:lnTo>
                    <a:pt x="530" y="441"/>
                  </a:lnTo>
                  <a:lnTo>
                    <a:pt x="528" y="441"/>
                  </a:lnTo>
                  <a:lnTo>
                    <a:pt x="530" y="441"/>
                  </a:lnTo>
                  <a:lnTo>
                    <a:pt x="530" y="443"/>
                  </a:lnTo>
                  <a:lnTo>
                    <a:pt x="530" y="441"/>
                  </a:lnTo>
                  <a:lnTo>
                    <a:pt x="530" y="443"/>
                  </a:lnTo>
                  <a:lnTo>
                    <a:pt x="532" y="443"/>
                  </a:lnTo>
                  <a:lnTo>
                    <a:pt x="530" y="443"/>
                  </a:lnTo>
                  <a:lnTo>
                    <a:pt x="530" y="445"/>
                  </a:lnTo>
                  <a:lnTo>
                    <a:pt x="530" y="447"/>
                  </a:lnTo>
                  <a:lnTo>
                    <a:pt x="528" y="447"/>
                  </a:lnTo>
                  <a:lnTo>
                    <a:pt x="528" y="449"/>
                  </a:lnTo>
                  <a:lnTo>
                    <a:pt x="526" y="449"/>
                  </a:lnTo>
                  <a:lnTo>
                    <a:pt x="526" y="452"/>
                  </a:lnTo>
                  <a:lnTo>
                    <a:pt x="526" y="454"/>
                  </a:lnTo>
                  <a:lnTo>
                    <a:pt x="524" y="454"/>
                  </a:lnTo>
                  <a:lnTo>
                    <a:pt x="524" y="456"/>
                  </a:lnTo>
                  <a:lnTo>
                    <a:pt x="522" y="456"/>
                  </a:lnTo>
                  <a:lnTo>
                    <a:pt x="524" y="456"/>
                  </a:lnTo>
                  <a:lnTo>
                    <a:pt x="522" y="456"/>
                  </a:lnTo>
                  <a:lnTo>
                    <a:pt x="522" y="458"/>
                  </a:lnTo>
                  <a:lnTo>
                    <a:pt x="520" y="458"/>
                  </a:lnTo>
                  <a:lnTo>
                    <a:pt x="520" y="460"/>
                  </a:lnTo>
                  <a:lnTo>
                    <a:pt x="520" y="458"/>
                  </a:lnTo>
                  <a:lnTo>
                    <a:pt x="520" y="460"/>
                  </a:lnTo>
                  <a:lnTo>
                    <a:pt x="520" y="458"/>
                  </a:lnTo>
                  <a:lnTo>
                    <a:pt x="520" y="460"/>
                  </a:lnTo>
                  <a:lnTo>
                    <a:pt x="518" y="460"/>
                  </a:lnTo>
                  <a:lnTo>
                    <a:pt x="518" y="462"/>
                  </a:lnTo>
                  <a:lnTo>
                    <a:pt x="518" y="460"/>
                  </a:lnTo>
                  <a:lnTo>
                    <a:pt x="518" y="462"/>
                  </a:lnTo>
                  <a:lnTo>
                    <a:pt x="518" y="460"/>
                  </a:lnTo>
                  <a:lnTo>
                    <a:pt x="518" y="462"/>
                  </a:lnTo>
                  <a:lnTo>
                    <a:pt x="518" y="460"/>
                  </a:lnTo>
                  <a:lnTo>
                    <a:pt x="518" y="462"/>
                  </a:lnTo>
                  <a:lnTo>
                    <a:pt x="516" y="462"/>
                  </a:lnTo>
                  <a:lnTo>
                    <a:pt x="518" y="462"/>
                  </a:lnTo>
                  <a:lnTo>
                    <a:pt x="516" y="462"/>
                  </a:lnTo>
                  <a:lnTo>
                    <a:pt x="518" y="462"/>
                  </a:lnTo>
                  <a:lnTo>
                    <a:pt x="516" y="462"/>
                  </a:lnTo>
                  <a:lnTo>
                    <a:pt x="518" y="462"/>
                  </a:lnTo>
                  <a:lnTo>
                    <a:pt x="516" y="462"/>
                  </a:lnTo>
                  <a:lnTo>
                    <a:pt x="514" y="462"/>
                  </a:lnTo>
                  <a:lnTo>
                    <a:pt x="516" y="462"/>
                  </a:lnTo>
                  <a:lnTo>
                    <a:pt x="516" y="460"/>
                  </a:lnTo>
                  <a:lnTo>
                    <a:pt x="518" y="460"/>
                  </a:lnTo>
                  <a:lnTo>
                    <a:pt x="516" y="460"/>
                  </a:lnTo>
                  <a:lnTo>
                    <a:pt x="516" y="462"/>
                  </a:lnTo>
                  <a:lnTo>
                    <a:pt x="514" y="462"/>
                  </a:lnTo>
                  <a:lnTo>
                    <a:pt x="512" y="462"/>
                  </a:lnTo>
                  <a:lnTo>
                    <a:pt x="510" y="462"/>
                  </a:lnTo>
                  <a:lnTo>
                    <a:pt x="510" y="464"/>
                  </a:lnTo>
                  <a:lnTo>
                    <a:pt x="508" y="464"/>
                  </a:lnTo>
                  <a:lnTo>
                    <a:pt x="508" y="466"/>
                  </a:lnTo>
                  <a:lnTo>
                    <a:pt x="506" y="466"/>
                  </a:lnTo>
                  <a:lnTo>
                    <a:pt x="504" y="466"/>
                  </a:lnTo>
                  <a:lnTo>
                    <a:pt x="504" y="468"/>
                  </a:lnTo>
                  <a:lnTo>
                    <a:pt x="504" y="466"/>
                  </a:lnTo>
                  <a:lnTo>
                    <a:pt x="504" y="468"/>
                  </a:lnTo>
                  <a:lnTo>
                    <a:pt x="504" y="466"/>
                  </a:lnTo>
                  <a:lnTo>
                    <a:pt x="502" y="466"/>
                  </a:lnTo>
                  <a:lnTo>
                    <a:pt x="502" y="468"/>
                  </a:lnTo>
                  <a:lnTo>
                    <a:pt x="502" y="466"/>
                  </a:lnTo>
                  <a:lnTo>
                    <a:pt x="502" y="468"/>
                  </a:lnTo>
                  <a:lnTo>
                    <a:pt x="500" y="468"/>
                  </a:lnTo>
                  <a:lnTo>
                    <a:pt x="498" y="468"/>
                  </a:lnTo>
                  <a:lnTo>
                    <a:pt x="496" y="468"/>
                  </a:lnTo>
                  <a:lnTo>
                    <a:pt x="496" y="468"/>
                  </a:lnTo>
                  <a:lnTo>
                    <a:pt x="494" y="468"/>
                  </a:lnTo>
                  <a:lnTo>
                    <a:pt x="492" y="468"/>
                  </a:lnTo>
                  <a:lnTo>
                    <a:pt x="492" y="470"/>
                  </a:lnTo>
                  <a:lnTo>
                    <a:pt x="490" y="470"/>
                  </a:lnTo>
                  <a:lnTo>
                    <a:pt x="488" y="470"/>
                  </a:lnTo>
                  <a:lnTo>
                    <a:pt x="490" y="470"/>
                  </a:lnTo>
                  <a:lnTo>
                    <a:pt x="488" y="470"/>
                  </a:lnTo>
                  <a:lnTo>
                    <a:pt x="488" y="472"/>
                  </a:lnTo>
                  <a:lnTo>
                    <a:pt x="486" y="472"/>
                  </a:lnTo>
                  <a:lnTo>
                    <a:pt x="484" y="472"/>
                  </a:lnTo>
                  <a:lnTo>
                    <a:pt x="484" y="472"/>
                  </a:lnTo>
                  <a:lnTo>
                    <a:pt x="482" y="472"/>
                  </a:lnTo>
                  <a:lnTo>
                    <a:pt x="480" y="472"/>
                  </a:lnTo>
                  <a:lnTo>
                    <a:pt x="478" y="472"/>
                  </a:lnTo>
                  <a:lnTo>
                    <a:pt x="478" y="474"/>
                  </a:lnTo>
                  <a:lnTo>
                    <a:pt x="476" y="474"/>
                  </a:lnTo>
                  <a:lnTo>
                    <a:pt x="474" y="474"/>
                  </a:lnTo>
                  <a:lnTo>
                    <a:pt x="476" y="474"/>
                  </a:lnTo>
                  <a:lnTo>
                    <a:pt x="476" y="472"/>
                  </a:lnTo>
                  <a:lnTo>
                    <a:pt x="474" y="474"/>
                  </a:lnTo>
                  <a:lnTo>
                    <a:pt x="474" y="472"/>
                  </a:lnTo>
                  <a:lnTo>
                    <a:pt x="476" y="472"/>
                  </a:lnTo>
                  <a:lnTo>
                    <a:pt x="476" y="472"/>
                  </a:lnTo>
                  <a:lnTo>
                    <a:pt x="474" y="472"/>
                  </a:lnTo>
                  <a:lnTo>
                    <a:pt x="476" y="472"/>
                  </a:lnTo>
                  <a:lnTo>
                    <a:pt x="476" y="470"/>
                  </a:lnTo>
                  <a:lnTo>
                    <a:pt x="476" y="472"/>
                  </a:lnTo>
                  <a:lnTo>
                    <a:pt x="476" y="470"/>
                  </a:lnTo>
                  <a:lnTo>
                    <a:pt x="478" y="470"/>
                  </a:lnTo>
                  <a:lnTo>
                    <a:pt x="478" y="468"/>
                  </a:lnTo>
                  <a:lnTo>
                    <a:pt x="478" y="466"/>
                  </a:lnTo>
                  <a:lnTo>
                    <a:pt x="480" y="466"/>
                  </a:lnTo>
                  <a:lnTo>
                    <a:pt x="478" y="466"/>
                  </a:lnTo>
                  <a:lnTo>
                    <a:pt x="476" y="466"/>
                  </a:lnTo>
                  <a:lnTo>
                    <a:pt x="476" y="468"/>
                  </a:lnTo>
                  <a:lnTo>
                    <a:pt x="476" y="470"/>
                  </a:lnTo>
                  <a:lnTo>
                    <a:pt x="476" y="468"/>
                  </a:lnTo>
                  <a:lnTo>
                    <a:pt x="476" y="470"/>
                  </a:lnTo>
                  <a:lnTo>
                    <a:pt x="476" y="468"/>
                  </a:lnTo>
                  <a:lnTo>
                    <a:pt x="476" y="470"/>
                  </a:lnTo>
                  <a:lnTo>
                    <a:pt x="476" y="468"/>
                  </a:lnTo>
                  <a:lnTo>
                    <a:pt x="476" y="470"/>
                  </a:lnTo>
                  <a:lnTo>
                    <a:pt x="476" y="468"/>
                  </a:lnTo>
                  <a:lnTo>
                    <a:pt x="476" y="470"/>
                  </a:lnTo>
                  <a:lnTo>
                    <a:pt x="474" y="470"/>
                  </a:lnTo>
                  <a:lnTo>
                    <a:pt x="472" y="470"/>
                  </a:lnTo>
                  <a:lnTo>
                    <a:pt x="474" y="470"/>
                  </a:lnTo>
                  <a:lnTo>
                    <a:pt x="474" y="468"/>
                  </a:lnTo>
                  <a:lnTo>
                    <a:pt x="472" y="468"/>
                  </a:lnTo>
                  <a:lnTo>
                    <a:pt x="474" y="468"/>
                  </a:lnTo>
                  <a:lnTo>
                    <a:pt x="474" y="470"/>
                  </a:lnTo>
                  <a:lnTo>
                    <a:pt x="472" y="470"/>
                  </a:lnTo>
                  <a:lnTo>
                    <a:pt x="472" y="472"/>
                  </a:lnTo>
                  <a:lnTo>
                    <a:pt x="470" y="472"/>
                  </a:lnTo>
                  <a:lnTo>
                    <a:pt x="468" y="472"/>
                  </a:lnTo>
                  <a:lnTo>
                    <a:pt x="468" y="470"/>
                  </a:lnTo>
                  <a:lnTo>
                    <a:pt x="466" y="470"/>
                  </a:lnTo>
                  <a:lnTo>
                    <a:pt x="470" y="470"/>
                  </a:lnTo>
                  <a:lnTo>
                    <a:pt x="466" y="470"/>
                  </a:lnTo>
                  <a:lnTo>
                    <a:pt x="466" y="468"/>
                  </a:lnTo>
                  <a:lnTo>
                    <a:pt x="468" y="468"/>
                  </a:lnTo>
                  <a:lnTo>
                    <a:pt x="466" y="468"/>
                  </a:lnTo>
                  <a:lnTo>
                    <a:pt x="468" y="468"/>
                  </a:lnTo>
                  <a:lnTo>
                    <a:pt x="468" y="466"/>
                  </a:lnTo>
                  <a:lnTo>
                    <a:pt x="466" y="466"/>
                  </a:lnTo>
                  <a:lnTo>
                    <a:pt x="466" y="468"/>
                  </a:lnTo>
                  <a:lnTo>
                    <a:pt x="464" y="468"/>
                  </a:lnTo>
                  <a:lnTo>
                    <a:pt x="464" y="466"/>
                  </a:lnTo>
                  <a:lnTo>
                    <a:pt x="464" y="468"/>
                  </a:lnTo>
                  <a:lnTo>
                    <a:pt x="464" y="466"/>
                  </a:lnTo>
                  <a:lnTo>
                    <a:pt x="466" y="466"/>
                  </a:lnTo>
                  <a:lnTo>
                    <a:pt x="464" y="466"/>
                  </a:lnTo>
                  <a:lnTo>
                    <a:pt x="464" y="464"/>
                  </a:lnTo>
                  <a:lnTo>
                    <a:pt x="464" y="466"/>
                  </a:lnTo>
                  <a:lnTo>
                    <a:pt x="464" y="464"/>
                  </a:lnTo>
                  <a:lnTo>
                    <a:pt x="466" y="464"/>
                  </a:lnTo>
                  <a:lnTo>
                    <a:pt x="464" y="464"/>
                  </a:lnTo>
                  <a:lnTo>
                    <a:pt x="464" y="466"/>
                  </a:lnTo>
                  <a:lnTo>
                    <a:pt x="464" y="468"/>
                  </a:lnTo>
                  <a:lnTo>
                    <a:pt x="466" y="468"/>
                  </a:lnTo>
                  <a:lnTo>
                    <a:pt x="466" y="466"/>
                  </a:lnTo>
                  <a:lnTo>
                    <a:pt x="466" y="468"/>
                  </a:lnTo>
                  <a:lnTo>
                    <a:pt x="466" y="470"/>
                  </a:lnTo>
                  <a:lnTo>
                    <a:pt x="466" y="472"/>
                  </a:lnTo>
                  <a:lnTo>
                    <a:pt x="468" y="472"/>
                  </a:lnTo>
                  <a:lnTo>
                    <a:pt x="466" y="472"/>
                  </a:lnTo>
                  <a:lnTo>
                    <a:pt x="464" y="472"/>
                  </a:lnTo>
                  <a:lnTo>
                    <a:pt x="462" y="472"/>
                  </a:lnTo>
                  <a:lnTo>
                    <a:pt x="462" y="474"/>
                  </a:lnTo>
                  <a:lnTo>
                    <a:pt x="462" y="472"/>
                  </a:lnTo>
                  <a:lnTo>
                    <a:pt x="464" y="472"/>
                  </a:lnTo>
                  <a:lnTo>
                    <a:pt x="462" y="472"/>
                  </a:lnTo>
                  <a:lnTo>
                    <a:pt x="464" y="472"/>
                  </a:lnTo>
                  <a:lnTo>
                    <a:pt x="464" y="472"/>
                  </a:lnTo>
                  <a:lnTo>
                    <a:pt x="462" y="472"/>
                  </a:lnTo>
                  <a:lnTo>
                    <a:pt x="464" y="472"/>
                  </a:lnTo>
                  <a:lnTo>
                    <a:pt x="462" y="472"/>
                  </a:lnTo>
                  <a:lnTo>
                    <a:pt x="462" y="470"/>
                  </a:lnTo>
                  <a:lnTo>
                    <a:pt x="464" y="470"/>
                  </a:lnTo>
                  <a:lnTo>
                    <a:pt x="462" y="470"/>
                  </a:lnTo>
                  <a:lnTo>
                    <a:pt x="462" y="472"/>
                  </a:lnTo>
                  <a:lnTo>
                    <a:pt x="462" y="472"/>
                  </a:lnTo>
                  <a:lnTo>
                    <a:pt x="462" y="472"/>
                  </a:lnTo>
                  <a:lnTo>
                    <a:pt x="460" y="472"/>
                  </a:lnTo>
                  <a:lnTo>
                    <a:pt x="462" y="472"/>
                  </a:lnTo>
                  <a:lnTo>
                    <a:pt x="460" y="472"/>
                  </a:lnTo>
                  <a:lnTo>
                    <a:pt x="460" y="470"/>
                  </a:lnTo>
                  <a:lnTo>
                    <a:pt x="460" y="468"/>
                  </a:lnTo>
                  <a:lnTo>
                    <a:pt x="460" y="470"/>
                  </a:lnTo>
                  <a:lnTo>
                    <a:pt x="460" y="472"/>
                  </a:lnTo>
                  <a:lnTo>
                    <a:pt x="458" y="470"/>
                  </a:lnTo>
                  <a:lnTo>
                    <a:pt x="458" y="472"/>
                  </a:lnTo>
                  <a:lnTo>
                    <a:pt x="458" y="470"/>
                  </a:lnTo>
                  <a:lnTo>
                    <a:pt x="456" y="470"/>
                  </a:lnTo>
                  <a:lnTo>
                    <a:pt x="458" y="470"/>
                  </a:lnTo>
                  <a:lnTo>
                    <a:pt x="458" y="468"/>
                  </a:lnTo>
                  <a:lnTo>
                    <a:pt x="458" y="466"/>
                  </a:lnTo>
                  <a:lnTo>
                    <a:pt x="458" y="468"/>
                  </a:lnTo>
                  <a:lnTo>
                    <a:pt x="456" y="468"/>
                  </a:lnTo>
                  <a:lnTo>
                    <a:pt x="458" y="468"/>
                  </a:lnTo>
                  <a:lnTo>
                    <a:pt x="458" y="466"/>
                  </a:lnTo>
                  <a:lnTo>
                    <a:pt x="456" y="466"/>
                  </a:lnTo>
                  <a:lnTo>
                    <a:pt x="454" y="466"/>
                  </a:lnTo>
                  <a:lnTo>
                    <a:pt x="452" y="468"/>
                  </a:lnTo>
                  <a:lnTo>
                    <a:pt x="454" y="468"/>
                  </a:lnTo>
                  <a:lnTo>
                    <a:pt x="454" y="470"/>
                  </a:lnTo>
                  <a:lnTo>
                    <a:pt x="456" y="470"/>
                  </a:lnTo>
                  <a:lnTo>
                    <a:pt x="456" y="472"/>
                  </a:lnTo>
                  <a:lnTo>
                    <a:pt x="454" y="472"/>
                  </a:lnTo>
                  <a:lnTo>
                    <a:pt x="454" y="472"/>
                  </a:lnTo>
                  <a:lnTo>
                    <a:pt x="454" y="474"/>
                  </a:lnTo>
                  <a:lnTo>
                    <a:pt x="454" y="472"/>
                  </a:lnTo>
                  <a:lnTo>
                    <a:pt x="454" y="474"/>
                  </a:lnTo>
                  <a:lnTo>
                    <a:pt x="456" y="472"/>
                  </a:lnTo>
                  <a:lnTo>
                    <a:pt x="456" y="474"/>
                  </a:lnTo>
                  <a:lnTo>
                    <a:pt x="456" y="472"/>
                  </a:lnTo>
                  <a:lnTo>
                    <a:pt x="456" y="474"/>
                  </a:lnTo>
                  <a:lnTo>
                    <a:pt x="456" y="472"/>
                  </a:lnTo>
                  <a:lnTo>
                    <a:pt x="454" y="472"/>
                  </a:lnTo>
                  <a:lnTo>
                    <a:pt x="456" y="472"/>
                  </a:lnTo>
                  <a:lnTo>
                    <a:pt x="458" y="472"/>
                  </a:lnTo>
                  <a:lnTo>
                    <a:pt x="458" y="474"/>
                  </a:lnTo>
                  <a:lnTo>
                    <a:pt x="460" y="474"/>
                  </a:lnTo>
                  <a:lnTo>
                    <a:pt x="460" y="476"/>
                  </a:lnTo>
                  <a:lnTo>
                    <a:pt x="462" y="476"/>
                  </a:lnTo>
                  <a:lnTo>
                    <a:pt x="462" y="478"/>
                  </a:lnTo>
                  <a:lnTo>
                    <a:pt x="460" y="478"/>
                  </a:lnTo>
                  <a:lnTo>
                    <a:pt x="460" y="476"/>
                  </a:lnTo>
                  <a:lnTo>
                    <a:pt x="460" y="478"/>
                  </a:lnTo>
                  <a:lnTo>
                    <a:pt x="460" y="476"/>
                  </a:lnTo>
                  <a:lnTo>
                    <a:pt x="460" y="478"/>
                  </a:lnTo>
                  <a:lnTo>
                    <a:pt x="460" y="476"/>
                  </a:lnTo>
                  <a:lnTo>
                    <a:pt x="460" y="478"/>
                  </a:lnTo>
                  <a:lnTo>
                    <a:pt x="460" y="476"/>
                  </a:lnTo>
                  <a:lnTo>
                    <a:pt x="460" y="478"/>
                  </a:lnTo>
                  <a:lnTo>
                    <a:pt x="460" y="476"/>
                  </a:lnTo>
                  <a:lnTo>
                    <a:pt x="460" y="478"/>
                  </a:lnTo>
                  <a:lnTo>
                    <a:pt x="458" y="478"/>
                  </a:lnTo>
                  <a:lnTo>
                    <a:pt x="456" y="478"/>
                  </a:lnTo>
                  <a:lnTo>
                    <a:pt x="458" y="478"/>
                  </a:lnTo>
                  <a:lnTo>
                    <a:pt x="458" y="480"/>
                  </a:lnTo>
                  <a:lnTo>
                    <a:pt x="456" y="480"/>
                  </a:lnTo>
                  <a:lnTo>
                    <a:pt x="458" y="480"/>
                  </a:lnTo>
                  <a:lnTo>
                    <a:pt x="458" y="478"/>
                  </a:lnTo>
                  <a:lnTo>
                    <a:pt x="458" y="480"/>
                  </a:lnTo>
                  <a:lnTo>
                    <a:pt x="460" y="480"/>
                  </a:lnTo>
                  <a:lnTo>
                    <a:pt x="458" y="480"/>
                  </a:lnTo>
                  <a:lnTo>
                    <a:pt x="460" y="480"/>
                  </a:lnTo>
                  <a:lnTo>
                    <a:pt x="460" y="478"/>
                  </a:lnTo>
                  <a:lnTo>
                    <a:pt x="462" y="478"/>
                  </a:lnTo>
                  <a:lnTo>
                    <a:pt x="460" y="478"/>
                  </a:lnTo>
                  <a:lnTo>
                    <a:pt x="462" y="478"/>
                  </a:lnTo>
                  <a:lnTo>
                    <a:pt x="464" y="478"/>
                  </a:lnTo>
                  <a:lnTo>
                    <a:pt x="464" y="480"/>
                  </a:lnTo>
                  <a:lnTo>
                    <a:pt x="464" y="478"/>
                  </a:lnTo>
                  <a:lnTo>
                    <a:pt x="462" y="478"/>
                  </a:lnTo>
                  <a:lnTo>
                    <a:pt x="462" y="480"/>
                  </a:lnTo>
                  <a:lnTo>
                    <a:pt x="462" y="478"/>
                  </a:lnTo>
                  <a:lnTo>
                    <a:pt x="464" y="480"/>
                  </a:lnTo>
                  <a:lnTo>
                    <a:pt x="462" y="480"/>
                  </a:lnTo>
                  <a:lnTo>
                    <a:pt x="464" y="480"/>
                  </a:lnTo>
                  <a:lnTo>
                    <a:pt x="464" y="478"/>
                  </a:lnTo>
                  <a:lnTo>
                    <a:pt x="464" y="480"/>
                  </a:lnTo>
                  <a:lnTo>
                    <a:pt x="466" y="480"/>
                  </a:lnTo>
                  <a:lnTo>
                    <a:pt x="466" y="482"/>
                  </a:lnTo>
                  <a:lnTo>
                    <a:pt x="464" y="482"/>
                  </a:lnTo>
                  <a:lnTo>
                    <a:pt x="462" y="482"/>
                  </a:lnTo>
                  <a:lnTo>
                    <a:pt x="460" y="484"/>
                  </a:lnTo>
                  <a:lnTo>
                    <a:pt x="458" y="484"/>
                  </a:lnTo>
                  <a:lnTo>
                    <a:pt x="456" y="484"/>
                  </a:lnTo>
                  <a:lnTo>
                    <a:pt x="456" y="486"/>
                  </a:lnTo>
                  <a:lnTo>
                    <a:pt x="454" y="486"/>
                  </a:lnTo>
                  <a:lnTo>
                    <a:pt x="452" y="486"/>
                  </a:lnTo>
                  <a:lnTo>
                    <a:pt x="454" y="486"/>
                  </a:lnTo>
                  <a:lnTo>
                    <a:pt x="452" y="486"/>
                  </a:lnTo>
                  <a:lnTo>
                    <a:pt x="452" y="484"/>
                  </a:lnTo>
                  <a:lnTo>
                    <a:pt x="452" y="486"/>
                  </a:lnTo>
                  <a:lnTo>
                    <a:pt x="452" y="488"/>
                  </a:lnTo>
                  <a:lnTo>
                    <a:pt x="450" y="488"/>
                  </a:lnTo>
                  <a:lnTo>
                    <a:pt x="450" y="486"/>
                  </a:lnTo>
                  <a:lnTo>
                    <a:pt x="452" y="486"/>
                  </a:lnTo>
                  <a:lnTo>
                    <a:pt x="450" y="486"/>
                  </a:lnTo>
                  <a:lnTo>
                    <a:pt x="448" y="486"/>
                  </a:lnTo>
                  <a:lnTo>
                    <a:pt x="450" y="486"/>
                  </a:lnTo>
                  <a:lnTo>
                    <a:pt x="450" y="484"/>
                  </a:lnTo>
                  <a:lnTo>
                    <a:pt x="448" y="484"/>
                  </a:lnTo>
                  <a:lnTo>
                    <a:pt x="450" y="484"/>
                  </a:lnTo>
                  <a:lnTo>
                    <a:pt x="450" y="482"/>
                  </a:lnTo>
                  <a:lnTo>
                    <a:pt x="448" y="482"/>
                  </a:lnTo>
                  <a:lnTo>
                    <a:pt x="448" y="482"/>
                  </a:lnTo>
                  <a:lnTo>
                    <a:pt x="448" y="480"/>
                  </a:lnTo>
                  <a:lnTo>
                    <a:pt x="448" y="478"/>
                  </a:lnTo>
                  <a:lnTo>
                    <a:pt x="446" y="478"/>
                  </a:lnTo>
                  <a:lnTo>
                    <a:pt x="446" y="480"/>
                  </a:lnTo>
                  <a:lnTo>
                    <a:pt x="448" y="480"/>
                  </a:lnTo>
                  <a:lnTo>
                    <a:pt x="448" y="482"/>
                  </a:lnTo>
                  <a:lnTo>
                    <a:pt x="446" y="482"/>
                  </a:lnTo>
                  <a:lnTo>
                    <a:pt x="446" y="480"/>
                  </a:lnTo>
                  <a:lnTo>
                    <a:pt x="444" y="480"/>
                  </a:lnTo>
                  <a:lnTo>
                    <a:pt x="444" y="482"/>
                  </a:lnTo>
                  <a:lnTo>
                    <a:pt x="444" y="484"/>
                  </a:lnTo>
                  <a:lnTo>
                    <a:pt x="446" y="484"/>
                  </a:lnTo>
                  <a:lnTo>
                    <a:pt x="446" y="486"/>
                  </a:lnTo>
                  <a:lnTo>
                    <a:pt x="446" y="488"/>
                  </a:lnTo>
                  <a:lnTo>
                    <a:pt x="446" y="490"/>
                  </a:lnTo>
                  <a:lnTo>
                    <a:pt x="446" y="492"/>
                  </a:lnTo>
                  <a:lnTo>
                    <a:pt x="444" y="492"/>
                  </a:lnTo>
                  <a:lnTo>
                    <a:pt x="444" y="494"/>
                  </a:lnTo>
                  <a:lnTo>
                    <a:pt x="442" y="494"/>
                  </a:lnTo>
                  <a:lnTo>
                    <a:pt x="442" y="496"/>
                  </a:lnTo>
                  <a:lnTo>
                    <a:pt x="440" y="496"/>
                  </a:lnTo>
                  <a:lnTo>
                    <a:pt x="440" y="498"/>
                  </a:lnTo>
                  <a:lnTo>
                    <a:pt x="438" y="498"/>
                  </a:lnTo>
                  <a:lnTo>
                    <a:pt x="440" y="498"/>
                  </a:lnTo>
                  <a:lnTo>
                    <a:pt x="440" y="496"/>
                  </a:lnTo>
                  <a:lnTo>
                    <a:pt x="440" y="498"/>
                  </a:lnTo>
                  <a:lnTo>
                    <a:pt x="438" y="498"/>
                  </a:lnTo>
                  <a:lnTo>
                    <a:pt x="436" y="498"/>
                  </a:lnTo>
                  <a:lnTo>
                    <a:pt x="438" y="498"/>
                  </a:lnTo>
                  <a:lnTo>
                    <a:pt x="438" y="496"/>
                  </a:lnTo>
                  <a:lnTo>
                    <a:pt x="438" y="494"/>
                  </a:lnTo>
                  <a:lnTo>
                    <a:pt x="438" y="492"/>
                  </a:lnTo>
                  <a:lnTo>
                    <a:pt x="440" y="490"/>
                  </a:lnTo>
                  <a:lnTo>
                    <a:pt x="438" y="490"/>
                  </a:lnTo>
                  <a:lnTo>
                    <a:pt x="438" y="492"/>
                  </a:lnTo>
                  <a:lnTo>
                    <a:pt x="436" y="492"/>
                  </a:lnTo>
                  <a:lnTo>
                    <a:pt x="434" y="492"/>
                  </a:lnTo>
                  <a:lnTo>
                    <a:pt x="436" y="492"/>
                  </a:lnTo>
                  <a:lnTo>
                    <a:pt x="438" y="494"/>
                  </a:lnTo>
                  <a:lnTo>
                    <a:pt x="436" y="494"/>
                  </a:lnTo>
                  <a:lnTo>
                    <a:pt x="436" y="496"/>
                  </a:lnTo>
                  <a:lnTo>
                    <a:pt x="436" y="498"/>
                  </a:lnTo>
                  <a:lnTo>
                    <a:pt x="434" y="498"/>
                  </a:lnTo>
                  <a:lnTo>
                    <a:pt x="434" y="496"/>
                  </a:lnTo>
                  <a:lnTo>
                    <a:pt x="434" y="494"/>
                  </a:lnTo>
                  <a:lnTo>
                    <a:pt x="434" y="492"/>
                  </a:lnTo>
                  <a:lnTo>
                    <a:pt x="434" y="494"/>
                  </a:lnTo>
                  <a:lnTo>
                    <a:pt x="432" y="494"/>
                  </a:lnTo>
                  <a:lnTo>
                    <a:pt x="432" y="492"/>
                  </a:lnTo>
                  <a:lnTo>
                    <a:pt x="432" y="494"/>
                  </a:lnTo>
                  <a:lnTo>
                    <a:pt x="434" y="494"/>
                  </a:lnTo>
                  <a:lnTo>
                    <a:pt x="432" y="494"/>
                  </a:lnTo>
                  <a:lnTo>
                    <a:pt x="430" y="494"/>
                  </a:lnTo>
                  <a:lnTo>
                    <a:pt x="430" y="496"/>
                  </a:lnTo>
                  <a:lnTo>
                    <a:pt x="428" y="496"/>
                  </a:lnTo>
                  <a:lnTo>
                    <a:pt x="428" y="494"/>
                  </a:lnTo>
                  <a:lnTo>
                    <a:pt x="428" y="496"/>
                  </a:lnTo>
                  <a:lnTo>
                    <a:pt x="426" y="496"/>
                  </a:lnTo>
                  <a:lnTo>
                    <a:pt x="428" y="496"/>
                  </a:lnTo>
                  <a:lnTo>
                    <a:pt x="428" y="494"/>
                  </a:lnTo>
                  <a:lnTo>
                    <a:pt x="426" y="494"/>
                  </a:lnTo>
                  <a:lnTo>
                    <a:pt x="424" y="494"/>
                  </a:lnTo>
                  <a:lnTo>
                    <a:pt x="424" y="496"/>
                  </a:lnTo>
                  <a:lnTo>
                    <a:pt x="426" y="496"/>
                  </a:lnTo>
                  <a:lnTo>
                    <a:pt x="426" y="498"/>
                  </a:lnTo>
                  <a:lnTo>
                    <a:pt x="426" y="496"/>
                  </a:lnTo>
                  <a:lnTo>
                    <a:pt x="426" y="498"/>
                  </a:lnTo>
                  <a:lnTo>
                    <a:pt x="426" y="496"/>
                  </a:lnTo>
                  <a:lnTo>
                    <a:pt x="426" y="498"/>
                  </a:lnTo>
                  <a:lnTo>
                    <a:pt x="424" y="498"/>
                  </a:lnTo>
                  <a:lnTo>
                    <a:pt x="422" y="498"/>
                  </a:lnTo>
                  <a:lnTo>
                    <a:pt x="422" y="500"/>
                  </a:lnTo>
                  <a:lnTo>
                    <a:pt x="420" y="500"/>
                  </a:lnTo>
                  <a:lnTo>
                    <a:pt x="422" y="500"/>
                  </a:lnTo>
                  <a:lnTo>
                    <a:pt x="424" y="500"/>
                  </a:lnTo>
                  <a:lnTo>
                    <a:pt x="424" y="502"/>
                  </a:lnTo>
                  <a:lnTo>
                    <a:pt x="426" y="502"/>
                  </a:lnTo>
                  <a:lnTo>
                    <a:pt x="426" y="504"/>
                  </a:lnTo>
                  <a:lnTo>
                    <a:pt x="424" y="504"/>
                  </a:lnTo>
                  <a:lnTo>
                    <a:pt x="424" y="506"/>
                  </a:lnTo>
                  <a:lnTo>
                    <a:pt x="422" y="504"/>
                  </a:lnTo>
                  <a:lnTo>
                    <a:pt x="424" y="506"/>
                  </a:lnTo>
                  <a:lnTo>
                    <a:pt x="424" y="504"/>
                  </a:lnTo>
                  <a:lnTo>
                    <a:pt x="426" y="506"/>
                  </a:lnTo>
                  <a:lnTo>
                    <a:pt x="426" y="504"/>
                  </a:lnTo>
                  <a:lnTo>
                    <a:pt x="426" y="502"/>
                  </a:lnTo>
                  <a:lnTo>
                    <a:pt x="428" y="502"/>
                  </a:lnTo>
                  <a:lnTo>
                    <a:pt x="428" y="504"/>
                  </a:lnTo>
                  <a:lnTo>
                    <a:pt x="428" y="502"/>
                  </a:lnTo>
                  <a:lnTo>
                    <a:pt x="426" y="502"/>
                  </a:lnTo>
                  <a:lnTo>
                    <a:pt x="428" y="502"/>
                  </a:lnTo>
                  <a:lnTo>
                    <a:pt x="428" y="500"/>
                  </a:lnTo>
                  <a:lnTo>
                    <a:pt x="430" y="500"/>
                  </a:lnTo>
                  <a:lnTo>
                    <a:pt x="428" y="500"/>
                  </a:lnTo>
                  <a:lnTo>
                    <a:pt x="430" y="500"/>
                  </a:lnTo>
                  <a:lnTo>
                    <a:pt x="432" y="500"/>
                  </a:lnTo>
                  <a:lnTo>
                    <a:pt x="432" y="498"/>
                  </a:lnTo>
                  <a:lnTo>
                    <a:pt x="434" y="498"/>
                  </a:lnTo>
                  <a:lnTo>
                    <a:pt x="432" y="498"/>
                  </a:lnTo>
                  <a:lnTo>
                    <a:pt x="434" y="498"/>
                  </a:lnTo>
                  <a:lnTo>
                    <a:pt x="432" y="498"/>
                  </a:lnTo>
                  <a:lnTo>
                    <a:pt x="434" y="498"/>
                  </a:lnTo>
                  <a:lnTo>
                    <a:pt x="432" y="498"/>
                  </a:lnTo>
                  <a:lnTo>
                    <a:pt x="434" y="498"/>
                  </a:lnTo>
                  <a:lnTo>
                    <a:pt x="432" y="498"/>
                  </a:lnTo>
                  <a:lnTo>
                    <a:pt x="434" y="498"/>
                  </a:lnTo>
                  <a:lnTo>
                    <a:pt x="434" y="500"/>
                  </a:lnTo>
                  <a:lnTo>
                    <a:pt x="432" y="500"/>
                  </a:lnTo>
                  <a:lnTo>
                    <a:pt x="432" y="502"/>
                  </a:lnTo>
                  <a:lnTo>
                    <a:pt x="432" y="504"/>
                  </a:lnTo>
                  <a:lnTo>
                    <a:pt x="432" y="502"/>
                  </a:lnTo>
                  <a:lnTo>
                    <a:pt x="432" y="504"/>
                  </a:lnTo>
                  <a:lnTo>
                    <a:pt x="432" y="502"/>
                  </a:lnTo>
                  <a:lnTo>
                    <a:pt x="432" y="504"/>
                  </a:lnTo>
                  <a:lnTo>
                    <a:pt x="430" y="504"/>
                  </a:lnTo>
                  <a:lnTo>
                    <a:pt x="430" y="506"/>
                  </a:lnTo>
                  <a:lnTo>
                    <a:pt x="430" y="504"/>
                  </a:lnTo>
                  <a:lnTo>
                    <a:pt x="430" y="506"/>
                  </a:lnTo>
                  <a:lnTo>
                    <a:pt x="428" y="506"/>
                  </a:lnTo>
                  <a:lnTo>
                    <a:pt x="428" y="508"/>
                  </a:lnTo>
                  <a:lnTo>
                    <a:pt x="428" y="506"/>
                  </a:lnTo>
                  <a:lnTo>
                    <a:pt x="428" y="508"/>
                  </a:lnTo>
                  <a:lnTo>
                    <a:pt x="428" y="510"/>
                  </a:lnTo>
                  <a:lnTo>
                    <a:pt x="426" y="510"/>
                  </a:lnTo>
                  <a:lnTo>
                    <a:pt x="428" y="510"/>
                  </a:lnTo>
                  <a:lnTo>
                    <a:pt x="428" y="508"/>
                  </a:lnTo>
                  <a:lnTo>
                    <a:pt x="428" y="510"/>
                  </a:lnTo>
                  <a:lnTo>
                    <a:pt x="426" y="510"/>
                  </a:lnTo>
                  <a:lnTo>
                    <a:pt x="426" y="508"/>
                  </a:lnTo>
                  <a:lnTo>
                    <a:pt x="424" y="508"/>
                  </a:lnTo>
                  <a:lnTo>
                    <a:pt x="426" y="508"/>
                  </a:lnTo>
                  <a:lnTo>
                    <a:pt x="426" y="510"/>
                  </a:lnTo>
                  <a:lnTo>
                    <a:pt x="426" y="512"/>
                  </a:lnTo>
                  <a:lnTo>
                    <a:pt x="426" y="510"/>
                  </a:lnTo>
                  <a:lnTo>
                    <a:pt x="426" y="512"/>
                  </a:lnTo>
                  <a:lnTo>
                    <a:pt x="426" y="510"/>
                  </a:lnTo>
                  <a:lnTo>
                    <a:pt x="426" y="512"/>
                  </a:lnTo>
                  <a:lnTo>
                    <a:pt x="426" y="510"/>
                  </a:lnTo>
                  <a:lnTo>
                    <a:pt x="426" y="512"/>
                  </a:lnTo>
                  <a:lnTo>
                    <a:pt x="424" y="512"/>
                  </a:lnTo>
                  <a:lnTo>
                    <a:pt x="426" y="512"/>
                  </a:lnTo>
                  <a:lnTo>
                    <a:pt x="424" y="512"/>
                  </a:lnTo>
                  <a:lnTo>
                    <a:pt x="424" y="514"/>
                  </a:lnTo>
                  <a:lnTo>
                    <a:pt x="422" y="514"/>
                  </a:lnTo>
                  <a:lnTo>
                    <a:pt x="424" y="514"/>
                  </a:lnTo>
                  <a:lnTo>
                    <a:pt x="422" y="514"/>
                  </a:lnTo>
                  <a:lnTo>
                    <a:pt x="422" y="516"/>
                  </a:lnTo>
                  <a:lnTo>
                    <a:pt x="422" y="514"/>
                  </a:lnTo>
                  <a:lnTo>
                    <a:pt x="422" y="516"/>
                  </a:lnTo>
                  <a:lnTo>
                    <a:pt x="422" y="514"/>
                  </a:lnTo>
                  <a:lnTo>
                    <a:pt x="420" y="514"/>
                  </a:lnTo>
                  <a:lnTo>
                    <a:pt x="422" y="514"/>
                  </a:lnTo>
                  <a:lnTo>
                    <a:pt x="422" y="512"/>
                  </a:lnTo>
                  <a:lnTo>
                    <a:pt x="422" y="514"/>
                  </a:lnTo>
                  <a:lnTo>
                    <a:pt x="420" y="514"/>
                  </a:lnTo>
                  <a:lnTo>
                    <a:pt x="420" y="512"/>
                  </a:lnTo>
                  <a:lnTo>
                    <a:pt x="420" y="514"/>
                  </a:lnTo>
                  <a:lnTo>
                    <a:pt x="420" y="512"/>
                  </a:lnTo>
                  <a:lnTo>
                    <a:pt x="418" y="512"/>
                  </a:lnTo>
                  <a:lnTo>
                    <a:pt x="416" y="512"/>
                  </a:lnTo>
                  <a:lnTo>
                    <a:pt x="414" y="512"/>
                  </a:lnTo>
                  <a:lnTo>
                    <a:pt x="416" y="512"/>
                  </a:lnTo>
                  <a:lnTo>
                    <a:pt x="414" y="512"/>
                  </a:lnTo>
                  <a:lnTo>
                    <a:pt x="416" y="512"/>
                  </a:lnTo>
                  <a:lnTo>
                    <a:pt x="416" y="510"/>
                  </a:lnTo>
                  <a:lnTo>
                    <a:pt x="414" y="510"/>
                  </a:lnTo>
                  <a:lnTo>
                    <a:pt x="414" y="512"/>
                  </a:lnTo>
                  <a:lnTo>
                    <a:pt x="414" y="510"/>
                  </a:lnTo>
                  <a:lnTo>
                    <a:pt x="414" y="512"/>
                  </a:lnTo>
                  <a:lnTo>
                    <a:pt x="412" y="510"/>
                  </a:lnTo>
                  <a:lnTo>
                    <a:pt x="412" y="512"/>
                  </a:lnTo>
                  <a:lnTo>
                    <a:pt x="410" y="512"/>
                  </a:lnTo>
                  <a:lnTo>
                    <a:pt x="410" y="510"/>
                  </a:lnTo>
                  <a:lnTo>
                    <a:pt x="410" y="512"/>
                  </a:lnTo>
                  <a:lnTo>
                    <a:pt x="410" y="510"/>
                  </a:lnTo>
                  <a:lnTo>
                    <a:pt x="410" y="512"/>
                  </a:lnTo>
                  <a:lnTo>
                    <a:pt x="410" y="510"/>
                  </a:lnTo>
                  <a:lnTo>
                    <a:pt x="408" y="510"/>
                  </a:lnTo>
                  <a:lnTo>
                    <a:pt x="408" y="512"/>
                  </a:lnTo>
                  <a:lnTo>
                    <a:pt x="408" y="510"/>
                  </a:lnTo>
                  <a:lnTo>
                    <a:pt x="408" y="512"/>
                  </a:lnTo>
                  <a:lnTo>
                    <a:pt x="408" y="510"/>
                  </a:lnTo>
                  <a:lnTo>
                    <a:pt x="406" y="510"/>
                  </a:lnTo>
                  <a:lnTo>
                    <a:pt x="404" y="510"/>
                  </a:lnTo>
                  <a:lnTo>
                    <a:pt x="404" y="512"/>
                  </a:lnTo>
                  <a:lnTo>
                    <a:pt x="406" y="512"/>
                  </a:lnTo>
                  <a:lnTo>
                    <a:pt x="408" y="512"/>
                  </a:lnTo>
                  <a:lnTo>
                    <a:pt x="406" y="512"/>
                  </a:lnTo>
                  <a:lnTo>
                    <a:pt x="408" y="512"/>
                  </a:lnTo>
                  <a:lnTo>
                    <a:pt x="408" y="514"/>
                  </a:lnTo>
                  <a:lnTo>
                    <a:pt x="410" y="514"/>
                  </a:lnTo>
                  <a:lnTo>
                    <a:pt x="412" y="514"/>
                  </a:lnTo>
                  <a:lnTo>
                    <a:pt x="410" y="514"/>
                  </a:lnTo>
                  <a:lnTo>
                    <a:pt x="408" y="514"/>
                  </a:lnTo>
                  <a:lnTo>
                    <a:pt x="406" y="514"/>
                  </a:lnTo>
                  <a:lnTo>
                    <a:pt x="406" y="512"/>
                  </a:lnTo>
                  <a:lnTo>
                    <a:pt x="406" y="514"/>
                  </a:lnTo>
                  <a:lnTo>
                    <a:pt x="408" y="514"/>
                  </a:lnTo>
                  <a:lnTo>
                    <a:pt x="410" y="514"/>
                  </a:lnTo>
                  <a:lnTo>
                    <a:pt x="412" y="514"/>
                  </a:lnTo>
                  <a:lnTo>
                    <a:pt x="412" y="516"/>
                  </a:lnTo>
                  <a:lnTo>
                    <a:pt x="412" y="518"/>
                  </a:lnTo>
                  <a:lnTo>
                    <a:pt x="414" y="520"/>
                  </a:lnTo>
                  <a:lnTo>
                    <a:pt x="416" y="520"/>
                  </a:lnTo>
                  <a:lnTo>
                    <a:pt x="416" y="520"/>
                  </a:lnTo>
                  <a:lnTo>
                    <a:pt x="418" y="520"/>
                  </a:lnTo>
                  <a:lnTo>
                    <a:pt x="420" y="520"/>
                  </a:lnTo>
                  <a:lnTo>
                    <a:pt x="418" y="520"/>
                  </a:lnTo>
                  <a:lnTo>
                    <a:pt x="418" y="522"/>
                  </a:lnTo>
                  <a:lnTo>
                    <a:pt x="418" y="524"/>
                  </a:lnTo>
                  <a:lnTo>
                    <a:pt x="416" y="524"/>
                  </a:lnTo>
                  <a:lnTo>
                    <a:pt x="416" y="526"/>
                  </a:lnTo>
                  <a:lnTo>
                    <a:pt x="416" y="528"/>
                  </a:lnTo>
                  <a:lnTo>
                    <a:pt x="414" y="528"/>
                  </a:lnTo>
                  <a:lnTo>
                    <a:pt x="414" y="530"/>
                  </a:lnTo>
                  <a:lnTo>
                    <a:pt x="412" y="532"/>
                  </a:lnTo>
                  <a:lnTo>
                    <a:pt x="412" y="534"/>
                  </a:lnTo>
                  <a:lnTo>
                    <a:pt x="412" y="536"/>
                  </a:lnTo>
                  <a:lnTo>
                    <a:pt x="412" y="538"/>
                  </a:lnTo>
                  <a:lnTo>
                    <a:pt x="410" y="538"/>
                  </a:lnTo>
                  <a:lnTo>
                    <a:pt x="410" y="540"/>
                  </a:lnTo>
                  <a:lnTo>
                    <a:pt x="410" y="542"/>
                  </a:lnTo>
                  <a:lnTo>
                    <a:pt x="408" y="542"/>
                  </a:lnTo>
                  <a:lnTo>
                    <a:pt x="408" y="540"/>
                  </a:lnTo>
                  <a:lnTo>
                    <a:pt x="408" y="542"/>
                  </a:lnTo>
                  <a:lnTo>
                    <a:pt x="406" y="542"/>
                  </a:lnTo>
                  <a:lnTo>
                    <a:pt x="404" y="542"/>
                  </a:lnTo>
                  <a:lnTo>
                    <a:pt x="404" y="544"/>
                  </a:lnTo>
                  <a:lnTo>
                    <a:pt x="402" y="544"/>
                  </a:lnTo>
                  <a:lnTo>
                    <a:pt x="402" y="542"/>
                  </a:lnTo>
                  <a:lnTo>
                    <a:pt x="404" y="542"/>
                  </a:lnTo>
                  <a:lnTo>
                    <a:pt x="404" y="540"/>
                  </a:lnTo>
                  <a:lnTo>
                    <a:pt x="404" y="542"/>
                  </a:lnTo>
                  <a:lnTo>
                    <a:pt x="404" y="540"/>
                  </a:lnTo>
                  <a:lnTo>
                    <a:pt x="406" y="540"/>
                  </a:lnTo>
                  <a:lnTo>
                    <a:pt x="404" y="540"/>
                  </a:lnTo>
                  <a:lnTo>
                    <a:pt x="406" y="540"/>
                  </a:lnTo>
                  <a:lnTo>
                    <a:pt x="404" y="540"/>
                  </a:lnTo>
                  <a:lnTo>
                    <a:pt x="406" y="540"/>
                  </a:lnTo>
                  <a:lnTo>
                    <a:pt x="404" y="540"/>
                  </a:lnTo>
                  <a:lnTo>
                    <a:pt x="406" y="540"/>
                  </a:lnTo>
                  <a:lnTo>
                    <a:pt x="404" y="540"/>
                  </a:lnTo>
                  <a:lnTo>
                    <a:pt x="406" y="540"/>
                  </a:lnTo>
                  <a:lnTo>
                    <a:pt x="404" y="540"/>
                  </a:lnTo>
                  <a:lnTo>
                    <a:pt x="406" y="540"/>
                  </a:lnTo>
                  <a:lnTo>
                    <a:pt x="404" y="540"/>
                  </a:lnTo>
                  <a:lnTo>
                    <a:pt x="406" y="540"/>
                  </a:lnTo>
                  <a:lnTo>
                    <a:pt x="406" y="538"/>
                  </a:lnTo>
                  <a:lnTo>
                    <a:pt x="406" y="540"/>
                  </a:lnTo>
                  <a:lnTo>
                    <a:pt x="404" y="540"/>
                  </a:lnTo>
                  <a:lnTo>
                    <a:pt x="404" y="538"/>
                  </a:lnTo>
                  <a:lnTo>
                    <a:pt x="406" y="538"/>
                  </a:lnTo>
                  <a:lnTo>
                    <a:pt x="404" y="538"/>
                  </a:lnTo>
                  <a:lnTo>
                    <a:pt x="406" y="538"/>
                  </a:lnTo>
                  <a:lnTo>
                    <a:pt x="404" y="538"/>
                  </a:lnTo>
                  <a:lnTo>
                    <a:pt x="406" y="538"/>
                  </a:lnTo>
                  <a:lnTo>
                    <a:pt x="406" y="536"/>
                  </a:lnTo>
                  <a:lnTo>
                    <a:pt x="406" y="534"/>
                  </a:lnTo>
                  <a:lnTo>
                    <a:pt x="404" y="534"/>
                  </a:lnTo>
                  <a:lnTo>
                    <a:pt x="406" y="534"/>
                  </a:lnTo>
                  <a:lnTo>
                    <a:pt x="404" y="534"/>
                  </a:lnTo>
                  <a:lnTo>
                    <a:pt x="404" y="532"/>
                  </a:lnTo>
                  <a:lnTo>
                    <a:pt x="404" y="534"/>
                  </a:lnTo>
                  <a:lnTo>
                    <a:pt x="404" y="536"/>
                  </a:lnTo>
                  <a:lnTo>
                    <a:pt x="404" y="534"/>
                  </a:lnTo>
                  <a:lnTo>
                    <a:pt x="404" y="536"/>
                  </a:lnTo>
                  <a:lnTo>
                    <a:pt x="404" y="534"/>
                  </a:lnTo>
                  <a:lnTo>
                    <a:pt x="402" y="534"/>
                  </a:lnTo>
                  <a:lnTo>
                    <a:pt x="402" y="532"/>
                  </a:lnTo>
                  <a:lnTo>
                    <a:pt x="400" y="532"/>
                  </a:lnTo>
                  <a:lnTo>
                    <a:pt x="402" y="532"/>
                  </a:lnTo>
                  <a:lnTo>
                    <a:pt x="402" y="534"/>
                  </a:lnTo>
                  <a:lnTo>
                    <a:pt x="402" y="536"/>
                  </a:lnTo>
                  <a:lnTo>
                    <a:pt x="404" y="536"/>
                  </a:lnTo>
                  <a:lnTo>
                    <a:pt x="406" y="536"/>
                  </a:lnTo>
                  <a:lnTo>
                    <a:pt x="406" y="538"/>
                  </a:lnTo>
                  <a:lnTo>
                    <a:pt x="404" y="538"/>
                  </a:lnTo>
                  <a:lnTo>
                    <a:pt x="404" y="540"/>
                  </a:lnTo>
                  <a:lnTo>
                    <a:pt x="404" y="538"/>
                  </a:lnTo>
                  <a:lnTo>
                    <a:pt x="404" y="540"/>
                  </a:lnTo>
                  <a:lnTo>
                    <a:pt x="402" y="540"/>
                  </a:lnTo>
                  <a:lnTo>
                    <a:pt x="400" y="540"/>
                  </a:lnTo>
                  <a:lnTo>
                    <a:pt x="400" y="542"/>
                  </a:lnTo>
                  <a:lnTo>
                    <a:pt x="400" y="542"/>
                  </a:lnTo>
                  <a:lnTo>
                    <a:pt x="400" y="544"/>
                  </a:lnTo>
                  <a:lnTo>
                    <a:pt x="400" y="542"/>
                  </a:lnTo>
                  <a:lnTo>
                    <a:pt x="398" y="542"/>
                  </a:lnTo>
                  <a:lnTo>
                    <a:pt x="398" y="540"/>
                  </a:lnTo>
                  <a:lnTo>
                    <a:pt x="396" y="540"/>
                  </a:lnTo>
                  <a:lnTo>
                    <a:pt x="398" y="540"/>
                  </a:lnTo>
                  <a:lnTo>
                    <a:pt x="398" y="538"/>
                  </a:lnTo>
                  <a:lnTo>
                    <a:pt x="396" y="538"/>
                  </a:lnTo>
                  <a:lnTo>
                    <a:pt x="396" y="536"/>
                  </a:lnTo>
                  <a:lnTo>
                    <a:pt x="394" y="536"/>
                  </a:lnTo>
                  <a:lnTo>
                    <a:pt x="394" y="534"/>
                  </a:lnTo>
                  <a:lnTo>
                    <a:pt x="394" y="536"/>
                  </a:lnTo>
                  <a:lnTo>
                    <a:pt x="394" y="538"/>
                  </a:lnTo>
                  <a:lnTo>
                    <a:pt x="394" y="536"/>
                  </a:lnTo>
                  <a:lnTo>
                    <a:pt x="394" y="538"/>
                  </a:lnTo>
                  <a:lnTo>
                    <a:pt x="394" y="536"/>
                  </a:lnTo>
                  <a:lnTo>
                    <a:pt x="394" y="538"/>
                  </a:lnTo>
                  <a:lnTo>
                    <a:pt x="396" y="538"/>
                  </a:lnTo>
                  <a:lnTo>
                    <a:pt x="396" y="540"/>
                  </a:lnTo>
                  <a:lnTo>
                    <a:pt x="396" y="542"/>
                  </a:lnTo>
                  <a:lnTo>
                    <a:pt x="398" y="542"/>
                  </a:lnTo>
                  <a:lnTo>
                    <a:pt x="396" y="542"/>
                  </a:lnTo>
                  <a:lnTo>
                    <a:pt x="396" y="544"/>
                  </a:lnTo>
                  <a:lnTo>
                    <a:pt x="394" y="544"/>
                  </a:lnTo>
                  <a:lnTo>
                    <a:pt x="394" y="542"/>
                  </a:lnTo>
                  <a:lnTo>
                    <a:pt x="392" y="542"/>
                  </a:lnTo>
                  <a:lnTo>
                    <a:pt x="390" y="542"/>
                  </a:lnTo>
                  <a:lnTo>
                    <a:pt x="390" y="544"/>
                  </a:lnTo>
                  <a:lnTo>
                    <a:pt x="390" y="542"/>
                  </a:lnTo>
                  <a:lnTo>
                    <a:pt x="392" y="542"/>
                  </a:lnTo>
                  <a:lnTo>
                    <a:pt x="390" y="542"/>
                  </a:lnTo>
                  <a:lnTo>
                    <a:pt x="392" y="542"/>
                  </a:lnTo>
                  <a:lnTo>
                    <a:pt x="392" y="544"/>
                  </a:lnTo>
                  <a:lnTo>
                    <a:pt x="394" y="544"/>
                  </a:lnTo>
                  <a:lnTo>
                    <a:pt x="396" y="544"/>
                  </a:lnTo>
                  <a:lnTo>
                    <a:pt x="398" y="544"/>
                  </a:lnTo>
                  <a:lnTo>
                    <a:pt x="398" y="546"/>
                  </a:lnTo>
                  <a:lnTo>
                    <a:pt x="400" y="546"/>
                  </a:lnTo>
                  <a:lnTo>
                    <a:pt x="400" y="546"/>
                  </a:lnTo>
                  <a:lnTo>
                    <a:pt x="402" y="546"/>
                  </a:lnTo>
                  <a:lnTo>
                    <a:pt x="404" y="546"/>
                  </a:lnTo>
                  <a:lnTo>
                    <a:pt x="406" y="546"/>
                  </a:lnTo>
                  <a:lnTo>
                    <a:pt x="408" y="546"/>
                  </a:lnTo>
                  <a:lnTo>
                    <a:pt x="408" y="548"/>
                  </a:lnTo>
                  <a:lnTo>
                    <a:pt x="406" y="548"/>
                  </a:lnTo>
                  <a:lnTo>
                    <a:pt x="406" y="550"/>
                  </a:lnTo>
                  <a:lnTo>
                    <a:pt x="406" y="548"/>
                  </a:lnTo>
                  <a:lnTo>
                    <a:pt x="406" y="550"/>
                  </a:lnTo>
                  <a:lnTo>
                    <a:pt x="406" y="552"/>
                  </a:lnTo>
                  <a:lnTo>
                    <a:pt x="406" y="554"/>
                  </a:lnTo>
                  <a:lnTo>
                    <a:pt x="404" y="554"/>
                  </a:lnTo>
                  <a:lnTo>
                    <a:pt x="406" y="554"/>
                  </a:lnTo>
                  <a:lnTo>
                    <a:pt x="404" y="554"/>
                  </a:lnTo>
                  <a:lnTo>
                    <a:pt x="406" y="554"/>
                  </a:lnTo>
                  <a:lnTo>
                    <a:pt x="404" y="554"/>
                  </a:lnTo>
                  <a:lnTo>
                    <a:pt x="404" y="556"/>
                  </a:lnTo>
                  <a:lnTo>
                    <a:pt x="404" y="554"/>
                  </a:lnTo>
                  <a:lnTo>
                    <a:pt x="404" y="556"/>
                  </a:lnTo>
                  <a:lnTo>
                    <a:pt x="404" y="554"/>
                  </a:lnTo>
                  <a:lnTo>
                    <a:pt x="404" y="556"/>
                  </a:lnTo>
                  <a:lnTo>
                    <a:pt x="404" y="554"/>
                  </a:lnTo>
                  <a:lnTo>
                    <a:pt x="404" y="556"/>
                  </a:lnTo>
                  <a:lnTo>
                    <a:pt x="404" y="554"/>
                  </a:lnTo>
                  <a:lnTo>
                    <a:pt x="404" y="556"/>
                  </a:lnTo>
                  <a:lnTo>
                    <a:pt x="404" y="554"/>
                  </a:lnTo>
                  <a:lnTo>
                    <a:pt x="404" y="556"/>
                  </a:lnTo>
                  <a:lnTo>
                    <a:pt x="404" y="554"/>
                  </a:lnTo>
                  <a:lnTo>
                    <a:pt x="402" y="554"/>
                  </a:lnTo>
                  <a:lnTo>
                    <a:pt x="404" y="554"/>
                  </a:lnTo>
                  <a:lnTo>
                    <a:pt x="402" y="554"/>
                  </a:lnTo>
                  <a:lnTo>
                    <a:pt x="404" y="554"/>
                  </a:lnTo>
                  <a:lnTo>
                    <a:pt x="402" y="554"/>
                  </a:lnTo>
                  <a:lnTo>
                    <a:pt x="404" y="554"/>
                  </a:lnTo>
                  <a:lnTo>
                    <a:pt x="402" y="554"/>
                  </a:lnTo>
                  <a:lnTo>
                    <a:pt x="402" y="556"/>
                  </a:lnTo>
                  <a:lnTo>
                    <a:pt x="402" y="554"/>
                  </a:lnTo>
                  <a:lnTo>
                    <a:pt x="402" y="556"/>
                  </a:lnTo>
                  <a:lnTo>
                    <a:pt x="404" y="556"/>
                  </a:lnTo>
                  <a:lnTo>
                    <a:pt x="402" y="556"/>
                  </a:lnTo>
                  <a:lnTo>
                    <a:pt x="404" y="556"/>
                  </a:lnTo>
                  <a:lnTo>
                    <a:pt x="404" y="558"/>
                  </a:lnTo>
                  <a:lnTo>
                    <a:pt x="404" y="556"/>
                  </a:lnTo>
                  <a:lnTo>
                    <a:pt x="404" y="558"/>
                  </a:lnTo>
                  <a:lnTo>
                    <a:pt x="404" y="556"/>
                  </a:lnTo>
                  <a:lnTo>
                    <a:pt x="402" y="556"/>
                  </a:lnTo>
                  <a:lnTo>
                    <a:pt x="404" y="556"/>
                  </a:lnTo>
                  <a:lnTo>
                    <a:pt x="404" y="558"/>
                  </a:lnTo>
                  <a:lnTo>
                    <a:pt x="404" y="556"/>
                  </a:lnTo>
                  <a:lnTo>
                    <a:pt x="402" y="556"/>
                  </a:lnTo>
                  <a:lnTo>
                    <a:pt x="404" y="556"/>
                  </a:lnTo>
                  <a:lnTo>
                    <a:pt x="404" y="558"/>
                  </a:lnTo>
                  <a:lnTo>
                    <a:pt x="402" y="558"/>
                  </a:lnTo>
                  <a:lnTo>
                    <a:pt x="402" y="556"/>
                  </a:lnTo>
                  <a:lnTo>
                    <a:pt x="402" y="558"/>
                  </a:lnTo>
                  <a:lnTo>
                    <a:pt x="404" y="558"/>
                  </a:lnTo>
                  <a:lnTo>
                    <a:pt x="402" y="558"/>
                  </a:lnTo>
                  <a:lnTo>
                    <a:pt x="404" y="558"/>
                  </a:lnTo>
                  <a:lnTo>
                    <a:pt x="402" y="558"/>
                  </a:lnTo>
                  <a:lnTo>
                    <a:pt x="404" y="558"/>
                  </a:lnTo>
                  <a:lnTo>
                    <a:pt x="402" y="558"/>
                  </a:lnTo>
                  <a:lnTo>
                    <a:pt x="404" y="558"/>
                  </a:lnTo>
                  <a:lnTo>
                    <a:pt x="404" y="560"/>
                  </a:lnTo>
                  <a:lnTo>
                    <a:pt x="402" y="560"/>
                  </a:lnTo>
                  <a:lnTo>
                    <a:pt x="400" y="560"/>
                  </a:lnTo>
                  <a:lnTo>
                    <a:pt x="400" y="562"/>
                  </a:lnTo>
                  <a:lnTo>
                    <a:pt x="402" y="562"/>
                  </a:lnTo>
                  <a:lnTo>
                    <a:pt x="400" y="562"/>
                  </a:lnTo>
                  <a:lnTo>
                    <a:pt x="400" y="560"/>
                  </a:lnTo>
                  <a:lnTo>
                    <a:pt x="400" y="560"/>
                  </a:lnTo>
                  <a:lnTo>
                    <a:pt x="400" y="560"/>
                  </a:lnTo>
                  <a:lnTo>
                    <a:pt x="400" y="560"/>
                  </a:lnTo>
                  <a:lnTo>
                    <a:pt x="400" y="560"/>
                  </a:lnTo>
                  <a:lnTo>
                    <a:pt x="400" y="560"/>
                  </a:lnTo>
                  <a:lnTo>
                    <a:pt x="400" y="560"/>
                  </a:lnTo>
                  <a:lnTo>
                    <a:pt x="400" y="562"/>
                  </a:lnTo>
                  <a:lnTo>
                    <a:pt x="400" y="562"/>
                  </a:lnTo>
                  <a:lnTo>
                    <a:pt x="400" y="562"/>
                  </a:lnTo>
                  <a:lnTo>
                    <a:pt x="400" y="562"/>
                  </a:lnTo>
                  <a:lnTo>
                    <a:pt x="400" y="562"/>
                  </a:lnTo>
                  <a:lnTo>
                    <a:pt x="400" y="562"/>
                  </a:lnTo>
                  <a:lnTo>
                    <a:pt x="400" y="562"/>
                  </a:lnTo>
                  <a:lnTo>
                    <a:pt x="400" y="564"/>
                  </a:lnTo>
                  <a:lnTo>
                    <a:pt x="400" y="562"/>
                  </a:lnTo>
                  <a:lnTo>
                    <a:pt x="400" y="564"/>
                  </a:lnTo>
                  <a:lnTo>
                    <a:pt x="400" y="564"/>
                  </a:lnTo>
                  <a:lnTo>
                    <a:pt x="400" y="562"/>
                  </a:lnTo>
                  <a:lnTo>
                    <a:pt x="400" y="564"/>
                  </a:lnTo>
                  <a:lnTo>
                    <a:pt x="400" y="562"/>
                  </a:lnTo>
                  <a:lnTo>
                    <a:pt x="400" y="564"/>
                  </a:lnTo>
                  <a:lnTo>
                    <a:pt x="400" y="564"/>
                  </a:lnTo>
                  <a:lnTo>
                    <a:pt x="400" y="564"/>
                  </a:lnTo>
                  <a:lnTo>
                    <a:pt x="400" y="564"/>
                  </a:lnTo>
                  <a:lnTo>
                    <a:pt x="400" y="564"/>
                  </a:lnTo>
                  <a:lnTo>
                    <a:pt x="400" y="562"/>
                  </a:lnTo>
                  <a:lnTo>
                    <a:pt x="400" y="564"/>
                  </a:lnTo>
                  <a:lnTo>
                    <a:pt x="400" y="562"/>
                  </a:lnTo>
                  <a:lnTo>
                    <a:pt x="400" y="564"/>
                  </a:lnTo>
                  <a:lnTo>
                    <a:pt x="400" y="564"/>
                  </a:lnTo>
                  <a:lnTo>
                    <a:pt x="400" y="564"/>
                  </a:lnTo>
                  <a:lnTo>
                    <a:pt x="400" y="564"/>
                  </a:lnTo>
                  <a:lnTo>
                    <a:pt x="400" y="566"/>
                  </a:lnTo>
                  <a:lnTo>
                    <a:pt x="400" y="564"/>
                  </a:lnTo>
                  <a:lnTo>
                    <a:pt x="400" y="564"/>
                  </a:lnTo>
                  <a:lnTo>
                    <a:pt x="400" y="566"/>
                  </a:lnTo>
                  <a:lnTo>
                    <a:pt x="400" y="566"/>
                  </a:lnTo>
                  <a:lnTo>
                    <a:pt x="400" y="566"/>
                  </a:lnTo>
                  <a:lnTo>
                    <a:pt x="400" y="566"/>
                  </a:lnTo>
                  <a:lnTo>
                    <a:pt x="400" y="566"/>
                  </a:lnTo>
                  <a:lnTo>
                    <a:pt x="400" y="566"/>
                  </a:lnTo>
                  <a:lnTo>
                    <a:pt x="400" y="566"/>
                  </a:lnTo>
                  <a:lnTo>
                    <a:pt x="400" y="566"/>
                  </a:lnTo>
                  <a:lnTo>
                    <a:pt x="400" y="566"/>
                  </a:lnTo>
                  <a:lnTo>
                    <a:pt x="400" y="566"/>
                  </a:lnTo>
                  <a:lnTo>
                    <a:pt x="400" y="566"/>
                  </a:lnTo>
                  <a:lnTo>
                    <a:pt x="400" y="566"/>
                  </a:lnTo>
                  <a:lnTo>
                    <a:pt x="400" y="568"/>
                  </a:lnTo>
                  <a:lnTo>
                    <a:pt x="400" y="566"/>
                  </a:lnTo>
                  <a:lnTo>
                    <a:pt x="400" y="566"/>
                  </a:lnTo>
                  <a:lnTo>
                    <a:pt x="400" y="568"/>
                  </a:lnTo>
                  <a:lnTo>
                    <a:pt x="400" y="566"/>
                  </a:lnTo>
                  <a:lnTo>
                    <a:pt x="400" y="568"/>
                  </a:lnTo>
                  <a:lnTo>
                    <a:pt x="400" y="566"/>
                  </a:lnTo>
                  <a:lnTo>
                    <a:pt x="400" y="568"/>
                  </a:lnTo>
                  <a:lnTo>
                    <a:pt x="400" y="566"/>
                  </a:lnTo>
                  <a:lnTo>
                    <a:pt x="400" y="568"/>
                  </a:lnTo>
                  <a:lnTo>
                    <a:pt x="400" y="568"/>
                  </a:lnTo>
                  <a:lnTo>
                    <a:pt x="398" y="568"/>
                  </a:lnTo>
                  <a:lnTo>
                    <a:pt x="400" y="568"/>
                  </a:lnTo>
                  <a:lnTo>
                    <a:pt x="400" y="570"/>
                  </a:lnTo>
                  <a:lnTo>
                    <a:pt x="400" y="568"/>
                  </a:lnTo>
                  <a:lnTo>
                    <a:pt x="400" y="570"/>
                  </a:lnTo>
                  <a:lnTo>
                    <a:pt x="400" y="570"/>
                  </a:lnTo>
                  <a:lnTo>
                    <a:pt x="400" y="570"/>
                  </a:lnTo>
                  <a:lnTo>
                    <a:pt x="400" y="568"/>
                  </a:lnTo>
                  <a:lnTo>
                    <a:pt x="400" y="570"/>
                  </a:lnTo>
                  <a:lnTo>
                    <a:pt x="400" y="568"/>
                  </a:lnTo>
                  <a:lnTo>
                    <a:pt x="400" y="570"/>
                  </a:lnTo>
                  <a:lnTo>
                    <a:pt x="400" y="568"/>
                  </a:lnTo>
                  <a:lnTo>
                    <a:pt x="400" y="570"/>
                  </a:lnTo>
                  <a:lnTo>
                    <a:pt x="400" y="570"/>
                  </a:lnTo>
                  <a:lnTo>
                    <a:pt x="400" y="570"/>
                  </a:lnTo>
                  <a:lnTo>
                    <a:pt x="400" y="570"/>
                  </a:lnTo>
                  <a:lnTo>
                    <a:pt x="400" y="572"/>
                  </a:lnTo>
                  <a:lnTo>
                    <a:pt x="402" y="572"/>
                  </a:lnTo>
                  <a:lnTo>
                    <a:pt x="400" y="572"/>
                  </a:lnTo>
                  <a:lnTo>
                    <a:pt x="402" y="572"/>
                  </a:lnTo>
                  <a:lnTo>
                    <a:pt x="400" y="572"/>
                  </a:lnTo>
                  <a:lnTo>
                    <a:pt x="402" y="572"/>
                  </a:lnTo>
                  <a:lnTo>
                    <a:pt x="402" y="574"/>
                  </a:lnTo>
                  <a:lnTo>
                    <a:pt x="402" y="572"/>
                  </a:lnTo>
                  <a:lnTo>
                    <a:pt x="402" y="574"/>
                  </a:lnTo>
                  <a:lnTo>
                    <a:pt x="402" y="576"/>
                  </a:lnTo>
                  <a:lnTo>
                    <a:pt x="402" y="578"/>
                  </a:lnTo>
                  <a:lnTo>
                    <a:pt x="402" y="580"/>
                  </a:lnTo>
                  <a:lnTo>
                    <a:pt x="404" y="580"/>
                  </a:lnTo>
                  <a:lnTo>
                    <a:pt x="402" y="580"/>
                  </a:lnTo>
                  <a:lnTo>
                    <a:pt x="404" y="580"/>
                  </a:lnTo>
                  <a:lnTo>
                    <a:pt x="402" y="580"/>
                  </a:lnTo>
                  <a:lnTo>
                    <a:pt x="404" y="580"/>
                  </a:lnTo>
                  <a:lnTo>
                    <a:pt x="404" y="582"/>
                  </a:lnTo>
                  <a:lnTo>
                    <a:pt x="402" y="582"/>
                  </a:lnTo>
                  <a:lnTo>
                    <a:pt x="404" y="582"/>
                  </a:lnTo>
                  <a:lnTo>
                    <a:pt x="402" y="582"/>
                  </a:lnTo>
                  <a:lnTo>
                    <a:pt x="402" y="584"/>
                  </a:lnTo>
                  <a:lnTo>
                    <a:pt x="402" y="582"/>
                  </a:lnTo>
                  <a:lnTo>
                    <a:pt x="402" y="584"/>
                  </a:lnTo>
                  <a:lnTo>
                    <a:pt x="404" y="584"/>
                  </a:lnTo>
                  <a:lnTo>
                    <a:pt x="404" y="582"/>
                  </a:lnTo>
                  <a:lnTo>
                    <a:pt x="404" y="584"/>
                  </a:lnTo>
                  <a:lnTo>
                    <a:pt x="404" y="582"/>
                  </a:lnTo>
                  <a:lnTo>
                    <a:pt x="404" y="584"/>
                  </a:lnTo>
                  <a:lnTo>
                    <a:pt x="404" y="586"/>
                  </a:lnTo>
                  <a:lnTo>
                    <a:pt x="404" y="588"/>
                  </a:lnTo>
                  <a:lnTo>
                    <a:pt x="404" y="586"/>
                  </a:lnTo>
                  <a:lnTo>
                    <a:pt x="404" y="588"/>
                  </a:lnTo>
                  <a:lnTo>
                    <a:pt x="404" y="586"/>
                  </a:lnTo>
                  <a:lnTo>
                    <a:pt x="404" y="588"/>
                  </a:lnTo>
                  <a:lnTo>
                    <a:pt x="402" y="588"/>
                  </a:lnTo>
                  <a:lnTo>
                    <a:pt x="404" y="588"/>
                  </a:lnTo>
                  <a:lnTo>
                    <a:pt x="402" y="588"/>
                  </a:lnTo>
                  <a:lnTo>
                    <a:pt x="404" y="588"/>
                  </a:lnTo>
                  <a:lnTo>
                    <a:pt x="402" y="588"/>
                  </a:lnTo>
                  <a:lnTo>
                    <a:pt x="404" y="588"/>
                  </a:lnTo>
                  <a:lnTo>
                    <a:pt x="402" y="588"/>
                  </a:lnTo>
                  <a:lnTo>
                    <a:pt x="404" y="588"/>
                  </a:lnTo>
                  <a:lnTo>
                    <a:pt x="404" y="590"/>
                  </a:lnTo>
                  <a:lnTo>
                    <a:pt x="404" y="588"/>
                  </a:lnTo>
                  <a:lnTo>
                    <a:pt x="404" y="590"/>
                  </a:lnTo>
                  <a:lnTo>
                    <a:pt x="402" y="590"/>
                  </a:lnTo>
                  <a:lnTo>
                    <a:pt x="400" y="590"/>
                  </a:lnTo>
                  <a:lnTo>
                    <a:pt x="400" y="588"/>
                  </a:lnTo>
                  <a:lnTo>
                    <a:pt x="400" y="590"/>
                  </a:lnTo>
                  <a:lnTo>
                    <a:pt x="402" y="590"/>
                  </a:lnTo>
                  <a:lnTo>
                    <a:pt x="400" y="590"/>
                  </a:lnTo>
                  <a:lnTo>
                    <a:pt x="402" y="590"/>
                  </a:lnTo>
                  <a:lnTo>
                    <a:pt x="404" y="590"/>
                  </a:lnTo>
                  <a:lnTo>
                    <a:pt x="402" y="590"/>
                  </a:lnTo>
                  <a:lnTo>
                    <a:pt x="404" y="590"/>
                  </a:lnTo>
                  <a:lnTo>
                    <a:pt x="402" y="590"/>
                  </a:lnTo>
                  <a:lnTo>
                    <a:pt x="402" y="592"/>
                  </a:lnTo>
                  <a:lnTo>
                    <a:pt x="402" y="590"/>
                  </a:lnTo>
                  <a:lnTo>
                    <a:pt x="402" y="592"/>
                  </a:lnTo>
                  <a:lnTo>
                    <a:pt x="400" y="592"/>
                  </a:lnTo>
                  <a:lnTo>
                    <a:pt x="402" y="592"/>
                  </a:lnTo>
                  <a:lnTo>
                    <a:pt x="400" y="592"/>
                  </a:lnTo>
                  <a:lnTo>
                    <a:pt x="402" y="592"/>
                  </a:lnTo>
                  <a:lnTo>
                    <a:pt x="402" y="590"/>
                  </a:lnTo>
                  <a:lnTo>
                    <a:pt x="402" y="592"/>
                  </a:lnTo>
                  <a:lnTo>
                    <a:pt x="402" y="590"/>
                  </a:lnTo>
                  <a:lnTo>
                    <a:pt x="400" y="590"/>
                  </a:lnTo>
                  <a:lnTo>
                    <a:pt x="400" y="592"/>
                  </a:lnTo>
                  <a:lnTo>
                    <a:pt x="402" y="592"/>
                  </a:lnTo>
                  <a:lnTo>
                    <a:pt x="400" y="592"/>
                  </a:lnTo>
                  <a:lnTo>
                    <a:pt x="402" y="592"/>
                  </a:lnTo>
                  <a:lnTo>
                    <a:pt x="404" y="592"/>
                  </a:lnTo>
                  <a:lnTo>
                    <a:pt x="402" y="592"/>
                  </a:lnTo>
                  <a:lnTo>
                    <a:pt x="402" y="594"/>
                  </a:lnTo>
                  <a:lnTo>
                    <a:pt x="404" y="594"/>
                  </a:lnTo>
                  <a:lnTo>
                    <a:pt x="402" y="594"/>
                  </a:lnTo>
                  <a:lnTo>
                    <a:pt x="404" y="594"/>
                  </a:lnTo>
                  <a:lnTo>
                    <a:pt x="402" y="594"/>
                  </a:lnTo>
                  <a:lnTo>
                    <a:pt x="404" y="594"/>
                  </a:lnTo>
                  <a:lnTo>
                    <a:pt x="404" y="596"/>
                  </a:lnTo>
                  <a:lnTo>
                    <a:pt x="402" y="596"/>
                  </a:lnTo>
                  <a:lnTo>
                    <a:pt x="402" y="598"/>
                  </a:lnTo>
                  <a:lnTo>
                    <a:pt x="402" y="596"/>
                  </a:lnTo>
                  <a:lnTo>
                    <a:pt x="404" y="596"/>
                  </a:lnTo>
                  <a:lnTo>
                    <a:pt x="402" y="596"/>
                  </a:lnTo>
                  <a:lnTo>
                    <a:pt x="404" y="596"/>
                  </a:lnTo>
                  <a:lnTo>
                    <a:pt x="406" y="594"/>
                  </a:lnTo>
                  <a:lnTo>
                    <a:pt x="406" y="596"/>
                  </a:lnTo>
                  <a:lnTo>
                    <a:pt x="406" y="594"/>
                  </a:lnTo>
                  <a:lnTo>
                    <a:pt x="406" y="596"/>
                  </a:lnTo>
                  <a:lnTo>
                    <a:pt x="404" y="596"/>
                  </a:lnTo>
                  <a:lnTo>
                    <a:pt x="404" y="598"/>
                  </a:lnTo>
                  <a:lnTo>
                    <a:pt x="406" y="598"/>
                  </a:lnTo>
                  <a:lnTo>
                    <a:pt x="404" y="598"/>
                  </a:lnTo>
                  <a:lnTo>
                    <a:pt x="406" y="598"/>
                  </a:lnTo>
                  <a:lnTo>
                    <a:pt x="408" y="598"/>
                  </a:lnTo>
                  <a:lnTo>
                    <a:pt x="406" y="598"/>
                  </a:lnTo>
                  <a:lnTo>
                    <a:pt x="408" y="598"/>
                  </a:lnTo>
                  <a:lnTo>
                    <a:pt x="408" y="600"/>
                  </a:lnTo>
                  <a:lnTo>
                    <a:pt x="406" y="600"/>
                  </a:lnTo>
                  <a:lnTo>
                    <a:pt x="406" y="602"/>
                  </a:lnTo>
                  <a:lnTo>
                    <a:pt x="406" y="604"/>
                  </a:lnTo>
                  <a:lnTo>
                    <a:pt x="408" y="604"/>
                  </a:lnTo>
                  <a:lnTo>
                    <a:pt x="410" y="604"/>
                  </a:lnTo>
                  <a:lnTo>
                    <a:pt x="408" y="604"/>
                  </a:lnTo>
                  <a:lnTo>
                    <a:pt x="408" y="606"/>
                  </a:lnTo>
                  <a:lnTo>
                    <a:pt x="406" y="606"/>
                  </a:lnTo>
                  <a:lnTo>
                    <a:pt x="408" y="606"/>
                  </a:lnTo>
                  <a:lnTo>
                    <a:pt x="408" y="608"/>
                  </a:lnTo>
                  <a:lnTo>
                    <a:pt x="408" y="610"/>
                  </a:lnTo>
                  <a:lnTo>
                    <a:pt x="408" y="612"/>
                  </a:lnTo>
                  <a:lnTo>
                    <a:pt x="410" y="612"/>
                  </a:lnTo>
                  <a:lnTo>
                    <a:pt x="408" y="612"/>
                  </a:lnTo>
                  <a:lnTo>
                    <a:pt x="408" y="614"/>
                  </a:lnTo>
                  <a:lnTo>
                    <a:pt x="410" y="614"/>
                  </a:lnTo>
                  <a:lnTo>
                    <a:pt x="410" y="616"/>
                  </a:lnTo>
                  <a:lnTo>
                    <a:pt x="412" y="616"/>
                  </a:lnTo>
                  <a:lnTo>
                    <a:pt x="414" y="616"/>
                  </a:lnTo>
                  <a:lnTo>
                    <a:pt x="414" y="616"/>
                  </a:lnTo>
                  <a:lnTo>
                    <a:pt x="414" y="616"/>
                  </a:lnTo>
                  <a:lnTo>
                    <a:pt x="416" y="616"/>
                  </a:lnTo>
                  <a:lnTo>
                    <a:pt x="418" y="616"/>
                  </a:lnTo>
                  <a:lnTo>
                    <a:pt x="416" y="616"/>
                  </a:lnTo>
                  <a:lnTo>
                    <a:pt x="414" y="616"/>
                  </a:lnTo>
                  <a:lnTo>
                    <a:pt x="414" y="616"/>
                  </a:lnTo>
                  <a:lnTo>
                    <a:pt x="412" y="616"/>
                  </a:lnTo>
                  <a:lnTo>
                    <a:pt x="410" y="616"/>
                  </a:lnTo>
                  <a:lnTo>
                    <a:pt x="410" y="618"/>
                  </a:lnTo>
                  <a:lnTo>
                    <a:pt x="412" y="618"/>
                  </a:lnTo>
                  <a:lnTo>
                    <a:pt x="410" y="618"/>
                  </a:lnTo>
                  <a:lnTo>
                    <a:pt x="412" y="618"/>
                  </a:lnTo>
                  <a:lnTo>
                    <a:pt x="414" y="618"/>
                  </a:lnTo>
                  <a:lnTo>
                    <a:pt x="416" y="618"/>
                  </a:lnTo>
                  <a:lnTo>
                    <a:pt x="416" y="616"/>
                  </a:lnTo>
                  <a:lnTo>
                    <a:pt x="416" y="616"/>
                  </a:lnTo>
                  <a:lnTo>
                    <a:pt x="416" y="616"/>
                  </a:lnTo>
                  <a:lnTo>
                    <a:pt x="416" y="618"/>
                  </a:lnTo>
                  <a:lnTo>
                    <a:pt x="416" y="620"/>
                  </a:lnTo>
                  <a:lnTo>
                    <a:pt x="416" y="622"/>
                  </a:lnTo>
                  <a:lnTo>
                    <a:pt x="416" y="620"/>
                  </a:lnTo>
                  <a:lnTo>
                    <a:pt x="414" y="620"/>
                  </a:lnTo>
                  <a:lnTo>
                    <a:pt x="414" y="622"/>
                  </a:lnTo>
                  <a:lnTo>
                    <a:pt x="414" y="620"/>
                  </a:lnTo>
                  <a:lnTo>
                    <a:pt x="412" y="620"/>
                  </a:lnTo>
                  <a:lnTo>
                    <a:pt x="410" y="620"/>
                  </a:lnTo>
                  <a:lnTo>
                    <a:pt x="410" y="622"/>
                  </a:lnTo>
                  <a:lnTo>
                    <a:pt x="410" y="620"/>
                  </a:lnTo>
                  <a:lnTo>
                    <a:pt x="408" y="620"/>
                  </a:lnTo>
                  <a:lnTo>
                    <a:pt x="408" y="622"/>
                  </a:lnTo>
                  <a:lnTo>
                    <a:pt x="406" y="622"/>
                  </a:lnTo>
                  <a:lnTo>
                    <a:pt x="404" y="622"/>
                  </a:lnTo>
                  <a:lnTo>
                    <a:pt x="404" y="624"/>
                  </a:lnTo>
                  <a:lnTo>
                    <a:pt x="404" y="626"/>
                  </a:lnTo>
                  <a:lnTo>
                    <a:pt x="402" y="626"/>
                  </a:lnTo>
                  <a:lnTo>
                    <a:pt x="404" y="626"/>
                  </a:lnTo>
                  <a:lnTo>
                    <a:pt x="402" y="626"/>
                  </a:lnTo>
                  <a:lnTo>
                    <a:pt x="402" y="628"/>
                  </a:lnTo>
                  <a:lnTo>
                    <a:pt x="402" y="626"/>
                  </a:lnTo>
                  <a:lnTo>
                    <a:pt x="402" y="628"/>
                  </a:lnTo>
                  <a:lnTo>
                    <a:pt x="402" y="626"/>
                  </a:lnTo>
                  <a:lnTo>
                    <a:pt x="400" y="626"/>
                  </a:lnTo>
                  <a:lnTo>
                    <a:pt x="402" y="626"/>
                  </a:lnTo>
                  <a:lnTo>
                    <a:pt x="400" y="626"/>
                  </a:lnTo>
                  <a:lnTo>
                    <a:pt x="402" y="626"/>
                  </a:lnTo>
                  <a:lnTo>
                    <a:pt x="400" y="626"/>
                  </a:lnTo>
                  <a:lnTo>
                    <a:pt x="400" y="626"/>
                  </a:lnTo>
                  <a:lnTo>
                    <a:pt x="400" y="626"/>
                  </a:lnTo>
                  <a:lnTo>
                    <a:pt x="400" y="624"/>
                  </a:lnTo>
                  <a:lnTo>
                    <a:pt x="400" y="626"/>
                  </a:lnTo>
                  <a:lnTo>
                    <a:pt x="400" y="624"/>
                  </a:lnTo>
                  <a:lnTo>
                    <a:pt x="398" y="624"/>
                  </a:lnTo>
                  <a:lnTo>
                    <a:pt x="398" y="622"/>
                  </a:lnTo>
                  <a:lnTo>
                    <a:pt x="398" y="624"/>
                  </a:lnTo>
                  <a:lnTo>
                    <a:pt x="396" y="624"/>
                  </a:lnTo>
                  <a:lnTo>
                    <a:pt x="396" y="622"/>
                  </a:lnTo>
                  <a:lnTo>
                    <a:pt x="396" y="620"/>
                  </a:lnTo>
                  <a:lnTo>
                    <a:pt x="394" y="620"/>
                  </a:lnTo>
                  <a:lnTo>
                    <a:pt x="394" y="618"/>
                  </a:lnTo>
                  <a:lnTo>
                    <a:pt x="392" y="618"/>
                  </a:lnTo>
                  <a:lnTo>
                    <a:pt x="392" y="616"/>
                  </a:lnTo>
                  <a:lnTo>
                    <a:pt x="390" y="616"/>
                  </a:lnTo>
                  <a:lnTo>
                    <a:pt x="392" y="616"/>
                  </a:lnTo>
                  <a:lnTo>
                    <a:pt x="392" y="616"/>
                  </a:lnTo>
                  <a:lnTo>
                    <a:pt x="390" y="616"/>
                  </a:lnTo>
                  <a:lnTo>
                    <a:pt x="390" y="616"/>
                  </a:lnTo>
                  <a:lnTo>
                    <a:pt x="390" y="616"/>
                  </a:lnTo>
                  <a:lnTo>
                    <a:pt x="388" y="616"/>
                  </a:lnTo>
                  <a:lnTo>
                    <a:pt x="386" y="616"/>
                  </a:lnTo>
                  <a:lnTo>
                    <a:pt x="384" y="616"/>
                  </a:lnTo>
                  <a:lnTo>
                    <a:pt x="384" y="614"/>
                  </a:lnTo>
                  <a:lnTo>
                    <a:pt x="384" y="616"/>
                  </a:lnTo>
                  <a:lnTo>
                    <a:pt x="382" y="616"/>
                  </a:lnTo>
                  <a:lnTo>
                    <a:pt x="382" y="614"/>
                  </a:lnTo>
                  <a:lnTo>
                    <a:pt x="384" y="614"/>
                  </a:lnTo>
                  <a:lnTo>
                    <a:pt x="382" y="614"/>
                  </a:lnTo>
                  <a:lnTo>
                    <a:pt x="380" y="614"/>
                  </a:lnTo>
                  <a:lnTo>
                    <a:pt x="380" y="612"/>
                  </a:lnTo>
                  <a:lnTo>
                    <a:pt x="380" y="614"/>
                  </a:lnTo>
                  <a:lnTo>
                    <a:pt x="378" y="614"/>
                  </a:lnTo>
                  <a:lnTo>
                    <a:pt x="378" y="612"/>
                  </a:lnTo>
                  <a:lnTo>
                    <a:pt x="378" y="614"/>
                  </a:lnTo>
                  <a:lnTo>
                    <a:pt x="376" y="614"/>
                  </a:lnTo>
                  <a:lnTo>
                    <a:pt x="376" y="612"/>
                  </a:lnTo>
                  <a:lnTo>
                    <a:pt x="376" y="614"/>
                  </a:lnTo>
                  <a:lnTo>
                    <a:pt x="374" y="614"/>
                  </a:lnTo>
                  <a:lnTo>
                    <a:pt x="374" y="612"/>
                  </a:lnTo>
                  <a:lnTo>
                    <a:pt x="374" y="614"/>
                  </a:lnTo>
                  <a:lnTo>
                    <a:pt x="374" y="612"/>
                  </a:lnTo>
                  <a:lnTo>
                    <a:pt x="372" y="612"/>
                  </a:lnTo>
                  <a:lnTo>
                    <a:pt x="370" y="612"/>
                  </a:lnTo>
                  <a:lnTo>
                    <a:pt x="370" y="614"/>
                  </a:lnTo>
                  <a:lnTo>
                    <a:pt x="368" y="614"/>
                  </a:lnTo>
                  <a:lnTo>
                    <a:pt x="368" y="612"/>
                  </a:lnTo>
                  <a:lnTo>
                    <a:pt x="366" y="612"/>
                  </a:lnTo>
                  <a:lnTo>
                    <a:pt x="364" y="612"/>
                  </a:lnTo>
                  <a:lnTo>
                    <a:pt x="362" y="612"/>
                  </a:lnTo>
                  <a:lnTo>
                    <a:pt x="364" y="612"/>
                  </a:lnTo>
                  <a:lnTo>
                    <a:pt x="362" y="612"/>
                  </a:lnTo>
                  <a:lnTo>
                    <a:pt x="362" y="610"/>
                  </a:lnTo>
                  <a:lnTo>
                    <a:pt x="362" y="612"/>
                  </a:lnTo>
                  <a:lnTo>
                    <a:pt x="360" y="612"/>
                  </a:lnTo>
                  <a:lnTo>
                    <a:pt x="360" y="610"/>
                  </a:lnTo>
                  <a:lnTo>
                    <a:pt x="358" y="610"/>
                  </a:lnTo>
                  <a:lnTo>
                    <a:pt x="358" y="608"/>
                  </a:lnTo>
                  <a:lnTo>
                    <a:pt x="356" y="608"/>
                  </a:lnTo>
                  <a:lnTo>
                    <a:pt x="358" y="608"/>
                  </a:lnTo>
                  <a:lnTo>
                    <a:pt x="356" y="608"/>
                  </a:lnTo>
                  <a:lnTo>
                    <a:pt x="354" y="608"/>
                  </a:lnTo>
                  <a:lnTo>
                    <a:pt x="354" y="606"/>
                  </a:lnTo>
                  <a:lnTo>
                    <a:pt x="354" y="604"/>
                  </a:lnTo>
                  <a:lnTo>
                    <a:pt x="354" y="606"/>
                  </a:lnTo>
                  <a:lnTo>
                    <a:pt x="354" y="604"/>
                  </a:lnTo>
                  <a:lnTo>
                    <a:pt x="352" y="604"/>
                  </a:lnTo>
                  <a:lnTo>
                    <a:pt x="354" y="604"/>
                  </a:lnTo>
                  <a:lnTo>
                    <a:pt x="352" y="604"/>
                  </a:lnTo>
                  <a:lnTo>
                    <a:pt x="352" y="604"/>
                  </a:lnTo>
                  <a:lnTo>
                    <a:pt x="352" y="602"/>
                  </a:lnTo>
                  <a:lnTo>
                    <a:pt x="350" y="602"/>
                  </a:lnTo>
                  <a:lnTo>
                    <a:pt x="350" y="600"/>
                  </a:lnTo>
                  <a:lnTo>
                    <a:pt x="348" y="600"/>
                  </a:lnTo>
                  <a:lnTo>
                    <a:pt x="348" y="602"/>
                  </a:lnTo>
                  <a:lnTo>
                    <a:pt x="348" y="600"/>
                  </a:lnTo>
                  <a:lnTo>
                    <a:pt x="346" y="600"/>
                  </a:lnTo>
                  <a:lnTo>
                    <a:pt x="346" y="598"/>
                  </a:lnTo>
                  <a:lnTo>
                    <a:pt x="344" y="598"/>
                  </a:lnTo>
                  <a:lnTo>
                    <a:pt x="346" y="598"/>
                  </a:lnTo>
                  <a:lnTo>
                    <a:pt x="346" y="600"/>
                  </a:lnTo>
                  <a:lnTo>
                    <a:pt x="344" y="600"/>
                  </a:lnTo>
                  <a:lnTo>
                    <a:pt x="344" y="598"/>
                  </a:lnTo>
                  <a:lnTo>
                    <a:pt x="342" y="598"/>
                  </a:lnTo>
                  <a:lnTo>
                    <a:pt x="340" y="598"/>
                  </a:lnTo>
                  <a:lnTo>
                    <a:pt x="338" y="598"/>
                  </a:lnTo>
                  <a:lnTo>
                    <a:pt x="338" y="596"/>
                  </a:lnTo>
                  <a:lnTo>
                    <a:pt x="336" y="596"/>
                  </a:lnTo>
                  <a:lnTo>
                    <a:pt x="338" y="596"/>
                  </a:lnTo>
                  <a:lnTo>
                    <a:pt x="336" y="596"/>
                  </a:lnTo>
                  <a:lnTo>
                    <a:pt x="336" y="594"/>
                  </a:lnTo>
                  <a:lnTo>
                    <a:pt x="336" y="596"/>
                  </a:lnTo>
                  <a:lnTo>
                    <a:pt x="336" y="594"/>
                  </a:lnTo>
                  <a:lnTo>
                    <a:pt x="334" y="594"/>
                  </a:lnTo>
                  <a:lnTo>
                    <a:pt x="336" y="594"/>
                  </a:lnTo>
                  <a:lnTo>
                    <a:pt x="334" y="594"/>
                  </a:lnTo>
                  <a:lnTo>
                    <a:pt x="334" y="592"/>
                  </a:lnTo>
                  <a:lnTo>
                    <a:pt x="332" y="592"/>
                  </a:lnTo>
                  <a:lnTo>
                    <a:pt x="332" y="590"/>
                  </a:lnTo>
                  <a:lnTo>
                    <a:pt x="330" y="590"/>
                  </a:lnTo>
                  <a:lnTo>
                    <a:pt x="328" y="590"/>
                  </a:lnTo>
                  <a:lnTo>
                    <a:pt x="326" y="590"/>
                  </a:lnTo>
                  <a:lnTo>
                    <a:pt x="326" y="588"/>
                  </a:lnTo>
                  <a:lnTo>
                    <a:pt x="324" y="588"/>
                  </a:lnTo>
                  <a:lnTo>
                    <a:pt x="324" y="586"/>
                  </a:lnTo>
                  <a:lnTo>
                    <a:pt x="322" y="586"/>
                  </a:lnTo>
                  <a:lnTo>
                    <a:pt x="322" y="588"/>
                  </a:lnTo>
                  <a:lnTo>
                    <a:pt x="322" y="586"/>
                  </a:lnTo>
                  <a:lnTo>
                    <a:pt x="320" y="586"/>
                  </a:lnTo>
                  <a:lnTo>
                    <a:pt x="318" y="586"/>
                  </a:lnTo>
                  <a:lnTo>
                    <a:pt x="316" y="586"/>
                  </a:lnTo>
                  <a:lnTo>
                    <a:pt x="316" y="584"/>
                  </a:lnTo>
                  <a:lnTo>
                    <a:pt x="316" y="582"/>
                  </a:lnTo>
                  <a:lnTo>
                    <a:pt x="318" y="582"/>
                  </a:lnTo>
                  <a:lnTo>
                    <a:pt x="318" y="580"/>
                  </a:lnTo>
                  <a:lnTo>
                    <a:pt x="316" y="580"/>
                  </a:lnTo>
                  <a:lnTo>
                    <a:pt x="316" y="578"/>
                  </a:lnTo>
                  <a:lnTo>
                    <a:pt x="314" y="578"/>
                  </a:lnTo>
                  <a:lnTo>
                    <a:pt x="314" y="576"/>
                  </a:lnTo>
                  <a:lnTo>
                    <a:pt x="314" y="574"/>
                  </a:lnTo>
                  <a:lnTo>
                    <a:pt x="314" y="572"/>
                  </a:lnTo>
                  <a:lnTo>
                    <a:pt x="312" y="570"/>
                  </a:lnTo>
                  <a:lnTo>
                    <a:pt x="312" y="568"/>
                  </a:lnTo>
                  <a:lnTo>
                    <a:pt x="312" y="568"/>
                  </a:lnTo>
                  <a:lnTo>
                    <a:pt x="312" y="566"/>
                  </a:lnTo>
                  <a:lnTo>
                    <a:pt x="312" y="564"/>
                  </a:lnTo>
                  <a:lnTo>
                    <a:pt x="310" y="564"/>
                  </a:lnTo>
                  <a:lnTo>
                    <a:pt x="310" y="562"/>
                  </a:lnTo>
                  <a:lnTo>
                    <a:pt x="310" y="560"/>
                  </a:lnTo>
                  <a:lnTo>
                    <a:pt x="308" y="558"/>
                  </a:lnTo>
                  <a:lnTo>
                    <a:pt x="308" y="556"/>
                  </a:lnTo>
                  <a:lnTo>
                    <a:pt x="306" y="554"/>
                  </a:lnTo>
                  <a:lnTo>
                    <a:pt x="304" y="554"/>
                  </a:lnTo>
                  <a:lnTo>
                    <a:pt x="304" y="552"/>
                  </a:lnTo>
                  <a:lnTo>
                    <a:pt x="306" y="552"/>
                  </a:lnTo>
                  <a:lnTo>
                    <a:pt x="304" y="552"/>
                  </a:lnTo>
                  <a:lnTo>
                    <a:pt x="304" y="550"/>
                  </a:lnTo>
                  <a:lnTo>
                    <a:pt x="304" y="548"/>
                  </a:lnTo>
                  <a:lnTo>
                    <a:pt x="304" y="550"/>
                  </a:lnTo>
                  <a:lnTo>
                    <a:pt x="304" y="550"/>
                  </a:lnTo>
                  <a:lnTo>
                    <a:pt x="304" y="548"/>
                  </a:lnTo>
                  <a:lnTo>
                    <a:pt x="304" y="546"/>
                  </a:lnTo>
                  <a:lnTo>
                    <a:pt x="304" y="546"/>
                  </a:lnTo>
                  <a:lnTo>
                    <a:pt x="304" y="544"/>
                  </a:lnTo>
                  <a:lnTo>
                    <a:pt x="304" y="544"/>
                  </a:lnTo>
                  <a:lnTo>
                    <a:pt x="304" y="544"/>
                  </a:lnTo>
                  <a:lnTo>
                    <a:pt x="304" y="542"/>
                  </a:lnTo>
                  <a:lnTo>
                    <a:pt x="304" y="540"/>
                  </a:lnTo>
                  <a:lnTo>
                    <a:pt x="304" y="538"/>
                  </a:lnTo>
                  <a:lnTo>
                    <a:pt x="304" y="536"/>
                  </a:lnTo>
                  <a:lnTo>
                    <a:pt x="304" y="534"/>
                  </a:lnTo>
                  <a:lnTo>
                    <a:pt x="304" y="534"/>
                  </a:lnTo>
                  <a:lnTo>
                    <a:pt x="304" y="532"/>
                  </a:lnTo>
                  <a:lnTo>
                    <a:pt x="302" y="532"/>
                  </a:lnTo>
                  <a:lnTo>
                    <a:pt x="302" y="530"/>
                  </a:lnTo>
                  <a:lnTo>
                    <a:pt x="304" y="530"/>
                  </a:lnTo>
                  <a:lnTo>
                    <a:pt x="304" y="528"/>
                  </a:lnTo>
                  <a:lnTo>
                    <a:pt x="304" y="526"/>
                  </a:lnTo>
                  <a:lnTo>
                    <a:pt x="304" y="524"/>
                  </a:lnTo>
                  <a:lnTo>
                    <a:pt x="304" y="522"/>
                  </a:lnTo>
                  <a:lnTo>
                    <a:pt x="304" y="522"/>
                  </a:lnTo>
                  <a:lnTo>
                    <a:pt x="304" y="520"/>
                  </a:lnTo>
                  <a:lnTo>
                    <a:pt x="304" y="520"/>
                  </a:lnTo>
                  <a:lnTo>
                    <a:pt x="304" y="520"/>
                  </a:lnTo>
                  <a:lnTo>
                    <a:pt x="304" y="518"/>
                  </a:lnTo>
                  <a:lnTo>
                    <a:pt x="304" y="516"/>
                  </a:lnTo>
                  <a:lnTo>
                    <a:pt x="302" y="516"/>
                  </a:lnTo>
                  <a:lnTo>
                    <a:pt x="302" y="514"/>
                  </a:lnTo>
                  <a:lnTo>
                    <a:pt x="302" y="516"/>
                  </a:lnTo>
                  <a:lnTo>
                    <a:pt x="300" y="514"/>
                  </a:lnTo>
                  <a:lnTo>
                    <a:pt x="302" y="514"/>
                  </a:lnTo>
                  <a:lnTo>
                    <a:pt x="300" y="514"/>
                  </a:lnTo>
                  <a:lnTo>
                    <a:pt x="300" y="512"/>
                  </a:lnTo>
                  <a:lnTo>
                    <a:pt x="298" y="512"/>
                  </a:lnTo>
                  <a:lnTo>
                    <a:pt x="298" y="514"/>
                  </a:lnTo>
                  <a:lnTo>
                    <a:pt x="298" y="512"/>
                  </a:lnTo>
                  <a:lnTo>
                    <a:pt x="296" y="512"/>
                  </a:lnTo>
                  <a:lnTo>
                    <a:pt x="298" y="512"/>
                  </a:lnTo>
                  <a:lnTo>
                    <a:pt x="296" y="512"/>
                  </a:lnTo>
                  <a:lnTo>
                    <a:pt x="296" y="510"/>
                  </a:lnTo>
                  <a:lnTo>
                    <a:pt x="296" y="512"/>
                  </a:lnTo>
                  <a:lnTo>
                    <a:pt x="294" y="512"/>
                  </a:lnTo>
                  <a:lnTo>
                    <a:pt x="294" y="510"/>
                  </a:lnTo>
                  <a:lnTo>
                    <a:pt x="294" y="508"/>
                  </a:lnTo>
                  <a:lnTo>
                    <a:pt x="292" y="508"/>
                  </a:lnTo>
                  <a:lnTo>
                    <a:pt x="292" y="506"/>
                  </a:lnTo>
                  <a:lnTo>
                    <a:pt x="290" y="506"/>
                  </a:lnTo>
                  <a:lnTo>
                    <a:pt x="290" y="504"/>
                  </a:lnTo>
                  <a:lnTo>
                    <a:pt x="288" y="504"/>
                  </a:lnTo>
                  <a:lnTo>
                    <a:pt x="288" y="502"/>
                  </a:lnTo>
                  <a:lnTo>
                    <a:pt x="286" y="502"/>
                  </a:lnTo>
                  <a:lnTo>
                    <a:pt x="288" y="500"/>
                  </a:lnTo>
                  <a:lnTo>
                    <a:pt x="286" y="500"/>
                  </a:lnTo>
                  <a:lnTo>
                    <a:pt x="288" y="500"/>
                  </a:lnTo>
                  <a:lnTo>
                    <a:pt x="288" y="498"/>
                  </a:lnTo>
                  <a:lnTo>
                    <a:pt x="286" y="498"/>
                  </a:lnTo>
                  <a:lnTo>
                    <a:pt x="286" y="496"/>
                  </a:lnTo>
                  <a:lnTo>
                    <a:pt x="286" y="494"/>
                  </a:lnTo>
                  <a:lnTo>
                    <a:pt x="284" y="492"/>
                  </a:lnTo>
                  <a:lnTo>
                    <a:pt x="286" y="492"/>
                  </a:lnTo>
                  <a:lnTo>
                    <a:pt x="286" y="490"/>
                  </a:lnTo>
                  <a:lnTo>
                    <a:pt x="284" y="490"/>
                  </a:lnTo>
                  <a:lnTo>
                    <a:pt x="282" y="490"/>
                  </a:lnTo>
                  <a:lnTo>
                    <a:pt x="282" y="488"/>
                  </a:lnTo>
                  <a:lnTo>
                    <a:pt x="282" y="486"/>
                  </a:lnTo>
                  <a:lnTo>
                    <a:pt x="282" y="484"/>
                  </a:lnTo>
                  <a:lnTo>
                    <a:pt x="280" y="484"/>
                  </a:lnTo>
                  <a:lnTo>
                    <a:pt x="280" y="482"/>
                  </a:lnTo>
                  <a:lnTo>
                    <a:pt x="278" y="480"/>
                  </a:lnTo>
                  <a:lnTo>
                    <a:pt x="278" y="478"/>
                  </a:lnTo>
                  <a:lnTo>
                    <a:pt x="276" y="478"/>
                  </a:lnTo>
                  <a:lnTo>
                    <a:pt x="274" y="478"/>
                  </a:lnTo>
                  <a:lnTo>
                    <a:pt x="274" y="476"/>
                  </a:lnTo>
                  <a:lnTo>
                    <a:pt x="272" y="476"/>
                  </a:lnTo>
                  <a:lnTo>
                    <a:pt x="272" y="474"/>
                  </a:lnTo>
                  <a:lnTo>
                    <a:pt x="270" y="474"/>
                  </a:lnTo>
                  <a:lnTo>
                    <a:pt x="270" y="472"/>
                  </a:lnTo>
                  <a:lnTo>
                    <a:pt x="270" y="472"/>
                  </a:lnTo>
                  <a:lnTo>
                    <a:pt x="268" y="472"/>
                  </a:lnTo>
                  <a:lnTo>
                    <a:pt x="270" y="472"/>
                  </a:lnTo>
                  <a:lnTo>
                    <a:pt x="270" y="470"/>
                  </a:lnTo>
                  <a:lnTo>
                    <a:pt x="268" y="470"/>
                  </a:lnTo>
                  <a:lnTo>
                    <a:pt x="268" y="468"/>
                  </a:lnTo>
                  <a:lnTo>
                    <a:pt x="268" y="466"/>
                  </a:lnTo>
                  <a:lnTo>
                    <a:pt x="266" y="466"/>
                  </a:lnTo>
                  <a:lnTo>
                    <a:pt x="266" y="464"/>
                  </a:lnTo>
                  <a:lnTo>
                    <a:pt x="268" y="464"/>
                  </a:lnTo>
                  <a:lnTo>
                    <a:pt x="268" y="462"/>
                  </a:lnTo>
                  <a:lnTo>
                    <a:pt x="266" y="462"/>
                  </a:lnTo>
                  <a:lnTo>
                    <a:pt x="266" y="460"/>
                  </a:lnTo>
                  <a:lnTo>
                    <a:pt x="268" y="460"/>
                  </a:lnTo>
                  <a:lnTo>
                    <a:pt x="268" y="458"/>
                  </a:lnTo>
                  <a:lnTo>
                    <a:pt x="266" y="458"/>
                  </a:lnTo>
                  <a:lnTo>
                    <a:pt x="266" y="456"/>
                  </a:lnTo>
                  <a:lnTo>
                    <a:pt x="264" y="456"/>
                  </a:lnTo>
                  <a:lnTo>
                    <a:pt x="266" y="454"/>
                  </a:lnTo>
                  <a:lnTo>
                    <a:pt x="264" y="452"/>
                  </a:lnTo>
                  <a:lnTo>
                    <a:pt x="264" y="449"/>
                  </a:lnTo>
                  <a:lnTo>
                    <a:pt x="262" y="449"/>
                  </a:lnTo>
                  <a:lnTo>
                    <a:pt x="262" y="447"/>
                  </a:lnTo>
                  <a:lnTo>
                    <a:pt x="260" y="447"/>
                  </a:lnTo>
                  <a:lnTo>
                    <a:pt x="260" y="445"/>
                  </a:lnTo>
                  <a:lnTo>
                    <a:pt x="262" y="445"/>
                  </a:lnTo>
                  <a:lnTo>
                    <a:pt x="262" y="443"/>
                  </a:lnTo>
                  <a:lnTo>
                    <a:pt x="260" y="443"/>
                  </a:lnTo>
                  <a:lnTo>
                    <a:pt x="260" y="441"/>
                  </a:lnTo>
                  <a:lnTo>
                    <a:pt x="260" y="439"/>
                  </a:lnTo>
                  <a:lnTo>
                    <a:pt x="260" y="437"/>
                  </a:lnTo>
                  <a:lnTo>
                    <a:pt x="258" y="437"/>
                  </a:lnTo>
                  <a:lnTo>
                    <a:pt x="258" y="435"/>
                  </a:lnTo>
                  <a:lnTo>
                    <a:pt x="258" y="433"/>
                  </a:lnTo>
                  <a:lnTo>
                    <a:pt x="256" y="433"/>
                  </a:lnTo>
                  <a:lnTo>
                    <a:pt x="256" y="431"/>
                  </a:lnTo>
                  <a:lnTo>
                    <a:pt x="256" y="433"/>
                  </a:lnTo>
                  <a:lnTo>
                    <a:pt x="256" y="431"/>
                  </a:lnTo>
                  <a:lnTo>
                    <a:pt x="256" y="429"/>
                  </a:lnTo>
                  <a:lnTo>
                    <a:pt x="256" y="427"/>
                  </a:lnTo>
                  <a:lnTo>
                    <a:pt x="256" y="425"/>
                  </a:lnTo>
                  <a:lnTo>
                    <a:pt x="256" y="423"/>
                  </a:lnTo>
                  <a:lnTo>
                    <a:pt x="256" y="423"/>
                  </a:lnTo>
                  <a:lnTo>
                    <a:pt x="256" y="421"/>
                  </a:lnTo>
                  <a:lnTo>
                    <a:pt x="256" y="421"/>
                  </a:lnTo>
                  <a:lnTo>
                    <a:pt x="254" y="421"/>
                  </a:lnTo>
                  <a:lnTo>
                    <a:pt x="254" y="419"/>
                  </a:lnTo>
                  <a:lnTo>
                    <a:pt x="254" y="417"/>
                  </a:lnTo>
                  <a:lnTo>
                    <a:pt x="252" y="417"/>
                  </a:lnTo>
                  <a:lnTo>
                    <a:pt x="254" y="417"/>
                  </a:lnTo>
                  <a:lnTo>
                    <a:pt x="254" y="415"/>
                  </a:lnTo>
                  <a:lnTo>
                    <a:pt x="252" y="415"/>
                  </a:lnTo>
                  <a:lnTo>
                    <a:pt x="252" y="413"/>
                  </a:lnTo>
                  <a:lnTo>
                    <a:pt x="252" y="411"/>
                  </a:lnTo>
                  <a:lnTo>
                    <a:pt x="250" y="411"/>
                  </a:lnTo>
                  <a:lnTo>
                    <a:pt x="248" y="411"/>
                  </a:lnTo>
                  <a:lnTo>
                    <a:pt x="248" y="409"/>
                  </a:lnTo>
                  <a:lnTo>
                    <a:pt x="248" y="407"/>
                  </a:lnTo>
                  <a:lnTo>
                    <a:pt x="246" y="407"/>
                  </a:lnTo>
                  <a:lnTo>
                    <a:pt x="246" y="405"/>
                  </a:lnTo>
                  <a:lnTo>
                    <a:pt x="244" y="405"/>
                  </a:lnTo>
                  <a:lnTo>
                    <a:pt x="242" y="405"/>
                  </a:lnTo>
                  <a:lnTo>
                    <a:pt x="242" y="403"/>
                  </a:lnTo>
                  <a:lnTo>
                    <a:pt x="242" y="401"/>
                  </a:lnTo>
                  <a:lnTo>
                    <a:pt x="240" y="399"/>
                  </a:lnTo>
                  <a:lnTo>
                    <a:pt x="240" y="397"/>
                  </a:lnTo>
                  <a:lnTo>
                    <a:pt x="238" y="397"/>
                  </a:lnTo>
                  <a:lnTo>
                    <a:pt x="236" y="397"/>
                  </a:lnTo>
                  <a:lnTo>
                    <a:pt x="236" y="395"/>
                  </a:lnTo>
                  <a:lnTo>
                    <a:pt x="234" y="395"/>
                  </a:lnTo>
                  <a:lnTo>
                    <a:pt x="232" y="393"/>
                  </a:lnTo>
                  <a:lnTo>
                    <a:pt x="232" y="391"/>
                  </a:lnTo>
                  <a:lnTo>
                    <a:pt x="232" y="389"/>
                  </a:lnTo>
                  <a:lnTo>
                    <a:pt x="232" y="387"/>
                  </a:lnTo>
                  <a:lnTo>
                    <a:pt x="230" y="387"/>
                  </a:lnTo>
                  <a:lnTo>
                    <a:pt x="230" y="389"/>
                  </a:lnTo>
                  <a:lnTo>
                    <a:pt x="230" y="391"/>
                  </a:lnTo>
                  <a:lnTo>
                    <a:pt x="230" y="389"/>
                  </a:lnTo>
                  <a:lnTo>
                    <a:pt x="230" y="387"/>
                  </a:lnTo>
                  <a:lnTo>
                    <a:pt x="230" y="385"/>
                  </a:lnTo>
                  <a:lnTo>
                    <a:pt x="228" y="385"/>
                  </a:lnTo>
                  <a:lnTo>
                    <a:pt x="226" y="383"/>
                  </a:lnTo>
                  <a:lnTo>
                    <a:pt x="226" y="381"/>
                  </a:lnTo>
                  <a:lnTo>
                    <a:pt x="226" y="379"/>
                  </a:lnTo>
                  <a:lnTo>
                    <a:pt x="226" y="377"/>
                  </a:lnTo>
                  <a:lnTo>
                    <a:pt x="226" y="379"/>
                  </a:lnTo>
                  <a:lnTo>
                    <a:pt x="224" y="379"/>
                  </a:lnTo>
                  <a:lnTo>
                    <a:pt x="224" y="377"/>
                  </a:lnTo>
                  <a:lnTo>
                    <a:pt x="222" y="377"/>
                  </a:lnTo>
                  <a:lnTo>
                    <a:pt x="220" y="377"/>
                  </a:lnTo>
                  <a:lnTo>
                    <a:pt x="220" y="375"/>
                  </a:lnTo>
                  <a:lnTo>
                    <a:pt x="218" y="375"/>
                  </a:lnTo>
                  <a:lnTo>
                    <a:pt x="218" y="377"/>
                  </a:lnTo>
                  <a:lnTo>
                    <a:pt x="216" y="377"/>
                  </a:lnTo>
                  <a:lnTo>
                    <a:pt x="214" y="377"/>
                  </a:lnTo>
                  <a:lnTo>
                    <a:pt x="212" y="375"/>
                  </a:lnTo>
                  <a:lnTo>
                    <a:pt x="212" y="377"/>
                  </a:lnTo>
                  <a:lnTo>
                    <a:pt x="212" y="375"/>
                  </a:lnTo>
                  <a:lnTo>
                    <a:pt x="210" y="375"/>
                  </a:lnTo>
                  <a:lnTo>
                    <a:pt x="208" y="375"/>
                  </a:lnTo>
                  <a:lnTo>
                    <a:pt x="208" y="375"/>
                  </a:lnTo>
                  <a:lnTo>
                    <a:pt x="208" y="375"/>
                  </a:lnTo>
                  <a:lnTo>
                    <a:pt x="208" y="375"/>
                  </a:lnTo>
                  <a:lnTo>
                    <a:pt x="208" y="375"/>
                  </a:lnTo>
                  <a:lnTo>
                    <a:pt x="206" y="375"/>
                  </a:lnTo>
                  <a:lnTo>
                    <a:pt x="208" y="375"/>
                  </a:lnTo>
                  <a:lnTo>
                    <a:pt x="206" y="375"/>
                  </a:lnTo>
                  <a:lnTo>
                    <a:pt x="204" y="375"/>
                  </a:lnTo>
                  <a:lnTo>
                    <a:pt x="202" y="375"/>
                  </a:lnTo>
                  <a:lnTo>
                    <a:pt x="202" y="373"/>
                  </a:lnTo>
                  <a:lnTo>
                    <a:pt x="200" y="373"/>
                  </a:lnTo>
                  <a:lnTo>
                    <a:pt x="200" y="375"/>
                  </a:lnTo>
                  <a:lnTo>
                    <a:pt x="200" y="373"/>
                  </a:lnTo>
                  <a:lnTo>
                    <a:pt x="198" y="373"/>
                  </a:lnTo>
                  <a:lnTo>
                    <a:pt x="196" y="373"/>
                  </a:lnTo>
                  <a:lnTo>
                    <a:pt x="194" y="373"/>
                  </a:lnTo>
                  <a:lnTo>
                    <a:pt x="192" y="373"/>
                  </a:lnTo>
                  <a:lnTo>
                    <a:pt x="190" y="373"/>
                  </a:lnTo>
                  <a:lnTo>
                    <a:pt x="190" y="371"/>
                  </a:lnTo>
                  <a:lnTo>
                    <a:pt x="190" y="369"/>
                  </a:lnTo>
                  <a:lnTo>
                    <a:pt x="188" y="369"/>
                  </a:lnTo>
                  <a:lnTo>
                    <a:pt x="186" y="369"/>
                  </a:lnTo>
                  <a:lnTo>
                    <a:pt x="186" y="367"/>
                  </a:lnTo>
                  <a:lnTo>
                    <a:pt x="186" y="369"/>
                  </a:lnTo>
                  <a:lnTo>
                    <a:pt x="186" y="367"/>
                  </a:lnTo>
                  <a:lnTo>
                    <a:pt x="184" y="367"/>
                  </a:lnTo>
                  <a:lnTo>
                    <a:pt x="182" y="367"/>
                  </a:lnTo>
                  <a:lnTo>
                    <a:pt x="180" y="367"/>
                  </a:lnTo>
                  <a:lnTo>
                    <a:pt x="180" y="369"/>
                  </a:lnTo>
                  <a:lnTo>
                    <a:pt x="180" y="371"/>
                  </a:lnTo>
                  <a:lnTo>
                    <a:pt x="178" y="371"/>
                  </a:lnTo>
                  <a:lnTo>
                    <a:pt x="178" y="373"/>
                  </a:lnTo>
                  <a:lnTo>
                    <a:pt x="178" y="371"/>
                  </a:lnTo>
                  <a:lnTo>
                    <a:pt x="178" y="373"/>
                  </a:lnTo>
                  <a:lnTo>
                    <a:pt x="176" y="371"/>
                  </a:lnTo>
                  <a:lnTo>
                    <a:pt x="174" y="371"/>
                  </a:lnTo>
                  <a:lnTo>
                    <a:pt x="172" y="371"/>
                  </a:lnTo>
                  <a:lnTo>
                    <a:pt x="170" y="371"/>
                  </a:lnTo>
                  <a:lnTo>
                    <a:pt x="170" y="373"/>
                  </a:lnTo>
                  <a:lnTo>
                    <a:pt x="170" y="371"/>
                  </a:lnTo>
                  <a:lnTo>
                    <a:pt x="168" y="371"/>
                  </a:lnTo>
                  <a:lnTo>
                    <a:pt x="166" y="371"/>
                  </a:lnTo>
                  <a:lnTo>
                    <a:pt x="164" y="371"/>
                  </a:lnTo>
                  <a:lnTo>
                    <a:pt x="162" y="371"/>
                  </a:lnTo>
                  <a:lnTo>
                    <a:pt x="162" y="373"/>
                  </a:lnTo>
                  <a:lnTo>
                    <a:pt x="162" y="375"/>
                  </a:lnTo>
                  <a:lnTo>
                    <a:pt x="160" y="375"/>
                  </a:lnTo>
                  <a:lnTo>
                    <a:pt x="160" y="375"/>
                  </a:lnTo>
                  <a:lnTo>
                    <a:pt x="160" y="375"/>
                  </a:lnTo>
                  <a:lnTo>
                    <a:pt x="160" y="377"/>
                  </a:lnTo>
                  <a:lnTo>
                    <a:pt x="160" y="379"/>
                  </a:lnTo>
                  <a:lnTo>
                    <a:pt x="158" y="379"/>
                  </a:lnTo>
                  <a:lnTo>
                    <a:pt x="158" y="381"/>
                  </a:lnTo>
                  <a:lnTo>
                    <a:pt x="156" y="381"/>
                  </a:lnTo>
                  <a:lnTo>
                    <a:pt x="156" y="383"/>
                  </a:lnTo>
                  <a:lnTo>
                    <a:pt x="156" y="385"/>
                  </a:lnTo>
                  <a:lnTo>
                    <a:pt x="154" y="385"/>
                  </a:lnTo>
                  <a:lnTo>
                    <a:pt x="156" y="385"/>
                  </a:lnTo>
                  <a:lnTo>
                    <a:pt x="154" y="385"/>
                  </a:lnTo>
                  <a:lnTo>
                    <a:pt x="154" y="387"/>
                  </a:lnTo>
                  <a:lnTo>
                    <a:pt x="154" y="389"/>
                  </a:lnTo>
                  <a:lnTo>
                    <a:pt x="152" y="389"/>
                  </a:lnTo>
                  <a:lnTo>
                    <a:pt x="154" y="389"/>
                  </a:lnTo>
                  <a:lnTo>
                    <a:pt x="152" y="389"/>
                  </a:lnTo>
                  <a:lnTo>
                    <a:pt x="152" y="391"/>
                  </a:lnTo>
                  <a:lnTo>
                    <a:pt x="152" y="389"/>
                  </a:lnTo>
                  <a:lnTo>
                    <a:pt x="150" y="391"/>
                  </a:lnTo>
                  <a:lnTo>
                    <a:pt x="150" y="393"/>
                  </a:lnTo>
                  <a:lnTo>
                    <a:pt x="150" y="395"/>
                  </a:lnTo>
                  <a:lnTo>
                    <a:pt x="148" y="395"/>
                  </a:lnTo>
                  <a:lnTo>
                    <a:pt x="150" y="395"/>
                  </a:lnTo>
                  <a:lnTo>
                    <a:pt x="150" y="397"/>
                  </a:lnTo>
                  <a:lnTo>
                    <a:pt x="150" y="399"/>
                  </a:lnTo>
                  <a:lnTo>
                    <a:pt x="148" y="399"/>
                  </a:lnTo>
                  <a:lnTo>
                    <a:pt x="148" y="397"/>
                  </a:lnTo>
                  <a:lnTo>
                    <a:pt x="148" y="399"/>
                  </a:lnTo>
                  <a:lnTo>
                    <a:pt x="146" y="399"/>
                  </a:lnTo>
                  <a:lnTo>
                    <a:pt x="144" y="399"/>
                  </a:lnTo>
                  <a:lnTo>
                    <a:pt x="144" y="401"/>
                  </a:lnTo>
                  <a:lnTo>
                    <a:pt x="142" y="401"/>
                  </a:lnTo>
                  <a:lnTo>
                    <a:pt x="142" y="403"/>
                  </a:lnTo>
                  <a:lnTo>
                    <a:pt x="140" y="403"/>
                  </a:lnTo>
                  <a:lnTo>
                    <a:pt x="138" y="403"/>
                  </a:lnTo>
                  <a:lnTo>
                    <a:pt x="138" y="405"/>
                  </a:lnTo>
                  <a:lnTo>
                    <a:pt x="136" y="405"/>
                  </a:lnTo>
                  <a:lnTo>
                    <a:pt x="136" y="407"/>
                  </a:lnTo>
                  <a:lnTo>
                    <a:pt x="136" y="409"/>
                  </a:lnTo>
                  <a:lnTo>
                    <a:pt x="134" y="409"/>
                  </a:lnTo>
                  <a:lnTo>
                    <a:pt x="132" y="409"/>
                  </a:lnTo>
                  <a:lnTo>
                    <a:pt x="130" y="409"/>
                  </a:lnTo>
                  <a:lnTo>
                    <a:pt x="130" y="407"/>
                  </a:lnTo>
                  <a:lnTo>
                    <a:pt x="130" y="409"/>
                  </a:lnTo>
                  <a:lnTo>
                    <a:pt x="128" y="409"/>
                  </a:lnTo>
                  <a:lnTo>
                    <a:pt x="128" y="407"/>
                  </a:lnTo>
                  <a:lnTo>
                    <a:pt x="126" y="409"/>
                  </a:lnTo>
                  <a:lnTo>
                    <a:pt x="126" y="407"/>
                  </a:lnTo>
                  <a:lnTo>
                    <a:pt x="126" y="405"/>
                  </a:lnTo>
                  <a:lnTo>
                    <a:pt x="124" y="405"/>
                  </a:lnTo>
                  <a:lnTo>
                    <a:pt x="124" y="403"/>
                  </a:lnTo>
                  <a:lnTo>
                    <a:pt x="124" y="405"/>
                  </a:lnTo>
                  <a:lnTo>
                    <a:pt x="122" y="405"/>
                  </a:lnTo>
                  <a:lnTo>
                    <a:pt x="122" y="403"/>
                  </a:lnTo>
                  <a:lnTo>
                    <a:pt x="120" y="403"/>
                  </a:lnTo>
                  <a:lnTo>
                    <a:pt x="120" y="401"/>
                  </a:lnTo>
                  <a:lnTo>
                    <a:pt x="118" y="401"/>
                  </a:lnTo>
                  <a:lnTo>
                    <a:pt x="118" y="399"/>
                  </a:lnTo>
                  <a:lnTo>
                    <a:pt x="116" y="399"/>
                  </a:lnTo>
                  <a:lnTo>
                    <a:pt x="116" y="397"/>
                  </a:lnTo>
                  <a:lnTo>
                    <a:pt x="116" y="395"/>
                  </a:lnTo>
                  <a:lnTo>
                    <a:pt x="114" y="395"/>
                  </a:lnTo>
                  <a:lnTo>
                    <a:pt x="112" y="395"/>
                  </a:lnTo>
                  <a:lnTo>
                    <a:pt x="112" y="395"/>
                  </a:lnTo>
                  <a:lnTo>
                    <a:pt x="112" y="393"/>
                  </a:lnTo>
                  <a:lnTo>
                    <a:pt x="110" y="393"/>
                  </a:lnTo>
                  <a:lnTo>
                    <a:pt x="108" y="391"/>
                  </a:lnTo>
                  <a:lnTo>
                    <a:pt x="108" y="393"/>
                  </a:lnTo>
                  <a:lnTo>
                    <a:pt x="108" y="391"/>
                  </a:lnTo>
                  <a:lnTo>
                    <a:pt x="108" y="389"/>
                  </a:lnTo>
                  <a:lnTo>
                    <a:pt x="106" y="389"/>
                  </a:lnTo>
                  <a:lnTo>
                    <a:pt x="106" y="387"/>
                  </a:lnTo>
                  <a:lnTo>
                    <a:pt x="104" y="387"/>
                  </a:lnTo>
                  <a:lnTo>
                    <a:pt x="104" y="385"/>
                  </a:lnTo>
                  <a:lnTo>
                    <a:pt x="102" y="385"/>
                  </a:lnTo>
                  <a:lnTo>
                    <a:pt x="100" y="385"/>
                  </a:lnTo>
                  <a:lnTo>
                    <a:pt x="100" y="383"/>
                  </a:lnTo>
                  <a:lnTo>
                    <a:pt x="98" y="383"/>
                  </a:lnTo>
                  <a:lnTo>
                    <a:pt x="96" y="383"/>
                  </a:lnTo>
                  <a:lnTo>
                    <a:pt x="96" y="381"/>
                  </a:lnTo>
                  <a:lnTo>
                    <a:pt x="94" y="381"/>
                  </a:lnTo>
                  <a:lnTo>
                    <a:pt x="94" y="379"/>
                  </a:lnTo>
                  <a:lnTo>
                    <a:pt x="92" y="379"/>
                  </a:lnTo>
                  <a:lnTo>
                    <a:pt x="92" y="377"/>
                  </a:lnTo>
                  <a:lnTo>
                    <a:pt x="90" y="377"/>
                  </a:lnTo>
                  <a:lnTo>
                    <a:pt x="90" y="375"/>
                  </a:lnTo>
                  <a:lnTo>
                    <a:pt x="90" y="377"/>
                  </a:lnTo>
                  <a:lnTo>
                    <a:pt x="88" y="375"/>
                  </a:lnTo>
                  <a:lnTo>
                    <a:pt x="88" y="375"/>
                  </a:lnTo>
                  <a:lnTo>
                    <a:pt x="86" y="375"/>
                  </a:lnTo>
                  <a:lnTo>
                    <a:pt x="86" y="373"/>
                  </a:lnTo>
                  <a:lnTo>
                    <a:pt x="88" y="371"/>
                  </a:lnTo>
                  <a:lnTo>
                    <a:pt x="86" y="371"/>
                  </a:lnTo>
                  <a:lnTo>
                    <a:pt x="84" y="369"/>
                  </a:lnTo>
                  <a:lnTo>
                    <a:pt x="82" y="369"/>
                  </a:lnTo>
                  <a:lnTo>
                    <a:pt x="82" y="367"/>
                  </a:lnTo>
                  <a:lnTo>
                    <a:pt x="82" y="369"/>
                  </a:lnTo>
                  <a:lnTo>
                    <a:pt x="80" y="369"/>
                  </a:lnTo>
                  <a:lnTo>
                    <a:pt x="80" y="367"/>
                  </a:lnTo>
                  <a:lnTo>
                    <a:pt x="78" y="367"/>
                  </a:lnTo>
                  <a:lnTo>
                    <a:pt x="78" y="365"/>
                  </a:lnTo>
                  <a:lnTo>
                    <a:pt x="78" y="363"/>
                  </a:lnTo>
                  <a:lnTo>
                    <a:pt x="76" y="363"/>
                  </a:lnTo>
                  <a:lnTo>
                    <a:pt x="76" y="361"/>
                  </a:lnTo>
                  <a:lnTo>
                    <a:pt x="74" y="361"/>
                  </a:lnTo>
                  <a:lnTo>
                    <a:pt x="74" y="359"/>
                  </a:lnTo>
                  <a:lnTo>
                    <a:pt x="74" y="361"/>
                  </a:lnTo>
                  <a:lnTo>
                    <a:pt x="74" y="359"/>
                  </a:lnTo>
                  <a:lnTo>
                    <a:pt x="74" y="357"/>
                  </a:lnTo>
                  <a:lnTo>
                    <a:pt x="72" y="357"/>
                  </a:lnTo>
                  <a:lnTo>
                    <a:pt x="74" y="357"/>
                  </a:lnTo>
                  <a:lnTo>
                    <a:pt x="72" y="357"/>
                  </a:lnTo>
                  <a:lnTo>
                    <a:pt x="72" y="355"/>
                  </a:lnTo>
                  <a:lnTo>
                    <a:pt x="72" y="353"/>
                  </a:lnTo>
                  <a:lnTo>
                    <a:pt x="72" y="351"/>
                  </a:lnTo>
                  <a:lnTo>
                    <a:pt x="72" y="349"/>
                  </a:lnTo>
                  <a:lnTo>
                    <a:pt x="70" y="349"/>
                  </a:lnTo>
                  <a:lnTo>
                    <a:pt x="70" y="347"/>
                  </a:lnTo>
                  <a:lnTo>
                    <a:pt x="70" y="345"/>
                  </a:lnTo>
                  <a:lnTo>
                    <a:pt x="70" y="343"/>
                  </a:lnTo>
                  <a:lnTo>
                    <a:pt x="68" y="343"/>
                  </a:lnTo>
                  <a:lnTo>
                    <a:pt x="68" y="341"/>
                  </a:lnTo>
                  <a:lnTo>
                    <a:pt x="70" y="339"/>
                  </a:lnTo>
                  <a:lnTo>
                    <a:pt x="68" y="339"/>
                  </a:lnTo>
                  <a:lnTo>
                    <a:pt x="70" y="339"/>
                  </a:lnTo>
                  <a:lnTo>
                    <a:pt x="68" y="339"/>
                  </a:lnTo>
                  <a:lnTo>
                    <a:pt x="68" y="337"/>
                  </a:lnTo>
                  <a:lnTo>
                    <a:pt x="68" y="335"/>
                  </a:lnTo>
                  <a:lnTo>
                    <a:pt x="68" y="333"/>
                  </a:lnTo>
                  <a:lnTo>
                    <a:pt x="70" y="333"/>
                  </a:lnTo>
                  <a:lnTo>
                    <a:pt x="70" y="331"/>
                  </a:lnTo>
                  <a:lnTo>
                    <a:pt x="70" y="329"/>
                  </a:lnTo>
                  <a:lnTo>
                    <a:pt x="70" y="327"/>
                  </a:lnTo>
                  <a:lnTo>
                    <a:pt x="72" y="327"/>
                  </a:lnTo>
                  <a:lnTo>
                    <a:pt x="70" y="327"/>
                  </a:lnTo>
                  <a:lnTo>
                    <a:pt x="70" y="327"/>
                  </a:lnTo>
                  <a:lnTo>
                    <a:pt x="70" y="325"/>
                  </a:lnTo>
                  <a:lnTo>
                    <a:pt x="70" y="323"/>
                  </a:lnTo>
                  <a:lnTo>
                    <a:pt x="70" y="325"/>
                  </a:lnTo>
                  <a:lnTo>
                    <a:pt x="70" y="323"/>
                  </a:lnTo>
                  <a:lnTo>
                    <a:pt x="68" y="323"/>
                  </a:lnTo>
                  <a:lnTo>
                    <a:pt x="70" y="323"/>
                  </a:lnTo>
                  <a:lnTo>
                    <a:pt x="68" y="323"/>
                  </a:lnTo>
                  <a:lnTo>
                    <a:pt x="68" y="321"/>
                  </a:lnTo>
                  <a:lnTo>
                    <a:pt x="68" y="319"/>
                  </a:lnTo>
                  <a:lnTo>
                    <a:pt x="66" y="319"/>
                  </a:lnTo>
                  <a:lnTo>
                    <a:pt x="66" y="317"/>
                  </a:lnTo>
                  <a:lnTo>
                    <a:pt x="68" y="317"/>
                  </a:lnTo>
                  <a:lnTo>
                    <a:pt x="66" y="317"/>
                  </a:lnTo>
                  <a:lnTo>
                    <a:pt x="66" y="315"/>
                  </a:lnTo>
                  <a:lnTo>
                    <a:pt x="66" y="313"/>
                  </a:lnTo>
                  <a:lnTo>
                    <a:pt x="66" y="311"/>
                  </a:lnTo>
                  <a:lnTo>
                    <a:pt x="66" y="309"/>
                  </a:lnTo>
                  <a:lnTo>
                    <a:pt x="66" y="307"/>
                  </a:lnTo>
                  <a:lnTo>
                    <a:pt x="66" y="305"/>
                  </a:lnTo>
                  <a:lnTo>
                    <a:pt x="64" y="305"/>
                  </a:lnTo>
                  <a:lnTo>
                    <a:pt x="64" y="303"/>
                  </a:lnTo>
                  <a:lnTo>
                    <a:pt x="64" y="301"/>
                  </a:lnTo>
                  <a:lnTo>
                    <a:pt x="64" y="303"/>
                  </a:lnTo>
                  <a:lnTo>
                    <a:pt x="64" y="301"/>
                  </a:lnTo>
                  <a:lnTo>
                    <a:pt x="62" y="301"/>
                  </a:lnTo>
                  <a:lnTo>
                    <a:pt x="62" y="299"/>
                  </a:lnTo>
                  <a:lnTo>
                    <a:pt x="62" y="297"/>
                  </a:lnTo>
                  <a:lnTo>
                    <a:pt x="62" y="297"/>
                  </a:lnTo>
                  <a:lnTo>
                    <a:pt x="60" y="297"/>
                  </a:lnTo>
                  <a:lnTo>
                    <a:pt x="60" y="295"/>
                  </a:lnTo>
                  <a:lnTo>
                    <a:pt x="60" y="293"/>
                  </a:lnTo>
                  <a:lnTo>
                    <a:pt x="58" y="293"/>
                  </a:lnTo>
                  <a:lnTo>
                    <a:pt x="58" y="291"/>
                  </a:lnTo>
                  <a:lnTo>
                    <a:pt x="56" y="291"/>
                  </a:lnTo>
                  <a:lnTo>
                    <a:pt x="56" y="289"/>
                  </a:lnTo>
                  <a:lnTo>
                    <a:pt x="56" y="291"/>
                  </a:lnTo>
                  <a:lnTo>
                    <a:pt x="56" y="289"/>
                  </a:lnTo>
                  <a:lnTo>
                    <a:pt x="54" y="289"/>
                  </a:lnTo>
                  <a:lnTo>
                    <a:pt x="54" y="287"/>
                  </a:lnTo>
                  <a:lnTo>
                    <a:pt x="52" y="287"/>
                  </a:lnTo>
                  <a:lnTo>
                    <a:pt x="50" y="287"/>
                  </a:lnTo>
                  <a:lnTo>
                    <a:pt x="50" y="285"/>
                  </a:lnTo>
                  <a:lnTo>
                    <a:pt x="50" y="287"/>
                  </a:lnTo>
                  <a:lnTo>
                    <a:pt x="50" y="285"/>
                  </a:lnTo>
                  <a:lnTo>
                    <a:pt x="48" y="285"/>
                  </a:lnTo>
                  <a:lnTo>
                    <a:pt x="50" y="285"/>
                  </a:lnTo>
                  <a:lnTo>
                    <a:pt x="48" y="285"/>
                  </a:lnTo>
                  <a:lnTo>
                    <a:pt x="48" y="283"/>
                  </a:lnTo>
                  <a:lnTo>
                    <a:pt x="46" y="283"/>
                  </a:lnTo>
                  <a:lnTo>
                    <a:pt x="46" y="281"/>
                  </a:lnTo>
                  <a:lnTo>
                    <a:pt x="46" y="279"/>
                  </a:lnTo>
                  <a:lnTo>
                    <a:pt x="44" y="279"/>
                  </a:lnTo>
                  <a:lnTo>
                    <a:pt x="44" y="279"/>
                  </a:lnTo>
                  <a:lnTo>
                    <a:pt x="42" y="279"/>
                  </a:lnTo>
                  <a:lnTo>
                    <a:pt x="42" y="277"/>
                  </a:lnTo>
                  <a:lnTo>
                    <a:pt x="40" y="277"/>
                  </a:lnTo>
                  <a:lnTo>
                    <a:pt x="40" y="275"/>
                  </a:lnTo>
                  <a:lnTo>
                    <a:pt x="40" y="273"/>
                  </a:lnTo>
                  <a:lnTo>
                    <a:pt x="40" y="271"/>
                  </a:lnTo>
                  <a:lnTo>
                    <a:pt x="38" y="271"/>
                  </a:lnTo>
                  <a:lnTo>
                    <a:pt x="38" y="269"/>
                  </a:lnTo>
                  <a:lnTo>
                    <a:pt x="36" y="267"/>
                  </a:lnTo>
                  <a:lnTo>
                    <a:pt x="34" y="265"/>
                  </a:lnTo>
                  <a:lnTo>
                    <a:pt x="34" y="263"/>
                  </a:lnTo>
                  <a:lnTo>
                    <a:pt x="32" y="263"/>
                  </a:lnTo>
                  <a:lnTo>
                    <a:pt x="32" y="261"/>
                  </a:lnTo>
                  <a:lnTo>
                    <a:pt x="30" y="261"/>
                  </a:lnTo>
                  <a:lnTo>
                    <a:pt x="30" y="259"/>
                  </a:lnTo>
                  <a:lnTo>
                    <a:pt x="30" y="257"/>
                  </a:lnTo>
                  <a:lnTo>
                    <a:pt x="28" y="257"/>
                  </a:lnTo>
                  <a:lnTo>
                    <a:pt x="28" y="255"/>
                  </a:lnTo>
                  <a:lnTo>
                    <a:pt x="26" y="253"/>
                  </a:lnTo>
                  <a:lnTo>
                    <a:pt x="26" y="251"/>
                  </a:lnTo>
                  <a:lnTo>
                    <a:pt x="26" y="249"/>
                  </a:lnTo>
                  <a:lnTo>
                    <a:pt x="24" y="249"/>
                  </a:lnTo>
                  <a:lnTo>
                    <a:pt x="24" y="247"/>
                  </a:lnTo>
                  <a:lnTo>
                    <a:pt x="22" y="247"/>
                  </a:lnTo>
                  <a:lnTo>
                    <a:pt x="20" y="247"/>
                  </a:lnTo>
                  <a:lnTo>
                    <a:pt x="18" y="245"/>
                  </a:lnTo>
                  <a:lnTo>
                    <a:pt x="16" y="245"/>
                  </a:lnTo>
                  <a:lnTo>
                    <a:pt x="16" y="243"/>
                  </a:lnTo>
                  <a:lnTo>
                    <a:pt x="16" y="241"/>
                  </a:lnTo>
                  <a:lnTo>
                    <a:pt x="14" y="241"/>
                  </a:lnTo>
                  <a:lnTo>
                    <a:pt x="14" y="239"/>
                  </a:lnTo>
                  <a:lnTo>
                    <a:pt x="14" y="237"/>
                  </a:lnTo>
                  <a:lnTo>
                    <a:pt x="14" y="237"/>
                  </a:lnTo>
                  <a:lnTo>
                    <a:pt x="14" y="235"/>
                  </a:lnTo>
                  <a:lnTo>
                    <a:pt x="14" y="233"/>
                  </a:lnTo>
                  <a:lnTo>
                    <a:pt x="14" y="231"/>
                  </a:lnTo>
                  <a:lnTo>
                    <a:pt x="12" y="231"/>
                  </a:lnTo>
                  <a:lnTo>
                    <a:pt x="12" y="229"/>
                  </a:lnTo>
                  <a:lnTo>
                    <a:pt x="12" y="227"/>
                  </a:lnTo>
                  <a:lnTo>
                    <a:pt x="10" y="225"/>
                  </a:lnTo>
                  <a:lnTo>
                    <a:pt x="8" y="225"/>
                  </a:lnTo>
                  <a:lnTo>
                    <a:pt x="8" y="223"/>
                  </a:lnTo>
                  <a:lnTo>
                    <a:pt x="8" y="225"/>
                  </a:lnTo>
                  <a:lnTo>
                    <a:pt x="6" y="225"/>
                  </a:lnTo>
                  <a:lnTo>
                    <a:pt x="6" y="223"/>
                  </a:lnTo>
                  <a:lnTo>
                    <a:pt x="4" y="223"/>
                  </a:lnTo>
                  <a:lnTo>
                    <a:pt x="4" y="221"/>
                  </a:lnTo>
                  <a:lnTo>
                    <a:pt x="6" y="221"/>
                  </a:lnTo>
                  <a:lnTo>
                    <a:pt x="4" y="221"/>
                  </a:lnTo>
                  <a:lnTo>
                    <a:pt x="4" y="219"/>
                  </a:lnTo>
                  <a:lnTo>
                    <a:pt x="2" y="219"/>
                  </a:lnTo>
                  <a:lnTo>
                    <a:pt x="2" y="217"/>
                  </a:lnTo>
                  <a:lnTo>
                    <a:pt x="0" y="217"/>
                  </a:lnTo>
                  <a:lnTo>
                    <a:pt x="0" y="215"/>
                  </a:lnTo>
                  <a:lnTo>
                    <a:pt x="2" y="215"/>
                  </a:lnTo>
                  <a:lnTo>
                    <a:pt x="0" y="215"/>
                  </a:lnTo>
                  <a:lnTo>
                    <a:pt x="0" y="213"/>
                  </a:lnTo>
                  <a:lnTo>
                    <a:pt x="2" y="213"/>
                  </a:lnTo>
                  <a:lnTo>
                    <a:pt x="2" y="211"/>
                  </a:lnTo>
                  <a:lnTo>
                    <a:pt x="4" y="211"/>
                  </a:lnTo>
                  <a:lnTo>
                    <a:pt x="2" y="211"/>
                  </a:lnTo>
                  <a:lnTo>
                    <a:pt x="2" y="209"/>
                  </a:lnTo>
                  <a:lnTo>
                    <a:pt x="4" y="209"/>
                  </a:lnTo>
                  <a:lnTo>
                    <a:pt x="8" y="209"/>
                  </a:lnTo>
                  <a:lnTo>
                    <a:pt x="10" y="211"/>
                  </a:lnTo>
                  <a:lnTo>
                    <a:pt x="12" y="211"/>
                  </a:lnTo>
                  <a:lnTo>
                    <a:pt x="14" y="211"/>
                  </a:lnTo>
                  <a:lnTo>
                    <a:pt x="14" y="211"/>
                  </a:lnTo>
                  <a:lnTo>
                    <a:pt x="16" y="211"/>
                  </a:lnTo>
                  <a:lnTo>
                    <a:pt x="16" y="213"/>
                  </a:lnTo>
                  <a:lnTo>
                    <a:pt x="18" y="213"/>
                  </a:lnTo>
                  <a:lnTo>
                    <a:pt x="20" y="213"/>
                  </a:lnTo>
                  <a:lnTo>
                    <a:pt x="22" y="213"/>
                  </a:lnTo>
                  <a:lnTo>
                    <a:pt x="24" y="213"/>
                  </a:lnTo>
                  <a:lnTo>
                    <a:pt x="26" y="215"/>
                  </a:lnTo>
                  <a:lnTo>
                    <a:pt x="28" y="215"/>
                  </a:lnTo>
                  <a:lnTo>
                    <a:pt x="32" y="215"/>
                  </a:lnTo>
                  <a:lnTo>
                    <a:pt x="34" y="215"/>
                  </a:lnTo>
                  <a:lnTo>
                    <a:pt x="34" y="217"/>
                  </a:lnTo>
                  <a:lnTo>
                    <a:pt x="36" y="217"/>
                  </a:lnTo>
                  <a:lnTo>
                    <a:pt x="38" y="217"/>
                  </a:lnTo>
                  <a:lnTo>
                    <a:pt x="40" y="217"/>
                  </a:lnTo>
                  <a:lnTo>
                    <a:pt x="44" y="219"/>
                  </a:lnTo>
                  <a:lnTo>
                    <a:pt x="46" y="219"/>
                  </a:lnTo>
                  <a:lnTo>
                    <a:pt x="48" y="219"/>
                  </a:lnTo>
                  <a:lnTo>
                    <a:pt x="50" y="219"/>
                  </a:lnTo>
                  <a:lnTo>
                    <a:pt x="52" y="221"/>
                  </a:lnTo>
                  <a:lnTo>
                    <a:pt x="54" y="221"/>
                  </a:lnTo>
                  <a:lnTo>
                    <a:pt x="56" y="221"/>
                  </a:lnTo>
                  <a:lnTo>
                    <a:pt x="58" y="221"/>
                  </a:lnTo>
                  <a:lnTo>
                    <a:pt x="60" y="223"/>
                  </a:lnTo>
                  <a:lnTo>
                    <a:pt x="62" y="223"/>
                  </a:lnTo>
                  <a:lnTo>
                    <a:pt x="62" y="223"/>
                  </a:lnTo>
                  <a:lnTo>
                    <a:pt x="64" y="223"/>
                  </a:lnTo>
                  <a:lnTo>
                    <a:pt x="70" y="225"/>
                  </a:lnTo>
                  <a:lnTo>
                    <a:pt x="72" y="225"/>
                  </a:lnTo>
                  <a:lnTo>
                    <a:pt x="74" y="225"/>
                  </a:lnTo>
                  <a:lnTo>
                    <a:pt x="76" y="225"/>
                  </a:lnTo>
                  <a:lnTo>
                    <a:pt x="78" y="227"/>
                  </a:lnTo>
                  <a:lnTo>
                    <a:pt x="80" y="227"/>
                  </a:lnTo>
                  <a:lnTo>
                    <a:pt x="82" y="227"/>
                  </a:lnTo>
                  <a:lnTo>
                    <a:pt x="84" y="227"/>
                  </a:lnTo>
                  <a:lnTo>
                    <a:pt x="86" y="227"/>
                  </a:lnTo>
                  <a:lnTo>
                    <a:pt x="86" y="229"/>
                  </a:lnTo>
                  <a:lnTo>
                    <a:pt x="88" y="229"/>
                  </a:lnTo>
                  <a:lnTo>
                    <a:pt x="90" y="229"/>
                  </a:lnTo>
                  <a:lnTo>
                    <a:pt x="96" y="229"/>
                  </a:lnTo>
                  <a:lnTo>
                    <a:pt x="98" y="231"/>
                  </a:lnTo>
                  <a:lnTo>
                    <a:pt x="100" y="231"/>
                  </a:lnTo>
                  <a:lnTo>
                    <a:pt x="102" y="231"/>
                  </a:lnTo>
                  <a:lnTo>
                    <a:pt x="110" y="231"/>
                  </a:lnTo>
                  <a:lnTo>
                    <a:pt x="112" y="231"/>
                  </a:lnTo>
                  <a:lnTo>
                    <a:pt x="112" y="231"/>
                  </a:lnTo>
                  <a:lnTo>
                    <a:pt x="122" y="233"/>
                  </a:lnTo>
                  <a:lnTo>
                    <a:pt x="124" y="233"/>
                  </a:lnTo>
                  <a:lnTo>
                    <a:pt x="124" y="235"/>
                  </a:lnTo>
                  <a:lnTo>
                    <a:pt x="124" y="233"/>
                  </a:lnTo>
                  <a:lnTo>
                    <a:pt x="128" y="235"/>
                  </a:lnTo>
                  <a:lnTo>
                    <a:pt x="130" y="235"/>
                  </a:lnTo>
                  <a:lnTo>
                    <a:pt x="132" y="235"/>
                  </a:lnTo>
                  <a:lnTo>
                    <a:pt x="136" y="235"/>
                  </a:lnTo>
                  <a:lnTo>
                    <a:pt x="136" y="237"/>
                  </a:lnTo>
                  <a:lnTo>
                    <a:pt x="142" y="237"/>
                  </a:lnTo>
                  <a:lnTo>
                    <a:pt x="146" y="239"/>
                  </a:lnTo>
                  <a:lnTo>
                    <a:pt x="148" y="239"/>
                  </a:lnTo>
                  <a:lnTo>
                    <a:pt x="156" y="239"/>
                  </a:lnTo>
                  <a:lnTo>
                    <a:pt x="158" y="241"/>
                  </a:lnTo>
                  <a:lnTo>
                    <a:pt x="160" y="241"/>
                  </a:lnTo>
                  <a:lnTo>
                    <a:pt x="160" y="241"/>
                  </a:lnTo>
                  <a:lnTo>
                    <a:pt x="164" y="241"/>
                  </a:lnTo>
                  <a:lnTo>
                    <a:pt x="166" y="241"/>
                  </a:lnTo>
                  <a:lnTo>
                    <a:pt x="166" y="243"/>
                  </a:lnTo>
                  <a:lnTo>
                    <a:pt x="166" y="241"/>
                  </a:lnTo>
                  <a:lnTo>
                    <a:pt x="168" y="239"/>
                  </a:lnTo>
                  <a:lnTo>
                    <a:pt x="168" y="237"/>
                  </a:lnTo>
                  <a:lnTo>
                    <a:pt x="168" y="233"/>
                  </a:lnTo>
                  <a:lnTo>
                    <a:pt x="170" y="231"/>
                  </a:lnTo>
                  <a:lnTo>
                    <a:pt x="170" y="229"/>
                  </a:lnTo>
                  <a:lnTo>
                    <a:pt x="170" y="225"/>
                  </a:lnTo>
                  <a:lnTo>
                    <a:pt x="170" y="223"/>
                  </a:lnTo>
                  <a:lnTo>
                    <a:pt x="170" y="221"/>
                  </a:lnTo>
                  <a:lnTo>
                    <a:pt x="172" y="215"/>
                  </a:lnTo>
                  <a:lnTo>
                    <a:pt x="172" y="213"/>
                  </a:lnTo>
                  <a:lnTo>
                    <a:pt x="172" y="211"/>
                  </a:lnTo>
                  <a:lnTo>
                    <a:pt x="172" y="209"/>
                  </a:lnTo>
                  <a:lnTo>
                    <a:pt x="174" y="209"/>
                  </a:lnTo>
                  <a:lnTo>
                    <a:pt x="174" y="207"/>
                  </a:lnTo>
                  <a:lnTo>
                    <a:pt x="174" y="205"/>
                  </a:lnTo>
                  <a:lnTo>
                    <a:pt x="174" y="203"/>
                  </a:lnTo>
                  <a:lnTo>
                    <a:pt x="174" y="201"/>
                  </a:lnTo>
                  <a:lnTo>
                    <a:pt x="174" y="199"/>
                  </a:lnTo>
                  <a:lnTo>
                    <a:pt x="176" y="195"/>
                  </a:lnTo>
                  <a:lnTo>
                    <a:pt x="176" y="193"/>
                  </a:lnTo>
                  <a:lnTo>
                    <a:pt x="176" y="191"/>
                  </a:lnTo>
                  <a:lnTo>
                    <a:pt x="176" y="189"/>
                  </a:lnTo>
                  <a:lnTo>
                    <a:pt x="176" y="187"/>
                  </a:lnTo>
                  <a:lnTo>
                    <a:pt x="178" y="187"/>
                  </a:lnTo>
                  <a:lnTo>
                    <a:pt x="178" y="185"/>
                  </a:lnTo>
                  <a:lnTo>
                    <a:pt x="178" y="183"/>
                  </a:lnTo>
                  <a:lnTo>
                    <a:pt x="178" y="183"/>
                  </a:lnTo>
                  <a:lnTo>
                    <a:pt x="178" y="181"/>
                  </a:lnTo>
                  <a:lnTo>
                    <a:pt x="178" y="179"/>
                  </a:lnTo>
                  <a:lnTo>
                    <a:pt x="180" y="179"/>
                  </a:lnTo>
                  <a:lnTo>
                    <a:pt x="180" y="177"/>
                  </a:lnTo>
                  <a:lnTo>
                    <a:pt x="180" y="175"/>
                  </a:lnTo>
                  <a:lnTo>
                    <a:pt x="180" y="173"/>
                  </a:lnTo>
                  <a:lnTo>
                    <a:pt x="180" y="171"/>
                  </a:lnTo>
                  <a:lnTo>
                    <a:pt x="180" y="169"/>
                  </a:lnTo>
                  <a:lnTo>
                    <a:pt x="182" y="167"/>
                  </a:lnTo>
                  <a:lnTo>
                    <a:pt x="182" y="165"/>
                  </a:lnTo>
                  <a:lnTo>
                    <a:pt x="182" y="163"/>
                  </a:lnTo>
                  <a:lnTo>
                    <a:pt x="182" y="161"/>
                  </a:lnTo>
                  <a:lnTo>
                    <a:pt x="182" y="159"/>
                  </a:lnTo>
                  <a:lnTo>
                    <a:pt x="184" y="157"/>
                  </a:lnTo>
                  <a:lnTo>
                    <a:pt x="184" y="155"/>
                  </a:lnTo>
                  <a:lnTo>
                    <a:pt x="184" y="153"/>
                  </a:lnTo>
                  <a:lnTo>
                    <a:pt x="184" y="151"/>
                  </a:lnTo>
                  <a:lnTo>
                    <a:pt x="184" y="149"/>
                  </a:lnTo>
                  <a:lnTo>
                    <a:pt x="184" y="147"/>
                  </a:lnTo>
                  <a:lnTo>
                    <a:pt x="186" y="147"/>
                  </a:lnTo>
                  <a:lnTo>
                    <a:pt x="186" y="145"/>
                  </a:lnTo>
                  <a:lnTo>
                    <a:pt x="186" y="143"/>
                  </a:lnTo>
                  <a:lnTo>
                    <a:pt x="186" y="141"/>
                  </a:lnTo>
                  <a:lnTo>
                    <a:pt x="186" y="139"/>
                  </a:lnTo>
                  <a:lnTo>
                    <a:pt x="188" y="137"/>
                  </a:lnTo>
                  <a:lnTo>
                    <a:pt x="188" y="135"/>
                  </a:lnTo>
                  <a:lnTo>
                    <a:pt x="188" y="135"/>
                  </a:lnTo>
                  <a:lnTo>
                    <a:pt x="188" y="133"/>
                  </a:lnTo>
                  <a:lnTo>
                    <a:pt x="188" y="131"/>
                  </a:lnTo>
                  <a:lnTo>
                    <a:pt x="188" y="129"/>
                  </a:lnTo>
                  <a:lnTo>
                    <a:pt x="190" y="129"/>
                  </a:lnTo>
                  <a:lnTo>
                    <a:pt x="190" y="127"/>
                  </a:lnTo>
                  <a:lnTo>
                    <a:pt x="190" y="123"/>
                  </a:lnTo>
                  <a:lnTo>
                    <a:pt x="190" y="121"/>
                  </a:lnTo>
                  <a:lnTo>
                    <a:pt x="190" y="119"/>
                  </a:lnTo>
                  <a:lnTo>
                    <a:pt x="190" y="117"/>
                  </a:lnTo>
                  <a:lnTo>
                    <a:pt x="192" y="117"/>
                  </a:lnTo>
                  <a:lnTo>
                    <a:pt x="192" y="115"/>
                  </a:lnTo>
                  <a:lnTo>
                    <a:pt x="192" y="113"/>
                  </a:lnTo>
                  <a:lnTo>
                    <a:pt x="192" y="111"/>
                  </a:lnTo>
                  <a:lnTo>
                    <a:pt x="192" y="109"/>
                  </a:lnTo>
                  <a:lnTo>
                    <a:pt x="192" y="107"/>
                  </a:lnTo>
                  <a:lnTo>
                    <a:pt x="194" y="107"/>
                  </a:lnTo>
                  <a:lnTo>
                    <a:pt x="194" y="105"/>
                  </a:lnTo>
                  <a:lnTo>
                    <a:pt x="194" y="103"/>
                  </a:lnTo>
                  <a:lnTo>
                    <a:pt x="194" y="101"/>
                  </a:lnTo>
                  <a:lnTo>
                    <a:pt x="194" y="99"/>
                  </a:lnTo>
                  <a:lnTo>
                    <a:pt x="194" y="97"/>
                  </a:lnTo>
                  <a:lnTo>
                    <a:pt x="194" y="95"/>
                  </a:lnTo>
                  <a:lnTo>
                    <a:pt x="196" y="95"/>
                  </a:lnTo>
                  <a:lnTo>
                    <a:pt x="196" y="93"/>
                  </a:lnTo>
                  <a:lnTo>
                    <a:pt x="196" y="91"/>
                  </a:lnTo>
                  <a:lnTo>
                    <a:pt x="196" y="89"/>
                  </a:lnTo>
                  <a:lnTo>
                    <a:pt x="196" y="87"/>
                  </a:lnTo>
                  <a:lnTo>
                    <a:pt x="196" y="87"/>
                  </a:lnTo>
                  <a:lnTo>
                    <a:pt x="196" y="85"/>
                  </a:lnTo>
                  <a:lnTo>
                    <a:pt x="198" y="85"/>
                  </a:lnTo>
                  <a:lnTo>
                    <a:pt x="198" y="81"/>
                  </a:lnTo>
                  <a:lnTo>
                    <a:pt x="198" y="79"/>
                  </a:lnTo>
                  <a:lnTo>
                    <a:pt x="198" y="77"/>
                  </a:lnTo>
                  <a:lnTo>
                    <a:pt x="198" y="75"/>
                  </a:lnTo>
                  <a:lnTo>
                    <a:pt x="200" y="73"/>
                  </a:lnTo>
                  <a:lnTo>
                    <a:pt x="200" y="71"/>
                  </a:lnTo>
                  <a:lnTo>
                    <a:pt x="200" y="69"/>
                  </a:lnTo>
                  <a:lnTo>
                    <a:pt x="200" y="67"/>
                  </a:lnTo>
                  <a:lnTo>
                    <a:pt x="200" y="65"/>
                  </a:lnTo>
                  <a:lnTo>
                    <a:pt x="200" y="63"/>
                  </a:lnTo>
                  <a:lnTo>
                    <a:pt x="202" y="63"/>
                  </a:lnTo>
                  <a:lnTo>
                    <a:pt x="202" y="61"/>
                  </a:lnTo>
                  <a:lnTo>
                    <a:pt x="202" y="59"/>
                  </a:lnTo>
                  <a:lnTo>
                    <a:pt x="202" y="55"/>
                  </a:lnTo>
                  <a:lnTo>
                    <a:pt x="202" y="53"/>
                  </a:lnTo>
                  <a:lnTo>
                    <a:pt x="204" y="51"/>
                  </a:lnTo>
                  <a:lnTo>
                    <a:pt x="204" y="49"/>
                  </a:lnTo>
                  <a:lnTo>
                    <a:pt x="204" y="47"/>
                  </a:lnTo>
                  <a:lnTo>
                    <a:pt x="204" y="45"/>
                  </a:lnTo>
                  <a:lnTo>
                    <a:pt x="204" y="43"/>
                  </a:lnTo>
                  <a:lnTo>
                    <a:pt x="206" y="41"/>
                  </a:lnTo>
                  <a:lnTo>
                    <a:pt x="206" y="39"/>
                  </a:lnTo>
                  <a:lnTo>
                    <a:pt x="206" y="39"/>
                  </a:lnTo>
                  <a:lnTo>
                    <a:pt x="206" y="37"/>
                  </a:lnTo>
                  <a:lnTo>
                    <a:pt x="206" y="35"/>
                  </a:lnTo>
                  <a:lnTo>
                    <a:pt x="206" y="33"/>
                  </a:lnTo>
                  <a:lnTo>
                    <a:pt x="208" y="31"/>
                  </a:lnTo>
                  <a:lnTo>
                    <a:pt x="208" y="29"/>
                  </a:lnTo>
                  <a:lnTo>
                    <a:pt x="208" y="24"/>
                  </a:lnTo>
                  <a:lnTo>
                    <a:pt x="208" y="22"/>
                  </a:lnTo>
                  <a:lnTo>
                    <a:pt x="208" y="20"/>
                  </a:lnTo>
                  <a:lnTo>
                    <a:pt x="208" y="20"/>
                  </a:lnTo>
                  <a:lnTo>
                    <a:pt x="208" y="16"/>
                  </a:lnTo>
                  <a:lnTo>
                    <a:pt x="208" y="14"/>
                  </a:lnTo>
                  <a:lnTo>
                    <a:pt x="208" y="12"/>
                  </a:lnTo>
                  <a:lnTo>
                    <a:pt x="208" y="10"/>
                  </a:lnTo>
                  <a:lnTo>
                    <a:pt x="210" y="8"/>
                  </a:lnTo>
                  <a:lnTo>
                    <a:pt x="210" y="2"/>
                  </a:lnTo>
                  <a:lnTo>
                    <a:pt x="210" y="0"/>
                  </a:lnTo>
                  <a:lnTo>
                    <a:pt x="212" y="0"/>
                  </a:lnTo>
                  <a:lnTo>
                    <a:pt x="214" y="0"/>
                  </a:lnTo>
                  <a:lnTo>
                    <a:pt x="218" y="0"/>
                  </a:lnTo>
                  <a:lnTo>
                    <a:pt x="220" y="0"/>
                  </a:lnTo>
                  <a:lnTo>
                    <a:pt x="220" y="2"/>
                  </a:lnTo>
                  <a:lnTo>
                    <a:pt x="222" y="2"/>
                  </a:lnTo>
                  <a:lnTo>
                    <a:pt x="224" y="2"/>
                  </a:lnTo>
                  <a:lnTo>
                    <a:pt x="226" y="2"/>
                  </a:lnTo>
                  <a:lnTo>
                    <a:pt x="228" y="2"/>
                  </a:lnTo>
                  <a:lnTo>
                    <a:pt x="230" y="2"/>
                  </a:lnTo>
                  <a:lnTo>
                    <a:pt x="234" y="4"/>
                  </a:lnTo>
                  <a:lnTo>
                    <a:pt x="236" y="4"/>
                  </a:lnTo>
                  <a:lnTo>
                    <a:pt x="240" y="4"/>
                  </a:lnTo>
                  <a:lnTo>
                    <a:pt x="246" y="6"/>
                  </a:lnTo>
                  <a:lnTo>
                    <a:pt x="248" y="6"/>
                  </a:lnTo>
                  <a:lnTo>
                    <a:pt x="250" y="6"/>
                  </a:lnTo>
                  <a:lnTo>
                    <a:pt x="252" y="6"/>
                  </a:lnTo>
                  <a:lnTo>
                    <a:pt x="254" y="6"/>
                  </a:lnTo>
                  <a:lnTo>
                    <a:pt x="256" y="8"/>
                  </a:lnTo>
                  <a:lnTo>
                    <a:pt x="256" y="8"/>
                  </a:lnTo>
                  <a:lnTo>
                    <a:pt x="258" y="8"/>
                  </a:lnTo>
                  <a:lnTo>
                    <a:pt x="260" y="8"/>
                  </a:lnTo>
                  <a:lnTo>
                    <a:pt x="262" y="8"/>
                  </a:lnTo>
                  <a:lnTo>
                    <a:pt x="264" y="8"/>
                  </a:lnTo>
                  <a:lnTo>
                    <a:pt x="266" y="10"/>
                  </a:lnTo>
                  <a:lnTo>
                    <a:pt x="268" y="10"/>
                  </a:lnTo>
                  <a:lnTo>
                    <a:pt x="270" y="10"/>
                  </a:lnTo>
                  <a:lnTo>
                    <a:pt x="272" y="10"/>
                  </a:lnTo>
                  <a:lnTo>
                    <a:pt x="276" y="10"/>
                  </a:lnTo>
                  <a:lnTo>
                    <a:pt x="278" y="10"/>
                  </a:lnTo>
                  <a:lnTo>
                    <a:pt x="278" y="12"/>
                  </a:lnTo>
                  <a:lnTo>
                    <a:pt x="282" y="12"/>
                  </a:lnTo>
                  <a:lnTo>
                    <a:pt x="284" y="12"/>
                  </a:lnTo>
                  <a:lnTo>
                    <a:pt x="286" y="12"/>
                  </a:lnTo>
                  <a:lnTo>
                    <a:pt x="290" y="12"/>
                  </a:lnTo>
                  <a:lnTo>
                    <a:pt x="292" y="14"/>
                  </a:lnTo>
                  <a:lnTo>
                    <a:pt x="294" y="14"/>
                  </a:lnTo>
                  <a:lnTo>
                    <a:pt x="296" y="14"/>
                  </a:lnTo>
                  <a:lnTo>
                    <a:pt x="298" y="14"/>
                  </a:lnTo>
                  <a:lnTo>
                    <a:pt x="300" y="14"/>
                  </a:lnTo>
                  <a:lnTo>
                    <a:pt x="302" y="14"/>
                  </a:lnTo>
                  <a:lnTo>
                    <a:pt x="304" y="14"/>
                  </a:lnTo>
                  <a:lnTo>
                    <a:pt x="304" y="14"/>
                  </a:lnTo>
                  <a:lnTo>
                    <a:pt x="304" y="16"/>
                  </a:lnTo>
                  <a:lnTo>
                    <a:pt x="306" y="16"/>
                  </a:lnTo>
                  <a:lnTo>
                    <a:pt x="310" y="16"/>
                  </a:lnTo>
                  <a:lnTo>
                    <a:pt x="314" y="16"/>
                  </a:lnTo>
                  <a:lnTo>
                    <a:pt x="316" y="16"/>
                  </a:lnTo>
                  <a:lnTo>
                    <a:pt x="318" y="16"/>
                  </a:lnTo>
                  <a:lnTo>
                    <a:pt x="318" y="18"/>
                  </a:lnTo>
                  <a:lnTo>
                    <a:pt x="320" y="18"/>
                  </a:lnTo>
                  <a:lnTo>
                    <a:pt x="322" y="18"/>
                  </a:lnTo>
                  <a:lnTo>
                    <a:pt x="324" y="18"/>
                  </a:lnTo>
                  <a:lnTo>
                    <a:pt x="326" y="18"/>
                  </a:lnTo>
                  <a:lnTo>
                    <a:pt x="328" y="18"/>
                  </a:lnTo>
                  <a:lnTo>
                    <a:pt x="330" y="18"/>
                  </a:lnTo>
                  <a:lnTo>
                    <a:pt x="332" y="18"/>
                  </a:lnTo>
                  <a:lnTo>
                    <a:pt x="334" y="20"/>
                  </a:lnTo>
                  <a:lnTo>
                    <a:pt x="336" y="20"/>
                  </a:lnTo>
                  <a:lnTo>
                    <a:pt x="338" y="20"/>
                  </a:lnTo>
                  <a:lnTo>
                    <a:pt x="340" y="20"/>
                  </a:lnTo>
                  <a:lnTo>
                    <a:pt x="342" y="20"/>
                  </a:lnTo>
                  <a:lnTo>
                    <a:pt x="340" y="43"/>
                  </a:lnTo>
                  <a:lnTo>
                    <a:pt x="340" y="45"/>
                  </a:lnTo>
                  <a:lnTo>
                    <a:pt x="338" y="53"/>
                  </a:lnTo>
                  <a:lnTo>
                    <a:pt x="336" y="69"/>
                  </a:lnTo>
                  <a:lnTo>
                    <a:pt x="334" y="79"/>
                  </a:lnTo>
                  <a:lnTo>
                    <a:pt x="334" y="81"/>
                  </a:lnTo>
                  <a:lnTo>
                    <a:pt x="332" y="91"/>
                  </a:lnTo>
                  <a:lnTo>
                    <a:pt x="332" y="99"/>
                  </a:lnTo>
                  <a:lnTo>
                    <a:pt x="330" y="115"/>
                  </a:lnTo>
                  <a:lnTo>
                    <a:pt x="328" y="125"/>
                  </a:lnTo>
                  <a:lnTo>
                    <a:pt x="330" y="125"/>
                  </a:lnTo>
                  <a:lnTo>
                    <a:pt x="332" y="125"/>
                  </a:lnTo>
                  <a:lnTo>
                    <a:pt x="332" y="127"/>
                  </a:lnTo>
                  <a:lnTo>
                    <a:pt x="334" y="127"/>
                  </a:lnTo>
                  <a:lnTo>
                    <a:pt x="334" y="129"/>
                  </a:lnTo>
                  <a:lnTo>
                    <a:pt x="336" y="129"/>
                  </a:lnTo>
                  <a:lnTo>
                    <a:pt x="336" y="131"/>
                  </a:lnTo>
                  <a:lnTo>
                    <a:pt x="336" y="133"/>
                  </a:lnTo>
                  <a:lnTo>
                    <a:pt x="338" y="133"/>
                  </a:lnTo>
                  <a:lnTo>
                    <a:pt x="338" y="135"/>
                  </a:lnTo>
                  <a:lnTo>
                    <a:pt x="340" y="135"/>
                  </a:lnTo>
                  <a:lnTo>
                    <a:pt x="340" y="135"/>
                  </a:lnTo>
                  <a:lnTo>
                    <a:pt x="342" y="135"/>
                  </a:lnTo>
                  <a:lnTo>
                    <a:pt x="342" y="137"/>
                  </a:lnTo>
                  <a:lnTo>
                    <a:pt x="344" y="137"/>
                  </a:lnTo>
                  <a:lnTo>
                    <a:pt x="344" y="135"/>
                  </a:lnTo>
                  <a:lnTo>
                    <a:pt x="344" y="137"/>
                  </a:lnTo>
                  <a:lnTo>
                    <a:pt x="346" y="137"/>
                  </a:lnTo>
                  <a:lnTo>
                    <a:pt x="346" y="135"/>
                  </a:lnTo>
                  <a:lnTo>
                    <a:pt x="348" y="135"/>
                  </a:lnTo>
                  <a:lnTo>
                    <a:pt x="350" y="135"/>
                  </a:lnTo>
                  <a:lnTo>
                    <a:pt x="352" y="135"/>
                  </a:lnTo>
                  <a:lnTo>
                    <a:pt x="352" y="137"/>
                  </a:lnTo>
                  <a:lnTo>
                    <a:pt x="352" y="137"/>
                  </a:lnTo>
                  <a:lnTo>
                    <a:pt x="354" y="137"/>
                  </a:lnTo>
                  <a:lnTo>
                    <a:pt x="354" y="135"/>
                  </a:lnTo>
                  <a:lnTo>
                    <a:pt x="354" y="135"/>
                  </a:lnTo>
                  <a:lnTo>
                    <a:pt x="356" y="135"/>
                  </a:lnTo>
                  <a:lnTo>
                    <a:pt x="356" y="135"/>
                  </a:lnTo>
                  <a:lnTo>
                    <a:pt x="358" y="135"/>
                  </a:lnTo>
                  <a:lnTo>
                    <a:pt x="358" y="137"/>
                  </a:lnTo>
                  <a:lnTo>
                    <a:pt x="358" y="135"/>
                  </a:lnTo>
                  <a:lnTo>
                    <a:pt x="358" y="137"/>
                  </a:lnTo>
                  <a:lnTo>
                    <a:pt x="360" y="137"/>
                  </a:lnTo>
                  <a:lnTo>
                    <a:pt x="360" y="139"/>
                  </a:lnTo>
                  <a:lnTo>
                    <a:pt x="362" y="139"/>
                  </a:lnTo>
                  <a:lnTo>
                    <a:pt x="360" y="141"/>
                  </a:lnTo>
                  <a:lnTo>
                    <a:pt x="362" y="141"/>
                  </a:lnTo>
                  <a:lnTo>
                    <a:pt x="362" y="143"/>
                  </a:lnTo>
                  <a:lnTo>
                    <a:pt x="362" y="145"/>
                  </a:lnTo>
                  <a:lnTo>
                    <a:pt x="362" y="147"/>
                  </a:lnTo>
                  <a:lnTo>
                    <a:pt x="362" y="149"/>
                  </a:lnTo>
                  <a:lnTo>
                    <a:pt x="364" y="149"/>
                  </a:lnTo>
                  <a:lnTo>
                    <a:pt x="364" y="147"/>
                  </a:lnTo>
                  <a:lnTo>
                    <a:pt x="364" y="149"/>
                  </a:lnTo>
                  <a:lnTo>
                    <a:pt x="366" y="149"/>
                  </a:lnTo>
                  <a:lnTo>
                    <a:pt x="368" y="149"/>
                  </a:lnTo>
                  <a:lnTo>
                    <a:pt x="370" y="149"/>
                  </a:lnTo>
                  <a:lnTo>
                    <a:pt x="372" y="149"/>
                  </a:lnTo>
                  <a:lnTo>
                    <a:pt x="374" y="149"/>
                  </a:lnTo>
                  <a:lnTo>
                    <a:pt x="374" y="151"/>
                  </a:lnTo>
                  <a:lnTo>
                    <a:pt x="376" y="151"/>
                  </a:lnTo>
                  <a:lnTo>
                    <a:pt x="376" y="153"/>
                  </a:lnTo>
                  <a:lnTo>
                    <a:pt x="378" y="153"/>
                  </a:lnTo>
                  <a:lnTo>
                    <a:pt x="380" y="153"/>
                  </a:lnTo>
                  <a:lnTo>
                    <a:pt x="380" y="155"/>
                  </a:lnTo>
                  <a:lnTo>
                    <a:pt x="382" y="155"/>
                  </a:lnTo>
                  <a:lnTo>
                    <a:pt x="384" y="155"/>
                  </a:lnTo>
                  <a:lnTo>
                    <a:pt x="386" y="155"/>
                  </a:lnTo>
                  <a:lnTo>
                    <a:pt x="386" y="153"/>
                  </a:lnTo>
                  <a:lnTo>
                    <a:pt x="388" y="153"/>
                  </a:lnTo>
                  <a:lnTo>
                    <a:pt x="388" y="155"/>
                  </a:lnTo>
                  <a:lnTo>
                    <a:pt x="388" y="153"/>
                  </a:lnTo>
                  <a:lnTo>
                    <a:pt x="390" y="153"/>
                  </a:lnTo>
                  <a:lnTo>
                    <a:pt x="390" y="155"/>
                  </a:lnTo>
                  <a:lnTo>
                    <a:pt x="392" y="155"/>
                  </a:lnTo>
                  <a:lnTo>
                    <a:pt x="392" y="157"/>
                  </a:lnTo>
                  <a:lnTo>
                    <a:pt x="392" y="155"/>
                  </a:lnTo>
                  <a:lnTo>
                    <a:pt x="390" y="157"/>
                  </a:lnTo>
                  <a:lnTo>
                    <a:pt x="392" y="157"/>
                  </a:lnTo>
                  <a:lnTo>
                    <a:pt x="392" y="159"/>
                  </a:lnTo>
                  <a:lnTo>
                    <a:pt x="394" y="159"/>
                  </a:lnTo>
                  <a:lnTo>
                    <a:pt x="394" y="161"/>
                  </a:lnTo>
                  <a:lnTo>
                    <a:pt x="394" y="159"/>
                  </a:lnTo>
                  <a:lnTo>
                    <a:pt x="396" y="159"/>
                  </a:lnTo>
                  <a:lnTo>
                    <a:pt x="398" y="159"/>
                  </a:lnTo>
                  <a:lnTo>
                    <a:pt x="398" y="157"/>
                  </a:lnTo>
                  <a:lnTo>
                    <a:pt x="400" y="157"/>
                  </a:lnTo>
                  <a:lnTo>
                    <a:pt x="400" y="155"/>
                  </a:lnTo>
                  <a:lnTo>
                    <a:pt x="400" y="155"/>
                  </a:lnTo>
                  <a:lnTo>
                    <a:pt x="400" y="157"/>
                  </a:lnTo>
                  <a:lnTo>
                    <a:pt x="402" y="157"/>
                  </a:lnTo>
                  <a:lnTo>
                    <a:pt x="404" y="157"/>
                  </a:lnTo>
                  <a:lnTo>
                    <a:pt x="406" y="157"/>
                  </a:lnTo>
                  <a:lnTo>
                    <a:pt x="406" y="159"/>
                  </a:lnTo>
                  <a:lnTo>
                    <a:pt x="408" y="159"/>
                  </a:lnTo>
                  <a:lnTo>
                    <a:pt x="408" y="157"/>
                  </a:lnTo>
                  <a:lnTo>
                    <a:pt x="410" y="157"/>
                  </a:lnTo>
                  <a:lnTo>
                    <a:pt x="412" y="157"/>
                  </a:lnTo>
                  <a:lnTo>
                    <a:pt x="412" y="159"/>
                  </a:lnTo>
                  <a:lnTo>
                    <a:pt x="410" y="159"/>
                  </a:lnTo>
                  <a:lnTo>
                    <a:pt x="410" y="161"/>
                  </a:lnTo>
                  <a:lnTo>
                    <a:pt x="410" y="163"/>
                  </a:lnTo>
                  <a:lnTo>
                    <a:pt x="410" y="165"/>
                  </a:lnTo>
                  <a:lnTo>
                    <a:pt x="412" y="165"/>
                  </a:lnTo>
                  <a:lnTo>
                    <a:pt x="412" y="167"/>
                  </a:lnTo>
                  <a:lnTo>
                    <a:pt x="414" y="167"/>
                  </a:lnTo>
                  <a:lnTo>
                    <a:pt x="414" y="165"/>
                  </a:lnTo>
                  <a:lnTo>
                    <a:pt x="416" y="165"/>
                  </a:lnTo>
                  <a:lnTo>
                    <a:pt x="416" y="167"/>
                  </a:lnTo>
                  <a:lnTo>
                    <a:pt x="418" y="167"/>
                  </a:lnTo>
                  <a:lnTo>
                    <a:pt x="416" y="167"/>
                  </a:lnTo>
                  <a:lnTo>
                    <a:pt x="416" y="169"/>
                  </a:lnTo>
                  <a:lnTo>
                    <a:pt x="416" y="171"/>
                  </a:lnTo>
                  <a:lnTo>
                    <a:pt x="414" y="171"/>
                  </a:lnTo>
                  <a:lnTo>
                    <a:pt x="416" y="173"/>
                  </a:lnTo>
                  <a:lnTo>
                    <a:pt x="418" y="173"/>
                  </a:lnTo>
                  <a:lnTo>
                    <a:pt x="418" y="175"/>
                  </a:lnTo>
                  <a:lnTo>
                    <a:pt x="420" y="175"/>
                  </a:lnTo>
                  <a:lnTo>
                    <a:pt x="422" y="175"/>
                  </a:lnTo>
                  <a:lnTo>
                    <a:pt x="422" y="173"/>
                  </a:lnTo>
                  <a:lnTo>
                    <a:pt x="424" y="173"/>
                  </a:lnTo>
                  <a:lnTo>
                    <a:pt x="424" y="171"/>
                  </a:lnTo>
                  <a:lnTo>
                    <a:pt x="426" y="171"/>
                  </a:lnTo>
                  <a:lnTo>
                    <a:pt x="428" y="171"/>
                  </a:lnTo>
                  <a:lnTo>
                    <a:pt x="428" y="169"/>
                  </a:lnTo>
                  <a:lnTo>
                    <a:pt x="430" y="169"/>
                  </a:lnTo>
                  <a:lnTo>
                    <a:pt x="430" y="167"/>
                  </a:lnTo>
                  <a:lnTo>
                    <a:pt x="430" y="169"/>
                  </a:lnTo>
                  <a:lnTo>
                    <a:pt x="432" y="169"/>
                  </a:lnTo>
                  <a:lnTo>
                    <a:pt x="434" y="169"/>
                  </a:lnTo>
                  <a:lnTo>
                    <a:pt x="434" y="171"/>
                  </a:lnTo>
                  <a:lnTo>
                    <a:pt x="434" y="173"/>
                  </a:lnTo>
                  <a:lnTo>
                    <a:pt x="436" y="173"/>
                  </a:lnTo>
                  <a:lnTo>
                    <a:pt x="438" y="173"/>
                  </a:lnTo>
                  <a:lnTo>
                    <a:pt x="440" y="173"/>
                  </a:lnTo>
                  <a:lnTo>
                    <a:pt x="440" y="175"/>
                  </a:lnTo>
                  <a:lnTo>
                    <a:pt x="440" y="177"/>
                  </a:lnTo>
                  <a:lnTo>
                    <a:pt x="440" y="179"/>
                  </a:lnTo>
                  <a:lnTo>
                    <a:pt x="442" y="179"/>
                  </a:lnTo>
                  <a:lnTo>
                    <a:pt x="444" y="179"/>
                  </a:lnTo>
                  <a:lnTo>
                    <a:pt x="444" y="177"/>
                  </a:lnTo>
                  <a:lnTo>
                    <a:pt x="446" y="177"/>
                  </a:lnTo>
                  <a:lnTo>
                    <a:pt x="446" y="175"/>
                  </a:lnTo>
                  <a:lnTo>
                    <a:pt x="446" y="177"/>
                  </a:lnTo>
                  <a:lnTo>
                    <a:pt x="446" y="175"/>
                  </a:lnTo>
                  <a:lnTo>
                    <a:pt x="448" y="175"/>
                  </a:lnTo>
                  <a:lnTo>
                    <a:pt x="448" y="177"/>
                  </a:lnTo>
                  <a:lnTo>
                    <a:pt x="448" y="177"/>
                  </a:lnTo>
                  <a:lnTo>
                    <a:pt x="448" y="175"/>
                  </a:lnTo>
                  <a:lnTo>
                    <a:pt x="450" y="175"/>
                  </a:lnTo>
                  <a:lnTo>
                    <a:pt x="450" y="173"/>
                  </a:lnTo>
                  <a:lnTo>
                    <a:pt x="450" y="175"/>
                  </a:lnTo>
                  <a:lnTo>
                    <a:pt x="450" y="177"/>
                  </a:lnTo>
                  <a:lnTo>
                    <a:pt x="452" y="177"/>
                  </a:lnTo>
                  <a:lnTo>
                    <a:pt x="452" y="179"/>
                  </a:lnTo>
                  <a:lnTo>
                    <a:pt x="450" y="179"/>
                  </a:lnTo>
                  <a:lnTo>
                    <a:pt x="450" y="181"/>
                  </a:lnTo>
                  <a:lnTo>
                    <a:pt x="450" y="183"/>
                  </a:lnTo>
                  <a:lnTo>
                    <a:pt x="450" y="183"/>
                  </a:lnTo>
                  <a:lnTo>
                    <a:pt x="452" y="183"/>
                  </a:lnTo>
                  <a:lnTo>
                    <a:pt x="454" y="183"/>
                  </a:lnTo>
                  <a:lnTo>
                    <a:pt x="454" y="183"/>
                  </a:lnTo>
                  <a:lnTo>
                    <a:pt x="454" y="181"/>
                  </a:lnTo>
                  <a:lnTo>
                    <a:pt x="456" y="181"/>
                  </a:lnTo>
                  <a:lnTo>
                    <a:pt x="456" y="179"/>
                  </a:lnTo>
                  <a:lnTo>
                    <a:pt x="454" y="179"/>
                  </a:lnTo>
                  <a:lnTo>
                    <a:pt x="456" y="179"/>
                  </a:lnTo>
                  <a:lnTo>
                    <a:pt x="456" y="177"/>
                  </a:lnTo>
                  <a:lnTo>
                    <a:pt x="456" y="179"/>
                  </a:lnTo>
                  <a:lnTo>
                    <a:pt x="458" y="179"/>
                  </a:lnTo>
                  <a:lnTo>
                    <a:pt x="458" y="177"/>
                  </a:lnTo>
                  <a:lnTo>
                    <a:pt x="460" y="177"/>
                  </a:lnTo>
                  <a:lnTo>
                    <a:pt x="460" y="175"/>
                  </a:lnTo>
                  <a:lnTo>
                    <a:pt x="460" y="173"/>
                  </a:lnTo>
                  <a:lnTo>
                    <a:pt x="462" y="173"/>
                  </a:lnTo>
                  <a:lnTo>
                    <a:pt x="464" y="173"/>
                  </a:lnTo>
                  <a:lnTo>
                    <a:pt x="464" y="175"/>
                  </a:lnTo>
                  <a:lnTo>
                    <a:pt x="464" y="177"/>
                  </a:lnTo>
                  <a:lnTo>
                    <a:pt x="466" y="179"/>
                  </a:lnTo>
                  <a:lnTo>
                    <a:pt x="468" y="177"/>
                  </a:lnTo>
                  <a:lnTo>
                    <a:pt x="468" y="179"/>
                  </a:lnTo>
                  <a:lnTo>
                    <a:pt x="470" y="179"/>
                  </a:lnTo>
                  <a:lnTo>
                    <a:pt x="470" y="181"/>
                  </a:lnTo>
                  <a:lnTo>
                    <a:pt x="472" y="181"/>
                  </a:lnTo>
                  <a:lnTo>
                    <a:pt x="474" y="181"/>
                  </a:lnTo>
                  <a:lnTo>
                    <a:pt x="474" y="179"/>
                  </a:lnTo>
                  <a:lnTo>
                    <a:pt x="474" y="177"/>
                  </a:lnTo>
                  <a:lnTo>
                    <a:pt x="476" y="177"/>
                  </a:lnTo>
                  <a:lnTo>
                    <a:pt x="476" y="175"/>
                  </a:lnTo>
                  <a:lnTo>
                    <a:pt x="476" y="177"/>
                  </a:lnTo>
                  <a:lnTo>
                    <a:pt x="478" y="177"/>
                  </a:lnTo>
                  <a:lnTo>
                    <a:pt x="480" y="177"/>
                  </a:lnTo>
                  <a:lnTo>
                    <a:pt x="478" y="179"/>
                  </a:lnTo>
                  <a:lnTo>
                    <a:pt x="476" y="179"/>
                  </a:lnTo>
                  <a:lnTo>
                    <a:pt x="476" y="181"/>
                  </a:lnTo>
                  <a:lnTo>
                    <a:pt x="478" y="181"/>
                  </a:lnTo>
                  <a:lnTo>
                    <a:pt x="480" y="181"/>
                  </a:lnTo>
                  <a:lnTo>
                    <a:pt x="482" y="181"/>
                  </a:lnTo>
                  <a:lnTo>
                    <a:pt x="482" y="183"/>
                  </a:lnTo>
                  <a:lnTo>
                    <a:pt x="482" y="183"/>
                  </a:lnTo>
                  <a:lnTo>
                    <a:pt x="484" y="183"/>
                  </a:lnTo>
                  <a:lnTo>
                    <a:pt x="486" y="183"/>
                  </a:lnTo>
                  <a:lnTo>
                    <a:pt x="486" y="185"/>
                  </a:lnTo>
                  <a:lnTo>
                    <a:pt x="488" y="185"/>
                  </a:lnTo>
                  <a:lnTo>
                    <a:pt x="488" y="187"/>
                  </a:lnTo>
                  <a:lnTo>
                    <a:pt x="488" y="189"/>
                  </a:lnTo>
                  <a:lnTo>
                    <a:pt x="490" y="189"/>
                  </a:lnTo>
                  <a:lnTo>
                    <a:pt x="490" y="187"/>
                  </a:lnTo>
                  <a:lnTo>
                    <a:pt x="492" y="187"/>
                  </a:lnTo>
                  <a:lnTo>
                    <a:pt x="492" y="185"/>
                  </a:lnTo>
                  <a:lnTo>
                    <a:pt x="492" y="183"/>
                  </a:lnTo>
                  <a:lnTo>
                    <a:pt x="494" y="183"/>
                  </a:lnTo>
                  <a:lnTo>
                    <a:pt x="494" y="185"/>
                  </a:lnTo>
                  <a:lnTo>
                    <a:pt x="496" y="185"/>
                  </a:lnTo>
                  <a:lnTo>
                    <a:pt x="496" y="185"/>
                  </a:lnTo>
                  <a:lnTo>
                    <a:pt x="496" y="183"/>
                  </a:lnTo>
                  <a:lnTo>
                    <a:pt x="496" y="183"/>
                  </a:lnTo>
                  <a:lnTo>
                    <a:pt x="498" y="183"/>
                  </a:lnTo>
                  <a:lnTo>
                    <a:pt x="496" y="183"/>
                  </a:lnTo>
                  <a:lnTo>
                    <a:pt x="496" y="183"/>
                  </a:lnTo>
                  <a:lnTo>
                    <a:pt x="496" y="183"/>
                  </a:lnTo>
                  <a:lnTo>
                    <a:pt x="498" y="183"/>
                  </a:lnTo>
                  <a:lnTo>
                    <a:pt x="500" y="183"/>
                  </a:lnTo>
                  <a:lnTo>
                    <a:pt x="500" y="181"/>
                  </a:lnTo>
                  <a:lnTo>
                    <a:pt x="500" y="183"/>
                  </a:lnTo>
                  <a:lnTo>
                    <a:pt x="502" y="183"/>
                  </a:lnTo>
                  <a:lnTo>
                    <a:pt x="504" y="183"/>
                  </a:lnTo>
                  <a:lnTo>
                    <a:pt x="504" y="181"/>
                  </a:lnTo>
                  <a:lnTo>
                    <a:pt x="504" y="183"/>
                  </a:lnTo>
                  <a:lnTo>
                    <a:pt x="504" y="181"/>
                  </a:lnTo>
                  <a:lnTo>
                    <a:pt x="506" y="181"/>
                  </a:lnTo>
                  <a:lnTo>
                    <a:pt x="508" y="181"/>
                  </a:lnTo>
                  <a:lnTo>
                    <a:pt x="510" y="181"/>
                  </a:lnTo>
                  <a:lnTo>
                    <a:pt x="510" y="183"/>
                  </a:lnTo>
                  <a:lnTo>
                    <a:pt x="512" y="183"/>
                  </a:lnTo>
                  <a:lnTo>
                    <a:pt x="514" y="183"/>
                  </a:lnTo>
                  <a:lnTo>
                    <a:pt x="514" y="181"/>
                  </a:lnTo>
                  <a:lnTo>
                    <a:pt x="514" y="183"/>
                  </a:lnTo>
                  <a:lnTo>
                    <a:pt x="516" y="183"/>
                  </a:lnTo>
                  <a:lnTo>
                    <a:pt x="516" y="181"/>
                  </a:lnTo>
                  <a:lnTo>
                    <a:pt x="518" y="181"/>
                  </a:lnTo>
                  <a:lnTo>
                    <a:pt x="520" y="181"/>
                  </a:lnTo>
                  <a:lnTo>
                    <a:pt x="520" y="179"/>
                  </a:lnTo>
                  <a:lnTo>
                    <a:pt x="522" y="179"/>
                  </a:lnTo>
                  <a:lnTo>
                    <a:pt x="524" y="179"/>
                  </a:lnTo>
                  <a:lnTo>
                    <a:pt x="526" y="179"/>
                  </a:lnTo>
                  <a:lnTo>
                    <a:pt x="526" y="181"/>
                  </a:lnTo>
                  <a:lnTo>
                    <a:pt x="528" y="181"/>
                  </a:lnTo>
                  <a:lnTo>
                    <a:pt x="528" y="183"/>
                  </a:lnTo>
                  <a:lnTo>
                    <a:pt x="530" y="183"/>
                  </a:lnTo>
                  <a:lnTo>
                    <a:pt x="530" y="181"/>
                  </a:lnTo>
                  <a:lnTo>
                    <a:pt x="530" y="183"/>
                  </a:lnTo>
                  <a:lnTo>
                    <a:pt x="532" y="183"/>
                  </a:lnTo>
                  <a:lnTo>
                    <a:pt x="534" y="183"/>
                  </a:lnTo>
                  <a:lnTo>
                    <a:pt x="536" y="183"/>
                  </a:lnTo>
                  <a:lnTo>
                    <a:pt x="536" y="181"/>
                  </a:lnTo>
                  <a:lnTo>
                    <a:pt x="536" y="183"/>
                  </a:lnTo>
                  <a:lnTo>
                    <a:pt x="538" y="183"/>
                  </a:lnTo>
                  <a:lnTo>
                    <a:pt x="538" y="181"/>
                  </a:lnTo>
                  <a:lnTo>
                    <a:pt x="540" y="181"/>
                  </a:lnTo>
                  <a:lnTo>
                    <a:pt x="540" y="183"/>
                  </a:lnTo>
                  <a:lnTo>
                    <a:pt x="540" y="181"/>
                  </a:lnTo>
                  <a:lnTo>
                    <a:pt x="540" y="179"/>
                  </a:lnTo>
                  <a:lnTo>
                    <a:pt x="542" y="179"/>
                  </a:lnTo>
                  <a:lnTo>
                    <a:pt x="542" y="177"/>
                  </a:lnTo>
                  <a:lnTo>
                    <a:pt x="542" y="179"/>
                  </a:lnTo>
                  <a:lnTo>
                    <a:pt x="544" y="179"/>
                  </a:lnTo>
                  <a:lnTo>
                    <a:pt x="544" y="179"/>
                  </a:lnTo>
                  <a:lnTo>
                    <a:pt x="544" y="181"/>
                  </a:lnTo>
                  <a:lnTo>
                    <a:pt x="546" y="181"/>
                  </a:lnTo>
                  <a:lnTo>
                    <a:pt x="546" y="183"/>
                  </a:lnTo>
                  <a:lnTo>
                    <a:pt x="546" y="181"/>
                  </a:lnTo>
                  <a:lnTo>
                    <a:pt x="548" y="181"/>
                  </a:lnTo>
                  <a:lnTo>
                    <a:pt x="548" y="183"/>
                  </a:lnTo>
                  <a:lnTo>
                    <a:pt x="548" y="183"/>
                  </a:lnTo>
                  <a:lnTo>
                    <a:pt x="550" y="183"/>
                  </a:lnTo>
                  <a:lnTo>
                    <a:pt x="550" y="183"/>
                  </a:lnTo>
                  <a:lnTo>
                    <a:pt x="550" y="183"/>
                  </a:lnTo>
                  <a:lnTo>
                    <a:pt x="552" y="183"/>
                  </a:lnTo>
                  <a:lnTo>
                    <a:pt x="552" y="185"/>
                  </a:lnTo>
                  <a:lnTo>
                    <a:pt x="554" y="185"/>
                  </a:lnTo>
                  <a:lnTo>
                    <a:pt x="554" y="187"/>
                  </a:lnTo>
                  <a:lnTo>
                    <a:pt x="556" y="187"/>
                  </a:lnTo>
                  <a:lnTo>
                    <a:pt x="556" y="189"/>
                  </a:lnTo>
                  <a:lnTo>
                    <a:pt x="558" y="189"/>
                  </a:lnTo>
                  <a:lnTo>
                    <a:pt x="558" y="187"/>
                  </a:lnTo>
                  <a:lnTo>
                    <a:pt x="558" y="189"/>
                  </a:lnTo>
                  <a:lnTo>
                    <a:pt x="560" y="189"/>
                  </a:lnTo>
                  <a:lnTo>
                    <a:pt x="560" y="191"/>
                  </a:lnTo>
                  <a:lnTo>
                    <a:pt x="562" y="191"/>
                  </a:lnTo>
                  <a:lnTo>
                    <a:pt x="562" y="189"/>
                  </a:lnTo>
                  <a:lnTo>
                    <a:pt x="562" y="191"/>
                  </a:lnTo>
                  <a:lnTo>
                    <a:pt x="562" y="193"/>
                  </a:lnTo>
                  <a:lnTo>
                    <a:pt x="564" y="193"/>
                  </a:lnTo>
                  <a:lnTo>
                    <a:pt x="566" y="193"/>
                  </a:lnTo>
                  <a:lnTo>
                    <a:pt x="566" y="195"/>
                  </a:lnTo>
                  <a:lnTo>
                    <a:pt x="566" y="193"/>
                  </a:lnTo>
                  <a:lnTo>
                    <a:pt x="568" y="193"/>
                  </a:lnTo>
                  <a:lnTo>
                    <a:pt x="568" y="195"/>
                  </a:lnTo>
                  <a:lnTo>
                    <a:pt x="570" y="195"/>
                  </a:lnTo>
                  <a:lnTo>
                    <a:pt x="570" y="193"/>
                  </a:lnTo>
                  <a:lnTo>
                    <a:pt x="570" y="195"/>
                  </a:lnTo>
                  <a:lnTo>
                    <a:pt x="572" y="195"/>
                  </a:lnTo>
                  <a:lnTo>
                    <a:pt x="570" y="195"/>
                  </a:lnTo>
                  <a:lnTo>
                    <a:pt x="570" y="197"/>
                  </a:lnTo>
                  <a:lnTo>
                    <a:pt x="572" y="197"/>
                  </a:lnTo>
                  <a:lnTo>
                    <a:pt x="572" y="195"/>
                  </a:lnTo>
                  <a:lnTo>
                    <a:pt x="572" y="197"/>
                  </a:lnTo>
                  <a:lnTo>
                    <a:pt x="574" y="197"/>
                  </a:lnTo>
                  <a:lnTo>
                    <a:pt x="574" y="195"/>
                  </a:lnTo>
                  <a:lnTo>
                    <a:pt x="574" y="197"/>
                  </a:lnTo>
                  <a:lnTo>
                    <a:pt x="576" y="197"/>
                  </a:lnTo>
                  <a:lnTo>
                    <a:pt x="576" y="195"/>
                  </a:lnTo>
                  <a:lnTo>
                    <a:pt x="576" y="197"/>
                  </a:lnTo>
                  <a:lnTo>
                    <a:pt x="574" y="197"/>
                  </a:lnTo>
                  <a:lnTo>
                    <a:pt x="574" y="199"/>
                  </a:lnTo>
                  <a:lnTo>
                    <a:pt x="576" y="199"/>
                  </a:lnTo>
                  <a:lnTo>
                    <a:pt x="578" y="199"/>
                  </a:lnTo>
                  <a:lnTo>
                    <a:pt x="578" y="201"/>
                  </a:lnTo>
                  <a:lnTo>
                    <a:pt x="578" y="199"/>
                  </a:lnTo>
                  <a:lnTo>
                    <a:pt x="580" y="199"/>
                  </a:lnTo>
                  <a:lnTo>
                    <a:pt x="578" y="201"/>
                  </a:lnTo>
                  <a:lnTo>
                    <a:pt x="580" y="201"/>
                  </a:lnTo>
                  <a:lnTo>
                    <a:pt x="582" y="201"/>
                  </a:lnTo>
                  <a:lnTo>
                    <a:pt x="582" y="199"/>
                  </a:lnTo>
                  <a:lnTo>
                    <a:pt x="584" y="199"/>
                  </a:lnTo>
                  <a:lnTo>
                    <a:pt x="584" y="201"/>
                  </a:lnTo>
                  <a:lnTo>
                    <a:pt x="584" y="199"/>
                  </a:lnTo>
                  <a:lnTo>
                    <a:pt x="586" y="199"/>
                  </a:lnTo>
                  <a:lnTo>
                    <a:pt x="586" y="201"/>
                  </a:lnTo>
                  <a:lnTo>
                    <a:pt x="588" y="201"/>
                  </a:lnTo>
                  <a:lnTo>
                    <a:pt x="588" y="199"/>
                  </a:lnTo>
                  <a:lnTo>
                    <a:pt x="588" y="201"/>
                  </a:lnTo>
                  <a:lnTo>
                    <a:pt x="586" y="201"/>
                  </a:lnTo>
                  <a:lnTo>
                    <a:pt x="586" y="199"/>
                  </a:lnTo>
                  <a:lnTo>
                    <a:pt x="588" y="199"/>
                  </a:lnTo>
                  <a:lnTo>
                    <a:pt x="590" y="199"/>
                  </a:lnTo>
                  <a:lnTo>
                    <a:pt x="590" y="201"/>
                  </a:lnTo>
                  <a:lnTo>
                    <a:pt x="590" y="199"/>
                  </a:lnTo>
                  <a:lnTo>
                    <a:pt x="590" y="201"/>
                  </a:lnTo>
                  <a:lnTo>
                    <a:pt x="592" y="201"/>
                  </a:lnTo>
                  <a:lnTo>
                    <a:pt x="592" y="201"/>
                  </a:lnTo>
                  <a:lnTo>
                    <a:pt x="592" y="203"/>
                  </a:lnTo>
                  <a:lnTo>
                    <a:pt x="592" y="205"/>
                  </a:lnTo>
                  <a:lnTo>
                    <a:pt x="592" y="207"/>
                  </a:lnTo>
                  <a:lnTo>
                    <a:pt x="592" y="209"/>
                  </a:lnTo>
                  <a:lnTo>
                    <a:pt x="592" y="211"/>
                  </a:lnTo>
                  <a:lnTo>
                    <a:pt x="592" y="213"/>
                  </a:lnTo>
                  <a:lnTo>
                    <a:pt x="592" y="215"/>
                  </a:lnTo>
                  <a:lnTo>
                    <a:pt x="592" y="217"/>
                  </a:lnTo>
                  <a:lnTo>
                    <a:pt x="592" y="219"/>
                  </a:lnTo>
                  <a:lnTo>
                    <a:pt x="592" y="221"/>
                  </a:lnTo>
                  <a:lnTo>
                    <a:pt x="592" y="223"/>
                  </a:lnTo>
                  <a:lnTo>
                    <a:pt x="592" y="225"/>
                  </a:lnTo>
                  <a:lnTo>
                    <a:pt x="592" y="227"/>
                  </a:lnTo>
                  <a:lnTo>
                    <a:pt x="592" y="229"/>
                  </a:lnTo>
                  <a:lnTo>
                    <a:pt x="592" y="231"/>
                  </a:lnTo>
                  <a:lnTo>
                    <a:pt x="592" y="233"/>
                  </a:lnTo>
                  <a:lnTo>
                    <a:pt x="592" y="235"/>
                  </a:lnTo>
                  <a:lnTo>
                    <a:pt x="592" y="237"/>
                  </a:lnTo>
                  <a:lnTo>
                    <a:pt x="592" y="239"/>
                  </a:lnTo>
                  <a:lnTo>
                    <a:pt x="592" y="243"/>
                  </a:lnTo>
                  <a:lnTo>
                    <a:pt x="592" y="245"/>
                  </a:lnTo>
                  <a:lnTo>
                    <a:pt x="592" y="249"/>
                  </a:lnTo>
                  <a:lnTo>
                    <a:pt x="592" y="251"/>
                  </a:lnTo>
                  <a:lnTo>
                    <a:pt x="592" y="253"/>
                  </a:lnTo>
                  <a:lnTo>
                    <a:pt x="592" y="255"/>
                  </a:lnTo>
                  <a:lnTo>
                    <a:pt x="592" y="257"/>
                  </a:lnTo>
                  <a:lnTo>
                    <a:pt x="592" y="259"/>
                  </a:lnTo>
                  <a:lnTo>
                    <a:pt x="592" y="259"/>
                  </a:lnTo>
                  <a:lnTo>
                    <a:pt x="592" y="261"/>
                  </a:lnTo>
                  <a:lnTo>
                    <a:pt x="592" y="263"/>
                  </a:lnTo>
                  <a:lnTo>
                    <a:pt x="592" y="265"/>
                  </a:lnTo>
                  <a:lnTo>
                    <a:pt x="592" y="267"/>
                  </a:lnTo>
                  <a:lnTo>
                    <a:pt x="592" y="269"/>
                  </a:lnTo>
                  <a:lnTo>
                    <a:pt x="592" y="273"/>
                  </a:lnTo>
                  <a:lnTo>
                    <a:pt x="592" y="275"/>
                  </a:lnTo>
                  <a:lnTo>
                    <a:pt x="592" y="277"/>
                  </a:lnTo>
                  <a:lnTo>
                    <a:pt x="592" y="279"/>
                  </a:lnTo>
                  <a:lnTo>
                    <a:pt x="592" y="279"/>
                  </a:lnTo>
                  <a:lnTo>
                    <a:pt x="592" y="281"/>
                  </a:lnTo>
                  <a:lnTo>
                    <a:pt x="592" y="283"/>
                  </a:lnTo>
                  <a:lnTo>
                    <a:pt x="592" y="285"/>
                  </a:lnTo>
                  <a:lnTo>
                    <a:pt x="592" y="287"/>
                  </a:lnTo>
                  <a:lnTo>
                    <a:pt x="592" y="287"/>
                  </a:lnTo>
                  <a:lnTo>
                    <a:pt x="592" y="289"/>
                  </a:lnTo>
                  <a:lnTo>
                    <a:pt x="592" y="291"/>
                  </a:lnTo>
                  <a:lnTo>
                    <a:pt x="594" y="291"/>
                  </a:lnTo>
                  <a:lnTo>
                    <a:pt x="594" y="293"/>
                  </a:lnTo>
                  <a:lnTo>
                    <a:pt x="596" y="293"/>
                  </a:lnTo>
                  <a:lnTo>
                    <a:pt x="596" y="291"/>
                  </a:lnTo>
                  <a:lnTo>
                    <a:pt x="596" y="293"/>
                  </a:lnTo>
                  <a:lnTo>
                    <a:pt x="596" y="295"/>
                  </a:lnTo>
                  <a:lnTo>
                    <a:pt x="598" y="295"/>
                  </a:lnTo>
                  <a:lnTo>
                    <a:pt x="598" y="297"/>
                  </a:lnTo>
                  <a:lnTo>
                    <a:pt x="598" y="299"/>
                  </a:lnTo>
                  <a:lnTo>
                    <a:pt x="600" y="299"/>
                  </a:lnTo>
                  <a:lnTo>
                    <a:pt x="600" y="301"/>
                  </a:lnTo>
                  <a:lnTo>
                    <a:pt x="600" y="303"/>
                  </a:lnTo>
                  <a:lnTo>
                    <a:pt x="600" y="305"/>
                  </a:lnTo>
                  <a:lnTo>
                    <a:pt x="602" y="305"/>
                  </a:lnTo>
                  <a:lnTo>
                    <a:pt x="600" y="305"/>
                  </a:lnTo>
                  <a:lnTo>
                    <a:pt x="600" y="307"/>
                  </a:lnTo>
                  <a:lnTo>
                    <a:pt x="600" y="305"/>
                  </a:lnTo>
                  <a:lnTo>
                    <a:pt x="600" y="307"/>
                  </a:lnTo>
                  <a:lnTo>
                    <a:pt x="600" y="309"/>
                  </a:lnTo>
                  <a:lnTo>
                    <a:pt x="600" y="311"/>
                  </a:lnTo>
                  <a:lnTo>
                    <a:pt x="600" y="313"/>
                  </a:lnTo>
                  <a:lnTo>
                    <a:pt x="602" y="313"/>
                  </a:lnTo>
                  <a:lnTo>
                    <a:pt x="600" y="313"/>
                  </a:lnTo>
                  <a:lnTo>
                    <a:pt x="602" y="313"/>
                  </a:lnTo>
                  <a:lnTo>
                    <a:pt x="602" y="315"/>
                  </a:lnTo>
                  <a:lnTo>
                    <a:pt x="604" y="315"/>
                  </a:lnTo>
                  <a:lnTo>
                    <a:pt x="606" y="315"/>
                  </a:lnTo>
                  <a:lnTo>
                    <a:pt x="606" y="317"/>
                  </a:lnTo>
                  <a:lnTo>
                    <a:pt x="604" y="317"/>
                  </a:lnTo>
                  <a:lnTo>
                    <a:pt x="604" y="319"/>
                  </a:lnTo>
                  <a:lnTo>
                    <a:pt x="606" y="319"/>
                  </a:lnTo>
                  <a:lnTo>
                    <a:pt x="606" y="321"/>
                  </a:lnTo>
                  <a:lnTo>
                    <a:pt x="606" y="323"/>
                  </a:lnTo>
                  <a:lnTo>
                    <a:pt x="608" y="323"/>
                  </a:lnTo>
                  <a:lnTo>
                    <a:pt x="608" y="325"/>
                  </a:lnTo>
                  <a:lnTo>
                    <a:pt x="608" y="323"/>
                  </a:lnTo>
                  <a:lnTo>
                    <a:pt x="608" y="325"/>
                  </a:lnTo>
                  <a:lnTo>
                    <a:pt x="606" y="325"/>
                  </a:lnTo>
                  <a:lnTo>
                    <a:pt x="606" y="327"/>
                  </a:lnTo>
                  <a:lnTo>
                    <a:pt x="608" y="327"/>
                  </a:lnTo>
                  <a:lnTo>
                    <a:pt x="606" y="327"/>
                  </a:lnTo>
                  <a:lnTo>
                    <a:pt x="608" y="327"/>
                  </a:lnTo>
                  <a:lnTo>
                    <a:pt x="608" y="327"/>
                  </a:lnTo>
                  <a:lnTo>
                    <a:pt x="610" y="327"/>
                  </a:lnTo>
                  <a:lnTo>
                    <a:pt x="610" y="329"/>
                  </a:lnTo>
                  <a:lnTo>
                    <a:pt x="610" y="331"/>
                  </a:lnTo>
                  <a:lnTo>
                    <a:pt x="610" y="329"/>
                  </a:lnTo>
                  <a:lnTo>
                    <a:pt x="610" y="331"/>
                  </a:lnTo>
                  <a:lnTo>
                    <a:pt x="610" y="333"/>
                  </a:lnTo>
                  <a:lnTo>
                    <a:pt x="612" y="333"/>
                  </a:lnTo>
                  <a:lnTo>
                    <a:pt x="614" y="333"/>
                  </a:lnTo>
                  <a:lnTo>
                    <a:pt x="614" y="335"/>
                  </a:lnTo>
                  <a:lnTo>
                    <a:pt x="614" y="337"/>
                  </a:lnTo>
                  <a:lnTo>
                    <a:pt x="612" y="337"/>
                  </a:lnTo>
                  <a:lnTo>
                    <a:pt x="612" y="339"/>
                  </a:lnTo>
                  <a:lnTo>
                    <a:pt x="614" y="339"/>
                  </a:lnTo>
                  <a:lnTo>
                    <a:pt x="614" y="341"/>
                  </a:lnTo>
                  <a:lnTo>
                    <a:pt x="614" y="343"/>
                  </a:lnTo>
                  <a:lnTo>
                    <a:pt x="612" y="343"/>
                  </a:lnTo>
                  <a:lnTo>
                    <a:pt x="612" y="345"/>
                  </a:lnTo>
                  <a:lnTo>
                    <a:pt x="614" y="345"/>
                  </a:lnTo>
                  <a:lnTo>
                    <a:pt x="614" y="347"/>
                  </a:lnTo>
                  <a:lnTo>
                    <a:pt x="612" y="349"/>
                  </a:lnTo>
                  <a:lnTo>
                    <a:pt x="612" y="347"/>
                  </a:lnTo>
                  <a:lnTo>
                    <a:pt x="612" y="349"/>
                  </a:lnTo>
                  <a:lnTo>
                    <a:pt x="612" y="351"/>
                  </a:lnTo>
                  <a:lnTo>
                    <a:pt x="612" y="353"/>
                  </a:lnTo>
                  <a:lnTo>
                    <a:pt x="612" y="355"/>
                  </a:lnTo>
                  <a:lnTo>
                    <a:pt x="610" y="355"/>
                  </a:lnTo>
                  <a:lnTo>
                    <a:pt x="610" y="357"/>
                  </a:lnTo>
                  <a:lnTo>
                    <a:pt x="610" y="359"/>
                  </a:lnTo>
                  <a:lnTo>
                    <a:pt x="608" y="359"/>
                  </a:lnTo>
                  <a:lnTo>
                    <a:pt x="610" y="359"/>
                  </a:lnTo>
                  <a:lnTo>
                    <a:pt x="608" y="359"/>
                  </a:lnTo>
                  <a:lnTo>
                    <a:pt x="608" y="361"/>
                  </a:lnTo>
                  <a:lnTo>
                    <a:pt x="608" y="363"/>
                  </a:lnTo>
                  <a:lnTo>
                    <a:pt x="606" y="363"/>
                  </a:lnTo>
                  <a:lnTo>
                    <a:pt x="606" y="365"/>
                  </a:lnTo>
                  <a:lnTo>
                    <a:pt x="606" y="367"/>
                  </a:lnTo>
                  <a:lnTo>
                    <a:pt x="604" y="367"/>
                  </a:lnTo>
                  <a:lnTo>
                    <a:pt x="606" y="367"/>
                  </a:lnTo>
                  <a:lnTo>
                    <a:pt x="604" y="367"/>
                  </a:lnTo>
                  <a:lnTo>
                    <a:pt x="604" y="369"/>
                  </a:lnTo>
                  <a:lnTo>
                    <a:pt x="602" y="369"/>
                  </a:lnTo>
                  <a:lnTo>
                    <a:pt x="602" y="371"/>
                  </a:lnTo>
                  <a:lnTo>
                    <a:pt x="604" y="371"/>
                  </a:lnTo>
                  <a:lnTo>
                    <a:pt x="604" y="373"/>
                  </a:lnTo>
                  <a:lnTo>
                    <a:pt x="604" y="375"/>
                  </a:lnTo>
                  <a:lnTo>
                    <a:pt x="604" y="375"/>
                  </a:lnTo>
                  <a:lnTo>
                    <a:pt x="602" y="375"/>
                  </a:lnTo>
                  <a:lnTo>
                    <a:pt x="604" y="375"/>
                  </a:lnTo>
                  <a:lnTo>
                    <a:pt x="602" y="375"/>
                  </a:lnTo>
                  <a:lnTo>
                    <a:pt x="602" y="377"/>
                  </a:lnTo>
                  <a:lnTo>
                    <a:pt x="602" y="379"/>
                  </a:lnTo>
                  <a:lnTo>
                    <a:pt x="602" y="377"/>
                  </a:lnTo>
                  <a:lnTo>
                    <a:pt x="602" y="379"/>
                  </a:lnTo>
                  <a:lnTo>
                    <a:pt x="600" y="379"/>
                  </a:lnTo>
                  <a:lnTo>
                    <a:pt x="602" y="379"/>
                  </a:lnTo>
                  <a:lnTo>
                    <a:pt x="600" y="379"/>
                  </a:lnTo>
                  <a:lnTo>
                    <a:pt x="602" y="379"/>
                  </a:lnTo>
                  <a:lnTo>
                    <a:pt x="600" y="379"/>
                  </a:lnTo>
                  <a:lnTo>
                    <a:pt x="602" y="379"/>
                  </a:lnTo>
                  <a:lnTo>
                    <a:pt x="600" y="379"/>
                  </a:lnTo>
                  <a:lnTo>
                    <a:pt x="600" y="381"/>
                  </a:lnTo>
                  <a:lnTo>
                    <a:pt x="602" y="381"/>
                  </a:lnTo>
                  <a:lnTo>
                    <a:pt x="602" y="383"/>
                  </a:lnTo>
                  <a:lnTo>
                    <a:pt x="604" y="383"/>
                  </a:lnTo>
                  <a:lnTo>
                    <a:pt x="604" y="385"/>
                  </a:lnTo>
                  <a:lnTo>
                    <a:pt x="604" y="387"/>
                  </a:lnTo>
                  <a:lnTo>
                    <a:pt x="602" y="387"/>
                  </a:lnTo>
                  <a:lnTo>
                    <a:pt x="604" y="387"/>
                  </a:lnTo>
                  <a:lnTo>
                    <a:pt x="602" y="387"/>
                  </a:lnTo>
                  <a:lnTo>
                    <a:pt x="604" y="389"/>
                  </a:lnTo>
                  <a:lnTo>
                    <a:pt x="602" y="389"/>
                  </a:lnTo>
                  <a:lnTo>
                    <a:pt x="604" y="389"/>
                  </a:lnTo>
                  <a:lnTo>
                    <a:pt x="604" y="391"/>
                  </a:lnTo>
                  <a:lnTo>
                    <a:pt x="604" y="393"/>
                  </a:lnTo>
                  <a:lnTo>
                    <a:pt x="602" y="393"/>
                  </a:lnTo>
                  <a:lnTo>
                    <a:pt x="602" y="395"/>
                  </a:lnTo>
                  <a:lnTo>
                    <a:pt x="604" y="395"/>
                  </a:lnTo>
                  <a:lnTo>
                    <a:pt x="604" y="397"/>
                  </a:lnTo>
                  <a:lnTo>
                    <a:pt x="602" y="397"/>
                  </a:lnTo>
                  <a:lnTo>
                    <a:pt x="602" y="395"/>
                  </a:lnTo>
                  <a:lnTo>
                    <a:pt x="602" y="397"/>
                  </a:lnTo>
                  <a:lnTo>
                    <a:pt x="602" y="399"/>
                  </a:lnTo>
                  <a:lnTo>
                    <a:pt x="600" y="399"/>
                  </a:lnTo>
                  <a:lnTo>
                    <a:pt x="600" y="401"/>
                  </a:lnTo>
                  <a:lnTo>
                    <a:pt x="598" y="401"/>
                  </a:lnTo>
                  <a:lnTo>
                    <a:pt x="598" y="399"/>
                  </a:lnTo>
                  <a:lnTo>
                    <a:pt x="600" y="399"/>
                  </a:lnTo>
                  <a:lnTo>
                    <a:pt x="598" y="399"/>
                  </a:lnTo>
                  <a:lnTo>
                    <a:pt x="598" y="401"/>
                  </a:lnTo>
                  <a:lnTo>
                    <a:pt x="596" y="401"/>
                  </a:lnTo>
                  <a:lnTo>
                    <a:pt x="596" y="399"/>
                  </a:lnTo>
                  <a:lnTo>
                    <a:pt x="596" y="401"/>
                  </a:lnTo>
                  <a:lnTo>
                    <a:pt x="596" y="399"/>
                  </a:lnTo>
                  <a:lnTo>
                    <a:pt x="594" y="399"/>
                  </a:lnTo>
                  <a:lnTo>
                    <a:pt x="596" y="399"/>
                  </a:lnTo>
                  <a:lnTo>
                    <a:pt x="594" y="399"/>
                  </a:lnTo>
                  <a:lnTo>
                    <a:pt x="596" y="399"/>
                  </a:lnTo>
                  <a:lnTo>
                    <a:pt x="594" y="399"/>
                  </a:lnTo>
                  <a:lnTo>
                    <a:pt x="594" y="401"/>
                  </a:lnTo>
                  <a:lnTo>
                    <a:pt x="596" y="401"/>
                  </a:lnTo>
                  <a:lnTo>
                    <a:pt x="596" y="403"/>
                  </a:lnTo>
                  <a:lnTo>
                    <a:pt x="594" y="403"/>
                  </a:lnTo>
                  <a:lnTo>
                    <a:pt x="594" y="405"/>
                  </a:lnTo>
                  <a:lnTo>
                    <a:pt x="592" y="405"/>
                  </a:lnTo>
                  <a:lnTo>
                    <a:pt x="592" y="407"/>
                  </a:lnTo>
                  <a:lnTo>
                    <a:pt x="592" y="405"/>
                  </a:lnTo>
                  <a:lnTo>
                    <a:pt x="594" y="405"/>
                  </a:lnTo>
                  <a:lnTo>
                    <a:pt x="594" y="403"/>
                  </a:lnTo>
                  <a:lnTo>
                    <a:pt x="596" y="403"/>
                  </a:lnTo>
                  <a:lnTo>
                    <a:pt x="594" y="403"/>
                  </a:lnTo>
                  <a:lnTo>
                    <a:pt x="594" y="405"/>
                  </a:lnTo>
                  <a:lnTo>
                    <a:pt x="592" y="405"/>
                  </a:lnTo>
                  <a:lnTo>
                    <a:pt x="592" y="407"/>
                  </a:lnTo>
                  <a:lnTo>
                    <a:pt x="592" y="409"/>
                  </a:lnTo>
                  <a:lnTo>
                    <a:pt x="592" y="411"/>
                  </a:lnTo>
                  <a:lnTo>
                    <a:pt x="592" y="413"/>
                  </a:lnTo>
                  <a:lnTo>
                    <a:pt x="592" y="413"/>
                  </a:lnTo>
                  <a:lnTo>
                    <a:pt x="592" y="411"/>
                  </a:lnTo>
                  <a:lnTo>
                    <a:pt x="592" y="409"/>
                  </a:lnTo>
                  <a:lnTo>
                    <a:pt x="592" y="411"/>
                  </a:lnTo>
                  <a:lnTo>
                    <a:pt x="592" y="413"/>
                  </a:lnTo>
                  <a:lnTo>
                    <a:pt x="592" y="413"/>
                  </a:lnTo>
                  <a:lnTo>
                    <a:pt x="594" y="413"/>
                  </a:lnTo>
                  <a:lnTo>
                    <a:pt x="592" y="415"/>
                  </a:lnTo>
                  <a:lnTo>
                    <a:pt x="594" y="415"/>
                  </a:lnTo>
                  <a:lnTo>
                    <a:pt x="594" y="417"/>
                  </a:lnTo>
                  <a:lnTo>
                    <a:pt x="596" y="417"/>
                  </a:lnTo>
                  <a:lnTo>
                    <a:pt x="596" y="419"/>
                  </a:lnTo>
                  <a:lnTo>
                    <a:pt x="594" y="419"/>
                  </a:lnTo>
                  <a:lnTo>
                    <a:pt x="592" y="419"/>
                  </a:lnTo>
                  <a:lnTo>
                    <a:pt x="592" y="419"/>
                  </a:lnTo>
                  <a:lnTo>
                    <a:pt x="592" y="417"/>
                  </a:lnTo>
                  <a:lnTo>
                    <a:pt x="590" y="417"/>
                  </a:lnTo>
                  <a:lnTo>
                    <a:pt x="588" y="417"/>
                  </a:lnTo>
                  <a:lnTo>
                    <a:pt x="588" y="419"/>
                  </a:lnTo>
                  <a:lnTo>
                    <a:pt x="586" y="419"/>
                  </a:lnTo>
                  <a:lnTo>
                    <a:pt x="584" y="419"/>
                  </a:lnTo>
                  <a:lnTo>
                    <a:pt x="582" y="419"/>
                  </a:lnTo>
                  <a:lnTo>
                    <a:pt x="582" y="421"/>
                  </a:lnTo>
                  <a:lnTo>
                    <a:pt x="580" y="421"/>
                  </a:lnTo>
                  <a:lnTo>
                    <a:pt x="578" y="421"/>
                  </a:lnTo>
                  <a:lnTo>
                    <a:pt x="576" y="423"/>
                  </a:lnTo>
                  <a:lnTo>
                    <a:pt x="574" y="423"/>
                  </a:lnTo>
                  <a:lnTo>
                    <a:pt x="572" y="423"/>
                  </a:lnTo>
                  <a:lnTo>
                    <a:pt x="572" y="423"/>
                  </a:lnTo>
                  <a:lnTo>
                    <a:pt x="570" y="423"/>
                  </a:lnTo>
                  <a:lnTo>
                    <a:pt x="568" y="423"/>
                  </a:lnTo>
                  <a:lnTo>
                    <a:pt x="566" y="425"/>
                  </a:lnTo>
                  <a:lnTo>
                    <a:pt x="564" y="425"/>
                  </a:lnTo>
                  <a:lnTo>
                    <a:pt x="564" y="423"/>
                  </a:lnTo>
                  <a:lnTo>
                    <a:pt x="566" y="423"/>
                  </a:lnTo>
                  <a:lnTo>
                    <a:pt x="564" y="423"/>
                  </a:lnTo>
                  <a:lnTo>
                    <a:pt x="562" y="423"/>
                  </a:lnTo>
                  <a:lnTo>
                    <a:pt x="562" y="423"/>
                  </a:lnTo>
                  <a:lnTo>
                    <a:pt x="560" y="423"/>
                  </a:lnTo>
                  <a:lnTo>
                    <a:pt x="558" y="423"/>
                  </a:lnTo>
                  <a:lnTo>
                    <a:pt x="558" y="423"/>
                  </a:lnTo>
                  <a:lnTo>
                    <a:pt x="556" y="423"/>
                  </a:lnTo>
                  <a:lnTo>
                    <a:pt x="554" y="423"/>
                  </a:lnTo>
                  <a:lnTo>
                    <a:pt x="552" y="423"/>
                  </a:lnTo>
                  <a:lnTo>
                    <a:pt x="550" y="423"/>
                  </a:lnTo>
                  <a:lnTo>
                    <a:pt x="548" y="423"/>
                  </a:lnTo>
                  <a:lnTo>
                    <a:pt x="550" y="423"/>
                  </a:lnTo>
                  <a:lnTo>
                    <a:pt x="550" y="423"/>
                  </a:lnTo>
                  <a:lnTo>
                    <a:pt x="552" y="423"/>
                  </a:lnTo>
                  <a:lnTo>
                    <a:pt x="552" y="421"/>
                  </a:lnTo>
                  <a:lnTo>
                    <a:pt x="552" y="419"/>
                  </a:lnTo>
                  <a:lnTo>
                    <a:pt x="554" y="419"/>
                  </a:lnTo>
                  <a:lnTo>
                    <a:pt x="554" y="417"/>
                  </a:lnTo>
                  <a:lnTo>
                    <a:pt x="554" y="415"/>
                  </a:lnTo>
                  <a:lnTo>
                    <a:pt x="554" y="413"/>
                  </a:lnTo>
                  <a:lnTo>
                    <a:pt x="554" y="415"/>
                  </a:lnTo>
                  <a:lnTo>
                    <a:pt x="554" y="413"/>
                  </a:lnTo>
                  <a:lnTo>
                    <a:pt x="554" y="411"/>
                  </a:lnTo>
                  <a:lnTo>
                    <a:pt x="554" y="413"/>
                  </a:lnTo>
                  <a:lnTo>
                    <a:pt x="554" y="411"/>
                  </a:lnTo>
                  <a:lnTo>
                    <a:pt x="554" y="413"/>
                  </a:lnTo>
                  <a:lnTo>
                    <a:pt x="554" y="411"/>
                  </a:lnTo>
                  <a:lnTo>
                    <a:pt x="554" y="413"/>
                  </a:lnTo>
                  <a:lnTo>
                    <a:pt x="554" y="411"/>
                  </a:lnTo>
                  <a:lnTo>
                    <a:pt x="554" y="413"/>
                  </a:lnTo>
                  <a:lnTo>
                    <a:pt x="554" y="411"/>
                  </a:lnTo>
                  <a:lnTo>
                    <a:pt x="552" y="411"/>
                  </a:lnTo>
                  <a:lnTo>
                    <a:pt x="550" y="411"/>
                  </a:lnTo>
                  <a:lnTo>
                    <a:pt x="548" y="411"/>
                  </a:lnTo>
                  <a:lnTo>
                    <a:pt x="548" y="413"/>
                  </a:lnTo>
                  <a:lnTo>
                    <a:pt x="546" y="413"/>
                  </a:lnTo>
                  <a:lnTo>
                    <a:pt x="546" y="415"/>
                  </a:lnTo>
                  <a:lnTo>
                    <a:pt x="546" y="417"/>
                  </a:lnTo>
                  <a:lnTo>
                    <a:pt x="544" y="417"/>
                  </a:lnTo>
                  <a:lnTo>
                    <a:pt x="544" y="417"/>
                  </a:lnTo>
                  <a:lnTo>
                    <a:pt x="544" y="415"/>
                  </a:lnTo>
                  <a:lnTo>
                    <a:pt x="544" y="417"/>
                  </a:lnTo>
                  <a:lnTo>
                    <a:pt x="544" y="415"/>
                  </a:lnTo>
                  <a:lnTo>
                    <a:pt x="544" y="417"/>
                  </a:lnTo>
                  <a:close/>
                  <a:moveTo>
                    <a:pt x="540" y="413"/>
                  </a:moveTo>
                  <a:lnTo>
                    <a:pt x="542" y="413"/>
                  </a:lnTo>
                  <a:lnTo>
                    <a:pt x="540" y="413"/>
                  </a:lnTo>
                  <a:lnTo>
                    <a:pt x="542" y="413"/>
                  </a:lnTo>
                  <a:lnTo>
                    <a:pt x="540" y="413"/>
                  </a:lnTo>
                  <a:close/>
                  <a:moveTo>
                    <a:pt x="592" y="411"/>
                  </a:moveTo>
                  <a:lnTo>
                    <a:pt x="592" y="413"/>
                  </a:lnTo>
                  <a:lnTo>
                    <a:pt x="592" y="411"/>
                  </a:lnTo>
                  <a:lnTo>
                    <a:pt x="592" y="411"/>
                  </a:lnTo>
                  <a:lnTo>
                    <a:pt x="592" y="409"/>
                  </a:lnTo>
                  <a:lnTo>
                    <a:pt x="592" y="407"/>
                  </a:lnTo>
                  <a:lnTo>
                    <a:pt x="592" y="409"/>
                  </a:lnTo>
                  <a:lnTo>
                    <a:pt x="592" y="409"/>
                  </a:lnTo>
                  <a:lnTo>
                    <a:pt x="592" y="411"/>
                  </a:lnTo>
                  <a:close/>
                  <a:moveTo>
                    <a:pt x="592" y="411"/>
                  </a:moveTo>
                  <a:lnTo>
                    <a:pt x="592" y="413"/>
                  </a:lnTo>
                  <a:lnTo>
                    <a:pt x="592" y="411"/>
                  </a:lnTo>
                  <a:lnTo>
                    <a:pt x="592" y="411"/>
                  </a:lnTo>
                  <a:close/>
                  <a:moveTo>
                    <a:pt x="536" y="413"/>
                  </a:moveTo>
                  <a:lnTo>
                    <a:pt x="538" y="413"/>
                  </a:lnTo>
                  <a:lnTo>
                    <a:pt x="538" y="411"/>
                  </a:lnTo>
                  <a:lnTo>
                    <a:pt x="536" y="413"/>
                  </a:lnTo>
                  <a:close/>
                  <a:moveTo>
                    <a:pt x="414" y="520"/>
                  </a:moveTo>
                  <a:lnTo>
                    <a:pt x="414" y="520"/>
                  </a:lnTo>
                  <a:lnTo>
                    <a:pt x="416" y="520"/>
                  </a:lnTo>
                  <a:lnTo>
                    <a:pt x="416" y="522"/>
                  </a:lnTo>
                  <a:lnTo>
                    <a:pt x="416" y="520"/>
                  </a:lnTo>
                  <a:lnTo>
                    <a:pt x="414" y="520"/>
                  </a:lnTo>
                  <a:close/>
                  <a:moveTo>
                    <a:pt x="416" y="522"/>
                  </a:moveTo>
                  <a:lnTo>
                    <a:pt x="416" y="520"/>
                  </a:lnTo>
                  <a:lnTo>
                    <a:pt x="416" y="522"/>
                  </a:lnTo>
                  <a:close/>
                  <a:moveTo>
                    <a:pt x="416" y="522"/>
                  </a:moveTo>
                  <a:lnTo>
                    <a:pt x="414" y="522"/>
                  </a:lnTo>
                  <a:lnTo>
                    <a:pt x="414" y="524"/>
                  </a:lnTo>
                  <a:lnTo>
                    <a:pt x="412" y="524"/>
                  </a:lnTo>
                  <a:lnTo>
                    <a:pt x="410" y="524"/>
                  </a:lnTo>
                  <a:lnTo>
                    <a:pt x="410" y="522"/>
                  </a:lnTo>
                  <a:lnTo>
                    <a:pt x="410" y="520"/>
                  </a:lnTo>
                  <a:lnTo>
                    <a:pt x="408" y="520"/>
                  </a:lnTo>
                  <a:lnTo>
                    <a:pt x="408" y="520"/>
                  </a:lnTo>
                  <a:lnTo>
                    <a:pt x="408" y="520"/>
                  </a:lnTo>
                  <a:lnTo>
                    <a:pt x="410" y="520"/>
                  </a:lnTo>
                  <a:lnTo>
                    <a:pt x="410" y="522"/>
                  </a:lnTo>
                  <a:lnTo>
                    <a:pt x="410" y="524"/>
                  </a:lnTo>
                  <a:lnTo>
                    <a:pt x="412" y="524"/>
                  </a:lnTo>
                  <a:lnTo>
                    <a:pt x="414" y="524"/>
                  </a:lnTo>
                  <a:lnTo>
                    <a:pt x="414" y="522"/>
                  </a:lnTo>
                  <a:lnTo>
                    <a:pt x="416" y="522"/>
                  </a:lnTo>
                  <a:close/>
                  <a:moveTo>
                    <a:pt x="400" y="538"/>
                  </a:moveTo>
                  <a:lnTo>
                    <a:pt x="398" y="538"/>
                  </a:lnTo>
                  <a:lnTo>
                    <a:pt x="400" y="538"/>
                  </a:lnTo>
                  <a:lnTo>
                    <a:pt x="400" y="540"/>
                  </a:lnTo>
                  <a:lnTo>
                    <a:pt x="398" y="540"/>
                  </a:lnTo>
                  <a:lnTo>
                    <a:pt x="400" y="540"/>
                  </a:lnTo>
                  <a:lnTo>
                    <a:pt x="400" y="542"/>
                  </a:lnTo>
                  <a:lnTo>
                    <a:pt x="400" y="542"/>
                  </a:lnTo>
                  <a:lnTo>
                    <a:pt x="400" y="540"/>
                  </a:lnTo>
                  <a:lnTo>
                    <a:pt x="400" y="542"/>
                  </a:lnTo>
                  <a:lnTo>
                    <a:pt x="400" y="542"/>
                  </a:lnTo>
                  <a:lnTo>
                    <a:pt x="400" y="540"/>
                  </a:lnTo>
                  <a:lnTo>
                    <a:pt x="400" y="542"/>
                  </a:lnTo>
                  <a:lnTo>
                    <a:pt x="400" y="540"/>
                  </a:lnTo>
                  <a:lnTo>
                    <a:pt x="400" y="538"/>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06" name="Freeform 3699">
              <a:extLst>
                <a:ext uri="{FF2B5EF4-FFF2-40B4-BE49-F238E27FC236}">
                  <a16:creationId xmlns:a16="http://schemas.microsoft.com/office/drawing/2014/main" id="{ACEE7357-CAA9-40F0-8954-F439AE8875B2}"/>
                </a:ext>
              </a:extLst>
            </p:cNvPr>
            <p:cNvSpPr>
              <a:spLocks noEditPoints="1"/>
            </p:cNvSpPr>
            <p:nvPr/>
          </p:nvSpPr>
          <p:spPr bwMode="auto">
            <a:xfrm rot="21201035">
              <a:off x="2463602" y="2241975"/>
              <a:ext cx="550724" cy="427821"/>
            </a:xfrm>
            <a:custGeom>
              <a:avLst/>
              <a:gdLst>
                <a:gd name="T0" fmla="*/ 24 w 278"/>
                <a:gd name="T1" fmla="*/ 79 h 229"/>
                <a:gd name="T2" fmla="*/ 60 w 278"/>
                <a:gd name="T3" fmla="*/ 85 h 229"/>
                <a:gd name="T4" fmla="*/ 62 w 278"/>
                <a:gd name="T5" fmla="*/ 83 h 229"/>
                <a:gd name="T6" fmla="*/ 78 w 278"/>
                <a:gd name="T7" fmla="*/ 81 h 229"/>
                <a:gd name="T8" fmla="*/ 82 w 278"/>
                <a:gd name="T9" fmla="*/ 67 h 229"/>
                <a:gd name="T10" fmla="*/ 98 w 278"/>
                <a:gd name="T11" fmla="*/ 61 h 229"/>
                <a:gd name="T12" fmla="*/ 100 w 278"/>
                <a:gd name="T13" fmla="*/ 49 h 229"/>
                <a:gd name="T14" fmla="*/ 98 w 278"/>
                <a:gd name="T15" fmla="*/ 45 h 229"/>
                <a:gd name="T16" fmla="*/ 32 w 278"/>
                <a:gd name="T17" fmla="*/ 4 h 229"/>
                <a:gd name="T18" fmla="*/ 94 w 278"/>
                <a:gd name="T19" fmla="*/ 41 h 229"/>
                <a:gd name="T20" fmla="*/ 90 w 278"/>
                <a:gd name="T21" fmla="*/ 61 h 229"/>
                <a:gd name="T22" fmla="*/ 88 w 278"/>
                <a:gd name="T23" fmla="*/ 30 h 229"/>
                <a:gd name="T24" fmla="*/ 90 w 278"/>
                <a:gd name="T25" fmla="*/ 24 h 229"/>
                <a:gd name="T26" fmla="*/ 90 w 278"/>
                <a:gd name="T27" fmla="*/ 26 h 229"/>
                <a:gd name="T28" fmla="*/ 90 w 278"/>
                <a:gd name="T29" fmla="*/ 22 h 229"/>
                <a:gd name="T30" fmla="*/ 88 w 278"/>
                <a:gd name="T31" fmla="*/ 20 h 229"/>
                <a:gd name="T32" fmla="*/ 88 w 278"/>
                <a:gd name="T33" fmla="*/ 24 h 229"/>
                <a:gd name="T34" fmla="*/ 86 w 278"/>
                <a:gd name="T35" fmla="*/ 14 h 229"/>
                <a:gd name="T36" fmla="*/ 96 w 278"/>
                <a:gd name="T37" fmla="*/ 24 h 229"/>
                <a:gd name="T38" fmla="*/ 104 w 278"/>
                <a:gd name="T39" fmla="*/ 22 h 229"/>
                <a:gd name="T40" fmla="*/ 98 w 278"/>
                <a:gd name="T41" fmla="*/ 0 h 229"/>
                <a:gd name="T42" fmla="*/ 164 w 278"/>
                <a:gd name="T43" fmla="*/ 34 h 229"/>
                <a:gd name="T44" fmla="*/ 218 w 278"/>
                <a:gd name="T45" fmla="*/ 61 h 229"/>
                <a:gd name="T46" fmla="*/ 264 w 278"/>
                <a:gd name="T47" fmla="*/ 81 h 229"/>
                <a:gd name="T48" fmla="*/ 268 w 278"/>
                <a:gd name="T49" fmla="*/ 113 h 229"/>
                <a:gd name="T50" fmla="*/ 250 w 278"/>
                <a:gd name="T51" fmla="*/ 155 h 229"/>
                <a:gd name="T52" fmla="*/ 228 w 278"/>
                <a:gd name="T53" fmla="*/ 205 h 229"/>
                <a:gd name="T54" fmla="*/ 210 w 278"/>
                <a:gd name="T55" fmla="*/ 225 h 229"/>
                <a:gd name="T56" fmla="*/ 166 w 278"/>
                <a:gd name="T57" fmla="*/ 205 h 229"/>
                <a:gd name="T58" fmla="*/ 122 w 278"/>
                <a:gd name="T59" fmla="*/ 193 h 229"/>
                <a:gd name="T60" fmla="*/ 76 w 278"/>
                <a:gd name="T61" fmla="*/ 183 h 229"/>
                <a:gd name="T62" fmla="*/ 36 w 278"/>
                <a:gd name="T63" fmla="*/ 167 h 229"/>
                <a:gd name="T64" fmla="*/ 28 w 278"/>
                <a:gd name="T65" fmla="*/ 127 h 229"/>
                <a:gd name="T66" fmla="*/ 2 w 278"/>
                <a:gd name="T67" fmla="*/ 105 h 229"/>
                <a:gd name="T68" fmla="*/ 6 w 278"/>
                <a:gd name="T69" fmla="*/ 105 h 229"/>
                <a:gd name="T70" fmla="*/ 22 w 278"/>
                <a:gd name="T71" fmla="*/ 93 h 229"/>
                <a:gd name="T72" fmla="*/ 14 w 278"/>
                <a:gd name="T73" fmla="*/ 79 h 229"/>
                <a:gd name="T74" fmla="*/ 20 w 278"/>
                <a:gd name="T75" fmla="*/ 77 h 229"/>
                <a:gd name="T76" fmla="*/ 22 w 278"/>
                <a:gd name="T77" fmla="*/ 55 h 229"/>
                <a:gd name="T78" fmla="*/ 26 w 278"/>
                <a:gd name="T79" fmla="*/ 24 h 229"/>
                <a:gd name="T80" fmla="*/ 34 w 278"/>
                <a:gd name="T81" fmla="*/ 2 h 229"/>
                <a:gd name="T82" fmla="*/ 60 w 278"/>
                <a:gd name="T83" fmla="*/ 28 h 229"/>
                <a:gd name="T84" fmla="*/ 76 w 278"/>
                <a:gd name="T85" fmla="*/ 43 h 229"/>
                <a:gd name="T86" fmla="*/ 82 w 278"/>
                <a:gd name="T87" fmla="*/ 47 h 229"/>
                <a:gd name="T88" fmla="*/ 78 w 278"/>
                <a:gd name="T89" fmla="*/ 59 h 229"/>
                <a:gd name="T90" fmla="*/ 62 w 278"/>
                <a:gd name="T91" fmla="*/ 69 h 229"/>
                <a:gd name="T92" fmla="*/ 66 w 278"/>
                <a:gd name="T93" fmla="*/ 69 h 229"/>
                <a:gd name="T94" fmla="*/ 84 w 278"/>
                <a:gd name="T95" fmla="*/ 59 h 229"/>
                <a:gd name="T96" fmla="*/ 80 w 278"/>
                <a:gd name="T97" fmla="*/ 69 h 229"/>
                <a:gd name="T98" fmla="*/ 76 w 278"/>
                <a:gd name="T99" fmla="*/ 71 h 229"/>
                <a:gd name="T100" fmla="*/ 72 w 278"/>
                <a:gd name="T101" fmla="*/ 87 h 229"/>
                <a:gd name="T102" fmla="*/ 66 w 278"/>
                <a:gd name="T103" fmla="*/ 81 h 229"/>
                <a:gd name="T104" fmla="*/ 68 w 278"/>
                <a:gd name="T105" fmla="*/ 79 h 229"/>
                <a:gd name="T106" fmla="*/ 54 w 278"/>
                <a:gd name="T107" fmla="*/ 85 h 229"/>
                <a:gd name="T108" fmla="*/ 56 w 278"/>
                <a:gd name="T109" fmla="*/ 87 h 229"/>
                <a:gd name="T110" fmla="*/ 64 w 278"/>
                <a:gd name="T111" fmla="*/ 91 h 229"/>
                <a:gd name="T112" fmla="*/ 80 w 278"/>
                <a:gd name="T113" fmla="*/ 81 h 229"/>
                <a:gd name="T114" fmla="*/ 100 w 278"/>
                <a:gd name="T115" fmla="*/ 59 h 229"/>
                <a:gd name="T116" fmla="*/ 98 w 278"/>
                <a:gd name="T117" fmla="*/ 36 h 229"/>
                <a:gd name="T118" fmla="*/ 104 w 278"/>
                <a:gd name="T119" fmla="*/ 28 h 229"/>
                <a:gd name="T120" fmla="*/ 102 w 278"/>
                <a:gd name="T121" fmla="*/ 1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8" h="229">
                  <a:moveTo>
                    <a:pt x="22" y="123"/>
                  </a:moveTo>
                  <a:lnTo>
                    <a:pt x="22" y="125"/>
                  </a:lnTo>
                  <a:lnTo>
                    <a:pt x="20" y="125"/>
                  </a:lnTo>
                  <a:lnTo>
                    <a:pt x="22" y="125"/>
                  </a:lnTo>
                  <a:lnTo>
                    <a:pt x="20" y="125"/>
                  </a:lnTo>
                  <a:lnTo>
                    <a:pt x="22" y="123"/>
                  </a:lnTo>
                  <a:close/>
                  <a:moveTo>
                    <a:pt x="20" y="121"/>
                  </a:moveTo>
                  <a:lnTo>
                    <a:pt x="20" y="119"/>
                  </a:lnTo>
                  <a:lnTo>
                    <a:pt x="20" y="121"/>
                  </a:lnTo>
                  <a:close/>
                  <a:moveTo>
                    <a:pt x="20" y="119"/>
                  </a:moveTo>
                  <a:lnTo>
                    <a:pt x="20" y="117"/>
                  </a:lnTo>
                  <a:lnTo>
                    <a:pt x="20" y="119"/>
                  </a:lnTo>
                  <a:close/>
                  <a:moveTo>
                    <a:pt x="20" y="119"/>
                  </a:moveTo>
                  <a:lnTo>
                    <a:pt x="20" y="117"/>
                  </a:lnTo>
                  <a:lnTo>
                    <a:pt x="20" y="119"/>
                  </a:lnTo>
                  <a:close/>
                  <a:moveTo>
                    <a:pt x="20" y="119"/>
                  </a:moveTo>
                  <a:lnTo>
                    <a:pt x="20" y="117"/>
                  </a:lnTo>
                  <a:lnTo>
                    <a:pt x="20" y="119"/>
                  </a:lnTo>
                  <a:close/>
                  <a:moveTo>
                    <a:pt x="16" y="81"/>
                  </a:moveTo>
                  <a:lnTo>
                    <a:pt x="16" y="81"/>
                  </a:lnTo>
                  <a:lnTo>
                    <a:pt x="16" y="81"/>
                  </a:lnTo>
                  <a:close/>
                  <a:moveTo>
                    <a:pt x="16" y="81"/>
                  </a:moveTo>
                  <a:lnTo>
                    <a:pt x="16" y="81"/>
                  </a:lnTo>
                  <a:lnTo>
                    <a:pt x="16" y="81"/>
                  </a:lnTo>
                  <a:close/>
                  <a:moveTo>
                    <a:pt x="16" y="81"/>
                  </a:moveTo>
                  <a:lnTo>
                    <a:pt x="16" y="81"/>
                  </a:lnTo>
                  <a:lnTo>
                    <a:pt x="16" y="81"/>
                  </a:lnTo>
                  <a:close/>
                  <a:moveTo>
                    <a:pt x="24" y="79"/>
                  </a:moveTo>
                  <a:lnTo>
                    <a:pt x="26" y="81"/>
                  </a:lnTo>
                  <a:lnTo>
                    <a:pt x="24" y="81"/>
                  </a:lnTo>
                  <a:lnTo>
                    <a:pt x="24" y="79"/>
                  </a:lnTo>
                  <a:close/>
                  <a:moveTo>
                    <a:pt x="20" y="77"/>
                  </a:moveTo>
                  <a:lnTo>
                    <a:pt x="18" y="75"/>
                  </a:lnTo>
                  <a:lnTo>
                    <a:pt x="20" y="77"/>
                  </a:lnTo>
                  <a:close/>
                  <a:moveTo>
                    <a:pt x="68" y="91"/>
                  </a:moveTo>
                  <a:lnTo>
                    <a:pt x="66" y="91"/>
                  </a:lnTo>
                  <a:lnTo>
                    <a:pt x="68" y="91"/>
                  </a:lnTo>
                  <a:lnTo>
                    <a:pt x="68" y="89"/>
                  </a:lnTo>
                  <a:lnTo>
                    <a:pt x="68" y="91"/>
                  </a:lnTo>
                  <a:lnTo>
                    <a:pt x="68" y="89"/>
                  </a:lnTo>
                  <a:lnTo>
                    <a:pt x="68" y="91"/>
                  </a:lnTo>
                  <a:close/>
                  <a:moveTo>
                    <a:pt x="66" y="87"/>
                  </a:moveTo>
                  <a:lnTo>
                    <a:pt x="66" y="89"/>
                  </a:lnTo>
                  <a:lnTo>
                    <a:pt x="66" y="91"/>
                  </a:lnTo>
                  <a:lnTo>
                    <a:pt x="66" y="89"/>
                  </a:lnTo>
                  <a:lnTo>
                    <a:pt x="64" y="89"/>
                  </a:lnTo>
                  <a:lnTo>
                    <a:pt x="64" y="91"/>
                  </a:lnTo>
                  <a:lnTo>
                    <a:pt x="64" y="89"/>
                  </a:lnTo>
                  <a:lnTo>
                    <a:pt x="64" y="91"/>
                  </a:lnTo>
                  <a:lnTo>
                    <a:pt x="64" y="89"/>
                  </a:lnTo>
                  <a:lnTo>
                    <a:pt x="64" y="87"/>
                  </a:lnTo>
                  <a:lnTo>
                    <a:pt x="66" y="87"/>
                  </a:lnTo>
                  <a:lnTo>
                    <a:pt x="64" y="87"/>
                  </a:lnTo>
                  <a:lnTo>
                    <a:pt x="66" y="87"/>
                  </a:lnTo>
                  <a:close/>
                  <a:moveTo>
                    <a:pt x="60" y="83"/>
                  </a:moveTo>
                  <a:lnTo>
                    <a:pt x="60" y="85"/>
                  </a:lnTo>
                  <a:lnTo>
                    <a:pt x="58" y="85"/>
                  </a:lnTo>
                  <a:lnTo>
                    <a:pt x="60" y="85"/>
                  </a:lnTo>
                  <a:lnTo>
                    <a:pt x="58" y="85"/>
                  </a:lnTo>
                  <a:lnTo>
                    <a:pt x="58" y="83"/>
                  </a:lnTo>
                  <a:lnTo>
                    <a:pt x="58" y="85"/>
                  </a:lnTo>
                  <a:lnTo>
                    <a:pt x="60" y="85"/>
                  </a:lnTo>
                  <a:lnTo>
                    <a:pt x="58" y="85"/>
                  </a:lnTo>
                  <a:lnTo>
                    <a:pt x="58" y="83"/>
                  </a:lnTo>
                  <a:lnTo>
                    <a:pt x="60" y="83"/>
                  </a:lnTo>
                  <a:lnTo>
                    <a:pt x="58" y="83"/>
                  </a:lnTo>
                  <a:lnTo>
                    <a:pt x="60" y="83"/>
                  </a:lnTo>
                  <a:close/>
                  <a:moveTo>
                    <a:pt x="68" y="87"/>
                  </a:moveTo>
                  <a:lnTo>
                    <a:pt x="68" y="89"/>
                  </a:lnTo>
                  <a:lnTo>
                    <a:pt x="66" y="87"/>
                  </a:lnTo>
                  <a:lnTo>
                    <a:pt x="66" y="85"/>
                  </a:lnTo>
                  <a:lnTo>
                    <a:pt x="68" y="85"/>
                  </a:lnTo>
                  <a:lnTo>
                    <a:pt x="68" y="87"/>
                  </a:lnTo>
                  <a:close/>
                  <a:moveTo>
                    <a:pt x="64" y="83"/>
                  </a:moveTo>
                  <a:lnTo>
                    <a:pt x="64" y="81"/>
                  </a:lnTo>
                  <a:lnTo>
                    <a:pt x="64" y="83"/>
                  </a:lnTo>
                  <a:close/>
                  <a:moveTo>
                    <a:pt x="70" y="85"/>
                  </a:moveTo>
                  <a:lnTo>
                    <a:pt x="70" y="87"/>
                  </a:lnTo>
                  <a:lnTo>
                    <a:pt x="70" y="85"/>
                  </a:lnTo>
                  <a:lnTo>
                    <a:pt x="68" y="85"/>
                  </a:lnTo>
                  <a:lnTo>
                    <a:pt x="70" y="85"/>
                  </a:lnTo>
                  <a:close/>
                  <a:moveTo>
                    <a:pt x="64" y="81"/>
                  </a:moveTo>
                  <a:lnTo>
                    <a:pt x="62" y="81"/>
                  </a:lnTo>
                  <a:lnTo>
                    <a:pt x="62" y="83"/>
                  </a:lnTo>
                  <a:lnTo>
                    <a:pt x="62" y="85"/>
                  </a:lnTo>
                  <a:lnTo>
                    <a:pt x="60" y="85"/>
                  </a:lnTo>
                  <a:lnTo>
                    <a:pt x="60" y="83"/>
                  </a:lnTo>
                  <a:lnTo>
                    <a:pt x="60" y="81"/>
                  </a:lnTo>
                  <a:lnTo>
                    <a:pt x="62" y="81"/>
                  </a:lnTo>
                  <a:lnTo>
                    <a:pt x="62" y="81"/>
                  </a:lnTo>
                  <a:lnTo>
                    <a:pt x="62" y="81"/>
                  </a:lnTo>
                  <a:lnTo>
                    <a:pt x="62" y="81"/>
                  </a:lnTo>
                  <a:lnTo>
                    <a:pt x="62" y="81"/>
                  </a:lnTo>
                  <a:lnTo>
                    <a:pt x="64" y="81"/>
                  </a:lnTo>
                  <a:lnTo>
                    <a:pt x="64" y="81"/>
                  </a:lnTo>
                  <a:lnTo>
                    <a:pt x="64" y="81"/>
                  </a:lnTo>
                  <a:lnTo>
                    <a:pt x="64" y="81"/>
                  </a:lnTo>
                  <a:lnTo>
                    <a:pt x="64" y="81"/>
                  </a:lnTo>
                  <a:lnTo>
                    <a:pt x="64" y="81"/>
                  </a:lnTo>
                  <a:lnTo>
                    <a:pt x="64" y="81"/>
                  </a:lnTo>
                  <a:lnTo>
                    <a:pt x="64" y="81"/>
                  </a:lnTo>
                  <a:lnTo>
                    <a:pt x="64" y="81"/>
                  </a:lnTo>
                  <a:close/>
                  <a:moveTo>
                    <a:pt x="66" y="81"/>
                  </a:moveTo>
                  <a:lnTo>
                    <a:pt x="64" y="81"/>
                  </a:lnTo>
                  <a:lnTo>
                    <a:pt x="66" y="81"/>
                  </a:lnTo>
                  <a:lnTo>
                    <a:pt x="64" y="81"/>
                  </a:lnTo>
                  <a:lnTo>
                    <a:pt x="66" y="81"/>
                  </a:lnTo>
                  <a:close/>
                  <a:moveTo>
                    <a:pt x="80" y="79"/>
                  </a:moveTo>
                  <a:lnTo>
                    <a:pt x="78" y="79"/>
                  </a:lnTo>
                  <a:lnTo>
                    <a:pt x="78" y="81"/>
                  </a:lnTo>
                  <a:lnTo>
                    <a:pt x="80" y="81"/>
                  </a:lnTo>
                  <a:lnTo>
                    <a:pt x="78" y="81"/>
                  </a:lnTo>
                  <a:lnTo>
                    <a:pt x="80" y="81"/>
                  </a:lnTo>
                  <a:lnTo>
                    <a:pt x="78" y="81"/>
                  </a:lnTo>
                  <a:lnTo>
                    <a:pt x="78" y="81"/>
                  </a:lnTo>
                  <a:lnTo>
                    <a:pt x="78" y="83"/>
                  </a:lnTo>
                  <a:lnTo>
                    <a:pt x="80" y="83"/>
                  </a:lnTo>
                  <a:lnTo>
                    <a:pt x="78" y="83"/>
                  </a:lnTo>
                  <a:lnTo>
                    <a:pt x="76" y="83"/>
                  </a:lnTo>
                  <a:lnTo>
                    <a:pt x="76" y="85"/>
                  </a:lnTo>
                  <a:lnTo>
                    <a:pt x="76" y="85"/>
                  </a:lnTo>
                  <a:lnTo>
                    <a:pt x="76" y="83"/>
                  </a:lnTo>
                  <a:lnTo>
                    <a:pt x="76" y="83"/>
                  </a:lnTo>
                  <a:lnTo>
                    <a:pt x="78" y="83"/>
                  </a:lnTo>
                  <a:lnTo>
                    <a:pt x="78" y="81"/>
                  </a:lnTo>
                  <a:lnTo>
                    <a:pt x="76" y="81"/>
                  </a:lnTo>
                  <a:lnTo>
                    <a:pt x="76" y="83"/>
                  </a:lnTo>
                  <a:lnTo>
                    <a:pt x="76" y="83"/>
                  </a:lnTo>
                  <a:lnTo>
                    <a:pt x="76" y="85"/>
                  </a:lnTo>
                  <a:lnTo>
                    <a:pt x="76" y="83"/>
                  </a:lnTo>
                  <a:lnTo>
                    <a:pt x="76" y="81"/>
                  </a:lnTo>
                  <a:lnTo>
                    <a:pt x="76" y="81"/>
                  </a:lnTo>
                  <a:lnTo>
                    <a:pt x="76" y="81"/>
                  </a:lnTo>
                  <a:lnTo>
                    <a:pt x="76" y="79"/>
                  </a:lnTo>
                  <a:lnTo>
                    <a:pt x="78" y="79"/>
                  </a:lnTo>
                  <a:lnTo>
                    <a:pt x="80" y="79"/>
                  </a:lnTo>
                  <a:close/>
                  <a:moveTo>
                    <a:pt x="80" y="77"/>
                  </a:moveTo>
                  <a:lnTo>
                    <a:pt x="78" y="77"/>
                  </a:lnTo>
                  <a:lnTo>
                    <a:pt x="80" y="77"/>
                  </a:lnTo>
                  <a:close/>
                  <a:moveTo>
                    <a:pt x="82" y="67"/>
                  </a:moveTo>
                  <a:lnTo>
                    <a:pt x="82" y="69"/>
                  </a:lnTo>
                  <a:lnTo>
                    <a:pt x="82" y="71"/>
                  </a:lnTo>
                  <a:lnTo>
                    <a:pt x="82" y="73"/>
                  </a:lnTo>
                  <a:lnTo>
                    <a:pt x="80" y="73"/>
                  </a:lnTo>
                  <a:lnTo>
                    <a:pt x="80" y="71"/>
                  </a:lnTo>
                  <a:lnTo>
                    <a:pt x="80" y="73"/>
                  </a:lnTo>
                  <a:lnTo>
                    <a:pt x="80" y="75"/>
                  </a:lnTo>
                  <a:lnTo>
                    <a:pt x="78" y="75"/>
                  </a:lnTo>
                  <a:lnTo>
                    <a:pt x="80" y="75"/>
                  </a:lnTo>
                  <a:lnTo>
                    <a:pt x="78" y="75"/>
                  </a:lnTo>
                  <a:lnTo>
                    <a:pt x="80" y="75"/>
                  </a:lnTo>
                  <a:lnTo>
                    <a:pt x="80" y="73"/>
                  </a:lnTo>
                  <a:lnTo>
                    <a:pt x="78" y="73"/>
                  </a:lnTo>
                  <a:lnTo>
                    <a:pt x="78" y="71"/>
                  </a:lnTo>
                  <a:lnTo>
                    <a:pt x="78" y="69"/>
                  </a:lnTo>
                  <a:lnTo>
                    <a:pt x="80" y="69"/>
                  </a:lnTo>
                  <a:lnTo>
                    <a:pt x="80" y="67"/>
                  </a:lnTo>
                  <a:lnTo>
                    <a:pt x="82" y="67"/>
                  </a:lnTo>
                  <a:close/>
                  <a:moveTo>
                    <a:pt x="26" y="26"/>
                  </a:moveTo>
                  <a:lnTo>
                    <a:pt x="24" y="26"/>
                  </a:lnTo>
                  <a:lnTo>
                    <a:pt x="24" y="24"/>
                  </a:lnTo>
                  <a:lnTo>
                    <a:pt x="26" y="24"/>
                  </a:lnTo>
                  <a:lnTo>
                    <a:pt x="26" y="26"/>
                  </a:lnTo>
                  <a:close/>
                  <a:moveTo>
                    <a:pt x="26" y="20"/>
                  </a:moveTo>
                  <a:lnTo>
                    <a:pt x="26" y="18"/>
                  </a:lnTo>
                  <a:lnTo>
                    <a:pt x="26" y="20"/>
                  </a:lnTo>
                  <a:close/>
                  <a:moveTo>
                    <a:pt x="98" y="59"/>
                  </a:moveTo>
                  <a:lnTo>
                    <a:pt x="98" y="61"/>
                  </a:lnTo>
                  <a:lnTo>
                    <a:pt x="98" y="59"/>
                  </a:lnTo>
                  <a:lnTo>
                    <a:pt x="100" y="59"/>
                  </a:lnTo>
                  <a:lnTo>
                    <a:pt x="98" y="59"/>
                  </a:lnTo>
                  <a:close/>
                  <a:moveTo>
                    <a:pt x="96" y="57"/>
                  </a:moveTo>
                  <a:lnTo>
                    <a:pt x="96" y="59"/>
                  </a:lnTo>
                  <a:lnTo>
                    <a:pt x="96" y="57"/>
                  </a:lnTo>
                  <a:close/>
                  <a:moveTo>
                    <a:pt x="84" y="47"/>
                  </a:moveTo>
                  <a:lnTo>
                    <a:pt x="86" y="47"/>
                  </a:lnTo>
                  <a:lnTo>
                    <a:pt x="84" y="47"/>
                  </a:lnTo>
                  <a:close/>
                  <a:moveTo>
                    <a:pt x="86" y="47"/>
                  </a:moveTo>
                  <a:lnTo>
                    <a:pt x="86" y="49"/>
                  </a:lnTo>
                  <a:lnTo>
                    <a:pt x="86" y="51"/>
                  </a:lnTo>
                  <a:lnTo>
                    <a:pt x="84" y="51"/>
                  </a:lnTo>
                  <a:lnTo>
                    <a:pt x="84" y="49"/>
                  </a:lnTo>
                  <a:lnTo>
                    <a:pt x="84" y="47"/>
                  </a:lnTo>
                  <a:lnTo>
                    <a:pt x="86" y="47"/>
                  </a:lnTo>
                  <a:lnTo>
                    <a:pt x="84" y="47"/>
                  </a:lnTo>
                  <a:lnTo>
                    <a:pt x="84" y="49"/>
                  </a:lnTo>
                  <a:lnTo>
                    <a:pt x="86" y="49"/>
                  </a:lnTo>
                  <a:lnTo>
                    <a:pt x="84" y="49"/>
                  </a:lnTo>
                  <a:lnTo>
                    <a:pt x="84" y="51"/>
                  </a:lnTo>
                  <a:lnTo>
                    <a:pt x="84" y="49"/>
                  </a:lnTo>
                  <a:lnTo>
                    <a:pt x="86" y="49"/>
                  </a:lnTo>
                  <a:lnTo>
                    <a:pt x="86" y="47"/>
                  </a:lnTo>
                  <a:close/>
                  <a:moveTo>
                    <a:pt x="80" y="43"/>
                  </a:moveTo>
                  <a:lnTo>
                    <a:pt x="80" y="41"/>
                  </a:lnTo>
                  <a:lnTo>
                    <a:pt x="80" y="43"/>
                  </a:lnTo>
                  <a:close/>
                  <a:moveTo>
                    <a:pt x="100" y="49"/>
                  </a:moveTo>
                  <a:lnTo>
                    <a:pt x="98" y="49"/>
                  </a:lnTo>
                  <a:lnTo>
                    <a:pt x="100" y="49"/>
                  </a:lnTo>
                  <a:lnTo>
                    <a:pt x="98" y="49"/>
                  </a:lnTo>
                  <a:lnTo>
                    <a:pt x="100" y="49"/>
                  </a:lnTo>
                  <a:close/>
                  <a:moveTo>
                    <a:pt x="98" y="49"/>
                  </a:moveTo>
                  <a:lnTo>
                    <a:pt x="98" y="47"/>
                  </a:lnTo>
                  <a:lnTo>
                    <a:pt x="98" y="49"/>
                  </a:lnTo>
                  <a:close/>
                  <a:moveTo>
                    <a:pt x="98" y="47"/>
                  </a:moveTo>
                  <a:lnTo>
                    <a:pt x="100" y="47"/>
                  </a:lnTo>
                  <a:lnTo>
                    <a:pt x="98" y="47"/>
                  </a:lnTo>
                  <a:close/>
                  <a:moveTo>
                    <a:pt x="98" y="47"/>
                  </a:moveTo>
                  <a:lnTo>
                    <a:pt x="100" y="47"/>
                  </a:lnTo>
                  <a:lnTo>
                    <a:pt x="98" y="47"/>
                  </a:lnTo>
                  <a:close/>
                  <a:moveTo>
                    <a:pt x="100" y="47"/>
                  </a:moveTo>
                  <a:lnTo>
                    <a:pt x="98" y="47"/>
                  </a:lnTo>
                  <a:lnTo>
                    <a:pt x="100" y="47"/>
                  </a:lnTo>
                  <a:close/>
                  <a:moveTo>
                    <a:pt x="98" y="43"/>
                  </a:moveTo>
                  <a:lnTo>
                    <a:pt x="98" y="45"/>
                  </a:lnTo>
                  <a:lnTo>
                    <a:pt x="100" y="45"/>
                  </a:lnTo>
                  <a:lnTo>
                    <a:pt x="100" y="47"/>
                  </a:lnTo>
                  <a:lnTo>
                    <a:pt x="98" y="47"/>
                  </a:lnTo>
                  <a:lnTo>
                    <a:pt x="100" y="47"/>
                  </a:lnTo>
                  <a:lnTo>
                    <a:pt x="98" y="47"/>
                  </a:lnTo>
                  <a:lnTo>
                    <a:pt x="98" y="45"/>
                  </a:lnTo>
                  <a:lnTo>
                    <a:pt x="96" y="45"/>
                  </a:lnTo>
                  <a:lnTo>
                    <a:pt x="98" y="45"/>
                  </a:lnTo>
                  <a:lnTo>
                    <a:pt x="98" y="47"/>
                  </a:lnTo>
                  <a:lnTo>
                    <a:pt x="98" y="45"/>
                  </a:lnTo>
                  <a:lnTo>
                    <a:pt x="98" y="47"/>
                  </a:lnTo>
                  <a:lnTo>
                    <a:pt x="98" y="45"/>
                  </a:lnTo>
                  <a:lnTo>
                    <a:pt x="98" y="47"/>
                  </a:lnTo>
                  <a:lnTo>
                    <a:pt x="96" y="47"/>
                  </a:lnTo>
                  <a:lnTo>
                    <a:pt x="96" y="45"/>
                  </a:lnTo>
                  <a:lnTo>
                    <a:pt x="96" y="47"/>
                  </a:lnTo>
                  <a:lnTo>
                    <a:pt x="94" y="47"/>
                  </a:lnTo>
                  <a:lnTo>
                    <a:pt x="96" y="47"/>
                  </a:lnTo>
                  <a:lnTo>
                    <a:pt x="96" y="49"/>
                  </a:lnTo>
                  <a:lnTo>
                    <a:pt x="96" y="51"/>
                  </a:lnTo>
                  <a:lnTo>
                    <a:pt x="96" y="53"/>
                  </a:lnTo>
                  <a:lnTo>
                    <a:pt x="96" y="55"/>
                  </a:lnTo>
                  <a:lnTo>
                    <a:pt x="96" y="53"/>
                  </a:lnTo>
                  <a:lnTo>
                    <a:pt x="96" y="51"/>
                  </a:lnTo>
                  <a:lnTo>
                    <a:pt x="94" y="51"/>
                  </a:lnTo>
                  <a:lnTo>
                    <a:pt x="94" y="49"/>
                  </a:lnTo>
                  <a:lnTo>
                    <a:pt x="92" y="49"/>
                  </a:lnTo>
                  <a:lnTo>
                    <a:pt x="94" y="49"/>
                  </a:lnTo>
                  <a:lnTo>
                    <a:pt x="94" y="47"/>
                  </a:lnTo>
                  <a:lnTo>
                    <a:pt x="94" y="45"/>
                  </a:lnTo>
                  <a:lnTo>
                    <a:pt x="94" y="43"/>
                  </a:lnTo>
                  <a:lnTo>
                    <a:pt x="96" y="43"/>
                  </a:lnTo>
                  <a:lnTo>
                    <a:pt x="98" y="43"/>
                  </a:lnTo>
                  <a:close/>
                  <a:moveTo>
                    <a:pt x="102" y="43"/>
                  </a:moveTo>
                  <a:lnTo>
                    <a:pt x="100" y="41"/>
                  </a:lnTo>
                  <a:lnTo>
                    <a:pt x="102" y="41"/>
                  </a:lnTo>
                  <a:lnTo>
                    <a:pt x="102" y="43"/>
                  </a:lnTo>
                  <a:close/>
                  <a:moveTo>
                    <a:pt x="32" y="4"/>
                  </a:moveTo>
                  <a:lnTo>
                    <a:pt x="34" y="4"/>
                  </a:lnTo>
                  <a:lnTo>
                    <a:pt x="32" y="4"/>
                  </a:lnTo>
                  <a:close/>
                  <a:moveTo>
                    <a:pt x="100" y="38"/>
                  </a:moveTo>
                  <a:lnTo>
                    <a:pt x="100" y="36"/>
                  </a:lnTo>
                  <a:lnTo>
                    <a:pt x="100" y="38"/>
                  </a:lnTo>
                  <a:close/>
                  <a:moveTo>
                    <a:pt x="100" y="38"/>
                  </a:moveTo>
                  <a:lnTo>
                    <a:pt x="100" y="36"/>
                  </a:lnTo>
                  <a:lnTo>
                    <a:pt x="100" y="38"/>
                  </a:lnTo>
                  <a:close/>
                  <a:moveTo>
                    <a:pt x="100" y="38"/>
                  </a:moveTo>
                  <a:lnTo>
                    <a:pt x="100" y="36"/>
                  </a:lnTo>
                  <a:lnTo>
                    <a:pt x="100" y="38"/>
                  </a:lnTo>
                  <a:close/>
                  <a:moveTo>
                    <a:pt x="36" y="4"/>
                  </a:moveTo>
                  <a:lnTo>
                    <a:pt x="36" y="2"/>
                  </a:lnTo>
                  <a:lnTo>
                    <a:pt x="36" y="4"/>
                  </a:lnTo>
                  <a:close/>
                  <a:moveTo>
                    <a:pt x="96" y="32"/>
                  </a:moveTo>
                  <a:lnTo>
                    <a:pt x="96" y="34"/>
                  </a:lnTo>
                  <a:lnTo>
                    <a:pt x="98" y="34"/>
                  </a:lnTo>
                  <a:lnTo>
                    <a:pt x="96" y="34"/>
                  </a:lnTo>
                  <a:lnTo>
                    <a:pt x="98" y="34"/>
                  </a:lnTo>
                  <a:lnTo>
                    <a:pt x="96" y="34"/>
                  </a:lnTo>
                  <a:lnTo>
                    <a:pt x="96" y="36"/>
                  </a:lnTo>
                  <a:lnTo>
                    <a:pt x="96" y="38"/>
                  </a:lnTo>
                  <a:lnTo>
                    <a:pt x="98" y="38"/>
                  </a:lnTo>
                  <a:lnTo>
                    <a:pt x="98" y="41"/>
                  </a:lnTo>
                  <a:lnTo>
                    <a:pt x="96" y="41"/>
                  </a:lnTo>
                  <a:lnTo>
                    <a:pt x="94" y="41"/>
                  </a:lnTo>
                  <a:lnTo>
                    <a:pt x="96" y="41"/>
                  </a:lnTo>
                  <a:lnTo>
                    <a:pt x="94" y="41"/>
                  </a:lnTo>
                  <a:lnTo>
                    <a:pt x="94" y="38"/>
                  </a:lnTo>
                  <a:lnTo>
                    <a:pt x="94" y="41"/>
                  </a:lnTo>
                  <a:lnTo>
                    <a:pt x="92" y="41"/>
                  </a:lnTo>
                  <a:lnTo>
                    <a:pt x="92" y="38"/>
                  </a:lnTo>
                  <a:lnTo>
                    <a:pt x="92" y="41"/>
                  </a:lnTo>
                  <a:lnTo>
                    <a:pt x="90" y="41"/>
                  </a:lnTo>
                  <a:lnTo>
                    <a:pt x="88" y="41"/>
                  </a:lnTo>
                  <a:lnTo>
                    <a:pt x="90" y="41"/>
                  </a:lnTo>
                  <a:lnTo>
                    <a:pt x="90" y="43"/>
                  </a:lnTo>
                  <a:lnTo>
                    <a:pt x="92" y="43"/>
                  </a:lnTo>
                  <a:lnTo>
                    <a:pt x="90" y="43"/>
                  </a:lnTo>
                  <a:lnTo>
                    <a:pt x="92" y="43"/>
                  </a:lnTo>
                  <a:lnTo>
                    <a:pt x="92" y="45"/>
                  </a:lnTo>
                  <a:lnTo>
                    <a:pt x="92" y="47"/>
                  </a:lnTo>
                  <a:lnTo>
                    <a:pt x="92" y="49"/>
                  </a:lnTo>
                  <a:lnTo>
                    <a:pt x="90" y="49"/>
                  </a:lnTo>
                  <a:lnTo>
                    <a:pt x="90" y="51"/>
                  </a:lnTo>
                  <a:lnTo>
                    <a:pt x="90" y="53"/>
                  </a:lnTo>
                  <a:lnTo>
                    <a:pt x="92" y="53"/>
                  </a:lnTo>
                  <a:lnTo>
                    <a:pt x="92" y="51"/>
                  </a:lnTo>
                  <a:lnTo>
                    <a:pt x="92" y="53"/>
                  </a:lnTo>
                  <a:lnTo>
                    <a:pt x="94" y="53"/>
                  </a:lnTo>
                  <a:lnTo>
                    <a:pt x="94" y="55"/>
                  </a:lnTo>
                  <a:lnTo>
                    <a:pt x="94" y="57"/>
                  </a:lnTo>
                  <a:lnTo>
                    <a:pt x="94" y="59"/>
                  </a:lnTo>
                  <a:lnTo>
                    <a:pt x="94" y="61"/>
                  </a:lnTo>
                  <a:lnTo>
                    <a:pt x="92" y="61"/>
                  </a:lnTo>
                  <a:lnTo>
                    <a:pt x="90" y="61"/>
                  </a:lnTo>
                  <a:lnTo>
                    <a:pt x="90" y="59"/>
                  </a:lnTo>
                  <a:lnTo>
                    <a:pt x="90" y="57"/>
                  </a:lnTo>
                  <a:lnTo>
                    <a:pt x="90" y="55"/>
                  </a:lnTo>
                  <a:lnTo>
                    <a:pt x="88" y="55"/>
                  </a:lnTo>
                  <a:lnTo>
                    <a:pt x="88" y="53"/>
                  </a:lnTo>
                  <a:lnTo>
                    <a:pt x="88" y="51"/>
                  </a:lnTo>
                  <a:lnTo>
                    <a:pt x="88" y="49"/>
                  </a:lnTo>
                  <a:lnTo>
                    <a:pt x="90" y="49"/>
                  </a:lnTo>
                  <a:lnTo>
                    <a:pt x="90" y="47"/>
                  </a:lnTo>
                  <a:lnTo>
                    <a:pt x="90" y="45"/>
                  </a:lnTo>
                  <a:lnTo>
                    <a:pt x="88" y="45"/>
                  </a:lnTo>
                  <a:lnTo>
                    <a:pt x="88" y="43"/>
                  </a:lnTo>
                  <a:lnTo>
                    <a:pt x="88" y="41"/>
                  </a:lnTo>
                  <a:lnTo>
                    <a:pt x="88" y="38"/>
                  </a:lnTo>
                  <a:lnTo>
                    <a:pt x="90" y="38"/>
                  </a:lnTo>
                  <a:lnTo>
                    <a:pt x="90" y="36"/>
                  </a:lnTo>
                  <a:lnTo>
                    <a:pt x="92" y="36"/>
                  </a:lnTo>
                  <a:lnTo>
                    <a:pt x="92" y="34"/>
                  </a:lnTo>
                  <a:lnTo>
                    <a:pt x="94" y="34"/>
                  </a:lnTo>
                  <a:lnTo>
                    <a:pt x="94" y="32"/>
                  </a:lnTo>
                  <a:lnTo>
                    <a:pt x="96" y="32"/>
                  </a:lnTo>
                  <a:close/>
                  <a:moveTo>
                    <a:pt x="90" y="32"/>
                  </a:moveTo>
                  <a:lnTo>
                    <a:pt x="90" y="30"/>
                  </a:lnTo>
                  <a:lnTo>
                    <a:pt x="90" y="32"/>
                  </a:lnTo>
                  <a:close/>
                  <a:moveTo>
                    <a:pt x="92" y="32"/>
                  </a:moveTo>
                  <a:lnTo>
                    <a:pt x="92" y="30"/>
                  </a:lnTo>
                  <a:lnTo>
                    <a:pt x="92" y="32"/>
                  </a:lnTo>
                  <a:close/>
                  <a:moveTo>
                    <a:pt x="88" y="30"/>
                  </a:moveTo>
                  <a:lnTo>
                    <a:pt x="88" y="28"/>
                  </a:lnTo>
                  <a:lnTo>
                    <a:pt x="88" y="30"/>
                  </a:lnTo>
                  <a:close/>
                  <a:moveTo>
                    <a:pt x="88" y="30"/>
                  </a:moveTo>
                  <a:lnTo>
                    <a:pt x="88" y="28"/>
                  </a:lnTo>
                  <a:lnTo>
                    <a:pt x="88" y="30"/>
                  </a:lnTo>
                  <a:close/>
                  <a:moveTo>
                    <a:pt x="90" y="28"/>
                  </a:moveTo>
                  <a:lnTo>
                    <a:pt x="92" y="28"/>
                  </a:lnTo>
                  <a:lnTo>
                    <a:pt x="90" y="28"/>
                  </a:lnTo>
                  <a:close/>
                  <a:moveTo>
                    <a:pt x="96" y="30"/>
                  </a:moveTo>
                  <a:lnTo>
                    <a:pt x="96" y="32"/>
                  </a:lnTo>
                  <a:lnTo>
                    <a:pt x="94" y="32"/>
                  </a:lnTo>
                  <a:lnTo>
                    <a:pt x="94" y="30"/>
                  </a:lnTo>
                  <a:lnTo>
                    <a:pt x="96" y="30"/>
                  </a:lnTo>
                  <a:close/>
                  <a:moveTo>
                    <a:pt x="86" y="26"/>
                  </a:moveTo>
                  <a:lnTo>
                    <a:pt x="88" y="26"/>
                  </a:lnTo>
                  <a:lnTo>
                    <a:pt x="86" y="26"/>
                  </a:lnTo>
                  <a:close/>
                  <a:moveTo>
                    <a:pt x="92" y="28"/>
                  </a:moveTo>
                  <a:lnTo>
                    <a:pt x="92" y="26"/>
                  </a:lnTo>
                  <a:lnTo>
                    <a:pt x="92" y="28"/>
                  </a:lnTo>
                  <a:close/>
                  <a:moveTo>
                    <a:pt x="94" y="26"/>
                  </a:moveTo>
                  <a:lnTo>
                    <a:pt x="94" y="28"/>
                  </a:lnTo>
                  <a:lnTo>
                    <a:pt x="92" y="28"/>
                  </a:lnTo>
                  <a:lnTo>
                    <a:pt x="92" y="26"/>
                  </a:lnTo>
                  <a:lnTo>
                    <a:pt x="94" y="26"/>
                  </a:lnTo>
                  <a:close/>
                  <a:moveTo>
                    <a:pt x="102" y="32"/>
                  </a:moveTo>
                  <a:lnTo>
                    <a:pt x="102" y="30"/>
                  </a:lnTo>
                  <a:lnTo>
                    <a:pt x="102" y="32"/>
                  </a:lnTo>
                  <a:close/>
                  <a:moveTo>
                    <a:pt x="90" y="24"/>
                  </a:moveTo>
                  <a:lnTo>
                    <a:pt x="90" y="22"/>
                  </a:lnTo>
                  <a:lnTo>
                    <a:pt x="90" y="24"/>
                  </a:lnTo>
                  <a:close/>
                  <a:moveTo>
                    <a:pt x="106" y="30"/>
                  </a:moveTo>
                  <a:lnTo>
                    <a:pt x="104" y="30"/>
                  </a:lnTo>
                  <a:lnTo>
                    <a:pt x="106" y="30"/>
                  </a:lnTo>
                  <a:close/>
                  <a:moveTo>
                    <a:pt x="92" y="24"/>
                  </a:moveTo>
                  <a:lnTo>
                    <a:pt x="92" y="26"/>
                  </a:lnTo>
                  <a:lnTo>
                    <a:pt x="90" y="26"/>
                  </a:lnTo>
                  <a:lnTo>
                    <a:pt x="90" y="28"/>
                  </a:lnTo>
                  <a:lnTo>
                    <a:pt x="92" y="28"/>
                  </a:lnTo>
                  <a:lnTo>
                    <a:pt x="90" y="28"/>
                  </a:lnTo>
                  <a:lnTo>
                    <a:pt x="90" y="30"/>
                  </a:lnTo>
                  <a:lnTo>
                    <a:pt x="92" y="30"/>
                  </a:lnTo>
                  <a:lnTo>
                    <a:pt x="92" y="28"/>
                  </a:lnTo>
                  <a:lnTo>
                    <a:pt x="92" y="30"/>
                  </a:lnTo>
                  <a:lnTo>
                    <a:pt x="92" y="28"/>
                  </a:lnTo>
                  <a:lnTo>
                    <a:pt x="92" y="30"/>
                  </a:lnTo>
                  <a:lnTo>
                    <a:pt x="90" y="30"/>
                  </a:lnTo>
                  <a:lnTo>
                    <a:pt x="92" y="30"/>
                  </a:lnTo>
                  <a:lnTo>
                    <a:pt x="92" y="32"/>
                  </a:lnTo>
                  <a:lnTo>
                    <a:pt x="90" y="32"/>
                  </a:lnTo>
                  <a:lnTo>
                    <a:pt x="90" y="30"/>
                  </a:lnTo>
                  <a:lnTo>
                    <a:pt x="88" y="30"/>
                  </a:lnTo>
                  <a:lnTo>
                    <a:pt x="90" y="30"/>
                  </a:lnTo>
                  <a:lnTo>
                    <a:pt x="90" y="28"/>
                  </a:lnTo>
                  <a:lnTo>
                    <a:pt x="88" y="28"/>
                  </a:lnTo>
                  <a:lnTo>
                    <a:pt x="88" y="26"/>
                  </a:lnTo>
                  <a:lnTo>
                    <a:pt x="90" y="26"/>
                  </a:lnTo>
                  <a:lnTo>
                    <a:pt x="90" y="24"/>
                  </a:lnTo>
                  <a:lnTo>
                    <a:pt x="90" y="26"/>
                  </a:lnTo>
                  <a:lnTo>
                    <a:pt x="88" y="26"/>
                  </a:lnTo>
                  <a:lnTo>
                    <a:pt x="90" y="26"/>
                  </a:lnTo>
                  <a:lnTo>
                    <a:pt x="90" y="24"/>
                  </a:lnTo>
                  <a:lnTo>
                    <a:pt x="90" y="26"/>
                  </a:lnTo>
                  <a:lnTo>
                    <a:pt x="90" y="24"/>
                  </a:lnTo>
                  <a:lnTo>
                    <a:pt x="92" y="24"/>
                  </a:lnTo>
                  <a:close/>
                  <a:moveTo>
                    <a:pt x="94" y="24"/>
                  </a:moveTo>
                  <a:lnTo>
                    <a:pt x="96" y="24"/>
                  </a:lnTo>
                  <a:lnTo>
                    <a:pt x="96" y="26"/>
                  </a:lnTo>
                  <a:lnTo>
                    <a:pt x="94" y="26"/>
                  </a:lnTo>
                  <a:lnTo>
                    <a:pt x="94" y="24"/>
                  </a:lnTo>
                  <a:close/>
                  <a:moveTo>
                    <a:pt x="102" y="30"/>
                  </a:moveTo>
                  <a:lnTo>
                    <a:pt x="100" y="30"/>
                  </a:lnTo>
                  <a:lnTo>
                    <a:pt x="102" y="30"/>
                  </a:lnTo>
                  <a:lnTo>
                    <a:pt x="100" y="30"/>
                  </a:lnTo>
                  <a:lnTo>
                    <a:pt x="98" y="30"/>
                  </a:lnTo>
                  <a:lnTo>
                    <a:pt x="98" y="28"/>
                  </a:lnTo>
                  <a:lnTo>
                    <a:pt x="100" y="28"/>
                  </a:lnTo>
                  <a:lnTo>
                    <a:pt x="100" y="26"/>
                  </a:lnTo>
                  <a:lnTo>
                    <a:pt x="100" y="28"/>
                  </a:lnTo>
                  <a:lnTo>
                    <a:pt x="100" y="30"/>
                  </a:lnTo>
                  <a:lnTo>
                    <a:pt x="102" y="30"/>
                  </a:lnTo>
                  <a:close/>
                  <a:moveTo>
                    <a:pt x="90" y="20"/>
                  </a:moveTo>
                  <a:lnTo>
                    <a:pt x="90" y="22"/>
                  </a:lnTo>
                  <a:lnTo>
                    <a:pt x="92" y="22"/>
                  </a:lnTo>
                  <a:lnTo>
                    <a:pt x="90" y="22"/>
                  </a:lnTo>
                  <a:lnTo>
                    <a:pt x="90" y="24"/>
                  </a:lnTo>
                  <a:lnTo>
                    <a:pt x="90" y="22"/>
                  </a:lnTo>
                  <a:lnTo>
                    <a:pt x="88" y="22"/>
                  </a:lnTo>
                  <a:lnTo>
                    <a:pt x="90" y="22"/>
                  </a:lnTo>
                  <a:lnTo>
                    <a:pt x="88" y="22"/>
                  </a:lnTo>
                  <a:lnTo>
                    <a:pt x="90" y="22"/>
                  </a:lnTo>
                  <a:lnTo>
                    <a:pt x="88" y="22"/>
                  </a:lnTo>
                  <a:lnTo>
                    <a:pt x="90" y="22"/>
                  </a:lnTo>
                  <a:lnTo>
                    <a:pt x="88" y="22"/>
                  </a:lnTo>
                  <a:lnTo>
                    <a:pt x="90" y="22"/>
                  </a:lnTo>
                  <a:lnTo>
                    <a:pt x="88" y="22"/>
                  </a:lnTo>
                  <a:lnTo>
                    <a:pt x="90" y="22"/>
                  </a:lnTo>
                  <a:lnTo>
                    <a:pt x="88" y="22"/>
                  </a:lnTo>
                  <a:lnTo>
                    <a:pt x="88" y="20"/>
                  </a:lnTo>
                  <a:lnTo>
                    <a:pt x="90" y="20"/>
                  </a:lnTo>
                  <a:close/>
                  <a:moveTo>
                    <a:pt x="94" y="24"/>
                  </a:moveTo>
                  <a:lnTo>
                    <a:pt x="94" y="22"/>
                  </a:lnTo>
                  <a:lnTo>
                    <a:pt x="96" y="22"/>
                  </a:lnTo>
                  <a:lnTo>
                    <a:pt x="96" y="24"/>
                  </a:lnTo>
                  <a:lnTo>
                    <a:pt x="94" y="24"/>
                  </a:lnTo>
                  <a:close/>
                  <a:moveTo>
                    <a:pt x="90" y="20"/>
                  </a:moveTo>
                  <a:lnTo>
                    <a:pt x="88" y="20"/>
                  </a:lnTo>
                  <a:lnTo>
                    <a:pt x="90" y="20"/>
                  </a:lnTo>
                  <a:lnTo>
                    <a:pt x="88" y="20"/>
                  </a:lnTo>
                  <a:lnTo>
                    <a:pt x="90" y="20"/>
                  </a:lnTo>
                  <a:close/>
                  <a:moveTo>
                    <a:pt x="88" y="20"/>
                  </a:moveTo>
                  <a:lnTo>
                    <a:pt x="90" y="20"/>
                  </a:lnTo>
                  <a:lnTo>
                    <a:pt x="88" y="20"/>
                  </a:lnTo>
                  <a:close/>
                  <a:moveTo>
                    <a:pt x="98" y="26"/>
                  </a:moveTo>
                  <a:lnTo>
                    <a:pt x="98" y="28"/>
                  </a:lnTo>
                  <a:lnTo>
                    <a:pt x="96" y="28"/>
                  </a:lnTo>
                  <a:lnTo>
                    <a:pt x="96" y="26"/>
                  </a:lnTo>
                  <a:lnTo>
                    <a:pt x="98" y="26"/>
                  </a:lnTo>
                  <a:lnTo>
                    <a:pt x="96" y="26"/>
                  </a:lnTo>
                  <a:lnTo>
                    <a:pt x="96" y="24"/>
                  </a:lnTo>
                  <a:lnTo>
                    <a:pt x="98" y="24"/>
                  </a:lnTo>
                  <a:lnTo>
                    <a:pt x="98" y="26"/>
                  </a:lnTo>
                  <a:close/>
                  <a:moveTo>
                    <a:pt x="84" y="16"/>
                  </a:moveTo>
                  <a:lnTo>
                    <a:pt x="84" y="18"/>
                  </a:lnTo>
                  <a:lnTo>
                    <a:pt x="84" y="16"/>
                  </a:lnTo>
                  <a:lnTo>
                    <a:pt x="84" y="18"/>
                  </a:lnTo>
                  <a:lnTo>
                    <a:pt x="84" y="16"/>
                  </a:lnTo>
                  <a:lnTo>
                    <a:pt x="84" y="18"/>
                  </a:lnTo>
                  <a:lnTo>
                    <a:pt x="82" y="18"/>
                  </a:lnTo>
                  <a:lnTo>
                    <a:pt x="82" y="16"/>
                  </a:lnTo>
                  <a:lnTo>
                    <a:pt x="84" y="16"/>
                  </a:lnTo>
                  <a:close/>
                  <a:moveTo>
                    <a:pt x="86" y="16"/>
                  </a:moveTo>
                  <a:lnTo>
                    <a:pt x="86" y="18"/>
                  </a:lnTo>
                  <a:lnTo>
                    <a:pt x="86" y="16"/>
                  </a:lnTo>
                  <a:lnTo>
                    <a:pt x="86" y="18"/>
                  </a:lnTo>
                  <a:lnTo>
                    <a:pt x="86" y="20"/>
                  </a:lnTo>
                  <a:lnTo>
                    <a:pt x="88" y="20"/>
                  </a:lnTo>
                  <a:lnTo>
                    <a:pt x="88" y="22"/>
                  </a:lnTo>
                  <a:lnTo>
                    <a:pt x="88" y="24"/>
                  </a:lnTo>
                  <a:lnTo>
                    <a:pt x="86" y="24"/>
                  </a:lnTo>
                  <a:lnTo>
                    <a:pt x="88" y="24"/>
                  </a:lnTo>
                  <a:lnTo>
                    <a:pt x="86" y="24"/>
                  </a:lnTo>
                  <a:lnTo>
                    <a:pt x="86" y="26"/>
                  </a:lnTo>
                  <a:lnTo>
                    <a:pt x="88" y="26"/>
                  </a:lnTo>
                  <a:lnTo>
                    <a:pt x="88" y="28"/>
                  </a:lnTo>
                  <a:lnTo>
                    <a:pt x="86" y="28"/>
                  </a:lnTo>
                  <a:lnTo>
                    <a:pt x="86" y="26"/>
                  </a:lnTo>
                  <a:lnTo>
                    <a:pt x="84" y="26"/>
                  </a:lnTo>
                  <a:lnTo>
                    <a:pt x="86" y="26"/>
                  </a:lnTo>
                  <a:lnTo>
                    <a:pt x="84" y="26"/>
                  </a:lnTo>
                  <a:lnTo>
                    <a:pt x="84" y="24"/>
                  </a:lnTo>
                  <a:lnTo>
                    <a:pt x="84" y="22"/>
                  </a:lnTo>
                  <a:lnTo>
                    <a:pt x="82" y="22"/>
                  </a:lnTo>
                  <a:lnTo>
                    <a:pt x="82" y="20"/>
                  </a:lnTo>
                  <a:lnTo>
                    <a:pt x="84" y="20"/>
                  </a:lnTo>
                  <a:lnTo>
                    <a:pt x="82" y="20"/>
                  </a:lnTo>
                  <a:lnTo>
                    <a:pt x="82" y="18"/>
                  </a:lnTo>
                  <a:lnTo>
                    <a:pt x="84" y="18"/>
                  </a:lnTo>
                  <a:lnTo>
                    <a:pt x="86" y="18"/>
                  </a:lnTo>
                  <a:lnTo>
                    <a:pt x="84" y="18"/>
                  </a:lnTo>
                  <a:lnTo>
                    <a:pt x="84" y="16"/>
                  </a:lnTo>
                  <a:lnTo>
                    <a:pt x="84" y="18"/>
                  </a:lnTo>
                  <a:lnTo>
                    <a:pt x="84" y="16"/>
                  </a:lnTo>
                  <a:lnTo>
                    <a:pt x="86" y="16"/>
                  </a:lnTo>
                  <a:close/>
                  <a:moveTo>
                    <a:pt x="100" y="24"/>
                  </a:moveTo>
                  <a:lnTo>
                    <a:pt x="100" y="26"/>
                  </a:lnTo>
                  <a:lnTo>
                    <a:pt x="100" y="24"/>
                  </a:lnTo>
                  <a:close/>
                  <a:moveTo>
                    <a:pt x="86" y="16"/>
                  </a:moveTo>
                  <a:lnTo>
                    <a:pt x="86" y="14"/>
                  </a:lnTo>
                  <a:lnTo>
                    <a:pt x="86" y="16"/>
                  </a:lnTo>
                  <a:close/>
                  <a:moveTo>
                    <a:pt x="86" y="14"/>
                  </a:moveTo>
                  <a:lnTo>
                    <a:pt x="86" y="12"/>
                  </a:lnTo>
                  <a:lnTo>
                    <a:pt x="86" y="14"/>
                  </a:lnTo>
                  <a:close/>
                  <a:moveTo>
                    <a:pt x="86" y="12"/>
                  </a:moveTo>
                  <a:lnTo>
                    <a:pt x="84" y="12"/>
                  </a:lnTo>
                  <a:lnTo>
                    <a:pt x="86" y="12"/>
                  </a:lnTo>
                  <a:lnTo>
                    <a:pt x="86" y="14"/>
                  </a:lnTo>
                  <a:lnTo>
                    <a:pt x="84" y="14"/>
                  </a:lnTo>
                  <a:lnTo>
                    <a:pt x="86" y="14"/>
                  </a:lnTo>
                  <a:lnTo>
                    <a:pt x="84" y="14"/>
                  </a:lnTo>
                  <a:lnTo>
                    <a:pt x="84" y="12"/>
                  </a:lnTo>
                  <a:lnTo>
                    <a:pt x="86" y="12"/>
                  </a:lnTo>
                  <a:close/>
                  <a:moveTo>
                    <a:pt x="98" y="20"/>
                  </a:moveTo>
                  <a:lnTo>
                    <a:pt x="98" y="18"/>
                  </a:lnTo>
                  <a:lnTo>
                    <a:pt x="98" y="20"/>
                  </a:lnTo>
                  <a:close/>
                  <a:moveTo>
                    <a:pt x="100" y="20"/>
                  </a:moveTo>
                  <a:lnTo>
                    <a:pt x="98" y="20"/>
                  </a:lnTo>
                  <a:lnTo>
                    <a:pt x="100" y="20"/>
                  </a:lnTo>
                  <a:lnTo>
                    <a:pt x="100" y="18"/>
                  </a:lnTo>
                  <a:lnTo>
                    <a:pt x="100" y="20"/>
                  </a:lnTo>
                  <a:close/>
                  <a:moveTo>
                    <a:pt x="96" y="16"/>
                  </a:moveTo>
                  <a:lnTo>
                    <a:pt x="96" y="18"/>
                  </a:lnTo>
                  <a:lnTo>
                    <a:pt x="98" y="18"/>
                  </a:lnTo>
                  <a:lnTo>
                    <a:pt x="98" y="20"/>
                  </a:lnTo>
                  <a:lnTo>
                    <a:pt x="98" y="22"/>
                  </a:lnTo>
                  <a:lnTo>
                    <a:pt x="96" y="22"/>
                  </a:lnTo>
                  <a:lnTo>
                    <a:pt x="96" y="24"/>
                  </a:lnTo>
                  <a:lnTo>
                    <a:pt x="96" y="22"/>
                  </a:lnTo>
                  <a:lnTo>
                    <a:pt x="94" y="22"/>
                  </a:lnTo>
                  <a:lnTo>
                    <a:pt x="96" y="22"/>
                  </a:lnTo>
                  <a:lnTo>
                    <a:pt x="94" y="22"/>
                  </a:lnTo>
                  <a:lnTo>
                    <a:pt x="94" y="20"/>
                  </a:lnTo>
                  <a:lnTo>
                    <a:pt x="94" y="18"/>
                  </a:lnTo>
                  <a:lnTo>
                    <a:pt x="96" y="18"/>
                  </a:lnTo>
                  <a:lnTo>
                    <a:pt x="94" y="18"/>
                  </a:lnTo>
                  <a:lnTo>
                    <a:pt x="94" y="20"/>
                  </a:lnTo>
                  <a:lnTo>
                    <a:pt x="94" y="22"/>
                  </a:lnTo>
                  <a:lnTo>
                    <a:pt x="92" y="22"/>
                  </a:lnTo>
                  <a:lnTo>
                    <a:pt x="92" y="20"/>
                  </a:lnTo>
                  <a:lnTo>
                    <a:pt x="90" y="20"/>
                  </a:lnTo>
                  <a:lnTo>
                    <a:pt x="92" y="20"/>
                  </a:lnTo>
                  <a:lnTo>
                    <a:pt x="90" y="20"/>
                  </a:lnTo>
                  <a:lnTo>
                    <a:pt x="90" y="18"/>
                  </a:lnTo>
                  <a:lnTo>
                    <a:pt x="90" y="20"/>
                  </a:lnTo>
                  <a:lnTo>
                    <a:pt x="90" y="18"/>
                  </a:lnTo>
                  <a:lnTo>
                    <a:pt x="90" y="20"/>
                  </a:lnTo>
                  <a:lnTo>
                    <a:pt x="88" y="20"/>
                  </a:lnTo>
                  <a:lnTo>
                    <a:pt x="88" y="18"/>
                  </a:lnTo>
                  <a:lnTo>
                    <a:pt x="90" y="18"/>
                  </a:lnTo>
                  <a:lnTo>
                    <a:pt x="92" y="18"/>
                  </a:lnTo>
                  <a:lnTo>
                    <a:pt x="92" y="16"/>
                  </a:lnTo>
                  <a:lnTo>
                    <a:pt x="94" y="16"/>
                  </a:lnTo>
                  <a:lnTo>
                    <a:pt x="96" y="16"/>
                  </a:lnTo>
                  <a:close/>
                  <a:moveTo>
                    <a:pt x="104" y="20"/>
                  </a:moveTo>
                  <a:lnTo>
                    <a:pt x="104" y="22"/>
                  </a:lnTo>
                  <a:lnTo>
                    <a:pt x="102" y="22"/>
                  </a:lnTo>
                  <a:lnTo>
                    <a:pt x="102" y="20"/>
                  </a:lnTo>
                  <a:lnTo>
                    <a:pt x="104" y="20"/>
                  </a:lnTo>
                  <a:lnTo>
                    <a:pt x="104" y="22"/>
                  </a:lnTo>
                  <a:lnTo>
                    <a:pt x="104" y="20"/>
                  </a:lnTo>
                  <a:close/>
                  <a:moveTo>
                    <a:pt x="92" y="14"/>
                  </a:moveTo>
                  <a:lnTo>
                    <a:pt x="92" y="16"/>
                  </a:lnTo>
                  <a:lnTo>
                    <a:pt x="92" y="14"/>
                  </a:lnTo>
                  <a:lnTo>
                    <a:pt x="92" y="16"/>
                  </a:lnTo>
                  <a:lnTo>
                    <a:pt x="90" y="16"/>
                  </a:lnTo>
                  <a:lnTo>
                    <a:pt x="90" y="14"/>
                  </a:lnTo>
                  <a:lnTo>
                    <a:pt x="92" y="14"/>
                  </a:lnTo>
                  <a:close/>
                  <a:moveTo>
                    <a:pt x="102" y="18"/>
                  </a:moveTo>
                  <a:lnTo>
                    <a:pt x="102" y="20"/>
                  </a:lnTo>
                  <a:lnTo>
                    <a:pt x="102" y="22"/>
                  </a:lnTo>
                  <a:lnTo>
                    <a:pt x="102" y="24"/>
                  </a:lnTo>
                  <a:lnTo>
                    <a:pt x="102" y="22"/>
                  </a:lnTo>
                  <a:lnTo>
                    <a:pt x="102" y="20"/>
                  </a:lnTo>
                  <a:lnTo>
                    <a:pt x="100" y="20"/>
                  </a:lnTo>
                  <a:lnTo>
                    <a:pt x="100" y="18"/>
                  </a:lnTo>
                  <a:lnTo>
                    <a:pt x="102" y="18"/>
                  </a:lnTo>
                  <a:close/>
                  <a:moveTo>
                    <a:pt x="98" y="14"/>
                  </a:moveTo>
                  <a:lnTo>
                    <a:pt x="96" y="14"/>
                  </a:lnTo>
                  <a:lnTo>
                    <a:pt x="98" y="14"/>
                  </a:lnTo>
                  <a:close/>
                  <a:moveTo>
                    <a:pt x="94" y="12"/>
                  </a:moveTo>
                  <a:lnTo>
                    <a:pt x="96" y="12"/>
                  </a:lnTo>
                  <a:lnTo>
                    <a:pt x="94" y="12"/>
                  </a:lnTo>
                  <a:close/>
                  <a:moveTo>
                    <a:pt x="98" y="0"/>
                  </a:moveTo>
                  <a:lnTo>
                    <a:pt x="98" y="2"/>
                  </a:lnTo>
                  <a:lnTo>
                    <a:pt x="96" y="2"/>
                  </a:lnTo>
                  <a:lnTo>
                    <a:pt x="96" y="0"/>
                  </a:lnTo>
                  <a:lnTo>
                    <a:pt x="98" y="0"/>
                  </a:lnTo>
                  <a:close/>
                  <a:moveTo>
                    <a:pt x="124" y="14"/>
                  </a:moveTo>
                  <a:lnTo>
                    <a:pt x="124" y="16"/>
                  </a:lnTo>
                  <a:lnTo>
                    <a:pt x="126" y="16"/>
                  </a:lnTo>
                  <a:lnTo>
                    <a:pt x="128" y="18"/>
                  </a:lnTo>
                  <a:lnTo>
                    <a:pt x="130" y="18"/>
                  </a:lnTo>
                  <a:lnTo>
                    <a:pt x="132" y="20"/>
                  </a:lnTo>
                  <a:lnTo>
                    <a:pt x="134" y="20"/>
                  </a:lnTo>
                  <a:lnTo>
                    <a:pt x="134" y="22"/>
                  </a:lnTo>
                  <a:lnTo>
                    <a:pt x="136" y="22"/>
                  </a:lnTo>
                  <a:lnTo>
                    <a:pt x="138" y="22"/>
                  </a:lnTo>
                  <a:lnTo>
                    <a:pt x="140" y="24"/>
                  </a:lnTo>
                  <a:lnTo>
                    <a:pt x="142" y="24"/>
                  </a:lnTo>
                  <a:lnTo>
                    <a:pt x="144" y="26"/>
                  </a:lnTo>
                  <a:lnTo>
                    <a:pt x="146" y="26"/>
                  </a:lnTo>
                  <a:lnTo>
                    <a:pt x="146" y="28"/>
                  </a:lnTo>
                  <a:lnTo>
                    <a:pt x="148" y="28"/>
                  </a:lnTo>
                  <a:lnTo>
                    <a:pt x="150" y="28"/>
                  </a:lnTo>
                  <a:lnTo>
                    <a:pt x="150" y="30"/>
                  </a:lnTo>
                  <a:lnTo>
                    <a:pt x="152" y="30"/>
                  </a:lnTo>
                  <a:lnTo>
                    <a:pt x="154" y="30"/>
                  </a:lnTo>
                  <a:lnTo>
                    <a:pt x="156" y="32"/>
                  </a:lnTo>
                  <a:lnTo>
                    <a:pt x="158" y="32"/>
                  </a:lnTo>
                  <a:lnTo>
                    <a:pt x="160" y="32"/>
                  </a:lnTo>
                  <a:lnTo>
                    <a:pt x="164" y="34"/>
                  </a:lnTo>
                  <a:lnTo>
                    <a:pt x="166" y="34"/>
                  </a:lnTo>
                  <a:lnTo>
                    <a:pt x="168" y="36"/>
                  </a:lnTo>
                  <a:lnTo>
                    <a:pt x="170" y="36"/>
                  </a:lnTo>
                  <a:lnTo>
                    <a:pt x="172" y="36"/>
                  </a:lnTo>
                  <a:lnTo>
                    <a:pt x="172" y="38"/>
                  </a:lnTo>
                  <a:lnTo>
                    <a:pt x="174" y="41"/>
                  </a:lnTo>
                  <a:lnTo>
                    <a:pt x="176" y="41"/>
                  </a:lnTo>
                  <a:lnTo>
                    <a:pt x="178" y="41"/>
                  </a:lnTo>
                  <a:lnTo>
                    <a:pt x="178" y="43"/>
                  </a:lnTo>
                  <a:lnTo>
                    <a:pt x="180" y="43"/>
                  </a:lnTo>
                  <a:lnTo>
                    <a:pt x="182" y="45"/>
                  </a:lnTo>
                  <a:lnTo>
                    <a:pt x="184" y="45"/>
                  </a:lnTo>
                  <a:lnTo>
                    <a:pt x="186" y="45"/>
                  </a:lnTo>
                  <a:lnTo>
                    <a:pt x="186" y="47"/>
                  </a:lnTo>
                  <a:lnTo>
                    <a:pt x="188" y="47"/>
                  </a:lnTo>
                  <a:lnTo>
                    <a:pt x="190" y="47"/>
                  </a:lnTo>
                  <a:lnTo>
                    <a:pt x="190" y="49"/>
                  </a:lnTo>
                  <a:lnTo>
                    <a:pt x="192" y="49"/>
                  </a:lnTo>
                  <a:lnTo>
                    <a:pt x="194" y="51"/>
                  </a:lnTo>
                  <a:lnTo>
                    <a:pt x="196" y="51"/>
                  </a:lnTo>
                  <a:lnTo>
                    <a:pt x="202" y="53"/>
                  </a:lnTo>
                  <a:lnTo>
                    <a:pt x="204" y="55"/>
                  </a:lnTo>
                  <a:lnTo>
                    <a:pt x="210" y="57"/>
                  </a:lnTo>
                  <a:lnTo>
                    <a:pt x="212" y="57"/>
                  </a:lnTo>
                  <a:lnTo>
                    <a:pt x="212" y="59"/>
                  </a:lnTo>
                  <a:lnTo>
                    <a:pt x="214" y="59"/>
                  </a:lnTo>
                  <a:lnTo>
                    <a:pt x="216" y="61"/>
                  </a:lnTo>
                  <a:lnTo>
                    <a:pt x="218" y="61"/>
                  </a:lnTo>
                  <a:lnTo>
                    <a:pt x="220" y="61"/>
                  </a:lnTo>
                  <a:lnTo>
                    <a:pt x="222" y="63"/>
                  </a:lnTo>
                  <a:lnTo>
                    <a:pt x="224" y="65"/>
                  </a:lnTo>
                  <a:lnTo>
                    <a:pt x="226" y="65"/>
                  </a:lnTo>
                  <a:lnTo>
                    <a:pt x="228" y="65"/>
                  </a:lnTo>
                  <a:lnTo>
                    <a:pt x="228" y="67"/>
                  </a:lnTo>
                  <a:lnTo>
                    <a:pt x="230" y="67"/>
                  </a:lnTo>
                  <a:lnTo>
                    <a:pt x="232" y="67"/>
                  </a:lnTo>
                  <a:lnTo>
                    <a:pt x="232" y="69"/>
                  </a:lnTo>
                  <a:lnTo>
                    <a:pt x="234" y="69"/>
                  </a:lnTo>
                  <a:lnTo>
                    <a:pt x="236" y="69"/>
                  </a:lnTo>
                  <a:lnTo>
                    <a:pt x="236" y="71"/>
                  </a:lnTo>
                  <a:lnTo>
                    <a:pt x="238" y="71"/>
                  </a:lnTo>
                  <a:lnTo>
                    <a:pt x="240" y="71"/>
                  </a:lnTo>
                  <a:lnTo>
                    <a:pt x="240" y="73"/>
                  </a:lnTo>
                  <a:lnTo>
                    <a:pt x="242" y="73"/>
                  </a:lnTo>
                  <a:lnTo>
                    <a:pt x="244" y="73"/>
                  </a:lnTo>
                  <a:lnTo>
                    <a:pt x="246" y="75"/>
                  </a:lnTo>
                  <a:lnTo>
                    <a:pt x="248" y="75"/>
                  </a:lnTo>
                  <a:lnTo>
                    <a:pt x="250" y="75"/>
                  </a:lnTo>
                  <a:lnTo>
                    <a:pt x="252" y="77"/>
                  </a:lnTo>
                  <a:lnTo>
                    <a:pt x="254" y="77"/>
                  </a:lnTo>
                  <a:lnTo>
                    <a:pt x="254" y="79"/>
                  </a:lnTo>
                  <a:lnTo>
                    <a:pt x="256" y="79"/>
                  </a:lnTo>
                  <a:lnTo>
                    <a:pt x="258" y="79"/>
                  </a:lnTo>
                  <a:lnTo>
                    <a:pt x="260" y="81"/>
                  </a:lnTo>
                  <a:lnTo>
                    <a:pt x="262" y="81"/>
                  </a:lnTo>
                  <a:lnTo>
                    <a:pt x="264" y="81"/>
                  </a:lnTo>
                  <a:lnTo>
                    <a:pt x="264" y="81"/>
                  </a:lnTo>
                  <a:lnTo>
                    <a:pt x="266" y="81"/>
                  </a:lnTo>
                  <a:lnTo>
                    <a:pt x="268" y="81"/>
                  </a:lnTo>
                  <a:lnTo>
                    <a:pt x="268" y="83"/>
                  </a:lnTo>
                  <a:lnTo>
                    <a:pt x="268" y="83"/>
                  </a:lnTo>
                  <a:lnTo>
                    <a:pt x="270" y="83"/>
                  </a:lnTo>
                  <a:lnTo>
                    <a:pt x="272" y="83"/>
                  </a:lnTo>
                  <a:lnTo>
                    <a:pt x="272" y="85"/>
                  </a:lnTo>
                  <a:lnTo>
                    <a:pt x="274" y="85"/>
                  </a:lnTo>
                  <a:lnTo>
                    <a:pt x="276" y="87"/>
                  </a:lnTo>
                  <a:lnTo>
                    <a:pt x="278" y="87"/>
                  </a:lnTo>
                  <a:lnTo>
                    <a:pt x="276" y="89"/>
                  </a:lnTo>
                  <a:lnTo>
                    <a:pt x="276" y="91"/>
                  </a:lnTo>
                  <a:lnTo>
                    <a:pt x="276" y="93"/>
                  </a:lnTo>
                  <a:lnTo>
                    <a:pt x="274" y="93"/>
                  </a:lnTo>
                  <a:lnTo>
                    <a:pt x="274" y="95"/>
                  </a:lnTo>
                  <a:lnTo>
                    <a:pt x="274" y="97"/>
                  </a:lnTo>
                  <a:lnTo>
                    <a:pt x="272" y="97"/>
                  </a:lnTo>
                  <a:lnTo>
                    <a:pt x="272" y="99"/>
                  </a:lnTo>
                  <a:lnTo>
                    <a:pt x="272" y="101"/>
                  </a:lnTo>
                  <a:lnTo>
                    <a:pt x="270" y="103"/>
                  </a:lnTo>
                  <a:lnTo>
                    <a:pt x="270" y="105"/>
                  </a:lnTo>
                  <a:lnTo>
                    <a:pt x="270" y="107"/>
                  </a:lnTo>
                  <a:lnTo>
                    <a:pt x="268" y="107"/>
                  </a:lnTo>
                  <a:lnTo>
                    <a:pt x="268" y="109"/>
                  </a:lnTo>
                  <a:lnTo>
                    <a:pt x="268" y="111"/>
                  </a:lnTo>
                  <a:lnTo>
                    <a:pt x="268" y="111"/>
                  </a:lnTo>
                  <a:lnTo>
                    <a:pt x="268" y="113"/>
                  </a:lnTo>
                  <a:lnTo>
                    <a:pt x="268" y="115"/>
                  </a:lnTo>
                  <a:lnTo>
                    <a:pt x="268" y="117"/>
                  </a:lnTo>
                  <a:lnTo>
                    <a:pt x="266" y="117"/>
                  </a:lnTo>
                  <a:lnTo>
                    <a:pt x="266" y="119"/>
                  </a:lnTo>
                  <a:lnTo>
                    <a:pt x="266" y="121"/>
                  </a:lnTo>
                  <a:lnTo>
                    <a:pt x="264" y="121"/>
                  </a:lnTo>
                  <a:lnTo>
                    <a:pt x="264" y="123"/>
                  </a:lnTo>
                  <a:lnTo>
                    <a:pt x="264" y="125"/>
                  </a:lnTo>
                  <a:lnTo>
                    <a:pt x="262" y="125"/>
                  </a:lnTo>
                  <a:lnTo>
                    <a:pt x="262" y="127"/>
                  </a:lnTo>
                  <a:lnTo>
                    <a:pt x="262" y="129"/>
                  </a:lnTo>
                  <a:lnTo>
                    <a:pt x="260" y="129"/>
                  </a:lnTo>
                  <a:lnTo>
                    <a:pt x="260" y="131"/>
                  </a:lnTo>
                  <a:lnTo>
                    <a:pt x="260" y="133"/>
                  </a:lnTo>
                  <a:lnTo>
                    <a:pt x="258" y="133"/>
                  </a:lnTo>
                  <a:lnTo>
                    <a:pt x="258" y="135"/>
                  </a:lnTo>
                  <a:lnTo>
                    <a:pt x="258" y="137"/>
                  </a:lnTo>
                  <a:lnTo>
                    <a:pt x="256" y="139"/>
                  </a:lnTo>
                  <a:lnTo>
                    <a:pt x="256" y="141"/>
                  </a:lnTo>
                  <a:lnTo>
                    <a:pt x="256" y="143"/>
                  </a:lnTo>
                  <a:lnTo>
                    <a:pt x="254" y="143"/>
                  </a:lnTo>
                  <a:lnTo>
                    <a:pt x="254" y="145"/>
                  </a:lnTo>
                  <a:lnTo>
                    <a:pt x="254" y="147"/>
                  </a:lnTo>
                  <a:lnTo>
                    <a:pt x="252" y="147"/>
                  </a:lnTo>
                  <a:lnTo>
                    <a:pt x="252" y="149"/>
                  </a:lnTo>
                  <a:lnTo>
                    <a:pt x="252" y="151"/>
                  </a:lnTo>
                  <a:lnTo>
                    <a:pt x="250" y="153"/>
                  </a:lnTo>
                  <a:lnTo>
                    <a:pt x="250" y="155"/>
                  </a:lnTo>
                  <a:lnTo>
                    <a:pt x="250" y="157"/>
                  </a:lnTo>
                  <a:lnTo>
                    <a:pt x="248" y="157"/>
                  </a:lnTo>
                  <a:lnTo>
                    <a:pt x="248" y="159"/>
                  </a:lnTo>
                  <a:lnTo>
                    <a:pt x="248" y="161"/>
                  </a:lnTo>
                  <a:lnTo>
                    <a:pt x="246" y="163"/>
                  </a:lnTo>
                  <a:lnTo>
                    <a:pt x="246" y="165"/>
                  </a:lnTo>
                  <a:lnTo>
                    <a:pt x="244" y="167"/>
                  </a:lnTo>
                  <a:lnTo>
                    <a:pt x="244" y="169"/>
                  </a:lnTo>
                  <a:lnTo>
                    <a:pt x="244" y="171"/>
                  </a:lnTo>
                  <a:lnTo>
                    <a:pt x="242" y="173"/>
                  </a:lnTo>
                  <a:lnTo>
                    <a:pt x="242" y="175"/>
                  </a:lnTo>
                  <a:lnTo>
                    <a:pt x="240" y="177"/>
                  </a:lnTo>
                  <a:lnTo>
                    <a:pt x="240" y="177"/>
                  </a:lnTo>
                  <a:lnTo>
                    <a:pt x="240" y="179"/>
                  </a:lnTo>
                  <a:lnTo>
                    <a:pt x="238" y="179"/>
                  </a:lnTo>
                  <a:lnTo>
                    <a:pt x="238" y="181"/>
                  </a:lnTo>
                  <a:lnTo>
                    <a:pt x="238" y="183"/>
                  </a:lnTo>
                  <a:lnTo>
                    <a:pt x="236" y="187"/>
                  </a:lnTo>
                  <a:lnTo>
                    <a:pt x="236" y="189"/>
                  </a:lnTo>
                  <a:lnTo>
                    <a:pt x="234" y="189"/>
                  </a:lnTo>
                  <a:lnTo>
                    <a:pt x="234" y="191"/>
                  </a:lnTo>
                  <a:lnTo>
                    <a:pt x="234" y="193"/>
                  </a:lnTo>
                  <a:lnTo>
                    <a:pt x="232" y="193"/>
                  </a:lnTo>
                  <a:lnTo>
                    <a:pt x="232" y="195"/>
                  </a:lnTo>
                  <a:lnTo>
                    <a:pt x="232" y="197"/>
                  </a:lnTo>
                  <a:lnTo>
                    <a:pt x="232" y="199"/>
                  </a:lnTo>
                  <a:lnTo>
                    <a:pt x="230" y="203"/>
                  </a:lnTo>
                  <a:lnTo>
                    <a:pt x="228" y="205"/>
                  </a:lnTo>
                  <a:lnTo>
                    <a:pt x="228" y="207"/>
                  </a:lnTo>
                  <a:lnTo>
                    <a:pt x="226" y="207"/>
                  </a:lnTo>
                  <a:lnTo>
                    <a:pt x="226" y="209"/>
                  </a:lnTo>
                  <a:lnTo>
                    <a:pt x="226" y="211"/>
                  </a:lnTo>
                  <a:lnTo>
                    <a:pt x="224" y="211"/>
                  </a:lnTo>
                  <a:lnTo>
                    <a:pt x="226" y="213"/>
                  </a:lnTo>
                  <a:lnTo>
                    <a:pt x="226" y="215"/>
                  </a:lnTo>
                  <a:lnTo>
                    <a:pt x="226" y="217"/>
                  </a:lnTo>
                  <a:lnTo>
                    <a:pt x="226" y="219"/>
                  </a:lnTo>
                  <a:lnTo>
                    <a:pt x="224" y="219"/>
                  </a:lnTo>
                  <a:lnTo>
                    <a:pt x="224" y="221"/>
                  </a:lnTo>
                  <a:lnTo>
                    <a:pt x="226" y="221"/>
                  </a:lnTo>
                  <a:lnTo>
                    <a:pt x="226" y="223"/>
                  </a:lnTo>
                  <a:lnTo>
                    <a:pt x="224" y="223"/>
                  </a:lnTo>
                  <a:lnTo>
                    <a:pt x="224" y="225"/>
                  </a:lnTo>
                  <a:lnTo>
                    <a:pt x="222" y="225"/>
                  </a:lnTo>
                  <a:lnTo>
                    <a:pt x="222" y="225"/>
                  </a:lnTo>
                  <a:lnTo>
                    <a:pt x="222" y="227"/>
                  </a:lnTo>
                  <a:lnTo>
                    <a:pt x="222" y="229"/>
                  </a:lnTo>
                  <a:lnTo>
                    <a:pt x="220" y="229"/>
                  </a:lnTo>
                  <a:lnTo>
                    <a:pt x="220" y="227"/>
                  </a:lnTo>
                  <a:lnTo>
                    <a:pt x="220" y="227"/>
                  </a:lnTo>
                  <a:lnTo>
                    <a:pt x="218" y="227"/>
                  </a:lnTo>
                  <a:lnTo>
                    <a:pt x="218" y="225"/>
                  </a:lnTo>
                  <a:lnTo>
                    <a:pt x="216" y="225"/>
                  </a:lnTo>
                  <a:lnTo>
                    <a:pt x="214" y="225"/>
                  </a:lnTo>
                  <a:lnTo>
                    <a:pt x="212" y="225"/>
                  </a:lnTo>
                  <a:lnTo>
                    <a:pt x="210" y="225"/>
                  </a:lnTo>
                  <a:lnTo>
                    <a:pt x="208" y="225"/>
                  </a:lnTo>
                  <a:lnTo>
                    <a:pt x="208" y="223"/>
                  </a:lnTo>
                  <a:lnTo>
                    <a:pt x="206" y="223"/>
                  </a:lnTo>
                  <a:lnTo>
                    <a:pt x="204" y="223"/>
                  </a:lnTo>
                  <a:lnTo>
                    <a:pt x="202" y="221"/>
                  </a:lnTo>
                  <a:lnTo>
                    <a:pt x="200" y="221"/>
                  </a:lnTo>
                  <a:lnTo>
                    <a:pt x="198" y="219"/>
                  </a:lnTo>
                  <a:lnTo>
                    <a:pt x="194" y="219"/>
                  </a:lnTo>
                  <a:lnTo>
                    <a:pt x="194" y="217"/>
                  </a:lnTo>
                  <a:lnTo>
                    <a:pt x="192" y="217"/>
                  </a:lnTo>
                  <a:lnTo>
                    <a:pt x="190" y="217"/>
                  </a:lnTo>
                  <a:lnTo>
                    <a:pt x="190" y="215"/>
                  </a:lnTo>
                  <a:lnTo>
                    <a:pt x="188" y="215"/>
                  </a:lnTo>
                  <a:lnTo>
                    <a:pt x="186" y="215"/>
                  </a:lnTo>
                  <a:lnTo>
                    <a:pt x="184" y="213"/>
                  </a:lnTo>
                  <a:lnTo>
                    <a:pt x="182" y="213"/>
                  </a:lnTo>
                  <a:lnTo>
                    <a:pt x="180" y="211"/>
                  </a:lnTo>
                  <a:lnTo>
                    <a:pt x="178" y="211"/>
                  </a:lnTo>
                  <a:lnTo>
                    <a:pt x="176" y="211"/>
                  </a:lnTo>
                  <a:lnTo>
                    <a:pt x="176" y="209"/>
                  </a:lnTo>
                  <a:lnTo>
                    <a:pt x="174" y="209"/>
                  </a:lnTo>
                  <a:lnTo>
                    <a:pt x="172" y="209"/>
                  </a:lnTo>
                  <a:lnTo>
                    <a:pt x="172" y="207"/>
                  </a:lnTo>
                  <a:lnTo>
                    <a:pt x="172" y="207"/>
                  </a:lnTo>
                  <a:lnTo>
                    <a:pt x="170" y="207"/>
                  </a:lnTo>
                  <a:lnTo>
                    <a:pt x="170" y="205"/>
                  </a:lnTo>
                  <a:lnTo>
                    <a:pt x="168" y="205"/>
                  </a:lnTo>
                  <a:lnTo>
                    <a:pt x="166" y="205"/>
                  </a:lnTo>
                  <a:lnTo>
                    <a:pt x="164" y="203"/>
                  </a:lnTo>
                  <a:lnTo>
                    <a:pt x="162" y="203"/>
                  </a:lnTo>
                  <a:lnTo>
                    <a:pt x="160" y="203"/>
                  </a:lnTo>
                  <a:lnTo>
                    <a:pt x="160" y="201"/>
                  </a:lnTo>
                  <a:lnTo>
                    <a:pt x="158" y="201"/>
                  </a:lnTo>
                  <a:lnTo>
                    <a:pt x="156" y="201"/>
                  </a:lnTo>
                  <a:lnTo>
                    <a:pt x="154" y="201"/>
                  </a:lnTo>
                  <a:lnTo>
                    <a:pt x="152" y="201"/>
                  </a:lnTo>
                  <a:lnTo>
                    <a:pt x="150" y="201"/>
                  </a:lnTo>
                  <a:lnTo>
                    <a:pt x="148" y="201"/>
                  </a:lnTo>
                  <a:lnTo>
                    <a:pt x="148" y="199"/>
                  </a:lnTo>
                  <a:lnTo>
                    <a:pt x="146" y="199"/>
                  </a:lnTo>
                  <a:lnTo>
                    <a:pt x="144" y="199"/>
                  </a:lnTo>
                  <a:lnTo>
                    <a:pt x="142" y="199"/>
                  </a:lnTo>
                  <a:lnTo>
                    <a:pt x="142" y="197"/>
                  </a:lnTo>
                  <a:lnTo>
                    <a:pt x="140" y="197"/>
                  </a:lnTo>
                  <a:lnTo>
                    <a:pt x="138" y="197"/>
                  </a:lnTo>
                  <a:lnTo>
                    <a:pt x="136" y="197"/>
                  </a:lnTo>
                  <a:lnTo>
                    <a:pt x="136" y="195"/>
                  </a:lnTo>
                  <a:lnTo>
                    <a:pt x="134" y="195"/>
                  </a:lnTo>
                  <a:lnTo>
                    <a:pt x="132" y="195"/>
                  </a:lnTo>
                  <a:lnTo>
                    <a:pt x="130" y="195"/>
                  </a:lnTo>
                  <a:lnTo>
                    <a:pt x="130" y="197"/>
                  </a:lnTo>
                  <a:lnTo>
                    <a:pt x="128" y="195"/>
                  </a:lnTo>
                  <a:lnTo>
                    <a:pt x="126" y="195"/>
                  </a:lnTo>
                  <a:lnTo>
                    <a:pt x="124" y="195"/>
                  </a:lnTo>
                  <a:lnTo>
                    <a:pt x="124" y="193"/>
                  </a:lnTo>
                  <a:lnTo>
                    <a:pt x="122" y="193"/>
                  </a:lnTo>
                  <a:lnTo>
                    <a:pt x="120" y="193"/>
                  </a:lnTo>
                  <a:lnTo>
                    <a:pt x="118" y="193"/>
                  </a:lnTo>
                  <a:lnTo>
                    <a:pt x="116" y="193"/>
                  </a:lnTo>
                  <a:lnTo>
                    <a:pt x="114" y="193"/>
                  </a:lnTo>
                  <a:lnTo>
                    <a:pt x="112" y="193"/>
                  </a:lnTo>
                  <a:lnTo>
                    <a:pt x="110" y="195"/>
                  </a:lnTo>
                  <a:lnTo>
                    <a:pt x="110" y="193"/>
                  </a:lnTo>
                  <a:lnTo>
                    <a:pt x="108" y="193"/>
                  </a:lnTo>
                  <a:lnTo>
                    <a:pt x="106" y="193"/>
                  </a:lnTo>
                  <a:lnTo>
                    <a:pt x="104" y="193"/>
                  </a:lnTo>
                  <a:lnTo>
                    <a:pt x="102" y="191"/>
                  </a:lnTo>
                  <a:lnTo>
                    <a:pt x="100" y="191"/>
                  </a:lnTo>
                  <a:lnTo>
                    <a:pt x="100" y="189"/>
                  </a:lnTo>
                  <a:lnTo>
                    <a:pt x="100" y="187"/>
                  </a:lnTo>
                  <a:lnTo>
                    <a:pt x="98" y="187"/>
                  </a:lnTo>
                  <a:lnTo>
                    <a:pt x="96" y="187"/>
                  </a:lnTo>
                  <a:lnTo>
                    <a:pt x="94" y="187"/>
                  </a:lnTo>
                  <a:lnTo>
                    <a:pt x="92" y="187"/>
                  </a:lnTo>
                  <a:lnTo>
                    <a:pt x="90" y="187"/>
                  </a:lnTo>
                  <a:lnTo>
                    <a:pt x="88" y="187"/>
                  </a:lnTo>
                  <a:lnTo>
                    <a:pt x="86" y="187"/>
                  </a:lnTo>
                  <a:lnTo>
                    <a:pt x="84" y="187"/>
                  </a:lnTo>
                  <a:lnTo>
                    <a:pt x="84" y="185"/>
                  </a:lnTo>
                  <a:lnTo>
                    <a:pt x="82" y="185"/>
                  </a:lnTo>
                  <a:lnTo>
                    <a:pt x="80" y="183"/>
                  </a:lnTo>
                  <a:lnTo>
                    <a:pt x="78" y="185"/>
                  </a:lnTo>
                  <a:lnTo>
                    <a:pt x="76" y="185"/>
                  </a:lnTo>
                  <a:lnTo>
                    <a:pt x="76" y="183"/>
                  </a:lnTo>
                  <a:lnTo>
                    <a:pt x="76" y="181"/>
                  </a:lnTo>
                  <a:lnTo>
                    <a:pt x="76" y="179"/>
                  </a:lnTo>
                  <a:lnTo>
                    <a:pt x="76" y="177"/>
                  </a:lnTo>
                  <a:lnTo>
                    <a:pt x="74" y="177"/>
                  </a:lnTo>
                  <a:lnTo>
                    <a:pt x="72" y="177"/>
                  </a:lnTo>
                  <a:lnTo>
                    <a:pt x="72" y="177"/>
                  </a:lnTo>
                  <a:lnTo>
                    <a:pt x="70" y="177"/>
                  </a:lnTo>
                  <a:lnTo>
                    <a:pt x="70" y="175"/>
                  </a:lnTo>
                  <a:lnTo>
                    <a:pt x="68" y="175"/>
                  </a:lnTo>
                  <a:lnTo>
                    <a:pt x="66" y="173"/>
                  </a:lnTo>
                  <a:lnTo>
                    <a:pt x="64" y="173"/>
                  </a:lnTo>
                  <a:lnTo>
                    <a:pt x="62" y="173"/>
                  </a:lnTo>
                  <a:lnTo>
                    <a:pt x="60" y="173"/>
                  </a:lnTo>
                  <a:lnTo>
                    <a:pt x="60" y="171"/>
                  </a:lnTo>
                  <a:lnTo>
                    <a:pt x="58" y="171"/>
                  </a:lnTo>
                  <a:lnTo>
                    <a:pt x="56" y="171"/>
                  </a:lnTo>
                  <a:lnTo>
                    <a:pt x="54" y="171"/>
                  </a:lnTo>
                  <a:lnTo>
                    <a:pt x="52" y="171"/>
                  </a:lnTo>
                  <a:lnTo>
                    <a:pt x="50" y="171"/>
                  </a:lnTo>
                  <a:lnTo>
                    <a:pt x="48" y="171"/>
                  </a:lnTo>
                  <a:lnTo>
                    <a:pt x="46" y="171"/>
                  </a:lnTo>
                  <a:lnTo>
                    <a:pt x="44" y="171"/>
                  </a:lnTo>
                  <a:lnTo>
                    <a:pt x="42" y="171"/>
                  </a:lnTo>
                  <a:lnTo>
                    <a:pt x="40" y="171"/>
                  </a:lnTo>
                  <a:lnTo>
                    <a:pt x="38" y="171"/>
                  </a:lnTo>
                  <a:lnTo>
                    <a:pt x="38" y="169"/>
                  </a:lnTo>
                  <a:lnTo>
                    <a:pt x="38" y="167"/>
                  </a:lnTo>
                  <a:lnTo>
                    <a:pt x="36" y="167"/>
                  </a:lnTo>
                  <a:lnTo>
                    <a:pt x="34" y="167"/>
                  </a:lnTo>
                  <a:lnTo>
                    <a:pt x="34" y="165"/>
                  </a:lnTo>
                  <a:lnTo>
                    <a:pt x="32" y="165"/>
                  </a:lnTo>
                  <a:lnTo>
                    <a:pt x="32" y="163"/>
                  </a:lnTo>
                  <a:lnTo>
                    <a:pt x="30" y="163"/>
                  </a:lnTo>
                  <a:lnTo>
                    <a:pt x="30" y="161"/>
                  </a:lnTo>
                  <a:lnTo>
                    <a:pt x="28" y="161"/>
                  </a:lnTo>
                  <a:lnTo>
                    <a:pt x="28" y="159"/>
                  </a:lnTo>
                  <a:lnTo>
                    <a:pt x="28" y="157"/>
                  </a:lnTo>
                  <a:lnTo>
                    <a:pt x="28" y="155"/>
                  </a:lnTo>
                  <a:lnTo>
                    <a:pt x="28" y="153"/>
                  </a:lnTo>
                  <a:lnTo>
                    <a:pt x="28" y="151"/>
                  </a:lnTo>
                  <a:lnTo>
                    <a:pt x="28" y="149"/>
                  </a:lnTo>
                  <a:lnTo>
                    <a:pt x="30" y="147"/>
                  </a:lnTo>
                  <a:lnTo>
                    <a:pt x="30" y="145"/>
                  </a:lnTo>
                  <a:lnTo>
                    <a:pt x="30" y="143"/>
                  </a:lnTo>
                  <a:lnTo>
                    <a:pt x="32" y="143"/>
                  </a:lnTo>
                  <a:lnTo>
                    <a:pt x="32" y="141"/>
                  </a:lnTo>
                  <a:lnTo>
                    <a:pt x="32" y="139"/>
                  </a:lnTo>
                  <a:lnTo>
                    <a:pt x="32" y="137"/>
                  </a:lnTo>
                  <a:lnTo>
                    <a:pt x="32" y="135"/>
                  </a:lnTo>
                  <a:lnTo>
                    <a:pt x="32" y="133"/>
                  </a:lnTo>
                  <a:lnTo>
                    <a:pt x="30" y="133"/>
                  </a:lnTo>
                  <a:lnTo>
                    <a:pt x="30" y="131"/>
                  </a:lnTo>
                  <a:lnTo>
                    <a:pt x="30" y="129"/>
                  </a:lnTo>
                  <a:lnTo>
                    <a:pt x="28" y="129"/>
                  </a:lnTo>
                  <a:lnTo>
                    <a:pt x="28" y="129"/>
                  </a:lnTo>
                  <a:lnTo>
                    <a:pt x="28" y="127"/>
                  </a:lnTo>
                  <a:lnTo>
                    <a:pt x="28" y="127"/>
                  </a:lnTo>
                  <a:lnTo>
                    <a:pt x="26" y="127"/>
                  </a:lnTo>
                  <a:lnTo>
                    <a:pt x="24" y="127"/>
                  </a:lnTo>
                  <a:lnTo>
                    <a:pt x="22" y="127"/>
                  </a:lnTo>
                  <a:lnTo>
                    <a:pt x="22" y="125"/>
                  </a:lnTo>
                  <a:lnTo>
                    <a:pt x="22" y="123"/>
                  </a:lnTo>
                  <a:lnTo>
                    <a:pt x="22" y="121"/>
                  </a:lnTo>
                  <a:lnTo>
                    <a:pt x="20" y="121"/>
                  </a:lnTo>
                  <a:lnTo>
                    <a:pt x="22" y="121"/>
                  </a:lnTo>
                  <a:lnTo>
                    <a:pt x="20" y="121"/>
                  </a:lnTo>
                  <a:lnTo>
                    <a:pt x="20" y="119"/>
                  </a:lnTo>
                  <a:lnTo>
                    <a:pt x="20" y="117"/>
                  </a:lnTo>
                  <a:lnTo>
                    <a:pt x="18" y="117"/>
                  </a:lnTo>
                  <a:lnTo>
                    <a:pt x="16" y="117"/>
                  </a:lnTo>
                  <a:lnTo>
                    <a:pt x="16" y="115"/>
                  </a:lnTo>
                  <a:lnTo>
                    <a:pt x="14" y="115"/>
                  </a:lnTo>
                  <a:lnTo>
                    <a:pt x="14" y="113"/>
                  </a:lnTo>
                  <a:lnTo>
                    <a:pt x="14" y="111"/>
                  </a:lnTo>
                  <a:lnTo>
                    <a:pt x="12" y="111"/>
                  </a:lnTo>
                  <a:lnTo>
                    <a:pt x="10" y="113"/>
                  </a:lnTo>
                  <a:lnTo>
                    <a:pt x="10" y="111"/>
                  </a:lnTo>
                  <a:lnTo>
                    <a:pt x="8" y="111"/>
                  </a:lnTo>
                  <a:lnTo>
                    <a:pt x="6" y="111"/>
                  </a:lnTo>
                  <a:lnTo>
                    <a:pt x="6" y="109"/>
                  </a:lnTo>
                  <a:lnTo>
                    <a:pt x="4" y="109"/>
                  </a:lnTo>
                  <a:lnTo>
                    <a:pt x="4" y="107"/>
                  </a:lnTo>
                  <a:lnTo>
                    <a:pt x="4" y="105"/>
                  </a:lnTo>
                  <a:lnTo>
                    <a:pt x="2" y="105"/>
                  </a:lnTo>
                  <a:lnTo>
                    <a:pt x="2" y="107"/>
                  </a:lnTo>
                  <a:lnTo>
                    <a:pt x="0" y="107"/>
                  </a:lnTo>
                  <a:lnTo>
                    <a:pt x="0" y="105"/>
                  </a:lnTo>
                  <a:lnTo>
                    <a:pt x="2" y="105"/>
                  </a:lnTo>
                  <a:lnTo>
                    <a:pt x="2" y="103"/>
                  </a:lnTo>
                  <a:lnTo>
                    <a:pt x="4" y="103"/>
                  </a:lnTo>
                  <a:lnTo>
                    <a:pt x="4" y="101"/>
                  </a:lnTo>
                  <a:lnTo>
                    <a:pt x="6" y="101"/>
                  </a:lnTo>
                  <a:lnTo>
                    <a:pt x="6" y="99"/>
                  </a:lnTo>
                  <a:lnTo>
                    <a:pt x="6" y="97"/>
                  </a:lnTo>
                  <a:lnTo>
                    <a:pt x="8" y="97"/>
                  </a:lnTo>
                  <a:lnTo>
                    <a:pt x="8" y="95"/>
                  </a:lnTo>
                  <a:lnTo>
                    <a:pt x="8" y="93"/>
                  </a:lnTo>
                  <a:lnTo>
                    <a:pt x="10" y="93"/>
                  </a:lnTo>
                  <a:lnTo>
                    <a:pt x="10" y="91"/>
                  </a:lnTo>
                  <a:lnTo>
                    <a:pt x="10" y="89"/>
                  </a:lnTo>
                  <a:lnTo>
                    <a:pt x="12" y="89"/>
                  </a:lnTo>
                  <a:lnTo>
                    <a:pt x="10" y="89"/>
                  </a:lnTo>
                  <a:lnTo>
                    <a:pt x="10" y="91"/>
                  </a:lnTo>
                  <a:lnTo>
                    <a:pt x="10" y="93"/>
                  </a:lnTo>
                  <a:lnTo>
                    <a:pt x="10" y="95"/>
                  </a:lnTo>
                  <a:lnTo>
                    <a:pt x="8" y="95"/>
                  </a:lnTo>
                  <a:lnTo>
                    <a:pt x="8" y="97"/>
                  </a:lnTo>
                  <a:lnTo>
                    <a:pt x="8" y="99"/>
                  </a:lnTo>
                  <a:lnTo>
                    <a:pt x="6" y="99"/>
                  </a:lnTo>
                  <a:lnTo>
                    <a:pt x="6" y="101"/>
                  </a:lnTo>
                  <a:lnTo>
                    <a:pt x="6" y="103"/>
                  </a:lnTo>
                  <a:lnTo>
                    <a:pt x="6" y="105"/>
                  </a:lnTo>
                  <a:lnTo>
                    <a:pt x="8" y="105"/>
                  </a:lnTo>
                  <a:lnTo>
                    <a:pt x="8" y="103"/>
                  </a:lnTo>
                  <a:lnTo>
                    <a:pt x="10" y="103"/>
                  </a:lnTo>
                  <a:lnTo>
                    <a:pt x="10" y="101"/>
                  </a:lnTo>
                  <a:lnTo>
                    <a:pt x="10" y="103"/>
                  </a:lnTo>
                  <a:lnTo>
                    <a:pt x="12" y="103"/>
                  </a:lnTo>
                  <a:lnTo>
                    <a:pt x="12" y="105"/>
                  </a:lnTo>
                  <a:lnTo>
                    <a:pt x="12" y="107"/>
                  </a:lnTo>
                  <a:lnTo>
                    <a:pt x="12" y="105"/>
                  </a:lnTo>
                  <a:lnTo>
                    <a:pt x="12" y="103"/>
                  </a:lnTo>
                  <a:lnTo>
                    <a:pt x="10" y="103"/>
                  </a:lnTo>
                  <a:lnTo>
                    <a:pt x="10" y="101"/>
                  </a:lnTo>
                  <a:lnTo>
                    <a:pt x="10" y="99"/>
                  </a:lnTo>
                  <a:lnTo>
                    <a:pt x="12" y="99"/>
                  </a:lnTo>
                  <a:lnTo>
                    <a:pt x="12" y="97"/>
                  </a:lnTo>
                  <a:lnTo>
                    <a:pt x="14" y="97"/>
                  </a:lnTo>
                  <a:lnTo>
                    <a:pt x="14" y="95"/>
                  </a:lnTo>
                  <a:lnTo>
                    <a:pt x="14" y="93"/>
                  </a:lnTo>
                  <a:lnTo>
                    <a:pt x="14" y="91"/>
                  </a:lnTo>
                  <a:lnTo>
                    <a:pt x="14" y="93"/>
                  </a:lnTo>
                  <a:lnTo>
                    <a:pt x="14" y="95"/>
                  </a:lnTo>
                  <a:lnTo>
                    <a:pt x="14" y="93"/>
                  </a:lnTo>
                  <a:lnTo>
                    <a:pt x="14" y="91"/>
                  </a:lnTo>
                  <a:lnTo>
                    <a:pt x="16" y="91"/>
                  </a:lnTo>
                  <a:lnTo>
                    <a:pt x="18" y="91"/>
                  </a:lnTo>
                  <a:lnTo>
                    <a:pt x="20" y="91"/>
                  </a:lnTo>
                  <a:lnTo>
                    <a:pt x="20" y="93"/>
                  </a:lnTo>
                  <a:lnTo>
                    <a:pt x="22" y="93"/>
                  </a:lnTo>
                  <a:lnTo>
                    <a:pt x="24" y="93"/>
                  </a:lnTo>
                  <a:lnTo>
                    <a:pt x="24" y="95"/>
                  </a:lnTo>
                  <a:lnTo>
                    <a:pt x="24" y="93"/>
                  </a:lnTo>
                  <a:lnTo>
                    <a:pt x="22" y="93"/>
                  </a:lnTo>
                  <a:lnTo>
                    <a:pt x="20" y="93"/>
                  </a:lnTo>
                  <a:lnTo>
                    <a:pt x="20" y="91"/>
                  </a:lnTo>
                  <a:lnTo>
                    <a:pt x="20" y="89"/>
                  </a:lnTo>
                  <a:lnTo>
                    <a:pt x="20" y="91"/>
                  </a:lnTo>
                  <a:lnTo>
                    <a:pt x="20" y="89"/>
                  </a:lnTo>
                  <a:lnTo>
                    <a:pt x="18" y="89"/>
                  </a:lnTo>
                  <a:lnTo>
                    <a:pt x="18" y="87"/>
                  </a:lnTo>
                  <a:lnTo>
                    <a:pt x="18" y="89"/>
                  </a:lnTo>
                  <a:lnTo>
                    <a:pt x="16" y="89"/>
                  </a:lnTo>
                  <a:lnTo>
                    <a:pt x="16" y="87"/>
                  </a:lnTo>
                  <a:lnTo>
                    <a:pt x="14" y="87"/>
                  </a:lnTo>
                  <a:lnTo>
                    <a:pt x="14" y="89"/>
                  </a:lnTo>
                  <a:lnTo>
                    <a:pt x="16" y="89"/>
                  </a:lnTo>
                  <a:lnTo>
                    <a:pt x="14" y="89"/>
                  </a:lnTo>
                  <a:lnTo>
                    <a:pt x="14" y="87"/>
                  </a:lnTo>
                  <a:lnTo>
                    <a:pt x="14" y="85"/>
                  </a:lnTo>
                  <a:lnTo>
                    <a:pt x="12" y="85"/>
                  </a:lnTo>
                  <a:lnTo>
                    <a:pt x="12" y="83"/>
                  </a:lnTo>
                  <a:lnTo>
                    <a:pt x="14" y="83"/>
                  </a:lnTo>
                  <a:lnTo>
                    <a:pt x="14" y="81"/>
                  </a:lnTo>
                  <a:lnTo>
                    <a:pt x="14" y="81"/>
                  </a:lnTo>
                  <a:lnTo>
                    <a:pt x="14" y="79"/>
                  </a:lnTo>
                  <a:lnTo>
                    <a:pt x="16" y="79"/>
                  </a:lnTo>
                  <a:lnTo>
                    <a:pt x="14" y="79"/>
                  </a:lnTo>
                  <a:lnTo>
                    <a:pt x="16" y="79"/>
                  </a:lnTo>
                  <a:lnTo>
                    <a:pt x="16" y="81"/>
                  </a:lnTo>
                  <a:lnTo>
                    <a:pt x="16" y="81"/>
                  </a:lnTo>
                  <a:lnTo>
                    <a:pt x="16" y="81"/>
                  </a:lnTo>
                  <a:lnTo>
                    <a:pt x="16" y="81"/>
                  </a:lnTo>
                  <a:lnTo>
                    <a:pt x="18" y="81"/>
                  </a:lnTo>
                  <a:lnTo>
                    <a:pt x="16" y="81"/>
                  </a:lnTo>
                  <a:lnTo>
                    <a:pt x="16" y="81"/>
                  </a:lnTo>
                  <a:lnTo>
                    <a:pt x="18" y="81"/>
                  </a:lnTo>
                  <a:lnTo>
                    <a:pt x="16" y="81"/>
                  </a:lnTo>
                  <a:lnTo>
                    <a:pt x="18" y="81"/>
                  </a:lnTo>
                  <a:lnTo>
                    <a:pt x="16" y="81"/>
                  </a:lnTo>
                  <a:lnTo>
                    <a:pt x="18" y="81"/>
                  </a:lnTo>
                  <a:lnTo>
                    <a:pt x="20" y="81"/>
                  </a:lnTo>
                  <a:lnTo>
                    <a:pt x="22" y="81"/>
                  </a:lnTo>
                  <a:lnTo>
                    <a:pt x="24" y="81"/>
                  </a:lnTo>
                  <a:lnTo>
                    <a:pt x="26" y="81"/>
                  </a:lnTo>
                  <a:lnTo>
                    <a:pt x="28" y="81"/>
                  </a:lnTo>
                  <a:lnTo>
                    <a:pt x="26" y="81"/>
                  </a:lnTo>
                  <a:lnTo>
                    <a:pt x="26" y="79"/>
                  </a:lnTo>
                  <a:lnTo>
                    <a:pt x="24" y="79"/>
                  </a:lnTo>
                  <a:lnTo>
                    <a:pt x="22" y="79"/>
                  </a:lnTo>
                  <a:lnTo>
                    <a:pt x="24" y="79"/>
                  </a:lnTo>
                  <a:lnTo>
                    <a:pt x="24" y="77"/>
                  </a:lnTo>
                  <a:lnTo>
                    <a:pt x="22" y="77"/>
                  </a:lnTo>
                  <a:lnTo>
                    <a:pt x="20" y="77"/>
                  </a:lnTo>
                  <a:lnTo>
                    <a:pt x="22" y="77"/>
                  </a:lnTo>
                  <a:lnTo>
                    <a:pt x="20" y="77"/>
                  </a:lnTo>
                  <a:lnTo>
                    <a:pt x="22" y="77"/>
                  </a:lnTo>
                  <a:lnTo>
                    <a:pt x="22" y="75"/>
                  </a:lnTo>
                  <a:lnTo>
                    <a:pt x="22" y="73"/>
                  </a:lnTo>
                  <a:lnTo>
                    <a:pt x="20" y="73"/>
                  </a:lnTo>
                  <a:lnTo>
                    <a:pt x="18" y="73"/>
                  </a:lnTo>
                  <a:lnTo>
                    <a:pt x="18" y="75"/>
                  </a:lnTo>
                  <a:lnTo>
                    <a:pt x="16" y="75"/>
                  </a:lnTo>
                  <a:lnTo>
                    <a:pt x="16" y="77"/>
                  </a:lnTo>
                  <a:lnTo>
                    <a:pt x="18" y="77"/>
                  </a:lnTo>
                  <a:lnTo>
                    <a:pt x="16" y="77"/>
                  </a:lnTo>
                  <a:lnTo>
                    <a:pt x="14" y="77"/>
                  </a:lnTo>
                  <a:lnTo>
                    <a:pt x="14" y="75"/>
                  </a:lnTo>
                  <a:lnTo>
                    <a:pt x="16" y="75"/>
                  </a:lnTo>
                  <a:lnTo>
                    <a:pt x="16" y="73"/>
                  </a:lnTo>
                  <a:lnTo>
                    <a:pt x="18" y="73"/>
                  </a:lnTo>
                  <a:lnTo>
                    <a:pt x="18" y="71"/>
                  </a:lnTo>
                  <a:lnTo>
                    <a:pt x="18" y="69"/>
                  </a:lnTo>
                  <a:lnTo>
                    <a:pt x="18" y="67"/>
                  </a:lnTo>
                  <a:lnTo>
                    <a:pt x="20" y="67"/>
                  </a:lnTo>
                  <a:lnTo>
                    <a:pt x="20" y="65"/>
                  </a:lnTo>
                  <a:lnTo>
                    <a:pt x="20" y="63"/>
                  </a:lnTo>
                  <a:lnTo>
                    <a:pt x="20" y="61"/>
                  </a:lnTo>
                  <a:lnTo>
                    <a:pt x="22" y="61"/>
                  </a:lnTo>
                  <a:lnTo>
                    <a:pt x="22" y="59"/>
                  </a:lnTo>
                  <a:lnTo>
                    <a:pt x="22" y="57"/>
                  </a:lnTo>
                  <a:lnTo>
                    <a:pt x="20" y="57"/>
                  </a:lnTo>
                  <a:lnTo>
                    <a:pt x="22" y="57"/>
                  </a:lnTo>
                  <a:lnTo>
                    <a:pt x="22" y="55"/>
                  </a:lnTo>
                  <a:lnTo>
                    <a:pt x="20" y="55"/>
                  </a:lnTo>
                  <a:lnTo>
                    <a:pt x="20" y="53"/>
                  </a:lnTo>
                  <a:lnTo>
                    <a:pt x="22" y="53"/>
                  </a:lnTo>
                  <a:lnTo>
                    <a:pt x="22" y="51"/>
                  </a:lnTo>
                  <a:lnTo>
                    <a:pt x="22" y="49"/>
                  </a:lnTo>
                  <a:lnTo>
                    <a:pt x="22" y="51"/>
                  </a:lnTo>
                  <a:lnTo>
                    <a:pt x="22" y="49"/>
                  </a:lnTo>
                  <a:lnTo>
                    <a:pt x="24" y="49"/>
                  </a:lnTo>
                  <a:lnTo>
                    <a:pt x="24" y="47"/>
                  </a:lnTo>
                  <a:lnTo>
                    <a:pt x="24" y="45"/>
                  </a:lnTo>
                  <a:lnTo>
                    <a:pt x="24" y="43"/>
                  </a:lnTo>
                  <a:lnTo>
                    <a:pt x="26" y="43"/>
                  </a:lnTo>
                  <a:lnTo>
                    <a:pt x="26" y="41"/>
                  </a:lnTo>
                  <a:lnTo>
                    <a:pt x="26" y="38"/>
                  </a:lnTo>
                  <a:lnTo>
                    <a:pt x="26" y="36"/>
                  </a:lnTo>
                  <a:lnTo>
                    <a:pt x="28" y="36"/>
                  </a:lnTo>
                  <a:lnTo>
                    <a:pt x="28" y="34"/>
                  </a:lnTo>
                  <a:lnTo>
                    <a:pt x="28" y="32"/>
                  </a:lnTo>
                  <a:lnTo>
                    <a:pt x="26" y="32"/>
                  </a:lnTo>
                  <a:lnTo>
                    <a:pt x="26" y="32"/>
                  </a:lnTo>
                  <a:lnTo>
                    <a:pt x="28" y="32"/>
                  </a:lnTo>
                  <a:lnTo>
                    <a:pt x="28" y="30"/>
                  </a:lnTo>
                  <a:lnTo>
                    <a:pt x="26" y="30"/>
                  </a:lnTo>
                  <a:lnTo>
                    <a:pt x="26" y="28"/>
                  </a:lnTo>
                  <a:lnTo>
                    <a:pt x="26" y="26"/>
                  </a:lnTo>
                  <a:lnTo>
                    <a:pt x="26" y="24"/>
                  </a:lnTo>
                  <a:lnTo>
                    <a:pt x="24" y="24"/>
                  </a:lnTo>
                  <a:lnTo>
                    <a:pt x="26" y="24"/>
                  </a:lnTo>
                  <a:lnTo>
                    <a:pt x="24" y="24"/>
                  </a:lnTo>
                  <a:lnTo>
                    <a:pt x="26" y="24"/>
                  </a:lnTo>
                  <a:lnTo>
                    <a:pt x="24" y="24"/>
                  </a:lnTo>
                  <a:lnTo>
                    <a:pt x="26" y="24"/>
                  </a:lnTo>
                  <a:lnTo>
                    <a:pt x="26" y="22"/>
                  </a:lnTo>
                  <a:lnTo>
                    <a:pt x="26" y="20"/>
                  </a:lnTo>
                  <a:lnTo>
                    <a:pt x="26" y="18"/>
                  </a:lnTo>
                  <a:lnTo>
                    <a:pt x="28" y="18"/>
                  </a:lnTo>
                  <a:lnTo>
                    <a:pt x="28" y="16"/>
                  </a:lnTo>
                  <a:lnTo>
                    <a:pt x="28" y="14"/>
                  </a:lnTo>
                  <a:lnTo>
                    <a:pt x="28" y="12"/>
                  </a:lnTo>
                  <a:lnTo>
                    <a:pt x="28" y="12"/>
                  </a:lnTo>
                  <a:lnTo>
                    <a:pt x="28" y="12"/>
                  </a:lnTo>
                  <a:lnTo>
                    <a:pt x="28" y="12"/>
                  </a:lnTo>
                  <a:lnTo>
                    <a:pt x="28" y="12"/>
                  </a:lnTo>
                  <a:lnTo>
                    <a:pt x="28" y="10"/>
                  </a:lnTo>
                  <a:lnTo>
                    <a:pt x="28" y="10"/>
                  </a:lnTo>
                  <a:lnTo>
                    <a:pt x="30" y="10"/>
                  </a:lnTo>
                  <a:lnTo>
                    <a:pt x="30" y="8"/>
                  </a:lnTo>
                  <a:lnTo>
                    <a:pt x="32" y="8"/>
                  </a:lnTo>
                  <a:lnTo>
                    <a:pt x="32" y="6"/>
                  </a:lnTo>
                  <a:lnTo>
                    <a:pt x="34" y="6"/>
                  </a:lnTo>
                  <a:lnTo>
                    <a:pt x="34" y="4"/>
                  </a:lnTo>
                  <a:lnTo>
                    <a:pt x="32" y="4"/>
                  </a:lnTo>
                  <a:lnTo>
                    <a:pt x="32" y="2"/>
                  </a:lnTo>
                  <a:lnTo>
                    <a:pt x="32" y="0"/>
                  </a:lnTo>
                  <a:lnTo>
                    <a:pt x="34" y="0"/>
                  </a:lnTo>
                  <a:lnTo>
                    <a:pt x="34" y="2"/>
                  </a:lnTo>
                  <a:lnTo>
                    <a:pt x="34" y="0"/>
                  </a:lnTo>
                  <a:lnTo>
                    <a:pt x="34" y="2"/>
                  </a:lnTo>
                  <a:lnTo>
                    <a:pt x="36" y="2"/>
                  </a:lnTo>
                  <a:lnTo>
                    <a:pt x="36" y="4"/>
                  </a:lnTo>
                  <a:lnTo>
                    <a:pt x="38" y="4"/>
                  </a:lnTo>
                  <a:lnTo>
                    <a:pt x="38" y="6"/>
                  </a:lnTo>
                  <a:lnTo>
                    <a:pt x="38" y="8"/>
                  </a:lnTo>
                  <a:lnTo>
                    <a:pt x="40" y="8"/>
                  </a:lnTo>
                  <a:lnTo>
                    <a:pt x="40" y="10"/>
                  </a:lnTo>
                  <a:lnTo>
                    <a:pt x="40" y="12"/>
                  </a:lnTo>
                  <a:lnTo>
                    <a:pt x="42" y="12"/>
                  </a:lnTo>
                  <a:lnTo>
                    <a:pt x="42" y="14"/>
                  </a:lnTo>
                  <a:lnTo>
                    <a:pt x="44" y="14"/>
                  </a:lnTo>
                  <a:lnTo>
                    <a:pt x="44" y="16"/>
                  </a:lnTo>
                  <a:lnTo>
                    <a:pt x="46" y="16"/>
                  </a:lnTo>
                  <a:lnTo>
                    <a:pt x="46" y="18"/>
                  </a:lnTo>
                  <a:lnTo>
                    <a:pt x="48" y="18"/>
                  </a:lnTo>
                  <a:lnTo>
                    <a:pt x="48" y="20"/>
                  </a:lnTo>
                  <a:lnTo>
                    <a:pt x="48" y="22"/>
                  </a:lnTo>
                  <a:lnTo>
                    <a:pt x="50" y="22"/>
                  </a:lnTo>
                  <a:lnTo>
                    <a:pt x="50" y="24"/>
                  </a:lnTo>
                  <a:lnTo>
                    <a:pt x="52" y="24"/>
                  </a:lnTo>
                  <a:lnTo>
                    <a:pt x="52" y="26"/>
                  </a:lnTo>
                  <a:lnTo>
                    <a:pt x="54" y="26"/>
                  </a:lnTo>
                  <a:lnTo>
                    <a:pt x="56" y="26"/>
                  </a:lnTo>
                  <a:lnTo>
                    <a:pt x="56" y="28"/>
                  </a:lnTo>
                  <a:lnTo>
                    <a:pt x="58" y="28"/>
                  </a:lnTo>
                  <a:lnTo>
                    <a:pt x="60" y="28"/>
                  </a:lnTo>
                  <a:lnTo>
                    <a:pt x="60" y="30"/>
                  </a:lnTo>
                  <a:lnTo>
                    <a:pt x="60" y="32"/>
                  </a:lnTo>
                  <a:lnTo>
                    <a:pt x="62" y="32"/>
                  </a:lnTo>
                  <a:lnTo>
                    <a:pt x="64" y="32"/>
                  </a:lnTo>
                  <a:lnTo>
                    <a:pt x="64" y="32"/>
                  </a:lnTo>
                  <a:lnTo>
                    <a:pt x="66" y="32"/>
                  </a:lnTo>
                  <a:lnTo>
                    <a:pt x="68" y="32"/>
                  </a:lnTo>
                  <a:lnTo>
                    <a:pt x="66" y="32"/>
                  </a:lnTo>
                  <a:lnTo>
                    <a:pt x="66" y="34"/>
                  </a:lnTo>
                  <a:lnTo>
                    <a:pt x="68" y="34"/>
                  </a:lnTo>
                  <a:lnTo>
                    <a:pt x="68" y="36"/>
                  </a:lnTo>
                  <a:lnTo>
                    <a:pt x="70" y="36"/>
                  </a:lnTo>
                  <a:lnTo>
                    <a:pt x="72" y="36"/>
                  </a:lnTo>
                  <a:lnTo>
                    <a:pt x="74" y="36"/>
                  </a:lnTo>
                  <a:lnTo>
                    <a:pt x="76" y="36"/>
                  </a:lnTo>
                  <a:lnTo>
                    <a:pt x="76" y="36"/>
                  </a:lnTo>
                  <a:lnTo>
                    <a:pt x="76" y="36"/>
                  </a:lnTo>
                  <a:lnTo>
                    <a:pt x="74" y="36"/>
                  </a:lnTo>
                  <a:lnTo>
                    <a:pt x="76" y="36"/>
                  </a:lnTo>
                  <a:lnTo>
                    <a:pt x="76" y="38"/>
                  </a:lnTo>
                  <a:lnTo>
                    <a:pt x="76" y="38"/>
                  </a:lnTo>
                  <a:lnTo>
                    <a:pt x="76" y="41"/>
                  </a:lnTo>
                  <a:lnTo>
                    <a:pt x="76" y="43"/>
                  </a:lnTo>
                  <a:lnTo>
                    <a:pt x="76" y="41"/>
                  </a:lnTo>
                  <a:lnTo>
                    <a:pt x="76" y="43"/>
                  </a:lnTo>
                  <a:lnTo>
                    <a:pt x="76" y="41"/>
                  </a:lnTo>
                  <a:lnTo>
                    <a:pt x="76" y="43"/>
                  </a:lnTo>
                  <a:lnTo>
                    <a:pt x="76" y="43"/>
                  </a:lnTo>
                  <a:lnTo>
                    <a:pt x="76" y="43"/>
                  </a:lnTo>
                  <a:lnTo>
                    <a:pt x="76" y="43"/>
                  </a:lnTo>
                  <a:lnTo>
                    <a:pt x="76" y="45"/>
                  </a:lnTo>
                  <a:lnTo>
                    <a:pt x="76" y="45"/>
                  </a:lnTo>
                  <a:lnTo>
                    <a:pt x="76" y="43"/>
                  </a:lnTo>
                  <a:lnTo>
                    <a:pt x="78" y="43"/>
                  </a:lnTo>
                  <a:lnTo>
                    <a:pt x="80" y="43"/>
                  </a:lnTo>
                  <a:lnTo>
                    <a:pt x="80" y="45"/>
                  </a:lnTo>
                  <a:lnTo>
                    <a:pt x="78" y="45"/>
                  </a:lnTo>
                  <a:lnTo>
                    <a:pt x="78" y="47"/>
                  </a:lnTo>
                  <a:lnTo>
                    <a:pt x="80" y="47"/>
                  </a:lnTo>
                  <a:lnTo>
                    <a:pt x="80" y="49"/>
                  </a:lnTo>
                  <a:lnTo>
                    <a:pt x="78" y="49"/>
                  </a:lnTo>
                  <a:lnTo>
                    <a:pt x="80" y="49"/>
                  </a:lnTo>
                  <a:lnTo>
                    <a:pt x="80" y="47"/>
                  </a:lnTo>
                  <a:lnTo>
                    <a:pt x="82" y="47"/>
                  </a:lnTo>
                  <a:lnTo>
                    <a:pt x="80" y="47"/>
                  </a:lnTo>
                  <a:lnTo>
                    <a:pt x="80" y="45"/>
                  </a:lnTo>
                  <a:lnTo>
                    <a:pt x="80" y="43"/>
                  </a:lnTo>
                  <a:lnTo>
                    <a:pt x="82" y="43"/>
                  </a:lnTo>
                  <a:lnTo>
                    <a:pt x="84" y="43"/>
                  </a:lnTo>
                  <a:lnTo>
                    <a:pt x="86" y="43"/>
                  </a:lnTo>
                  <a:lnTo>
                    <a:pt x="86" y="45"/>
                  </a:lnTo>
                  <a:lnTo>
                    <a:pt x="84" y="45"/>
                  </a:lnTo>
                  <a:lnTo>
                    <a:pt x="82" y="45"/>
                  </a:lnTo>
                  <a:lnTo>
                    <a:pt x="82" y="47"/>
                  </a:lnTo>
                  <a:lnTo>
                    <a:pt x="84" y="47"/>
                  </a:lnTo>
                  <a:lnTo>
                    <a:pt x="82" y="47"/>
                  </a:lnTo>
                  <a:lnTo>
                    <a:pt x="84" y="47"/>
                  </a:lnTo>
                  <a:lnTo>
                    <a:pt x="84" y="49"/>
                  </a:lnTo>
                  <a:lnTo>
                    <a:pt x="82" y="49"/>
                  </a:lnTo>
                  <a:lnTo>
                    <a:pt x="84" y="49"/>
                  </a:lnTo>
                  <a:lnTo>
                    <a:pt x="82" y="49"/>
                  </a:lnTo>
                  <a:lnTo>
                    <a:pt x="84" y="49"/>
                  </a:lnTo>
                  <a:lnTo>
                    <a:pt x="82" y="49"/>
                  </a:lnTo>
                  <a:lnTo>
                    <a:pt x="84" y="49"/>
                  </a:lnTo>
                  <a:lnTo>
                    <a:pt x="84" y="51"/>
                  </a:lnTo>
                  <a:lnTo>
                    <a:pt x="82" y="51"/>
                  </a:lnTo>
                  <a:lnTo>
                    <a:pt x="82" y="53"/>
                  </a:lnTo>
                  <a:lnTo>
                    <a:pt x="84" y="53"/>
                  </a:lnTo>
                  <a:lnTo>
                    <a:pt x="84" y="55"/>
                  </a:lnTo>
                  <a:lnTo>
                    <a:pt x="82" y="55"/>
                  </a:lnTo>
                  <a:lnTo>
                    <a:pt x="82" y="57"/>
                  </a:lnTo>
                  <a:lnTo>
                    <a:pt x="82" y="55"/>
                  </a:lnTo>
                  <a:lnTo>
                    <a:pt x="84" y="55"/>
                  </a:lnTo>
                  <a:lnTo>
                    <a:pt x="84" y="57"/>
                  </a:lnTo>
                  <a:lnTo>
                    <a:pt x="82" y="57"/>
                  </a:lnTo>
                  <a:lnTo>
                    <a:pt x="84" y="57"/>
                  </a:lnTo>
                  <a:lnTo>
                    <a:pt x="82" y="57"/>
                  </a:lnTo>
                  <a:lnTo>
                    <a:pt x="84" y="57"/>
                  </a:lnTo>
                  <a:lnTo>
                    <a:pt x="84" y="59"/>
                  </a:lnTo>
                  <a:lnTo>
                    <a:pt x="82" y="59"/>
                  </a:lnTo>
                  <a:lnTo>
                    <a:pt x="80" y="59"/>
                  </a:lnTo>
                  <a:lnTo>
                    <a:pt x="80" y="61"/>
                  </a:lnTo>
                  <a:lnTo>
                    <a:pt x="78" y="61"/>
                  </a:lnTo>
                  <a:lnTo>
                    <a:pt x="78" y="59"/>
                  </a:lnTo>
                  <a:lnTo>
                    <a:pt x="78" y="61"/>
                  </a:lnTo>
                  <a:lnTo>
                    <a:pt x="76" y="61"/>
                  </a:lnTo>
                  <a:lnTo>
                    <a:pt x="76" y="63"/>
                  </a:lnTo>
                  <a:lnTo>
                    <a:pt x="76" y="63"/>
                  </a:lnTo>
                  <a:lnTo>
                    <a:pt x="76" y="65"/>
                  </a:lnTo>
                  <a:lnTo>
                    <a:pt x="74" y="65"/>
                  </a:lnTo>
                  <a:lnTo>
                    <a:pt x="74" y="63"/>
                  </a:lnTo>
                  <a:lnTo>
                    <a:pt x="76" y="63"/>
                  </a:lnTo>
                  <a:lnTo>
                    <a:pt x="76" y="61"/>
                  </a:lnTo>
                  <a:lnTo>
                    <a:pt x="76" y="61"/>
                  </a:lnTo>
                  <a:lnTo>
                    <a:pt x="76" y="59"/>
                  </a:lnTo>
                  <a:lnTo>
                    <a:pt x="76" y="57"/>
                  </a:lnTo>
                  <a:lnTo>
                    <a:pt x="76" y="59"/>
                  </a:lnTo>
                  <a:lnTo>
                    <a:pt x="76" y="59"/>
                  </a:lnTo>
                  <a:lnTo>
                    <a:pt x="76" y="57"/>
                  </a:lnTo>
                  <a:lnTo>
                    <a:pt x="76" y="59"/>
                  </a:lnTo>
                  <a:lnTo>
                    <a:pt x="76" y="61"/>
                  </a:lnTo>
                  <a:lnTo>
                    <a:pt x="74" y="61"/>
                  </a:lnTo>
                  <a:lnTo>
                    <a:pt x="72" y="61"/>
                  </a:lnTo>
                  <a:lnTo>
                    <a:pt x="72" y="63"/>
                  </a:lnTo>
                  <a:lnTo>
                    <a:pt x="72" y="65"/>
                  </a:lnTo>
                  <a:lnTo>
                    <a:pt x="70" y="65"/>
                  </a:lnTo>
                  <a:lnTo>
                    <a:pt x="68" y="65"/>
                  </a:lnTo>
                  <a:lnTo>
                    <a:pt x="66" y="65"/>
                  </a:lnTo>
                  <a:lnTo>
                    <a:pt x="66" y="67"/>
                  </a:lnTo>
                  <a:lnTo>
                    <a:pt x="64" y="67"/>
                  </a:lnTo>
                  <a:lnTo>
                    <a:pt x="64" y="69"/>
                  </a:lnTo>
                  <a:lnTo>
                    <a:pt x="62" y="69"/>
                  </a:lnTo>
                  <a:lnTo>
                    <a:pt x="60" y="69"/>
                  </a:lnTo>
                  <a:lnTo>
                    <a:pt x="60" y="71"/>
                  </a:lnTo>
                  <a:lnTo>
                    <a:pt x="58" y="71"/>
                  </a:lnTo>
                  <a:lnTo>
                    <a:pt x="58" y="73"/>
                  </a:lnTo>
                  <a:lnTo>
                    <a:pt x="56" y="73"/>
                  </a:lnTo>
                  <a:lnTo>
                    <a:pt x="56" y="75"/>
                  </a:lnTo>
                  <a:lnTo>
                    <a:pt x="58" y="75"/>
                  </a:lnTo>
                  <a:lnTo>
                    <a:pt x="58" y="77"/>
                  </a:lnTo>
                  <a:lnTo>
                    <a:pt x="60" y="77"/>
                  </a:lnTo>
                  <a:lnTo>
                    <a:pt x="62" y="77"/>
                  </a:lnTo>
                  <a:lnTo>
                    <a:pt x="64" y="77"/>
                  </a:lnTo>
                  <a:lnTo>
                    <a:pt x="66" y="77"/>
                  </a:lnTo>
                  <a:lnTo>
                    <a:pt x="66" y="75"/>
                  </a:lnTo>
                  <a:lnTo>
                    <a:pt x="68" y="75"/>
                  </a:lnTo>
                  <a:lnTo>
                    <a:pt x="66" y="75"/>
                  </a:lnTo>
                  <a:lnTo>
                    <a:pt x="64" y="75"/>
                  </a:lnTo>
                  <a:lnTo>
                    <a:pt x="62" y="75"/>
                  </a:lnTo>
                  <a:lnTo>
                    <a:pt x="60" y="75"/>
                  </a:lnTo>
                  <a:lnTo>
                    <a:pt x="60" y="77"/>
                  </a:lnTo>
                  <a:lnTo>
                    <a:pt x="60" y="75"/>
                  </a:lnTo>
                  <a:lnTo>
                    <a:pt x="58" y="75"/>
                  </a:lnTo>
                  <a:lnTo>
                    <a:pt x="58" y="73"/>
                  </a:lnTo>
                  <a:lnTo>
                    <a:pt x="60" y="73"/>
                  </a:lnTo>
                  <a:lnTo>
                    <a:pt x="60" y="71"/>
                  </a:lnTo>
                  <a:lnTo>
                    <a:pt x="62" y="71"/>
                  </a:lnTo>
                  <a:lnTo>
                    <a:pt x="62" y="69"/>
                  </a:lnTo>
                  <a:lnTo>
                    <a:pt x="64" y="69"/>
                  </a:lnTo>
                  <a:lnTo>
                    <a:pt x="66" y="69"/>
                  </a:lnTo>
                  <a:lnTo>
                    <a:pt x="66" y="67"/>
                  </a:lnTo>
                  <a:lnTo>
                    <a:pt x="68" y="67"/>
                  </a:lnTo>
                  <a:lnTo>
                    <a:pt x="70" y="67"/>
                  </a:lnTo>
                  <a:lnTo>
                    <a:pt x="70" y="65"/>
                  </a:lnTo>
                  <a:lnTo>
                    <a:pt x="70" y="67"/>
                  </a:lnTo>
                  <a:lnTo>
                    <a:pt x="70" y="65"/>
                  </a:lnTo>
                  <a:lnTo>
                    <a:pt x="72" y="65"/>
                  </a:lnTo>
                  <a:lnTo>
                    <a:pt x="72" y="67"/>
                  </a:lnTo>
                  <a:lnTo>
                    <a:pt x="72" y="65"/>
                  </a:lnTo>
                  <a:lnTo>
                    <a:pt x="74" y="65"/>
                  </a:lnTo>
                  <a:lnTo>
                    <a:pt x="72" y="67"/>
                  </a:lnTo>
                  <a:lnTo>
                    <a:pt x="74" y="67"/>
                  </a:lnTo>
                  <a:lnTo>
                    <a:pt x="76" y="67"/>
                  </a:lnTo>
                  <a:lnTo>
                    <a:pt x="76" y="65"/>
                  </a:lnTo>
                  <a:lnTo>
                    <a:pt x="76" y="65"/>
                  </a:lnTo>
                  <a:lnTo>
                    <a:pt x="76" y="63"/>
                  </a:lnTo>
                  <a:lnTo>
                    <a:pt x="78" y="63"/>
                  </a:lnTo>
                  <a:lnTo>
                    <a:pt x="78" y="61"/>
                  </a:lnTo>
                  <a:lnTo>
                    <a:pt x="80" y="61"/>
                  </a:lnTo>
                  <a:lnTo>
                    <a:pt x="82" y="61"/>
                  </a:lnTo>
                  <a:lnTo>
                    <a:pt x="84" y="61"/>
                  </a:lnTo>
                  <a:lnTo>
                    <a:pt x="84" y="59"/>
                  </a:lnTo>
                  <a:lnTo>
                    <a:pt x="84" y="61"/>
                  </a:lnTo>
                  <a:lnTo>
                    <a:pt x="84" y="63"/>
                  </a:lnTo>
                  <a:lnTo>
                    <a:pt x="82" y="63"/>
                  </a:lnTo>
                  <a:lnTo>
                    <a:pt x="84" y="63"/>
                  </a:lnTo>
                  <a:lnTo>
                    <a:pt x="84" y="61"/>
                  </a:lnTo>
                  <a:lnTo>
                    <a:pt x="84" y="59"/>
                  </a:lnTo>
                  <a:lnTo>
                    <a:pt x="86" y="59"/>
                  </a:lnTo>
                  <a:lnTo>
                    <a:pt x="84" y="59"/>
                  </a:lnTo>
                  <a:lnTo>
                    <a:pt x="86" y="57"/>
                  </a:lnTo>
                  <a:lnTo>
                    <a:pt x="84" y="57"/>
                  </a:lnTo>
                  <a:lnTo>
                    <a:pt x="86" y="57"/>
                  </a:lnTo>
                  <a:lnTo>
                    <a:pt x="86" y="59"/>
                  </a:lnTo>
                  <a:lnTo>
                    <a:pt x="86" y="57"/>
                  </a:lnTo>
                  <a:lnTo>
                    <a:pt x="84" y="57"/>
                  </a:lnTo>
                  <a:lnTo>
                    <a:pt x="84" y="55"/>
                  </a:lnTo>
                  <a:lnTo>
                    <a:pt x="86" y="55"/>
                  </a:lnTo>
                  <a:lnTo>
                    <a:pt x="86" y="57"/>
                  </a:lnTo>
                  <a:lnTo>
                    <a:pt x="86" y="59"/>
                  </a:lnTo>
                  <a:lnTo>
                    <a:pt x="88" y="59"/>
                  </a:lnTo>
                  <a:lnTo>
                    <a:pt x="86" y="59"/>
                  </a:lnTo>
                  <a:lnTo>
                    <a:pt x="86" y="61"/>
                  </a:lnTo>
                  <a:lnTo>
                    <a:pt x="86" y="63"/>
                  </a:lnTo>
                  <a:lnTo>
                    <a:pt x="86" y="65"/>
                  </a:lnTo>
                  <a:lnTo>
                    <a:pt x="84" y="65"/>
                  </a:lnTo>
                  <a:lnTo>
                    <a:pt x="86" y="65"/>
                  </a:lnTo>
                  <a:lnTo>
                    <a:pt x="86" y="67"/>
                  </a:lnTo>
                  <a:lnTo>
                    <a:pt x="84" y="67"/>
                  </a:lnTo>
                  <a:lnTo>
                    <a:pt x="82" y="67"/>
                  </a:lnTo>
                  <a:lnTo>
                    <a:pt x="82" y="65"/>
                  </a:lnTo>
                  <a:lnTo>
                    <a:pt x="82" y="67"/>
                  </a:lnTo>
                  <a:lnTo>
                    <a:pt x="82" y="65"/>
                  </a:lnTo>
                  <a:lnTo>
                    <a:pt x="82" y="67"/>
                  </a:lnTo>
                  <a:lnTo>
                    <a:pt x="80" y="67"/>
                  </a:lnTo>
                  <a:lnTo>
                    <a:pt x="80" y="69"/>
                  </a:lnTo>
                  <a:lnTo>
                    <a:pt x="80" y="67"/>
                  </a:lnTo>
                  <a:lnTo>
                    <a:pt x="78" y="67"/>
                  </a:lnTo>
                  <a:lnTo>
                    <a:pt x="80" y="67"/>
                  </a:lnTo>
                  <a:lnTo>
                    <a:pt x="80" y="65"/>
                  </a:lnTo>
                  <a:lnTo>
                    <a:pt x="78" y="65"/>
                  </a:lnTo>
                  <a:lnTo>
                    <a:pt x="80" y="65"/>
                  </a:lnTo>
                  <a:lnTo>
                    <a:pt x="78" y="65"/>
                  </a:lnTo>
                  <a:lnTo>
                    <a:pt x="78" y="67"/>
                  </a:lnTo>
                  <a:lnTo>
                    <a:pt x="78" y="65"/>
                  </a:lnTo>
                  <a:lnTo>
                    <a:pt x="78" y="67"/>
                  </a:lnTo>
                  <a:lnTo>
                    <a:pt x="80" y="67"/>
                  </a:lnTo>
                  <a:lnTo>
                    <a:pt x="78" y="67"/>
                  </a:lnTo>
                  <a:lnTo>
                    <a:pt x="78" y="69"/>
                  </a:lnTo>
                  <a:lnTo>
                    <a:pt x="78" y="71"/>
                  </a:lnTo>
                  <a:lnTo>
                    <a:pt x="78" y="73"/>
                  </a:lnTo>
                  <a:lnTo>
                    <a:pt x="76" y="73"/>
                  </a:lnTo>
                  <a:lnTo>
                    <a:pt x="76" y="71"/>
                  </a:lnTo>
                  <a:lnTo>
                    <a:pt x="76" y="69"/>
                  </a:lnTo>
                  <a:lnTo>
                    <a:pt x="76" y="69"/>
                  </a:lnTo>
                  <a:lnTo>
                    <a:pt x="76" y="71"/>
                  </a:lnTo>
                  <a:lnTo>
                    <a:pt x="76" y="73"/>
                  </a:lnTo>
                  <a:lnTo>
                    <a:pt x="76" y="71"/>
                  </a:lnTo>
                  <a:lnTo>
                    <a:pt x="76" y="73"/>
                  </a:lnTo>
                  <a:lnTo>
                    <a:pt x="76" y="71"/>
                  </a:lnTo>
                  <a:lnTo>
                    <a:pt x="76" y="71"/>
                  </a:lnTo>
                  <a:lnTo>
                    <a:pt x="76" y="71"/>
                  </a:lnTo>
                  <a:lnTo>
                    <a:pt x="76" y="73"/>
                  </a:lnTo>
                  <a:lnTo>
                    <a:pt x="76" y="71"/>
                  </a:lnTo>
                  <a:lnTo>
                    <a:pt x="76" y="71"/>
                  </a:lnTo>
                  <a:lnTo>
                    <a:pt x="76" y="73"/>
                  </a:lnTo>
                  <a:lnTo>
                    <a:pt x="76" y="73"/>
                  </a:lnTo>
                  <a:lnTo>
                    <a:pt x="74" y="73"/>
                  </a:lnTo>
                  <a:lnTo>
                    <a:pt x="74" y="75"/>
                  </a:lnTo>
                  <a:lnTo>
                    <a:pt x="74" y="73"/>
                  </a:lnTo>
                  <a:lnTo>
                    <a:pt x="74" y="75"/>
                  </a:lnTo>
                  <a:lnTo>
                    <a:pt x="76" y="75"/>
                  </a:lnTo>
                  <a:lnTo>
                    <a:pt x="76" y="73"/>
                  </a:lnTo>
                  <a:lnTo>
                    <a:pt x="76" y="75"/>
                  </a:lnTo>
                  <a:lnTo>
                    <a:pt x="76" y="75"/>
                  </a:lnTo>
                  <a:lnTo>
                    <a:pt x="76" y="73"/>
                  </a:lnTo>
                  <a:lnTo>
                    <a:pt x="78" y="73"/>
                  </a:lnTo>
                  <a:lnTo>
                    <a:pt x="78" y="75"/>
                  </a:lnTo>
                  <a:lnTo>
                    <a:pt x="78" y="77"/>
                  </a:lnTo>
                  <a:lnTo>
                    <a:pt x="76" y="77"/>
                  </a:lnTo>
                  <a:lnTo>
                    <a:pt x="78" y="77"/>
                  </a:lnTo>
                  <a:lnTo>
                    <a:pt x="78" y="79"/>
                  </a:lnTo>
                  <a:lnTo>
                    <a:pt x="76" y="79"/>
                  </a:lnTo>
                  <a:lnTo>
                    <a:pt x="76" y="81"/>
                  </a:lnTo>
                  <a:lnTo>
                    <a:pt x="76" y="81"/>
                  </a:lnTo>
                  <a:lnTo>
                    <a:pt x="76" y="81"/>
                  </a:lnTo>
                  <a:lnTo>
                    <a:pt x="74" y="83"/>
                  </a:lnTo>
                  <a:lnTo>
                    <a:pt x="72" y="83"/>
                  </a:lnTo>
                  <a:lnTo>
                    <a:pt x="74" y="83"/>
                  </a:lnTo>
                  <a:lnTo>
                    <a:pt x="74" y="85"/>
                  </a:lnTo>
                  <a:lnTo>
                    <a:pt x="72" y="85"/>
                  </a:lnTo>
                  <a:lnTo>
                    <a:pt x="72" y="87"/>
                  </a:lnTo>
                  <a:lnTo>
                    <a:pt x="70" y="87"/>
                  </a:lnTo>
                  <a:lnTo>
                    <a:pt x="70" y="85"/>
                  </a:lnTo>
                  <a:lnTo>
                    <a:pt x="72" y="85"/>
                  </a:lnTo>
                  <a:lnTo>
                    <a:pt x="72" y="83"/>
                  </a:lnTo>
                  <a:lnTo>
                    <a:pt x="72" y="85"/>
                  </a:lnTo>
                  <a:lnTo>
                    <a:pt x="72" y="83"/>
                  </a:lnTo>
                  <a:lnTo>
                    <a:pt x="72" y="85"/>
                  </a:lnTo>
                  <a:lnTo>
                    <a:pt x="70" y="85"/>
                  </a:lnTo>
                  <a:lnTo>
                    <a:pt x="70" y="83"/>
                  </a:lnTo>
                  <a:lnTo>
                    <a:pt x="68" y="83"/>
                  </a:lnTo>
                  <a:lnTo>
                    <a:pt x="70" y="83"/>
                  </a:lnTo>
                  <a:lnTo>
                    <a:pt x="68" y="83"/>
                  </a:lnTo>
                  <a:lnTo>
                    <a:pt x="70" y="83"/>
                  </a:lnTo>
                  <a:lnTo>
                    <a:pt x="70" y="81"/>
                  </a:lnTo>
                  <a:lnTo>
                    <a:pt x="70" y="83"/>
                  </a:lnTo>
                  <a:lnTo>
                    <a:pt x="70" y="81"/>
                  </a:lnTo>
                  <a:lnTo>
                    <a:pt x="70" y="83"/>
                  </a:lnTo>
                  <a:lnTo>
                    <a:pt x="70" y="81"/>
                  </a:lnTo>
                  <a:lnTo>
                    <a:pt x="72" y="81"/>
                  </a:lnTo>
                  <a:lnTo>
                    <a:pt x="72" y="81"/>
                  </a:lnTo>
                  <a:lnTo>
                    <a:pt x="74" y="81"/>
                  </a:lnTo>
                  <a:lnTo>
                    <a:pt x="72" y="81"/>
                  </a:lnTo>
                  <a:lnTo>
                    <a:pt x="70" y="81"/>
                  </a:lnTo>
                  <a:lnTo>
                    <a:pt x="70" y="81"/>
                  </a:lnTo>
                  <a:lnTo>
                    <a:pt x="68" y="81"/>
                  </a:lnTo>
                  <a:lnTo>
                    <a:pt x="68" y="81"/>
                  </a:lnTo>
                  <a:lnTo>
                    <a:pt x="68" y="81"/>
                  </a:lnTo>
                  <a:lnTo>
                    <a:pt x="66" y="81"/>
                  </a:lnTo>
                  <a:lnTo>
                    <a:pt x="66" y="83"/>
                  </a:lnTo>
                  <a:lnTo>
                    <a:pt x="66" y="85"/>
                  </a:lnTo>
                  <a:lnTo>
                    <a:pt x="66" y="87"/>
                  </a:lnTo>
                  <a:lnTo>
                    <a:pt x="64" y="87"/>
                  </a:lnTo>
                  <a:lnTo>
                    <a:pt x="64" y="85"/>
                  </a:lnTo>
                  <a:lnTo>
                    <a:pt x="66" y="85"/>
                  </a:lnTo>
                  <a:lnTo>
                    <a:pt x="64" y="85"/>
                  </a:lnTo>
                  <a:lnTo>
                    <a:pt x="64" y="87"/>
                  </a:lnTo>
                  <a:lnTo>
                    <a:pt x="62" y="87"/>
                  </a:lnTo>
                  <a:lnTo>
                    <a:pt x="64" y="85"/>
                  </a:lnTo>
                  <a:lnTo>
                    <a:pt x="64" y="83"/>
                  </a:lnTo>
                  <a:lnTo>
                    <a:pt x="62" y="83"/>
                  </a:lnTo>
                  <a:lnTo>
                    <a:pt x="64" y="83"/>
                  </a:lnTo>
                  <a:lnTo>
                    <a:pt x="64" y="81"/>
                  </a:lnTo>
                  <a:lnTo>
                    <a:pt x="66" y="81"/>
                  </a:lnTo>
                  <a:lnTo>
                    <a:pt x="66" y="81"/>
                  </a:lnTo>
                  <a:lnTo>
                    <a:pt x="68" y="81"/>
                  </a:lnTo>
                  <a:lnTo>
                    <a:pt x="66" y="81"/>
                  </a:lnTo>
                  <a:lnTo>
                    <a:pt x="68" y="81"/>
                  </a:lnTo>
                  <a:lnTo>
                    <a:pt x="68" y="79"/>
                  </a:lnTo>
                  <a:lnTo>
                    <a:pt x="68" y="81"/>
                  </a:lnTo>
                  <a:lnTo>
                    <a:pt x="66" y="81"/>
                  </a:lnTo>
                  <a:lnTo>
                    <a:pt x="66" y="79"/>
                  </a:lnTo>
                  <a:lnTo>
                    <a:pt x="66" y="81"/>
                  </a:lnTo>
                  <a:lnTo>
                    <a:pt x="66" y="79"/>
                  </a:lnTo>
                  <a:lnTo>
                    <a:pt x="68" y="79"/>
                  </a:lnTo>
                  <a:lnTo>
                    <a:pt x="68" y="77"/>
                  </a:lnTo>
                  <a:lnTo>
                    <a:pt x="68" y="79"/>
                  </a:lnTo>
                  <a:lnTo>
                    <a:pt x="66" y="79"/>
                  </a:lnTo>
                  <a:lnTo>
                    <a:pt x="66" y="81"/>
                  </a:lnTo>
                  <a:lnTo>
                    <a:pt x="64" y="81"/>
                  </a:lnTo>
                  <a:lnTo>
                    <a:pt x="62" y="81"/>
                  </a:lnTo>
                  <a:lnTo>
                    <a:pt x="60" y="81"/>
                  </a:lnTo>
                  <a:lnTo>
                    <a:pt x="60" y="81"/>
                  </a:lnTo>
                  <a:lnTo>
                    <a:pt x="60" y="83"/>
                  </a:lnTo>
                  <a:lnTo>
                    <a:pt x="60" y="81"/>
                  </a:lnTo>
                  <a:lnTo>
                    <a:pt x="60" y="83"/>
                  </a:lnTo>
                  <a:lnTo>
                    <a:pt x="58" y="83"/>
                  </a:lnTo>
                  <a:lnTo>
                    <a:pt x="56" y="83"/>
                  </a:lnTo>
                  <a:lnTo>
                    <a:pt x="56" y="81"/>
                  </a:lnTo>
                  <a:lnTo>
                    <a:pt x="54" y="81"/>
                  </a:lnTo>
                  <a:lnTo>
                    <a:pt x="56" y="81"/>
                  </a:lnTo>
                  <a:lnTo>
                    <a:pt x="56" y="81"/>
                  </a:lnTo>
                  <a:lnTo>
                    <a:pt x="58" y="81"/>
                  </a:lnTo>
                  <a:lnTo>
                    <a:pt x="56" y="81"/>
                  </a:lnTo>
                  <a:lnTo>
                    <a:pt x="54" y="81"/>
                  </a:lnTo>
                  <a:lnTo>
                    <a:pt x="54" y="81"/>
                  </a:lnTo>
                  <a:lnTo>
                    <a:pt x="56" y="81"/>
                  </a:lnTo>
                  <a:lnTo>
                    <a:pt x="56" y="83"/>
                  </a:lnTo>
                  <a:lnTo>
                    <a:pt x="58" y="83"/>
                  </a:lnTo>
                  <a:lnTo>
                    <a:pt x="58" y="85"/>
                  </a:lnTo>
                  <a:lnTo>
                    <a:pt x="56" y="85"/>
                  </a:lnTo>
                  <a:lnTo>
                    <a:pt x="56" y="83"/>
                  </a:lnTo>
                  <a:lnTo>
                    <a:pt x="56" y="85"/>
                  </a:lnTo>
                  <a:lnTo>
                    <a:pt x="54" y="83"/>
                  </a:lnTo>
                  <a:lnTo>
                    <a:pt x="54" y="85"/>
                  </a:lnTo>
                  <a:lnTo>
                    <a:pt x="52" y="85"/>
                  </a:lnTo>
                  <a:lnTo>
                    <a:pt x="54" y="85"/>
                  </a:lnTo>
                  <a:lnTo>
                    <a:pt x="52" y="85"/>
                  </a:lnTo>
                  <a:lnTo>
                    <a:pt x="54" y="85"/>
                  </a:lnTo>
                  <a:lnTo>
                    <a:pt x="56" y="85"/>
                  </a:lnTo>
                  <a:lnTo>
                    <a:pt x="54" y="85"/>
                  </a:lnTo>
                  <a:lnTo>
                    <a:pt x="56" y="85"/>
                  </a:lnTo>
                  <a:lnTo>
                    <a:pt x="58" y="85"/>
                  </a:lnTo>
                  <a:lnTo>
                    <a:pt x="58" y="83"/>
                  </a:lnTo>
                  <a:lnTo>
                    <a:pt x="58" y="85"/>
                  </a:lnTo>
                  <a:lnTo>
                    <a:pt x="56" y="85"/>
                  </a:lnTo>
                  <a:lnTo>
                    <a:pt x="56" y="87"/>
                  </a:lnTo>
                  <a:lnTo>
                    <a:pt x="54" y="87"/>
                  </a:lnTo>
                  <a:lnTo>
                    <a:pt x="52" y="87"/>
                  </a:lnTo>
                  <a:lnTo>
                    <a:pt x="52" y="89"/>
                  </a:lnTo>
                  <a:lnTo>
                    <a:pt x="54" y="89"/>
                  </a:lnTo>
                  <a:lnTo>
                    <a:pt x="52" y="89"/>
                  </a:lnTo>
                  <a:lnTo>
                    <a:pt x="54" y="89"/>
                  </a:lnTo>
                  <a:lnTo>
                    <a:pt x="52" y="89"/>
                  </a:lnTo>
                  <a:lnTo>
                    <a:pt x="54" y="89"/>
                  </a:lnTo>
                  <a:lnTo>
                    <a:pt x="52" y="89"/>
                  </a:lnTo>
                  <a:lnTo>
                    <a:pt x="54" y="89"/>
                  </a:lnTo>
                  <a:lnTo>
                    <a:pt x="52" y="89"/>
                  </a:lnTo>
                  <a:lnTo>
                    <a:pt x="54" y="89"/>
                  </a:lnTo>
                  <a:lnTo>
                    <a:pt x="52" y="89"/>
                  </a:lnTo>
                  <a:lnTo>
                    <a:pt x="54" y="89"/>
                  </a:lnTo>
                  <a:lnTo>
                    <a:pt x="54" y="87"/>
                  </a:lnTo>
                  <a:lnTo>
                    <a:pt x="56" y="87"/>
                  </a:lnTo>
                  <a:lnTo>
                    <a:pt x="58" y="87"/>
                  </a:lnTo>
                  <a:lnTo>
                    <a:pt x="58" y="85"/>
                  </a:lnTo>
                  <a:lnTo>
                    <a:pt x="58" y="87"/>
                  </a:lnTo>
                  <a:lnTo>
                    <a:pt x="56" y="87"/>
                  </a:lnTo>
                  <a:lnTo>
                    <a:pt x="56" y="89"/>
                  </a:lnTo>
                  <a:lnTo>
                    <a:pt x="56" y="91"/>
                  </a:lnTo>
                  <a:lnTo>
                    <a:pt x="56" y="93"/>
                  </a:lnTo>
                  <a:lnTo>
                    <a:pt x="56" y="91"/>
                  </a:lnTo>
                  <a:lnTo>
                    <a:pt x="56" y="89"/>
                  </a:lnTo>
                  <a:lnTo>
                    <a:pt x="58" y="89"/>
                  </a:lnTo>
                  <a:lnTo>
                    <a:pt x="58" y="87"/>
                  </a:lnTo>
                  <a:lnTo>
                    <a:pt x="60" y="87"/>
                  </a:lnTo>
                  <a:lnTo>
                    <a:pt x="60" y="89"/>
                  </a:lnTo>
                  <a:lnTo>
                    <a:pt x="60" y="91"/>
                  </a:lnTo>
                  <a:lnTo>
                    <a:pt x="60" y="89"/>
                  </a:lnTo>
                  <a:lnTo>
                    <a:pt x="60" y="87"/>
                  </a:lnTo>
                  <a:lnTo>
                    <a:pt x="62" y="87"/>
                  </a:lnTo>
                  <a:lnTo>
                    <a:pt x="62" y="89"/>
                  </a:lnTo>
                  <a:lnTo>
                    <a:pt x="62" y="91"/>
                  </a:lnTo>
                  <a:lnTo>
                    <a:pt x="62" y="93"/>
                  </a:lnTo>
                  <a:lnTo>
                    <a:pt x="62" y="91"/>
                  </a:lnTo>
                  <a:lnTo>
                    <a:pt x="64" y="91"/>
                  </a:lnTo>
                  <a:lnTo>
                    <a:pt x="62" y="91"/>
                  </a:lnTo>
                  <a:lnTo>
                    <a:pt x="64" y="91"/>
                  </a:lnTo>
                  <a:lnTo>
                    <a:pt x="64" y="93"/>
                  </a:lnTo>
                  <a:lnTo>
                    <a:pt x="64" y="91"/>
                  </a:lnTo>
                  <a:lnTo>
                    <a:pt x="64" y="93"/>
                  </a:lnTo>
                  <a:lnTo>
                    <a:pt x="64" y="91"/>
                  </a:lnTo>
                  <a:lnTo>
                    <a:pt x="64" y="93"/>
                  </a:lnTo>
                  <a:lnTo>
                    <a:pt x="64" y="91"/>
                  </a:lnTo>
                  <a:lnTo>
                    <a:pt x="66" y="91"/>
                  </a:lnTo>
                  <a:lnTo>
                    <a:pt x="68" y="91"/>
                  </a:lnTo>
                  <a:lnTo>
                    <a:pt x="70" y="91"/>
                  </a:lnTo>
                  <a:lnTo>
                    <a:pt x="70" y="89"/>
                  </a:lnTo>
                  <a:lnTo>
                    <a:pt x="72" y="89"/>
                  </a:lnTo>
                  <a:lnTo>
                    <a:pt x="72" y="87"/>
                  </a:lnTo>
                  <a:lnTo>
                    <a:pt x="74" y="87"/>
                  </a:lnTo>
                  <a:lnTo>
                    <a:pt x="74" y="85"/>
                  </a:lnTo>
                  <a:lnTo>
                    <a:pt x="74" y="87"/>
                  </a:lnTo>
                  <a:lnTo>
                    <a:pt x="76" y="87"/>
                  </a:lnTo>
                  <a:lnTo>
                    <a:pt x="76" y="89"/>
                  </a:lnTo>
                  <a:lnTo>
                    <a:pt x="76" y="89"/>
                  </a:lnTo>
                  <a:lnTo>
                    <a:pt x="76" y="89"/>
                  </a:lnTo>
                  <a:lnTo>
                    <a:pt x="76" y="89"/>
                  </a:lnTo>
                  <a:lnTo>
                    <a:pt x="76" y="87"/>
                  </a:lnTo>
                  <a:lnTo>
                    <a:pt x="76" y="89"/>
                  </a:lnTo>
                  <a:lnTo>
                    <a:pt x="76" y="87"/>
                  </a:lnTo>
                  <a:lnTo>
                    <a:pt x="76" y="87"/>
                  </a:lnTo>
                  <a:lnTo>
                    <a:pt x="76" y="87"/>
                  </a:lnTo>
                  <a:lnTo>
                    <a:pt x="78" y="87"/>
                  </a:lnTo>
                  <a:lnTo>
                    <a:pt x="80" y="87"/>
                  </a:lnTo>
                  <a:lnTo>
                    <a:pt x="80" y="85"/>
                  </a:lnTo>
                  <a:lnTo>
                    <a:pt x="80" y="83"/>
                  </a:lnTo>
                  <a:lnTo>
                    <a:pt x="80" y="81"/>
                  </a:lnTo>
                  <a:lnTo>
                    <a:pt x="82" y="81"/>
                  </a:lnTo>
                  <a:lnTo>
                    <a:pt x="80" y="81"/>
                  </a:lnTo>
                  <a:lnTo>
                    <a:pt x="82" y="81"/>
                  </a:lnTo>
                  <a:lnTo>
                    <a:pt x="82" y="81"/>
                  </a:lnTo>
                  <a:lnTo>
                    <a:pt x="82" y="79"/>
                  </a:lnTo>
                  <a:lnTo>
                    <a:pt x="82" y="77"/>
                  </a:lnTo>
                  <a:lnTo>
                    <a:pt x="84" y="77"/>
                  </a:lnTo>
                  <a:lnTo>
                    <a:pt x="84" y="75"/>
                  </a:lnTo>
                  <a:lnTo>
                    <a:pt x="84" y="77"/>
                  </a:lnTo>
                  <a:lnTo>
                    <a:pt x="86" y="77"/>
                  </a:lnTo>
                  <a:lnTo>
                    <a:pt x="86" y="75"/>
                  </a:lnTo>
                  <a:lnTo>
                    <a:pt x="84" y="75"/>
                  </a:lnTo>
                  <a:lnTo>
                    <a:pt x="84" y="73"/>
                  </a:lnTo>
                  <a:lnTo>
                    <a:pt x="84" y="71"/>
                  </a:lnTo>
                  <a:lnTo>
                    <a:pt x="86" y="71"/>
                  </a:lnTo>
                  <a:lnTo>
                    <a:pt x="88" y="71"/>
                  </a:lnTo>
                  <a:lnTo>
                    <a:pt x="88" y="69"/>
                  </a:lnTo>
                  <a:lnTo>
                    <a:pt x="88" y="67"/>
                  </a:lnTo>
                  <a:lnTo>
                    <a:pt x="88" y="65"/>
                  </a:lnTo>
                  <a:lnTo>
                    <a:pt x="90" y="65"/>
                  </a:lnTo>
                  <a:lnTo>
                    <a:pt x="92" y="65"/>
                  </a:lnTo>
                  <a:lnTo>
                    <a:pt x="92" y="63"/>
                  </a:lnTo>
                  <a:lnTo>
                    <a:pt x="94" y="63"/>
                  </a:lnTo>
                  <a:lnTo>
                    <a:pt x="94" y="61"/>
                  </a:lnTo>
                  <a:lnTo>
                    <a:pt x="96" y="61"/>
                  </a:lnTo>
                  <a:lnTo>
                    <a:pt x="98" y="61"/>
                  </a:lnTo>
                  <a:lnTo>
                    <a:pt x="98" y="59"/>
                  </a:lnTo>
                  <a:lnTo>
                    <a:pt x="100" y="59"/>
                  </a:lnTo>
                  <a:lnTo>
                    <a:pt x="98" y="59"/>
                  </a:lnTo>
                  <a:lnTo>
                    <a:pt x="100" y="59"/>
                  </a:lnTo>
                  <a:lnTo>
                    <a:pt x="100" y="57"/>
                  </a:lnTo>
                  <a:lnTo>
                    <a:pt x="100" y="59"/>
                  </a:lnTo>
                  <a:lnTo>
                    <a:pt x="100" y="57"/>
                  </a:lnTo>
                  <a:lnTo>
                    <a:pt x="98" y="57"/>
                  </a:lnTo>
                  <a:lnTo>
                    <a:pt x="98" y="55"/>
                  </a:lnTo>
                  <a:lnTo>
                    <a:pt x="98" y="57"/>
                  </a:lnTo>
                  <a:lnTo>
                    <a:pt x="98" y="55"/>
                  </a:lnTo>
                  <a:lnTo>
                    <a:pt x="98" y="53"/>
                  </a:lnTo>
                  <a:lnTo>
                    <a:pt x="98" y="51"/>
                  </a:lnTo>
                  <a:lnTo>
                    <a:pt x="98" y="49"/>
                  </a:lnTo>
                  <a:lnTo>
                    <a:pt x="100" y="49"/>
                  </a:lnTo>
                  <a:lnTo>
                    <a:pt x="100" y="47"/>
                  </a:lnTo>
                  <a:lnTo>
                    <a:pt x="98" y="47"/>
                  </a:lnTo>
                  <a:lnTo>
                    <a:pt x="100" y="47"/>
                  </a:lnTo>
                  <a:lnTo>
                    <a:pt x="98" y="47"/>
                  </a:lnTo>
                  <a:lnTo>
                    <a:pt x="100" y="47"/>
                  </a:lnTo>
                  <a:lnTo>
                    <a:pt x="100" y="45"/>
                  </a:lnTo>
                  <a:lnTo>
                    <a:pt x="100" y="43"/>
                  </a:lnTo>
                  <a:lnTo>
                    <a:pt x="102" y="43"/>
                  </a:lnTo>
                  <a:lnTo>
                    <a:pt x="102" y="41"/>
                  </a:lnTo>
                  <a:lnTo>
                    <a:pt x="102" y="43"/>
                  </a:lnTo>
                  <a:lnTo>
                    <a:pt x="102" y="41"/>
                  </a:lnTo>
                  <a:lnTo>
                    <a:pt x="100" y="41"/>
                  </a:lnTo>
                  <a:lnTo>
                    <a:pt x="100" y="38"/>
                  </a:lnTo>
                  <a:lnTo>
                    <a:pt x="100" y="36"/>
                  </a:lnTo>
                  <a:lnTo>
                    <a:pt x="100" y="38"/>
                  </a:lnTo>
                  <a:lnTo>
                    <a:pt x="98" y="38"/>
                  </a:lnTo>
                  <a:lnTo>
                    <a:pt x="98" y="36"/>
                  </a:lnTo>
                  <a:lnTo>
                    <a:pt x="100" y="36"/>
                  </a:lnTo>
                  <a:lnTo>
                    <a:pt x="98" y="36"/>
                  </a:lnTo>
                  <a:lnTo>
                    <a:pt x="98" y="34"/>
                  </a:lnTo>
                  <a:lnTo>
                    <a:pt x="98" y="32"/>
                  </a:lnTo>
                  <a:lnTo>
                    <a:pt x="100" y="32"/>
                  </a:lnTo>
                  <a:lnTo>
                    <a:pt x="98" y="32"/>
                  </a:lnTo>
                  <a:lnTo>
                    <a:pt x="96" y="32"/>
                  </a:lnTo>
                  <a:lnTo>
                    <a:pt x="96" y="32"/>
                  </a:lnTo>
                  <a:lnTo>
                    <a:pt x="96" y="30"/>
                  </a:lnTo>
                  <a:lnTo>
                    <a:pt x="98" y="30"/>
                  </a:lnTo>
                  <a:lnTo>
                    <a:pt x="100" y="30"/>
                  </a:lnTo>
                  <a:lnTo>
                    <a:pt x="100" y="32"/>
                  </a:lnTo>
                  <a:lnTo>
                    <a:pt x="98" y="32"/>
                  </a:lnTo>
                  <a:lnTo>
                    <a:pt x="98" y="32"/>
                  </a:lnTo>
                  <a:lnTo>
                    <a:pt x="100" y="32"/>
                  </a:lnTo>
                  <a:lnTo>
                    <a:pt x="100" y="32"/>
                  </a:lnTo>
                  <a:lnTo>
                    <a:pt x="100" y="32"/>
                  </a:lnTo>
                  <a:lnTo>
                    <a:pt x="102" y="32"/>
                  </a:lnTo>
                  <a:lnTo>
                    <a:pt x="100" y="32"/>
                  </a:lnTo>
                  <a:lnTo>
                    <a:pt x="102" y="32"/>
                  </a:lnTo>
                  <a:lnTo>
                    <a:pt x="100" y="32"/>
                  </a:lnTo>
                  <a:lnTo>
                    <a:pt x="102" y="32"/>
                  </a:lnTo>
                  <a:lnTo>
                    <a:pt x="102" y="32"/>
                  </a:lnTo>
                  <a:lnTo>
                    <a:pt x="104" y="32"/>
                  </a:lnTo>
                  <a:lnTo>
                    <a:pt x="104" y="30"/>
                  </a:lnTo>
                  <a:lnTo>
                    <a:pt x="104" y="28"/>
                  </a:lnTo>
                  <a:lnTo>
                    <a:pt x="102" y="28"/>
                  </a:lnTo>
                  <a:lnTo>
                    <a:pt x="104" y="28"/>
                  </a:lnTo>
                  <a:lnTo>
                    <a:pt x="104" y="30"/>
                  </a:lnTo>
                  <a:lnTo>
                    <a:pt x="106" y="30"/>
                  </a:lnTo>
                  <a:lnTo>
                    <a:pt x="108" y="30"/>
                  </a:lnTo>
                  <a:lnTo>
                    <a:pt x="106" y="30"/>
                  </a:lnTo>
                  <a:lnTo>
                    <a:pt x="106" y="28"/>
                  </a:lnTo>
                  <a:lnTo>
                    <a:pt x="106" y="26"/>
                  </a:lnTo>
                  <a:lnTo>
                    <a:pt x="106" y="24"/>
                  </a:lnTo>
                  <a:lnTo>
                    <a:pt x="106" y="26"/>
                  </a:lnTo>
                  <a:lnTo>
                    <a:pt x="106" y="24"/>
                  </a:lnTo>
                  <a:lnTo>
                    <a:pt x="106" y="26"/>
                  </a:lnTo>
                  <a:lnTo>
                    <a:pt x="106" y="24"/>
                  </a:lnTo>
                  <a:lnTo>
                    <a:pt x="108" y="24"/>
                  </a:lnTo>
                  <a:lnTo>
                    <a:pt x="106" y="24"/>
                  </a:lnTo>
                  <a:lnTo>
                    <a:pt x="106" y="22"/>
                  </a:lnTo>
                  <a:lnTo>
                    <a:pt x="108" y="22"/>
                  </a:lnTo>
                  <a:lnTo>
                    <a:pt x="108" y="20"/>
                  </a:lnTo>
                  <a:lnTo>
                    <a:pt x="108" y="22"/>
                  </a:lnTo>
                  <a:lnTo>
                    <a:pt x="108" y="20"/>
                  </a:lnTo>
                  <a:lnTo>
                    <a:pt x="108" y="18"/>
                  </a:lnTo>
                  <a:lnTo>
                    <a:pt x="106" y="18"/>
                  </a:lnTo>
                  <a:lnTo>
                    <a:pt x="104" y="20"/>
                  </a:lnTo>
                  <a:lnTo>
                    <a:pt x="102" y="20"/>
                  </a:lnTo>
                  <a:lnTo>
                    <a:pt x="102" y="18"/>
                  </a:lnTo>
                  <a:lnTo>
                    <a:pt x="104" y="18"/>
                  </a:lnTo>
                  <a:lnTo>
                    <a:pt x="104" y="16"/>
                  </a:lnTo>
                  <a:lnTo>
                    <a:pt x="102" y="16"/>
                  </a:lnTo>
                  <a:lnTo>
                    <a:pt x="104" y="16"/>
                  </a:lnTo>
                  <a:lnTo>
                    <a:pt x="102" y="16"/>
                  </a:lnTo>
                  <a:lnTo>
                    <a:pt x="104" y="16"/>
                  </a:lnTo>
                  <a:lnTo>
                    <a:pt x="102" y="16"/>
                  </a:lnTo>
                  <a:lnTo>
                    <a:pt x="104" y="16"/>
                  </a:lnTo>
                  <a:lnTo>
                    <a:pt x="104" y="14"/>
                  </a:lnTo>
                  <a:lnTo>
                    <a:pt x="104" y="12"/>
                  </a:lnTo>
                  <a:lnTo>
                    <a:pt x="104" y="10"/>
                  </a:lnTo>
                  <a:lnTo>
                    <a:pt x="102" y="10"/>
                  </a:lnTo>
                  <a:lnTo>
                    <a:pt x="104" y="10"/>
                  </a:lnTo>
                  <a:lnTo>
                    <a:pt x="106" y="10"/>
                  </a:lnTo>
                  <a:lnTo>
                    <a:pt x="106" y="8"/>
                  </a:lnTo>
                  <a:lnTo>
                    <a:pt x="104" y="8"/>
                  </a:lnTo>
                  <a:lnTo>
                    <a:pt x="104" y="6"/>
                  </a:lnTo>
                  <a:lnTo>
                    <a:pt x="106" y="6"/>
                  </a:lnTo>
                  <a:lnTo>
                    <a:pt x="106" y="8"/>
                  </a:lnTo>
                  <a:lnTo>
                    <a:pt x="106" y="6"/>
                  </a:lnTo>
                  <a:lnTo>
                    <a:pt x="108" y="6"/>
                  </a:lnTo>
                  <a:lnTo>
                    <a:pt x="110" y="8"/>
                  </a:lnTo>
                  <a:lnTo>
                    <a:pt x="112" y="8"/>
                  </a:lnTo>
                  <a:lnTo>
                    <a:pt x="114" y="8"/>
                  </a:lnTo>
                  <a:lnTo>
                    <a:pt x="114" y="10"/>
                  </a:lnTo>
                  <a:lnTo>
                    <a:pt x="116" y="10"/>
                  </a:lnTo>
                  <a:lnTo>
                    <a:pt x="118" y="10"/>
                  </a:lnTo>
                  <a:lnTo>
                    <a:pt x="118" y="12"/>
                  </a:lnTo>
                  <a:lnTo>
                    <a:pt x="120" y="12"/>
                  </a:lnTo>
                  <a:lnTo>
                    <a:pt x="122" y="14"/>
                  </a:lnTo>
                  <a:lnTo>
                    <a:pt x="124" y="14"/>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07" name="Freeform 1102">
              <a:extLst>
                <a:ext uri="{FF2B5EF4-FFF2-40B4-BE49-F238E27FC236}">
                  <a16:creationId xmlns:a16="http://schemas.microsoft.com/office/drawing/2014/main" id="{4EEB4FBC-EC84-D21F-D078-0023729D5A74}"/>
                </a:ext>
              </a:extLst>
            </p:cNvPr>
            <p:cNvSpPr>
              <a:spLocks noEditPoints="1"/>
            </p:cNvSpPr>
            <p:nvPr/>
          </p:nvSpPr>
          <p:spPr bwMode="auto">
            <a:xfrm rot="21201035">
              <a:off x="4567016" y="3694392"/>
              <a:ext cx="429882" cy="358698"/>
            </a:xfrm>
            <a:custGeom>
              <a:avLst/>
              <a:gdLst>
                <a:gd name="T0" fmla="*/ 148 w 217"/>
                <a:gd name="T1" fmla="*/ 2 h 192"/>
                <a:gd name="T2" fmla="*/ 166 w 217"/>
                <a:gd name="T3" fmla="*/ 2 h 192"/>
                <a:gd name="T4" fmla="*/ 188 w 217"/>
                <a:gd name="T5" fmla="*/ 0 h 192"/>
                <a:gd name="T6" fmla="*/ 197 w 217"/>
                <a:gd name="T7" fmla="*/ 4 h 192"/>
                <a:gd name="T8" fmla="*/ 194 w 217"/>
                <a:gd name="T9" fmla="*/ 18 h 192"/>
                <a:gd name="T10" fmla="*/ 186 w 217"/>
                <a:gd name="T11" fmla="*/ 30 h 192"/>
                <a:gd name="T12" fmla="*/ 207 w 217"/>
                <a:gd name="T13" fmla="*/ 28 h 192"/>
                <a:gd name="T14" fmla="*/ 215 w 217"/>
                <a:gd name="T15" fmla="*/ 34 h 192"/>
                <a:gd name="T16" fmla="*/ 213 w 217"/>
                <a:gd name="T17" fmla="*/ 42 h 192"/>
                <a:gd name="T18" fmla="*/ 207 w 217"/>
                <a:gd name="T19" fmla="*/ 46 h 192"/>
                <a:gd name="T20" fmla="*/ 207 w 217"/>
                <a:gd name="T21" fmla="*/ 50 h 192"/>
                <a:gd name="T22" fmla="*/ 203 w 217"/>
                <a:gd name="T23" fmla="*/ 56 h 192"/>
                <a:gd name="T24" fmla="*/ 197 w 217"/>
                <a:gd name="T25" fmla="*/ 58 h 192"/>
                <a:gd name="T26" fmla="*/ 199 w 217"/>
                <a:gd name="T27" fmla="*/ 64 h 192"/>
                <a:gd name="T28" fmla="*/ 201 w 217"/>
                <a:gd name="T29" fmla="*/ 74 h 192"/>
                <a:gd name="T30" fmla="*/ 190 w 217"/>
                <a:gd name="T31" fmla="*/ 82 h 192"/>
                <a:gd name="T32" fmla="*/ 184 w 217"/>
                <a:gd name="T33" fmla="*/ 92 h 192"/>
                <a:gd name="T34" fmla="*/ 180 w 217"/>
                <a:gd name="T35" fmla="*/ 96 h 192"/>
                <a:gd name="T36" fmla="*/ 182 w 217"/>
                <a:gd name="T37" fmla="*/ 100 h 192"/>
                <a:gd name="T38" fmla="*/ 178 w 217"/>
                <a:gd name="T39" fmla="*/ 100 h 192"/>
                <a:gd name="T40" fmla="*/ 178 w 217"/>
                <a:gd name="T41" fmla="*/ 116 h 192"/>
                <a:gd name="T42" fmla="*/ 168 w 217"/>
                <a:gd name="T43" fmla="*/ 118 h 192"/>
                <a:gd name="T44" fmla="*/ 164 w 217"/>
                <a:gd name="T45" fmla="*/ 124 h 192"/>
                <a:gd name="T46" fmla="*/ 164 w 217"/>
                <a:gd name="T47" fmla="*/ 130 h 192"/>
                <a:gd name="T48" fmla="*/ 162 w 217"/>
                <a:gd name="T49" fmla="*/ 138 h 192"/>
                <a:gd name="T50" fmla="*/ 158 w 217"/>
                <a:gd name="T51" fmla="*/ 142 h 192"/>
                <a:gd name="T52" fmla="*/ 160 w 217"/>
                <a:gd name="T53" fmla="*/ 150 h 192"/>
                <a:gd name="T54" fmla="*/ 160 w 217"/>
                <a:gd name="T55" fmla="*/ 154 h 192"/>
                <a:gd name="T56" fmla="*/ 152 w 217"/>
                <a:gd name="T57" fmla="*/ 158 h 192"/>
                <a:gd name="T58" fmla="*/ 150 w 217"/>
                <a:gd name="T59" fmla="*/ 168 h 192"/>
                <a:gd name="T60" fmla="*/ 150 w 217"/>
                <a:gd name="T61" fmla="*/ 172 h 192"/>
                <a:gd name="T62" fmla="*/ 154 w 217"/>
                <a:gd name="T63" fmla="*/ 172 h 192"/>
                <a:gd name="T64" fmla="*/ 156 w 217"/>
                <a:gd name="T65" fmla="*/ 182 h 192"/>
                <a:gd name="T66" fmla="*/ 152 w 217"/>
                <a:gd name="T67" fmla="*/ 192 h 192"/>
                <a:gd name="T68" fmla="*/ 132 w 217"/>
                <a:gd name="T69" fmla="*/ 192 h 192"/>
                <a:gd name="T70" fmla="*/ 114 w 217"/>
                <a:gd name="T71" fmla="*/ 192 h 192"/>
                <a:gd name="T72" fmla="*/ 94 w 217"/>
                <a:gd name="T73" fmla="*/ 192 h 192"/>
                <a:gd name="T74" fmla="*/ 76 w 217"/>
                <a:gd name="T75" fmla="*/ 190 h 192"/>
                <a:gd name="T76" fmla="*/ 58 w 217"/>
                <a:gd name="T77" fmla="*/ 190 h 192"/>
                <a:gd name="T78" fmla="*/ 36 w 217"/>
                <a:gd name="T79" fmla="*/ 190 h 192"/>
                <a:gd name="T80" fmla="*/ 18 w 217"/>
                <a:gd name="T81" fmla="*/ 184 h 192"/>
                <a:gd name="T82" fmla="*/ 18 w 217"/>
                <a:gd name="T83" fmla="*/ 164 h 192"/>
                <a:gd name="T84" fmla="*/ 12 w 217"/>
                <a:gd name="T85" fmla="*/ 160 h 192"/>
                <a:gd name="T86" fmla="*/ 8 w 217"/>
                <a:gd name="T87" fmla="*/ 160 h 192"/>
                <a:gd name="T88" fmla="*/ 2 w 217"/>
                <a:gd name="T89" fmla="*/ 156 h 192"/>
                <a:gd name="T90" fmla="*/ 0 w 217"/>
                <a:gd name="T91" fmla="*/ 142 h 192"/>
                <a:gd name="T92" fmla="*/ 2 w 217"/>
                <a:gd name="T93" fmla="*/ 124 h 192"/>
                <a:gd name="T94" fmla="*/ 4 w 217"/>
                <a:gd name="T95" fmla="*/ 106 h 192"/>
                <a:gd name="T96" fmla="*/ 4 w 217"/>
                <a:gd name="T97" fmla="*/ 88 h 192"/>
                <a:gd name="T98" fmla="*/ 6 w 217"/>
                <a:gd name="T99" fmla="*/ 70 h 192"/>
                <a:gd name="T100" fmla="*/ 6 w 217"/>
                <a:gd name="T101" fmla="*/ 50 h 192"/>
                <a:gd name="T102" fmla="*/ 4 w 217"/>
                <a:gd name="T103" fmla="*/ 34 h 192"/>
                <a:gd name="T104" fmla="*/ 2 w 217"/>
                <a:gd name="T105" fmla="*/ 16 h 192"/>
                <a:gd name="T106" fmla="*/ 2 w 217"/>
                <a:gd name="T107" fmla="*/ 0 h 192"/>
                <a:gd name="T108" fmla="*/ 20 w 217"/>
                <a:gd name="T109" fmla="*/ 0 h 192"/>
                <a:gd name="T110" fmla="*/ 42 w 217"/>
                <a:gd name="T111" fmla="*/ 0 h 192"/>
                <a:gd name="T112" fmla="*/ 64 w 217"/>
                <a:gd name="T113" fmla="*/ 2 h 192"/>
                <a:gd name="T114" fmla="*/ 84 w 217"/>
                <a:gd name="T115" fmla="*/ 2 h 192"/>
                <a:gd name="T116" fmla="*/ 104 w 217"/>
                <a:gd name="T117" fmla="*/ 2 h 192"/>
                <a:gd name="T118" fmla="*/ 122 w 217"/>
                <a:gd name="T119" fmla="*/ 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 h="192">
                  <a:moveTo>
                    <a:pt x="130" y="2"/>
                  </a:moveTo>
                  <a:lnTo>
                    <a:pt x="132" y="2"/>
                  </a:lnTo>
                  <a:lnTo>
                    <a:pt x="134" y="2"/>
                  </a:lnTo>
                  <a:lnTo>
                    <a:pt x="136" y="2"/>
                  </a:lnTo>
                  <a:lnTo>
                    <a:pt x="138" y="2"/>
                  </a:lnTo>
                  <a:lnTo>
                    <a:pt x="140" y="2"/>
                  </a:lnTo>
                  <a:lnTo>
                    <a:pt x="142" y="2"/>
                  </a:lnTo>
                  <a:lnTo>
                    <a:pt x="144" y="2"/>
                  </a:lnTo>
                  <a:lnTo>
                    <a:pt x="146" y="2"/>
                  </a:lnTo>
                  <a:lnTo>
                    <a:pt x="148" y="2"/>
                  </a:lnTo>
                  <a:lnTo>
                    <a:pt x="150" y="2"/>
                  </a:lnTo>
                  <a:lnTo>
                    <a:pt x="152" y="2"/>
                  </a:lnTo>
                  <a:lnTo>
                    <a:pt x="154" y="2"/>
                  </a:lnTo>
                  <a:lnTo>
                    <a:pt x="156" y="2"/>
                  </a:lnTo>
                  <a:lnTo>
                    <a:pt x="158" y="2"/>
                  </a:lnTo>
                  <a:lnTo>
                    <a:pt x="160" y="2"/>
                  </a:lnTo>
                  <a:lnTo>
                    <a:pt x="162" y="2"/>
                  </a:lnTo>
                  <a:lnTo>
                    <a:pt x="164" y="2"/>
                  </a:lnTo>
                  <a:lnTo>
                    <a:pt x="164" y="2"/>
                  </a:lnTo>
                  <a:lnTo>
                    <a:pt x="166" y="2"/>
                  </a:lnTo>
                  <a:lnTo>
                    <a:pt x="168" y="2"/>
                  </a:lnTo>
                  <a:lnTo>
                    <a:pt x="170" y="2"/>
                  </a:lnTo>
                  <a:lnTo>
                    <a:pt x="172" y="2"/>
                  </a:lnTo>
                  <a:lnTo>
                    <a:pt x="174" y="2"/>
                  </a:lnTo>
                  <a:lnTo>
                    <a:pt x="176" y="2"/>
                  </a:lnTo>
                  <a:lnTo>
                    <a:pt x="178" y="2"/>
                  </a:lnTo>
                  <a:lnTo>
                    <a:pt x="184" y="2"/>
                  </a:lnTo>
                  <a:lnTo>
                    <a:pt x="186" y="2"/>
                  </a:lnTo>
                  <a:lnTo>
                    <a:pt x="186" y="0"/>
                  </a:lnTo>
                  <a:lnTo>
                    <a:pt x="188" y="0"/>
                  </a:lnTo>
                  <a:lnTo>
                    <a:pt x="190" y="0"/>
                  </a:lnTo>
                  <a:lnTo>
                    <a:pt x="192" y="0"/>
                  </a:lnTo>
                  <a:lnTo>
                    <a:pt x="194" y="0"/>
                  </a:lnTo>
                  <a:lnTo>
                    <a:pt x="194" y="2"/>
                  </a:lnTo>
                  <a:lnTo>
                    <a:pt x="197" y="2"/>
                  </a:lnTo>
                  <a:lnTo>
                    <a:pt x="194" y="2"/>
                  </a:lnTo>
                  <a:lnTo>
                    <a:pt x="197" y="2"/>
                  </a:lnTo>
                  <a:lnTo>
                    <a:pt x="197" y="4"/>
                  </a:lnTo>
                  <a:lnTo>
                    <a:pt x="197" y="6"/>
                  </a:lnTo>
                  <a:lnTo>
                    <a:pt x="197" y="4"/>
                  </a:lnTo>
                  <a:lnTo>
                    <a:pt x="197" y="6"/>
                  </a:lnTo>
                  <a:lnTo>
                    <a:pt x="199" y="6"/>
                  </a:lnTo>
                  <a:lnTo>
                    <a:pt x="199" y="8"/>
                  </a:lnTo>
                  <a:lnTo>
                    <a:pt x="199" y="10"/>
                  </a:lnTo>
                  <a:lnTo>
                    <a:pt x="199" y="12"/>
                  </a:lnTo>
                  <a:lnTo>
                    <a:pt x="199" y="14"/>
                  </a:lnTo>
                  <a:lnTo>
                    <a:pt x="197" y="14"/>
                  </a:lnTo>
                  <a:lnTo>
                    <a:pt x="197" y="16"/>
                  </a:lnTo>
                  <a:lnTo>
                    <a:pt x="194" y="16"/>
                  </a:lnTo>
                  <a:lnTo>
                    <a:pt x="194" y="18"/>
                  </a:lnTo>
                  <a:lnTo>
                    <a:pt x="192" y="18"/>
                  </a:lnTo>
                  <a:lnTo>
                    <a:pt x="192" y="20"/>
                  </a:lnTo>
                  <a:lnTo>
                    <a:pt x="192" y="22"/>
                  </a:lnTo>
                  <a:lnTo>
                    <a:pt x="190" y="22"/>
                  </a:lnTo>
                  <a:lnTo>
                    <a:pt x="188" y="22"/>
                  </a:lnTo>
                  <a:lnTo>
                    <a:pt x="188" y="24"/>
                  </a:lnTo>
                  <a:lnTo>
                    <a:pt x="188" y="26"/>
                  </a:lnTo>
                  <a:lnTo>
                    <a:pt x="186" y="26"/>
                  </a:lnTo>
                  <a:lnTo>
                    <a:pt x="186" y="28"/>
                  </a:lnTo>
                  <a:lnTo>
                    <a:pt x="186" y="30"/>
                  </a:lnTo>
                  <a:lnTo>
                    <a:pt x="188" y="30"/>
                  </a:lnTo>
                  <a:lnTo>
                    <a:pt x="190" y="30"/>
                  </a:lnTo>
                  <a:lnTo>
                    <a:pt x="192" y="28"/>
                  </a:lnTo>
                  <a:lnTo>
                    <a:pt x="194" y="28"/>
                  </a:lnTo>
                  <a:lnTo>
                    <a:pt x="197" y="28"/>
                  </a:lnTo>
                  <a:lnTo>
                    <a:pt x="199" y="28"/>
                  </a:lnTo>
                  <a:lnTo>
                    <a:pt x="201" y="28"/>
                  </a:lnTo>
                  <a:lnTo>
                    <a:pt x="203" y="28"/>
                  </a:lnTo>
                  <a:lnTo>
                    <a:pt x="205" y="28"/>
                  </a:lnTo>
                  <a:lnTo>
                    <a:pt x="207" y="28"/>
                  </a:lnTo>
                  <a:lnTo>
                    <a:pt x="209" y="28"/>
                  </a:lnTo>
                  <a:lnTo>
                    <a:pt x="211" y="28"/>
                  </a:lnTo>
                  <a:lnTo>
                    <a:pt x="213" y="28"/>
                  </a:lnTo>
                  <a:lnTo>
                    <a:pt x="213" y="28"/>
                  </a:lnTo>
                  <a:lnTo>
                    <a:pt x="215" y="28"/>
                  </a:lnTo>
                  <a:lnTo>
                    <a:pt x="215" y="30"/>
                  </a:lnTo>
                  <a:lnTo>
                    <a:pt x="215" y="32"/>
                  </a:lnTo>
                  <a:lnTo>
                    <a:pt x="217" y="32"/>
                  </a:lnTo>
                  <a:lnTo>
                    <a:pt x="217" y="34"/>
                  </a:lnTo>
                  <a:lnTo>
                    <a:pt x="215" y="34"/>
                  </a:lnTo>
                  <a:lnTo>
                    <a:pt x="213" y="34"/>
                  </a:lnTo>
                  <a:lnTo>
                    <a:pt x="213" y="34"/>
                  </a:lnTo>
                  <a:lnTo>
                    <a:pt x="213" y="36"/>
                  </a:lnTo>
                  <a:lnTo>
                    <a:pt x="213" y="36"/>
                  </a:lnTo>
                  <a:lnTo>
                    <a:pt x="215" y="36"/>
                  </a:lnTo>
                  <a:lnTo>
                    <a:pt x="215" y="38"/>
                  </a:lnTo>
                  <a:lnTo>
                    <a:pt x="213" y="40"/>
                  </a:lnTo>
                  <a:lnTo>
                    <a:pt x="213" y="38"/>
                  </a:lnTo>
                  <a:lnTo>
                    <a:pt x="213" y="40"/>
                  </a:lnTo>
                  <a:lnTo>
                    <a:pt x="213" y="42"/>
                  </a:lnTo>
                  <a:lnTo>
                    <a:pt x="211" y="42"/>
                  </a:lnTo>
                  <a:lnTo>
                    <a:pt x="209" y="42"/>
                  </a:lnTo>
                  <a:lnTo>
                    <a:pt x="209" y="44"/>
                  </a:lnTo>
                  <a:lnTo>
                    <a:pt x="209" y="42"/>
                  </a:lnTo>
                  <a:lnTo>
                    <a:pt x="207" y="42"/>
                  </a:lnTo>
                  <a:lnTo>
                    <a:pt x="207" y="44"/>
                  </a:lnTo>
                  <a:lnTo>
                    <a:pt x="205" y="44"/>
                  </a:lnTo>
                  <a:lnTo>
                    <a:pt x="205" y="46"/>
                  </a:lnTo>
                  <a:lnTo>
                    <a:pt x="207" y="46"/>
                  </a:lnTo>
                  <a:lnTo>
                    <a:pt x="207" y="46"/>
                  </a:lnTo>
                  <a:lnTo>
                    <a:pt x="209" y="46"/>
                  </a:lnTo>
                  <a:lnTo>
                    <a:pt x="209" y="46"/>
                  </a:lnTo>
                  <a:lnTo>
                    <a:pt x="211" y="46"/>
                  </a:lnTo>
                  <a:lnTo>
                    <a:pt x="211" y="46"/>
                  </a:lnTo>
                  <a:lnTo>
                    <a:pt x="211" y="48"/>
                  </a:lnTo>
                  <a:lnTo>
                    <a:pt x="209" y="48"/>
                  </a:lnTo>
                  <a:lnTo>
                    <a:pt x="207" y="48"/>
                  </a:lnTo>
                  <a:lnTo>
                    <a:pt x="207" y="50"/>
                  </a:lnTo>
                  <a:lnTo>
                    <a:pt x="205" y="50"/>
                  </a:lnTo>
                  <a:lnTo>
                    <a:pt x="207" y="50"/>
                  </a:lnTo>
                  <a:lnTo>
                    <a:pt x="207" y="52"/>
                  </a:lnTo>
                  <a:lnTo>
                    <a:pt x="209" y="52"/>
                  </a:lnTo>
                  <a:lnTo>
                    <a:pt x="209" y="54"/>
                  </a:lnTo>
                  <a:lnTo>
                    <a:pt x="207" y="54"/>
                  </a:lnTo>
                  <a:lnTo>
                    <a:pt x="207" y="52"/>
                  </a:lnTo>
                  <a:lnTo>
                    <a:pt x="205" y="52"/>
                  </a:lnTo>
                  <a:lnTo>
                    <a:pt x="203" y="52"/>
                  </a:lnTo>
                  <a:lnTo>
                    <a:pt x="201" y="54"/>
                  </a:lnTo>
                  <a:lnTo>
                    <a:pt x="203" y="54"/>
                  </a:lnTo>
                  <a:lnTo>
                    <a:pt x="203" y="56"/>
                  </a:lnTo>
                  <a:lnTo>
                    <a:pt x="203" y="58"/>
                  </a:lnTo>
                  <a:lnTo>
                    <a:pt x="203" y="60"/>
                  </a:lnTo>
                  <a:lnTo>
                    <a:pt x="201" y="60"/>
                  </a:lnTo>
                  <a:lnTo>
                    <a:pt x="203" y="60"/>
                  </a:lnTo>
                  <a:lnTo>
                    <a:pt x="201" y="60"/>
                  </a:lnTo>
                  <a:lnTo>
                    <a:pt x="201" y="58"/>
                  </a:lnTo>
                  <a:lnTo>
                    <a:pt x="201" y="56"/>
                  </a:lnTo>
                  <a:lnTo>
                    <a:pt x="199" y="56"/>
                  </a:lnTo>
                  <a:lnTo>
                    <a:pt x="199" y="58"/>
                  </a:lnTo>
                  <a:lnTo>
                    <a:pt x="197" y="58"/>
                  </a:lnTo>
                  <a:lnTo>
                    <a:pt x="197" y="60"/>
                  </a:lnTo>
                  <a:lnTo>
                    <a:pt x="197" y="62"/>
                  </a:lnTo>
                  <a:lnTo>
                    <a:pt x="199" y="62"/>
                  </a:lnTo>
                  <a:lnTo>
                    <a:pt x="197" y="62"/>
                  </a:lnTo>
                  <a:lnTo>
                    <a:pt x="197" y="60"/>
                  </a:lnTo>
                  <a:lnTo>
                    <a:pt x="199" y="60"/>
                  </a:lnTo>
                  <a:lnTo>
                    <a:pt x="201" y="60"/>
                  </a:lnTo>
                  <a:lnTo>
                    <a:pt x="201" y="62"/>
                  </a:lnTo>
                  <a:lnTo>
                    <a:pt x="199" y="62"/>
                  </a:lnTo>
                  <a:lnTo>
                    <a:pt x="199" y="64"/>
                  </a:lnTo>
                  <a:lnTo>
                    <a:pt x="199" y="66"/>
                  </a:lnTo>
                  <a:lnTo>
                    <a:pt x="197" y="66"/>
                  </a:lnTo>
                  <a:lnTo>
                    <a:pt x="197" y="68"/>
                  </a:lnTo>
                  <a:lnTo>
                    <a:pt x="199" y="68"/>
                  </a:lnTo>
                  <a:lnTo>
                    <a:pt x="201" y="68"/>
                  </a:lnTo>
                  <a:lnTo>
                    <a:pt x="201" y="70"/>
                  </a:lnTo>
                  <a:lnTo>
                    <a:pt x="201" y="72"/>
                  </a:lnTo>
                  <a:lnTo>
                    <a:pt x="199" y="72"/>
                  </a:lnTo>
                  <a:lnTo>
                    <a:pt x="199" y="74"/>
                  </a:lnTo>
                  <a:lnTo>
                    <a:pt x="201" y="74"/>
                  </a:lnTo>
                  <a:lnTo>
                    <a:pt x="201" y="76"/>
                  </a:lnTo>
                  <a:lnTo>
                    <a:pt x="199" y="76"/>
                  </a:lnTo>
                  <a:lnTo>
                    <a:pt x="197" y="76"/>
                  </a:lnTo>
                  <a:lnTo>
                    <a:pt x="197" y="78"/>
                  </a:lnTo>
                  <a:lnTo>
                    <a:pt x="194" y="80"/>
                  </a:lnTo>
                  <a:lnTo>
                    <a:pt x="194" y="82"/>
                  </a:lnTo>
                  <a:lnTo>
                    <a:pt x="192" y="82"/>
                  </a:lnTo>
                  <a:lnTo>
                    <a:pt x="192" y="80"/>
                  </a:lnTo>
                  <a:lnTo>
                    <a:pt x="190" y="80"/>
                  </a:lnTo>
                  <a:lnTo>
                    <a:pt x="190" y="82"/>
                  </a:lnTo>
                  <a:lnTo>
                    <a:pt x="190" y="84"/>
                  </a:lnTo>
                  <a:lnTo>
                    <a:pt x="190" y="86"/>
                  </a:lnTo>
                  <a:lnTo>
                    <a:pt x="192" y="86"/>
                  </a:lnTo>
                  <a:lnTo>
                    <a:pt x="192" y="88"/>
                  </a:lnTo>
                  <a:lnTo>
                    <a:pt x="192" y="90"/>
                  </a:lnTo>
                  <a:lnTo>
                    <a:pt x="190" y="90"/>
                  </a:lnTo>
                  <a:lnTo>
                    <a:pt x="190" y="92"/>
                  </a:lnTo>
                  <a:lnTo>
                    <a:pt x="188" y="92"/>
                  </a:lnTo>
                  <a:lnTo>
                    <a:pt x="186" y="92"/>
                  </a:lnTo>
                  <a:lnTo>
                    <a:pt x="184" y="92"/>
                  </a:lnTo>
                  <a:lnTo>
                    <a:pt x="184" y="90"/>
                  </a:lnTo>
                  <a:lnTo>
                    <a:pt x="182" y="90"/>
                  </a:lnTo>
                  <a:lnTo>
                    <a:pt x="182" y="92"/>
                  </a:lnTo>
                  <a:lnTo>
                    <a:pt x="182" y="94"/>
                  </a:lnTo>
                  <a:lnTo>
                    <a:pt x="182" y="94"/>
                  </a:lnTo>
                  <a:lnTo>
                    <a:pt x="184" y="96"/>
                  </a:lnTo>
                  <a:lnTo>
                    <a:pt x="182" y="96"/>
                  </a:lnTo>
                  <a:lnTo>
                    <a:pt x="182" y="98"/>
                  </a:lnTo>
                  <a:lnTo>
                    <a:pt x="180" y="98"/>
                  </a:lnTo>
                  <a:lnTo>
                    <a:pt x="180" y="96"/>
                  </a:lnTo>
                  <a:lnTo>
                    <a:pt x="180" y="94"/>
                  </a:lnTo>
                  <a:lnTo>
                    <a:pt x="180" y="94"/>
                  </a:lnTo>
                  <a:lnTo>
                    <a:pt x="178" y="94"/>
                  </a:lnTo>
                  <a:lnTo>
                    <a:pt x="180" y="94"/>
                  </a:lnTo>
                  <a:lnTo>
                    <a:pt x="180" y="96"/>
                  </a:lnTo>
                  <a:lnTo>
                    <a:pt x="178" y="96"/>
                  </a:lnTo>
                  <a:lnTo>
                    <a:pt x="178" y="98"/>
                  </a:lnTo>
                  <a:lnTo>
                    <a:pt x="180" y="98"/>
                  </a:lnTo>
                  <a:lnTo>
                    <a:pt x="182" y="98"/>
                  </a:lnTo>
                  <a:lnTo>
                    <a:pt x="182" y="100"/>
                  </a:lnTo>
                  <a:lnTo>
                    <a:pt x="182" y="102"/>
                  </a:lnTo>
                  <a:lnTo>
                    <a:pt x="180" y="102"/>
                  </a:lnTo>
                  <a:lnTo>
                    <a:pt x="178" y="102"/>
                  </a:lnTo>
                  <a:lnTo>
                    <a:pt x="178" y="100"/>
                  </a:lnTo>
                  <a:lnTo>
                    <a:pt x="180" y="100"/>
                  </a:lnTo>
                  <a:lnTo>
                    <a:pt x="178" y="100"/>
                  </a:lnTo>
                  <a:lnTo>
                    <a:pt x="178" y="98"/>
                  </a:lnTo>
                  <a:lnTo>
                    <a:pt x="178" y="100"/>
                  </a:lnTo>
                  <a:lnTo>
                    <a:pt x="176" y="100"/>
                  </a:lnTo>
                  <a:lnTo>
                    <a:pt x="178" y="100"/>
                  </a:lnTo>
                  <a:lnTo>
                    <a:pt x="178" y="102"/>
                  </a:lnTo>
                  <a:lnTo>
                    <a:pt x="178" y="104"/>
                  </a:lnTo>
                  <a:lnTo>
                    <a:pt x="178" y="106"/>
                  </a:lnTo>
                  <a:lnTo>
                    <a:pt x="180" y="106"/>
                  </a:lnTo>
                  <a:lnTo>
                    <a:pt x="180" y="108"/>
                  </a:lnTo>
                  <a:lnTo>
                    <a:pt x="178" y="108"/>
                  </a:lnTo>
                  <a:lnTo>
                    <a:pt x="178" y="110"/>
                  </a:lnTo>
                  <a:lnTo>
                    <a:pt x="178" y="112"/>
                  </a:lnTo>
                  <a:lnTo>
                    <a:pt x="178" y="114"/>
                  </a:lnTo>
                  <a:lnTo>
                    <a:pt x="178" y="116"/>
                  </a:lnTo>
                  <a:lnTo>
                    <a:pt x="176" y="116"/>
                  </a:lnTo>
                  <a:lnTo>
                    <a:pt x="174" y="116"/>
                  </a:lnTo>
                  <a:lnTo>
                    <a:pt x="174" y="118"/>
                  </a:lnTo>
                  <a:lnTo>
                    <a:pt x="174" y="120"/>
                  </a:lnTo>
                  <a:lnTo>
                    <a:pt x="172" y="120"/>
                  </a:lnTo>
                  <a:lnTo>
                    <a:pt x="172" y="118"/>
                  </a:lnTo>
                  <a:lnTo>
                    <a:pt x="174" y="118"/>
                  </a:lnTo>
                  <a:lnTo>
                    <a:pt x="172" y="118"/>
                  </a:lnTo>
                  <a:lnTo>
                    <a:pt x="170" y="118"/>
                  </a:lnTo>
                  <a:lnTo>
                    <a:pt x="168" y="118"/>
                  </a:lnTo>
                  <a:lnTo>
                    <a:pt x="170" y="118"/>
                  </a:lnTo>
                  <a:lnTo>
                    <a:pt x="170" y="120"/>
                  </a:lnTo>
                  <a:lnTo>
                    <a:pt x="170" y="122"/>
                  </a:lnTo>
                  <a:lnTo>
                    <a:pt x="168" y="122"/>
                  </a:lnTo>
                  <a:lnTo>
                    <a:pt x="166" y="122"/>
                  </a:lnTo>
                  <a:lnTo>
                    <a:pt x="166" y="124"/>
                  </a:lnTo>
                  <a:lnTo>
                    <a:pt x="166" y="126"/>
                  </a:lnTo>
                  <a:lnTo>
                    <a:pt x="164" y="126"/>
                  </a:lnTo>
                  <a:lnTo>
                    <a:pt x="164" y="126"/>
                  </a:lnTo>
                  <a:lnTo>
                    <a:pt x="164" y="124"/>
                  </a:lnTo>
                  <a:lnTo>
                    <a:pt x="162" y="126"/>
                  </a:lnTo>
                  <a:lnTo>
                    <a:pt x="164" y="126"/>
                  </a:lnTo>
                  <a:lnTo>
                    <a:pt x="164" y="128"/>
                  </a:lnTo>
                  <a:lnTo>
                    <a:pt x="164" y="128"/>
                  </a:lnTo>
                  <a:lnTo>
                    <a:pt x="166" y="128"/>
                  </a:lnTo>
                  <a:lnTo>
                    <a:pt x="168" y="128"/>
                  </a:lnTo>
                  <a:lnTo>
                    <a:pt x="168" y="130"/>
                  </a:lnTo>
                  <a:lnTo>
                    <a:pt x="166" y="130"/>
                  </a:lnTo>
                  <a:lnTo>
                    <a:pt x="164" y="130"/>
                  </a:lnTo>
                  <a:lnTo>
                    <a:pt x="164" y="130"/>
                  </a:lnTo>
                  <a:lnTo>
                    <a:pt x="162" y="130"/>
                  </a:lnTo>
                  <a:lnTo>
                    <a:pt x="162" y="132"/>
                  </a:lnTo>
                  <a:lnTo>
                    <a:pt x="164" y="132"/>
                  </a:lnTo>
                  <a:lnTo>
                    <a:pt x="164" y="134"/>
                  </a:lnTo>
                  <a:lnTo>
                    <a:pt x="164" y="132"/>
                  </a:lnTo>
                  <a:lnTo>
                    <a:pt x="164" y="134"/>
                  </a:lnTo>
                  <a:lnTo>
                    <a:pt x="164" y="136"/>
                  </a:lnTo>
                  <a:lnTo>
                    <a:pt x="164" y="138"/>
                  </a:lnTo>
                  <a:lnTo>
                    <a:pt x="164" y="138"/>
                  </a:lnTo>
                  <a:lnTo>
                    <a:pt x="162" y="138"/>
                  </a:lnTo>
                  <a:lnTo>
                    <a:pt x="160" y="138"/>
                  </a:lnTo>
                  <a:lnTo>
                    <a:pt x="162" y="138"/>
                  </a:lnTo>
                  <a:lnTo>
                    <a:pt x="162" y="140"/>
                  </a:lnTo>
                  <a:lnTo>
                    <a:pt x="160" y="140"/>
                  </a:lnTo>
                  <a:lnTo>
                    <a:pt x="160" y="138"/>
                  </a:lnTo>
                  <a:lnTo>
                    <a:pt x="158" y="138"/>
                  </a:lnTo>
                  <a:lnTo>
                    <a:pt x="158" y="140"/>
                  </a:lnTo>
                  <a:lnTo>
                    <a:pt x="156" y="140"/>
                  </a:lnTo>
                  <a:lnTo>
                    <a:pt x="156" y="142"/>
                  </a:lnTo>
                  <a:lnTo>
                    <a:pt x="158" y="142"/>
                  </a:lnTo>
                  <a:lnTo>
                    <a:pt x="160" y="142"/>
                  </a:lnTo>
                  <a:lnTo>
                    <a:pt x="160" y="142"/>
                  </a:lnTo>
                  <a:lnTo>
                    <a:pt x="158" y="142"/>
                  </a:lnTo>
                  <a:lnTo>
                    <a:pt x="158" y="144"/>
                  </a:lnTo>
                  <a:lnTo>
                    <a:pt x="156" y="144"/>
                  </a:lnTo>
                  <a:lnTo>
                    <a:pt x="156" y="146"/>
                  </a:lnTo>
                  <a:lnTo>
                    <a:pt x="158" y="146"/>
                  </a:lnTo>
                  <a:lnTo>
                    <a:pt x="158" y="148"/>
                  </a:lnTo>
                  <a:lnTo>
                    <a:pt x="160" y="148"/>
                  </a:lnTo>
                  <a:lnTo>
                    <a:pt x="160" y="150"/>
                  </a:lnTo>
                  <a:lnTo>
                    <a:pt x="158" y="150"/>
                  </a:lnTo>
                  <a:lnTo>
                    <a:pt x="156" y="150"/>
                  </a:lnTo>
                  <a:lnTo>
                    <a:pt x="154" y="150"/>
                  </a:lnTo>
                  <a:lnTo>
                    <a:pt x="154" y="152"/>
                  </a:lnTo>
                  <a:lnTo>
                    <a:pt x="154" y="154"/>
                  </a:lnTo>
                  <a:lnTo>
                    <a:pt x="156" y="154"/>
                  </a:lnTo>
                  <a:lnTo>
                    <a:pt x="156" y="152"/>
                  </a:lnTo>
                  <a:lnTo>
                    <a:pt x="158" y="152"/>
                  </a:lnTo>
                  <a:lnTo>
                    <a:pt x="158" y="154"/>
                  </a:lnTo>
                  <a:lnTo>
                    <a:pt x="160" y="154"/>
                  </a:lnTo>
                  <a:lnTo>
                    <a:pt x="158" y="154"/>
                  </a:lnTo>
                  <a:lnTo>
                    <a:pt x="158" y="156"/>
                  </a:lnTo>
                  <a:lnTo>
                    <a:pt x="156" y="156"/>
                  </a:lnTo>
                  <a:lnTo>
                    <a:pt x="154" y="156"/>
                  </a:lnTo>
                  <a:lnTo>
                    <a:pt x="154" y="154"/>
                  </a:lnTo>
                  <a:lnTo>
                    <a:pt x="152" y="154"/>
                  </a:lnTo>
                  <a:lnTo>
                    <a:pt x="150" y="154"/>
                  </a:lnTo>
                  <a:lnTo>
                    <a:pt x="150" y="156"/>
                  </a:lnTo>
                  <a:lnTo>
                    <a:pt x="152" y="156"/>
                  </a:lnTo>
                  <a:lnTo>
                    <a:pt x="152" y="158"/>
                  </a:lnTo>
                  <a:lnTo>
                    <a:pt x="154" y="158"/>
                  </a:lnTo>
                  <a:lnTo>
                    <a:pt x="154" y="160"/>
                  </a:lnTo>
                  <a:lnTo>
                    <a:pt x="152" y="160"/>
                  </a:lnTo>
                  <a:lnTo>
                    <a:pt x="152" y="162"/>
                  </a:lnTo>
                  <a:lnTo>
                    <a:pt x="150" y="162"/>
                  </a:lnTo>
                  <a:lnTo>
                    <a:pt x="150" y="164"/>
                  </a:lnTo>
                  <a:lnTo>
                    <a:pt x="152" y="164"/>
                  </a:lnTo>
                  <a:lnTo>
                    <a:pt x="152" y="166"/>
                  </a:lnTo>
                  <a:lnTo>
                    <a:pt x="150" y="166"/>
                  </a:lnTo>
                  <a:lnTo>
                    <a:pt x="150" y="168"/>
                  </a:lnTo>
                  <a:lnTo>
                    <a:pt x="150" y="170"/>
                  </a:lnTo>
                  <a:lnTo>
                    <a:pt x="150" y="168"/>
                  </a:lnTo>
                  <a:lnTo>
                    <a:pt x="152" y="168"/>
                  </a:lnTo>
                  <a:lnTo>
                    <a:pt x="152" y="166"/>
                  </a:lnTo>
                  <a:lnTo>
                    <a:pt x="154" y="166"/>
                  </a:lnTo>
                  <a:lnTo>
                    <a:pt x="154" y="168"/>
                  </a:lnTo>
                  <a:lnTo>
                    <a:pt x="154" y="170"/>
                  </a:lnTo>
                  <a:lnTo>
                    <a:pt x="152" y="170"/>
                  </a:lnTo>
                  <a:lnTo>
                    <a:pt x="150" y="170"/>
                  </a:lnTo>
                  <a:lnTo>
                    <a:pt x="150" y="172"/>
                  </a:lnTo>
                  <a:lnTo>
                    <a:pt x="152" y="172"/>
                  </a:lnTo>
                  <a:lnTo>
                    <a:pt x="154" y="172"/>
                  </a:lnTo>
                  <a:lnTo>
                    <a:pt x="156" y="172"/>
                  </a:lnTo>
                  <a:lnTo>
                    <a:pt x="156" y="170"/>
                  </a:lnTo>
                  <a:lnTo>
                    <a:pt x="156" y="168"/>
                  </a:lnTo>
                  <a:lnTo>
                    <a:pt x="158" y="168"/>
                  </a:lnTo>
                  <a:lnTo>
                    <a:pt x="158" y="170"/>
                  </a:lnTo>
                  <a:lnTo>
                    <a:pt x="156" y="170"/>
                  </a:lnTo>
                  <a:lnTo>
                    <a:pt x="156" y="172"/>
                  </a:lnTo>
                  <a:lnTo>
                    <a:pt x="154" y="172"/>
                  </a:lnTo>
                  <a:lnTo>
                    <a:pt x="154" y="174"/>
                  </a:lnTo>
                  <a:lnTo>
                    <a:pt x="154" y="176"/>
                  </a:lnTo>
                  <a:lnTo>
                    <a:pt x="154" y="178"/>
                  </a:lnTo>
                  <a:lnTo>
                    <a:pt x="156" y="178"/>
                  </a:lnTo>
                  <a:lnTo>
                    <a:pt x="156" y="180"/>
                  </a:lnTo>
                  <a:lnTo>
                    <a:pt x="156" y="178"/>
                  </a:lnTo>
                  <a:lnTo>
                    <a:pt x="158" y="178"/>
                  </a:lnTo>
                  <a:lnTo>
                    <a:pt x="158" y="180"/>
                  </a:lnTo>
                  <a:lnTo>
                    <a:pt x="156" y="180"/>
                  </a:lnTo>
                  <a:lnTo>
                    <a:pt x="156" y="182"/>
                  </a:lnTo>
                  <a:lnTo>
                    <a:pt x="156" y="184"/>
                  </a:lnTo>
                  <a:lnTo>
                    <a:pt x="156" y="186"/>
                  </a:lnTo>
                  <a:lnTo>
                    <a:pt x="154" y="186"/>
                  </a:lnTo>
                  <a:lnTo>
                    <a:pt x="152" y="186"/>
                  </a:lnTo>
                  <a:lnTo>
                    <a:pt x="152" y="188"/>
                  </a:lnTo>
                  <a:lnTo>
                    <a:pt x="154" y="188"/>
                  </a:lnTo>
                  <a:lnTo>
                    <a:pt x="154" y="190"/>
                  </a:lnTo>
                  <a:lnTo>
                    <a:pt x="156" y="190"/>
                  </a:lnTo>
                  <a:lnTo>
                    <a:pt x="154" y="190"/>
                  </a:lnTo>
                  <a:lnTo>
                    <a:pt x="152" y="192"/>
                  </a:lnTo>
                  <a:lnTo>
                    <a:pt x="150" y="192"/>
                  </a:lnTo>
                  <a:lnTo>
                    <a:pt x="148" y="192"/>
                  </a:lnTo>
                  <a:lnTo>
                    <a:pt x="146" y="192"/>
                  </a:lnTo>
                  <a:lnTo>
                    <a:pt x="144" y="192"/>
                  </a:lnTo>
                  <a:lnTo>
                    <a:pt x="142" y="192"/>
                  </a:lnTo>
                  <a:lnTo>
                    <a:pt x="140" y="192"/>
                  </a:lnTo>
                  <a:lnTo>
                    <a:pt x="138" y="192"/>
                  </a:lnTo>
                  <a:lnTo>
                    <a:pt x="136" y="192"/>
                  </a:lnTo>
                  <a:lnTo>
                    <a:pt x="134" y="192"/>
                  </a:lnTo>
                  <a:lnTo>
                    <a:pt x="132" y="192"/>
                  </a:lnTo>
                  <a:lnTo>
                    <a:pt x="130" y="192"/>
                  </a:lnTo>
                  <a:lnTo>
                    <a:pt x="128" y="192"/>
                  </a:lnTo>
                  <a:lnTo>
                    <a:pt x="126" y="192"/>
                  </a:lnTo>
                  <a:lnTo>
                    <a:pt x="124" y="192"/>
                  </a:lnTo>
                  <a:lnTo>
                    <a:pt x="122" y="192"/>
                  </a:lnTo>
                  <a:lnTo>
                    <a:pt x="120" y="192"/>
                  </a:lnTo>
                  <a:lnTo>
                    <a:pt x="118" y="192"/>
                  </a:lnTo>
                  <a:lnTo>
                    <a:pt x="116" y="192"/>
                  </a:lnTo>
                  <a:lnTo>
                    <a:pt x="116" y="192"/>
                  </a:lnTo>
                  <a:lnTo>
                    <a:pt x="114" y="192"/>
                  </a:lnTo>
                  <a:lnTo>
                    <a:pt x="112" y="192"/>
                  </a:lnTo>
                  <a:lnTo>
                    <a:pt x="110" y="192"/>
                  </a:lnTo>
                  <a:lnTo>
                    <a:pt x="108" y="192"/>
                  </a:lnTo>
                  <a:lnTo>
                    <a:pt x="106" y="192"/>
                  </a:lnTo>
                  <a:lnTo>
                    <a:pt x="104" y="192"/>
                  </a:lnTo>
                  <a:lnTo>
                    <a:pt x="102" y="192"/>
                  </a:lnTo>
                  <a:lnTo>
                    <a:pt x="100" y="192"/>
                  </a:lnTo>
                  <a:lnTo>
                    <a:pt x="98" y="192"/>
                  </a:lnTo>
                  <a:lnTo>
                    <a:pt x="96" y="192"/>
                  </a:lnTo>
                  <a:lnTo>
                    <a:pt x="94" y="192"/>
                  </a:lnTo>
                  <a:lnTo>
                    <a:pt x="92" y="192"/>
                  </a:lnTo>
                  <a:lnTo>
                    <a:pt x="90" y="192"/>
                  </a:lnTo>
                  <a:lnTo>
                    <a:pt x="88" y="192"/>
                  </a:lnTo>
                  <a:lnTo>
                    <a:pt x="86" y="192"/>
                  </a:lnTo>
                  <a:lnTo>
                    <a:pt x="84" y="192"/>
                  </a:lnTo>
                  <a:lnTo>
                    <a:pt x="84" y="190"/>
                  </a:lnTo>
                  <a:lnTo>
                    <a:pt x="82" y="190"/>
                  </a:lnTo>
                  <a:lnTo>
                    <a:pt x="80" y="190"/>
                  </a:lnTo>
                  <a:lnTo>
                    <a:pt x="78" y="190"/>
                  </a:lnTo>
                  <a:lnTo>
                    <a:pt x="76" y="190"/>
                  </a:lnTo>
                  <a:lnTo>
                    <a:pt x="74" y="190"/>
                  </a:lnTo>
                  <a:lnTo>
                    <a:pt x="72" y="190"/>
                  </a:lnTo>
                  <a:lnTo>
                    <a:pt x="70" y="190"/>
                  </a:lnTo>
                  <a:lnTo>
                    <a:pt x="68" y="190"/>
                  </a:lnTo>
                  <a:lnTo>
                    <a:pt x="68" y="190"/>
                  </a:lnTo>
                  <a:lnTo>
                    <a:pt x="66" y="190"/>
                  </a:lnTo>
                  <a:lnTo>
                    <a:pt x="64" y="190"/>
                  </a:lnTo>
                  <a:lnTo>
                    <a:pt x="62" y="190"/>
                  </a:lnTo>
                  <a:lnTo>
                    <a:pt x="60" y="190"/>
                  </a:lnTo>
                  <a:lnTo>
                    <a:pt x="58" y="190"/>
                  </a:lnTo>
                  <a:lnTo>
                    <a:pt x="56" y="190"/>
                  </a:lnTo>
                  <a:lnTo>
                    <a:pt x="54" y="190"/>
                  </a:lnTo>
                  <a:lnTo>
                    <a:pt x="52" y="190"/>
                  </a:lnTo>
                  <a:lnTo>
                    <a:pt x="48" y="190"/>
                  </a:lnTo>
                  <a:lnTo>
                    <a:pt x="46" y="190"/>
                  </a:lnTo>
                  <a:lnTo>
                    <a:pt x="44" y="190"/>
                  </a:lnTo>
                  <a:lnTo>
                    <a:pt x="42" y="190"/>
                  </a:lnTo>
                  <a:lnTo>
                    <a:pt x="40" y="190"/>
                  </a:lnTo>
                  <a:lnTo>
                    <a:pt x="38" y="190"/>
                  </a:lnTo>
                  <a:lnTo>
                    <a:pt x="36" y="190"/>
                  </a:lnTo>
                  <a:lnTo>
                    <a:pt x="34" y="190"/>
                  </a:lnTo>
                  <a:lnTo>
                    <a:pt x="32" y="190"/>
                  </a:lnTo>
                  <a:lnTo>
                    <a:pt x="30" y="190"/>
                  </a:lnTo>
                  <a:lnTo>
                    <a:pt x="28" y="190"/>
                  </a:lnTo>
                  <a:lnTo>
                    <a:pt x="26" y="190"/>
                  </a:lnTo>
                  <a:lnTo>
                    <a:pt x="20" y="190"/>
                  </a:lnTo>
                  <a:lnTo>
                    <a:pt x="18" y="190"/>
                  </a:lnTo>
                  <a:lnTo>
                    <a:pt x="18" y="188"/>
                  </a:lnTo>
                  <a:lnTo>
                    <a:pt x="18" y="186"/>
                  </a:lnTo>
                  <a:lnTo>
                    <a:pt x="18" y="184"/>
                  </a:lnTo>
                  <a:lnTo>
                    <a:pt x="18" y="182"/>
                  </a:lnTo>
                  <a:lnTo>
                    <a:pt x="18" y="180"/>
                  </a:lnTo>
                  <a:lnTo>
                    <a:pt x="18" y="178"/>
                  </a:lnTo>
                  <a:lnTo>
                    <a:pt x="18" y="176"/>
                  </a:lnTo>
                  <a:lnTo>
                    <a:pt x="18" y="174"/>
                  </a:lnTo>
                  <a:lnTo>
                    <a:pt x="18" y="172"/>
                  </a:lnTo>
                  <a:lnTo>
                    <a:pt x="18" y="170"/>
                  </a:lnTo>
                  <a:lnTo>
                    <a:pt x="18" y="168"/>
                  </a:lnTo>
                  <a:lnTo>
                    <a:pt x="18" y="166"/>
                  </a:lnTo>
                  <a:lnTo>
                    <a:pt x="18" y="164"/>
                  </a:lnTo>
                  <a:lnTo>
                    <a:pt x="18" y="162"/>
                  </a:lnTo>
                  <a:lnTo>
                    <a:pt x="18" y="160"/>
                  </a:lnTo>
                  <a:lnTo>
                    <a:pt x="18" y="160"/>
                  </a:lnTo>
                  <a:lnTo>
                    <a:pt x="16" y="160"/>
                  </a:lnTo>
                  <a:lnTo>
                    <a:pt x="16" y="158"/>
                  </a:lnTo>
                  <a:lnTo>
                    <a:pt x="16" y="160"/>
                  </a:lnTo>
                  <a:lnTo>
                    <a:pt x="16" y="158"/>
                  </a:lnTo>
                  <a:lnTo>
                    <a:pt x="14" y="158"/>
                  </a:lnTo>
                  <a:lnTo>
                    <a:pt x="12" y="158"/>
                  </a:lnTo>
                  <a:lnTo>
                    <a:pt x="12" y="160"/>
                  </a:lnTo>
                  <a:lnTo>
                    <a:pt x="14" y="160"/>
                  </a:lnTo>
                  <a:lnTo>
                    <a:pt x="14" y="158"/>
                  </a:lnTo>
                  <a:lnTo>
                    <a:pt x="14" y="160"/>
                  </a:lnTo>
                  <a:lnTo>
                    <a:pt x="12" y="160"/>
                  </a:lnTo>
                  <a:lnTo>
                    <a:pt x="12" y="158"/>
                  </a:lnTo>
                  <a:lnTo>
                    <a:pt x="10" y="158"/>
                  </a:lnTo>
                  <a:lnTo>
                    <a:pt x="10" y="160"/>
                  </a:lnTo>
                  <a:lnTo>
                    <a:pt x="10" y="158"/>
                  </a:lnTo>
                  <a:lnTo>
                    <a:pt x="8" y="158"/>
                  </a:lnTo>
                  <a:lnTo>
                    <a:pt x="8" y="160"/>
                  </a:lnTo>
                  <a:lnTo>
                    <a:pt x="6" y="160"/>
                  </a:lnTo>
                  <a:lnTo>
                    <a:pt x="4" y="160"/>
                  </a:lnTo>
                  <a:lnTo>
                    <a:pt x="6" y="158"/>
                  </a:lnTo>
                  <a:lnTo>
                    <a:pt x="4" y="158"/>
                  </a:lnTo>
                  <a:lnTo>
                    <a:pt x="4" y="160"/>
                  </a:lnTo>
                  <a:lnTo>
                    <a:pt x="4" y="158"/>
                  </a:lnTo>
                  <a:lnTo>
                    <a:pt x="2" y="158"/>
                  </a:lnTo>
                  <a:lnTo>
                    <a:pt x="0" y="158"/>
                  </a:lnTo>
                  <a:lnTo>
                    <a:pt x="0" y="156"/>
                  </a:lnTo>
                  <a:lnTo>
                    <a:pt x="2" y="156"/>
                  </a:lnTo>
                  <a:lnTo>
                    <a:pt x="2" y="154"/>
                  </a:lnTo>
                  <a:lnTo>
                    <a:pt x="2" y="156"/>
                  </a:lnTo>
                  <a:lnTo>
                    <a:pt x="0" y="156"/>
                  </a:lnTo>
                  <a:lnTo>
                    <a:pt x="0" y="154"/>
                  </a:lnTo>
                  <a:lnTo>
                    <a:pt x="0" y="152"/>
                  </a:lnTo>
                  <a:lnTo>
                    <a:pt x="0" y="150"/>
                  </a:lnTo>
                  <a:lnTo>
                    <a:pt x="0" y="148"/>
                  </a:lnTo>
                  <a:lnTo>
                    <a:pt x="0" y="146"/>
                  </a:lnTo>
                  <a:lnTo>
                    <a:pt x="0" y="144"/>
                  </a:lnTo>
                  <a:lnTo>
                    <a:pt x="0" y="142"/>
                  </a:lnTo>
                  <a:lnTo>
                    <a:pt x="2" y="142"/>
                  </a:lnTo>
                  <a:lnTo>
                    <a:pt x="2" y="140"/>
                  </a:lnTo>
                  <a:lnTo>
                    <a:pt x="2" y="138"/>
                  </a:lnTo>
                  <a:lnTo>
                    <a:pt x="2" y="136"/>
                  </a:lnTo>
                  <a:lnTo>
                    <a:pt x="2" y="134"/>
                  </a:lnTo>
                  <a:lnTo>
                    <a:pt x="2" y="132"/>
                  </a:lnTo>
                  <a:lnTo>
                    <a:pt x="2" y="130"/>
                  </a:lnTo>
                  <a:lnTo>
                    <a:pt x="2" y="128"/>
                  </a:lnTo>
                  <a:lnTo>
                    <a:pt x="2" y="126"/>
                  </a:lnTo>
                  <a:lnTo>
                    <a:pt x="2" y="124"/>
                  </a:lnTo>
                  <a:lnTo>
                    <a:pt x="2" y="122"/>
                  </a:lnTo>
                  <a:lnTo>
                    <a:pt x="2" y="120"/>
                  </a:lnTo>
                  <a:lnTo>
                    <a:pt x="2" y="118"/>
                  </a:lnTo>
                  <a:lnTo>
                    <a:pt x="2" y="116"/>
                  </a:lnTo>
                  <a:lnTo>
                    <a:pt x="2" y="114"/>
                  </a:lnTo>
                  <a:lnTo>
                    <a:pt x="2" y="112"/>
                  </a:lnTo>
                  <a:lnTo>
                    <a:pt x="4" y="112"/>
                  </a:lnTo>
                  <a:lnTo>
                    <a:pt x="4" y="110"/>
                  </a:lnTo>
                  <a:lnTo>
                    <a:pt x="4" y="108"/>
                  </a:lnTo>
                  <a:lnTo>
                    <a:pt x="4" y="106"/>
                  </a:lnTo>
                  <a:lnTo>
                    <a:pt x="4" y="104"/>
                  </a:lnTo>
                  <a:lnTo>
                    <a:pt x="4" y="102"/>
                  </a:lnTo>
                  <a:lnTo>
                    <a:pt x="4" y="100"/>
                  </a:lnTo>
                  <a:lnTo>
                    <a:pt x="4" y="98"/>
                  </a:lnTo>
                  <a:lnTo>
                    <a:pt x="4" y="96"/>
                  </a:lnTo>
                  <a:lnTo>
                    <a:pt x="4" y="94"/>
                  </a:lnTo>
                  <a:lnTo>
                    <a:pt x="4" y="94"/>
                  </a:lnTo>
                  <a:lnTo>
                    <a:pt x="4" y="92"/>
                  </a:lnTo>
                  <a:lnTo>
                    <a:pt x="4" y="90"/>
                  </a:lnTo>
                  <a:lnTo>
                    <a:pt x="4" y="88"/>
                  </a:lnTo>
                  <a:lnTo>
                    <a:pt x="4" y="86"/>
                  </a:lnTo>
                  <a:lnTo>
                    <a:pt x="4" y="84"/>
                  </a:lnTo>
                  <a:lnTo>
                    <a:pt x="6" y="84"/>
                  </a:lnTo>
                  <a:lnTo>
                    <a:pt x="6" y="82"/>
                  </a:lnTo>
                  <a:lnTo>
                    <a:pt x="6" y="80"/>
                  </a:lnTo>
                  <a:lnTo>
                    <a:pt x="6" y="78"/>
                  </a:lnTo>
                  <a:lnTo>
                    <a:pt x="6" y="76"/>
                  </a:lnTo>
                  <a:lnTo>
                    <a:pt x="6" y="74"/>
                  </a:lnTo>
                  <a:lnTo>
                    <a:pt x="6" y="72"/>
                  </a:lnTo>
                  <a:lnTo>
                    <a:pt x="6" y="70"/>
                  </a:lnTo>
                  <a:lnTo>
                    <a:pt x="6" y="68"/>
                  </a:lnTo>
                  <a:lnTo>
                    <a:pt x="6" y="66"/>
                  </a:lnTo>
                  <a:lnTo>
                    <a:pt x="6" y="64"/>
                  </a:lnTo>
                  <a:lnTo>
                    <a:pt x="6" y="62"/>
                  </a:lnTo>
                  <a:lnTo>
                    <a:pt x="6" y="60"/>
                  </a:lnTo>
                  <a:lnTo>
                    <a:pt x="6" y="58"/>
                  </a:lnTo>
                  <a:lnTo>
                    <a:pt x="6" y="56"/>
                  </a:lnTo>
                  <a:lnTo>
                    <a:pt x="6" y="54"/>
                  </a:lnTo>
                  <a:lnTo>
                    <a:pt x="6" y="52"/>
                  </a:lnTo>
                  <a:lnTo>
                    <a:pt x="6" y="50"/>
                  </a:lnTo>
                  <a:lnTo>
                    <a:pt x="6" y="48"/>
                  </a:lnTo>
                  <a:lnTo>
                    <a:pt x="6" y="46"/>
                  </a:lnTo>
                  <a:lnTo>
                    <a:pt x="6" y="46"/>
                  </a:lnTo>
                  <a:lnTo>
                    <a:pt x="6" y="44"/>
                  </a:lnTo>
                  <a:lnTo>
                    <a:pt x="4" y="44"/>
                  </a:lnTo>
                  <a:lnTo>
                    <a:pt x="4" y="42"/>
                  </a:lnTo>
                  <a:lnTo>
                    <a:pt x="4" y="40"/>
                  </a:lnTo>
                  <a:lnTo>
                    <a:pt x="4" y="38"/>
                  </a:lnTo>
                  <a:lnTo>
                    <a:pt x="4" y="36"/>
                  </a:lnTo>
                  <a:lnTo>
                    <a:pt x="4" y="34"/>
                  </a:lnTo>
                  <a:lnTo>
                    <a:pt x="4" y="32"/>
                  </a:lnTo>
                  <a:lnTo>
                    <a:pt x="4" y="30"/>
                  </a:lnTo>
                  <a:lnTo>
                    <a:pt x="4" y="28"/>
                  </a:lnTo>
                  <a:lnTo>
                    <a:pt x="4" y="26"/>
                  </a:lnTo>
                  <a:lnTo>
                    <a:pt x="4" y="24"/>
                  </a:lnTo>
                  <a:lnTo>
                    <a:pt x="2" y="24"/>
                  </a:lnTo>
                  <a:lnTo>
                    <a:pt x="2" y="22"/>
                  </a:lnTo>
                  <a:lnTo>
                    <a:pt x="2" y="20"/>
                  </a:lnTo>
                  <a:lnTo>
                    <a:pt x="2" y="18"/>
                  </a:lnTo>
                  <a:lnTo>
                    <a:pt x="2" y="16"/>
                  </a:lnTo>
                  <a:lnTo>
                    <a:pt x="2" y="14"/>
                  </a:lnTo>
                  <a:lnTo>
                    <a:pt x="2" y="12"/>
                  </a:lnTo>
                  <a:lnTo>
                    <a:pt x="2" y="10"/>
                  </a:lnTo>
                  <a:lnTo>
                    <a:pt x="2" y="8"/>
                  </a:lnTo>
                  <a:lnTo>
                    <a:pt x="2" y="6"/>
                  </a:lnTo>
                  <a:lnTo>
                    <a:pt x="2" y="4"/>
                  </a:lnTo>
                  <a:lnTo>
                    <a:pt x="2" y="2"/>
                  </a:lnTo>
                  <a:lnTo>
                    <a:pt x="0" y="2"/>
                  </a:lnTo>
                  <a:lnTo>
                    <a:pt x="0" y="0"/>
                  </a:lnTo>
                  <a:lnTo>
                    <a:pt x="2" y="0"/>
                  </a:lnTo>
                  <a:lnTo>
                    <a:pt x="4" y="0"/>
                  </a:lnTo>
                  <a:lnTo>
                    <a:pt x="6" y="0"/>
                  </a:lnTo>
                  <a:lnTo>
                    <a:pt x="8" y="0"/>
                  </a:lnTo>
                  <a:lnTo>
                    <a:pt x="10" y="0"/>
                  </a:lnTo>
                  <a:lnTo>
                    <a:pt x="12" y="0"/>
                  </a:lnTo>
                  <a:lnTo>
                    <a:pt x="14" y="0"/>
                  </a:lnTo>
                  <a:lnTo>
                    <a:pt x="16" y="0"/>
                  </a:lnTo>
                  <a:lnTo>
                    <a:pt x="18" y="0"/>
                  </a:lnTo>
                  <a:lnTo>
                    <a:pt x="18" y="0"/>
                  </a:lnTo>
                  <a:lnTo>
                    <a:pt x="20" y="0"/>
                  </a:lnTo>
                  <a:lnTo>
                    <a:pt x="22" y="0"/>
                  </a:lnTo>
                  <a:lnTo>
                    <a:pt x="24" y="0"/>
                  </a:lnTo>
                  <a:lnTo>
                    <a:pt x="26" y="0"/>
                  </a:lnTo>
                  <a:lnTo>
                    <a:pt x="28" y="0"/>
                  </a:lnTo>
                  <a:lnTo>
                    <a:pt x="32" y="0"/>
                  </a:lnTo>
                  <a:lnTo>
                    <a:pt x="34" y="0"/>
                  </a:lnTo>
                  <a:lnTo>
                    <a:pt x="36" y="0"/>
                  </a:lnTo>
                  <a:lnTo>
                    <a:pt x="38" y="0"/>
                  </a:lnTo>
                  <a:lnTo>
                    <a:pt x="40" y="0"/>
                  </a:lnTo>
                  <a:lnTo>
                    <a:pt x="42" y="0"/>
                  </a:lnTo>
                  <a:lnTo>
                    <a:pt x="44" y="0"/>
                  </a:lnTo>
                  <a:lnTo>
                    <a:pt x="46" y="0"/>
                  </a:lnTo>
                  <a:lnTo>
                    <a:pt x="50" y="0"/>
                  </a:lnTo>
                  <a:lnTo>
                    <a:pt x="52" y="0"/>
                  </a:lnTo>
                  <a:lnTo>
                    <a:pt x="54" y="0"/>
                  </a:lnTo>
                  <a:lnTo>
                    <a:pt x="56" y="2"/>
                  </a:lnTo>
                  <a:lnTo>
                    <a:pt x="58" y="2"/>
                  </a:lnTo>
                  <a:lnTo>
                    <a:pt x="60" y="2"/>
                  </a:lnTo>
                  <a:lnTo>
                    <a:pt x="62" y="2"/>
                  </a:lnTo>
                  <a:lnTo>
                    <a:pt x="64" y="2"/>
                  </a:lnTo>
                  <a:lnTo>
                    <a:pt x="66" y="2"/>
                  </a:lnTo>
                  <a:lnTo>
                    <a:pt x="68" y="2"/>
                  </a:lnTo>
                  <a:lnTo>
                    <a:pt x="68" y="2"/>
                  </a:lnTo>
                  <a:lnTo>
                    <a:pt x="70" y="2"/>
                  </a:lnTo>
                  <a:lnTo>
                    <a:pt x="74" y="2"/>
                  </a:lnTo>
                  <a:lnTo>
                    <a:pt x="76" y="2"/>
                  </a:lnTo>
                  <a:lnTo>
                    <a:pt x="78" y="2"/>
                  </a:lnTo>
                  <a:lnTo>
                    <a:pt x="80" y="2"/>
                  </a:lnTo>
                  <a:lnTo>
                    <a:pt x="82" y="2"/>
                  </a:lnTo>
                  <a:lnTo>
                    <a:pt x="84" y="2"/>
                  </a:lnTo>
                  <a:lnTo>
                    <a:pt x="86" y="2"/>
                  </a:lnTo>
                  <a:lnTo>
                    <a:pt x="88" y="2"/>
                  </a:lnTo>
                  <a:lnTo>
                    <a:pt x="90" y="2"/>
                  </a:lnTo>
                  <a:lnTo>
                    <a:pt x="92" y="2"/>
                  </a:lnTo>
                  <a:lnTo>
                    <a:pt x="94" y="2"/>
                  </a:lnTo>
                  <a:lnTo>
                    <a:pt x="96" y="2"/>
                  </a:lnTo>
                  <a:lnTo>
                    <a:pt x="98" y="2"/>
                  </a:lnTo>
                  <a:lnTo>
                    <a:pt x="100" y="2"/>
                  </a:lnTo>
                  <a:lnTo>
                    <a:pt x="102" y="2"/>
                  </a:lnTo>
                  <a:lnTo>
                    <a:pt x="104" y="2"/>
                  </a:lnTo>
                  <a:lnTo>
                    <a:pt x="106" y="2"/>
                  </a:lnTo>
                  <a:lnTo>
                    <a:pt x="108" y="2"/>
                  </a:lnTo>
                  <a:lnTo>
                    <a:pt x="110" y="2"/>
                  </a:lnTo>
                  <a:lnTo>
                    <a:pt x="112" y="2"/>
                  </a:lnTo>
                  <a:lnTo>
                    <a:pt x="114" y="2"/>
                  </a:lnTo>
                  <a:lnTo>
                    <a:pt x="116" y="2"/>
                  </a:lnTo>
                  <a:lnTo>
                    <a:pt x="116" y="2"/>
                  </a:lnTo>
                  <a:lnTo>
                    <a:pt x="118" y="2"/>
                  </a:lnTo>
                  <a:lnTo>
                    <a:pt x="120" y="2"/>
                  </a:lnTo>
                  <a:lnTo>
                    <a:pt x="122" y="2"/>
                  </a:lnTo>
                  <a:lnTo>
                    <a:pt x="124" y="2"/>
                  </a:lnTo>
                  <a:lnTo>
                    <a:pt x="126" y="2"/>
                  </a:lnTo>
                  <a:lnTo>
                    <a:pt x="128" y="2"/>
                  </a:lnTo>
                  <a:lnTo>
                    <a:pt x="130" y="2"/>
                  </a:lnTo>
                  <a:close/>
                  <a:moveTo>
                    <a:pt x="18" y="158"/>
                  </a:moveTo>
                  <a:lnTo>
                    <a:pt x="18" y="160"/>
                  </a:lnTo>
                  <a:lnTo>
                    <a:pt x="18" y="158"/>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08" name="Freeform 1808">
              <a:extLst>
                <a:ext uri="{FF2B5EF4-FFF2-40B4-BE49-F238E27FC236}">
                  <a16:creationId xmlns:a16="http://schemas.microsoft.com/office/drawing/2014/main" id="{155C6E88-DBD3-FE2D-3F48-F1D6A454981B}"/>
                </a:ext>
              </a:extLst>
            </p:cNvPr>
            <p:cNvSpPr>
              <a:spLocks/>
            </p:cNvSpPr>
            <p:nvPr/>
          </p:nvSpPr>
          <p:spPr bwMode="auto">
            <a:xfrm rot="21201035">
              <a:off x="2777719" y="2372672"/>
              <a:ext cx="507141" cy="767837"/>
            </a:xfrm>
            <a:custGeom>
              <a:avLst/>
              <a:gdLst>
                <a:gd name="T0" fmla="*/ 162 w 256"/>
                <a:gd name="T1" fmla="*/ 28 h 411"/>
                <a:gd name="T2" fmla="*/ 154 w 256"/>
                <a:gd name="T3" fmla="*/ 50 h 411"/>
                <a:gd name="T4" fmla="*/ 152 w 256"/>
                <a:gd name="T5" fmla="*/ 70 h 411"/>
                <a:gd name="T6" fmla="*/ 152 w 256"/>
                <a:gd name="T7" fmla="*/ 84 h 411"/>
                <a:gd name="T8" fmla="*/ 150 w 256"/>
                <a:gd name="T9" fmla="*/ 90 h 411"/>
                <a:gd name="T10" fmla="*/ 160 w 256"/>
                <a:gd name="T11" fmla="*/ 106 h 411"/>
                <a:gd name="T12" fmla="*/ 164 w 256"/>
                <a:gd name="T13" fmla="*/ 120 h 411"/>
                <a:gd name="T14" fmla="*/ 168 w 256"/>
                <a:gd name="T15" fmla="*/ 134 h 411"/>
                <a:gd name="T16" fmla="*/ 178 w 256"/>
                <a:gd name="T17" fmla="*/ 142 h 411"/>
                <a:gd name="T18" fmla="*/ 176 w 256"/>
                <a:gd name="T19" fmla="*/ 152 h 411"/>
                <a:gd name="T20" fmla="*/ 166 w 256"/>
                <a:gd name="T21" fmla="*/ 168 h 411"/>
                <a:gd name="T22" fmla="*/ 166 w 256"/>
                <a:gd name="T23" fmla="*/ 178 h 411"/>
                <a:gd name="T24" fmla="*/ 154 w 256"/>
                <a:gd name="T25" fmla="*/ 190 h 411"/>
                <a:gd name="T26" fmla="*/ 160 w 256"/>
                <a:gd name="T27" fmla="*/ 200 h 411"/>
                <a:gd name="T28" fmla="*/ 168 w 256"/>
                <a:gd name="T29" fmla="*/ 198 h 411"/>
                <a:gd name="T30" fmla="*/ 178 w 256"/>
                <a:gd name="T31" fmla="*/ 204 h 411"/>
                <a:gd name="T32" fmla="*/ 178 w 256"/>
                <a:gd name="T33" fmla="*/ 212 h 411"/>
                <a:gd name="T34" fmla="*/ 178 w 256"/>
                <a:gd name="T35" fmla="*/ 226 h 411"/>
                <a:gd name="T36" fmla="*/ 178 w 256"/>
                <a:gd name="T37" fmla="*/ 240 h 411"/>
                <a:gd name="T38" fmla="*/ 188 w 256"/>
                <a:gd name="T39" fmla="*/ 256 h 411"/>
                <a:gd name="T40" fmla="*/ 188 w 256"/>
                <a:gd name="T41" fmla="*/ 270 h 411"/>
                <a:gd name="T42" fmla="*/ 202 w 256"/>
                <a:gd name="T43" fmla="*/ 270 h 411"/>
                <a:gd name="T44" fmla="*/ 214 w 256"/>
                <a:gd name="T45" fmla="*/ 272 h 411"/>
                <a:gd name="T46" fmla="*/ 224 w 256"/>
                <a:gd name="T47" fmla="*/ 274 h 411"/>
                <a:gd name="T48" fmla="*/ 238 w 256"/>
                <a:gd name="T49" fmla="*/ 280 h 411"/>
                <a:gd name="T50" fmla="*/ 246 w 256"/>
                <a:gd name="T51" fmla="*/ 272 h 411"/>
                <a:gd name="T52" fmla="*/ 254 w 256"/>
                <a:gd name="T53" fmla="*/ 282 h 411"/>
                <a:gd name="T54" fmla="*/ 250 w 256"/>
                <a:gd name="T55" fmla="*/ 306 h 411"/>
                <a:gd name="T56" fmla="*/ 244 w 256"/>
                <a:gd name="T57" fmla="*/ 328 h 411"/>
                <a:gd name="T58" fmla="*/ 236 w 256"/>
                <a:gd name="T59" fmla="*/ 356 h 411"/>
                <a:gd name="T60" fmla="*/ 228 w 256"/>
                <a:gd name="T61" fmla="*/ 379 h 411"/>
                <a:gd name="T62" fmla="*/ 222 w 256"/>
                <a:gd name="T63" fmla="*/ 403 h 411"/>
                <a:gd name="T64" fmla="*/ 204 w 256"/>
                <a:gd name="T65" fmla="*/ 407 h 411"/>
                <a:gd name="T66" fmla="*/ 182 w 256"/>
                <a:gd name="T67" fmla="*/ 399 h 411"/>
                <a:gd name="T68" fmla="*/ 160 w 256"/>
                <a:gd name="T69" fmla="*/ 391 h 411"/>
                <a:gd name="T70" fmla="*/ 140 w 256"/>
                <a:gd name="T71" fmla="*/ 385 h 411"/>
                <a:gd name="T72" fmla="*/ 122 w 256"/>
                <a:gd name="T73" fmla="*/ 379 h 411"/>
                <a:gd name="T74" fmla="*/ 98 w 256"/>
                <a:gd name="T75" fmla="*/ 370 h 411"/>
                <a:gd name="T76" fmla="*/ 80 w 256"/>
                <a:gd name="T77" fmla="*/ 364 h 411"/>
                <a:gd name="T78" fmla="*/ 58 w 256"/>
                <a:gd name="T79" fmla="*/ 354 h 411"/>
                <a:gd name="T80" fmla="*/ 36 w 256"/>
                <a:gd name="T81" fmla="*/ 346 h 411"/>
                <a:gd name="T82" fmla="*/ 18 w 256"/>
                <a:gd name="T83" fmla="*/ 338 h 411"/>
                <a:gd name="T84" fmla="*/ 0 w 256"/>
                <a:gd name="T85" fmla="*/ 330 h 411"/>
                <a:gd name="T86" fmla="*/ 10 w 256"/>
                <a:gd name="T87" fmla="*/ 308 h 411"/>
                <a:gd name="T88" fmla="*/ 22 w 256"/>
                <a:gd name="T89" fmla="*/ 282 h 411"/>
                <a:gd name="T90" fmla="*/ 32 w 256"/>
                <a:gd name="T91" fmla="*/ 252 h 411"/>
                <a:gd name="T92" fmla="*/ 44 w 256"/>
                <a:gd name="T93" fmla="*/ 236 h 411"/>
                <a:gd name="T94" fmla="*/ 44 w 256"/>
                <a:gd name="T95" fmla="*/ 226 h 411"/>
                <a:gd name="T96" fmla="*/ 42 w 256"/>
                <a:gd name="T97" fmla="*/ 210 h 411"/>
                <a:gd name="T98" fmla="*/ 58 w 256"/>
                <a:gd name="T99" fmla="*/ 200 h 411"/>
                <a:gd name="T100" fmla="*/ 68 w 256"/>
                <a:gd name="T101" fmla="*/ 188 h 411"/>
                <a:gd name="T102" fmla="*/ 80 w 256"/>
                <a:gd name="T103" fmla="*/ 176 h 411"/>
                <a:gd name="T104" fmla="*/ 90 w 256"/>
                <a:gd name="T105" fmla="*/ 162 h 411"/>
                <a:gd name="T106" fmla="*/ 82 w 256"/>
                <a:gd name="T107" fmla="*/ 142 h 411"/>
                <a:gd name="T108" fmla="*/ 86 w 256"/>
                <a:gd name="T109" fmla="*/ 126 h 411"/>
                <a:gd name="T110" fmla="*/ 94 w 256"/>
                <a:gd name="T111" fmla="*/ 104 h 411"/>
                <a:gd name="T112" fmla="*/ 104 w 256"/>
                <a:gd name="T113" fmla="*/ 82 h 411"/>
                <a:gd name="T114" fmla="*/ 114 w 256"/>
                <a:gd name="T115" fmla="*/ 60 h 411"/>
                <a:gd name="T116" fmla="*/ 122 w 256"/>
                <a:gd name="T117" fmla="*/ 40 h 411"/>
                <a:gd name="T118" fmla="*/ 128 w 256"/>
                <a:gd name="T119" fmla="*/ 22 h 411"/>
                <a:gd name="T120" fmla="*/ 136 w 256"/>
                <a:gd name="T121" fmla="*/ 2 h 411"/>
                <a:gd name="T122" fmla="*/ 160 w 256"/>
                <a:gd name="T123" fmla="*/ 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411">
                  <a:moveTo>
                    <a:pt x="168" y="12"/>
                  </a:moveTo>
                  <a:lnTo>
                    <a:pt x="170" y="12"/>
                  </a:lnTo>
                  <a:lnTo>
                    <a:pt x="168" y="14"/>
                  </a:lnTo>
                  <a:lnTo>
                    <a:pt x="168" y="16"/>
                  </a:lnTo>
                  <a:lnTo>
                    <a:pt x="168" y="18"/>
                  </a:lnTo>
                  <a:lnTo>
                    <a:pt x="166" y="18"/>
                  </a:lnTo>
                  <a:lnTo>
                    <a:pt x="166" y="20"/>
                  </a:lnTo>
                  <a:lnTo>
                    <a:pt x="166" y="22"/>
                  </a:lnTo>
                  <a:lnTo>
                    <a:pt x="164" y="22"/>
                  </a:lnTo>
                  <a:lnTo>
                    <a:pt x="164" y="24"/>
                  </a:lnTo>
                  <a:lnTo>
                    <a:pt x="164" y="26"/>
                  </a:lnTo>
                  <a:lnTo>
                    <a:pt x="164" y="28"/>
                  </a:lnTo>
                  <a:lnTo>
                    <a:pt x="162" y="28"/>
                  </a:lnTo>
                  <a:lnTo>
                    <a:pt x="162" y="30"/>
                  </a:lnTo>
                  <a:lnTo>
                    <a:pt x="162" y="32"/>
                  </a:lnTo>
                  <a:lnTo>
                    <a:pt x="160" y="34"/>
                  </a:lnTo>
                  <a:lnTo>
                    <a:pt x="160" y="36"/>
                  </a:lnTo>
                  <a:lnTo>
                    <a:pt x="158" y="38"/>
                  </a:lnTo>
                  <a:lnTo>
                    <a:pt x="158" y="40"/>
                  </a:lnTo>
                  <a:lnTo>
                    <a:pt x="158" y="42"/>
                  </a:lnTo>
                  <a:lnTo>
                    <a:pt x="156" y="42"/>
                  </a:lnTo>
                  <a:lnTo>
                    <a:pt x="156" y="44"/>
                  </a:lnTo>
                  <a:lnTo>
                    <a:pt x="156" y="46"/>
                  </a:lnTo>
                  <a:lnTo>
                    <a:pt x="154" y="46"/>
                  </a:lnTo>
                  <a:lnTo>
                    <a:pt x="154" y="48"/>
                  </a:lnTo>
                  <a:lnTo>
                    <a:pt x="154" y="50"/>
                  </a:lnTo>
                  <a:lnTo>
                    <a:pt x="152" y="50"/>
                  </a:lnTo>
                  <a:lnTo>
                    <a:pt x="152" y="52"/>
                  </a:lnTo>
                  <a:lnTo>
                    <a:pt x="152" y="54"/>
                  </a:lnTo>
                  <a:lnTo>
                    <a:pt x="152" y="56"/>
                  </a:lnTo>
                  <a:lnTo>
                    <a:pt x="150" y="56"/>
                  </a:lnTo>
                  <a:lnTo>
                    <a:pt x="150" y="58"/>
                  </a:lnTo>
                  <a:lnTo>
                    <a:pt x="150" y="60"/>
                  </a:lnTo>
                  <a:lnTo>
                    <a:pt x="150" y="62"/>
                  </a:lnTo>
                  <a:lnTo>
                    <a:pt x="150" y="64"/>
                  </a:lnTo>
                  <a:lnTo>
                    <a:pt x="150" y="66"/>
                  </a:lnTo>
                  <a:lnTo>
                    <a:pt x="150" y="68"/>
                  </a:lnTo>
                  <a:lnTo>
                    <a:pt x="152" y="68"/>
                  </a:lnTo>
                  <a:lnTo>
                    <a:pt x="152" y="70"/>
                  </a:lnTo>
                  <a:lnTo>
                    <a:pt x="152" y="68"/>
                  </a:lnTo>
                  <a:lnTo>
                    <a:pt x="152" y="70"/>
                  </a:lnTo>
                  <a:lnTo>
                    <a:pt x="152" y="68"/>
                  </a:lnTo>
                  <a:lnTo>
                    <a:pt x="152" y="70"/>
                  </a:lnTo>
                  <a:lnTo>
                    <a:pt x="152" y="72"/>
                  </a:lnTo>
                  <a:lnTo>
                    <a:pt x="152" y="74"/>
                  </a:lnTo>
                  <a:lnTo>
                    <a:pt x="154" y="74"/>
                  </a:lnTo>
                  <a:lnTo>
                    <a:pt x="154" y="76"/>
                  </a:lnTo>
                  <a:lnTo>
                    <a:pt x="154" y="78"/>
                  </a:lnTo>
                  <a:lnTo>
                    <a:pt x="154" y="80"/>
                  </a:lnTo>
                  <a:lnTo>
                    <a:pt x="154" y="82"/>
                  </a:lnTo>
                  <a:lnTo>
                    <a:pt x="154" y="84"/>
                  </a:lnTo>
                  <a:lnTo>
                    <a:pt x="152" y="84"/>
                  </a:lnTo>
                  <a:lnTo>
                    <a:pt x="152" y="86"/>
                  </a:lnTo>
                  <a:lnTo>
                    <a:pt x="150" y="86"/>
                  </a:lnTo>
                  <a:lnTo>
                    <a:pt x="152" y="86"/>
                  </a:lnTo>
                  <a:lnTo>
                    <a:pt x="152" y="88"/>
                  </a:lnTo>
                  <a:lnTo>
                    <a:pt x="152" y="90"/>
                  </a:lnTo>
                  <a:lnTo>
                    <a:pt x="154" y="90"/>
                  </a:lnTo>
                  <a:lnTo>
                    <a:pt x="152" y="90"/>
                  </a:lnTo>
                  <a:lnTo>
                    <a:pt x="152" y="90"/>
                  </a:lnTo>
                  <a:lnTo>
                    <a:pt x="152" y="90"/>
                  </a:lnTo>
                  <a:lnTo>
                    <a:pt x="150" y="90"/>
                  </a:lnTo>
                  <a:lnTo>
                    <a:pt x="148" y="90"/>
                  </a:lnTo>
                  <a:lnTo>
                    <a:pt x="148" y="90"/>
                  </a:lnTo>
                  <a:lnTo>
                    <a:pt x="150" y="90"/>
                  </a:lnTo>
                  <a:lnTo>
                    <a:pt x="150" y="92"/>
                  </a:lnTo>
                  <a:lnTo>
                    <a:pt x="150" y="94"/>
                  </a:lnTo>
                  <a:lnTo>
                    <a:pt x="152" y="94"/>
                  </a:lnTo>
                  <a:lnTo>
                    <a:pt x="152" y="96"/>
                  </a:lnTo>
                  <a:lnTo>
                    <a:pt x="154" y="96"/>
                  </a:lnTo>
                  <a:lnTo>
                    <a:pt x="154" y="98"/>
                  </a:lnTo>
                  <a:lnTo>
                    <a:pt x="154" y="100"/>
                  </a:lnTo>
                  <a:lnTo>
                    <a:pt x="156" y="100"/>
                  </a:lnTo>
                  <a:lnTo>
                    <a:pt x="156" y="102"/>
                  </a:lnTo>
                  <a:lnTo>
                    <a:pt x="158" y="102"/>
                  </a:lnTo>
                  <a:lnTo>
                    <a:pt x="158" y="104"/>
                  </a:lnTo>
                  <a:lnTo>
                    <a:pt x="160" y="104"/>
                  </a:lnTo>
                  <a:lnTo>
                    <a:pt x="160" y="106"/>
                  </a:lnTo>
                  <a:lnTo>
                    <a:pt x="158" y="106"/>
                  </a:lnTo>
                  <a:lnTo>
                    <a:pt x="158" y="108"/>
                  </a:lnTo>
                  <a:lnTo>
                    <a:pt x="160" y="108"/>
                  </a:lnTo>
                  <a:lnTo>
                    <a:pt x="160" y="110"/>
                  </a:lnTo>
                  <a:lnTo>
                    <a:pt x="162" y="110"/>
                  </a:lnTo>
                  <a:lnTo>
                    <a:pt x="162" y="112"/>
                  </a:lnTo>
                  <a:lnTo>
                    <a:pt x="162" y="114"/>
                  </a:lnTo>
                  <a:lnTo>
                    <a:pt x="162" y="116"/>
                  </a:lnTo>
                  <a:lnTo>
                    <a:pt x="164" y="116"/>
                  </a:lnTo>
                  <a:lnTo>
                    <a:pt x="164" y="118"/>
                  </a:lnTo>
                  <a:lnTo>
                    <a:pt x="164" y="120"/>
                  </a:lnTo>
                  <a:lnTo>
                    <a:pt x="162" y="120"/>
                  </a:lnTo>
                  <a:lnTo>
                    <a:pt x="164" y="120"/>
                  </a:lnTo>
                  <a:lnTo>
                    <a:pt x="164" y="122"/>
                  </a:lnTo>
                  <a:lnTo>
                    <a:pt x="164" y="124"/>
                  </a:lnTo>
                  <a:lnTo>
                    <a:pt x="166" y="124"/>
                  </a:lnTo>
                  <a:lnTo>
                    <a:pt x="166" y="126"/>
                  </a:lnTo>
                  <a:lnTo>
                    <a:pt x="166" y="128"/>
                  </a:lnTo>
                  <a:lnTo>
                    <a:pt x="164" y="128"/>
                  </a:lnTo>
                  <a:lnTo>
                    <a:pt x="166" y="128"/>
                  </a:lnTo>
                  <a:lnTo>
                    <a:pt x="164" y="128"/>
                  </a:lnTo>
                  <a:lnTo>
                    <a:pt x="164" y="130"/>
                  </a:lnTo>
                  <a:lnTo>
                    <a:pt x="166" y="130"/>
                  </a:lnTo>
                  <a:lnTo>
                    <a:pt x="166" y="132"/>
                  </a:lnTo>
                  <a:lnTo>
                    <a:pt x="166" y="134"/>
                  </a:lnTo>
                  <a:lnTo>
                    <a:pt x="168" y="134"/>
                  </a:lnTo>
                  <a:lnTo>
                    <a:pt x="168" y="136"/>
                  </a:lnTo>
                  <a:lnTo>
                    <a:pt x="168" y="138"/>
                  </a:lnTo>
                  <a:lnTo>
                    <a:pt x="170" y="138"/>
                  </a:lnTo>
                  <a:lnTo>
                    <a:pt x="172" y="138"/>
                  </a:lnTo>
                  <a:lnTo>
                    <a:pt x="172" y="138"/>
                  </a:lnTo>
                  <a:lnTo>
                    <a:pt x="172" y="140"/>
                  </a:lnTo>
                  <a:lnTo>
                    <a:pt x="172" y="142"/>
                  </a:lnTo>
                  <a:lnTo>
                    <a:pt x="174" y="142"/>
                  </a:lnTo>
                  <a:lnTo>
                    <a:pt x="176" y="142"/>
                  </a:lnTo>
                  <a:lnTo>
                    <a:pt x="176" y="144"/>
                  </a:lnTo>
                  <a:lnTo>
                    <a:pt x="176" y="144"/>
                  </a:lnTo>
                  <a:lnTo>
                    <a:pt x="176" y="142"/>
                  </a:lnTo>
                  <a:lnTo>
                    <a:pt x="178" y="142"/>
                  </a:lnTo>
                  <a:lnTo>
                    <a:pt x="180" y="142"/>
                  </a:lnTo>
                  <a:lnTo>
                    <a:pt x="180" y="144"/>
                  </a:lnTo>
                  <a:lnTo>
                    <a:pt x="180" y="146"/>
                  </a:lnTo>
                  <a:lnTo>
                    <a:pt x="178" y="146"/>
                  </a:lnTo>
                  <a:lnTo>
                    <a:pt x="178" y="148"/>
                  </a:lnTo>
                  <a:lnTo>
                    <a:pt x="178" y="150"/>
                  </a:lnTo>
                  <a:lnTo>
                    <a:pt x="176" y="150"/>
                  </a:lnTo>
                  <a:lnTo>
                    <a:pt x="176" y="152"/>
                  </a:lnTo>
                  <a:lnTo>
                    <a:pt x="176" y="150"/>
                  </a:lnTo>
                  <a:lnTo>
                    <a:pt x="176" y="152"/>
                  </a:lnTo>
                  <a:lnTo>
                    <a:pt x="176" y="150"/>
                  </a:lnTo>
                  <a:lnTo>
                    <a:pt x="176" y="150"/>
                  </a:lnTo>
                  <a:lnTo>
                    <a:pt x="176" y="152"/>
                  </a:lnTo>
                  <a:lnTo>
                    <a:pt x="176" y="154"/>
                  </a:lnTo>
                  <a:lnTo>
                    <a:pt x="176" y="156"/>
                  </a:lnTo>
                  <a:lnTo>
                    <a:pt x="174" y="156"/>
                  </a:lnTo>
                  <a:lnTo>
                    <a:pt x="174" y="158"/>
                  </a:lnTo>
                  <a:lnTo>
                    <a:pt x="172" y="158"/>
                  </a:lnTo>
                  <a:lnTo>
                    <a:pt x="172" y="160"/>
                  </a:lnTo>
                  <a:lnTo>
                    <a:pt x="172" y="162"/>
                  </a:lnTo>
                  <a:lnTo>
                    <a:pt x="170" y="162"/>
                  </a:lnTo>
                  <a:lnTo>
                    <a:pt x="170" y="164"/>
                  </a:lnTo>
                  <a:lnTo>
                    <a:pt x="170" y="166"/>
                  </a:lnTo>
                  <a:lnTo>
                    <a:pt x="168" y="166"/>
                  </a:lnTo>
                  <a:lnTo>
                    <a:pt x="166" y="166"/>
                  </a:lnTo>
                  <a:lnTo>
                    <a:pt x="166" y="168"/>
                  </a:lnTo>
                  <a:lnTo>
                    <a:pt x="166" y="170"/>
                  </a:lnTo>
                  <a:lnTo>
                    <a:pt x="166" y="172"/>
                  </a:lnTo>
                  <a:lnTo>
                    <a:pt x="166" y="170"/>
                  </a:lnTo>
                  <a:lnTo>
                    <a:pt x="166" y="172"/>
                  </a:lnTo>
                  <a:lnTo>
                    <a:pt x="164" y="172"/>
                  </a:lnTo>
                  <a:lnTo>
                    <a:pt x="164" y="174"/>
                  </a:lnTo>
                  <a:lnTo>
                    <a:pt x="166" y="174"/>
                  </a:lnTo>
                  <a:lnTo>
                    <a:pt x="164" y="174"/>
                  </a:lnTo>
                  <a:lnTo>
                    <a:pt x="164" y="176"/>
                  </a:lnTo>
                  <a:lnTo>
                    <a:pt x="166" y="176"/>
                  </a:lnTo>
                  <a:lnTo>
                    <a:pt x="166" y="178"/>
                  </a:lnTo>
                  <a:lnTo>
                    <a:pt x="164" y="178"/>
                  </a:lnTo>
                  <a:lnTo>
                    <a:pt x="166" y="178"/>
                  </a:lnTo>
                  <a:lnTo>
                    <a:pt x="166" y="180"/>
                  </a:lnTo>
                  <a:lnTo>
                    <a:pt x="166" y="182"/>
                  </a:lnTo>
                  <a:lnTo>
                    <a:pt x="164" y="182"/>
                  </a:lnTo>
                  <a:lnTo>
                    <a:pt x="162" y="182"/>
                  </a:lnTo>
                  <a:lnTo>
                    <a:pt x="160" y="182"/>
                  </a:lnTo>
                  <a:lnTo>
                    <a:pt x="160" y="184"/>
                  </a:lnTo>
                  <a:lnTo>
                    <a:pt x="158" y="184"/>
                  </a:lnTo>
                  <a:lnTo>
                    <a:pt x="158" y="186"/>
                  </a:lnTo>
                  <a:lnTo>
                    <a:pt x="158" y="186"/>
                  </a:lnTo>
                  <a:lnTo>
                    <a:pt x="158" y="188"/>
                  </a:lnTo>
                  <a:lnTo>
                    <a:pt x="158" y="190"/>
                  </a:lnTo>
                  <a:lnTo>
                    <a:pt x="156" y="190"/>
                  </a:lnTo>
                  <a:lnTo>
                    <a:pt x="154" y="190"/>
                  </a:lnTo>
                  <a:lnTo>
                    <a:pt x="156" y="190"/>
                  </a:lnTo>
                  <a:lnTo>
                    <a:pt x="156" y="192"/>
                  </a:lnTo>
                  <a:lnTo>
                    <a:pt x="154" y="192"/>
                  </a:lnTo>
                  <a:lnTo>
                    <a:pt x="154" y="194"/>
                  </a:lnTo>
                  <a:lnTo>
                    <a:pt x="156" y="194"/>
                  </a:lnTo>
                  <a:lnTo>
                    <a:pt x="158" y="194"/>
                  </a:lnTo>
                  <a:lnTo>
                    <a:pt x="156" y="196"/>
                  </a:lnTo>
                  <a:lnTo>
                    <a:pt x="158" y="196"/>
                  </a:lnTo>
                  <a:lnTo>
                    <a:pt x="158" y="198"/>
                  </a:lnTo>
                  <a:lnTo>
                    <a:pt x="158" y="200"/>
                  </a:lnTo>
                  <a:lnTo>
                    <a:pt x="160" y="200"/>
                  </a:lnTo>
                  <a:lnTo>
                    <a:pt x="158" y="200"/>
                  </a:lnTo>
                  <a:lnTo>
                    <a:pt x="160" y="200"/>
                  </a:lnTo>
                  <a:lnTo>
                    <a:pt x="158" y="200"/>
                  </a:lnTo>
                  <a:lnTo>
                    <a:pt x="160" y="200"/>
                  </a:lnTo>
                  <a:lnTo>
                    <a:pt x="160" y="202"/>
                  </a:lnTo>
                  <a:lnTo>
                    <a:pt x="162" y="202"/>
                  </a:lnTo>
                  <a:lnTo>
                    <a:pt x="162" y="200"/>
                  </a:lnTo>
                  <a:lnTo>
                    <a:pt x="164" y="200"/>
                  </a:lnTo>
                  <a:lnTo>
                    <a:pt x="164" y="198"/>
                  </a:lnTo>
                  <a:lnTo>
                    <a:pt x="166" y="198"/>
                  </a:lnTo>
                  <a:lnTo>
                    <a:pt x="166" y="200"/>
                  </a:lnTo>
                  <a:lnTo>
                    <a:pt x="166" y="198"/>
                  </a:lnTo>
                  <a:lnTo>
                    <a:pt x="166" y="200"/>
                  </a:lnTo>
                  <a:lnTo>
                    <a:pt x="168" y="200"/>
                  </a:lnTo>
                  <a:lnTo>
                    <a:pt x="168" y="198"/>
                  </a:lnTo>
                  <a:lnTo>
                    <a:pt x="170" y="198"/>
                  </a:lnTo>
                  <a:lnTo>
                    <a:pt x="172" y="198"/>
                  </a:lnTo>
                  <a:lnTo>
                    <a:pt x="172" y="196"/>
                  </a:lnTo>
                  <a:lnTo>
                    <a:pt x="174" y="196"/>
                  </a:lnTo>
                  <a:lnTo>
                    <a:pt x="174" y="194"/>
                  </a:lnTo>
                  <a:lnTo>
                    <a:pt x="176" y="194"/>
                  </a:lnTo>
                  <a:lnTo>
                    <a:pt x="176" y="194"/>
                  </a:lnTo>
                  <a:lnTo>
                    <a:pt x="176" y="196"/>
                  </a:lnTo>
                  <a:lnTo>
                    <a:pt x="176" y="198"/>
                  </a:lnTo>
                  <a:lnTo>
                    <a:pt x="176" y="200"/>
                  </a:lnTo>
                  <a:lnTo>
                    <a:pt x="178" y="200"/>
                  </a:lnTo>
                  <a:lnTo>
                    <a:pt x="178" y="202"/>
                  </a:lnTo>
                  <a:lnTo>
                    <a:pt x="178" y="204"/>
                  </a:lnTo>
                  <a:lnTo>
                    <a:pt x="176" y="204"/>
                  </a:lnTo>
                  <a:lnTo>
                    <a:pt x="176" y="206"/>
                  </a:lnTo>
                  <a:lnTo>
                    <a:pt x="176" y="204"/>
                  </a:lnTo>
                  <a:lnTo>
                    <a:pt x="176" y="206"/>
                  </a:lnTo>
                  <a:lnTo>
                    <a:pt x="178" y="206"/>
                  </a:lnTo>
                  <a:lnTo>
                    <a:pt x="178" y="208"/>
                  </a:lnTo>
                  <a:lnTo>
                    <a:pt x="176" y="208"/>
                  </a:lnTo>
                  <a:lnTo>
                    <a:pt x="178" y="210"/>
                  </a:lnTo>
                  <a:lnTo>
                    <a:pt x="176" y="210"/>
                  </a:lnTo>
                  <a:lnTo>
                    <a:pt x="178" y="210"/>
                  </a:lnTo>
                  <a:lnTo>
                    <a:pt x="176" y="210"/>
                  </a:lnTo>
                  <a:lnTo>
                    <a:pt x="176" y="212"/>
                  </a:lnTo>
                  <a:lnTo>
                    <a:pt x="178" y="212"/>
                  </a:lnTo>
                  <a:lnTo>
                    <a:pt x="178" y="214"/>
                  </a:lnTo>
                  <a:lnTo>
                    <a:pt x="176" y="214"/>
                  </a:lnTo>
                  <a:lnTo>
                    <a:pt x="178" y="214"/>
                  </a:lnTo>
                  <a:lnTo>
                    <a:pt x="176" y="214"/>
                  </a:lnTo>
                  <a:lnTo>
                    <a:pt x="176" y="216"/>
                  </a:lnTo>
                  <a:lnTo>
                    <a:pt x="176" y="218"/>
                  </a:lnTo>
                  <a:lnTo>
                    <a:pt x="178" y="218"/>
                  </a:lnTo>
                  <a:lnTo>
                    <a:pt x="178" y="220"/>
                  </a:lnTo>
                  <a:lnTo>
                    <a:pt x="176" y="220"/>
                  </a:lnTo>
                  <a:lnTo>
                    <a:pt x="178" y="220"/>
                  </a:lnTo>
                  <a:lnTo>
                    <a:pt x="178" y="222"/>
                  </a:lnTo>
                  <a:lnTo>
                    <a:pt x="178" y="224"/>
                  </a:lnTo>
                  <a:lnTo>
                    <a:pt x="178" y="226"/>
                  </a:lnTo>
                  <a:lnTo>
                    <a:pt x="180" y="226"/>
                  </a:lnTo>
                  <a:lnTo>
                    <a:pt x="180" y="228"/>
                  </a:lnTo>
                  <a:lnTo>
                    <a:pt x="178" y="228"/>
                  </a:lnTo>
                  <a:lnTo>
                    <a:pt x="180" y="230"/>
                  </a:lnTo>
                  <a:lnTo>
                    <a:pt x="180" y="232"/>
                  </a:lnTo>
                  <a:lnTo>
                    <a:pt x="182" y="232"/>
                  </a:lnTo>
                  <a:lnTo>
                    <a:pt x="182" y="234"/>
                  </a:lnTo>
                  <a:lnTo>
                    <a:pt x="182" y="234"/>
                  </a:lnTo>
                  <a:lnTo>
                    <a:pt x="180" y="234"/>
                  </a:lnTo>
                  <a:lnTo>
                    <a:pt x="180" y="236"/>
                  </a:lnTo>
                  <a:lnTo>
                    <a:pt x="178" y="236"/>
                  </a:lnTo>
                  <a:lnTo>
                    <a:pt x="178" y="238"/>
                  </a:lnTo>
                  <a:lnTo>
                    <a:pt x="178" y="240"/>
                  </a:lnTo>
                  <a:lnTo>
                    <a:pt x="178" y="242"/>
                  </a:lnTo>
                  <a:lnTo>
                    <a:pt x="180" y="242"/>
                  </a:lnTo>
                  <a:lnTo>
                    <a:pt x="180" y="244"/>
                  </a:lnTo>
                  <a:lnTo>
                    <a:pt x="180" y="246"/>
                  </a:lnTo>
                  <a:lnTo>
                    <a:pt x="182" y="246"/>
                  </a:lnTo>
                  <a:lnTo>
                    <a:pt x="184" y="246"/>
                  </a:lnTo>
                  <a:lnTo>
                    <a:pt x="186" y="246"/>
                  </a:lnTo>
                  <a:lnTo>
                    <a:pt x="186" y="248"/>
                  </a:lnTo>
                  <a:lnTo>
                    <a:pt x="188" y="248"/>
                  </a:lnTo>
                  <a:lnTo>
                    <a:pt x="188" y="250"/>
                  </a:lnTo>
                  <a:lnTo>
                    <a:pt x="188" y="252"/>
                  </a:lnTo>
                  <a:lnTo>
                    <a:pt x="188" y="254"/>
                  </a:lnTo>
                  <a:lnTo>
                    <a:pt x="188" y="256"/>
                  </a:lnTo>
                  <a:lnTo>
                    <a:pt x="188" y="258"/>
                  </a:lnTo>
                  <a:lnTo>
                    <a:pt x="186" y="258"/>
                  </a:lnTo>
                  <a:lnTo>
                    <a:pt x="186" y="260"/>
                  </a:lnTo>
                  <a:lnTo>
                    <a:pt x="188" y="260"/>
                  </a:lnTo>
                  <a:lnTo>
                    <a:pt x="186" y="260"/>
                  </a:lnTo>
                  <a:lnTo>
                    <a:pt x="188" y="260"/>
                  </a:lnTo>
                  <a:lnTo>
                    <a:pt x="188" y="262"/>
                  </a:lnTo>
                  <a:lnTo>
                    <a:pt x="188" y="264"/>
                  </a:lnTo>
                  <a:lnTo>
                    <a:pt x="186" y="264"/>
                  </a:lnTo>
                  <a:lnTo>
                    <a:pt x="186" y="266"/>
                  </a:lnTo>
                  <a:lnTo>
                    <a:pt x="188" y="266"/>
                  </a:lnTo>
                  <a:lnTo>
                    <a:pt x="188" y="268"/>
                  </a:lnTo>
                  <a:lnTo>
                    <a:pt x="188" y="270"/>
                  </a:lnTo>
                  <a:lnTo>
                    <a:pt x="190" y="270"/>
                  </a:lnTo>
                  <a:lnTo>
                    <a:pt x="190" y="272"/>
                  </a:lnTo>
                  <a:lnTo>
                    <a:pt x="190" y="274"/>
                  </a:lnTo>
                  <a:lnTo>
                    <a:pt x="192" y="274"/>
                  </a:lnTo>
                  <a:lnTo>
                    <a:pt x="192" y="272"/>
                  </a:lnTo>
                  <a:lnTo>
                    <a:pt x="192" y="270"/>
                  </a:lnTo>
                  <a:lnTo>
                    <a:pt x="194" y="270"/>
                  </a:lnTo>
                  <a:lnTo>
                    <a:pt x="194" y="268"/>
                  </a:lnTo>
                  <a:lnTo>
                    <a:pt x="196" y="268"/>
                  </a:lnTo>
                  <a:lnTo>
                    <a:pt x="198" y="268"/>
                  </a:lnTo>
                  <a:lnTo>
                    <a:pt x="200" y="268"/>
                  </a:lnTo>
                  <a:lnTo>
                    <a:pt x="200" y="270"/>
                  </a:lnTo>
                  <a:lnTo>
                    <a:pt x="202" y="270"/>
                  </a:lnTo>
                  <a:lnTo>
                    <a:pt x="202" y="272"/>
                  </a:lnTo>
                  <a:lnTo>
                    <a:pt x="204" y="272"/>
                  </a:lnTo>
                  <a:lnTo>
                    <a:pt x="206" y="272"/>
                  </a:lnTo>
                  <a:lnTo>
                    <a:pt x="208" y="272"/>
                  </a:lnTo>
                  <a:lnTo>
                    <a:pt x="208" y="274"/>
                  </a:lnTo>
                  <a:lnTo>
                    <a:pt x="210" y="274"/>
                  </a:lnTo>
                  <a:lnTo>
                    <a:pt x="210" y="276"/>
                  </a:lnTo>
                  <a:lnTo>
                    <a:pt x="210" y="274"/>
                  </a:lnTo>
                  <a:lnTo>
                    <a:pt x="212" y="274"/>
                  </a:lnTo>
                  <a:lnTo>
                    <a:pt x="212" y="272"/>
                  </a:lnTo>
                  <a:lnTo>
                    <a:pt x="212" y="270"/>
                  </a:lnTo>
                  <a:lnTo>
                    <a:pt x="212" y="272"/>
                  </a:lnTo>
                  <a:lnTo>
                    <a:pt x="214" y="272"/>
                  </a:lnTo>
                  <a:lnTo>
                    <a:pt x="214" y="270"/>
                  </a:lnTo>
                  <a:lnTo>
                    <a:pt x="216" y="270"/>
                  </a:lnTo>
                  <a:lnTo>
                    <a:pt x="218" y="272"/>
                  </a:lnTo>
                  <a:lnTo>
                    <a:pt x="216" y="272"/>
                  </a:lnTo>
                  <a:lnTo>
                    <a:pt x="218" y="272"/>
                  </a:lnTo>
                  <a:lnTo>
                    <a:pt x="216" y="272"/>
                  </a:lnTo>
                  <a:lnTo>
                    <a:pt x="218" y="272"/>
                  </a:lnTo>
                  <a:lnTo>
                    <a:pt x="218" y="274"/>
                  </a:lnTo>
                  <a:lnTo>
                    <a:pt x="220" y="274"/>
                  </a:lnTo>
                  <a:lnTo>
                    <a:pt x="222" y="274"/>
                  </a:lnTo>
                  <a:lnTo>
                    <a:pt x="224" y="274"/>
                  </a:lnTo>
                  <a:lnTo>
                    <a:pt x="224" y="276"/>
                  </a:lnTo>
                  <a:lnTo>
                    <a:pt x="224" y="274"/>
                  </a:lnTo>
                  <a:lnTo>
                    <a:pt x="224" y="276"/>
                  </a:lnTo>
                  <a:lnTo>
                    <a:pt x="224" y="276"/>
                  </a:lnTo>
                  <a:lnTo>
                    <a:pt x="224" y="274"/>
                  </a:lnTo>
                  <a:lnTo>
                    <a:pt x="224" y="276"/>
                  </a:lnTo>
                  <a:lnTo>
                    <a:pt x="226" y="274"/>
                  </a:lnTo>
                  <a:lnTo>
                    <a:pt x="226" y="276"/>
                  </a:lnTo>
                  <a:lnTo>
                    <a:pt x="228" y="276"/>
                  </a:lnTo>
                  <a:lnTo>
                    <a:pt x="228" y="278"/>
                  </a:lnTo>
                  <a:lnTo>
                    <a:pt x="230" y="278"/>
                  </a:lnTo>
                  <a:lnTo>
                    <a:pt x="232" y="278"/>
                  </a:lnTo>
                  <a:lnTo>
                    <a:pt x="234" y="278"/>
                  </a:lnTo>
                  <a:lnTo>
                    <a:pt x="236" y="278"/>
                  </a:lnTo>
                  <a:lnTo>
                    <a:pt x="238" y="280"/>
                  </a:lnTo>
                  <a:lnTo>
                    <a:pt x="238" y="278"/>
                  </a:lnTo>
                  <a:lnTo>
                    <a:pt x="238" y="280"/>
                  </a:lnTo>
                  <a:lnTo>
                    <a:pt x="240" y="280"/>
                  </a:lnTo>
                  <a:lnTo>
                    <a:pt x="240" y="282"/>
                  </a:lnTo>
                  <a:lnTo>
                    <a:pt x="242" y="280"/>
                  </a:lnTo>
                  <a:lnTo>
                    <a:pt x="242" y="282"/>
                  </a:lnTo>
                  <a:lnTo>
                    <a:pt x="242" y="280"/>
                  </a:lnTo>
                  <a:lnTo>
                    <a:pt x="242" y="278"/>
                  </a:lnTo>
                  <a:lnTo>
                    <a:pt x="242" y="276"/>
                  </a:lnTo>
                  <a:lnTo>
                    <a:pt x="244" y="276"/>
                  </a:lnTo>
                  <a:lnTo>
                    <a:pt x="244" y="274"/>
                  </a:lnTo>
                  <a:lnTo>
                    <a:pt x="244" y="272"/>
                  </a:lnTo>
                  <a:lnTo>
                    <a:pt x="246" y="272"/>
                  </a:lnTo>
                  <a:lnTo>
                    <a:pt x="246" y="274"/>
                  </a:lnTo>
                  <a:lnTo>
                    <a:pt x="248" y="274"/>
                  </a:lnTo>
                  <a:lnTo>
                    <a:pt x="248" y="272"/>
                  </a:lnTo>
                  <a:lnTo>
                    <a:pt x="250" y="272"/>
                  </a:lnTo>
                  <a:lnTo>
                    <a:pt x="250" y="274"/>
                  </a:lnTo>
                  <a:lnTo>
                    <a:pt x="250" y="272"/>
                  </a:lnTo>
                  <a:lnTo>
                    <a:pt x="250" y="274"/>
                  </a:lnTo>
                  <a:lnTo>
                    <a:pt x="252" y="274"/>
                  </a:lnTo>
                  <a:lnTo>
                    <a:pt x="252" y="276"/>
                  </a:lnTo>
                  <a:lnTo>
                    <a:pt x="252" y="278"/>
                  </a:lnTo>
                  <a:lnTo>
                    <a:pt x="252" y="280"/>
                  </a:lnTo>
                  <a:lnTo>
                    <a:pt x="252" y="282"/>
                  </a:lnTo>
                  <a:lnTo>
                    <a:pt x="254" y="282"/>
                  </a:lnTo>
                  <a:lnTo>
                    <a:pt x="254" y="282"/>
                  </a:lnTo>
                  <a:lnTo>
                    <a:pt x="254" y="284"/>
                  </a:lnTo>
                  <a:lnTo>
                    <a:pt x="254" y="286"/>
                  </a:lnTo>
                  <a:lnTo>
                    <a:pt x="256" y="286"/>
                  </a:lnTo>
                  <a:lnTo>
                    <a:pt x="256" y="288"/>
                  </a:lnTo>
                  <a:lnTo>
                    <a:pt x="256" y="290"/>
                  </a:lnTo>
                  <a:lnTo>
                    <a:pt x="256" y="292"/>
                  </a:lnTo>
                  <a:lnTo>
                    <a:pt x="254" y="294"/>
                  </a:lnTo>
                  <a:lnTo>
                    <a:pt x="254" y="296"/>
                  </a:lnTo>
                  <a:lnTo>
                    <a:pt x="254" y="298"/>
                  </a:lnTo>
                  <a:lnTo>
                    <a:pt x="252" y="300"/>
                  </a:lnTo>
                  <a:lnTo>
                    <a:pt x="252" y="306"/>
                  </a:lnTo>
                  <a:lnTo>
                    <a:pt x="250" y="306"/>
                  </a:lnTo>
                  <a:lnTo>
                    <a:pt x="250" y="308"/>
                  </a:lnTo>
                  <a:lnTo>
                    <a:pt x="250" y="310"/>
                  </a:lnTo>
                  <a:lnTo>
                    <a:pt x="250" y="312"/>
                  </a:lnTo>
                  <a:lnTo>
                    <a:pt x="248" y="312"/>
                  </a:lnTo>
                  <a:lnTo>
                    <a:pt x="248" y="314"/>
                  </a:lnTo>
                  <a:lnTo>
                    <a:pt x="248" y="316"/>
                  </a:lnTo>
                  <a:lnTo>
                    <a:pt x="248" y="318"/>
                  </a:lnTo>
                  <a:lnTo>
                    <a:pt x="246" y="320"/>
                  </a:lnTo>
                  <a:lnTo>
                    <a:pt x="246" y="322"/>
                  </a:lnTo>
                  <a:lnTo>
                    <a:pt x="246" y="324"/>
                  </a:lnTo>
                  <a:lnTo>
                    <a:pt x="246" y="326"/>
                  </a:lnTo>
                  <a:lnTo>
                    <a:pt x="244" y="326"/>
                  </a:lnTo>
                  <a:lnTo>
                    <a:pt x="244" y="328"/>
                  </a:lnTo>
                  <a:lnTo>
                    <a:pt x="244" y="330"/>
                  </a:lnTo>
                  <a:lnTo>
                    <a:pt x="242" y="334"/>
                  </a:lnTo>
                  <a:lnTo>
                    <a:pt x="242" y="336"/>
                  </a:lnTo>
                  <a:lnTo>
                    <a:pt x="240" y="336"/>
                  </a:lnTo>
                  <a:lnTo>
                    <a:pt x="240" y="338"/>
                  </a:lnTo>
                  <a:lnTo>
                    <a:pt x="240" y="340"/>
                  </a:lnTo>
                  <a:lnTo>
                    <a:pt x="240" y="342"/>
                  </a:lnTo>
                  <a:lnTo>
                    <a:pt x="238" y="344"/>
                  </a:lnTo>
                  <a:lnTo>
                    <a:pt x="238" y="348"/>
                  </a:lnTo>
                  <a:lnTo>
                    <a:pt x="236" y="350"/>
                  </a:lnTo>
                  <a:lnTo>
                    <a:pt x="236" y="352"/>
                  </a:lnTo>
                  <a:lnTo>
                    <a:pt x="236" y="354"/>
                  </a:lnTo>
                  <a:lnTo>
                    <a:pt x="236" y="356"/>
                  </a:lnTo>
                  <a:lnTo>
                    <a:pt x="234" y="356"/>
                  </a:lnTo>
                  <a:lnTo>
                    <a:pt x="234" y="358"/>
                  </a:lnTo>
                  <a:lnTo>
                    <a:pt x="234" y="360"/>
                  </a:lnTo>
                  <a:lnTo>
                    <a:pt x="234" y="362"/>
                  </a:lnTo>
                  <a:lnTo>
                    <a:pt x="232" y="362"/>
                  </a:lnTo>
                  <a:lnTo>
                    <a:pt x="232" y="366"/>
                  </a:lnTo>
                  <a:lnTo>
                    <a:pt x="232" y="368"/>
                  </a:lnTo>
                  <a:lnTo>
                    <a:pt x="230" y="368"/>
                  </a:lnTo>
                  <a:lnTo>
                    <a:pt x="230" y="370"/>
                  </a:lnTo>
                  <a:lnTo>
                    <a:pt x="230" y="372"/>
                  </a:lnTo>
                  <a:lnTo>
                    <a:pt x="230" y="374"/>
                  </a:lnTo>
                  <a:lnTo>
                    <a:pt x="228" y="377"/>
                  </a:lnTo>
                  <a:lnTo>
                    <a:pt x="228" y="379"/>
                  </a:lnTo>
                  <a:lnTo>
                    <a:pt x="228" y="379"/>
                  </a:lnTo>
                  <a:lnTo>
                    <a:pt x="226" y="381"/>
                  </a:lnTo>
                  <a:lnTo>
                    <a:pt x="226" y="383"/>
                  </a:lnTo>
                  <a:lnTo>
                    <a:pt x="226" y="385"/>
                  </a:lnTo>
                  <a:lnTo>
                    <a:pt x="224" y="387"/>
                  </a:lnTo>
                  <a:lnTo>
                    <a:pt x="224" y="389"/>
                  </a:lnTo>
                  <a:lnTo>
                    <a:pt x="224" y="393"/>
                  </a:lnTo>
                  <a:lnTo>
                    <a:pt x="224" y="395"/>
                  </a:lnTo>
                  <a:lnTo>
                    <a:pt x="224" y="397"/>
                  </a:lnTo>
                  <a:lnTo>
                    <a:pt x="224" y="399"/>
                  </a:lnTo>
                  <a:lnTo>
                    <a:pt x="222" y="399"/>
                  </a:lnTo>
                  <a:lnTo>
                    <a:pt x="222" y="401"/>
                  </a:lnTo>
                  <a:lnTo>
                    <a:pt x="222" y="403"/>
                  </a:lnTo>
                  <a:lnTo>
                    <a:pt x="222" y="405"/>
                  </a:lnTo>
                  <a:lnTo>
                    <a:pt x="220" y="405"/>
                  </a:lnTo>
                  <a:lnTo>
                    <a:pt x="220" y="407"/>
                  </a:lnTo>
                  <a:lnTo>
                    <a:pt x="220" y="409"/>
                  </a:lnTo>
                  <a:lnTo>
                    <a:pt x="220" y="411"/>
                  </a:lnTo>
                  <a:lnTo>
                    <a:pt x="218" y="411"/>
                  </a:lnTo>
                  <a:lnTo>
                    <a:pt x="216" y="411"/>
                  </a:lnTo>
                  <a:lnTo>
                    <a:pt x="214" y="411"/>
                  </a:lnTo>
                  <a:lnTo>
                    <a:pt x="212" y="409"/>
                  </a:lnTo>
                  <a:lnTo>
                    <a:pt x="210" y="409"/>
                  </a:lnTo>
                  <a:lnTo>
                    <a:pt x="208" y="409"/>
                  </a:lnTo>
                  <a:lnTo>
                    <a:pt x="206" y="407"/>
                  </a:lnTo>
                  <a:lnTo>
                    <a:pt x="204" y="407"/>
                  </a:lnTo>
                  <a:lnTo>
                    <a:pt x="202" y="407"/>
                  </a:lnTo>
                  <a:lnTo>
                    <a:pt x="200" y="407"/>
                  </a:lnTo>
                  <a:lnTo>
                    <a:pt x="200" y="405"/>
                  </a:lnTo>
                  <a:lnTo>
                    <a:pt x="198" y="405"/>
                  </a:lnTo>
                  <a:lnTo>
                    <a:pt x="196" y="405"/>
                  </a:lnTo>
                  <a:lnTo>
                    <a:pt x="194" y="403"/>
                  </a:lnTo>
                  <a:lnTo>
                    <a:pt x="192" y="403"/>
                  </a:lnTo>
                  <a:lnTo>
                    <a:pt x="190" y="403"/>
                  </a:lnTo>
                  <a:lnTo>
                    <a:pt x="188" y="403"/>
                  </a:lnTo>
                  <a:lnTo>
                    <a:pt x="188" y="401"/>
                  </a:lnTo>
                  <a:lnTo>
                    <a:pt x="186" y="401"/>
                  </a:lnTo>
                  <a:lnTo>
                    <a:pt x="184" y="401"/>
                  </a:lnTo>
                  <a:lnTo>
                    <a:pt x="182" y="399"/>
                  </a:lnTo>
                  <a:lnTo>
                    <a:pt x="180" y="399"/>
                  </a:lnTo>
                  <a:lnTo>
                    <a:pt x="178" y="399"/>
                  </a:lnTo>
                  <a:lnTo>
                    <a:pt x="176" y="399"/>
                  </a:lnTo>
                  <a:lnTo>
                    <a:pt x="176" y="397"/>
                  </a:lnTo>
                  <a:lnTo>
                    <a:pt x="176" y="397"/>
                  </a:lnTo>
                  <a:lnTo>
                    <a:pt x="174" y="397"/>
                  </a:lnTo>
                  <a:lnTo>
                    <a:pt x="170" y="395"/>
                  </a:lnTo>
                  <a:lnTo>
                    <a:pt x="168" y="395"/>
                  </a:lnTo>
                  <a:lnTo>
                    <a:pt x="166" y="395"/>
                  </a:lnTo>
                  <a:lnTo>
                    <a:pt x="164" y="393"/>
                  </a:lnTo>
                  <a:lnTo>
                    <a:pt x="162" y="393"/>
                  </a:lnTo>
                  <a:lnTo>
                    <a:pt x="160" y="393"/>
                  </a:lnTo>
                  <a:lnTo>
                    <a:pt x="160" y="391"/>
                  </a:lnTo>
                  <a:lnTo>
                    <a:pt x="158" y="391"/>
                  </a:lnTo>
                  <a:lnTo>
                    <a:pt x="156" y="391"/>
                  </a:lnTo>
                  <a:lnTo>
                    <a:pt x="154" y="391"/>
                  </a:lnTo>
                  <a:lnTo>
                    <a:pt x="154" y="389"/>
                  </a:lnTo>
                  <a:lnTo>
                    <a:pt x="152" y="389"/>
                  </a:lnTo>
                  <a:lnTo>
                    <a:pt x="150" y="389"/>
                  </a:lnTo>
                  <a:lnTo>
                    <a:pt x="148" y="389"/>
                  </a:lnTo>
                  <a:lnTo>
                    <a:pt x="148" y="387"/>
                  </a:lnTo>
                  <a:lnTo>
                    <a:pt x="146" y="387"/>
                  </a:lnTo>
                  <a:lnTo>
                    <a:pt x="144" y="387"/>
                  </a:lnTo>
                  <a:lnTo>
                    <a:pt x="142" y="387"/>
                  </a:lnTo>
                  <a:lnTo>
                    <a:pt x="142" y="385"/>
                  </a:lnTo>
                  <a:lnTo>
                    <a:pt x="140" y="385"/>
                  </a:lnTo>
                  <a:lnTo>
                    <a:pt x="138" y="385"/>
                  </a:lnTo>
                  <a:lnTo>
                    <a:pt x="136" y="385"/>
                  </a:lnTo>
                  <a:lnTo>
                    <a:pt x="136" y="383"/>
                  </a:lnTo>
                  <a:lnTo>
                    <a:pt x="134" y="383"/>
                  </a:lnTo>
                  <a:lnTo>
                    <a:pt x="132" y="383"/>
                  </a:lnTo>
                  <a:lnTo>
                    <a:pt x="130" y="383"/>
                  </a:lnTo>
                  <a:lnTo>
                    <a:pt x="130" y="381"/>
                  </a:lnTo>
                  <a:lnTo>
                    <a:pt x="128" y="381"/>
                  </a:lnTo>
                  <a:lnTo>
                    <a:pt x="128" y="381"/>
                  </a:lnTo>
                  <a:lnTo>
                    <a:pt x="126" y="381"/>
                  </a:lnTo>
                  <a:lnTo>
                    <a:pt x="126" y="379"/>
                  </a:lnTo>
                  <a:lnTo>
                    <a:pt x="124" y="379"/>
                  </a:lnTo>
                  <a:lnTo>
                    <a:pt x="122" y="379"/>
                  </a:lnTo>
                  <a:lnTo>
                    <a:pt x="120" y="379"/>
                  </a:lnTo>
                  <a:lnTo>
                    <a:pt x="118" y="379"/>
                  </a:lnTo>
                  <a:lnTo>
                    <a:pt x="116" y="379"/>
                  </a:lnTo>
                  <a:lnTo>
                    <a:pt x="114" y="379"/>
                  </a:lnTo>
                  <a:lnTo>
                    <a:pt x="114" y="377"/>
                  </a:lnTo>
                  <a:lnTo>
                    <a:pt x="112" y="377"/>
                  </a:lnTo>
                  <a:lnTo>
                    <a:pt x="110" y="377"/>
                  </a:lnTo>
                  <a:lnTo>
                    <a:pt x="108" y="374"/>
                  </a:lnTo>
                  <a:lnTo>
                    <a:pt x="106" y="374"/>
                  </a:lnTo>
                  <a:lnTo>
                    <a:pt x="104" y="372"/>
                  </a:lnTo>
                  <a:lnTo>
                    <a:pt x="102" y="372"/>
                  </a:lnTo>
                  <a:lnTo>
                    <a:pt x="100" y="372"/>
                  </a:lnTo>
                  <a:lnTo>
                    <a:pt x="98" y="370"/>
                  </a:lnTo>
                  <a:lnTo>
                    <a:pt x="96" y="370"/>
                  </a:lnTo>
                  <a:lnTo>
                    <a:pt x="94" y="370"/>
                  </a:lnTo>
                  <a:lnTo>
                    <a:pt x="94" y="368"/>
                  </a:lnTo>
                  <a:lnTo>
                    <a:pt x="92" y="368"/>
                  </a:lnTo>
                  <a:lnTo>
                    <a:pt x="90" y="368"/>
                  </a:lnTo>
                  <a:lnTo>
                    <a:pt x="88" y="368"/>
                  </a:lnTo>
                  <a:lnTo>
                    <a:pt x="88" y="366"/>
                  </a:lnTo>
                  <a:lnTo>
                    <a:pt x="86" y="366"/>
                  </a:lnTo>
                  <a:lnTo>
                    <a:pt x="84" y="366"/>
                  </a:lnTo>
                  <a:lnTo>
                    <a:pt x="84" y="364"/>
                  </a:lnTo>
                  <a:lnTo>
                    <a:pt x="82" y="364"/>
                  </a:lnTo>
                  <a:lnTo>
                    <a:pt x="80" y="364"/>
                  </a:lnTo>
                  <a:lnTo>
                    <a:pt x="80" y="364"/>
                  </a:lnTo>
                  <a:lnTo>
                    <a:pt x="80" y="362"/>
                  </a:lnTo>
                  <a:lnTo>
                    <a:pt x="78" y="362"/>
                  </a:lnTo>
                  <a:lnTo>
                    <a:pt x="76" y="362"/>
                  </a:lnTo>
                  <a:lnTo>
                    <a:pt x="74" y="360"/>
                  </a:lnTo>
                  <a:lnTo>
                    <a:pt x="72" y="360"/>
                  </a:lnTo>
                  <a:lnTo>
                    <a:pt x="70" y="360"/>
                  </a:lnTo>
                  <a:lnTo>
                    <a:pt x="70" y="358"/>
                  </a:lnTo>
                  <a:lnTo>
                    <a:pt x="68" y="358"/>
                  </a:lnTo>
                  <a:lnTo>
                    <a:pt x="64" y="358"/>
                  </a:lnTo>
                  <a:lnTo>
                    <a:pt x="64" y="356"/>
                  </a:lnTo>
                  <a:lnTo>
                    <a:pt x="62" y="356"/>
                  </a:lnTo>
                  <a:lnTo>
                    <a:pt x="60" y="356"/>
                  </a:lnTo>
                  <a:lnTo>
                    <a:pt x="58" y="354"/>
                  </a:lnTo>
                  <a:lnTo>
                    <a:pt x="56" y="354"/>
                  </a:lnTo>
                  <a:lnTo>
                    <a:pt x="54" y="354"/>
                  </a:lnTo>
                  <a:lnTo>
                    <a:pt x="54" y="352"/>
                  </a:lnTo>
                  <a:lnTo>
                    <a:pt x="52" y="352"/>
                  </a:lnTo>
                  <a:lnTo>
                    <a:pt x="50" y="352"/>
                  </a:lnTo>
                  <a:lnTo>
                    <a:pt x="48" y="352"/>
                  </a:lnTo>
                  <a:lnTo>
                    <a:pt x="48" y="350"/>
                  </a:lnTo>
                  <a:lnTo>
                    <a:pt x="46" y="350"/>
                  </a:lnTo>
                  <a:lnTo>
                    <a:pt x="42" y="348"/>
                  </a:lnTo>
                  <a:lnTo>
                    <a:pt x="40" y="348"/>
                  </a:lnTo>
                  <a:lnTo>
                    <a:pt x="38" y="348"/>
                  </a:lnTo>
                  <a:lnTo>
                    <a:pt x="38" y="346"/>
                  </a:lnTo>
                  <a:lnTo>
                    <a:pt x="36" y="346"/>
                  </a:lnTo>
                  <a:lnTo>
                    <a:pt x="34" y="346"/>
                  </a:lnTo>
                  <a:lnTo>
                    <a:pt x="34" y="344"/>
                  </a:lnTo>
                  <a:lnTo>
                    <a:pt x="32" y="344"/>
                  </a:lnTo>
                  <a:lnTo>
                    <a:pt x="32" y="344"/>
                  </a:lnTo>
                  <a:lnTo>
                    <a:pt x="30" y="342"/>
                  </a:lnTo>
                  <a:lnTo>
                    <a:pt x="28" y="342"/>
                  </a:lnTo>
                  <a:lnTo>
                    <a:pt x="26" y="342"/>
                  </a:lnTo>
                  <a:lnTo>
                    <a:pt x="26" y="340"/>
                  </a:lnTo>
                  <a:lnTo>
                    <a:pt x="24" y="340"/>
                  </a:lnTo>
                  <a:lnTo>
                    <a:pt x="22" y="340"/>
                  </a:lnTo>
                  <a:lnTo>
                    <a:pt x="20" y="340"/>
                  </a:lnTo>
                  <a:lnTo>
                    <a:pt x="20" y="338"/>
                  </a:lnTo>
                  <a:lnTo>
                    <a:pt x="18" y="338"/>
                  </a:lnTo>
                  <a:lnTo>
                    <a:pt x="16" y="338"/>
                  </a:lnTo>
                  <a:lnTo>
                    <a:pt x="16" y="336"/>
                  </a:lnTo>
                  <a:lnTo>
                    <a:pt x="14" y="336"/>
                  </a:lnTo>
                  <a:lnTo>
                    <a:pt x="12" y="336"/>
                  </a:lnTo>
                  <a:lnTo>
                    <a:pt x="12" y="334"/>
                  </a:lnTo>
                  <a:lnTo>
                    <a:pt x="10" y="334"/>
                  </a:lnTo>
                  <a:lnTo>
                    <a:pt x="8" y="334"/>
                  </a:lnTo>
                  <a:lnTo>
                    <a:pt x="6" y="334"/>
                  </a:lnTo>
                  <a:lnTo>
                    <a:pt x="6" y="332"/>
                  </a:lnTo>
                  <a:lnTo>
                    <a:pt x="4" y="332"/>
                  </a:lnTo>
                  <a:lnTo>
                    <a:pt x="2" y="332"/>
                  </a:lnTo>
                  <a:lnTo>
                    <a:pt x="2" y="330"/>
                  </a:lnTo>
                  <a:lnTo>
                    <a:pt x="0" y="330"/>
                  </a:lnTo>
                  <a:lnTo>
                    <a:pt x="0" y="330"/>
                  </a:lnTo>
                  <a:lnTo>
                    <a:pt x="2" y="328"/>
                  </a:lnTo>
                  <a:lnTo>
                    <a:pt x="2" y="326"/>
                  </a:lnTo>
                  <a:lnTo>
                    <a:pt x="4" y="324"/>
                  </a:lnTo>
                  <a:lnTo>
                    <a:pt x="4" y="322"/>
                  </a:lnTo>
                  <a:lnTo>
                    <a:pt x="4" y="320"/>
                  </a:lnTo>
                  <a:lnTo>
                    <a:pt x="6" y="320"/>
                  </a:lnTo>
                  <a:lnTo>
                    <a:pt x="6" y="318"/>
                  </a:lnTo>
                  <a:lnTo>
                    <a:pt x="6" y="316"/>
                  </a:lnTo>
                  <a:lnTo>
                    <a:pt x="8" y="314"/>
                  </a:lnTo>
                  <a:lnTo>
                    <a:pt x="8" y="312"/>
                  </a:lnTo>
                  <a:lnTo>
                    <a:pt x="10" y="310"/>
                  </a:lnTo>
                  <a:lnTo>
                    <a:pt x="10" y="308"/>
                  </a:lnTo>
                  <a:lnTo>
                    <a:pt x="12" y="302"/>
                  </a:lnTo>
                  <a:lnTo>
                    <a:pt x="14" y="300"/>
                  </a:lnTo>
                  <a:lnTo>
                    <a:pt x="14" y="298"/>
                  </a:lnTo>
                  <a:lnTo>
                    <a:pt x="14" y="296"/>
                  </a:lnTo>
                  <a:lnTo>
                    <a:pt x="16" y="296"/>
                  </a:lnTo>
                  <a:lnTo>
                    <a:pt x="16" y="294"/>
                  </a:lnTo>
                  <a:lnTo>
                    <a:pt x="16" y="292"/>
                  </a:lnTo>
                  <a:lnTo>
                    <a:pt x="18" y="290"/>
                  </a:lnTo>
                  <a:lnTo>
                    <a:pt x="18" y="288"/>
                  </a:lnTo>
                  <a:lnTo>
                    <a:pt x="18" y="286"/>
                  </a:lnTo>
                  <a:lnTo>
                    <a:pt x="20" y="284"/>
                  </a:lnTo>
                  <a:lnTo>
                    <a:pt x="20" y="282"/>
                  </a:lnTo>
                  <a:lnTo>
                    <a:pt x="22" y="282"/>
                  </a:lnTo>
                  <a:lnTo>
                    <a:pt x="22" y="282"/>
                  </a:lnTo>
                  <a:lnTo>
                    <a:pt x="22" y="280"/>
                  </a:lnTo>
                  <a:lnTo>
                    <a:pt x="24" y="278"/>
                  </a:lnTo>
                  <a:lnTo>
                    <a:pt x="24" y="276"/>
                  </a:lnTo>
                  <a:lnTo>
                    <a:pt x="24" y="274"/>
                  </a:lnTo>
                  <a:lnTo>
                    <a:pt x="26" y="274"/>
                  </a:lnTo>
                  <a:lnTo>
                    <a:pt x="28" y="270"/>
                  </a:lnTo>
                  <a:lnTo>
                    <a:pt x="28" y="268"/>
                  </a:lnTo>
                  <a:lnTo>
                    <a:pt x="28" y="266"/>
                  </a:lnTo>
                  <a:lnTo>
                    <a:pt x="32" y="258"/>
                  </a:lnTo>
                  <a:lnTo>
                    <a:pt x="32" y="256"/>
                  </a:lnTo>
                  <a:lnTo>
                    <a:pt x="32" y="254"/>
                  </a:lnTo>
                  <a:lnTo>
                    <a:pt x="32" y="252"/>
                  </a:lnTo>
                  <a:lnTo>
                    <a:pt x="32" y="250"/>
                  </a:lnTo>
                  <a:lnTo>
                    <a:pt x="34" y="250"/>
                  </a:lnTo>
                  <a:lnTo>
                    <a:pt x="34" y="248"/>
                  </a:lnTo>
                  <a:lnTo>
                    <a:pt x="34" y="246"/>
                  </a:lnTo>
                  <a:lnTo>
                    <a:pt x="36" y="244"/>
                  </a:lnTo>
                  <a:lnTo>
                    <a:pt x="36" y="242"/>
                  </a:lnTo>
                  <a:lnTo>
                    <a:pt x="38" y="242"/>
                  </a:lnTo>
                  <a:lnTo>
                    <a:pt x="38" y="240"/>
                  </a:lnTo>
                  <a:lnTo>
                    <a:pt x="40" y="240"/>
                  </a:lnTo>
                  <a:lnTo>
                    <a:pt x="40" y="238"/>
                  </a:lnTo>
                  <a:lnTo>
                    <a:pt x="42" y="238"/>
                  </a:lnTo>
                  <a:lnTo>
                    <a:pt x="42" y="236"/>
                  </a:lnTo>
                  <a:lnTo>
                    <a:pt x="44" y="236"/>
                  </a:lnTo>
                  <a:lnTo>
                    <a:pt x="44" y="234"/>
                  </a:lnTo>
                  <a:lnTo>
                    <a:pt x="42" y="234"/>
                  </a:lnTo>
                  <a:lnTo>
                    <a:pt x="42" y="234"/>
                  </a:lnTo>
                  <a:lnTo>
                    <a:pt x="44" y="234"/>
                  </a:lnTo>
                  <a:lnTo>
                    <a:pt x="46" y="232"/>
                  </a:lnTo>
                  <a:lnTo>
                    <a:pt x="48" y="232"/>
                  </a:lnTo>
                  <a:lnTo>
                    <a:pt x="48" y="230"/>
                  </a:lnTo>
                  <a:lnTo>
                    <a:pt x="48" y="228"/>
                  </a:lnTo>
                  <a:lnTo>
                    <a:pt x="46" y="228"/>
                  </a:lnTo>
                  <a:lnTo>
                    <a:pt x="46" y="226"/>
                  </a:lnTo>
                  <a:lnTo>
                    <a:pt x="46" y="224"/>
                  </a:lnTo>
                  <a:lnTo>
                    <a:pt x="44" y="224"/>
                  </a:lnTo>
                  <a:lnTo>
                    <a:pt x="44" y="226"/>
                  </a:lnTo>
                  <a:lnTo>
                    <a:pt x="44" y="224"/>
                  </a:lnTo>
                  <a:lnTo>
                    <a:pt x="42" y="224"/>
                  </a:lnTo>
                  <a:lnTo>
                    <a:pt x="42" y="222"/>
                  </a:lnTo>
                  <a:lnTo>
                    <a:pt x="40" y="222"/>
                  </a:lnTo>
                  <a:lnTo>
                    <a:pt x="40" y="220"/>
                  </a:lnTo>
                  <a:lnTo>
                    <a:pt x="38" y="220"/>
                  </a:lnTo>
                  <a:lnTo>
                    <a:pt x="38" y="218"/>
                  </a:lnTo>
                  <a:lnTo>
                    <a:pt x="40" y="218"/>
                  </a:lnTo>
                  <a:lnTo>
                    <a:pt x="40" y="216"/>
                  </a:lnTo>
                  <a:lnTo>
                    <a:pt x="40" y="214"/>
                  </a:lnTo>
                  <a:lnTo>
                    <a:pt x="42" y="214"/>
                  </a:lnTo>
                  <a:lnTo>
                    <a:pt x="42" y="212"/>
                  </a:lnTo>
                  <a:lnTo>
                    <a:pt x="42" y="210"/>
                  </a:lnTo>
                  <a:lnTo>
                    <a:pt x="44" y="210"/>
                  </a:lnTo>
                  <a:lnTo>
                    <a:pt x="44" y="208"/>
                  </a:lnTo>
                  <a:lnTo>
                    <a:pt x="46" y="208"/>
                  </a:lnTo>
                  <a:lnTo>
                    <a:pt x="46" y="206"/>
                  </a:lnTo>
                  <a:lnTo>
                    <a:pt x="48" y="206"/>
                  </a:lnTo>
                  <a:lnTo>
                    <a:pt x="48" y="204"/>
                  </a:lnTo>
                  <a:lnTo>
                    <a:pt x="50" y="204"/>
                  </a:lnTo>
                  <a:lnTo>
                    <a:pt x="50" y="202"/>
                  </a:lnTo>
                  <a:lnTo>
                    <a:pt x="52" y="202"/>
                  </a:lnTo>
                  <a:lnTo>
                    <a:pt x="52" y="200"/>
                  </a:lnTo>
                  <a:lnTo>
                    <a:pt x="54" y="200"/>
                  </a:lnTo>
                  <a:lnTo>
                    <a:pt x="56" y="200"/>
                  </a:lnTo>
                  <a:lnTo>
                    <a:pt x="58" y="200"/>
                  </a:lnTo>
                  <a:lnTo>
                    <a:pt x="60" y="200"/>
                  </a:lnTo>
                  <a:lnTo>
                    <a:pt x="60" y="198"/>
                  </a:lnTo>
                  <a:lnTo>
                    <a:pt x="62" y="198"/>
                  </a:lnTo>
                  <a:lnTo>
                    <a:pt x="62" y="196"/>
                  </a:lnTo>
                  <a:lnTo>
                    <a:pt x="64" y="196"/>
                  </a:lnTo>
                  <a:lnTo>
                    <a:pt x="64" y="194"/>
                  </a:lnTo>
                  <a:lnTo>
                    <a:pt x="66" y="194"/>
                  </a:lnTo>
                  <a:lnTo>
                    <a:pt x="66" y="192"/>
                  </a:lnTo>
                  <a:lnTo>
                    <a:pt x="66" y="190"/>
                  </a:lnTo>
                  <a:lnTo>
                    <a:pt x="66" y="192"/>
                  </a:lnTo>
                  <a:lnTo>
                    <a:pt x="66" y="190"/>
                  </a:lnTo>
                  <a:lnTo>
                    <a:pt x="66" y="188"/>
                  </a:lnTo>
                  <a:lnTo>
                    <a:pt x="68" y="188"/>
                  </a:lnTo>
                  <a:lnTo>
                    <a:pt x="70" y="188"/>
                  </a:lnTo>
                  <a:lnTo>
                    <a:pt x="70" y="186"/>
                  </a:lnTo>
                  <a:lnTo>
                    <a:pt x="72" y="186"/>
                  </a:lnTo>
                  <a:lnTo>
                    <a:pt x="72" y="186"/>
                  </a:lnTo>
                  <a:lnTo>
                    <a:pt x="74" y="186"/>
                  </a:lnTo>
                  <a:lnTo>
                    <a:pt x="74" y="184"/>
                  </a:lnTo>
                  <a:lnTo>
                    <a:pt x="76" y="184"/>
                  </a:lnTo>
                  <a:lnTo>
                    <a:pt x="76" y="182"/>
                  </a:lnTo>
                  <a:lnTo>
                    <a:pt x="78" y="182"/>
                  </a:lnTo>
                  <a:lnTo>
                    <a:pt x="78" y="180"/>
                  </a:lnTo>
                  <a:lnTo>
                    <a:pt x="78" y="178"/>
                  </a:lnTo>
                  <a:lnTo>
                    <a:pt x="80" y="178"/>
                  </a:lnTo>
                  <a:lnTo>
                    <a:pt x="80" y="176"/>
                  </a:lnTo>
                  <a:lnTo>
                    <a:pt x="80" y="176"/>
                  </a:lnTo>
                  <a:lnTo>
                    <a:pt x="82" y="176"/>
                  </a:lnTo>
                  <a:lnTo>
                    <a:pt x="82" y="174"/>
                  </a:lnTo>
                  <a:lnTo>
                    <a:pt x="84" y="174"/>
                  </a:lnTo>
                  <a:lnTo>
                    <a:pt x="84" y="172"/>
                  </a:lnTo>
                  <a:lnTo>
                    <a:pt x="86" y="172"/>
                  </a:lnTo>
                  <a:lnTo>
                    <a:pt x="86" y="170"/>
                  </a:lnTo>
                  <a:lnTo>
                    <a:pt x="88" y="170"/>
                  </a:lnTo>
                  <a:lnTo>
                    <a:pt x="88" y="168"/>
                  </a:lnTo>
                  <a:lnTo>
                    <a:pt x="90" y="168"/>
                  </a:lnTo>
                  <a:lnTo>
                    <a:pt x="90" y="166"/>
                  </a:lnTo>
                  <a:lnTo>
                    <a:pt x="90" y="164"/>
                  </a:lnTo>
                  <a:lnTo>
                    <a:pt x="90" y="162"/>
                  </a:lnTo>
                  <a:lnTo>
                    <a:pt x="90" y="160"/>
                  </a:lnTo>
                  <a:lnTo>
                    <a:pt x="90" y="158"/>
                  </a:lnTo>
                  <a:lnTo>
                    <a:pt x="88" y="156"/>
                  </a:lnTo>
                  <a:lnTo>
                    <a:pt x="86" y="156"/>
                  </a:lnTo>
                  <a:lnTo>
                    <a:pt x="86" y="154"/>
                  </a:lnTo>
                  <a:lnTo>
                    <a:pt x="86" y="152"/>
                  </a:lnTo>
                  <a:lnTo>
                    <a:pt x="84" y="152"/>
                  </a:lnTo>
                  <a:lnTo>
                    <a:pt x="84" y="150"/>
                  </a:lnTo>
                  <a:lnTo>
                    <a:pt x="84" y="148"/>
                  </a:lnTo>
                  <a:lnTo>
                    <a:pt x="82" y="148"/>
                  </a:lnTo>
                  <a:lnTo>
                    <a:pt x="82" y="146"/>
                  </a:lnTo>
                  <a:lnTo>
                    <a:pt x="82" y="144"/>
                  </a:lnTo>
                  <a:lnTo>
                    <a:pt x="82" y="142"/>
                  </a:lnTo>
                  <a:lnTo>
                    <a:pt x="82" y="140"/>
                  </a:lnTo>
                  <a:lnTo>
                    <a:pt x="82" y="138"/>
                  </a:lnTo>
                  <a:lnTo>
                    <a:pt x="82" y="138"/>
                  </a:lnTo>
                  <a:lnTo>
                    <a:pt x="84" y="138"/>
                  </a:lnTo>
                  <a:lnTo>
                    <a:pt x="84" y="136"/>
                  </a:lnTo>
                  <a:lnTo>
                    <a:pt x="86" y="136"/>
                  </a:lnTo>
                  <a:lnTo>
                    <a:pt x="86" y="134"/>
                  </a:lnTo>
                  <a:lnTo>
                    <a:pt x="84" y="134"/>
                  </a:lnTo>
                  <a:lnTo>
                    <a:pt x="84" y="132"/>
                  </a:lnTo>
                  <a:lnTo>
                    <a:pt x="86" y="132"/>
                  </a:lnTo>
                  <a:lnTo>
                    <a:pt x="86" y="130"/>
                  </a:lnTo>
                  <a:lnTo>
                    <a:pt x="86" y="128"/>
                  </a:lnTo>
                  <a:lnTo>
                    <a:pt x="86" y="126"/>
                  </a:lnTo>
                  <a:lnTo>
                    <a:pt x="84" y="124"/>
                  </a:lnTo>
                  <a:lnTo>
                    <a:pt x="86" y="124"/>
                  </a:lnTo>
                  <a:lnTo>
                    <a:pt x="86" y="122"/>
                  </a:lnTo>
                  <a:lnTo>
                    <a:pt x="86" y="120"/>
                  </a:lnTo>
                  <a:lnTo>
                    <a:pt x="88" y="120"/>
                  </a:lnTo>
                  <a:lnTo>
                    <a:pt x="88" y="118"/>
                  </a:lnTo>
                  <a:lnTo>
                    <a:pt x="90" y="116"/>
                  </a:lnTo>
                  <a:lnTo>
                    <a:pt x="92" y="112"/>
                  </a:lnTo>
                  <a:lnTo>
                    <a:pt x="92" y="110"/>
                  </a:lnTo>
                  <a:lnTo>
                    <a:pt x="92" y="108"/>
                  </a:lnTo>
                  <a:lnTo>
                    <a:pt x="92" y="106"/>
                  </a:lnTo>
                  <a:lnTo>
                    <a:pt x="94" y="106"/>
                  </a:lnTo>
                  <a:lnTo>
                    <a:pt x="94" y="104"/>
                  </a:lnTo>
                  <a:lnTo>
                    <a:pt x="94" y="102"/>
                  </a:lnTo>
                  <a:lnTo>
                    <a:pt x="96" y="102"/>
                  </a:lnTo>
                  <a:lnTo>
                    <a:pt x="96" y="100"/>
                  </a:lnTo>
                  <a:lnTo>
                    <a:pt x="98" y="96"/>
                  </a:lnTo>
                  <a:lnTo>
                    <a:pt x="98" y="94"/>
                  </a:lnTo>
                  <a:lnTo>
                    <a:pt x="98" y="92"/>
                  </a:lnTo>
                  <a:lnTo>
                    <a:pt x="100" y="92"/>
                  </a:lnTo>
                  <a:lnTo>
                    <a:pt x="100" y="90"/>
                  </a:lnTo>
                  <a:lnTo>
                    <a:pt x="100" y="90"/>
                  </a:lnTo>
                  <a:lnTo>
                    <a:pt x="102" y="88"/>
                  </a:lnTo>
                  <a:lnTo>
                    <a:pt x="102" y="86"/>
                  </a:lnTo>
                  <a:lnTo>
                    <a:pt x="104" y="84"/>
                  </a:lnTo>
                  <a:lnTo>
                    <a:pt x="104" y="82"/>
                  </a:lnTo>
                  <a:lnTo>
                    <a:pt x="104" y="80"/>
                  </a:lnTo>
                  <a:lnTo>
                    <a:pt x="106" y="78"/>
                  </a:lnTo>
                  <a:lnTo>
                    <a:pt x="106" y="76"/>
                  </a:lnTo>
                  <a:lnTo>
                    <a:pt x="108" y="74"/>
                  </a:lnTo>
                  <a:lnTo>
                    <a:pt x="108" y="72"/>
                  </a:lnTo>
                  <a:lnTo>
                    <a:pt x="108" y="70"/>
                  </a:lnTo>
                  <a:lnTo>
                    <a:pt x="110" y="70"/>
                  </a:lnTo>
                  <a:lnTo>
                    <a:pt x="110" y="68"/>
                  </a:lnTo>
                  <a:lnTo>
                    <a:pt x="110" y="66"/>
                  </a:lnTo>
                  <a:lnTo>
                    <a:pt x="112" y="64"/>
                  </a:lnTo>
                  <a:lnTo>
                    <a:pt x="112" y="62"/>
                  </a:lnTo>
                  <a:lnTo>
                    <a:pt x="112" y="60"/>
                  </a:lnTo>
                  <a:lnTo>
                    <a:pt x="114" y="60"/>
                  </a:lnTo>
                  <a:lnTo>
                    <a:pt x="114" y="58"/>
                  </a:lnTo>
                  <a:lnTo>
                    <a:pt x="114" y="56"/>
                  </a:lnTo>
                  <a:lnTo>
                    <a:pt x="116" y="56"/>
                  </a:lnTo>
                  <a:lnTo>
                    <a:pt x="116" y="54"/>
                  </a:lnTo>
                  <a:lnTo>
                    <a:pt x="116" y="52"/>
                  </a:lnTo>
                  <a:lnTo>
                    <a:pt x="118" y="50"/>
                  </a:lnTo>
                  <a:lnTo>
                    <a:pt x="118" y="48"/>
                  </a:lnTo>
                  <a:lnTo>
                    <a:pt x="118" y="46"/>
                  </a:lnTo>
                  <a:lnTo>
                    <a:pt x="120" y="46"/>
                  </a:lnTo>
                  <a:lnTo>
                    <a:pt x="120" y="44"/>
                  </a:lnTo>
                  <a:lnTo>
                    <a:pt x="120" y="42"/>
                  </a:lnTo>
                  <a:lnTo>
                    <a:pt x="122" y="42"/>
                  </a:lnTo>
                  <a:lnTo>
                    <a:pt x="122" y="40"/>
                  </a:lnTo>
                  <a:lnTo>
                    <a:pt x="122" y="38"/>
                  </a:lnTo>
                  <a:lnTo>
                    <a:pt x="124" y="38"/>
                  </a:lnTo>
                  <a:lnTo>
                    <a:pt x="124" y="36"/>
                  </a:lnTo>
                  <a:lnTo>
                    <a:pt x="124" y="34"/>
                  </a:lnTo>
                  <a:lnTo>
                    <a:pt x="126" y="34"/>
                  </a:lnTo>
                  <a:lnTo>
                    <a:pt x="126" y="32"/>
                  </a:lnTo>
                  <a:lnTo>
                    <a:pt x="126" y="30"/>
                  </a:lnTo>
                  <a:lnTo>
                    <a:pt x="128" y="30"/>
                  </a:lnTo>
                  <a:lnTo>
                    <a:pt x="128" y="28"/>
                  </a:lnTo>
                  <a:lnTo>
                    <a:pt x="128" y="26"/>
                  </a:lnTo>
                  <a:lnTo>
                    <a:pt x="128" y="24"/>
                  </a:lnTo>
                  <a:lnTo>
                    <a:pt x="128" y="24"/>
                  </a:lnTo>
                  <a:lnTo>
                    <a:pt x="128" y="22"/>
                  </a:lnTo>
                  <a:lnTo>
                    <a:pt x="128" y="20"/>
                  </a:lnTo>
                  <a:lnTo>
                    <a:pt x="130" y="20"/>
                  </a:lnTo>
                  <a:lnTo>
                    <a:pt x="130" y="18"/>
                  </a:lnTo>
                  <a:lnTo>
                    <a:pt x="130" y="16"/>
                  </a:lnTo>
                  <a:lnTo>
                    <a:pt x="132" y="14"/>
                  </a:lnTo>
                  <a:lnTo>
                    <a:pt x="132" y="12"/>
                  </a:lnTo>
                  <a:lnTo>
                    <a:pt x="132" y="10"/>
                  </a:lnTo>
                  <a:lnTo>
                    <a:pt x="134" y="10"/>
                  </a:lnTo>
                  <a:lnTo>
                    <a:pt x="134" y="8"/>
                  </a:lnTo>
                  <a:lnTo>
                    <a:pt x="134" y="6"/>
                  </a:lnTo>
                  <a:lnTo>
                    <a:pt x="136" y="6"/>
                  </a:lnTo>
                  <a:lnTo>
                    <a:pt x="136" y="4"/>
                  </a:lnTo>
                  <a:lnTo>
                    <a:pt x="136" y="2"/>
                  </a:lnTo>
                  <a:lnTo>
                    <a:pt x="138" y="0"/>
                  </a:lnTo>
                  <a:lnTo>
                    <a:pt x="140" y="0"/>
                  </a:lnTo>
                  <a:lnTo>
                    <a:pt x="142" y="2"/>
                  </a:lnTo>
                  <a:lnTo>
                    <a:pt x="144" y="2"/>
                  </a:lnTo>
                  <a:lnTo>
                    <a:pt x="146" y="4"/>
                  </a:lnTo>
                  <a:lnTo>
                    <a:pt x="148" y="4"/>
                  </a:lnTo>
                  <a:lnTo>
                    <a:pt x="150" y="4"/>
                  </a:lnTo>
                  <a:lnTo>
                    <a:pt x="152" y="6"/>
                  </a:lnTo>
                  <a:lnTo>
                    <a:pt x="154" y="6"/>
                  </a:lnTo>
                  <a:lnTo>
                    <a:pt x="156" y="6"/>
                  </a:lnTo>
                  <a:lnTo>
                    <a:pt x="156" y="8"/>
                  </a:lnTo>
                  <a:lnTo>
                    <a:pt x="158" y="8"/>
                  </a:lnTo>
                  <a:lnTo>
                    <a:pt x="160" y="8"/>
                  </a:lnTo>
                  <a:lnTo>
                    <a:pt x="162" y="10"/>
                  </a:lnTo>
                  <a:lnTo>
                    <a:pt x="164" y="10"/>
                  </a:lnTo>
                  <a:lnTo>
                    <a:pt x="166" y="12"/>
                  </a:lnTo>
                  <a:lnTo>
                    <a:pt x="168" y="12"/>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09" name="Freeform 1811">
              <a:extLst>
                <a:ext uri="{FF2B5EF4-FFF2-40B4-BE49-F238E27FC236}">
                  <a16:creationId xmlns:a16="http://schemas.microsoft.com/office/drawing/2014/main" id="{D8635C21-A605-9286-D860-2CF1E13AA0FF}"/>
                </a:ext>
              </a:extLst>
            </p:cNvPr>
            <p:cNvSpPr>
              <a:spLocks/>
            </p:cNvSpPr>
            <p:nvPr/>
          </p:nvSpPr>
          <p:spPr bwMode="auto">
            <a:xfrm rot="21201035">
              <a:off x="3897369" y="3351965"/>
              <a:ext cx="641851" cy="354961"/>
            </a:xfrm>
            <a:custGeom>
              <a:avLst/>
              <a:gdLst>
                <a:gd name="T0" fmla="*/ 46 w 324"/>
                <a:gd name="T1" fmla="*/ 2 h 190"/>
                <a:gd name="T2" fmla="*/ 64 w 324"/>
                <a:gd name="T3" fmla="*/ 6 h 190"/>
                <a:gd name="T4" fmla="*/ 82 w 324"/>
                <a:gd name="T5" fmla="*/ 8 h 190"/>
                <a:gd name="T6" fmla="*/ 98 w 324"/>
                <a:gd name="T7" fmla="*/ 10 h 190"/>
                <a:gd name="T8" fmla="*/ 114 w 324"/>
                <a:gd name="T9" fmla="*/ 12 h 190"/>
                <a:gd name="T10" fmla="*/ 130 w 324"/>
                <a:gd name="T11" fmla="*/ 14 h 190"/>
                <a:gd name="T12" fmla="*/ 146 w 324"/>
                <a:gd name="T13" fmla="*/ 16 h 190"/>
                <a:gd name="T14" fmla="*/ 162 w 324"/>
                <a:gd name="T15" fmla="*/ 18 h 190"/>
                <a:gd name="T16" fmla="*/ 178 w 324"/>
                <a:gd name="T17" fmla="*/ 20 h 190"/>
                <a:gd name="T18" fmla="*/ 192 w 324"/>
                <a:gd name="T19" fmla="*/ 22 h 190"/>
                <a:gd name="T20" fmla="*/ 212 w 324"/>
                <a:gd name="T21" fmla="*/ 22 h 190"/>
                <a:gd name="T22" fmla="*/ 228 w 324"/>
                <a:gd name="T23" fmla="*/ 24 h 190"/>
                <a:gd name="T24" fmla="*/ 244 w 324"/>
                <a:gd name="T25" fmla="*/ 24 h 190"/>
                <a:gd name="T26" fmla="*/ 260 w 324"/>
                <a:gd name="T27" fmla="*/ 26 h 190"/>
                <a:gd name="T28" fmla="*/ 280 w 324"/>
                <a:gd name="T29" fmla="*/ 26 h 190"/>
                <a:gd name="T30" fmla="*/ 296 w 324"/>
                <a:gd name="T31" fmla="*/ 28 h 190"/>
                <a:gd name="T32" fmla="*/ 308 w 324"/>
                <a:gd name="T33" fmla="*/ 36 h 190"/>
                <a:gd name="T34" fmla="*/ 312 w 324"/>
                <a:gd name="T35" fmla="*/ 42 h 190"/>
                <a:gd name="T36" fmla="*/ 306 w 324"/>
                <a:gd name="T37" fmla="*/ 48 h 190"/>
                <a:gd name="T38" fmla="*/ 308 w 324"/>
                <a:gd name="T39" fmla="*/ 60 h 190"/>
                <a:gd name="T40" fmla="*/ 314 w 324"/>
                <a:gd name="T41" fmla="*/ 70 h 190"/>
                <a:gd name="T42" fmla="*/ 324 w 324"/>
                <a:gd name="T43" fmla="*/ 78 h 190"/>
                <a:gd name="T44" fmla="*/ 322 w 324"/>
                <a:gd name="T45" fmla="*/ 92 h 190"/>
                <a:gd name="T46" fmla="*/ 322 w 324"/>
                <a:gd name="T47" fmla="*/ 110 h 190"/>
                <a:gd name="T48" fmla="*/ 322 w 324"/>
                <a:gd name="T49" fmla="*/ 126 h 190"/>
                <a:gd name="T50" fmla="*/ 320 w 324"/>
                <a:gd name="T51" fmla="*/ 142 h 190"/>
                <a:gd name="T52" fmla="*/ 320 w 324"/>
                <a:gd name="T53" fmla="*/ 160 h 190"/>
                <a:gd name="T54" fmla="*/ 318 w 324"/>
                <a:gd name="T55" fmla="*/ 174 h 190"/>
                <a:gd name="T56" fmla="*/ 316 w 324"/>
                <a:gd name="T57" fmla="*/ 190 h 190"/>
                <a:gd name="T58" fmla="*/ 300 w 324"/>
                <a:gd name="T59" fmla="*/ 188 h 190"/>
                <a:gd name="T60" fmla="*/ 282 w 324"/>
                <a:gd name="T61" fmla="*/ 188 h 190"/>
                <a:gd name="T62" fmla="*/ 264 w 324"/>
                <a:gd name="T63" fmla="*/ 186 h 190"/>
                <a:gd name="T64" fmla="*/ 246 w 324"/>
                <a:gd name="T65" fmla="*/ 186 h 190"/>
                <a:gd name="T66" fmla="*/ 232 w 324"/>
                <a:gd name="T67" fmla="*/ 184 h 190"/>
                <a:gd name="T68" fmla="*/ 214 w 324"/>
                <a:gd name="T69" fmla="*/ 182 h 190"/>
                <a:gd name="T70" fmla="*/ 196 w 324"/>
                <a:gd name="T71" fmla="*/ 180 h 190"/>
                <a:gd name="T72" fmla="*/ 180 w 324"/>
                <a:gd name="T73" fmla="*/ 180 h 190"/>
                <a:gd name="T74" fmla="*/ 162 w 324"/>
                <a:gd name="T75" fmla="*/ 178 h 190"/>
                <a:gd name="T76" fmla="*/ 146 w 324"/>
                <a:gd name="T77" fmla="*/ 176 h 190"/>
                <a:gd name="T78" fmla="*/ 132 w 324"/>
                <a:gd name="T79" fmla="*/ 174 h 190"/>
                <a:gd name="T80" fmla="*/ 114 w 324"/>
                <a:gd name="T81" fmla="*/ 172 h 190"/>
                <a:gd name="T82" fmla="*/ 96 w 324"/>
                <a:gd name="T83" fmla="*/ 170 h 190"/>
                <a:gd name="T84" fmla="*/ 76 w 324"/>
                <a:gd name="T85" fmla="*/ 166 h 190"/>
                <a:gd name="T86" fmla="*/ 60 w 324"/>
                <a:gd name="T87" fmla="*/ 166 h 190"/>
                <a:gd name="T88" fmla="*/ 46 w 324"/>
                <a:gd name="T89" fmla="*/ 164 h 190"/>
                <a:gd name="T90" fmla="*/ 30 w 324"/>
                <a:gd name="T91" fmla="*/ 162 h 190"/>
                <a:gd name="T92" fmla="*/ 14 w 324"/>
                <a:gd name="T93" fmla="*/ 160 h 190"/>
                <a:gd name="T94" fmla="*/ 0 w 324"/>
                <a:gd name="T95" fmla="*/ 154 h 190"/>
                <a:gd name="T96" fmla="*/ 4 w 324"/>
                <a:gd name="T97" fmla="*/ 136 h 190"/>
                <a:gd name="T98" fmla="*/ 6 w 324"/>
                <a:gd name="T99" fmla="*/ 118 h 190"/>
                <a:gd name="T100" fmla="*/ 8 w 324"/>
                <a:gd name="T101" fmla="*/ 102 h 190"/>
                <a:gd name="T102" fmla="*/ 12 w 324"/>
                <a:gd name="T103" fmla="*/ 84 h 190"/>
                <a:gd name="T104" fmla="*/ 14 w 324"/>
                <a:gd name="T105" fmla="*/ 70 h 190"/>
                <a:gd name="T106" fmla="*/ 16 w 324"/>
                <a:gd name="T107" fmla="*/ 52 h 190"/>
                <a:gd name="T108" fmla="*/ 20 w 324"/>
                <a:gd name="T109" fmla="*/ 38 h 190"/>
                <a:gd name="T110" fmla="*/ 22 w 324"/>
                <a:gd name="T111" fmla="*/ 22 h 190"/>
                <a:gd name="T112" fmla="*/ 24 w 324"/>
                <a:gd name="T113"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4" h="190">
                  <a:moveTo>
                    <a:pt x="32" y="0"/>
                  </a:moveTo>
                  <a:lnTo>
                    <a:pt x="34" y="0"/>
                  </a:lnTo>
                  <a:lnTo>
                    <a:pt x="36" y="0"/>
                  </a:lnTo>
                  <a:lnTo>
                    <a:pt x="36" y="2"/>
                  </a:lnTo>
                  <a:lnTo>
                    <a:pt x="38" y="2"/>
                  </a:lnTo>
                  <a:lnTo>
                    <a:pt x="40" y="2"/>
                  </a:lnTo>
                  <a:lnTo>
                    <a:pt x="42" y="2"/>
                  </a:lnTo>
                  <a:lnTo>
                    <a:pt x="44" y="2"/>
                  </a:lnTo>
                  <a:lnTo>
                    <a:pt x="46" y="2"/>
                  </a:lnTo>
                  <a:lnTo>
                    <a:pt x="46" y="2"/>
                  </a:lnTo>
                  <a:lnTo>
                    <a:pt x="46" y="4"/>
                  </a:lnTo>
                  <a:lnTo>
                    <a:pt x="48" y="4"/>
                  </a:lnTo>
                  <a:lnTo>
                    <a:pt x="50" y="4"/>
                  </a:lnTo>
                  <a:lnTo>
                    <a:pt x="52" y="4"/>
                  </a:lnTo>
                  <a:lnTo>
                    <a:pt x="54" y="4"/>
                  </a:lnTo>
                  <a:lnTo>
                    <a:pt x="56" y="4"/>
                  </a:lnTo>
                  <a:lnTo>
                    <a:pt x="62" y="6"/>
                  </a:lnTo>
                  <a:lnTo>
                    <a:pt x="64" y="6"/>
                  </a:lnTo>
                  <a:lnTo>
                    <a:pt x="66" y="6"/>
                  </a:lnTo>
                  <a:lnTo>
                    <a:pt x="68" y="6"/>
                  </a:lnTo>
                  <a:lnTo>
                    <a:pt x="70" y="6"/>
                  </a:lnTo>
                  <a:lnTo>
                    <a:pt x="72" y="6"/>
                  </a:lnTo>
                  <a:lnTo>
                    <a:pt x="74" y="8"/>
                  </a:lnTo>
                  <a:lnTo>
                    <a:pt x="76" y="8"/>
                  </a:lnTo>
                  <a:lnTo>
                    <a:pt x="78" y="8"/>
                  </a:lnTo>
                  <a:lnTo>
                    <a:pt x="80" y="8"/>
                  </a:lnTo>
                  <a:lnTo>
                    <a:pt x="82" y="8"/>
                  </a:lnTo>
                  <a:lnTo>
                    <a:pt x="84" y="8"/>
                  </a:lnTo>
                  <a:lnTo>
                    <a:pt x="86" y="8"/>
                  </a:lnTo>
                  <a:lnTo>
                    <a:pt x="88" y="10"/>
                  </a:lnTo>
                  <a:lnTo>
                    <a:pt x="90" y="10"/>
                  </a:lnTo>
                  <a:lnTo>
                    <a:pt x="92" y="10"/>
                  </a:lnTo>
                  <a:lnTo>
                    <a:pt x="94" y="10"/>
                  </a:lnTo>
                  <a:lnTo>
                    <a:pt x="94" y="10"/>
                  </a:lnTo>
                  <a:lnTo>
                    <a:pt x="96" y="10"/>
                  </a:lnTo>
                  <a:lnTo>
                    <a:pt x="98" y="10"/>
                  </a:lnTo>
                  <a:lnTo>
                    <a:pt x="100" y="10"/>
                  </a:lnTo>
                  <a:lnTo>
                    <a:pt x="100" y="12"/>
                  </a:lnTo>
                  <a:lnTo>
                    <a:pt x="100" y="10"/>
                  </a:lnTo>
                  <a:lnTo>
                    <a:pt x="102" y="12"/>
                  </a:lnTo>
                  <a:lnTo>
                    <a:pt x="104" y="12"/>
                  </a:lnTo>
                  <a:lnTo>
                    <a:pt x="108" y="12"/>
                  </a:lnTo>
                  <a:lnTo>
                    <a:pt x="110" y="12"/>
                  </a:lnTo>
                  <a:lnTo>
                    <a:pt x="112" y="12"/>
                  </a:lnTo>
                  <a:lnTo>
                    <a:pt x="114" y="12"/>
                  </a:lnTo>
                  <a:lnTo>
                    <a:pt x="116" y="12"/>
                  </a:lnTo>
                  <a:lnTo>
                    <a:pt x="116" y="14"/>
                  </a:lnTo>
                  <a:lnTo>
                    <a:pt x="118" y="14"/>
                  </a:lnTo>
                  <a:lnTo>
                    <a:pt x="120" y="14"/>
                  </a:lnTo>
                  <a:lnTo>
                    <a:pt x="122" y="14"/>
                  </a:lnTo>
                  <a:lnTo>
                    <a:pt x="124" y="14"/>
                  </a:lnTo>
                  <a:lnTo>
                    <a:pt x="126" y="14"/>
                  </a:lnTo>
                  <a:lnTo>
                    <a:pt x="128" y="14"/>
                  </a:lnTo>
                  <a:lnTo>
                    <a:pt x="130" y="14"/>
                  </a:lnTo>
                  <a:lnTo>
                    <a:pt x="132" y="14"/>
                  </a:lnTo>
                  <a:lnTo>
                    <a:pt x="132" y="16"/>
                  </a:lnTo>
                  <a:lnTo>
                    <a:pt x="134" y="16"/>
                  </a:lnTo>
                  <a:lnTo>
                    <a:pt x="136" y="16"/>
                  </a:lnTo>
                  <a:lnTo>
                    <a:pt x="138" y="16"/>
                  </a:lnTo>
                  <a:lnTo>
                    <a:pt x="142" y="16"/>
                  </a:lnTo>
                  <a:lnTo>
                    <a:pt x="142" y="16"/>
                  </a:lnTo>
                  <a:lnTo>
                    <a:pt x="144" y="16"/>
                  </a:lnTo>
                  <a:lnTo>
                    <a:pt x="146" y="16"/>
                  </a:lnTo>
                  <a:lnTo>
                    <a:pt x="148" y="16"/>
                  </a:lnTo>
                  <a:lnTo>
                    <a:pt x="148" y="18"/>
                  </a:lnTo>
                  <a:lnTo>
                    <a:pt x="150" y="18"/>
                  </a:lnTo>
                  <a:lnTo>
                    <a:pt x="152" y="18"/>
                  </a:lnTo>
                  <a:lnTo>
                    <a:pt x="154" y="18"/>
                  </a:lnTo>
                  <a:lnTo>
                    <a:pt x="156" y="18"/>
                  </a:lnTo>
                  <a:lnTo>
                    <a:pt x="158" y="18"/>
                  </a:lnTo>
                  <a:lnTo>
                    <a:pt x="160" y="18"/>
                  </a:lnTo>
                  <a:lnTo>
                    <a:pt x="162" y="18"/>
                  </a:lnTo>
                  <a:lnTo>
                    <a:pt x="164" y="18"/>
                  </a:lnTo>
                  <a:lnTo>
                    <a:pt x="166" y="18"/>
                  </a:lnTo>
                  <a:lnTo>
                    <a:pt x="166" y="20"/>
                  </a:lnTo>
                  <a:lnTo>
                    <a:pt x="168" y="20"/>
                  </a:lnTo>
                  <a:lnTo>
                    <a:pt x="170" y="20"/>
                  </a:lnTo>
                  <a:lnTo>
                    <a:pt x="172" y="20"/>
                  </a:lnTo>
                  <a:lnTo>
                    <a:pt x="174" y="20"/>
                  </a:lnTo>
                  <a:lnTo>
                    <a:pt x="176" y="20"/>
                  </a:lnTo>
                  <a:lnTo>
                    <a:pt x="178" y="20"/>
                  </a:lnTo>
                  <a:lnTo>
                    <a:pt x="180" y="20"/>
                  </a:lnTo>
                  <a:lnTo>
                    <a:pt x="182" y="20"/>
                  </a:lnTo>
                  <a:lnTo>
                    <a:pt x="184" y="20"/>
                  </a:lnTo>
                  <a:lnTo>
                    <a:pt x="186" y="20"/>
                  </a:lnTo>
                  <a:lnTo>
                    <a:pt x="186" y="22"/>
                  </a:lnTo>
                  <a:lnTo>
                    <a:pt x="188" y="22"/>
                  </a:lnTo>
                  <a:lnTo>
                    <a:pt x="190" y="22"/>
                  </a:lnTo>
                  <a:lnTo>
                    <a:pt x="190" y="22"/>
                  </a:lnTo>
                  <a:lnTo>
                    <a:pt x="192" y="22"/>
                  </a:lnTo>
                  <a:lnTo>
                    <a:pt x="194" y="22"/>
                  </a:lnTo>
                  <a:lnTo>
                    <a:pt x="196" y="22"/>
                  </a:lnTo>
                  <a:lnTo>
                    <a:pt x="200" y="22"/>
                  </a:lnTo>
                  <a:lnTo>
                    <a:pt x="202" y="22"/>
                  </a:lnTo>
                  <a:lnTo>
                    <a:pt x="204" y="22"/>
                  </a:lnTo>
                  <a:lnTo>
                    <a:pt x="206" y="22"/>
                  </a:lnTo>
                  <a:lnTo>
                    <a:pt x="208" y="22"/>
                  </a:lnTo>
                  <a:lnTo>
                    <a:pt x="210" y="22"/>
                  </a:lnTo>
                  <a:lnTo>
                    <a:pt x="212" y="22"/>
                  </a:lnTo>
                  <a:lnTo>
                    <a:pt x="214" y="22"/>
                  </a:lnTo>
                  <a:lnTo>
                    <a:pt x="216" y="22"/>
                  </a:lnTo>
                  <a:lnTo>
                    <a:pt x="218" y="22"/>
                  </a:lnTo>
                  <a:lnTo>
                    <a:pt x="220" y="22"/>
                  </a:lnTo>
                  <a:lnTo>
                    <a:pt x="222" y="22"/>
                  </a:lnTo>
                  <a:lnTo>
                    <a:pt x="224" y="22"/>
                  </a:lnTo>
                  <a:lnTo>
                    <a:pt x="226" y="22"/>
                  </a:lnTo>
                  <a:lnTo>
                    <a:pt x="228" y="22"/>
                  </a:lnTo>
                  <a:lnTo>
                    <a:pt x="228" y="24"/>
                  </a:lnTo>
                  <a:lnTo>
                    <a:pt x="230" y="24"/>
                  </a:lnTo>
                  <a:lnTo>
                    <a:pt x="232" y="24"/>
                  </a:lnTo>
                  <a:lnTo>
                    <a:pt x="234" y="24"/>
                  </a:lnTo>
                  <a:lnTo>
                    <a:pt x="236" y="24"/>
                  </a:lnTo>
                  <a:lnTo>
                    <a:pt x="238" y="24"/>
                  </a:lnTo>
                  <a:lnTo>
                    <a:pt x="238" y="24"/>
                  </a:lnTo>
                  <a:lnTo>
                    <a:pt x="240" y="24"/>
                  </a:lnTo>
                  <a:lnTo>
                    <a:pt x="242" y="24"/>
                  </a:lnTo>
                  <a:lnTo>
                    <a:pt x="244" y="24"/>
                  </a:lnTo>
                  <a:lnTo>
                    <a:pt x="246" y="24"/>
                  </a:lnTo>
                  <a:lnTo>
                    <a:pt x="248" y="24"/>
                  </a:lnTo>
                  <a:lnTo>
                    <a:pt x="250" y="24"/>
                  </a:lnTo>
                  <a:lnTo>
                    <a:pt x="252" y="24"/>
                  </a:lnTo>
                  <a:lnTo>
                    <a:pt x="252" y="26"/>
                  </a:lnTo>
                  <a:lnTo>
                    <a:pt x="254" y="26"/>
                  </a:lnTo>
                  <a:lnTo>
                    <a:pt x="256" y="26"/>
                  </a:lnTo>
                  <a:lnTo>
                    <a:pt x="258" y="26"/>
                  </a:lnTo>
                  <a:lnTo>
                    <a:pt x="260" y="26"/>
                  </a:lnTo>
                  <a:lnTo>
                    <a:pt x="262" y="26"/>
                  </a:lnTo>
                  <a:lnTo>
                    <a:pt x="264" y="26"/>
                  </a:lnTo>
                  <a:lnTo>
                    <a:pt x="266" y="26"/>
                  </a:lnTo>
                  <a:lnTo>
                    <a:pt x="268" y="26"/>
                  </a:lnTo>
                  <a:lnTo>
                    <a:pt x="270" y="26"/>
                  </a:lnTo>
                  <a:lnTo>
                    <a:pt x="274" y="26"/>
                  </a:lnTo>
                  <a:lnTo>
                    <a:pt x="276" y="26"/>
                  </a:lnTo>
                  <a:lnTo>
                    <a:pt x="278" y="26"/>
                  </a:lnTo>
                  <a:lnTo>
                    <a:pt x="280" y="26"/>
                  </a:lnTo>
                  <a:lnTo>
                    <a:pt x="282" y="26"/>
                  </a:lnTo>
                  <a:lnTo>
                    <a:pt x="282" y="28"/>
                  </a:lnTo>
                  <a:lnTo>
                    <a:pt x="284" y="28"/>
                  </a:lnTo>
                  <a:lnTo>
                    <a:pt x="286" y="28"/>
                  </a:lnTo>
                  <a:lnTo>
                    <a:pt x="288" y="28"/>
                  </a:lnTo>
                  <a:lnTo>
                    <a:pt x="290" y="28"/>
                  </a:lnTo>
                  <a:lnTo>
                    <a:pt x="292" y="28"/>
                  </a:lnTo>
                  <a:lnTo>
                    <a:pt x="294" y="28"/>
                  </a:lnTo>
                  <a:lnTo>
                    <a:pt x="296" y="28"/>
                  </a:lnTo>
                  <a:lnTo>
                    <a:pt x="296" y="30"/>
                  </a:lnTo>
                  <a:lnTo>
                    <a:pt x="298" y="30"/>
                  </a:lnTo>
                  <a:lnTo>
                    <a:pt x="298" y="32"/>
                  </a:lnTo>
                  <a:lnTo>
                    <a:pt x="300" y="32"/>
                  </a:lnTo>
                  <a:lnTo>
                    <a:pt x="300" y="34"/>
                  </a:lnTo>
                  <a:lnTo>
                    <a:pt x="302" y="34"/>
                  </a:lnTo>
                  <a:lnTo>
                    <a:pt x="304" y="36"/>
                  </a:lnTo>
                  <a:lnTo>
                    <a:pt x="306" y="36"/>
                  </a:lnTo>
                  <a:lnTo>
                    <a:pt x="308" y="36"/>
                  </a:lnTo>
                  <a:lnTo>
                    <a:pt x="308" y="34"/>
                  </a:lnTo>
                  <a:lnTo>
                    <a:pt x="310" y="34"/>
                  </a:lnTo>
                  <a:lnTo>
                    <a:pt x="312" y="34"/>
                  </a:lnTo>
                  <a:lnTo>
                    <a:pt x="312" y="36"/>
                  </a:lnTo>
                  <a:lnTo>
                    <a:pt x="312" y="38"/>
                  </a:lnTo>
                  <a:lnTo>
                    <a:pt x="314" y="38"/>
                  </a:lnTo>
                  <a:lnTo>
                    <a:pt x="314" y="40"/>
                  </a:lnTo>
                  <a:lnTo>
                    <a:pt x="312" y="40"/>
                  </a:lnTo>
                  <a:lnTo>
                    <a:pt x="312" y="42"/>
                  </a:lnTo>
                  <a:lnTo>
                    <a:pt x="314" y="42"/>
                  </a:lnTo>
                  <a:lnTo>
                    <a:pt x="314" y="44"/>
                  </a:lnTo>
                  <a:lnTo>
                    <a:pt x="312" y="44"/>
                  </a:lnTo>
                  <a:lnTo>
                    <a:pt x="310" y="42"/>
                  </a:lnTo>
                  <a:lnTo>
                    <a:pt x="310" y="44"/>
                  </a:lnTo>
                  <a:lnTo>
                    <a:pt x="310" y="46"/>
                  </a:lnTo>
                  <a:lnTo>
                    <a:pt x="308" y="46"/>
                  </a:lnTo>
                  <a:lnTo>
                    <a:pt x="306" y="46"/>
                  </a:lnTo>
                  <a:lnTo>
                    <a:pt x="306" y="48"/>
                  </a:lnTo>
                  <a:lnTo>
                    <a:pt x="306" y="50"/>
                  </a:lnTo>
                  <a:lnTo>
                    <a:pt x="306" y="52"/>
                  </a:lnTo>
                  <a:lnTo>
                    <a:pt x="304" y="52"/>
                  </a:lnTo>
                  <a:lnTo>
                    <a:pt x="304" y="54"/>
                  </a:lnTo>
                  <a:lnTo>
                    <a:pt x="304" y="56"/>
                  </a:lnTo>
                  <a:lnTo>
                    <a:pt x="306" y="56"/>
                  </a:lnTo>
                  <a:lnTo>
                    <a:pt x="306" y="58"/>
                  </a:lnTo>
                  <a:lnTo>
                    <a:pt x="308" y="58"/>
                  </a:lnTo>
                  <a:lnTo>
                    <a:pt x="308" y="60"/>
                  </a:lnTo>
                  <a:lnTo>
                    <a:pt x="310" y="60"/>
                  </a:lnTo>
                  <a:lnTo>
                    <a:pt x="310" y="62"/>
                  </a:lnTo>
                  <a:lnTo>
                    <a:pt x="312" y="62"/>
                  </a:lnTo>
                  <a:lnTo>
                    <a:pt x="312" y="64"/>
                  </a:lnTo>
                  <a:lnTo>
                    <a:pt x="312" y="66"/>
                  </a:lnTo>
                  <a:lnTo>
                    <a:pt x="312" y="68"/>
                  </a:lnTo>
                  <a:lnTo>
                    <a:pt x="314" y="68"/>
                  </a:lnTo>
                  <a:lnTo>
                    <a:pt x="314" y="70"/>
                  </a:lnTo>
                  <a:lnTo>
                    <a:pt x="314" y="70"/>
                  </a:lnTo>
                  <a:lnTo>
                    <a:pt x="316" y="70"/>
                  </a:lnTo>
                  <a:lnTo>
                    <a:pt x="316" y="72"/>
                  </a:lnTo>
                  <a:lnTo>
                    <a:pt x="318" y="72"/>
                  </a:lnTo>
                  <a:lnTo>
                    <a:pt x="320" y="72"/>
                  </a:lnTo>
                  <a:lnTo>
                    <a:pt x="322" y="72"/>
                  </a:lnTo>
                  <a:lnTo>
                    <a:pt x="322" y="74"/>
                  </a:lnTo>
                  <a:lnTo>
                    <a:pt x="324" y="74"/>
                  </a:lnTo>
                  <a:lnTo>
                    <a:pt x="324" y="76"/>
                  </a:lnTo>
                  <a:lnTo>
                    <a:pt x="324" y="78"/>
                  </a:lnTo>
                  <a:lnTo>
                    <a:pt x="324" y="80"/>
                  </a:lnTo>
                  <a:lnTo>
                    <a:pt x="324" y="82"/>
                  </a:lnTo>
                  <a:lnTo>
                    <a:pt x="324" y="84"/>
                  </a:lnTo>
                  <a:lnTo>
                    <a:pt x="324" y="86"/>
                  </a:lnTo>
                  <a:lnTo>
                    <a:pt x="322" y="88"/>
                  </a:lnTo>
                  <a:lnTo>
                    <a:pt x="324" y="88"/>
                  </a:lnTo>
                  <a:lnTo>
                    <a:pt x="322" y="88"/>
                  </a:lnTo>
                  <a:lnTo>
                    <a:pt x="322" y="90"/>
                  </a:lnTo>
                  <a:lnTo>
                    <a:pt x="322" y="92"/>
                  </a:lnTo>
                  <a:lnTo>
                    <a:pt x="322" y="94"/>
                  </a:lnTo>
                  <a:lnTo>
                    <a:pt x="322" y="96"/>
                  </a:lnTo>
                  <a:lnTo>
                    <a:pt x="322" y="98"/>
                  </a:lnTo>
                  <a:lnTo>
                    <a:pt x="322" y="100"/>
                  </a:lnTo>
                  <a:lnTo>
                    <a:pt x="322" y="102"/>
                  </a:lnTo>
                  <a:lnTo>
                    <a:pt x="322" y="104"/>
                  </a:lnTo>
                  <a:lnTo>
                    <a:pt x="322" y="106"/>
                  </a:lnTo>
                  <a:lnTo>
                    <a:pt x="322" y="108"/>
                  </a:lnTo>
                  <a:lnTo>
                    <a:pt x="322" y="110"/>
                  </a:lnTo>
                  <a:lnTo>
                    <a:pt x="322" y="112"/>
                  </a:lnTo>
                  <a:lnTo>
                    <a:pt x="322" y="114"/>
                  </a:lnTo>
                  <a:lnTo>
                    <a:pt x="322" y="116"/>
                  </a:lnTo>
                  <a:lnTo>
                    <a:pt x="322" y="118"/>
                  </a:lnTo>
                  <a:lnTo>
                    <a:pt x="322" y="118"/>
                  </a:lnTo>
                  <a:lnTo>
                    <a:pt x="322" y="120"/>
                  </a:lnTo>
                  <a:lnTo>
                    <a:pt x="322" y="122"/>
                  </a:lnTo>
                  <a:lnTo>
                    <a:pt x="322" y="124"/>
                  </a:lnTo>
                  <a:lnTo>
                    <a:pt x="322" y="126"/>
                  </a:lnTo>
                  <a:lnTo>
                    <a:pt x="320" y="126"/>
                  </a:lnTo>
                  <a:lnTo>
                    <a:pt x="320" y="128"/>
                  </a:lnTo>
                  <a:lnTo>
                    <a:pt x="320" y="130"/>
                  </a:lnTo>
                  <a:lnTo>
                    <a:pt x="320" y="132"/>
                  </a:lnTo>
                  <a:lnTo>
                    <a:pt x="320" y="134"/>
                  </a:lnTo>
                  <a:lnTo>
                    <a:pt x="320" y="136"/>
                  </a:lnTo>
                  <a:lnTo>
                    <a:pt x="320" y="138"/>
                  </a:lnTo>
                  <a:lnTo>
                    <a:pt x="320" y="140"/>
                  </a:lnTo>
                  <a:lnTo>
                    <a:pt x="320" y="142"/>
                  </a:lnTo>
                  <a:lnTo>
                    <a:pt x="320" y="144"/>
                  </a:lnTo>
                  <a:lnTo>
                    <a:pt x="320" y="146"/>
                  </a:lnTo>
                  <a:lnTo>
                    <a:pt x="320" y="148"/>
                  </a:lnTo>
                  <a:lnTo>
                    <a:pt x="320" y="150"/>
                  </a:lnTo>
                  <a:lnTo>
                    <a:pt x="320" y="152"/>
                  </a:lnTo>
                  <a:lnTo>
                    <a:pt x="320" y="154"/>
                  </a:lnTo>
                  <a:lnTo>
                    <a:pt x="320" y="156"/>
                  </a:lnTo>
                  <a:lnTo>
                    <a:pt x="320" y="158"/>
                  </a:lnTo>
                  <a:lnTo>
                    <a:pt x="320" y="160"/>
                  </a:lnTo>
                  <a:lnTo>
                    <a:pt x="320" y="162"/>
                  </a:lnTo>
                  <a:lnTo>
                    <a:pt x="320" y="164"/>
                  </a:lnTo>
                  <a:lnTo>
                    <a:pt x="320" y="166"/>
                  </a:lnTo>
                  <a:lnTo>
                    <a:pt x="320" y="166"/>
                  </a:lnTo>
                  <a:lnTo>
                    <a:pt x="318" y="166"/>
                  </a:lnTo>
                  <a:lnTo>
                    <a:pt x="318" y="168"/>
                  </a:lnTo>
                  <a:lnTo>
                    <a:pt x="318" y="170"/>
                  </a:lnTo>
                  <a:lnTo>
                    <a:pt x="318" y="172"/>
                  </a:lnTo>
                  <a:lnTo>
                    <a:pt x="318" y="174"/>
                  </a:lnTo>
                  <a:lnTo>
                    <a:pt x="318" y="176"/>
                  </a:lnTo>
                  <a:lnTo>
                    <a:pt x="318" y="178"/>
                  </a:lnTo>
                  <a:lnTo>
                    <a:pt x="318" y="180"/>
                  </a:lnTo>
                  <a:lnTo>
                    <a:pt x="318" y="182"/>
                  </a:lnTo>
                  <a:lnTo>
                    <a:pt x="318" y="184"/>
                  </a:lnTo>
                  <a:lnTo>
                    <a:pt x="318" y="186"/>
                  </a:lnTo>
                  <a:lnTo>
                    <a:pt x="318" y="188"/>
                  </a:lnTo>
                  <a:lnTo>
                    <a:pt x="318" y="190"/>
                  </a:lnTo>
                  <a:lnTo>
                    <a:pt x="316" y="190"/>
                  </a:lnTo>
                  <a:lnTo>
                    <a:pt x="314" y="190"/>
                  </a:lnTo>
                  <a:lnTo>
                    <a:pt x="314" y="188"/>
                  </a:lnTo>
                  <a:lnTo>
                    <a:pt x="312" y="188"/>
                  </a:lnTo>
                  <a:lnTo>
                    <a:pt x="310" y="188"/>
                  </a:lnTo>
                  <a:lnTo>
                    <a:pt x="308" y="188"/>
                  </a:lnTo>
                  <a:lnTo>
                    <a:pt x="306" y="188"/>
                  </a:lnTo>
                  <a:lnTo>
                    <a:pt x="304" y="188"/>
                  </a:lnTo>
                  <a:lnTo>
                    <a:pt x="302" y="188"/>
                  </a:lnTo>
                  <a:lnTo>
                    <a:pt x="300" y="188"/>
                  </a:lnTo>
                  <a:lnTo>
                    <a:pt x="298" y="188"/>
                  </a:lnTo>
                  <a:lnTo>
                    <a:pt x="294" y="188"/>
                  </a:lnTo>
                  <a:lnTo>
                    <a:pt x="292" y="188"/>
                  </a:lnTo>
                  <a:lnTo>
                    <a:pt x="290" y="188"/>
                  </a:lnTo>
                  <a:lnTo>
                    <a:pt x="288" y="188"/>
                  </a:lnTo>
                  <a:lnTo>
                    <a:pt x="286" y="188"/>
                  </a:lnTo>
                  <a:lnTo>
                    <a:pt x="286" y="188"/>
                  </a:lnTo>
                  <a:lnTo>
                    <a:pt x="284" y="188"/>
                  </a:lnTo>
                  <a:lnTo>
                    <a:pt x="282" y="188"/>
                  </a:lnTo>
                  <a:lnTo>
                    <a:pt x="280" y="188"/>
                  </a:lnTo>
                  <a:lnTo>
                    <a:pt x="278" y="188"/>
                  </a:lnTo>
                  <a:lnTo>
                    <a:pt x="276" y="186"/>
                  </a:lnTo>
                  <a:lnTo>
                    <a:pt x="274" y="186"/>
                  </a:lnTo>
                  <a:lnTo>
                    <a:pt x="272" y="186"/>
                  </a:lnTo>
                  <a:lnTo>
                    <a:pt x="270" y="186"/>
                  </a:lnTo>
                  <a:lnTo>
                    <a:pt x="268" y="186"/>
                  </a:lnTo>
                  <a:lnTo>
                    <a:pt x="266" y="186"/>
                  </a:lnTo>
                  <a:lnTo>
                    <a:pt x="264" y="186"/>
                  </a:lnTo>
                  <a:lnTo>
                    <a:pt x="262" y="186"/>
                  </a:lnTo>
                  <a:lnTo>
                    <a:pt x="260" y="186"/>
                  </a:lnTo>
                  <a:lnTo>
                    <a:pt x="258" y="186"/>
                  </a:lnTo>
                  <a:lnTo>
                    <a:pt x="256" y="186"/>
                  </a:lnTo>
                  <a:lnTo>
                    <a:pt x="254" y="186"/>
                  </a:lnTo>
                  <a:lnTo>
                    <a:pt x="252" y="186"/>
                  </a:lnTo>
                  <a:lnTo>
                    <a:pt x="250" y="186"/>
                  </a:lnTo>
                  <a:lnTo>
                    <a:pt x="248" y="186"/>
                  </a:lnTo>
                  <a:lnTo>
                    <a:pt x="246" y="186"/>
                  </a:lnTo>
                  <a:lnTo>
                    <a:pt x="246" y="184"/>
                  </a:lnTo>
                  <a:lnTo>
                    <a:pt x="244" y="184"/>
                  </a:lnTo>
                  <a:lnTo>
                    <a:pt x="242" y="184"/>
                  </a:lnTo>
                  <a:lnTo>
                    <a:pt x="240" y="184"/>
                  </a:lnTo>
                  <a:lnTo>
                    <a:pt x="238" y="184"/>
                  </a:lnTo>
                  <a:lnTo>
                    <a:pt x="238" y="184"/>
                  </a:lnTo>
                  <a:lnTo>
                    <a:pt x="236" y="184"/>
                  </a:lnTo>
                  <a:lnTo>
                    <a:pt x="234" y="184"/>
                  </a:lnTo>
                  <a:lnTo>
                    <a:pt x="232" y="184"/>
                  </a:lnTo>
                  <a:lnTo>
                    <a:pt x="230" y="184"/>
                  </a:lnTo>
                  <a:lnTo>
                    <a:pt x="228" y="184"/>
                  </a:lnTo>
                  <a:lnTo>
                    <a:pt x="226" y="184"/>
                  </a:lnTo>
                  <a:lnTo>
                    <a:pt x="224" y="184"/>
                  </a:lnTo>
                  <a:lnTo>
                    <a:pt x="222" y="184"/>
                  </a:lnTo>
                  <a:lnTo>
                    <a:pt x="220" y="182"/>
                  </a:lnTo>
                  <a:lnTo>
                    <a:pt x="218" y="182"/>
                  </a:lnTo>
                  <a:lnTo>
                    <a:pt x="216" y="182"/>
                  </a:lnTo>
                  <a:lnTo>
                    <a:pt x="214" y="182"/>
                  </a:lnTo>
                  <a:lnTo>
                    <a:pt x="212" y="182"/>
                  </a:lnTo>
                  <a:lnTo>
                    <a:pt x="210" y="182"/>
                  </a:lnTo>
                  <a:lnTo>
                    <a:pt x="208" y="182"/>
                  </a:lnTo>
                  <a:lnTo>
                    <a:pt x="206" y="182"/>
                  </a:lnTo>
                  <a:lnTo>
                    <a:pt x="204" y="182"/>
                  </a:lnTo>
                  <a:lnTo>
                    <a:pt x="202" y="182"/>
                  </a:lnTo>
                  <a:lnTo>
                    <a:pt x="200" y="182"/>
                  </a:lnTo>
                  <a:lnTo>
                    <a:pt x="198" y="182"/>
                  </a:lnTo>
                  <a:lnTo>
                    <a:pt x="196" y="180"/>
                  </a:lnTo>
                  <a:lnTo>
                    <a:pt x="194" y="180"/>
                  </a:lnTo>
                  <a:lnTo>
                    <a:pt x="192" y="180"/>
                  </a:lnTo>
                  <a:lnTo>
                    <a:pt x="190" y="180"/>
                  </a:lnTo>
                  <a:lnTo>
                    <a:pt x="190" y="180"/>
                  </a:lnTo>
                  <a:lnTo>
                    <a:pt x="188" y="180"/>
                  </a:lnTo>
                  <a:lnTo>
                    <a:pt x="186" y="180"/>
                  </a:lnTo>
                  <a:lnTo>
                    <a:pt x="184" y="180"/>
                  </a:lnTo>
                  <a:lnTo>
                    <a:pt x="182" y="180"/>
                  </a:lnTo>
                  <a:lnTo>
                    <a:pt x="180" y="180"/>
                  </a:lnTo>
                  <a:lnTo>
                    <a:pt x="178" y="180"/>
                  </a:lnTo>
                  <a:lnTo>
                    <a:pt x="176" y="178"/>
                  </a:lnTo>
                  <a:lnTo>
                    <a:pt x="174" y="178"/>
                  </a:lnTo>
                  <a:lnTo>
                    <a:pt x="172" y="178"/>
                  </a:lnTo>
                  <a:lnTo>
                    <a:pt x="170" y="178"/>
                  </a:lnTo>
                  <a:lnTo>
                    <a:pt x="168" y="178"/>
                  </a:lnTo>
                  <a:lnTo>
                    <a:pt x="166" y="178"/>
                  </a:lnTo>
                  <a:lnTo>
                    <a:pt x="164" y="178"/>
                  </a:lnTo>
                  <a:lnTo>
                    <a:pt x="162" y="178"/>
                  </a:lnTo>
                  <a:lnTo>
                    <a:pt x="160" y="178"/>
                  </a:lnTo>
                  <a:lnTo>
                    <a:pt x="158" y="178"/>
                  </a:lnTo>
                  <a:lnTo>
                    <a:pt x="156" y="178"/>
                  </a:lnTo>
                  <a:lnTo>
                    <a:pt x="156" y="176"/>
                  </a:lnTo>
                  <a:lnTo>
                    <a:pt x="154" y="176"/>
                  </a:lnTo>
                  <a:lnTo>
                    <a:pt x="152" y="176"/>
                  </a:lnTo>
                  <a:lnTo>
                    <a:pt x="150" y="176"/>
                  </a:lnTo>
                  <a:lnTo>
                    <a:pt x="148" y="176"/>
                  </a:lnTo>
                  <a:lnTo>
                    <a:pt x="146" y="176"/>
                  </a:lnTo>
                  <a:lnTo>
                    <a:pt x="144" y="176"/>
                  </a:lnTo>
                  <a:lnTo>
                    <a:pt x="142" y="176"/>
                  </a:lnTo>
                  <a:lnTo>
                    <a:pt x="142" y="176"/>
                  </a:lnTo>
                  <a:lnTo>
                    <a:pt x="140" y="176"/>
                  </a:lnTo>
                  <a:lnTo>
                    <a:pt x="140" y="174"/>
                  </a:lnTo>
                  <a:lnTo>
                    <a:pt x="138" y="174"/>
                  </a:lnTo>
                  <a:lnTo>
                    <a:pt x="136" y="174"/>
                  </a:lnTo>
                  <a:lnTo>
                    <a:pt x="134" y="174"/>
                  </a:lnTo>
                  <a:lnTo>
                    <a:pt x="132" y="174"/>
                  </a:lnTo>
                  <a:lnTo>
                    <a:pt x="130" y="174"/>
                  </a:lnTo>
                  <a:lnTo>
                    <a:pt x="128" y="174"/>
                  </a:lnTo>
                  <a:lnTo>
                    <a:pt x="126" y="174"/>
                  </a:lnTo>
                  <a:lnTo>
                    <a:pt x="124" y="174"/>
                  </a:lnTo>
                  <a:lnTo>
                    <a:pt x="122" y="174"/>
                  </a:lnTo>
                  <a:lnTo>
                    <a:pt x="120" y="172"/>
                  </a:lnTo>
                  <a:lnTo>
                    <a:pt x="118" y="172"/>
                  </a:lnTo>
                  <a:lnTo>
                    <a:pt x="116" y="172"/>
                  </a:lnTo>
                  <a:lnTo>
                    <a:pt x="114" y="172"/>
                  </a:lnTo>
                  <a:lnTo>
                    <a:pt x="112" y="172"/>
                  </a:lnTo>
                  <a:lnTo>
                    <a:pt x="110" y="172"/>
                  </a:lnTo>
                  <a:lnTo>
                    <a:pt x="108" y="172"/>
                  </a:lnTo>
                  <a:lnTo>
                    <a:pt x="106" y="172"/>
                  </a:lnTo>
                  <a:lnTo>
                    <a:pt x="104" y="170"/>
                  </a:lnTo>
                  <a:lnTo>
                    <a:pt x="102" y="170"/>
                  </a:lnTo>
                  <a:lnTo>
                    <a:pt x="100" y="170"/>
                  </a:lnTo>
                  <a:lnTo>
                    <a:pt x="98" y="170"/>
                  </a:lnTo>
                  <a:lnTo>
                    <a:pt x="96" y="170"/>
                  </a:lnTo>
                  <a:lnTo>
                    <a:pt x="94" y="170"/>
                  </a:lnTo>
                  <a:lnTo>
                    <a:pt x="94" y="170"/>
                  </a:lnTo>
                  <a:lnTo>
                    <a:pt x="88" y="168"/>
                  </a:lnTo>
                  <a:lnTo>
                    <a:pt x="86" y="168"/>
                  </a:lnTo>
                  <a:lnTo>
                    <a:pt x="84" y="168"/>
                  </a:lnTo>
                  <a:lnTo>
                    <a:pt x="82" y="168"/>
                  </a:lnTo>
                  <a:lnTo>
                    <a:pt x="80" y="168"/>
                  </a:lnTo>
                  <a:lnTo>
                    <a:pt x="78" y="168"/>
                  </a:lnTo>
                  <a:lnTo>
                    <a:pt x="76" y="166"/>
                  </a:lnTo>
                  <a:lnTo>
                    <a:pt x="74" y="166"/>
                  </a:lnTo>
                  <a:lnTo>
                    <a:pt x="72" y="166"/>
                  </a:lnTo>
                  <a:lnTo>
                    <a:pt x="70" y="166"/>
                  </a:lnTo>
                  <a:lnTo>
                    <a:pt x="68" y="166"/>
                  </a:lnTo>
                  <a:lnTo>
                    <a:pt x="66" y="166"/>
                  </a:lnTo>
                  <a:lnTo>
                    <a:pt x="64" y="166"/>
                  </a:lnTo>
                  <a:lnTo>
                    <a:pt x="62" y="166"/>
                  </a:lnTo>
                  <a:lnTo>
                    <a:pt x="62" y="166"/>
                  </a:lnTo>
                  <a:lnTo>
                    <a:pt x="60" y="166"/>
                  </a:lnTo>
                  <a:lnTo>
                    <a:pt x="58" y="166"/>
                  </a:lnTo>
                  <a:lnTo>
                    <a:pt x="56" y="166"/>
                  </a:lnTo>
                  <a:lnTo>
                    <a:pt x="54" y="166"/>
                  </a:lnTo>
                  <a:lnTo>
                    <a:pt x="52" y="166"/>
                  </a:lnTo>
                  <a:lnTo>
                    <a:pt x="50" y="166"/>
                  </a:lnTo>
                  <a:lnTo>
                    <a:pt x="48" y="166"/>
                  </a:lnTo>
                  <a:lnTo>
                    <a:pt x="46" y="166"/>
                  </a:lnTo>
                  <a:lnTo>
                    <a:pt x="46" y="164"/>
                  </a:lnTo>
                  <a:lnTo>
                    <a:pt x="46" y="164"/>
                  </a:lnTo>
                  <a:lnTo>
                    <a:pt x="44" y="164"/>
                  </a:lnTo>
                  <a:lnTo>
                    <a:pt x="42" y="164"/>
                  </a:lnTo>
                  <a:lnTo>
                    <a:pt x="40" y="164"/>
                  </a:lnTo>
                  <a:lnTo>
                    <a:pt x="38" y="164"/>
                  </a:lnTo>
                  <a:lnTo>
                    <a:pt x="36" y="164"/>
                  </a:lnTo>
                  <a:lnTo>
                    <a:pt x="34" y="164"/>
                  </a:lnTo>
                  <a:lnTo>
                    <a:pt x="34" y="162"/>
                  </a:lnTo>
                  <a:lnTo>
                    <a:pt x="32" y="162"/>
                  </a:lnTo>
                  <a:lnTo>
                    <a:pt x="30" y="162"/>
                  </a:lnTo>
                  <a:lnTo>
                    <a:pt x="28" y="162"/>
                  </a:lnTo>
                  <a:lnTo>
                    <a:pt x="26" y="162"/>
                  </a:lnTo>
                  <a:lnTo>
                    <a:pt x="24" y="162"/>
                  </a:lnTo>
                  <a:lnTo>
                    <a:pt x="22" y="162"/>
                  </a:lnTo>
                  <a:lnTo>
                    <a:pt x="20" y="162"/>
                  </a:lnTo>
                  <a:lnTo>
                    <a:pt x="20" y="160"/>
                  </a:lnTo>
                  <a:lnTo>
                    <a:pt x="18" y="160"/>
                  </a:lnTo>
                  <a:lnTo>
                    <a:pt x="16" y="160"/>
                  </a:lnTo>
                  <a:lnTo>
                    <a:pt x="14" y="160"/>
                  </a:lnTo>
                  <a:lnTo>
                    <a:pt x="12" y="160"/>
                  </a:lnTo>
                  <a:lnTo>
                    <a:pt x="10" y="160"/>
                  </a:lnTo>
                  <a:lnTo>
                    <a:pt x="8" y="160"/>
                  </a:lnTo>
                  <a:lnTo>
                    <a:pt x="6" y="158"/>
                  </a:lnTo>
                  <a:lnTo>
                    <a:pt x="4" y="158"/>
                  </a:lnTo>
                  <a:lnTo>
                    <a:pt x="2" y="158"/>
                  </a:lnTo>
                  <a:lnTo>
                    <a:pt x="0" y="158"/>
                  </a:lnTo>
                  <a:lnTo>
                    <a:pt x="0" y="156"/>
                  </a:lnTo>
                  <a:lnTo>
                    <a:pt x="0" y="154"/>
                  </a:lnTo>
                  <a:lnTo>
                    <a:pt x="0" y="152"/>
                  </a:lnTo>
                  <a:lnTo>
                    <a:pt x="0" y="150"/>
                  </a:lnTo>
                  <a:lnTo>
                    <a:pt x="2" y="146"/>
                  </a:lnTo>
                  <a:lnTo>
                    <a:pt x="2" y="144"/>
                  </a:lnTo>
                  <a:lnTo>
                    <a:pt x="2" y="142"/>
                  </a:lnTo>
                  <a:lnTo>
                    <a:pt x="2" y="140"/>
                  </a:lnTo>
                  <a:lnTo>
                    <a:pt x="2" y="138"/>
                  </a:lnTo>
                  <a:lnTo>
                    <a:pt x="2" y="136"/>
                  </a:lnTo>
                  <a:lnTo>
                    <a:pt x="4" y="136"/>
                  </a:lnTo>
                  <a:lnTo>
                    <a:pt x="4" y="134"/>
                  </a:lnTo>
                  <a:lnTo>
                    <a:pt x="4" y="132"/>
                  </a:lnTo>
                  <a:lnTo>
                    <a:pt x="4" y="130"/>
                  </a:lnTo>
                  <a:lnTo>
                    <a:pt x="4" y="128"/>
                  </a:lnTo>
                  <a:lnTo>
                    <a:pt x="4" y="126"/>
                  </a:lnTo>
                  <a:lnTo>
                    <a:pt x="4" y="124"/>
                  </a:lnTo>
                  <a:lnTo>
                    <a:pt x="6" y="122"/>
                  </a:lnTo>
                  <a:lnTo>
                    <a:pt x="6" y="120"/>
                  </a:lnTo>
                  <a:lnTo>
                    <a:pt x="6" y="118"/>
                  </a:lnTo>
                  <a:lnTo>
                    <a:pt x="6" y="118"/>
                  </a:lnTo>
                  <a:lnTo>
                    <a:pt x="6" y="116"/>
                  </a:lnTo>
                  <a:lnTo>
                    <a:pt x="6" y="114"/>
                  </a:lnTo>
                  <a:lnTo>
                    <a:pt x="8" y="112"/>
                  </a:lnTo>
                  <a:lnTo>
                    <a:pt x="8" y="110"/>
                  </a:lnTo>
                  <a:lnTo>
                    <a:pt x="8" y="108"/>
                  </a:lnTo>
                  <a:lnTo>
                    <a:pt x="8" y="106"/>
                  </a:lnTo>
                  <a:lnTo>
                    <a:pt x="8" y="104"/>
                  </a:lnTo>
                  <a:lnTo>
                    <a:pt x="8" y="102"/>
                  </a:lnTo>
                  <a:lnTo>
                    <a:pt x="8" y="100"/>
                  </a:lnTo>
                  <a:lnTo>
                    <a:pt x="10" y="98"/>
                  </a:lnTo>
                  <a:lnTo>
                    <a:pt x="10" y="96"/>
                  </a:lnTo>
                  <a:lnTo>
                    <a:pt x="10" y="94"/>
                  </a:lnTo>
                  <a:lnTo>
                    <a:pt x="10" y="92"/>
                  </a:lnTo>
                  <a:lnTo>
                    <a:pt x="10" y="90"/>
                  </a:lnTo>
                  <a:lnTo>
                    <a:pt x="12" y="88"/>
                  </a:lnTo>
                  <a:lnTo>
                    <a:pt x="12" y="86"/>
                  </a:lnTo>
                  <a:lnTo>
                    <a:pt x="12" y="84"/>
                  </a:lnTo>
                  <a:lnTo>
                    <a:pt x="12" y="82"/>
                  </a:lnTo>
                  <a:lnTo>
                    <a:pt x="12" y="80"/>
                  </a:lnTo>
                  <a:lnTo>
                    <a:pt x="12" y="78"/>
                  </a:lnTo>
                  <a:lnTo>
                    <a:pt x="12" y="76"/>
                  </a:lnTo>
                  <a:lnTo>
                    <a:pt x="14" y="76"/>
                  </a:lnTo>
                  <a:lnTo>
                    <a:pt x="14" y="74"/>
                  </a:lnTo>
                  <a:lnTo>
                    <a:pt x="14" y="72"/>
                  </a:lnTo>
                  <a:lnTo>
                    <a:pt x="14" y="70"/>
                  </a:lnTo>
                  <a:lnTo>
                    <a:pt x="14" y="70"/>
                  </a:lnTo>
                  <a:lnTo>
                    <a:pt x="14" y="68"/>
                  </a:lnTo>
                  <a:lnTo>
                    <a:pt x="14" y="66"/>
                  </a:lnTo>
                  <a:lnTo>
                    <a:pt x="16" y="64"/>
                  </a:lnTo>
                  <a:lnTo>
                    <a:pt x="16" y="62"/>
                  </a:lnTo>
                  <a:lnTo>
                    <a:pt x="16" y="60"/>
                  </a:lnTo>
                  <a:lnTo>
                    <a:pt x="16" y="58"/>
                  </a:lnTo>
                  <a:lnTo>
                    <a:pt x="16" y="56"/>
                  </a:lnTo>
                  <a:lnTo>
                    <a:pt x="16" y="54"/>
                  </a:lnTo>
                  <a:lnTo>
                    <a:pt x="16" y="52"/>
                  </a:lnTo>
                  <a:lnTo>
                    <a:pt x="18" y="52"/>
                  </a:lnTo>
                  <a:lnTo>
                    <a:pt x="18" y="50"/>
                  </a:lnTo>
                  <a:lnTo>
                    <a:pt x="18" y="48"/>
                  </a:lnTo>
                  <a:lnTo>
                    <a:pt x="18" y="46"/>
                  </a:lnTo>
                  <a:lnTo>
                    <a:pt x="18" y="44"/>
                  </a:lnTo>
                  <a:lnTo>
                    <a:pt x="18" y="42"/>
                  </a:lnTo>
                  <a:lnTo>
                    <a:pt x="18" y="40"/>
                  </a:lnTo>
                  <a:lnTo>
                    <a:pt x="20" y="40"/>
                  </a:lnTo>
                  <a:lnTo>
                    <a:pt x="20" y="38"/>
                  </a:lnTo>
                  <a:lnTo>
                    <a:pt x="20" y="36"/>
                  </a:lnTo>
                  <a:lnTo>
                    <a:pt x="20" y="34"/>
                  </a:lnTo>
                  <a:lnTo>
                    <a:pt x="20" y="32"/>
                  </a:lnTo>
                  <a:lnTo>
                    <a:pt x="20" y="30"/>
                  </a:lnTo>
                  <a:lnTo>
                    <a:pt x="20" y="28"/>
                  </a:lnTo>
                  <a:lnTo>
                    <a:pt x="20" y="26"/>
                  </a:lnTo>
                  <a:lnTo>
                    <a:pt x="22" y="26"/>
                  </a:lnTo>
                  <a:lnTo>
                    <a:pt x="22" y="24"/>
                  </a:lnTo>
                  <a:lnTo>
                    <a:pt x="22" y="22"/>
                  </a:lnTo>
                  <a:lnTo>
                    <a:pt x="22" y="22"/>
                  </a:lnTo>
                  <a:lnTo>
                    <a:pt x="22" y="20"/>
                  </a:lnTo>
                  <a:lnTo>
                    <a:pt x="22" y="18"/>
                  </a:lnTo>
                  <a:lnTo>
                    <a:pt x="22" y="16"/>
                  </a:lnTo>
                  <a:lnTo>
                    <a:pt x="24" y="16"/>
                  </a:lnTo>
                  <a:lnTo>
                    <a:pt x="24" y="14"/>
                  </a:lnTo>
                  <a:lnTo>
                    <a:pt x="24" y="12"/>
                  </a:lnTo>
                  <a:lnTo>
                    <a:pt x="24" y="10"/>
                  </a:lnTo>
                  <a:lnTo>
                    <a:pt x="24" y="8"/>
                  </a:lnTo>
                  <a:lnTo>
                    <a:pt x="24" y="6"/>
                  </a:lnTo>
                  <a:lnTo>
                    <a:pt x="24" y="4"/>
                  </a:lnTo>
                  <a:lnTo>
                    <a:pt x="26" y="2"/>
                  </a:lnTo>
                  <a:lnTo>
                    <a:pt x="26" y="0"/>
                  </a:lnTo>
                  <a:lnTo>
                    <a:pt x="28" y="0"/>
                  </a:lnTo>
                  <a:lnTo>
                    <a:pt x="32" y="0"/>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10" name="Freeform 1813">
              <a:extLst>
                <a:ext uri="{FF2B5EF4-FFF2-40B4-BE49-F238E27FC236}">
                  <a16:creationId xmlns:a16="http://schemas.microsoft.com/office/drawing/2014/main" id="{F2AF794B-74A2-C270-4C5E-59F2AA733EA6}"/>
                </a:ext>
              </a:extLst>
            </p:cNvPr>
            <p:cNvSpPr>
              <a:spLocks noEditPoints="1"/>
            </p:cNvSpPr>
            <p:nvPr/>
          </p:nvSpPr>
          <p:spPr bwMode="auto">
            <a:xfrm rot="21201035">
              <a:off x="4647553" y="4039380"/>
              <a:ext cx="485351" cy="431559"/>
            </a:xfrm>
            <a:custGeom>
              <a:avLst/>
              <a:gdLst>
                <a:gd name="T0" fmla="*/ 229 w 245"/>
                <a:gd name="T1" fmla="*/ 223 h 231"/>
                <a:gd name="T2" fmla="*/ 231 w 245"/>
                <a:gd name="T3" fmla="*/ 223 h 231"/>
                <a:gd name="T4" fmla="*/ 239 w 245"/>
                <a:gd name="T5" fmla="*/ 221 h 231"/>
                <a:gd name="T6" fmla="*/ 239 w 245"/>
                <a:gd name="T7" fmla="*/ 221 h 231"/>
                <a:gd name="T8" fmla="*/ 231 w 245"/>
                <a:gd name="T9" fmla="*/ 221 h 231"/>
                <a:gd name="T10" fmla="*/ 225 w 245"/>
                <a:gd name="T11" fmla="*/ 218 h 231"/>
                <a:gd name="T12" fmla="*/ 227 w 245"/>
                <a:gd name="T13" fmla="*/ 218 h 231"/>
                <a:gd name="T14" fmla="*/ 239 w 245"/>
                <a:gd name="T15" fmla="*/ 218 h 231"/>
                <a:gd name="T16" fmla="*/ 235 w 245"/>
                <a:gd name="T17" fmla="*/ 218 h 231"/>
                <a:gd name="T18" fmla="*/ 243 w 245"/>
                <a:gd name="T19" fmla="*/ 216 h 231"/>
                <a:gd name="T20" fmla="*/ 237 w 245"/>
                <a:gd name="T21" fmla="*/ 218 h 231"/>
                <a:gd name="T22" fmla="*/ 241 w 245"/>
                <a:gd name="T23" fmla="*/ 214 h 231"/>
                <a:gd name="T24" fmla="*/ 243 w 245"/>
                <a:gd name="T25" fmla="*/ 214 h 231"/>
                <a:gd name="T26" fmla="*/ 243 w 245"/>
                <a:gd name="T27" fmla="*/ 212 h 231"/>
                <a:gd name="T28" fmla="*/ 243 w 245"/>
                <a:gd name="T29" fmla="*/ 212 h 231"/>
                <a:gd name="T30" fmla="*/ 239 w 245"/>
                <a:gd name="T31" fmla="*/ 212 h 231"/>
                <a:gd name="T32" fmla="*/ 150 w 245"/>
                <a:gd name="T33" fmla="*/ 212 h 231"/>
                <a:gd name="T34" fmla="*/ 239 w 245"/>
                <a:gd name="T35" fmla="*/ 208 h 231"/>
                <a:gd name="T36" fmla="*/ 235 w 245"/>
                <a:gd name="T37" fmla="*/ 208 h 231"/>
                <a:gd name="T38" fmla="*/ 237 w 245"/>
                <a:gd name="T39" fmla="*/ 208 h 231"/>
                <a:gd name="T40" fmla="*/ 235 w 245"/>
                <a:gd name="T41" fmla="*/ 206 h 231"/>
                <a:gd name="T42" fmla="*/ 235 w 245"/>
                <a:gd name="T43" fmla="*/ 208 h 231"/>
                <a:gd name="T44" fmla="*/ 195 w 245"/>
                <a:gd name="T45" fmla="*/ 206 h 231"/>
                <a:gd name="T46" fmla="*/ 193 w 245"/>
                <a:gd name="T47" fmla="*/ 206 h 231"/>
                <a:gd name="T48" fmla="*/ 201 w 245"/>
                <a:gd name="T49" fmla="*/ 206 h 231"/>
                <a:gd name="T50" fmla="*/ 203 w 245"/>
                <a:gd name="T51" fmla="*/ 204 h 231"/>
                <a:gd name="T52" fmla="*/ 205 w 245"/>
                <a:gd name="T53" fmla="*/ 204 h 231"/>
                <a:gd name="T54" fmla="*/ 195 w 245"/>
                <a:gd name="T55" fmla="*/ 204 h 231"/>
                <a:gd name="T56" fmla="*/ 203 w 245"/>
                <a:gd name="T57" fmla="*/ 202 h 231"/>
                <a:gd name="T58" fmla="*/ 203 w 245"/>
                <a:gd name="T59" fmla="*/ 200 h 231"/>
                <a:gd name="T60" fmla="*/ 195 w 245"/>
                <a:gd name="T61" fmla="*/ 198 h 231"/>
                <a:gd name="T62" fmla="*/ 195 w 245"/>
                <a:gd name="T63" fmla="*/ 196 h 231"/>
                <a:gd name="T64" fmla="*/ 96 w 245"/>
                <a:gd name="T65" fmla="*/ 192 h 231"/>
                <a:gd name="T66" fmla="*/ 215 w 245"/>
                <a:gd name="T67" fmla="*/ 186 h 231"/>
                <a:gd name="T68" fmla="*/ 112 w 245"/>
                <a:gd name="T69" fmla="*/ 184 h 231"/>
                <a:gd name="T70" fmla="*/ 94 w 245"/>
                <a:gd name="T71" fmla="*/ 184 h 231"/>
                <a:gd name="T72" fmla="*/ 40 w 245"/>
                <a:gd name="T73" fmla="*/ 0 h 231"/>
                <a:gd name="T74" fmla="*/ 136 w 245"/>
                <a:gd name="T75" fmla="*/ 12 h 231"/>
                <a:gd name="T76" fmla="*/ 142 w 245"/>
                <a:gd name="T77" fmla="*/ 48 h 231"/>
                <a:gd name="T78" fmla="*/ 118 w 245"/>
                <a:gd name="T79" fmla="*/ 92 h 231"/>
                <a:gd name="T80" fmla="*/ 197 w 245"/>
                <a:gd name="T81" fmla="*/ 112 h 231"/>
                <a:gd name="T82" fmla="*/ 199 w 245"/>
                <a:gd name="T83" fmla="*/ 154 h 231"/>
                <a:gd name="T84" fmla="*/ 211 w 245"/>
                <a:gd name="T85" fmla="*/ 158 h 231"/>
                <a:gd name="T86" fmla="*/ 223 w 245"/>
                <a:gd name="T87" fmla="*/ 168 h 231"/>
                <a:gd name="T88" fmla="*/ 223 w 245"/>
                <a:gd name="T89" fmla="*/ 186 h 231"/>
                <a:gd name="T90" fmla="*/ 211 w 245"/>
                <a:gd name="T91" fmla="*/ 186 h 231"/>
                <a:gd name="T92" fmla="*/ 217 w 245"/>
                <a:gd name="T93" fmla="*/ 200 h 231"/>
                <a:gd name="T94" fmla="*/ 235 w 245"/>
                <a:gd name="T95" fmla="*/ 218 h 231"/>
                <a:gd name="T96" fmla="*/ 221 w 245"/>
                <a:gd name="T97" fmla="*/ 210 h 231"/>
                <a:gd name="T98" fmla="*/ 207 w 245"/>
                <a:gd name="T99" fmla="*/ 204 h 231"/>
                <a:gd name="T100" fmla="*/ 195 w 245"/>
                <a:gd name="T101" fmla="*/ 200 h 231"/>
                <a:gd name="T102" fmla="*/ 191 w 245"/>
                <a:gd name="T103" fmla="*/ 210 h 231"/>
                <a:gd name="T104" fmla="*/ 179 w 245"/>
                <a:gd name="T105" fmla="*/ 208 h 231"/>
                <a:gd name="T106" fmla="*/ 170 w 245"/>
                <a:gd name="T107" fmla="*/ 206 h 231"/>
                <a:gd name="T108" fmla="*/ 162 w 245"/>
                <a:gd name="T109" fmla="*/ 218 h 231"/>
                <a:gd name="T110" fmla="*/ 146 w 245"/>
                <a:gd name="T111" fmla="*/ 210 h 231"/>
                <a:gd name="T112" fmla="*/ 126 w 245"/>
                <a:gd name="T113" fmla="*/ 190 h 231"/>
                <a:gd name="T114" fmla="*/ 90 w 245"/>
                <a:gd name="T115" fmla="*/ 180 h 231"/>
                <a:gd name="T116" fmla="*/ 72 w 245"/>
                <a:gd name="T117" fmla="*/ 194 h 231"/>
                <a:gd name="T118" fmla="*/ 30 w 245"/>
                <a:gd name="T119" fmla="*/ 182 h 231"/>
                <a:gd name="T120" fmla="*/ 8 w 245"/>
                <a:gd name="T121" fmla="*/ 148 h 231"/>
                <a:gd name="T122" fmla="*/ 16 w 245"/>
                <a:gd name="T123" fmla="*/ 92 h 231"/>
                <a:gd name="T124" fmla="*/ 10 w 245"/>
                <a:gd name="T12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231">
                  <a:moveTo>
                    <a:pt x="225" y="231"/>
                  </a:moveTo>
                  <a:lnTo>
                    <a:pt x="225" y="229"/>
                  </a:lnTo>
                  <a:lnTo>
                    <a:pt x="225" y="231"/>
                  </a:lnTo>
                  <a:close/>
                  <a:moveTo>
                    <a:pt x="227" y="229"/>
                  </a:moveTo>
                  <a:lnTo>
                    <a:pt x="225" y="229"/>
                  </a:lnTo>
                  <a:lnTo>
                    <a:pt x="227" y="229"/>
                  </a:lnTo>
                  <a:close/>
                  <a:moveTo>
                    <a:pt x="225" y="229"/>
                  </a:moveTo>
                  <a:lnTo>
                    <a:pt x="227" y="229"/>
                  </a:lnTo>
                  <a:lnTo>
                    <a:pt x="225" y="229"/>
                  </a:lnTo>
                  <a:close/>
                  <a:moveTo>
                    <a:pt x="225" y="229"/>
                  </a:moveTo>
                  <a:lnTo>
                    <a:pt x="227" y="229"/>
                  </a:lnTo>
                  <a:lnTo>
                    <a:pt x="225" y="229"/>
                  </a:lnTo>
                  <a:close/>
                  <a:moveTo>
                    <a:pt x="225" y="229"/>
                  </a:moveTo>
                  <a:lnTo>
                    <a:pt x="227" y="229"/>
                  </a:lnTo>
                  <a:lnTo>
                    <a:pt x="225" y="229"/>
                  </a:lnTo>
                  <a:close/>
                  <a:moveTo>
                    <a:pt x="225" y="229"/>
                  </a:moveTo>
                  <a:lnTo>
                    <a:pt x="225" y="227"/>
                  </a:lnTo>
                  <a:lnTo>
                    <a:pt x="225" y="229"/>
                  </a:lnTo>
                  <a:close/>
                  <a:moveTo>
                    <a:pt x="227" y="229"/>
                  </a:moveTo>
                  <a:lnTo>
                    <a:pt x="227" y="227"/>
                  </a:lnTo>
                  <a:lnTo>
                    <a:pt x="227" y="229"/>
                  </a:lnTo>
                  <a:close/>
                  <a:moveTo>
                    <a:pt x="227" y="227"/>
                  </a:moveTo>
                  <a:lnTo>
                    <a:pt x="225" y="229"/>
                  </a:lnTo>
                  <a:lnTo>
                    <a:pt x="225" y="227"/>
                  </a:lnTo>
                  <a:lnTo>
                    <a:pt x="227" y="227"/>
                  </a:lnTo>
                  <a:close/>
                  <a:moveTo>
                    <a:pt x="227" y="227"/>
                  </a:moveTo>
                  <a:lnTo>
                    <a:pt x="227" y="229"/>
                  </a:lnTo>
                  <a:lnTo>
                    <a:pt x="227" y="227"/>
                  </a:lnTo>
                  <a:close/>
                  <a:moveTo>
                    <a:pt x="225" y="227"/>
                  </a:moveTo>
                  <a:lnTo>
                    <a:pt x="227" y="227"/>
                  </a:lnTo>
                  <a:lnTo>
                    <a:pt x="225" y="227"/>
                  </a:lnTo>
                  <a:close/>
                  <a:moveTo>
                    <a:pt x="225" y="227"/>
                  </a:moveTo>
                  <a:lnTo>
                    <a:pt x="227" y="227"/>
                  </a:lnTo>
                  <a:lnTo>
                    <a:pt x="225" y="227"/>
                  </a:lnTo>
                  <a:close/>
                  <a:moveTo>
                    <a:pt x="227" y="227"/>
                  </a:moveTo>
                  <a:lnTo>
                    <a:pt x="225" y="227"/>
                  </a:lnTo>
                  <a:lnTo>
                    <a:pt x="227" y="227"/>
                  </a:lnTo>
                  <a:lnTo>
                    <a:pt x="225" y="227"/>
                  </a:lnTo>
                  <a:lnTo>
                    <a:pt x="227" y="227"/>
                  </a:lnTo>
                  <a:close/>
                  <a:moveTo>
                    <a:pt x="229" y="225"/>
                  </a:moveTo>
                  <a:lnTo>
                    <a:pt x="229" y="227"/>
                  </a:lnTo>
                  <a:lnTo>
                    <a:pt x="229" y="225"/>
                  </a:lnTo>
                  <a:close/>
                  <a:moveTo>
                    <a:pt x="227" y="225"/>
                  </a:moveTo>
                  <a:lnTo>
                    <a:pt x="229" y="225"/>
                  </a:lnTo>
                  <a:lnTo>
                    <a:pt x="227" y="225"/>
                  </a:lnTo>
                  <a:close/>
                  <a:moveTo>
                    <a:pt x="229" y="225"/>
                  </a:moveTo>
                  <a:lnTo>
                    <a:pt x="227" y="225"/>
                  </a:lnTo>
                  <a:lnTo>
                    <a:pt x="229" y="225"/>
                  </a:lnTo>
                  <a:close/>
                  <a:moveTo>
                    <a:pt x="239" y="225"/>
                  </a:moveTo>
                  <a:lnTo>
                    <a:pt x="239" y="223"/>
                  </a:lnTo>
                  <a:lnTo>
                    <a:pt x="239" y="225"/>
                  </a:lnTo>
                  <a:close/>
                  <a:moveTo>
                    <a:pt x="239" y="225"/>
                  </a:moveTo>
                  <a:lnTo>
                    <a:pt x="239" y="223"/>
                  </a:lnTo>
                  <a:lnTo>
                    <a:pt x="239" y="225"/>
                  </a:lnTo>
                  <a:close/>
                  <a:moveTo>
                    <a:pt x="229" y="225"/>
                  </a:moveTo>
                  <a:lnTo>
                    <a:pt x="227" y="225"/>
                  </a:lnTo>
                  <a:lnTo>
                    <a:pt x="227" y="227"/>
                  </a:lnTo>
                  <a:lnTo>
                    <a:pt x="227" y="229"/>
                  </a:lnTo>
                  <a:lnTo>
                    <a:pt x="227" y="227"/>
                  </a:lnTo>
                  <a:lnTo>
                    <a:pt x="227" y="225"/>
                  </a:lnTo>
                  <a:lnTo>
                    <a:pt x="229" y="225"/>
                  </a:lnTo>
                  <a:close/>
                  <a:moveTo>
                    <a:pt x="239" y="225"/>
                  </a:moveTo>
                  <a:lnTo>
                    <a:pt x="239" y="223"/>
                  </a:lnTo>
                  <a:lnTo>
                    <a:pt x="239" y="225"/>
                  </a:lnTo>
                  <a:close/>
                  <a:moveTo>
                    <a:pt x="229" y="223"/>
                  </a:moveTo>
                  <a:lnTo>
                    <a:pt x="229" y="225"/>
                  </a:lnTo>
                  <a:lnTo>
                    <a:pt x="229" y="223"/>
                  </a:lnTo>
                  <a:lnTo>
                    <a:pt x="229" y="225"/>
                  </a:lnTo>
                  <a:lnTo>
                    <a:pt x="229" y="223"/>
                  </a:lnTo>
                  <a:close/>
                  <a:moveTo>
                    <a:pt x="231" y="223"/>
                  </a:moveTo>
                  <a:lnTo>
                    <a:pt x="229" y="223"/>
                  </a:lnTo>
                  <a:lnTo>
                    <a:pt x="231" y="223"/>
                  </a:lnTo>
                  <a:close/>
                  <a:moveTo>
                    <a:pt x="229" y="225"/>
                  </a:moveTo>
                  <a:lnTo>
                    <a:pt x="229" y="223"/>
                  </a:lnTo>
                  <a:lnTo>
                    <a:pt x="229" y="225"/>
                  </a:lnTo>
                  <a:close/>
                  <a:moveTo>
                    <a:pt x="231" y="225"/>
                  </a:moveTo>
                  <a:lnTo>
                    <a:pt x="231" y="223"/>
                  </a:lnTo>
                  <a:lnTo>
                    <a:pt x="231" y="225"/>
                  </a:lnTo>
                  <a:close/>
                  <a:moveTo>
                    <a:pt x="237" y="223"/>
                  </a:moveTo>
                  <a:lnTo>
                    <a:pt x="239" y="223"/>
                  </a:lnTo>
                  <a:lnTo>
                    <a:pt x="239" y="225"/>
                  </a:lnTo>
                  <a:lnTo>
                    <a:pt x="237" y="225"/>
                  </a:lnTo>
                  <a:lnTo>
                    <a:pt x="237" y="223"/>
                  </a:lnTo>
                  <a:close/>
                  <a:moveTo>
                    <a:pt x="239" y="223"/>
                  </a:moveTo>
                  <a:lnTo>
                    <a:pt x="237" y="223"/>
                  </a:lnTo>
                  <a:lnTo>
                    <a:pt x="239" y="223"/>
                  </a:lnTo>
                  <a:close/>
                  <a:moveTo>
                    <a:pt x="229" y="223"/>
                  </a:moveTo>
                  <a:lnTo>
                    <a:pt x="231" y="223"/>
                  </a:lnTo>
                  <a:lnTo>
                    <a:pt x="229" y="223"/>
                  </a:lnTo>
                  <a:close/>
                  <a:moveTo>
                    <a:pt x="229" y="223"/>
                  </a:moveTo>
                  <a:lnTo>
                    <a:pt x="229" y="225"/>
                  </a:lnTo>
                  <a:lnTo>
                    <a:pt x="229" y="223"/>
                  </a:lnTo>
                  <a:close/>
                  <a:moveTo>
                    <a:pt x="239" y="223"/>
                  </a:moveTo>
                  <a:lnTo>
                    <a:pt x="237" y="223"/>
                  </a:lnTo>
                  <a:lnTo>
                    <a:pt x="239" y="223"/>
                  </a:lnTo>
                  <a:close/>
                  <a:moveTo>
                    <a:pt x="239" y="223"/>
                  </a:moveTo>
                  <a:lnTo>
                    <a:pt x="237" y="223"/>
                  </a:lnTo>
                  <a:lnTo>
                    <a:pt x="239" y="223"/>
                  </a:lnTo>
                  <a:close/>
                  <a:moveTo>
                    <a:pt x="237" y="223"/>
                  </a:moveTo>
                  <a:lnTo>
                    <a:pt x="235" y="223"/>
                  </a:lnTo>
                  <a:lnTo>
                    <a:pt x="237" y="223"/>
                  </a:lnTo>
                  <a:close/>
                  <a:moveTo>
                    <a:pt x="239" y="223"/>
                  </a:moveTo>
                  <a:lnTo>
                    <a:pt x="237" y="223"/>
                  </a:lnTo>
                  <a:lnTo>
                    <a:pt x="239" y="223"/>
                  </a:lnTo>
                  <a:close/>
                  <a:moveTo>
                    <a:pt x="229" y="223"/>
                  </a:moveTo>
                  <a:lnTo>
                    <a:pt x="231" y="223"/>
                  </a:lnTo>
                  <a:lnTo>
                    <a:pt x="229" y="223"/>
                  </a:lnTo>
                  <a:close/>
                  <a:moveTo>
                    <a:pt x="239" y="223"/>
                  </a:moveTo>
                  <a:lnTo>
                    <a:pt x="239" y="221"/>
                  </a:lnTo>
                  <a:lnTo>
                    <a:pt x="239" y="223"/>
                  </a:lnTo>
                  <a:close/>
                  <a:moveTo>
                    <a:pt x="239" y="221"/>
                  </a:moveTo>
                  <a:lnTo>
                    <a:pt x="239" y="223"/>
                  </a:lnTo>
                  <a:lnTo>
                    <a:pt x="239" y="221"/>
                  </a:lnTo>
                  <a:close/>
                  <a:moveTo>
                    <a:pt x="235" y="223"/>
                  </a:moveTo>
                  <a:lnTo>
                    <a:pt x="237" y="223"/>
                  </a:lnTo>
                  <a:lnTo>
                    <a:pt x="235" y="223"/>
                  </a:lnTo>
                  <a:close/>
                  <a:moveTo>
                    <a:pt x="231" y="223"/>
                  </a:moveTo>
                  <a:lnTo>
                    <a:pt x="229" y="223"/>
                  </a:lnTo>
                  <a:lnTo>
                    <a:pt x="231" y="223"/>
                  </a:lnTo>
                  <a:close/>
                  <a:moveTo>
                    <a:pt x="237" y="223"/>
                  </a:moveTo>
                  <a:lnTo>
                    <a:pt x="237" y="221"/>
                  </a:lnTo>
                  <a:lnTo>
                    <a:pt x="237" y="223"/>
                  </a:lnTo>
                  <a:close/>
                  <a:moveTo>
                    <a:pt x="239" y="221"/>
                  </a:moveTo>
                  <a:lnTo>
                    <a:pt x="239" y="223"/>
                  </a:lnTo>
                  <a:lnTo>
                    <a:pt x="239" y="221"/>
                  </a:lnTo>
                  <a:close/>
                  <a:moveTo>
                    <a:pt x="235" y="223"/>
                  </a:moveTo>
                  <a:lnTo>
                    <a:pt x="235" y="221"/>
                  </a:lnTo>
                  <a:lnTo>
                    <a:pt x="235" y="223"/>
                  </a:lnTo>
                  <a:close/>
                  <a:moveTo>
                    <a:pt x="237" y="221"/>
                  </a:moveTo>
                  <a:lnTo>
                    <a:pt x="237" y="223"/>
                  </a:lnTo>
                  <a:lnTo>
                    <a:pt x="237" y="221"/>
                  </a:lnTo>
                  <a:close/>
                  <a:moveTo>
                    <a:pt x="231" y="223"/>
                  </a:moveTo>
                  <a:lnTo>
                    <a:pt x="231" y="221"/>
                  </a:lnTo>
                  <a:lnTo>
                    <a:pt x="231" y="223"/>
                  </a:lnTo>
                  <a:lnTo>
                    <a:pt x="231" y="221"/>
                  </a:lnTo>
                  <a:lnTo>
                    <a:pt x="231" y="223"/>
                  </a:lnTo>
                  <a:close/>
                  <a:moveTo>
                    <a:pt x="231" y="221"/>
                  </a:moveTo>
                  <a:lnTo>
                    <a:pt x="231" y="223"/>
                  </a:lnTo>
                  <a:lnTo>
                    <a:pt x="231" y="221"/>
                  </a:lnTo>
                  <a:close/>
                  <a:moveTo>
                    <a:pt x="229" y="223"/>
                  </a:moveTo>
                  <a:lnTo>
                    <a:pt x="229" y="221"/>
                  </a:lnTo>
                  <a:lnTo>
                    <a:pt x="229" y="223"/>
                  </a:lnTo>
                  <a:close/>
                  <a:moveTo>
                    <a:pt x="233" y="221"/>
                  </a:moveTo>
                  <a:lnTo>
                    <a:pt x="233" y="223"/>
                  </a:lnTo>
                  <a:lnTo>
                    <a:pt x="233" y="221"/>
                  </a:lnTo>
                  <a:close/>
                  <a:moveTo>
                    <a:pt x="229" y="223"/>
                  </a:moveTo>
                  <a:lnTo>
                    <a:pt x="229" y="221"/>
                  </a:lnTo>
                  <a:lnTo>
                    <a:pt x="229" y="223"/>
                  </a:lnTo>
                  <a:close/>
                  <a:moveTo>
                    <a:pt x="233" y="221"/>
                  </a:moveTo>
                  <a:lnTo>
                    <a:pt x="233" y="223"/>
                  </a:lnTo>
                  <a:lnTo>
                    <a:pt x="231" y="223"/>
                  </a:lnTo>
                  <a:lnTo>
                    <a:pt x="231" y="221"/>
                  </a:lnTo>
                  <a:lnTo>
                    <a:pt x="233" y="221"/>
                  </a:lnTo>
                  <a:close/>
                  <a:moveTo>
                    <a:pt x="239" y="221"/>
                  </a:moveTo>
                  <a:lnTo>
                    <a:pt x="239" y="223"/>
                  </a:lnTo>
                  <a:lnTo>
                    <a:pt x="239" y="221"/>
                  </a:lnTo>
                  <a:lnTo>
                    <a:pt x="239" y="223"/>
                  </a:lnTo>
                  <a:lnTo>
                    <a:pt x="239" y="221"/>
                  </a:lnTo>
                  <a:lnTo>
                    <a:pt x="239" y="223"/>
                  </a:lnTo>
                  <a:lnTo>
                    <a:pt x="237" y="223"/>
                  </a:lnTo>
                  <a:lnTo>
                    <a:pt x="237" y="221"/>
                  </a:lnTo>
                  <a:lnTo>
                    <a:pt x="239" y="221"/>
                  </a:lnTo>
                  <a:close/>
                  <a:moveTo>
                    <a:pt x="233" y="221"/>
                  </a:moveTo>
                  <a:lnTo>
                    <a:pt x="233" y="223"/>
                  </a:lnTo>
                  <a:lnTo>
                    <a:pt x="233" y="221"/>
                  </a:lnTo>
                  <a:close/>
                  <a:moveTo>
                    <a:pt x="231" y="223"/>
                  </a:moveTo>
                  <a:lnTo>
                    <a:pt x="231" y="221"/>
                  </a:lnTo>
                  <a:lnTo>
                    <a:pt x="231" y="223"/>
                  </a:lnTo>
                  <a:close/>
                  <a:moveTo>
                    <a:pt x="229" y="223"/>
                  </a:moveTo>
                  <a:lnTo>
                    <a:pt x="229" y="221"/>
                  </a:lnTo>
                  <a:lnTo>
                    <a:pt x="229" y="223"/>
                  </a:lnTo>
                  <a:close/>
                  <a:moveTo>
                    <a:pt x="239" y="221"/>
                  </a:moveTo>
                  <a:lnTo>
                    <a:pt x="237" y="221"/>
                  </a:lnTo>
                  <a:lnTo>
                    <a:pt x="239" y="221"/>
                  </a:lnTo>
                  <a:close/>
                  <a:moveTo>
                    <a:pt x="231" y="221"/>
                  </a:moveTo>
                  <a:lnTo>
                    <a:pt x="233" y="221"/>
                  </a:lnTo>
                  <a:lnTo>
                    <a:pt x="231" y="221"/>
                  </a:lnTo>
                  <a:lnTo>
                    <a:pt x="231" y="223"/>
                  </a:lnTo>
                  <a:lnTo>
                    <a:pt x="231" y="221"/>
                  </a:lnTo>
                  <a:lnTo>
                    <a:pt x="231" y="223"/>
                  </a:lnTo>
                  <a:lnTo>
                    <a:pt x="231" y="221"/>
                  </a:lnTo>
                  <a:close/>
                  <a:moveTo>
                    <a:pt x="237" y="221"/>
                  </a:moveTo>
                  <a:lnTo>
                    <a:pt x="235" y="221"/>
                  </a:lnTo>
                  <a:lnTo>
                    <a:pt x="237" y="221"/>
                  </a:lnTo>
                  <a:lnTo>
                    <a:pt x="235" y="221"/>
                  </a:lnTo>
                  <a:lnTo>
                    <a:pt x="237" y="221"/>
                  </a:lnTo>
                  <a:close/>
                  <a:moveTo>
                    <a:pt x="239" y="221"/>
                  </a:moveTo>
                  <a:lnTo>
                    <a:pt x="237" y="221"/>
                  </a:lnTo>
                  <a:lnTo>
                    <a:pt x="239" y="221"/>
                  </a:lnTo>
                  <a:close/>
                  <a:moveTo>
                    <a:pt x="237" y="221"/>
                  </a:moveTo>
                  <a:lnTo>
                    <a:pt x="239" y="221"/>
                  </a:lnTo>
                  <a:lnTo>
                    <a:pt x="237" y="221"/>
                  </a:lnTo>
                  <a:lnTo>
                    <a:pt x="239" y="221"/>
                  </a:lnTo>
                  <a:lnTo>
                    <a:pt x="237" y="221"/>
                  </a:lnTo>
                  <a:close/>
                  <a:moveTo>
                    <a:pt x="241" y="221"/>
                  </a:moveTo>
                  <a:lnTo>
                    <a:pt x="243" y="221"/>
                  </a:lnTo>
                  <a:lnTo>
                    <a:pt x="241" y="221"/>
                  </a:lnTo>
                  <a:close/>
                  <a:moveTo>
                    <a:pt x="237" y="221"/>
                  </a:moveTo>
                  <a:lnTo>
                    <a:pt x="239" y="221"/>
                  </a:lnTo>
                  <a:lnTo>
                    <a:pt x="237" y="221"/>
                  </a:lnTo>
                  <a:lnTo>
                    <a:pt x="239" y="221"/>
                  </a:lnTo>
                  <a:lnTo>
                    <a:pt x="237" y="221"/>
                  </a:lnTo>
                  <a:close/>
                  <a:moveTo>
                    <a:pt x="243" y="221"/>
                  </a:moveTo>
                  <a:lnTo>
                    <a:pt x="241" y="221"/>
                  </a:lnTo>
                  <a:lnTo>
                    <a:pt x="243" y="221"/>
                  </a:lnTo>
                  <a:close/>
                  <a:moveTo>
                    <a:pt x="241" y="221"/>
                  </a:moveTo>
                  <a:lnTo>
                    <a:pt x="239" y="221"/>
                  </a:lnTo>
                  <a:lnTo>
                    <a:pt x="241" y="221"/>
                  </a:lnTo>
                  <a:close/>
                  <a:moveTo>
                    <a:pt x="239" y="221"/>
                  </a:moveTo>
                  <a:lnTo>
                    <a:pt x="241" y="221"/>
                  </a:lnTo>
                  <a:lnTo>
                    <a:pt x="239" y="221"/>
                  </a:lnTo>
                  <a:close/>
                  <a:moveTo>
                    <a:pt x="233" y="221"/>
                  </a:moveTo>
                  <a:lnTo>
                    <a:pt x="231" y="221"/>
                  </a:lnTo>
                  <a:lnTo>
                    <a:pt x="233" y="221"/>
                  </a:lnTo>
                  <a:lnTo>
                    <a:pt x="231" y="221"/>
                  </a:lnTo>
                  <a:lnTo>
                    <a:pt x="231" y="223"/>
                  </a:lnTo>
                  <a:lnTo>
                    <a:pt x="231" y="221"/>
                  </a:lnTo>
                  <a:lnTo>
                    <a:pt x="233" y="221"/>
                  </a:lnTo>
                  <a:close/>
                  <a:moveTo>
                    <a:pt x="243" y="221"/>
                  </a:moveTo>
                  <a:lnTo>
                    <a:pt x="241" y="221"/>
                  </a:lnTo>
                  <a:lnTo>
                    <a:pt x="243" y="221"/>
                  </a:lnTo>
                  <a:close/>
                  <a:moveTo>
                    <a:pt x="239" y="221"/>
                  </a:moveTo>
                  <a:lnTo>
                    <a:pt x="237" y="221"/>
                  </a:lnTo>
                  <a:lnTo>
                    <a:pt x="239" y="221"/>
                  </a:lnTo>
                  <a:close/>
                  <a:moveTo>
                    <a:pt x="237" y="221"/>
                  </a:moveTo>
                  <a:lnTo>
                    <a:pt x="239" y="221"/>
                  </a:lnTo>
                  <a:lnTo>
                    <a:pt x="237" y="221"/>
                  </a:lnTo>
                  <a:close/>
                  <a:moveTo>
                    <a:pt x="239" y="221"/>
                  </a:moveTo>
                  <a:lnTo>
                    <a:pt x="237" y="221"/>
                  </a:lnTo>
                  <a:lnTo>
                    <a:pt x="239" y="221"/>
                  </a:lnTo>
                  <a:lnTo>
                    <a:pt x="237" y="221"/>
                  </a:lnTo>
                  <a:lnTo>
                    <a:pt x="239" y="221"/>
                  </a:lnTo>
                  <a:close/>
                  <a:moveTo>
                    <a:pt x="239" y="221"/>
                  </a:moveTo>
                  <a:lnTo>
                    <a:pt x="237" y="221"/>
                  </a:lnTo>
                  <a:lnTo>
                    <a:pt x="239" y="221"/>
                  </a:lnTo>
                  <a:close/>
                  <a:moveTo>
                    <a:pt x="229" y="221"/>
                  </a:moveTo>
                  <a:lnTo>
                    <a:pt x="227" y="221"/>
                  </a:lnTo>
                  <a:lnTo>
                    <a:pt x="229" y="221"/>
                  </a:lnTo>
                  <a:close/>
                  <a:moveTo>
                    <a:pt x="241" y="221"/>
                  </a:moveTo>
                  <a:lnTo>
                    <a:pt x="241" y="218"/>
                  </a:lnTo>
                  <a:lnTo>
                    <a:pt x="241" y="221"/>
                  </a:lnTo>
                  <a:close/>
                  <a:moveTo>
                    <a:pt x="241" y="221"/>
                  </a:moveTo>
                  <a:lnTo>
                    <a:pt x="241" y="218"/>
                  </a:lnTo>
                  <a:lnTo>
                    <a:pt x="241" y="221"/>
                  </a:lnTo>
                  <a:close/>
                  <a:moveTo>
                    <a:pt x="229" y="221"/>
                  </a:moveTo>
                  <a:lnTo>
                    <a:pt x="227" y="221"/>
                  </a:lnTo>
                  <a:lnTo>
                    <a:pt x="229" y="221"/>
                  </a:lnTo>
                  <a:close/>
                  <a:moveTo>
                    <a:pt x="241" y="221"/>
                  </a:moveTo>
                  <a:lnTo>
                    <a:pt x="239" y="221"/>
                  </a:lnTo>
                  <a:lnTo>
                    <a:pt x="239" y="218"/>
                  </a:lnTo>
                  <a:lnTo>
                    <a:pt x="241" y="218"/>
                  </a:lnTo>
                  <a:lnTo>
                    <a:pt x="241" y="221"/>
                  </a:lnTo>
                  <a:close/>
                  <a:moveTo>
                    <a:pt x="241" y="221"/>
                  </a:moveTo>
                  <a:lnTo>
                    <a:pt x="241" y="218"/>
                  </a:lnTo>
                  <a:lnTo>
                    <a:pt x="241" y="221"/>
                  </a:lnTo>
                  <a:close/>
                  <a:moveTo>
                    <a:pt x="239" y="221"/>
                  </a:moveTo>
                  <a:lnTo>
                    <a:pt x="239" y="218"/>
                  </a:lnTo>
                  <a:lnTo>
                    <a:pt x="239" y="221"/>
                  </a:lnTo>
                  <a:close/>
                  <a:moveTo>
                    <a:pt x="239" y="221"/>
                  </a:moveTo>
                  <a:lnTo>
                    <a:pt x="239" y="218"/>
                  </a:lnTo>
                  <a:lnTo>
                    <a:pt x="239" y="221"/>
                  </a:lnTo>
                  <a:close/>
                  <a:moveTo>
                    <a:pt x="239" y="221"/>
                  </a:moveTo>
                  <a:lnTo>
                    <a:pt x="241" y="221"/>
                  </a:lnTo>
                  <a:lnTo>
                    <a:pt x="239" y="221"/>
                  </a:lnTo>
                  <a:lnTo>
                    <a:pt x="241" y="221"/>
                  </a:lnTo>
                  <a:lnTo>
                    <a:pt x="239" y="221"/>
                  </a:lnTo>
                  <a:lnTo>
                    <a:pt x="239" y="218"/>
                  </a:lnTo>
                  <a:lnTo>
                    <a:pt x="239" y="221"/>
                  </a:lnTo>
                  <a:close/>
                  <a:moveTo>
                    <a:pt x="239" y="221"/>
                  </a:moveTo>
                  <a:lnTo>
                    <a:pt x="239" y="218"/>
                  </a:lnTo>
                  <a:lnTo>
                    <a:pt x="239" y="221"/>
                  </a:lnTo>
                  <a:close/>
                  <a:moveTo>
                    <a:pt x="237" y="221"/>
                  </a:moveTo>
                  <a:lnTo>
                    <a:pt x="237" y="218"/>
                  </a:lnTo>
                  <a:lnTo>
                    <a:pt x="237" y="221"/>
                  </a:lnTo>
                  <a:close/>
                  <a:moveTo>
                    <a:pt x="239" y="221"/>
                  </a:moveTo>
                  <a:lnTo>
                    <a:pt x="239" y="218"/>
                  </a:lnTo>
                  <a:lnTo>
                    <a:pt x="239" y="221"/>
                  </a:lnTo>
                  <a:close/>
                  <a:moveTo>
                    <a:pt x="237" y="221"/>
                  </a:moveTo>
                  <a:lnTo>
                    <a:pt x="237" y="218"/>
                  </a:lnTo>
                  <a:lnTo>
                    <a:pt x="237" y="221"/>
                  </a:lnTo>
                  <a:close/>
                  <a:moveTo>
                    <a:pt x="239" y="218"/>
                  </a:moveTo>
                  <a:lnTo>
                    <a:pt x="239" y="221"/>
                  </a:lnTo>
                  <a:lnTo>
                    <a:pt x="239" y="218"/>
                  </a:lnTo>
                  <a:lnTo>
                    <a:pt x="239" y="221"/>
                  </a:lnTo>
                  <a:lnTo>
                    <a:pt x="239" y="218"/>
                  </a:lnTo>
                  <a:close/>
                  <a:moveTo>
                    <a:pt x="239" y="218"/>
                  </a:moveTo>
                  <a:lnTo>
                    <a:pt x="241" y="218"/>
                  </a:lnTo>
                  <a:lnTo>
                    <a:pt x="239" y="218"/>
                  </a:lnTo>
                  <a:close/>
                  <a:moveTo>
                    <a:pt x="239" y="221"/>
                  </a:moveTo>
                  <a:lnTo>
                    <a:pt x="239" y="218"/>
                  </a:lnTo>
                  <a:lnTo>
                    <a:pt x="239" y="221"/>
                  </a:lnTo>
                  <a:close/>
                  <a:moveTo>
                    <a:pt x="237" y="221"/>
                  </a:moveTo>
                  <a:lnTo>
                    <a:pt x="237" y="218"/>
                  </a:lnTo>
                  <a:lnTo>
                    <a:pt x="237" y="221"/>
                  </a:lnTo>
                  <a:close/>
                  <a:moveTo>
                    <a:pt x="241" y="218"/>
                  </a:moveTo>
                  <a:lnTo>
                    <a:pt x="241" y="221"/>
                  </a:lnTo>
                  <a:lnTo>
                    <a:pt x="241" y="218"/>
                  </a:lnTo>
                  <a:lnTo>
                    <a:pt x="241" y="221"/>
                  </a:lnTo>
                  <a:lnTo>
                    <a:pt x="241" y="218"/>
                  </a:lnTo>
                  <a:close/>
                  <a:moveTo>
                    <a:pt x="239" y="221"/>
                  </a:moveTo>
                  <a:lnTo>
                    <a:pt x="239" y="218"/>
                  </a:lnTo>
                  <a:lnTo>
                    <a:pt x="239" y="221"/>
                  </a:lnTo>
                  <a:close/>
                  <a:moveTo>
                    <a:pt x="241" y="218"/>
                  </a:moveTo>
                  <a:lnTo>
                    <a:pt x="239" y="218"/>
                  </a:lnTo>
                  <a:lnTo>
                    <a:pt x="241" y="218"/>
                  </a:lnTo>
                  <a:close/>
                  <a:moveTo>
                    <a:pt x="235" y="221"/>
                  </a:moveTo>
                  <a:lnTo>
                    <a:pt x="235" y="218"/>
                  </a:lnTo>
                  <a:lnTo>
                    <a:pt x="235" y="221"/>
                  </a:lnTo>
                  <a:close/>
                  <a:moveTo>
                    <a:pt x="241" y="218"/>
                  </a:moveTo>
                  <a:lnTo>
                    <a:pt x="239" y="218"/>
                  </a:lnTo>
                  <a:lnTo>
                    <a:pt x="241" y="218"/>
                  </a:lnTo>
                  <a:close/>
                  <a:moveTo>
                    <a:pt x="235" y="218"/>
                  </a:moveTo>
                  <a:lnTo>
                    <a:pt x="235" y="221"/>
                  </a:lnTo>
                  <a:lnTo>
                    <a:pt x="235" y="218"/>
                  </a:lnTo>
                  <a:close/>
                  <a:moveTo>
                    <a:pt x="233" y="221"/>
                  </a:moveTo>
                  <a:lnTo>
                    <a:pt x="233" y="218"/>
                  </a:lnTo>
                  <a:lnTo>
                    <a:pt x="233" y="221"/>
                  </a:lnTo>
                  <a:close/>
                  <a:moveTo>
                    <a:pt x="231" y="221"/>
                  </a:moveTo>
                  <a:lnTo>
                    <a:pt x="231" y="218"/>
                  </a:lnTo>
                  <a:lnTo>
                    <a:pt x="231" y="221"/>
                  </a:lnTo>
                  <a:close/>
                  <a:moveTo>
                    <a:pt x="231" y="221"/>
                  </a:moveTo>
                  <a:lnTo>
                    <a:pt x="231" y="218"/>
                  </a:lnTo>
                  <a:lnTo>
                    <a:pt x="231" y="221"/>
                  </a:lnTo>
                  <a:close/>
                  <a:moveTo>
                    <a:pt x="227" y="221"/>
                  </a:moveTo>
                  <a:lnTo>
                    <a:pt x="225" y="221"/>
                  </a:lnTo>
                  <a:lnTo>
                    <a:pt x="227" y="221"/>
                  </a:lnTo>
                  <a:close/>
                  <a:moveTo>
                    <a:pt x="239" y="218"/>
                  </a:moveTo>
                  <a:lnTo>
                    <a:pt x="239" y="221"/>
                  </a:lnTo>
                  <a:lnTo>
                    <a:pt x="239" y="218"/>
                  </a:lnTo>
                  <a:close/>
                  <a:moveTo>
                    <a:pt x="239" y="218"/>
                  </a:moveTo>
                  <a:lnTo>
                    <a:pt x="239" y="221"/>
                  </a:lnTo>
                  <a:lnTo>
                    <a:pt x="239" y="218"/>
                  </a:lnTo>
                  <a:close/>
                  <a:moveTo>
                    <a:pt x="233" y="218"/>
                  </a:moveTo>
                  <a:lnTo>
                    <a:pt x="233" y="221"/>
                  </a:lnTo>
                  <a:lnTo>
                    <a:pt x="231" y="221"/>
                  </a:lnTo>
                  <a:lnTo>
                    <a:pt x="231" y="223"/>
                  </a:lnTo>
                  <a:lnTo>
                    <a:pt x="229" y="223"/>
                  </a:lnTo>
                  <a:lnTo>
                    <a:pt x="229" y="225"/>
                  </a:lnTo>
                  <a:lnTo>
                    <a:pt x="229" y="227"/>
                  </a:lnTo>
                  <a:lnTo>
                    <a:pt x="227" y="227"/>
                  </a:lnTo>
                  <a:lnTo>
                    <a:pt x="229" y="227"/>
                  </a:lnTo>
                  <a:lnTo>
                    <a:pt x="227" y="227"/>
                  </a:lnTo>
                  <a:lnTo>
                    <a:pt x="227" y="229"/>
                  </a:lnTo>
                  <a:lnTo>
                    <a:pt x="227" y="227"/>
                  </a:lnTo>
                  <a:lnTo>
                    <a:pt x="229" y="227"/>
                  </a:lnTo>
                  <a:lnTo>
                    <a:pt x="229" y="225"/>
                  </a:lnTo>
                  <a:lnTo>
                    <a:pt x="229" y="223"/>
                  </a:lnTo>
                  <a:lnTo>
                    <a:pt x="231" y="223"/>
                  </a:lnTo>
                  <a:lnTo>
                    <a:pt x="231" y="221"/>
                  </a:lnTo>
                  <a:lnTo>
                    <a:pt x="233" y="221"/>
                  </a:lnTo>
                  <a:lnTo>
                    <a:pt x="233" y="218"/>
                  </a:lnTo>
                  <a:close/>
                  <a:moveTo>
                    <a:pt x="227" y="229"/>
                  </a:moveTo>
                  <a:lnTo>
                    <a:pt x="227" y="227"/>
                  </a:lnTo>
                  <a:lnTo>
                    <a:pt x="227" y="229"/>
                  </a:lnTo>
                  <a:lnTo>
                    <a:pt x="227" y="227"/>
                  </a:lnTo>
                  <a:lnTo>
                    <a:pt x="227" y="229"/>
                  </a:lnTo>
                  <a:close/>
                  <a:moveTo>
                    <a:pt x="239" y="218"/>
                  </a:moveTo>
                  <a:lnTo>
                    <a:pt x="239" y="221"/>
                  </a:lnTo>
                  <a:lnTo>
                    <a:pt x="239" y="218"/>
                  </a:lnTo>
                  <a:close/>
                  <a:moveTo>
                    <a:pt x="229" y="221"/>
                  </a:moveTo>
                  <a:lnTo>
                    <a:pt x="229" y="218"/>
                  </a:lnTo>
                  <a:lnTo>
                    <a:pt x="229" y="221"/>
                  </a:lnTo>
                  <a:close/>
                  <a:moveTo>
                    <a:pt x="233" y="218"/>
                  </a:moveTo>
                  <a:lnTo>
                    <a:pt x="233" y="221"/>
                  </a:lnTo>
                  <a:lnTo>
                    <a:pt x="233" y="218"/>
                  </a:lnTo>
                  <a:lnTo>
                    <a:pt x="233" y="221"/>
                  </a:lnTo>
                  <a:lnTo>
                    <a:pt x="233" y="218"/>
                  </a:lnTo>
                  <a:close/>
                  <a:moveTo>
                    <a:pt x="239" y="218"/>
                  </a:moveTo>
                  <a:lnTo>
                    <a:pt x="237" y="218"/>
                  </a:lnTo>
                  <a:lnTo>
                    <a:pt x="239" y="218"/>
                  </a:lnTo>
                  <a:close/>
                  <a:moveTo>
                    <a:pt x="237" y="218"/>
                  </a:moveTo>
                  <a:lnTo>
                    <a:pt x="237" y="221"/>
                  </a:lnTo>
                  <a:lnTo>
                    <a:pt x="235" y="221"/>
                  </a:lnTo>
                  <a:lnTo>
                    <a:pt x="235" y="218"/>
                  </a:lnTo>
                  <a:lnTo>
                    <a:pt x="237" y="218"/>
                  </a:lnTo>
                  <a:close/>
                  <a:moveTo>
                    <a:pt x="227" y="221"/>
                  </a:moveTo>
                  <a:lnTo>
                    <a:pt x="227" y="218"/>
                  </a:lnTo>
                  <a:lnTo>
                    <a:pt x="227" y="221"/>
                  </a:lnTo>
                  <a:close/>
                  <a:moveTo>
                    <a:pt x="233" y="221"/>
                  </a:moveTo>
                  <a:lnTo>
                    <a:pt x="233" y="218"/>
                  </a:lnTo>
                  <a:lnTo>
                    <a:pt x="233" y="221"/>
                  </a:lnTo>
                  <a:close/>
                  <a:moveTo>
                    <a:pt x="227" y="221"/>
                  </a:moveTo>
                  <a:lnTo>
                    <a:pt x="227" y="218"/>
                  </a:lnTo>
                  <a:lnTo>
                    <a:pt x="227" y="221"/>
                  </a:lnTo>
                  <a:close/>
                  <a:moveTo>
                    <a:pt x="227" y="218"/>
                  </a:moveTo>
                  <a:lnTo>
                    <a:pt x="227" y="221"/>
                  </a:lnTo>
                  <a:lnTo>
                    <a:pt x="227" y="218"/>
                  </a:lnTo>
                  <a:close/>
                  <a:moveTo>
                    <a:pt x="227" y="221"/>
                  </a:moveTo>
                  <a:lnTo>
                    <a:pt x="227" y="218"/>
                  </a:lnTo>
                  <a:lnTo>
                    <a:pt x="227" y="221"/>
                  </a:lnTo>
                  <a:close/>
                  <a:moveTo>
                    <a:pt x="243" y="218"/>
                  </a:moveTo>
                  <a:lnTo>
                    <a:pt x="243" y="218"/>
                  </a:lnTo>
                  <a:lnTo>
                    <a:pt x="243" y="218"/>
                  </a:lnTo>
                  <a:close/>
                  <a:moveTo>
                    <a:pt x="241" y="218"/>
                  </a:moveTo>
                  <a:lnTo>
                    <a:pt x="239" y="218"/>
                  </a:lnTo>
                  <a:lnTo>
                    <a:pt x="241" y="218"/>
                  </a:lnTo>
                  <a:close/>
                  <a:moveTo>
                    <a:pt x="227" y="218"/>
                  </a:moveTo>
                  <a:lnTo>
                    <a:pt x="225" y="218"/>
                  </a:lnTo>
                  <a:lnTo>
                    <a:pt x="227" y="218"/>
                  </a:lnTo>
                  <a:close/>
                  <a:moveTo>
                    <a:pt x="227" y="221"/>
                  </a:moveTo>
                  <a:lnTo>
                    <a:pt x="225" y="221"/>
                  </a:lnTo>
                  <a:lnTo>
                    <a:pt x="225" y="218"/>
                  </a:lnTo>
                  <a:lnTo>
                    <a:pt x="227" y="218"/>
                  </a:lnTo>
                  <a:lnTo>
                    <a:pt x="227" y="221"/>
                  </a:lnTo>
                  <a:lnTo>
                    <a:pt x="227" y="218"/>
                  </a:lnTo>
                  <a:lnTo>
                    <a:pt x="227" y="221"/>
                  </a:lnTo>
                  <a:close/>
                  <a:moveTo>
                    <a:pt x="227" y="218"/>
                  </a:moveTo>
                  <a:lnTo>
                    <a:pt x="227" y="221"/>
                  </a:lnTo>
                  <a:lnTo>
                    <a:pt x="227" y="218"/>
                  </a:lnTo>
                  <a:close/>
                  <a:moveTo>
                    <a:pt x="241" y="218"/>
                  </a:moveTo>
                  <a:lnTo>
                    <a:pt x="241" y="221"/>
                  </a:lnTo>
                  <a:lnTo>
                    <a:pt x="241" y="218"/>
                  </a:lnTo>
                  <a:close/>
                  <a:moveTo>
                    <a:pt x="241" y="218"/>
                  </a:moveTo>
                  <a:lnTo>
                    <a:pt x="239" y="218"/>
                  </a:lnTo>
                  <a:lnTo>
                    <a:pt x="241" y="218"/>
                  </a:lnTo>
                  <a:close/>
                  <a:moveTo>
                    <a:pt x="229" y="218"/>
                  </a:moveTo>
                  <a:lnTo>
                    <a:pt x="227" y="218"/>
                  </a:lnTo>
                  <a:lnTo>
                    <a:pt x="229" y="218"/>
                  </a:lnTo>
                  <a:close/>
                  <a:moveTo>
                    <a:pt x="243" y="218"/>
                  </a:moveTo>
                  <a:lnTo>
                    <a:pt x="243" y="221"/>
                  </a:lnTo>
                  <a:lnTo>
                    <a:pt x="243" y="218"/>
                  </a:lnTo>
                  <a:lnTo>
                    <a:pt x="243" y="221"/>
                  </a:lnTo>
                  <a:lnTo>
                    <a:pt x="243" y="218"/>
                  </a:lnTo>
                  <a:lnTo>
                    <a:pt x="243" y="221"/>
                  </a:lnTo>
                  <a:lnTo>
                    <a:pt x="243" y="218"/>
                  </a:lnTo>
                  <a:lnTo>
                    <a:pt x="243" y="221"/>
                  </a:lnTo>
                  <a:lnTo>
                    <a:pt x="243" y="218"/>
                  </a:lnTo>
                  <a:lnTo>
                    <a:pt x="243" y="221"/>
                  </a:lnTo>
                  <a:lnTo>
                    <a:pt x="243" y="218"/>
                  </a:lnTo>
                  <a:close/>
                  <a:moveTo>
                    <a:pt x="237" y="218"/>
                  </a:moveTo>
                  <a:lnTo>
                    <a:pt x="239" y="218"/>
                  </a:lnTo>
                  <a:lnTo>
                    <a:pt x="237" y="218"/>
                  </a:lnTo>
                  <a:close/>
                  <a:moveTo>
                    <a:pt x="237" y="218"/>
                  </a:moveTo>
                  <a:lnTo>
                    <a:pt x="235" y="218"/>
                  </a:lnTo>
                  <a:lnTo>
                    <a:pt x="237" y="218"/>
                  </a:lnTo>
                  <a:close/>
                  <a:moveTo>
                    <a:pt x="241" y="218"/>
                  </a:moveTo>
                  <a:lnTo>
                    <a:pt x="239" y="218"/>
                  </a:lnTo>
                  <a:lnTo>
                    <a:pt x="241" y="218"/>
                  </a:lnTo>
                  <a:close/>
                  <a:moveTo>
                    <a:pt x="239" y="218"/>
                  </a:moveTo>
                  <a:lnTo>
                    <a:pt x="237" y="218"/>
                  </a:lnTo>
                  <a:lnTo>
                    <a:pt x="239" y="218"/>
                  </a:lnTo>
                  <a:close/>
                  <a:moveTo>
                    <a:pt x="233" y="218"/>
                  </a:moveTo>
                  <a:lnTo>
                    <a:pt x="231" y="218"/>
                  </a:lnTo>
                  <a:lnTo>
                    <a:pt x="233" y="218"/>
                  </a:lnTo>
                  <a:lnTo>
                    <a:pt x="231" y="218"/>
                  </a:lnTo>
                  <a:lnTo>
                    <a:pt x="233" y="218"/>
                  </a:lnTo>
                  <a:lnTo>
                    <a:pt x="231" y="218"/>
                  </a:lnTo>
                  <a:lnTo>
                    <a:pt x="233" y="218"/>
                  </a:lnTo>
                  <a:lnTo>
                    <a:pt x="231" y="218"/>
                  </a:lnTo>
                  <a:lnTo>
                    <a:pt x="233" y="218"/>
                  </a:lnTo>
                  <a:close/>
                  <a:moveTo>
                    <a:pt x="233" y="218"/>
                  </a:moveTo>
                  <a:lnTo>
                    <a:pt x="235" y="218"/>
                  </a:lnTo>
                  <a:lnTo>
                    <a:pt x="233" y="218"/>
                  </a:lnTo>
                  <a:close/>
                  <a:moveTo>
                    <a:pt x="227" y="218"/>
                  </a:moveTo>
                  <a:lnTo>
                    <a:pt x="227" y="221"/>
                  </a:lnTo>
                  <a:lnTo>
                    <a:pt x="227" y="218"/>
                  </a:lnTo>
                  <a:lnTo>
                    <a:pt x="227" y="221"/>
                  </a:lnTo>
                  <a:lnTo>
                    <a:pt x="227" y="218"/>
                  </a:lnTo>
                  <a:lnTo>
                    <a:pt x="227" y="221"/>
                  </a:lnTo>
                  <a:lnTo>
                    <a:pt x="227" y="218"/>
                  </a:lnTo>
                  <a:close/>
                  <a:moveTo>
                    <a:pt x="241" y="218"/>
                  </a:moveTo>
                  <a:lnTo>
                    <a:pt x="243" y="218"/>
                  </a:lnTo>
                  <a:lnTo>
                    <a:pt x="241" y="218"/>
                  </a:lnTo>
                  <a:lnTo>
                    <a:pt x="241" y="221"/>
                  </a:lnTo>
                  <a:lnTo>
                    <a:pt x="243" y="221"/>
                  </a:lnTo>
                  <a:lnTo>
                    <a:pt x="241" y="221"/>
                  </a:lnTo>
                  <a:lnTo>
                    <a:pt x="241" y="218"/>
                  </a:lnTo>
                  <a:close/>
                  <a:moveTo>
                    <a:pt x="225" y="218"/>
                  </a:moveTo>
                  <a:lnTo>
                    <a:pt x="227" y="218"/>
                  </a:lnTo>
                  <a:lnTo>
                    <a:pt x="225" y="218"/>
                  </a:lnTo>
                  <a:close/>
                  <a:moveTo>
                    <a:pt x="231" y="218"/>
                  </a:moveTo>
                  <a:lnTo>
                    <a:pt x="233" y="218"/>
                  </a:lnTo>
                  <a:lnTo>
                    <a:pt x="231" y="218"/>
                  </a:lnTo>
                  <a:close/>
                  <a:moveTo>
                    <a:pt x="235" y="218"/>
                  </a:moveTo>
                  <a:lnTo>
                    <a:pt x="237" y="218"/>
                  </a:lnTo>
                  <a:lnTo>
                    <a:pt x="235" y="218"/>
                  </a:lnTo>
                  <a:lnTo>
                    <a:pt x="235" y="221"/>
                  </a:lnTo>
                  <a:lnTo>
                    <a:pt x="235" y="218"/>
                  </a:lnTo>
                  <a:close/>
                  <a:moveTo>
                    <a:pt x="233" y="218"/>
                  </a:moveTo>
                  <a:lnTo>
                    <a:pt x="231" y="218"/>
                  </a:lnTo>
                  <a:lnTo>
                    <a:pt x="233" y="218"/>
                  </a:lnTo>
                  <a:close/>
                  <a:moveTo>
                    <a:pt x="233" y="218"/>
                  </a:moveTo>
                  <a:lnTo>
                    <a:pt x="233" y="221"/>
                  </a:lnTo>
                  <a:lnTo>
                    <a:pt x="231" y="221"/>
                  </a:lnTo>
                  <a:lnTo>
                    <a:pt x="231" y="218"/>
                  </a:lnTo>
                  <a:lnTo>
                    <a:pt x="233" y="218"/>
                  </a:lnTo>
                  <a:close/>
                  <a:moveTo>
                    <a:pt x="237" y="218"/>
                  </a:moveTo>
                  <a:lnTo>
                    <a:pt x="239" y="218"/>
                  </a:lnTo>
                  <a:lnTo>
                    <a:pt x="237" y="218"/>
                  </a:lnTo>
                  <a:lnTo>
                    <a:pt x="239" y="218"/>
                  </a:lnTo>
                  <a:lnTo>
                    <a:pt x="237" y="218"/>
                  </a:lnTo>
                  <a:close/>
                  <a:moveTo>
                    <a:pt x="239" y="218"/>
                  </a:moveTo>
                  <a:lnTo>
                    <a:pt x="237" y="218"/>
                  </a:lnTo>
                  <a:lnTo>
                    <a:pt x="239" y="218"/>
                  </a:lnTo>
                  <a:close/>
                  <a:moveTo>
                    <a:pt x="227" y="221"/>
                  </a:moveTo>
                  <a:lnTo>
                    <a:pt x="227" y="218"/>
                  </a:lnTo>
                  <a:lnTo>
                    <a:pt x="227" y="221"/>
                  </a:lnTo>
                  <a:close/>
                  <a:moveTo>
                    <a:pt x="239" y="218"/>
                  </a:moveTo>
                  <a:lnTo>
                    <a:pt x="237" y="218"/>
                  </a:lnTo>
                  <a:lnTo>
                    <a:pt x="239" y="218"/>
                  </a:lnTo>
                  <a:close/>
                  <a:moveTo>
                    <a:pt x="243" y="218"/>
                  </a:moveTo>
                  <a:lnTo>
                    <a:pt x="243" y="216"/>
                  </a:lnTo>
                  <a:lnTo>
                    <a:pt x="243" y="218"/>
                  </a:lnTo>
                  <a:close/>
                  <a:moveTo>
                    <a:pt x="243" y="218"/>
                  </a:moveTo>
                  <a:lnTo>
                    <a:pt x="243" y="216"/>
                  </a:lnTo>
                  <a:lnTo>
                    <a:pt x="243" y="218"/>
                  </a:lnTo>
                  <a:close/>
                  <a:moveTo>
                    <a:pt x="231" y="218"/>
                  </a:moveTo>
                  <a:lnTo>
                    <a:pt x="229" y="218"/>
                  </a:lnTo>
                  <a:lnTo>
                    <a:pt x="231" y="218"/>
                  </a:lnTo>
                  <a:close/>
                  <a:moveTo>
                    <a:pt x="239" y="218"/>
                  </a:moveTo>
                  <a:lnTo>
                    <a:pt x="241" y="218"/>
                  </a:lnTo>
                  <a:lnTo>
                    <a:pt x="239" y="218"/>
                  </a:lnTo>
                  <a:close/>
                  <a:moveTo>
                    <a:pt x="189" y="221"/>
                  </a:moveTo>
                  <a:lnTo>
                    <a:pt x="189" y="218"/>
                  </a:lnTo>
                  <a:lnTo>
                    <a:pt x="189" y="221"/>
                  </a:lnTo>
                  <a:close/>
                  <a:moveTo>
                    <a:pt x="243" y="218"/>
                  </a:moveTo>
                  <a:lnTo>
                    <a:pt x="243" y="216"/>
                  </a:lnTo>
                  <a:lnTo>
                    <a:pt x="243" y="218"/>
                  </a:lnTo>
                  <a:close/>
                  <a:moveTo>
                    <a:pt x="243" y="216"/>
                  </a:moveTo>
                  <a:lnTo>
                    <a:pt x="243" y="218"/>
                  </a:lnTo>
                  <a:lnTo>
                    <a:pt x="243" y="216"/>
                  </a:lnTo>
                  <a:close/>
                  <a:moveTo>
                    <a:pt x="243" y="218"/>
                  </a:moveTo>
                  <a:lnTo>
                    <a:pt x="243" y="216"/>
                  </a:lnTo>
                  <a:lnTo>
                    <a:pt x="243" y="218"/>
                  </a:lnTo>
                  <a:close/>
                  <a:moveTo>
                    <a:pt x="227" y="218"/>
                  </a:moveTo>
                  <a:lnTo>
                    <a:pt x="225" y="218"/>
                  </a:lnTo>
                  <a:lnTo>
                    <a:pt x="227" y="218"/>
                  </a:lnTo>
                  <a:close/>
                  <a:moveTo>
                    <a:pt x="231" y="218"/>
                  </a:moveTo>
                  <a:lnTo>
                    <a:pt x="229" y="218"/>
                  </a:lnTo>
                  <a:lnTo>
                    <a:pt x="231" y="218"/>
                  </a:lnTo>
                  <a:lnTo>
                    <a:pt x="229" y="218"/>
                  </a:lnTo>
                  <a:lnTo>
                    <a:pt x="231" y="218"/>
                  </a:lnTo>
                  <a:close/>
                  <a:moveTo>
                    <a:pt x="239" y="216"/>
                  </a:moveTo>
                  <a:lnTo>
                    <a:pt x="239" y="218"/>
                  </a:lnTo>
                  <a:lnTo>
                    <a:pt x="239" y="216"/>
                  </a:lnTo>
                  <a:close/>
                  <a:moveTo>
                    <a:pt x="239" y="218"/>
                  </a:moveTo>
                  <a:lnTo>
                    <a:pt x="239" y="216"/>
                  </a:lnTo>
                  <a:lnTo>
                    <a:pt x="239" y="218"/>
                  </a:lnTo>
                  <a:close/>
                  <a:moveTo>
                    <a:pt x="239" y="216"/>
                  </a:moveTo>
                  <a:lnTo>
                    <a:pt x="239" y="218"/>
                  </a:lnTo>
                  <a:lnTo>
                    <a:pt x="239" y="216"/>
                  </a:lnTo>
                  <a:close/>
                  <a:moveTo>
                    <a:pt x="239" y="218"/>
                  </a:moveTo>
                  <a:lnTo>
                    <a:pt x="239" y="216"/>
                  </a:lnTo>
                  <a:lnTo>
                    <a:pt x="239" y="218"/>
                  </a:lnTo>
                  <a:close/>
                  <a:moveTo>
                    <a:pt x="227" y="218"/>
                  </a:moveTo>
                  <a:lnTo>
                    <a:pt x="225" y="218"/>
                  </a:lnTo>
                  <a:lnTo>
                    <a:pt x="227" y="218"/>
                  </a:lnTo>
                  <a:close/>
                  <a:moveTo>
                    <a:pt x="237" y="218"/>
                  </a:moveTo>
                  <a:lnTo>
                    <a:pt x="237" y="216"/>
                  </a:lnTo>
                  <a:lnTo>
                    <a:pt x="237" y="218"/>
                  </a:lnTo>
                  <a:close/>
                  <a:moveTo>
                    <a:pt x="225" y="218"/>
                  </a:moveTo>
                  <a:lnTo>
                    <a:pt x="227" y="218"/>
                  </a:lnTo>
                  <a:lnTo>
                    <a:pt x="225" y="218"/>
                  </a:lnTo>
                  <a:close/>
                  <a:moveTo>
                    <a:pt x="231" y="218"/>
                  </a:moveTo>
                  <a:lnTo>
                    <a:pt x="233" y="218"/>
                  </a:lnTo>
                  <a:lnTo>
                    <a:pt x="231" y="218"/>
                  </a:lnTo>
                  <a:close/>
                  <a:moveTo>
                    <a:pt x="241" y="218"/>
                  </a:moveTo>
                  <a:lnTo>
                    <a:pt x="241" y="216"/>
                  </a:lnTo>
                  <a:lnTo>
                    <a:pt x="241" y="218"/>
                  </a:lnTo>
                  <a:lnTo>
                    <a:pt x="241" y="216"/>
                  </a:lnTo>
                  <a:lnTo>
                    <a:pt x="241" y="218"/>
                  </a:lnTo>
                  <a:close/>
                  <a:moveTo>
                    <a:pt x="239" y="218"/>
                  </a:moveTo>
                  <a:lnTo>
                    <a:pt x="239" y="216"/>
                  </a:lnTo>
                  <a:lnTo>
                    <a:pt x="239" y="218"/>
                  </a:lnTo>
                  <a:close/>
                  <a:moveTo>
                    <a:pt x="239" y="216"/>
                  </a:moveTo>
                  <a:lnTo>
                    <a:pt x="239" y="218"/>
                  </a:lnTo>
                  <a:lnTo>
                    <a:pt x="239" y="216"/>
                  </a:lnTo>
                  <a:lnTo>
                    <a:pt x="239" y="218"/>
                  </a:lnTo>
                  <a:lnTo>
                    <a:pt x="239" y="216"/>
                  </a:lnTo>
                  <a:lnTo>
                    <a:pt x="237" y="216"/>
                  </a:lnTo>
                  <a:lnTo>
                    <a:pt x="239" y="216"/>
                  </a:lnTo>
                  <a:close/>
                  <a:moveTo>
                    <a:pt x="235" y="216"/>
                  </a:moveTo>
                  <a:lnTo>
                    <a:pt x="235" y="218"/>
                  </a:lnTo>
                  <a:lnTo>
                    <a:pt x="235" y="216"/>
                  </a:lnTo>
                  <a:close/>
                  <a:moveTo>
                    <a:pt x="231" y="218"/>
                  </a:moveTo>
                  <a:lnTo>
                    <a:pt x="233" y="218"/>
                  </a:lnTo>
                  <a:lnTo>
                    <a:pt x="231" y="218"/>
                  </a:lnTo>
                  <a:lnTo>
                    <a:pt x="231" y="216"/>
                  </a:lnTo>
                  <a:lnTo>
                    <a:pt x="231" y="218"/>
                  </a:lnTo>
                  <a:close/>
                  <a:moveTo>
                    <a:pt x="233" y="218"/>
                  </a:moveTo>
                  <a:lnTo>
                    <a:pt x="233" y="216"/>
                  </a:lnTo>
                  <a:lnTo>
                    <a:pt x="233" y="218"/>
                  </a:lnTo>
                  <a:close/>
                  <a:moveTo>
                    <a:pt x="237" y="218"/>
                  </a:moveTo>
                  <a:lnTo>
                    <a:pt x="237" y="216"/>
                  </a:lnTo>
                  <a:lnTo>
                    <a:pt x="237" y="218"/>
                  </a:lnTo>
                  <a:close/>
                  <a:moveTo>
                    <a:pt x="229" y="218"/>
                  </a:moveTo>
                  <a:lnTo>
                    <a:pt x="229" y="216"/>
                  </a:lnTo>
                  <a:lnTo>
                    <a:pt x="229" y="218"/>
                  </a:lnTo>
                  <a:close/>
                  <a:moveTo>
                    <a:pt x="237" y="216"/>
                  </a:moveTo>
                  <a:lnTo>
                    <a:pt x="237" y="218"/>
                  </a:lnTo>
                  <a:lnTo>
                    <a:pt x="237" y="216"/>
                  </a:lnTo>
                  <a:close/>
                  <a:moveTo>
                    <a:pt x="243" y="216"/>
                  </a:moveTo>
                  <a:lnTo>
                    <a:pt x="243" y="216"/>
                  </a:lnTo>
                  <a:lnTo>
                    <a:pt x="243" y="218"/>
                  </a:lnTo>
                  <a:lnTo>
                    <a:pt x="243" y="218"/>
                  </a:lnTo>
                  <a:lnTo>
                    <a:pt x="243" y="218"/>
                  </a:lnTo>
                  <a:lnTo>
                    <a:pt x="243" y="216"/>
                  </a:lnTo>
                  <a:lnTo>
                    <a:pt x="243" y="216"/>
                  </a:lnTo>
                  <a:close/>
                  <a:moveTo>
                    <a:pt x="233" y="218"/>
                  </a:moveTo>
                  <a:lnTo>
                    <a:pt x="233" y="216"/>
                  </a:lnTo>
                  <a:lnTo>
                    <a:pt x="233" y="218"/>
                  </a:lnTo>
                  <a:close/>
                  <a:moveTo>
                    <a:pt x="235" y="216"/>
                  </a:moveTo>
                  <a:lnTo>
                    <a:pt x="235" y="218"/>
                  </a:lnTo>
                  <a:lnTo>
                    <a:pt x="235" y="216"/>
                  </a:lnTo>
                  <a:close/>
                  <a:moveTo>
                    <a:pt x="231" y="218"/>
                  </a:moveTo>
                  <a:lnTo>
                    <a:pt x="231" y="216"/>
                  </a:lnTo>
                  <a:lnTo>
                    <a:pt x="231" y="218"/>
                  </a:lnTo>
                  <a:close/>
                  <a:moveTo>
                    <a:pt x="239" y="216"/>
                  </a:moveTo>
                  <a:lnTo>
                    <a:pt x="241" y="216"/>
                  </a:lnTo>
                  <a:lnTo>
                    <a:pt x="241" y="218"/>
                  </a:lnTo>
                  <a:lnTo>
                    <a:pt x="239" y="218"/>
                  </a:lnTo>
                  <a:lnTo>
                    <a:pt x="239" y="216"/>
                  </a:lnTo>
                  <a:lnTo>
                    <a:pt x="239" y="218"/>
                  </a:lnTo>
                  <a:lnTo>
                    <a:pt x="239" y="216"/>
                  </a:lnTo>
                  <a:close/>
                  <a:moveTo>
                    <a:pt x="229" y="218"/>
                  </a:moveTo>
                  <a:lnTo>
                    <a:pt x="229" y="216"/>
                  </a:lnTo>
                  <a:lnTo>
                    <a:pt x="229" y="218"/>
                  </a:lnTo>
                  <a:close/>
                  <a:moveTo>
                    <a:pt x="237" y="218"/>
                  </a:moveTo>
                  <a:lnTo>
                    <a:pt x="235" y="218"/>
                  </a:lnTo>
                  <a:lnTo>
                    <a:pt x="235" y="216"/>
                  </a:lnTo>
                  <a:lnTo>
                    <a:pt x="237" y="216"/>
                  </a:lnTo>
                  <a:lnTo>
                    <a:pt x="237" y="218"/>
                  </a:lnTo>
                  <a:close/>
                  <a:moveTo>
                    <a:pt x="235" y="216"/>
                  </a:moveTo>
                  <a:lnTo>
                    <a:pt x="235" y="218"/>
                  </a:lnTo>
                  <a:lnTo>
                    <a:pt x="235" y="216"/>
                  </a:lnTo>
                  <a:lnTo>
                    <a:pt x="235" y="218"/>
                  </a:lnTo>
                  <a:lnTo>
                    <a:pt x="235" y="216"/>
                  </a:lnTo>
                  <a:close/>
                  <a:moveTo>
                    <a:pt x="227" y="218"/>
                  </a:moveTo>
                  <a:lnTo>
                    <a:pt x="227" y="216"/>
                  </a:lnTo>
                  <a:lnTo>
                    <a:pt x="227" y="218"/>
                  </a:lnTo>
                  <a:lnTo>
                    <a:pt x="227" y="216"/>
                  </a:lnTo>
                  <a:lnTo>
                    <a:pt x="227" y="218"/>
                  </a:lnTo>
                  <a:close/>
                  <a:moveTo>
                    <a:pt x="237" y="216"/>
                  </a:moveTo>
                  <a:lnTo>
                    <a:pt x="237" y="218"/>
                  </a:lnTo>
                  <a:lnTo>
                    <a:pt x="237" y="216"/>
                  </a:lnTo>
                  <a:close/>
                  <a:moveTo>
                    <a:pt x="229" y="218"/>
                  </a:moveTo>
                  <a:lnTo>
                    <a:pt x="229" y="216"/>
                  </a:lnTo>
                  <a:lnTo>
                    <a:pt x="229" y="218"/>
                  </a:lnTo>
                  <a:close/>
                  <a:moveTo>
                    <a:pt x="241" y="216"/>
                  </a:moveTo>
                  <a:lnTo>
                    <a:pt x="239" y="216"/>
                  </a:lnTo>
                  <a:lnTo>
                    <a:pt x="241" y="216"/>
                  </a:lnTo>
                  <a:close/>
                  <a:moveTo>
                    <a:pt x="241" y="216"/>
                  </a:moveTo>
                  <a:lnTo>
                    <a:pt x="239" y="216"/>
                  </a:lnTo>
                  <a:lnTo>
                    <a:pt x="241" y="216"/>
                  </a:lnTo>
                  <a:close/>
                  <a:moveTo>
                    <a:pt x="239" y="216"/>
                  </a:moveTo>
                  <a:lnTo>
                    <a:pt x="237" y="216"/>
                  </a:lnTo>
                  <a:lnTo>
                    <a:pt x="239" y="216"/>
                  </a:lnTo>
                  <a:close/>
                  <a:moveTo>
                    <a:pt x="237" y="216"/>
                  </a:moveTo>
                  <a:lnTo>
                    <a:pt x="235" y="216"/>
                  </a:lnTo>
                  <a:lnTo>
                    <a:pt x="237" y="216"/>
                  </a:lnTo>
                  <a:close/>
                  <a:moveTo>
                    <a:pt x="229" y="216"/>
                  </a:moveTo>
                  <a:lnTo>
                    <a:pt x="229" y="218"/>
                  </a:lnTo>
                  <a:lnTo>
                    <a:pt x="229" y="216"/>
                  </a:lnTo>
                  <a:lnTo>
                    <a:pt x="227" y="216"/>
                  </a:lnTo>
                  <a:lnTo>
                    <a:pt x="227" y="218"/>
                  </a:lnTo>
                  <a:lnTo>
                    <a:pt x="227" y="216"/>
                  </a:lnTo>
                  <a:lnTo>
                    <a:pt x="229" y="216"/>
                  </a:lnTo>
                  <a:close/>
                  <a:moveTo>
                    <a:pt x="241" y="216"/>
                  </a:moveTo>
                  <a:lnTo>
                    <a:pt x="239" y="216"/>
                  </a:lnTo>
                  <a:lnTo>
                    <a:pt x="241" y="216"/>
                  </a:lnTo>
                  <a:close/>
                  <a:moveTo>
                    <a:pt x="241" y="216"/>
                  </a:moveTo>
                  <a:lnTo>
                    <a:pt x="243" y="216"/>
                  </a:lnTo>
                  <a:lnTo>
                    <a:pt x="241" y="216"/>
                  </a:lnTo>
                  <a:lnTo>
                    <a:pt x="243" y="216"/>
                  </a:lnTo>
                  <a:lnTo>
                    <a:pt x="243" y="218"/>
                  </a:lnTo>
                  <a:lnTo>
                    <a:pt x="243" y="216"/>
                  </a:lnTo>
                  <a:lnTo>
                    <a:pt x="243" y="218"/>
                  </a:lnTo>
                  <a:lnTo>
                    <a:pt x="243" y="216"/>
                  </a:lnTo>
                  <a:lnTo>
                    <a:pt x="241" y="216"/>
                  </a:lnTo>
                  <a:close/>
                  <a:moveTo>
                    <a:pt x="243" y="216"/>
                  </a:moveTo>
                  <a:lnTo>
                    <a:pt x="243" y="216"/>
                  </a:lnTo>
                  <a:lnTo>
                    <a:pt x="243" y="216"/>
                  </a:lnTo>
                  <a:close/>
                  <a:moveTo>
                    <a:pt x="229" y="218"/>
                  </a:moveTo>
                  <a:lnTo>
                    <a:pt x="229" y="216"/>
                  </a:lnTo>
                  <a:lnTo>
                    <a:pt x="229" y="218"/>
                  </a:lnTo>
                  <a:close/>
                  <a:moveTo>
                    <a:pt x="243" y="216"/>
                  </a:moveTo>
                  <a:lnTo>
                    <a:pt x="243" y="216"/>
                  </a:lnTo>
                  <a:lnTo>
                    <a:pt x="243" y="216"/>
                  </a:lnTo>
                  <a:close/>
                  <a:moveTo>
                    <a:pt x="225" y="216"/>
                  </a:moveTo>
                  <a:lnTo>
                    <a:pt x="225" y="218"/>
                  </a:lnTo>
                  <a:lnTo>
                    <a:pt x="227" y="218"/>
                  </a:lnTo>
                  <a:lnTo>
                    <a:pt x="225" y="218"/>
                  </a:lnTo>
                  <a:lnTo>
                    <a:pt x="227" y="218"/>
                  </a:lnTo>
                  <a:lnTo>
                    <a:pt x="225" y="218"/>
                  </a:lnTo>
                  <a:lnTo>
                    <a:pt x="225" y="216"/>
                  </a:lnTo>
                  <a:lnTo>
                    <a:pt x="225" y="218"/>
                  </a:lnTo>
                  <a:lnTo>
                    <a:pt x="225" y="216"/>
                  </a:lnTo>
                  <a:close/>
                  <a:moveTo>
                    <a:pt x="227" y="216"/>
                  </a:moveTo>
                  <a:lnTo>
                    <a:pt x="227" y="218"/>
                  </a:lnTo>
                  <a:lnTo>
                    <a:pt x="227" y="216"/>
                  </a:lnTo>
                  <a:lnTo>
                    <a:pt x="227" y="218"/>
                  </a:lnTo>
                  <a:lnTo>
                    <a:pt x="227" y="216"/>
                  </a:lnTo>
                  <a:lnTo>
                    <a:pt x="227" y="218"/>
                  </a:lnTo>
                  <a:lnTo>
                    <a:pt x="227" y="216"/>
                  </a:lnTo>
                  <a:close/>
                  <a:moveTo>
                    <a:pt x="229" y="216"/>
                  </a:moveTo>
                  <a:lnTo>
                    <a:pt x="227" y="216"/>
                  </a:lnTo>
                  <a:lnTo>
                    <a:pt x="227" y="218"/>
                  </a:lnTo>
                  <a:lnTo>
                    <a:pt x="227" y="216"/>
                  </a:lnTo>
                  <a:lnTo>
                    <a:pt x="229" y="216"/>
                  </a:lnTo>
                  <a:close/>
                  <a:moveTo>
                    <a:pt x="237" y="216"/>
                  </a:moveTo>
                  <a:lnTo>
                    <a:pt x="239" y="216"/>
                  </a:lnTo>
                  <a:lnTo>
                    <a:pt x="237" y="216"/>
                  </a:lnTo>
                  <a:close/>
                  <a:moveTo>
                    <a:pt x="229" y="216"/>
                  </a:moveTo>
                  <a:lnTo>
                    <a:pt x="227" y="216"/>
                  </a:lnTo>
                  <a:lnTo>
                    <a:pt x="229" y="216"/>
                  </a:lnTo>
                  <a:close/>
                  <a:moveTo>
                    <a:pt x="243" y="216"/>
                  </a:moveTo>
                  <a:lnTo>
                    <a:pt x="243" y="216"/>
                  </a:lnTo>
                  <a:lnTo>
                    <a:pt x="243" y="216"/>
                  </a:lnTo>
                  <a:close/>
                  <a:moveTo>
                    <a:pt x="231" y="216"/>
                  </a:moveTo>
                  <a:lnTo>
                    <a:pt x="229" y="216"/>
                  </a:lnTo>
                  <a:lnTo>
                    <a:pt x="231" y="216"/>
                  </a:lnTo>
                  <a:close/>
                  <a:moveTo>
                    <a:pt x="227" y="216"/>
                  </a:moveTo>
                  <a:lnTo>
                    <a:pt x="227" y="218"/>
                  </a:lnTo>
                  <a:lnTo>
                    <a:pt x="227" y="216"/>
                  </a:lnTo>
                  <a:lnTo>
                    <a:pt x="227" y="218"/>
                  </a:lnTo>
                  <a:lnTo>
                    <a:pt x="225" y="216"/>
                  </a:lnTo>
                  <a:lnTo>
                    <a:pt x="227" y="216"/>
                  </a:lnTo>
                  <a:lnTo>
                    <a:pt x="225" y="216"/>
                  </a:lnTo>
                  <a:lnTo>
                    <a:pt x="227" y="216"/>
                  </a:lnTo>
                  <a:lnTo>
                    <a:pt x="225" y="216"/>
                  </a:lnTo>
                  <a:lnTo>
                    <a:pt x="227" y="216"/>
                  </a:lnTo>
                  <a:lnTo>
                    <a:pt x="225" y="216"/>
                  </a:lnTo>
                  <a:lnTo>
                    <a:pt x="227" y="216"/>
                  </a:lnTo>
                  <a:close/>
                  <a:moveTo>
                    <a:pt x="239" y="216"/>
                  </a:moveTo>
                  <a:lnTo>
                    <a:pt x="237" y="216"/>
                  </a:lnTo>
                  <a:lnTo>
                    <a:pt x="239" y="216"/>
                  </a:lnTo>
                  <a:close/>
                  <a:moveTo>
                    <a:pt x="241" y="216"/>
                  </a:moveTo>
                  <a:lnTo>
                    <a:pt x="243" y="216"/>
                  </a:lnTo>
                  <a:lnTo>
                    <a:pt x="241" y="216"/>
                  </a:lnTo>
                  <a:lnTo>
                    <a:pt x="239" y="216"/>
                  </a:lnTo>
                  <a:lnTo>
                    <a:pt x="241" y="216"/>
                  </a:lnTo>
                  <a:close/>
                  <a:moveTo>
                    <a:pt x="237" y="216"/>
                  </a:moveTo>
                  <a:lnTo>
                    <a:pt x="239" y="216"/>
                  </a:lnTo>
                  <a:lnTo>
                    <a:pt x="237" y="216"/>
                  </a:lnTo>
                  <a:lnTo>
                    <a:pt x="239" y="216"/>
                  </a:lnTo>
                  <a:lnTo>
                    <a:pt x="239" y="218"/>
                  </a:lnTo>
                  <a:lnTo>
                    <a:pt x="237" y="218"/>
                  </a:lnTo>
                  <a:lnTo>
                    <a:pt x="239" y="218"/>
                  </a:lnTo>
                  <a:lnTo>
                    <a:pt x="237" y="218"/>
                  </a:lnTo>
                  <a:lnTo>
                    <a:pt x="239" y="218"/>
                  </a:lnTo>
                  <a:lnTo>
                    <a:pt x="237" y="218"/>
                  </a:lnTo>
                  <a:lnTo>
                    <a:pt x="237" y="216"/>
                  </a:lnTo>
                  <a:lnTo>
                    <a:pt x="237" y="218"/>
                  </a:lnTo>
                  <a:lnTo>
                    <a:pt x="237" y="216"/>
                  </a:lnTo>
                  <a:lnTo>
                    <a:pt x="237" y="218"/>
                  </a:lnTo>
                  <a:lnTo>
                    <a:pt x="237" y="216"/>
                  </a:lnTo>
                  <a:close/>
                  <a:moveTo>
                    <a:pt x="241" y="216"/>
                  </a:moveTo>
                  <a:lnTo>
                    <a:pt x="239" y="216"/>
                  </a:lnTo>
                  <a:lnTo>
                    <a:pt x="241" y="216"/>
                  </a:lnTo>
                  <a:lnTo>
                    <a:pt x="239" y="216"/>
                  </a:lnTo>
                  <a:lnTo>
                    <a:pt x="241" y="216"/>
                  </a:lnTo>
                  <a:close/>
                  <a:moveTo>
                    <a:pt x="227" y="216"/>
                  </a:moveTo>
                  <a:lnTo>
                    <a:pt x="225" y="216"/>
                  </a:lnTo>
                  <a:lnTo>
                    <a:pt x="227" y="216"/>
                  </a:lnTo>
                  <a:lnTo>
                    <a:pt x="225" y="216"/>
                  </a:lnTo>
                  <a:lnTo>
                    <a:pt x="227" y="216"/>
                  </a:lnTo>
                  <a:close/>
                  <a:moveTo>
                    <a:pt x="237" y="216"/>
                  </a:moveTo>
                  <a:lnTo>
                    <a:pt x="235" y="216"/>
                  </a:lnTo>
                  <a:lnTo>
                    <a:pt x="237" y="216"/>
                  </a:lnTo>
                  <a:lnTo>
                    <a:pt x="235" y="216"/>
                  </a:lnTo>
                  <a:lnTo>
                    <a:pt x="237" y="216"/>
                  </a:lnTo>
                  <a:close/>
                  <a:moveTo>
                    <a:pt x="235" y="216"/>
                  </a:moveTo>
                  <a:lnTo>
                    <a:pt x="235" y="218"/>
                  </a:lnTo>
                  <a:lnTo>
                    <a:pt x="235" y="221"/>
                  </a:lnTo>
                  <a:lnTo>
                    <a:pt x="235" y="218"/>
                  </a:lnTo>
                  <a:lnTo>
                    <a:pt x="233" y="218"/>
                  </a:lnTo>
                  <a:lnTo>
                    <a:pt x="233" y="216"/>
                  </a:lnTo>
                  <a:lnTo>
                    <a:pt x="235" y="216"/>
                  </a:lnTo>
                  <a:lnTo>
                    <a:pt x="233" y="216"/>
                  </a:lnTo>
                  <a:lnTo>
                    <a:pt x="233" y="218"/>
                  </a:lnTo>
                  <a:lnTo>
                    <a:pt x="233" y="221"/>
                  </a:lnTo>
                  <a:lnTo>
                    <a:pt x="233" y="218"/>
                  </a:lnTo>
                  <a:lnTo>
                    <a:pt x="233" y="216"/>
                  </a:lnTo>
                  <a:lnTo>
                    <a:pt x="235" y="216"/>
                  </a:lnTo>
                  <a:close/>
                  <a:moveTo>
                    <a:pt x="239" y="216"/>
                  </a:moveTo>
                  <a:lnTo>
                    <a:pt x="237" y="216"/>
                  </a:lnTo>
                  <a:lnTo>
                    <a:pt x="239" y="216"/>
                  </a:lnTo>
                  <a:close/>
                  <a:moveTo>
                    <a:pt x="229" y="216"/>
                  </a:moveTo>
                  <a:lnTo>
                    <a:pt x="227" y="216"/>
                  </a:lnTo>
                  <a:lnTo>
                    <a:pt x="229" y="216"/>
                  </a:lnTo>
                  <a:close/>
                  <a:moveTo>
                    <a:pt x="239" y="216"/>
                  </a:moveTo>
                  <a:lnTo>
                    <a:pt x="237" y="216"/>
                  </a:lnTo>
                  <a:lnTo>
                    <a:pt x="239" y="216"/>
                  </a:lnTo>
                  <a:close/>
                  <a:moveTo>
                    <a:pt x="243" y="214"/>
                  </a:moveTo>
                  <a:lnTo>
                    <a:pt x="243" y="216"/>
                  </a:lnTo>
                  <a:lnTo>
                    <a:pt x="243" y="214"/>
                  </a:lnTo>
                  <a:lnTo>
                    <a:pt x="243" y="216"/>
                  </a:lnTo>
                  <a:lnTo>
                    <a:pt x="243" y="214"/>
                  </a:lnTo>
                  <a:close/>
                  <a:moveTo>
                    <a:pt x="239" y="214"/>
                  </a:moveTo>
                  <a:lnTo>
                    <a:pt x="239" y="216"/>
                  </a:lnTo>
                  <a:lnTo>
                    <a:pt x="239" y="214"/>
                  </a:lnTo>
                  <a:lnTo>
                    <a:pt x="239" y="216"/>
                  </a:lnTo>
                  <a:lnTo>
                    <a:pt x="239" y="214"/>
                  </a:lnTo>
                  <a:close/>
                  <a:moveTo>
                    <a:pt x="227" y="216"/>
                  </a:moveTo>
                  <a:lnTo>
                    <a:pt x="225" y="216"/>
                  </a:lnTo>
                  <a:lnTo>
                    <a:pt x="227" y="216"/>
                  </a:lnTo>
                  <a:close/>
                  <a:moveTo>
                    <a:pt x="225" y="216"/>
                  </a:moveTo>
                  <a:lnTo>
                    <a:pt x="227" y="216"/>
                  </a:lnTo>
                  <a:lnTo>
                    <a:pt x="225" y="216"/>
                  </a:lnTo>
                  <a:close/>
                  <a:moveTo>
                    <a:pt x="241" y="214"/>
                  </a:moveTo>
                  <a:lnTo>
                    <a:pt x="241" y="216"/>
                  </a:lnTo>
                  <a:lnTo>
                    <a:pt x="241" y="214"/>
                  </a:lnTo>
                  <a:lnTo>
                    <a:pt x="241" y="216"/>
                  </a:lnTo>
                  <a:lnTo>
                    <a:pt x="241" y="214"/>
                  </a:lnTo>
                  <a:lnTo>
                    <a:pt x="241" y="216"/>
                  </a:lnTo>
                  <a:lnTo>
                    <a:pt x="239" y="216"/>
                  </a:lnTo>
                  <a:lnTo>
                    <a:pt x="239" y="214"/>
                  </a:lnTo>
                  <a:lnTo>
                    <a:pt x="241" y="214"/>
                  </a:lnTo>
                  <a:close/>
                  <a:moveTo>
                    <a:pt x="239" y="214"/>
                  </a:moveTo>
                  <a:lnTo>
                    <a:pt x="237" y="214"/>
                  </a:lnTo>
                  <a:lnTo>
                    <a:pt x="239" y="214"/>
                  </a:lnTo>
                  <a:lnTo>
                    <a:pt x="239" y="216"/>
                  </a:lnTo>
                  <a:lnTo>
                    <a:pt x="237" y="216"/>
                  </a:lnTo>
                  <a:lnTo>
                    <a:pt x="237" y="214"/>
                  </a:lnTo>
                  <a:lnTo>
                    <a:pt x="237" y="216"/>
                  </a:lnTo>
                  <a:lnTo>
                    <a:pt x="237" y="214"/>
                  </a:lnTo>
                  <a:lnTo>
                    <a:pt x="239" y="214"/>
                  </a:lnTo>
                  <a:close/>
                  <a:moveTo>
                    <a:pt x="227" y="216"/>
                  </a:moveTo>
                  <a:lnTo>
                    <a:pt x="225" y="216"/>
                  </a:lnTo>
                  <a:lnTo>
                    <a:pt x="227" y="216"/>
                  </a:lnTo>
                  <a:close/>
                  <a:moveTo>
                    <a:pt x="227" y="216"/>
                  </a:moveTo>
                  <a:lnTo>
                    <a:pt x="229" y="216"/>
                  </a:lnTo>
                  <a:lnTo>
                    <a:pt x="227" y="216"/>
                  </a:lnTo>
                  <a:close/>
                  <a:moveTo>
                    <a:pt x="229" y="216"/>
                  </a:moveTo>
                  <a:lnTo>
                    <a:pt x="229" y="214"/>
                  </a:lnTo>
                  <a:lnTo>
                    <a:pt x="229" y="216"/>
                  </a:lnTo>
                  <a:close/>
                  <a:moveTo>
                    <a:pt x="231" y="216"/>
                  </a:moveTo>
                  <a:lnTo>
                    <a:pt x="231" y="214"/>
                  </a:lnTo>
                  <a:lnTo>
                    <a:pt x="231" y="216"/>
                  </a:lnTo>
                  <a:close/>
                  <a:moveTo>
                    <a:pt x="225" y="214"/>
                  </a:moveTo>
                  <a:lnTo>
                    <a:pt x="225" y="216"/>
                  </a:lnTo>
                  <a:lnTo>
                    <a:pt x="225" y="214"/>
                  </a:lnTo>
                  <a:close/>
                  <a:moveTo>
                    <a:pt x="229" y="216"/>
                  </a:moveTo>
                  <a:lnTo>
                    <a:pt x="229" y="214"/>
                  </a:lnTo>
                  <a:lnTo>
                    <a:pt x="229" y="216"/>
                  </a:lnTo>
                  <a:close/>
                  <a:moveTo>
                    <a:pt x="239" y="214"/>
                  </a:moveTo>
                  <a:lnTo>
                    <a:pt x="239" y="216"/>
                  </a:lnTo>
                  <a:lnTo>
                    <a:pt x="239" y="214"/>
                  </a:lnTo>
                  <a:lnTo>
                    <a:pt x="239" y="216"/>
                  </a:lnTo>
                  <a:lnTo>
                    <a:pt x="239" y="214"/>
                  </a:lnTo>
                  <a:close/>
                  <a:moveTo>
                    <a:pt x="227" y="214"/>
                  </a:moveTo>
                  <a:lnTo>
                    <a:pt x="227" y="216"/>
                  </a:lnTo>
                  <a:lnTo>
                    <a:pt x="227" y="214"/>
                  </a:lnTo>
                  <a:close/>
                  <a:moveTo>
                    <a:pt x="227" y="216"/>
                  </a:moveTo>
                  <a:lnTo>
                    <a:pt x="227" y="214"/>
                  </a:lnTo>
                  <a:lnTo>
                    <a:pt x="227" y="216"/>
                  </a:lnTo>
                  <a:close/>
                  <a:moveTo>
                    <a:pt x="229" y="216"/>
                  </a:moveTo>
                  <a:lnTo>
                    <a:pt x="229" y="214"/>
                  </a:lnTo>
                  <a:lnTo>
                    <a:pt x="229" y="216"/>
                  </a:lnTo>
                  <a:close/>
                  <a:moveTo>
                    <a:pt x="239" y="214"/>
                  </a:moveTo>
                  <a:lnTo>
                    <a:pt x="237" y="214"/>
                  </a:lnTo>
                  <a:lnTo>
                    <a:pt x="239" y="214"/>
                  </a:lnTo>
                  <a:close/>
                  <a:moveTo>
                    <a:pt x="245" y="214"/>
                  </a:moveTo>
                  <a:lnTo>
                    <a:pt x="243" y="214"/>
                  </a:lnTo>
                  <a:lnTo>
                    <a:pt x="245" y="214"/>
                  </a:lnTo>
                  <a:close/>
                  <a:moveTo>
                    <a:pt x="227" y="214"/>
                  </a:moveTo>
                  <a:lnTo>
                    <a:pt x="227" y="216"/>
                  </a:lnTo>
                  <a:lnTo>
                    <a:pt x="227" y="214"/>
                  </a:lnTo>
                  <a:close/>
                  <a:moveTo>
                    <a:pt x="181" y="216"/>
                  </a:moveTo>
                  <a:lnTo>
                    <a:pt x="183" y="216"/>
                  </a:lnTo>
                  <a:lnTo>
                    <a:pt x="181" y="216"/>
                  </a:lnTo>
                  <a:close/>
                  <a:moveTo>
                    <a:pt x="239" y="214"/>
                  </a:moveTo>
                  <a:lnTo>
                    <a:pt x="237" y="214"/>
                  </a:lnTo>
                  <a:lnTo>
                    <a:pt x="239" y="214"/>
                  </a:lnTo>
                  <a:close/>
                  <a:moveTo>
                    <a:pt x="225" y="214"/>
                  </a:moveTo>
                  <a:lnTo>
                    <a:pt x="227" y="214"/>
                  </a:lnTo>
                  <a:lnTo>
                    <a:pt x="225" y="214"/>
                  </a:lnTo>
                  <a:close/>
                  <a:moveTo>
                    <a:pt x="227" y="214"/>
                  </a:moveTo>
                  <a:lnTo>
                    <a:pt x="229" y="214"/>
                  </a:lnTo>
                  <a:lnTo>
                    <a:pt x="227" y="214"/>
                  </a:lnTo>
                  <a:close/>
                  <a:moveTo>
                    <a:pt x="243" y="214"/>
                  </a:moveTo>
                  <a:lnTo>
                    <a:pt x="245" y="214"/>
                  </a:lnTo>
                  <a:lnTo>
                    <a:pt x="243" y="214"/>
                  </a:lnTo>
                  <a:lnTo>
                    <a:pt x="245" y="214"/>
                  </a:lnTo>
                  <a:lnTo>
                    <a:pt x="243" y="214"/>
                  </a:lnTo>
                  <a:close/>
                  <a:moveTo>
                    <a:pt x="243" y="214"/>
                  </a:moveTo>
                  <a:lnTo>
                    <a:pt x="243" y="214"/>
                  </a:lnTo>
                  <a:lnTo>
                    <a:pt x="243" y="214"/>
                  </a:lnTo>
                  <a:close/>
                  <a:moveTo>
                    <a:pt x="241" y="214"/>
                  </a:moveTo>
                  <a:lnTo>
                    <a:pt x="239" y="214"/>
                  </a:lnTo>
                  <a:lnTo>
                    <a:pt x="241" y="214"/>
                  </a:lnTo>
                  <a:close/>
                  <a:moveTo>
                    <a:pt x="243" y="214"/>
                  </a:moveTo>
                  <a:lnTo>
                    <a:pt x="241" y="214"/>
                  </a:lnTo>
                  <a:lnTo>
                    <a:pt x="243" y="214"/>
                  </a:lnTo>
                  <a:close/>
                  <a:moveTo>
                    <a:pt x="245" y="214"/>
                  </a:moveTo>
                  <a:lnTo>
                    <a:pt x="245" y="212"/>
                  </a:lnTo>
                  <a:lnTo>
                    <a:pt x="245" y="214"/>
                  </a:lnTo>
                  <a:close/>
                  <a:moveTo>
                    <a:pt x="245" y="212"/>
                  </a:moveTo>
                  <a:lnTo>
                    <a:pt x="245" y="214"/>
                  </a:lnTo>
                  <a:lnTo>
                    <a:pt x="245" y="212"/>
                  </a:lnTo>
                  <a:close/>
                  <a:moveTo>
                    <a:pt x="241" y="214"/>
                  </a:moveTo>
                  <a:lnTo>
                    <a:pt x="239" y="214"/>
                  </a:lnTo>
                  <a:lnTo>
                    <a:pt x="241" y="214"/>
                  </a:lnTo>
                  <a:close/>
                  <a:moveTo>
                    <a:pt x="227" y="214"/>
                  </a:moveTo>
                  <a:lnTo>
                    <a:pt x="225" y="214"/>
                  </a:lnTo>
                  <a:lnTo>
                    <a:pt x="227" y="214"/>
                  </a:lnTo>
                  <a:lnTo>
                    <a:pt x="225" y="214"/>
                  </a:lnTo>
                  <a:lnTo>
                    <a:pt x="227" y="214"/>
                  </a:lnTo>
                  <a:close/>
                  <a:moveTo>
                    <a:pt x="243" y="214"/>
                  </a:moveTo>
                  <a:lnTo>
                    <a:pt x="243" y="212"/>
                  </a:lnTo>
                  <a:lnTo>
                    <a:pt x="243" y="214"/>
                  </a:lnTo>
                  <a:close/>
                  <a:moveTo>
                    <a:pt x="241" y="214"/>
                  </a:moveTo>
                  <a:lnTo>
                    <a:pt x="239" y="214"/>
                  </a:lnTo>
                  <a:lnTo>
                    <a:pt x="241" y="214"/>
                  </a:lnTo>
                  <a:close/>
                  <a:moveTo>
                    <a:pt x="243" y="214"/>
                  </a:moveTo>
                  <a:lnTo>
                    <a:pt x="243" y="212"/>
                  </a:lnTo>
                  <a:lnTo>
                    <a:pt x="243" y="214"/>
                  </a:lnTo>
                  <a:close/>
                  <a:moveTo>
                    <a:pt x="239" y="214"/>
                  </a:moveTo>
                  <a:lnTo>
                    <a:pt x="239" y="212"/>
                  </a:lnTo>
                  <a:lnTo>
                    <a:pt x="239" y="214"/>
                  </a:lnTo>
                  <a:close/>
                  <a:moveTo>
                    <a:pt x="241" y="212"/>
                  </a:moveTo>
                  <a:lnTo>
                    <a:pt x="241" y="214"/>
                  </a:lnTo>
                  <a:lnTo>
                    <a:pt x="241" y="212"/>
                  </a:lnTo>
                  <a:close/>
                  <a:moveTo>
                    <a:pt x="183" y="216"/>
                  </a:moveTo>
                  <a:lnTo>
                    <a:pt x="183" y="214"/>
                  </a:lnTo>
                  <a:lnTo>
                    <a:pt x="183" y="216"/>
                  </a:lnTo>
                  <a:close/>
                  <a:moveTo>
                    <a:pt x="241" y="212"/>
                  </a:moveTo>
                  <a:lnTo>
                    <a:pt x="241" y="214"/>
                  </a:lnTo>
                  <a:lnTo>
                    <a:pt x="241" y="212"/>
                  </a:lnTo>
                  <a:close/>
                  <a:moveTo>
                    <a:pt x="243" y="212"/>
                  </a:moveTo>
                  <a:lnTo>
                    <a:pt x="243" y="214"/>
                  </a:lnTo>
                  <a:lnTo>
                    <a:pt x="241" y="214"/>
                  </a:lnTo>
                  <a:lnTo>
                    <a:pt x="243" y="214"/>
                  </a:lnTo>
                  <a:lnTo>
                    <a:pt x="241" y="214"/>
                  </a:lnTo>
                  <a:lnTo>
                    <a:pt x="243" y="214"/>
                  </a:lnTo>
                  <a:lnTo>
                    <a:pt x="241" y="214"/>
                  </a:lnTo>
                  <a:lnTo>
                    <a:pt x="243" y="214"/>
                  </a:lnTo>
                  <a:lnTo>
                    <a:pt x="241" y="214"/>
                  </a:lnTo>
                  <a:lnTo>
                    <a:pt x="243" y="214"/>
                  </a:lnTo>
                  <a:lnTo>
                    <a:pt x="241" y="214"/>
                  </a:lnTo>
                  <a:lnTo>
                    <a:pt x="243" y="212"/>
                  </a:lnTo>
                  <a:close/>
                  <a:moveTo>
                    <a:pt x="241" y="212"/>
                  </a:moveTo>
                  <a:lnTo>
                    <a:pt x="241" y="214"/>
                  </a:lnTo>
                  <a:lnTo>
                    <a:pt x="241" y="212"/>
                  </a:lnTo>
                  <a:close/>
                  <a:moveTo>
                    <a:pt x="243" y="212"/>
                  </a:moveTo>
                  <a:lnTo>
                    <a:pt x="243" y="212"/>
                  </a:lnTo>
                  <a:lnTo>
                    <a:pt x="243" y="214"/>
                  </a:lnTo>
                  <a:lnTo>
                    <a:pt x="243" y="212"/>
                  </a:lnTo>
                  <a:lnTo>
                    <a:pt x="243" y="212"/>
                  </a:lnTo>
                  <a:lnTo>
                    <a:pt x="243" y="214"/>
                  </a:lnTo>
                  <a:lnTo>
                    <a:pt x="243" y="212"/>
                  </a:lnTo>
                  <a:lnTo>
                    <a:pt x="243" y="214"/>
                  </a:lnTo>
                  <a:lnTo>
                    <a:pt x="243" y="212"/>
                  </a:lnTo>
                  <a:close/>
                  <a:moveTo>
                    <a:pt x="239" y="212"/>
                  </a:moveTo>
                  <a:lnTo>
                    <a:pt x="241" y="212"/>
                  </a:lnTo>
                  <a:lnTo>
                    <a:pt x="239" y="212"/>
                  </a:lnTo>
                  <a:close/>
                  <a:moveTo>
                    <a:pt x="241" y="212"/>
                  </a:moveTo>
                  <a:lnTo>
                    <a:pt x="239" y="212"/>
                  </a:lnTo>
                  <a:lnTo>
                    <a:pt x="241" y="212"/>
                  </a:lnTo>
                  <a:close/>
                  <a:moveTo>
                    <a:pt x="183" y="214"/>
                  </a:moveTo>
                  <a:lnTo>
                    <a:pt x="183" y="216"/>
                  </a:lnTo>
                  <a:lnTo>
                    <a:pt x="183" y="214"/>
                  </a:lnTo>
                  <a:lnTo>
                    <a:pt x="183" y="216"/>
                  </a:lnTo>
                  <a:lnTo>
                    <a:pt x="181" y="216"/>
                  </a:lnTo>
                  <a:lnTo>
                    <a:pt x="183" y="216"/>
                  </a:lnTo>
                  <a:lnTo>
                    <a:pt x="183" y="214"/>
                  </a:lnTo>
                  <a:close/>
                  <a:moveTo>
                    <a:pt x="243" y="212"/>
                  </a:moveTo>
                  <a:lnTo>
                    <a:pt x="241" y="212"/>
                  </a:lnTo>
                  <a:lnTo>
                    <a:pt x="243" y="212"/>
                  </a:lnTo>
                  <a:close/>
                  <a:moveTo>
                    <a:pt x="229" y="214"/>
                  </a:moveTo>
                  <a:lnTo>
                    <a:pt x="229" y="216"/>
                  </a:lnTo>
                  <a:lnTo>
                    <a:pt x="229" y="214"/>
                  </a:lnTo>
                  <a:close/>
                  <a:moveTo>
                    <a:pt x="164" y="216"/>
                  </a:moveTo>
                  <a:lnTo>
                    <a:pt x="164" y="214"/>
                  </a:lnTo>
                  <a:lnTo>
                    <a:pt x="164" y="216"/>
                  </a:lnTo>
                  <a:close/>
                  <a:moveTo>
                    <a:pt x="229" y="214"/>
                  </a:moveTo>
                  <a:lnTo>
                    <a:pt x="229" y="212"/>
                  </a:lnTo>
                  <a:lnTo>
                    <a:pt x="229" y="214"/>
                  </a:lnTo>
                  <a:close/>
                  <a:moveTo>
                    <a:pt x="239" y="212"/>
                  </a:moveTo>
                  <a:lnTo>
                    <a:pt x="239" y="214"/>
                  </a:lnTo>
                  <a:lnTo>
                    <a:pt x="239" y="212"/>
                  </a:lnTo>
                  <a:lnTo>
                    <a:pt x="239" y="214"/>
                  </a:lnTo>
                  <a:lnTo>
                    <a:pt x="239" y="212"/>
                  </a:lnTo>
                  <a:lnTo>
                    <a:pt x="239" y="214"/>
                  </a:lnTo>
                  <a:lnTo>
                    <a:pt x="239" y="212"/>
                  </a:lnTo>
                  <a:lnTo>
                    <a:pt x="239" y="214"/>
                  </a:lnTo>
                  <a:lnTo>
                    <a:pt x="239" y="212"/>
                  </a:lnTo>
                  <a:close/>
                  <a:moveTo>
                    <a:pt x="229" y="214"/>
                  </a:moveTo>
                  <a:lnTo>
                    <a:pt x="229" y="212"/>
                  </a:lnTo>
                  <a:lnTo>
                    <a:pt x="229" y="214"/>
                  </a:lnTo>
                  <a:close/>
                  <a:moveTo>
                    <a:pt x="243" y="212"/>
                  </a:moveTo>
                  <a:lnTo>
                    <a:pt x="245" y="212"/>
                  </a:lnTo>
                  <a:lnTo>
                    <a:pt x="243" y="212"/>
                  </a:lnTo>
                  <a:lnTo>
                    <a:pt x="245" y="212"/>
                  </a:lnTo>
                  <a:lnTo>
                    <a:pt x="243" y="212"/>
                  </a:lnTo>
                  <a:lnTo>
                    <a:pt x="245" y="212"/>
                  </a:lnTo>
                  <a:lnTo>
                    <a:pt x="243" y="212"/>
                  </a:lnTo>
                  <a:lnTo>
                    <a:pt x="245" y="212"/>
                  </a:lnTo>
                  <a:lnTo>
                    <a:pt x="243" y="212"/>
                  </a:lnTo>
                  <a:close/>
                  <a:moveTo>
                    <a:pt x="195" y="214"/>
                  </a:moveTo>
                  <a:lnTo>
                    <a:pt x="193" y="214"/>
                  </a:lnTo>
                  <a:lnTo>
                    <a:pt x="195" y="214"/>
                  </a:lnTo>
                  <a:close/>
                  <a:moveTo>
                    <a:pt x="241" y="212"/>
                  </a:moveTo>
                  <a:lnTo>
                    <a:pt x="239" y="212"/>
                  </a:lnTo>
                  <a:lnTo>
                    <a:pt x="241" y="212"/>
                  </a:lnTo>
                  <a:close/>
                  <a:moveTo>
                    <a:pt x="241" y="212"/>
                  </a:moveTo>
                  <a:lnTo>
                    <a:pt x="239" y="212"/>
                  </a:lnTo>
                  <a:lnTo>
                    <a:pt x="241" y="212"/>
                  </a:lnTo>
                  <a:close/>
                  <a:moveTo>
                    <a:pt x="243" y="212"/>
                  </a:moveTo>
                  <a:lnTo>
                    <a:pt x="241" y="212"/>
                  </a:lnTo>
                  <a:lnTo>
                    <a:pt x="243" y="212"/>
                  </a:lnTo>
                  <a:close/>
                  <a:moveTo>
                    <a:pt x="183" y="214"/>
                  </a:moveTo>
                  <a:lnTo>
                    <a:pt x="181" y="214"/>
                  </a:lnTo>
                  <a:lnTo>
                    <a:pt x="183" y="214"/>
                  </a:lnTo>
                  <a:close/>
                  <a:moveTo>
                    <a:pt x="243" y="212"/>
                  </a:moveTo>
                  <a:lnTo>
                    <a:pt x="241" y="212"/>
                  </a:lnTo>
                  <a:lnTo>
                    <a:pt x="243" y="212"/>
                  </a:lnTo>
                  <a:close/>
                  <a:moveTo>
                    <a:pt x="239" y="212"/>
                  </a:moveTo>
                  <a:lnTo>
                    <a:pt x="241" y="212"/>
                  </a:lnTo>
                  <a:lnTo>
                    <a:pt x="239" y="212"/>
                  </a:lnTo>
                  <a:lnTo>
                    <a:pt x="241" y="212"/>
                  </a:lnTo>
                  <a:lnTo>
                    <a:pt x="239" y="212"/>
                  </a:lnTo>
                  <a:close/>
                  <a:moveTo>
                    <a:pt x="241" y="212"/>
                  </a:moveTo>
                  <a:lnTo>
                    <a:pt x="243" y="212"/>
                  </a:lnTo>
                  <a:lnTo>
                    <a:pt x="241" y="212"/>
                  </a:lnTo>
                  <a:close/>
                  <a:moveTo>
                    <a:pt x="243" y="212"/>
                  </a:moveTo>
                  <a:lnTo>
                    <a:pt x="243" y="212"/>
                  </a:lnTo>
                  <a:lnTo>
                    <a:pt x="243" y="212"/>
                  </a:lnTo>
                  <a:close/>
                  <a:moveTo>
                    <a:pt x="239" y="212"/>
                  </a:moveTo>
                  <a:lnTo>
                    <a:pt x="239" y="214"/>
                  </a:lnTo>
                  <a:lnTo>
                    <a:pt x="237" y="214"/>
                  </a:lnTo>
                  <a:lnTo>
                    <a:pt x="237" y="212"/>
                  </a:lnTo>
                  <a:lnTo>
                    <a:pt x="239" y="212"/>
                  </a:lnTo>
                  <a:close/>
                  <a:moveTo>
                    <a:pt x="243" y="212"/>
                  </a:moveTo>
                  <a:lnTo>
                    <a:pt x="243" y="212"/>
                  </a:lnTo>
                  <a:lnTo>
                    <a:pt x="243" y="212"/>
                  </a:lnTo>
                  <a:close/>
                  <a:moveTo>
                    <a:pt x="241" y="212"/>
                  </a:moveTo>
                  <a:lnTo>
                    <a:pt x="239" y="212"/>
                  </a:lnTo>
                  <a:lnTo>
                    <a:pt x="241" y="212"/>
                  </a:lnTo>
                  <a:lnTo>
                    <a:pt x="239" y="212"/>
                  </a:lnTo>
                  <a:lnTo>
                    <a:pt x="241" y="212"/>
                  </a:lnTo>
                  <a:lnTo>
                    <a:pt x="239" y="212"/>
                  </a:lnTo>
                  <a:lnTo>
                    <a:pt x="241" y="212"/>
                  </a:lnTo>
                  <a:close/>
                  <a:moveTo>
                    <a:pt x="239" y="212"/>
                  </a:moveTo>
                  <a:lnTo>
                    <a:pt x="241" y="212"/>
                  </a:lnTo>
                  <a:lnTo>
                    <a:pt x="239" y="212"/>
                  </a:lnTo>
                  <a:close/>
                  <a:moveTo>
                    <a:pt x="235" y="212"/>
                  </a:moveTo>
                  <a:lnTo>
                    <a:pt x="233" y="212"/>
                  </a:lnTo>
                  <a:lnTo>
                    <a:pt x="235" y="212"/>
                  </a:lnTo>
                  <a:close/>
                  <a:moveTo>
                    <a:pt x="166" y="214"/>
                  </a:moveTo>
                  <a:lnTo>
                    <a:pt x="164" y="214"/>
                  </a:lnTo>
                  <a:lnTo>
                    <a:pt x="166" y="214"/>
                  </a:lnTo>
                  <a:close/>
                  <a:moveTo>
                    <a:pt x="241" y="212"/>
                  </a:moveTo>
                  <a:lnTo>
                    <a:pt x="239" y="212"/>
                  </a:lnTo>
                  <a:lnTo>
                    <a:pt x="241" y="212"/>
                  </a:lnTo>
                  <a:lnTo>
                    <a:pt x="239" y="212"/>
                  </a:lnTo>
                  <a:lnTo>
                    <a:pt x="241" y="212"/>
                  </a:lnTo>
                  <a:close/>
                  <a:moveTo>
                    <a:pt x="243" y="212"/>
                  </a:moveTo>
                  <a:lnTo>
                    <a:pt x="243" y="210"/>
                  </a:lnTo>
                  <a:lnTo>
                    <a:pt x="243" y="212"/>
                  </a:lnTo>
                  <a:close/>
                  <a:moveTo>
                    <a:pt x="243" y="210"/>
                  </a:moveTo>
                  <a:lnTo>
                    <a:pt x="243" y="212"/>
                  </a:lnTo>
                  <a:lnTo>
                    <a:pt x="243" y="210"/>
                  </a:lnTo>
                  <a:close/>
                  <a:moveTo>
                    <a:pt x="243" y="212"/>
                  </a:moveTo>
                  <a:lnTo>
                    <a:pt x="243" y="210"/>
                  </a:lnTo>
                  <a:lnTo>
                    <a:pt x="243" y="212"/>
                  </a:lnTo>
                  <a:close/>
                  <a:moveTo>
                    <a:pt x="243" y="212"/>
                  </a:moveTo>
                  <a:lnTo>
                    <a:pt x="243" y="212"/>
                  </a:lnTo>
                  <a:lnTo>
                    <a:pt x="243" y="212"/>
                  </a:lnTo>
                  <a:lnTo>
                    <a:pt x="243" y="210"/>
                  </a:lnTo>
                  <a:lnTo>
                    <a:pt x="243" y="212"/>
                  </a:lnTo>
                  <a:close/>
                  <a:moveTo>
                    <a:pt x="243" y="212"/>
                  </a:moveTo>
                  <a:lnTo>
                    <a:pt x="243" y="210"/>
                  </a:lnTo>
                  <a:lnTo>
                    <a:pt x="243" y="212"/>
                  </a:lnTo>
                  <a:close/>
                  <a:moveTo>
                    <a:pt x="243" y="212"/>
                  </a:moveTo>
                  <a:lnTo>
                    <a:pt x="243" y="210"/>
                  </a:lnTo>
                  <a:lnTo>
                    <a:pt x="243" y="212"/>
                  </a:lnTo>
                  <a:close/>
                  <a:moveTo>
                    <a:pt x="243" y="210"/>
                  </a:moveTo>
                  <a:lnTo>
                    <a:pt x="243" y="212"/>
                  </a:lnTo>
                  <a:lnTo>
                    <a:pt x="243" y="210"/>
                  </a:lnTo>
                  <a:close/>
                  <a:moveTo>
                    <a:pt x="241" y="212"/>
                  </a:moveTo>
                  <a:lnTo>
                    <a:pt x="239" y="212"/>
                  </a:lnTo>
                  <a:lnTo>
                    <a:pt x="241" y="212"/>
                  </a:lnTo>
                  <a:lnTo>
                    <a:pt x="241" y="210"/>
                  </a:lnTo>
                  <a:lnTo>
                    <a:pt x="241" y="212"/>
                  </a:lnTo>
                  <a:close/>
                  <a:moveTo>
                    <a:pt x="166" y="214"/>
                  </a:moveTo>
                  <a:lnTo>
                    <a:pt x="164" y="214"/>
                  </a:lnTo>
                  <a:lnTo>
                    <a:pt x="166" y="214"/>
                  </a:lnTo>
                  <a:lnTo>
                    <a:pt x="164" y="214"/>
                  </a:lnTo>
                  <a:lnTo>
                    <a:pt x="166" y="214"/>
                  </a:lnTo>
                  <a:close/>
                  <a:moveTo>
                    <a:pt x="152" y="214"/>
                  </a:moveTo>
                  <a:lnTo>
                    <a:pt x="150" y="214"/>
                  </a:lnTo>
                  <a:lnTo>
                    <a:pt x="152" y="214"/>
                  </a:lnTo>
                  <a:close/>
                  <a:moveTo>
                    <a:pt x="241" y="210"/>
                  </a:moveTo>
                  <a:lnTo>
                    <a:pt x="241" y="212"/>
                  </a:lnTo>
                  <a:lnTo>
                    <a:pt x="241" y="210"/>
                  </a:lnTo>
                  <a:lnTo>
                    <a:pt x="241" y="212"/>
                  </a:lnTo>
                  <a:lnTo>
                    <a:pt x="241" y="210"/>
                  </a:lnTo>
                  <a:close/>
                  <a:moveTo>
                    <a:pt x="241" y="212"/>
                  </a:moveTo>
                  <a:lnTo>
                    <a:pt x="241" y="210"/>
                  </a:lnTo>
                  <a:lnTo>
                    <a:pt x="241" y="212"/>
                  </a:lnTo>
                  <a:close/>
                  <a:moveTo>
                    <a:pt x="237" y="212"/>
                  </a:moveTo>
                  <a:lnTo>
                    <a:pt x="235" y="212"/>
                  </a:lnTo>
                  <a:lnTo>
                    <a:pt x="237" y="212"/>
                  </a:lnTo>
                  <a:lnTo>
                    <a:pt x="237" y="210"/>
                  </a:lnTo>
                  <a:lnTo>
                    <a:pt x="237" y="212"/>
                  </a:lnTo>
                  <a:close/>
                  <a:moveTo>
                    <a:pt x="193" y="212"/>
                  </a:moveTo>
                  <a:lnTo>
                    <a:pt x="191" y="212"/>
                  </a:lnTo>
                  <a:lnTo>
                    <a:pt x="193" y="212"/>
                  </a:lnTo>
                  <a:close/>
                  <a:moveTo>
                    <a:pt x="168" y="214"/>
                  </a:moveTo>
                  <a:lnTo>
                    <a:pt x="168" y="212"/>
                  </a:lnTo>
                  <a:lnTo>
                    <a:pt x="168" y="214"/>
                  </a:lnTo>
                  <a:close/>
                  <a:moveTo>
                    <a:pt x="241" y="212"/>
                  </a:moveTo>
                  <a:lnTo>
                    <a:pt x="241" y="210"/>
                  </a:lnTo>
                  <a:lnTo>
                    <a:pt x="241" y="212"/>
                  </a:lnTo>
                  <a:close/>
                  <a:moveTo>
                    <a:pt x="152" y="214"/>
                  </a:moveTo>
                  <a:lnTo>
                    <a:pt x="152" y="212"/>
                  </a:lnTo>
                  <a:lnTo>
                    <a:pt x="152" y="214"/>
                  </a:lnTo>
                  <a:close/>
                  <a:moveTo>
                    <a:pt x="239" y="210"/>
                  </a:moveTo>
                  <a:lnTo>
                    <a:pt x="241" y="210"/>
                  </a:lnTo>
                  <a:lnTo>
                    <a:pt x="241" y="212"/>
                  </a:lnTo>
                  <a:lnTo>
                    <a:pt x="239" y="212"/>
                  </a:lnTo>
                  <a:lnTo>
                    <a:pt x="237" y="212"/>
                  </a:lnTo>
                  <a:lnTo>
                    <a:pt x="239" y="212"/>
                  </a:lnTo>
                  <a:lnTo>
                    <a:pt x="237" y="212"/>
                  </a:lnTo>
                  <a:lnTo>
                    <a:pt x="237" y="214"/>
                  </a:lnTo>
                  <a:lnTo>
                    <a:pt x="235" y="214"/>
                  </a:lnTo>
                  <a:lnTo>
                    <a:pt x="233" y="214"/>
                  </a:lnTo>
                  <a:lnTo>
                    <a:pt x="233" y="212"/>
                  </a:lnTo>
                  <a:lnTo>
                    <a:pt x="235" y="212"/>
                  </a:lnTo>
                  <a:lnTo>
                    <a:pt x="237" y="212"/>
                  </a:lnTo>
                  <a:lnTo>
                    <a:pt x="235" y="212"/>
                  </a:lnTo>
                  <a:lnTo>
                    <a:pt x="237" y="212"/>
                  </a:lnTo>
                  <a:lnTo>
                    <a:pt x="237" y="210"/>
                  </a:lnTo>
                  <a:lnTo>
                    <a:pt x="237" y="212"/>
                  </a:lnTo>
                  <a:lnTo>
                    <a:pt x="237" y="210"/>
                  </a:lnTo>
                  <a:lnTo>
                    <a:pt x="237" y="212"/>
                  </a:lnTo>
                  <a:lnTo>
                    <a:pt x="237" y="210"/>
                  </a:lnTo>
                  <a:lnTo>
                    <a:pt x="237" y="212"/>
                  </a:lnTo>
                  <a:lnTo>
                    <a:pt x="237" y="210"/>
                  </a:lnTo>
                  <a:lnTo>
                    <a:pt x="239" y="210"/>
                  </a:lnTo>
                  <a:lnTo>
                    <a:pt x="237" y="210"/>
                  </a:lnTo>
                  <a:lnTo>
                    <a:pt x="239" y="210"/>
                  </a:lnTo>
                  <a:lnTo>
                    <a:pt x="237" y="210"/>
                  </a:lnTo>
                  <a:lnTo>
                    <a:pt x="239" y="210"/>
                  </a:lnTo>
                  <a:close/>
                  <a:moveTo>
                    <a:pt x="241" y="210"/>
                  </a:moveTo>
                  <a:lnTo>
                    <a:pt x="239" y="210"/>
                  </a:lnTo>
                  <a:lnTo>
                    <a:pt x="241" y="210"/>
                  </a:lnTo>
                  <a:close/>
                  <a:moveTo>
                    <a:pt x="150" y="212"/>
                  </a:moveTo>
                  <a:lnTo>
                    <a:pt x="152" y="212"/>
                  </a:lnTo>
                  <a:lnTo>
                    <a:pt x="152" y="214"/>
                  </a:lnTo>
                  <a:lnTo>
                    <a:pt x="150" y="214"/>
                  </a:lnTo>
                  <a:lnTo>
                    <a:pt x="152" y="214"/>
                  </a:lnTo>
                  <a:lnTo>
                    <a:pt x="150" y="214"/>
                  </a:lnTo>
                  <a:lnTo>
                    <a:pt x="150" y="212"/>
                  </a:lnTo>
                  <a:lnTo>
                    <a:pt x="150" y="214"/>
                  </a:lnTo>
                  <a:lnTo>
                    <a:pt x="150" y="212"/>
                  </a:lnTo>
                  <a:close/>
                  <a:moveTo>
                    <a:pt x="239" y="210"/>
                  </a:moveTo>
                  <a:lnTo>
                    <a:pt x="237" y="210"/>
                  </a:lnTo>
                  <a:lnTo>
                    <a:pt x="239" y="210"/>
                  </a:lnTo>
                  <a:lnTo>
                    <a:pt x="237" y="210"/>
                  </a:lnTo>
                  <a:lnTo>
                    <a:pt x="239" y="210"/>
                  </a:lnTo>
                  <a:close/>
                  <a:moveTo>
                    <a:pt x="239" y="210"/>
                  </a:moveTo>
                  <a:lnTo>
                    <a:pt x="241" y="210"/>
                  </a:lnTo>
                  <a:lnTo>
                    <a:pt x="239" y="210"/>
                  </a:lnTo>
                  <a:close/>
                  <a:moveTo>
                    <a:pt x="237" y="210"/>
                  </a:moveTo>
                  <a:lnTo>
                    <a:pt x="235" y="210"/>
                  </a:lnTo>
                  <a:lnTo>
                    <a:pt x="237" y="210"/>
                  </a:lnTo>
                  <a:lnTo>
                    <a:pt x="235" y="210"/>
                  </a:lnTo>
                  <a:lnTo>
                    <a:pt x="237" y="210"/>
                  </a:lnTo>
                  <a:close/>
                  <a:moveTo>
                    <a:pt x="142" y="212"/>
                  </a:moveTo>
                  <a:lnTo>
                    <a:pt x="144" y="212"/>
                  </a:lnTo>
                  <a:lnTo>
                    <a:pt x="142" y="212"/>
                  </a:lnTo>
                  <a:close/>
                  <a:moveTo>
                    <a:pt x="239" y="210"/>
                  </a:moveTo>
                  <a:lnTo>
                    <a:pt x="241" y="210"/>
                  </a:lnTo>
                  <a:lnTo>
                    <a:pt x="239" y="210"/>
                  </a:lnTo>
                  <a:close/>
                  <a:moveTo>
                    <a:pt x="237" y="210"/>
                  </a:moveTo>
                  <a:lnTo>
                    <a:pt x="239" y="210"/>
                  </a:lnTo>
                  <a:lnTo>
                    <a:pt x="237" y="210"/>
                  </a:lnTo>
                  <a:lnTo>
                    <a:pt x="237" y="212"/>
                  </a:lnTo>
                  <a:lnTo>
                    <a:pt x="237" y="210"/>
                  </a:lnTo>
                  <a:lnTo>
                    <a:pt x="237" y="212"/>
                  </a:lnTo>
                  <a:lnTo>
                    <a:pt x="237" y="210"/>
                  </a:lnTo>
                  <a:close/>
                  <a:moveTo>
                    <a:pt x="241" y="210"/>
                  </a:moveTo>
                  <a:lnTo>
                    <a:pt x="241" y="208"/>
                  </a:lnTo>
                  <a:lnTo>
                    <a:pt x="241" y="210"/>
                  </a:lnTo>
                  <a:close/>
                  <a:moveTo>
                    <a:pt x="235" y="210"/>
                  </a:moveTo>
                  <a:lnTo>
                    <a:pt x="237" y="210"/>
                  </a:lnTo>
                  <a:lnTo>
                    <a:pt x="235" y="210"/>
                  </a:lnTo>
                  <a:close/>
                  <a:moveTo>
                    <a:pt x="235" y="210"/>
                  </a:moveTo>
                  <a:lnTo>
                    <a:pt x="235" y="208"/>
                  </a:lnTo>
                  <a:lnTo>
                    <a:pt x="235" y="210"/>
                  </a:lnTo>
                  <a:close/>
                  <a:moveTo>
                    <a:pt x="235" y="210"/>
                  </a:moveTo>
                  <a:lnTo>
                    <a:pt x="235" y="208"/>
                  </a:lnTo>
                  <a:lnTo>
                    <a:pt x="235" y="210"/>
                  </a:lnTo>
                  <a:close/>
                  <a:moveTo>
                    <a:pt x="237" y="210"/>
                  </a:moveTo>
                  <a:lnTo>
                    <a:pt x="237" y="208"/>
                  </a:lnTo>
                  <a:lnTo>
                    <a:pt x="237" y="210"/>
                  </a:lnTo>
                  <a:close/>
                  <a:moveTo>
                    <a:pt x="239" y="208"/>
                  </a:moveTo>
                  <a:lnTo>
                    <a:pt x="239" y="210"/>
                  </a:lnTo>
                  <a:lnTo>
                    <a:pt x="239" y="208"/>
                  </a:lnTo>
                  <a:close/>
                  <a:moveTo>
                    <a:pt x="235" y="210"/>
                  </a:moveTo>
                  <a:lnTo>
                    <a:pt x="235" y="208"/>
                  </a:lnTo>
                  <a:lnTo>
                    <a:pt x="235" y="210"/>
                  </a:lnTo>
                  <a:close/>
                  <a:moveTo>
                    <a:pt x="193" y="210"/>
                  </a:moveTo>
                  <a:lnTo>
                    <a:pt x="195" y="210"/>
                  </a:lnTo>
                  <a:lnTo>
                    <a:pt x="193" y="210"/>
                  </a:lnTo>
                  <a:close/>
                  <a:moveTo>
                    <a:pt x="239" y="208"/>
                  </a:moveTo>
                  <a:lnTo>
                    <a:pt x="239" y="210"/>
                  </a:lnTo>
                  <a:lnTo>
                    <a:pt x="239" y="208"/>
                  </a:lnTo>
                  <a:lnTo>
                    <a:pt x="239" y="210"/>
                  </a:lnTo>
                  <a:lnTo>
                    <a:pt x="237" y="210"/>
                  </a:lnTo>
                  <a:lnTo>
                    <a:pt x="237" y="208"/>
                  </a:lnTo>
                  <a:lnTo>
                    <a:pt x="237" y="210"/>
                  </a:lnTo>
                  <a:lnTo>
                    <a:pt x="237" y="208"/>
                  </a:lnTo>
                  <a:lnTo>
                    <a:pt x="239" y="208"/>
                  </a:lnTo>
                  <a:lnTo>
                    <a:pt x="237" y="208"/>
                  </a:lnTo>
                  <a:lnTo>
                    <a:pt x="237" y="210"/>
                  </a:lnTo>
                  <a:lnTo>
                    <a:pt x="239" y="208"/>
                  </a:lnTo>
                  <a:close/>
                  <a:moveTo>
                    <a:pt x="237" y="208"/>
                  </a:moveTo>
                  <a:lnTo>
                    <a:pt x="237" y="210"/>
                  </a:lnTo>
                  <a:lnTo>
                    <a:pt x="237" y="208"/>
                  </a:lnTo>
                  <a:lnTo>
                    <a:pt x="237" y="210"/>
                  </a:lnTo>
                  <a:lnTo>
                    <a:pt x="237" y="208"/>
                  </a:lnTo>
                  <a:lnTo>
                    <a:pt x="237" y="210"/>
                  </a:lnTo>
                  <a:lnTo>
                    <a:pt x="237" y="208"/>
                  </a:lnTo>
                  <a:close/>
                  <a:moveTo>
                    <a:pt x="197" y="210"/>
                  </a:moveTo>
                  <a:lnTo>
                    <a:pt x="197" y="212"/>
                  </a:lnTo>
                  <a:lnTo>
                    <a:pt x="195" y="212"/>
                  </a:lnTo>
                  <a:lnTo>
                    <a:pt x="195" y="212"/>
                  </a:lnTo>
                  <a:lnTo>
                    <a:pt x="195" y="214"/>
                  </a:lnTo>
                  <a:lnTo>
                    <a:pt x="195" y="212"/>
                  </a:lnTo>
                  <a:lnTo>
                    <a:pt x="195" y="212"/>
                  </a:lnTo>
                  <a:lnTo>
                    <a:pt x="195" y="210"/>
                  </a:lnTo>
                  <a:lnTo>
                    <a:pt x="197" y="210"/>
                  </a:lnTo>
                  <a:close/>
                  <a:moveTo>
                    <a:pt x="239" y="208"/>
                  </a:moveTo>
                  <a:lnTo>
                    <a:pt x="237" y="208"/>
                  </a:lnTo>
                  <a:lnTo>
                    <a:pt x="239" y="208"/>
                  </a:lnTo>
                  <a:lnTo>
                    <a:pt x="237" y="208"/>
                  </a:lnTo>
                  <a:lnTo>
                    <a:pt x="239" y="208"/>
                  </a:lnTo>
                  <a:close/>
                  <a:moveTo>
                    <a:pt x="235" y="208"/>
                  </a:moveTo>
                  <a:lnTo>
                    <a:pt x="237" y="208"/>
                  </a:lnTo>
                  <a:lnTo>
                    <a:pt x="235" y="208"/>
                  </a:lnTo>
                  <a:lnTo>
                    <a:pt x="237" y="208"/>
                  </a:lnTo>
                  <a:lnTo>
                    <a:pt x="235" y="208"/>
                  </a:lnTo>
                  <a:lnTo>
                    <a:pt x="237" y="208"/>
                  </a:lnTo>
                  <a:lnTo>
                    <a:pt x="237" y="210"/>
                  </a:lnTo>
                  <a:lnTo>
                    <a:pt x="237" y="208"/>
                  </a:lnTo>
                  <a:lnTo>
                    <a:pt x="237" y="210"/>
                  </a:lnTo>
                  <a:lnTo>
                    <a:pt x="237" y="208"/>
                  </a:lnTo>
                  <a:lnTo>
                    <a:pt x="237" y="210"/>
                  </a:lnTo>
                  <a:lnTo>
                    <a:pt x="237" y="208"/>
                  </a:lnTo>
                  <a:lnTo>
                    <a:pt x="237" y="210"/>
                  </a:lnTo>
                  <a:lnTo>
                    <a:pt x="237" y="208"/>
                  </a:lnTo>
                  <a:lnTo>
                    <a:pt x="237" y="210"/>
                  </a:lnTo>
                  <a:lnTo>
                    <a:pt x="237" y="208"/>
                  </a:lnTo>
                  <a:lnTo>
                    <a:pt x="237" y="210"/>
                  </a:lnTo>
                  <a:lnTo>
                    <a:pt x="235" y="210"/>
                  </a:lnTo>
                  <a:lnTo>
                    <a:pt x="237" y="210"/>
                  </a:lnTo>
                  <a:lnTo>
                    <a:pt x="235" y="210"/>
                  </a:lnTo>
                  <a:lnTo>
                    <a:pt x="235" y="208"/>
                  </a:lnTo>
                  <a:lnTo>
                    <a:pt x="235" y="210"/>
                  </a:lnTo>
                  <a:lnTo>
                    <a:pt x="235" y="208"/>
                  </a:lnTo>
                  <a:lnTo>
                    <a:pt x="235" y="210"/>
                  </a:lnTo>
                  <a:lnTo>
                    <a:pt x="235" y="208"/>
                  </a:lnTo>
                  <a:lnTo>
                    <a:pt x="237" y="208"/>
                  </a:lnTo>
                  <a:lnTo>
                    <a:pt x="235" y="208"/>
                  </a:lnTo>
                  <a:close/>
                  <a:moveTo>
                    <a:pt x="191" y="210"/>
                  </a:moveTo>
                  <a:lnTo>
                    <a:pt x="193" y="210"/>
                  </a:lnTo>
                  <a:lnTo>
                    <a:pt x="191" y="210"/>
                  </a:lnTo>
                  <a:close/>
                  <a:moveTo>
                    <a:pt x="237" y="208"/>
                  </a:moveTo>
                  <a:lnTo>
                    <a:pt x="235" y="208"/>
                  </a:lnTo>
                  <a:lnTo>
                    <a:pt x="237" y="208"/>
                  </a:lnTo>
                  <a:close/>
                  <a:moveTo>
                    <a:pt x="193" y="210"/>
                  </a:moveTo>
                  <a:lnTo>
                    <a:pt x="191" y="210"/>
                  </a:lnTo>
                  <a:lnTo>
                    <a:pt x="193" y="210"/>
                  </a:lnTo>
                  <a:close/>
                  <a:moveTo>
                    <a:pt x="235" y="208"/>
                  </a:moveTo>
                  <a:lnTo>
                    <a:pt x="233" y="208"/>
                  </a:lnTo>
                  <a:lnTo>
                    <a:pt x="235" y="208"/>
                  </a:lnTo>
                  <a:close/>
                  <a:moveTo>
                    <a:pt x="237" y="208"/>
                  </a:moveTo>
                  <a:lnTo>
                    <a:pt x="235" y="208"/>
                  </a:lnTo>
                  <a:lnTo>
                    <a:pt x="237" y="208"/>
                  </a:lnTo>
                  <a:close/>
                  <a:moveTo>
                    <a:pt x="235" y="208"/>
                  </a:moveTo>
                  <a:lnTo>
                    <a:pt x="235" y="210"/>
                  </a:lnTo>
                  <a:lnTo>
                    <a:pt x="233" y="210"/>
                  </a:lnTo>
                  <a:lnTo>
                    <a:pt x="235" y="210"/>
                  </a:lnTo>
                  <a:lnTo>
                    <a:pt x="233" y="210"/>
                  </a:lnTo>
                  <a:lnTo>
                    <a:pt x="235" y="210"/>
                  </a:lnTo>
                  <a:lnTo>
                    <a:pt x="233" y="210"/>
                  </a:lnTo>
                  <a:lnTo>
                    <a:pt x="235" y="210"/>
                  </a:lnTo>
                  <a:lnTo>
                    <a:pt x="237" y="210"/>
                  </a:lnTo>
                  <a:lnTo>
                    <a:pt x="235" y="210"/>
                  </a:lnTo>
                  <a:lnTo>
                    <a:pt x="237" y="210"/>
                  </a:lnTo>
                  <a:lnTo>
                    <a:pt x="235" y="210"/>
                  </a:lnTo>
                  <a:lnTo>
                    <a:pt x="235" y="212"/>
                  </a:lnTo>
                  <a:lnTo>
                    <a:pt x="233" y="212"/>
                  </a:lnTo>
                  <a:lnTo>
                    <a:pt x="233" y="210"/>
                  </a:lnTo>
                  <a:lnTo>
                    <a:pt x="235" y="210"/>
                  </a:lnTo>
                  <a:lnTo>
                    <a:pt x="235" y="208"/>
                  </a:lnTo>
                  <a:close/>
                  <a:moveTo>
                    <a:pt x="237" y="208"/>
                  </a:moveTo>
                  <a:lnTo>
                    <a:pt x="235" y="208"/>
                  </a:lnTo>
                  <a:lnTo>
                    <a:pt x="237" y="208"/>
                  </a:lnTo>
                  <a:close/>
                  <a:moveTo>
                    <a:pt x="239" y="208"/>
                  </a:moveTo>
                  <a:lnTo>
                    <a:pt x="237" y="208"/>
                  </a:lnTo>
                  <a:lnTo>
                    <a:pt x="239" y="208"/>
                  </a:lnTo>
                  <a:close/>
                  <a:moveTo>
                    <a:pt x="239" y="208"/>
                  </a:moveTo>
                  <a:lnTo>
                    <a:pt x="237" y="208"/>
                  </a:lnTo>
                  <a:lnTo>
                    <a:pt x="239" y="208"/>
                  </a:lnTo>
                  <a:close/>
                  <a:moveTo>
                    <a:pt x="170" y="210"/>
                  </a:moveTo>
                  <a:lnTo>
                    <a:pt x="172" y="210"/>
                  </a:lnTo>
                  <a:lnTo>
                    <a:pt x="170" y="210"/>
                  </a:lnTo>
                  <a:close/>
                  <a:moveTo>
                    <a:pt x="195" y="210"/>
                  </a:moveTo>
                  <a:lnTo>
                    <a:pt x="195" y="208"/>
                  </a:lnTo>
                  <a:lnTo>
                    <a:pt x="195" y="210"/>
                  </a:lnTo>
                  <a:close/>
                  <a:moveTo>
                    <a:pt x="191" y="208"/>
                  </a:moveTo>
                  <a:lnTo>
                    <a:pt x="193" y="208"/>
                  </a:lnTo>
                  <a:lnTo>
                    <a:pt x="193" y="210"/>
                  </a:lnTo>
                  <a:lnTo>
                    <a:pt x="193" y="208"/>
                  </a:lnTo>
                  <a:lnTo>
                    <a:pt x="191" y="208"/>
                  </a:lnTo>
                  <a:close/>
                  <a:moveTo>
                    <a:pt x="197" y="208"/>
                  </a:moveTo>
                  <a:lnTo>
                    <a:pt x="199" y="208"/>
                  </a:lnTo>
                  <a:lnTo>
                    <a:pt x="197" y="208"/>
                  </a:lnTo>
                  <a:close/>
                  <a:moveTo>
                    <a:pt x="239" y="208"/>
                  </a:moveTo>
                  <a:lnTo>
                    <a:pt x="237" y="208"/>
                  </a:lnTo>
                  <a:lnTo>
                    <a:pt x="239" y="208"/>
                  </a:lnTo>
                  <a:lnTo>
                    <a:pt x="237" y="208"/>
                  </a:lnTo>
                  <a:lnTo>
                    <a:pt x="239" y="208"/>
                  </a:lnTo>
                  <a:close/>
                  <a:moveTo>
                    <a:pt x="239" y="208"/>
                  </a:moveTo>
                  <a:lnTo>
                    <a:pt x="239" y="206"/>
                  </a:lnTo>
                  <a:lnTo>
                    <a:pt x="239" y="208"/>
                  </a:lnTo>
                  <a:close/>
                  <a:moveTo>
                    <a:pt x="239" y="208"/>
                  </a:moveTo>
                  <a:lnTo>
                    <a:pt x="239" y="206"/>
                  </a:lnTo>
                  <a:lnTo>
                    <a:pt x="239" y="208"/>
                  </a:lnTo>
                  <a:close/>
                  <a:moveTo>
                    <a:pt x="239" y="208"/>
                  </a:moveTo>
                  <a:lnTo>
                    <a:pt x="239" y="206"/>
                  </a:lnTo>
                  <a:lnTo>
                    <a:pt x="239" y="208"/>
                  </a:lnTo>
                  <a:close/>
                  <a:moveTo>
                    <a:pt x="237" y="208"/>
                  </a:moveTo>
                  <a:lnTo>
                    <a:pt x="237" y="206"/>
                  </a:lnTo>
                  <a:lnTo>
                    <a:pt x="237" y="208"/>
                  </a:lnTo>
                  <a:close/>
                  <a:moveTo>
                    <a:pt x="239" y="208"/>
                  </a:moveTo>
                  <a:lnTo>
                    <a:pt x="239" y="206"/>
                  </a:lnTo>
                  <a:lnTo>
                    <a:pt x="239" y="208"/>
                  </a:lnTo>
                  <a:close/>
                  <a:moveTo>
                    <a:pt x="237" y="206"/>
                  </a:moveTo>
                  <a:lnTo>
                    <a:pt x="237" y="208"/>
                  </a:lnTo>
                  <a:lnTo>
                    <a:pt x="237" y="206"/>
                  </a:lnTo>
                  <a:lnTo>
                    <a:pt x="237" y="208"/>
                  </a:lnTo>
                  <a:lnTo>
                    <a:pt x="237" y="206"/>
                  </a:lnTo>
                  <a:close/>
                  <a:moveTo>
                    <a:pt x="237" y="208"/>
                  </a:moveTo>
                  <a:lnTo>
                    <a:pt x="237" y="206"/>
                  </a:lnTo>
                  <a:lnTo>
                    <a:pt x="237" y="208"/>
                  </a:lnTo>
                  <a:close/>
                  <a:moveTo>
                    <a:pt x="237" y="208"/>
                  </a:moveTo>
                  <a:lnTo>
                    <a:pt x="237" y="206"/>
                  </a:lnTo>
                  <a:lnTo>
                    <a:pt x="237" y="208"/>
                  </a:lnTo>
                  <a:close/>
                  <a:moveTo>
                    <a:pt x="239" y="208"/>
                  </a:moveTo>
                  <a:lnTo>
                    <a:pt x="239" y="206"/>
                  </a:lnTo>
                  <a:lnTo>
                    <a:pt x="239" y="208"/>
                  </a:lnTo>
                  <a:close/>
                  <a:moveTo>
                    <a:pt x="237" y="208"/>
                  </a:moveTo>
                  <a:lnTo>
                    <a:pt x="237" y="206"/>
                  </a:lnTo>
                  <a:lnTo>
                    <a:pt x="237" y="208"/>
                  </a:lnTo>
                  <a:close/>
                  <a:moveTo>
                    <a:pt x="199" y="208"/>
                  </a:moveTo>
                  <a:lnTo>
                    <a:pt x="197" y="208"/>
                  </a:lnTo>
                  <a:lnTo>
                    <a:pt x="199" y="208"/>
                  </a:lnTo>
                  <a:close/>
                  <a:moveTo>
                    <a:pt x="237" y="208"/>
                  </a:moveTo>
                  <a:lnTo>
                    <a:pt x="237" y="206"/>
                  </a:lnTo>
                  <a:lnTo>
                    <a:pt x="237" y="208"/>
                  </a:lnTo>
                  <a:lnTo>
                    <a:pt x="237" y="206"/>
                  </a:lnTo>
                  <a:lnTo>
                    <a:pt x="237" y="208"/>
                  </a:lnTo>
                  <a:lnTo>
                    <a:pt x="237" y="206"/>
                  </a:lnTo>
                  <a:lnTo>
                    <a:pt x="237" y="208"/>
                  </a:lnTo>
                  <a:lnTo>
                    <a:pt x="237" y="206"/>
                  </a:lnTo>
                  <a:lnTo>
                    <a:pt x="237" y="208"/>
                  </a:lnTo>
                  <a:close/>
                  <a:moveTo>
                    <a:pt x="237" y="208"/>
                  </a:moveTo>
                  <a:lnTo>
                    <a:pt x="235" y="208"/>
                  </a:lnTo>
                  <a:lnTo>
                    <a:pt x="237" y="206"/>
                  </a:lnTo>
                  <a:lnTo>
                    <a:pt x="237" y="208"/>
                  </a:lnTo>
                  <a:close/>
                  <a:moveTo>
                    <a:pt x="170" y="210"/>
                  </a:moveTo>
                  <a:lnTo>
                    <a:pt x="172" y="210"/>
                  </a:lnTo>
                  <a:lnTo>
                    <a:pt x="170" y="210"/>
                  </a:lnTo>
                  <a:close/>
                  <a:moveTo>
                    <a:pt x="235" y="208"/>
                  </a:moveTo>
                  <a:lnTo>
                    <a:pt x="235" y="206"/>
                  </a:lnTo>
                  <a:lnTo>
                    <a:pt x="235" y="208"/>
                  </a:lnTo>
                  <a:close/>
                  <a:moveTo>
                    <a:pt x="193" y="208"/>
                  </a:moveTo>
                  <a:lnTo>
                    <a:pt x="193" y="210"/>
                  </a:lnTo>
                  <a:lnTo>
                    <a:pt x="193" y="208"/>
                  </a:lnTo>
                  <a:close/>
                  <a:moveTo>
                    <a:pt x="211" y="208"/>
                  </a:moveTo>
                  <a:lnTo>
                    <a:pt x="213" y="208"/>
                  </a:lnTo>
                  <a:lnTo>
                    <a:pt x="213" y="210"/>
                  </a:lnTo>
                  <a:lnTo>
                    <a:pt x="213" y="208"/>
                  </a:lnTo>
                  <a:lnTo>
                    <a:pt x="213" y="210"/>
                  </a:lnTo>
                  <a:lnTo>
                    <a:pt x="213" y="208"/>
                  </a:lnTo>
                  <a:lnTo>
                    <a:pt x="211" y="208"/>
                  </a:lnTo>
                  <a:close/>
                  <a:moveTo>
                    <a:pt x="235" y="208"/>
                  </a:moveTo>
                  <a:lnTo>
                    <a:pt x="235" y="206"/>
                  </a:lnTo>
                  <a:lnTo>
                    <a:pt x="235" y="208"/>
                  </a:lnTo>
                  <a:close/>
                  <a:moveTo>
                    <a:pt x="239" y="206"/>
                  </a:moveTo>
                  <a:lnTo>
                    <a:pt x="237" y="206"/>
                  </a:lnTo>
                  <a:lnTo>
                    <a:pt x="239" y="206"/>
                  </a:lnTo>
                  <a:lnTo>
                    <a:pt x="237" y="206"/>
                  </a:lnTo>
                  <a:lnTo>
                    <a:pt x="237" y="208"/>
                  </a:lnTo>
                  <a:lnTo>
                    <a:pt x="239" y="208"/>
                  </a:lnTo>
                  <a:lnTo>
                    <a:pt x="237" y="208"/>
                  </a:lnTo>
                  <a:lnTo>
                    <a:pt x="237" y="206"/>
                  </a:lnTo>
                  <a:lnTo>
                    <a:pt x="239" y="206"/>
                  </a:lnTo>
                  <a:close/>
                  <a:moveTo>
                    <a:pt x="235" y="208"/>
                  </a:moveTo>
                  <a:lnTo>
                    <a:pt x="235" y="206"/>
                  </a:lnTo>
                  <a:lnTo>
                    <a:pt x="235" y="208"/>
                  </a:lnTo>
                  <a:close/>
                  <a:moveTo>
                    <a:pt x="211" y="208"/>
                  </a:moveTo>
                  <a:lnTo>
                    <a:pt x="213" y="208"/>
                  </a:lnTo>
                  <a:lnTo>
                    <a:pt x="211" y="208"/>
                  </a:lnTo>
                  <a:close/>
                  <a:moveTo>
                    <a:pt x="239" y="206"/>
                  </a:moveTo>
                  <a:lnTo>
                    <a:pt x="239" y="208"/>
                  </a:lnTo>
                  <a:lnTo>
                    <a:pt x="239" y="206"/>
                  </a:lnTo>
                  <a:close/>
                  <a:moveTo>
                    <a:pt x="233" y="206"/>
                  </a:moveTo>
                  <a:lnTo>
                    <a:pt x="233" y="208"/>
                  </a:lnTo>
                  <a:lnTo>
                    <a:pt x="233" y="206"/>
                  </a:lnTo>
                  <a:close/>
                  <a:moveTo>
                    <a:pt x="235" y="208"/>
                  </a:moveTo>
                  <a:lnTo>
                    <a:pt x="235" y="206"/>
                  </a:lnTo>
                  <a:lnTo>
                    <a:pt x="235" y="208"/>
                  </a:lnTo>
                  <a:close/>
                  <a:moveTo>
                    <a:pt x="239" y="208"/>
                  </a:moveTo>
                  <a:lnTo>
                    <a:pt x="239" y="206"/>
                  </a:lnTo>
                  <a:lnTo>
                    <a:pt x="239" y="208"/>
                  </a:lnTo>
                  <a:close/>
                  <a:moveTo>
                    <a:pt x="168" y="208"/>
                  </a:moveTo>
                  <a:lnTo>
                    <a:pt x="168" y="210"/>
                  </a:lnTo>
                  <a:lnTo>
                    <a:pt x="168" y="208"/>
                  </a:lnTo>
                  <a:close/>
                  <a:moveTo>
                    <a:pt x="168" y="210"/>
                  </a:moveTo>
                  <a:lnTo>
                    <a:pt x="168" y="208"/>
                  </a:lnTo>
                  <a:lnTo>
                    <a:pt x="168" y="210"/>
                  </a:lnTo>
                  <a:close/>
                  <a:moveTo>
                    <a:pt x="197" y="208"/>
                  </a:moveTo>
                  <a:lnTo>
                    <a:pt x="197" y="210"/>
                  </a:lnTo>
                  <a:lnTo>
                    <a:pt x="195" y="210"/>
                  </a:lnTo>
                  <a:lnTo>
                    <a:pt x="197" y="210"/>
                  </a:lnTo>
                  <a:lnTo>
                    <a:pt x="195" y="210"/>
                  </a:lnTo>
                  <a:lnTo>
                    <a:pt x="195" y="208"/>
                  </a:lnTo>
                  <a:lnTo>
                    <a:pt x="197" y="208"/>
                  </a:lnTo>
                  <a:lnTo>
                    <a:pt x="195" y="208"/>
                  </a:lnTo>
                  <a:lnTo>
                    <a:pt x="197" y="208"/>
                  </a:lnTo>
                  <a:close/>
                  <a:moveTo>
                    <a:pt x="233" y="206"/>
                  </a:moveTo>
                  <a:lnTo>
                    <a:pt x="235" y="206"/>
                  </a:lnTo>
                  <a:lnTo>
                    <a:pt x="235" y="208"/>
                  </a:lnTo>
                  <a:lnTo>
                    <a:pt x="233" y="206"/>
                  </a:lnTo>
                  <a:lnTo>
                    <a:pt x="235" y="206"/>
                  </a:lnTo>
                  <a:lnTo>
                    <a:pt x="233" y="206"/>
                  </a:lnTo>
                  <a:lnTo>
                    <a:pt x="233" y="208"/>
                  </a:lnTo>
                  <a:lnTo>
                    <a:pt x="233" y="206"/>
                  </a:lnTo>
                  <a:lnTo>
                    <a:pt x="233" y="208"/>
                  </a:lnTo>
                  <a:lnTo>
                    <a:pt x="235" y="208"/>
                  </a:lnTo>
                  <a:lnTo>
                    <a:pt x="233" y="208"/>
                  </a:lnTo>
                  <a:lnTo>
                    <a:pt x="235" y="208"/>
                  </a:lnTo>
                  <a:lnTo>
                    <a:pt x="233" y="208"/>
                  </a:lnTo>
                  <a:lnTo>
                    <a:pt x="233" y="206"/>
                  </a:lnTo>
                  <a:close/>
                  <a:moveTo>
                    <a:pt x="237" y="206"/>
                  </a:moveTo>
                  <a:lnTo>
                    <a:pt x="237" y="208"/>
                  </a:lnTo>
                  <a:lnTo>
                    <a:pt x="237" y="206"/>
                  </a:lnTo>
                  <a:close/>
                  <a:moveTo>
                    <a:pt x="170" y="208"/>
                  </a:moveTo>
                  <a:lnTo>
                    <a:pt x="172" y="208"/>
                  </a:lnTo>
                  <a:lnTo>
                    <a:pt x="170" y="208"/>
                  </a:lnTo>
                  <a:lnTo>
                    <a:pt x="172" y="208"/>
                  </a:lnTo>
                  <a:lnTo>
                    <a:pt x="170" y="208"/>
                  </a:lnTo>
                  <a:lnTo>
                    <a:pt x="172" y="208"/>
                  </a:lnTo>
                  <a:lnTo>
                    <a:pt x="172" y="210"/>
                  </a:lnTo>
                  <a:lnTo>
                    <a:pt x="170" y="208"/>
                  </a:lnTo>
                  <a:close/>
                  <a:moveTo>
                    <a:pt x="170" y="208"/>
                  </a:moveTo>
                  <a:lnTo>
                    <a:pt x="170" y="210"/>
                  </a:lnTo>
                  <a:lnTo>
                    <a:pt x="170" y="208"/>
                  </a:lnTo>
                  <a:close/>
                  <a:moveTo>
                    <a:pt x="237" y="206"/>
                  </a:moveTo>
                  <a:lnTo>
                    <a:pt x="239" y="206"/>
                  </a:lnTo>
                  <a:lnTo>
                    <a:pt x="237" y="206"/>
                  </a:lnTo>
                  <a:close/>
                  <a:moveTo>
                    <a:pt x="233" y="206"/>
                  </a:moveTo>
                  <a:lnTo>
                    <a:pt x="233" y="208"/>
                  </a:lnTo>
                  <a:lnTo>
                    <a:pt x="233" y="206"/>
                  </a:lnTo>
                  <a:lnTo>
                    <a:pt x="233" y="208"/>
                  </a:lnTo>
                  <a:lnTo>
                    <a:pt x="233" y="206"/>
                  </a:lnTo>
                  <a:close/>
                  <a:moveTo>
                    <a:pt x="199" y="208"/>
                  </a:moveTo>
                  <a:lnTo>
                    <a:pt x="201" y="208"/>
                  </a:lnTo>
                  <a:lnTo>
                    <a:pt x="199" y="208"/>
                  </a:lnTo>
                  <a:close/>
                  <a:moveTo>
                    <a:pt x="191" y="208"/>
                  </a:moveTo>
                  <a:lnTo>
                    <a:pt x="193" y="208"/>
                  </a:lnTo>
                  <a:lnTo>
                    <a:pt x="191" y="208"/>
                  </a:lnTo>
                  <a:close/>
                  <a:moveTo>
                    <a:pt x="235" y="206"/>
                  </a:moveTo>
                  <a:lnTo>
                    <a:pt x="235" y="208"/>
                  </a:lnTo>
                  <a:lnTo>
                    <a:pt x="235" y="210"/>
                  </a:lnTo>
                  <a:lnTo>
                    <a:pt x="235" y="208"/>
                  </a:lnTo>
                  <a:lnTo>
                    <a:pt x="233" y="208"/>
                  </a:lnTo>
                  <a:lnTo>
                    <a:pt x="235" y="208"/>
                  </a:lnTo>
                  <a:lnTo>
                    <a:pt x="233" y="208"/>
                  </a:lnTo>
                  <a:lnTo>
                    <a:pt x="235" y="208"/>
                  </a:lnTo>
                  <a:lnTo>
                    <a:pt x="235" y="206"/>
                  </a:lnTo>
                  <a:lnTo>
                    <a:pt x="235" y="208"/>
                  </a:lnTo>
                  <a:lnTo>
                    <a:pt x="235" y="206"/>
                  </a:lnTo>
                  <a:lnTo>
                    <a:pt x="235" y="208"/>
                  </a:lnTo>
                  <a:lnTo>
                    <a:pt x="235" y="206"/>
                  </a:lnTo>
                  <a:close/>
                  <a:moveTo>
                    <a:pt x="201" y="208"/>
                  </a:moveTo>
                  <a:lnTo>
                    <a:pt x="199" y="208"/>
                  </a:lnTo>
                  <a:lnTo>
                    <a:pt x="201" y="208"/>
                  </a:lnTo>
                  <a:close/>
                  <a:moveTo>
                    <a:pt x="233" y="206"/>
                  </a:moveTo>
                  <a:lnTo>
                    <a:pt x="233" y="208"/>
                  </a:lnTo>
                  <a:lnTo>
                    <a:pt x="233" y="206"/>
                  </a:lnTo>
                  <a:lnTo>
                    <a:pt x="233" y="208"/>
                  </a:lnTo>
                  <a:lnTo>
                    <a:pt x="233" y="206"/>
                  </a:lnTo>
                  <a:close/>
                  <a:moveTo>
                    <a:pt x="209" y="206"/>
                  </a:moveTo>
                  <a:lnTo>
                    <a:pt x="209" y="208"/>
                  </a:lnTo>
                  <a:lnTo>
                    <a:pt x="211" y="208"/>
                  </a:lnTo>
                  <a:lnTo>
                    <a:pt x="209" y="208"/>
                  </a:lnTo>
                  <a:lnTo>
                    <a:pt x="209" y="206"/>
                  </a:lnTo>
                  <a:close/>
                  <a:moveTo>
                    <a:pt x="233" y="206"/>
                  </a:moveTo>
                  <a:lnTo>
                    <a:pt x="235" y="206"/>
                  </a:lnTo>
                  <a:lnTo>
                    <a:pt x="235" y="208"/>
                  </a:lnTo>
                  <a:lnTo>
                    <a:pt x="235" y="206"/>
                  </a:lnTo>
                  <a:lnTo>
                    <a:pt x="235" y="208"/>
                  </a:lnTo>
                  <a:lnTo>
                    <a:pt x="235" y="206"/>
                  </a:lnTo>
                  <a:lnTo>
                    <a:pt x="233" y="206"/>
                  </a:lnTo>
                  <a:close/>
                  <a:moveTo>
                    <a:pt x="213" y="208"/>
                  </a:moveTo>
                  <a:lnTo>
                    <a:pt x="213" y="206"/>
                  </a:lnTo>
                  <a:lnTo>
                    <a:pt x="213" y="208"/>
                  </a:lnTo>
                  <a:close/>
                  <a:moveTo>
                    <a:pt x="201" y="208"/>
                  </a:moveTo>
                  <a:lnTo>
                    <a:pt x="201" y="206"/>
                  </a:lnTo>
                  <a:lnTo>
                    <a:pt x="203" y="206"/>
                  </a:lnTo>
                  <a:lnTo>
                    <a:pt x="203" y="208"/>
                  </a:lnTo>
                  <a:lnTo>
                    <a:pt x="201" y="208"/>
                  </a:lnTo>
                  <a:close/>
                  <a:moveTo>
                    <a:pt x="195" y="208"/>
                  </a:moveTo>
                  <a:lnTo>
                    <a:pt x="195" y="206"/>
                  </a:lnTo>
                  <a:lnTo>
                    <a:pt x="195" y="208"/>
                  </a:lnTo>
                  <a:close/>
                  <a:moveTo>
                    <a:pt x="193" y="208"/>
                  </a:moveTo>
                  <a:lnTo>
                    <a:pt x="193" y="206"/>
                  </a:lnTo>
                  <a:lnTo>
                    <a:pt x="193" y="208"/>
                  </a:lnTo>
                  <a:close/>
                  <a:moveTo>
                    <a:pt x="193" y="208"/>
                  </a:moveTo>
                  <a:lnTo>
                    <a:pt x="193" y="206"/>
                  </a:lnTo>
                  <a:lnTo>
                    <a:pt x="193" y="208"/>
                  </a:lnTo>
                  <a:close/>
                  <a:moveTo>
                    <a:pt x="193" y="206"/>
                  </a:moveTo>
                  <a:lnTo>
                    <a:pt x="193" y="208"/>
                  </a:lnTo>
                  <a:lnTo>
                    <a:pt x="193" y="206"/>
                  </a:lnTo>
                  <a:close/>
                  <a:moveTo>
                    <a:pt x="195" y="206"/>
                  </a:moveTo>
                  <a:lnTo>
                    <a:pt x="197" y="206"/>
                  </a:lnTo>
                  <a:lnTo>
                    <a:pt x="197" y="208"/>
                  </a:lnTo>
                  <a:lnTo>
                    <a:pt x="195" y="208"/>
                  </a:lnTo>
                  <a:lnTo>
                    <a:pt x="195" y="206"/>
                  </a:lnTo>
                  <a:close/>
                  <a:moveTo>
                    <a:pt x="191" y="206"/>
                  </a:moveTo>
                  <a:lnTo>
                    <a:pt x="191" y="208"/>
                  </a:lnTo>
                  <a:lnTo>
                    <a:pt x="191" y="206"/>
                  </a:lnTo>
                  <a:close/>
                  <a:moveTo>
                    <a:pt x="193" y="206"/>
                  </a:moveTo>
                  <a:lnTo>
                    <a:pt x="193" y="208"/>
                  </a:lnTo>
                  <a:lnTo>
                    <a:pt x="193" y="206"/>
                  </a:lnTo>
                  <a:lnTo>
                    <a:pt x="193" y="208"/>
                  </a:lnTo>
                  <a:lnTo>
                    <a:pt x="191" y="208"/>
                  </a:lnTo>
                  <a:lnTo>
                    <a:pt x="191" y="206"/>
                  </a:lnTo>
                  <a:lnTo>
                    <a:pt x="193" y="206"/>
                  </a:lnTo>
                  <a:close/>
                  <a:moveTo>
                    <a:pt x="195" y="206"/>
                  </a:moveTo>
                  <a:lnTo>
                    <a:pt x="195" y="208"/>
                  </a:lnTo>
                  <a:lnTo>
                    <a:pt x="195" y="206"/>
                  </a:lnTo>
                  <a:lnTo>
                    <a:pt x="195" y="208"/>
                  </a:lnTo>
                  <a:lnTo>
                    <a:pt x="195" y="206"/>
                  </a:lnTo>
                  <a:close/>
                  <a:moveTo>
                    <a:pt x="172" y="208"/>
                  </a:moveTo>
                  <a:lnTo>
                    <a:pt x="170" y="208"/>
                  </a:lnTo>
                  <a:lnTo>
                    <a:pt x="172" y="208"/>
                  </a:lnTo>
                  <a:close/>
                  <a:moveTo>
                    <a:pt x="203" y="206"/>
                  </a:moveTo>
                  <a:lnTo>
                    <a:pt x="205" y="206"/>
                  </a:lnTo>
                  <a:lnTo>
                    <a:pt x="203" y="206"/>
                  </a:lnTo>
                  <a:close/>
                  <a:moveTo>
                    <a:pt x="170" y="208"/>
                  </a:moveTo>
                  <a:lnTo>
                    <a:pt x="172" y="208"/>
                  </a:lnTo>
                  <a:lnTo>
                    <a:pt x="170" y="208"/>
                  </a:lnTo>
                  <a:lnTo>
                    <a:pt x="170" y="210"/>
                  </a:lnTo>
                  <a:lnTo>
                    <a:pt x="170" y="208"/>
                  </a:lnTo>
                  <a:lnTo>
                    <a:pt x="170" y="210"/>
                  </a:lnTo>
                  <a:lnTo>
                    <a:pt x="170" y="208"/>
                  </a:lnTo>
                  <a:lnTo>
                    <a:pt x="170" y="210"/>
                  </a:lnTo>
                  <a:lnTo>
                    <a:pt x="170" y="208"/>
                  </a:lnTo>
                  <a:close/>
                  <a:moveTo>
                    <a:pt x="237" y="206"/>
                  </a:moveTo>
                  <a:lnTo>
                    <a:pt x="237" y="204"/>
                  </a:lnTo>
                  <a:lnTo>
                    <a:pt x="237" y="206"/>
                  </a:lnTo>
                  <a:close/>
                  <a:moveTo>
                    <a:pt x="170" y="208"/>
                  </a:moveTo>
                  <a:lnTo>
                    <a:pt x="172" y="208"/>
                  </a:lnTo>
                  <a:lnTo>
                    <a:pt x="170" y="208"/>
                  </a:lnTo>
                  <a:close/>
                  <a:moveTo>
                    <a:pt x="205" y="206"/>
                  </a:moveTo>
                  <a:lnTo>
                    <a:pt x="207" y="206"/>
                  </a:lnTo>
                  <a:lnTo>
                    <a:pt x="205" y="206"/>
                  </a:lnTo>
                  <a:close/>
                  <a:moveTo>
                    <a:pt x="233" y="206"/>
                  </a:moveTo>
                  <a:lnTo>
                    <a:pt x="233" y="204"/>
                  </a:lnTo>
                  <a:lnTo>
                    <a:pt x="233" y="206"/>
                  </a:lnTo>
                  <a:close/>
                  <a:moveTo>
                    <a:pt x="170" y="206"/>
                  </a:moveTo>
                  <a:lnTo>
                    <a:pt x="170" y="208"/>
                  </a:lnTo>
                  <a:lnTo>
                    <a:pt x="172" y="208"/>
                  </a:lnTo>
                  <a:lnTo>
                    <a:pt x="170" y="208"/>
                  </a:lnTo>
                  <a:lnTo>
                    <a:pt x="170" y="206"/>
                  </a:lnTo>
                  <a:close/>
                  <a:moveTo>
                    <a:pt x="205" y="206"/>
                  </a:moveTo>
                  <a:lnTo>
                    <a:pt x="203" y="206"/>
                  </a:lnTo>
                  <a:lnTo>
                    <a:pt x="205" y="206"/>
                  </a:lnTo>
                  <a:lnTo>
                    <a:pt x="203" y="206"/>
                  </a:lnTo>
                  <a:lnTo>
                    <a:pt x="205" y="206"/>
                  </a:lnTo>
                  <a:lnTo>
                    <a:pt x="203" y="206"/>
                  </a:lnTo>
                  <a:lnTo>
                    <a:pt x="205" y="206"/>
                  </a:lnTo>
                  <a:close/>
                  <a:moveTo>
                    <a:pt x="174" y="208"/>
                  </a:moveTo>
                  <a:lnTo>
                    <a:pt x="174" y="206"/>
                  </a:lnTo>
                  <a:lnTo>
                    <a:pt x="174" y="208"/>
                  </a:lnTo>
                  <a:lnTo>
                    <a:pt x="174" y="206"/>
                  </a:lnTo>
                  <a:lnTo>
                    <a:pt x="174" y="208"/>
                  </a:lnTo>
                  <a:lnTo>
                    <a:pt x="172" y="208"/>
                  </a:lnTo>
                  <a:lnTo>
                    <a:pt x="174" y="208"/>
                  </a:lnTo>
                  <a:lnTo>
                    <a:pt x="174" y="206"/>
                  </a:lnTo>
                  <a:lnTo>
                    <a:pt x="174" y="208"/>
                  </a:lnTo>
                  <a:close/>
                  <a:moveTo>
                    <a:pt x="172" y="208"/>
                  </a:moveTo>
                  <a:lnTo>
                    <a:pt x="172" y="206"/>
                  </a:lnTo>
                  <a:lnTo>
                    <a:pt x="170" y="206"/>
                  </a:lnTo>
                  <a:lnTo>
                    <a:pt x="172" y="206"/>
                  </a:lnTo>
                  <a:lnTo>
                    <a:pt x="172" y="208"/>
                  </a:lnTo>
                  <a:close/>
                  <a:moveTo>
                    <a:pt x="195" y="206"/>
                  </a:moveTo>
                  <a:lnTo>
                    <a:pt x="197" y="206"/>
                  </a:lnTo>
                  <a:lnTo>
                    <a:pt x="195" y="206"/>
                  </a:lnTo>
                  <a:close/>
                  <a:moveTo>
                    <a:pt x="172" y="206"/>
                  </a:moveTo>
                  <a:lnTo>
                    <a:pt x="170" y="206"/>
                  </a:lnTo>
                  <a:lnTo>
                    <a:pt x="172" y="206"/>
                  </a:lnTo>
                  <a:close/>
                  <a:moveTo>
                    <a:pt x="172" y="206"/>
                  </a:moveTo>
                  <a:lnTo>
                    <a:pt x="170" y="206"/>
                  </a:lnTo>
                  <a:lnTo>
                    <a:pt x="172" y="206"/>
                  </a:lnTo>
                  <a:close/>
                  <a:moveTo>
                    <a:pt x="193" y="206"/>
                  </a:moveTo>
                  <a:lnTo>
                    <a:pt x="191" y="206"/>
                  </a:lnTo>
                  <a:lnTo>
                    <a:pt x="193" y="206"/>
                  </a:lnTo>
                  <a:lnTo>
                    <a:pt x="191" y="206"/>
                  </a:lnTo>
                  <a:lnTo>
                    <a:pt x="193" y="206"/>
                  </a:lnTo>
                  <a:close/>
                  <a:moveTo>
                    <a:pt x="207" y="206"/>
                  </a:moveTo>
                  <a:lnTo>
                    <a:pt x="205" y="206"/>
                  </a:lnTo>
                  <a:lnTo>
                    <a:pt x="207" y="206"/>
                  </a:lnTo>
                  <a:close/>
                  <a:moveTo>
                    <a:pt x="195" y="206"/>
                  </a:moveTo>
                  <a:lnTo>
                    <a:pt x="193" y="206"/>
                  </a:lnTo>
                  <a:lnTo>
                    <a:pt x="195" y="206"/>
                  </a:lnTo>
                  <a:close/>
                  <a:moveTo>
                    <a:pt x="235" y="206"/>
                  </a:moveTo>
                  <a:lnTo>
                    <a:pt x="235" y="204"/>
                  </a:lnTo>
                  <a:lnTo>
                    <a:pt x="235" y="206"/>
                  </a:lnTo>
                  <a:lnTo>
                    <a:pt x="235" y="204"/>
                  </a:lnTo>
                  <a:lnTo>
                    <a:pt x="235" y="206"/>
                  </a:lnTo>
                  <a:lnTo>
                    <a:pt x="235" y="204"/>
                  </a:lnTo>
                  <a:lnTo>
                    <a:pt x="235" y="206"/>
                  </a:lnTo>
                  <a:close/>
                  <a:moveTo>
                    <a:pt x="237" y="204"/>
                  </a:moveTo>
                  <a:lnTo>
                    <a:pt x="237" y="206"/>
                  </a:lnTo>
                  <a:lnTo>
                    <a:pt x="237" y="204"/>
                  </a:lnTo>
                  <a:close/>
                  <a:moveTo>
                    <a:pt x="207" y="206"/>
                  </a:moveTo>
                  <a:lnTo>
                    <a:pt x="205" y="206"/>
                  </a:lnTo>
                  <a:lnTo>
                    <a:pt x="207" y="206"/>
                  </a:lnTo>
                  <a:close/>
                  <a:moveTo>
                    <a:pt x="191" y="206"/>
                  </a:moveTo>
                  <a:lnTo>
                    <a:pt x="193" y="206"/>
                  </a:lnTo>
                  <a:lnTo>
                    <a:pt x="191" y="206"/>
                  </a:lnTo>
                  <a:close/>
                  <a:moveTo>
                    <a:pt x="170" y="206"/>
                  </a:moveTo>
                  <a:lnTo>
                    <a:pt x="170" y="208"/>
                  </a:lnTo>
                  <a:lnTo>
                    <a:pt x="170" y="206"/>
                  </a:lnTo>
                  <a:close/>
                  <a:moveTo>
                    <a:pt x="170" y="206"/>
                  </a:moveTo>
                  <a:lnTo>
                    <a:pt x="170" y="208"/>
                  </a:lnTo>
                  <a:lnTo>
                    <a:pt x="170" y="206"/>
                  </a:lnTo>
                  <a:close/>
                  <a:moveTo>
                    <a:pt x="191" y="206"/>
                  </a:moveTo>
                  <a:lnTo>
                    <a:pt x="191" y="208"/>
                  </a:lnTo>
                  <a:lnTo>
                    <a:pt x="191" y="206"/>
                  </a:lnTo>
                  <a:close/>
                  <a:moveTo>
                    <a:pt x="237" y="204"/>
                  </a:moveTo>
                  <a:lnTo>
                    <a:pt x="237" y="206"/>
                  </a:lnTo>
                  <a:lnTo>
                    <a:pt x="235" y="206"/>
                  </a:lnTo>
                  <a:lnTo>
                    <a:pt x="235" y="208"/>
                  </a:lnTo>
                  <a:lnTo>
                    <a:pt x="235" y="206"/>
                  </a:lnTo>
                  <a:lnTo>
                    <a:pt x="235" y="204"/>
                  </a:lnTo>
                  <a:lnTo>
                    <a:pt x="237" y="204"/>
                  </a:lnTo>
                  <a:close/>
                  <a:moveTo>
                    <a:pt x="172" y="206"/>
                  </a:moveTo>
                  <a:lnTo>
                    <a:pt x="170" y="206"/>
                  </a:lnTo>
                  <a:lnTo>
                    <a:pt x="172" y="206"/>
                  </a:lnTo>
                  <a:lnTo>
                    <a:pt x="170" y="206"/>
                  </a:lnTo>
                  <a:lnTo>
                    <a:pt x="172" y="206"/>
                  </a:lnTo>
                  <a:close/>
                  <a:moveTo>
                    <a:pt x="128" y="208"/>
                  </a:moveTo>
                  <a:lnTo>
                    <a:pt x="126" y="208"/>
                  </a:lnTo>
                  <a:lnTo>
                    <a:pt x="128" y="208"/>
                  </a:lnTo>
                  <a:close/>
                  <a:moveTo>
                    <a:pt x="207" y="206"/>
                  </a:moveTo>
                  <a:lnTo>
                    <a:pt x="205" y="206"/>
                  </a:lnTo>
                  <a:lnTo>
                    <a:pt x="207" y="206"/>
                  </a:lnTo>
                  <a:close/>
                  <a:moveTo>
                    <a:pt x="195" y="206"/>
                  </a:moveTo>
                  <a:lnTo>
                    <a:pt x="197" y="206"/>
                  </a:lnTo>
                  <a:lnTo>
                    <a:pt x="195" y="206"/>
                  </a:lnTo>
                  <a:close/>
                  <a:moveTo>
                    <a:pt x="172" y="206"/>
                  </a:moveTo>
                  <a:lnTo>
                    <a:pt x="172" y="208"/>
                  </a:lnTo>
                  <a:lnTo>
                    <a:pt x="170" y="208"/>
                  </a:lnTo>
                  <a:lnTo>
                    <a:pt x="172" y="208"/>
                  </a:lnTo>
                  <a:lnTo>
                    <a:pt x="170" y="208"/>
                  </a:lnTo>
                  <a:lnTo>
                    <a:pt x="172" y="208"/>
                  </a:lnTo>
                  <a:lnTo>
                    <a:pt x="172" y="206"/>
                  </a:lnTo>
                  <a:lnTo>
                    <a:pt x="172" y="208"/>
                  </a:lnTo>
                  <a:lnTo>
                    <a:pt x="172" y="206"/>
                  </a:lnTo>
                  <a:lnTo>
                    <a:pt x="172" y="208"/>
                  </a:lnTo>
                  <a:lnTo>
                    <a:pt x="172" y="206"/>
                  </a:lnTo>
                  <a:close/>
                  <a:moveTo>
                    <a:pt x="199" y="206"/>
                  </a:moveTo>
                  <a:lnTo>
                    <a:pt x="201" y="206"/>
                  </a:lnTo>
                  <a:lnTo>
                    <a:pt x="199" y="206"/>
                  </a:lnTo>
                  <a:close/>
                  <a:moveTo>
                    <a:pt x="201" y="206"/>
                  </a:moveTo>
                  <a:lnTo>
                    <a:pt x="201" y="208"/>
                  </a:lnTo>
                  <a:lnTo>
                    <a:pt x="201" y="206"/>
                  </a:lnTo>
                  <a:lnTo>
                    <a:pt x="199" y="206"/>
                  </a:lnTo>
                  <a:lnTo>
                    <a:pt x="201" y="206"/>
                  </a:lnTo>
                  <a:close/>
                  <a:moveTo>
                    <a:pt x="209" y="206"/>
                  </a:moveTo>
                  <a:lnTo>
                    <a:pt x="209" y="204"/>
                  </a:lnTo>
                  <a:lnTo>
                    <a:pt x="209" y="206"/>
                  </a:lnTo>
                  <a:close/>
                  <a:moveTo>
                    <a:pt x="235" y="204"/>
                  </a:moveTo>
                  <a:lnTo>
                    <a:pt x="237" y="204"/>
                  </a:lnTo>
                  <a:lnTo>
                    <a:pt x="235" y="204"/>
                  </a:lnTo>
                  <a:close/>
                  <a:moveTo>
                    <a:pt x="207" y="206"/>
                  </a:moveTo>
                  <a:lnTo>
                    <a:pt x="207" y="204"/>
                  </a:lnTo>
                  <a:lnTo>
                    <a:pt x="207" y="206"/>
                  </a:lnTo>
                  <a:close/>
                  <a:moveTo>
                    <a:pt x="205" y="204"/>
                  </a:moveTo>
                  <a:lnTo>
                    <a:pt x="205" y="206"/>
                  </a:lnTo>
                  <a:lnTo>
                    <a:pt x="205" y="204"/>
                  </a:lnTo>
                  <a:close/>
                  <a:moveTo>
                    <a:pt x="207" y="204"/>
                  </a:moveTo>
                  <a:lnTo>
                    <a:pt x="207" y="206"/>
                  </a:lnTo>
                  <a:lnTo>
                    <a:pt x="207" y="204"/>
                  </a:lnTo>
                  <a:close/>
                  <a:moveTo>
                    <a:pt x="229" y="204"/>
                  </a:moveTo>
                  <a:lnTo>
                    <a:pt x="227" y="204"/>
                  </a:lnTo>
                  <a:lnTo>
                    <a:pt x="229" y="204"/>
                  </a:lnTo>
                  <a:close/>
                  <a:moveTo>
                    <a:pt x="170" y="206"/>
                  </a:moveTo>
                  <a:lnTo>
                    <a:pt x="172" y="206"/>
                  </a:lnTo>
                  <a:lnTo>
                    <a:pt x="170" y="206"/>
                  </a:lnTo>
                  <a:lnTo>
                    <a:pt x="172" y="206"/>
                  </a:lnTo>
                  <a:lnTo>
                    <a:pt x="170" y="206"/>
                  </a:lnTo>
                  <a:close/>
                  <a:moveTo>
                    <a:pt x="205" y="204"/>
                  </a:moveTo>
                  <a:lnTo>
                    <a:pt x="205" y="206"/>
                  </a:lnTo>
                  <a:lnTo>
                    <a:pt x="205" y="204"/>
                  </a:lnTo>
                  <a:close/>
                  <a:moveTo>
                    <a:pt x="227" y="204"/>
                  </a:moveTo>
                  <a:lnTo>
                    <a:pt x="225" y="204"/>
                  </a:lnTo>
                  <a:lnTo>
                    <a:pt x="227" y="204"/>
                  </a:lnTo>
                  <a:close/>
                  <a:moveTo>
                    <a:pt x="201" y="204"/>
                  </a:moveTo>
                  <a:lnTo>
                    <a:pt x="201" y="206"/>
                  </a:lnTo>
                  <a:lnTo>
                    <a:pt x="201" y="204"/>
                  </a:lnTo>
                  <a:close/>
                  <a:moveTo>
                    <a:pt x="205" y="204"/>
                  </a:moveTo>
                  <a:lnTo>
                    <a:pt x="205" y="206"/>
                  </a:lnTo>
                  <a:lnTo>
                    <a:pt x="203" y="206"/>
                  </a:lnTo>
                  <a:lnTo>
                    <a:pt x="205" y="206"/>
                  </a:lnTo>
                  <a:lnTo>
                    <a:pt x="203" y="206"/>
                  </a:lnTo>
                  <a:lnTo>
                    <a:pt x="203" y="204"/>
                  </a:lnTo>
                  <a:lnTo>
                    <a:pt x="205" y="204"/>
                  </a:lnTo>
                  <a:lnTo>
                    <a:pt x="205" y="206"/>
                  </a:lnTo>
                  <a:lnTo>
                    <a:pt x="205" y="204"/>
                  </a:lnTo>
                  <a:lnTo>
                    <a:pt x="205" y="206"/>
                  </a:lnTo>
                  <a:lnTo>
                    <a:pt x="205" y="204"/>
                  </a:lnTo>
                  <a:close/>
                  <a:moveTo>
                    <a:pt x="227" y="204"/>
                  </a:moveTo>
                  <a:lnTo>
                    <a:pt x="229" y="204"/>
                  </a:lnTo>
                  <a:lnTo>
                    <a:pt x="227" y="204"/>
                  </a:lnTo>
                  <a:close/>
                  <a:moveTo>
                    <a:pt x="235" y="204"/>
                  </a:moveTo>
                  <a:lnTo>
                    <a:pt x="237" y="204"/>
                  </a:lnTo>
                  <a:lnTo>
                    <a:pt x="235" y="204"/>
                  </a:lnTo>
                  <a:close/>
                  <a:moveTo>
                    <a:pt x="205" y="204"/>
                  </a:moveTo>
                  <a:lnTo>
                    <a:pt x="207" y="204"/>
                  </a:lnTo>
                  <a:lnTo>
                    <a:pt x="207" y="206"/>
                  </a:lnTo>
                  <a:lnTo>
                    <a:pt x="207" y="204"/>
                  </a:lnTo>
                  <a:lnTo>
                    <a:pt x="207" y="206"/>
                  </a:lnTo>
                  <a:lnTo>
                    <a:pt x="205" y="206"/>
                  </a:lnTo>
                  <a:lnTo>
                    <a:pt x="205" y="204"/>
                  </a:lnTo>
                  <a:lnTo>
                    <a:pt x="205" y="206"/>
                  </a:lnTo>
                  <a:lnTo>
                    <a:pt x="207" y="206"/>
                  </a:lnTo>
                  <a:lnTo>
                    <a:pt x="205" y="206"/>
                  </a:lnTo>
                  <a:lnTo>
                    <a:pt x="205" y="204"/>
                  </a:lnTo>
                  <a:lnTo>
                    <a:pt x="207" y="204"/>
                  </a:lnTo>
                  <a:lnTo>
                    <a:pt x="205" y="204"/>
                  </a:lnTo>
                  <a:close/>
                  <a:moveTo>
                    <a:pt x="203" y="204"/>
                  </a:moveTo>
                  <a:lnTo>
                    <a:pt x="203" y="206"/>
                  </a:lnTo>
                  <a:lnTo>
                    <a:pt x="203" y="204"/>
                  </a:lnTo>
                  <a:lnTo>
                    <a:pt x="205" y="204"/>
                  </a:lnTo>
                  <a:lnTo>
                    <a:pt x="203" y="204"/>
                  </a:lnTo>
                  <a:lnTo>
                    <a:pt x="203" y="206"/>
                  </a:lnTo>
                  <a:lnTo>
                    <a:pt x="203" y="204"/>
                  </a:lnTo>
                  <a:close/>
                  <a:moveTo>
                    <a:pt x="170" y="206"/>
                  </a:moveTo>
                  <a:lnTo>
                    <a:pt x="170" y="204"/>
                  </a:lnTo>
                  <a:lnTo>
                    <a:pt x="170" y="206"/>
                  </a:lnTo>
                  <a:close/>
                  <a:moveTo>
                    <a:pt x="225" y="204"/>
                  </a:moveTo>
                  <a:lnTo>
                    <a:pt x="227" y="204"/>
                  </a:lnTo>
                  <a:lnTo>
                    <a:pt x="225" y="204"/>
                  </a:lnTo>
                  <a:close/>
                  <a:moveTo>
                    <a:pt x="170" y="206"/>
                  </a:moveTo>
                  <a:lnTo>
                    <a:pt x="170" y="204"/>
                  </a:lnTo>
                  <a:lnTo>
                    <a:pt x="170" y="206"/>
                  </a:lnTo>
                  <a:close/>
                  <a:moveTo>
                    <a:pt x="231" y="204"/>
                  </a:moveTo>
                  <a:lnTo>
                    <a:pt x="231" y="202"/>
                  </a:lnTo>
                  <a:lnTo>
                    <a:pt x="231" y="204"/>
                  </a:lnTo>
                  <a:close/>
                  <a:moveTo>
                    <a:pt x="231" y="202"/>
                  </a:moveTo>
                  <a:lnTo>
                    <a:pt x="231" y="204"/>
                  </a:lnTo>
                  <a:lnTo>
                    <a:pt x="231" y="202"/>
                  </a:lnTo>
                  <a:lnTo>
                    <a:pt x="231" y="204"/>
                  </a:lnTo>
                  <a:lnTo>
                    <a:pt x="231" y="202"/>
                  </a:lnTo>
                  <a:close/>
                  <a:moveTo>
                    <a:pt x="207" y="204"/>
                  </a:moveTo>
                  <a:lnTo>
                    <a:pt x="205" y="204"/>
                  </a:lnTo>
                  <a:lnTo>
                    <a:pt x="207" y="204"/>
                  </a:lnTo>
                  <a:close/>
                  <a:moveTo>
                    <a:pt x="231" y="204"/>
                  </a:moveTo>
                  <a:lnTo>
                    <a:pt x="231" y="202"/>
                  </a:lnTo>
                  <a:lnTo>
                    <a:pt x="231" y="204"/>
                  </a:lnTo>
                  <a:close/>
                  <a:moveTo>
                    <a:pt x="128" y="206"/>
                  </a:moveTo>
                  <a:lnTo>
                    <a:pt x="128" y="208"/>
                  </a:lnTo>
                  <a:lnTo>
                    <a:pt x="128" y="206"/>
                  </a:lnTo>
                  <a:lnTo>
                    <a:pt x="128" y="208"/>
                  </a:lnTo>
                  <a:lnTo>
                    <a:pt x="128" y="206"/>
                  </a:lnTo>
                  <a:lnTo>
                    <a:pt x="128" y="208"/>
                  </a:lnTo>
                  <a:lnTo>
                    <a:pt x="128" y="206"/>
                  </a:lnTo>
                  <a:close/>
                  <a:moveTo>
                    <a:pt x="126" y="206"/>
                  </a:moveTo>
                  <a:lnTo>
                    <a:pt x="128" y="206"/>
                  </a:lnTo>
                  <a:lnTo>
                    <a:pt x="126" y="206"/>
                  </a:lnTo>
                  <a:close/>
                  <a:moveTo>
                    <a:pt x="227" y="204"/>
                  </a:moveTo>
                  <a:lnTo>
                    <a:pt x="227" y="202"/>
                  </a:lnTo>
                  <a:lnTo>
                    <a:pt x="227" y="204"/>
                  </a:lnTo>
                  <a:close/>
                  <a:moveTo>
                    <a:pt x="227" y="204"/>
                  </a:moveTo>
                  <a:lnTo>
                    <a:pt x="225" y="204"/>
                  </a:lnTo>
                  <a:lnTo>
                    <a:pt x="227" y="204"/>
                  </a:lnTo>
                  <a:lnTo>
                    <a:pt x="227" y="202"/>
                  </a:lnTo>
                  <a:lnTo>
                    <a:pt x="227" y="204"/>
                  </a:lnTo>
                  <a:close/>
                  <a:moveTo>
                    <a:pt x="195" y="204"/>
                  </a:moveTo>
                  <a:lnTo>
                    <a:pt x="195" y="206"/>
                  </a:lnTo>
                  <a:lnTo>
                    <a:pt x="195" y="204"/>
                  </a:lnTo>
                  <a:close/>
                  <a:moveTo>
                    <a:pt x="203" y="204"/>
                  </a:moveTo>
                  <a:lnTo>
                    <a:pt x="201" y="204"/>
                  </a:lnTo>
                  <a:lnTo>
                    <a:pt x="203" y="204"/>
                  </a:lnTo>
                  <a:lnTo>
                    <a:pt x="201" y="204"/>
                  </a:lnTo>
                  <a:lnTo>
                    <a:pt x="203" y="204"/>
                  </a:lnTo>
                  <a:close/>
                  <a:moveTo>
                    <a:pt x="227" y="202"/>
                  </a:moveTo>
                  <a:lnTo>
                    <a:pt x="225" y="202"/>
                  </a:lnTo>
                  <a:lnTo>
                    <a:pt x="227" y="202"/>
                  </a:lnTo>
                  <a:close/>
                  <a:moveTo>
                    <a:pt x="207" y="204"/>
                  </a:moveTo>
                  <a:lnTo>
                    <a:pt x="209" y="204"/>
                  </a:lnTo>
                  <a:lnTo>
                    <a:pt x="207" y="204"/>
                  </a:lnTo>
                  <a:close/>
                  <a:moveTo>
                    <a:pt x="126" y="206"/>
                  </a:moveTo>
                  <a:lnTo>
                    <a:pt x="126" y="204"/>
                  </a:lnTo>
                  <a:lnTo>
                    <a:pt x="126" y="206"/>
                  </a:lnTo>
                  <a:close/>
                  <a:moveTo>
                    <a:pt x="205" y="204"/>
                  </a:moveTo>
                  <a:lnTo>
                    <a:pt x="203" y="204"/>
                  </a:lnTo>
                  <a:lnTo>
                    <a:pt x="205" y="204"/>
                  </a:lnTo>
                  <a:close/>
                  <a:moveTo>
                    <a:pt x="205" y="204"/>
                  </a:moveTo>
                  <a:lnTo>
                    <a:pt x="203" y="204"/>
                  </a:lnTo>
                  <a:lnTo>
                    <a:pt x="205" y="204"/>
                  </a:lnTo>
                  <a:close/>
                  <a:moveTo>
                    <a:pt x="128" y="204"/>
                  </a:moveTo>
                  <a:lnTo>
                    <a:pt x="128" y="206"/>
                  </a:lnTo>
                  <a:lnTo>
                    <a:pt x="126" y="206"/>
                  </a:lnTo>
                  <a:lnTo>
                    <a:pt x="126" y="204"/>
                  </a:lnTo>
                  <a:lnTo>
                    <a:pt x="128" y="204"/>
                  </a:lnTo>
                  <a:close/>
                  <a:moveTo>
                    <a:pt x="205" y="204"/>
                  </a:moveTo>
                  <a:lnTo>
                    <a:pt x="203" y="204"/>
                  </a:lnTo>
                  <a:lnTo>
                    <a:pt x="205" y="204"/>
                  </a:lnTo>
                  <a:close/>
                  <a:moveTo>
                    <a:pt x="227" y="202"/>
                  </a:moveTo>
                  <a:lnTo>
                    <a:pt x="229" y="202"/>
                  </a:lnTo>
                  <a:lnTo>
                    <a:pt x="227" y="202"/>
                  </a:lnTo>
                  <a:close/>
                  <a:moveTo>
                    <a:pt x="227" y="202"/>
                  </a:moveTo>
                  <a:lnTo>
                    <a:pt x="225" y="202"/>
                  </a:lnTo>
                  <a:lnTo>
                    <a:pt x="227" y="202"/>
                  </a:lnTo>
                  <a:close/>
                  <a:moveTo>
                    <a:pt x="134" y="204"/>
                  </a:moveTo>
                  <a:lnTo>
                    <a:pt x="134" y="206"/>
                  </a:lnTo>
                  <a:lnTo>
                    <a:pt x="134" y="208"/>
                  </a:lnTo>
                  <a:lnTo>
                    <a:pt x="136" y="208"/>
                  </a:lnTo>
                  <a:lnTo>
                    <a:pt x="138" y="208"/>
                  </a:lnTo>
                  <a:lnTo>
                    <a:pt x="138" y="210"/>
                  </a:lnTo>
                  <a:lnTo>
                    <a:pt x="138" y="212"/>
                  </a:lnTo>
                  <a:lnTo>
                    <a:pt x="140" y="212"/>
                  </a:lnTo>
                  <a:lnTo>
                    <a:pt x="138" y="212"/>
                  </a:lnTo>
                  <a:lnTo>
                    <a:pt x="138" y="214"/>
                  </a:lnTo>
                  <a:lnTo>
                    <a:pt x="140" y="214"/>
                  </a:lnTo>
                  <a:lnTo>
                    <a:pt x="138" y="214"/>
                  </a:lnTo>
                  <a:lnTo>
                    <a:pt x="136" y="214"/>
                  </a:lnTo>
                  <a:lnTo>
                    <a:pt x="134" y="214"/>
                  </a:lnTo>
                  <a:lnTo>
                    <a:pt x="134" y="212"/>
                  </a:lnTo>
                  <a:lnTo>
                    <a:pt x="132" y="212"/>
                  </a:lnTo>
                  <a:lnTo>
                    <a:pt x="130" y="212"/>
                  </a:lnTo>
                  <a:lnTo>
                    <a:pt x="130" y="210"/>
                  </a:lnTo>
                  <a:lnTo>
                    <a:pt x="128" y="210"/>
                  </a:lnTo>
                  <a:lnTo>
                    <a:pt x="128" y="208"/>
                  </a:lnTo>
                  <a:lnTo>
                    <a:pt x="130" y="208"/>
                  </a:lnTo>
                  <a:lnTo>
                    <a:pt x="132" y="208"/>
                  </a:lnTo>
                  <a:lnTo>
                    <a:pt x="132" y="206"/>
                  </a:lnTo>
                  <a:lnTo>
                    <a:pt x="132" y="204"/>
                  </a:lnTo>
                  <a:lnTo>
                    <a:pt x="132" y="206"/>
                  </a:lnTo>
                  <a:lnTo>
                    <a:pt x="132" y="204"/>
                  </a:lnTo>
                  <a:lnTo>
                    <a:pt x="134" y="204"/>
                  </a:lnTo>
                  <a:close/>
                  <a:moveTo>
                    <a:pt x="207" y="202"/>
                  </a:moveTo>
                  <a:lnTo>
                    <a:pt x="207" y="204"/>
                  </a:lnTo>
                  <a:lnTo>
                    <a:pt x="207" y="202"/>
                  </a:lnTo>
                  <a:close/>
                  <a:moveTo>
                    <a:pt x="203" y="204"/>
                  </a:moveTo>
                  <a:lnTo>
                    <a:pt x="203" y="202"/>
                  </a:lnTo>
                  <a:lnTo>
                    <a:pt x="203" y="204"/>
                  </a:lnTo>
                  <a:close/>
                  <a:moveTo>
                    <a:pt x="227" y="202"/>
                  </a:moveTo>
                  <a:lnTo>
                    <a:pt x="225" y="202"/>
                  </a:lnTo>
                  <a:lnTo>
                    <a:pt x="227" y="202"/>
                  </a:lnTo>
                  <a:close/>
                  <a:moveTo>
                    <a:pt x="195" y="204"/>
                  </a:moveTo>
                  <a:lnTo>
                    <a:pt x="195" y="206"/>
                  </a:lnTo>
                  <a:lnTo>
                    <a:pt x="195" y="204"/>
                  </a:lnTo>
                  <a:lnTo>
                    <a:pt x="195" y="206"/>
                  </a:lnTo>
                  <a:lnTo>
                    <a:pt x="195" y="204"/>
                  </a:lnTo>
                  <a:lnTo>
                    <a:pt x="195" y="206"/>
                  </a:lnTo>
                  <a:lnTo>
                    <a:pt x="195" y="206"/>
                  </a:lnTo>
                  <a:lnTo>
                    <a:pt x="195" y="204"/>
                  </a:lnTo>
                  <a:lnTo>
                    <a:pt x="195" y="204"/>
                  </a:lnTo>
                  <a:lnTo>
                    <a:pt x="195" y="204"/>
                  </a:lnTo>
                  <a:lnTo>
                    <a:pt x="195" y="204"/>
                  </a:lnTo>
                  <a:lnTo>
                    <a:pt x="195" y="204"/>
                  </a:lnTo>
                  <a:lnTo>
                    <a:pt x="195" y="204"/>
                  </a:lnTo>
                  <a:lnTo>
                    <a:pt x="195" y="204"/>
                  </a:lnTo>
                  <a:lnTo>
                    <a:pt x="195" y="204"/>
                  </a:lnTo>
                  <a:close/>
                  <a:moveTo>
                    <a:pt x="225" y="202"/>
                  </a:moveTo>
                  <a:lnTo>
                    <a:pt x="227" y="202"/>
                  </a:lnTo>
                  <a:lnTo>
                    <a:pt x="225" y="202"/>
                  </a:lnTo>
                  <a:close/>
                  <a:moveTo>
                    <a:pt x="227" y="202"/>
                  </a:moveTo>
                  <a:lnTo>
                    <a:pt x="229" y="202"/>
                  </a:lnTo>
                  <a:lnTo>
                    <a:pt x="227" y="202"/>
                  </a:lnTo>
                  <a:close/>
                  <a:moveTo>
                    <a:pt x="207" y="202"/>
                  </a:moveTo>
                  <a:lnTo>
                    <a:pt x="207" y="204"/>
                  </a:lnTo>
                  <a:lnTo>
                    <a:pt x="207" y="202"/>
                  </a:lnTo>
                  <a:close/>
                  <a:moveTo>
                    <a:pt x="227" y="202"/>
                  </a:moveTo>
                  <a:lnTo>
                    <a:pt x="225" y="202"/>
                  </a:lnTo>
                  <a:lnTo>
                    <a:pt x="227" y="202"/>
                  </a:lnTo>
                  <a:close/>
                  <a:moveTo>
                    <a:pt x="229" y="202"/>
                  </a:moveTo>
                  <a:lnTo>
                    <a:pt x="227" y="202"/>
                  </a:lnTo>
                  <a:lnTo>
                    <a:pt x="229" y="202"/>
                  </a:lnTo>
                  <a:close/>
                  <a:moveTo>
                    <a:pt x="201" y="204"/>
                  </a:moveTo>
                  <a:lnTo>
                    <a:pt x="201" y="202"/>
                  </a:lnTo>
                  <a:lnTo>
                    <a:pt x="201" y="204"/>
                  </a:lnTo>
                  <a:close/>
                  <a:moveTo>
                    <a:pt x="201" y="204"/>
                  </a:moveTo>
                  <a:lnTo>
                    <a:pt x="201" y="202"/>
                  </a:lnTo>
                  <a:lnTo>
                    <a:pt x="201" y="204"/>
                  </a:lnTo>
                  <a:close/>
                  <a:moveTo>
                    <a:pt x="203" y="202"/>
                  </a:moveTo>
                  <a:lnTo>
                    <a:pt x="203" y="204"/>
                  </a:lnTo>
                  <a:lnTo>
                    <a:pt x="203" y="202"/>
                  </a:lnTo>
                  <a:close/>
                  <a:moveTo>
                    <a:pt x="203" y="202"/>
                  </a:moveTo>
                  <a:lnTo>
                    <a:pt x="201" y="202"/>
                  </a:lnTo>
                  <a:lnTo>
                    <a:pt x="203" y="202"/>
                  </a:lnTo>
                  <a:lnTo>
                    <a:pt x="203" y="204"/>
                  </a:lnTo>
                  <a:lnTo>
                    <a:pt x="201" y="204"/>
                  </a:lnTo>
                  <a:lnTo>
                    <a:pt x="201" y="202"/>
                  </a:lnTo>
                  <a:lnTo>
                    <a:pt x="203" y="202"/>
                  </a:lnTo>
                  <a:close/>
                  <a:moveTo>
                    <a:pt x="227" y="202"/>
                  </a:moveTo>
                  <a:lnTo>
                    <a:pt x="225" y="202"/>
                  </a:lnTo>
                  <a:lnTo>
                    <a:pt x="227" y="202"/>
                  </a:lnTo>
                  <a:close/>
                  <a:moveTo>
                    <a:pt x="207" y="202"/>
                  </a:moveTo>
                  <a:lnTo>
                    <a:pt x="207" y="204"/>
                  </a:lnTo>
                  <a:lnTo>
                    <a:pt x="207" y="202"/>
                  </a:lnTo>
                  <a:close/>
                  <a:moveTo>
                    <a:pt x="225" y="202"/>
                  </a:moveTo>
                  <a:lnTo>
                    <a:pt x="223" y="202"/>
                  </a:lnTo>
                  <a:lnTo>
                    <a:pt x="225" y="202"/>
                  </a:lnTo>
                  <a:close/>
                  <a:moveTo>
                    <a:pt x="124" y="204"/>
                  </a:moveTo>
                  <a:lnTo>
                    <a:pt x="126" y="204"/>
                  </a:lnTo>
                  <a:lnTo>
                    <a:pt x="124" y="204"/>
                  </a:lnTo>
                  <a:lnTo>
                    <a:pt x="126" y="204"/>
                  </a:lnTo>
                  <a:lnTo>
                    <a:pt x="124" y="204"/>
                  </a:lnTo>
                  <a:close/>
                  <a:moveTo>
                    <a:pt x="227" y="202"/>
                  </a:moveTo>
                  <a:lnTo>
                    <a:pt x="225" y="202"/>
                  </a:lnTo>
                  <a:lnTo>
                    <a:pt x="227" y="202"/>
                  </a:lnTo>
                  <a:close/>
                  <a:moveTo>
                    <a:pt x="195" y="202"/>
                  </a:moveTo>
                  <a:lnTo>
                    <a:pt x="195" y="202"/>
                  </a:lnTo>
                  <a:lnTo>
                    <a:pt x="195" y="202"/>
                  </a:lnTo>
                  <a:lnTo>
                    <a:pt x="195" y="202"/>
                  </a:lnTo>
                  <a:lnTo>
                    <a:pt x="195" y="204"/>
                  </a:lnTo>
                  <a:lnTo>
                    <a:pt x="195" y="204"/>
                  </a:lnTo>
                  <a:lnTo>
                    <a:pt x="195" y="202"/>
                  </a:lnTo>
                  <a:lnTo>
                    <a:pt x="195" y="204"/>
                  </a:lnTo>
                  <a:lnTo>
                    <a:pt x="195" y="202"/>
                  </a:lnTo>
                  <a:close/>
                  <a:moveTo>
                    <a:pt x="122" y="204"/>
                  </a:moveTo>
                  <a:lnTo>
                    <a:pt x="124" y="204"/>
                  </a:lnTo>
                  <a:lnTo>
                    <a:pt x="122" y="204"/>
                  </a:lnTo>
                  <a:close/>
                  <a:moveTo>
                    <a:pt x="201" y="202"/>
                  </a:moveTo>
                  <a:lnTo>
                    <a:pt x="203" y="202"/>
                  </a:lnTo>
                  <a:lnTo>
                    <a:pt x="201" y="202"/>
                  </a:lnTo>
                  <a:close/>
                  <a:moveTo>
                    <a:pt x="203" y="202"/>
                  </a:moveTo>
                  <a:lnTo>
                    <a:pt x="201" y="202"/>
                  </a:lnTo>
                  <a:lnTo>
                    <a:pt x="203" y="202"/>
                  </a:lnTo>
                  <a:close/>
                  <a:moveTo>
                    <a:pt x="205" y="202"/>
                  </a:moveTo>
                  <a:lnTo>
                    <a:pt x="203" y="202"/>
                  </a:lnTo>
                  <a:lnTo>
                    <a:pt x="205" y="202"/>
                  </a:lnTo>
                  <a:close/>
                  <a:moveTo>
                    <a:pt x="221" y="202"/>
                  </a:moveTo>
                  <a:lnTo>
                    <a:pt x="221" y="200"/>
                  </a:lnTo>
                  <a:lnTo>
                    <a:pt x="223" y="200"/>
                  </a:lnTo>
                  <a:lnTo>
                    <a:pt x="223" y="202"/>
                  </a:lnTo>
                  <a:lnTo>
                    <a:pt x="221" y="202"/>
                  </a:lnTo>
                  <a:close/>
                  <a:moveTo>
                    <a:pt x="205" y="202"/>
                  </a:moveTo>
                  <a:lnTo>
                    <a:pt x="203" y="202"/>
                  </a:lnTo>
                  <a:lnTo>
                    <a:pt x="205" y="202"/>
                  </a:lnTo>
                  <a:close/>
                  <a:moveTo>
                    <a:pt x="219" y="200"/>
                  </a:moveTo>
                  <a:lnTo>
                    <a:pt x="219" y="202"/>
                  </a:lnTo>
                  <a:lnTo>
                    <a:pt x="219" y="200"/>
                  </a:lnTo>
                  <a:close/>
                  <a:moveTo>
                    <a:pt x="205" y="202"/>
                  </a:moveTo>
                  <a:lnTo>
                    <a:pt x="207" y="202"/>
                  </a:lnTo>
                  <a:lnTo>
                    <a:pt x="205" y="202"/>
                  </a:lnTo>
                  <a:close/>
                  <a:moveTo>
                    <a:pt x="195" y="202"/>
                  </a:moveTo>
                  <a:lnTo>
                    <a:pt x="195" y="202"/>
                  </a:lnTo>
                  <a:lnTo>
                    <a:pt x="195" y="202"/>
                  </a:lnTo>
                  <a:lnTo>
                    <a:pt x="195" y="202"/>
                  </a:lnTo>
                  <a:lnTo>
                    <a:pt x="195" y="202"/>
                  </a:lnTo>
                  <a:lnTo>
                    <a:pt x="195" y="202"/>
                  </a:lnTo>
                  <a:lnTo>
                    <a:pt x="195" y="202"/>
                  </a:lnTo>
                  <a:close/>
                  <a:moveTo>
                    <a:pt x="219" y="200"/>
                  </a:moveTo>
                  <a:lnTo>
                    <a:pt x="217" y="200"/>
                  </a:lnTo>
                  <a:lnTo>
                    <a:pt x="219" y="200"/>
                  </a:lnTo>
                  <a:close/>
                  <a:moveTo>
                    <a:pt x="205" y="202"/>
                  </a:moveTo>
                  <a:lnTo>
                    <a:pt x="203" y="202"/>
                  </a:lnTo>
                  <a:lnTo>
                    <a:pt x="205" y="202"/>
                  </a:lnTo>
                  <a:close/>
                  <a:moveTo>
                    <a:pt x="195" y="202"/>
                  </a:moveTo>
                  <a:lnTo>
                    <a:pt x="195" y="202"/>
                  </a:lnTo>
                  <a:lnTo>
                    <a:pt x="195" y="202"/>
                  </a:lnTo>
                  <a:lnTo>
                    <a:pt x="195" y="202"/>
                  </a:lnTo>
                  <a:lnTo>
                    <a:pt x="195" y="202"/>
                  </a:lnTo>
                  <a:close/>
                  <a:moveTo>
                    <a:pt x="207" y="202"/>
                  </a:moveTo>
                  <a:lnTo>
                    <a:pt x="207" y="200"/>
                  </a:lnTo>
                  <a:lnTo>
                    <a:pt x="207" y="202"/>
                  </a:lnTo>
                  <a:close/>
                  <a:moveTo>
                    <a:pt x="203" y="202"/>
                  </a:moveTo>
                  <a:lnTo>
                    <a:pt x="205" y="202"/>
                  </a:lnTo>
                  <a:lnTo>
                    <a:pt x="203" y="202"/>
                  </a:lnTo>
                  <a:lnTo>
                    <a:pt x="203" y="200"/>
                  </a:lnTo>
                  <a:lnTo>
                    <a:pt x="203" y="202"/>
                  </a:lnTo>
                  <a:close/>
                  <a:moveTo>
                    <a:pt x="219" y="200"/>
                  </a:moveTo>
                  <a:lnTo>
                    <a:pt x="217" y="200"/>
                  </a:lnTo>
                  <a:lnTo>
                    <a:pt x="219" y="200"/>
                  </a:lnTo>
                  <a:close/>
                  <a:moveTo>
                    <a:pt x="195" y="202"/>
                  </a:moveTo>
                  <a:lnTo>
                    <a:pt x="195" y="202"/>
                  </a:lnTo>
                  <a:lnTo>
                    <a:pt x="195" y="202"/>
                  </a:lnTo>
                  <a:close/>
                  <a:moveTo>
                    <a:pt x="207" y="200"/>
                  </a:moveTo>
                  <a:lnTo>
                    <a:pt x="207" y="202"/>
                  </a:lnTo>
                  <a:lnTo>
                    <a:pt x="209" y="202"/>
                  </a:lnTo>
                  <a:lnTo>
                    <a:pt x="207" y="202"/>
                  </a:lnTo>
                  <a:lnTo>
                    <a:pt x="207" y="200"/>
                  </a:lnTo>
                  <a:close/>
                  <a:moveTo>
                    <a:pt x="217" y="200"/>
                  </a:moveTo>
                  <a:lnTo>
                    <a:pt x="219" y="200"/>
                  </a:lnTo>
                  <a:lnTo>
                    <a:pt x="217" y="200"/>
                  </a:lnTo>
                  <a:close/>
                  <a:moveTo>
                    <a:pt x="205" y="200"/>
                  </a:moveTo>
                  <a:lnTo>
                    <a:pt x="205" y="202"/>
                  </a:lnTo>
                  <a:lnTo>
                    <a:pt x="205" y="200"/>
                  </a:lnTo>
                  <a:close/>
                  <a:moveTo>
                    <a:pt x="201" y="200"/>
                  </a:moveTo>
                  <a:lnTo>
                    <a:pt x="201" y="202"/>
                  </a:lnTo>
                  <a:lnTo>
                    <a:pt x="201" y="200"/>
                  </a:lnTo>
                  <a:lnTo>
                    <a:pt x="201" y="202"/>
                  </a:lnTo>
                  <a:lnTo>
                    <a:pt x="201" y="200"/>
                  </a:lnTo>
                  <a:close/>
                  <a:moveTo>
                    <a:pt x="205" y="200"/>
                  </a:moveTo>
                  <a:lnTo>
                    <a:pt x="203" y="200"/>
                  </a:lnTo>
                  <a:lnTo>
                    <a:pt x="205" y="200"/>
                  </a:lnTo>
                  <a:close/>
                  <a:moveTo>
                    <a:pt x="203" y="200"/>
                  </a:moveTo>
                  <a:lnTo>
                    <a:pt x="205" y="200"/>
                  </a:lnTo>
                  <a:lnTo>
                    <a:pt x="203" y="200"/>
                  </a:lnTo>
                  <a:close/>
                  <a:moveTo>
                    <a:pt x="203" y="200"/>
                  </a:moveTo>
                  <a:lnTo>
                    <a:pt x="201" y="200"/>
                  </a:lnTo>
                  <a:lnTo>
                    <a:pt x="203" y="200"/>
                  </a:lnTo>
                  <a:close/>
                  <a:moveTo>
                    <a:pt x="195" y="200"/>
                  </a:moveTo>
                  <a:lnTo>
                    <a:pt x="195" y="202"/>
                  </a:lnTo>
                  <a:lnTo>
                    <a:pt x="195" y="200"/>
                  </a:lnTo>
                  <a:close/>
                  <a:moveTo>
                    <a:pt x="219" y="200"/>
                  </a:moveTo>
                  <a:lnTo>
                    <a:pt x="217" y="200"/>
                  </a:lnTo>
                  <a:lnTo>
                    <a:pt x="219" y="200"/>
                  </a:lnTo>
                  <a:close/>
                  <a:moveTo>
                    <a:pt x="195" y="200"/>
                  </a:moveTo>
                  <a:lnTo>
                    <a:pt x="195" y="202"/>
                  </a:lnTo>
                  <a:lnTo>
                    <a:pt x="195" y="200"/>
                  </a:lnTo>
                  <a:close/>
                  <a:moveTo>
                    <a:pt x="219" y="200"/>
                  </a:moveTo>
                  <a:lnTo>
                    <a:pt x="217" y="200"/>
                  </a:lnTo>
                  <a:lnTo>
                    <a:pt x="219" y="200"/>
                  </a:lnTo>
                  <a:close/>
                  <a:moveTo>
                    <a:pt x="203" y="200"/>
                  </a:moveTo>
                  <a:lnTo>
                    <a:pt x="201" y="200"/>
                  </a:lnTo>
                  <a:lnTo>
                    <a:pt x="203" y="200"/>
                  </a:lnTo>
                  <a:close/>
                  <a:moveTo>
                    <a:pt x="203" y="200"/>
                  </a:moveTo>
                  <a:lnTo>
                    <a:pt x="201" y="200"/>
                  </a:lnTo>
                  <a:lnTo>
                    <a:pt x="203" y="200"/>
                  </a:lnTo>
                  <a:close/>
                  <a:moveTo>
                    <a:pt x="219" y="200"/>
                  </a:moveTo>
                  <a:lnTo>
                    <a:pt x="217" y="200"/>
                  </a:lnTo>
                  <a:lnTo>
                    <a:pt x="219" y="200"/>
                  </a:lnTo>
                  <a:close/>
                  <a:moveTo>
                    <a:pt x="219" y="198"/>
                  </a:moveTo>
                  <a:lnTo>
                    <a:pt x="219" y="200"/>
                  </a:lnTo>
                  <a:lnTo>
                    <a:pt x="219" y="198"/>
                  </a:lnTo>
                  <a:close/>
                  <a:moveTo>
                    <a:pt x="104" y="202"/>
                  </a:moveTo>
                  <a:lnTo>
                    <a:pt x="102" y="202"/>
                  </a:lnTo>
                  <a:lnTo>
                    <a:pt x="104" y="202"/>
                  </a:lnTo>
                  <a:lnTo>
                    <a:pt x="104" y="200"/>
                  </a:lnTo>
                  <a:lnTo>
                    <a:pt x="104" y="202"/>
                  </a:lnTo>
                  <a:close/>
                  <a:moveTo>
                    <a:pt x="128" y="200"/>
                  </a:moveTo>
                  <a:lnTo>
                    <a:pt x="130" y="200"/>
                  </a:lnTo>
                  <a:lnTo>
                    <a:pt x="128" y="200"/>
                  </a:lnTo>
                  <a:close/>
                  <a:moveTo>
                    <a:pt x="197" y="198"/>
                  </a:moveTo>
                  <a:lnTo>
                    <a:pt x="197" y="200"/>
                  </a:lnTo>
                  <a:lnTo>
                    <a:pt x="197" y="198"/>
                  </a:lnTo>
                  <a:lnTo>
                    <a:pt x="197" y="200"/>
                  </a:lnTo>
                  <a:lnTo>
                    <a:pt x="197" y="198"/>
                  </a:lnTo>
                  <a:lnTo>
                    <a:pt x="199" y="198"/>
                  </a:lnTo>
                  <a:lnTo>
                    <a:pt x="199" y="200"/>
                  </a:lnTo>
                  <a:lnTo>
                    <a:pt x="197" y="200"/>
                  </a:lnTo>
                  <a:lnTo>
                    <a:pt x="197" y="198"/>
                  </a:lnTo>
                  <a:close/>
                  <a:moveTo>
                    <a:pt x="199" y="198"/>
                  </a:moveTo>
                  <a:lnTo>
                    <a:pt x="197" y="198"/>
                  </a:lnTo>
                  <a:lnTo>
                    <a:pt x="199" y="198"/>
                  </a:lnTo>
                  <a:close/>
                  <a:moveTo>
                    <a:pt x="195" y="198"/>
                  </a:moveTo>
                  <a:lnTo>
                    <a:pt x="195" y="198"/>
                  </a:lnTo>
                  <a:lnTo>
                    <a:pt x="195" y="198"/>
                  </a:lnTo>
                  <a:close/>
                  <a:moveTo>
                    <a:pt x="201" y="198"/>
                  </a:moveTo>
                  <a:lnTo>
                    <a:pt x="199" y="198"/>
                  </a:lnTo>
                  <a:lnTo>
                    <a:pt x="199" y="200"/>
                  </a:lnTo>
                  <a:lnTo>
                    <a:pt x="199" y="198"/>
                  </a:lnTo>
                  <a:lnTo>
                    <a:pt x="199" y="200"/>
                  </a:lnTo>
                  <a:lnTo>
                    <a:pt x="199" y="198"/>
                  </a:lnTo>
                  <a:lnTo>
                    <a:pt x="199" y="200"/>
                  </a:lnTo>
                  <a:lnTo>
                    <a:pt x="199" y="198"/>
                  </a:lnTo>
                  <a:lnTo>
                    <a:pt x="201" y="198"/>
                  </a:lnTo>
                  <a:close/>
                  <a:moveTo>
                    <a:pt x="197" y="198"/>
                  </a:moveTo>
                  <a:lnTo>
                    <a:pt x="199" y="198"/>
                  </a:lnTo>
                  <a:lnTo>
                    <a:pt x="197" y="198"/>
                  </a:lnTo>
                  <a:close/>
                  <a:moveTo>
                    <a:pt x="195" y="198"/>
                  </a:moveTo>
                  <a:lnTo>
                    <a:pt x="195" y="200"/>
                  </a:lnTo>
                  <a:lnTo>
                    <a:pt x="195" y="198"/>
                  </a:lnTo>
                  <a:close/>
                  <a:moveTo>
                    <a:pt x="104" y="200"/>
                  </a:moveTo>
                  <a:lnTo>
                    <a:pt x="104" y="198"/>
                  </a:lnTo>
                  <a:lnTo>
                    <a:pt x="104" y="200"/>
                  </a:lnTo>
                  <a:close/>
                  <a:moveTo>
                    <a:pt x="217" y="196"/>
                  </a:moveTo>
                  <a:lnTo>
                    <a:pt x="217" y="198"/>
                  </a:lnTo>
                  <a:lnTo>
                    <a:pt x="217" y="196"/>
                  </a:lnTo>
                  <a:lnTo>
                    <a:pt x="217" y="198"/>
                  </a:lnTo>
                  <a:lnTo>
                    <a:pt x="217" y="196"/>
                  </a:lnTo>
                  <a:close/>
                  <a:moveTo>
                    <a:pt x="201" y="198"/>
                  </a:moveTo>
                  <a:lnTo>
                    <a:pt x="201" y="200"/>
                  </a:lnTo>
                  <a:lnTo>
                    <a:pt x="201" y="198"/>
                  </a:lnTo>
                  <a:lnTo>
                    <a:pt x="201" y="200"/>
                  </a:lnTo>
                  <a:lnTo>
                    <a:pt x="199" y="200"/>
                  </a:lnTo>
                  <a:lnTo>
                    <a:pt x="199" y="198"/>
                  </a:lnTo>
                  <a:lnTo>
                    <a:pt x="201" y="198"/>
                  </a:lnTo>
                  <a:lnTo>
                    <a:pt x="201" y="200"/>
                  </a:lnTo>
                  <a:lnTo>
                    <a:pt x="201" y="198"/>
                  </a:lnTo>
                  <a:lnTo>
                    <a:pt x="201" y="200"/>
                  </a:lnTo>
                  <a:lnTo>
                    <a:pt x="201" y="198"/>
                  </a:lnTo>
                  <a:close/>
                  <a:moveTo>
                    <a:pt x="201" y="196"/>
                  </a:moveTo>
                  <a:lnTo>
                    <a:pt x="201" y="198"/>
                  </a:lnTo>
                  <a:lnTo>
                    <a:pt x="201" y="196"/>
                  </a:lnTo>
                  <a:close/>
                  <a:moveTo>
                    <a:pt x="201" y="198"/>
                  </a:moveTo>
                  <a:lnTo>
                    <a:pt x="201" y="196"/>
                  </a:lnTo>
                  <a:lnTo>
                    <a:pt x="201" y="198"/>
                  </a:lnTo>
                  <a:close/>
                  <a:moveTo>
                    <a:pt x="199" y="198"/>
                  </a:moveTo>
                  <a:lnTo>
                    <a:pt x="199" y="196"/>
                  </a:lnTo>
                  <a:lnTo>
                    <a:pt x="199" y="198"/>
                  </a:lnTo>
                  <a:close/>
                  <a:moveTo>
                    <a:pt x="197" y="198"/>
                  </a:moveTo>
                  <a:lnTo>
                    <a:pt x="197" y="196"/>
                  </a:lnTo>
                  <a:lnTo>
                    <a:pt x="197" y="198"/>
                  </a:lnTo>
                  <a:close/>
                  <a:moveTo>
                    <a:pt x="195" y="196"/>
                  </a:moveTo>
                  <a:lnTo>
                    <a:pt x="195" y="198"/>
                  </a:lnTo>
                  <a:lnTo>
                    <a:pt x="195" y="196"/>
                  </a:lnTo>
                  <a:close/>
                  <a:moveTo>
                    <a:pt x="195" y="196"/>
                  </a:moveTo>
                  <a:lnTo>
                    <a:pt x="195" y="198"/>
                  </a:lnTo>
                  <a:lnTo>
                    <a:pt x="195" y="196"/>
                  </a:lnTo>
                  <a:close/>
                  <a:moveTo>
                    <a:pt x="197" y="196"/>
                  </a:moveTo>
                  <a:lnTo>
                    <a:pt x="199" y="196"/>
                  </a:lnTo>
                  <a:lnTo>
                    <a:pt x="197" y="196"/>
                  </a:lnTo>
                  <a:close/>
                  <a:moveTo>
                    <a:pt x="195" y="196"/>
                  </a:moveTo>
                  <a:lnTo>
                    <a:pt x="195" y="198"/>
                  </a:lnTo>
                  <a:lnTo>
                    <a:pt x="195" y="196"/>
                  </a:lnTo>
                  <a:close/>
                  <a:moveTo>
                    <a:pt x="197" y="196"/>
                  </a:moveTo>
                  <a:lnTo>
                    <a:pt x="197" y="198"/>
                  </a:lnTo>
                  <a:lnTo>
                    <a:pt x="195" y="198"/>
                  </a:lnTo>
                  <a:lnTo>
                    <a:pt x="197" y="198"/>
                  </a:lnTo>
                  <a:lnTo>
                    <a:pt x="195" y="198"/>
                  </a:lnTo>
                  <a:lnTo>
                    <a:pt x="195" y="196"/>
                  </a:lnTo>
                  <a:lnTo>
                    <a:pt x="197" y="196"/>
                  </a:lnTo>
                  <a:lnTo>
                    <a:pt x="197" y="198"/>
                  </a:lnTo>
                  <a:lnTo>
                    <a:pt x="197" y="196"/>
                  </a:lnTo>
                  <a:lnTo>
                    <a:pt x="195" y="196"/>
                  </a:lnTo>
                  <a:lnTo>
                    <a:pt x="197" y="196"/>
                  </a:lnTo>
                  <a:close/>
                  <a:moveTo>
                    <a:pt x="132" y="198"/>
                  </a:moveTo>
                  <a:lnTo>
                    <a:pt x="130" y="198"/>
                  </a:lnTo>
                  <a:lnTo>
                    <a:pt x="130" y="196"/>
                  </a:lnTo>
                  <a:lnTo>
                    <a:pt x="132" y="196"/>
                  </a:lnTo>
                  <a:lnTo>
                    <a:pt x="132" y="198"/>
                  </a:lnTo>
                  <a:close/>
                  <a:moveTo>
                    <a:pt x="195" y="194"/>
                  </a:moveTo>
                  <a:lnTo>
                    <a:pt x="195" y="196"/>
                  </a:lnTo>
                  <a:lnTo>
                    <a:pt x="195" y="194"/>
                  </a:lnTo>
                  <a:lnTo>
                    <a:pt x="195" y="196"/>
                  </a:lnTo>
                  <a:lnTo>
                    <a:pt x="197" y="196"/>
                  </a:lnTo>
                  <a:lnTo>
                    <a:pt x="195" y="196"/>
                  </a:lnTo>
                  <a:lnTo>
                    <a:pt x="195" y="194"/>
                  </a:lnTo>
                  <a:close/>
                  <a:moveTo>
                    <a:pt x="98" y="196"/>
                  </a:moveTo>
                  <a:lnTo>
                    <a:pt x="96" y="196"/>
                  </a:lnTo>
                  <a:lnTo>
                    <a:pt x="98" y="196"/>
                  </a:lnTo>
                  <a:close/>
                  <a:moveTo>
                    <a:pt x="197" y="194"/>
                  </a:moveTo>
                  <a:lnTo>
                    <a:pt x="197" y="196"/>
                  </a:lnTo>
                  <a:lnTo>
                    <a:pt x="195" y="196"/>
                  </a:lnTo>
                  <a:lnTo>
                    <a:pt x="195" y="194"/>
                  </a:lnTo>
                  <a:lnTo>
                    <a:pt x="195" y="196"/>
                  </a:lnTo>
                  <a:lnTo>
                    <a:pt x="195" y="194"/>
                  </a:lnTo>
                  <a:lnTo>
                    <a:pt x="195" y="196"/>
                  </a:lnTo>
                  <a:lnTo>
                    <a:pt x="197" y="196"/>
                  </a:lnTo>
                  <a:lnTo>
                    <a:pt x="195" y="196"/>
                  </a:lnTo>
                  <a:lnTo>
                    <a:pt x="195" y="194"/>
                  </a:lnTo>
                  <a:lnTo>
                    <a:pt x="197" y="194"/>
                  </a:lnTo>
                  <a:lnTo>
                    <a:pt x="195" y="194"/>
                  </a:lnTo>
                  <a:lnTo>
                    <a:pt x="197" y="194"/>
                  </a:lnTo>
                  <a:lnTo>
                    <a:pt x="197" y="196"/>
                  </a:lnTo>
                  <a:lnTo>
                    <a:pt x="197" y="194"/>
                  </a:lnTo>
                  <a:lnTo>
                    <a:pt x="197" y="196"/>
                  </a:lnTo>
                  <a:lnTo>
                    <a:pt x="195" y="196"/>
                  </a:lnTo>
                  <a:lnTo>
                    <a:pt x="197" y="196"/>
                  </a:lnTo>
                  <a:lnTo>
                    <a:pt x="197" y="194"/>
                  </a:lnTo>
                  <a:lnTo>
                    <a:pt x="197" y="196"/>
                  </a:lnTo>
                  <a:lnTo>
                    <a:pt x="197" y="194"/>
                  </a:lnTo>
                  <a:close/>
                  <a:moveTo>
                    <a:pt x="122" y="194"/>
                  </a:moveTo>
                  <a:lnTo>
                    <a:pt x="122" y="196"/>
                  </a:lnTo>
                  <a:lnTo>
                    <a:pt x="122" y="194"/>
                  </a:lnTo>
                  <a:lnTo>
                    <a:pt x="122" y="196"/>
                  </a:lnTo>
                  <a:lnTo>
                    <a:pt x="122" y="194"/>
                  </a:lnTo>
                  <a:close/>
                  <a:moveTo>
                    <a:pt x="96" y="194"/>
                  </a:moveTo>
                  <a:lnTo>
                    <a:pt x="98" y="194"/>
                  </a:lnTo>
                  <a:lnTo>
                    <a:pt x="96" y="194"/>
                  </a:lnTo>
                  <a:close/>
                  <a:moveTo>
                    <a:pt x="124" y="194"/>
                  </a:moveTo>
                  <a:lnTo>
                    <a:pt x="126" y="194"/>
                  </a:lnTo>
                  <a:lnTo>
                    <a:pt x="126" y="196"/>
                  </a:lnTo>
                  <a:lnTo>
                    <a:pt x="124" y="196"/>
                  </a:lnTo>
                  <a:lnTo>
                    <a:pt x="124" y="194"/>
                  </a:lnTo>
                  <a:close/>
                  <a:moveTo>
                    <a:pt x="100" y="192"/>
                  </a:moveTo>
                  <a:lnTo>
                    <a:pt x="102" y="192"/>
                  </a:lnTo>
                  <a:lnTo>
                    <a:pt x="104" y="192"/>
                  </a:lnTo>
                  <a:lnTo>
                    <a:pt x="104" y="192"/>
                  </a:lnTo>
                  <a:lnTo>
                    <a:pt x="104" y="194"/>
                  </a:lnTo>
                  <a:lnTo>
                    <a:pt x="104" y="192"/>
                  </a:lnTo>
                  <a:lnTo>
                    <a:pt x="104" y="194"/>
                  </a:lnTo>
                  <a:lnTo>
                    <a:pt x="104" y="192"/>
                  </a:lnTo>
                  <a:lnTo>
                    <a:pt x="106" y="192"/>
                  </a:lnTo>
                  <a:lnTo>
                    <a:pt x="106" y="194"/>
                  </a:lnTo>
                  <a:lnTo>
                    <a:pt x="106" y="192"/>
                  </a:lnTo>
                  <a:lnTo>
                    <a:pt x="108" y="192"/>
                  </a:lnTo>
                  <a:lnTo>
                    <a:pt x="108" y="194"/>
                  </a:lnTo>
                  <a:lnTo>
                    <a:pt x="110" y="194"/>
                  </a:lnTo>
                  <a:lnTo>
                    <a:pt x="108" y="194"/>
                  </a:lnTo>
                  <a:lnTo>
                    <a:pt x="108" y="196"/>
                  </a:lnTo>
                  <a:lnTo>
                    <a:pt x="106" y="196"/>
                  </a:lnTo>
                  <a:lnTo>
                    <a:pt x="106" y="198"/>
                  </a:lnTo>
                  <a:lnTo>
                    <a:pt x="104" y="198"/>
                  </a:lnTo>
                  <a:lnTo>
                    <a:pt x="102" y="198"/>
                  </a:lnTo>
                  <a:lnTo>
                    <a:pt x="100" y="198"/>
                  </a:lnTo>
                  <a:lnTo>
                    <a:pt x="100" y="196"/>
                  </a:lnTo>
                  <a:lnTo>
                    <a:pt x="98" y="196"/>
                  </a:lnTo>
                  <a:lnTo>
                    <a:pt x="98" y="196"/>
                  </a:lnTo>
                  <a:lnTo>
                    <a:pt x="98" y="194"/>
                  </a:lnTo>
                  <a:lnTo>
                    <a:pt x="96" y="194"/>
                  </a:lnTo>
                  <a:lnTo>
                    <a:pt x="94" y="194"/>
                  </a:lnTo>
                  <a:lnTo>
                    <a:pt x="94" y="192"/>
                  </a:lnTo>
                  <a:lnTo>
                    <a:pt x="96" y="192"/>
                  </a:lnTo>
                  <a:lnTo>
                    <a:pt x="96" y="192"/>
                  </a:lnTo>
                  <a:lnTo>
                    <a:pt x="98" y="192"/>
                  </a:lnTo>
                  <a:lnTo>
                    <a:pt x="96" y="192"/>
                  </a:lnTo>
                  <a:lnTo>
                    <a:pt x="98" y="192"/>
                  </a:lnTo>
                  <a:lnTo>
                    <a:pt x="98" y="192"/>
                  </a:lnTo>
                  <a:lnTo>
                    <a:pt x="96" y="192"/>
                  </a:lnTo>
                  <a:lnTo>
                    <a:pt x="98" y="192"/>
                  </a:lnTo>
                  <a:lnTo>
                    <a:pt x="98" y="192"/>
                  </a:lnTo>
                  <a:lnTo>
                    <a:pt x="100" y="192"/>
                  </a:lnTo>
                  <a:close/>
                  <a:moveTo>
                    <a:pt x="219" y="188"/>
                  </a:moveTo>
                  <a:lnTo>
                    <a:pt x="219" y="190"/>
                  </a:lnTo>
                  <a:lnTo>
                    <a:pt x="219" y="188"/>
                  </a:lnTo>
                  <a:close/>
                  <a:moveTo>
                    <a:pt x="217" y="188"/>
                  </a:moveTo>
                  <a:lnTo>
                    <a:pt x="219" y="188"/>
                  </a:lnTo>
                  <a:lnTo>
                    <a:pt x="217" y="188"/>
                  </a:lnTo>
                  <a:close/>
                  <a:moveTo>
                    <a:pt x="221" y="188"/>
                  </a:moveTo>
                  <a:lnTo>
                    <a:pt x="223" y="188"/>
                  </a:lnTo>
                  <a:lnTo>
                    <a:pt x="221" y="188"/>
                  </a:lnTo>
                  <a:close/>
                  <a:moveTo>
                    <a:pt x="211" y="188"/>
                  </a:moveTo>
                  <a:lnTo>
                    <a:pt x="213" y="188"/>
                  </a:lnTo>
                  <a:lnTo>
                    <a:pt x="211" y="188"/>
                  </a:lnTo>
                  <a:close/>
                  <a:moveTo>
                    <a:pt x="223" y="188"/>
                  </a:moveTo>
                  <a:lnTo>
                    <a:pt x="221" y="188"/>
                  </a:lnTo>
                  <a:lnTo>
                    <a:pt x="223" y="188"/>
                  </a:lnTo>
                  <a:close/>
                  <a:moveTo>
                    <a:pt x="211" y="188"/>
                  </a:moveTo>
                  <a:lnTo>
                    <a:pt x="209" y="188"/>
                  </a:lnTo>
                  <a:lnTo>
                    <a:pt x="211" y="188"/>
                  </a:lnTo>
                  <a:close/>
                  <a:moveTo>
                    <a:pt x="221" y="186"/>
                  </a:moveTo>
                  <a:lnTo>
                    <a:pt x="221" y="188"/>
                  </a:lnTo>
                  <a:lnTo>
                    <a:pt x="221" y="186"/>
                  </a:lnTo>
                  <a:close/>
                  <a:moveTo>
                    <a:pt x="223" y="186"/>
                  </a:moveTo>
                  <a:lnTo>
                    <a:pt x="223" y="188"/>
                  </a:lnTo>
                  <a:lnTo>
                    <a:pt x="223" y="186"/>
                  </a:lnTo>
                  <a:lnTo>
                    <a:pt x="221" y="186"/>
                  </a:lnTo>
                  <a:lnTo>
                    <a:pt x="223" y="186"/>
                  </a:lnTo>
                  <a:lnTo>
                    <a:pt x="221" y="186"/>
                  </a:lnTo>
                  <a:lnTo>
                    <a:pt x="223" y="186"/>
                  </a:lnTo>
                  <a:close/>
                  <a:moveTo>
                    <a:pt x="223" y="188"/>
                  </a:moveTo>
                  <a:lnTo>
                    <a:pt x="221" y="188"/>
                  </a:lnTo>
                  <a:lnTo>
                    <a:pt x="221" y="186"/>
                  </a:lnTo>
                  <a:lnTo>
                    <a:pt x="223" y="186"/>
                  </a:lnTo>
                  <a:lnTo>
                    <a:pt x="221" y="186"/>
                  </a:lnTo>
                  <a:lnTo>
                    <a:pt x="223" y="186"/>
                  </a:lnTo>
                  <a:lnTo>
                    <a:pt x="221" y="186"/>
                  </a:lnTo>
                  <a:lnTo>
                    <a:pt x="223" y="186"/>
                  </a:lnTo>
                  <a:lnTo>
                    <a:pt x="221" y="186"/>
                  </a:lnTo>
                  <a:lnTo>
                    <a:pt x="221" y="188"/>
                  </a:lnTo>
                  <a:lnTo>
                    <a:pt x="223" y="188"/>
                  </a:lnTo>
                  <a:close/>
                  <a:moveTo>
                    <a:pt x="215" y="186"/>
                  </a:moveTo>
                  <a:lnTo>
                    <a:pt x="215" y="184"/>
                  </a:lnTo>
                  <a:lnTo>
                    <a:pt x="215" y="186"/>
                  </a:lnTo>
                  <a:close/>
                  <a:moveTo>
                    <a:pt x="215" y="186"/>
                  </a:moveTo>
                  <a:lnTo>
                    <a:pt x="213" y="186"/>
                  </a:lnTo>
                  <a:lnTo>
                    <a:pt x="215" y="186"/>
                  </a:lnTo>
                  <a:lnTo>
                    <a:pt x="213" y="186"/>
                  </a:lnTo>
                  <a:lnTo>
                    <a:pt x="213" y="184"/>
                  </a:lnTo>
                  <a:lnTo>
                    <a:pt x="213" y="186"/>
                  </a:lnTo>
                  <a:lnTo>
                    <a:pt x="215" y="186"/>
                  </a:lnTo>
                  <a:close/>
                  <a:moveTo>
                    <a:pt x="217" y="186"/>
                  </a:moveTo>
                  <a:lnTo>
                    <a:pt x="215" y="186"/>
                  </a:lnTo>
                  <a:lnTo>
                    <a:pt x="217" y="186"/>
                  </a:lnTo>
                  <a:lnTo>
                    <a:pt x="217" y="184"/>
                  </a:lnTo>
                  <a:lnTo>
                    <a:pt x="217" y="186"/>
                  </a:lnTo>
                  <a:close/>
                  <a:moveTo>
                    <a:pt x="215" y="184"/>
                  </a:moveTo>
                  <a:lnTo>
                    <a:pt x="215" y="186"/>
                  </a:lnTo>
                  <a:lnTo>
                    <a:pt x="215" y="184"/>
                  </a:lnTo>
                  <a:close/>
                  <a:moveTo>
                    <a:pt x="215" y="186"/>
                  </a:moveTo>
                  <a:lnTo>
                    <a:pt x="215" y="184"/>
                  </a:lnTo>
                  <a:lnTo>
                    <a:pt x="215" y="186"/>
                  </a:lnTo>
                  <a:lnTo>
                    <a:pt x="215" y="184"/>
                  </a:lnTo>
                  <a:lnTo>
                    <a:pt x="213" y="184"/>
                  </a:lnTo>
                  <a:lnTo>
                    <a:pt x="215" y="184"/>
                  </a:lnTo>
                  <a:lnTo>
                    <a:pt x="215" y="186"/>
                  </a:lnTo>
                  <a:close/>
                  <a:moveTo>
                    <a:pt x="219" y="184"/>
                  </a:moveTo>
                  <a:lnTo>
                    <a:pt x="217" y="184"/>
                  </a:lnTo>
                  <a:lnTo>
                    <a:pt x="219" y="184"/>
                  </a:lnTo>
                  <a:close/>
                  <a:moveTo>
                    <a:pt x="217" y="184"/>
                  </a:moveTo>
                  <a:lnTo>
                    <a:pt x="215" y="184"/>
                  </a:lnTo>
                  <a:lnTo>
                    <a:pt x="217" y="184"/>
                  </a:lnTo>
                  <a:close/>
                  <a:moveTo>
                    <a:pt x="219" y="184"/>
                  </a:moveTo>
                  <a:lnTo>
                    <a:pt x="217" y="184"/>
                  </a:lnTo>
                  <a:lnTo>
                    <a:pt x="219" y="184"/>
                  </a:lnTo>
                  <a:lnTo>
                    <a:pt x="217" y="184"/>
                  </a:lnTo>
                  <a:lnTo>
                    <a:pt x="219" y="184"/>
                  </a:lnTo>
                  <a:close/>
                  <a:moveTo>
                    <a:pt x="90" y="186"/>
                  </a:moveTo>
                  <a:lnTo>
                    <a:pt x="90" y="184"/>
                  </a:lnTo>
                  <a:lnTo>
                    <a:pt x="90" y="186"/>
                  </a:lnTo>
                  <a:close/>
                  <a:moveTo>
                    <a:pt x="90" y="186"/>
                  </a:moveTo>
                  <a:lnTo>
                    <a:pt x="88" y="186"/>
                  </a:lnTo>
                  <a:lnTo>
                    <a:pt x="90" y="186"/>
                  </a:lnTo>
                  <a:lnTo>
                    <a:pt x="90" y="184"/>
                  </a:lnTo>
                  <a:lnTo>
                    <a:pt x="90" y="186"/>
                  </a:lnTo>
                  <a:close/>
                  <a:moveTo>
                    <a:pt x="114" y="184"/>
                  </a:moveTo>
                  <a:lnTo>
                    <a:pt x="112" y="184"/>
                  </a:lnTo>
                  <a:lnTo>
                    <a:pt x="114" y="184"/>
                  </a:lnTo>
                  <a:close/>
                  <a:moveTo>
                    <a:pt x="44" y="184"/>
                  </a:moveTo>
                  <a:lnTo>
                    <a:pt x="46" y="184"/>
                  </a:lnTo>
                  <a:lnTo>
                    <a:pt x="44" y="184"/>
                  </a:lnTo>
                  <a:close/>
                  <a:moveTo>
                    <a:pt x="44" y="184"/>
                  </a:moveTo>
                  <a:lnTo>
                    <a:pt x="46" y="184"/>
                  </a:lnTo>
                  <a:lnTo>
                    <a:pt x="46" y="186"/>
                  </a:lnTo>
                  <a:lnTo>
                    <a:pt x="44" y="186"/>
                  </a:lnTo>
                  <a:lnTo>
                    <a:pt x="44" y="184"/>
                  </a:lnTo>
                  <a:lnTo>
                    <a:pt x="42" y="184"/>
                  </a:lnTo>
                  <a:lnTo>
                    <a:pt x="40" y="184"/>
                  </a:lnTo>
                  <a:lnTo>
                    <a:pt x="42" y="184"/>
                  </a:lnTo>
                  <a:lnTo>
                    <a:pt x="44" y="184"/>
                  </a:lnTo>
                  <a:close/>
                  <a:moveTo>
                    <a:pt x="88" y="184"/>
                  </a:moveTo>
                  <a:lnTo>
                    <a:pt x="88" y="186"/>
                  </a:lnTo>
                  <a:lnTo>
                    <a:pt x="86" y="186"/>
                  </a:lnTo>
                  <a:lnTo>
                    <a:pt x="86" y="184"/>
                  </a:lnTo>
                  <a:lnTo>
                    <a:pt x="88" y="184"/>
                  </a:lnTo>
                  <a:lnTo>
                    <a:pt x="88" y="182"/>
                  </a:lnTo>
                  <a:lnTo>
                    <a:pt x="88" y="184"/>
                  </a:lnTo>
                  <a:close/>
                  <a:moveTo>
                    <a:pt x="88" y="182"/>
                  </a:moveTo>
                  <a:lnTo>
                    <a:pt x="90" y="182"/>
                  </a:lnTo>
                  <a:lnTo>
                    <a:pt x="90" y="184"/>
                  </a:lnTo>
                  <a:lnTo>
                    <a:pt x="88" y="184"/>
                  </a:lnTo>
                  <a:lnTo>
                    <a:pt x="90" y="184"/>
                  </a:lnTo>
                  <a:lnTo>
                    <a:pt x="88" y="184"/>
                  </a:lnTo>
                  <a:lnTo>
                    <a:pt x="88" y="182"/>
                  </a:lnTo>
                  <a:close/>
                  <a:moveTo>
                    <a:pt x="90" y="182"/>
                  </a:moveTo>
                  <a:lnTo>
                    <a:pt x="88" y="182"/>
                  </a:lnTo>
                  <a:lnTo>
                    <a:pt x="90" y="182"/>
                  </a:lnTo>
                  <a:close/>
                  <a:moveTo>
                    <a:pt x="104" y="182"/>
                  </a:moveTo>
                  <a:lnTo>
                    <a:pt x="104" y="184"/>
                  </a:lnTo>
                  <a:lnTo>
                    <a:pt x="106" y="184"/>
                  </a:lnTo>
                  <a:lnTo>
                    <a:pt x="108" y="184"/>
                  </a:lnTo>
                  <a:lnTo>
                    <a:pt x="110" y="184"/>
                  </a:lnTo>
                  <a:lnTo>
                    <a:pt x="112" y="184"/>
                  </a:lnTo>
                  <a:lnTo>
                    <a:pt x="114" y="184"/>
                  </a:lnTo>
                  <a:lnTo>
                    <a:pt x="114" y="186"/>
                  </a:lnTo>
                  <a:lnTo>
                    <a:pt x="112" y="186"/>
                  </a:lnTo>
                  <a:lnTo>
                    <a:pt x="112" y="184"/>
                  </a:lnTo>
                  <a:lnTo>
                    <a:pt x="110" y="184"/>
                  </a:lnTo>
                  <a:lnTo>
                    <a:pt x="110" y="186"/>
                  </a:lnTo>
                  <a:lnTo>
                    <a:pt x="108" y="186"/>
                  </a:lnTo>
                  <a:lnTo>
                    <a:pt x="108" y="184"/>
                  </a:lnTo>
                  <a:lnTo>
                    <a:pt x="106" y="184"/>
                  </a:lnTo>
                  <a:lnTo>
                    <a:pt x="106" y="186"/>
                  </a:lnTo>
                  <a:lnTo>
                    <a:pt x="106" y="184"/>
                  </a:lnTo>
                  <a:lnTo>
                    <a:pt x="106" y="186"/>
                  </a:lnTo>
                  <a:lnTo>
                    <a:pt x="104" y="186"/>
                  </a:lnTo>
                  <a:lnTo>
                    <a:pt x="102" y="186"/>
                  </a:lnTo>
                  <a:lnTo>
                    <a:pt x="102" y="188"/>
                  </a:lnTo>
                  <a:lnTo>
                    <a:pt x="102" y="186"/>
                  </a:lnTo>
                  <a:lnTo>
                    <a:pt x="102" y="188"/>
                  </a:lnTo>
                  <a:lnTo>
                    <a:pt x="102" y="186"/>
                  </a:lnTo>
                  <a:lnTo>
                    <a:pt x="102" y="188"/>
                  </a:lnTo>
                  <a:lnTo>
                    <a:pt x="102" y="186"/>
                  </a:lnTo>
                  <a:lnTo>
                    <a:pt x="100" y="186"/>
                  </a:lnTo>
                  <a:lnTo>
                    <a:pt x="102" y="186"/>
                  </a:lnTo>
                  <a:lnTo>
                    <a:pt x="102" y="184"/>
                  </a:lnTo>
                  <a:lnTo>
                    <a:pt x="102" y="186"/>
                  </a:lnTo>
                  <a:lnTo>
                    <a:pt x="102" y="184"/>
                  </a:lnTo>
                  <a:lnTo>
                    <a:pt x="100" y="184"/>
                  </a:lnTo>
                  <a:lnTo>
                    <a:pt x="102" y="184"/>
                  </a:lnTo>
                  <a:lnTo>
                    <a:pt x="100" y="184"/>
                  </a:lnTo>
                  <a:lnTo>
                    <a:pt x="102" y="184"/>
                  </a:lnTo>
                  <a:lnTo>
                    <a:pt x="102" y="182"/>
                  </a:lnTo>
                  <a:lnTo>
                    <a:pt x="102" y="184"/>
                  </a:lnTo>
                  <a:lnTo>
                    <a:pt x="102" y="182"/>
                  </a:lnTo>
                  <a:lnTo>
                    <a:pt x="104" y="182"/>
                  </a:lnTo>
                  <a:lnTo>
                    <a:pt x="104" y="184"/>
                  </a:lnTo>
                  <a:lnTo>
                    <a:pt x="104" y="182"/>
                  </a:lnTo>
                  <a:lnTo>
                    <a:pt x="104" y="180"/>
                  </a:lnTo>
                  <a:lnTo>
                    <a:pt x="102" y="180"/>
                  </a:lnTo>
                  <a:lnTo>
                    <a:pt x="104" y="180"/>
                  </a:lnTo>
                  <a:lnTo>
                    <a:pt x="104" y="182"/>
                  </a:lnTo>
                  <a:close/>
                  <a:moveTo>
                    <a:pt x="227" y="178"/>
                  </a:moveTo>
                  <a:lnTo>
                    <a:pt x="225" y="178"/>
                  </a:lnTo>
                  <a:lnTo>
                    <a:pt x="223" y="178"/>
                  </a:lnTo>
                  <a:lnTo>
                    <a:pt x="225" y="178"/>
                  </a:lnTo>
                  <a:lnTo>
                    <a:pt x="227" y="178"/>
                  </a:lnTo>
                  <a:lnTo>
                    <a:pt x="225" y="178"/>
                  </a:lnTo>
                  <a:lnTo>
                    <a:pt x="227" y="178"/>
                  </a:lnTo>
                  <a:close/>
                  <a:moveTo>
                    <a:pt x="98" y="180"/>
                  </a:moveTo>
                  <a:lnTo>
                    <a:pt x="98" y="180"/>
                  </a:lnTo>
                  <a:lnTo>
                    <a:pt x="98" y="180"/>
                  </a:lnTo>
                  <a:close/>
                  <a:moveTo>
                    <a:pt x="229" y="176"/>
                  </a:moveTo>
                  <a:lnTo>
                    <a:pt x="229" y="178"/>
                  </a:lnTo>
                  <a:lnTo>
                    <a:pt x="229" y="176"/>
                  </a:lnTo>
                  <a:close/>
                  <a:moveTo>
                    <a:pt x="102" y="180"/>
                  </a:moveTo>
                  <a:lnTo>
                    <a:pt x="104" y="180"/>
                  </a:lnTo>
                  <a:lnTo>
                    <a:pt x="102" y="180"/>
                  </a:lnTo>
                  <a:close/>
                  <a:moveTo>
                    <a:pt x="102" y="180"/>
                  </a:moveTo>
                  <a:lnTo>
                    <a:pt x="104" y="180"/>
                  </a:lnTo>
                  <a:lnTo>
                    <a:pt x="102" y="180"/>
                  </a:lnTo>
                  <a:lnTo>
                    <a:pt x="100" y="180"/>
                  </a:lnTo>
                  <a:lnTo>
                    <a:pt x="98" y="180"/>
                  </a:lnTo>
                  <a:lnTo>
                    <a:pt x="100" y="180"/>
                  </a:lnTo>
                  <a:lnTo>
                    <a:pt x="98" y="180"/>
                  </a:lnTo>
                  <a:lnTo>
                    <a:pt x="98" y="180"/>
                  </a:lnTo>
                  <a:lnTo>
                    <a:pt x="98" y="180"/>
                  </a:lnTo>
                  <a:lnTo>
                    <a:pt x="98" y="180"/>
                  </a:lnTo>
                  <a:lnTo>
                    <a:pt x="96" y="180"/>
                  </a:lnTo>
                  <a:lnTo>
                    <a:pt x="98" y="180"/>
                  </a:lnTo>
                  <a:lnTo>
                    <a:pt x="98" y="182"/>
                  </a:lnTo>
                  <a:lnTo>
                    <a:pt x="96" y="182"/>
                  </a:lnTo>
                  <a:lnTo>
                    <a:pt x="94" y="182"/>
                  </a:lnTo>
                  <a:lnTo>
                    <a:pt x="94" y="184"/>
                  </a:lnTo>
                  <a:lnTo>
                    <a:pt x="92" y="184"/>
                  </a:lnTo>
                  <a:lnTo>
                    <a:pt x="90" y="184"/>
                  </a:lnTo>
                  <a:lnTo>
                    <a:pt x="90" y="186"/>
                  </a:lnTo>
                  <a:lnTo>
                    <a:pt x="90" y="184"/>
                  </a:lnTo>
                  <a:lnTo>
                    <a:pt x="90" y="182"/>
                  </a:lnTo>
                  <a:lnTo>
                    <a:pt x="92" y="182"/>
                  </a:lnTo>
                  <a:lnTo>
                    <a:pt x="94" y="182"/>
                  </a:lnTo>
                  <a:lnTo>
                    <a:pt x="94" y="180"/>
                  </a:lnTo>
                  <a:lnTo>
                    <a:pt x="96" y="180"/>
                  </a:lnTo>
                  <a:lnTo>
                    <a:pt x="98" y="180"/>
                  </a:lnTo>
                  <a:lnTo>
                    <a:pt x="98" y="180"/>
                  </a:lnTo>
                  <a:lnTo>
                    <a:pt x="100" y="180"/>
                  </a:lnTo>
                  <a:lnTo>
                    <a:pt x="102" y="180"/>
                  </a:lnTo>
                  <a:close/>
                  <a:moveTo>
                    <a:pt x="227" y="176"/>
                  </a:moveTo>
                  <a:lnTo>
                    <a:pt x="229" y="176"/>
                  </a:lnTo>
                  <a:lnTo>
                    <a:pt x="229" y="178"/>
                  </a:lnTo>
                  <a:lnTo>
                    <a:pt x="227" y="178"/>
                  </a:lnTo>
                  <a:lnTo>
                    <a:pt x="227" y="176"/>
                  </a:lnTo>
                  <a:close/>
                  <a:moveTo>
                    <a:pt x="231" y="176"/>
                  </a:moveTo>
                  <a:lnTo>
                    <a:pt x="229" y="176"/>
                  </a:lnTo>
                  <a:lnTo>
                    <a:pt x="231" y="176"/>
                  </a:lnTo>
                  <a:close/>
                  <a:moveTo>
                    <a:pt x="227" y="176"/>
                  </a:moveTo>
                  <a:lnTo>
                    <a:pt x="229" y="176"/>
                  </a:lnTo>
                  <a:lnTo>
                    <a:pt x="227" y="176"/>
                  </a:lnTo>
                  <a:close/>
                  <a:moveTo>
                    <a:pt x="229" y="174"/>
                  </a:moveTo>
                  <a:lnTo>
                    <a:pt x="231" y="174"/>
                  </a:lnTo>
                  <a:lnTo>
                    <a:pt x="229" y="174"/>
                  </a:lnTo>
                  <a:close/>
                  <a:moveTo>
                    <a:pt x="231" y="174"/>
                  </a:moveTo>
                  <a:lnTo>
                    <a:pt x="229" y="174"/>
                  </a:lnTo>
                  <a:lnTo>
                    <a:pt x="231" y="174"/>
                  </a:lnTo>
                  <a:lnTo>
                    <a:pt x="229" y="174"/>
                  </a:lnTo>
                  <a:lnTo>
                    <a:pt x="231" y="174"/>
                  </a:lnTo>
                  <a:close/>
                  <a:moveTo>
                    <a:pt x="233" y="174"/>
                  </a:moveTo>
                  <a:lnTo>
                    <a:pt x="231" y="174"/>
                  </a:lnTo>
                  <a:lnTo>
                    <a:pt x="231" y="176"/>
                  </a:lnTo>
                  <a:lnTo>
                    <a:pt x="231" y="174"/>
                  </a:lnTo>
                  <a:lnTo>
                    <a:pt x="233" y="174"/>
                  </a:lnTo>
                  <a:close/>
                  <a:moveTo>
                    <a:pt x="229" y="174"/>
                  </a:moveTo>
                  <a:lnTo>
                    <a:pt x="227" y="174"/>
                  </a:lnTo>
                  <a:lnTo>
                    <a:pt x="229" y="174"/>
                  </a:lnTo>
                  <a:close/>
                  <a:moveTo>
                    <a:pt x="227" y="172"/>
                  </a:moveTo>
                  <a:lnTo>
                    <a:pt x="227" y="174"/>
                  </a:lnTo>
                  <a:lnTo>
                    <a:pt x="227" y="172"/>
                  </a:lnTo>
                  <a:close/>
                  <a:moveTo>
                    <a:pt x="223" y="168"/>
                  </a:moveTo>
                  <a:lnTo>
                    <a:pt x="221" y="168"/>
                  </a:lnTo>
                  <a:lnTo>
                    <a:pt x="223" y="168"/>
                  </a:lnTo>
                  <a:close/>
                  <a:moveTo>
                    <a:pt x="225" y="164"/>
                  </a:moveTo>
                  <a:lnTo>
                    <a:pt x="225" y="166"/>
                  </a:lnTo>
                  <a:lnTo>
                    <a:pt x="225" y="164"/>
                  </a:lnTo>
                  <a:lnTo>
                    <a:pt x="223" y="164"/>
                  </a:lnTo>
                  <a:lnTo>
                    <a:pt x="225" y="164"/>
                  </a:lnTo>
                  <a:close/>
                  <a:moveTo>
                    <a:pt x="201" y="128"/>
                  </a:moveTo>
                  <a:lnTo>
                    <a:pt x="201" y="126"/>
                  </a:lnTo>
                  <a:lnTo>
                    <a:pt x="201" y="128"/>
                  </a:lnTo>
                  <a:close/>
                  <a:moveTo>
                    <a:pt x="14" y="0"/>
                  </a:moveTo>
                  <a:lnTo>
                    <a:pt x="16" y="0"/>
                  </a:lnTo>
                  <a:lnTo>
                    <a:pt x="18" y="0"/>
                  </a:lnTo>
                  <a:lnTo>
                    <a:pt x="20" y="0"/>
                  </a:lnTo>
                  <a:lnTo>
                    <a:pt x="22" y="0"/>
                  </a:lnTo>
                  <a:lnTo>
                    <a:pt x="24" y="0"/>
                  </a:lnTo>
                  <a:lnTo>
                    <a:pt x="26" y="0"/>
                  </a:lnTo>
                  <a:lnTo>
                    <a:pt x="28" y="0"/>
                  </a:lnTo>
                  <a:lnTo>
                    <a:pt x="30" y="0"/>
                  </a:lnTo>
                  <a:lnTo>
                    <a:pt x="34" y="0"/>
                  </a:lnTo>
                  <a:lnTo>
                    <a:pt x="36" y="0"/>
                  </a:lnTo>
                  <a:lnTo>
                    <a:pt x="38" y="0"/>
                  </a:lnTo>
                  <a:lnTo>
                    <a:pt x="40" y="0"/>
                  </a:lnTo>
                  <a:lnTo>
                    <a:pt x="42" y="0"/>
                  </a:lnTo>
                  <a:lnTo>
                    <a:pt x="44" y="0"/>
                  </a:lnTo>
                  <a:lnTo>
                    <a:pt x="46" y="0"/>
                  </a:lnTo>
                  <a:lnTo>
                    <a:pt x="48" y="0"/>
                  </a:lnTo>
                  <a:lnTo>
                    <a:pt x="50" y="0"/>
                  </a:lnTo>
                  <a:lnTo>
                    <a:pt x="50" y="0"/>
                  </a:lnTo>
                  <a:lnTo>
                    <a:pt x="52" y="0"/>
                  </a:lnTo>
                  <a:lnTo>
                    <a:pt x="54" y="0"/>
                  </a:lnTo>
                  <a:lnTo>
                    <a:pt x="56" y="0"/>
                  </a:lnTo>
                  <a:lnTo>
                    <a:pt x="58" y="0"/>
                  </a:lnTo>
                  <a:lnTo>
                    <a:pt x="60" y="0"/>
                  </a:lnTo>
                  <a:lnTo>
                    <a:pt x="62" y="0"/>
                  </a:lnTo>
                  <a:lnTo>
                    <a:pt x="64" y="0"/>
                  </a:lnTo>
                  <a:lnTo>
                    <a:pt x="66" y="0"/>
                  </a:lnTo>
                  <a:lnTo>
                    <a:pt x="66" y="2"/>
                  </a:lnTo>
                  <a:lnTo>
                    <a:pt x="68" y="2"/>
                  </a:lnTo>
                  <a:lnTo>
                    <a:pt x="70" y="2"/>
                  </a:lnTo>
                  <a:lnTo>
                    <a:pt x="72" y="2"/>
                  </a:lnTo>
                  <a:lnTo>
                    <a:pt x="74" y="2"/>
                  </a:lnTo>
                  <a:lnTo>
                    <a:pt x="76" y="2"/>
                  </a:lnTo>
                  <a:lnTo>
                    <a:pt x="78" y="2"/>
                  </a:lnTo>
                  <a:lnTo>
                    <a:pt x="80" y="2"/>
                  </a:lnTo>
                  <a:lnTo>
                    <a:pt x="82" y="2"/>
                  </a:lnTo>
                  <a:lnTo>
                    <a:pt x="84" y="2"/>
                  </a:lnTo>
                  <a:lnTo>
                    <a:pt x="86" y="2"/>
                  </a:lnTo>
                  <a:lnTo>
                    <a:pt x="88" y="2"/>
                  </a:lnTo>
                  <a:lnTo>
                    <a:pt x="90" y="2"/>
                  </a:lnTo>
                  <a:lnTo>
                    <a:pt x="92" y="2"/>
                  </a:lnTo>
                  <a:lnTo>
                    <a:pt x="94" y="2"/>
                  </a:lnTo>
                  <a:lnTo>
                    <a:pt x="96" y="2"/>
                  </a:lnTo>
                  <a:lnTo>
                    <a:pt x="98" y="2"/>
                  </a:lnTo>
                  <a:lnTo>
                    <a:pt x="98" y="2"/>
                  </a:lnTo>
                  <a:lnTo>
                    <a:pt x="100" y="2"/>
                  </a:lnTo>
                  <a:lnTo>
                    <a:pt x="102" y="2"/>
                  </a:lnTo>
                  <a:lnTo>
                    <a:pt x="104" y="2"/>
                  </a:lnTo>
                  <a:lnTo>
                    <a:pt x="106" y="2"/>
                  </a:lnTo>
                  <a:lnTo>
                    <a:pt x="108" y="2"/>
                  </a:lnTo>
                  <a:lnTo>
                    <a:pt x="110" y="2"/>
                  </a:lnTo>
                  <a:lnTo>
                    <a:pt x="112" y="2"/>
                  </a:lnTo>
                  <a:lnTo>
                    <a:pt x="114" y="2"/>
                  </a:lnTo>
                  <a:lnTo>
                    <a:pt x="116" y="2"/>
                  </a:lnTo>
                  <a:lnTo>
                    <a:pt x="118" y="2"/>
                  </a:lnTo>
                  <a:lnTo>
                    <a:pt x="120" y="2"/>
                  </a:lnTo>
                  <a:lnTo>
                    <a:pt x="122" y="2"/>
                  </a:lnTo>
                  <a:lnTo>
                    <a:pt x="124" y="2"/>
                  </a:lnTo>
                  <a:lnTo>
                    <a:pt x="126" y="2"/>
                  </a:lnTo>
                  <a:lnTo>
                    <a:pt x="128" y="2"/>
                  </a:lnTo>
                  <a:lnTo>
                    <a:pt x="130" y="2"/>
                  </a:lnTo>
                  <a:lnTo>
                    <a:pt x="132" y="2"/>
                  </a:lnTo>
                  <a:lnTo>
                    <a:pt x="134" y="2"/>
                  </a:lnTo>
                  <a:lnTo>
                    <a:pt x="134" y="4"/>
                  </a:lnTo>
                  <a:lnTo>
                    <a:pt x="132" y="6"/>
                  </a:lnTo>
                  <a:lnTo>
                    <a:pt x="134" y="6"/>
                  </a:lnTo>
                  <a:lnTo>
                    <a:pt x="134" y="8"/>
                  </a:lnTo>
                  <a:lnTo>
                    <a:pt x="136" y="8"/>
                  </a:lnTo>
                  <a:lnTo>
                    <a:pt x="136" y="6"/>
                  </a:lnTo>
                  <a:lnTo>
                    <a:pt x="136" y="4"/>
                  </a:lnTo>
                  <a:lnTo>
                    <a:pt x="136" y="2"/>
                  </a:lnTo>
                  <a:lnTo>
                    <a:pt x="138" y="2"/>
                  </a:lnTo>
                  <a:lnTo>
                    <a:pt x="138" y="4"/>
                  </a:lnTo>
                  <a:lnTo>
                    <a:pt x="140" y="4"/>
                  </a:lnTo>
                  <a:lnTo>
                    <a:pt x="140" y="6"/>
                  </a:lnTo>
                  <a:lnTo>
                    <a:pt x="140" y="8"/>
                  </a:lnTo>
                  <a:lnTo>
                    <a:pt x="138" y="8"/>
                  </a:lnTo>
                  <a:lnTo>
                    <a:pt x="138" y="10"/>
                  </a:lnTo>
                  <a:lnTo>
                    <a:pt x="136" y="10"/>
                  </a:lnTo>
                  <a:lnTo>
                    <a:pt x="136" y="12"/>
                  </a:lnTo>
                  <a:lnTo>
                    <a:pt x="136" y="14"/>
                  </a:lnTo>
                  <a:lnTo>
                    <a:pt x="136" y="16"/>
                  </a:lnTo>
                  <a:lnTo>
                    <a:pt x="138" y="16"/>
                  </a:lnTo>
                  <a:lnTo>
                    <a:pt x="140" y="18"/>
                  </a:lnTo>
                  <a:lnTo>
                    <a:pt x="140" y="20"/>
                  </a:lnTo>
                  <a:lnTo>
                    <a:pt x="138" y="20"/>
                  </a:lnTo>
                  <a:lnTo>
                    <a:pt x="138" y="22"/>
                  </a:lnTo>
                  <a:lnTo>
                    <a:pt x="136" y="22"/>
                  </a:lnTo>
                  <a:lnTo>
                    <a:pt x="136" y="24"/>
                  </a:lnTo>
                  <a:lnTo>
                    <a:pt x="136" y="26"/>
                  </a:lnTo>
                  <a:lnTo>
                    <a:pt x="138" y="26"/>
                  </a:lnTo>
                  <a:lnTo>
                    <a:pt x="138" y="24"/>
                  </a:lnTo>
                  <a:lnTo>
                    <a:pt x="140" y="24"/>
                  </a:lnTo>
                  <a:lnTo>
                    <a:pt x="142" y="24"/>
                  </a:lnTo>
                  <a:lnTo>
                    <a:pt x="142" y="22"/>
                  </a:lnTo>
                  <a:lnTo>
                    <a:pt x="144" y="24"/>
                  </a:lnTo>
                  <a:lnTo>
                    <a:pt x="142" y="24"/>
                  </a:lnTo>
                  <a:lnTo>
                    <a:pt x="142" y="26"/>
                  </a:lnTo>
                  <a:lnTo>
                    <a:pt x="140" y="26"/>
                  </a:lnTo>
                  <a:lnTo>
                    <a:pt x="140" y="28"/>
                  </a:lnTo>
                  <a:lnTo>
                    <a:pt x="142" y="28"/>
                  </a:lnTo>
                  <a:lnTo>
                    <a:pt x="142" y="30"/>
                  </a:lnTo>
                  <a:lnTo>
                    <a:pt x="144" y="30"/>
                  </a:lnTo>
                  <a:lnTo>
                    <a:pt x="144" y="32"/>
                  </a:lnTo>
                  <a:lnTo>
                    <a:pt x="142" y="32"/>
                  </a:lnTo>
                  <a:lnTo>
                    <a:pt x="142" y="30"/>
                  </a:lnTo>
                  <a:lnTo>
                    <a:pt x="140" y="30"/>
                  </a:lnTo>
                  <a:lnTo>
                    <a:pt x="140" y="28"/>
                  </a:lnTo>
                  <a:lnTo>
                    <a:pt x="138" y="28"/>
                  </a:lnTo>
                  <a:lnTo>
                    <a:pt x="138" y="30"/>
                  </a:lnTo>
                  <a:lnTo>
                    <a:pt x="138" y="32"/>
                  </a:lnTo>
                  <a:lnTo>
                    <a:pt x="140" y="34"/>
                  </a:lnTo>
                  <a:lnTo>
                    <a:pt x="142" y="34"/>
                  </a:lnTo>
                  <a:lnTo>
                    <a:pt x="144" y="34"/>
                  </a:lnTo>
                  <a:lnTo>
                    <a:pt x="146" y="34"/>
                  </a:lnTo>
                  <a:lnTo>
                    <a:pt x="146" y="36"/>
                  </a:lnTo>
                  <a:lnTo>
                    <a:pt x="144" y="36"/>
                  </a:lnTo>
                  <a:lnTo>
                    <a:pt x="144" y="38"/>
                  </a:lnTo>
                  <a:lnTo>
                    <a:pt x="144" y="40"/>
                  </a:lnTo>
                  <a:lnTo>
                    <a:pt x="146" y="40"/>
                  </a:lnTo>
                  <a:lnTo>
                    <a:pt x="146" y="40"/>
                  </a:lnTo>
                  <a:lnTo>
                    <a:pt x="146" y="38"/>
                  </a:lnTo>
                  <a:lnTo>
                    <a:pt x="148" y="38"/>
                  </a:lnTo>
                  <a:lnTo>
                    <a:pt x="146" y="40"/>
                  </a:lnTo>
                  <a:lnTo>
                    <a:pt x="146" y="42"/>
                  </a:lnTo>
                  <a:lnTo>
                    <a:pt x="146" y="42"/>
                  </a:lnTo>
                  <a:lnTo>
                    <a:pt x="144" y="42"/>
                  </a:lnTo>
                  <a:lnTo>
                    <a:pt x="144" y="44"/>
                  </a:lnTo>
                  <a:lnTo>
                    <a:pt x="146" y="44"/>
                  </a:lnTo>
                  <a:lnTo>
                    <a:pt x="144" y="44"/>
                  </a:lnTo>
                  <a:lnTo>
                    <a:pt x="144" y="46"/>
                  </a:lnTo>
                  <a:lnTo>
                    <a:pt x="144" y="48"/>
                  </a:lnTo>
                  <a:lnTo>
                    <a:pt x="144" y="46"/>
                  </a:lnTo>
                  <a:lnTo>
                    <a:pt x="142" y="46"/>
                  </a:lnTo>
                  <a:lnTo>
                    <a:pt x="140" y="46"/>
                  </a:lnTo>
                  <a:lnTo>
                    <a:pt x="138" y="46"/>
                  </a:lnTo>
                  <a:lnTo>
                    <a:pt x="138" y="48"/>
                  </a:lnTo>
                  <a:lnTo>
                    <a:pt x="136" y="48"/>
                  </a:lnTo>
                  <a:lnTo>
                    <a:pt x="136" y="48"/>
                  </a:lnTo>
                  <a:lnTo>
                    <a:pt x="136" y="50"/>
                  </a:lnTo>
                  <a:lnTo>
                    <a:pt x="138" y="50"/>
                  </a:lnTo>
                  <a:lnTo>
                    <a:pt x="140" y="50"/>
                  </a:lnTo>
                  <a:lnTo>
                    <a:pt x="142" y="50"/>
                  </a:lnTo>
                  <a:lnTo>
                    <a:pt x="142" y="48"/>
                  </a:lnTo>
                  <a:lnTo>
                    <a:pt x="140" y="48"/>
                  </a:lnTo>
                  <a:lnTo>
                    <a:pt x="140" y="48"/>
                  </a:lnTo>
                  <a:lnTo>
                    <a:pt x="142" y="48"/>
                  </a:lnTo>
                  <a:lnTo>
                    <a:pt x="144" y="48"/>
                  </a:lnTo>
                  <a:lnTo>
                    <a:pt x="144" y="50"/>
                  </a:lnTo>
                  <a:lnTo>
                    <a:pt x="142" y="50"/>
                  </a:lnTo>
                  <a:lnTo>
                    <a:pt x="142" y="52"/>
                  </a:lnTo>
                  <a:lnTo>
                    <a:pt x="140" y="52"/>
                  </a:lnTo>
                  <a:lnTo>
                    <a:pt x="140" y="54"/>
                  </a:lnTo>
                  <a:lnTo>
                    <a:pt x="138" y="54"/>
                  </a:lnTo>
                  <a:lnTo>
                    <a:pt x="138" y="52"/>
                  </a:lnTo>
                  <a:lnTo>
                    <a:pt x="136" y="52"/>
                  </a:lnTo>
                  <a:lnTo>
                    <a:pt x="136" y="54"/>
                  </a:lnTo>
                  <a:lnTo>
                    <a:pt x="138" y="54"/>
                  </a:lnTo>
                  <a:lnTo>
                    <a:pt x="138" y="56"/>
                  </a:lnTo>
                  <a:lnTo>
                    <a:pt x="140" y="56"/>
                  </a:lnTo>
                  <a:lnTo>
                    <a:pt x="140" y="58"/>
                  </a:lnTo>
                  <a:lnTo>
                    <a:pt x="138" y="58"/>
                  </a:lnTo>
                  <a:lnTo>
                    <a:pt x="136" y="58"/>
                  </a:lnTo>
                  <a:lnTo>
                    <a:pt x="134" y="60"/>
                  </a:lnTo>
                  <a:lnTo>
                    <a:pt x="134" y="62"/>
                  </a:lnTo>
                  <a:lnTo>
                    <a:pt x="134" y="64"/>
                  </a:lnTo>
                  <a:lnTo>
                    <a:pt x="132" y="64"/>
                  </a:lnTo>
                  <a:lnTo>
                    <a:pt x="130" y="66"/>
                  </a:lnTo>
                  <a:lnTo>
                    <a:pt x="132" y="66"/>
                  </a:lnTo>
                  <a:lnTo>
                    <a:pt x="132" y="68"/>
                  </a:lnTo>
                  <a:lnTo>
                    <a:pt x="130" y="68"/>
                  </a:lnTo>
                  <a:lnTo>
                    <a:pt x="130" y="66"/>
                  </a:lnTo>
                  <a:lnTo>
                    <a:pt x="128" y="66"/>
                  </a:lnTo>
                  <a:lnTo>
                    <a:pt x="126" y="66"/>
                  </a:lnTo>
                  <a:lnTo>
                    <a:pt x="126" y="68"/>
                  </a:lnTo>
                  <a:lnTo>
                    <a:pt x="126" y="70"/>
                  </a:lnTo>
                  <a:lnTo>
                    <a:pt x="126" y="72"/>
                  </a:lnTo>
                  <a:lnTo>
                    <a:pt x="128" y="72"/>
                  </a:lnTo>
                  <a:lnTo>
                    <a:pt x="128" y="70"/>
                  </a:lnTo>
                  <a:lnTo>
                    <a:pt x="130" y="70"/>
                  </a:lnTo>
                  <a:lnTo>
                    <a:pt x="132" y="72"/>
                  </a:lnTo>
                  <a:lnTo>
                    <a:pt x="130" y="72"/>
                  </a:lnTo>
                  <a:lnTo>
                    <a:pt x="128" y="72"/>
                  </a:lnTo>
                  <a:lnTo>
                    <a:pt x="126" y="72"/>
                  </a:lnTo>
                  <a:lnTo>
                    <a:pt x="126" y="74"/>
                  </a:lnTo>
                  <a:lnTo>
                    <a:pt x="124" y="74"/>
                  </a:lnTo>
                  <a:lnTo>
                    <a:pt x="124" y="76"/>
                  </a:lnTo>
                  <a:lnTo>
                    <a:pt x="124" y="78"/>
                  </a:lnTo>
                  <a:lnTo>
                    <a:pt x="124" y="80"/>
                  </a:lnTo>
                  <a:lnTo>
                    <a:pt x="122" y="80"/>
                  </a:lnTo>
                  <a:lnTo>
                    <a:pt x="120" y="80"/>
                  </a:lnTo>
                  <a:lnTo>
                    <a:pt x="120" y="78"/>
                  </a:lnTo>
                  <a:lnTo>
                    <a:pt x="118" y="78"/>
                  </a:lnTo>
                  <a:lnTo>
                    <a:pt x="118" y="80"/>
                  </a:lnTo>
                  <a:lnTo>
                    <a:pt x="120" y="80"/>
                  </a:lnTo>
                  <a:lnTo>
                    <a:pt x="120" y="82"/>
                  </a:lnTo>
                  <a:lnTo>
                    <a:pt x="122" y="82"/>
                  </a:lnTo>
                  <a:lnTo>
                    <a:pt x="122" y="80"/>
                  </a:lnTo>
                  <a:lnTo>
                    <a:pt x="124" y="80"/>
                  </a:lnTo>
                  <a:lnTo>
                    <a:pt x="124" y="82"/>
                  </a:lnTo>
                  <a:lnTo>
                    <a:pt x="124" y="84"/>
                  </a:lnTo>
                  <a:lnTo>
                    <a:pt x="122" y="84"/>
                  </a:lnTo>
                  <a:lnTo>
                    <a:pt x="120" y="84"/>
                  </a:lnTo>
                  <a:lnTo>
                    <a:pt x="118" y="84"/>
                  </a:lnTo>
                  <a:lnTo>
                    <a:pt x="118" y="86"/>
                  </a:lnTo>
                  <a:lnTo>
                    <a:pt x="118" y="88"/>
                  </a:lnTo>
                  <a:lnTo>
                    <a:pt x="118" y="90"/>
                  </a:lnTo>
                  <a:lnTo>
                    <a:pt x="120" y="90"/>
                  </a:lnTo>
                  <a:lnTo>
                    <a:pt x="120" y="92"/>
                  </a:lnTo>
                  <a:lnTo>
                    <a:pt x="122" y="92"/>
                  </a:lnTo>
                  <a:lnTo>
                    <a:pt x="122" y="94"/>
                  </a:lnTo>
                  <a:lnTo>
                    <a:pt x="120" y="94"/>
                  </a:lnTo>
                  <a:lnTo>
                    <a:pt x="118" y="94"/>
                  </a:lnTo>
                  <a:lnTo>
                    <a:pt x="118" y="92"/>
                  </a:lnTo>
                  <a:lnTo>
                    <a:pt x="118" y="90"/>
                  </a:lnTo>
                  <a:lnTo>
                    <a:pt x="116" y="90"/>
                  </a:lnTo>
                  <a:lnTo>
                    <a:pt x="116" y="92"/>
                  </a:lnTo>
                  <a:lnTo>
                    <a:pt x="116" y="94"/>
                  </a:lnTo>
                  <a:lnTo>
                    <a:pt x="118" y="94"/>
                  </a:lnTo>
                  <a:lnTo>
                    <a:pt x="116" y="94"/>
                  </a:lnTo>
                  <a:lnTo>
                    <a:pt x="116" y="96"/>
                  </a:lnTo>
                  <a:lnTo>
                    <a:pt x="118" y="96"/>
                  </a:lnTo>
                  <a:lnTo>
                    <a:pt x="118" y="96"/>
                  </a:lnTo>
                  <a:lnTo>
                    <a:pt x="118" y="98"/>
                  </a:lnTo>
                  <a:lnTo>
                    <a:pt x="116" y="98"/>
                  </a:lnTo>
                  <a:lnTo>
                    <a:pt x="114" y="98"/>
                  </a:lnTo>
                  <a:lnTo>
                    <a:pt x="112" y="98"/>
                  </a:lnTo>
                  <a:lnTo>
                    <a:pt x="112" y="100"/>
                  </a:lnTo>
                  <a:lnTo>
                    <a:pt x="114" y="100"/>
                  </a:lnTo>
                  <a:lnTo>
                    <a:pt x="114" y="102"/>
                  </a:lnTo>
                  <a:lnTo>
                    <a:pt x="114" y="104"/>
                  </a:lnTo>
                  <a:lnTo>
                    <a:pt x="114" y="106"/>
                  </a:lnTo>
                  <a:lnTo>
                    <a:pt x="114" y="108"/>
                  </a:lnTo>
                  <a:lnTo>
                    <a:pt x="116" y="108"/>
                  </a:lnTo>
                  <a:lnTo>
                    <a:pt x="116" y="110"/>
                  </a:lnTo>
                  <a:lnTo>
                    <a:pt x="116" y="112"/>
                  </a:lnTo>
                  <a:lnTo>
                    <a:pt x="114" y="112"/>
                  </a:lnTo>
                  <a:lnTo>
                    <a:pt x="114" y="114"/>
                  </a:lnTo>
                  <a:lnTo>
                    <a:pt x="112" y="114"/>
                  </a:lnTo>
                  <a:lnTo>
                    <a:pt x="114" y="114"/>
                  </a:lnTo>
                  <a:lnTo>
                    <a:pt x="116" y="114"/>
                  </a:lnTo>
                  <a:lnTo>
                    <a:pt x="118" y="114"/>
                  </a:lnTo>
                  <a:lnTo>
                    <a:pt x="120" y="114"/>
                  </a:lnTo>
                  <a:lnTo>
                    <a:pt x="122" y="114"/>
                  </a:lnTo>
                  <a:lnTo>
                    <a:pt x="124" y="114"/>
                  </a:lnTo>
                  <a:lnTo>
                    <a:pt x="126" y="114"/>
                  </a:lnTo>
                  <a:lnTo>
                    <a:pt x="128" y="114"/>
                  </a:lnTo>
                  <a:lnTo>
                    <a:pt x="130" y="114"/>
                  </a:lnTo>
                  <a:lnTo>
                    <a:pt x="132" y="114"/>
                  </a:lnTo>
                  <a:lnTo>
                    <a:pt x="134" y="114"/>
                  </a:lnTo>
                  <a:lnTo>
                    <a:pt x="136" y="114"/>
                  </a:lnTo>
                  <a:lnTo>
                    <a:pt x="138" y="114"/>
                  </a:lnTo>
                  <a:lnTo>
                    <a:pt x="142" y="114"/>
                  </a:lnTo>
                  <a:lnTo>
                    <a:pt x="144" y="114"/>
                  </a:lnTo>
                  <a:lnTo>
                    <a:pt x="146" y="114"/>
                  </a:lnTo>
                  <a:lnTo>
                    <a:pt x="146" y="114"/>
                  </a:lnTo>
                  <a:lnTo>
                    <a:pt x="148" y="114"/>
                  </a:lnTo>
                  <a:lnTo>
                    <a:pt x="150" y="114"/>
                  </a:lnTo>
                  <a:lnTo>
                    <a:pt x="152" y="114"/>
                  </a:lnTo>
                  <a:lnTo>
                    <a:pt x="154" y="114"/>
                  </a:lnTo>
                  <a:lnTo>
                    <a:pt x="156" y="114"/>
                  </a:lnTo>
                  <a:lnTo>
                    <a:pt x="158" y="114"/>
                  </a:lnTo>
                  <a:lnTo>
                    <a:pt x="162" y="112"/>
                  </a:lnTo>
                  <a:lnTo>
                    <a:pt x="164" y="112"/>
                  </a:lnTo>
                  <a:lnTo>
                    <a:pt x="166" y="112"/>
                  </a:lnTo>
                  <a:lnTo>
                    <a:pt x="168" y="112"/>
                  </a:lnTo>
                  <a:lnTo>
                    <a:pt x="170" y="112"/>
                  </a:lnTo>
                  <a:lnTo>
                    <a:pt x="172" y="112"/>
                  </a:lnTo>
                  <a:lnTo>
                    <a:pt x="174" y="112"/>
                  </a:lnTo>
                  <a:lnTo>
                    <a:pt x="176" y="112"/>
                  </a:lnTo>
                  <a:lnTo>
                    <a:pt x="179" y="112"/>
                  </a:lnTo>
                  <a:lnTo>
                    <a:pt x="181" y="112"/>
                  </a:lnTo>
                  <a:lnTo>
                    <a:pt x="183" y="112"/>
                  </a:lnTo>
                  <a:lnTo>
                    <a:pt x="185" y="112"/>
                  </a:lnTo>
                  <a:lnTo>
                    <a:pt x="187" y="112"/>
                  </a:lnTo>
                  <a:lnTo>
                    <a:pt x="189" y="112"/>
                  </a:lnTo>
                  <a:lnTo>
                    <a:pt x="191" y="112"/>
                  </a:lnTo>
                  <a:lnTo>
                    <a:pt x="193" y="112"/>
                  </a:lnTo>
                  <a:lnTo>
                    <a:pt x="195" y="112"/>
                  </a:lnTo>
                  <a:lnTo>
                    <a:pt x="195" y="112"/>
                  </a:lnTo>
                  <a:lnTo>
                    <a:pt x="197" y="112"/>
                  </a:lnTo>
                  <a:lnTo>
                    <a:pt x="199" y="112"/>
                  </a:lnTo>
                  <a:lnTo>
                    <a:pt x="201" y="112"/>
                  </a:lnTo>
                  <a:lnTo>
                    <a:pt x="203" y="112"/>
                  </a:lnTo>
                  <a:lnTo>
                    <a:pt x="205" y="112"/>
                  </a:lnTo>
                  <a:lnTo>
                    <a:pt x="205" y="114"/>
                  </a:lnTo>
                  <a:lnTo>
                    <a:pt x="205" y="116"/>
                  </a:lnTo>
                  <a:lnTo>
                    <a:pt x="203" y="116"/>
                  </a:lnTo>
                  <a:lnTo>
                    <a:pt x="203" y="118"/>
                  </a:lnTo>
                  <a:lnTo>
                    <a:pt x="205" y="118"/>
                  </a:lnTo>
                  <a:lnTo>
                    <a:pt x="203" y="118"/>
                  </a:lnTo>
                  <a:lnTo>
                    <a:pt x="203" y="120"/>
                  </a:lnTo>
                  <a:lnTo>
                    <a:pt x="203" y="122"/>
                  </a:lnTo>
                  <a:lnTo>
                    <a:pt x="201" y="124"/>
                  </a:lnTo>
                  <a:lnTo>
                    <a:pt x="201" y="126"/>
                  </a:lnTo>
                  <a:lnTo>
                    <a:pt x="201" y="128"/>
                  </a:lnTo>
                  <a:lnTo>
                    <a:pt x="199" y="130"/>
                  </a:lnTo>
                  <a:lnTo>
                    <a:pt x="201" y="130"/>
                  </a:lnTo>
                  <a:lnTo>
                    <a:pt x="199" y="130"/>
                  </a:lnTo>
                  <a:lnTo>
                    <a:pt x="201" y="130"/>
                  </a:lnTo>
                  <a:lnTo>
                    <a:pt x="199" y="132"/>
                  </a:lnTo>
                  <a:lnTo>
                    <a:pt x="201" y="132"/>
                  </a:lnTo>
                  <a:lnTo>
                    <a:pt x="201" y="130"/>
                  </a:lnTo>
                  <a:lnTo>
                    <a:pt x="201" y="132"/>
                  </a:lnTo>
                  <a:lnTo>
                    <a:pt x="199" y="132"/>
                  </a:lnTo>
                  <a:lnTo>
                    <a:pt x="201" y="132"/>
                  </a:lnTo>
                  <a:lnTo>
                    <a:pt x="201" y="134"/>
                  </a:lnTo>
                  <a:lnTo>
                    <a:pt x="201" y="136"/>
                  </a:lnTo>
                  <a:lnTo>
                    <a:pt x="203" y="136"/>
                  </a:lnTo>
                  <a:lnTo>
                    <a:pt x="201" y="136"/>
                  </a:lnTo>
                  <a:lnTo>
                    <a:pt x="203" y="136"/>
                  </a:lnTo>
                  <a:lnTo>
                    <a:pt x="203" y="138"/>
                  </a:lnTo>
                  <a:lnTo>
                    <a:pt x="203" y="136"/>
                  </a:lnTo>
                  <a:lnTo>
                    <a:pt x="203" y="138"/>
                  </a:lnTo>
                  <a:lnTo>
                    <a:pt x="203" y="140"/>
                  </a:lnTo>
                  <a:lnTo>
                    <a:pt x="205" y="140"/>
                  </a:lnTo>
                  <a:lnTo>
                    <a:pt x="205" y="142"/>
                  </a:lnTo>
                  <a:lnTo>
                    <a:pt x="207" y="142"/>
                  </a:lnTo>
                  <a:lnTo>
                    <a:pt x="209" y="144"/>
                  </a:lnTo>
                  <a:lnTo>
                    <a:pt x="209" y="144"/>
                  </a:lnTo>
                  <a:lnTo>
                    <a:pt x="209" y="146"/>
                  </a:lnTo>
                  <a:lnTo>
                    <a:pt x="211" y="146"/>
                  </a:lnTo>
                  <a:lnTo>
                    <a:pt x="211" y="148"/>
                  </a:lnTo>
                  <a:lnTo>
                    <a:pt x="211" y="150"/>
                  </a:lnTo>
                  <a:lnTo>
                    <a:pt x="211" y="152"/>
                  </a:lnTo>
                  <a:lnTo>
                    <a:pt x="211" y="154"/>
                  </a:lnTo>
                  <a:lnTo>
                    <a:pt x="213" y="154"/>
                  </a:lnTo>
                  <a:lnTo>
                    <a:pt x="213" y="156"/>
                  </a:lnTo>
                  <a:lnTo>
                    <a:pt x="215" y="156"/>
                  </a:lnTo>
                  <a:lnTo>
                    <a:pt x="215" y="158"/>
                  </a:lnTo>
                  <a:lnTo>
                    <a:pt x="215" y="156"/>
                  </a:lnTo>
                  <a:lnTo>
                    <a:pt x="217" y="156"/>
                  </a:lnTo>
                  <a:lnTo>
                    <a:pt x="217" y="158"/>
                  </a:lnTo>
                  <a:lnTo>
                    <a:pt x="215" y="158"/>
                  </a:lnTo>
                  <a:lnTo>
                    <a:pt x="215" y="160"/>
                  </a:lnTo>
                  <a:lnTo>
                    <a:pt x="213" y="160"/>
                  </a:lnTo>
                  <a:lnTo>
                    <a:pt x="213" y="158"/>
                  </a:lnTo>
                  <a:lnTo>
                    <a:pt x="215" y="158"/>
                  </a:lnTo>
                  <a:lnTo>
                    <a:pt x="213" y="158"/>
                  </a:lnTo>
                  <a:lnTo>
                    <a:pt x="211" y="158"/>
                  </a:lnTo>
                  <a:lnTo>
                    <a:pt x="209" y="158"/>
                  </a:lnTo>
                  <a:lnTo>
                    <a:pt x="207" y="158"/>
                  </a:lnTo>
                  <a:lnTo>
                    <a:pt x="205" y="158"/>
                  </a:lnTo>
                  <a:lnTo>
                    <a:pt x="205" y="156"/>
                  </a:lnTo>
                  <a:lnTo>
                    <a:pt x="203" y="156"/>
                  </a:lnTo>
                  <a:lnTo>
                    <a:pt x="201" y="156"/>
                  </a:lnTo>
                  <a:lnTo>
                    <a:pt x="201" y="154"/>
                  </a:lnTo>
                  <a:lnTo>
                    <a:pt x="199" y="154"/>
                  </a:lnTo>
                  <a:lnTo>
                    <a:pt x="197" y="154"/>
                  </a:lnTo>
                  <a:lnTo>
                    <a:pt x="195" y="154"/>
                  </a:lnTo>
                  <a:lnTo>
                    <a:pt x="195" y="154"/>
                  </a:lnTo>
                  <a:lnTo>
                    <a:pt x="195" y="152"/>
                  </a:lnTo>
                  <a:lnTo>
                    <a:pt x="195" y="150"/>
                  </a:lnTo>
                  <a:lnTo>
                    <a:pt x="193" y="150"/>
                  </a:lnTo>
                  <a:lnTo>
                    <a:pt x="193" y="148"/>
                  </a:lnTo>
                  <a:lnTo>
                    <a:pt x="191" y="148"/>
                  </a:lnTo>
                  <a:lnTo>
                    <a:pt x="189" y="148"/>
                  </a:lnTo>
                  <a:lnTo>
                    <a:pt x="187" y="148"/>
                  </a:lnTo>
                  <a:lnTo>
                    <a:pt x="187" y="146"/>
                  </a:lnTo>
                  <a:lnTo>
                    <a:pt x="185" y="146"/>
                  </a:lnTo>
                  <a:lnTo>
                    <a:pt x="183" y="146"/>
                  </a:lnTo>
                  <a:lnTo>
                    <a:pt x="183" y="148"/>
                  </a:lnTo>
                  <a:lnTo>
                    <a:pt x="181" y="148"/>
                  </a:lnTo>
                  <a:lnTo>
                    <a:pt x="181" y="150"/>
                  </a:lnTo>
                  <a:lnTo>
                    <a:pt x="179" y="152"/>
                  </a:lnTo>
                  <a:lnTo>
                    <a:pt x="179" y="154"/>
                  </a:lnTo>
                  <a:lnTo>
                    <a:pt x="176" y="154"/>
                  </a:lnTo>
                  <a:lnTo>
                    <a:pt x="176" y="156"/>
                  </a:lnTo>
                  <a:lnTo>
                    <a:pt x="174" y="156"/>
                  </a:lnTo>
                  <a:lnTo>
                    <a:pt x="174" y="158"/>
                  </a:lnTo>
                  <a:lnTo>
                    <a:pt x="172" y="158"/>
                  </a:lnTo>
                  <a:lnTo>
                    <a:pt x="172" y="160"/>
                  </a:lnTo>
                  <a:lnTo>
                    <a:pt x="172" y="162"/>
                  </a:lnTo>
                  <a:lnTo>
                    <a:pt x="172" y="164"/>
                  </a:lnTo>
                  <a:lnTo>
                    <a:pt x="174" y="164"/>
                  </a:lnTo>
                  <a:lnTo>
                    <a:pt x="174" y="166"/>
                  </a:lnTo>
                  <a:lnTo>
                    <a:pt x="176" y="166"/>
                  </a:lnTo>
                  <a:lnTo>
                    <a:pt x="179" y="166"/>
                  </a:lnTo>
                  <a:lnTo>
                    <a:pt x="181" y="166"/>
                  </a:lnTo>
                  <a:lnTo>
                    <a:pt x="183" y="166"/>
                  </a:lnTo>
                  <a:lnTo>
                    <a:pt x="185" y="166"/>
                  </a:lnTo>
                  <a:lnTo>
                    <a:pt x="185" y="168"/>
                  </a:lnTo>
                  <a:lnTo>
                    <a:pt x="187" y="168"/>
                  </a:lnTo>
                  <a:lnTo>
                    <a:pt x="189" y="168"/>
                  </a:lnTo>
                  <a:lnTo>
                    <a:pt x="191" y="168"/>
                  </a:lnTo>
                  <a:lnTo>
                    <a:pt x="191" y="166"/>
                  </a:lnTo>
                  <a:lnTo>
                    <a:pt x="191" y="168"/>
                  </a:lnTo>
                  <a:lnTo>
                    <a:pt x="191" y="166"/>
                  </a:lnTo>
                  <a:lnTo>
                    <a:pt x="193" y="166"/>
                  </a:lnTo>
                  <a:lnTo>
                    <a:pt x="195" y="166"/>
                  </a:lnTo>
                  <a:lnTo>
                    <a:pt x="195" y="166"/>
                  </a:lnTo>
                  <a:lnTo>
                    <a:pt x="195" y="164"/>
                  </a:lnTo>
                  <a:lnTo>
                    <a:pt x="197" y="164"/>
                  </a:lnTo>
                  <a:lnTo>
                    <a:pt x="197" y="162"/>
                  </a:lnTo>
                  <a:lnTo>
                    <a:pt x="199" y="162"/>
                  </a:lnTo>
                  <a:lnTo>
                    <a:pt x="199" y="160"/>
                  </a:lnTo>
                  <a:lnTo>
                    <a:pt x="201" y="160"/>
                  </a:lnTo>
                  <a:lnTo>
                    <a:pt x="201" y="162"/>
                  </a:lnTo>
                  <a:lnTo>
                    <a:pt x="203" y="162"/>
                  </a:lnTo>
                  <a:lnTo>
                    <a:pt x="205" y="162"/>
                  </a:lnTo>
                  <a:lnTo>
                    <a:pt x="205" y="160"/>
                  </a:lnTo>
                  <a:lnTo>
                    <a:pt x="207" y="160"/>
                  </a:lnTo>
                  <a:lnTo>
                    <a:pt x="207" y="158"/>
                  </a:lnTo>
                  <a:lnTo>
                    <a:pt x="205" y="158"/>
                  </a:lnTo>
                  <a:lnTo>
                    <a:pt x="207" y="158"/>
                  </a:lnTo>
                  <a:lnTo>
                    <a:pt x="207" y="160"/>
                  </a:lnTo>
                  <a:lnTo>
                    <a:pt x="207" y="158"/>
                  </a:lnTo>
                  <a:lnTo>
                    <a:pt x="207" y="160"/>
                  </a:lnTo>
                  <a:lnTo>
                    <a:pt x="207" y="158"/>
                  </a:lnTo>
                  <a:lnTo>
                    <a:pt x="209" y="158"/>
                  </a:lnTo>
                  <a:lnTo>
                    <a:pt x="211" y="158"/>
                  </a:lnTo>
                  <a:lnTo>
                    <a:pt x="211" y="160"/>
                  </a:lnTo>
                  <a:lnTo>
                    <a:pt x="211" y="158"/>
                  </a:lnTo>
                  <a:lnTo>
                    <a:pt x="211" y="160"/>
                  </a:lnTo>
                  <a:lnTo>
                    <a:pt x="211" y="158"/>
                  </a:lnTo>
                  <a:lnTo>
                    <a:pt x="211" y="160"/>
                  </a:lnTo>
                  <a:lnTo>
                    <a:pt x="211" y="158"/>
                  </a:lnTo>
                  <a:lnTo>
                    <a:pt x="211" y="160"/>
                  </a:lnTo>
                  <a:lnTo>
                    <a:pt x="213" y="160"/>
                  </a:lnTo>
                  <a:lnTo>
                    <a:pt x="211" y="160"/>
                  </a:lnTo>
                  <a:lnTo>
                    <a:pt x="211" y="162"/>
                  </a:lnTo>
                  <a:lnTo>
                    <a:pt x="209" y="162"/>
                  </a:lnTo>
                  <a:lnTo>
                    <a:pt x="209" y="164"/>
                  </a:lnTo>
                  <a:lnTo>
                    <a:pt x="207" y="164"/>
                  </a:lnTo>
                  <a:lnTo>
                    <a:pt x="207" y="166"/>
                  </a:lnTo>
                  <a:lnTo>
                    <a:pt x="205" y="166"/>
                  </a:lnTo>
                  <a:lnTo>
                    <a:pt x="203" y="166"/>
                  </a:lnTo>
                  <a:lnTo>
                    <a:pt x="201" y="166"/>
                  </a:lnTo>
                  <a:lnTo>
                    <a:pt x="201" y="168"/>
                  </a:lnTo>
                  <a:lnTo>
                    <a:pt x="201" y="170"/>
                  </a:lnTo>
                  <a:lnTo>
                    <a:pt x="201" y="172"/>
                  </a:lnTo>
                  <a:lnTo>
                    <a:pt x="203" y="172"/>
                  </a:lnTo>
                  <a:lnTo>
                    <a:pt x="205" y="172"/>
                  </a:lnTo>
                  <a:lnTo>
                    <a:pt x="207" y="172"/>
                  </a:lnTo>
                  <a:lnTo>
                    <a:pt x="207" y="170"/>
                  </a:lnTo>
                  <a:lnTo>
                    <a:pt x="209" y="172"/>
                  </a:lnTo>
                  <a:lnTo>
                    <a:pt x="207" y="172"/>
                  </a:lnTo>
                  <a:lnTo>
                    <a:pt x="205" y="172"/>
                  </a:lnTo>
                  <a:lnTo>
                    <a:pt x="207" y="172"/>
                  </a:lnTo>
                  <a:lnTo>
                    <a:pt x="207" y="174"/>
                  </a:lnTo>
                  <a:lnTo>
                    <a:pt x="207" y="172"/>
                  </a:lnTo>
                  <a:lnTo>
                    <a:pt x="205" y="172"/>
                  </a:lnTo>
                  <a:lnTo>
                    <a:pt x="207" y="172"/>
                  </a:lnTo>
                  <a:lnTo>
                    <a:pt x="207" y="174"/>
                  </a:lnTo>
                  <a:lnTo>
                    <a:pt x="209" y="174"/>
                  </a:lnTo>
                  <a:lnTo>
                    <a:pt x="209" y="176"/>
                  </a:lnTo>
                  <a:lnTo>
                    <a:pt x="209" y="174"/>
                  </a:lnTo>
                  <a:lnTo>
                    <a:pt x="207" y="174"/>
                  </a:lnTo>
                  <a:lnTo>
                    <a:pt x="209" y="174"/>
                  </a:lnTo>
                  <a:lnTo>
                    <a:pt x="209" y="176"/>
                  </a:lnTo>
                  <a:lnTo>
                    <a:pt x="211" y="176"/>
                  </a:lnTo>
                  <a:lnTo>
                    <a:pt x="213" y="176"/>
                  </a:lnTo>
                  <a:lnTo>
                    <a:pt x="213" y="174"/>
                  </a:lnTo>
                  <a:lnTo>
                    <a:pt x="215" y="174"/>
                  </a:lnTo>
                  <a:lnTo>
                    <a:pt x="215" y="172"/>
                  </a:lnTo>
                  <a:lnTo>
                    <a:pt x="215" y="170"/>
                  </a:lnTo>
                  <a:lnTo>
                    <a:pt x="215" y="172"/>
                  </a:lnTo>
                  <a:lnTo>
                    <a:pt x="215" y="170"/>
                  </a:lnTo>
                  <a:lnTo>
                    <a:pt x="215" y="168"/>
                  </a:lnTo>
                  <a:lnTo>
                    <a:pt x="217" y="168"/>
                  </a:lnTo>
                  <a:lnTo>
                    <a:pt x="217" y="166"/>
                  </a:lnTo>
                  <a:lnTo>
                    <a:pt x="219" y="166"/>
                  </a:lnTo>
                  <a:lnTo>
                    <a:pt x="219" y="164"/>
                  </a:lnTo>
                  <a:lnTo>
                    <a:pt x="219" y="162"/>
                  </a:lnTo>
                  <a:lnTo>
                    <a:pt x="219" y="164"/>
                  </a:lnTo>
                  <a:lnTo>
                    <a:pt x="221" y="164"/>
                  </a:lnTo>
                  <a:lnTo>
                    <a:pt x="223" y="164"/>
                  </a:lnTo>
                  <a:lnTo>
                    <a:pt x="221" y="164"/>
                  </a:lnTo>
                  <a:lnTo>
                    <a:pt x="221" y="166"/>
                  </a:lnTo>
                  <a:lnTo>
                    <a:pt x="223" y="166"/>
                  </a:lnTo>
                  <a:lnTo>
                    <a:pt x="223" y="164"/>
                  </a:lnTo>
                  <a:lnTo>
                    <a:pt x="223" y="166"/>
                  </a:lnTo>
                  <a:lnTo>
                    <a:pt x="225" y="166"/>
                  </a:lnTo>
                  <a:lnTo>
                    <a:pt x="223" y="166"/>
                  </a:lnTo>
                  <a:lnTo>
                    <a:pt x="225" y="168"/>
                  </a:lnTo>
                  <a:lnTo>
                    <a:pt x="223" y="168"/>
                  </a:lnTo>
                  <a:lnTo>
                    <a:pt x="223" y="166"/>
                  </a:lnTo>
                  <a:lnTo>
                    <a:pt x="221" y="166"/>
                  </a:lnTo>
                  <a:lnTo>
                    <a:pt x="221" y="168"/>
                  </a:lnTo>
                  <a:lnTo>
                    <a:pt x="221" y="166"/>
                  </a:lnTo>
                  <a:lnTo>
                    <a:pt x="221" y="168"/>
                  </a:lnTo>
                  <a:lnTo>
                    <a:pt x="223" y="168"/>
                  </a:lnTo>
                  <a:lnTo>
                    <a:pt x="221" y="168"/>
                  </a:lnTo>
                  <a:lnTo>
                    <a:pt x="221" y="170"/>
                  </a:lnTo>
                  <a:lnTo>
                    <a:pt x="223" y="170"/>
                  </a:lnTo>
                  <a:lnTo>
                    <a:pt x="223" y="168"/>
                  </a:lnTo>
                  <a:lnTo>
                    <a:pt x="223" y="170"/>
                  </a:lnTo>
                  <a:lnTo>
                    <a:pt x="225" y="170"/>
                  </a:lnTo>
                  <a:lnTo>
                    <a:pt x="225" y="172"/>
                  </a:lnTo>
                  <a:lnTo>
                    <a:pt x="225" y="174"/>
                  </a:lnTo>
                  <a:lnTo>
                    <a:pt x="227" y="174"/>
                  </a:lnTo>
                  <a:lnTo>
                    <a:pt x="225" y="174"/>
                  </a:lnTo>
                  <a:lnTo>
                    <a:pt x="227" y="174"/>
                  </a:lnTo>
                  <a:lnTo>
                    <a:pt x="227" y="172"/>
                  </a:lnTo>
                  <a:lnTo>
                    <a:pt x="227" y="174"/>
                  </a:lnTo>
                  <a:lnTo>
                    <a:pt x="229" y="174"/>
                  </a:lnTo>
                  <a:lnTo>
                    <a:pt x="227" y="174"/>
                  </a:lnTo>
                  <a:lnTo>
                    <a:pt x="227" y="176"/>
                  </a:lnTo>
                  <a:lnTo>
                    <a:pt x="229" y="176"/>
                  </a:lnTo>
                  <a:lnTo>
                    <a:pt x="229" y="174"/>
                  </a:lnTo>
                  <a:lnTo>
                    <a:pt x="229" y="176"/>
                  </a:lnTo>
                  <a:lnTo>
                    <a:pt x="227" y="176"/>
                  </a:lnTo>
                  <a:lnTo>
                    <a:pt x="229" y="176"/>
                  </a:lnTo>
                  <a:lnTo>
                    <a:pt x="229" y="174"/>
                  </a:lnTo>
                  <a:lnTo>
                    <a:pt x="229" y="176"/>
                  </a:lnTo>
                  <a:lnTo>
                    <a:pt x="229" y="174"/>
                  </a:lnTo>
                  <a:lnTo>
                    <a:pt x="229" y="176"/>
                  </a:lnTo>
                  <a:lnTo>
                    <a:pt x="231" y="176"/>
                  </a:lnTo>
                  <a:lnTo>
                    <a:pt x="231" y="174"/>
                  </a:lnTo>
                  <a:lnTo>
                    <a:pt x="231" y="176"/>
                  </a:lnTo>
                  <a:lnTo>
                    <a:pt x="229" y="176"/>
                  </a:lnTo>
                  <a:lnTo>
                    <a:pt x="231" y="176"/>
                  </a:lnTo>
                  <a:lnTo>
                    <a:pt x="229" y="176"/>
                  </a:lnTo>
                  <a:lnTo>
                    <a:pt x="227" y="176"/>
                  </a:lnTo>
                  <a:lnTo>
                    <a:pt x="225" y="176"/>
                  </a:lnTo>
                  <a:lnTo>
                    <a:pt x="225" y="178"/>
                  </a:lnTo>
                  <a:lnTo>
                    <a:pt x="223" y="178"/>
                  </a:lnTo>
                  <a:lnTo>
                    <a:pt x="225" y="178"/>
                  </a:lnTo>
                  <a:lnTo>
                    <a:pt x="225" y="180"/>
                  </a:lnTo>
                  <a:lnTo>
                    <a:pt x="225" y="178"/>
                  </a:lnTo>
                  <a:lnTo>
                    <a:pt x="227" y="178"/>
                  </a:lnTo>
                  <a:lnTo>
                    <a:pt x="227" y="180"/>
                  </a:lnTo>
                  <a:lnTo>
                    <a:pt x="229" y="180"/>
                  </a:lnTo>
                  <a:lnTo>
                    <a:pt x="229" y="178"/>
                  </a:lnTo>
                  <a:lnTo>
                    <a:pt x="231" y="178"/>
                  </a:lnTo>
                  <a:lnTo>
                    <a:pt x="231" y="180"/>
                  </a:lnTo>
                  <a:lnTo>
                    <a:pt x="229" y="180"/>
                  </a:lnTo>
                  <a:lnTo>
                    <a:pt x="231" y="180"/>
                  </a:lnTo>
                  <a:lnTo>
                    <a:pt x="231" y="182"/>
                  </a:lnTo>
                  <a:lnTo>
                    <a:pt x="229" y="182"/>
                  </a:lnTo>
                  <a:lnTo>
                    <a:pt x="229" y="180"/>
                  </a:lnTo>
                  <a:lnTo>
                    <a:pt x="227" y="180"/>
                  </a:lnTo>
                  <a:lnTo>
                    <a:pt x="225" y="180"/>
                  </a:lnTo>
                  <a:lnTo>
                    <a:pt x="225" y="182"/>
                  </a:lnTo>
                  <a:lnTo>
                    <a:pt x="223" y="182"/>
                  </a:lnTo>
                  <a:lnTo>
                    <a:pt x="223" y="180"/>
                  </a:lnTo>
                  <a:lnTo>
                    <a:pt x="221" y="180"/>
                  </a:lnTo>
                  <a:lnTo>
                    <a:pt x="221" y="178"/>
                  </a:lnTo>
                  <a:lnTo>
                    <a:pt x="221" y="180"/>
                  </a:lnTo>
                  <a:lnTo>
                    <a:pt x="221" y="182"/>
                  </a:lnTo>
                  <a:lnTo>
                    <a:pt x="223" y="182"/>
                  </a:lnTo>
                  <a:lnTo>
                    <a:pt x="223" y="184"/>
                  </a:lnTo>
                  <a:lnTo>
                    <a:pt x="223" y="182"/>
                  </a:lnTo>
                  <a:lnTo>
                    <a:pt x="221" y="182"/>
                  </a:lnTo>
                  <a:lnTo>
                    <a:pt x="221" y="184"/>
                  </a:lnTo>
                  <a:lnTo>
                    <a:pt x="223" y="184"/>
                  </a:lnTo>
                  <a:lnTo>
                    <a:pt x="223" y="186"/>
                  </a:lnTo>
                  <a:lnTo>
                    <a:pt x="221" y="186"/>
                  </a:lnTo>
                  <a:lnTo>
                    <a:pt x="223" y="186"/>
                  </a:lnTo>
                  <a:lnTo>
                    <a:pt x="221" y="186"/>
                  </a:lnTo>
                  <a:lnTo>
                    <a:pt x="223" y="186"/>
                  </a:lnTo>
                  <a:lnTo>
                    <a:pt x="221" y="186"/>
                  </a:lnTo>
                  <a:lnTo>
                    <a:pt x="221" y="184"/>
                  </a:lnTo>
                  <a:lnTo>
                    <a:pt x="221" y="186"/>
                  </a:lnTo>
                  <a:lnTo>
                    <a:pt x="221" y="184"/>
                  </a:lnTo>
                  <a:lnTo>
                    <a:pt x="219" y="184"/>
                  </a:lnTo>
                  <a:lnTo>
                    <a:pt x="219" y="182"/>
                  </a:lnTo>
                  <a:lnTo>
                    <a:pt x="219" y="184"/>
                  </a:lnTo>
                  <a:lnTo>
                    <a:pt x="219" y="182"/>
                  </a:lnTo>
                  <a:lnTo>
                    <a:pt x="217" y="182"/>
                  </a:lnTo>
                  <a:lnTo>
                    <a:pt x="217" y="184"/>
                  </a:lnTo>
                  <a:lnTo>
                    <a:pt x="217" y="182"/>
                  </a:lnTo>
                  <a:lnTo>
                    <a:pt x="215" y="182"/>
                  </a:lnTo>
                  <a:lnTo>
                    <a:pt x="215" y="184"/>
                  </a:lnTo>
                  <a:lnTo>
                    <a:pt x="213" y="184"/>
                  </a:lnTo>
                  <a:lnTo>
                    <a:pt x="215" y="184"/>
                  </a:lnTo>
                  <a:lnTo>
                    <a:pt x="213" y="184"/>
                  </a:lnTo>
                  <a:lnTo>
                    <a:pt x="215" y="184"/>
                  </a:lnTo>
                  <a:lnTo>
                    <a:pt x="213" y="184"/>
                  </a:lnTo>
                  <a:lnTo>
                    <a:pt x="213" y="182"/>
                  </a:lnTo>
                  <a:lnTo>
                    <a:pt x="211" y="182"/>
                  </a:lnTo>
                  <a:lnTo>
                    <a:pt x="211" y="184"/>
                  </a:lnTo>
                  <a:lnTo>
                    <a:pt x="213" y="184"/>
                  </a:lnTo>
                  <a:lnTo>
                    <a:pt x="211" y="184"/>
                  </a:lnTo>
                  <a:lnTo>
                    <a:pt x="213" y="184"/>
                  </a:lnTo>
                  <a:lnTo>
                    <a:pt x="211" y="184"/>
                  </a:lnTo>
                  <a:lnTo>
                    <a:pt x="213" y="184"/>
                  </a:lnTo>
                  <a:lnTo>
                    <a:pt x="213" y="186"/>
                  </a:lnTo>
                  <a:lnTo>
                    <a:pt x="213" y="184"/>
                  </a:lnTo>
                  <a:lnTo>
                    <a:pt x="213" y="186"/>
                  </a:lnTo>
                  <a:lnTo>
                    <a:pt x="213" y="184"/>
                  </a:lnTo>
                  <a:lnTo>
                    <a:pt x="213" y="186"/>
                  </a:lnTo>
                  <a:lnTo>
                    <a:pt x="215" y="186"/>
                  </a:lnTo>
                  <a:lnTo>
                    <a:pt x="213" y="186"/>
                  </a:lnTo>
                  <a:lnTo>
                    <a:pt x="215" y="186"/>
                  </a:lnTo>
                  <a:lnTo>
                    <a:pt x="215" y="188"/>
                  </a:lnTo>
                  <a:lnTo>
                    <a:pt x="217" y="188"/>
                  </a:lnTo>
                  <a:lnTo>
                    <a:pt x="217" y="186"/>
                  </a:lnTo>
                  <a:lnTo>
                    <a:pt x="219" y="186"/>
                  </a:lnTo>
                  <a:lnTo>
                    <a:pt x="217" y="186"/>
                  </a:lnTo>
                  <a:lnTo>
                    <a:pt x="219" y="186"/>
                  </a:lnTo>
                  <a:lnTo>
                    <a:pt x="217" y="186"/>
                  </a:lnTo>
                  <a:lnTo>
                    <a:pt x="217" y="184"/>
                  </a:lnTo>
                  <a:lnTo>
                    <a:pt x="219" y="184"/>
                  </a:lnTo>
                  <a:lnTo>
                    <a:pt x="217" y="184"/>
                  </a:lnTo>
                  <a:lnTo>
                    <a:pt x="219" y="184"/>
                  </a:lnTo>
                  <a:lnTo>
                    <a:pt x="219" y="186"/>
                  </a:lnTo>
                  <a:lnTo>
                    <a:pt x="219" y="188"/>
                  </a:lnTo>
                  <a:lnTo>
                    <a:pt x="219" y="186"/>
                  </a:lnTo>
                  <a:lnTo>
                    <a:pt x="217" y="186"/>
                  </a:lnTo>
                  <a:lnTo>
                    <a:pt x="217" y="188"/>
                  </a:lnTo>
                  <a:lnTo>
                    <a:pt x="219" y="188"/>
                  </a:lnTo>
                  <a:lnTo>
                    <a:pt x="219" y="190"/>
                  </a:lnTo>
                  <a:lnTo>
                    <a:pt x="221" y="190"/>
                  </a:lnTo>
                  <a:lnTo>
                    <a:pt x="219" y="190"/>
                  </a:lnTo>
                  <a:lnTo>
                    <a:pt x="219" y="188"/>
                  </a:lnTo>
                  <a:lnTo>
                    <a:pt x="217" y="188"/>
                  </a:lnTo>
                  <a:lnTo>
                    <a:pt x="215" y="188"/>
                  </a:lnTo>
                  <a:lnTo>
                    <a:pt x="213" y="188"/>
                  </a:lnTo>
                  <a:lnTo>
                    <a:pt x="213" y="186"/>
                  </a:lnTo>
                  <a:lnTo>
                    <a:pt x="213" y="188"/>
                  </a:lnTo>
                  <a:lnTo>
                    <a:pt x="213" y="186"/>
                  </a:lnTo>
                  <a:lnTo>
                    <a:pt x="211" y="188"/>
                  </a:lnTo>
                  <a:lnTo>
                    <a:pt x="211" y="186"/>
                  </a:lnTo>
                  <a:lnTo>
                    <a:pt x="209" y="186"/>
                  </a:lnTo>
                  <a:lnTo>
                    <a:pt x="211" y="186"/>
                  </a:lnTo>
                  <a:lnTo>
                    <a:pt x="209" y="186"/>
                  </a:lnTo>
                  <a:lnTo>
                    <a:pt x="211" y="186"/>
                  </a:lnTo>
                  <a:lnTo>
                    <a:pt x="211" y="188"/>
                  </a:lnTo>
                  <a:lnTo>
                    <a:pt x="211" y="186"/>
                  </a:lnTo>
                  <a:lnTo>
                    <a:pt x="211" y="188"/>
                  </a:lnTo>
                  <a:lnTo>
                    <a:pt x="211" y="186"/>
                  </a:lnTo>
                  <a:lnTo>
                    <a:pt x="209" y="186"/>
                  </a:lnTo>
                  <a:lnTo>
                    <a:pt x="211" y="186"/>
                  </a:lnTo>
                  <a:lnTo>
                    <a:pt x="211" y="188"/>
                  </a:lnTo>
                  <a:lnTo>
                    <a:pt x="209" y="188"/>
                  </a:lnTo>
                  <a:lnTo>
                    <a:pt x="211" y="188"/>
                  </a:lnTo>
                  <a:lnTo>
                    <a:pt x="213" y="188"/>
                  </a:lnTo>
                  <a:lnTo>
                    <a:pt x="211" y="188"/>
                  </a:lnTo>
                  <a:lnTo>
                    <a:pt x="213" y="188"/>
                  </a:lnTo>
                  <a:lnTo>
                    <a:pt x="211" y="188"/>
                  </a:lnTo>
                  <a:lnTo>
                    <a:pt x="211" y="190"/>
                  </a:lnTo>
                  <a:lnTo>
                    <a:pt x="213" y="190"/>
                  </a:lnTo>
                  <a:lnTo>
                    <a:pt x="211" y="190"/>
                  </a:lnTo>
                  <a:lnTo>
                    <a:pt x="209" y="190"/>
                  </a:lnTo>
                  <a:lnTo>
                    <a:pt x="211" y="190"/>
                  </a:lnTo>
                  <a:lnTo>
                    <a:pt x="209" y="190"/>
                  </a:lnTo>
                  <a:lnTo>
                    <a:pt x="209" y="192"/>
                  </a:lnTo>
                  <a:lnTo>
                    <a:pt x="207" y="192"/>
                  </a:lnTo>
                  <a:lnTo>
                    <a:pt x="207" y="190"/>
                  </a:lnTo>
                  <a:lnTo>
                    <a:pt x="207" y="192"/>
                  </a:lnTo>
                  <a:lnTo>
                    <a:pt x="207" y="190"/>
                  </a:lnTo>
                  <a:lnTo>
                    <a:pt x="207" y="192"/>
                  </a:lnTo>
                  <a:lnTo>
                    <a:pt x="209" y="192"/>
                  </a:lnTo>
                  <a:lnTo>
                    <a:pt x="207" y="192"/>
                  </a:lnTo>
                  <a:lnTo>
                    <a:pt x="209" y="192"/>
                  </a:lnTo>
                  <a:lnTo>
                    <a:pt x="207" y="192"/>
                  </a:lnTo>
                  <a:lnTo>
                    <a:pt x="209" y="192"/>
                  </a:lnTo>
                  <a:lnTo>
                    <a:pt x="209" y="192"/>
                  </a:lnTo>
                  <a:lnTo>
                    <a:pt x="209" y="192"/>
                  </a:lnTo>
                  <a:lnTo>
                    <a:pt x="209" y="192"/>
                  </a:lnTo>
                  <a:lnTo>
                    <a:pt x="211" y="192"/>
                  </a:lnTo>
                  <a:lnTo>
                    <a:pt x="211" y="194"/>
                  </a:lnTo>
                  <a:lnTo>
                    <a:pt x="211" y="192"/>
                  </a:lnTo>
                  <a:lnTo>
                    <a:pt x="211" y="194"/>
                  </a:lnTo>
                  <a:lnTo>
                    <a:pt x="211" y="192"/>
                  </a:lnTo>
                  <a:lnTo>
                    <a:pt x="211" y="194"/>
                  </a:lnTo>
                  <a:lnTo>
                    <a:pt x="209" y="194"/>
                  </a:lnTo>
                  <a:lnTo>
                    <a:pt x="209" y="192"/>
                  </a:lnTo>
                  <a:lnTo>
                    <a:pt x="209" y="194"/>
                  </a:lnTo>
                  <a:lnTo>
                    <a:pt x="211" y="194"/>
                  </a:lnTo>
                  <a:lnTo>
                    <a:pt x="211" y="192"/>
                  </a:lnTo>
                  <a:lnTo>
                    <a:pt x="211" y="194"/>
                  </a:lnTo>
                  <a:lnTo>
                    <a:pt x="213" y="194"/>
                  </a:lnTo>
                  <a:lnTo>
                    <a:pt x="213" y="196"/>
                  </a:lnTo>
                  <a:lnTo>
                    <a:pt x="213" y="194"/>
                  </a:lnTo>
                  <a:lnTo>
                    <a:pt x="213" y="196"/>
                  </a:lnTo>
                  <a:lnTo>
                    <a:pt x="215" y="196"/>
                  </a:lnTo>
                  <a:lnTo>
                    <a:pt x="213" y="196"/>
                  </a:lnTo>
                  <a:lnTo>
                    <a:pt x="215" y="196"/>
                  </a:lnTo>
                  <a:lnTo>
                    <a:pt x="213" y="196"/>
                  </a:lnTo>
                  <a:lnTo>
                    <a:pt x="215" y="196"/>
                  </a:lnTo>
                  <a:lnTo>
                    <a:pt x="215" y="198"/>
                  </a:lnTo>
                  <a:lnTo>
                    <a:pt x="217" y="198"/>
                  </a:lnTo>
                  <a:lnTo>
                    <a:pt x="219" y="198"/>
                  </a:lnTo>
                  <a:lnTo>
                    <a:pt x="217" y="198"/>
                  </a:lnTo>
                  <a:lnTo>
                    <a:pt x="219" y="198"/>
                  </a:lnTo>
                  <a:lnTo>
                    <a:pt x="217" y="198"/>
                  </a:lnTo>
                  <a:lnTo>
                    <a:pt x="219" y="198"/>
                  </a:lnTo>
                  <a:lnTo>
                    <a:pt x="217" y="198"/>
                  </a:lnTo>
                  <a:lnTo>
                    <a:pt x="217" y="200"/>
                  </a:lnTo>
                  <a:lnTo>
                    <a:pt x="217" y="198"/>
                  </a:lnTo>
                  <a:lnTo>
                    <a:pt x="217" y="200"/>
                  </a:lnTo>
                  <a:lnTo>
                    <a:pt x="219" y="200"/>
                  </a:lnTo>
                  <a:lnTo>
                    <a:pt x="217" y="200"/>
                  </a:lnTo>
                  <a:lnTo>
                    <a:pt x="217" y="202"/>
                  </a:lnTo>
                  <a:lnTo>
                    <a:pt x="217" y="200"/>
                  </a:lnTo>
                  <a:lnTo>
                    <a:pt x="217" y="202"/>
                  </a:lnTo>
                  <a:lnTo>
                    <a:pt x="217" y="200"/>
                  </a:lnTo>
                  <a:lnTo>
                    <a:pt x="217" y="202"/>
                  </a:lnTo>
                  <a:lnTo>
                    <a:pt x="219" y="202"/>
                  </a:lnTo>
                  <a:lnTo>
                    <a:pt x="221" y="202"/>
                  </a:lnTo>
                  <a:lnTo>
                    <a:pt x="223" y="202"/>
                  </a:lnTo>
                  <a:lnTo>
                    <a:pt x="225" y="202"/>
                  </a:lnTo>
                  <a:lnTo>
                    <a:pt x="223" y="202"/>
                  </a:lnTo>
                  <a:lnTo>
                    <a:pt x="225" y="202"/>
                  </a:lnTo>
                  <a:lnTo>
                    <a:pt x="223" y="202"/>
                  </a:lnTo>
                  <a:lnTo>
                    <a:pt x="225" y="202"/>
                  </a:lnTo>
                  <a:lnTo>
                    <a:pt x="223" y="202"/>
                  </a:lnTo>
                  <a:lnTo>
                    <a:pt x="225" y="202"/>
                  </a:lnTo>
                  <a:lnTo>
                    <a:pt x="225" y="204"/>
                  </a:lnTo>
                  <a:lnTo>
                    <a:pt x="225" y="202"/>
                  </a:lnTo>
                  <a:lnTo>
                    <a:pt x="225" y="204"/>
                  </a:lnTo>
                  <a:lnTo>
                    <a:pt x="225" y="202"/>
                  </a:lnTo>
                  <a:lnTo>
                    <a:pt x="225" y="204"/>
                  </a:lnTo>
                  <a:lnTo>
                    <a:pt x="227" y="204"/>
                  </a:lnTo>
                  <a:lnTo>
                    <a:pt x="225" y="204"/>
                  </a:lnTo>
                  <a:lnTo>
                    <a:pt x="227" y="204"/>
                  </a:lnTo>
                  <a:lnTo>
                    <a:pt x="225" y="204"/>
                  </a:lnTo>
                  <a:lnTo>
                    <a:pt x="227" y="204"/>
                  </a:lnTo>
                  <a:lnTo>
                    <a:pt x="227" y="206"/>
                  </a:lnTo>
                  <a:lnTo>
                    <a:pt x="229" y="206"/>
                  </a:lnTo>
                  <a:lnTo>
                    <a:pt x="227" y="204"/>
                  </a:lnTo>
                  <a:lnTo>
                    <a:pt x="229" y="204"/>
                  </a:lnTo>
                  <a:lnTo>
                    <a:pt x="229" y="206"/>
                  </a:lnTo>
                  <a:lnTo>
                    <a:pt x="229" y="204"/>
                  </a:lnTo>
                  <a:lnTo>
                    <a:pt x="229" y="206"/>
                  </a:lnTo>
                  <a:lnTo>
                    <a:pt x="229" y="204"/>
                  </a:lnTo>
                  <a:lnTo>
                    <a:pt x="229" y="206"/>
                  </a:lnTo>
                  <a:lnTo>
                    <a:pt x="229" y="204"/>
                  </a:lnTo>
                  <a:lnTo>
                    <a:pt x="231" y="204"/>
                  </a:lnTo>
                  <a:lnTo>
                    <a:pt x="233" y="204"/>
                  </a:lnTo>
                  <a:lnTo>
                    <a:pt x="233" y="206"/>
                  </a:lnTo>
                  <a:lnTo>
                    <a:pt x="233" y="204"/>
                  </a:lnTo>
                  <a:lnTo>
                    <a:pt x="233" y="206"/>
                  </a:lnTo>
                  <a:lnTo>
                    <a:pt x="231" y="206"/>
                  </a:lnTo>
                  <a:lnTo>
                    <a:pt x="231" y="208"/>
                  </a:lnTo>
                  <a:lnTo>
                    <a:pt x="233" y="208"/>
                  </a:lnTo>
                  <a:lnTo>
                    <a:pt x="233" y="206"/>
                  </a:lnTo>
                  <a:lnTo>
                    <a:pt x="233" y="208"/>
                  </a:lnTo>
                  <a:lnTo>
                    <a:pt x="231" y="208"/>
                  </a:lnTo>
                  <a:lnTo>
                    <a:pt x="233" y="208"/>
                  </a:lnTo>
                  <a:lnTo>
                    <a:pt x="235" y="208"/>
                  </a:lnTo>
                  <a:lnTo>
                    <a:pt x="235" y="210"/>
                  </a:lnTo>
                  <a:lnTo>
                    <a:pt x="233" y="210"/>
                  </a:lnTo>
                  <a:lnTo>
                    <a:pt x="233" y="212"/>
                  </a:lnTo>
                  <a:lnTo>
                    <a:pt x="233" y="210"/>
                  </a:lnTo>
                  <a:lnTo>
                    <a:pt x="233" y="212"/>
                  </a:lnTo>
                  <a:lnTo>
                    <a:pt x="233" y="214"/>
                  </a:lnTo>
                  <a:lnTo>
                    <a:pt x="235" y="214"/>
                  </a:lnTo>
                  <a:lnTo>
                    <a:pt x="237" y="214"/>
                  </a:lnTo>
                  <a:lnTo>
                    <a:pt x="239" y="214"/>
                  </a:lnTo>
                  <a:lnTo>
                    <a:pt x="237" y="214"/>
                  </a:lnTo>
                  <a:lnTo>
                    <a:pt x="237" y="216"/>
                  </a:lnTo>
                  <a:lnTo>
                    <a:pt x="235" y="216"/>
                  </a:lnTo>
                  <a:lnTo>
                    <a:pt x="235" y="214"/>
                  </a:lnTo>
                  <a:lnTo>
                    <a:pt x="235" y="216"/>
                  </a:lnTo>
                  <a:lnTo>
                    <a:pt x="233" y="216"/>
                  </a:lnTo>
                  <a:lnTo>
                    <a:pt x="235" y="216"/>
                  </a:lnTo>
                  <a:lnTo>
                    <a:pt x="235" y="218"/>
                  </a:lnTo>
                  <a:lnTo>
                    <a:pt x="235" y="216"/>
                  </a:lnTo>
                  <a:lnTo>
                    <a:pt x="235" y="218"/>
                  </a:lnTo>
                  <a:lnTo>
                    <a:pt x="235" y="221"/>
                  </a:lnTo>
                  <a:lnTo>
                    <a:pt x="237" y="221"/>
                  </a:lnTo>
                  <a:lnTo>
                    <a:pt x="237" y="223"/>
                  </a:lnTo>
                  <a:lnTo>
                    <a:pt x="239" y="223"/>
                  </a:lnTo>
                  <a:lnTo>
                    <a:pt x="237" y="223"/>
                  </a:lnTo>
                  <a:lnTo>
                    <a:pt x="237" y="221"/>
                  </a:lnTo>
                  <a:lnTo>
                    <a:pt x="237" y="223"/>
                  </a:lnTo>
                  <a:lnTo>
                    <a:pt x="237" y="221"/>
                  </a:lnTo>
                  <a:lnTo>
                    <a:pt x="237" y="223"/>
                  </a:lnTo>
                  <a:lnTo>
                    <a:pt x="237" y="221"/>
                  </a:lnTo>
                  <a:lnTo>
                    <a:pt x="237" y="223"/>
                  </a:lnTo>
                  <a:lnTo>
                    <a:pt x="237" y="221"/>
                  </a:lnTo>
                  <a:lnTo>
                    <a:pt x="237" y="223"/>
                  </a:lnTo>
                  <a:lnTo>
                    <a:pt x="239" y="223"/>
                  </a:lnTo>
                  <a:lnTo>
                    <a:pt x="237" y="223"/>
                  </a:lnTo>
                  <a:lnTo>
                    <a:pt x="239" y="223"/>
                  </a:lnTo>
                  <a:lnTo>
                    <a:pt x="237" y="223"/>
                  </a:lnTo>
                  <a:lnTo>
                    <a:pt x="237" y="221"/>
                  </a:lnTo>
                  <a:lnTo>
                    <a:pt x="235" y="221"/>
                  </a:lnTo>
                  <a:lnTo>
                    <a:pt x="235" y="218"/>
                  </a:lnTo>
                  <a:lnTo>
                    <a:pt x="235" y="216"/>
                  </a:lnTo>
                  <a:lnTo>
                    <a:pt x="233" y="216"/>
                  </a:lnTo>
                  <a:lnTo>
                    <a:pt x="233" y="214"/>
                  </a:lnTo>
                  <a:lnTo>
                    <a:pt x="233" y="216"/>
                  </a:lnTo>
                  <a:lnTo>
                    <a:pt x="231" y="216"/>
                  </a:lnTo>
                  <a:lnTo>
                    <a:pt x="233" y="216"/>
                  </a:lnTo>
                  <a:lnTo>
                    <a:pt x="233" y="214"/>
                  </a:lnTo>
                  <a:lnTo>
                    <a:pt x="231" y="216"/>
                  </a:lnTo>
                  <a:lnTo>
                    <a:pt x="231" y="214"/>
                  </a:lnTo>
                  <a:lnTo>
                    <a:pt x="233" y="214"/>
                  </a:lnTo>
                  <a:lnTo>
                    <a:pt x="231" y="214"/>
                  </a:lnTo>
                  <a:lnTo>
                    <a:pt x="231" y="216"/>
                  </a:lnTo>
                  <a:lnTo>
                    <a:pt x="231" y="214"/>
                  </a:lnTo>
                  <a:lnTo>
                    <a:pt x="231" y="216"/>
                  </a:lnTo>
                  <a:lnTo>
                    <a:pt x="231" y="214"/>
                  </a:lnTo>
                  <a:lnTo>
                    <a:pt x="231" y="216"/>
                  </a:lnTo>
                  <a:lnTo>
                    <a:pt x="231" y="214"/>
                  </a:lnTo>
                  <a:lnTo>
                    <a:pt x="231" y="216"/>
                  </a:lnTo>
                  <a:lnTo>
                    <a:pt x="231" y="214"/>
                  </a:lnTo>
                  <a:lnTo>
                    <a:pt x="229" y="214"/>
                  </a:lnTo>
                  <a:lnTo>
                    <a:pt x="229" y="212"/>
                  </a:lnTo>
                  <a:lnTo>
                    <a:pt x="229" y="214"/>
                  </a:lnTo>
                  <a:lnTo>
                    <a:pt x="229" y="212"/>
                  </a:lnTo>
                  <a:lnTo>
                    <a:pt x="229" y="214"/>
                  </a:lnTo>
                  <a:lnTo>
                    <a:pt x="229" y="212"/>
                  </a:lnTo>
                  <a:lnTo>
                    <a:pt x="229" y="214"/>
                  </a:lnTo>
                  <a:lnTo>
                    <a:pt x="229" y="212"/>
                  </a:lnTo>
                  <a:lnTo>
                    <a:pt x="229" y="214"/>
                  </a:lnTo>
                  <a:lnTo>
                    <a:pt x="229" y="212"/>
                  </a:lnTo>
                  <a:lnTo>
                    <a:pt x="229" y="214"/>
                  </a:lnTo>
                  <a:lnTo>
                    <a:pt x="227" y="214"/>
                  </a:lnTo>
                  <a:lnTo>
                    <a:pt x="225" y="214"/>
                  </a:lnTo>
                  <a:lnTo>
                    <a:pt x="225" y="216"/>
                  </a:lnTo>
                  <a:lnTo>
                    <a:pt x="227" y="216"/>
                  </a:lnTo>
                  <a:lnTo>
                    <a:pt x="225" y="216"/>
                  </a:lnTo>
                  <a:lnTo>
                    <a:pt x="223" y="214"/>
                  </a:lnTo>
                  <a:lnTo>
                    <a:pt x="223" y="212"/>
                  </a:lnTo>
                  <a:lnTo>
                    <a:pt x="221" y="212"/>
                  </a:lnTo>
                  <a:lnTo>
                    <a:pt x="221" y="210"/>
                  </a:lnTo>
                  <a:lnTo>
                    <a:pt x="223" y="210"/>
                  </a:lnTo>
                  <a:lnTo>
                    <a:pt x="221" y="210"/>
                  </a:lnTo>
                  <a:lnTo>
                    <a:pt x="223" y="210"/>
                  </a:lnTo>
                  <a:lnTo>
                    <a:pt x="221" y="210"/>
                  </a:lnTo>
                  <a:lnTo>
                    <a:pt x="219" y="210"/>
                  </a:lnTo>
                  <a:lnTo>
                    <a:pt x="221" y="210"/>
                  </a:lnTo>
                  <a:lnTo>
                    <a:pt x="221" y="212"/>
                  </a:lnTo>
                  <a:lnTo>
                    <a:pt x="221" y="210"/>
                  </a:lnTo>
                  <a:lnTo>
                    <a:pt x="221" y="212"/>
                  </a:lnTo>
                  <a:lnTo>
                    <a:pt x="219" y="212"/>
                  </a:lnTo>
                  <a:lnTo>
                    <a:pt x="219" y="210"/>
                  </a:lnTo>
                  <a:lnTo>
                    <a:pt x="217" y="210"/>
                  </a:lnTo>
                  <a:lnTo>
                    <a:pt x="215" y="210"/>
                  </a:lnTo>
                  <a:lnTo>
                    <a:pt x="213" y="210"/>
                  </a:lnTo>
                  <a:lnTo>
                    <a:pt x="215" y="210"/>
                  </a:lnTo>
                  <a:lnTo>
                    <a:pt x="215" y="208"/>
                  </a:lnTo>
                  <a:lnTo>
                    <a:pt x="213" y="208"/>
                  </a:lnTo>
                  <a:lnTo>
                    <a:pt x="215" y="208"/>
                  </a:lnTo>
                  <a:lnTo>
                    <a:pt x="215" y="210"/>
                  </a:lnTo>
                  <a:lnTo>
                    <a:pt x="215" y="208"/>
                  </a:lnTo>
                  <a:lnTo>
                    <a:pt x="213" y="208"/>
                  </a:lnTo>
                  <a:lnTo>
                    <a:pt x="213" y="206"/>
                  </a:lnTo>
                  <a:lnTo>
                    <a:pt x="215" y="206"/>
                  </a:lnTo>
                  <a:lnTo>
                    <a:pt x="213" y="206"/>
                  </a:lnTo>
                  <a:lnTo>
                    <a:pt x="215" y="206"/>
                  </a:lnTo>
                  <a:lnTo>
                    <a:pt x="213" y="206"/>
                  </a:lnTo>
                  <a:lnTo>
                    <a:pt x="211" y="206"/>
                  </a:lnTo>
                  <a:lnTo>
                    <a:pt x="211" y="208"/>
                  </a:lnTo>
                  <a:lnTo>
                    <a:pt x="211" y="206"/>
                  </a:lnTo>
                  <a:lnTo>
                    <a:pt x="211" y="208"/>
                  </a:lnTo>
                  <a:lnTo>
                    <a:pt x="211" y="206"/>
                  </a:lnTo>
                  <a:lnTo>
                    <a:pt x="209" y="206"/>
                  </a:lnTo>
                  <a:lnTo>
                    <a:pt x="209" y="208"/>
                  </a:lnTo>
                  <a:lnTo>
                    <a:pt x="209" y="206"/>
                  </a:lnTo>
                  <a:lnTo>
                    <a:pt x="209" y="208"/>
                  </a:lnTo>
                  <a:lnTo>
                    <a:pt x="209" y="206"/>
                  </a:lnTo>
                  <a:lnTo>
                    <a:pt x="207" y="206"/>
                  </a:lnTo>
                  <a:lnTo>
                    <a:pt x="209" y="206"/>
                  </a:lnTo>
                  <a:lnTo>
                    <a:pt x="207" y="206"/>
                  </a:lnTo>
                  <a:lnTo>
                    <a:pt x="205" y="206"/>
                  </a:lnTo>
                  <a:lnTo>
                    <a:pt x="207" y="206"/>
                  </a:lnTo>
                  <a:lnTo>
                    <a:pt x="205" y="206"/>
                  </a:lnTo>
                  <a:lnTo>
                    <a:pt x="207" y="206"/>
                  </a:lnTo>
                  <a:lnTo>
                    <a:pt x="205" y="206"/>
                  </a:lnTo>
                  <a:lnTo>
                    <a:pt x="207" y="206"/>
                  </a:lnTo>
                  <a:lnTo>
                    <a:pt x="207" y="204"/>
                  </a:lnTo>
                  <a:lnTo>
                    <a:pt x="207" y="206"/>
                  </a:lnTo>
                  <a:lnTo>
                    <a:pt x="207" y="204"/>
                  </a:lnTo>
                  <a:lnTo>
                    <a:pt x="207" y="206"/>
                  </a:lnTo>
                  <a:lnTo>
                    <a:pt x="207" y="204"/>
                  </a:lnTo>
                  <a:lnTo>
                    <a:pt x="207" y="206"/>
                  </a:lnTo>
                  <a:lnTo>
                    <a:pt x="209" y="206"/>
                  </a:lnTo>
                  <a:lnTo>
                    <a:pt x="209" y="204"/>
                  </a:lnTo>
                  <a:lnTo>
                    <a:pt x="209" y="206"/>
                  </a:lnTo>
                  <a:lnTo>
                    <a:pt x="209" y="204"/>
                  </a:lnTo>
                  <a:lnTo>
                    <a:pt x="209" y="202"/>
                  </a:lnTo>
                  <a:lnTo>
                    <a:pt x="209" y="204"/>
                  </a:lnTo>
                  <a:lnTo>
                    <a:pt x="209" y="202"/>
                  </a:lnTo>
                  <a:lnTo>
                    <a:pt x="209" y="204"/>
                  </a:lnTo>
                  <a:lnTo>
                    <a:pt x="207" y="204"/>
                  </a:lnTo>
                  <a:lnTo>
                    <a:pt x="209" y="204"/>
                  </a:lnTo>
                  <a:lnTo>
                    <a:pt x="207" y="204"/>
                  </a:lnTo>
                  <a:lnTo>
                    <a:pt x="209" y="202"/>
                  </a:lnTo>
                  <a:lnTo>
                    <a:pt x="209" y="204"/>
                  </a:lnTo>
                  <a:lnTo>
                    <a:pt x="209" y="202"/>
                  </a:lnTo>
                  <a:lnTo>
                    <a:pt x="209" y="200"/>
                  </a:lnTo>
                  <a:lnTo>
                    <a:pt x="207" y="200"/>
                  </a:lnTo>
                  <a:lnTo>
                    <a:pt x="207" y="202"/>
                  </a:lnTo>
                  <a:lnTo>
                    <a:pt x="207" y="204"/>
                  </a:lnTo>
                  <a:lnTo>
                    <a:pt x="207" y="202"/>
                  </a:lnTo>
                  <a:lnTo>
                    <a:pt x="207" y="204"/>
                  </a:lnTo>
                  <a:lnTo>
                    <a:pt x="207" y="202"/>
                  </a:lnTo>
                  <a:lnTo>
                    <a:pt x="207" y="204"/>
                  </a:lnTo>
                  <a:lnTo>
                    <a:pt x="207" y="202"/>
                  </a:lnTo>
                  <a:lnTo>
                    <a:pt x="205" y="202"/>
                  </a:lnTo>
                  <a:lnTo>
                    <a:pt x="207" y="202"/>
                  </a:lnTo>
                  <a:lnTo>
                    <a:pt x="205" y="202"/>
                  </a:lnTo>
                  <a:lnTo>
                    <a:pt x="205" y="204"/>
                  </a:lnTo>
                  <a:lnTo>
                    <a:pt x="207" y="204"/>
                  </a:lnTo>
                  <a:lnTo>
                    <a:pt x="207" y="202"/>
                  </a:lnTo>
                  <a:lnTo>
                    <a:pt x="207" y="204"/>
                  </a:lnTo>
                  <a:lnTo>
                    <a:pt x="205" y="204"/>
                  </a:lnTo>
                  <a:lnTo>
                    <a:pt x="205" y="202"/>
                  </a:lnTo>
                  <a:lnTo>
                    <a:pt x="207" y="202"/>
                  </a:lnTo>
                  <a:lnTo>
                    <a:pt x="205" y="202"/>
                  </a:lnTo>
                  <a:lnTo>
                    <a:pt x="205" y="200"/>
                  </a:lnTo>
                  <a:lnTo>
                    <a:pt x="207" y="200"/>
                  </a:lnTo>
                  <a:lnTo>
                    <a:pt x="207" y="202"/>
                  </a:lnTo>
                  <a:lnTo>
                    <a:pt x="207" y="200"/>
                  </a:lnTo>
                  <a:lnTo>
                    <a:pt x="207" y="202"/>
                  </a:lnTo>
                  <a:lnTo>
                    <a:pt x="207" y="200"/>
                  </a:lnTo>
                  <a:lnTo>
                    <a:pt x="207" y="202"/>
                  </a:lnTo>
                  <a:lnTo>
                    <a:pt x="207" y="200"/>
                  </a:lnTo>
                  <a:lnTo>
                    <a:pt x="205" y="200"/>
                  </a:lnTo>
                  <a:lnTo>
                    <a:pt x="205" y="202"/>
                  </a:lnTo>
                  <a:lnTo>
                    <a:pt x="203" y="202"/>
                  </a:lnTo>
                  <a:lnTo>
                    <a:pt x="203" y="200"/>
                  </a:lnTo>
                  <a:lnTo>
                    <a:pt x="205" y="200"/>
                  </a:lnTo>
                  <a:lnTo>
                    <a:pt x="203" y="200"/>
                  </a:lnTo>
                  <a:lnTo>
                    <a:pt x="205" y="200"/>
                  </a:lnTo>
                  <a:lnTo>
                    <a:pt x="203" y="200"/>
                  </a:lnTo>
                  <a:lnTo>
                    <a:pt x="203" y="198"/>
                  </a:lnTo>
                  <a:lnTo>
                    <a:pt x="201" y="198"/>
                  </a:lnTo>
                  <a:lnTo>
                    <a:pt x="201" y="196"/>
                  </a:lnTo>
                  <a:lnTo>
                    <a:pt x="201" y="198"/>
                  </a:lnTo>
                  <a:lnTo>
                    <a:pt x="199" y="198"/>
                  </a:lnTo>
                  <a:lnTo>
                    <a:pt x="201" y="198"/>
                  </a:lnTo>
                  <a:lnTo>
                    <a:pt x="199" y="198"/>
                  </a:lnTo>
                  <a:lnTo>
                    <a:pt x="201" y="198"/>
                  </a:lnTo>
                  <a:lnTo>
                    <a:pt x="201" y="196"/>
                  </a:lnTo>
                  <a:lnTo>
                    <a:pt x="199" y="196"/>
                  </a:lnTo>
                  <a:lnTo>
                    <a:pt x="199" y="198"/>
                  </a:lnTo>
                  <a:lnTo>
                    <a:pt x="199" y="196"/>
                  </a:lnTo>
                  <a:lnTo>
                    <a:pt x="197" y="196"/>
                  </a:lnTo>
                  <a:lnTo>
                    <a:pt x="199" y="196"/>
                  </a:lnTo>
                  <a:lnTo>
                    <a:pt x="197" y="196"/>
                  </a:lnTo>
                  <a:lnTo>
                    <a:pt x="199" y="196"/>
                  </a:lnTo>
                  <a:lnTo>
                    <a:pt x="197" y="196"/>
                  </a:lnTo>
                  <a:lnTo>
                    <a:pt x="197" y="198"/>
                  </a:lnTo>
                  <a:lnTo>
                    <a:pt x="197" y="196"/>
                  </a:lnTo>
                  <a:lnTo>
                    <a:pt x="197" y="198"/>
                  </a:lnTo>
                  <a:lnTo>
                    <a:pt x="197" y="196"/>
                  </a:lnTo>
                  <a:lnTo>
                    <a:pt x="197" y="198"/>
                  </a:lnTo>
                  <a:lnTo>
                    <a:pt x="199" y="198"/>
                  </a:lnTo>
                  <a:lnTo>
                    <a:pt x="197" y="198"/>
                  </a:lnTo>
                  <a:lnTo>
                    <a:pt x="197" y="196"/>
                  </a:lnTo>
                  <a:lnTo>
                    <a:pt x="197" y="194"/>
                  </a:lnTo>
                  <a:lnTo>
                    <a:pt x="195" y="194"/>
                  </a:lnTo>
                  <a:lnTo>
                    <a:pt x="197" y="194"/>
                  </a:lnTo>
                  <a:lnTo>
                    <a:pt x="195" y="194"/>
                  </a:lnTo>
                  <a:lnTo>
                    <a:pt x="195" y="194"/>
                  </a:lnTo>
                  <a:lnTo>
                    <a:pt x="195" y="196"/>
                  </a:lnTo>
                  <a:lnTo>
                    <a:pt x="195" y="196"/>
                  </a:lnTo>
                  <a:lnTo>
                    <a:pt x="195" y="196"/>
                  </a:lnTo>
                  <a:lnTo>
                    <a:pt x="195" y="196"/>
                  </a:lnTo>
                  <a:lnTo>
                    <a:pt x="195" y="198"/>
                  </a:lnTo>
                  <a:lnTo>
                    <a:pt x="195" y="198"/>
                  </a:lnTo>
                  <a:lnTo>
                    <a:pt x="195" y="198"/>
                  </a:lnTo>
                  <a:lnTo>
                    <a:pt x="195" y="198"/>
                  </a:lnTo>
                  <a:lnTo>
                    <a:pt x="195" y="200"/>
                  </a:lnTo>
                  <a:lnTo>
                    <a:pt x="195" y="198"/>
                  </a:lnTo>
                  <a:lnTo>
                    <a:pt x="195" y="198"/>
                  </a:lnTo>
                  <a:lnTo>
                    <a:pt x="195" y="200"/>
                  </a:lnTo>
                  <a:lnTo>
                    <a:pt x="195" y="198"/>
                  </a:lnTo>
                  <a:lnTo>
                    <a:pt x="195" y="200"/>
                  </a:lnTo>
                  <a:lnTo>
                    <a:pt x="195" y="200"/>
                  </a:lnTo>
                  <a:lnTo>
                    <a:pt x="195" y="200"/>
                  </a:lnTo>
                  <a:lnTo>
                    <a:pt x="195" y="200"/>
                  </a:lnTo>
                  <a:lnTo>
                    <a:pt x="195" y="200"/>
                  </a:lnTo>
                  <a:lnTo>
                    <a:pt x="195" y="200"/>
                  </a:lnTo>
                  <a:lnTo>
                    <a:pt x="195" y="202"/>
                  </a:lnTo>
                  <a:lnTo>
                    <a:pt x="195" y="204"/>
                  </a:lnTo>
                  <a:lnTo>
                    <a:pt x="193" y="204"/>
                  </a:lnTo>
                  <a:lnTo>
                    <a:pt x="195" y="204"/>
                  </a:lnTo>
                  <a:lnTo>
                    <a:pt x="193" y="204"/>
                  </a:lnTo>
                  <a:lnTo>
                    <a:pt x="193" y="206"/>
                  </a:lnTo>
                  <a:lnTo>
                    <a:pt x="195" y="206"/>
                  </a:lnTo>
                  <a:lnTo>
                    <a:pt x="195" y="204"/>
                  </a:lnTo>
                  <a:lnTo>
                    <a:pt x="195" y="206"/>
                  </a:lnTo>
                  <a:lnTo>
                    <a:pt x="195" y="204"/>
                  </a:lnTo>
                  <a:lnTo>
                    <a:pt x="195" y="206"/>
                  </a:lnTo>
                  <a:lnTo>
                    <a:pt x="193" y="206"/>
                  </a:lnTo>
                  <a:lnTo>
                    <a:pt x="193" y="204"/>
                  </a:lnTo>
                  <a:lnTo>
                    <a:pt x="193" y="206"/>
                  </a:lnTo>
                  <a:lnTo>
                    <a:pt x="193" y="204"/>
                  </a:lnTo>
                  <a:lnTo>
                    <a:pt x="193" y="206"/>
                  </a:lnTo>
                  <a:lnTo>
                    <a:pt x="195" y="206"/>
                  </a:lnTo>
                  <a:lnTo>
                    <a:pt x="193" y="206"/>
                  </a:lnTo>
                  <a:lnTo>
                    <a:pt x="195" y="206"/>
                  </a:lnTo>
                  <a:lnTo>
                    <a:pt x="195" y="208"/>
                  </a:lnTo>
                  <a:lnTo>
                    <a:pt x="195" y="206"/>
                  </a:lnTo>
                  <a:lnTo>
                    <a:pt x="193" y="206"/>
                  </a:lnTo>
                  <a:lnTo>
                    <a:pt x="195" y="206"/>
                  </a:lnTo>
                  <a:lnTo>
                    <a:pt x="195" y="208"/>
                  </a:lnTo>
                  <a:lnTo>
                    <a:pt x="193" y="208"/>
                  </a:lnTo>
                  <a:lnTo>
                    <a:pt x="193" y="206"/>
                  </a:lnTo>
                  <a:lnTo>
                    <a:pt x="193" y="208"/>
                  </a:lnTo>
                  <a:lnTo>
                    <a:pt x="193" y="206"/>
                  </a:lnTo>
                  <a:lnTo>
                    <a:pt x="193" y="208"/>
                  </a:lnTo>
                  <a:lnTo>
                    <a:pt x="195" y="208"/>
                  </a:lnTo>
                  <a:lnTo>
                    <a:pt x="193" y="208"/>
                  </a:lnTo>
                  <a:lnTo>
                    <a:pt x="195" y="208"/>
                  </a:lnTo>
                  <a:lnTo>
                    <a:pt x="193" y="208"/>
                  </a:lnTo>
                  <a:lnTo>
                    <a:pt x="193" y="206"/>
                  </a:lnTo>
                  <a:lnTo>
                    <a:pt x="193" y="208"/>
                  </a:lnTo>
                  <a:lnTo>
                    <a:pt x="193" y="206"/>
                  </a:lnTo>
                  <a:lnTo>
                    <a:pt x="191" y="206"/>
                  </a:lnTo>
                  <a:lnTo>
                    <a:pt x="191" y="204"/>
                  </a:lnTo>
                  <a:lnTo>
                    <a:pt x="191" y="206"/>
                  </a:lnTo>
                  <a:lnTo>
                    <a:pt x="193" y="206"/>
                  </a:lnTo>
                  <a:lnTo>
                    <a:pt x="191" y="206"/>
                  </a:lnTo>
                  <a:lnTo>
                    <a:pt x="189" y="206"/>
                  </a:lnTo>
                  <a:lnTo>
                    <a:pt x="191" y="206"/>
                  </a:lnTo>
                  <a:lnTo>
                    <a:pt x="189" y="206"/>
                  </a:lnTo>
                  <a:lnTo>
                    <a:pt x="189" y="204"/>
                  </a:lnTo>
                  <a:lnTo>
                    <a:pt x="189" y="206"/>
                  </a:lnTo>
                  <a:lnTo>
                    <a:pt x="191" y="206"/>
                  </a:lnTo>
                  <a:lnTo>
                    <a:pt x="189" y="206"/>
                  </a:lnTo>
                  <a:lnTo>
                    <a:pt x="191" y="206"/>
                  </a:lnTo>
                  <a:lnTo>
                    <a:pt x="191" y="208"/>
                  </a:lnTo>
                  <a:lnTo>
                    <a:pt x="189" y="208"/>
                  </a:lnTo>
                  <a:lnTo>
                    <a:pt x="189" y="206"/>
                  </a:lnTo>
                  <a:lnTo>
                    <a:pt x="189" y="208"/>
                  </a:lnTo>
                  <a:lnTo>
                    <a:pt x="191" y="208"/>
                  </a:lnTo>
                  <a:lnTo>
                    <a:pt x="191" y="210"/>
                  </a:lnTo>
                  <a:lnTo>
                    <a:pt x="191" y="208"/>
                  </a:lnTo>
                  <a:lnTo>
                    <a:pt x="191" y="210"/>
                  </a:lnTo>
                  <a:lnTo>
                    <a:pt x="191" y="212"/>
                  </a:lnTo>
                  <a:lnTo>
                    <a:pt x="193" y="212"/>
                  </a:lnTo>
                  <a:lnTo>
                    <a:pt x="191" y="212"/>
                  </a:lnTo>
                  <a:lnTo>
                    <a:pt x="191" y="214"/>
                  </a:lnTo>
                  <a:lnTo>
                    <a:pt x="193" y="214"/>
                  </a:lnTo>
                  <a:lnTo>
                    <a:pt x="193" y="212"/>
                  </a:lnTo>
                  <a:lnTo>
                    <a:pt x="193" y="214"/>
                  </a:lnTo>
                  <a:lnTo>
                    <a:pt x="193" y="212"/>
                  </a:lnTo>
                  <a:lnTo>
                    <a:pt x="193" y="214"/>
                  </a:lnTo>
                  <a:lnTo>
                    <a:pt x="195" y="214"/>
                  </a:lnTo>
                  <a:lnTo>
                    <a:pt x="195" y="212"/>
                  </a:lnTo>
                  <a:lnTo>
                    <a:pt x="195" y="214"/>
                  </a:lnTo>
                  <a:lnTo>
                    <a:pt x="195" y="212"/>
                  </a:lnTo>
                  <a:lnTo>
                    <a:pt x="195" y="214"/>
                  </a:lnTo>
                  <a:lnTo>
                    <a:pt x="193" y="214"/>
                  </a:lnTo>
                  <a:lnTo>
                    <a:pt x="193" y="216"/>
                  </a:lnTo>
                  <a:lnTo>
                    <a:pt x="193" y="214"/>
                  </a:lnTo>
                  <a:lnTo>
                    <a:pt x="195" y="214"/>
                  </a:lnTo>
                  <a:lnTo>
                    <a:pt x="193" y="214"/>
                  </a:lnTo>
                  <a:lnTo>
                    <a:pt x="195" y="214"/>
                  </a:lnTo>
                  <a:lnTo>
                    <a:pt x="193" y="214"/>
                  </a:lnTo>
                  <a:lnTo>
                    <a:pt x="193" y="216"/>
                  </a:lnTo>
                  <a:lnTo>
                    <a:pt x="191" y="216"/>
                  </a:lnTo>
                  <a:lnTo>
                    <a:pt x="191" y="218"/>
                  </a:lnTo>
                  <a:lnTo>
                    <a:pt x="189" y="218"/>
                  </a:lnTo>
                  <a:lnTo>
                    <a:pt x="187" y="218"/>
                  </a:lnTo>
                  <a:lnTo>
                    <a:pt x="189" y="218"/>
                  </a:lnTo>
                  <a:lnTo>
                    <a:pt x="187" y="218"/>
                  </a:lnTo>
                  <a:lnTo>
                    <a:pt x="187" y="221"/>
                  </a:lnTo>
                  <a:lnTo>
                    <a:pt x="189" y="221"/>
                  </a:lnTo>
                  <a:lnTo>
                    <a:pt x="187" y="221"/>
                  </a:lnTo>
                  <a:lnTo>
                    <a:pt x="189" y="221"/>
                  </a:lnTo>
                  <a:lnTo>
                    <a:pt x="189" y="218"/>
                  </a:lnTo>
                  <a:lnTo>
                    <a:pt x="189" y="221"/>
                  </a:lnTo>
                  <a:lnTo>
                    <a:pt x="187" y="221"/>
                  </a:lnTo>
                  <a:lnTo>
                    <a:pt x="185" y="221"/>
                  </a:lnTo>
                  <a:lnTo>
                    <a:pt x="187" y="221"/>
                  </a:lnTo>
                  <a:lnTo>
                    <a:pt x="187" y="218"/>
                  </a:lnTo>
                  <a:lnTo>
                    <a:pt x="185" y="218"/>
                  </a:lnTo>
                  <a:lnTo>
                    <a:pt x="187" y="221"/>
                  </a:lnTo>
                  <a:lnTo>
                    <a:pt x="185" y="221"/>
                  </a:lnTo>
                  <a:lnTo>
                    <a:pt x="183" y="221"/>
                  </a:lnTo>
                  <a:lnTo>
                    <a:pt x="185" y="221"/>
                  </a:lnTo>
                  <a:lnTo>
                    <a:pt x="185" y="218"/>
                  </a:lnTo>
                  <a:lnTo>
                    <a:pt x="183" y="218"/>
                  </a:lnTo>
                  <a:lnTo>
                    <a:pt x="185" y="218"/>
                  </a:lnTo>
                  <a:lnTo>
                    <a:pt x="185" y="216"/>
                  </a:lnTo>
                  <a:lnTo>
                    <a:pt x="183" y="216"/>
                  </a:lnTo>
                  <a:lnTo>
                    <a:pt x="181" y="216"/>
                  </a:lnTo>
                  <a:lnTo>
                    <a:pt x="183" y="216"/>
                  </a:lnTo>
                  <a:lnTo>
                    <a:pt x="183" y="214"/>
                  </a:lnTo>
                  <a:lnTo>
                    <a:pt x="183" y="216"/>
                  </a:lnTo>
                  <a:lnTo>
                    <a:pt x="183" y="214"/>
                  </a:lnTo>
                  <a:lnTo>
                    <a:pt x="183" y="212"/>
                  </a:lnTo>
                  <a:lnTo>
                    <a:pt x="183" y="214"/>
                  </a:lnTo>
                  <a:lnTo>
                    <a:pt x="181" y="212"/>
                  </a:lnTo>
                  <a:lnTo>
                    <a:pt x="181" y="210"/>
                  </a:lnTo>
                  <a:lnTo>
                    <a:pt x="181" y="212"/>
                  </a:lnTo>
                  <a:lnTo>
                    <a:pt x="181" y="210"/>
                  </a:lnTo>
                  <a:lnTo>
                    <a:pt x="179" y="210"/>
                  </a:lnTo>
                  <a:lnTo>
                    <a:pt x="181" y="210"/>
                  </a:lnTo>
                  <a:lnTo>
                    <a:pt x="179" y="210"/>
                  </a:lnTo>
                  <a:lnTo>
                    <a:pt x="179" y="208"/>
                  </a:lnTo>
                  <a:lnTo>
                    <a:pt x="179" y="210"/>
                  </a:lnTo>
                  <a:lnTo>
                    <a:pt x="179" y="208"/>
                  </a:lnTo>
                  <a:lnTo>
                    <a:pt x="179" y="210"/>
                  </a:lnTo>
                  <a:lnTo>
                    <a:pt x="179" y="208"/>
                  </a:lnTo>
                  <a:lnTo>
                    <a:pt x="179" y="210"/>
                  </a:lnTo>
                  <a:lnTo>
                    <a:pt x="179" y="208"/>
                  </a:lnTo>
                  <a:lnTo>
                    <a:pt x="179" y="206"/>
                  </a:lnTo>
                  <a:lnTo>
                    <a:pt x="179" y="208"/>
                  </a:lnTo>
                  <a:lnTo>
                    <a:pt x="179" y="206"/>
                  </a:lnTo>
                  <a:lnTo>
                    <a:pt x="179" y="208"/>
                  </a:lnTo>
                  <a:lnTo>
                    <a:pt x="179" y="206"/>
                  </a:lnTo>
                  <a:lnTo>
                    <a:pt x="179" y="208"/>
                  </a:lnTo>
                  <a:lnTo>
                    <a:pt x="176" y="208"/>
                  </a:lnTo>
                  <a:lnTo>
                    <a:pt x="179" y="208"/>
                  </a:lnTo>
                  <a:lnTo>
                    <a:pt x="176" y="208"/>
                  </a:lnTo>
                  <a:lnTo>
                    <a:pt x="179" y="208"/>
                  </a:lnTo>
                  <a:lnTo>
                    <a:pt x="179" y="210"/>
                  </a:lnTo>
                  <a:lnTo>
                    <a:pt x="176" y="210"/>
                  </a:lnTo>
                  <a:lnTo>
                    <a:pt x="176" y="208"/>
                  </a:lnTo>
                  <a:lnTo>
                    <a:pt x="176" y="210"/>
                  </a:lnTo>
                  <a:lnTo>
                    <a:pt x="176" y="208"/>
                  </a:lnTo>
                  <a:lnTo>
                    <a:pt x="176" y="210"/>
                  </a:lnTo>
                  <a:lnTo>
                    <a:pt x="176" y="212"/>
                  </a:lnTo>
                  <a:lnTo>
                    <a:pt x="174" y="212"/>
                  </a:lnTo>
                  <a:lnTo>
                    <a:pt x="176" y="212"/>
                  </a:lnTo>
                  <a:lnTo>
                    <a:pt x="174" y="212"/>
                  </a:lnTo>
                  <a:lnTo>
                    <a:pt x="176" y="212"/>
                  </a:lnTo>
                  <a:lnTo>
                    <a:pt x="174" y="212"/>
                  </a:lnTo>
                  <a:lnTo>
                    <a:pt x="176" y="212"/>
                  </a:lnTo>
                  <a:lnTo>
                    <a:pt x="174" y="212"/>
                  </a:lnTo>
                  <a:lnTo>
                    <a:pt x="176" y="212"/>
                  </a:lnTo>
                  <a:lnTo>
                    <a:pt x="174" y="212"/>
                  </a:lnTo>
                  <a:lnTo>
                    <a:pt x="174" y="210"/>
                  </a:lnTo>
                  <a:lnTo>
                    <a:pt x="176" y="210"/>
                  </a:lnTo>
                  <a:lnTo>
                    <a:pt x="174" y="210"/>
                  </a:lnTo>
                  <a:lnTo>
                    <a:pt x="176" y="210"/>
                  </a:lnTo>
                  <a:lnTo>
                    <a:pt x="174" y="210"/>
                  </a:lnTo>
                  <a:lnTo>
                    <a:pt x="176" y="210"/>
                  </a:lnTo>
                  <a:lnTo>
                    <a:pt x="174" y="210"/>
                  </a:lnTo>
                  <a:lnTo>
                    <a:pt x="176" y="210"/>
                  </a:lnTo>
                  <a:lnTo>
                    <a:pt x="174" y="210"/>
                  </a:lnTo>
                  <a:lnTo>
                    <a:pt x="176" y="210"/>
                  </a:lnTo>
                  <a:lnTo>
                    <a:pt x="176" y="208"/>
                  </a:lnTo>
                  <a:lnTo>
                    <a:pt x="176" y="210"/>
                  </a:lnTo>
                  <a:lnTo>
                    <a:pt x="176" y="208"/>
                  </a:lnTo>
                  <a:lnTo>
                    <a:pt x="176" y="210"/>
                  </a:lnTo>
                  <a:lnTo>
                    <a:pt x="176" y="208"/>
                  </a:lnTo>
                  <a:lnTo>
                    <a:pt x="174" y="208"/>
                  </a:lnTo>
                  <a:lnTo>
                    <a:pt x="174" y="206"/>
                  </a:lnTo>
                  <a:lnTo>
                    <a:pt x="172" y="206"/>
                  </a:lnTo>
                  <a:lnTo>
                    <a:pt x="172" y="204"/>
                  </a:lnTo>
                  <a:lnTo>
                    <a:pt x="172" y="206"/>
                  </a:lnTo>
                  <a:lnTo>
                    <a:pt x="170" y="206"/>
                  </a:lnTo>
                  <a:lnTo>
                    <a:pt x="172" y="206"/>
                  </a:lnTo>
                  <a:lnTo>
                    <a:pt x="172" y="204"/>
                  </a:lnTo>
                  <a:lnTo>
                    <a:pt x="170" y="204"/>
                  </a:lnTo>
                  <a:lnTo>
                    <a:pt x="172" y="204"/>
                  </a:lnTo>
                  <a:lnTo>
                    <a:pt x="172" y="206"/>
                  </a:lnTo>
                  <a:lnTo>
                    <a:pt x="170" y="206"/>
                  </a:lnTo>
                  <a:lnTo>
                    <a:pt x="172" y="206"/>
                  </a:lnTo>
                  <a:lnTo>
                    <a:pt x="170" y="206"/>
                  </a:lnTo>
                  <a:lnTo>
                    <a:pt x="172" y="206"/>
                  </a:lnTo>
                  <a:lnTo>
                    <a:pt x="170" y="206"/>
                  </a:lnTo>
                  <a:lnTo>
                    <a:pt x="170" y="204"/>
                  </a:lnTo>
                  <a:lnTo>
                    <a:pt x="170" y="206"/>
                  </a:lnTo>
                  <a:lnTo>
                    <a:pt x="170" y="204"/>
                  </a:lnTo>
                  <a:lnTo>
                    <a:pt x="170" y="206"/>
                  </a:lnTo>
                  <a:lnTo>
                    <a:pt x="170" y="204"/>
                  </a:lnTo>
                  <a:lnTo>
                    <a:pt x="170" y="206"/>
                  </a:lnTo>
                  <a:lnTo>
                    <a:pt x="170" y="204"/>
                  </a:lnTo>
                  <a:lnTo>
                    <a:pt x="170" y="206"/>
                  </a:lnTo>
                  <a:lnTo>
                    <a:pt x="168" y="206"/>
                  </a:lnTo>
                  <a:lnTo>
                    <a:pt x="168" y="204"/>
                  </a:lnTo>
                  <a:lnTo>
                    <a:pt x="168" y="206"/>
                  </a:lnTo>
                  <a:lnTo>
                    <a:pt x="168" y="204"/>
                  </a:lnTo>
                  <a:lnTo>
                    <a:pt x="168" y="206"/>
                  </a:lnTo>
                  <a:lnTo>
                    <a:pt x="168" y="204"/>
                  </a:lnTo>
                  <a:lnTo>
                    <a:pt x="168" y="206"/>
                  </a:lnTo>
                  <a:lnTo>
                    <a:pt x="168" y="204"/>
                  </a:lnTo>
                  <a:lnTo>
                    <a:pt x="168" y="206"/>
                  </a:lnTo>
                  <a:lnTo>
                    <a:pt x="168" y="208"/>
                  </a:lnTo>
                  <a:lnTo>
                    <a:pt x="168" y="206"/>
                  </a:lnTo>
                  <a:lnTo>
                    <a:pt x="168" y="208"/>
                  </a:lnTo>
                  <a:lnTo>
                    <a:pt x="170" y="208"/>
                  </a:lnTo>
                  <a:lnTo>
                    <a:pt x="170" y="206"/>
                  </a:lnTo>
                  <a:lnTo>
                    <a:pt x="170" y="208"/>
                  </a:lnTo>
                  <a:lnTo>
                    <a:pt x="170" y="210"/>
                  </a:lnTo>
                  <a:lnTo>
                    <a:pt x="170" y="208"/>
                  </a:lnTo>
                  <a:lnTo>
                    <a:pt x="168" y="210"/>
                  </a:lnTo>
                  <a:lnTo>
                    <a:pt x="168" y="208"/>
                  </a:lnTo>
                  <a:lnTo>
                    <a:pt x="168" y="210"/>
                  </a:lnTo>
                  <a:lnTo>
                    <a:pt x="166" y="210"/>
                  </a:lnTo>
                  <a:lnTo>
                    <a:pt x="166" y="212"/>
                  </a:lnTo>
                  <a:lnTo>
                    <a:pt x="168" y="212"/>
                  </a:lnTo>
                  <a:lnTo>
                    <a:pt x="166" y="212"/>
                  </a:lnTo>
                  <a:lnTo>
                    <a:pt x="168" y="212"/>
                  </a:lnTo>
                  <a:lnTo>
                    <a:pt x="166" y="212"/>
                  </a:lnTo>
                  <a:lnTo>
                    <a:pt x="166" y="214"/>
                  </a:lnTo>
                  <a:lnTo>
                    <a:pt x="166" y="212"/>
                  </a:lnTo>
                  <a:lnTo>
                    <a:pt x="166" y="214"/>
                  </a:lnTo>
                  <a:lnTo>
                    <a:pt x="168" y="214"/>
                  </a:lnTo>
                  <a:lnTo>
                    <a:pt x="168" y="212"/>
                  </a:lnTo>
                  <a:lnTo>
                    <a:pt x="168" y="214"/>
                  </a:lnTo>
                  <a:lnTo>
                    <a:pt x="166" y="214"/>
                  </a:lnTo>
                  <a:lnTo>
                    <a:pt x="166" y="212"/>
                  </a:lnTo>
                  <a:lnTo>
                    <a:pt x="166" y="214"/>
                  </a:lnTo>
                  <a:lnTo>
                    <a:pt x="166" y="212"/>
                  </a:lnTo>
                  <a:lnTo>
                    <a:pt x="166" y="214"/>
                  </a:lnTo>
                  <a:lnTo>
                    <a:pt x="166" y="212"/>
                  </a:lnTo>
                  <a:lnTo>
                    <a:pt x="164" y="212"/>
                  </a:lnTo>
                  <a:lnTo>
                    <a:pt x="162" y="212"/>
                  </a:lnTo>
                  <a:lnTo>
                    <a:pt x="164" y="212"/>
                  </a:lnTo>
                  <a:lnTo>
                    <a:pt x="164" y="214"/>
                  </a:lnTo>
                  <a:lnTo>
                    <a:pt x="166" y="214"/>
                  </a:lnTo>
                  <a:lnTo>
                    <a:pt x="164" y="214"/>
                  </a:lnTo>
                  <a:lnTo>
                    <a:pt x="164" y="212"/>
                  </a:lnTo>
                  <a:lnTo>
                    <a:pt x="164" y="214"/>
                  </a:lnTo>
                  <a:lnTo>
                    <a:pt x="164" y="212"/>
                  </a:lnTo>
                  <a:lnTo>
                    <a:pt x="162" y="212"/>
                  </a:lnTo>
                  <a:lnTo>
                    <a:pt x="164" y="212"/>
                  </a:lnTo>
                  <a:lnTo>
                    <a:pt x="162" y="212"/>
                  </a:lnTo>
                  <a:lnTo>
                    <a:pt x="164" y="212"/>
                  </a:lnTo>
                  <a:lnTo>
                    <a:pt x="164" y="214"/>
                  </a:lnTo>
                  <a:lnTo>
                    <a:pt x="162" y="214"/>
                  </a:lnTo>
                  <a:lnTo>
                    <a:pt x="162" y="212"/>
                  </a:lnTo>
                  <a:lnTo>
                    <a:pt x="162" y="214"/>
                  </a:lnTo>
                  <a:lnTo>
                    <a:pt x="164" y="214"/>
                  </a:lnTo>
                  <a:lnTo>
                    <a:pt x="162" y="214"/>
                  </a:lnTo>
                  <a:lnTo>
                    <a:pt x="164" y="214"/>
                  </a:lnTo>
                  <a:lnTo>
                    <a:pt x="162" y="214"/>
                  </a:lnTo>
                  <a:lnTo>
                    <a:pt x="162" y="216"/>
                  </a:lnTo>
                  <a:lnTo>
                    <a:pt x="162" y="218"/>
                  </a:lnTo>
                  <a:lnTo>
                    <a:pt x="162" y="216"/>
                  </a:lnTo>
                  <a:lnTo>
                    <a:pt x="162" y="218"/>
                  </a:lnTo>
                  <a:lnTo>
                    <a:pt x="162" y="216"/>
                  </a:lnTo>
                  <a:lnTo>
                    <a:pt x="162" y="218"/>
                  </a:lnTo>
                  <a:lnTo>
                    <a:pt x="160" y="218"/>
                  </a:lnTo>
                  <a:lnTo>
                    <a:pt x="162" y="218"/>
                  </a:lnTo>
                  <a:lnTo>
                    <a:pt x="160" y="218"/>
                  </a:lnTo>
                  <a:lnTo>
                    <a:pt x="160" y="221"/>
                  </a:lnTo>
                  <a:lnTo>
                    <a:pt x="160" y="218"/>
                  </a:lnTo>
                  <a:lnTo>
                    <a:pt x="160" y="221"/>
                  </a:lnTo>
                  <a:lnTo>
                    <a:pt x="158" y="221"/>
                  </a:lnTo>
                  <a:lnTo>
                    <a:pt x="158" y="218"/>
                  </a:lnTo>
                  <a:lnTo>
                    <a:pt x="158" y="221"/>
                  </a:lnTo>
                  <a:lnTo>
                    <a:pt x="156" y="221"/>
                  </a:lnTo>
                  <a:lnTo>
                    <a:pt x="154" y="221"/>
                  </a:lnTo>
                  <a:lnTo>
                    <a:pt x="152" y="221"/>
                  </a:lnTo>
                  <a:lnTo>
                    <a:pt x="152" y="223"/>
                  </a:lnTo>
                  <a:lnTo>
                    <a:pt x="152" y="221"/>
                  </a:lnTo>
                  <a:lnTo>
                    <a:pt x="152" y="223"/>
                  </a:lnTo>
                  <a:lnTo>
                    <a:pt x="152" y="221"/>
                  </a:lnTo>
                  <a:lnTo>
                    <a:pt x="150" y="221"/>
                  </a:lnTo>
                  <a:lnTo>
                    <a:pt x="150" y="218"/>
                  </a:lnTo>
                  <a:lnTo>
                    <a:pt x="148" y="218"/>
                  </a:lnTo>
                  <a:lnTo>
                    <a:pt x="148" y="216"/>
                  </a:lnTo>
                  <a:lnTo>
                    <a:pt x="146" y="216"/>
                  </a:lnTo>
                  <a:lnTo>
                    <a:pt x="148" y="216"/>
                  </a:lnTo>
                  <a:lnTo>
                    <a:pt x="148" y="214"/>
                  </a:lnTo>
                  <a:lnTo>
                    <a:pt x="150" y="214"/>
                  </a:lnTo>
                  <a:lnTo>
                    <a:pt x="152" y="214"/>
                  </a:lnTo>
                  <a:lnTo>
                    <a:pt x="152" y="212"/>
                  </a:lnTo>
                  <a:lnTo>
                    <a:pt x="150" y="212"/>
                  </a:lnTo>
                  <a:lnTo>
                    <a:pt x="150" y="210"/>
                  </a:lnTo>
                  <a:lnTo>
                    <a:pt x="150" y="212"/>
                  </a:lnTo>
                  <a:lnTo>
                    <a:pt x="150" y="210"/>
                  </a:lnTo>
                  <a:lnTo>
                    <a:pt x="148" y="210"/>
                  </a:lnTo>
                  <a:lnTo>
                    <a:pt x="148" y="212"/>
                  </a:lnTo>
                  <a:lnTo>
                    <a:pt x="148" y="210"/>
                  </a:lnTo>
                  <a:lnTo>
                    <a:pt x="148" y="212"/>
                  </a:lnTo>
                  <a:lnTo>
                    <a:pt x="148" y="210"/>
                  </a:lnTo>
                  <a:lnTo>
                    <a:pt x="148" y="212"/>
                  </a:lnTo>
                  <a:lnTo>
                    <a:pt x="148" y="210"/>
                  </a:lnTo>
                  <a:lnTo>
                    <a:pt x="148" y="212"/>
                  </a:lnTo>
                  <a:lnTo>
                    <a:pt x="148" y="210"/>
                  </a:lnTo>
                  <a:lnTo>
                    <a:pt x="148" y="208"/>
                  </a:lnTo>
                  <a:lnTo>
                    <a:pt x="148" y="206"/>
                  </a:lnTo>
                  <a:lnTo>
                    <a:pt x="148" y="208"/>
                  </a:lnTo>
                  <a:lnTo>
                    <a:pt x="146" y="206"/>
                  </a:lnTo>
                  <a:lnTo>
                    <a:pt x="146" y="208"/>
                  </a:lnTo>
                  <a:lnTo>
                    <a:pt x="146" y="208"/>
                  </a:lnTo>
                  <a:lnTo>
                    <a:pt x="146" y="206"/>
                  </a:lnTo>
                  <a:lnTo>
                    <a:pt x="146" y="208"/>
                  </a:lnTo>
                  <a:lnTo>
                    <a:pt x="146" y="210"/>
                  </a:lnTo>
                  <a:lnTo>
                    <a:pt x="146" y="208"/>
                  </a:lnTo>
                  <a:lnTo>
                    <a:pt x="146" y="210"/>
                  </a:lnTo>
                  <a:lnTo>
                    <a:pt x="146" y="208"/>
                  </a:lnTo>
                  <a:lnTo>
                    <a:pt x="146" y="208"/>
                  </a:lnTo>
                  <a:lnTo>
                    <a:pt x="146" y="210"/>
                  </a:lnTo>
                  <a:lnTo>
                    <a:pt x="146" y="208"/>
                  </a:lnTo>
                  <a:lnTo>
                    <a:pt x="146" y="210"/>
                  </a:lnTo>
                  <a:lnTo>
                    <a:pt x="148" y="210"/>
                  </a:lnTo>
                  <a:lnTo>
                    <a:pt x="148" y="212"/>
                  </a:lnTo>
                  <a:lnTo>
                    <a:pt x="146" y="212"/>
                  </a:lnTo>
                  <a:lnTo>
                    <a:pt x="146" y="214"/>
                  </a:lnTo>
                  <a:lnTo>
                    <a:pt x="146" y="212"/>
                  </a:lnTo>
                  <a:lnTo>
                    <a:pt x="146" y="212"/>
                  </a:lnTo>
                  <a:lnTo>
                    <a:pt x="146" y="212"/>
                  </a:lnTo>
                  <a:lnTo>
                    <a:pt x="146" y="212"/>
                  </a:lnTo>
                  <a:lnTo>
                    <a:pt x="146" y="212"/>
                  </a:lnTo>
                  <a:lnTo>
                    <a:pt x="146" y="212"/>
                  </a:lnTo>
                  <a:lnTo>
                    <a:pt x="146" y="212"/>
                  </a:lnTo>
                  <a:lnTo>
                    <a:pt x="146" y="212"/>
                  </a:lnTo>
                  <a:lnTo>
                    <a:pt x="146" y="212"/>
                  </a:lnTo>
                  <a:lnTo>
                    <a:pt x="146" y="210"/>
                  </a:lnTo>
                  <a:lnTo>
                    <a:pt x="146" y="212"/>
                  </a:lnTo>
                  <a:lnTo>
                    <a:pt x="146" y="210"/>
                  </a:lnTo>
                  <a:lnTo>
                    <a:pt x="146" y="210"/>
                  </a:lnTo>
                  <a:lnTo>
                    <a:pt x="146" y="212"/>
                  </a:lnTo>
                  <a:lnTo>
                    <a:pt x="146" y="214"/>
                  </a:lnTo>
                  <a:lnTo>
                    <a:pt x="146" y="214"/>
                  </a:lnTo>
                  <a:lnTo>
                    <a:pt x="148" y="214"/>
                  </a:lnTo>
                  <a:lnTo>
                    <a:pt x="150" y="214"/>
                  </a:lnTo>
                  <a:lnTo>
                    <a:pt x="148" y="214"/>
                  </a:lnTo>
                  <a:lnTo>
                    <a:pt x="148" y="216"/>
                  </a:lnTo>
                  <a:lnTo>
                    <a:pt x="146" y="216"/>
                  </a:lnTo>
                  <a:lnTo>
                    <a:pt x="146" y="216"/>
                  </a:lnTo>
                  <a:lnTo>
                    <a:pt x="144" y="216"/>
                  </a:lnTo>
                  <a:lnTo>
                    <a:pt x="144" y="214"/>
                  </a:lnTo>
                  <a:lnTo>
                    <a:pt x="144" y="212"/>
                  </a:lnTo>
                  <a:lnTo>
                    <a:pt x="146" y="212"/>
                  </a:lnTo>
                  <a:lnTo>
                    <a:pt x="144" y="212"/>
                  </a:lnTo>
                  <a:lnTo>
                    <a:pt x="144" y="210"/>
                  </a:lnTo>
                  <a:lnTo>
                    <a:pt x="144" y="212"/>
                  </a:lnTo>
                  <a:lnTo>
                    <a:pt x="142" y="212"/>
                  </a:lnTo>
                  <a:lnTo>
                    <a:pt x="142" y="214"/>
                  </a:lnTo>
                  <a:lnTo>
                    <a:pt x="142" y="212"/>
                  </a:lnTo>
                  <a:lnTo>
                    <a:pt x="142" y="214"/>
                  </a:lnTo>
                  <a:lnTo>
                    <a:pt x="144" y="214"/>
                  </a:lnTo>
                  <a:lnTo>
                    <a:pt x="144" y="212"/>
                  </a:lnTo>
                  <a:lnTo>
                    <a:pt x="144" y="214"/>
                  </a:lnTo>
                  <a:lnTo>
                    <a:pt x="144" y="212"/>
                  </a:lnTo>
                  <a:lnTo>
                    <a:pt x="144" y="214"/>
                  </a:lnTo>
                  <a:lnTo>
                    <a:pt x="144" y="216"/>
                  </a:lnTo>
                  <a:lnTo>
                    <a:pt x="142" y="216"/>
                  </a:lnTo>
                  <a:lnTo>
                    <a:pt x="140" y="216"/>
                  </a:lnTo>
                  <a:lnTo>
                    <a:pt x="140" y="214"/>
                  </a:lnTo>
                  <a:lnTo>
                    <a:pt x="138" y="212"/>
                  </a:lnTo>
                  <a:lnTo>
                    <a:pt x="140" y="212"/>
                  </a:lnTo>
                  <a:lnTo>
                    <a:pt x="140" y="210"/>
                  </a:lnTo>
                  <a:lnTo>
                    <a:pt x="138" y="210"/>
                  </a:lnTo>
                  <a:lnTo>
                    <a:pt x="140" y="210"/>
                  </a:lnTo>
                  <a:lnTo>
                    <a:pt x="140" y="208"/>
                  </a:lnTo>
                  <a:lnTo>
                    <a:pt x="140" y="206"/>
                  </a:lnTo>
                  <a:lnTo>
                    <a:pt x="138" y="206"/>
                  </a:lnTo>
                  <a:lnTo>
                    <a:pt x="136" y="206"/>
                  </a:lnTo>
                  <a:lnTo>
                    <a:pt x="136" y="204"/>
                  </a:lnTo>
                  <a:lnTo>
                    <a:pt x="134" y="204"/>
                  </a:lnTo>
                  <a:lnTo>
                    <a:pt x="134" y="202"/>
                  </a:lnTo>
                  <a:lnTo>
                    <a:pt x="134" y="200"/>
                  </a:lnTo>
                  <a:lnTo>
                    <a:pt x="132" y="200"/>
                  </a:lnTo>
                  <a:lnTo>
                    <a:pt x="132" y="198"/>
                  </a:lnTo>
                  <a:lnTo>
                    <a:pt x="132" y="196"/>
                  </a:lnTo>
                  <a:lnTo>
                    <a:pt x="132" y="194"/>
                  </a:lnTo>
                  <a:lnTo>
                    <a:pt x="130" y="194"/>
                  </a:lnTo>
                  <a:lnTo>
                    <a:pt x="130" y="196"/>
                  </a:lnTo>
                  <a:lnTo>
                    <a:pt x="132" y="196"/>
                  </a:lnTo>
                  <a:lnTo>
                    <a:pt x="130" y="196"/>
                  </a:lnTo>
                  <a:lnTo>
                    <a:pt x="130" y="198"/>
                  </a:lnTo>
                  <a:lnTo>
                    <a:pt x="128" y="198"/>
                  </a:lnTo>
                  <a:lnTo>
                    <a:pt x="130" y="198"/>
                  </a:lnTo>
                  <a:lnTo>
                    <a:pt x="128" y="198"/>
                  </a:lnTo>
                  <a:lnTo>
                    <a:pt x="128" y="196"/>
                  </a:lnTo>
                  <a:lnTo>
                    <a:pt x="126" y="196"/>
                  </a:lnTo>
                  <a:lnTo>
                    <a:pt x="124" y="196"/>
                  </a:lnTo>
                  <a:lnTo>
                    <a:pt x="126" y="196"/>
                  </a:lnTo>
                  <a:lnTo>
                    <a:pt x="126" y="194"/>
                  </a:lnTo>
                  <a:lnTo>
                    <a:pt x="124" y="194"/>
                  </a:lnTo>
                  <a:lnTo>
                    <a:pt x="124" y="192"/>
                  </a:lnTo>
                  <a:lnTo>
                    <a:pt x="124" y="192"/>
                  </a:lnTo>
                  <a:lnTo>
                    <a:pt x="126" y="192"/>
                  </a:lnTo>
                  <a:lnTo>
                    <a:pt x="126" y="190"/>
                  </a:lnTo>
                  <a:lnTo>
                    <a:pt x="126" y="192"/>
                  </a:lnTo>
                  <a:lnTo>
                    <a:pt x="124" y="192"/>
                  </a:lnTo>
                  <a:lnTo>
                    <a:pt x="124" y="192"/>
                  </a:lnTo>
                  <a:lnTo>
                    <a:pt x="124" y="194"/>
                  </a:lnTo>
                  <a:lnTo>
                    <a:pt x="122" y="194"/>
                  </a:lnTo>
                  <a:lnTo>
                    <a:pt x="124" y="194"/>
                  </a:lnTo>
                  <a:lnTo>
                    <a:pt x="122" y="194"/>
                  </a:lnTo>
                  <a:lnTo>
                    <a:pt x="120" y="194"/>
                  </a:lnTo>
                  <a:lnTo>
                    <a:pt x="120" y="196"/>
                  </a:lnTo>
                  <a:lnTo>
                    <a:pt x="118" y="196"/>
                  </a:lnTo>
                  <a:lnTo>
                    <a:pt x="118" y="194"/>
                  </a:lnTo>
                  <a:lnTo>
                    <a:pt x="118" y="192"/>
                  </a:lnTo>
                  <a:lnTo>
                    <a:pt x="118" y="192"/>
                  </a:lnTo>
                  <a:lnTo>
                    <a:pt x="116" y="192"/>
                  </a:lnTo>
                  <a:lnTo>
                    <a:pt x="116" y="190"/>
                  </a:lnTo>
                  <a:lnTo>
                    <a:pt x="116" y="192"/>
                  </a:lnTo>
                  <a:lnTo>
                    <a:pt x="114" y="192"/>
                  </a:lnTo>
                  <a:lnTo>
                    <a:pt x="112" y="192"/>
                  </a:lnTo>
                  <a:lnTo>
                    <a:pt x="112" y="190"/>
                  </a:lnTo>
                  <a:lnTo>
                    <a:pt x="114" y="190"/>
                  </a:lnTo>
                  <a:lnTo>
                    <a:pt x="114" y="188"/>
                  </a:lnTo>
                  <a:lnTo>
                    <a:pt x="114" y="186"/>
                  </a:lnTo>
                  <a:lnTo>
                    <a:pt x="114" y="184"/>
                  </a:lnTo>
                  <a:lnTo>
                    <a:pt x="116" y="184"/>
                  </a:lnTo>
                  <a:lnTo>
                    <a:pt x="116" y="186"/>
                  </a:lnTo>
                  <a:lnTo>
                    <a:pt x="118" y="186"/>
                  </a:lnTo>
                  <a:lnTo>
                    <a:pt x="118" y="188"/>
                  </a:lnTo>
                  <a:lnTo>
                    <a:pt x="120" y="188"/>
                  </a:lnTo>
                  <a:lnTo>
                    <a:pt x="122" y="188"/>
                  </a:lnTo>
                  <a:lnTo>
                    <a:pt x="122" y="190"/>
                  </a:lnTo>
                  <a:lnTo>
                    <a:pt x="124" y="190"/>
                  </a:lnTo>
                  <a:lnTo>
                    <a:pt x="126" y="190"/>
                  </a:lnTo>
                  <a:lnTo>
                    <a:pt x="124" y="190"/>
                  </a:lnTo>
                  <a:lnTo>
                    <a:pt x="126" y="190"/>
                  </a:lnTo>
                  <a:lnTo>
                    <a:pt x="124" y="190"/>
                  </a:lnTo>
                  <a:lnTo>
                    <a:pt x="122" y="190"/>
                  </a:lnTo>
                  <a:lnTo>
                    <a:pt x="122" y="188"/>
                  </a:lnTo>
                  <a:lnTo>
                    <a:pt x="120" y="188"/>
                  </a:lnTo>
                  <a:lnTo>
                    <a:pt x="118" y="188"/>
                  </a:lnTo>
                  <a:lnTo>
                    <a:pt x="118" y="186"/>
                  </a:lnTo>
                  <a:lnTo>
                    <a:pt x="116" y="186"/>
                  </a:lnTo>
                  <a:lnTo>
                    <a:pt x="116" y="184"/>
                  </a:lnTo>
                  <a:lnTo>
                    <a:pt x="114" y="184"/>
                  </a:lnTo>
                  <a:lnTo>
                    <a:pt x="116" y="184"/>
                  </a:lnTo>
                  <a:lnTo>
                    <a:pt x="114" y="184"/>
                  </a:lnTo>
                  <a:lnTo>
                    <a:pt x="112" y="184"/>
                  </a:lnTo>
                  <a:lnTo>
                    <a:pt x="110" y="184"/>
                  </a:lnTo>
                  <a:lnTo>
                    <a:pt x="108" y="184"/>
                  </a:lnTo>
                  <a:lnTo>
                    <a:pt x="106" y="184"/>
                  </a:lnTo>
                  <a:lnTo>
                    <a:pt x="104" y="182"/>
                  </a:lnTo>
                  <a:lnTo>
                    <a:pt x="104" y="180"/>
                  </a:lnTo>
                  <a:lnTo>
                    <a:pt x="104" y="178"/>
                  </a:lnTo>
                  <a:lnTo>
                    <a:pt x="104" y="180"/>
                  </a:lnTo>
                  <a:lnTo>
                    <a:pt x="102" y="180"/>
                  </a:lnTo>
                  <a:lnTo>
                    <a:pt x="102" y="178"/>
                  </a:lnTo>
                  <a:lnTo>
                    <a:pt x="102" y="180"/>
                  </a:lnTo>
                  <a:lnTo>
                    <a:pt x="100" y="180"/>
                  </a:lnTo>
                  <a:lnTo>
                    <a:pt x="98" y="180"/>
                  </a:lnTo>
                  <a:lnTo>
                    <a:pt x="98" y="180"/>
                  </a:lnTo>
                  <a:lnTo>
                    <a:pt x="96" y="180"/>
                  </a:lnTo>
                  <a:lnTo>
                    <a:pt x="94" y="180"/>
                  </a:lnTo>
                  <a:lnTo>
                    <a:pt x="94" y="182"/>
                  </a:lnTo>
                  <a:lnTo>
                    <a:pt x="92" y="182"/>
                  </a:lnTo>
                  <a:lnTo>
                    <a:pt x="90" y="182"/>
                  </a:lnTo>
                  <a:lnTo>
                    <a:pt x="88" y="182"/>
                  </a:lnTo>
                  <a:lnTo>
                    <a:pt x="90" y="182"/>
                  </a:lnTo>
                  <a:lnTo>
                    <a:pt x="90" y="180"/>
                  </a:lnTo>
                  <a:lnTo>
                    <a:pt x="90" y="178"/>
                  </a:lnTo>
                  <a:lnTo>
                    <a:pt x="90" y="180"/>
                  </a:lnTo>
                  <a:lnTo>
                    <a:pt x="88" y="180"/>
                  </a:lnTo>
                  <a:lnTo>
                    <a:pt x="88" y="178"/>
                  </a:lnTo>
                  <a:lnTo>
                    <a:pt x="88" y="180"/>
                  </a:lnTo>
                  <a:lnTo>
                    <a:pt x="90" y="180"/>
                  </a:lnTo>
                  <a:lnTo>
                    <a:pt x="90" y="182"/>
                  </a:lnTo>
                  <a:lnTo>
                    <a:pt x="90" y="180"/>
                  </a:lnTo>
                  <a:lnTo>
                    <a:pt x="90" y="182"/>
                  </a:lnTo>
                  <a:lnTo>
                    <a:pt x="88" y="182"/>
                  </a:lnTo>
                  <a:lnTo>
                    <a:pt x="88" y="184"/>
                  </a:lnTo>
                  <a:lnTo>
                    <a:pt x="88" y="182"/>
                  </a:lnTo>
                  <a:lnTo>
                    <a:pt x="88" y="184"/>
                  </a:lnTo>
                  <a:lnTo>
                    <a:pt x="88" y="182"/>
                  </a:lnTo>
                  <a:lnTo>
                    <a:pt x="86" y="182"/>
                  </a:lnTo>
                  <a:lnTo>
                    <a:pt x="86" y="184"/>
                  </a:lnTo>
                  <a:lnTo>
                    <a:pt x="88" y="184"/>
                  </a:lnTo>
                  <a:lnTo>
                    <a:pt x="86" y="184"/>
                  </a:lnTo>
                  <a:lnTo>
                    <a:pt x="86" y="186"/>
                  </a:lnTo>
                  <a:lnTo>
                    <a:pt x="88" y="186"/>
                  </a:lnTo>
                  <a:lnTo>
                    <a:pt x="88" y="188"/>
                  </a:lnTo>
                  <a:lnTo>
                    <a:pt x="90" y="188"/>
                  </a:lnTo>
                  <a:lnTo>
                    <a:pt x="92" y="188"/>
                  </a:lnTo>
                  <a:lnTo>
                    <a:pt x="90" y="188"/>
                  </a:lnTo>
                  <a:lnTo>
                    <a:pt x="90" y="190"/>
                  </a:lnTo>
                  <a:lnTo>
                    <a:pt x="90" y="188"/>
                  </a:lnTo>
                  <a:lnTo>
                    <a:pt x="88" y="188"/>
                  </a:lnTo>
                  <a:lnTo>
                    <a:pt x="88" y="190"/>
                  </a:lnTo>
                  <a:lnTo>
                    <a:pt x="88" y="188"/>
                  </a:lnTo>
                  <a:lnTo>
                    <a:pt x="86" y="188"/>
                  </a:lnTo>
                  <a:lnTo>
                    <a:pt x="88" y="188"/>
                  </a:lnTo>
                  <a:lnTo>
                    <a:pt x="88" y="190"/>
                  </a:lnTo>
                  <a:lnTo>
                    <a:pt x="88" y="188"/>
                  </a:lnTo>
                  <a:lnTo>
                    <a:pt x="88" y="190"/>
                  </a:lnTo>
                  <a:lnTo>
                    <a:pt x="90" y="190"/>
                  </a:lnTo>
                  <a:lnTo>
                    <a:pt x="90" y="192"/>
                  </a:lnTo>
                  <a:lnTo>
                    <a:pt x="88" y="192"/>
                  </a:lnTo>
                  <a:lnTo>
                    <a:pt x="90" y="192"/>
                  </a:lnTo>
                  <a:lnTo>
                    <a:pt x="92" y="192"/>
                  </a:lnTo>
                  <a:lnTo>
                    <a:pt x="92" y="192"/>
                  </a:lnTo>
                  <a:lnTo>
                    <a:pt x="92" y="192"/>
                  </a:lnTo>
                  <a:lnTo>
                    <a:pt x="90" y="192"/>
                  </a:lnTo>
                  <a:lnTo>
                    <a:pt x="90" y="192"/>
                  </a:lnTo>
                  <a:lnTo>
                    <a:pt x="92" y="192"/>
                  </a:lnTo>
                  <a:lnTo>
                    <a:pt x="92" y="192"/>
                  </a:lnTo>
                  <a:lnTo>
                    <a:pt x="90" y="192"/>
                  </a:lnTo>
                  <a:lnTo>
                    <a:pt x="92" y="192"/>
                  </a:lnTo>
                  <a:lnTo>
                    <a:pt x="94" y="192"/>
                  </a:lnTo>
                  <a:lnTo>
                    <a:pt x="96" y="192"/>
                  </a:lnTo>
                  <a:lnTo>
                    <a:pt x="94" y="192"/>
                  </a:lnTo>
                  <a:lnTo>
                    <a:pt x="94" y="192"/>
                  </a:lnTo>
                  <a:lnTo>
                    <a:pt x="92" y="192"/>
                  </a:lnTo>
                  <a:lnTo>
                    <a:pt x="94" y="192"/>
                  </a:lnTo>
                  <a:lnTo>
                    <a:pt x="92" y="192"/>
                  </a:lnTo>
                  <a:lnTo>
                    <a:pt x="90" y="192"/>
                  </a:lnTo>
                  <a:lnTo>
                    <a:pt x="88" y="192"/>
                  </a:lnTo>
                  <a:lnTo>
                    <a:pt x="86" y="192"/>
                  </a:lnTo>
                  <a:lnTo>
                    <a:pt x="86" y="194"/>
                  </a:lnTo>
                  <a:lnTo>
                    <a:pt x="84" y="194"/>
                  </a:lnTo>
                  <a:lnTo>
                    <a:pt x="84" y="196"/>
                  </a:lnTo>
                  <a:lnTo>
                    <a:pt x="82" y="196"/>
                  </a:lnTo>
                  <a:lnTo>
                    <a:pt x="80" y="196"/>
                  </a:lnTo>
                  <a:lnTo>
                    <a:pt x="78" y="196"/>
                  </a:lnTo>
                  <a:lnTo>
                    <a:pt x="78" y="194"/>
                  </a:lnTo>
                  <a:lnTo>
                    <a:pt x="76" y="194"/>
                  </a:lnTo>
                  <a:lnTo>
                    <a:pt x="74" y="194"/>
                  </a:lnTo>
                  <a:lnTo>
                    <a:pt x="72" y="194"/>
                  </a:lnTo>
                  <a:lnTo>
                    <a:pt x="70" y="194"/>
                  </a:lnTo>
                  <a:lnTo>
                    <a:pt x="68" y="194"/>
                  </a:lnTo>
                  <a:lnTo>
                    <a:pt x="68" y="192"/>
                  </a:lnTo>
                  <a:lnTo>
                    <a:pt x="66" y="192"/>
                  </a:lnTo>
                  <a:lnTo>
                    <a:pt x="64" y="192"/>
                  </a:lnTo>
                  <a:lnTo>
                    <a:pt x="62" y="192"/>
                  </a:lnTo>
                  <a:lnTo>
                    <a:pt x="60" y="192"/>
                  </a:lnTo>
                  <a:lnTo>
                    <a:pt x="60" y="192"/>
                  </a:lnTo>
                  <a:lnTo>
                    <a:pt x="58" y="192"/>
                  </a:lnTo>
                  <a:lnTo>
                    <a:pt x="56" y="192"/>
                  </a:lnTo>
                  <a:lnTo>
                    <a:pt x="56" y="190"/>
                  </a:lnTo>
                  <a:lnTo>
                    <a:pt x="54" y="190"/>
                  </a:lnTo>
                  <a:lnTo>
                    <a:pt x="52" y="190"/>
                  </a:lnTo>
                  <a:lnTo>
                    <a:pt x="52" y="188"/>
                  </a:lnTo>
                  <a:lnTo>
                    <a:pt x="50" y="188"/>
                  </a:lnTo>
                  <a:lnTo>
                    <a:pt x="50" y="188"/>
                  </a:lnTo>
                  <a:lnTo>
                    <a:pt x="50" y="186"/>
                  </a:lnTo>
                  <a:lnTo>
                    <a:pt x="48" y="186"/>
                  </a:lnTo>
                  <a:lnTo>
                    <a:pt x="46" y="186"/>
                  </a:lnTo>
                  <a:lnTo>
                    <a:pt x="46" y="184"/>
                  </a:lnTo>
                  <a:lnTo>
                    <a:pt x="44" y="184"/>
                  </a:lnTo>
                  <a:lnTo>
                    <a:pt x="44" y="182"/>
                  </a:lnTo>
                  <a:lnTo>
                    <a:pt x="44" y="184"/>
                  </a:lnTo>
                  <a:lnTo>
                    <a:pt x="42" y="184"/>
                  </a:lnTo>
                  <a:lnTo>
                    <a:pt x="40" y="184"/>
                  </a:lnTo>
                  <a:lnTo>
                    <a:pt x="38" y="184"/>
                  </a:lnTo>
                  <a:lnTo>
                    <a:pt x="38" y="182"/>
                  </a:lnTo>
                  <a:lnTo>
                    <a:pt x="36" y="182"/>
                  </a:lnTo>
                  <a:lnTo>
                    <a:pt x="34" y="182"/>
                  </a:lnTo>
                  <a:lnTo>
                    <a:pt x="32" y="182"/>
                  </a:lnTo>
                  <a:lnTo>
                    <a:pt x="30" y="182"/>
                  </a:lnTo>
                  <a:lnTo>
                    <a:pt x="30" y="180"/>
                  </a:lnTo>
                  <a:lnTo>
                    <a:pt x="30" y="178"/>
                  </a:lnTo>
                  <a:lnTo>
                    <a:pt x="32" y="178"/>
                  </a:lnTo>
                  <a:lnTo>
                    <a:pt x="34" y="178"/>
                  </a:lnTo>
                  <a:lnTo>
                    <a:pt x="36" y="178"/>
                  </a:lnTo>
                  <a:lnTo>
                    <a:pt x="36" y="176"/>
                  </a:lnTo>
                  <a:lnTo>
                    <a:pt x="34" y="176"/>
                  </a:lnTo>
                  <a:lnTo>
                    <a:pt x="36" y="176"/>
                  </a:lnTo>
                  <a:lnTo>
                    <a:pt x="34" y="176"/>
                  </a:lnTo>
                  <a:lnTo>
                    <a:pt x="36" y="176"/>
                  </a:lnTo>
                  <a:lnTo>
                    <a:pt x="36" y="174"/>
                  </a:lnTo>
                  <a:lnTo>
                    <a:pt x="34" y="174"/>
                  </a:lnTo>
                  <a:lnTo>
                    <a:pt x="34" y="172"/>
                  </a:lnTo>
                  <a:lnTo>
                    <a:pt x="34" y="170"/>
                  </a:lnTo>
                  <a:lnTo>
                    <a:pt x="34" y="168"/>
                  </a:lnTo>
                  <a:lnTo>
                    <a:pt x="32" y="168"/>
                  </a:lnTo>
                  <a:lnTo>
                    <a:pt x="32" y="166"/>
                  </a:lnTo>
                  <a:lnTo>
                    <a:pt x="30" y="166"/>
                  </a:lnTo>
                  <a:lnTo>
                    <a:pt x="30" y="168"/>
                  </a:lnTo>
                  <a:lnTo>
                    <a:pt x="30" y="170"/>
                  </a:lnTo>
                  <a:lnTo>
                    <a:pt x="30" y="172"/>
                  </a:lnTo>
                  <a:lnTo>
                    <a:pt x="30" y="174"/>
                  </a:lnTo>
                  <a:lnTo>
                    <a:pt x="30" y="172"/>
                  </a:lnTo>
                  <a:lnTo>
                    <a:pt x="30" y="174"/>
                  </a:lnTo>
                  <a:lnTo>
                    <a:pt x="30" y="176"/>
                  </a:lnTo>
                  <a:lnTo>
                    <a:pt x="30" y="178"/>
                  </a:lnTo>
                  <a:lnTo>
                    <a:pt x="30" y="176"/>
                  </a:lnTo>
                  <a:lnTo>
                    <a:pt x="28" y="176"/>
                  </a:lnTo>
                  <a:lnTo>
                    <a:pt x="26" y="176"/>
                  </a:lnTo>
                  <a:lnTo>
                    <a:pt x="24" y="176"/>
                  </a:lnTo>
                  <a:lnTo>
                    <a:pt x="24" y="178"/>
                  </a:lnTo>
                  <a:lnTo>
                    <a:pt x="26" y="178"/>
                  </a:lnTo>
                  <a:lnTo>
                    <a:pt x="28" y="178"/>
                  </a:lnTo>
                  <a:lnTo>
                    <a:pt x="28" y="180"/>
                  </a:lnTo>
                  <a:lnTo>
                    <a:pt x="30" y="180"/>
                  </a:lnTo>
                  <a:lnTo>
                    <a:pt x="30" y="182"/>
                  </a:lnTo>
                  <a:lnTo>
                    <a:pt x="30" y="184"/>
                  </a:lnTo>
                  <a:lnTo>
                    <a:pt x="28" y="184"/>
                  </a:lnTo>
                  <a:lnTo>
                    <a:pt x="28" y="182"/>
                  </a:lnTo>
                  <a:lnTo>
                    <a:pt x="28" y="184"/>
                  </a:lnTo>
                  <a:lnTo>
                    <a:pt x="28" y="182"/>
                  </a:lnTo>
                  <a:lnTo>
                    <a:pt x="26" y="182"/>
                  </a:lnTo>
                  <a:lnTo>
                    <a:pt x="24" y="182"/>
                  </a:lnTo>
                  <a:lnTo>
                    <a:pt x="22" y="182"/>
                  </a:lnTo>
                  <a:lnTo>
                    <a:pt x="20" y="182"/>
                  </a:lnTo>
                  <a:lnTo>
                    <a:pt x="18" y="182"/>
                  </a:lnTo>
                  <a:lnTo>
                    <a:pt x="18" y="184"/>
                  </a:lnTo>
                  <a:lnTo>
                    <a:pt x="16" y="184"/>
                  </a:lnTo>
                  <a:lnTo>
                    <a:pt x="14" y="184"/>
                  </a:lnTo>
                  <a:lnTo>
                    <a:pt x="12" y="184"/>
                  </a:lnTo>
                  <a:lnTo>
                    <a:pt x="10" y="184"/>
                  </a:lnTo>
                  <a:lnTo>
                    <a:pt x="8" y="184"/>
                  </a:lnTo>
                  <a:lnTo>
                    <a:pt x="6" y="184"/>
                  </a:lnTo>
                  <a:lnTo>
                    <a:pt x="6" y="186"/>
                  </a:lnTo>
                  <a:lnTo>
                    <a:pt x="4" y="186"/>
                  </a:lnTo>
                  <a:lnTo>
                    <a:pt x="4" y="184"/>
                  </a:lnTo>
                  <a:lnTo>
                    <a:pt x="4" y="186"/>
                  </a:lnTo>
                  <a:lnTo>
                    <a:pt x="4" y="184"/>
                  </a:lnTo>
                  <a:lnTo>
                    <a:pt x="2" y="184"/>
                  </a:lnTo>
                  <a:lnTo>
                    <a:pt x="2" y="182"/>
                  </a:lnTo>
                  <a:lnTo>
                    <a:pt x="0" y="182"/>
                  </a:lnTo>
                  <a:lnTo>
                    <a:pt x="0" y="180"/>
                  </a:lnTo>
                  <a:lnTo>
                    <a:pt x="2" y="180"/>
                  </a:lnTo>
                  <a:lnTo>
                    <a:pt x="4" y="180"/>
                  </a:lnTo>
                  <a:lnTo>
                    <a:pt x="4" y="178"/>
                  </a:lnTo>
                  <a:lnTo>
                    <a:pt x="6" y="178"/>
                  </a:lnTo>
                  <a:lnTo>
                    <a:pt x="6" y="180"/>
                  </a:lnTo>
                  <a:lnTo>
                    <a:pt x="6" y="178"/>
                  </a:lnTo>
                  <a:lnTo>
                    <a:pt x="6" y="176"/>
                  </a:lnTo>
                  <a:lnTo>
                    <a:pt x="8" y="176"/>
                  </a:lnTo>
                  <a:lnTo>
                    <a:pt x="8" y="174"/>
                  </a:lnTo>
                  <a:lnTo>
                    <a:pt x="8" y="172"/>
                  </a:lnTo>
                  <a:lnTo>
                    <a:pt x="8" y="170"/>
                  </a:lnTo>
                  <a:lnTo>
                    <a:pt x="8" y="168"/>
                  </a:lnTo>
                  <a:lnTo>
                    <a:pt x="8" y="170"/>
                  </a:lnTo>
                  <a:lnTo>
                    <a:pt x="6" y="170"/>
                  </a:lnTo>
                  <a:lnTo>
                    <a:pt x="8" y="170"/>
                  </a:lnTo>
                  <a:lnTo>
                    <a:pt x="8" y="168"/>
                  </a:lnTo>
                  <a:lnTo>
                    <a:pt x="10" y="168"/>
                  </a:lnTo>
                  <a:lnTo>
                    <a:pt x="10" y="166"/>
                  </a:lnTo>
                  <a:lnTo>
                    <a:pt x="10" y="164"/>
                  </a:lnTo>
                  <a:lnTo>
                    <a:pt x="10" y="166"/>
                  </a:lnTo>
                  <a:lnTo>
                    <a:pt x="12" y="166"/>
                  </a:lnTo>
                  <a:lnTo>
                    <a:pt x="12" y="164"/>
                  </a:lnTo>
                  <a:lnTo>
                    <a:pt x="10" y="164"/>
                  </a:lnTo>
                  <a:lnTo>
                    <a:pt x="10" y="162"/>
                  </a:lnTo>
                  <a:lnTo>
                    <a:pt x="12" y="162"/>
                  </a:lnTo>
                  <a:lnTo>
                    <a:pt x="12" y="160"/>
                  </a:lnTo>
                  <a:lnTo>
                    <a:pt x="12" y="158"/>
                  </a:lnTo>
                  <a:lnTo>
                    <a:pt x="10" y="158"/>
                  </a:lnTo>
                  <a:lnTo>
                    <a:pt x="12" y="158"/>
                  </a:lnTo>
                  <a:lnTo>
                    <a:pt x="10" y="156"/>
                  </a:lnTo>
                  <a:lnTo>
                    <a:pt x="12" y="156"/>
                  </a:lnTo>
                  <a:lnTo>
                    <a:pt x="10" y="156"/>
                  </a:lnTo>
                  <a:lnTo>
                    <a:pt x="12" y="156"/>
                  </a:lnTo>
                  <a:lnTo>
                    <a:pt x="12" y="154"/>
                  </a:lnTo>
                  <a:lnTo>
                    <a:pt x="12" y="152"/>
                  </a:lnTo>
                  <a:lnTo>
                    <a:pt x="10" y="152"/>
                  </a:lnTo>
                  <a:lnTo>
                    <a:pt x="10" y="150"/>
                  </a:lnTo>
                  <a:lnTo>
                    <a:pt x="8" y="150"/>
                  </a:lnTo>
                  <a:lnTo>
                    <a:pt x="8" y="148"/>
                  </a:lnTo>
                  <a:lnTo>
                    <a:pt x="10" y="148"/>
                  </a:lnTo>
                  <a:lnTo>
                    <a:pt x="8" y="148"/>
                  </a:lnTo>
                  <a:lnTo>
                    <a:pt x="10" y="148"/>
                  </a:lnTo>
                  <a:lnTo>
                    <a:pt x="8" y="148"/>
                  </a:lnTo>
                  <a:lnTo>
                    <a:pt x="10" y="148"/>
                  </a:lnTo>
                  <a:lnTo>
                    <a:pt x="8" y="148"/>
                  </a:lnTo>
                  <a:lnTo>
                    <a:pt x="10" y="148"/>
                  </a:lnTo>
                  <a:lnTo>
                    <a:pt x="10" y="146"/>
                  </a:lnTo>
                  <a:lnTo>
                    <a:pt x="10" y="148"/>
                  </a:lnTo>
                  <a:lnTo>
                    <a:pt x="10" y="146"/>
                  </a:lnTo>
                  <a:lnTo>
                    <a:pt x="10" y="144"/>
                  </a:lnTo>
                  <a:lnTo>
                    <a:pt x="12" y="144"/>
                  </a:lnTo>
                  <a:lnTo>
                    <a:pt x="10" y="144"/>
                  </a:lnTo>
                  <a:lnTo>
                    <a:pt x="12" y="144"/>
                  </a:lnTo>
                  <a:lnTo>
                    <a:pt x="12" y="144"/>
                  </a:lnTo>
                  <a:lnTo>
                    <a:pt x="12" y="142"/>
                  </a:lnTo>
                  <a:lnTo>
                    <a:pt x="12" y="140"/>
                  </a:lnTo>
                  <a:lnTo>
                    <a:pt x="10" y="140"/>
                  </a:lnTo>
                  <a:lnTo>
                    <a:pt x="10" y="138"/>
                  </a:lnTo>
                  <a:lnTo>
                    <a:pt x="12" y="138"/>
                  </a:lnTo>
                  <a:lnTo>
                    <a:pt x="12" y="136"/>
                  </a:lnTo>
                  <a:lnTo>
                    <a:pt x="14" y="136"/>
                  </a:lnTo>
                  <a:lnTo>
                    <a:pt x="12" y="136"/>
                  </a:lnTo>
                  <a:lnTo>
                    <a:pt x="14" y="136"/>
                  </a:lnTo>
                  <a:lnTo>
                    <a:pt x="14" y="134"/>
                  </a:lnTo>
                  <a:lnTo>
                    <a:pt x="14" y="132"/>
                  </a:lnTo>
                  <a:lnTo>
                    <a:pt x="16" y="132"/>
                  </a:lnTo>
                  <a:lnTo>
                    <a:pt x="16" y="130"/>
                  </a:lnTo>
                  <a:lnTo>
                    <a:pt x="16" y="128"/>
                  </a:lnTo>
                  <a:lnTo>
                    <a:pt x="18" y="128"/>
                  </a:lnTo>
                  <a:lnTo>
                    <a:pt x="16" y="128"/>
                  </a:lnTo>
                  <a:lnTo>
                    <a:pt x="18" y="128"/>
                  </a:lnTo>
                  <a:lnTo>
                    <a:pt x="18" y="126"/>
                  </a:lnTo>
                  <a:lnTo>
                    <a:pt x="18" y="124"/>
                  </a:lnTo>
                  <a:lnTo>
                    <a:pt x="20" y="124"/>
                  </a:lnTo>
                  <a:lnTo>
                    <a:pt x="20" y="122"/>
                  </a:lnTo>
                  <a:lnTo>
                    <a:pt x="20" y="120"/>
                  </a:lnTo>
                  <a:lnTo>
                    <a:pt x="20" y="118"/>
                  </a:lnTo>
                  <a:lnTo>
                    <a:pt x="20" y="116"/>
                  </a:lnTo>
                  <a:lnTo>
                    <a:pt x="20" y="118"/>
                  </a:lnTo>
                  <a:lnTo>
                    <a:pt x="22" y="116"/>
                  </a:lnTo>
                  <a:lnTo>
                    <a:pt x="22" y="114"/>
                  </a:lnTo>
                  <a:lnTo>
                    <a:pt x="20" y="114"/>
                  </a:lnTo>
                  <a:lnTo>
                    <a:pt x="20" y="112"/>
                  </a:lnTo>
                  <a:lnTo>
                    <a:pt x="22" y="112"/>
                  </a:lnTo>
                  <a:lnTo>
                    <a:pt x="22" y="110"/>
                  </a:lnTo>
                  <a:lnTo>
                    <a:pt x="22" y="108"/>
                  </a:lnTo>
                  <a:lnTo>
                    <a:pt x="20" y="108"/>
                  </a:lnTo>
                  <a:lnTo>
                    <a:pt x="20" y="106"/>
                  </a:lnTo>
                  <a:lnTo>
                    <a:pt x="22" y="106"/>
                  </a:lnTo>
                  <a:lnTo>
                    <a:pt x="22" y="104"/>
                  </a:lnTo>
                  <a:lnTo>
                    <a:pt x="22" y="102"/>
                  </a:lnTo>
                  <a:lnTo>
                    <a:pt x="20" y="102"/>
                  </a:lnTo>
                  <a:lnTo>
                    <a:pt x="18" y="102"/>
                  </a:lnTo>
                  <a:lnTo>
                    <a:pt x="18" y="100"/>
                  </a:lnTo>
                  <a:lnTo>
                    <a:pt x="18" y="98"/>
                  </a:lnTo>
                  <a:lnTo>
                    <a:pt x="18" y="100"/>
                  </a:lnTo>
                  <a:lnTo>
                    <a:pt x="18" y="98"/>
                  </a:lnTo>
                  <a:lnTo>
                    <a:pt x="18" y="96"/>
                  </a:lnTo>
                  <a:lnTo>
                    <a:pt x="16" y="96"/>
                  </a:lnTo>
                  <a:lnTo>
                    <a:pt x="16" y="96"/>
                  </a:lnTo>
                  <a:lnTo>
                    <a:pt x="14" y="96"/>
                  </a:lnTo>
                  <a:lnTo>
                    <a:pt x="16" y="96"/>
                  </a:lnTo>
                  <a:lnTo>
                    <a:pt x="14" y="96"/>
                  </a:lnTo>
                  <a:lnTo>
                    <a:pt x="14" y="94"/>
                  </a:lnTo>
                  <a:lnTo>
                    <a:pt x="16" y="94"/>
                  </a:lnTo>
                  <a:lnTo>
                    <a:pt x="16" y="92"/>
                  </a:lnTo>
                  <a:lnTo>
                    <a:pt x="16" y="94"/>
                  </a:lnTo>
                  <a:lnTo>
                    <a:pt x="16" y="92"/>
                  </a:lnTo>
                  <a:lnTo>
                    <a:pt x="14" y="92"/>
                  </a:lnTo>
                  <a:lnTo>
                    <a:pt x="14" y="90"/>
                  </a:lnTo>
                  <a:lnTo>
                    <a:pt x="14" y="88"/>
                  </a:lnTo>
                  <a:lnTo>
                    <a:pt x="12" y="88"/>
                  </a:lnTo>
                  <a:lnTo>
                    <a:pt x="12" y="86"/>
                  </a:lnTo>
                  <a:lnTo>
                    <a:pt x="14" y="86"/>
                  </a:lnTo>
                  <a:lnTo>
                    <a:pt x="14" y="84"/>
                  </a:lnTo>
                  <a:lnTo>
                    <a:pt x="12" y="84"/>
                  </a:lnTo>
                  <a:lnTo>
                    <a:pt x="10" y="84"/>
                  </a:lnTo>
                  <a:lnTo>
                    <a:pt x="10" y="82"/>
                  </a:lnTo>
                  <a:lnTo>
                    <a:pt x="8" y="82"/>
                  </a:lnTo>
                  <a:lnTo>
                    <a:pt x="10" y="82"/>
                  </a:lnTo>
                  <a:lnTo>
                    <a:pt x="8" y="82"/>
                  </a:lnTo>
                  <a:lnTo>
                    <a:pt x="8" y="80"/>
                  </a:lnTo>
                  <a:lnTo>
                    <a:pt x="8" y="78"/>
                  </a:lnTo>
                  <a:lnTo>
                    <a:pt x="8" y="76"/>
                  </a:lnTo>
                  <a:lnTo>
                    <a:pt x="8" y="74"/>
                  </a:lnTo>
                  <a:lnTo>
                    <a:pt x="8" y="76"/>
                  </a:lnTo>
                  <a:lnTo>
                    <a:pt x="8" y="74"/>
                  </a:lnTo>
                  <a:lnTo>
                    <a:pt x="10" y="74"/>
                  </a:lnTo>
                  <a:lnTo>
                    <a:pt x="8" y="74"/>
                  </a:lnTo>
                  <a:lnTo>
                    <a:pt x="8" y="72"/>
                  </a:lnTo>
                  <a:lnTo>
                    <a:pt x="8" y="70"/>
                  </a:lnTo>
                  <a:lnTo>
                    <a:pt x="8" y="68"/>
                  </a:lnTo>
                  <a:lnTo>
                    <a:pt x="6" y="68"/>
                  </a:lnTo>
                  <a:lnTo>
                    <a:pt x="6" y="66"/>
                  </a:lnTo>
                  <a:lnTo>
                    <a:pt x="6" y="64"/>
                  </a:lnTo>
                  <a:lnTo>
                    <a:pt x="4" y="64"/>
                  </a:lnTo>
                  <a:lnTo>
                    <a:pt x="4" y="62"/>
                  </a:lnTo>
                  <a:lnTo>
                    <a:pt x="4" y="60"/>
                  </a:lnTo>
                  <a:lnTo>
                    <a:pt x="4" y="62"/>
                  </a:lnTo>
                  <a:lnTo>
                    <a:pt x="2" y="62"/>
                  </a:lnTo>
                  <a:lnTo>
                    <a:pt x="2" y="60"/>
                  </a:lnTo>
                  <a:lnTo>
                    <a:pt x="0" y="60"/>
                  </a:lnTo>
                  <a:lnTo>
                    <a:pt x="0" y="58"/>
                  </a:lnTo>
                  <a:lnTo>
                    <a:pt x="0" y="56"/>
                  </a:lnTo>
                  <a:lnTo>
                    <a:pt x="0" y="56"/>
                  </a:lnTo>
                  <a:lnTo>
                    <a:pt x="0" y="54"/>
                  </a:lnTo>
                  <a:lnTo>
                    <a:pt x="0" y="52"/>
                  </a:lnTo>
                  <a:lnTo>
                    <a:pt x="0" y="50"/>
                  </a:lnTo>
                  <a:lnTo>
                    <a:pt x="0" y="48"/>
                  </a:lnTo>
                  <a:lnTo>
                    <a:pt x="0" y="48"/>
                  </a:lnTo>
                  <a:lnTo>
                    <a:pt x="0" y="46"/>
                  </a:lnTo>
                  <a:lnTo>
                    <a:pt x="0" y="44"/>
                  </a:lnTo>
                  <a:lnTo>
                    <a:pt x="0" y="42"/>
                  </a:lnTo>
                  <a:lnTo>
                    <a:pt x="0" y="38"/>
                  </a:lnTo>
                  <a:lnTo>
                    <a:pt x="0" y="36"/>
                  </a:lnTo>
                  <a:lnTo>
                    <a:pt x="0" y="34"/>
                  </a:lnTo>
                  <a:lnTo>
                    <a:pt x="0" y="32"/>
                  </a:lnTo>
                  <a:lnTo>
                    <a:pt x="0" y="30"/>
                  </a:lnTo>
                  <a:lnTo>
                    <a:pt x="0" y="28"/>
                  </a:lnTo>
                  <a:lnTo>
                    <a:pt x="0" y="28"/>
                  </a:lnTo>
                  <a:lnTo>
                    <a:pt x="0" y="26"/>
                  </a:lnTo>
                  <a:lnTo>
                    <a:pt x="0" y="24"/>
                  </a:lnTo>
                  <a:lnTo>
                    <a:pt x="0" y="22"/>
                  </a:lnTo>
                  <a:lnTo>
                    <a:pt x="0" y="20"/>
                  </a:lnTo>
                  <a:lnTo>
                    <a:pt x="0" y="18"/>
                  </a:lnTo>
                  <a:lnTo>
                    <a:pt x="0" y="14"/>
                  </a:lnTo>
                  <a:lnTo>
                    <a:pt x="0" y="12"/>
                  </a:lnTo>
                  <a:lnTo>
                    <a:pt x="0" y="8"/>
                  </a:lnTo>
                  <a:lnTo>
                    <a:pt x="0" y="6"/>
                  </a:lnTo>
                  <a:lnTo>
                    <a:pt x="0" y="4"/>
                  </a:lnTo>
                  <a:lnTo>
                    <a:pt x="0" y="2"/>
                  </a:lnTo>
                  <a:lnTo>
                    <a:pt x="0" y="0"/>
                  </a:lnTo>
                  <a:lnTo>
                    <a:pt x="2" y="0"/>
                  </a:lnTo>
                  <a:lnTo>
                    <a:pt x="8" y="0"/>
                  </a:lnTo>
                  <a:lnTo>
                    <a:pt x="10" y="0"/>
                  </a:lnTo>
                  <a:lnTo>
                    <a:pt x="12" y="0"/>
                  </a:lnTo>
                  <a:lnTo>
                    <a:pt x="14" y="0"/>
                  </a:lnTo>
                  <a:close/>
                  <a:moveTo>
                    <a:pt x="170" y="150"/>
                  </a:moveTo>
                  <a:lnTo>
                    <a:pt x="168" y="150"/>
                  </a:lnTo>
                  <a:lnTo>
                    <a:pt x="166" y="150"/>
                  </a:lnTo>
                  <a:lnTo>
                    <a:pt x="166" y="152"/>
                  </a:lnTo>
                  <a:lnTo>
                    <a:pt x="164" y="152"/>
                  </a:lnTo>
                  <a:lnTo>
                    <a:pt x="164" y="154"/>
                  </a:lnTo>
                  <a:lnTo>
                    <a:pt x="164" y="156"/>
                  </a:lnTo>
                  <a:lnTo>
                    <a:pt x="164" y="158"/>
                  </a:lnTo>
                  <a:lnTo>
                    <a:pt x="164" y="160"/>
                  </a:lnTo>
                  <a:lnTo>
                    <a:pt x="166" y="160"/>
                  </a:lnTo>
                  <a:lnTo>
                    <a:pt x="168" y="160"/>
                  </a:lnTo>
                  <a:lnTo>
                    <a:pt x="170" y="158"/>
                  </a:lnTo>
                  <a:lnTo>
                    <a:pt x="172" y="158"/>
                  </a:lnTo>
                  <a:lnTo>
                    <a:pt x="172" y="156"/>
                  </a:lnTo>
                  <a:lnTo>
                    <a:pt x="172" y="154"/>
                  </a:lnTo>
                  <a:lnTo>
                    <a:pt x="174" y="154"/>
                  </a:lnTo>
                  <a:lnTo>
                    <a:pt x="174" y="152"/>
                  </a:lnTo>
                  <a:lnTo>
                    <a:pt x="172" y="152"/>
                  </a:lnTo>
                  <a:lnTo>
                    <a:pt x="172" y="150"/>
                  </a:lnTo>
                  <a:lnTo>
                    <a:pt x="170" y="150"/>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11" name="Freeform 2796">
              <a:extLst>
                <a:ext uri="{FF2B5EF4-FFF2-40B4-BE49-F238E27FC236}">
                  <a16:creationId xmlns:a16="http://schemas.microsoft.com/office/drawing/2014/main" id="{4F093CB1-50E9-74F4-1105-2961D9C3F8E0}"/>
                </a:ext>
              </a:extLst>
            </p:cNvPr>
            <p:cNvSpPr>
              <a:spLocks noEditPoints="1"/>
            </p:cNvSpPr>
            <p:nvPr/>
          </p:nvSpPr>
          <p:spPr bwMode="auto">
            <a:xfrm rot="21201035">
              <a:off x="4315544" y="2455174"/>
              <a:ext cx="521009" cy="569807"/>
            </a:xfrm>
            <a:custGeom>
              <a:avLst/>
              <a:gdLst>
                <a:gd name="T0" fmla="*/ 174 w 263"/>
                <a:gd name="T1" fmla="*/ 138 h 305"/>
                <a:gd name="T2" fmla="*/ 106 w 263"/>
                <a:gd name="T3" fmla="*/ 40 h 305"/>
                <a:gd name="T4" fmla="*/ 124 w 263"/>
                <a:gd name="T5" fmla="*/ 46 h 305"/>
                <a:gd name="T6" fmla="*/ 144 w 263"/>
                <a:gd name="T7" fmla="*/ 42 h 305"/>
                <a:gd name="T8" fmla="*/ 160 w 263"/>
                <a:gd name="T9" fmla="*/ 52 h 305"/>
                <a:gd name="T10" fmla="*/ 172 w 263"/>
                <a:gd name="T11" fmla="*/ 54 h 305"/>
                <a:gd name="T12" fmla="*/ 184 w 263"/>
                <a:gd name="T13" fmla="*/ 66 h 305"/>
                <a:gd name="T14" fmla="*/ 196 w 263"/>
                <a:gd name="T15" fmla="*/ 72 h 305"/>
                <a:gd name="T16" fmla="*/ 214 w 263"/>
                <a:gd name="T17" fmla="*/ 60 h 305"/>
                <a:gd name="T18" fmla="*/ 224 w 263"/>
                <a:gd name="T19" fmla="*/ 68 h 305"/>
                <a:gd name="T20" fmla="*/ 244 w 263"/>
                <a:gd name="T21" fmla="*/ 72 h 305"/>
                <a:gd name="T22" fmla="*/ 263 w 263"/>
                <a:gd name="T23" fmla="*/ 72 h 305"/>
                <a:gd name="T24" fmla="*/ 254 w 263"/>
                <a:gd name="T25" fmla="*/ 74 h 305"/>
                <a:gd name="T26" fmla="*/ 236 w 263"/>
                <a:gd name="T27" fmla="*/ 84 h 305"/>
                <a:gd name="T28" fmla="*/ 224 w 263"/>
                <a:gd name="T29" fmla="*/ 90 h 305"/>
                <a:gd name="T30" fmla="*/ 208 w 263"/>
                <a:gd name="T31" fmla="*/ 102 h 305"/>
                <a:gd name="T32" fmla="*/ 198 w 263"/>
                <a:gd name="T33" fmla="*/ 112 h 305"/>
                <a:gd name="T34" fmla="*/ 184 w 263"/>
                <a:gd name="T35" fmla="*/ 126 h 305"/>
                <a:gd name="T36" fmla="*/ 174 w 263"/>
                <a:gd name="T37" fmla="*/ 136 h 305"/>
                <a:gd name="T38" fmla="*/ 168 w 263"/>
                <a:gd name="T39" fmla="*/ 142 h 305"/>
                <a:gd name="T40" fmla="*/ 166 w 263"/>
                <a:gd name="T41" fmla="*/ 158 h 305"/>
                <a:gd name="T42" fmla="*/ 160 w 263"/>
                <a:gd name="T43" fmla="*/ 176 h 305"/>
                <a:gd name="T44" fmla="*/ 148 w 263"/>
                <a:gd name="T45" fmla="*/ 186 h 305"/>
                <a:gd name="T46" fmla="*/ 144 w 263"/>
                <a:gd name="T47" fmla="*/ 198 h 305"/>
                <a:gd name="T48" fmla="*/ 148 w 263"/>
                <a:gd name="T49" fmla="*/ 210 h 305"/>
                <a:gd name="T50" fmla="*/ 148 w 263"/>
                <a:gd name="T51" fmla="*/ 230 h 305"/>
                <a:gd name="T52" fmla="*/ 152 w 263"/>
                <a:gd name="T53" fmla="*/ 245 h 305"/>
                <a:gd name="T54" fmla="*/ 170 w 263"/>
                <a:gd name="T55" fmla="*/ 257 h 305"/>
                <a:gd name="T56" fmla="*/ 180 w 263"/>
                <a:gd name="T57" fmla="*/ 271 h 305"/>
                <a:gd name="T58" fmla="*/ 198 w 263"/>
                <a:gd name="T59" fmla="*/ 281 h 305"/>
                <a:gd name="T60" fmla="*/ 202 w 263"/>
                <a:gd name="T61" fmla="*/ 299 h 305"/>
                <a:gd name="T62" fmla="*/ 184 w 263"/>
                <a:gd name="T63" fmla="*/ 305 h 305"/>
                <a:gd name="T64" fmla="*/ 156 w 263"/>
                <a:gd name="T65" fmla="*/ 305 h 305"/>
                <a:gd name="T66" fmla="*/ 128 w 263"/>
                <a:gd name="T67" fmla="*/ 305 h 305"/>
                <a:gd name="T68" fmla="*/ 86 w 263"/>
                <a:gd name="T69" fmla="*/ 303 h 305"/>
                <a:gd name="T70" fmla="*/ 54 w 263"/>
                <a:gd name="T71" fmla="*/ 301 h 305"/>
                <a:gd name="T72" fmla="*/ 24 w 263"/>
                <a:gd name="T73" fmla="*/ 299 h 305"/>
                <a:gd name="T74" fmla="*/ 8 w 263"/>
                <a:gd name="T75" fmla="*/ 287 h 305"/>
                <a:gd name="T76" fmla="*/ 10 w 263"/>
                <a:gd name="T77" fmla="*/ 259 h 305"/>
                <a:gd name="T78" fmla="*/ 12 w 263"/>
                <a:gd name="T79" fmla="*/ 230 h 305"/>
                <a:gd name="T80" fmla="*/ 14 w 263"/>
                <a:gd name="T81" fmla="*/ 204 h 305"/>
                <a:gd name="T82" fmla="*/ 2 w 263"/>
                <a:gd name="T83" fmla="*/ 190 h 305"/>
                <a:gd name="T84" fmla="*/ 12 w 263"/>
                <a:gd name="T85" fmla="*/ 174 h 305"/>
                <a:gd name="T86" fmla="*/ 14 w 263"/>
                <a:gd name="T87" fmla="*/ 160 h 305"/>
                <a:gd name="T88" fmla="*/ 14 w 263"/>
                <a:gd name="T89" fmla="*/ 156 h 305"/>
                <a:gd name="T90" fmla="*/ 14 w 263"/>
                <a:gd name="T91" fmla="*/ 152 h 305"/>
                <a:gd name="T92" fmla="*/ 8 w 263"/>
                <a:gd name="T93" fmla="*/ 140 h 305"/>
                <a:gd name="T94" fmla="*/ 8 w 263"/>
                <a:gd name="T95" fmla="*/ 124 h 305"/>
                <a:gd name="T96" fmla="*/ 8 w 263"/>
                <a:gd name="T97" fmla="*/ 108 h 305"/>
                <a:gd name="T98" fmla="*/ 8 w 263"/>
                <a:gd name="T99" fmla="*/ 90 h 305"/>
                <a:gd name="T100" fmla="*/ 8 w 263"/>
                <a:gd name="T101" fmla="*/ 86 h 305"/>
                <a:gd name="T102" fmla="*/ 6 w 263"/>
                <a:gd name="T103" fmla="*/ 76 h 305"/>
                <a:gd name="T104" fmla="*/ 2 w 263"/>
                <a:gd name="T105" fmla="*/ 56 h 305"/>
                <a:gd name="T106" fmla="*/ 2 w 263"/>
                <a:gd name="T107" fmla="*/ 46 h 305"/>
                <a:gd name="T108" fmla="*/ 2 w 263"/>
                <a:gd name="T109" fmla="*/ 38 h 305"/>
                <a:gd name="T110" fmla="*/ 2 w 263"/>
                <a:gd name="T111" fmla="*/ 26 h 305"/>
                <a:gd name="T112" fmla="*/ 2 w 263"/>
                <a:gd name="T113" fmla="*/ 18 h 305"/>
                <a:gd name="T114" fmla="*/ 54 w 263"/>
                <a:gd name="T115" fmla="*/ 20 h 305"/>
                <a:gd name="T116" fmla="*/ 82 w 263"/>
                <a:gd name="T117" fmla="*/ 4 h 305"/>
                <a:gd name="T118" fmla="*/ 86 w 263"/>
                <a:gd name="T119" fmla="*/ 3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3" h="305">
                  <a:moveTo>
                    <a:pt x="168" y="140"/>
                  </a:moveTo>
                  <a:lnTo>
                    <a:pt x="168" y="142"/>
                  </a:lnTo>
                  <a:lnTo>
                    <a:pt x="168" y="140"/>
                  </a:lnTo>
                  <a:close/>
                  <a:moveTo>
                    <a:pt x="174" y="138"/>
                  </a:moveTo>
                  <a:lnTo>
                    <a:pt x="176" y="140"/>
                  </a:lnTo>
                  <a:lnTo>
                    <a:pt x="174" y="138"/>
                  </a:lnTo>
                  <a:close/>
                  <a:moveTo>
                    <a:pt x="174" y="138"/>
                  </a:moveTo>
                  <a:lnTo>
                    <a:pt x="176" y="140"/>
                  </a:lnTo>
                  <a:lnTo>
                    <a:pt x="174" y="140"/>
                  </a:lnTo>
                  <a:lnTo>
                    <a:pt x="174" y="138"/>
                  </a:lnTo>
                  <a:lnTo>
                    <a:pt x="172" y="138"/>
                  </a:lnTo>
                  <a:lnTo>
                    <a:pt x="172" y="136"/>
                  </a:lnTo>
                  <a:lnTo>
                    <a:pt x="174" y="136"/>
                  </a:lnTo>
                  <a:lnTo>
                    <a:pt x="174" y="138"/>
                  </a:lnTo>
                  <a:close/>
                  <a:moveTo>
                    <a:pt x="261" y="74"/>
                  </a:moveTo>
                  <a:lnTo>
                    <a:pt x="259" y="74"/>
                  </a:lnTo>
                  <a:lnTo>
                    <a:pt x="261" y="74"/>
                  </a:lnTo>
                  <a:close/>
                  <a:moveTo>
                    <a:pt x="94" y="38"/>
                  </a:moveTo>
                  <a:lnTo>
                    <a:pt x="94" y="36"/>
                  </a:lnTo>
                  <a:lnTo>
                    <a:pt x="94" y="38"/>
                  </a:lnTo>
                  <a:lnTo>
                    <a:pt x="96" y="36"/>
                  </a:lnTo>
                  <a:lnTo>
                    <a:pt x="96" y="38"/>
                  </a:lnTo>
                  <a:lnTo>
                    <a:pt x="98" y="38"/>
                  </a:lnTo>
                  <a:lnTo>
                    <a:pt x="100" y="38"/>
                  </a:lnTo>
                  <a:lnTo>
                    <a:pt x="100" y="40"/>
                  </a:lnTo>
                  <a:lnTo>
                    <a:pt x="102" y="40"/>
                  </a:lnTo>
                  <a:lnTo>
                    <a:pt x="104" y="40"/>
                  </a:lnTo>
                  <a:lnTo>
                    <a:pt x="106" y="40"/>
                  </a:lnTo>
                  <a:lnTo>
                    <a:pt x="108" y="42"/>
                  </a:lnTo>
                  <a:lnTo>
                    <a:pt x="110" y="42"/>
                  </a:lnTo>
                  <a:lnTo>
                    <a:pt x="112" y="42"/>
                  </a:lnTo>
                  <a:lnTo>
                    <a:pt x="114" y="42"/>
                  </a:lnTo>
                  <a:lnTo>
                    <a:pt x="114" y="44"/>
                  </a:lnTo>
                  <a:lnTo>
                    <a:pt x="116" y="44"/>
                  </a:lnTo>
                  <a:lnTo>
                    <a:pt x="116" y="46"/>
                  </a:lnTo>
                  <a:lnTo>
                    <a:pt x="114" y="46"/>
                  </a:lnTo>
                  <a:lnTo>
                    <a:pt x="114" y="46"/>
                  </a:lnTo>
                  <a:lnTo>
                    <a:pt x="116" y="46"/>
                  </a:lnTo>
                  <a:lnTo>
                    <a:pt x="118" y="46"/>
                  </a:lnTo>
                  <a:lnTo>
                    <a:pt x="120" y="46"/>
                  </a:lnTo>
                  <a:lnTo>
                    <a:pt x="122" y="46"/>
                  </a:lnTo>
                  <a:lnTo>
                    <a:pt x="124" y="46"/>
                  </a:lnTo>
                  <a:lnTo>
                    <a:pt x="126" y="46"/>
                  </a:lnTo>
                  <a:lnTo>
                    <a:pt x="126" y="46"/>
                  </a:lnTo>
                  <a:lnTo>
                    <a:pt x="128" y="46"/>
                  </a:lnTo>
                  <a:lnTo>
                    <a:pt x="128" y="44"/>
                  </a:lnTo>
                  <a:lnTo>
                    <a:pt x="128" y="44"/>
                  </a:lnTo>
                  <a:lnTo>
                    <a:pt x="130" y="44"/>
                  </a:lnTo>
                  <a:lnTo>
                    <a:pt x="130" y="42"/>
                  </a:lnTo>
                  <a:lnTo>
                    <a:pt x="132" y="42"/>
                  </a:lnTo>
                  <a:lnTo>
                    <a:pt x="134" y="42"/>
                  </a:lnTo>
                  <a:lnTo>
                    <a:pt x="136" y="42"/>
                  </a:lnTo>
                  <a:lnTo>
                    <a:pt x="138" y="42"/>
                  </a:lnTo>
                  <a:lnTo>
                    <a:pt x="140" y="42"/>
                  </a:lnTo>
                  <a:lnTo>
                    <a:pt x="142" y="42"/>
                  </a:lnTo>
                  <a:lnTo>
                    <a:pt x="144" y="42"/>
                  </a:lnTo>
                  <a:lnTo>
                    <a:pt x="144" y="44"/>
                  </a:lnTo>
                  <a:lnTo>
                    <a:pt x="146" y="44"/>
                  </a:lnTo>
                  <a:lnTo>
                    <a:pt x="150" y="46"/>
                  </a:lnTo>
                  <a:lnTo>
                    <a:pt x="152" y="46"/>
                  </a:lnTo>
                  <a:lnTo>
                    <a:pt x="154" y="46"/>
                  </a:lnTo>
                  <a:lnTo>
                    <a:pt x="154" y="48"/>
                  </a:lnTo>
                  <a:lnTo>
                    <a:pt x="152" y="48"/>
                  </a:lnTo>
                  <a:lnTo>
                    <a:pt x="152" y="50"/>
                  </a:lnTo>
                  <a:lnTo>
                    <a:pt x="154" y="50"/>
                  </a:lnTo>
                  <a:lnTo>
                    <a:pt x="154" y="52"/>
                  </a:lnTo>
                  <a:lnTo>
                    <a:pt x="154" y="50"/>
                  </a:lnTo>
                  <a:lnTo>
                    <a:pt x="156" y="50"/>
                  </a:lnTo>
                  <a:lnTo>
                    <a:pt x="158" y="50"/>
                  </a:lnTo>
                  <a:lnTo>
                    <a:pt x="160" y="52"/>
                  </a:lnTo>
                  <a:lnTo>
                    <a:pt x="160" y="54"/>
                  </a:lnTo>
                  <a:lnTo>
                    <a:pt x="160" y="56"/>
                  </a:lnTo>
                  <a:lnTo>
                    <a:pt x="160" y="58"/>
                  </a:lnTo>
                  <a:lnTo>
                    <a:pt x="162" y="58"/>
                  </a:lnTo>
                  <a:lnTo>
                    <a:pt x="162" y="60"/>
                  </a:lnTo>
                  <a:lnTo>
                    <a:pt x="162" y="62"/>
                  </a:lnTo>
                  <a:lnTo>
                    <a:pt x="164" y="62"/>
                  </a:lnTo>
                  <a:lnTo>
                    <a:pt x="166" y="62"/>
                  </a:lnTo>
                  <a:lnTo>
                    <a:pt x="166" y="60"/>
                  </a:lnTo>
                  <a:lnTo>
                    <a:pt x="166" y="58"/>
                  </a:lnTo>
                  <a:lnTo>
                    <a:pt x="166" y="56"/>
                  </a:lnTo>
                  <a:lnTo>
                    <a:pt x="168" y="56"/>
                  </a:lnTo>
                  <a:lnTo>
                    <a:pt x="170" y="56"/>
                  </a:lnTo>
                  <a:lnTo>
                    <a:pt x="172" y="54"/>
                  </a:lnTo>
                  <a:lnTo>
                    <a:pt x="172" y="56"/>
                  </a:lnTo>
                  <a:lnTo>
                    <a:pt x="174" y="56"/>
                  </a:lnTo>
                  <a:lnTo>
                    <a:pt x="176" y="56"/>
                  </a:lnTo>
                  <a:lnTo>
                    <a:pt x="176" y="58"/>
                  </a:lnTo>
                  <a:lnTo>
                    <a:pt x="176" y="60"/>
                  </a:lnTo>
                  <a:lnTo>
                    <a:pt x="176" y="62"/>
                  </a:lnTo>
                  <a:lnTo>
                    <a:pt x="176" y="60"/>
                  </a:lnTo>
                  <a:lnTo>
                    <a:pt x="176" y="62"/>
                  </a:lnTo>
                  <a:lnTo>
                    <a:pt x="178" y="62"/>
                  </a:lnTo>
                  <a:lnTo>
                    <a:pt x="180" y="62"/>
                  </a:lnTo>
                  <a:lnTo>
                    <a:pt x="180" y="64"/>
                  </a:lnTo>
                  <a:lnTo>
                    <a:pt x="182" y="64"/>
                  </a:lnTo>
                  <a:lnTo>
                    <a:pt x="184" y="64"/>
                  </a:lnTo>
                  <a:lnTo>
                    <a:pt x="184" y="66"/>
                  </a:lnTo>
                  <a:lnTo>
                    <a:pt x="186" y="66"/>
                  </a:lnTo>
                  <a:lnTo>
                    <a:pt x="184" y="66"/>
                  </a:lnTo>
                  <a:lnTo>
                    <a:pt x="184" y="68"/>
                  </a:lnTo>
                  <a:lnTo>
                    <a:pt x="186" y="68"/>
                  </a:lnTo>
                  <a:lnTo>
                    <a:pt x="188" y="70"/>
                  </a:lnTo>
                  <a:lnTo>
                    <a:pt x="188" y="68"/>
                  </a:lnTo>
                  <a:lnTo>
                    <a:pt x="190" y="68"/>
                  </a:lnTo>
                  <a:lnTo>
                    <a:pt x="190" y="70"/>
                  </a:lnTo>
                  <a:lnTo>
                    <a:pt x="190" y="72"/>
                  </a:lnTo>
                  <a:lnTo>
                    <a:pt x="192" y="72"/>
                  </a:lnTo>
                  <a:lnTo>
                    <a:pt x="192" y="70"/>
                  </a:lnTo>
                  <a:lnTo>
                    <a:pt x="194" y="70"/>
                  </a:lnTo>
                  <a:lnTo>
                    <a:pt x="194" y="72"/>
                  </a:lnTo>
                  <a:lnTo>
                    <a:pt x="196" y="72"/>
                  </a:lnTo>
                  <a:lnTo>
                    <a:pt x="196" y="70"/>
                  </a:lnTo>
                  <a:lnTo>
                    <a:pt x="198" y="70"/>
                  </a:lnTo>
                  <a:lnTo>
                    <a:pt x="200" y="70"/>
                  </a:lnTo>
                  <a:lnTo>
                    <a:pt x="202" y="70"/>
                  </a:lnTo>
                  <a:lnTo>
                    <a:pt x="202" y="68"/>
                  </a:lnTo>
                  <a:lnTo>
                    <a:pt x="204" y="68"/>
                  </a:lnTo>
                  <a:lnTo>
                    <a:pt x="204" y="66"/>
                  </a:lnTo>
                  <a:lnTo>
                    <a:pt x="206" y="66"/>
                  </a:lnTo>
                  <a:lnTo>
                    <a:pt x="206" y="64"/>
                  </a:lnTo>
                  <a:lnTo>
                    <a:pt x="208" y="64"/>
                  </a:lnTo>
                  <a:lnTo>
                    <a:pt x="210" y="64"/>
                  </a:lnTo>
                  <a:lnTo>
                    <a:pt x="210" y="62"/>
                  </a:lnTo>
                  <a:lnTo>
                    <a:pt x="212" y="62"/>
                  </a:lnTo>
                  <a:lnTo>
                    <a:pt x="214" y="60"/>
                  </a:lnTo>
                  <a:lnTo>
                    <a:pt x="214" y="62"/>
                  </a:lnTo>
                  <a:lnTo>
                    <a:pt x="216" y="62"/>
                  </a:lnTo>
                  <a:lnTo>
                    <a:pt x="216" y="64"/>
                  </a:lnTo>
                  <a:lnTo>
                    <a:pt x="216" y="66"/>
                  </a:lnTo>
                  <a:lnTo>
                    <a:pt x="218" y="66"/>
                  </a:lnTo>
                  <a:lnTo>
                    <a:pt x="216" y="66"/>
                  </a:lnTo>
                  <a:lnTo>
                    <a:pt x="218" y="66"/>
                  </a:lnTo>
                  <a:lnTo>
                    <a:pt x="218" y="68"/>
                  </a:lnTo>
                  <a:lnTo>
                    <a:pt x="218" y="70"/>
                  </a:lnTo>
                  <a:lnTo>
                    <a:pt x="218" y="68"/>
                  </a:lnTo>
                  <a:lnTo>
                    <a:pt x="220" y="68"/>
                  </a:lnTo>
                  <a:lnTo>
                    <a:pt x="222" y="68"/>
                  </a:lnTo>
                  <a:lnTo>
                    <a:pt x="224" y="68"/>
                  </a:lnTo>
                  <a:lnTo>
                    <a:pt x="224" y="68"/>
                  </a:lnTo>
                  <a:lnTo>
                    <a:pt x="224" y="68"/>
                  </a:lnTo>
                  <a:lnTo>
                    <a:pt x="224" y="68"/>
                  </a:lnTo>
                  <a:lnTo>
                    <a:pt x="226" y="68"/>
                  </a:lnTo>
                  <a:lnTo>
                    <a:pt x="228" y="68"/>
                  </a:lnTo>
                  <a:lnTo>
                    <a:pt x="230" y="68"/>
                  </a:lnTo>
                  <a:lnTo>
                    <a:pt x="232" y="68"/>
                  </a:lnTo>
                  <a:lnTo>
                    <a:pt x="234" y="68"/>
                  </a:lnTo>
                  <a:lnTo>
                    <a:pt x="236" y="68"/>
                  </a:lnTo>
                  <a:lnTo>
                    <a:pt x="238" y="68"/>
                  </a:lnTo>
                  <a:lnTo>
                    <a:pt x="240" y="68"/>
                  </a:lnTo>
                  <a:lnTo>
                    <a:pt x="242" y="68"/>
                  </a:lnTo>
                  <a:lnTo>
                    <a:pt x="242" y="70"/>
                  </a:lnTo>
                  <a:lnTo>
                    <a:pt x="244" y="70"/>
                  </a:lnTo>
                  <a:lnTo>
                    <a:pt x="244" y="72"/>
                  </a:lnTo>
                  <a:lnTo>
                    <a:pt x="246" y="72"/>
                  </a:lnTo>
                  <a:lnTo>
                    <a:pt x="246" y="74"/>
                  </a:lnTo>
                  <a:lnTo>
                    <a:pt x="248" y="74"/>
                  </a:lnTo>
                  <a:lnTo>
                    <a:pt x="248" y="72"/>
                  </a:lnTo>
                  <a:lnTo>
                    <a:pt x="248" y="74"/>
                  </a:lnTo>
                  <a:lnTo>
                    <a:pt x="250" y="74"/>
                  </a:lnTo>
                  <a:lnTo>
                    <a:pt x="250" y="72"/>
                  </a:lnTo>
                  <a:lnTo>
                    <a:pt x="252" y="72"/>
                  </a:lnTo>
                  <a:lnTo>
                    <a:pt x="254" y="72"/>
                  </a:lnTo>
                  <a:lnTo>
                    <a:pt x="252" y="72"/>
                  </a:lnTo>
                  <a:lnTo>
                    <a:pt x="254" y="72"/>
                  </a:lnTo>
                  <a:lnTo>
                    <a:pt x="257" y="72"/>
                  </a:lnTo>
                  <a:lnTo>
                    <a:pt x="259" y="72"/>
                  </a:lnTo>
                  <a:lnTo>
                    <a:pt x="263" y="72"/>
                  </a:lnTo>
                  <a:lnTo>
                    <a:pt x="261" y="72"/>
                  </a:lnTo>
                  <a:lnTo>
                    <a:pt x="261" y="74"/>
                  </a:lnTo>
                  <a:lnTo>
                    <a:pt x="261" y="72"/>
                  </a:lnTo>
                  <a:lnTo>
                    <a:pt x="261" y="74"/>
                  </a:lnTo>
                  <a:lnTo>
                    <a:pt x="261" y="72"/>
                  </a:lnTo>
                  <a:lnTo>
                    <a:pt x="259" y="74"/>
                  </a:lnTo>
                  <a:lnTo>
                    <a:pt x="257" y="74"/>
                  </a:lnTo>
                  <a:lnTo>
                    <a:pt x="259" y="74"/>
                  </a:lnTo>
                  <a:lnTo>
                    <a:pt x="257" y="74"/>
                  </a:lnTo>
                  <a:lnTo>
                    <a:pt x="257" y="72"/>
                  </a:lnTo>
                  <a:lnTo>
                    <a:pt x="257" y="74"/>
                  </a:lnTo>
                  <a:lnTo>
                    <a:pt x="257" y="76"/>
                  </a:lnTo>
                  <a:lnTo>
                    <a:pt x="257" y="74"/>
                  </a:lnTo>
                  <a:lnTo>
                    <a:pt x="254" y="74"/>
                  </a:lnTo>
                  <a:lnTo>
                    <a:pt x="254" y="76"/>
                  </a:lnTo>
                  <a:lnTo>
                    <a:pt x="252" y="76"/>
                  </a:lnTo>
                  <a:lnTo>
                    <a:pt x="252" y="78"/>
                  </a:lnTo>
                  <a:lnTo>
                    <a:pt x="250" y="78"/>
                  </a:lnTo>
                  <a:lnTo>
                    <a:pt x="250" y="80"/>
                  </a:lnTo>
                  <a:lnTo>
                    <a:pt x="248" y="80"/>
                  </a:lnTo>
                  <a:lnTo>
                    <a:pt x="246" y="80"/>
                  </a:lnTo>
                  <a:lnTo>
                    <a:pt x="246" y="82"/>
                  </a:lnTo>
                  <a:lnTo>
                    <a:pt x="244" y="82"/>
                  </a:lnTo>
                  <a:lnTo>
                    <a:pt x="242" y="82"/>
                  </a:lnTo>
                  <a:lnTo>
                    <a:pt x="242" y="84"/>
                  </a:lnTo>
                  <a:lnTo>
                    <a:pt x="240" y="84"/>
                  </a:lnTo>
                  <a:lnTo>
                    <a:pt x="238" y="84"/>
                  </a:lnTo>
                  <a:lnTo>
                    <a:pt x="236" y="84"/>
                  </a:lnTo>
                  <a:lnTo>
                    <a:pt x="236" y="86"/>
                  </a:lnTo>
                  <a:lnTo>
                    <a:pt x="234" y="86"/>
                  </a:lnTo>
                  <a:lnTo>
                    <a:pt x="232" y="86"/>
                  </a:lnTo>
                  <a:lnTo>
                    <a:pt x="232" y="88"/>
                  </a:lnTo>
                  <a:lnTo>
                    <a:pt x="232" y="86"/>
                  </a:lnTo>
                  <a:lnTo>
                    <a:pt x="232" y="88"/>
                  </a:lnTo>
                  <a:lnTo>
                    <a:pt x="232" y="86"/>
                  </a:lnTo>
                  <a:lnTo>
                    <a:pt x="232" y="88"/>
                  </a:lnTo>
                  <a:lnTo>
                    <a:pt x="230" y="88"/>
                  </a:lnTo>
                  <a:lnTo>
                    <a:pt x="228" y="88"/>
                  </a:lnTo>
                  <a:lnTo>
                    <a:pt x="226" y="88"/>
                  </a:lnTo>
                  <a:lnTo>
                    <a:pt x="226" y="90"/>
                  </a:lnTo>
                  <a:lnTo>
                    <a:pt x="224" y="90"/>
                  </a:lnTo>
                  <a:lnTo>
                    <a:pt x="224" y="90"/>
                  </a:lnTo>
                  <a:lnTo>
                    <a:pt x="224" y="92"/>
                  </a:lnTo>
                  <a:lnTo>
                    <a:pt x="222" y="92"/>
                  </a:lnTo>
                  <a:lnTo>
                    <a:pt x="220" y="92"/>
                  </a:lnTo>
                  <a:lnTo>
                    <a:pt x="220" y="94"/>
                  </a:lnTo>
                  <a:lnTo>
                    <a:pt x="218" y="94"/>
                  </a:lnTo>
                  <a:lnTo>
                    <a:pt x="218" y="94"/>
                  </a:lnTo>
                  <a:lnTo>
                    <a:pt x="216" y="94"/>
                  </a:lnTo>
                  <a:lnTo>
                    <a:pt x="216" y="96"/>
                  </a:lnTo>
                  <a:lnTo>
                    <a:pt x="214" y="96"/>
                  </a:lnTo>
                  <a:lnTo>
                    <a:pt x="212" y="98"/>
                  </a:lnTo>
                  <a:lnTo>
                    <a:pt x="210" y="98"/>
                  </a:lnTo>
                  <a:lnTo>
                    <a:pt x="210" y="100"/>
                  </a:lnTo>
                  <a:lnTo>
                    <a:pt x="208" y="100"/>
                  </a:lnTo>
                  <a:lnTo>
                    <a:pt x="208" y="102"/>
                  </a:lnTo>
                  <a:lnTo>
                    <a:pt x="206" y="102"/>
                  </a:lnTo>
                  <a:lnTo>
                    <a:pt x="206" y="104"/>
                  </a:lnTo>
                  <a:lnTo>
                    <a:pt x="204" y="104"/>
                  </a:lnTo>
                  <a:lnTo>
                    <a:pt x="204" y="106"/>
                  </a:lnTo>
                  <a:lnTo>
                    <a:pt x="204" y="108"/>
                  </a:lnTo>
                  <a:lnTo>
                    <a:pt x="202" y="108"/>
                  </a:lnTo>
                  <a:lnTo>
                    <a:pt x="202" y="110"/>
                  </a:lnTo>
                  <a:lnTo>
                    <a:pt x="200" y="110"/>
                  </a:lnTo>
                  <a:lnTo>
                    <a:pt x="202" y="110"/>
                  </a:lnTo>
                  <a:lnTo>
                    <a:pt x="200" y="110"/>
                  </a:lnTo>
                  <a:lnTo>
                    <a:pt x="200" y="112"/>
                  </a:lnTo>
                  <a:lnTo>
                    <a:pt x="198" y="112"/>
                  </a:lnTo>
                  <a:lnTo>
                    <a:pt x="200" y="112"/>
                  </a:lnTo>
                  <a:lnTo>
                    <a:pt x="198" y="112"/>
                  </a:lnTo>
                  <a:lnTo>
                    <a:pt x="198" y="114"/>
                  </a:lnTo>
                  <a:lnTo>
                    <a:pt x="196" y="114"/>
                  </a:lnTo>
                  <a:lnTo>
                    <a:pt x="196" y="116"/>
                  </a:lnTo>
                  <a:lnTo>
                    <a:pt x="194" y="116"/>
                  </a:lnTo>
                  <a:lnTo>
                    <a:pt x="194" y="118"/>
                  </a:lnTo>
                  <a:lnTo>
                    <a:pt x="192" y="118"/>
                  </a:lnTo>
                  <a:lnTo>
                    <a:pt x="192" y="120"/>
                  </a:lnTo>
                  <a:lnTo>
                    <a:pt x="190" y="120"/>
                  </a:lnTo>
                  <a:lnTo>
                    <a:pt x="190" y="122"/>
                  </a:lnTo>
                  <a:lnTo>
                    <a:pt x="188" y="122"/>
                  </a:lnTo>
                  <a:lnTo>
                    <a:pt x="188" y="124"/>
                  </a:lnTo>
                  <a:lnTo>
                    <a:pt x="186" y="124"/>
                  </a:lnTo>
                  <a:lnTo>
                    <a:pt x="184" y="124"/>
                  </a:lnTo>
                  <a:lnTo>
                    <a:pt x="184" y="126"/>
                  </a:lnTo>
                  <a:lnTo>
                    <a:pt x="182" y="126"/>
                  </a:lnTo>
                  <a:lnTo>
                    <a:pt x="182" y="128"/>
                  </a:lnTo>
                  <a:lnTo>
                    <a:pt x="180" y="128"/>
                  </a:lnTo>
                  <a:lnTo>
                    <a:pt x="180" y="130"/>
                  </a:lnTo>
                  <a:lnTo>
                    <a:pt x="180" y="128"/>
                  </a:lnTo>
                  <a:lnTo>
                    <a:pt x="180" y="130"/>
                  </a:lnTo>
                  <a:lnTo>
                    <a:pt x="178" y="130"/>
                  </a:lnTo>
                  <a:lnTo>
                    <a:pt x="178" y="132"/>
                  </a:lnTo>
                  <a:lnTo>
                    <a:pt x="176" y="132"/>
                  </a:lnTo>
                  <a:lnTo>
                    <a:pt x="176" y="134"/>
                  </a:lnTo>
                  <a:lnTo>
                    <a:pt x="174" y="134"/>
                  </a:lnTo>
                  <a:lnTo>
                    <a:pt x="174" y="136"/>
                  </a:lnTo>
                  <a:lnTo>
                    <a:pt x="172" y="136"/>
                  </a:lnTo>
                  <a:lnTo>
                    <a:pt x="174" y="136"/>
                  </a:lnTo>
                  <a:lnTo>
                    <a:pt x="172" y="136"/>
                  </a:lnTo>
                  <a:lnTo>
                    <a:pt x="172" y="138"/>
                  </a:lnTo>
                  <a:lnTo>
                    <a:pt x="172" y="136"/>
                  </a:lnTo>
                  <a:lnTo>
                    <a:pt x="172" y="138"/>
                  </a:lnTo>
                  <a:lnTo>
                    <a:pt x="170" y="138"/>
                  </a:lnTo>
                  <a:lnTo>
                    <a:pt x="172" y="138"/>
                  </a:lnTo>
                  <a:lnTo>
                    <a:pt x="170" y="138"/>
                  </a:lnTo>
                  <a:lnTo>
                    <a:pt x="170" y="140"/>
                  </a:lnTo>
                  <a:lnTo>
                    <a:pt x="168" y="140"/>
                  </a:lnTo>
                  <a:lnTo>
                    <a:pt x="168" y="142"/>
                  </a:lnTo>
                  <a:lnTo>
                    <a:pt x="170" y="142"/>
                  </a:lnTo>
                  <a:lnTo>
                    <a:pt x="168" y="142"/>
                  </a:lnTo>
                  <a:lnTo>
                    <a:pt x="170" y="142"/>
                  </a:lnTo>
                  <a:lnTo>
                    <a:pt x="168" y="142"/>
                  </a:lnTo>
                  <a:lnTo>
                    <a:pt x="168" y="142"/>
                  </a:lnTo>
                  <a:lnTo>
                    <a:pt x="166" y="142"/>
                  </a:lnTo>
                  <a:lnTo>
                    <a:pt x="168" y="142"/>
                  </a:lnTo>
                  <a:lnTo>
                    <a:pt x="166" y="142"/>
                  </a:lnTo>
                  <a:lnTo>
                    <a:pt x="166" y="142"/>
                  </a:lnTo>
                  <a:lnTo>
                    <a:pt x="166" y="142"/>
                  </a:lnTo>
                  <a:lnTo>
                    <a:pt x="166" y="144"/>
                  </a:lnTo>
                  <a:lnTo>
                    <a:pt x="166" y="146"/>
                  </a:lnTo>
                  <a:lnTo>
                    <a:pt x="166" y="148"/>
                  </a:lnTo>
                  <a:lnTo>
                    <a:pt x="166" y="150"/>
                  </a:lnTo>
                  <a:lnTo>
                    <a:pt x="166" y="152"/>
                  </a:lnTo>
                  <a:lnTo>
                    <a:pt x="166" y="154"/>
                  </a:lnTo>
                  <a:lnTo>
                    <a:pt x="166" y="156"/>
                  </a:lnTo>
                  <a:lnTo>
                    <a:pt x="166" y="158"/>
                  </a:lnTo>
                  <a:lnTo>
                    <a:pt x="166" y="160"/>
                  </a:lnTo>
                  <a:lnTo>
                    <a:pt x="166" y="162"/>
                  </a:lnTo>
                  <a:lnTo>
                    <a:pt x="166" y="164"/>
                  </a:lnTo>
                  <a:lnTo>
                    <a:pt x="166" y="166"/>
                  </a:lnTo>
                  <a:lnTo>
                    <a:pt x="166" y="168"/>
                  </a:lnTo>
                  <a:lnTo>
                    <a:pt x="166" y="170"/>
                  </a:lnTo>
                  <a:lnTo>
                    <a:pt x="166" y="172"/>
                  </a:lnTo>
                  <a:lnTo>
                    <a:pt x="164" y="172"/>
                  </a:lnTo>
                  <a:lnTo>
                    <a:pt x="164" y="174"/>
                  </a:lnTo>
                  <a:lnTo>
                    <a:pt x="164" y="176"/>
                  </a:lnTo>
                  <a:lnTo>
                    <a:pt x="162" y="176"/>
                  </a:lnTo>
                  <a:lnTo>
                    <a:pt x="162" y="174"/>
                  </a:lnTo>
                  <a:lnTo>
                    <a:pt x="160" y="174"/>
                  </a:lnTo>
                  <a:lnTo>
                    <a:pt x="160" y="176"/>
                  </a:lnTo>
                  <a:lnTo>
                    <a:pt x="158" y="176"/>
                  </a:lnTo>
                  <a:lnTo>
                    <a:pt x="160" y="178"/>
                  </a:lnTo>
                  <a:lnTo>
                    <a:pt x="158" y="178"/>
                  </a:lnTo>
                  <a:lnTo>
                    <a:pt x="158" y="176"/>
                  </a:lnTo>
                  <a:lnTo>
                    <a:pt x="156" y="176"/>
                  </a:lnTo>
                  <a:lnTo>
                    <a:pt x="156" y="178"/>
                  </a:lnTo>
                  <a:lnTo>
                    <a:pt x="154" y="178"/>
                  </a:lnTo>
                  <a:lnTo>
                    <a:pt x="154" y="180"/>
                  </a:lnTo>
                  <a:lnTo>
                    <a:pt x="152" y="180"/>
                  </a:lnTo>
                  <a:lnTo>
                    <a:pt x="150" y="180"/>
                  </a:lnTo>
                  <a:lnTo>
                    <a:pt x="150" y="182"/>
                  </a:lnTo>
                  <a:lnTo>
                    <a:pt x="148" y="182"/>
                  </a:lnTo>
                  <a:lnTo>
                    <a:pt x="148" y="184"/>
                  </a:lnTo>
                  <a:lnTo>
                    <a:pt x="148" y="186"/>
                  </a:lnTo>
                  <a:lnTo>
                    <a:pt x="148" y="188"/>
                  </a:lnTo>
                  <a:lnTo>
                    <a:pt x="146" y="188"/>
                  </a:lnTo>
                  <a:lnTo>
                    <a:pt x="146" y="190"/>
                  </a:lnTo>
                  <a:lnTo>
                    <a:pt x="144" y="190"/>
                  </a:lnTo>
                  <a:lnTo>
                    <a:pt x="144" y="190"/>
                  </a:lnTo>
                  <a:lnTo>
                    <a:pt x="144" y="192"/>
                  </a:lnTo>
                  <a:lnTo>
                    <a:pt x="142" y="192"/>
                  </a:lnTo>
                  <a:lnTo>
                    <a:pt x="142" y="194"/>
                  </a:lnTo>
                  <a:lnTo>
                    <a:pt x="144" y="194"/>
                  </a:lnTo>
                  <a:lnTo>
                    <a:pt x="142" y="196"/>
                  </a:lnTo>
                  <a:lnTo>
                    <a:pt x="144" y="196"/>
                  </a:lnTo>
                  <a:lnTo>
                    <a:pt x="142" y="196"/>
                  </a:lnTo>
                  <a:lnTo>
                    <a:pt x="144" y="196"/>
                  </a:lnTo>
                  <a:lnTo>
                    <a:pt x="144" y="198"/>
                  </a:lnTo>
                  <a:lnTo>
                    <a:pt x="146" y="198"/>
                  </a:lnTo>
                  <a:lnTo>
                    <a:pt x="146" y="196"/>
                  </a:lnTo>
                  <a:lnTo>
                    <a:pt x="148" y="196"/>
                  </a:lnTo>
                  <a:lnTo>
                    <a:pt x="148" y="198"/>
                  </a:lnTo>
                  <a:lnTo>
                    <a:pt x="148" y="200"/>
                  </a:lnTo>
                  <a:lnTo>
                    <a:pt x="150" y="200"/>
                  </a:lnTo>
                  <a:lnTo>
                    <a:pt x="150" y="202"/>
                  </a:lnTo>
                  <a:lnTo>
                    <a:pt x="152" y="202"/>
                  </a:lnTo>
                  <a:lnTo>
                    <a:pt x="152" y="204"/>
                  </a:lnTo>
                  <a:lnTo>
                    <a:pt x="152" y="206"/>
                  </a:lnTo>
                  <a:lnTo>
                    <a:pt x="150" y="206"/>
                  </a:lnTo>
                  <a:lnTo>
                    <a:pt x="150" y="208"/>
                  </a:lnTo>
                  <a:lnTo>
                    <a:pt x="150" y="210"/>
                  </a:lnTo>
                  <a:lnTo>
                    <a:pt x="148" y="210"/>
                  </a:lnTo>
                  <a:lnTo>
                    <a:pt x="148" y="212"/>
                  </a:lnTo>
                  <a:lnTo>
                    <a:pt x="148" y="214"/>
                  </a:lnTo>
                  <a:lnTo>
                    <a:pt x="148" y="216"/>
                  </a:lnTo>
                  <a:lnTo>
                    <a:pt x="148" y="218"/>
                  </a:lnTo>
                  <a:lnTo>
                    <a:pt x="148" y="220"/>
                  </a:lnTo>
                  <a:lnTo>
                    <a:pt x="148" y="222"/>
                  </a:lnTo>
                  <a:lnTo>
                    <a:pt x="146" y="222"/>
                  </a:lnTo>
                  <a:lnTo>
                    <a:pt x="146" y="224"/>
                  </a:lnTo>
                  <a:lnTo>
                    <a:pt x="146" y="226"/>
                  </a:lnTo>
                  <a:lnTo>
                    <a:pt x="148" y="226"/>
                  </a:lnTo>
                  <a:lnTo>
                    <a:pt x="146" y="226"/>
                  </a:lnTo>
                  <a:lnTo>
                    <a:pt x="146" y="228"/>
                  </a:lnTo>
                  <a:lnTo>
                    <a:pt x="148" y="228"/>
                  </a:lnTo>
                  <a:lnTo>
                    <a:pt x="148" y="230"/>
                  </a:lnTo>
                  <a:lnTo>
                    <a:pt x="148" y="232"/>
                  </a:lnTo>
                  <a:lnTo>
                    <a:pt x="146" y="232"/>
                  </a:lnTo>
                  <a:lnTo>
                    <a:pt x="146" y="234"/>
                  </a:lnTo>
                  <a:lnTo>
                    <a:pt x="148" y="234"/>
                  </a:lnTo>
                  <a:lnTo>
                    <a:pt x="146" y="234"/>
                  </a:lnTo>
                  <a:lnTo>
                    <a:pt x="146" y="237"/>
                  </a:lnTo>
                  <a:lnTo>
                    <a:pt x="146" y="239"/>
                  </a:lnTo>
                  <a:lnTo>
                    <a:pt x="146" y="239"/>
                  </a:lnTo>
                  <a:lnTo>
                    <a:pt x="146" y="241"/>
                  </a:lnTo>
                  <a:lnTo>
                    <a:pt x="148" y="241"/>
                  </a:lnTo>
                  <a:lnTo>
                    <a:pt x="148" y="243"/>
                  </a:lnTo>
                  <a:lnTo>
                    <a:pt x="150" y="243"/>
                  </a:lnTo>
                  <a:lnTo>
                    <a:pt x="150" y="245"/>
                  </a:lnTo>
                  <a:lnTo>
                    <a:pt x="152" y="245"/>
                  </a:lnTo>
                  <a:lnTo>
                    <a:pt x="152" y="247"/>
                  </a:lnTo>
                  <a:lnTo>
                    <a:pt x="154" y="247"/>
                  </a:lnTo>
                  <a:lnTo>
                    <a:pt x="154" y="249"/>
                  </a:lnTo>
                  <a:lnTo>
                    <a:pt x="156" y="249"/>
                  </a:lnTo>
                  <a:lnTo>
                    <a:pt x="158" y="249"/>
                  </a:lnTo>
                  <a:lnTo>
                    <a:pt x="160" y="249"/>
                  </a:lnTo>
                  <a:lnTo>
                    <a:pt x="162" y="249"/>
                  </a:lnTo>
                  <a:lnTo>
                    <a:pt x="162" y="251"/>
                  </a:lnTo>
                  <a:lnTo>
                    <a:pt x="164" y="251"/>
                  </a:lnTo>
                  <a:lnTo>
                    <a:pt x="164" y="253"/>
                  </a:lnTo>
                  <a:lnTo>
                    <a:pt x="164" y="255"/>
                  </a:lnTo>
                  <a:lnTo>
                    <a:pt x="166" y="255"/>
                  </a:lnTo>
                  <a:lnTo>
                    <a:pt x="168" y="257"/>
                  </a:lnTo>
                  <a:lnTo>
                    <a:pt x="170" y="257"/>
                  </a:lnTo>
                  <a:lnTo>
                    <a:pt x="172" y="257"/>
                  </a:lnTo>
                  <a:lnTo>
                    <a:pt x="172" y="259"/>
                  </a:lnTo>
                  <a:lnTo>
                    <a:pt x="174" y="259"/>
                  </a:lnTo>
                  <a:lnTo>
                    <a:pt x="176" y="259"/>
                  </a:lnTo>
                  <a:lnTo>
                    <a:pt x="176" y="261"/>
                  </a:lnTo>
                  <a:lnTo>
                    <a:pt x="176" y="261"/>
                  </a:lnTo>
                  <a:lnTo>
                    <a:pt x="176" y="263"/>
                  </a:lnTo>
                  <a:lnTo>
                    <a:pt x="178" y="263"/>
                  </a:lnTo>
                  <a:lnTo>
                    <a:pt x="176" y="265"/>
                  </a:lnTo>
                  <a:lnTo>
                    <a:pt x="178" y="265"/>
                  </a:lnTo>
                  <a:lnTo>
                    <a:pt x="178" y="267"/>
                  </a:lnTo>
                  <a:lnTo>
                    <a:pt x="178" y="269"/>
                  </a:lnTo>
                  <a:lnTo>
                    <a:pt x="180" y="269"/>
                  </a:lnTo>
                  <a:lnTo>
                    <a:pt x="180" y="271"/>
                  </a:lnTo>
                  <a:lnTo>
                    <a:pt x="182" y="271"/>
                  </a:lnTo>
                  <a:lnTo>
                    <a:pt x="182" y="273"/>
                  </a:lnTo>
                  <a:lnTo>
                    <a:pt x="184" y="273"/>
                  </a:lnTo>
                  <a:lnTo>
                    <a:pt x="186" y="273"/>
                  </a:lnTo>
                  <a:lnTo>
                    <a:pt x="186" y="275"/>
                  </a:lnTo>
                  <a:lnTo>
                    <a:pt x="188" y="275"/>
                  </a:lnTo>
                  <a:lnTo>
                    <a:pt x="188" y="277"/>
                  </a:lnTo>
                  <a:lnTo>
                    <a:pt x="190" y="277"/>
                  </a:lnTo>
                  <a:lnTo>
                    <a:pt x="190" y="279"/>
                  </a:lnTo>
                  <a:lnTo>
                    <a:pt x="192" y="279"/>
                  </a:lnTo>
                  <a:lnTo>
                    <a:pt x="194" y="279"/>
                  </a:lnTo>
                  <a:lnTo>
                    <a:pt x="196" y="279"/>
                  </a:lnTo>
                  <a:lnTo>
                    <a:pt x="196" y="281"/>
                  </a:lnTo>
                  <a:lnTo>
                    <a:pt x="198" y="281"/>
                  </a:lnTo>
                  <a:lnTo>
                    <a:pt x="198" y="283"/>
                  </a:lnTo>
                  <a:lnTo>
                    <a:pt x="198" y="285"/>
                  </a:lnTo>
                  <a:lnTo>
                    <a:pt x="200" y="285"/>
                  </a:lnTo>
                  <a:lnTo>
                    <a:pt x="200" y="287"/>
                  </a:lnTo>
                  <a:lnTo>
                    <a:pt x="202" y="287"/>
                  </a:lnTo>
                  <a:lnTo>
                    <a:pt x="202" y="287"/>
                  </a:lnTo>
                  <a:lnTo>
                    <a:pt x="202" y="289"/>
                  </a:lnTo>
                  <a:lnTo>
                    <a:pt x="204" y="289"/>
                  </a:lnTo>
                  <a:lnTo>
                    <a:pt x="204" y="291"/>
                  </a:lnTo>
                  <a:lnTo>
                    <a:pt x="202" y="291"/>
                  </a:lnTo>
                  <a:lnTo>
                    <a:pt x="202" y="293"/>
                  </a:lnTo>
                  <a:lnTo>
                    <a:pt x="202" y="295"/>
                  </a:lnTo>
                  <a:lnTo>
                    <a:pt x="202" y="297"/>
                  </a:lnTo>
                  <a:lnTo>
                    <a:pt x="202" y="299"/>
                  </a:lnTo>
                  <a:lnTo>
                    <a:pt x="204" y="299"/>
                  </a:lnTo>
                  <a:lnTo>
                    <a:pt x="204" y="301"/>
                  </a:lnTo>
                  <a:lnTo>
                    <a:pt x="204" y="303"/>
                  </a:lnTo>
                  <a:lnTo>
                    <a:pt x="204" y="305"/>
                  </a:lnTo>
                  <a:lnTo>
                    <a:pt x="202" y="305"/>
                  </a:lnTo>
                  <a:lnTo>
                    <a:pt x="200" y="305"/>
                  </a:lnTo>
                  <a:lnTo>
                    <a:pt x="198" y="305"/>
                  </a:lnTo>
                  <a:lnTo>
                    <a:pt x="196" y="305"/>
                  </a:lnTo>
                  <a:lnTo>
                    <a:pt x="194" y="305"/>
                  </a:lnTo>
                  <a:lnTo>
                    <a:pt x="192" y="305"/>
                  </a:lnTo>
                  <a:lnTo>
                    <a:pt x="190" y="305"/>
                  </a:lnTo>
                  <a:lnTo>
                    <a:pt x="188" y="305"/>
                  </a:lnTo>
                  <a:lnTo>
                    <a:pt x="186" y="305"/>
                  </a:lnTo>
                  <a:lnTo>
                    <a:pt x="184" y="305"/>
                  </a:lnTo>
                  <a:lnTo>
                    <a:pt x="182" y="305"/>
                  </a:lnTo>
                  <a:lnTo>
                    <a:pt x="180" y="305"/>
                  </a:lnTo>
                  <a:lnTo>
                    <a:pt x="176" y="305"/>
                  </a:lnTo>
                  <a:lnTo>
                    <a:pt x="176" y="305"/>
                  </a:lnTo>
                  <a:lnTo>
                    <a:pt x="174" y="305"/>
                  </a:lnTo>
                  <a:lnTo>
                    <a:pt x="172" y="305"/>
                  </a:lnTo>
                  <a:lnTo>
                    <a:pt x="170" y="305"/>
                  </a:lnTo>
                  <a:lnTo>
                    <a:pt x="168" y="305"/>
                  </a:lnTo>
                  <a:lnTo>
                    <a:pt x="166" y="305"/>
                  </a:lnTo>
                  <a:lnTo>
                    <a:pt x="164" y="305"/>
                  </a:lnTo>
                  <a:lnTo>
                    <a:pt x="162" y="305"/>
                  </a:lnTo>
                  <a:lnTo>
                    <a:pt x="160" y="305"/>
                  </a:lnTo>
                  <a:lnTo>
                    <a:pt x="158" y="305"/>
                  </a:lnTo>
                  <a:lnTo>
                    <a:pt x="156" y="305"/>
                  </a:lnTo>
                  <a:lnTo>
                    <a:pt x="154" y="305"/>
                  </a:lnTo>
                  <a:lnTo>
                    <a:pt x="152" y="305"/>
                  </a:lnTo>
                  <a:lnTo>
                    <a:pt x="150" y="305"/>
                  </a:lnTo>
                  <a:lnTo>
                    <a:pt x="148" y="305"/>
                  </a:lnTo>
                  <a:lnTo>
                    <a:pt x="146" y="305"/>
                  </a:lnTo>
                  <a:lnTo>
                    <a:pt x="144" y="305"/>
                  </a:lnTo>
                  <a:lnTo>
                    <a:pt x="142" y="305"/>
                  </a:lnTo>
                  <a:lnTo>
                    <a:pt x="140" y="305"/>
                  </a:lnTo>
                  <a:lnTo>
                    <a:pt x="138" y="305"/>
                  </a:lnTo>
                  <a:lnTo>
                    <a:pt x="136" y="305"/>
                  </a:lnTo>
                  <a:lnTo>
                    <a:pt x="134" y="305"/>
                  </a:lnTo>
                  <a:lnTo>
                    <a:pt x="132" y="305"/>
                  </a:lnTo>
                  <a:lnTo>
                    <a:pt x="130" y="305"/>
                  </a:lnTo>
                  <a:lnTo>
                    <a:pt x="128" y="305"/>
                  </a:lnTo>
                  <a:lnTo>
                    <a:pt x="128" y="305"/>
                  </a:lnTo>
                  <a:lnTo>
                    <a:pt x="124" y="305"/>
                  </a:lnTo>
                  <a:lnTo>
                    <a:pt x="120" y="305"/>
                  </a:lnTo>
                  <a:lnTo>
                    <a:pt x="114" y="303"/>
                  </a:lnTo>
                  <a:lnTo>
                    <a:pt x="112" y="303"/>
                  </a:lnTo>
                  <a:lnTo>
                    <a:pt x="110" y="303"/>
                  </a:lnTo>
                  <a:lnTo>
                    <a:pt x="104" y="303"/>
                  </a:lnTo>
                  <a:lnTo>
                    <a:pt x="100" y="303"/>
                  </a:lnTo>
                  <a:lnTo>
                    <a:pt x="98" y="303"/>
                  </a:lnTo>
                  <a:lnTo>
                    <a:pt x="96" y="303"/>
                  </a:lnTo>
                  <a:lnTo>
                    <a:pt x="94" y="303"/>
                  </a:lnTo>
                  <a:lnTo>
                    <a:pt x="90" y="303"/>
                  </a:lnTo>
                  <a:lnTo>
                    <a:pt x="88" y="303"/>
                  </a:lnTo>
                  <a:lnTo>
                    <a:pt x="86" y="303"/>
                  </a:lnTo>
                  <a:lnTo>
                    <a:pt x="84" y="303"/>
                  </a:lnTo>
                  <a:lnTo>
                    <a:pt x="82" y="303"/>
                  </a:lnTo>
                  <a:lnTo>
                    <a:pt x="80" y="303"/>
                  </a:lnTo>
                  <a:lnTo>
                    <a:pt x="78" y="303"/>
                  </a:lnTo>
                  <a:lnTo>
                    <a:pt x="78" y="303"/>
                  </a:lnTo>
                  <a:lnTo>
                    <a:pt x="76" y="303"/>
                  </a:lnTo>
                  <a:lnTo>
                    <a:pt x="74" y="303"/>
                  </a:lnTo>
                  <a:lnTo>
                    <a:pt x="70" y="303"/>
                  </a:lnTo>
                  <a:lnTo>
                    <a:pt x="68" y="303"/>
                  </a:lnTo>
                  <a:lnTo>
                    <a:pt x="66" y="301"/>
                  </a:lnTo>
                  <a:lnTo>
                    <a:pt x="62" y="301"/>
                  </a:lnTo>
                  <a:lnTo>
                    <a:pt x="58" y="301"/>
                  </a:lnTo>
                  <a:lnTo>
                    <a:pt x="56" y="301"/>
                  </a:lnTo>
                  <a:lnTo>
                    <a:pt x="54" y="301"/>
                  </a:lnTo>
                  <a:lnTo>
                    <a:pt x="52" y="301"/>
                  </a:lnTo>
                  <a:lnTo>
                    <a:pt x="50" y="301"/>
                  </a:lnTo>
                  <a:lnTo>
                    <a:pt x="48" y="301"/>
                  </a:lnTo>
                  <a:lnTo>
                    <a:pt x="46" y="301"/>
                  </a:lnTo>
                  <a:lnTo>
                    <a:pt x="44" y="301"/>
                  </a:lnTo>
                  <a:lnTo>
                    <a:pt x="42" y="301"/>
                  </a:lnTo>
                  <a:lnTo>
                    <a:pt x="38" y="301"/>
                  </a:lnTo>
                  <a:lnTo>
                    <a:pt x="36" y="301"/>
                  </a:lnTo>
                  <a:lnTo>
                    <a:pt x="34" y="301"/>
                  </a:lnTo>
                  <a:lnTo>
                    <a:pt x="32" y="301"/>
                  </a:lnTo>
                  <a:lnTo>
                    <a:pt x="30" y="301"/>
                  </a:lnTo>
                  <a:lnTo>
                    <a:pt x="30" y="299"/>
                  </a:lnTo>
                  <a:lnTo>
                    <a:pt x="26" y="299"/>
                  </a:lnTo>
                  <a:lnTo>
                    <a:pt x="24" y="299"/>
                  </a:lnTo>
                  <a:lnTo>
                    <a:pt x="22" y="299"/>
                  </a:lnTo>
                  <a:lnTo>
                    <a:pt x="20" y="299"/>
                  </a:lnTo>
                  <a:lnTo>
                    <a:pt x="18" y="299"/>
                  </a:lnTo>
                  <a:lnTo>
                    <a:pt x="16" y="299"/>
                  </a:lnTo>
                  <a:lnTo>
                    <a:pt x="14" y="299"/>
                  </a:lnTo>
                  <a:lnTo>
                    <a:pt x="12" y="299"/>
                  </a:lnTo>
                  <a:lnTo>
                    <a:pt x="10" y="299"/>
                  </a:lnTo>
                  <a:lnTo>
                    <a:pt x="8" y="299"/>
                  </a:lnTo>
                  <a:lnTo>
                    <a:pt x="8" y="297"/>
                  </a:lnTo>
                  <a:lnTo>
                    <a:pt x="8" y="295"/>
                  </a:lnTo>
                  <a:lnTo>
                    <a:pt x="8" y="293"/>
                  </a:lnTo>
                  <a:lnTo>
                    <a:pt x="8" y="291"/>
                  </a:lnTo>
                  <a:lnTo>
                    <a:pt x="8" y="289"/>
                  </a:lnTo>
                  <a:lnTo>
                    <a:pt x="8" y="287"/>
                  </a:lnTo>
                  <a:lnTo>
                    <a:pt x="8" y="287"/>
                  </a:lnTo>
                  <a:lnTo>
                    <a:pt x="8" y="285"/>
                  </a:lnTo>
                  <a:lnTo>
                    <a:pt x="8" y="283"/>
                  </a:lnTo>
                  <a:lnTo>
                    <a:pt x="8" y="281"/>
                  </a:lnTo>
                  <a:lnTo>
                    <a:pt x="10" y="279"/>
                  </a:lnTo>
                  <a:lnTo>
                    <a:pt x="10" y="277"/>
                  </a:lnTo>
                  <a:lnTo>
                    <a:pt x="10" y="275"/>
                  </a:lnTo>
                  <a:lnTo>
                    <a:pt x="10" y="273"/>
                  </a:lnTo>
                  <a:lnTo>
                    <a:pt x="10" y="271"/>
                  </a:lnTo>
                  <a:lnTo>
                    <a:pt x="10" y="269"/>
                  </a:lnTo>
                  <a:lnTo>
                    <a:pt x="10" y="267"/>
                  </a:lnTo>
                  <a:lnTo>
                    <a:pt x="10" y="265"/>
                  </a:lnTo>
                  <a:lnTo>
                    <a:pt x="10" y="261"/>
                  </a:lnTo>
                  <a:lnTo>
                    <a:pt x="10" y="259"/>
                  </a:lnTo>
                  <a:lnTo>
                    <a:pt x="10" y="257"/>
                  </a:lnTo>
                  <a:lnTo>
                    <a:pt x="10" y="255"/>
                  </a:lnTo>
                  <a:lnTo>
                    <a:pt x="12" y="253"/>
                  </a:lnTo>
                  <a:lnTo>
                    <a:pt x="12" y="251"/>
                  </a:lnTo>
                  <a:lnTo>
                    <a:pt x="12" y="249"/>
                  </a:lnTo>
                  <a:lnTo>
                    <a:pt x="12" y="247"/>
                  </a:lnTo>
                  <a:lnTo>
                    <a:pt x="12" y="245"/>
                  </a:lnTo>
                  <a:lnTo>
                    <a:pt x="12" y="243"/>
                  </a:lnTo>
                  <a:lnTo>
                    <a:pt x="12" y="241"/>
                  </a:lnTo>
                  <a:lnTo>
                    <a:pt x="12" y="239"/>
                  </a:lnTo>
                  <a:lnTo>
                    <a:pt x="12" y="237"/>
                  </a:lnTo>
                  <a:lnTo>
                    <a:pt x="12" y="234"/>
                  </a:lnTo>
                  <a:lnTo>
                    <a:pt x="12" y="232"/>
                  </a:lnTo>
                  <a:lnTo>
                    <a:pt x="12" y="230"/>
                  </a:lnTo>
                  <a:lnTo>
                    <a:pt x="12" y="228"/>
                  </a:lnTo>
                  <a:lnTo>
                    <a:pt x="14" y="228"/>
                  </a:lnTo>
                  <a:lnTo>
                    <a:pt x="14" y="226"/>
                  </a:lnTo>
                  <a:lnTo>
                    <a:pt x="14" y="224"/>
                  </a:lnTo>
                  <a:lnTo>
                    <a:pt x="14" y="222"/>
                  </a:lnTo>
                  <a:lnTo>
                    <a:pt x="14" y="220"/>
                  </a:lnTo>
                  <a:lnTo>
                    <a:pt x="14" y="218"/>
                  </a:lnTo>
                  <a:lnTo>
                    <a:pt x="14" y="216"/>
                  </a:lnTo>
                  <a:lnTo>
                    <a:pt x="14" y="214"/>
                  </a:lnTo>
                  <a:lnTo>
                    <a:pt x="14" y="212"/>
                  </a:lnTo>
                  <a:lnTo>
                    <a:pt x="14" y="210"/>
                  </a:lnTo>
                  <a:lnTo>
                    <a:pt x="14" y="208"/>
                  </a:lnTo>
                  <a:lnTo>
                    <a:pt x="14" y="206"/>
                  </a:lnTo>
                  <a:lnTo>
                    <a:pt x="14" y="204"/>
                  </a:lnTo>
                  <a:lnTo>
                    <a:pt x="14" y="202"/>
                  </a:lnTo>
                  <a:lnTo>
                    <a:pt x="12" y="202"/>
                  </a:lnTo>
                  <a:lnTo>
                    <a:pt x="12" y="200"/>
                  </a:lnTo>
                  <a:lnTo>
                    <a:pt x="10" y="200"/>
                  </a:lnTo>
                  <a:lnTo>
                    <a:pt x="8" y="200"/>
                  </a:lnTo>
                  <a:lnTo>
                    <a:pt x="8" y="198"/>
                  </a:lnTo>
                  <a:lnTo>
                    <a:pt x="6" y="198"/>
                  </a:lnTo>
                  <a:lnTo>
                    <a:pt x="6" y="196"/>
                  </a:lnTo>
                  <a:lnTo>
                    <a:pt x="4" y="196"/>
                  </a:lnTo>
                  <a:lnTo>
                    <a:pt x="4" y="194"/>
                  </a:lnTo>
                  <a:lnTo>
                    <a:pt x="4" y="192"/>
                  </a:lnTo>
                  <a:lnTo>
                    <a:pt x="2" y="192"/>
                  </a:lnTo>
                  <a:lnTo>
                    <a:pt x="2" y="190"/>
                  </a:lnTo>
                  <a:lnTo>
                    <a:pt x="2" y="190"/>
                  </a:lnTo>
                  <a:lnTo>
                    <a:pt x="0" y="190"/>
                  </a:lnTo>
                  <a:lnTo>
                    <a:pt x="2" y="188"/>
                  </a:lnTo>
                  <a:lnTo>
                    <a:pt x="2" y="186"/>
                  </a:lnTo>
                  <a:lnTo>
                    <a:pt x="4" y="186"/>
                  </a:lnTo>
                  <a:lnTo>
                    <a:pt x="6" y="186"/>
                  </a:lnTo>
                  <a:lnTo>
                    <a:pt x="6" y="184"/>
                  </a:lnTo>
                  <a:lnTo>
                    <a:pt x="8" y="184"/>
                  </a:lnTo>
                  <a:lnTo>
                    <a:pt x="8" y="182"/>
                  </a:lnTo>
                  <a:lnTo>
                    <a:pt x="10" y="182"/>
                  </a:lnTo>
                  <a:lnTo>
                    <a:pt x="10" y="180"/>
                  </a:lnTo>
                  <a:lnTo>
                    <a:pt x="12" y="180"/>
                  </a:lnTo>
                  <a:lnTo>
                    <a:pt x="12" y="178"/>
                  </a:lnTo>
                  <a:lnTo>
                    <a:pt x="12" y="176"/>
                  </a:lnTo>
                  <a:lnTo>
                    <a:pt x="12" y="174"/>
                  </a:lnTo>
                  <a:lnTo>
                    <a:pt x="12" y="172"/>
                  </a:lnTo>
                  <a:lnTo>
                    <a:pt x="14" y="172"/>
                  </a:lnTo>
                  <a:lnTo>
                    <a:pt x="12" y="172"/>
                  </a:lnTo>
                  <a:lnTo>
                    <a:pt x="12" y="170"/>
                  </a:lnTo>
                  <a:lnTo>
                    <a:pt x="12" y="168"/>
                  </a:lnTo>
                  <a:lnTo>
                    <a:pt x="14" y="168"/>
                  </a:lnTo>
                  <a:lnTo>
                    <a:pt x="14" y="166"/>
                  </a:lnTo>
                  <a:lnTo>
                    <a:pt x="14" y="164"/>
                  </a:lnTo>
                  <a:lnTo>
                    <a:pt x="14" y="162"/>
                  </a:lnTo>
                  <a:lnTo>
                    <a:pt x="14" y="160"/>
                  </a:lnTo>
                  <a:lnTo>
                    <a:pt x="12" y="160"/>
                  </a:lnTo>
                  <a:lnTo>
                    <a:pt x="14" y="160"/>
                  </a:lnTo>
                  <a:lnTo>
                    <a:pt x="12" y="160"/>
                  </a:lnTo>
                  <a:lnTo>
                    <a:pt x="14" y="160"/>
                  </a:lnTo>
                  <a:lnTo>
                    <a:pt x="12" y="160"/>
                  </a:lnTo>
                  <a:lnTo>
                    <a:pt x="14" y="160"/>
                  </a:lnTo>
                  <a:lnTo>
                    <a:pt x="12" y="160"/>
                  </a:lnTo>
                  <a:lnTo>
                    <a:pt x="14" y="160"/>
                  </a:lnTo>
                  <a:lnTo>
                    <a:pt x="12" y="160"/>
                  </a:lnTo>
                  <a:lnTo>
                    <a:pt x="14" y="160"/>
                  </a:lnTo>
                  <a:lnTo>
                    <a:pt x="14" y="158"/>
                  </a:lnTo>
                  <a:lnTo>
                    <a:pt x="12" y="158"/>
                  </a:lnTo>
                  <a:lnTo>
                    <a:pt x="14" y="158"/>
                  </a:lnTo>
                  <a:lnTo>
                    <a:pt x="12" y="158"/>
                  </a:lnTo>
                  <a:lnTo>
                    <a:pt x="12" y="156"/>
                  </a:lnTo>
                  <a:lnTo>
                    <a:pt x="14" y="156"/>
                  </a:lnTo>
                  <a:lnTo>
                    <a:pt x="12" y="156"/>
                  </a:lnTo>
                  <a:lnTo>
                    <a:pt x="14" y="156"/>
                  </a:lnTo>
                  <a:lnTo>
                    <a:pt x="12" y="156"/>
                  </a:lnTo>
                  <a:lnTo>
                    <a:pt x="14" y="156"/>
                  </a:lnTo>
                  <a:lnTo>
                    <a:pt x="12" y="156"/>
                  </a:lnTo>
                  <a:lnTo>
                    <a:pt x="14" y="156"/>
                  </a:lnTo>
                  <a:lnTo>
                    <a:pt x="14" y="154"/>
                  </a:lnTo>
                  <a:lnTo>
                    <a:pt x="12" y="154"/>
                  </a:lnTo>
                  <a:lnTo>
                    <a:pt x="14" y="154"/>
                  </a:lnTo>
                  <a:lnTo>
                    <a:pt x="12" y="154"/>
                  </a:lnTo>
                  <a:lnTo>
                    <a:pt x="14" y="154"/>
                  </a:lnTo>
                  <a:lnTo>
                    <a:pt x="12" y="154"/>
                  </a:lnTo>
                  <a:lnTo>
                    <a:pt x="14" y="154"/>
                  </a:lnTo>
                  <a:lnTo>
                    <a:pt x="12" y="154"/>
                  </a:lnTo>
                  <a:lnTo>
                    <a:pt x="14" y="154"/>
                  </a:lnTo>
                  <a:lnTo>
                    <a:pt x="14" y="152"/>
                  </a:lnTo>
                  <a:lnTo>
                    <a:pt x="12" y="152"/>
                  </a:lnTo>
                  <a:lnTo>
                    <a:pt x="14" y="152"/>
                  </a:lnTo>
                  <a:lnTo>
                    <a:pt x="12" y="152"/>
                  </a:lnTo>
                  <a:lnTo>
                    <a:pt x="12" y="150"/>
                  </a:lnTo>
                  <a:lnTo>
                    <a:pt x="10" y="150"/>
                  </a:lnTo>
                  <a:lnTo>
                    <a:pt x="10" y="148"/>
                  </a:lnTo>
                  <a:lnTo>
                    <a:pt x="10" y="146"/>
                  </a:lnTo>
                  <a:lnTo>
                    <a:pt x="10" y="148"/>
                  </a:lnTo>
                  <a:lnTo>
                    <a:pt x="10" y="146"/>
                  </a:lnTo>
                  <a:lnTo>
                    <a:pt x="10" y="144"/>
                  </a:lnTo>
                  <a:lnTo>
                    <a:pt x="8" y="144"/>
                  </a:lnTo>
                  <a:lnTo>
                    <a:pt x="8" y="142"/>
                  </a:lnTo>
                  <a:lnTo>
                    <a:pt x="8" y="142"/>
                  </a:lnTo>
                  <a:lnTo>
                    <a:pt x="8" y="140"/>
                  </a:lnTo>
                  <a:lnTo>
                    <a:pt x="8" y="138"/>
                  </a:lnTo>
                  <a:lnTo>
                    <a:pt x="8" y="140"/>
                  </a:lnTo>
                  <a:lnTo>
                    <a:pt x="8" y="138"/>
                  </a:lnTo>
                  <a:lnTo>
                    <a:pt x="8" y="136"/>
                  </a:lnTo>
                  <a:lnTo>
                    <a:pt x="8" y="134"/>
                  </a:lnTo>
                  <a:lnTo>
                    <a:pt x="8" y="132"/>
                  </a:lnTo>
                  <a:lnTo>
                    <a:pt x="8" y="130"/>
                  </a:lnTo>
                  <a:lnTo>
                    <a:pt x="8" y="132"/>
                  </a:lnTo>
                  <a:lnTo>
                    <a:pt x="8" y="130"/>
                  </a:lnTo>
                  <a:lnTo>
                    <a:pt x="8" y="128"/>
                  </a:lnTo>
                  <a:lnTo>
                    <a:pt x="8" y="126"/>
                  </a:lnTo>
                  <a:lnTo>
                    <a:pt x="8" y="124"/>
                  </a:lnTo>
                  <a:lnTo>
                    <a:pt x="10" y="124"/>
                  </a:lnTo>
                  <a:lnTo>
                    <a:pt x="8" y="124"/>
                  </a:lnTo>
                  <a:lnTo>
                    <a:pt x="10" y="124"/>
                  </a:lnTo>
                  <a:lnTo>
                    <a:pt x="8" y="124"/>
                  </a:lnTo>
                  <a:lnTo>
                    <a:pt x="10" y="124"/>
                  </a:lnTo>
                  <a:lnTo>
                    <a:pt x="10" y="122"/>
                  </a:lnTo>
                  <a:lnTo>
                    <a:pt x="8" y="122"/>
                  </a:lnTo>
                  <a:lnTo>
                    <a:pt x="8" y="120"/>
                  </a:lnTo>
                  <a:lnTo>
                    <a:pt x="8" y="122"/>
                  </a:lnTo>
                  <a:lnTo>
                    <a:pt x="8" y="120"/>
                  </a:lnTo>
                  <a:lnTo>
                    <a:pt x="8" y="118"/>
                  </a:lnTo>
                  <a:lnTo>
                    <a:pt x="8" y="116"/>
                  </a:lnTo>
                  <a:lnTo>
                    <a:pt x="8" y="114"/>
                  </a:lnTo>
                  <a:lnTo>
                    <a:pt x="8" y="112"/>
                  </a:lnTo>
                  <a:lnTo>
                    <a:pt x="8" y="110"/>
                  </a:lnTo>
                  <a:lnTo>
                    <a:pt x="8" y="108"/>
                  </a:lnTo>
                  <a:lnTo>
                    <a:pt x="8" y="106"/>
                  </a:lnTo>
                  <a:lnTo>
                    <a:pt x="8" y="104"/>
                  </a:lnTo>
                  <a:lnTo>
                    <a:pt x="8" y="102"/>
                  </a:lnTo>
                  <a:lnTo>
                    <a:pt x="8" y="100"/>
                  </a:lnTo>
                  <a:lnTo>
                    <a:pt x="8" y="98"/>
                  </a:lnTo>
                  <a:lnTo>
                    <a:pt x="8" y="96"/>
                  </a:lnTo>
                  <a:lnTo>
                    <a:pt x="8" y="94"/>
                  </a:lnTo>
                  <a:lnTo>
                    <a:pt x="8" y="94"/>
                  </a:lnTo>
                  <a:lnTo>
                    <a:pt x="10" y="94"/>
                  </a:lnTo>
                  <a:lnTo>
                    <a:pt x="8" y="94"/>
                  </a:lnTo>
                  <a:lnTo>
                    <a:pt x="8" y="92"/>
                  </a:lnTo>
                  <a:lnTo>
                    <a:pt x="10" y="92"/>
                  </a:lnTo>
                  <a:lnTo>
                    <a:pt x="8" y="92"/>
                  </a:lnTo>
                  <a:lnTo>
                    <a:pt x="8" y="90"/>
                  </a:lnTo>
                  <a:lnTo>
                    <a:pt x="10" y="90"/>
                  </a:lnTo>
                  <a:lnTo>
                    <a:pt x="8" y="90"/>
                  </a:lnTo>
                  <a:lnTo>
                    <a:pt x="10" y="90"/>
                  </a:lnTo>
                  <a:lnTo>
                    <a:pt x="8" y="90"/>
                  </a:lnTo>
                  <a:lnTo>
                    <a:pt x="10" y="90"/>
                  </a:lnTo>
                  <a:lnTo>
                    <a:pt x="8" y="90"/>
                  </a:lnTo>
                  <a:lnTo>
                    <a:pt x="10" y="90"/>
                  </a:lnTo>
                  <a:lnTo>
                    <a:pt x="10" y="88"/>
                  </a:lnTo>
                  <a:lnTo>
                    <a:pt x="8" y="88"/>
                  </a:lnTo>
                  <a:lnTo>
                    <a:pt x="10" y="88"/>
                  </a:lnTo>
                  <a:lnTo>
                    <a:pt x="8" y="88"/>
                  </a:lnTo>
                  <a:lnTo>
                    <a:pt x="10" y="88"/>
                  </a:lnTo>
                  <a:lnTo>
                    <a:pt x="8" y="88"/>
                  </a:lnTo>
                  <a:lnTo>
                    <a:pt x="8" y="86"/>
                  </a:lnTo>
                  <a:lnTo>
                    <a:pt x="8" y="84"/>
                  </a:lnTo>
                  <a:lnTo>
                    <a:pt x="8" y="82"/>
                  </a:lnTo>
                  <a:lnTo>
                    <a:pt x="6" y="82"/>
                  </a:lnTo>
                  <a:lnTo>
                    <a:pt x="8" y="82"/>
                  </a:lnTo>
                  <a:lnTo>
                    <a:pt x="6" y="82"/>
                  </a:lnTo>
                  <a:lnTo>
                    <a:pt x="6" y="80"/>
                  </a:lnTo>
                  <a:lnTo>
                    <a:pt x="8" y="80"/>
                  </a:lnTo>
                  <a:lnTo>
                    <a:pt x="6" y="80"/>
                  </a:lnTo>
                  <a:lnTo>
                    <a:pt x="8" y="80"/>
                  </a:lnTo>
                  <a:lnTo>
                    <a:pt x="6" y="80"/>
                  </a:lnTo>
                  <a:lnTo>
                    <a:pt x="6" y="78"/>
                  </a:lnTo>
                  <a:lnTo>
                    <a:pt x="6" y="76"/>
                  </a:lnTo>
                  <a:lnTo>
                    <a:pt x="4" y="76"/>
                  </a:lnTo>
                  <a:lnTo>
                    <a:pt x="6" y="76"/>
                  </a:lnTo>
                  <a:lnTo>
                    <a:pt x="6" y="74"/>
                  </a:lnTo>
                  <a:lnTo>
                    <a:pt x="4" y="74"/>
                  </a:lnTo>
                  <a:lnTo>
                    <a:pt x="4" y="72"/>
                  </a:lnTo>
                  <a:lnTo>
                    <a:pt x="4" y="70"/>
                  </a:lnTo>
                  <a:lnTo>
                    <a:pt x="4" y="68"/>
                  </a:lnTo>
                  <a:lnTo>
                    <a:pt x="4" y="66"/>
                  </a:lnTo>
                  <a:lnTo>
                    <a:pt x="4" y="64"/>
                  </a:lnTo>
                  <a:lnTo>
                    <a:pt x="2" y="64"/>
                  </a:lnTo>
                  <a:lnTo>
                    <a:pt x="2" y="62"/>
                  </a:lnTo>
                  <a:lnTo>
                    <a:pt x="2" y="60"/>
                  </a:lnTo>
                  <a:lnTo>
                    <a:pt x="2" y="58"/>
                  </a:lnTo>
                  <a:lnTo>
                    <a:pt x="2" y="60"/>
                  </a:lnTo>
                  <a:lnTo>
                    <a:pt x="2" y="58"/>
                  </a:lnTo>
                  <a:lnTo>
                    <a:pt x="2" y="56"/>
                  </a:lnTo>
                  <a:lnTo>
                    <a:pt x="2" y="54"/>
                  </a:lnTo>
                  <a:lnTo>
                    <a:pt x="2" y="52"/>
                  </a:lnTo>
                  <a:lnTo>
                    <a:pt x="2" y="50"/>
                  </a:lnTo>
                  <a:lnTo>
                    <a:pt x="2" y="52"/>
                  </a:lnTo>
                  <a:lnTo>
                    <a:pt x="2" y="50"/>
                  </a:lnTo>
                  <a:lnTo>
                    <a:pt x="2" y="48"/>
                  </a:lnTo>
                  <a:lnTo>
                    <a:pt x="2" y="46"/>
                  </a:lnTo>
                  <a:lnTo>
                    <a:pt x="2" y="48"/>
                  </a:lnTo>
                  <a:lnTo>
                    <a:pt x="2" y="46"/>
                  </a:lnTo>
                  <a:lnTo>
                    <a:pt x="2" y="46"/>
                  </a:lnTo>
                  <a:lnTo>
                    <a:pt x="4" y="46"/>
                  </a:lnTo>
                  <a:lnTo>
                    <a:pt x="2" y="46"/>
                  </a:lnTo>
                  <a:lnTo>
                    <a:pt x="4" y="46"/>
                  </a:lnTo>
                  <a:lnTo>
                    <a:pt x="2" y="46"/>
                  </a:lnTo>
                  <a:lnTo>
                    <a:pt x="2" y="44"/>
                  </a:lnTo>
                  <a:lnTo>
                    <a:pt x="4" y="44"/>
                  </a:lnTo>
                  <a:lnTo>
                    <a:pt x="2" y="44"/>
                  </a:lnTo>
                  <a:lnTo>
                    <a:pt x="4" y="44"/>
                  </a:lnTo>
                  <a:lnTo>
                    <a:pt x="2" y="44"/>
                  </a:lnTo>
                  <a:lnTo>
                    <a:pt x="2" y="42"/>
                  </a:lnTo>
                  <a:lnTo>
                    <a:pt x="4" y="42"/>
                  </a:lnTo>
                  <a:lnTo>
                    <a:pt x="2" y="42"/>
                  </a:lnTo>
                  <a:lnTo>
                    <a:pt x="4" y="42"/>
                  </a:lnTo>
                  <a:lnTo>
                    <a:pt x="2" y="42"/>
                  </a:lnTo>
                  <a:lnTo>
                    <a:pt x="2" y="40"/>
                  </a:lnTo>
                  <a:lnTo>
                    <a:pt x="4" y="40"/>
                  </a:lnTo>
                  <a:lnTo>
                    <a:pt x="2" y="40"/>
                  </a:lnTo>
                  <a:lnTo>
                    <a:pt x="2" y="38"/>
                  </a:lnTo>
                  <a:lnTo>
                    <a:pt x="4" y="38"/>
                  </a:lnTo>
                  <a:lnTo>
                    <a:pt x="2" y="38"/>
                  </a:lnTo>
                  <a:lnTo>
                    <a:pt x="4" y="38"/>
                  </a:lnTo>
                  <a:lnTo>
                    <a:pt x="4" y="36"/>
                  </a:lnTo>
                  <a:lnTo>
                    <a:pt x="2" y="36"/>
                  </a:lnTo>
                  <a:lnTo>
                    <a:pt x="4" y="36"/>
                  </a:lnTo>
                  <a:lnTo>
                    <a:pt x="4" y="34"/>
                  </a:lnTo>
                  <a:lnTo>
                    <a:pt x="4" y="32"/>
                  </a:lnTo>
                  <a:lnTo>
                    <a:pt x="6" y="32"/>
                  </a:lnTo>
                  <a:lnTo>
                    <a:pt x="4" y="32"/>
                  </a:lnTo>
                  <a:lnTo>
                    <a:pt x="4" y="30"/>
                  </a:lnTo>
                  <a:lnTo>
                    <a:pt x="4" y="28"/>
                  </a:lnTo>
                  <a:lnTo>
                    <a:pt x="4" y="26"/>
                  </a:lnTo>
                  <a:lnTo>
                    <a:pt x="2" y="26"/>
                  </a:lnTo>
                  <a:lnTo>
                    <a:pt x="4" y="26"/>
                  </a:lnTo>
                  <a:lnTo>
                    <a:pt x="2" y="26"/>
                  </a:lnTo>
                  <a:lnTo>
                    <a:pt x="4" y="26"/>
                  </a:lnTo>
                  <a:lnTo>
                    <a:pt x="2" y="26"/>
                  </a:lnTo>
                  <a:lnTo>
                    <a:pt x="2" y="24"/>
                  </a:lnTo>
                  <a:lnTo>
                    <a:pt x="4" y="24"/>
                  </a:lnTo>
                  <a:lnTo>
                    <a:pt x="2" y="24"/>
                  </a:lnTo>
                  <a:lnTo>
                    <a:pt x="4" y="24"/>
                  </a:lnTo>
                  <a:lnTo>
                    <a:pt x="2" y="24"/>
                  </a:lnTo>
                  <a:lnTo>
                    <a:pt x="2" y="22"/>
                  </a:lnTo>
                  <a:lnTo>
                    <a:pt x="4" y="22"/>
                  </a:lnTo>
                  <a:lnTo>
                    <a:pt x="2" y="22"/>
                  </a:lnTo>
                  <a:lnTo>
                    <a:pt x="2" y="20"/>
                  </a:lnTo>
                  <a:lnTo>
                    <a:pt x="2" y="18"/>
                  </a:lnTo>
                  <a:lnTo>
                    <a:pt x="2" y="16"/>
                  </a:lnTo>
                  <a:lnTo>
                    <a:pt x="28" y="18"/>
                  </a:lnTo>
                  <a:lnTo>
                    <a:pt x="30" y="18"/>
                  </a:lnTo>
                  <a:lnTo>
                    <a:pt x="30" y="18"/>
                  </a:lnTo>
                  <a:lnTo>
                    <a:pt x="36" y="18"/>
                  </a:lnTo>
                  <a:lnTo>
                    <a:pt x="38" y="18"/>
                  </a:lnTo>
                  <a:lnTo>
                    <a:pt x="40" y="18"/>
                  </a:lnTo>
                  <a:lnTo>
                    <a:pt x="44" y="18"/>
                  </a:lnTo>
                  <a:lnTo>
                    <a:pt x="44" y="20"/>
                  </a:lnTo>
                  <a:lnTo>
                    <a:pt x="46" y="20"/>
                  </a:lnTo>
                  <a:lnTo>
                    <a:pt x="48" y="20"/>
                  </a:lnTo>
                  <a:lnTo>
                    <a:pt x="50" y="20"/>
                  </a:lnTo>
                  <a:lnTo>
                    <a:pt x="52" y="20"/>
                  </a:lnTo>
                  <a:lnTo>
                    <a:pt x="54" y="20"/>
                  </a:lnTo>
                  <a:lnTo>
                    <a:pt x="56" y="20"/>
                  </a:lnTo>
                  <a:lnTo>
                    <a:pt x="58" y="20"/>
                  </a:lnTo>
                  <a:lnTo>
                    <a:pt x="60" y="20"/>
                  </a:lnTo>
                  <a:lnTo>
                    <a:pt x="62" y="20"/>
                  </a:lnTo>
                  <a:lnTo>
                    <a:pt x="64" y="20"/>
                  </a:lnTo>
                  <a:lnTo>
                    <a:pt x="66" y="20"/>
                  </a:lnTo>
                  <a:lnTo>
                    <a:pt x="72" y="20"/>
                  </a:lnTo>
                  <a:lnTo>
                    <a:pt x="72" y="0"/>
                  </a:lnTo>
                  <a:lnTo>
                    <a:pt x="74" y="2"/>
                  </a:lnTo>
                  <a:lnTo>
                    <a:pt x="76" y="2"/>
                  </a:lnTo>
                  <a:lnTo>
                    <a:pt x="78" y="2"/>
                  </a:lnTo>
                  <a:lnTo>
                    <a:pt x="78" y="2"/>
                  </a:lnTo>
                  <a:lnTo>
                    <a:pt x="80" y="4"/>
                  </a:lnTo>
                  <a:lnTo>
                    <a:pt x="82" y="4"/>
                  </a:lnTo>
                  <a:lnTo>
                    <a:pt x="82" y="6"/>
                  </a:lnTo>
                  <a:lnTo>
                    <a:pt x="82" y="10"/>
                  </a:lnTo>
                  <a:lnTo>
                    <a:pt x="82" y="14"/>
                  </a:lnTo>
                  <a:lnTo>
                    <a:pt x="84" y="16"/>
                  </a:lnTo>
                  <a:lnTo>
                    <a:pt x="86" y="28"/>
                  </a:lnTo>
                  <a:lnTo>
                    <a:pt x="86" y="30"/>
                  </a:lnTo>
                  <a:lnTo>
                    <a:pt x="84" y="30"/>
                  </a:lnTo>
                  <a:lnTo>
                    <a:pt x="84" y="32"/>
                  </a:lnTo>
                  <a:lnTo>
                    <a:pt x="84" y="34"/>
                  </a:lnTo>
                  <a:lnTo>
                    <a:pt x="86" y="34"/>
                  </a:lnTo>
                  <a:lnTo>
                    <a:pt x="86" y="36"/>
                  </a:lnTo>
                  <a:lnTo>
                    <a:pt x="86" y="34"/>
                  </a:lnTo>
                  <a:lnTo>
                    <a:pt x="86" y="36"/>
                  </a:lnTo>
                  <a:lnTo>
                    <a:pt x="86" y="34"/>
                  </a:lnTo>
                  <a:lnTo>
                    <a:pt x="86" y="36"/>
                  </a:lnTo>
                  <a:lnTo>
                    <a:pt x="88" y="36"/>
                  </a:lnTo>
                  <a:lnTo>
                    <a:pt x="88" y="38"/>
                  </a:lnTo>
                  <a:lnTo>
                    <a:pt x="88" y="36"/>
                  </a:lnTo>
                  <a:lnTo>
                    <a:pt x="90" y="36"/>
                  </a:lnTo>
                  <a:lnTo>
                    <a:pt x="90" y="38"/>
                  </a:lnTo>
                  <a:lnTo>
                    <a:pt x="92" y="38"/>
                  </a:lnTo>
                  <a:lnTo>
                    <a:pt x="94" y="38"/>
                  </a:lnTo>
                  <a:close/>
                  <a:moveTo>
                    <a:pt x="138" y="44"/>
                  </a:moveTo>
                  <a:lnTo>
                    <a:pt x="138" y="46"/>
                  </a:lnTo>
                  <a:lnTo>
                    <a:pt x="138" y="44"/>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12" name="Freeform 2952">
              <a:extLst>
                <a:ext uri="{FF2B5EF4-FFF2-40B4-BE49-F238E27FC236}">
                  <a16:creationId xmlns:a16="http://schemas.microsoft.com/office/drawing/2014/main" id="{B53D69BE-CF7E-CBBD-E472-BFB35D634821}"/>
                </a:ext>
              </a:extLst>
            </p:cNvPr>
            <p:cNvSpPr>
              <a:spLocks/>
            </p:cNvSpPr>
            <p:nvPr/>
          </p:nvSpPr>
          <p:spPr bwMode="auto">
            <a:xfrm rot="21201035">
              <a:off x="3803987" y="2487412"/>
              <a:ext cx="526952" cy="351224"/>
            </a:xfrm>
            <a:custGeom>
              <a:avLst/>
              <a:gdLst>
                <a:gd name="T0" fmla="*/ 254 w 266"/>
                <a:gd name="T1" fmla="*/ 38 h 188"/>
                <a:gd name="T2" fmla="*/ 256 w 266"/>
                <a:gd name="T3" fmla="*/ 42 h 188"/>
                <a:gd name="T4" fmla="*/ 256 w 266"/>
                <a:gd name="T5" fmla="*/ 52 h 188"/>
                <a:gd name="T6" fmla="*/ 254 w 266"/>
                <a:gd name="T7" fmla="*/ 56 h 188"/>
                <a:gd name="T8" fmla="*/ 256 w 266"/>
                <a:gd name="T9" fmla="*/ 60 h 188"/>
                <a:gd name="T10" fmla="*/ 254 w 266"/>
                <a:gd name="T11" fmla="*/ 66 h 188"/>
                <a:gd name="T12" fmla="*/ 254 w 266"/>
                <a:gd name="T13" fmla="*/ 76 h 188"/>
                <a:gd name="T14" fmla="*/ 258 w 266"/>
                <a:gd name="T15" fmla="*/ 90 h 188"/>
                <a:gd name="T16" fmla="*/ 258 w 266"/>
                <a:gd name="T17" fmla="*/ 96 h 188"/>
                <a:gd name="T18" fmla="*/ 262 w 266"/>
                <a:gd name="T19" fmla="*/ 102 h 188"/>
                <a:gd name="T20" fmla="*/ 262 w 266"/>
                <a:gd name="T21" fmla="*/ 104 h 188"/>
                <a:gd name="T22" fmla="*/ 260 w 266"/>
                <a:gd name="T23" fmla="*/ 110 h 188"/>
                <a:gd name="T24" fmla="*/ 260 w 266"/>
                <a:gd name="T25" fmla="*/ 128 h 188"/>
                <a:gd name="T26" fmla="*/ 260 w 266"/>
                <a:gd name="T27" fmla="*/ 138 h 188"/>
                <a:gd name="T28" fmla="*/ 260 w 266"/>
                <a:gd name="T29" fmla="*/ 144 h 188"/>
                <a:gd name="T30" fmla="*/ 260 w 266"/>
                <a:gd name="T31" fmla="*/ 156 h 188"/>
                <a:gd name="T32" fmla="*/ 264 w 266"/>
                <a:gd name="T33" fmla="*/ 166 h 188"/>
                <a:gd name="T34" fmla="*/ 264 w 266"/>
                <a:gd name="T35" fmla="*/ 168 h 188"/>
                <a:gd name="T36" fmla="*/ 264 w 266"/>
                <a:gd name="T37" fmla="*/ 170 h 188"/>
                <a:gd name="T38" fmla="*/ 266 w 266"/>
                <a:gd name="T39" fmla="*/ 174 h 188"/>
                <a:gd name="T40" fmla="*/ 266 w 266"/>
                <a:gd name="T41" fmla="*/ 176 h 188"/>
                <a:gd name="T42" fmla="*/ 264 w 266"/>
                <a:gd name="T43" fmla="*/ 188 h 188"/>
                <a:gd name="T44" fmla="*/ 246 w 266"/>
                <a:gd name="T45" fmla="*/ 186 h 188"/>
                <a:gd name="T46" fmla="*/ 230 w 266"/>
                <a:gd name="T47" fmla="*/ 184 h 188"/>
                <a:gd name="T48" fmla="*/ 212 w 266"/>
                <a:gd name="T49" fmla="*/ 182 h 188"/>
                <a:gd name="T50" fmla="*/ 194 w 266"/>
                <a:gd name="T51" fmla="*/ 180 h 188"/>
                <a:gd name="T52" fmla="*/ 180 w 266"/>
                <a:gd name="T53" fmla="*/ 178 h 188"/>
                <a:gd name="T54" fmla="*/ 162 w 266"/>
                <a:gd name="T55" fmla="*/ 176 h 188"/>
                <a:gd name="T56" fmla="*/ 146 w 266"/>
                <a:gd name="T57" fmla="*/ 174 h 188"/>
                <a:gd name="T58" fmla="*/ 132 w 266"/>
                <a:gd name="T59" fmla="*/ 172 h 188"/>
                <a:gd name="T60" fmla="*/ 116 w 266"/>
                <a:gd name="T61" fmla="*/ 170 h 188"/>
                <a:gd name="T62" fmla="*/ 98 w 266"/>
                <a:gd name="T63" fmla="*/ 168 h 188"/>
                <a:gd name="T64" fmla="*/ 84 w 266"/>
                <a:gd name="T65" fmla="*/ 166 h 188"/>
                <a:gd name="T66" fmla="*/ 70 w 266"/>
                <a:gd name="T67" fmla="*/ 162 h 188"/>
                <a:gd name="T68" fmla="*/ 52 w 266"/>
                <a:gd name="T69" fmla="*/ 160 h 188"/>
                <a:gd name="T70" fmla="*/ 38 w 266"/>
                <a:gd name="T71" fmla="*/ 158 h 188"/>
                <a:gd name="T72" fmla="*/ 20 w 266"/>
                <a:gd name="T73" fmla="*/ 156 h 188"/>
                <a:gd name="T74" fmla="*/ 6 w 266"/>
                <a:gd name="T75" fmla="*/ 152 h 188"/>
                <a:gd name="T76" fmla="*/ 2 w 266"/>
                <a:gd name="T77" fmla="*/ 142 h 188"/>
                <a:gd name="T78" fmla="*/ 6 w 266"/>
                <a:gd name="T79" fmla="*/ 126 h 188"/>
                <a:gd name="T80" fmla="*/ 8 w 266"/>
                <a:gd name="T81" fmla="*/ 108 h 188"/>
                <a:gd name="T82" fmla="*/ 12 w 266"/>
                <a:gd name="T83" fmla="*/ 96 h 188"/>
                <a:gd name="T84" fmla="*/ 14 w 266"/>
                <a:gd name="T85" fmla="*/ 78 h 188"/>
                <a:gd name="T86" fmla="*/ 18 w 266"/>
                <a:gd name="T87" fmla="*/ 64 h 188"/>
                <a:gd name="T88" fmla="*/ 20 w 266"/>
                <a:gd name="T89" fmla="*/ 48 h 188"/>
                <a:gd name="T90" fmla="*/ 24 w 266"/>
                <a:gd name="T91" fmla="*/ 32 h 188"/>
                <a:gd name="T92" fmla="*/ 26 w 266"/>
                <a:gd name="T93" fmla="*/ 16 h 188"/>
                <a:gd name="T94" fmla="*/ 30 w 266"/>
                <a:gd name="T95" fmla="*/ 2 h 188"/>
                <a:gd name="T96" fmla="*/ 46 w 266"/>
                <a:gd name="T97" fmla="*/ 2 h 188"/>
                <a:gd name="T98" fmla="*/ 68 w 266"/>
                <a:gd name="T99" fmla="*/ 6 h 188"/>
                <a:gd name="T100" fmla="*/ 84 w 266"/>
                <a:gd name="T101" fmla="*/ 10 h 188"/>
                <a:gd name="T102" fmla="*/ 106 w 266"/>
                <a:gd name="T103" fmla="*/ 12 h 188"/>
                <a:gd name="T104" fmla="*/ 124 w 266"/>
                <a:gd name="T105" fmla="*/ 14 h 188"/>
                <a:gd name="T106" fmla="*/ 138 w 266"/>
                <a:gd name="T107" fmla="*/ 16 h 188"/>
                <a:gd name="T108" fmla="*/ 158 w 266"/>
                <a:gd name="T109" fmla="*/ 18 h 188"/>
                <a:gd name="T110" fmla="*/ 174 w 266"/>
                <a:gd name="T111" fmla="*/ 22 h 188"/>
                <a:gd name="T112" fmla="*/ 194 w 266"/>
                <a:gd name="T113" fmla="*/ 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6" h="188">
                  <a:moveTo>
                    <a:pt x="254" y="30"/>
                  </a:moveTo>
                  <a:lnTo>
                    <a:pt x="254" y="32"/>
                  </a:lnTo>
                  <a:lnTo>
                    <a:pt x="254" y="34"/>
                  </a:lnTo>
                  <a:lnTo>
                    <a:pt x="254" y="36"/>
                  </a:lnTo>
                  <a:lnTo>
                    <a:pt x="256" y="36"/>
                  </a:lnTo>
                  <a:lnTo>
                    <a:pt x="254" y="36"/>
                  </a:lnTo>
                  <a:lnTo>
                    <a:pt x="254" y="38"/>
                  </a:lnTo>
                  <a:lnTo>
                    <a:pt x="256" y="38"/>
                  </a:lnTo>
                  <a:lnTo>
                    <a:pt x="254" y="38"/>
                  </a:lnTo>
                  <a:lnTo>
                    <a:pt x="256" y="38"/>
                  </a:lnTo>
                  <a:lnTo>
                    <a:pt x="254" y="38"/>
                  </a:lnTo>
                  <a:lnTo>
                    <a:pt x="254" y="40"/>
                  </a:lnTo>
                  <a:lnTo>
                    <a:pt x="256" y="40"/>
                  </a:lnTo>
                  <a:lnTo>
                    <a:pt x="254" y="40"/>
                  </a:lnTo>
                  <a:lnTo>
                    <a:pt x="256" y="40"/>
                  </a:lnTo>
                  <a:lnTo>
                    <a:pt x="254" y="40"/>
                  </a:lnTo>
                  <a:lnTo>
                    <a:pt x="256" y="40"/>
                  </a:lnTo>
                  <a:lnTo>
                    <a:pt x="256" y="42"/>
                  </a:lnTo>
                  <a:lnTo>
                    <a:pt x="256" y="44"/>
                  </a:lnTo>
                  <a:lnTo>
                    <a:pt x="256" y="46"/>
                  </a:lnTo>
                  <a:lnTo>
                    <a:pt x="258" y="46"/>
                  </a:lnTo>
                  <a:lnTo>
                    <a:pt x="256" y="46"/>
                  </a:lnTo>
                  <a:lnTo>
                    <a:pt x="256" y="48"/>
                  </a:lnTo>
                  <a:lnTo>
                    <a:pt x="256" y="50"/>
                  </a:lnTo>
                  <a:lnTo>
                    <a:pt x="254" y="50"/>
                  </a:lnTo>
                  <a:lnTo>
                    <a:pt x="256" y="50"/>
                  </a:lnTo>
                  <a:lnTo>
                    <a:pt x="256" y="52"/>
                  </a:lnTo>
                  <a:lnTo>
                    <a:pt x="254" y="52"/>
                  </a:lnTo>
                  <a:lnTo>
                    <a:pt x="256" y="52"/>
                  </a:lnTo>
                  <a:lnTo>
                    <a:pt x="254" y="52"/>
                  </a:lnTo>
                  <a:lnTo>
                    <a:pt x="254" y="54"/>
                  </a:lnTo>
                  <a:lnTo>
                    <a:pt x="256" y="54"/>
                  </a:lnTo>
                  <a:lnTo>
                    <a:pt x="254" y="54"/>
                  </a:lnTo>
                  <a:lnTo>
                    <a:pt x="254" y="56"/>
                  </a:lnTo>
                  <a:lnTo>
                    <a:pt x="256" y="56"/>
                  </a:lnTo>
                  <a:lnTo>
                    <a:pt x="254" y="56"/>
                  </a:lnTo>
                  <a:lnTo>
                    <a:pt x="256" y="56"/>
                  </a:lnTo>
                  <a:lnTo>
                    <a:pt x="254" y="56"/>
                  </a:lnTo>
                  <a:lnTo>
                    <a:pt x="254" y="58"/>
                  </a:lnTo>
                  <a:lnTo>
                    <a:pt x="256" y="58"/>
                  </a:lnTo>
                  <a:lnTo>
                    <a:pt x="254" y="58"/>
                  </a:lnTo>
                  <a:lnTo>
                    <a:pt x="256" y="58"/>
                  </a:lnTo>
                  <a:lnTo>
                    <a:pt x="254" y="58"/>
                  </a:lnTo>
                  <a:lnTo>
                    <a:pt x="254" y="60"/>
                  </a:lnTo>
                  <a:lnTo>
                    <a:pt x="256" y="60"/>
                  </a:lnTo>
                  <a:lnTo>
                    <a:pt x="254" y="60"/>
                  </a:lnTo>
                  <a:lnTo>
                    <a:pt x="256" y="60"/>
                  </a:lnTo>
                  <a:lnTo>
                    <a:pt x="254" y="60"/>
                  </a:lnTo>
                  <a:lnTo>
                    <a:pt x="254" y="60"/>
                  </a:lnTo>
                  <a:lnTo>
                    <a:pt x="254" y="62"/>
                  </a:lnTo>
                  <a:lnTo>
                    <a:pt x="254" y="60"/>
                  </a:lnTo>
                  <a:lnTo>
                    <a:pt x="254" y="62"/>
                  </a:lnTo>
                  <a:lnTo>
                    <a:pt x="254" y="64"/>
                  </a:lnTo>
                  <a:lnTo>
                    <a:pt x="254" y="66"/>
                  </a:lnTo>
                  <a:lnTo>
                    <a:pt x="254" y="64"/>
                  </a:lnTo>
                  <a:lnTo>
                    <a:pt x="254" y="66"/>
                  </a:lnTo>
                  <a:lnTo>
                    <a:pt x="254" y="68"/>
                  </a:lnTo>
                  <a:lnTo>
                    <a:pt x="254" y="70"/>
                  </a:lnTo>
                  <a:lnTo>
                    <a:pt x="254" y="72"/>
                  </a:lnTo>
                  <a:lnTo>
                    <a:pt x="254" y="74"/>
                  </a:lnTo>
                  <a:lnTo>
                    <a:pt x="254" y="72"/>
                  </a:lnTo>
                  <a:lnTo>
                    <a:pt x="254" y="74"/>
                  </a:lnTo>
                  <a:lnTo>
                    <a:pt x="254" y="76"/>
                  </a:lnTo>
                  <a:lnTo>
                    <a:pt x="254" y="78"/>
                  </a:lnTo>
                  <a:lnTo>
                    <a:pt x="256" y="78"/>
                  </a:lnTo>
                  <a:lnTo>
                    <a:pt x="256" y="80"/>
                  </a:lnTo>
                  <a:lnTo>
                    <a:pt x="256" y="82"/>
                  </a:lnTo>
                  <a:lnTo>
                    <a:pt x="256" y="84"/>
                  </a:lnTo>
                  <a:lnTo>
                    <a:pt x="256" y="86"/>
                  </a:lnTo>
                  <a:lnTo>
                    <a:pt x="256" y="88"/>
                  </a:lnTo>
                  <a:lnTo>
                    <a:pt x="258" y="88"/>
                  </a:lnTo>
                  <a:lnTo>
                    <a:pt x="258" y="90"/>
                  </a:lnTo>
                  <a:lnTo>
                    <a:pt x="256" y="90"/>
                  </a:lnTo>
                  <a:lnTo>
                    <a:pt x="258" y="90"/>
                  </a:lnTo>
                  <a:lnTo>
                    <a:pt x="258" y="92"/>
                  </a:lnTo>
                  <a:lnTo>
                    <a:pt x="258" y="94"/>
                  </a:lnTo>
                  <a:lnTo>
                    <a:pt x="260" y="94"/>
                  </a:lnTo>
                  <a:lnTo>
                    <a:pt x="258" y="94"/>
                  </a:lnTo>
                  <a:lnTo>
                    <a:pt x="260" y="94"/>
                  </a:lnTo>
                  <a:lnTo>
                    <a:pt x="258" y="94"/>
                  </a:lnTo>
                  <a:lnTo>
                    <a:pt x="258" y="96"/>
                  </a:lnTo>
                  <a:lnTo>
                    <a:pt x="260" y="96"/>
                  </a:lnTo>
                  <a:lnTo>
                    <a:pt x="258" y="96"/>
                  </a:lnTo>
                  <a:lnTo>
                    <a:pt x="260" y="96"/>
                  </a:lnTo>
                  <a:lnTo>
                    <a:pt x="260" y="98"/>
                  </a:lnTo>
                  <a:lnTo>
                    <a:pt x="260" y="100"/>
                  </a:lnTo>
                  <a:lnTo>
                    <a:pt x="260" y="102"/>
                  </a:lnTo>
                  <a:lnTo>
                    <a:pt x="262" y="102"/>
                  </a:lnTo>
                  <a:lnTo>
                    <a:pt x="260" y="102"/>
                  </a:lnTo>
                  <a:lnTo>
                    <a:pt x="262" y="102"/>
                  </a:lnTo>
                  <a:lnTo>
                    <a:pt x="260" y="102"/>
                  </a:lnTo>
                  <a:lnTo>
                    <a:pt x="262" y="102"/>
                  </a:lnTo>
                  <a:lnTo>
                    <a:pt x="262" y="104"/>
                  </a:lnTo>
                  <a:lnTo>
                    <a:pt x="260" y="104"/>
                  </a:lnTo>
                  <a:lnTo>
                    <a:pt x="262" y="104"/>
                  </a:lnTo>
                  <a:lnTo>
                    <a:pt x="260" y="104"/>
                  </a:lnTo>
                  <a:lnTo>
                    <a:pt x="262" y="104"/>
                  </a:lnTo>
                  <a:lnTo>
                    <a:pt x="260" y="104"/>
                  </a:lnTo>
                  <a:lnTo>
                    <a:pt x="262" y="104"/>
                  </a:lnTo>
                  <a:lnTo>
                    <a:pt x="260" y="104"/>
                  </a:lnTo>
                  <a:lnTo>
                    <a:pt x="260" y="106"/>
                  </a:lnTo>
                  <a:lnTo>
                    <a:pt x="262" y="106"/>
                  </a:lnTo>
                  <a:lnTo>
                    <a:pt x="260" y="106"/>
                  </a:lnTo>
                  <a:lnTo>
                    <a:pt x="260" y="108"/>
                  </a:lnTo>
                  <a:lnTo>
                    <a:pt x="262" y="108"/>
                  </a:lnTo>
                  <a:lnTo>
                    <a:pt x="260" y="108"/>
                  </a:lnTo>
                  <a:lnTo>
                    <a:pt x="260" y="108"/>
                  </a:lnTo>
                  <a:lnTo>
                    <a:pt x="260" y="110"/>
                  </a:lnTo>
                  <a:lnTo>
                    <a:pt x="260" y="112"/>
                  </a:lnTo>
                  <a:lnTo>
                    <a:pt x="260" y="114"/>
                  </a:lnTo>
                  <a:lnTo>
                    <a:pt x="260" y="116"/>
                  </a:lnTo>
                  <a:lnTo>
                    <a:pt x="260" y="118"/>
                  </a:lnTo>
                  <a:lnTo>
                    <a:pt x="260" y="120"/>
                  </a:lnTo>
                  <a:lnTo>
                    <a:pt x="260" y="122"/>
                  </a:lnTo>
                  <a:lnTo>
                    <a:pt x="260" y="124"/>
                  </a:lnTo>
                  <a:lnTo>
                    <a:pt x="260" y="126"/>
                  </a:lnTo>
                  <a:lnTo>
                    <a:pt x="260" y="128"/>
                  </a:lnTo>
                  <a:lnTo>
                    <a:pt x="260" y="130"/>
                  </a:lnTo>
                  <a:lnTo>
                    <a:pt x="260" y="132"/>
                  </a:lnTo>
                  <a:lnTo>
                    <a:pt x="260" y="134"/>
                  </a:lnTo>
                  <a:lnTo>
                    <a:pt x="260" y="136"/>
                  </a:lnTo>
                  <a:lnTo>
                    <a:pt x="260" y="134"/>
                  </a:lnTo>
                  <a:lnTo>
                    <a:pt x="260" y="136"/>
                  </a:lnTo>
                  <a:lnTo>
                    <a:pt x="262" y="136"/>
                  </a:lnTo>
                  <a:lnTo>
                    <a:pt x="262" y="138"/>
                  </a:lnTo>
                  <a:lnTo>
                    <a:pt x="260" y="138"/>
                  </a:lnTo>
                  <a:lnTo>
                    <a:pt x="262" y="138"/>
                  </a:lnTo>
                  <a:lnTo>
                    <a:pt x="260" y="138"/>
                  </a:lnTo>
                  <a:lnTo>
                    <a:pt x="262" y="138"/>
                  </a:lnTo>
                  <a:lnTo>
                    <a:pt x="260" y="138"/>
                  </a:lnTo>
                  <a:lnTo>
                    <a:pt x="260" y="140"/>
                  </a:lnTo>
                  <a:lnTo>
                    <a:pt x="260" y="142"/>
                  </a:lnTo>
                  <a:lnTo>
                    <a:pt x="260" y="144"/>
                  </a:lnTo>
                  <a:lnTo>
                    <a:pt x="260" y="146"/>
                  </a:lnTo>
                  <a:lnTo>
                    <a:pt x="260" y="144"/>
                  </a:lnTo>
                  <a:lnTo>
                    <a:pt x="260" y="146"/>
                  </a:lnTo>
                  <a:lnTo>
                    <a:pt x="260" y="148"/>
                  </a:lnTo>
                  <a:lnTo>
                    <a:pt x="260" y="150"/>
                  </a:lnTo>
                  <a:lnTo>
                    <a:pt x="260" y="152"/>
                  </a:lnTo>
                  <a:lnTo>
                    <a:pt x="260" y="154"/>
                  </a:lnTo>
                  <a:lnTo>
                    <a:pt x="260" y="152"/>
                  </a:lnTo>
                  <a:lnTo>
                    <a:pt x="260" y="154"/>
                  </a:lnTo>
                  <a:lnTo>
                    <a:pt x="260" y="156"/>
                  </a:lnTo>
                  <a:lnTo>
                    <a:pt x="260" y="156"/>
                  </a:lnTo>
                  <a:lnTo>
                    <a:pt x="260" y="158"/>
                  </a:lnTo>
                  <a:lnTo>
                    <a:pt x="262" y="158"/>
                  </a:lnTo>
                  <a:lnTo>
                    <a:pt x="262" y="160"/>
                  </a:lnTo>
                  <a:lnTo>
                    <a:pt x="262" y="162"/>
                  </a:lnTo>
                  <a:lnTo>
                    <a:pt x="262" y="160"/>
                  </a:lnTo>
                  <a:lnTo>
                    <a:pt x="262" y="162"/>
                  </a:lnTo>
                  <a:lnTo>
                    <a:pt x="262" y="164"/>
                  </a:lnTo>
                  <a:lnTo>
                    <a:pt x="264" y="164"/>
                  </a:lnTo>
                  <a:lnTo>
                    <a:pt x="264" y="166"/>
                  </a:lnTo>
                  <a:lnTo>
                    <a:pt x="266" y="166"/>
                  </a:lnTo>
                  <a:lnTo>
                    <a:pt x="264" y="166"/>
                  </a:lnTo>
                  <a:lnTo>
                    <a:pt x="266" y="166"/>
                  </a:lnTo>
                  <a:lnTo>
                    <a:pt x="266" y="168"/>
                  </a:lnTo>
                  <a:lnTo>
                    <a:pt x="264" y="168"/>
                  </a:lnTo>
                  <a:lnTo>
                    <a:pt x="266" y="168"/>
                  </a:lnTo>
                  <a:lnTo>
                    <a:pt x="264" y="168"/>
                  </a:lnTo>
                  <a:lnTo>
                    <a:pt x="266" y="168"/>
                  </a:lnTo>
                  <a:lnTo>
                    <a:pt x="264" y="168"/>
                  </a:lnTo>
                  <a:lnTo>
                    <a:pt x="266" y="168"/>
                  </a:lnTo>
                  <a:lnTo>
                    <a:pt x="264" y="168"/>
                  </a:lnTo>
                  <a:lnTo>
                    <a:pt x="266" y="168"/>
                  </a:lnTo>
                  <a:lnTo>
                    <a:pt x="266" y="170"/>
                  </a:lnTo>
                  <a:lnTo>
                    <a:pt x="264" y="170"/>
                  </a:lnTo>
                  <a:lnTo>
                    <a:pt x="266" y="170"/>
                  </a:lnTo>
                  <a:lnTo>
                    <a:pt x="264" y="170"/>
                  </a:lnTo>
                  <a:lnTo>
                    <a:pt x="266" y="170"/>
                  </a:lnTo>
                  <a:lnTo>
                    <a:pt x="264" y="170"/>
                  </a:lnTo>
                  <a:lnTo>
                    <a:pt x="266" y="170"/>
                  </a:lnTo>
                  <a:lnTo>
                    <a:pt x="264" y="170"/>
                  </a:lnTo>
                  <a:lnTo>
                    <a:pt x="264" y="172"/>
                  </a:lnTo>
                  <a:lnTo>
                    <a:pt x="266" y="172"/>
                  </a:lnTo>
                  <a:lnTo>
                    <a:pt x="264" y="172"/>
                  </a:lnTo>
                  <a:lnTo>
                    <a:pt x="266" y="172"/>
                  </a:lnTo>
                  <a:lnTo>
                    <a:pt x="266" y="174"/>
                  </a:lnTo>
                  <a:lnTo>
                    <a:pt x="264" y="174"/>
                  </a:lnTo>
                  <a:lnTo>
                    <a:pt x="266" y="174"/>
                  </a:lnTo>
                  <a:lnTo>
                    <a:pt x="264" y="174"/>
                  </a:lnTo>
                  <a:lnTo>
                    <a:pt x="266" y="174"/>
                  </a:lnTo>
                  <a:lnTo>
                    <a:pt x="264" y="174"/>
                  </a:lnTo>
                  <a:lnTo>
                    <a:pt x="266" y="174"/>
                  </a:lnTo>
                  <a:lnTo>
                    <a:pt x="264" y="174"/>
                  </a:lnTo>
                  <a:lnTo>
                    <a:pt x="266" y="174"/>
                  </a:lnTo>
                  <a:lnTo>
                    <a:pt x="264" y="174"/>
                  </a:lnTo>
                  <a:lnTo>
                    <a:pt x="266" y="174"/>
                  </a:lnTo>
                  <a:lnTo>
                    <a:pt x="266" y="176"/>
                  </a:lnTo>
                  <a:lnTo>
                    <a:pt x="266" y="178"/>
                  </a:lnTo>
                  <a:lnTo>
                    <a:pt x="266" y="180"/>
                  </a:lnTo>
                  <a:lnTo>
                    <a:pt x="266" y="182"/>
                  </a:lnTo>
                  <a:lnTo>
                    <a:pt x="264" y="182"/>
                  </a:lnTo>
                  <a:lnTo>
                    <a:pt x="264" y="184"/>
                  </a:lnTo>
                  <a:lnTo>
                    <a:pt x="264" y="186"/>
                  </a:lnTo>
                  <a:lnTo>
                    <a:pt x="266" y="186"/>
                  </a:lnTo>
                  <a:lnTo>
                    <a:pt x="264" y="186"/>
                  </a:lnTo>
                  <a:lnTo>
                    <a:pt x="264" y="188"/>
                  </a:lnTo>
                  <a:lnTo>
                    <a:pt x="262" y="186"/>
                  </a:lnTo>
                  <a:lnTo>
                    <a:pt x="260" y="186"/>
                  </a:lnTo>
                  <a:lnTo>
                    <a:pt x="258" y="186"/>
                  </a:lnTo>
                  <a:lnTo>
                    <a:pt x="256" y="186"/>
                  </a:lnTo>
                  <a:lnTo>
                    <a:pt x="254" y="186"/>
                  </a:lnTo>
                  <a:lnTo>
                    <a:pt x="252" y="186"/>
                  </a:lnTo>
                  <a:lnTo>
                    <a:pt x="250" y="186"/>
                  </a:lnTo>
                  <a:lnTo>
                    <a:pt x="248" y="186"/>
                  </a:lnTo>
                  <a:lnTo>
                    <a:pt x="246" y="186"/>
                  </a:lnTo>
                  <a:lnTo>
                    <a:pt x="244" y="186"/>
                  </a:lnTo>
                  <a:lnTo>
                    <a:pt x="242" y="186"/>
                  </a:lnTo>
                  <a:lnTo>
                    <a:pt x="240" y="186"/>
                  </a:lnTo>
                  <a:lnTo>
                    <a:pt x="238" y="186"/>
                  </a:lnTo>
                  <a:lnTo>
                    <a:pt x="238" y="184"/>
                  </a:lnTo>
                  <a:lnTo>
                    <a:pt x="236" y="184"/>
                  </a:lnTo>
                  <a:lnTo>
                    <a:pt x="234" y="184"/>
                  </a:lnTo>
                  <a:lnTo>
                    <a:pt x="232" y="184"/>
                  </a:lnTo>
                  <a:lnTo>
                    <a:pt x="230" y="184"/>
                  </a:lnTo>
                  <a:lnTo>
                    <a:pt x="228" y="184"/>
                  </a:lnTo>
                  <a:lnTo>
                    <a:pt x="226" y="184"/>
                  </a:lnTo>
                  <a:lnTo>
                    <a:pt x="224" y="184"/>
                  </a:lnTo>
                  <a:lnTo>
                    <a:pt x="222" y="184"/>
                  </a:lnTo>
                  <a:lnTo>
                    <a:pt x="220" y="184"/>
                  </a:lnTo>
                  <a:lnTo>
                    <a:pt x="218" y="184"/>
                  </a:lnTo>
                  <a:lnTo>
                    <a:pt x="218" y="182"/>
                  </a:lnTo>
                  <a:lnTo>
                    <a:pt x="214" y="182"/>
                  </a:lnTo>
                  <a:lnTo>
                    <a:pt x="212" y="182"/>
                  </a:lnTo>
                  <a:lnTo>
                    <a:pt x="210" y="182"/>
                  </a:lnTo>
                  <a:lnTo>
                    <a:pt x="208" y="182"/>
                  </a:lnTo>
                  <a:lnTo>
                    <a:pt x="206" y="182"/>
                  </a:lnTo>
                  <a:lnTo>
                    <a:pt x="204" y="182"/>
                  </a:lnTo>
                  <a:lnTo>
                    <a:pt x="202" y="182"/>
                  </a:lnTo>
                  <a:lnTo>
                    <a:pt x="200" y="182"/>
                  </a:lnTo>
                  <a:lnTo>
                    <a:pt x="198" y="180"/>
                  </a:lnTo>
                  <a:lnTo>
                    <a:pt x="196" y="180"/>
                  </a:lnTo>
                  <a:lnTo>
                    <a:pt x="194" y="180"/>
                  </a:lnTo>
                  <a:lnTo>
                    <a:pt x="192" y="180"/>
                  </a:lnTo>
                  <a:lnTo>
                    <a:pt x="190" y="180"/>
                  </a:lnTo>
                  <a:lnTo>
                    <a:pt x="188" y="180"/>
                  </a:lnTo>
                  <a:lnTo>
                    <a:pt x="186" y="180"/>
                  </a:lnTo>
                  <a:lnTo>
                    <a:pt x="186" y="180"/>
                  </a:lnTo>
                  <a:lnTo>
                    <a:pt x="184" y="180"/>
                  </a:lnTo>
                  <a:lnTo>
                    <a:pt x="184" y="178"/>
                  </a:lnTo>
                  <a:lnTo>
                    <a:pt x="182" y="178"/>
                  </a:lnTo>
                  <a:lnTo>
                    <a:pt x="180" y="178"/>
                  </a:lnTo>
                  <a:lnTo>
                    <a:pt x="178" y="178"/>
                  </a:lnTo>
                  <a:lnTo>
                    <a:pt x="176" y="178"/>
                  </a:lnTo>
                  <a:lnTo>
                    <a:pt x="174" y="178"/>
                  </a:lnTo>
                  <a:lnTo>
                    <a:pt x="172" y="178"/>
                  </a:lnTo>
                  <a:lnTo>
                    <a:pt x="170" y="178"/>
                  </a:lnTo>
                  <a:lnTo>
                    <a:pt x="168" y="178"/>
                  </a:lnTo>
                  <a:lnTo>
                    <a:pt x="166" y="176"/>
                  </a:lnTo>
                  <a:lnTo>
                    <a:pt x="164" y="176"/>
                  </a:lnTo>
                  <a:lnTo>
                    <a:pt x="162" y="176"/>
                  </a:lnTo>
                  <a:lnTo>
                    <a:pt x="160" y="176"/>
                  </a:lnTo>
                  <a:lnTo>
                    <a:pt x="158" y="176"/>
                  </a:lnTo>
                  <a:lnTo>
                    <a:pt x="156" y="176"/>
                  </a:lnTo>
                  <a:lnTo>
                    <a:pt x="154" y="176"/>
                  </a:lnTo>
                  <a:lnTo>
                    <a:pt x="152" y="176"/>
                  </a:lnTo>
                  <a:lnTo>
                    <a:pt x="150" y="176"/>
                  </a:lnTo>
                  <a:lnTo>
                    <a:pt x="150" y="174"/>
                  </a:lnTo>
                  <a:lnTo>
                    <a:pt x="148" y="174"/>
                  </a:lnTo>
                  <a:lnTo>
                    <a:pt x="146" y="174"/>
                  </a:lnTo>
                  <a:lnTo>
                    <a:pt x="144" y="174"/>
                  </a:lnTo>
                  <a:lnTo>
                    <a:pt x="142" y="174"/>
                  </a:lnTo>
                  <a:lnTo>
                    <a:pt x="140" y="174"/>
                  </a:lnTo>
                  <a:lnTo>
                    <a:pt x="138" y="174"/>
                  </a:lnTo>
                  <a:lnTo>
                    <a:pt x="138" y="174"/>
                  </a:lnTo>
                  <a:lnTo>
                    <a:pt x="138" y="172"/>
                  </a:lnTo>
                  <a:lnTo>
                    <a:pt x="136" y="172"/>
                  </a:lnTo>
                  <a:lnTo>
                    <a:pt x="134" y="172"/>
                  </a:lnTo>
                  <a:lnTo>
                    <a:pt x="132" y="172"/>
                  </a:lnTo>
                  <a:lnTo>
                    <a:pt x="130" y="172"/>
                  </a:lnTo>
                  <a:lnTo>
                    <a:pt x="128" y="172"/>
                  </a:lnTo>
                  <a:lnTo>
                    <a:pt x="126" y="172"/>
                  </a:lnTo>
                  <a:lnTo>
                    <a:pt x="124" y="172"/>
                  </a:lnTo>
                  <a:lnTo>
                    <a:pt x="122" y="172"/>
                  </a:lnTo>
                  <a:lnTo>
                    <a:pt x="122" y="170"/>
                  </a:lnTo>
                  <a:lnTo>
                    <a:pt x="120" y="170"/>
                  </a:lnTo>
                  <a:lnTo>
                    <a:pt x="118" y="170"/>
                  </a:lnTo>
                  <a:lnTo>
                    <a:pt x="116" y="170"/>
                  </a:lnTo>
                  <a:lnTo>
                    <a:pt x="114" y="170"/>
                  </a:lnTo>
                  <a:lnTo>
                    <a:pt x="112" y="170"/>
                  </a:lnTo>
                  <a:lnTo>
                    <a:pt x="110" y="170"/>
                  </a:lnTo>
                  <a:lnTo>
                    <a:pt x="108" y="170"/>
                  </a:lnTo>
                  <a:lnTo>
                    <a:pt x="108" y="168"/>
                  </a:lnTo>
                  <a:lnTo>
                    <a:pt x="104" y="168"/>
                  </a:lnTo>
                  <a:lnTo>
                    <a:pt x="102" y="168"/>
                  </a:lnTo>
                  <a:lnTo>
                    <a:pt x="100" y="168"/>
                  </a:lnTo>
                  <a:lnTo>
                    <a:pt x="98" y="168"/>
                  </a:lnTo>
                  <a:lnTo>
                    <a:pt x="96" y="168"/>
                  </a:lnTo>
                  <a:lnTo>
                    <a:pt x="96" y="166"/>
                  </a:lnTo>
                  <a:lnTo>
                    <a:pt x="94" y="166"/>
                  </a:lnTo>
                  <a:lnTo>
                    <a:pt x="92" y="166"/>
                  </a:lnTo>
                  <a:lnTo>
                    <a:pt x="90" y="166"/>
                  </a:lnTo>
                  <a:lnTo>
                    <a:pt x="90" y="166"/>
                  </a:lnTo>
                  <a:lnTo>
                    <a:pt x="88" y="166"/>
                  </a:lnTo>
                  <a:lnTo>
                    <a:pt x="86" y="166"/>
                  </a:lnTo>
                  <a:lnTo>
                    <a:pt x="84" y="166"/>
                  </a:lnTo>
                  <a:lnTo>
                    <a:pt x="84" y="164"/>
                  </a:lnTo>
                  <a:lnTo>
                    <a:pt x="82" y="164"/>
                  </a:lnTo>
                  <a:lnTo>
                    <a:pt x="80" y="164"/>
                  </a:lnTo>
                  <a:lnTo>
                    <a:pt x="78" y="164"/>
                  </a:lnTo>
                  <a:lnTo>
                    <a:pt x="76" y="164"/>
                  </a:lnTo>
                  <a:lnTo>
                    <a:pt x="74" y="164"/>
                  </a:lnTo>
                  <a:lnTo>
                    <a:pt x="72" y="164"/>
                  </a:lnTo>
                  <a:lnTo>
                    <a:pt x="72" y="162"/>
                  </a:lnTo>
                  <a:lnTo>
                    <a:pt x="70" y="162"/>
                  </a:lnTo>
                  <a:lnTo>
                    <a:pt x="68" y="162"/>
                  </a:lnTo>
                  <a:lnTo>
                    <a:pt x="66" y="162"/>
                  </a:lnTo>
                  <a:lnTo>
                    <a:pt x="64" y="162"/>
                  </a:lnTo>
                  <a:lnTo>
                    <a:pt x="62" y="162"/>
                  </a:lnTo>
                  <a:lnTo>
                    <a:pt x="60" y="162"/>
                  </a:lnTo>
                  <a:lnTo>
                    <a:pt x="58" y="160"/>
                  </a:lnTo>
                  <a:lnTo>
                    <a:pt x="56" y="160"/>
                  </a:lnTo>
                  <a:lnTo>
                    <a:pt x="54" y="160"/>
                  </a:lnTo>
                  <a:lnTo>
                    <a:pt x="52" y="160"/>
                  </a:lnTo>
                  <a:lnTo>
                    <a:pt x="50" y="160"/>
                  </a:lnTo>
                  <a:lnTo>
                    <a:pt x="48" y="160"/>
                  </a:lnTo>
                  <a:lnTo>
                    <a:pt x="48" y="158"/>
                  </a:lnTo>
                  <a:lnTo>
                    <a:pt x="46" y="158"/>
                  </a:lnTo>
                  <a:lnTo>
                    <a:pt x="44" y="158"/>
                  </a:lnTo>
                  <a:lnTo>
                    <a:pt x="42" y="158"/>
                  </a:lnTo>
                  <a:lnTo>
                    <a:pt x="42" y="158"/>
                  </a:lnTo>
                  <a:lnTo>
                    <a:pt x="40" y="158"/>
                  </a:lnTo>
                  <a:lnTo>
                    <a:pt x="38" y="158"/>
                  </a:lnTo>
                  <a:lnTo>
                    <a:pt x="38" y="156"/>
                  </a:lnTo>
                  <a:lnTo>
                    <a:pt x="34" y="156"/>
                  </a:lnTo>
                  <a:lnTo>
                    <a:pt x="32" y="156"/>
                  </a:lnTo>
                  <a:lnTo>
                    <a:pt x="30" y="156"/>
                  </a:lnTo>
                  <a:lnTo>
                    <a:pt x="28" y="156"/>
                  </a:lnTo>
                  <a:lnTo>
                    <a:pt x="26" y="156"/>
                  </a:lnTo>
                  <a:lnTo>
                    <a:pt x="24" y="156"/>
                  </a:lnTo>
                  <a:lnTo>
                    <a:pt x="22" y="156"/>
                  </a:lnTo>
                  <a:lnTo>
                    <a:pt x="20" y="156"/>
                  </a:lnTo>
                  <a:lnTo>
                    <a:pt x="18" y="156"/>
                  </a:lnTo>
                  <a:lnTo>
                    <a:pt x="16" y="156"/>
                  </a:lnTo>
                  <a:lnTo>
                    <a:pt x="16" y="154"/>
                  </a:lnTo>
                  <a:lnTo>
                    <a:pt x="14" y="154"/>
                  </a:lnTo>
                  <a:lnTo>
                    <a:pt x="12" y="154"/>
                  </a:lnTo>
                  <a:lnTo>
                    <a:pt x="10" y="154"/>
                  </a:lnTo>
                  <a:lnTo>
                    <a:pt x="8" y="154"/>
                  </a:lnTo>
                  <a:lnTo>
                    <a:pt x="6" y="154"/>
                  </a:lnTo>
                  <a:lnTo>
                    <a:pt x="6" y="152"/>
                  </a:lnTo>
                  <a:lnTo>
                    <a:pt x="4" y="152"/>
                  </a:lnTo>
                  <a:lnTo>
                    <a:pt x="2" y="152"/>
                  </a:lnTo>
                  <a:lnTo>
                    <a:pt x="0" y="152"/>
                  </a:lnTo>
                  <a:lnTo>
                    <a:pt x="0" y="150"/>
                  </a:lnTo>
                  <a:lnTo>
                    <a:pt x="0" y="148"/>
                  </a:lnTo>
                  <a:lnTo>
                    <a:pt x="0" y="146"/>
                  </a:lnTo>
                  <a:lnTo>
                    <a:pt x="2" y="146"/>
                  </a:lnTo>
                  <a:lnTo>
                    <a:pt x="2" y="144"/>
                  </a:lnTo>
                  <a:lnTo>
                    <a:pt x="2" y="142"/>
                  </a:lnTo>
                  <a:lnTo>
                    <a:pt x="2" y="140"/>
                  </a:lnTo>
                  <a:lnTo>
                    <a:pt x="2" y="138"/>
                  </a:lnTo>
                  <a:lnTo>
                    <a:pt x="2" y="136"/>
                  </a:lnTo>
                  <a:lnTo>
                    <a:pt x="4" y="134"/>
                  </a:lnTo>
                  <a:lnTo>
                    <a:pt x="4" y="132"/>
                  </a:lnTo>
                  <a:lnTo>
                    <a:pt x="4" y="130"/>
                  </a:lnTo>
                  <a:lnTo>
                    <a:pt x="4" y="128"/>
                  </a:lnTo>
                  <a:lnTo>
                    <a:pt x="4" y="126"/>
                  </a:lnTo>
                  <a:lnTo>
                    <a:pt x="6" y="126"/>
                  </a:lnTo>
                  <a:lnTo>
                    <a:pt x="6" y="124"/>
                  </a:lnTo>
                  <a:lnTo>
                    <a:pt x="6" y="122"/>
                  </a:lnTo>
                  <a:lnTo>
                    <a:pt x="6" y="120"/>
                  </a:lnTo>
                  <a:lnTo>
                    <a:pt x="6" y="118"/>
                  </a:lnTo>
                  <a:lnTo>
                    <a:pt x="6" y="116"/>
                  </a:lnTo>
                  <a:lnTo>
                    <a:pt x="8" y="114"/>
                  </a:lnTo>
                  <a:lnTo>
                    <a:pt x="8" y="112"/>
                  </a:lnTo>
                  <a:lnTo>
                    <a:pt x="8" y="110"/>
                  </a:lnTo>
                  <a:lnTo>
                    <a:pt x="8" y="108"/>
                  </a:lnTo>
                  <a:lnTo>
                    <a:pt x="8" y="108"/>
                  </a:lnTo>
                  <a:lnTo>
                    <a:pt x="8" y="106"/>
                  </a:lnTo>
                  <a:lnTo>
                    <a:pt x="10" y="106"/>
                  </a:lnTo>
                  <a:lnTo>
                    <a:pt x="10" y="104"/>
                  </a:lnTo>
                  <a:lnTo>
                    <a:pt x="10" y="102"/>
                  </a:lnTo>
                  <a:lnTo>
                    <a:pt x="10" y="100"/>
                  </a:lnTo>
                  <a:lnTo>
                    <a:pt x="10" y="98"/>
                  </a:lnTo>
                  <a:lnTo>
                    <a:pt x="10" y="96"/>
                  </a:lnTo>
                  <a:lnTo>
                    <a:pt x="12" y="96"/>
                  </a:lnTo>
                  <a:lnTo>
                    <a:pt x="12" y="94"/>
                  </a:lnTo>
                  <a:lnTo>
                    <a:pt x="12" y="92"/>
                  </a:lnTo>
                  <a:lnTo>
                    <a:pt x="12" y="90"/>
                  </a:lnTo>
                  <a:lnTo>
                    <a:pt x="12" y="88"/>
                  </a:lnTo>
                  <a:lnTo>
                    <a:pt x="14" y="86"/>
                  </a:lnTo>
                  <a:lnTo>
                    <a:pt x="14" y="84"/>
                  </a:lnTo>
                  <a:lnTo>
                    <a:pt x="14" y="82"/>
                  </a:lnTo>
                  <a:lnTo>
                    <a:pt x="14" y="80"/>
                  </a:lnTo>
                  <a:lnTo>
                    <a:pt x="14" y="78"/>
                  </a:lnTo>
                  <a:lnTo>
                    <a:pt x="14" y="76"/>
                  </a:lnTo>
                  <a:lnTo>
                    <a:pt x="16" y="76"/>
                  </a:lnTo>
                  <a:lnTo>
                    <a:pt x="16" y="74"/>
                  </a:lnTo>
                  <a:lnTo>
                    <a:pt x="16" y="72"/>
                  </a:lnTo>
                  <a:lnTo>
                    <a:pt x="16" y="70"/>
                  </a:lnTo>
                  <a:lnTo>
                    <a:pt x="16" y="68"/>
                  </a:lnTo>
                  <a:lnTo>
                    <a:pt x="16" y="66"/>
                  </a:lnTo>
                  <a:lnTo>
                    <a:pt x="18" y="66"/>
                  </a:lnTo>
                  <a:lnTo>
                    <a:pt x="18" y="64"/>
                  </a:lnTo>
                  <a:lnTo>
                    <a:pt x="18" y="60"/>
                  </a:lnTo>
                  <a:lnTo>
                    <a:pt x="18" y="60"/>
                  </a:lnTo>
                  <a:lnTo>
                    <a:pt x="18" y="58"/>
                  </a:lnTo>
                  <a:lnTo>
                    <a:pt x="20" y="58"/>
                  </a:lnTo>
                  <a:lnTo>
                    <a:pt x="20" y="56"/>
                  </a:lnTo>
                  <a:lnTo>
                    <a:pt x="20" y="54"/>
                  </a:lnTo>
                  <a:lnTo>
                    <a:pt x="20" y="52"/>
                  </a:lnTo>
                  <a:lnTo>
                    <a:pt x="20" y="50"/>
                  </a:lnTo>
                  <a:lnTo>
                    <a:pt x="20" y="48"/>
                  </a:lnTo>
                  <a:lnTo>
                    <a:pt x="22" y="46"/>
                  </a:lnTo>
                  <a:lnTo>
                    <a:pt x="22" y="44"/>
                  </a:lnTo>
                  <a:lnTo>
                    <a:pt x="22" y="42"/>
                  </a:lnTo>
                  <a:lnTo>
                    <a:pt x="22" y="40"/>
                  </a:lnTo>
                  <a:lnTo>
                    <a:pt x="22" y="38"/>
                  </a:lnTo>
                  <a:lnTo>
                    <a:pt x="22" y="36"/>
                  </a:lnTo>
                  <a:lnTo>
                    <a:pt x="24" y="36"/>
                  </a:lnTo>
                  <a:lnTo>
                    <a:pt x="24" y="34"/>
                  </a:lnTo>
                  <a:lnTo>
                    <a:pt x="24" y="32"/>
                  </a:lnTo>
                  <a:lnTo>
                    <a:pt x="24" y="30"/>
                  </a:lnTo>
                  <a:lnTo>
                    <a:pt x="24" y="28"/>
                  </a:lnTo>
                  <a:lnTo>
                    <a:pt x="24" y="26"/>
                  </a:lnTo>
                  <a:lnTo>
                    <a:pt x="26" y="26"/>
                  </a:lnTo>
                  <a:lnTo>
                    <a:pt x="26" y="24"/>
                  </a:lnTo>
                  <a:lnTo>
                    <a:pt x="26" y="22"/>
                  </a:lnTo>
                  <a:lnTo>
                    <a:pt x="26" y="20"/>
                  </a:lnTo>
                  <a:lnTo>
                    <a:pt x="26" y="18"/>
                  </a:lnTo>
                  <a:lnTo>
                    <a:pt x="26" y="16"/>
                  </a:lnTo>
                  <a:lnTo>
                    <a:pt x="28" y="16"/>
                  </a:lnTo>
                  <a:lnTo>
                    <a:pt x="28" y="14"/>
                  </a:lnTo>
                  <a:lnTo>
                    <a:pt x="28" y="12"/>
                  </a:lnTo>
                  <a:lnTo>
                    <a:pt x="28" y="12"/>
                  </a:lnTo>
                  <a:lnTo>
                    <a:pt x="28" y="10"/>
                  </a:lnTo>
                  <a:lnTo>
                    <a:pt x="28" y="8"/>
                  </a:lnTo>
                  <a:lnTo>
                    <a:pt x="30" y="6"/>
                  </a:lnTo>
                  <a:lnTo>
                    <a:pt x="30" y="4"/>
                  </a:lnTo>
                  <a:lnTo>
                    <a:pt x="30" y="2"/>
                  </a:lnTo>
                  <a:lnTo>
                    <a:pt x="30" y="0"/>
                  </a:lnTo>
                  <a:lnTo>
                    <a:pt x="32" y="0"/>
                  </a:lnTo>
                  <a:lnTo>
                    <a:pt x="34" y="0"/>
                  </a:lnTo>
                  <a:lnTo>
                    <a:pt x="38" y="0"/>
                  </a:lnTo>
                  <a:lnTo>
                    <a:pt x="40" y="2"/>
                  </a:lnTo>
                  <a:lnTo>
                    <a:pt x="42" y="2"/>
                  </a:lnTo>
                  <a:lnTo>
                    <a:pt x="42" y="2"/>
                  </a:lnTo>
                  <a:lnTo>
                    <a:pt x="44" y="2"/>
                  </a:lnTo>
                  <a:lnTo>
                    <a:pt x="46" y="2"/>
                  </a:lnTo>
                  <a:lnTo>
                    <a:pt x="48" y="2"/>
                  </a:lnTo>
                  <a:lnTo>
                    <a:pt x="48" y="4"/>
                  </a:lnTo>
                  <a:lnTo>
                    <a:pt x="50" y="4"/>
                  </a:lnTo>
                  <a:lnTo>
                    <a:pt x="52" y="4"/>
                  </a:lnTo>
                  <a:lnTo>
                    <a:pt x="54" y="4"/>
                  </a:lnTo>
                  <a:lnTo>
                    <a:pt x="56" y="4"/>
                  </a:lnTo>
                  <a:lnTo>
                    <a:pt x="64" y="6"/>
                  </a:lnTo>
                  <a:lnTo>
                    <a:pt x="66" y="6"/>
                  </a:lnTo>
                  <a:lnTo>
                    <a:pt x="68" y="6"/>
                  </a:lnTo>
                  <a:lnTo>
                    <a:pt x="70" y="6"/>
                  </a:lnTo>
                  <a:lnTo>
                    <a:pt x="70" y="8"/>
                  </a:lnTo>
                  <a:lnTo>
                    <a:pt x="72" y="8"/>
                  </a:lnTo>
                  <a:lnTo>
                    <a:pt x="74" y="8"/>
                  </a:lnTo>
                  <a:lnTo>
                    <a:pt x="76" y="8"/>
                  </a:lnTo>
                  <a:lnTo>
                    <a:pt x="78" y="8"/>
                  </a:lnTo>
                  <a:lnTo>
                    <a:pt x="80" y="8"/>
                  </a:lnTo>
                  <a:lnTo>
                    <a:pt x="82" y="10"/>
                  </a:lnTo>
                  <a:lnTo>
                    <a:pt x="84" y="10"/>
                  </a:lnTo>
                  <a:lnTo>
                    <a:pt x="90" y="10"/>
                  </a:lnTo>
                  <a:lnTo>
                    <a:pt x="90" y="10"/>
                  </a:lnTo>
                  <a:lnTo>
                    <a:pt x="92" y="10"/>
                  </a:lnTo>
                  <a:lnTo>
                    <a:pt x="94" y="12"/>
                  </a:lnTo>
                  <a:lnTo>
                    <a:pt x="96" y="12"/>
                  </a:lnTo>
                  <a:lnTo>
                    <a:pt x="98" y="12"/>
                  </a:lnTo>
                  <a:lnTo>
                    <a:pt x="100" y="12"/>
                  </a:lnTo>
                  <a:lnTo>
                    <a:pt x="102" y="12"/>
                  </a:lnTo>
                  <a:lnTo>
                    <a:pt x="106" y="12"/>
                  </a:lnTo>
                  <a:lnTo>
                    <a:pt x="108" y="12"/>
                  </a:lnTo>
                  <a:lnTo>
                    <a:pt x="110" y="12"/>
                  </a:lnTo>
                  <a:lnTo>
                    <a:pt x="112" y="12"/>
                  </a:lnTo>
                  <a:lnTo>
                    <a:pt x="114" y="12"/>
                  </a:lnTo>
                  <a:lnTo>
                    <a:pt x="116" y="12"/>
                  </a:lnTo>
                  <a:lnTo>
                    <a:pt x="118" y="14"/>
                  </a:lnTo>
                  <a:lnTo>
                    <a:pt x="120" y="14"/>
                  </a:lnTo>
                  <a:lnTo>
                    <a:pt x="122" y="14"/>
                  </a:lnTo>
                  <a:lnTo>
                    <a:pt x="124" y="14"/>
                  </a:lnTo>
                  <a:lnTo>
                    <a:pt x="126" y="14"/>
                  </a:lnTo>
                  <a:lnTo>
                    <a:pt x="128" y="14"/>
                  </a:lnTo>
                  <a:lnTo>
                    <a:pt x="130" y="14"/>
                  </a:lnTo>
                  <a:lnTo>
                    <a:pt x="130" y="16"/>
                  </a:lnTo>
                  <a:lnTo>
                    <a:pt x="132" y="16"/>
                  </a:lnTo>
                  <a:lnTo>
                    <a:pt x="134" y="16"/>
                  </a:lnTo>
                  <a:lnTo>
                    <a:pt x="136" y="16"/>
                  </a:lnTo>
                  <a:lnTo>
                    <a:pt x="138" y="16"/>
                  </a:lnTo>
                  <a:lnTo>
                    <a:pt x="138" y="16"/>
                  </a:lnTo>
                  <a:lnTo>
                    <a:pt x="140" y="16"/>
                  </a:lnTo>
                  <a:lnTo>
                    <a:pt x="142" y="16"/>
                  </a:lnTo>
                  <a:lnTo>
                    <a:pt x="144" y="18"/>
                  </a:lnTo>
                  <a:lnTo>
                    <a:pt x="146" y="18"/>
                  </a:lnTo>
                  <a:lnTo>
                    <a:pt x="148" y="18"/>
                  </a:lnTo>
                  <a:lnTo>
                    <a:pt x="150" y="18"/>
                  </a:lnTo>
                  <a:lnTo>
                    <a:pt x="154" y="18"/>
                  </a:lnTo>
                  <a:lnTo>
                    <a:pt x="156" y="18"/>
                  </a:lnTo>
                  <a:lnTo>
                    <a:pt x="158" y="18"/>
                  </a:lnTo>
                  <a:lnTo>
                    <a:pt x="158" y="20"/>
                  </a:lnTo>
                  <a:lnTo>
                    <a:pt x="160" y="20"/>
                  </a:lnTo>
                  <a:lnTo>
                    <a:pt x="162" y="20"/>
                  </a:lnTo>
                  <a:lnTo>
                    <a:pt x="164" y="20"/>
                  </a:lnTo>
                  <a:lnTo>
                    <a:pt x="166" y="20"/>
                  </a:lnTo>
                  <a:lnTo>
                    <a:pt x="168" y="20"/>
                  </a:lnTo>
                  <a:lnTo>
                    <a:pt x="170" y="20"/>
                  </a:lnTo>
                  <a:lnTo>
                    <a:pt x="172" y="20"/>
                  </a:lnTo>
                  <a:lnTo>
                    <a:pt x="174" y="22"/>
                  </a:lnTo>
                  <a:lnTo>
                    <a:pt x="176" y="22"/>
                  </a:lnTo>
                  <a:lnTo>
                    <a:pt x="178" y="22"/>
                  </a:lnTo>
                  <a:lnTo>
                    <a:pt x="180" y="22"/>
                  </a:lnTo>
                  <a:lnTo>
                    <a:pt x="184" y="22"/>
                  </a:lnTo>
                  <a:lnTo>
                    <a:pt x="186" y="22"/>
                  </a:lnTo>
                  <a:lnTo>
                    <a:pt x="186" y="22"/>
                  </a:lnTo>
                  <a:lnTo>
                    <a:pt x="188" y="24"/>
                  </a:lnTo>
                  <a:lnTo>
                    <a:pt x="190" y="24"/>
                  </a:lnTo>
                  <a:lnTo>
                    <a:pt x="194" y="24"/>
                  </a:lnTo>
                  <a:lnTo>
                    <a:pt x="196" y="24"/>
                  </a:lnTo>
                  <a:lnTo>
                    <a:pt x="232" y="28"/>
                  </a:lnTo>
                  <a:lnTo>
                    <a:pt x="254" y="30"/>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13" name="Freeform 2953">
              <a:extLst>
                <a:ext uri="{FF2B5EF4-FFF2-40B4-BE49-F238E27FC236}">
                  <a16:creationId xmlns:a16="http://schemas.microsoft.com/office/drawing/2014/main" id="{5AEA2734-0D06-DCFD-4E5D-AB7F7CEADDA6}"/>
                </a:ext>
              </a:extLst>
            </p:cNvPr>
            <p:cNvSpPr>
              <a:spLocks/>
            </p:cNvSpPr>
            <p:nvPr/>
          </p:nvSpPr>
          <p:spPr bwMode="auto">
            <a:xfrm rot="21201035">
              <a:off x="3771053" y="3048668"/>
              <a:ext cx="677509" cy="366170"/>
            </a:xfrm>
            <a:custGeom>
              <a:avLst/>
              <a:gdLst>
                <a:gd name="T0" fmla="*/ 42 w 342"/>
                <a:gd name="T1" fmla="*/ 2 h 196"/>
                <a:gd name="T2" fmla="*/ 60 w 342"/>
                <a:gd name="T3" fmla="*/ 6 h 196"/>
                <a:gd name="T4" fmla="*/ 80 w 342"/>
                <a:gd name="T5" fmla="*/ 10 h 196"/>
                <a:gd name="T6" fmla="*/ 100 w 342"/>
                <a:gd name="T7" fmla="*/ 14 h 196"/>
                <a:gd name="T8" fmla="*/ 122 w 342"/>
                <a:gd name="T9" fmla="*/ 16 h 196"/>
                <a:gd name="T10" fmla="*/ 146 w 342"/>
                <a:gd name="T11" fmla="*/ 20 h 196"/>
                <a:gd name="T12" fmla="*/ 164 w 342"/>
                <a:gd name="T13" fmla="*/ 24 h 196"/>
                <a:gd name="T14" fmla="*/ 182 w 342"/>
                <a:gd name="T15" fmla="*/ 26 h 196"/>
                <a:gd name="T16" fmla="*/ 202 w 342"/>
                <a:gd name="T17" fmla="*/ 28 h 196"/>
                <a:gd name="T18" fmla="*/ 224 w 342"/>
                <a:gd name="T19" fmla="*/ 30 h 196"/>
                <a:gd name="T20" fmla="*/ 236 w 342"/>
                <a:gd name="T21" fmla="*/ 38 h 196"/>
                <a:gd name="T22" fmla="*/ 250 w 342"/>
                <a:gd name="T23" fmla="*/ 46 h 196"/>
                <a:gd name="T24" fmla="*/ 266 w 342"/>
                <a:gd name="T25" fmla="*/ 42 h 196"/>
                <a:gd name="T26" fmla="*/ 278 w 342"/>
                <a:gd name="T27" fmla="*/ 44 h 196"/>
                <a:gd name="T28" fmla="*/ 288 w 342"/>
                <a:gd name="T29" fmla="*/ 50 h 196"/>
                <a:gd name="T30" fmla="*/ 296 w 342"/>
                <a:gd name="T31" fmla="*/ 58 h 196"/>
                <a:gd name="T32" fmla="*/ 308 w 342"/>
                <a:gd name="T33" fmla="*/ 66 h 196"/>
                <a:gd name="T34" fmla="*/ 310 w 342"/>
                <a:gd name="T35" fmla="*/ 76 h 196"/>
                <a:gd name="T36" fmla="*/ 314 w 342"/>
                <a:gd name="T37" fmla="*/ 88 h 196"/>
                <a:gd name="T38" fmla="*/ 316 w 342"/>
                <a:gd name="T39" fmla="*/ 96 h 196"/>
                <a:gd name="T40" fmla="*/ 318 w 342"/>
                <a:gd name="T41" fmla="*/ 106 h 196"/>
                <a:gd name="T42" fmla="*/ 320 w 342"/>
                <a:gd name="T43" fmla="*/ 116 h 196"/>
                <a:gd name="T44" fmla="*/ 322 w 342"/>
                <a:gd name="T45" fmla="*/ 126 h 196"/>
                <a:gd name="T46" fmla="*/ 322 w 342"/>
                <a:gd name="T47" fmla="*/ 134 h 196"/>
                <a:gd name="T48" fmla="*/ 326 w 342"/>
                <a:gd name="T49" fmla="*/ 142 h 196"/>
                <a:gd name="T50" fmla="*/ 322 w 342"/>
                <a:gd name="T51" fmla="*/ 158 h 196"/>
                <a:gd name="T52" fmla="*/ 328 w 342"/>
                <a:gd name="T53" fmla="*/ 168 h 196"/>
                <a:gd name="T54" fmla="*/ 330 w 342"/>
                <a:gd name="T55" fmla="*/ 174 h 196"/>
                <a:gd name="T56" fmla="*/ 334 w 342"/>
                <a:gd name="T57" fmla="*/ 184 h 196"/>
                <a:gd name="T58" fmla="*/ 342 w 342"/>
                <a:gd name="T59" fmla="*/ 194 h 196"/>
                <a:gd name="T60" fmla="*/ 326 w 342"/>
                <a:gd name="T61" fmla="*/ 194 h 196"/>
                <a:gd name="T62" fmla="*/ 304 w 342"/>
                <a:gd name="T63" fmla="*/ 194 h 196"/>
                <a:gd name="T64" fmla="*/ 286 w 342"/>
                <a:gd name="T65" fmla="*/ 192 h 196"/>
                <a:gd name="T66" fmla="*/ 270 w 342"/>
                <a:gd name="T67" fmla="*/ 190 h 196"/>
                <a:gd name="T68" fmla="*/ 250 w 342"/>
                <a:gd name="T69" fmla="*/ 190 h 196"/>
                <a:gd name="T70" fmla="*/ 232 w 342"/>
                <a:gd name="T71" fmla="*/ 188 h 196"/>
                <a:gd name="T72" fmla="*/ 212 w 342"/>
                <a:gd name="T73" fmla="*/ 188 h 196"/>
                <a:gd name="T74" fmla="*/ 194 w 342"/>
                <a:gd name="T75" fmla="*/ 186 h 196"/>
                <a:gd name="T76" fmla="*/ 178 w 342"/>
                <a:gd name="T77" fmla="*/ 182 h 196"/>
                <a:gd name="T78" fmla="*/ 160 w 342"/>
                <a:gd name="T79" fmla="*/ 180 h 196"/>
                <a:gd name="T80" fmla="*/ 142 w 342"/>
                <a:gd name="T81" fmla="*/ 178 h 196"/>
                <a:gd name="T82" fmla="*/ 124 w 342"/>
                <a:gd name="T83" fmla="*/ 176 h 196"/>
                <a:gd name="T84" fmla="*/ 100 w 342"/>
                <a:gd name="T85" fmla="*/ 172 h 196"/>
                <a:gd name="T86" fmla="*/ 84 w 342"/>
                <a:gd name="T87" fmla="*/ 170 h 196"/>
                <a:gd name="T88" fmla="*/ 72 w 342"/>
                <a:gd name="T89" fmla="*/ 160 h 196"/>
                <a:gd name="T90" fmla="*/ 76 w 342"/>
                <a:gd name="T91" fmla="*/ 142 h 196"/>
                <a:gd name="T92" fmla="*/ 78 w 342"/>
                <a:gd name="T93" fmla="*/ 126 h 196"/>
                <a:gd name="T94" fmla="*/ 74 w 342"/>
                <a:gd name="T95" fmla="*/ 114 h 196"/>
                <a:gd name="T96" fmla="*/ 54 w 342"/>
                <a:gd name="T97" fmla="*/ 112 h 196"/>
                <a:gd name="T98" fmla="*/ 36 w 342"/>
                <a:gd name="T99" fmla="*/ 108 h 196"/>
                <a:gd name="T100" fmla="*/ 20 w 342"/>
                <a:gd name="T101" fmla="*/ 104 h 196"/>
                <a:gd name="T102" fmla="*/ 0 w 342"/>
                <a:gd name="T103" fmla="*/ 102 h 196"/>
                <a:gd name="T104" fmla="*/ 4 w 342"/>
                <a:gd name="T105" fmla="*/ 86 h 196"/>
                <a:gd name="T106" fmla="*/ 8 w 342"/>
                <a:gd name="T107" fmla="*/ 68 h 196"/>
                <a:gd name="T108" fmla="*/ 12 w 342"/>
                <a:gd name="T109" fmla="*/ 50 h 196"/>
                <a:gd name="T110" fmla="*/ 14 w 342"/>
                <a:gd name="T111" fmla="*/ 32 h 196"/>
                <a:gd name="T112" fmla="*/ 18 w 342"/>
                <a:gd name="T113" fmla="*/ 12 h 196"/>
                <a:gd name="T114" fmla="*/ 24 w 342"/>
                <a:gd name="T11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2" h="196">
                  <a:moveTo>
                    <a:pt x="26" y="0"/>
                  </a:moveTo>
                  <a:lnTo>
                    <a:pt x="28" y="0"/>
                  </a:lnTo>
                  <a:lnTo>
                    <a:pt x="30" y="0"/>
                  </a:lnTo>
                  <a:lnTo>
                    <a:pt x="32" y="0"/>
                  </a:lnTo>
                  <a:lnTo>
                    <a:pt x="34" y="0"/>
                  </a:lnTo>
                  <a:lnTo>
                    <a:pt x="34" y="2"/>
                  </a:lnTo>
                  <a:lnTo>
                    <a:pt x="36" y="2"/>
                  </a:lnTo>
                  <a:lnTo>
                    <a:pt x="38" y="2"/>
                  </a:lnTo>
                  <a:lnTo>
                    <a:pt x="40" y="2"/>
                  </a:lnTo>
                  <a:lnTo>
                    <a:pt x="42" y="2"/>
                  </a:lnTo>
                  <a:lnTo>
                    <a:pt x="44" y="2"/>
                  </a:lnTo>
                  <a:lnTo>
                    <a:pt x="44" y="4"/>
                  </a:lnTo>
                  <a:lnTo>
                    <a:pt x="44" y="4"/>
                  </a:lnTo>
                  <a:lnTo>
                    <a:pt x="46" y="4"/>
                  </a:lnTo>
                  <a:lnTo>
                    <a:pt x="48" y="4"/>
                  </a:lnTo>
                  <a:lnTo>
                    <a:pt x="50" y="4"/>
                  </a:lnTo>
                  <a:lnTo>
                    <a:pt x="52" y="4"/>
                  </a:lnTo>
                  <a:lnTo>
                    <a:pt x="56" y="6"/>
                  </a:lnTo>
                  <a:lnTo>
                    <a:pt x="58" y="6"/>
                  </a:lnTo>
                  <a:lnTo>
                    <a:pt x="60" y="6"/>
                  </a:lnTo>
                  <a:lnTo>
                    <a:pt x="62" y="6"/>
                  </a:lnTo>
                  <a:lnTo>
                    <a:pt x="64" y="6"/>
                  </a:lnTo>
                  <a:lnTo>
                    <a:pt x="64" y="8"/>
                  </a:lnTo>
                  <a:lnTo>
                    <a:pt x="66" y="8"/>
                  </a:lnTo>
                  <a:lnTo>
                    <a:pt x="68" y="8"/>
                  </a:lnTo>
                  <a:lnTo>
                    <a:pt x="70" y="8"/>
                  </a:lnTo>
                  <a:lnTo>
                    <a:pt x="74" y="8"/>
                  </a:lnTo>
                  <a:lnTo>
                    <a:pt x="76" y="8"/>
                  </a:lnTo>
                  <a:lnTo>
                    <a:pt x="78" y="10"/>
                  </a:lnTo>
                  <a:lnTo>
                    <a:pt x="80" y="10"/>
                  </a:lnTo>
                  <a:lnTo>
                    <a:pt x="82" y="10"/>
                  </a:lnTo>
                  <a:lnTo>
                    <a:pt x="84" y="10"/>
                  </a:lnTo>
                  <a:lnTo>
                    <a:pt x="86" y="10"/>
                  </a:lnTo>
                  <a:lnTo>
                    <a:pt x="90" y="12"/>
                  </a:lnTo>
                  <a:lnTo>
                    <a:pt x="92" y="12"/>
                  </a:lnTo>
                  <a:lnTo>
                    <a:pt x="92" y="12"/>
                  </a:lnTo>
                  <a:lnTo>
                    <a:pt x="94" y="12"/>
                  </a:lnTo>
                  <a:lnTo>
                    <a:pt x="96" y="12"/>
                  </a:lnTo>
                  <a:lnTo>
                    <a:pt x="98" y="12"/>
                  </a:lnTo>
                  <a:lnTo>
                    <a:pt x="100" y="14"/>
                  </a:lnTo>
                  <a:lnTo>
                    <a:pt x="102" y="14"/>
                  </a:lnTo>
                  <a:lnTo>
                    <a:pt x="104" y="14"/>
                  </a:lnTo>
                  <a:lnTo>
                    <a:pt x="106" y="14"/>
                  </a:lnTo>
                  <a:lnTo>
                    <a:pt x="108" y="14"/>
                  </a:lnTo>
                  <a:lnTo>
                    <a:pt x="112" y="16"/>
                  </a:lnTo>
                  <a:lnTo>
                    <a:pt x="114" y="16"/>
                  </a:lnTo>
                  <a:lnTo>
                    <a:pt x="116" y="16"/>
                  </a:lnTo>
                  <a:lnTo>
                    <a:pt x="118" y="16"/>
                  </a:lnTo>
                  <a:lnTo>
                    <a:pt x="120" y="16"/>
                  </a:lnTo>
                  <a:lnTo>
                    <a:pt x="122" y="16"/>
                  </a:lnTo>
                  <a:lnTo>
                    <a:pt x="124" y="18"/>
                  </a:lnTo>
                  <a:lnTo>
                    <a:pt x="126" y="18"/>
                  </a:lnTo>
                  <a:lnTo>
                    <a:pt x="128" y="18"/>
                  </a:lnTo>
                  <a:lnTo>
                    <a:pt x="136" y="18"/>
                  </a:lnTo>
                  <a:lnTo>
                    <a:pt x="138" y="20"/>
                  </a:lnTo>
                  <a:lnTo>
                    <a:pt x="140" y="20"/>
                  </a:lnTo>
                  <a:lnTo>
                    <a:pt x="140" y="20"/>
                  </a:lnTo>
                  <a:lnTo>
                    <a:pt x="142" y="20"/>
                  </a:lnTo>
                  <a:lnTo>
                    <a:pt x="144" y="20"/>
                  </a:lnTo>
                  <a:lnTo>
                    <a:pt x="146" y="20"/>
                  </a:lnTo>
                  <a:lnTo>
                    <a:pt x="148" y="20"/>
                  </a:lnTo>
                  <a:lnTo>
                    <a:pt x="150" y="22"/>
                  </a:lnTo>
                  <a:lnTo>
                    <a:pt x="152" y="22"/>
                  </a:lnTo>
                  <a:lnTo>
                    <a:pt x="154" y="22"/>
                  </a:lnTo>
                  <a:lnTo>
                    <a:pt x="156" y="22"/>
                  </a:lnTo>
                  <a:lnTo>
                    <a:pt x="158" y="22"/>
                  </a:lnTo>
                  <a:lnTo>
                    <a:pt x="160" y="22"/>
                  </a:lnTo>
                  <a:lnTo>
                    <a:pt x="162" y="22"/>
                  </a:lnTo>
                  <a:lnTo>
                    <a:pt x="164" y="22"/>
                  </a:lnTo>
                  <a:lnTo>
                    <a:pt x="164" y="24"/>
                  </a:lnTo>
                  <a:lnTo>
                    <a:pt x="166" y="24"/>
                  </a:lnTo>
                  <a:lnTo>
                    <a:pt x="168" y="24"/>
                  </a:lnTo>
                  <a:lnTo>
                    <a:pt x="170" y="24"/>
                  </a:lnTo>
                  <a:lnTo>
                    <a:pt x="172" y="24"/>
                  </a:lnTo>
                  <a:lnTo>
                    <a:pt x="174" y="24"/>
                  </a:lnTo>
                  <a:lnTo>
                    <a:pt x="176" y="24"/>
                  </a:lnTo>
                  <a:lnTo>
                    <a:pt x="178" y="24"/>
                  </a:lnTo>
                  <a:lnTo>
                    <a:pt x="180" y="24"/>
                  </a:lnTo>
                  <a:lnTo>
                    <a:pt x="180" y="26"/>
                  </a:lnTo>
                  <a:lnTo>
                    <a:pt x="182" y="26"/>
                  </a:lnTo>
                  <a:lnTo>
                    <a:pt x="184" y="26"/>
                  </a:lnTo>
                  <a:lnTo>
                    <a:pt x="186" y="26"/>
                  </a:lnTo>
                  <a:lnTo>
                    <a:pt x="188" y="26"/>
                  </a:lnTo>
                  <a:lnTo>
                    <a:pt x="188" y="26"/>
                  </a:lnTo>
                  <a:lnTo>
                    <a:pt x="190" y="26"/>
                  </a:lnTo>
                  <a:lnTo>
                    <a:pt x="192" y="26"/>
                  </a:lnTo>
                  <a:lnTo>
                    <a:pt x="196" y="28"/>
                  </a:lnTo>
                  <a:lnTo>
                    <a:pt x="198" y="28"/>
                  </a:lnTo>
                  <a:lnTo>
                    <a:pt x="200" y="28"/>
                  </a:lnTo>
                  <a:lnTo>
                    <a:pt x="202" y="28"/>
                  </a:lnTo>
                  <a:lnTo>
                    <a:pt x="204" y="28"/>
                  </a:lnTo>
                  <a:lnTo>
                    <a:pt x="206" y="28"/>
                  </a:lnTo>
                  <a:lnTo>
                    <a:pt x="208" y="28"/>
                  </a:lnTo>
                  <a:lnTo>
                    <a:pt x="212" y="30"/>
                  </a:lnTo>
                  <a:lnTo>
                    <a:pt x="214" y="30"/>
                  </a:lnTo>
                  <a:lnTo>
                    <a:pt x="216" y="30"/>
                  </a:lnTo>
                  <a:lnTo>
                    <a:pt x="218" y="30"/>
                  </a:lnTo>
                  <a:lnTo>
                    <a:pt x="220" y="30"/>
                  </a:lnTo>
                  <a:lnTo>
                    <a:pt x="222" y="30"/>
                  </a:lnTo>
                  <a:lnTo>
                    <a:pt x="224" y="30"/>
                  </a:lnTo>
                  <a:lnTo>
                    <a:pt x="226" y="30"/>
                  </a:lnTo>
                  <a:lnTo>
                    <a:pt x="228" y="30"/>
                  </a:lnTo>
                  <a:lnTo>
                    <a:pt x="230" y="32"/>
                  </a:lnTo>
                  <a:lnTo>
                    <a:pt x="232" y="32"/>
                  </a:lnTo>
                  <a:lnTo>
                    <a:pt x="232" y="34"/>
                  </a:lnTo>
                  <a:lnTo>
                    <a:pt x="232" y="36"/>
                  </a:lnTo>
                  <a:lnTo>
                    <a:pt x="234" y="36"/>
                  </a:lnTo>
                  <a:lnTo>
                    <a:pt x="236" y="36"/>
                  </a:lnTo>
                  <a:lnTo>
                    <a:pt x="236" y="38"/>
                  </a:lnTo>
                  <a:lnTo>
                    <a:pt x="236" y="38"/>
                  </a:lnTo>
                  <a:lnTo>
                    <a:pt x="238" y="38"/>
                  </a:lnTo>
                  <a:lnTo>
                    <a:pt x="238" y="40"/>
                  </a:lnTo>
                  <a:lnTo>
                    <a:pt x="240" y="40"/>
                  </a:lnTo>
                  <a:lnTo>
                    <a:pt x="242" y="42"/>
                  </a:lnTo>
                  <a:lnTo>
                    <a:pt x="244" y="42"/>
                  </a:lnTo>
                  <a:lnTo>
                    <a:pt x="244" y="44"/>
                  </a:lnTo>
                  <a:lnTo>
                    <a:pt x="246" y="44"/>
                  </a:lnTo>
                  <a:lnTo>
                    <a:pt x="246" y="46"/>
                  </a:lnTo>
                  <a:lnTo>
                    <a:pt x="248" y="46"/>
                  </a:lnTo>
                  <a:lnTo>
                    <a:pt x="250" y="46"/>
                  </a:lnTo>
                  <a:lnTo>
                    <a:pt x="250" y="44"/>
                  </a:lnTo>
                  <a:lnTo>
                    <a:pt x="252" y="44"/>
                  </a:lnTo>
                  <a:lnTo>
                    <a:pt x="252" y="42"/>
                  </a:lnTo>
                  <a:lnTo>
                    <a:pt x="254" y="40"/>
                  </a:lnTo>
                  <a:lnTo>
                    <a:pt x="256" y="42"/>
                  </a:lnTo>
                  <a:lnTo>
                    <a:pt x="258" y="42"/>
                  </a:lnTo>
                  <a:lnTo>
                    <a:pt x="260" y="42"/>
                  </a:lnTo>
                  <a:lnTo>
                    <a:pt x="262" y="42"/>
                  </a:lnTo>
                  <a:lnTo>
                    <a:pt x="264" y="42"/>
                  </a:lnTo>
                  <a:lnTo>
                    <a:pt x="266" y="42"/>
                  </a:lnTo>
                  <a:lnTo>
                    <a:pt x="268" y="42"/>
                  </a:lnTo>
                  <a:lnTo>
                    <a:pt x="268" y="44"/>
                  </a:lnTo>
                  <a:lnTo>
                    <a:pt x="270" y="44"/>
                  </a:lnTo>
                  <a:lnTo>
                    <a:pt x="270" y="42"/>
                  </a:lnTo>
                  <a:lnTo>
                    <a:pt x="272" y="42"/>
                  </a:lnTo>
                  <a:lnTo>
                    <a:pt x="274" y="44"/>
                  </a:lnTo>
                  <a:lnTo>
                    <a:pt x="274" y="42"/>
                  </a:lnTo>
                  <a:lnTo>
                    <a:pt x="276" y="42"/>
                  </a:lnTo>
                  <a:lnTo>
                    <a:pt x="276" y="44"/>
                  </a:lnTo>
                  <a:lnTo>
                    <a:pt x="278" y="44"/>
                  </a:lnTo>
                  <a:lnTo>
                    <a:pt x="278" y="46"/>
                  </a:lnTo>
                  <a:lnTo>
                    <a:pt x="280" y="46"/>
                  </a:lnTo>
                  <a:lnTo>
                    <a:pt x="282" y="46"/>
                  </a:lnTo>
                  <a:lnTo>
                    <a:pt x="282" y="46"/>
                  </a:lnTo>
                  <a:lnTo>
                    <a:pt x="284" y="46"/>
                  </a:lnTo>
                  <a:lnTo>
                    <a:pt x="284" y="46"/>
                  </a:lnTo>
                  <a:lnTo>
                    <a:pt x="284" y="48"/>
                  </a:lnTo>
                  <a:lnTo>
                    <a:pt x="286" y="48"/>
                  </a:lnTo>
                  <a:lnTo>
                    <a:pt x="286" y="50"/>
                  </a:lnTo>
                  <a:lnTo>
                    <a:pt x="288" y="50"/>
                  </a:lnTo>
                  <a:lnTo>
                    <a:pt x="290" y="50"/>
                  </a:lnTo>
                  <a:lnTo>
                    <a:pt x="292" y="50"/>
                  </a:lnTo>
                  <a:lnTo>
                    <a:pt x="292" y="52"/>
                  </a:lnTo>
                  <a:lnTo>
                    <a:pt x="292" y="54"/>
                  </a:lnTo>
                  <a:lnTo>
                    <a:pt x="294" y="54"/>
                  </a:lnTo>
                  <a:lnTo>
                    <a:pt x="296" y="54"/>
                  </a:lnTo>
                  <a:lnTo>
                    <a:pt x="298" y="54"/>
                  </a:lnTo>
                  <a:lnTo>
                    <a:pt x="296" y="54"/>
                  </a:lnTo>
                  <a:lnTo>
                    <a:pt x="296" y="56"/>
                  </a:lnTo>
                  <a:lnTo>
                    <a:pt x="296" y="58"/>
                  </a:lnTo>
                  <a:lnTo>
                    <a:pt x="298" y="58"/>
                  </a:lnTo>
                  <a:lnTo>
                    <a:pt x="298" y="60"/>
                  </a:lnTo>
                  <a:lnTo>
                    <a:pt x="298" y="62"/>
                  </a:lnTo>
                  <a:lnTo>
                    <a:pt x="300" y="62"/>
                  </a:lnTo>
                  <a:lnTo>
                    <a:pt x="302" y="62"/>
                  </a:lnTo>
                  <a:lnTo>
                    <a:pt x="304" y="62"/>
                  </a:lnTo>
                  <a:lnTo>
                    <a:pt x="304" y="64"/>
                  </a:lnTo>
                  <a:lnTo>
                    <a:pt x="306" y="64"/>
                  </a:lnTo>
                  <a:lnTo>
                    <a:pt x="308" y="64"/>
                  </a:lnTo>
                  <a:lnTo>
                    <a:pt x="308" y="66"/>
                  </a:lnTo>
                  <a:lnTo>
                    <a:pt x="308" y="68"/>
                  </a:lnTo>
                  <a:lnTo>
                    <a:pt x="306" y="68"/>
                  </a:lnTo>
                  <a:lnTo>
                    <a:pt x="306" y="70"/>
                  </a:lnTo>
                  <a:lnTo>
                    <a:pt x="308" y="70"/>
                  </a:lnTo>
                  <a:lnTo>
                    <a:pt x="306" y="70"/>
                  </a:lnTo>
                  <a:lnTo>
                    <a:pt x="306" y="72"/>
                  </a:lnTo>
                  <a:lnTo>
                    <a:pt x="308" y="72"/>
                  </a:lnTo>
                  <a:lnTo>
                    <a:pt x="308" y="74"/>
                  </a:lnTo>
                  <a:lnTo>
                    <a:pt x="308" y="76"/>
                  </a:lnTo>
                  <a:lnTo>
                    <a:pt x="310" y="76"/>
                  </a:lnTo>
                  <a:lnTo>
                    <a:pt x="310" y="78"/>
                  </a:lnTo>
                  <a:lnTo>
                    <a:pt x="308" y="78"/>
                  </a:lnTo>
                  <a:lnTo>
                    <a:pt x="308" y="80"/>
                  </a:lnTo>
                  <a:lnTo>
                    <a:pt x="308" y="82"/>
                  </a:lnTo>
                  <a:lnTo>
                    <a:pt x="310" y="82"/>
                  </a:lnTo>
                  <a:lnTo>
                    <a:pt x="310" y="84"/>
                  </a:lnTo>
                  <a:lnTo>
                    <a:pt x="312" y="84"/>
                  </a:lnTo>
                  <a:lnTo>
                    <a:pt x="312" y="86"/>
                  </a:lnTo>
                  <a:lnTo>
                    <a:pt x="312" y="88"/>
                  </a:lnTo>
                  <a:lnTo>
                    <a:pt x="314" y="88"/>
                  </a:lnTo>
                  <a:lnTo>
                    <a:pt x="314" y="90"/>
                  </a:lnTo>
                  <a:lnTo>
                    <a:pt x="312" y="90"/>
                  </a:lnTo>
                  <a:lnTo>
                    <a:pt x="312" y="92"/>
                  </a:lnTo>
                  <a:lnTo>
                    <a:pt x="314" y="92"/>
                  </a:lnTo>
                  <a:lnTo>
                    <a:pt x="314" y="90"/>
                  </a:lnTo>
                  <a:lnTo>
                    <a:pt x="314" y="92"/>
                  </a:lnTo>
                  <a:lnTo>
                    <a:pt x="316" y="92"/>
                  </a:lnTo>
                  <a:lnTo>
                    <a:pt x="316" y="94"/>
                  </a:lnTo>
                  <a:lnTo>
                    <a:pt x="316" y="94"/>
                  </a:lnTo>
                  <a:lnTo>
                    <a:pt x="316" y="96"/>
                  </a:lnTo>
                  <a:lnTo>
                    <a:pt x="316" y="98"/>
                  </a:lnTo>
                  <a:lnTo>
                    <a:pt x="318" y="98"/>
                  </a:lnTo>
                  <a:lnTo>
                    <a:pt x="316" y="98"/>
                  </a:lnTo>
                  <a:lnTo>
                    <a:pt x="318" y="98"/>
                  </a:lnTo>
                  <a:lnTo>
                    <a:pt x="318" y="100"/>
                  </a:lnTo>
                  <a:lnTo>
                    <a:pt x="318" y="102"/>
                  </a:lnTo>
                  <a:lnTo>
                    <a:pt x="316" y="102"/>
                  </a:lnTo>
                  <a:lnTo>
                    <a:pt x="316" y="104"/>
                  </a:lnTo>
                  <a:lnTo>
                    <a:pt x="318" y="104"/>
                  </a:lnTo>
                  <a:lnTo>
                    <a:pt x="318" y="106"/>
                  </a:lnTo>
                  <a:lnTo>
                    <a:pt x="316" y="106"/>
                  </a:lnTo>
                  <a:lnTo>
                    <a:pt x="316" y="108"/>
                  </a:lnTo>
                  <a:lnTo>
                    <a:pt x="316" y="110"/>
                  </a:lnTo>
                  <a:lnTo>
                    <a:pt x="316" y="112"/>
                  </a:lnTo>
                  <a:lnTo>
                    <a:pt x="318" y="112"/>
                  </a:lnTo>
                  <a:lnTo>
                    <a:pt x="316" y="112"/>
                  </a:lnTo>
                  <a:lnTo>
                    <a:pt x="316" y="114"/>
                  </a:lnTo>
                  <a:lnTo>
                    <a:pt x="318" y="114"/>
                  </a:lnTo>
                  <a:lnTo>
                    <a:pt x="318" y="116"/>
                  </a:lnTo>
                  <a:lnTo>
                    <a:pt x="320" y="116"/>
                  </a:lnTo>
                  <a:lnTo>
                    <a:pt x="320" y="114"/>
                  </a:lnTo>
                  <a:lnTo>
                    <a:pt x="320" y="116"/>
                  </a:lnTo>
                  <a:lnTo>
                    <a:pt x="320" y="118"/>
                  </a:lnTo>
                  <a:lnTo>
                    <a:pt x="322" y="118"/>
                  </a:lnTo>
                  <a:lnTo>
                    <a:pt x="324" y="118"/>
                  </a:lnTo>
                  <a:lnTo>
                    <a:pt x="324" y="120"/>
                  </a:lnTo>
                  <a:lnTo>
                    <a:pt x="322" y="120"/>
                  </a:lnTo>
                  <a:lnTo>
                    <a:pt x="322" y="122"/>
                  </a:lnTo>
                  <a:lnTo>
                    <a:pt x="322" y="124"/>
                  </a:lnTo>
                  <a:lnTo>
                    <a:pt x="322" y="126"/>
                  </a:lnTo>
                  <a:lnTo>
                    <a:pt x="324" y="126"/>
                  </a:lnTo>
                  <a:lnTo>
                    <a:pt x="324" y="128"/>
                  </a:lnTo>
                  <a:lnTo>
                    <a:pt x="324" y="130"/>
                  </a:lnTo>
                  <a:lnTo>
                    <a:pt x="324" y="128"/>
                  </a:lnTo>
                  <a:lnTo>
                    <a:pt x="322" y="128"/>
                  </a:lnTo>
                  <a:lnTo>
                    <a:pt x="322" y="130"/>
                  </a:lnTo>
                  <a:lnTo>
                    <a:pt x="324" y="130"/>
                  </a:lnTo>
                  <a:lnTo>
                    <a:pt x="324" y="132"/>
                  </a:lnTo>
                  <a:lnTo>
                    <a:pt x="322" y="132"/>
                  </a:lnTo>
                  <a:lnTo>
                    <a:pt x="322" y="134"/>
                  </a:lnTo>
                  <a:lnTo>
                    <a:pt x="324" y="134"/>
                  </a:lnTo>
                  <a:lnTo>
                    <a:pt x="326" y="134"/>
                  </a:lnTo>
                  <a:lnTo>
                    <a:pt x="326" y="136"/>
                  </a:lnTo>
                  <a:lnTo>
                    <a:pt x="324" y="134"/>
                  </a:lnTo>
                  <a:lnTo>
                    <a:pt x="324" y="136"/>
                  </a:lnTo>
                  <a:lnTo>
                    <a:pt x="324" y="138"/>
                  </a:lnTo>
                  <a:lnTo>
                    <a:pt x="324" y="140"/>
                  </a:lnTo>
                  <a:lnTo>
                    <a:pt x="324" y="142"/>
                  </a:lnTo>
                  <a:lnTo>
                    <a:pt x="324" y="142"/>
                  </a:lnTo>
                  <a:lnTo>
                    <a:pt x="326" y="142"/>
                  </a:lnTo>
                  <a:lnTo>
                    <a:pt x="326" y="144"/>
                  </a:lnTo>
                  <a:lnTo>
                    <a:pt x="324" y="146"/>
                  </a:lnTo>
                  <a:lnTo>
                    <a:pt x="326" y="146"/>
                  </a:lnTo>
                  <a:lnTo>
                    <a:pt x="326" y="148"/>
                  </a:lnTo>
                  <a:lnTo>
                    <a:pt x="324" y="150"/>
                  </a:lnTo>
                  <a:lnTo>
                    <a:pt x="324" y="152"/>
                  </a:lnTo>
                  <a:lnTo>
                    <a:pt x="324" y="154"/>
                  </a:lnTo>
                  <a:lnTo>
                    <a:pt x="324" y="156"/>
                  </a:lnTo>
                  <a:lnTo>
                    <a:pt x="322" y="156"/>
                  </a:lnTo>
                  <a:lnTo>
                    <a:pt x="322" y="158"/>
                  </a:lnTo>
                  <a:lnTo>
                    <a:pt x="324" y="158"/>
                  </a:lnTo>
                  <a:lnTo>
                    <a:pt x="324" y="160"/>
                  </a:lnTo>
                  <a:lnTo>
                    <a:pt x="326" y="160"/>
                  </a:lnTo>
                  <a:lnTo>
                    <a:pt x="326" y="162"/>
                  </a:lnTo>
                  <a:lnTo>
                    <a:pt x="326" y="164"/>
                  </a:lnTo>
                  <a:lnTo>
                    <a:pt x="328" y="164"/>
                  </a:lnTo>
                  <a:lnTo>
                    <a:pt x="326" y="164"/>
                  </a:lnTo>
                  <a:lnTo>
                    <a:pt x="326" y="166"/>
                  </a:lnTo>
                  <a:lnTo>
                    <a:pt x="326" y="168"/>
                  </a:lnTo>
                  <a:lnTo>
                    <a:pt x="328" y="168"/>
                  </a:lnTo>
                  <a:lnTo>
                    <a:pt x="330" y="168"/>
                  </a:lnTo>
                  <a:lnTo>
                    <a:pt x="330" y="166"/>
                  </a:lnTo>
                  <a:lnTo>
                    <a:pt x="330" y="168"/>
                  </a:lnTo>
                  <a:lnTo>
                    <a:pt x="332" y="168"/>
                  </a:lnTo>
                  <a:lnTo>
                    <a:pt x="330" y="168"/>
                  </a:lnTo>
                  <a:lnTo>
                    <a:pt x="330" y="170"/>
                  </a:lnTo>
                  <a:lnTo>
                    <a:pt x="330" y="172"/>
                  </a:lnTo>
                  <a:lnTo>
                    <a:pt x="332" y="172"/>
                  </a:lnTo>
                  <a:lnTo>
                    <a:pt x="332" y="174"/>
                  </a:lnTo>
                  <a:lnTo>
                    <a:pt x="330" y="174"/>
                  </a:lnTo>
                  <a:lnTo>
                    <a:pt x="330" y="176"/>
                  </a:lnTo>
                  <a:lnTo>
                    <a:pt x="332" y="176"/>
                  </a:lnTo>
                  <a:lnTo>
                    <a:pt x="332" y="178"/>
                  </a:lnTo>
                  <a:lnTo>
                    <a:pt x="332" y="180"/>
                  </a:lnTo>
                  <a:lnTo>
                    <a:pt x="330" y="180"/>
                  </a:lnTo>
                  <a:lnTo>
                    <a:pt x="332" y="180"/>
                  </a:lnTo>
                  <a:lnTo>
                    <a:pt x="332" y="180"/>
                  </a:lnTo>
                  <a:lnTo>
                    <a:pt x="332" y="182"/>
                  </a:lnTo>
                  <a:lnTo>
                    <a:pt x="332" y="184"/>
                  </a:lnTo>
                  <a:lnTo>
                    <a:pt x="334" y="184"/>
                  </a:lnTo>
                  <a:lnTo>
                    <a:pt x="336" y="184"/>
                  </a:lnTo>
                  <a:lnTo>
                    <a:pt x="336" y="186"/>
                  </a:lnTo>
                  <a:lnTo>
                    <a:pt x="336" y="188"/>
                  </a:lnTo>
                  <a:lnTo>
                    <a:pt x="338" y="188"/>
                  </a:lnTo>
                  <a:lnTo>
                    <a:pt x="338" y="190"/>
                  </a:lnTo>
                  <a:lnTo>
                    <a:pt x="338" y="190"/>
                  </a:lnTo>
                  <a:lnTo>
                    <a:pt x="338" y="192"/>
                  </a:lnTo>
                  <a:lnTo>
                    <a:pt x="338" y="194"/>
                  </a:lnTo>
                  <a:lnTo>
                    <a:pt x="340" y="194"/>
                  </a:lnTo>
                  <a:lnTo>
                    <a:pt x="342" y="194"/>
                  </a:lnTo>
                  <a:lnTo>
                    <a:pt x="342" y="196"/>
                  </a:lnTo>
                  <a:lnTo>
                    <a:pt x="340" y="196"/>
                  </a:lnTo>
                  <a:lnTo>
                    <a:pt x="338" y="196"/>
                  </a:lnTo>
                  <a:lnTo>
                    <a:pt x="336" y="196"/>
                  </a:lnTo>
                  <a:lnTo>
                    <a:pt x="334" y="196"/>
                  </a:lnTo>
                  <a:lnTo>
                    <a:pt x="332" y="196"/>
                  </a:lnTo>
                  <a:lnTo>
                    <a:pt x="330" y="196"/>
                  </a:lnTo>
                  <a:lnTo>
                    <a:pt x="328" y="196"/>
                  </a:lnTo>
                  <a:lnTo>
                    <a:pt x="328" y="194"/>
                  </a:lnTo>
                  <a:lnTo>
                    <a:pt x="326" y="194"/>
                  </a:lnTo>
                  <a:lnTo>
                    <a:pt x="324" y="194"/>
                  </a:lnTo>
                  <a:lnTo>
                    <a:pt x="322" y="194"/>
                  </a:lnTo>
                  <a:lnTo>
                    <a:pt x="320" y="194"/>
                  </a:lnTo>
                  <a:lnTo>
                    <a:pt x="316" y="194"/>
                  </a:lnTo>
                  <a:lnTo>
                    <a:pt x="314" y="194"/>
                  </a:lnTo>
                  <a:lnTo>
                    <a:pt x="312" y="194"/>
                  </a:lnTo>
                  <a:lnTo>
                    <a:pt x="310" y="194"/>
                  </a:lnTo>
                  <a:lnTo>
                    <a:pt x="308" y="194"/>
                  </a:lnTo>
                  <a:lnTo>
                    <a:pt x="306" y="194"/>
                  </a:lnTo>
                  <a:lnTo>
                    <a:pt x="304" y="194"/>
                  </a:lnTo>
                  <a:lnTo>
                    <a:pt x="302" y="194"/>
                  </a:lnTo>
                  <a:lnTo>
                    <a:pt x="300" y="194"/>
                  </a:lnTo>
                  <a:lnTo>
                    <a:pt x="298" y="194"/>
                  </a:lnTo>
                  <a:lnTo>
                    <a:pt x="298" y="192"/>
                  </a:lnTo>
                  <a:lnTo>
                    <a:pt x="296" y="192"/>
                  </a:lnTo>
                  <a:lnTo>
                    <a:pt x="294" y="192"/>
                  </a:lnTo>
                  <a:lnTo>
                    <a:pt x="292" y="192"/>
                  </a:lnTo>
                  <a:lnTo>
                    <a:pt x="290" y="192"/>
                  </a:lnTo>
                  <a:lnTo>
                    <a:pt x="288" y="192"/>
                  </a:lnTo>
                  <a:lnTo>
                    <a:pt x="286" y="192"/>
                  </a:lnTo>
                  <a:lnTo>
                    <a:pt x="284" y="192"/>
                  </a:lnTo>
                  <a:lnTo>
                    <a:pt x="284" y="192"/>
                  </a:lnTo>
                  <a:lnTo>
                    <a:pt x="282" y="192"/>
                  </a:lnTo>
                  <a:lnTo>
                    <a:pt x="280" y="192"/>
                  </a:lnTo>
                  <a:lnTo>
                    <a:pt x="278" y="192"/>
                  </a:lnTo>
                  <a:lnTo>
                    <a:pt x="276" y="192"/>
                  </a:lnTo>
                  <a:lnTo>
                    <a:pt x="274" y="192"/>
                  </a:lnTo>
                  <a:lnTo>
                    <a:pt x="274" y="190"/>
                  </a:lnTo>
                  <a:lnTo>
                    <a:pt x="272" y="190"/>
                  </a:lnTo>
                  <a:lnTo>
                    <a:pt x="270" y="190"/>
                  </a:lnTo>
                  <a:lnTo>
                    <a:pt x="268" y="190"/>
                  </a:lnTo>
                  <a:lnTo>
                    <a:pt x="266" y="190"/>
                  </a:lnTo>
                  <a:lnTo>
                    <a:pt x="264" y="190"/>
                  </a:lnTo>
                  <a:lnTo>
                    <a:pt x="262" y="190"/>
                  </a:lnTo>
                  <a:lnTo>
                    <a:pt x="260" y="190"/>
                  </a:lnTo>
                  <a:lnTo>
                    <a:pt x="258" y="190"/>
                  </a:lnTo>
                  <a:lnTo>
                    <a:pt x="256" y="190"/>
                  </a:lnTo>
                  <a:lnTo>
                    <a:pt x="254" y="190"/>
                  </a:lnTo>
                  <a:lnTo>
                    <a:pt x="252" y="190"/>
                  </a:lnTo>
                  <a:lnTo>
                    <a:pt x="250" y="190"/>
                  </a:lnTo>
                  <a:lnTo>
                    <a:pt x="248" y="190"/>
                  </a:lnTo>
                  <a:lnTo>
                    <a:pt x="246" y="190"/>
                  </a:lnTo>
                  <a:lnTo>
                    <a:pt x="242" y="190"/>
                  </a:lnTo>
                  <a:lnTo>
                    <a:pt x="240" y="190"/>
                  </a:lnTo>
                  <a:lnTo>
                    <a:pt x="238" y="190"/>
                  </a:lnTo>
                  <a:lnTo>
                    <a:pt x="236" y="190"/>
                  </a:lnTo>
                  <a:lnTo>
                    <a:pt x="236" y="190"/>
                  </a:lnTo>
                  <a:lnTo>
                    <a:pt x="234" y="190"/>
                  </a:lnTo>
                  <a:lnTo>
                    <a:pt x="232" y="190"/>
                  </a:lnTo>
                  <a:lnTo>
                    <a:pt x="232" y="188"/>
                  </a:lnTo>
                  <a:lnTo>
                    <a:pt x="230" y="188"/>
                  </a:lnTo>
                  <a:lnTo>
                    <a:pt x="228" y="188"/>
                  </a:lnTo>
                  <a:lnTo>
                    <a:pt x="226" y="188"/>
                  </a:lnTo>
                  <a:lnTo>
                    <a:pt x="224" y="188"/>
                  </a:lnTo>
                  <a:lnTo>
                    <a:pt x="222" y="188"/>
                  </a:lnTo>
                  <a:lnTo>
                    <a:pt x="220" y="188"/>
                  </a:lnTo>
                  <a:lnTo>
                    <a:pt x="218" y="188"/>
                  </a:lnTo>
                  <a:lnTo>
                    <a:pt x="216" y="188"/>
                  </a:lnTo>
                  <a:lnTo>
                    <a:pt x="214" y="188"/>
                  </a:lnTo>
                  <a:lnTo>
                    <a:pt x="212" y="188"/>
                  </a:lnTo>
                  <a:lnTo>
                    <a:pt x="212" y="186"/>
                  </a:lnTo>
                  <a:lnTo>
                    <a:pt x="210" y="186"/>
                  </a:lnTo>
                  <a:lnTo>
                    <a:pt x="208" y="186"/>
                  </a:lnTo>
                  <a:lnTo>
                    <a:pt x="206" y="186"/>
                  </a:lnTo>
                  <a:lnTo>
                    <a:pt x="204" y="186"/>
                  </a:lnTo>
                  <a:lnTo>
                    <a:pt x="202" y="186"/>
                  </a:lnTo>
                  <a:lnTo>
                    <a:pt x="200" y="186"/>
                  </a:lnTo>
                  <a:lnTo>
                    <a:pt x="198" y="186"/>
                  </a:lnTo>
                  <a:lnTo>
                    <a:pt x="196" y="186"/>
                  </a:lnTo>
                  <a:lnTo>
                    <a:pt x="194" y="186"/>
                  </a:lnTo>
                  <a:lnTo>
                    <a:pt x="194" y="184"/>
                  </a:lnTo>
                  <a:lnTo>
                    <a:pt x="192" y="184"/>
                  </a:lnTo>
                  <a:lnTo>
                    <a:pt x="190" y="184"/>
                  </a:lnTo>
                  <a:lnTo>
                    <a:pt x="188" y="184"/>
                  </a:lnTo>
                  <a:lnTo>
                    <a:pt x="188" y="184"/>
                  </a:lnTo>
                  <a:lnTo>
                    <a:pt x="184" y="184"/>
                  </a:lnTo>
                  <a:lnTo>
                    <a:pt x="182" y="184"/>
                  </a:lnTo>
                  <a:lnTo>
                    <a:pt x="180" y="184"/>
                  </a:lnTo>
                  <a:lnTo>
                    <a:pt x="178" y="184"/>
                  </a:lnTo>
                  <a:lnTo>
                    <a:pt x="178" y="182"/>
                  </a:lnTo>
                  <a:lnTo>
                    <a:pt x="176" y="182"/>
                  </a:lnTo>
                  <a:lnTo>
                    <a:pt x="174" y="182"/>
                  </a:lnTo>
                  <a:lnTo>
                    <a:pt x="172" y="182"/>
                  </a:lnTo>
                  <a:lnTo>
                    <a:pt x="170" y="182"/>
                  </a:lnTo>
                  <a:lnTo>
                    <a:pt x="168" y="182"/>
                  </a:lnTo>
                  <a:lnTo>
                    <a:pt x="166" y="182"/>
                  </a:lnTo>
                  <a:lnTo>
                    <a:pt x="164" y="182"/>
                  </a:lnTo>
                  <a:lnTo>
                    <a:pt x="162" y="182"/>
                  </a:lnTo>
                  <a:lnTo>
                    <a:pt x="162" y="180"/>
                  </a:lnTo>
                  <a:lnTo>
                    <a:pt x="160" y="180"/>
                  </a:lnTo>
                  <a:lnTo>
                    <a:pt x="158" y="180"/>
                  </a:lnTo>
                  <a:lnTo>
                    <a:pt x="156" y="180"/>
                  </a:lnTo>
                  <a:lnTo>
                    <a:pt x="154" y="180"/>
                  </a:lnTo>
                  <a:lnTo>
                    <a:pt x="150" y="180"/>
                  </a:lnTo>
                  <a:lnTo>
                    <a:pt x="148" y="180"/>
                  </a:lnTo>
                  <a:lnTo>
                    <a:pt x="146" y="178"/>
                  </a:lnTo>
                  <a:lnTo>
                    <a:pt x="146" y="180"/>
                  </a:lnTo>
                  <a:lnTo>
                    <a:pt x="146" y="178"/>
                  </a:lnTo>
                  <a:lnTo>
                    <a:pt x="144" y="178"/>
                  </a:lnTo>
                  <a:lnTo>
                    <a:pt x="142" y="178"/>
                  </a:lnTo>
                  <a:lnTo>
                    <a:pt x="140" y="178"/>
                  </a:lnTo>
                  <a:lnTo>
                    <a:pt x="140" y="178"/>
                  </a:lnTo>
                  <a:lnTo>
                    <a:pt x="138" y="178"/>
                  </a:lnTo>
                  <a:lnTo>
                    <a:pt x="136" y="178"/>
                  </a:lnTo>
                  <a:lnTo>
                    <a:pt x="134" y="178"/>
                  </a:lnTo>
                  <a:lnTo>
                    <a:pt x="132" y="176"/>
                  </a:lnTo>
                  <a:lnTo>
                    <a:pt x="130" y="176"/>
                  </a:lnTo>
                  <a:lnTo>
                    <a:pt x="128" y="176"/>
                  </a:lnTo>
                  <a:lnTo>
                    <a:pt x="126" y="176"/>
                  </a:lnTo>
                  <a:lnTo>
                    <a:pt x="124" y="176"/>
                  </a:lnTo>
                  <a:lnTo>
                    <a:pt x="122" y="176"/>
                  </a:lnTo>
                  <a:lnTo>
                    <a:pt x="120" y="176"/>
                  </a:lnTo>
                  <a:lnTo>
                    <a:pt x="118" y="174"/>
                  </a:lnTo>
                  <a:lnTo>
                    <a:pt x="116" y="174"/>
                  </a:lnTo>
                  <a:lnTo>
                    <a:pt x="114" y="174"/>
                  </a:lnTo>
                  <a:lnTo>
                    <a:pt x="112" y="174"/>
                  </a:lnTo>
                  <a:lnTo>
                    <a:pt x="110" y="174"/>
                  </a:lnTo>
                  <a:lnTo>
                    <a:pt x="108" y="174"/>
                  </a:lnTo>
                  <a:lnTo>
                    <a:pt x="102" y="172"/>
                  </a:lnTo>
                  <a:lnTo>
                    <a:pt x="100" y="172"/>
                  </a:lnTo>
                  <a:lnTo>
                    <a:pt x="98" y="172"/>
                  </a:lnTo>
                  <a:lnTo>
                    <a:pt x="96" y="172"/>
                  </a:lnTo>
                  <a:lnTo>
                    <a:pt x="94" y="172"/>
                  </a:lnTo>
                  <a:lnTo>
                    <a:pt x="92" y="172"/>
                  </a:lnTo>
                  <a:lnTo>
                    <a:pt x="92" y="170"/>
                  </a:lnTo>
                  <a:lnTo>
                    <a:pt x="92" y="170"/>
                  </a:lnTo>
                  <a:lnTo>
                    <a:pt x="90" y="170"/>
                  </a:lnTo>
                  <a:lnTo>
                    <a:pt x="88" y="170"/>
                  </a:lnTo>
                  <a:lnTo>
                    <a:pt x="86" y="170"/>
                  </a:lnTo>
                  <a:lnTo>
                    <a:pt x="84" y="170"/>
                  </a:lnTo>
                  <a:lnTo>
                    <a:pt x="82" y="170"/>
                  </a:lnTo>
                  <a:lnTo>
                    <a:pt x="82" y="168"/>
                  </a:lnTo>
                  <a:lnTo>
                    <a:pt x="80" y="168"/>
                  </a:lnTo>
                  <a:lnTo>
                    <a:pt x="78" y="168"/>
                  </a:lnTo>
                  <a:lnTo>
                    <a:pt x="74" y="168"/>
                  </a:lnTo>
                  <a:lnTo>
                    <a:pt x="72" y="168"/>
                  </a:lnTo>
                  <a:lnTo>
                    <a:pt x="72" y="166"/>
                  </a:lnTo>
                  <a:lnTo>
                    <a:pt x="72" y="164"/>
                  </a:lnTo>
                  <a:lnTo>
                    <a:pt x="72" y="162"/>
                  </a:lnTo>
                  <a:lnTo>
                    <a:pt x="72" y="160"/>
                  </a:lnTo>
                  <a:lnTo>
                    <a:pt x="72" y="158"/>
                  </a:lnTo>
                  <a:lnTo>
                    <a:pt x="74" y="158"/>
                  </a:lnTo>
                  <a:lnTo>
                    <a:pt x="74" y="156"/>
                  </a:lnTo>
                  <a:lnTo>
                    <a:pt x="74" y="154"/>
                  </a:lnTo>
                  <a:lnTo>
                    <a:pt x="74" y="152"/>
                  </a:lnTo>
                  <a:lnTo>
                    <a:pt x="74" y="150"/>
                  </a:lnTo>
                  <a:lnTo>
                    <a:pt x="74" y="148"/>
                  </a:lnTo>
                  <a:lnTo>
                    <a:pt x="76" y="146"/>
                  </a:lnTo>
                  <a:lnTo>
                    <a:pt x="76" y="144"/>
                  </a:lnTo>
                  <a:lnTo>
                    <a:pt x="76" y="142"/>
                  </a:lnTo>
                  <a:lnTo>
                    <a:pt x="76" y="142"/>
                  </a:lnTo>
                  <a:lnTo>
                    <a:pt x="76" y="140"/>
                  </a:lnTo>
                  <a:lnTo>
                    <a:pt x="76" y="138"/>
                  </a:lnTo>
                  <a:lnTo>
                    <a:pt x="76" y="136"/>
                  </a:lnTo>
                  <a:lnTo>
                    <a:pt x="78" y="136"/>
                  </a:lnTo>
                  <a:lnTo>
                    <a:pt x="78" y="134"/>
                  </a:lnTo>
                  <a:lnTo>
                    <a:pt x="78" y="132"/>
                  </a:lnTo>
                  <a:lnTo>
                    <a:pt x="78" y="130"/>
                  </a:lnTo>
                  <a:lnTo>
                    <a:pt x="78" y="128"/>
                  </a:lnTo>
                  <a:lnTo>
                    <a:pt x="78" y="126"/>
                  </a:lnTo>
                  <a:lnTo>
                    <a:pt x="78" y="124"/>
                  </a:lnTo>
                  <a:lnTo>
                    <a:pt x="80" y="124"/>
                  </a:lnTo>
                  <a:lnTo>
                    <a:pt x="80" y="122"/>
                  </a:lnTo>
                  <a:lnTo>
                    <a:pt x="80" y="120"/>
                  </a:lnTo>
                  <a:lnTo>
                    <a:pt x="80" y="118"/>
                  </a:lnTo>
                  <a:lnTo>
                    <a:pt x="80" y="116"/>
                  </a:lnTo>
                  <a:lnTo>
                    <a:pt x="78" y="116"/>
                  </a:lnTo>
                  <a:lnTo>
                    <a:pt x="78" y="114"/>
                  </a:lnTo>
                  <a:lnTo>
                    <a:pt x="76" y="114"/>
                  </a:lnTo>
                  <a:lnTo>
                    <a:pt x="74" y="114"/>
                  </a:lnTo>
                  <a:lnTo>
                    <a:pt x="72" y="114"/>
                  </a:lnTo>
                  <a:lnTo>
                    <a:pt x="70" y="114"/>
                  </a:lnTo>
                  <a:lnTo>
                    <a:pt x="68" y="114"/>
                  </a:lnTo>
                  <a:lnTo>
                    <a:pt x="66" y="114"/>
                  </a:lnTo>
                  <a:lnTo>
                    <a:pt x="64" y="112"/>
                  </a:lnTo>
                  <a:lnTo>
                    <a:pt x="62" y="112"/>
                  </a:lnTo>
                  <a:lnTo>
                    <a:pt x="60" y="112"/>
                  </a:lnTo>
                  <a:lnTo>
                    <a:pt x="58" y="112"/>
                  </a:lnTo>
                  <a:lnTo>
                    <a:pt x="56" y="112"/>
                  </a:lnTo>
                  <a:lnTo>
                    <a:pt x="54" y="112"/>
                  </a:lnTo>
                  <a:lnTo>
                    <a:pt x="52" y="110"/>
                  </a:lnTo>
                  <a:lnTo>
                    <a:pt x="48" y="110"/>
                  </a:lnTo>
                  <a:lnTo>
                    <a:pt x="46" y="110"/>
                  </a:lnTo>
                  <a:lnTo>
                    <a:pt x="44" y="110"/>
                  </a:lnTo>
                  <a:lnTo>
                    <a:pt x="44" y="110"/>
                  </a:lnTo>
                  <a:lnTo>
                    <a:pt x="44" y="108"/>
                  </a:lnTo>
                  <a:lnTo>
                    <a:pt x="42" y="108"/>
                  </a:lnTo>
                  <a:lnTo>
                    <a:pt x="40" y="108"/>
                  </a:lnTo>
                  <a:lnTo>
                    <a:pt x="38" y="108"/>
                  </a:lnTo>
                  <a:lnTo>
                    <a:pt x="36" y="108"/>
                  </a:lnTo>
                  <a:lnTo>
                    <a:pt x="34" y="108"/>
                  </a:lnTo>
                  <a:lnTo>
                    <a:pt x="32" y="108"/>
                  </a:lnTo>
                  <a:lnTo>
                    <a:pt x="32" y="106"/>
                  </a:lnTo>
                  <a:lnTo>
                    <a:pt x="30" y="106"/>
                  </a:lnTo>
                  <a:lnTo>
                    <a:pt x="28" y="106"/>
                  </a:lnTo>
                  <a:lnTo>
                    <a:pt x="26" y="106"/>
                  </a:lnTo>
                  <a:lnTo>
                    <a:pt x="24" y="106"/>
                  </a:lnTo>
                  <a:lnTo>
                    <a:pt x="22" y="106"/>
                  </a:lnTo>
                  <a:lnTo>
                    <a:pt x="22" y="104"/>
                  </a:lnTo>
                  <a:lnTo>
                    <a:pt x="20" y="104"/>
                  </a:lnTo>
                  <a:lnTo>
                    <a:pt x="18" y="104"/>
                  </a:lnTo>
                  <a:lnTo>
                    <a:pt x="16" y="104"/>
                  </a:lnTo>
                  <a:lnTo>
                    <a:pt x="14" y="104"/>
                  </a:lnTo>
                  <a:lnTo>
                    <a:pt x="12" y="104"/>
                  </a:lnTo>
                  <a:lnTo>
                    <a:pt x="10" y="102"/>
                  </a:lnTo>
                  <a:lnTo>
                    <a:pt x="8" y="102"/>
                  </a:lnTo>
                  <a:lnTo>
                    <a:pt x="6" y="102"/>
                  </a:lnTo>
                  <a:lnTo>
                    <a:pt x="4" y="102"/>
                  </a:lnTo>
                  <a:lnTo>
                    <a:pt x="2" y="102"/>
                  </a:lnTo>
                  <a:lnTo>
                    <a:pt x="0" y="102"/>
                  </a:lnTo>
                  <a:lnTo>
                    <a:pt x="2" y="100"/>
                  </a:lnTo>
                  <a:lnTo>
                    <a:pt x="2" y="98"/>
                  </a:lnTo>
                  <a:lnTo>
                    <a:pt x="2" y="96"/>
                  </a:lnTo>
                  <a:lnTo>
                    <a:pt x="2" y="94"/>
                  </a:lnTo>
                  <a:lnTo>
                    <a:pt x="2" y="94"/>
                  </a:lnTo>
                  <a:lnTo>
                    <a:pt x="2" y="92"/>
                  </a:lnTo>
                  <a:lnTo>
                    <a:pt x="4" y="92"/>
                  </a:lnTo>
                  <a:lnTo>
                    <a:pt x="4" y="90"/>
                  </a:lnTo>
                  <a:lnTo>
                    <a:pt x="4" y="88"/>
                  </a:lnTo>
                  <a:lnTo>
                    <a:pt x="4" y="86"/>
                  </a:lnTo>
                  <a:lnTo>
                    <a:pt x="4" y="84"/>
                  </a:lnTo>
                  <a:lnTo>
                    <a:pt x="6" y="82"/>
                  </a:lnTo>
                  <a:lnTo>
                    <a:pt x="6" y="80"/>
                  </a:lnTo>
                  <a:lnTo>
                    <a:pt x="6" y="78"/>
                  </a:lnTo>
                  <a:lnTo>
                    <a:pt x="6" y="76"/>
                  </a:lnTo>
                  <a:lnTo>
                    <a:pt x="6" y="74"/>
                  </a:lnTo>
                  <a:lnTo>
                    <a:pt x="6" y="72"/>
                  </a:lnTo>
                  <a:lnTo>
                    <a:pt x="8" y="72"/>
                  </a:lnTo>
                  <a:lnTo>
                    <a:pt x="8" y="70"/>
                  </a:lnTo>
                  <a:lnTo>
                    <a:pt x="8" y="68"/>
                  </a:lnTo>
                  <a:lnTo>
                    <a:pt x="8" y="66"/>
                  </a:lnTo>
                  <a:lnTo>
                    <a:pt x="8" y="64"/>
                  </a:lnTo>
                  <a:lnTo>
                    <a:pt x="8" y="62"/>
                  </a:lnTo>
                  <a:lnTo>
                    <a:pt x="10" y="62"/>
                  </a:lnTo>
                  <a:lnTo>
                    <a:pt x="10" y="58"/>
                  </a:lnTo>
                  <a:lnTo>
                    <a:pt x="10" y="56"/>
                  </a:lnTo>
                  <a:lnTo>
                    <a:pt x="10" y="54"/>
                  </a:lnTo>
                  <a:lnTo>
                    <a:pt x="10" y="52"/>
                  </a:lnTo>
                  <a:lnTo>
                    <a:pt x="12" y="52"/>
                  </a:lnTo>
                  <a:lnTo>
                    <a:pt x="12" y="50"/>
                  </a:lnTo>
                  <a:lnTo>
                    <a:pt x="12" y="48"/>
                  </a:lnTo>
                  <a:lnTo>
                    <a:pt x="12" y="46"/>
                  </a:lnTo>
                  <a:lnTo>
                    <a:pt x="12" y="46"/>
                  </a:lnTo>
                  <a:lnTo>
                    <a:pt x="12" y="44"/>
                  </a:lnTo>
                  <a:lnTo>
                    <a:pt x="14" y="42"/>
                  </a:lnTo>
                  <a:lnTo>
                    <a:pt x="14" y="40"/>
                  </a:lnTo>
                  <a:lnTo>
                    <a:pt x="14" y="38"/>
                  </a:lnTo>
                  <a:lnTo>
                    <a:pt x="14" y="36"/>
                  </a:lnTo>
                  <a:lnTo>
                    <a:pt x="14" y="34"/>
                  </a:lnTo>
                  <a:lnTo>
                    <a:pt x="14" y="32"/>
                  </a:lnTo>
                  <a:lnTo>
                    <a:pt x="16" y="32"/>
                  </a:lnTo>
                  <a:lnTo>
                    <a:pt x="16" y="30"/>
                  </a:lnTo>
                  <a:lnTo>
                    <a:pt x="16" y="26"/>
                  </a:lnTo>
                  <a:lnTo>
                    <a:pt x="16" y="24"/>
                  </a:lnTo>
                  <a:lnTo>
                    <a:pt x="18" y="22"/>
                  </a:lnTo>
                  <a:lnTo>
                    <a:pt x="18" y="20"/>
                  </a:lnTo>
                  <a:lnTo>
                    <a:pt x="18" y="18"/>
                  </a:lnTo>
                  <a:lnTo>
                    <a:pt x="18" y="16"/>
                  </a:lnTo>
                  <a:lnTo>
                    <a:pt x="18" y="14"/>
                  </a:lnTo>
                  <a:lnTo>
                    <a:pt x="18" y="12"/>
                  </a:lnTo>
                  <a:lnTo>
                    <a:pt x="20" y="12"/>
                  </a:lnTo>
                  <a:lnTo>
                    <a:pt x="20" y="10"/>
                  </a:lnTo>
                  <a:lnTo>
                    <a:pt x="20" y="8"/>
                  </a:lnTo>
                  <a:lnTo>
                    <a:pt x="20" y="6"/>
                  </a:lnTo>
                  <a:lnTo>
                    <a:pt x="20" y="4"/>
                  </a:lnTo>
                  <a:lnTo>
                    <a:pt x="20" y="2"/>
                  </a:lnTo>
                  <a:lnTo>
                    <a:pt x="22" y="2"/>
                  </a:lnTo>
                  <a:lnTo>
                    <a:pt x="22" y="0"/>
                  </a:lnTo>
                  <a:lnTo>
                    <a:pt x="22" y="0"/>
                  </a:lnTo>
                  <a:lnTo>
                    <a:pt x="24" y="0"/>
                  </a:lnTo>
                  <a:lnTo>
                    <a:pt x="24" y="0"/>
                  </a:lnTo>
                  <a:lnTo>
                    <a:pt x="26" y="0"/>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14" name="Freeform 3179">
              <a:extLst>
                <a:ext uri="{FF2B5EF4-FFF2-40B4-BE49-F238E27FC236}">
                  <a16:creationId xmlns:a16="http://schemas.microsoft.com/office/drawing/2014/main" id="{9A3C7643-9689-D616-A965-74559DDCD2E5}"/>
                </a:ext>
              </a:extLst>
            </p:cNvPr>
            <p:cNvSpPr>
              <a:spLocks noEditPoints="1"/>
            </p:cNvSpPr>
            <p:nvPr/>
          </p:nvSpPr>
          <p:spPr bwMode="auto">
            <a:xfrm rot="21201035">
              <a:off x="3842568" y="3635613"/>
              <a:ext cx="729015" cy="416613"/>
            </a:xfrm>
            <a:custGeom>
              <a:avLst/>
              <a:gdLst>
                <a:gd name="T0" fmla="*/ 152 w 368"/>
                <a:gd name="T1" fmla="*/ 22 h 223"/>
                <a:gd name="T2" fmla="*/ 174 w 368"/>
                <a:gd name="T3" fmla="*/ 24 h 223"/>
                <a:gd name="T4" fmla="*/ 192 w 368"/>
                <a:gd name="T5" fmla="*/ 26 h 223"/>
                <a:gd name="T6" fmla="*/ 212 w 368"/>
                <a:gd name="T7" fmla="*/ 28 h 223"/>
                <a:gd name="T8" fmla="*/ 234 w 368"/>
                <a:gd name="T9" fmla="*/ 30 h 223"/>
                <a:gd name="T10" fmla="*/ 254 w 368"/>
                <a:gd name="T11" fmla="*/ 32 h 223"/>
                <a:gd name="T12" fmla="*/ 276 w 368"/>
                <a:gd name="T13" fmla="*/ 34 h 223"/>
                <a:gd name="T14" fmla="*/ 294 w 368"/>
                <a:gd name="T15" fmla="*/ 36 h 223"/>
                <a:gd name="T16" fmla="*/ 316 w 368"/>
                <a:gd name="T17" fmla="*/ 36 h 223"/>
                <a:gd name="T18" fmla="*/ 336 w 368"/>
                <a:gd name="T19" fmla="*/ 38 h 223"/>
                <a:gd name="T20" fmla="*/ 360 w 368"/>
                <a:gd name="T21" fmla="*/ 38 h 223"/>
                <a:gd name="T22" fmla="*/ 364 w 368"/>
                <a:gd name="T23" fmla="*/ 57 h 223"/>
                <a:gd name="T24" fmla="*/ 364 w 368"/>
                <a:gd name="T25" fmla="*/ 73 h 223"/>
                <a:gd name="T26" fmla="*/ 366 w 368"/>
                <a:gd name="T27" fmla="*/ 93 h 223"/>
                <a:gd name="T28" fmla="*/ 368 w 368"/>
                <a:gd name="T29" fmla="*/ 113 h 223"/>
                <a:gd name="T30" fmla="*/ 368 w 368"/>
                <a:gd name="T31" fmla="*/ 133 h 223"/>
                <a:gd name="T32" fmla="*/ 366 w 368"/>
                <a:gd name="T33" fmla="*/ 153 h 223"/>
                <a:gd name="T34" fmla="*/ 366 w 368"/>
                <a:gd name="T35" fmla="*/ 173 h 223"/>
                <a:gd name="T36" fmla="*/ 364 w 368"/>
                <a:gd name="T37" fmla="*/ 193 h 223"/>
                <a:gd name="T38" fmla="*/ 362 w 368"/>
                <a:gd name="T39" fmla="*/ 213 h 223"/>
                <a:gd name="T40" fmla="*/ 360 w 368"/>
                <a:gd name="T41" fmla="*/ 221 h 223"/>
                <a:gd name="T42" fmla="*/ 350 w 368"/>
                <a:gd name="T43" fmla="*/ 217 h 223"/>
                <a:gd name="T44" fmla="*/ 342 w 368"/>
                <a:gd name="T45" fmla="*/ 211 h 223"/>
                <a:gd name="T46" fmla="*/ 334 w 368"/>
                <a:gd name="T47" fmla="*/ 207 h 223"/>
                <a:gd name="T48" fmla="*/ 326 w 368"/>
                <a:gd name="T49" fmla="*/ 207 h 223"/>
                <a:gd name="T50" fmla="*/ 316 w 368"/>
                <a:gd name="T51" fmla="*/ 207 h 223"/>
                <a:gd name="T52" fmla="*/ 302 w 368"/>
                <a:gd name="T53" fmla="*/ 207 h 223"/>
                <a:gd name="T54" fmla="*/ 290 w 368"/>
                <a:gd name="T55" fmla="*/ 209 h 223"/>
                <a:gd name="T56" fmla="*/ 284 w 368"/>
                <a:gd name="T57" fmla="*/ 211 h 223"/>
                <a:gd name="T58" fmla="*/ 276 w 368"/>
                <a:gd name="T59" fmla="*/ 211 h 223"/>
                <a:gd name="T60" fmla="*/ 266 w 368"/>
                <a:gd name="T61" fmla="*/ 205 h 223"/>
                <a:gd name="T62" fmla="*/ 258 w 368"/>
                <a:gd name="T63" fmla="*/ 205 h 223"/>
                <a:gd name="T64" fmla="*/ 246 w 368"/>
                <a:gd name="T65" fmla="*/ 203 h 223"/>
                <a:gd name="T66" fmla="*/ 240 w 368"/>
                <a:gd name="T67" fmla="*/ 209 h 223"/>
                <a:gd name="T68" fmla="*/ 236 w 368"/>
                <a:gd name="T69" fmla="*/ 201 h 223"/>
                <a:gd name="T70" fmla="*/ 228 w 368"/>
                <a:gd name="T71" fmla="*/ 205 h 223"/>
                <a:gd name="T72" fmla="*/ 218 w 368"/>
                <a:gd name="T73" fmla="*/ 193 h 223"/>
                <a:gd name="T74" fmla="*/ 206 w 368"/>
                <a:gd name="T75" fmla="*/ 199 h 223"/>
                <a:gd name="T76" fmla="*/ 200 w 368"/>
                <a:gd name="T77" fmla="*/ 193 h 223"/>
                <a:gd name="T78" fmla="*/ 194 w 368"/>
                <a:gd name="T79" fmla="*/ 185 h 223"/>
                <a:gd name="T80" fmla="*/ 182 w 368"/>
                <a:gd name="T81" fmla="*/ 185 h 223"/>
                <a:gd name="T82" fmla="*/ 176 w 368"/>
                <a:gd name="T83" fmla="*/ 179 h 223"/>
                <a:gd name="T84" fmla="*/ 164 w 368"/>
                <a:gd name="T85" fmla="*/ 177 h 223"/>
                <a:gd name="T86" fmla="*/ 150 w 368"/>
                <a:gd name="T87" fmla="*/ 173 h 223"/>
                <a:gd name="T88" fmla="*/ 146 w 368"/>
                <a:gd name="T89" fmla="*/ 161 h 223"/>
                <a:gd name="T90" fmla="*/ 134 w 368"/>
                <a:gd name="T91" fmla="*/ 161 h 223"/>
                <a:gd name="T92" fmla="*/ 124 w 368"/>
                <a:gd name="T93" fmla="*/ 159 h 223"/>
                <a:gd name="T94" fmla="*/ 120 w 368"/>
                <a:gd name="T95" fmla="*/ 117 h 223"/>
                <a:gd name="T96" fmla="*/ 122 w 368"/>
                <a:gd name="T97" fmla="*/ 46 h 223"/>
                <a:gd name="T98" fmla="*/ 102 w 368"/>
                <a:gd name="T99" fmla="*/ 42 h 223"/>
                <a:gd name="T100" fmla="*/ 80 w 368"/>
                <a:gd name="T101" fmla="*/ 40 h 223"/>
                <a:gd name="T102" fmla="*/ 54 w 368"/>
                <a:gd name="T103" fmla="*/ 36 h 223"/>
                <a:gd name="T104" fmla="*/ 34 w 368"/>
                <a:gd name="T105" fmla="*/ 32 h 223"/>
                <a:gd name="T106" fmla="*/ 6 w 368"/>
                <a:gd name="T107" fmla="*/ 26 h 223"/>
                <a:gd name="T108" fmla="*/ 4 w 368"/>
                <a:gd name="T109" fmla="*/ 8 h 223"/>
                <a:gd name="T110" fmla="*/ 20 w 368"/>
                <a:gd name="T111" fmla="*/ 4 h 223"/>
                <a:gd name="T112" fmla="*/ 42 w 368"/>
                <a:gd name="T113" fmla="*/ 6 h 223"/>
                <a:gd name="T114" fmla="*/ 60 w 368"/>
                <a:gd name="T115" fmla="*/ 10 h 223"/>
                <a:gd name="T116" fmla="*/ 80 w 368"/>
                <a:gd name="T117" fmla="*/ 12 h 223"/>
                <a:gd name="T118" fmla="*/ 96 w 368"/>
                <a:gd name="T119" fmla="*/ 16 h 223"/>
                <a:gd name="T120" fmla="*/ 116 w 368"/>
                <a:gd name="T121" fmla="*/ 1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8" h="223">
                  <a:moveTo>
                    <a:pt x="130" y="18"/>
                  </a:moveTo>
                  <a:lnTo>
                    <a:pt x="132" y="18"/>
                  </a:lnTo>
                  <a:lnTo>
                    <a:pt x="134" y="18"/>
                  </a:lnTo>
                  <a:lnTo>
                    <a:pt x="140" y="20"/>
                  </a:lnTo>
                  <a:lnTo>
                    <a:pt x="140" y="20"/>
                  </a:lnTo>
                  <a:lnTo>
                    <a:pt x="142" y="20"/>
                  </a:lnTo>
                  <a:lnTo>
                    <a:pt x="144" y="20"/>
                  </a:lnTo>
                  <a:lnTo>
                    <a:pt x="146" y="20"/>
                  </a:lnTo>
                  <a:lnTo>
                    <a:pt x="148" y="20"/>
                  </a:lnTo>
                  <a:lnTo>
                    <a:pt x="150" y="20"/>
                  </a:lnTo>
                  <a:lnTo>
                    <a:pt x="152" y="22"/>
                  </a:lnTo>
                  <a:lnTo>
                    <a:pt x="154" y="22"/>
                  </a:lnTo>
                  <a:lnTo>
                    <a:pt x="156" y="22"/>
                  </a:lnTo>
                  <a:lnTo>
                    <a:pt x="158" y="22"/>
                  </a:lnTo>
                  <a:lnTo>
                    <a:pt x="160" y="22"/>
                  </a:lnTo>
                  <a:lnTo>
                    <a:pt x="162" y="22"/>
                  </a:lnTo>
                  <a:lnTo>
                    <a:pt x="164" y="22"/>
                  </a:lnTo>
                  <a:lnTo>
                    <a:pt x="166" y="22"/>
                  </a:lnTo>
                  <a:lnTo>
                    <a:pt x="168" y="24"/>
                  </a:lnTo>
                  <a:lnTo>
                    <a:pt x="170" y="24"/>
                  </a:lnTo>
                  <a:lnTo>
                    <a:pt x="172" y="24"/>
                  </a:lnTo>
                  <a:lnTo>
                    <a:pt x="174" y="24"/>
                  </a:lnTo>
                  <a:lnTo>
                    <a:pt x="176" y="24"/>
                  </a:lnTo>
                  <a:lnTo>
                    <a:pt x="178" y="24"/>
                  </a:lnTo>
                  <a:lnTo>
                    <a:pt x="180" y="24"/>
                  </a:lnTo>
                  <a:lnTo>
                    <a:pt x="182" y="24"/>
                  </a:lnTo>
                  <a:lnTo>
                    <a:pt x="184" y="24"/>
                  </a:lnTo>
                  <a:lnTo>
                    <a:pt x="186" y="24"/>
                  </a:lnTo>
                  <a:lnTo>
                    <a:pt x="186" y="26"/>
                  </a:lnTo>
                  <a:lnTo>
                    <a:pt x="188" y="26"/>
                  </a:lnTo>
                  <a:lnTo>
                    <a:pt x="188" y="26"/>
                  </a:lnTo>
                  <a:lnTo>
                    <a:pt x="190" y="26"/>
                  </a:lnTo>
                  <a:lnTo>
                    <a:pt x="192" y="26"/>
                  </a:lnTo>
                  <a:lnTo>
                    <a:pt x="194" y="26"/>
                  </a:lnTo>
                  <a:lnTo>
                    <a:pt x="196" y="26"/>
                  </a:lnTo>
                  <a:lnTo>
                    <a:pt x="198" y="26"/>
                  </a:lnTo>
                  <a:lnTo>
                    <a:pt x="200" y="26"/>
                  </a:lnTo>
                  <a:lnTo>
                    <a:pt x="202" y="26"/>
                  </a:lnTo>
                  <a:lnTo>
                    <a:pt x="202" y="28"/>
                  </a:lnTo>
                  <a:lnTo>
                    <a:pt x="204" y="28"/>
                  </a:lnTo>
                  <a:lnTo>
                    <a:pt x="206" y="28"/>
                  </a:lnTo>
                  <a:lnTo>
                    <a:pt x="208" y="28"/>
                  </a:lnTo>
                  <a:lnTo>
                    <a:pt x="210" y="28"/>
                  </a:lnTo>
                  <a:lnTo>
                    <a:pt x="212" y="28"/>
                  </a:lnTo>
                  <a:lnTo>
                    <a:pt x="214" y="28"/>
                  </a:lnTo>
                  <a:lnTo>
                    <a:pt x="216" y="28"/>
                  </a:lnTo>
                  <a:lnTo>
                    <a:pt x="218" y="28"/>
                  </a:lnTo>
                  <a:lnTo>
                    <a:pt x="220" y="28"/>
                  </a:lnTo>
                  <a:lnTo>
                    <a:pt x="222" y="28"/>
                  </a:lnTo>
                  <a:lnTo>
                    <a:pt x="224" y="30"/>
                  </a:lnTo>
                  <a:lnTo>
                    <a:pt x="226" y="30"/>
                  </a:lnTo>
                  <a:lnTo>
                    <a:pt x="228" y="30"/>
                  </a:lnTo>
                  <a:lnTo>
                    <a:pt x="230" y="30"/>
                  </a:lnTo>
                  <a:lnTo>
                    <a:pt x="232" y="30"/>
                  </a:lnTo>
                  <a:lnTo>
                    <a:pt x="234" y="30"/>
                  </a:lnTo>
                  <a:lnTo>
                    <a:pt x="236" y="30"/>
                  </a:lnTo>
                  <a:lnTo>
                    <a:pt x="236" y="30"/>
                  </a:lnTo>
                  <a:lnTo>
                    <a:pt x="238" y="30"/>
                  </a:lnTo>
                  <a:lnTo>
                    <a:pt x="240" y="30"/>
                  </a:lnTo>
                  <a:lnTo>
                    <a:pt x="242" y="30"/>
                  </a:lnTo>
                  <a:lnTo>
                    <a:pt x="244" y="32"/>
                  </a:lnTo>
                  <a:lnTo>
                    <a:pt x="246" y="32"/>
                  </a:lnTo>
                  <a:lnTo>
                    <a:pt x="248" y="32"/>
                  </a:lnTo>
                  <a:lnTo>
                    <a:pt x="250" y="32"/>
                  </a:lnTo>
                  <a:lnTo>
                    <a:pt x="252" y="32"/>
                  </a:lnTo>
                  <a:lnTo>
                    <a:pt x="254" y="32"/>
                  </a:lnTo>
                  <a:lnTo>
                    <a:pt x="256" y="32"/>
                  </a:lnTo>
                  <a:lnTo>
                    <a:pt x="258" y="32"/>
                  </a:lnTo>
                  <a:lnTo>
                    <a:pt x="260" y="32"/>
                  </a:lnTo>
                  <a:lnTo>
                    <a:pt x="262" y="32"/>
                  </a:lnTo>
                  <a:lnTo>
                    <a:pt x="264" y="32"/>
                  </a:lnTo>
                  <a:lnTo>
                    <a:pt x="266" y="32"/>
                  </a:lnTo>
                  <a:lnTo>
                    <a:pt x="268" y="34"/>
                  </a:lnTo>
                  <a:lnTo>
                    <a:pt x="270" y="34"/>
                  </a:lnTo>
                  <a:lnTo>
                    <a:pt x="272" y="34"/>
                  </a:lnTo>
                  <a:lnTo>
                    <a:pt x="274" y="34"/>
                  </a:lnTo>
                  <a:lnTo>
                    <a:pt x="276" y="34"/>
                  </a:lnTo>
                  <a:lnTo>
                    <a:pt x="278" y="34"/>
                  </a:lnTo>
                  <a:lnTo>
                    <a:pt x="280" y="34"/>
                  </a:lnTo>
                  <a:lnTo>
                    <a:pt x="282" y="34"/>
                  </a:lnTo>
                  <a:lnTo>
                    <a:pt x="284" y="34"/>
                  </a:lnTo>
                  <a:lnTo>
                    <a:pt x="284" y="34"/>
                  </a:lnTo>
                  <a:lnTo>
                    <a:pt x="286" y="34"/>
                  </a:lnTo>
                  <a:lnTo>
                    <a:pt x="288" y="34"/>
                  </a:lnTo>
                  <a:lnTo>
                    <a:pt x="290" y="34"/>
                  </a:lnTo>
                  <a:lnTo>
                    <a:pt x="292" y="34"/>
                  </a:lnTo>
                  <a:lnTo>
                    <a:pt x="292" y="36"/>
                  </a:lnTo>
                  <a:lnTo>
                    <a:pt x="294" y="36"/>
                  </a:lnTo>
                  <a:lnTo>
                    <a:pt x="296" y="36"/>
                  </a:lnTo>
                  <a:lnTo>
                    <a:pt x="298" y="36"/>
                  </a:lnTo>
                  <a:lnTo>
                    <a:pt x="300" y="36"/>
                  </a:lnTo>
                  <a:lnTo>
                    <a:pt x="302" y="36"/>
                  </a:lnTo>
                  <a:lnTo>
                    <a:pt x="304" y="36"/>
                  </a:lnTo>
                  <a:lnTo>
                    <a:pt x="306" y="36"/>
                  </a:lnTo>
                  <a:lnTo>
                    <a:pt x="308" y="36"/>
                  </a:lnTo>
                  <a:lnTo>
                    <a:pt x="310" y="36"/>
                  </a:lnTo>
                  <a:lnTo>
                    <a:pt x="312" y="36"/>
                  </a:lnTo>
                  <a:lnTo>
                    <a:pt x="314" y="36"/>
                  </a:lnTo>
                  <a:lnTo>
                    <a:pt x="316" y="36"/>
                  </a:lnTo>
                  <a:lnTo>
                    <a:pt x="318" y="36"/>
                  </a:lnTo>
                  <a:lnTo>
                    <a:pt x="320" y="36"/>
                  </a:lnTo>
                  <a:lnTo>
                    <a:pt x="322" y="36"/>
                  </a:lnTo>
                  <a:lnTo>
                    <a:pt x="324" y="38"/>
                  </a:lnTo>
                  <a:lnTo>
                    <a:pt x="326" y="38"/>
                  </a:lnTo>
                  <a:lnTo>
                    <a:pt x="328" y="38"/>
                  </a:lnTo>
                  <a:lnTo>
                    <a:pt x="330" y="38"/>
                  </a:lnTo>
                  <a:lnTo>
                    <a:pt x="332" y="38"/>
                  </a:lnTo>
                  <a:lnTo>
                    <a:pt x="332" y="38"/>
                  </a:lnTo>
                  <a:lnTo>
                    <a:pt x="334" y="38"/>
                  </a:lnTo>
                  <a:lnTo>
                    <a:pt x="336" y="38"/>
                  </a:lnTo>
                  <a:lnTo>
                    <a:pt x="338" y="38"/>
                  </a:lnTo>
                  <a:lnTo>
                    <a:pt x="340" y="38"/>
                  </a:lnTo>
                  <a:lnTo>
                    <a:pt x="344" y="38"/>
                  </a:lnTo>
                  <a:lnTo>
                    <a:pt x="346" y="38"/>
                  </a:lnTo>
                  <a:lnTo>
                    <a:pt x="348" y="38"/>
                  </a:lnTo>
                  <a:lnTo>
                    <a:pt x="350" y="38"/>
                  </a:lnTo>
                  <a:lnTo>
                    <a:pt x="352" y="38"/>
                  </a:lnTo>
                  <a:lnTo>
                    <a:pt x="354" y="38"/>
                  </a:lnTo>
                  <a:lnTo>
                    <a:pt x="356" y="38"/>
                  </a:lnTo>
                  <a:lnTo>
                    <a:pt x="358" y="38"/>
                  </a:lnTo>
                  <a:lnTo>
                    <a:pt x="360" y="38"/>
                  </a:lnTo>
                  <a:lnTo>
                    <a:pt x="360" y="40"/>
                  </a:lnTo>
                  <a:lnTo>
                    <a:pt x="362" y="40"/>
                  </a:lnTo>
                  <a:lnTo>
                    <a:pt x="364" y="40"/>
                  </a:lnTo>
                  <a:lnTo>
                    <a:pt x="364" y="42"/>
                  </a:lnTo>
                  <a:lnTo>
                    <a:pt x="364" y="44"/>
                  </a:lnTo>
                  <a:lnTo>
                    <a:pt x="364" y="46"/>
                  </a:lnTo>
                  <a:lnTo>
                    <a:pt x="364" y="48"/>
                  </a:lnTo>
                  <a:lnTo>
                    <a:pt x="364" y="50"/>
                  </a:lnTo>
                  <a:lnTo>
                    <a:pt x="364" y="52"/>
                  </a:lnTo>
                  <a:lnTo>
                    <a:pt x="364" y="55"/>
                  </a:lnTo>
                  <a:lnTo>
                    <a:pt x="364" y="57"/>
                  </a:lnTo>
                  <a:lnTo>
                    <a:pt x="364" y="59"/>
                  </a:lnTo>
                  <a:lnTo>
                    <a:pt x="364" y="61"/>
                  </a:lnTo>
                  <a:lnTo>
                    <a:pt x="364" y="63"/>
                  </a:lnTo>
                  <a:lnTo>
                    <a:pt x="362" y="63"/>
                  </a:lnTo>
                  <a:lnTo>
                    <a:pt x="362" y="65"/>
                  </a:lnTo>
                  <a:lnTo>
                    <a:pt x="362" y="65"/>
                  </a:lnTo>
                  <a:lnTo>
                    <a:pt x="362" y="67"/>
                  </a:lnTo>
                  <a:lnTo>
                    <a:pt x="362" y="69"/>
                  </a:lnTo>
                  <a:lnTo>
                    <a:pt x="364" y="69"/>
                  </a:lnTo>
                  <a:lnTo>
                    <a:pt x="364" y="71"/>
                  </a:lnTo>
                  <a:lnTo>
                    <a:pt x="364" y="73"/>
                  </a:lnTo>
                  <a:lnTo>
                    <a:pt x="364" y="75"/>
                  </a:lnTo>
                  <a:lnTo>
                    <a:pt x="364" y="77"/>
                  </a:lnTo>
                  <a:lnTo>
                    <a:pt x="364" y="79"/>
                  </a:lnTo>
                  <a:lnTo>
                    <a:pt x="364" y="81"/>
                  </a:lnTo>
                  <a:lnTo>
                    <a:pt x="364" y="83"/>
                  </a:lnTo>
                  <a:lnTo>
                    <a:pt x="364" y="85"/>
                  </a:lnTo>
                  <a:lnTo>
                    <a:pt x="364" y="87"/>
                  </a:lnTo>
                  <a:lnTo>
                    <a:pt x="364" y="89"/>
                  </a:lnTo>
                  <a:lnTo>
                    <a:pt x="364" y="91"/>
                  </a:lnTo>
                  <a:lnTo>
                    <a:pt x="366" y="91"/>
                  </a:lnTo>
                  <a:lnTo>
                    <a:pt x="366" y="93"/>
                  </a:lnTo>
                  <a:lnTo>
                    <a:pt x="366" y="95"/>
                  </a:lnTo>
                  <a:lnTo>
                    <a:pt x="366" y="97"/>
                  </a:lnTo>
                  <a:lnTo>
                    <a:pt x="366" y="99"/>
                  </a:lnTo>
                  <a:lnTo>
                    <a:pt x="366" y="101"/>
                  </a:lnTo>
                  <a:lnTo>
                    <a:pt x="366" y="103"/>
                  </a:lnTo>
                  <a:lnTo>
                    <a:pt x="366" y="105"/>
                  </a:lnTo>
                  <a:lnTo>
                    <a:pt x="366" y="107"/>
                  </a:lnTo>
                  <a:lnTo>
                    <a:pt x="366" y="109"/>
                  </a:lnTo>
                  <a:lnTo>
                    <a:pt x="366" y="111"/>
                  </a:lnTo>
                  <a:lnTo>
                    <a:pt x="368" y="111"/>
                  </a:lnTo>
                  <a:lnTo>
                    <a:pt x="368" y="113"/>
                  </a:lnTo>
                  <a:lnTo>
                    <a:pt x="368" y="113"/>
                  </a:lnTo>
                  <a:lnTo>
                    <a:pt x="368" y="115"/>
                  </a:lnTo>
                  <a:lnTo>
                    <a:pt x="368" y="117"/>
                  </a:lnTo>
                  <a:lnTo>
                    <a:pt x="368" y="119"/>
                  </a:lnTo>
                  <a:lnTo>
                    <a:pt x="368" y="121"/>
                  </a:lnTo>
                  <a:lnTo>
                    <a:pt x="368" y="123"/>
                  </a:lnTo>
                  <a:lnTo>
                    <a:pt x="368" y="125"/>
                  </a:lnTo>
                  <a:lnTo>
                    <a:pt x="368" y="127"/>
                  </a:lnTo>
                  <a:lnTo>
                    <a:pt x="368" y="129"/>
                  </a:lnTo>
                  <a:lnTo>
                    <a:pt x="368" y="131"/>
                  </a:lnTo>
                  <a:lnTo>
                    <a:pt x="368" y="133"/>
                  </a:lnTo>
                  <a:lnTo>
                    <a:pt x="368" y="135"/>
                  </a:lnTo>
                  <a:lnTo>
                    <a:pt x="368" y="137"/>
                  </a:lnTo>
                  <a:lnTo>
                    <a:pt x="368" y="139"/>
                  </a:lnTo>
                  <a:lnTo>
                    <a:pt x="368" y="141"/>
                  </a:lnTo>
                  <a:lnTo>
                    <a:pt x="368" y="143"/>
                  </a:lnTo>
                  <a:lnTo>
                    <a:pt x="368" y="145"/>
                  </a:lnTo>
                  <a:lnTo>
                    <a:pt x="368" y="147"/>
                  </a:lnTo>
                  <a:lnTo>
                    <a:pt x="368" y="149"/>
                  </a:lnTo>
                  <a:lnTo>
                    <a:pt x="368" y="151"/>
                  </a:lnTo>
                  <a:lnTo>
                    <a:pt x="366" y="151"/>
                  </a:lnTo>
                  <a:lnTo>
                    <a:pt x="366" y="153"/>
                  </a:lnTo>
                  <a:lnTo>
                    <a:pt x="366" y="155"/>
                  </a:lnTo>
                  <a:lnTo>
                    <a:pt x="366" y="157"/>
                  </a:lnTo>
                  <a:lnTo>
                    <a:pt x="366" y="159"/>
                  </a:lnTo>
                  <a:lnTo>
                    <a:pt x="366" y="161"/>
                  </a:lnTo>
                  <a:lnTo>
                    <a:pt x="366" y="161"/>
                  </a:lnTo>
                  <a:lnTo>
                    <a:pt x="366" y="163"/>
                  </a:lnTo>
                  <a:lnTo>
                    <a:pt x="366" y="165"/>
                  </a:lnTo>
                  <a:lnTo>
                    <a:pt x="366" y="167"/>
                  </a:lnTo>
                  <a:lnTo>
                    <a:pt x="366" y="169"/>
                  </a:lnTo>
                  <a:lnTo>
                    <a:pt x="366" y="171"/>
                  </a:lnTo>
                  <a:lnTo>
                    <a:pt x="366" y="173"/>
                  </a:lnTo>
                  <a:lnTo>
                    <a:pt x="366" y="175"/>
                  </a:lnTo>
                  <a:lnTo>
                    <a:pt x="366" y="177"/>
                  </a:lnTo>
                  <a:lnTo>
                    <a:pt x="366" y="179"/>
                  </a:lnTo>
                  <a:lnTo>
                    <a:pt x="364" y="179"/>
                  </a:lnTo>
                  <a:lnTo>
                    <a:pt x="364" y="181"/>
                  </a:lnTo>
                  <a:lnTo>
                    <a:pt x="364" y="183"/>
                  </a:lnTo>
                  <a:lnTo>
                    <a:pt x="364" y="185"/>
                  </a:lnTo>
                  <a:lnTo>
                    <a:pt x="364" y="187"/>
                  </a:lnTo>
                  <a:lnTo>
                    <a:pt x="364" y="189"/>
                  </a:lnTo>
                  <a:lnTo>
                    <a:pt x="364" y="191"/>
                  </a:lnTo>
                  <a:lnTo>
                    <a:pt x="364" y="193"/>
                  </a:lnTo>
                  <a:lnTo>
                    <a:pt x="364" y="195"/>
                  </a:lnTo>
                  <a:lnTo>
                    <a:pt x="364" y="197"/>
                  </a:lnTo>
                  <a:lnTo>
                    <a:pt x="364" y="199"/>
                  </a:lnTo>
                  <a:lnTo>
                    <a:pt x="364" y="201"/>
                  </a:lnTo>
                  <a:lnTo>
                    <a:pt x="364" y="203"/>
                  </a:lnTo>
                  <a:lnTo>
                    <a:pt x="364" y="205"/>
                  </a:lnTo>
                  <a:lnTo>
                    <a:pt x="364" y="207"/>
                  </a:lnTo>
                  <a:lnTo>
                    <a:pt x="364" y="209"/>
                  </a:lnTo>
                  <a:lnTo>
                    <a:pt x="362" y="209"/>
                  </a:lnTo>
                  <a:lnTo>
                    <a:pt x="362" y="211"/>
                  </a:lnTo>
                  <a:lnTo>
                    <a:pt x="362" y="213"/>
                  </a:lnTo>
                  <a:lnTo>
                    <a:pt x="362" y="215"/>
                  </a:lnTo>
                  <a:lnTo>
                    <a:pt x="362" y="217"/>
                  </a:lnTo>
                  <a:lnTo>
                    <a:pt x="362" y="219"/>
                  </a:lnTo>
                  <a:lnTo>
                    <a:pt x="362" y="221"/>
                  </a:lnTo>
                  <a:lnTo>
                    <a:pt x="362" y="223"/>
                  </a:lnTo>
                  <a:lnTo>
                    <a:pt x="360" y="223"/>
                  </a:lnTo>
                  <a:lnTo>
                    <a:pt x="360" y="221"/>
                  </a:lnTo>
                  <a:lnTo>
                    <a:pt x="360" y="223"/>
                  </a:lnTo>
                  <a:lnTo>
                    <a:pt x="358" y="223"/>
                  </a:lnTo>
                  <a:lnTo>
                    <a:pt x="358" y="221"/>
                  </a:lnTo>
                  <a:lnTo>
                    <a:pt x="360" y="221"/>
                  </a:lnTo>
                  <a:lnTo>
                    <a:pt x="358" y="221"/>
                  </a:lnTo>
                  <a:lnTo>
                    <a:pt x="358" y="219"/>
                  </a:lnTo>
                  <a:lnTo>
                    <a:pt x="358" y="221"/>
                  </a:lnTo>
                  <a:lnTo>
                    <a:pt x="356" y="221"/>
                  </a:lnTo>
                  <a:lnTo>
                    <a:pt x="356" y="219"/>
                  </a:lnTo>
                  <a:lnTo>
                    <a:pt x="354" y="219"/>
                  </a:lnTo>
                  <a:lnTo>
                    <a:pt x="354" y="221"/>
                  </a:lnTo>
                  <a:lnTo>
                    <a:pt x="354" y="219"/>
                  </a:lnTo>
                  <a:lnTo>
                    <a:pt x="352" y="219"/>
                  </a:lnTo>
                  <a:lnTo>
                    <a:pt x="350" y="219"/>
                  </a:lnTo>
                  <a:lnTo>
                    <a:pt x="350" y="217"/>
                  </a:lnTo>
                  <a:lnTo>
                    <a:pt x="350" y="215"/>
                  </a:lnTo>
                  <a:lnTo>
                    <a:pt x="350" y="217"/>
                  </a:lnTo>
                  <a:lnTo>
                    <a:pt x="348" y="217"/>
                  </a:lnTo>
                  <a:lnTo>
                    <a:pt x="348" y="215"/>
                  </a:lnTo>
                  <a:lnTo>
                    <a:pt x="346" y="215"/>
                  </a:lnTo>
                  <a:lnTo>
                    <a:pt x="346" y="213"/>
                  </a:lnTo>
                  <a:lnTo>
                    <a:pt x="346" y="215"/>
                  </a:lnTo>
                  <a:lnTo>
                    <a:pt x="344" y="215"/>
                  </a:lnTo>
                  <a:lnTo>
                    <a:pt x="344" y="213"/>
                  </a:lnTo>
                  <a:lnTo>
                    <a:pt x="342" y="213"/>
                  </a:lnTo>
                  <a:lnTo>
                    <a:pt x="342" y="211"/>
                  </a:lnTo>
                  <a:lnTo>
                    <a:pt x="340" y="211"/>
                  </a:lnTo>
                  <a:lnTo>
                    <a:pt x="340" y="209"/>
                  </a:lnTo>
                  <a:lnTo>
                    <a:pt x="338" y="209"/>
                  </a:lnTo>
                  <a:lnTo>
                    <a:pt x="338" y="209"/>
                  </a:lnTo>
                  <a:lnTo>
                    <a:pt x="338" y="209"/>
                  </a:lnTo>
                  <a:lnTo>
                    <a:pt x="336" y="209"/>
                  </a:lnTo>
                  <a:lnTo>
                    <a:pt x="336" y="209"/>
                  </a:lnTo>
                  <a:lnTo>
                    <a:pt x="336" y="207"/>
                  </a:lnTo>
                  <a:lnTo>
                    <a:pt x="334" y="207"/>
                  </a:lnTo>
                  <a:lnTo>
                    <a:pt x="334" y="209"/>
                  </a:lnTo>
                  <a:lnTo>
                    <a:pt x="334" y="207"/>
                  </a:lnTo>
                  <a:lnTo>
                    <a:pt x="332" y="207"/>
                  </a:lnTo>
                  <a:lnTo>
                    <a:pt x="332" y="205"/>
                  </a:lnTo>
                  <a:lnTo>
                    <a:pt x="332" y="205"/>
                  </a:lnTo>
                  <a:lnTo>
                    <a:pt x="330" y="205"/>
                  </a:lnTo>
                  <a:lnTo>
                    <a:pt x="330" y="203"/>
                  </a:lnTo>
                  <a:lnTo>
                    <a:pt x="330" y="205"/>
                  </a:lnTo>
                  <a:lnTo>
                    <a:pt x="328" y="205"/>
                  </a:lnTo>
                  <a:lnTo>
                    <a:pt x="328" y="207"/>
                  </a:lnTo>
                  <a:lnTo>
                    <a:pt x="328" y="209"/>
                  </a:lnTo>
                  <a:lnTo>
                    <a:pt x="328" y="207"/>
                  </a:lnTo>
                  <a:lnTo>
                    <a:pt x="326" y="207"/>
                  </a:lnTo>
                  <a:lnTo>
                    <a:pt x="326" y="209"/>
                  </a:lnTo>
                  <a:lnTo>
                    <a:pt x="324" y="209"/>
                  </a:lnTo>
                  <a:lnTo>
                    <a:pt x="324" y="207"/>
                  </a:lnTo>
                  <a:lnTo>
                    <a:pt x="324" y="209"/>
                  </a:lnTo>
                  <a:lnTo>
                    <a:pt x="322" y="209"/>
                  </a:lnTo>
                  <a:lnTo>
                    <a:pt x="320" y="209"/>
                  </a:lnTo>
                  <a:lnTo>
                    <a:pt x="318" y="209"/>
                  </a:lnTo>
                  <a:lnTo>
                    <a:pt x="318" y="207"/>
                  </a:lnTo>
                  <a:lnTo>
                    <a:pt x="318" y="209"/>
                  </a:lnTo>
                  <a:lnTo>
                    <a:pt x="316" y="209"/>
                  </a:lnTo>
                  <a:lnTo>
                    <a:pt x="316" y="207"/>
                  </a:lnTo>
                  <a:lnTo>
                    <a:pt x="314" y="207"/>
                  </a:lnTo>
                  <a:lnTo>
                    <a:pt x="314" y="205"/>
                  </a:lnTo>
                  <a:lnTo>
                    <a:pt x="312" y="205"/>
                  </a:lnTo>
                  <a:lnTo>
                    <a:pt x="310" y="205"/>
                  </a:lnTo>
                  <a:lnTo>
                    <a:pt x="308" y="205"/>
                  </a:lnTo>
                  <a:lnTo>
                    <a:pt x="308" y="207"/>
                  </a:lnTo>
                  <a:lnTo>
                    <a:pt x="306" y="207"/>
                  </a:lnTo>
                  <a:lnTo>
                    <a:pt x="304" y="207"/>
                  </a:lnTo>
                  <a:lnTo>
                    <a:pt x="304" y="209"/>
                  </a:lnTo>
                  <a:lnTo>
                    <a:pt x="302" y="209"/>
                  </a:lnTo>
                  <a:lnTo>
                    <a:pt x="302" y="207"/>
                  </a:lnTo>
                  <a:lnTo>
                    <a:pt x="302" y="209"/>
                  </a:lnTo>
                  <a:lnTo>
                    <a:pt x="300" y="209"/>
                  </a:lnTo>
                  <a:lnTo>
                    <a:pt x="298" y="209"/>
                  </a:lnTo>
                  <a:lnTo>
                    <a:pt x="298" y="207"/>
                  </a:lnTo>
                  <a:lnTo>
                    <a:pt x="296" y="207"/>
                  </a:lnTo>
                  <a:lnTo>
                    <a:pt x="294" y="207"/>
                  </a:lnTo>
                  <a:lnTo>
                    <a:pt x="292" y="207"/>
                  </a:lnTo>
                  <a:lnTo>
                    <a:pt x="292" y="209"/>
                  </a:lnTo>
                  <a:lnTo>
                    <a:pt x="292" y="207"/>
                  </a:lnTo>
                  <a:lnTo>
                    <a:pt x="292" y="209"/>
                  </a:lnTo>
                  <a:lnTo>
                    <a:pt x="290" y="209"/>
                  </a:lnTo>
                  <a:lnTo>
                    <a:pt x="288" y="209"/>
                  </a:lnTo>
                  <a:lnTo>
                    <a:pt x="288" y="207"/>
                  </a:lnTo>
                  <a:lnTo>
                    <a:pt x="288" y="209"/>
                  </a:lnTo>
                  <a:lnTo>
                    <a:pt x="286" y="209"/>
                  </a:lnTo>
                  <a:lnTo>
                    <a:pt x="284" y="209"/>
                  </a:lnTo>
                  <a:lnTo>
                    <a:pt x="284" y="209"/>
                  </a:lnTo>
                  <a:lnTo>
                    <a:pt x="284" y="209"/>
                  </a:lnTo>
                  <a:lnTo>
                    <a:pt x="286" y="209"/>
                  </a:lnTo>
                  <a:lnTo>
                    <a:pt x="284" y="209"/>
                  </a:lnTo>
                  <a:lnTo>
                    <a:pt x="284" y="209"/>
                  </a:lnTo>
                  <a:lnTo>
                    <a:pt x="284" y="211"/>
                  </a:lnTo>
                  <a:lnTo>
                    <a:pt x="284" y="211"/>
                  </a:lnTo>
                  <a:lnTo>
                    <a:pt x="282" y="211"/>
                  </a:lnTo>
                  <a:lnTo>
                    <a:pt x="282" y="209"/>
                  </a:lnTo>
                  <a:lnTo>
                    <a:pt x="280" y="209"/>
                  </a:lnTo>
                  <a:lnTo>
                    <a:pt x="280" y="211"/>
                  </a:lnTo>
                  <a:lnTo>
                    <a:pt x="280" y="213"/>
                  </a:lnTo>
                  <a:lnTo>
                    <a:pt x="278" y="213"/>
                  </a:lnTo>
                  <a:lnTo>
                    <a:pt x="278" y="215"/>
                  </a:lnTo>
                  <a:lnTo>
                    <a:pt x="276" y="215"/>
                  </a:lnTo>
                  <a:lnTo>
                    <a:pt x="276" y="213"/>
                  </a:lnTo>
                  <a:lnTo>
                    <a:pt x="276" y="211"/>
                  </a:lnTo>
                  <a:lnTo>
                    <a:pt x="274" y="211"/>
                  </a:lnTo>
                  <a:lnTo>
                    <a:pt x="274" y="209"/>
                  </a:lnTo>
                  <a:lnTo>
                    <a:pt x="272" y="209"/>
                  </a:lnTo>
                  <a:lnTo>
                    <a:pt x="270" y="209"/>
                  </a:lnTo>
                  <a:lnTo>
                    <a:pt x="270" y="209"/>
                  </a:lnTo>
                  <a:lnTo>
                    <a:pt x="270" y="207"/>
                  </a:lnTo>
                  <a:lnTo>
                    <a:pt x="268" y="207"/>
                  </a:lnTo>
                  <a:lnTo>
                    <a:pt x="266" y="207"/>
                  </a:lnTo>
                  <a:lnTo>
                    <a:pt x="264" y="207"/>
                  </a:lnTo>
                  <a:lnTo>
                    <a:pt x="264" y="205"/>
                  </a:lnTo>
                  <a:lnTo>
                    <a:pt x="266" y="205"/>
                  </a:lnTo>
                  <a:lnTo>
                    <a:pt x="268" y="203"/>
                  </a:lnTo>
                  <a:lnTo>
                    <a:pt x="266" y="203"/>
                  </a:lnTo>
                  <a:lnTo>
                    <a:pt x="264" y="203"/>
                  </a:lnTo>
                  <a:lnTo>
                    <a:pt x="264" y="201"/>
                  </a:lnTo>
                  <a:lnTo>
                    <a:pt x="264" y="203"/>
                  </a:lnTo>
                  <a:lnTo>
                    <a:pt x="262" y="203"/>
                  </a:lnTo>
                  <a:lnTo>
                    <a:pt x="262" y="205"/>
                  </a:lnTo>
                  <a:lnTo>
                    <a:pt x="262" y="207"/>
                  </a:lnTo>
                  <a:lnTo>
                    <a:pt x="260" y="207"/>
                  </a:lnTo>
                  <a:lnTo>
                    <a:pt x="258" y="207"/>
                  </a:lnTo>
                  <a:lnTo>
                    <a:pt x="258" y="205"/>
                  </a:lnTo>
                  <a:lnTo>
                    <a:pt x="256" y="205"/>
                  </a:lnTo>
                  <a:lnTo>
                    <a:pt x="256" y="203"/>
                  </a:lnTo>
                  <a:lnTo>
                    <a:pt x="254" y="205"/>
                  </a:lnTo>
                  <a:lnTo>
                    <a:pt x="252" y="203"/>
                  </a:lnTo>
                  <a:lnTo>
                    <a:pt x="252" y="201"/>
                  </a:lnTo>
                  <a:lnTo>
                    <a:pt x="252" y="199"/>
                  </a:lnTo>
                  <a:lnTo>
                    <a:pt x="250" y="199"/>
                  </a:lnTo>
                  <a:lnTo>
                    <a:pt x="248" y="199"/>
                  </a:lnTo>
                  <a:lnTo>
                    <a:pt x="248" y="201"/>
                  </a:lnTo>
                  <a:lnTo>
                    <a:pt x="248" y="203"/>
                  </a:lnTo>
                  <a:lnTo>
                    <a:pt x="246" y="203"/>
                  </a:lnTo>
                  <a:lnTo>
                    <a:pt x="246" y="205"/>
                  </a:lnTo>
                  <a:lnTo>
                    <a:pt x="244" y="205"/>
                  </a:lnTo>
                  <a:lnTo>
                    <a:pt x="244" y="203"/>
                  </a:lnTo>
                  <a:lnTo>
                    <a:pt x="244" y="205"/>
                  </a:lnTo>
                  <a:lnTo>
                    <a:pt x="242" y="205"/>
                  </a:lnTo>
                  <a:lnTo>
                    <a:pt x="244" y="205"/>
                  </a:lnTo>
                  <a:lnTo>
                    <a:pt x="244" y="207"/>
                  </a:lnTo>
                  <a:lnTo>
                    <a:pt x="242" y="207"/>
                  </a:lnTo>
                  <a:lnTo>
                    <a:pt x="242" y="209"/>
                  </a:lnTo>
                  <a:lnTo>
                    <a:pt x="242" y="209"/>
                  </a:lnTo>
                  <a:lnTo>
                    <a:pt x="240" y="209"/>
                  </a:lnTo>
                  <a:lnTo>
                    <a:pt x="238" y="209"/>
                  </a:lnTo>
                  <a:lnTo>
                    <a:pt x="238" y="209"/>
                  </a:lnTo>
                  <a:lnTo>
                    <a:pt x="238" y="207"/>
                  </a:lnTo>
                  <a:lnTo>
                    <a:pt x="238" y="205"/>
                  </a:lnTo>
                  <a:lnTo>
                    <a:pt x="240" y="205"/>
                  </a:lnTo>
                  <a:lnTo>
                    <a:pt x="240" y="203"/>
                  </a:lnTo>
                  <a:lnTo>
                    <a:pt x="238" y="203"/>
                  </a:lnTo>
                  <a:lnTo>
                    <a:pt x="238" y="201"/>
                  </a:lnTo>
                  <a:lnTo>
                    <a:pt x="238" y="199"/>
                  </a:lnTo>
                  <a:lnTo>
                    <a:pt x="238" y="201"/>
                  </a:lnTo>
                  <a:lnTo>
                    <a:pt x="236" y="201"/>
                  </a:lnTo>
                  <a:lnTo>
                    <a:pt x="236" y="203"/>
                  </a:lnTo>
                  <a:lnTo>
                    <a:pt x="236" y="203"/>
                  </a:lnTo>
                  <a:lnTo>
                    <a:pt x="236" y="201"/>
                  </a:lnTo>
                  <a:lnTo>
                    <a:pt x="234" y="201"/>
                  </a:lnTo>
                  <a:lnTo>
                    <a:pt x="234" y="203"/>
                  </a:lnTo>
                  <a:lnTo>
                    <a:pt x="234" y="201"/>
                  </a:lnTo>
                  <a:lnTo>
                    <a:pt x="234" y="203"/>
                  </a:lnTo>
                  <a:lnTo>
                    <a:pt x="232" y="203"/>
                  </a:lnTo>
                  <a:lnTo>
                    <a:pt x="232" y="205"/>
                  </a:lnTo>
                  <a:lnTo>
                    <a:pt x="230" y="205"/>
                  </a:lnTo>
                  <a:lnTo>
                    <a:pt x="228" y="205"/>
                  </a:lnTo>
                  <a:lnTo>
                    <a:pt x="228" y="203"/>
                  </a:lnTo>
                  <a:lnTo>
                    <a:pt x="228" y="201"/>
                  </a:lnTo>
                  <a:lnTo>
                    <a:pt x="228" y="199"/>
                  </a:lnTo>
                  <a:lnTo>
                    <a:pt x="226" y="199"/>
                  </a:lnTo>
                  <a:lnTo>
                    <a:pt x="224" y="199"/>
                  </a:lnTo>
                  <a:lnTo>
                    <a:pt x="222" y="199"/>
                  </a:lnTo>
                  <a:lnTo>
                    <a:pt x="222" y="197"/>
                  </a:lnTo>
                  <a:lnTo>
                    <a:pt x="222" y="195"/>
                  </a:lnTo>
                  <a:lnTo>
                    <a:pt x="220" y="195"/>
                  </a:lnTo>
                  <a:lnTo>
                    <a:pt x="218" y="195"/>
                  </a:lnTo>
                  <a:lnTo>
                    <a:pt x="218" y="193"/>
                  </a:lnTo>
                  <a:lnTo>
                    <a:pt x="218" y="195"/>
                  </a:lnTo>
                  <a:lnTo>
                    <a:pt x="216" y="195"/>
                  </a:lnTo>
                  <a:lnTo>
                    <a:pt x="216" y="197"/>
                  </a:lnTo>
                  <a:lnTo>
                    <a:pt x="214" y="197"/>
                  </a:lnTo>
                  <a:lnTo>
                    <a:pt x="212" y="197"/>
                  </a:lnTo>
                  <a:lnTo>
                    <a:pt x="212" y="199"/>
                  </a:lnTo>
                  <a:lnTo>
                    <a:pt x="210" y="199"/>
                  </a:lnTo>
                  <a:lnTo>
                    <a:pt x="210" y="201"/>
                  </a:lnTo>
                  <a:lnTo>
                    <a:pt x="208" y="201"/>
                  </a:lnTo>
                  <a:lnTo>
                    <a:pt x="206" y="201"/>
                  </a:lnTo>
                  <a:lnTo>
                    <a:pt x="206" y="199"/>
                  </a:lnTo>
                  <a:lnTo>
                    <a:pt x="204" y="199"/>
                  </a:lnTo>
                  <a:lnTo>
                    <a:pt x="202" y="197"/>
                  </a:lnTo>
                  <a:lnTo>
                    <a:pt x="204" y="197"/>
                  </a:lnTo>
                  <a:lnTo>
                    <a:pt x="204" y="195"/>
                  </a:lnTo>
                  <a:lnTo>
                    <a:pt x="204" y="193"/>
                  </a:lnTo>
                  <a:lnTo>
                    <a:pt x="206" y="193"/>
                  </a:lnTo>
                  <a:lnTo>
                    <a:pt x="204" y="193"/>
                  </a:lnTo>
                  <a:lnTo>
                    <a:pt x="204" y="191"/>
                  </a:lnTo>
                  <a:lnTo>
                    <a:pt x="202" y="191"/>
                  </a:lnTo>
                  <a:lnTo>
                    <a:pt x="202" y="193"/>
                  </a:lnTo>
                  <a:lnTo>
                    <a:pt x="200" y="193"/>
                  </a:lnTo>
                  <a:lnTo>
                    <a:pt x="200" y="191"/>
                  </a:lnTo>
                  <a:lnTo>
                    <a:pt x="198" y="191"/>
                  </a:lnTo>
                  <a:lnTo>
                    <a:pt x="198" y="189"/>
                  </a:lnTo>
                  <a:lnTo>
                    <a:pt x="198" y="187"/>
                  </a:lnTo>
                  <a:lnTo>
                    <a:pt x="198" y="185"/>
                  </a:lnTo>
                  <a:lnTo>
                    <a:pt x="200" y="185"/>
                  </a:lnTo>
                  <a:lnTo>
                    <a:pt x="200" y="183"/>
                  </a:lnTo>
                  <a:lnTo>
                    <a:pt x="198" y="183"/>
                  </a:lnTo>
                  <a:lnTo>
                    <a:pt x="196" y="183"/>
                  </a:lnTo>
                  <a:lnTo>
                    <a:pt x="196" y="185"/>
                  </a:lnTo>
                  <a:lnTo>
                    <a:pt x="194" y="185"/>
                  </a:lnTo>
                  <a:lnTo>
                    <a:pt x="194" y="183"/>
                  </a:lnTo>
                  <a:lnTo>
                    <a:pt x="192" y="183"/>
                  </a:lnTo>
                  <a:lnTo>
                    <a:pt x="190" y="183"/>
                  </a:lnTo>
                  <a:lnTo>
                    <a:pt x="188" y="183"/>
                  </a:lnTo>
                  <a:lnTo>
                    <a:pt x="188" y="181"/>
                  </a:lnTo>
                  <a:lnTo>
                    <a:pt x="188" y="181"/>
                  </a:lnTo>
                  <a:lnTo>
                    <a:pt x="188" y="183"/>
                  </a:lnTo>
                  <a:lnTo>
                    <a:pt x="186" y="183"/>
                  </a:lnTo>
                  <a:lnTo>
                    <a:pt x="186" y="185"/>
                  </a:lnTo>
                  <a:lnTo>
                    <a:pt x="184" y="185"/>
                  </a:lnTo>
                  <a:lnTo>
                    <a:pt x="182" y="185"/>
                  </a:lnTo>
                  <a:lnTo>
                    <a:pt x="182" y="187"/>
                  </a:lnTo>
                  <a:lnTo>
                    <a:pt x="182" y="185"/>
                  </a:lnTo>
                  <a:lnTo>
                    <a:pt x="180" y="185"/>
                  </a:lnTo>
                  <a:lnTo>
                    <a:pt x="180" y="183"/>
                  </a:lnTo>
                  <a:lnTo>
                    <a:pt x="178" y="183"/>
                  </a:lnTo>
                  <a:lnTo>
                    <a:pt x="180" y="181"/>
                  </a:lnTo>
                  <a:lnTo>
                    <a:pt x="180" y="183"/>
                  </a:lnTo>
                  <a:lnTo>
                    <a:pt x="180" y="181"/>
                  </a:lnTo>
                  <a:lnTo>
                    <a:pt x="178" y="181"/>
                  </a:lnTo>
                  <a:lnTo>
                    <a:pt x="178" y="179"/>
                  </a:lnTo>
                  <a:lnTo>
                    <a:pt x="176" y="179"/>
                  </a:lnTo>
                  <a:lnTo>
                    <a:pt x="176" y="181"/>
                  </a:lnTo>
                  <a:lnTo>
                    <a:pt x="176" y="179"/>
                  </a:lnTo>
                  <a:lnTo>
                    <a:pt x="174" y="179"/>
                  </a:lnTo>
                  <a:lnTo>
                    <a:pt x="174" y="181"/>
                  </a:lnTo>
                  <a:lnTo>
                    <a:pt x="172" y="181"/>
                  </a:lnTo>
                  <a:lnTo>
                    <a:pt x="170" y="181"/>
                  </a:lnTo>
                  <a:lnTo>
                    <a:pt x="168" y="181"/>
                  </a:lnTo>
                  <a:lnTo>
                    <a:pt x="168" y="179"/>
                  </a:lnTo>
                  <a:lnTo>
                    <a:pt x="166" y="179"/>
                  </a:lnTo>
                  <a:lnTo>
                    <a:pt x="164" y="179"/>
                  </a:lnTo>
                  <a:lnTo>
                    <a:pt x="164" y="177"/>
                  </a:lnTo>
                  <a:lnTo>
                    <a:pt x="162" y="177"/>
                  </a:lnTo>
                  <a:lnTo>
                    <a:pt x="162" y="175"/>
                  </a:lnTo>
                  <a:lnTo>
                    <a:pt x="160" y="175"/>
                  </a:lnTo>
                  <a:lnTo>
                    <a:pt x="158" y="175"/>
                  </a:lnTo>
                  <a:lnTo>
                    <a:pt x="156" y="175"/>
                  </a:lnTo>
                  <a:lnTo>
                    <a:pt x="154" y="175"/>
                  </a:lnTo>
                  <a:lnTo>
                    <a:pt x="152" y="175"/>
                  </a:lnTo>
                  <a:lnTo>
                    <a:pt x="152" y="173"/>
                  </a:lnTo>
                  <a:lnTo>
                    <a:pt x="152" y="175"/>
                  </a:lnTo>
                  <a:lnTo>
                    <a:pt x="150" y="175"/>
                  </a:lnTo>
                  <a:lnTo>
                    <a:pt x="150" y="173"/>
                  </a:lnTo>
                  <a:lnTo>
                    <a:pt x="150" y="171"/>
                  </a:lnTo>
                  <a:lnTo>
                    <a:pt x="150" y="169"/>
                  </a:lnTo>
                  <a:lnTo>
                    <a:pt x="150" y="167"/>
                  </a:lnTo>
                  <a:lnTo>
                    <a:pt x="148" y="167"/>
                  </a:lnTo>
                  <a:lnTo>
                    <a:pt x="150" y="165"/>
                  </a:lnTo>
                  <a:lnTo>
                    <a:pt x="148" y="165"/>
                  </a:lnTo>
                  <a:lnTo>
                    <a:pt x="148" y="163"/>
                  </a:lnTo>
                  <a:lnTo>
                    <a:pt x="146" y="163"/>
                  </a:lnTo>
                  <a:lnTo>
                    <a:pt x="146" y="161"/>
                  </a:lnTo>
                  <a:lnTo>
                    <a:pt x="146" y="163"/>
                  </a:lnTo>
                  <a:lnTo>
                    <a:pt x="146" y="161"/>
                  </a:lnTo>
                  <a:lnTo>
                    <a:pt x="144" y="161"/>
                  </a:lnTo>
                  <a:lnTo>
                    <a:pt x="144" y="161"/>
                  </a:lnTo>
                  <a:lnTo>
                    <a:pt x="142" y="161"/>
                  </a:lnTo>
                  <a:lnTo>
                    <a:pt x="142" y="161"/>
                  </a:lnTo>
                  <a:lnTo>
                    <a:pt x="142" y="163"/>
                  </a:lnTo>
                  <a:lnTo>
                    <a:pt x="140" y="163"/>
                  </a:lnTo>
                  <a:lnTo>
                    <a:pt x="140" y="163"/>
                  </a:lnTo>
                  <a:lnTo>
                    <a:pt x="140" y="161"/>
                  </a:lnTo>
                  <a:lnTo>
                    <a:pt x="138" y="161"/>
                  </a:lnTo>
                  <a:lnTo>
                    <a:pt x="136" y="161"/>
                  </a:lnTo>
                  <a:lnTo>
                    <a:pt x="134" y="161"/>
                  </a:lnTo>
                  <a:lnTo>
                    <a:pt x="134" y="163"/>
                  </a:lnTo>
                  <a:lnTo>
                    <a:pt x="132" y="163"/>
                  </a:lnTo>
                  <a:lnTo>
                    <a:pt x="132" y="161"/>
                  </a:lnTo>
                  <a:lnTo>
                    <a:pt x="132" y="163"/>
                  </a:lnTo>
                  <a:lnTo>
                    <a:pt x="130" y="163"/>
                  </a:lnTo>
                  <a:lnTo>
                    <a:pt x="130" y="161"/>
                  </a:lnTo>
                  <a:lnTo>
                    <a:pt x="128" y="161"/>
                  </a:lnTo>
                  <a:lnTo>
                    <a:pt x="128" y="161"/>
                  </a:lnTo>
                  <a:lnTo>
                    <a:pt x="126" y="161"/>
                  </a:lnTo>
                  <a:lnTo>
                    <a:pt x="126" y="159"/>
                  </a:lnTo>
                  <a:lnTo>
                    <a:pt x="124" y="159"/>
                  </a:lnTo>
                  <a:lnTo>
                    <a:pt x="124" y="157"/>
                  </a:lnTo>
                  <a:lnTo>
                    <a:pt x="124" y="155"/>
                  </a:lnTo>
                  <a:lnTo>
                    <a:pt x="122" y="155"/>
                  </a:lnTo>
                  <a:lnTo>
                    <a:pt x="122" y="153"/>
                  </a:lnTo>
                  <a:lnTo>
                    <a:pt x="120" y="153"/>
                  </a:lnTo>
                  <a:lnTo>
                    <a:pt x="120" y="151"/>
                  </a:lnTo>
                  <a:lnTo>
                    <a:pt x="118" y="151"/>
                  </a:lnTo>
                  <a:lnTo>
                    <a:pt x="116" y="151"/>
                  </a:lnTo>
                  <a:lnTo>
                    <a:pt x="118" y="141"/>
                  </a:lnTo>
                  <a:lnTo>
                    <a:pt x="120" y="125"/>
                  </a:lnTo>
                  <a:lnTo>
                    <a:pt x="120" y="117"/>
                  </a:lnTo>
                  <a:lnTo>
                    <a:pt x="122" y="107"/>
                  </a:lnTo>
                  <a:lnTo>
                    <a:pt x="122" y="105"/>
                  </a:lnTo>
                  <a:lnTo>
                    <a:pt x="124" y="95"/>
                  </a:lnTo>
                  <a:lnTo>
                    <a:pt x="126" y="79"/>
                  </a:lnTo>
                  <a:lnTo>
                    <a:pt x="128" y="71"/>
                  </a:lnTo>
                  <a:lnTo>
                    <a:pt x="128" y="69"/>
                  </a:lnTo>
                  <a:lnTo>
                    <a:pt x="130" y="46"/>
                  </a:lnTo>
                  <a:lnTo>
                    <a:pt x="128" y="46"/>
                  </a:lnTo>
                  <a:lnTo>
                    <a:pt x="126" y="46"/>
                  </a:lnTo>
                  <a:lnTo>
                    <a:pt x="124" y="46"/>
                  </a:lnTo>
                  <a:lnTo>
                    <a:pt x="122" y="46"/>
                  </a:lnTo>
                  <a:lnTo>
                    <a:pt x="120" y="44"/>
                  </a:lnTo>
                  <a:lnTo>
                    <a:pt x="118" y="44"/>
                  </a:lnTo>
                  <a:lnTo>
                    <a:pt x="116" y="44"/>
                  </a:lnTo>
                  <a:lnTo>
                    <a:pt x="114" y="44"/>
                  </a:lnTo>
                  <a:lnTo>
                    <a:pt x="112" y="44"/>
                  </a:lnTo>
                  <a:lnTo>
                    <a:pt x="110" y="44"/>
                  </a:lnTo>
                  <a:lnTo>
                    <a:pt x="108" y="44"/>
                  </a:lnTo>
                  <a:lnTo>
                    <a:pt x="106" y="44"/>
                  </a:lnTo>
                  <a:lnTo>
                    <a:pt x="106" y="42"/>
                  </a:lnTo>
                  <a:lnTo>
                    <a:pt x="104" y="42"/>
                  </a:lnTo>
                  <a:lnTo>
                    <a:pt x="102" y="42"/>
                  </a:lnTo>
                  <a:lnTo>
                    <a:pt x="98" y="42"/>
                  </a:lnTo>
                  <a:lnTo>
                    <a:pt x="94" y="42"/>
                  </a:lnTo>
                  <a:lnTo>
                    <a:pt x="92" y="42"/>
                  </a:lnTo>
                  <a:lnTo>
                    <a:pt x="92" y="40"/>
                  </a:lnTo>
                  <a:lnTo>
                    <a:pt x="92" y="40"/>
                  </a:lnTo>
                  <a:lnTo>
                    <a:pt x="90" y="40"/>
                  </a:lnTo>
                  <a:lnTo>
                    <a:pt x="88" y="40"/>
                  </a:lnTo>
                  <a:lnTo>
                    <a:pt x="86" y="40"/>
                  </a:lnTo>
                  <a:lnTo>
                    <a:pt x="84" y="40"/>
                  </a:lnTo>
                  <a:lnTo>
                    <a:pt x="82" y="40"/>
                  </a:lnTo>
                  <a:lnTo>
                    <a:pt x="80" y="40"/>
                  </a:lnTo>
                  <a:lnTo>
                    <a:pt x="78" y="38"/>
                  </a:lnTo>
                  <a:lnTo>
                    <a:pt x="74" y="38"/>
                  </a:lnTo>
                  <a:lnTo>
                    <a:pt x="72" y="38"/>
                  </a:lnTo>
                  <a:lnTo>
                    <a:pt x="70" y="38"/>
                  </a:lnTo>
                  <a:lnTo>
                    <a:pt x="66" y="38"/>
                  </a:lnTo>
                  <a:lnTo>
                    <a:pt x="66" y="36"/>
                  </a:lnTo>
                  <a:lnTo>
                    <a:pt x="64" y="36"/>
                  </a:lnTo>
                  <a:lnTo>
                    <a:pt x="60" y="36"/>
                  </a:lnTo>
                  <a:lnTo>
                    <a:pt x="58" y="36"/>
                  </a:lnTo>
                  <a:lnTo>
                    <a:pt x="56" y="36"/>
                  </a:lnTo>
                  <a:lnTo>
                    <a:pt x="54" y="36"/>
                  </a:lnTo>
                  <a:lnTo>
                    <a:pt x="52" y="34"/>
                  </a:lnTo>
                  <a:lnTo>
                    <a:pt x="50" y="34"/>
                  </a:lnTo>
                  <a:lnTo>
                    <a:pt x="48" y="34"/>
                  </a:lnTo>
                  <a:lnTo>
                    <a:pt x="46" y="34"/>
                  </a:lnTo>
                  <a:lnTo>
                    <a:pt x="44" y="34"/>
                  </a:lnTo>
                  <a:lnTo>
                    <a:pt x="44" y="34"/>
                  </a:lnTo>
                  <a:lnTo>
                    <a:pt x="42" y="32"/>
                  </a:lnTo>
                  <a:lnTo>
                    <a:pt x="40" y="32"/>
                  </a:lnTo>
                  <a:lnTo>
                    <a:pt x="38" y="32"/>
                  </a:lnTo>
                  <a:lnTo>
                    <a:pt x="36" y="32"/>
                  </a:lnTo>
                  <a:lnTo>
                    <a:pt x="34" y="32"/>
                  </a:lnTo>
                  <a:lnTo>
                    <a:pt x="28" y="30"/>
                  </a:lnTo>
                  <a:lnTo>
                    <a:pt x="24" y="30"/>
                  </a:lnTo>
                  <a:lnTo>
                    <a:pt x="22" y="30"/>
                  </a:lnTo>
                  <a:lnTo>
                    <a:pt x="18" y="28"/>
                  </a:lnTo>
                  <a:lnTo>
                    <a:pt x="16" y="28"/>
                  </a:lnTo>
                  <a:lnTo>
                    <a:pt x="14" y="28"/>
                  </a:lnTo>
                  <a:lnTo>
                    <a:pt x="12" y="28"/>
                  </a:lnTo>
                  <a:lnTo>
                    <a:pt x="10" y="28"/>
                  </a:lnTo>
                  <a:lnTo>
                    <a:pt x="8" y="28"/>
                  </a:lnTo>
                  <a:lnTo>
                    <a:pt x="8" y="26"/>
                  </a:lnTo>
                  <a:lnTo>
                    <a:pt x="6" y="26"/>
                  </a:lnTo>
                  <a:lnTo>
                    <a:pt x="2" y="26"/>
                  </a:lnTo>
                  <a:lnTo>
                    <a:pt x="0" y="26"/>
                  </a:lnTo>
                  <a:lnTo>
                    <a:pt x="0" y="24"/>
                  </a:lnTo>
                  <a:lnTo>
                    <a:pt x="0" y="22"/>
                  </a:lnTo>
                  <a:lnTo>
                    <a:pt x="2" y="22"/>
                  </a:lnTo>
                  <a:lnTo>
                    <a:pt x="2" y="20"/>
                  </a:lnTo>
                  <a:lnTo>
                    <a:pt x="2" y="18"/>
                  </a:lnTo>
                  <a:lnTo>
                    <a:pt x="2" y="16"/>
                  </a:lnTo>
                  <a:lnTo>
                    <a:pt x="2" y="16"/>
                  </a:lnTo>
                  <a:lnTo>
                    <a:pt x="2" y="14"/>
                  </a:lnTo>
                  <a:lnTo>
                    <a:pt x="4" y="8"/>
                  </a:lnTo>
                  <a:lnTo>
                    <a:pt x="4" y="6"/>
                  </a:lnTo>
                  <a:lnTo>
                    <a:pt x="4" y="4"/>
                  </a:lnTo>
                  <a:lnTo>
                    <a:pt x="6" y="0"/>
                  </a:lnTo>
                  <a:lnTo>
                    <a:pt x="8" y="0"/>
                  </a:lnTo>
                  <a:lnTo>
                    <a:pt x="10" y="2"/>
                  </a:lnTo>
                  <a:lnTo>
                    <a:pt x="12" y="2"/>
                  </a:lnTo>
                  <a:lnTo>
                    <a:pt x="14" y="2"/>
                  </a:lnTo>
                  <a:lnTo>
                    <a:pt x="16" y="2"/>
                  </a:lnTo>
                  <a:lnTo>
                    <a:pt x="18" y="2"/>
                  </a:lnTo>
                  <a:lnTo>
                    <a:pt x="20" y="2"/>
                  </a:lnTo>
                  <a:lnTo>
                    <a:pt x="20" y="4"/>
                  </a:lnTo>
                  <a:lnTo>
                    <a:pt x="22" y="4"/>
                  </a:lnTo>
                  <a:lnTo>
                    <a:pt x="24" y="4"/>
                  </a:lnTo>
                  <a:lnTo>
                    <a:pt x="26" y="4"/>
                  </a:lnTo>
                  <a:lnTo>
                    <a:pt x="28" y="4"/>
                  </a:lnTo>
                  <a:lnTo>
                    <a:pt x="30" y="4"/>
                  </a:lnTo>
                  <a:lnTo>
                    <a:pt x="32" y="6"/>
                  </a:lnTo>
                  <a:lnTo>
                    <a:pt x="34" y="6"/>
                  </a:lnTo>
                  <a:lnTo>
                    <a:pt x="36" y="6"/>
                  </a:lnTo>
                  <a:lnTo>
                    <a:pt x="38" y="6"/>
                  </a:lnTo>
                  <a:lnTo>
                    <a:pt x="40" y="6"/>
                  </a:lnTo>
                  <a:lnTo>
                    <a:pt x="42" y="6"/>
                  </a:lnTo>
                  <a:lnTo>
                    <a:pt x="42" y="8"/>
                  </a:lnTo>
                  <a:lnTo>
                    <a:pt x="44" y="8"/>
                  </a:lnTo>
                  <a:lnTo>
                    <a:pt x="44" y="8"/>
                  </a:lnTo>
                  <a:lnTo>
                    <a:pt x="46" y="8"/>
                  </a:lnTo>
                  <a:lnTo>
                    <a:pt x="48" y="8"/>
                  </a:lnTo>
                  <a:lnTo>
                    <a:pt x="50" y="8"/>
                  </a:lnTo>
                  <a:lnTo>
                    <a:pt x="52" y="8"/>
                  </a:lnTo>
                  <a:lnTo>
                    <a:pt x="54" y="10"/>
                  </a:lnTo>
                  <a:lnTo>
                    <a:pt x="56" y="10"/>
                  </a:lnTo>
                  <a:lnTo>
                    <a:pt x="58" y="10"/>
                  </a:lnTo>
                  <a:lnTo>
                    <a:pt x="60" y="10"/>
                  </a:lnTo>
                  <a:lnTo>
                    <a:pt x="62" y="10"/>
                  </a:lnTo>
                  <a:lnTo>
                    <a:pt x="64" y="10"/>
                  </a:lnTo>
                  <a:lnTo>
                    <a:pt x="66" y="10"/>
                  </a:lnTo>
                  <a:lnTo>
                    <a:pt x="66" y="12"/>
                  </a:lnTo>
                  <a:lnTo>
                    <a:pt x="68" y="12"/>
                  </a:lnTo>
                  <a:lnTo>
                    <a:pt x="70" y="12"/>
                  </a:lnTo>
                  <a:lnTo>
                    <a:pt x="72" y="12"/>
                  </a:lnTo>
                  <a:lnTo>
                    <a:pt x="74" y="12"/>
                  </a:lnTo>
                  <a:lnTo>
                    <a:pt x="76" y="12"/>
                  </a:lnTo>
                  <a:lnTo>
                    <a:pt x="78" y="12"/>
                  </a:lnTo>
                  <a:lnTo>
                    <a:pt x="80" y="12"/>
                  </a:lnTo>
                  <a:lnTo>
                    <a:pt x="80" y="14"/>
                  </a:lnTo>
                  <a:lnTo>
                    <a:pt x="82" y="14"/>
                  </a:lnTo>
                  <a:lnTo>
                    <a:pt x="84" y="14"/>
                  </a:lnTo>
                  <a:lnTo>
                    <a:pt x="86" y="14"/>
                  </a:lnTo>
                  <a:lnTo>
                    <a:pt x="88" y="14"/>
                  </a:lnTo>
                  <a:lnTo>
                    <a:pt x="90" y="14"/>
                  </a:lnTo>
                  <a:lnTo>
                    <a:pt x="92" y="14"/>
                  </a:lnTo>
                  <a:lnTo>
                    <a:pt x="92" y="14"/>
                  </a:lnTo>
                  <a:lnTo>
                    <a:pt x="92" y="16"/>
                  </a:lnTo>
                  <a:lnTo>
                    <a:pt x="94" y="16"/>
                  </a:lnTo>
                  <a:lnTo>
                    <a:pt x="96" y="16"/>
                  </a:lnTo>
                  <a:lnTo>
                    <a:pt x="98" y="16"/>
                  </a:lnTo>
                  <a:lnTo>
                    <a:pt x="100" y="16"/>
                  </a:lnTo>
                  <a:lnTo>
                    <a:pt x="102" y="16"/>
                  </a:lnTo>
                  <a:lnTo>
                    <a:pt x="104" y="16"/>
                  </a:lnTo>
                  <a:lnTo>
                    <a:pt x="106" y="16"/>
                  </a:lnTo>
                  <a:lnTo>
                    <a:pt x="108" y="16"/>
                  </a:lnTo>
                  <a:lnTo>
                    <a:pt x="108" y="16"/>
                  </a:lnTo>
                  <a:lnTo>
                    <a:pt x="110" y="16"/>
                  </a:lnTo>
                  <a:lnTo>
                    <a:pt x="112" y="16"/>
                  </a:lnTo>
                  <a:lnTo>
                    <a:pt x="114" y="16"/>
                  </a:lnTo>
                  <a:lnTo>
                    <a:pt x="116" y="16"/>
                  </a:lnTo>
                  <a:lnTo>
                    <a:pt x="118" y="16"/>
                  </a:lnTo>
                  <a:lnTo>
                    <a:pt x="120" y="16"/>
                  </a:lnTo>
                  <a:lnTo>
                    <a:pt x="122" y="16"/>
                  </a:lnTo>
                  <a:lnTo>
                    <a:pt x="124" y="18"/>
                  </a:lnTo>
                  <a:lnTo>
                    <a:pt x="126" y="18"/>
                  </a:lnTo>
                  <a:lnTo>
                    <a:pt x="128" y="18"/>
                  </a:lnTo>
                  <a:lnTo>
                    <a:pt x="130" y="18"/>
                  </a:lnTo>
                  <a:close/>
                  <a:moveTo>
                    <a:pt x="348" y="215"/>
                  </a:moveTo>
                  <a:lnTo>
                    <a:pt x="350" y="215"/>
                  </a:lnTo>
                  <a:lnTo>
                    <a:pt x="348" y="215"/>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15" name="Freeform 3537">
              <a:extLst>
                <a:ext uri="{FF2B5EF4-FFF2-40B4-BE49-F238E27FC236}">
                  <a16:creationId xmlns:a16="http://schemas.microsoft.com/office/drawing/2014/main" id="{0A71CB17-FDA4-CEC3-A87B-532B17018ADC}"/>
                </a:ext>
              </a:extLst>
            </p:cNvPr>
            <p:cNvSpPr>
              <a:spLocks/>
            </p:cNvSpPr>
            <p:nvPr/>
          </p:nvSpPr>
          <p:spPr bwMode="auto">
            <a:xfrm rot="21201035">
              <a:off x="2883393" y="3062712"/>
              <a:ext cx="515065" cy="584752"/>
            </a:xfrm>
            <a:custGeom>
              <a:avLst/>
              <a:gdLst>
                <a:gd name="T0" fmla="*/ 198 w 260"/>
                <a:gd name="T1" fmla="*/ 47 h 313"/>
                <a:gd name="T2" fmla="*/ 192 w 260"/>
                <a:gd name="T3" fmla="*/ 63 h 313"/>
                <a:gd name="T4" fmla="*/ 188 w 260"/>
                <a:gd name="T5" fmla="*/ 77 h 313"/>
                <a:gd name="T6" fmla="*/ 190 w 260"/>
                <a:gd name="T7" fmla="*/ 89 h 313"/>
                <a:gd name="T8" fmla="*/ 202 w 260"/>
                <a:gd name="T9" fmla="*/ 93 h 313"/>
                <a:gd name="T10" fmla="*/ 216 w 260"/>
                <a:gd name="T11" fmla="*/ 97 h 313"/>
                <a:gd name="T12" fmla="*/ 228 w 260"/>
                <a:gd name="T13" fmla="*/ 99 h 313"/>
                <a:gd name="T14" fmla="*/ 240 w 260"/>
                <a:gd name="T15" fmla="*/ 103 h 313"/>
                <a:gd name="T16" fmla="*/ 254 w 260"/>
                <a:gd name="T17" fmla="*/ 107 h 313"/>
                <a:gd name="T18" fmla="*/ 258 w 260"/>
                <a:gd name="T19" fmla="*/ 117 h 313"/>
                <a:gd name="T20" fmla="*/ 254 w 260"/>
                <a:gd name="T21" fmla="*/ 133 h 313"/>
                <a:gd name="T22" fmla="*/ 252 w 260"/>
                <a:gd name="T23" fmla="*/ 147 h 313"/>
                <a:gd name="T24" fmla="*/ 248 w 260"/>
                <a:gd name="T25" fmla="*/ 161 h 313"/>
                <a:gd name="T26" fmla="*/ 244 w 260"/>
                <a:gd name="T27" fmla="*/ 175 h 313"/>
                <a:gd name="T28" fmla="*/ 238 w 260"/>
                <a:gd name="T29" fmla="*/ 191 h 313"/>
                <a:gd name="T30" fmla="*/ 234 w 260"/>
                <a:gd name="T31" fmla="*/ 203 h 313"/>
                <a:gd name="T32" fmla="*/ 232 w 260"/>
                <a:gd name="T33" fmla="*/ 217 h 313"/>
                <a:gd name="T34" fmla="*/ 228 w 260"/>
                <a:gd name="T35" fmla="*/ 229 h 313"/>
                <a:gd name="T36" fmla="*/ 222 w 260"/>
                <a:gd name="T37" fmla="*/ 243 h 313"/>
                <a:gd name="T38" fmla="*/ 220 w 260"/>
                <a:gd name="T39" fmla="*/ 259 h 313"/>
                <a:gd name="T40" fmla="*/ 216 w 260"/>
                <a:gd name="T41" fmla="*/ 275 h 313"/>
                <a:gd name="T42" fmla="*/ 212 w 260"/>
                <a:gd name="T43" fmla="*/ 287 h 313"/>
                <a:gd name="T44" fmla="*/ 208 w 260"/>
                <a:gd name="T45" fmla="*/ 299 h 313"/>
                <a:gd name="T46" fmla="*/ 206 w 260"/>
                <a:gd name="T47" fmla="*/ 313 h 313"/>
                <a:gd name="T48" fmla="*/ 184 w 260"/>
                <a:gd name="T49" fmla="*/ 307 h 313"/>
                <a:gd name="T50" fmla="*/ 170 w 260"/>
                <a:gd name="T51" fmla="*/ 303 h 313"/>
                <a:gd name="T52" fmla="*/ 154 w 260"/>
                <a:gd name="T53" fmla="*/ 299 h 313"/>
                <a:gd name="T54" fmla="*/ 138 w 260"/>
                <a:gd name="T55" fmla="*/ 293 h 313"/>
                <a:gd name="T56" fmla="*/ 124 w 260"/>
                <a:gd name="T57" fmla="*/ 291 h 313"/>
                <a:gd name="T58" fmla="*/ 110 w 260"/>
                <a:gd name="T59" fmla="*/ 287 h 313"/>
                <a:gd name="T60" fmla="*/ 96 w 260"/>
                <a:gd name="T61" fmla="*/ 281 h 313"/>
                <a:gd name="T62" fmla="*/ 70 w 260"/>
                <a:gd name="T63" fmla="*/ 273 h 313"/>
                <a:gd name="T64" fmla="*/ 48 w 260"/>
                <a:gd name="T65" fmla="*/ 265 h 313"/>
                <a:gd name="T66" fmla="*/ 0 w 260"/>
                <a:gd name="T67" fmla="*/ 247 h 313"/>
                <a:gd name="T68" fmla="*/ 4 w 260"/>
                <a:gd name="T69" fmla="*/ 235 h 313"/>
                <a:gd name="T70" fmla="*/ 10 w 260"/>
                <a:gd name="T71" fmla="*/ 221 h 313"/>
                <a:gd name="T72" fmla="*/ 14 w 260"/>
                <a:gd name="T73" fmla="*/ 209 h 313"/>
                <a:gd name="T74" fmla="*/ 18 w 260"/>
                <a:gd name="T75" fmla="*/ 197 h 313"/>
                <a:gd name="T76" fmla="*/ 22 w 260"/>
                <a:gd name="T77" fmla="*/ 183 h 313"/>
                <a:gd name="T78" fmla="*/ 26 w 260"/>
                <a:gd name="T79" fmla="*/ 171 h 313"/>
                <a:gd name="T80" fmla="*/ 32 w 260"/>
                <a:gd name="T81" fmla="*/ 159 h 313"/>
                <a:gd name="T82" fmla="*/ 38 w 260"/>
                <a:gd name="T83" fmla="*/ 147 h 313"/>
                <a:gd name="T84" fmla="*/ 42 w 260"/>
                <a:gd name="T85" fmla="*/ 131 h 313"/>
                <a:gd name="T86" fmla="*/ 48 w 260"/>
                <a:gd name="T87" fmla="*/ 117 h 313"/>
                <a:gd name="T88" fmla="*/ 54 w 260"/>
                <a:gd name="T89" fmla="*/ 103 h 313"/>
                <a:gd name="T90" fmla="*/ 58 w 260"/>
                <a:gd name="T91" fmla="*/ 91 h 313"/>
                <a:gd name="T92" fmla="*/ 62 w 260"/>
                <a:gd name="T93" fmla="*/ 77 h 313"/>
                <a:gd name="T94" fmla="*/ 66 w 260"/>
                <a:gd name="T95" fmla="*/ 61 h 313"/>
                <a:gd name="T96" fmla="*/ 72 w 260"/>
                <a:gd name="T97" fmla="*/ 49 h 313"/>
                <a:gd name="T98" fmla="*/ 76 w 260"/>
                <a:gd name="T99" fmla="*/ 35 h 313"/>
                <a:gd name="T100" fmla="*/ 82 w 260"/>
                <a:gd name="T101" fmla="*/ 23 h 313"/>
                <a:gd name="T102" fmla="*/ 88 w 260"/>
                <a:gd name="T103" fmla="*/ 5 h 313"/>
                <a:gd name="T104" fmla="*/ 98 w 260"/>
                <a:gd name="T105" fmla="*/ 5 h 313"/>
                <a:gd name="T106" fmla="*/ 110 w 260"/>
                <a:gd name="T107" fmla="*/ 7 h 313"/>
                <a:gd name="T108" fmla="*/ 122 w 260"/>
                <a:gd name="T109" fmla="*/ 11 h 313"/>
                <a:gd name="T110" fmla="*/ 134 w 260"/>
                <a:gd name="T111" fmla="*/ 15 h 313"/>
                <a:gd name="T112" fmla="*/ 146 w 260"/>
                <a:gd name="T113" fmla="*/ 19 h 313"/>
                <a:gd name="T114" fmla="*/ 160 w 260"/>
                <a:gd name="T115" fmla="*/ 25 h 313"/>
                <a:gd name="T116" fmla="*/ 174 w 260"/>
                <a:gd name="T117" fmla="*/ 29 h 313"/>
                <a:gd name="T118" fmla="*/ 188 w 260"/>
                <a:gd name="T119" fmla="*/ 3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0" h="313">
                  <a:moveTo>
                    <a:pt x="202" y="37"/>
                  </a:moveTo>
                  <a:lnTo>
                    <a:pt x="202" y="39"/>
                  </a:lnTo>
                  <a:lnTo>
                    <a:pt x="200" y="39"/>
                  </a:lnTo>
                  <a:lnTo>
                    <a:pt x="200" y="41"/>
                  </a:lnTo>
                  <a:lnTo>
                    <a:pt x="200" y="43"/>
                  </a:lnTo>
                  <a:lnTo>
                    <a:pt x="200" y="45"/>
                  </a:lnTo>
                  <a:lnTo>
                    <a:pt x="198" y="45"/>
                  </a:lnTo>
                  <a:lnTo>
                    <a:pt x="198" y="47"/>
                  </a:lnTo>
                  <a:lnTo>
                    <a:pt x="198" y="49"/>
                  </a:lnTo>
                  <a:lnTo>
                    <a:pt x="198" y="51"/>
                  </a:lnTo>
                  <a:lnTo>
                    <a:pt x="196" y="53"/>
                  </a:lnTo>
                  <a:lnTo>
                    <a:pt x="196" y="53"/>
                  </a:lnTo>
                  <a:lnTo>
                    <a:pt x="196" y="55"/>
                  </a:lnTo>
                  <a:lnTo>
                    <a:pt x="194" y="57"/>
                  </a:lnTo>
                  <a:lnTo>
                    <a:pt x="194" y="61"/>
                  </a:lnTo>
                  <a:lnTo>
                    <a:pt x="192" y="63"/>
                  </a:lnTo>
                  <a:lnTo>
                    <a:pt x="192" y="65"/>
                  </a:lnTo>
                  <a:lnTo>
                    <a:pt x="192" y="67"/>
                  </a:lnTo>
                  <a:lnTo>
                    <a:pt x="192" y="69"/>
                  </a:lnTo>
                  <a:lnTo>
                    <a:pt x="190" y="69"/>
                  </a:lnTo>
                  <a:lnTo>
                    <a:pt x="190" y="71"/>
                  </a:lnTo>
                  <a:lnTo>
                    <a:pt x="190" y="73"/>
                  </a:lnTo>
                  <a:lnTo>
                    <a:pt x="190" y="75"/>
                  </a:lnTo>
                  <a:lnTo>
                    <a:pt x="188" y="77"/>
                  </a:lnTo>
                  <a:lnTo>
                    <a:pt x="188" y="81"/>
                  </a:lnTo>
                  <a:lnTo>
                    <a:pt x="186" y="81"/>
                  </a:lnTo>
                  <a:lnTo>
                    <a:pt x="186" y="87"/>
                  </a:lnTo>
                  <a:lnTo>
                    <a:pt x="184" y="87"/>
                  </a:lnTo>
                  <a:lnTo>
                    <a:pt x="186" y="87"/>
                  </a:lnTo>
                  <a:lnTo>
                    <a:pt x="186" y="89"/>
                  </a:lnTo>
                  <a:lnTo>
                    <a:pt x="188" y="89"/>
                  </a:lnTo>
                  <a:lnTo>
                    <a:pt x="190" y="89"/>
                  </a:lnTo>
                  <a:lnTo>
                    <a:pt x="192" y="89"/>
                  </a:lnTo>
                  <a:lnTo>
                    <a:pt x="192" y="91"/>
                  </a:lnTo>
                  <a:lnTo>
                    <a:pt x="194" y="91"/>
                  </a:lnTo>
                  <a:lnTo>
                    <a:pt x="196" y="91"/>
                  </a:lnTo>
                  <a:lnTo>
                    <a:pt x="198" y="91"/>
                  </a:lnTo>
                  <a:lnTo>
                    <a:pt x="198" y="93"/>
                  </a:lnTo>
                  <a:lnTo>
                    <a:pt x="200" y="93"/>
                  </a:lnTo>
                  <a:lnTo>
                    <a:pt x="202" y="93"/>
                  </a:lnTo>
                  <a:lnTo>
                    <a:pt x="204" y="95"/>
                  </a:lnTo>
                  <a:lnTo>
                    <a:pt x="206" y="95"/>
                  </a:lnTo>
                  <a:lnTo>
                    <a:pt x="206" y="95"/>
                  </a:lnTo>
                  <a:lnTo>
                    <a:pt x="208" y="95"/>
                  </a:lnTo>
                  <a:lnTo>
                    <a:pt x="210" y="97"/>
                  </a:lnTo>
                  <a:lnTo>
                    <a:pt x="212" y="97"/>
                  </a:lnTo>
                  <a:lnTo>
                    <a:pt x="214" y="97"/>
                  </a:lnTo>
                  <a:lnTo>
                    <a:pt x="216" y="97"/>
                  </a:lnTo>
                  <a:lnTo>
                    <a:pt x="216" y="99"/>
                  </a:lnTo>
                  <a:lnTo>
                    <a:pt x="218" y="99"/>
                  </a:lnTo>
                  <a:lnTo>
                    <a:pt x="220" y="99"/>
                  </a:lnTo>
                  <a:lnTo>
                    <a:pt x="222" y="99"/>
                  </a:lnTo>
                  <a:lnTo>
                    <a:pt x="224" y="99"/>
                  </a:lnTo>
                  <a:lnTo>
                    <a:pt x="224" y="99"/>
                  </a:lnTo>
                  <a:lnTo>
                    <a:pt x="226" y="99"/>
                  </a:lnTo>
                  <a:lnTo>
                    <a:pt x="228" y="99"/>
                  </a:lnTo>
                  <a:lnTo>
                    <a:pt x="230" y="99"/>
                  </a:lnTo>
                  <a:lnTo>
                    <a:pt x="230" y="101"/>
                  </a:lnTo>
                  <a:lnTo>
                    <a:pt x="232" y="101"/>
                  </a:lnTo>
                  <a:lnTo>
                    <a:pt x="234" y="101"/>
                  </a:lnTo>
                  <a:lnTo>
                    <a:pt x="236" y="101"/>
                  </a:lnTo>
                  <a:lnTo>
                    <a:pt x="238" y="101"/>
                  </a:lnTo>
                  <a:lnTo>
                    <a:pt x="238" y="103"/>
                  </a:lnTo>
                  <a:lnTo>
                    <a:pt x="240" y="103"/>
                  </a:lnTo>
                  <a:lnTo>
                    <a:pt x="242" y="103"/>
                  </a:lnTo>
                  <a:lnTo>
                    <a:pt x="244" y="103"/>
                  </a:lnTo>
                  <a:lnTo>
                    <a:pt x="246" y="105"/>
                  </a:lnTo>
                  <a:lnTo>
                    <a:pt x="248" y="105"/>
                  </a:lnTo>
                  <a:lnTo>
                    <a:pt x="250" y="105"/>
                  </a:lnTo>
                  <a:lnTo>
                    <a:pt x="252" y="105"/>
                  </a:lnTo>
                  <a:lnTo>
                    <a:pt x="252" y="107"/>
                  </a:lnTo>
                  <a:lnTo>
                    <a:pt x="254" y="107"/>
                  </a:lnTo>
                  <a:lnTo>
                    <a:pt x="254" y="107"/>
                  </a:lnTo>
                  <a:lnTo>
                    <a:pt x="256" y="107"/>
                  </a:lnTo>
                  <a:lnTo>
                    <a:pt x="258" y="109"/>
                  </a:lnTo>
                  <a:lnTo>
                    <a:pt x="260" y="109"/>
                  </a:lnTo>
                  <a:lnTo>
                    <a:pt x="260" y="111"/>
                  </a:lnTo>
                  <a:lnTo>
                    <a:pt x="258" y="113"/>
                  </a:lnTo>
                  <a:lnTo>
                    <a:pt x="258" y="115"/>
                  </a:lnTo>
                  <a:lnTo>
                    <a:pt x="258" y="117"/>
                  </a:lnTo>
                  <a:lnTo>
                    <a:pt x="258" y="119"/>
                  </a:lnTo>
                  <a:lnTo>
                    <a:pt x="256" y="121"/>
                  </a:lnTo>
                  <a:lnTo>
                    <a:pt x="256" y="123"/>
                  </a:lnTo>
                  <a:lnTo>
                    <a:pt x="256" y="125"/>
                  </a:lnTo>
                  <a:lnTo>
                    <a:pt x="256" y="127"/>
                  </a:lnTo>
                  <a:lnTo>
                    <a:pt x="254" y="129"/>
                  </a:lnTo>
                  <a:lnTo>
                    <a:pt x="254" y="131"/>
                  </a:lnTo>
                  <a:lnTo>
                    <a:pt x="254" y="133"/>
                  </a:lnTo>
                  <a:lnTo>
                    <a:pt x="254" y="135"/>
                  </a:lnTo>
                  <a:lnTo>
                    <a:pt x="254" y="135"/>
                  </a:lnTo>
                  <a:lnTo>
                    <a:pt x="254" y="137"/>
                  </a:lnTo>
                  <a:lnTo>
                    <a:pt x="254" y="139"/>
                  </a:lnTo>
                  <a:lnTo>
                    <a:pt x="254" y="141"/>
                  </a:lnTo>
                  <a:lnTo>
                    <a:pt x="252" y="141"/>
                  </a:lnTo>
                  <a:lnTo>
                    <a:pt x="252" y="143"/>
                  </a:lnTo>
                  <a:lnTo>
                    <a:pt x="252" y="147"/>
                  </a:lnTo>
                  <a:lnTo>
                    <a:pt x="250" y="147"/>
                  </a:lnTo>
                  <a:lnTo>
                    <a:pt x="250" y="149"/>
                  </a:lnTo>
                  <a:lnTo>
                    <a:pt x="250" y="151"/>
                  </a:lnTo>
                  <a:lnTo>
                    <a:pt x="250" y="153"/>
                  </a:lnTo>
                  <a:lnTo>
                    <a:pt x="248" y="155"/>
                  </a:lnTo>
                  <a:lnTo>
                    <a:pt x="248" y="157"/>
                  </a:lnTo>
                  <a:lnTo>
                    <a:pt x="248" y="159"/>
                  </a:lnTo>
                  <a:lnTo>
                    <a:pt x="248" y="161"/>
                  </a:lnTo>
                  <a:lnTo>
                    <a:pt x="246" y="161"/>
                  </a:lnTo>
                  <a:lnTo>
                    <a:pt x="246" y="163"/>
                  </a:lnTo>
                  <a:lnTo>
                    <a:pt x="246" y="165"/>
                  </a:lnTo>
                  <a:lnTo>
                    <a:pt x="246" y="167"/>
                  </a:lnTo>
                  <a:lnTo>
                    <a:pt x="244" y="169"/>
                  </a:lnTo>
                  <a:lnTo>
                    <a:pt x="244" y="171"/>
                  </a:lnTo>
                  <a:lnTo>
                    <a:pt x="244" y="173"/>
                  </a:lnTo>
                  <a:lnTo>
                    <a:pt x="244" y="175"/>
                  </a:lnTo>
                  <a:lnTo>
                    <a:pt x="242" y="177"/>
                  </a:lnTo>
                  <a:lnTo>
                    <a:pt x="242" y="179"/>
                  </a:lnTo>
                  <a:lnTo>
                    <a:pt x="242" y="181"/>
                  </a:lnTo>
                  <a:lnTo>
                    <a:pt x="242" y="183"/>
                  </a:lnTo>
                  <a:lnTo>
                    <a:pt x="240" y="183"/>
                  </a:lnTo>
                  <a:lnTo>
                    <a:pt x="240" y="187"/>
                  </a:lnTo>
                  <a:lnTo>
                    <a:pt x="240" y="189"/>
                  </a:lnTo>
                  <a:lnTo>
                    <a:pt x="238" y="191"/>
                  </a:lnTo>
                  <a:lnTo>
                    <a:pt x="238" y="193"/>
                  </a:lnTo>
                  <a:lnTo>
                    <a:pt x="238" y="195"/>
                  </a:lnTo>
                  <a:lnTo>
                    <a:pt x="238" y="195"/>
                  </a:lnTo>
                  <a:lnTo>
                    <a:pt x="236" y="197"/>
                  </a:lnTo>
                  <a:lnTo>
                    <a:pt x="236" y="199"/>
                  </a:lnTo>
                  <a:lnTo>
                    <a:pt x="236" y="201"/>
                  </a:lnTo>
                  <a:lnTo>
                    <a:pt x="236" y="203"/>
                  </a:lnTo>
                  <a:lnTo>
                    <a:pt x="234" y="203"/>
                  </a:lnTo>
                  <a:lnTo>
                    <a:pt x="234" y="205"/>
                  </a:lnTo>
                  <a:lnTo>
                    <a:pt x="234" y="207"/>
                  </a:lnTo>
                  <a:lnTo>
                    <a:pt x="234" y="209"/>
                  </a:lnTo>
                  <a:lnTo>
                    <a:pt x="232" y="209"/>
                  </a:lnTo>
                  <a:lnTo>
                    <a:pt x="232" y="211"/>
                  </a:lnTo>
                  <a:lnTo>
                    <a:pt x="232" y="213"/>
                  </a:lnTo>
                  <a:lnTo>
                    <a:pt x="232" y="215"/>
                  </a:lnTo>
                  <a:lnTo>
                    <a:pt x="232" y="217"/>
                  </a:lnTo>
                  <a:lnTo>
                    <a:pt x="230" y="217"/>
                  </a:lnTo>
                  <a:lnTo>
                    <a:pt x="230" y="219"/>
                  </a:lnTo>
                  <a:lnTo>
                    <a:pt x="230" y="221"/>
                  </a:lnTo>
                  <a:lnTo>
                    <a:pt x="230" y="223"/>
                  </a:lnTo>
                  <a:lnTo>
                    <a:pt x="228" y="223"/>
                  </a:lnTo>
                  <a:lnTo>
                    <a:pt x="228" y="225"/>
                  </a:lnTo>
                  <a:lnTo>
                    <a:pt x="228" y="227"/>
                  </a:lnTo>
                  <a:lnTo>
                    <a:pt x="228" y="229"/>
                  </a:lnTo>
                  <a:lnTo>
                    <a:pt x="226" y="231"/>
                  </a:lnTo>
                  <a:lnTo>
                    <a:pt x="226" y="233"/>
                  </a:lnTo>
                  <a:lnTo>
                    <a:pt x="226" y="235"/>
                  </a:lnTo>
                  <a:lnTo>
                    <a:pt x="226" y="237"/>
                  </a:lnTo>
                  <a:lnTo>
                    <a:pt x="224" y="237"/>
                  </a:lnTo>
                  <a:lnTo>
                    <a:pt x="224" y="239"/>
                  </a:lnTo>
                  <a:lnTo>
                    <a:pt x="224" y="243"/>
                  </a:lnTo>
                  <a:lnTo>
                    <a:pt x="222" y="243"/>
                  </a:lnTo>
                  <a:lnTo>
                    <a:pt x="222" y="245"/>
                  </a:lnTo>
                  <a:lnTo>
                    <a:pt x="222" y="247"/>
                  </a:lnTo>
                  <a:lnTo>
                    <a:pt x="222" y="249"/>
                  </a:lnTo>
                  <a:lnTo>
                    <a:pt x="222" y="251"/>
                  </a:lnTo>
                  <a:lnTo>
                    <a:pt x="220" y="253"/>
                  </a:lnTo>
                  <a:lnTo>
                    <a:pt x="220" y="255"/>
                  </a:lnTo>
                  <a:lnTo>
                    <a:pt x="220" y="257"/>
                  </a:lnTo>
                  <a:lnTo>
                    <a:pt x="220" y="259"/>
                  </a:lnTo>
                  <a:lnTo>
                    <a:pt x="218" y="261"/>
                  </a:lnTo>
                  <a:lnTo>
                    <a:pt x="218" y="263"/>
                  </a:lnTo>
                  <a:lnTo>
                    <a:pt x="218" y="265"/>
                  </a:lnTo>
                  <a:lnTo>
                    <a:pt x="218" y="267"/>
                  </a:lnTo>
                  <a:lnTo>
                    <a:pt x="216" y="269"/>
                  </a:lnTo>
                  <a:lnTo>
                    <a:pt x="216" y="271"/>
                  </a:lnTo>
                  <a:lnTo>
                    <a:pt x="216" y="273"/>
                  </a:lnTo>
                  <a:lnTo>
                    <a:pt x="216" y="275"/>
                  </a:lnTo>
                  <a:lnTo>
                    <a:pt x="214" y="275"/>
                  </a:lnTo>
                  <a:lnTo>
                    <a:pt x="214" y="277"/>
                  </a:lnTo>
                  <a:lnTo>
                    <a:pt x="214" y="279"/>
                  </a:lnTo>
                  <a:lnTo>
                    <a:pt x="214" y="281"/>
                  </a:lnTo>
                  <a:lnTo>
                    <a:pt x="212" y="281"/>
                  </a:lnTo>
                  <a:lnTo>
                    <a:pt x="212" y="283"/>
                  </a:lnTo>
                  <a:lnTo>
                    <a:pt x="212" y="285"/>
                  </a:lnTo>
                  <a:lnTo>
                    <a:pt x="212" y="287"/>
                  </a:lnTo>
                  <a:lnTo>
                    <a:pt x="210" y="289"/>
                  </a:lnTo>
                  <a:lnTo>
                    <a:pt x="210" y="291"/>
                  </a:lnTo>
                  <a:lnTo>
                    <a:pt x="210" y="291"/>
                  </a:lnTo>
                  <a:lnTo>
                    <a:pt x="210" y="293"/>
                  </a:lnTo>
                  <a:lnTo>
                    <a:pt x="208" y="293"/>
                  </a:lnTo>
                  <a:lnTo>
                    <a:pt x="208" y="295"/>
                  </a:lnTo>
                  <a:lnTo>
                    <a:pt x="208" y="297"/>
                  </a:lnTo>
                  <a:lnTo>
                    <a:pt x="208" y="299"/>
                  </a:lnTo>
                  <a:lnTo>
                    <a:pt x="208" y="301"/>
                  </a:lnTo>
                  <a:lnTo>
                    <a:pt x="206" y="301"/>
                  </a:lnTo>
                  <a:lnTo>
                    <a:pt x="206" y="303"/>
                  </a:lnTo>
                  <a:lnTo>
                    <a:pt x="206" y="305"/>
                  </a:lnTo>
                  <a:lnTo>
                    <a:pt x="206" y="307"/>
                  </a:lnTo>
                  <a:lnTo>
                    <a:pt x="206" y="309"/>
                  </a:lnTo>
                  <a:lnTo>
                    <a:pt x="206" y="311"/>
                  </a:lnTo>
                  <a:lnTo>
                    <a:pt x="206" y="313"/>
                  </a:lnTo>
                  <a:lnTo>
                    <a:pt x="202" y="313"/>
                  </a:lnTo>
                  <a:lnTo>
                    <a:pt x="200" y="313"/>
                  </a:lnTo>
                  <a:lnTo>
                    <a:pt x="200" y="311"/>
                  </a:lnTo>
                  <a:lnTo>
                    <a:pt x="198" y="311"/>
                  </a:lnTo>
                  <a:lnTo>
                    <a:pt x="196" y="311"/>
                  </a:lnTo>
                  <a:lnTo>
                    <a:pt x="192" y="309"/>
                  </a:lnTo>
                  <a:lnTo>
                    <a:pt x="186" y="309"/>
                  </a:lnTo>
                  <a:lnTo>
                    <a:pt x="184" y="307"/>
                  </a:lnTo>
                  <a:lnTo>
                    <a:pt x="182" y="307"/>
                  </a:lnTo>
                  <a:lnTo>
                    <a:pt x="180" y="307"/>
                  </a:lnTo>
                  <a:lnTo>
                    <a:pt x="178" y="307"/>
                  </a:lnTo>
                  <a:lnTo>
                    <a:pt x="178" y="305"/>
                  </a:lnTo>
                  <a:lnTo>
                    <a:pt x="176" y="305"/>
                  </a:lnTo>
                  <a:lnTo>
                    <a:pt x="174" y="305"/>
                  </a:lnTo>
                  <a:lnTo>
                    <a:pt x="172" y="305"/>
                  </a:lnTo>
                  <a:lnTo>
                    <a:pt x="170" y="303"/>
                  </a:lnTo>
                  <a:lnTo>
                    <a:pt x="168" y="303"/>
                  </a:lnTo>
                  <a:lnTo>
                    <a:pt x="166" y="303"/>
                  </a:lnTo>
                  <a:lnTo>
                    <a:pt x="164" y="303"/>
                  </a:lnTo>
                  <a:lnTo>
                    <a:pt x="164" y="301"/>
                  </a:lnTo>
                  <a:lnTo>
                    <a:pt x="162" y="301"/>
                  </a:lnTo>
                  <a:lnTo>
                    <a:pt x="158" y="301"/>
                  </a:lnTo>
                  <a:lnTo>
                    <a:pt x="158" y="299"/>
                  </a:lnTo>
                  <a:lnTo>
                    <a:pt x="154" y="299"/>
                  </a:lnTo>
                  <a:lnTo>
                    <a:pt x="152" y="299"/>
                  </a:lnTo>
                  <a:lnTo>
                    <a:pt x="150" y="297"/>
                  </a:lnTo>
                  <a:lnTo>
                    <a:pt x="148" y="297"/>
                  </a:lnTo>
                  <a:lnTo>
                    <a:pt x="146" y="295"/>
                  </a:lnTo>
                  <a:lnTo>
                    <a:pt x="144" y="295"/>
                  </a:lnTo>
                  <a:lnTo>
                    <a:pt x="142" y="295"/>
                  </a:lnTo>
                  <a:lnTo>
                    <a:pt x="140" y="293"/>
                  </a:lnTo>
                  <a:lnTo>
                    <a:pt x="138" y="293"/>
                  </a:lnTo>
                  <a:lnTo>
                    <a:pt x="136" y="293"/>
                  </a:lnTo>
                  <a:lnTo>
                    <a:pt x="134" y="293"/>
                  </a:lnTo>
                  <a:lnTo>
                    <a:pt x="134" y="291"/>
                  </a:lnTo>
                  <a:lnTo>
                    <a:pt x="132" y="291"/>
                  </a:lnTo>
                  <a:lnTo>
                    <a:pt x="128" y="291"/>
                  </a:lnTo>
                  <a:lnTo>
                    <a:pt x="128" y="291"/>
                  </a:lnTo>
                  <a:lnTo>
                    <a:pt x="126" y="291"/>
                  </a:lnTo>
                  <a:lnTo>
                    <a:pt x="124" y="291"/>
                  </a:lnTo>
                  <a:lnTo>
                    <a:pt x="122" y="291"/>
                  </a:lnTo>
                  <a:lnTo>
                    <a:pt x="120" y="289"/>
                  </a:lnTo>
                  <a:lnTo>
                    <a:pt x="118" y="289"/>
                  </a:lnTo>
                  <a:lnTo>
                    <a:pt x="116" y="289"/>
                  </a:lnTo>
                  <a:lnTo>
                    <a:pt x="114" y="289"/>
                  </a:lnTo>
                  <a:lnTo>
                    <a:pt x="114" y="287"/>
                  </a:lnTo>
                  <a:lnTo>
                    <a:pt x="112" y="287"/>
                  </a:lnTo>
                  <a:lnTo>
                    <a:pt x="110" y="287"/>
                  </a:lnTo>
                  <a:lnTo>
                    <a:pt x="110" y="287"/>
                  </a:lnTo>
                  <a:lnTo>
                    <a:pt x="110" y="285"/>
                  </a:lnTo>
                  <a:lnTo>
                    <a:pt x="108" y="285"/>
                  </a:lnTo>
                  <a:lnTo>
                    <a:pt x="104" y="285"/>
                  </a:lnTo>
                  <a:lnTo>
                    <a:pt x="102" y="283"/>
                  </a:lnTo>
                  <a:lnTo>
                    <a:pt x="100" y="283"/>
                  </a:lnTo>
                  <a:lnTo>
                    <a:pt x="98" y="283"/>
                  </a:lnTo>
                  <a:lnTo>
                    <a:pt x="96" y="281"/>
                  </a:lnTo>
                  <a:lnTo>
                    <a:pt x="94" y="281"/>
                  </a:lnTo>
                  <a:lnTo>
                    <a:pt x="88" y="279"/>
                  </a:lnTo>
                  <a:lnTo>
                    <a:pt x="86" y="279"/>
                  </a:lnTo>
                  <a:lnTo>
                    <a:pt x="82" y="277"/>
                  </a:lnTo>
                  <a:lnTo>
                    <a:pt x="78" y="275"/>
                  </a:lnTo>
                  <a:lnTo>
                    <a:pt x="76" y="275"/>
                  </a:lnTo>
                  <a:lnTo>
                    <a:pt x="72" y="273"/>
                  </a:lnTo>
                  <a:lnTo>
                    <a:pt x="70" y="273"/>
                  </a:lnTo>
                  <a:lnTo>
                    <a:pt x="68" y="273"/>
                  </a:lnTo>
                  <a:lnTo>
                    <a:pt x="66" y="271"/>
                  </a:lnTo>
                  <a:lnTo>
                    <a:pt x="62" y="271"/>
                  </a:lnTo>
                  <a:lnTo>
                    <a:pt x="62" y="269"/>
                  </a:lnTo>
                  <a:lnTo>
                    <a:pt x="58" y="269"/>
                  </a:lnTo>
                  <a:lnTo>
                    <a:pt x="54" y="267"/>
                  </a:lnTo>
                  <a:lnTo>
                    <a:pt x="52" y="267"/>
                  </a:lnTo>
                  <a:lnTo>
                    <a:pt x="48" y="265"/>
                  </a:lnTo>
                  <a:lnTo>
                    <a:pt x="46" y="265"/>
                  </a:lnTo>
                  <a:lnTo>
                    <a:pt x="46" y="263"/>
                  </a:lnTo>
                  <a:lnTo>
                    <a:pt x="44" y="263"/>
                  </a:lnTo>
                  <a:lnTo>
                    <a:pt x="42" y="263"/>
                  </a:lnTo>
                  <a:lnTo>
                    <a:pt x="4" y="249"/>
                  </a:lnTo>
                  <a:lnTo>
                    <a:pt x="2" y="249"/>
                  </a:lnTo>
                  <a:lnTo>
                    <a:pt x="2" y="247"/>
                  </a:lnTo>
                  <a:lnTo>
                    <a:pt x="0" y="247"/>
                  </a:lnTo>
                  <a:lnTo>
                    <a:pt x="0" y="245"/>
                  </a:lnTo>
                  <a:lnTo>
                    <a:pt x="2" y="243"/>
                  </a:lnTo>
                  <a:lnTo>
                    <a:pt x="2" y="243"/>
                  </a:lnTo>
                  <a:lnTo>
                    <a:pt x="2" y="241"/>
                  </a:lnTo>
                  <a:lnTo>
                    <a:pt x="4" y="241"/>
                  </a:lnTo>
                  <a:lnTo>
                    <a:pt x="4" y="239"/>
                  </a:lnTo>
                  <a:lnTo>
                    <a:pt x="4" y="237"/>
                  </a:lnTo>
                  <a:lnTo>
                    <a:pt x="4" y="235"/>
                  </a:lnTo>
                  <a:lnTo>
                    <a:pt x="6" y="235"/>
                  </a:lnTo>
                  <a:lnTo>
                    <a:pt x="6" y="233"/>
                  </a:lnTo>
                  <a:lnTo>
                    <a:pt x="6" y="231"/>
                  </a:lnTo>
                  <a:lnTo>
                    <a:pt x="8" y="229"/>
                  </a:lnTo>
                  <a:lnTo>
                    <a:pt x="8" y="227"/>
                  </a:lnTo>
                  <a:lnTo>
                    <a:pt x="8" y="225"/>
                  </a:lnTo>
                  <a:lnTo>
                    <a:pt x="10" y="223"/>
                  </a:lnTo>
                  <a:lnTo>
                    <a:pt x="10" y="221"/>
                  </a:lnTo>
                  <a:lnTo>
                    <a:pt x="10" y="219"/>
                  </a:lnTo>
                  <a:lnTo>
                    <a:pt x="12" y="219"/>
                  </a:lnTo>
                  <a:lnTo>
                    <a:pt x="12" y="217"/>
                  </a:lnTo>
                  <a:lnTo>
                    <a:pt x="12" y="215"/>
                  </a:lnTo>
                  <a:lnTo>
                    <a:pt x="12" y="213"/>
                  </a:lnTo>
                  <a:lnTo>
                    <a:pt x="14" y="213"/>
                  </a:lnTo>
                  <a:lnTo>
                    <a:pt x="14" y="211"/>
                  </a:lnTo>
                  <a:lnTo>
                    <a:pt x="14" y="209"/>
                  </a:lnTo>
                  <a:lnTo>
                    <a:pt x="14" y="209"/>
                  </a:lnTo>
                  <a:lnTo>
                    <a:pt x="14" y="207"/>
                  </a:lnTo>
                  <a:lnTo>
                    <a:pt x="14" y="205"/>
                  </a:lnTo>
                  <a:lnTo>
                    <a:pt x="14" y="203"/>
                  </a:lnTo>
                  <a:lnTo>
                    <a:pt x="16" y="203"/>
                  </a:lnTo>
                  <a:lnTo>
                    <a:pt x="16" y="201"/>
                  </a:lnTo>
                  <a:lnTo>
                    <a:pt x="16" y="199"/>
                  </a:lnTo>
                  <a:lnTo>
                    <a:pt x="18" y="197"/>
                  </a:lnTo>
                  <a:lnTo>
                    <a:pt x="18" y="195"/>
                  </a:lnTo>
                  <a:lnTo>
                    <a:pt x="18" y="195"/>
                  </a:lnTo>
                  <a:lnTo>
                    <a:pt x="20" y="193"/>
                  </a:lnTo>
                  <a:lnTo>
                    <a:pt x="20" y="191"/>
                  </a:lnTo>
                  <a:lnTo>
                    <a:pt x="20" y="189"/>
                  </a:lnTo>
                  <a:lnTo>
                    <a:pt x="22" y="187"/>
                  </a:lnTo>
                  <a:lnTo>
                    <a:pt x="22" y="185"/>
                  </a:lnTo>
                  <a:lnTo>
                    <a:pt x="22" y="183"/>
                  </a:lnTo>
                  <a:lnTo>
                    <a:pt x="24" y="183"/>
                  </a:lnTo>
                  <a:lnTo>
                    <a:pt x="24" y="181"/>
                  </a:lnTo>
                  <a:lnTo>
                    <a:pt x="24" y="179"/>
                  </a:lnTo>
                  <a:lnTo>
                    <a:pt x="24" y="177"/>
                  </a:lnTo>
                  <a:lnTo>
                    <a:pt x="26" y="177"/>
                  </a:lnTo>
                  <a:lnTo>
                    <a:pt x="26" y="175"/>
                  </a:lnTo>
                  <a:lnTo>
                    <a:pt x="26" y="173"/>
                  </a:lnTo>
                  <a:lnTo>
                    <a:pt x="26" y="171"/>
                  </a:lnTo>
                  <a:lnTo>
                    <a:pt x="28" y="171"/>
                  </a:lnTo>
                  <a:lnTo>
                    <a:pt x="28" y="169"/>
                  </a:lnTo>
                  <a:lnTo>
                    <a:pt x="28" y="167"/>
                  </a:lnTo>
                  <a:lnTo>
                    <a:pt x="30" y="165"/>
                  </a:lnTo>
                  <a:lnTo>
                    <a:pt x="30" y="163"/>
                  </a:lnTo>
                  <a:lnTo>
                    <a:pt x="30" y="161"/>
                  </a:lnTo>
                  <a:lnTo>
                    <a:pt x="32" y="161"/>
                  </a:lnTo>
                  <a:lnTo>
                    <a:pt x="32" y="159"/>
                  </a:lnTo>
                  <a:lnTo>
                    <a:pt x="32" y="157"/>
                  </a:lnTo>
                  <a:lnTo>
                    <a:pt x="34" y="155"/>
                  </a:lnTo>
                  <a:lnTo>
                    <a:pt x="34" y="153"/>
                  </a:lnTo>
                  <a:lnTo>
                    <a:pt x="34" y="151"/>
                  </a:lnTo>
                  <a:lnTo>
                    <a:pt x="36" y="149"/>
                  </a:lnTo>
                  <a:lnTo>
                    <a:pt x="36" y="147"/>
                  </a:lnTo>
                  <a:lnTo>
                    <a:pt x="36" y="147"/>
                  </a:lnTo>
                  <a:lnTo>
                    <a:pt x="38" y="147"/>
                  </a:lnTo>
                  <a:lnTo>
                    <a:pt x="38" y="145"/>
                  </a:lnTo>
                  <a:lnTo>
                    <a:pt x="40" y="141"/>
                  </a:lnTo>
                  <a:lnTo>
                    <a:pt x="40" y="139"/>
                  </a:lnTo>
                  <a:lnTo>
                    <a:pt x="40" y="137"/>
                  </a:lnTo>
                  <a:lnTo>
                    <a:pt x="40" y="135"/>
                  </a:lnTo>
                  <a:lnTo>
                    <a:pt x="42" y="135"/>
                  </a:lnTo>
                  <a:lnTo>
                    <a:pt x="42" y="133"/>
                  </a:lnTo>
                  <a:lnTo>
                    <a:pt x="42" y="131"/>
                  </a:lnTo>
                  <a:lnTo>
                    <a:pt x="44" y="131"/>
                  </a:lnTo>
                  <a:lnTo>
                    <a:pt x="44" y="129"/>
                  </a:lnTo>
                  <a:lnTo>
                    <a:pt x="44" y="127"/>
                  </a:lnTo>
                  <a:lnTo>
                    <a:pt x="44" y="125"/>
                  </a:lnTo>
                  <a:lnTo>
                    <a:pt x="46" y="125"/>
                  </a:lnTo>
                  <a:lnTo>
                    <a:pt x="46" y="123"/>
                  </a:lnTo>
                  <a:lnTo>
                    <a:pt x="46" y="121"/>
                  </a:lnTo>
                  <a:lnTo>
                    <a:pt x="48" y="117"/>
                  </a:lnTo>
                  <a:lnTo>
                    <a:pt x="48" y="115"/>
                  </a:lnTo>
                  <a:lnTo>
                    <a:pt x="50" y="113"/>
                  </a:lnTo>
                  <a:lnTo>
                    <a:pt x="50" y="111"/>
                  </a:lnTo>
                  <a:lnTo>
                    <a:pt x="50" y="109"/>
                  </a:lnTo>
                  <a:lnTo>
                    <a:pt x="52" y="109"/>
                  </a:lnTo>
                  <a:lnTo>
                    <a:pt x="52" y="107"/>
                  </a:lnTo>
                  <a:lnTo>
                    <a:pt x="52" y="103"/>
                  </a:lnTo>
                  <a:lnTo>
                    <a:pt x="54" y="103"/>
                  </a:lnTo>
                  <a:lnTo>
                    <a:pt x="54" y="101"/>
                  </a:lnTo>
                  <a:lnTo>
                    <a:pt x="54" y="99"/>
                  </a:lnTo>
                  <a:lnTo>
                    <a:pt x="54" y="99"/>
                  </a:lnTo>
                  <a:lnTo>
                    <a:pt x="56" y="99"/>
                  </a:lnTo>
                  <a:lnTo>
                    <a:pt x="56" y="97"/>
                  </a:lnTo>
                  <a:lnTo>
                    <a:pt x="56" y="95"/>
                  </a:lnTo>
                  <a:lnTo>
                    <a:pt x="58" y="93"/>
                  </a:lnTo>
                  <a:lnTo>
                    <a:pt x="58" y="91"/>
                  </a:lnTo>
                  <a:lnTo>
                    <a:pt x="58" y="89"/>
                  </a:lnTo>
                  <a:lnTo>
                    <a:pt x="60" y="89"/>
                  </a:lnTo>
                  <a:lnTo>
                    <a:pt x="60" y="87"/>
                  </a:lnTo>
                  <a:lnTo>
                    <a:pt x="60" y="85"/>
                  </a:lnTo>
                  <a:lnTo>
                    <a:pt x="62" y="83"/>
                  </a:lnTo>
                  <a:lnTo>
                    <a:pt x="62" y="81"/>
                  </a:lnTo>
                  <a:lnTo>
                    <a:pt x="62" y="79"/>
                  </a:lnTo>
                  <a:lnTo>
                    <a:pt x="62" y="77"/>
                  </a:lnTo>
                  <a:lnTo>
                    <a:pt x="62" y="77"/>
                  </a:lnTo>
                  <a:lnTo>
                    <a:pt x="62" y="75"/>
                  </a:lnTo>
                  <a:lnTo>
                    <a:pt x="62" y="73"/>
                  </a:lnTo>
                  <a:lnTo>
                    <a:pt x="64" y="69"/>
                  </a:lnTo>
                  <a:lnTo>
                    <a:pt x="64" y="67"/>
                  </a:lnTo>
                  <a:lnTo>
                    <a:pt x="66" y="65"/>
                  </a:lnTo>
                  <a:lnTo>
                    <a:pt x="66" y="63"/>
                  </a:lnTo>
                  <a:lnTo>
                    <a:pt x="66" y="61"/>
                  </a:lnTo>
                  <a:lnTo>
                    <a:pt x="68" y="61"/>
                  </a:lnTo>
                  <a:lnTo>
                    <a:pt x="68" y="59"/>
                  </a:lnTo>
                  <a:lnTo>
                    <a:pt x="68" y="57"/>
                  </a:lnTo>
                  <a:lnTo>
                    <a:pt x="70" y="55"/>
                  </a:lnTo>
                  <a:lnTo>
                    <a:pt x="70" y="53"/>
                  </a:lnTo>
                  <a:lnTo>
                    <a:pt x="70" y="53"/>
                  </a:lnTo>
                  <a:lnTo>
                    <a:pt x="72" y="51"/>
                  </a:lnTo>
                  <a:lnTo>
                    <a:pt x="72" y="49"/>
                  </a:lnTo>
                  <a:lnTo>
                    <a:pt x="72" y="47"/>
                  </a:lnTo>
                  <a:lnTo>
                    <a:pt x="74" y="47"/>
                  </a:lnTo>
                  <a:lnTo>
                    <a:pt x="74" y="45"/>
                  </a:lnTo>
                  <a:lnTo>
                    <a:pt x="74" y="43"/>
                  </a:lnTo>
                  <a:lnTo>
                    <a:pt x="74" y="41"/>
                  </a:lnTo>
                  <a:lnTo>
                    <a:pt x="76" y="39"/>
                  </a:lnTo>
                  <a:lnTo>
                    <a:pt x="76" y="37"/>
                  </a:lnTo>
                  <a:lnTo>
                    <a:pt x="76" y="35"/>
                  </a:lnTo>
                  <a:lnTo>
                    <a:pt x="78" y="35"/>
                  </a:lnTo>
                  <a:lnTo>
                    <a:pt x="78" y="33"/>
                  </a:lnTo>
                  <a:lnTo>
                    <a:pt x="78" y="31"/>
                  </a:lnTo>
                  <a:lnTo>
                    <a:pt x="80" y="29"/>
                  </a:lnTo>
                  <a:lnTo>
                    <a:pt x="80" y="27"/>
                  </a:lnTo>
                  <a:lnTo>
                    <a:pt x="80" y="25"/>
                  </a:lnTo>
                  <a:lnTo>
                    <a:pt x="82" y="25"/>
                  </a:lnTo>
                  <a:lnTo>
                    <a:pt x="82" y="23"/>
                  </a:lnTo>
                  <a:lnTo>
                    <a:pt x="82" y="21"/>
                  </a:lnTo>
                  <a:lnTo>
                    <a:pt x="82" y="19"/>
                  </a:lnTo>
                  <a:lnTo>
                    <a:pt x="84" y="19"/>
                  </a:lnTo>
                  <a:lnTo>
                    <a:pt x="86" y="13"/>
                  </a:lnTo>
                  <a:lnTo>
                    <a:pt x="86" y="11"/>
                  </a:lnTo>
                  <a:lnTo>
                    <a:pt x="88" y="7"/>
                  </a:lnTo>
                  <a:lnTo>
                    <a:pt x="88" y="5"/>
                  </a:lnTo>
                  <a:lnTo>
                    <a:pt x="88" y="5"/>
                  </a:lnTo>
                  <a:lnTo>
                    <a:pt x="90" y="5"/>
                  </a:lnTo>
                  <a:lnTo>
                    <a:pt x="90" y="3"/>
                  </a:lnTo>
                  <a:lnTo>
                    <a:pt x="90" y="0"/>
                  </a:lnTo>
                  <a:lnTo>
                    <a:pt x="92" y="3"/>
                  </a:lnTo>
                  <a:lnTo>
                    <a:pt x="94" y="3"/>
                  </a:lnTo>
                  <a:lnTo>
                    <a:pt x="96" y="3"/>
                  </a:lnTo>
                  <a:lnTo>
                    <a:pt x="96" y="5"/>
                  </a:lnTo>
                  <a:lnTo>
                    <a:pt x="98" y="5"/>
                  </a:lnTo>
                  <a:lnTo>
                    <a:pt x="100" y="5"/>
                  </a:lnTo>
                  <a:lnTo>
                    <a:pt x="102" y="5"/>
                  </a:lnTo>
                  <a:lnTo>
                    <a:pt x="104" y="5"/>
                  </a:lnTo>
                  <a:lnTo>
                    <a:pt x="106" y="5"/>
                  </a:lnTo>
                  <a:lnTo>
                    <a:pt x="108" y="5"/>
                  </a:lnTo>
                  <a:lnTo>
                    <a:pt x="108" y="7"/>
                  </a:lnTo>
                  <a:lnTo>
                    <a:pt x="110" y="7"/>
                  </a:lnTo>
                  <a:lnTo>
                    <a:pt x="110" y="7"/>
                  </a:lnTo>
                  <a:lnTo>
                    <a:pt x="112" y="7"/>
                  </a:lnTo>
                  <a:lnTo>
                    <a:pt x="112" y="9"/>
                  </a:lnTo>
                  <a:lnTo>
                    <a:pt x="114" y="9"/>
                  </a:lnTo>
                  <a:lnTo>
                    <a:pt x="116" y="9"/>
                  </a:lnTo>
                  <a:lnTo>
                    <a:pt x="118" y="9"/>
                  </a:lnTo>
                  <a:lnTo>
                    <a:pt x="118" y="11"/>
                  </a:lnTo>
                  <a:lnTo>
                    <a:pt x="120" y="11"/>
                  </a:lnTo>
                  <a:lnTo>
                    <a:pt x="122" y="11"/>
                  </a:lnTo>
                  <a:lnTo>
                    <a:pt x="124" y="11"/>
                  </a:lnTo>
                  <a:lnTo>
                    <a:pt x="124" y="13"/>
                  </a:lnTo>
                  <a:lnTo>
                    <a:pt x="126" y="13"/>
                  </a:lnTo>
                  <a:lnTo>
                    <a:pt x="128" y="13"/>
                  </a:lnTo>
                  <a:lnTo>
                    <a:pt x="130" y="13"/>
                  </a:lnTo>
                  <a:lnTo>
                    <a:pt x="130" y="15"/>
                  </a:lnTo>
                  <a:lnTo>
                    <a:pt x="132" y="15"/>
                  </a:lnTo>
                  <a:lnTo>
                    <a:pt x="134" y="15"/>
                  </a:lnTo>
                  <a:lnTo>
                    <a:pt x="136" y="15"/>
                  </a:lnTo>
                  <a:lnTo>
                    <a:pt x="136" y="17"/>
                  </a:lnTo>
                  <a:lnTo>
                    <a:pt x="138" y="17"/>
                  </a:lnTo>
                  <a:lnTo>
                    <a:pt x="140" y="17"/>
                  </a:lnTo>
                  <a:lnTo>
                    <a:pt x="142" y="17"/>
                  </a:lnTo>
                  <a:lnTo>
                    <a:pt x="142" y="19"/>
                  </a:lnTo>
                  <a:lnTo>
                    <a:pt x="144" y="19"/>
                  </a:lnTo>
                  <a:lnTo>
                    <a:pt x="146" y="19"/>
                  </a:lnTo>
                  <a:lnTo>
                    <a:pt x="148" y="21"/>
                  </a:lnTo>
                  <a:lnTo>
                    <a:pt x="150" y="21"/>
                  </a:lnTo>
                  <a:lnTo>
                    <a:pt x="152" y="21"/>
                  </a:lnTo>
                  <a:lnTo>
                    <a:pt x="156" y="23"/>
                  </a:lnTo>
                  <a:lnTo>
                    <a:pt x="158" y="23"/>
                  </a:lnTo>
                  <a:lnTo>
                    <a:pt x="158" y="23"/>
                  </a:lnTo>
                  <a:lnTo>
                    <a:pt x="158" y="25"/>
                  </a:lnTo>
                  <a:lnTo>
                    <a:pt x="160" y="25"/>
                  </a:lnTo>
                  <a:lnTo>
                    <a:pt x="162" y="25"/>
                  </a:lnTo>
                  <a:lnTo>
                    <a:pt x="164" y="25"/>
                  </a:lnTo>
                  <a:lnTo>
                    <a:pt x="166" y="27"/>
                  </a:lnTo>
                  <a:lnTo>
                    <a:pt x="168" y="27"/>
                  </a:lnTo>
                  <a:lnTo>
                    <a:pt x="170" y="27"/>
                  </a:lnTo>
                  <a:lnTo>
                    <a:pt x="170" y="29"/>
                  </a:lnTo>
                  <a:lnTo>
                    <a:pt x="172" y="29"/>
                  </a:lnTo>
                  <a:lnTo>
                    <a:pt x="174" y="29"/>
                  </a:lnTo>
                  <a:lnTo>
                    <a:pt x="176" y="29"/>
                  </a:lnTo>
                  <a:lnTo>
                    <a:pt x="178" y="31"/>
                  </a:lnTo>
                  <a:lnTo>
                    <a:pt x="180" y="31"/>
                  </a:lnTo>
                  <a:lnTo>
                    <a:pt x="182" y="31"/>
                  </a:lnTo>
                  <a:lnTo>
                    <a:pt x="182" y="33"/>
                  </a:lnTo>
                  <a:lnTo>
                    <a:pt x="184" y="33"/>
                  </a:lnTo>
                  <a:lnTo>
                    <a:pt x="186" y="33"/>
                  </a:lnTo>
                  <a:lnTo>
                    <a:pt x="188" y="33"/>
                  </a:lnTo>
                  <a:lnTo>
                    <a:pt x="190" y="35"/>
                  </a:lnTo>
                  <a:lnTo>
                    <a:pt x="192" y="35"/>
                  </a:lnTo>
                  <a:lnTo>
                    <a:pt x="194" y="35"/>
                  </a:lnTo>
                  <a:lnTo>
                    <a:pt x="196" y="37"/>
                  </a:lnTo>
                  <a:lnTo>
                    <a:pt x="198" y="37"/>
                  </a:lnTo>
                  <a:lnTo>
                    <a:pt x="200" y="37"/>
                  </a:lnTo>
                  <a:lnTo>
                    <a:pt x="202" y="37"/>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16" name="Freeform 3780">
              <a:extLst>
                <a:ext uri="{FF2B5EF4-FFF2-40B4-BE49-F238E27FC236}">
                  <a16:creationId xmlns:a16="http://schemas.microsoft.com/office/drawing/2014/main" id="{70D7DD16-A13A-3EF7-A0EA-F2FEBD1A6AF5}"/>
                </a:ext>
              </a:extLst>
            </p:cNvPr>
            <p:cNvSpPr>
              <a:spLocks/>
            </p:cNvSpPr>
            <p:nvPr/>
          </p:nvSpPr>
          <p:spPr bwMode="auto">
            <a:xfrm rot="21201035">
              <a:off x="3215921" y="2807210"/>
              <a:ext cx="614116" cy="498815"/>
            </a:xfrm>
            <a:custGeom>
              <a:avLst/>
              <a:gdLst>
                <a:gd name="T0" fmla="*/ 148 w 310"/>
                <a:gd name="T1" fmla="*/ 24 h 267"/>
                <a:gd name="T2" fmla="*/ 160 w 310"/>
                <a:gd name="T3" fmla="*/ 28 h 267"/>
                <a:gd name="T4" fmla="*/ 172 w 310"/>
                <a:gd name="T5" fmla="*/ 32 h 267"/>
                <a:gd name="T6" fmla="*/ 190 w 310"/>
                <a:gd name="T7" fmla="*/ 36 h 267"/>
                <a:gd name="T8" fmla="*/ 204 w 310"/>
                <a:gd name="T9" fmla="*/ 40 h 267"/>
                <a:gd name="T10" fmla="*/ 216 w 310"/>
                <a:gd name="T11" fmla="*/ 42 h 267"/>
                <a:gd name="T12" fmla="*/ 228 w 310"/>
                <a:gd name="T13" fmla="*/ 46 h 267"/>
                <a:gd name="T14" fmla="*/ 242 w 310"/>
                <a:gd name="T15" fmla="*/ 48 h 267"/>
                <a:gd name="T16" fmla="*/ 260 w 310"/>
                <a:gd name="T17" fmla="*/ 52 h 267"/>
                <a:gd name="T18" fmla="*/ 282 w 310"/>
                <a:gd name="T19" fmla="*/ 58 h 267"/>
                <a:gd name="T20" fmla="*/ 296 w 310"/>
                <a:gd name="T21" fmla="*/ 60 h 267"/>
                <a:gd name="T22" fmla="*/ 310 w 310"/>
                <a:gd name="T23" fmla="*/ 64 h 267"/>
                <a:gd name="T24" fmla="*/ 308 w 310"/>
                <a:gd name="T25" fmla="*/ 76 h 267"/>
                <a:gd name="T26" fmla="*/ 304 w 310"/>
                <a:gd name="T27" fmla="*/ 88 h 267"/>
                <a:gd name="T28" fmla="*/ 302 w 310"/>
                <a:gd name="T29" fmla="*/ 106 h 267"/>
                <a:gd name="T30" fmla="*/ 298 w 310"/>
                <a:gd name="T31" fmla="*/ 121 h 267"/>
                <a:gd name="T32" fmla="*/ 294 w 310"/>
                <a:gd name="T33" fmla="*/ 137 h 267"/>
                <a:gd name="T34" fmla="*/ 292 w 310"/>
                <a:gd name="T35" fmla="*/ 153 h 267"/>
                <a:gd name="T36" fmla="*/ 290 w 310"/>
                <a:gd name="T37" fmla="*/ 167 h 267"/>
                <a:gd name="T38" fmla="*/ 286 w 310"/>
                <a:gd name="T39" fmla="*/ 179 h 267"/>
                <a:gd name="T40" fmla="*/ 284 w 310"/>
                <a:gd name="T41" fmla="*/ 197 h 267"/>
                <a:gd name="T42" fmla="*/ 280 w 310"/>
                <a:gd name="T43" fmla="*/ 211 h 267"/>
                <a:gd name="T44" fmla="*/ 278 w 310"/>
                <a:gd name="T45" fmla="*/ 223 h 267"/>
                <a:gd name="T46" fmla="*/ 274 w 310"/>
                <a:gd name="T47" fmla="*/ 237 h 267"/>
                <a:gd name="T48" fmla="*/ 272 w 310"/>
                <a:gd name="T49" fmla="*/ 253 h 267"/>
                <a:gd name="T50" fmla="*/ 270 w 310"/>
                <a:gd name="T51" fmla="*/ 265 h 267"/>
                <a:gd name="T52" fmla="*/ 258 w 310"/>
                <a:gd name="T53" fmla="*/ 263 h 267"/>
                <a:gd name="T54" fmla="*/ 240 w 310"/>
                <a:gd name="T55" fmla="*/ 261 h 267"/>
                <a:gd name="T56" fmla="*/ 222 w 310"/>
                <a:gd name="T57" fmla="*/ 259 h 267"/>
                <a:gd name="T58" fmla="*/ 208 w 310"/>
                <a:gd name="T59" fmla="*/ 255 h 267"/>
                <a:gd name="T60" fmla="*/ 192 w 310"/>
                <a:gd name="T61" fmla="*/ 251 h 267"/>
                <a:gd name="T62" fmla="*/ 178 w 310"/>
                <a:gd name="T63" fmla="*/ 249 h 267"/>
                <a:gd name="T64" fmla="*/ 162 w 310"/>
                <a:gd name="T65" fmla="*/ 243 h 267"/>
                <a:gd name="T66" fmla="*/ 146 w 310"/>
                <a:gd name="T67" fmla="*/ 239 h 267"/>
                <a:gd name="T68" fmla="*/ 130 w 310"/>
                <a:gd name="T69" fmla="*/ 235 h 267"/>
                <a:gd name="T70" fmla="*/ 118 w 310"/>
                <a:gd name="T71" fmla="*/ 231 h 267"/>
                <a:gd name="T72" fmla="*/ 104 w 310"/>
                <a:gd name="T73" fmla="*/ 229 h 267"/>
                <a:gd name="T74" fmla="*/ 82 w 310"/>
                <a:gd name="T75" fmla="*/ 223 h 267"/>
                <a:gd name="T76" fmla="*/ 70 w 310"/>
                <a:gd name="T77" fmla="*/ 219 h 267"/>
                <a:gd name="T78" fmla="*/ 56 w 310"/>
                <a:gd name="T79" fmla="*/ 215 h 267"/>
                <a:gd name="T80" fmla="*/ 44 w 310"/>
                <a:gd name="T81" fmla="*/ 211 h 267"/>
                <a:gd name="T82" fmla="*/ 32 w 310"/>
                <a:gd name="T83" fmla="*/ 209 h 267"/>
                <a:gd name="T84" fmla="*/ 18 w 310"/>
                <a:gd name="T85" fmla="*/ 205 h 267"/>
                <a:gd name="T86" fmla="*/ 6 w 310"/>
                <a:gd name="T87" fmla="*/ 201 h 267"/>
                <a:gd name="T88" fmla="*/ 4 w 310"/>
                <a:gd name="T89" fmla="*/ 189 h 267"/>
                <a:gd name="T90" fmla="*/ 8 w 310"/>
                <a:gd name="T91" fmla="*/ 175 h 267"/>
                <a:gd name="T92" fmla="*/ 14 w 310"/>
                <a:gd name="T93" fmla="*/ 159 h 267"/>
                <a:gd name="T94" fmla="*/ 18 w 310"/>
                <a:gd name="T95" fmla="*/ 147 h 267"/>
                <a:gd name="T96" fmla="*/ 22 w 310"/>
                <a:gd name="T97" fmla="*/ 135 h 267"/>
                <a:gd name="T98" fmla="*/ 26 w 310"/>
                <a:gd name="T99" fmla="*/ 117 h 267"/>
                <a:gd name="T100" fmla="*/ 30 w 310"/>
                <a:gd name="T101" fmla="*/ 104 h 267"/>
                <a:gd name="T102" fmla="*/ 34 w 310"/>
                <a:gd name="T103" fmla="*/ 90 h 267"/>
                <a:gd name="T104" fmla="*/ 40 w 310"/>
                <a:gd name="T105" fmla="*/ 74 h 267"/>
                <a:gd name="T106" fmla="*/ 44 w 310"/>
                <a:gd name="T107" fmla="*/ 58 h 267"/>
                <a:gd name="T108" fmla="*/ 48 w 310"/>
                <a:gd name="T109" fmla="*/ 44 h 267"/>
                <a:gd name="T110" fmla="*/ 54 w 310"/>
                <a:gd name="T111" fmla="*/ 26 h 267"/>
                <a:gd name="T112" fmla="*/ 62 w 310"/>
                <a:gd name="T113" fmla="*/ 6 h 267"/>
                <a:gd name="T114" fmla="*/ 74 w 310"/>
                <a:gd name="T115" fmla="*/ 6 h 267"/>
                <a:gd name="T116" fmla="*/ 90 w 310"/>
                <a:gd name="T117" fmla="*/ 10 h 267"/>
                <a:gd name="T118" fmla="*/ 106 w 310"/>
                <a:gd name="T119" fmla="*/ 14 h 267"/>
                <a:gd name="T120" fmla="*/ 118 w 310"/>
                <a:gd name="T121" fmla="*/ 1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267">
                  <a:moveTo>
                    <a:pt x="130" y="20"/>
                  </a:moveTo>
                  <a:lnTo>
                    <a:pt x="134" y="20"/>
                  </a:lnTo>
                  <a:lnTo>
                    <a:pt x="136" y="22"/>
                  </a:lnTo>
                  <a:lnTo>
                    <a:pt x="140" y="22"/>
                  </a:lnTo>
                  <a:lnTo>
                    <a:pt x="142" y="22"/>
                  </a:lnTo>
                  <a:lnTo>
                    <a:pt x="144" y="24"/>
                  </a:lnTo>
                  <a:lnTo>
                    <a:pt x="146" y="24"/>
                  </a:lnTo>
                  <a:lnTo>
                    <a:pt x="148" y="24"/>
                  </a:lnTo>
                  <a:lnTo>
                    <a:pt x="150" y="24"/>
                  </a:lnTo>
                  <a:lnTo>
                    <a:pt x="150" y="26"/>
                  </a:lnTo>
                  <a:lnTo>
                    <a:pt x="152" y="26"/>
                  </a:lnTo>
                  <a:lnTo>
                    <a:pt x="154" y="26"/>
                  </a:lnTo>
                  <a:lnTo>
                    <a:pt x="156" y="26"/>
                  </a:lnTo>
                  <a:lnTo>
                    <a:pt x="158" y="26"/>
                  </a:lnTo>
                  <a:lnTo>
                    <a:pt x="158" y="28"/>
                  </a:lnTo>
                  <a:lnTo>
                    <a:pt x="160" y="28"/>
                  </a:lnTo>
                  <a:lnTo>
                    <a:pt x="162" y="28"/>
                  </a:lnTo>
                  <a:lnTo>
                    <a:pt x="164" y="28"/>
                  </a:lnTo>
                  <a:lnTo>
                    <a:pt x="166" y="28"/>
                  </a:lnTo>
                  <a:lnTo>
                    <a:pt x="166" y="30"/>
                  </a:lnTo>
                  <a:lnTo>
                    <a:pt x="168" y="30"/>
                  </a:lnTo>
                  <a:lnTo>
                    <a:pt x="168" y="30"/>
                  </a:lnTo>
                  <a:lnTo>
                    <a:pt x="170" y="30"/>
                  </a:lnTo>
                  <a:lnTo>
                    <a:pt x="172" y="32"/>
                  </a:lnTo>
                  <a:lnTo>
                    <a:pt x="174" y="32"/>
                  </a:lnTo>
                  <a:lnTo>
                    <a:pt x="176" y="32"/>
                  </a:lnTo>
                  <a:lnTo>
                    <a:pt x="178" y="32"/>
                  </a:lnTo>
                  <a:lnTo>
                    <a:pt x="182" y="34"/>
                  </a:lnTo>
                  <a:lnTo>
                    <a:pt x="184" y="34"/>
                  </a:lnTo>
                  <a:lnTo>
                    <a:pt x="186" y="34"/>
                  </a:lnTo>
                  <a:lnTo>
                    <a:pt x="188" y="36"/>
                  </a:lnTo>
                  <a:lnTo>
                    <a:pt x="190" y="36"/>
                  </a:lnTo>
                  <a:lnTo>
                    <a:pt x="192" y="36"/>
                  </a:lnTo>
                  <a:lnTo>
                    <a:pt x="194" y="36"/>
                  </a:lnTo>
                  <a:lnTo>
                    <a:pt x="196" y="38"/>
                  </a:lnTo>
                  <a:lnTo>
                    <a:pt x="198" y="38"/>
                  </a:lnTo>
                  <a:lnTo>
                    <a:pt x="200" y="38"/>
                  </a:lnTo>
                  <a:lnTo>
                    <a:pt x="202" y="38"/>
                  </a:lnTo>
                  <a:lnTo>
                    <a:pt x="202" y="40"/>
                  </a:lnTo>
                  <a:lnTo>
                    <a:pt x="204" y="40"/>
                  </a:lnTo>
                  <a:lnTo>
                    <a:pt x="206" y="40"/>
                  </a:lnTo>
                  <a:lnTo>
                    <a:pt x="208" y="40"/>
                  </a:lnTo>
                  <a:lnTo>
                    <a:pt x="210" y="40"/>
                  </a:lnTo>
                  <a:lnTo>
                    <a:pt x="210" y="42"/>
                  </a:lnTo>
                  <a:lnTo>
                    <a:pt x="212" y="42"/>
                  </a:lnTo>
                  <a:lnTo>
                    <a:pt x="214" y="42"/>
                  </a:lnTo>
                  <a:lnTo>
                    <a:pt x="216" y="42"/>
                  </a:lnTo>
                  <a:lnTo>
                    <a:pt x="216" y="42"/>
                  </a:lnTo>
                  <a:lnTo>
                    <a:pt x="216" y="44"/>
                  </a:lnTo>
                  <a:lnTo>
                    <a:pt x="218" y="44"/>
                  </a:lnTo>
                  <a:lnTo>
                    <a:pt x="220" y="44"/>
                  </a:lnTo>
                  <a:lnTo>
                    <a:pt x="222" y="44"/>
                  </a:lnTo>
                  <a:lnTo>
                    <a:pt x="224" y="44"/>
                  </a:lnTo>
                  <a:lnTo>
                    <a:pt x="224" y="46"/>
                  </a:lnTo>
                  <a:lnTo>
                    <a:pt x="226" y="46"/>
                  </a:lnTo>
                  <a:lnTo>
                    <a:pt x="228" y="46"/>
                  </a:lnTo>
                  <a:lnTo>
                    <a:pt x="230" y="46"/>
                  </a:lnTo>
                  <a:lnTo>
                    <a:pt x="232" y="46"/>
                  </a:lnTo>
                  <a:lnTo>
                    <a:pt x="234" y="48"/>
                  </a:lnTo>
                  <a:lnTo>
                    <a:pt x="236" y="48"/>
                  </a:lnTo>
                  <a:lnTo>
                    <a:pt x="238" y="48"/>
                  </a:lnTo>
                  <a:lnTo>
                    <a:pt x="240" y="48"/>
                  </a:lnTo>
                  <a:lnTo>
                    <a:pt x="242" y="50"/>
                  </a:lnTo>
                  <a:lnTo>
                    <a:pt x="242" y="48"/>
                  </a:lnTo>
                  <a:lnTo>
                    <a:pt x="244" y="48"/>
                  </a:lnTo>
                  <a:lnTo>
                    <a:pt x="244" y="50"/>
                  </a:lnTo>
                  <a:lnTo>
                    <a:pt x="246" y="50"/>
                  </a:lnTo>
                  <a:lnTo>
                    <a:pt x="248" y="50"/>
                  </a:lnTo>
                  <a:lnTo>
                    <a:pt x="250" y="50"/>
                  </a:lnTo>
                  <a:lnTo>
                    <a:pt x="254" y="52"/>
                  </a:lnTo>
                  <a:lnTo>
                    <a:pt x="256" y="52"/>
                  </a:lnTo>
                  <a:lnTo>
                    <a:pt x="260" y="52"/>
                  </a:lnTo>
                  <a:lnTo>
                    <a:pt x="266" y="54"/>
                  </a:lnTo>
                  <a:lnTo>
                    <a:pt x="268" y="54"/>
                  </a:lnTo>
                  <a:lnTo>
                    <a:pt x="270" y="56"/>
                  </a:lnTo>
                  <a:lnTo>
                    <a:pt x="272" y="56"/>
                  </a:lnTo>
                  <a:lnTo>
                    <a:pt x="274" y="56"/>
                  </a:lnTo>
                  <a:lnTo>
                    <a:pt x="276" y="56"/>
                  </a:lnTo>
                  <a:lnTo>
                    <a:pt x="280" y="58"/>
                  </a:lnTo>
                  <a:lnTo>
                    <a:pt x="282" y="58"/>
                  </a:lnTo>
                  <a:lnTo>
                    <a:pt x="284" y="58"/>
                  </a:lnTo>
                  <a:lnTo>
                    <a:pt x="286" y="58"/>
                  </a:lnTo>
                  <a:lnTo>
                    <a:pt x="288" y="58"/>
                  </a:lnTo>
                  <a:lnTo>
                    <a:pt x="288" y="60"/>
                  </a:lnTo>
                  <a:lnTo>
                    <a:pt x="290" y="60"/>
                  </a:lnTo>
                  <a:lnTo>
                    <a:pt x="292" y="60"/>
                  </a:lnTo>
                  <a:lnTo>
                    <a:pt x="294" y="60"/>
                  </a:lnTo>
                  <a:lnTo>
                    <a:pt x="296" y="60"/>
                  </a:lnTo>
                  <a:lnTo>
                    <a:pt x="298" y="62"/>
                  </a:lnTo>
                  <a:lnTo>
                    <a:pt x="300" y="62"/>
                  </a:lnTo>
                  <a:lnTo>
                    <a:pt x="302" y="62"/>
                  </a:lnTo>
                  <a:lnTo>
                    <a:pt x="304" y="62"/>
                  </a:lnTo>
                  <a:lnTo>
                    <a:pt x="306" y="62"/>
                  </a:lnTo>
                  <a:lnTo>
                    <a:pt x="308" y="62"/>
                  </a:lnTo>
                  <a:lnTo>
                    <a:pt x="308" y="64"/>
                  </a:lnTo>
                  <a:lnTo>
                    <a:pt x="310" y="64"/>
                  </a:lnTo>
                  <a:lnTo>
                    <a:pt x="310" y="66"/>
                  </a:lnTo>
                  <a:lnTo>
                    <a:pt x="310" y="68"/>
                  </a:lnTo>
                  <a:lnTo>
                    <a:pt x="308" y="68"/>
                  </a:lnTo>
                  <a:lnTo>
                    <a:pt x="308" y="68"/>
                  </a:lnTo>
                  <a:lnTo>
                    <a:pt x="308" y="70"/>
                  </a:lnTo>
                  <a:lnTo>
                    <a:pt x="308" y="72"/>
                  </a:lnTo>
                  <a:lnTo>
                    <a:pt x="308" y="74"/>
                  </a:lnTo>
                  <a:lnTo>
                    <a:pt x="308" y="76"/>
                  </a:lnTo>
                  <a:lnTo>
                    <a:pt x="306" y="76"/>
                  </a:lnTo>
                  <a:lnTo>
                    <a:pt x="306" y="78"/>
                  </a:lnTo>
                  <a:lnTo>
                    <a:pt x="306" y="80"/>
                  </a:lnTo>
                  <a:lnTo>
                    <a:pt x="306" y="82"/>
                  </a:lnTo>
                  <a:lnTo>
                    <a:pt x="306" y="84"/>
                  </a:lnTo>
                  <a:lnTo>
                    <a:pt x="306" y="86"/>
                  </a:lnTo>
                  <a:lnTo>
                    <a:pt x="304" y="86"/>
                  </a:lnTo>
                  <a:lnTo>
                    <a:pt x="304" y="88"/>
                  </a:lnTo>
                  <a:lnTo>
                    <a:pt x="304" y="90"/>
                  </a:lnTo>
                  <a:lnTo>
                    <a:pt x="304" y="92"/>
                  </a:lnTo>
                  <a:lnTo>
                    <a:pt x="304" y="94"/>
                  </a:lnTo>
                  <a:lnTo>
                    <a:pt x="304" y="96"/>
                  </a:lnTo>
                  <a:lnTo>
                    <a:pt x="302" y="100"/>
                  </a:lnTo>
                  <a:lnTo>
                    <a:pt x="302" y="102"/>
                  </a:lnTo>
                  <a:lnTo>
                    <a:pt x="302" y="104"/>
                  </a:lnTo>
                  <a:lnTo>
                    <a:pt x="302" y="106"/>
                  </a:lnTo>
                  <a:lnTo>
                    <a:pt x="302" y="108"/>
                  </a:lnTo>
                  <a:lnTo>
                    <a:pt x="300" y="110"/>
                  </a:lnTo>
                  <a:lnTo>
                    <a:pt x="300" y="115"/>
                  </a:lnTo>
                  <a:lnTo>
                    <a:pt x="300" y="117"/>
                  </a:lnTo>
                  <a:lnTo>
                    <a:pt x="300" y="117"/>
                  </a:lnTo>
                  <a:lnTo>
                    <a:pt x="298" y="117"/>
                  </a:lnTo>
                  <a:lnTo>
                    <a:pt x="298" y="119"/>
                  </a:lnTo>
                  <a:lnTo>
                    <a:pt x="298" y="121"/>
                  </a:lnTo>
                  <a:lnTo>
                    <a:pt x="298" y="125"/>
                  </a:lnTo>
                  <a:lnTo>
                    <a:pt x="298" y="127"/>
                  </a:lnTo>
                  <a:lnTo>
                    <a:pt x="296" y="129"/>
                  </a:lnTo>
                  <a:lnTo>
                    <a:pt x="296" y="131"/>
                  </a:lnTo>
                  <a:lnTo>
                    <a:pt x="296" y="133"/>
                  </a:lnTo>
                  <a:lnTo>
                    <a:pt x="296" y="135"/>
                  </a:lnTo>
                  <a:lnTo>
                    <a:pt x="296" y="137"/>
                  </a:lnTo>
                  <a:lnTo>
                    <a:pt x="294" y="137"/>
                  </a:lnTo>
                  <a:lnTo>
                    <a:pt x="294" y="139"/>
                  </a:lnTo>
                  <a:lnTo>
                    <a:pt x="294" y="141"/>
                  </a:lnTo>
                  <a:lnTo>
                    <a:pt x="294" y="143"/>
                  </a:lnTo>
                  <a:lnTo>
                    <a:pt x="294" y="145"/>
                  </a:lnTo>
                  <a:lnTo>
                    <a:pt x="294" y="147"/>
                  </a:lnTo>
                  <a:lnTo>
                    <a:pt x="292" y="147"/>
                  </a:lnTo>
                  <a:lnTo>
                    <a:pt x="292" y="149"/>
                  </a:lnTo>
                  <a:lnTo>
                    <a:pt x="292" y="153"/>
                  </a:lnTo>
                  <a:lnTo>
                    <a:pt x="292" y="155"/>
                  </a:lnTo>
                  <a:lnTo>
                    <a:pt x="292" y="157"/>
                  </a:lnTo>
                  <a:lnTo>
                    <a:pt x="290" y="159"/>
                  </a:lnTo>
                  <a:lnTo>
                    <a:pt x="290" y="161"/>
                  </a:lnTo>
                  <a:lnTo>
                    <a:pt x="290" y="163"/>
                  </a:lnTo>
                  <a:lnTo>
                    <a:pt x="290" y="165"/>
                  </a:lnTo>
                  <a:lnTo>
                    <a:pt x="290" y="165"/>
                  </a:lnTo>
                  <a:lnTo>
                    <a:pt x="290" y="167"/>
                  </a:lnTo>
                  <a:lnTo>
                    <a:pt x="288" y="167"/>
                  </a:lnTo>
                  <a:lnTo>
                    <a:pt x="288" y="169"/>
                  </a:lnTo>
                  <a:lnTo>
                    <a:pt x="288" y="171"/>
                  </a:lnTo>
                  <a:lnTo>
                    <a:pt x="288" y="173"/>
                  </a:lnTo>
                  <a:lnTo>
                    <a:pt x="288" y="175"/>
                  </a:lnTo>
                  <a:lnTo>
                    <a:pt x="288" y="177"/>
                  </a:lnTo>
                  <a:lnTo>
                    <a:pt x="286" y="177"/>
                  </a:lnTo>
                  <a:lnTo>
                    <a:pt x="286" y="179"/>
                  </a:lnTo>
                  <a:lnTo>
                    <a:pt x="286" y="181"/>
                  </a:lnTo>
                  <a:lnTo>
                    <a:pt x="286" y="183"/>
                  </a:lnTo>
                  <a:lnTo>
                    <a:pt x="286" y="185"/>
                  </a:lnTo>
                  <a:lnTo>
                    <a:pt x="286" y="187"/>
                  </a:lnTo>
                  <a:lnTo>
                    <a:pt x="284" y="189"/>
                  </a:lnTo>
                  <a:lnTo>
                    <a:pt x="284" y="191"/>
                  </a:lnTo>
                  <a:lnTo>
                    <a:pt x="284" y="195"/>
                  </a:lnTo>
                  <a:lnTo>
                    <a:pt x="284" y="197"/>
                  </a:lnTo>
                  <a:lnTo>
                    <a:pt x="282" y="197"/>
                  </a:lnTo>
                  <a:lnTo>
                    <a:pt x="282" y="199"/>
                  </a:lnTo>
                  <a:lnTo>
                    <a:pt x="282" y="201"/>
                  </a:lnTo>
                  <a:lnTo>
                    <a:pt x="282" y="203"/>
                  </a:lnTo>
                  <a:lnTo>
                    <a:pt x="282" y="205"/>
                  </a:lnTo>
                  <a:lnTo>
                    <a:pt x="282" y="207"/>
                  </a:lnTo>
                  <a:lnTo>
                    <a:pt x="280" y="209"/>
                  </a:lnTo>
                  <a:lnTo>
                    <a:pt x="280" y="211"/>
                  </a:lnTo>
                  <a:lnTo>
                    <a:pt x="280" y="211"/>
                  </a:lnTo>
                  <a:lnTo>
                    <a:pt x="280" y="213"/>
                  </a:lnTo>
                  <a:lnTo>
                    <a:pt x="280" y="215"/>
                  </a:lnTo>
                  <a:lnTo>
                    <a:pt x="280" y="217"/>
                  </a:lnTo>
                  <a:lnTo>
                    <a:pt x="278" y="217"/>
                  </a:lnTo>
                  <a:lnTo>
                    <a:pt x="278" y="219"/>
                  </a:lnTo>
                  <a:lnTo>
                    <a:pt x="278" y="221"/>
                  </a:lnTo>
                  <a:lnTo>
                    <a:pt x="278" y="223"/>
                  </a:lnTo>
                  <a:lnTo>
                    <a:pt x="278" y="227"/>
                  </a:lnTo>
                  <a:lnTo>
                    <a:pt x="276" y="227"/>
                  </a:lnTo>
                  <a:lnTo>
                    <a:pt x="276" y="229"/>
                  </a:lnTo>
                  <a:lnTo>
                    <a:pt x="276" y="231"/>
                  </a:lnTo>
                  <a:lnTo>
                    <a:pt x="276" y="233"/>
                  </a:lnTo>
                  <a:lnTo>
                    <a:pt x="276" y="235"/>
                  </a:lnTo>
                  <a:lnTo>
                    <a:pt x="276" y="237"/>
                  </a:lnTo>
                  <a:lnTo>
                    <a:pt x="274" y="237"/>
                  </a:lnTo>
                  <a:lnTo>
                    <a:pt x="274" y="239"/>
                  </a:lnTo>
                  <a:lnTo>
                    <a:pt x="274" y="241"/>
                  </a:lnTo>
                  <a:lnTo>
                    <a:pt x="274" y="243"/>
                  </a:lnTo>
                  <a:lnTo>
                    <a:pt x="274" y="245"/>
                  </a:lnTo>
                  <a:lnTo>
                    <a:pt x="274" y="247"/>
                  </a:lnTo>
                  <a:lnTo>
                    <a:pt x="272" y="249"/>
                  </a:lnTo>
                  <a:lnTo>
                    <a:pt x="272" y="251"/>
                  </a:lnTo>
                  <a:lnTo>
                    <a:pt x="272" y="253"/>
                  </a:lnTo>
                  <a:lnTo>
                    <a:pt x="272" y="255"/>
                  </a:lnTo>
                  <a:lnTo>
                    <a:pt x="272" y="257"/>
                  </a:lnTo>
                  <a:lnTo>
                    <a:pt x="270" y="257"/>
                  </a:lnTo>
                  <a:lnTo>
                    <a:pt x="270" y="259"/>
                  </a:lnTo>
                  <a:lnTo>
                    <a:pt x="270" y="259"/>
                  </a:lnTo>
                  <a:lnTo>
                    <a:pt x="270" y="261"/>
                  </a:lnTo>
                  <a:lnTo>
                    <a:pt x="270" y="263"/>
                  </a:lnTo>
                  <a:lnTo>
                    <a:pt x="270" y="265"/>
                  </a:lnTo>
                  <a:lnTo>
                    <a:pt x="268" y="267"/>
                  </a:lnTo>
                  <a:lnTo>
                    <a:pt x="268" y="265"/>
                  </a:lnTo>
                  <a:lnTo>
                    <a:pt x="266" y="265"/>
                  </a:lnTo>
                  <a:lnTo>
                    <a:pt x="264" y="265"/>
                  </a:lnTo>
                  <a:lnTo>
                    <a:pt x="264" y="265"/>
                  </a:lnTo>
                  <a:lnTo>
                    <a:pt x="262" y="265"/>
                  </a:lnTo>
                  <a:lnTo>
                    <a:pt x="260" y="263"/>
                  </a:lnTo>
                  <a:lnTo>
                    <a:pt x="258" y="263"/>
                  </a:lnTo>
                  <a:lnTo>
                    <a:pt x="256" y="263"/>
                  </a:lnTo>
                  <a:lnTo>
                    <a:pt x="254" y="263"/>
                  </a:lnTo>
                  <a:lnTo>
                    <a:pt x="252" y="263"/>
                  </a:lnTo>
                  <a:lnTo>
                    <a:pt x="248" y="261"/>
                  </a:lnTo>
                  <a:lnTo>
                    <a:pt x="246" y="261"/>
                  </a:lnTo>
                  <a:lnTo>
                    <a:pt x="244" y="261"/>
                  </a:lnTo>
                  <a:lnTo>
                    <a:pt x="242" y="261"/>
                  </a:lnTo>
                  <a:lnTo>
                    <a:pt x="240" y="261"/>
                  </a:lnTo>
                  <a:lnTo>
                    <a:pt x="240" y="259"/>
                  </a:lnTo>
                  <a:lnTo>
                    <a:pt x="238" y="259"/>
                  </a:lnTo>
                  <a:lnTo>
                    <a:pt x="234" y="259"/>
                  </a:lnTo>
                  <a:lnTo>
                    <a:pt x="232" y="259"/>
                  </a:lnTo>
                  <a:lnTo>
                    <a:pt x="228" y="259"/>
                  </a:lnTo>
                  <a:lnTo>
                    <a:pt x="226" y="259"/>
                  </a:lnTo>
                  <a:lnTo>
                    <a:pt x="224" y="259"/>
                  </a:lnTo>
                  <a:lnTo>
                    <a:pt x="222" y="259"/>
                  </a:lnTo>
                  <a:lnTo>
                    <a:pt x="220" y="257"/>
                  </a:lnTo>
                  <a:lnTo>
                    <a:pt x="218" y="257"/>
                  </a:lnTo>
                  <a:lnTo>
                    <a:pt x="216" y="257"/>
                  </a:lnTo>
                  <a:lnTo>
                    <a:pt x="216" y="257"/>
                  </a:lnTo>
                  <a:lnTo>
                    <a:pt x="214" y="257"/>
                  </a:lnTo>
                  <a:lnTo>
                    <a:pt x="212" y="255"/>
                  </a:lnTo>
                  <a:lnTo>
                    <a:pt x="210" y="255"/>
                  </a:lnTo>
                  <a:lnTo>
                    <a:pt x="208" y="255"/>
                  </a:lnTo>
                  <a:lnTo>
                    <a:pt x="206" y="255"/>
                  </a:lnTo>
                  <a:lnTo>
                    <a:pt x="204" y="253"/>
                  </a:lnTo>
                  <a:lnTo>
                    <a:pt x="202" y="253"/>
                  </a:lnTo>
                  <a:lnTo>
                    <a:pt x="200" y="253"/>
                  </a:lnTo>
                  <a:lnTo>
                    <a:pt x="198" y="253"/>
                  </a:lnTo>
                  <a:lnTo>
                    <a:pt x="196" y="253"/>
                  </a:lnTo>
                  <a:lnTo>
                    <a:pt x="194" y="251"/>
                  </a:lnTo>
                  <a:lnTo>
                    <a:pt x="192" y="251"/>
                  </a:lnTo>
                  <a:lnTo>
                    <a:pt x="190" y="251"/>
                  </a:lnTo>
                  <a:lnTo>
                    <a:pt x="188" y="251"/>
                  </a:lnTo>
                  <a:lnTo>
                    <a:pt x="186" y="251"/>
                  </a:lnTo>
                  <a:lnTo>
                    <a:pt x="186" y="249"/>
                  </a:lnTo>
                  <a:lnTo>
                    <a:pt x="184" y="249"/>
                  </a:lnTo>
                  <a:lnTo>
                    <a:pt x="182" y="249"/>
                  </a:lnTo>
                  <a:lnTo>
                    <a:pt x="180" y="249"/>
                  </a:lnTo>
                  <a:lnTo>
                    <a:pt x="178" y="249"/>
                  </a:lnTo>
                  <a:lnTo>
                    <a:pt x="178" y="247"/>
                  </a:lnTo>
                  <a:lnTo>
                    <a:pt x="176" y="247"/>
                  </a:lnTo>
                  <a:lnTo>
                    <a:pt x="174" y="247"/>
                  </a:lnTo>
                  <a:lnTo>
                    <a:pt x="172" y="247"/>
                  </a:lnTo>
                  <a:lnTo>
                    <a:pt x="168" y="245"/>
                  </a:lnTo>
                  <a:lnTo>
                    <a:pt x="168" y="245"/>
                  </a:lnTo>
                  <a:lnTo>
                    <a:pt x="166" y="245"/>
                  </a:lnTo>
                  <a:lnTo>
                    <a:pt x="162" y="243"/>
                  </a:lnTo>
                  <a:lnTo>
                    <a:pt x="160" y="243"/>
                  </a:lnTo>
                  <a:lnTo>
                    <a:pt x="158" y="243"/>
                  </a:lnTo>
                  <a:lnTo>
                    <a:pt x="154" y="241"/>
                  </a:lnTo>
                  <a:lnTo>
                    <a:pt x="152" y="241"/>
                  </a:lnTo>
                  <a:lnTo>
                    <a:pt x="150" y="241"/>
                  </a:lnTo>
                  <a:lnTo>
                    <a:pt x="148" y="241"/>
                  </a:lnTo>
                  <a:lnTo>
                    <a:pt x="148" y="239"/>
                  </a:lnTo>
                  <a:lnTo>
                    <a:pt x="146" y="239"/>
                  </a:lnTo>
                  <a:lnTo>
                    <a:pt x="144" y="239"/>
                  </a:lnTo>
                  <a:lnTo>
                    <a:pt x="142" y="239"/>
                  </a:lnTo>
                  <a:lnTo>
                    <a:pt x="140" y="239"/>
                  </a:lnTo>
                  <a:lnTo>
                    <a:pt x="140" y="237"/>
                  </a:lnTo>
                  <a:lnTo>
                    <a:pt x="138" y="237"/>
                  </a:lnTo>
                  <a:lnTo>
                    <a:pt x="136" y="237"/>
                  </a:lnTo>
                  <a:lnTo>
                    <a:pt x="134" y="237"/>
                  </a:lnTo>
                  <a:lnTo>
                    <a:pt x="130" y="235"/>
                  </a:lnTo>
                  <a:lnTo>
                    <a:pt x="128" y="235"/>
                  </a:lnTo>
                  <a:lnTo>
                    <a:pt x="126" y="235"/>
                  </a:lnTo>
                  <a:lnTo>
                    <a:pt x="124" y="235"/>
                  </a:lnTo>
                  <a:lnTo>
                    <a:pt x="122" y="233"/>
                  </a:lnTo>
                  <a:lnTo>
                    <a:pt x="120" y="233"/>
                  </a:lnTo>
                  <a:lnTo>
                    <a:pt x="118" y="233"/>
                  </a:lnTo>
                  <a:lnTo>
                    <a:pt x="118" y="233"/>
                  </a:lnTo>
                  <a:lnTo>
                    <a:pt x="118" y="231"/>
                  </a:lnTo>
                  <a:lnTo>
                    <a:pt x="116" y="231"/>
                  </a:lnTo>
                  <a:lnTo>
                    <a:pt x="114" y="231"/>
                  </a:lnTo>
                  <a:lnTo>
                    <a:pt x="112" y="231"/>
                  </a:lnTo>
                  <a:lnTo>
                    <a:pt x="110" y="231"/>
                  </a:lnTo>
                  <a:lnTo>
                    <a:pt x="110" y="229"/>
                  </a:lnTo>
                  <a:lnTo>
                    <a:pt x="108" y="229"/>
                  </a:lnTo>
                  <a:lnTo>
                    <a:pt x="106" y="229"/>
                  </a:lnTo>
                  <a:lnTo>
                    <a:pt x="104" y="229"/>
                  </a:lnTo>
                  <a:lnTo>
                    <a:pt x="100" y="227"/>
                  </a:lnTo>
                  <a:lnTo>
                    <a:pt x="98" y="227"/>
                  </a:lnTo>
                  <a:lnTo>
                    <a:pt x="96" y="227"/>
                  </a:lnTo>
                  <a:lnTo>
                    <a:pt x="92" y="225"/>
                  </a:lnTo>
                  <a:lnTo>
                    <a:pt x="88" y="225"/>
                  </a:lnTo>
                  <a:lnTo>
                    <a:pt x="86" y="223"/>
                  </a:lnTo>
                  <a:lnTo>
                    <a:pt x="84" y="223"/>
                  </a:lnTo>
                  <a:lnTo>
                    <a:pt x="82" y="223"/>
                  </a:lnTo>
                  <a:lnTo>
                    <a:pt x="80" y="223"/>
                  </a:lnTo>
                  <a:lnTo>
                    <a:pt x="80" y="221"/>
                  </a:lnTo>
                  <a:lnTo>
                    <a:pt x="78" y="221"/>
                  </a:lnTo>
                  <a:lnTo>
                    <a:pt x="76" y="221"/>
                  </a:lnTo>
                  <a:lnTo>
                    <a:pt x="74" y="221"/>
                  </a:lnTo>
                  <a:lnTo>
                    <a:pt x="72" y="219"/>
                  </a:lnTo>
                  <a:lnTo>
                    <a:pt x="70" y="219"/>
                  </a:lnTo>
                  <a:lnTo>
                    <a:pt x="70" y="219"/>
                  </a:lnTo>
                  <a:lnTo>
                    <a:pt x="68" y="219"/>
                  </a:lnTo>
                  <a:lnTo>
                    <a:pt x="68" y="217"/>
                  </a:lnTo>
                  <a:lnTo>
                    <a:pt x="66" y="217"/>
                  </a:lnTo>
                  <a:lnTo>
                    <a:pt x="64" y="217"/>
                  </a:lnTo>
                  <a:lnTo>
                    <a:pt x="62" y="217"/>
                  </a:lnTo>
                  <a:lnTo>
                    <a:pt x="60" y="215"/>
                  </a:lnTo>
                  <a:lnTo>
                    <a:pt x="58" y="215"/>
                  </a:lnTo>
                  <a:lnTo>
                    <a:pt x="56" y="215"/>
                  </a:lnTo>
                  <a:lnTo>
                    <a:pt x="54" y="215"/>
                  </a:lnTo>
                  <a:lnTo>
                    <a:pt x="54" y="213"/>
                  </a:lnTo>
                  <a:lnTo>
                    <a:pt x="52" y="213"/>
                  </a:lnTo>
                  <a:lnTo>
                    <a:pt x="50" y="213"/>
                  </a:lnTo>
                  <a:lnTo>
                    <a:pt x="48" y="213"/>
                  </a:lnTo>
                  <a:lnTo>
                    <a:pt x="46" y="213"/>
                  </a:lnTo>
                  <a:lnTo>
                    <a:pt x="46" y="211"/>
                  </a:lnTo>
                  <a:lnTo>
                    <a:pt x="44" y="211"/>
                  </a:lnTo>
                  <a:lnTo>
                    <a:pt x="42" y="211"/>
                  </a:lnTo>
                  <a:lnTo>
                    <a:pt x="40" y="211"/>
                  </a:lnTo>
                  <a:lnTo>
                    <a:pt x="40" y="211"/>
                  </a:lnTo>
                  <a:lnTo>
                    <a:pt x="38" y="211"/>
                  </a:lnTo>
                  <a:lnTo>
                    <a:pt x="36" y="211"/>
                  </a:lnTo>
                  <a:lnTo>
                    <a:pt x="34" y="211"/>
                  </a:lnTo>
                  <a:lnTo>
                    <a:pt x="32" y="211"/>
                  </a:lnTo>
                  <a:lnTo>
                    <a:pt x="32" y="209"/>
                  </a:lnTo>
                  <a:lnTo>
                    <a:pt x="30" y="209"/>
                  </a:lnTo>
                  <a:lnTo>
                    <a:pt x="28" y="209"/>
                  </a:lnTo>
                  <a:lnTo>
                    <a:pt x="26" y="209"/>
                  </a:lnTo>
                  <a:lnTo>
                    <a:pt x="24" y="207"/>
                  </a:lnTo>
                  <a:lnTo>
                    <a:pt x="22" y="207"/>
                  </a:lnTo>
                  <a:lnTo>
                    <a:pt x="22" y="207"/>
                  </a:lnTo>
                  <a:lnTo>
                    <a:pt x="20" y="207"/>
                  </a:lnTo>
                  <a:lnTo>
                    <a:pt x="18" y="205"/>
                  </a:lnTo>
                  <a:lnTo>
                    <a:pt x="16" y="205"/>
                  </a:lnTo>
                  <a:lnTo>
                    <a:pt x="14" y="205"/>
                  </a:lnTo>
                  <a:lnTo>
                    <a:pt x="14" y="203"/>
                  </a:lnTo>
                  <a:lnTo>
                    <a:pt x="12" y="203"/>
                  </a:lnTo>
                  <a:lnTo>
                    <a:pt x="10" y="203"/>
                  </a:lnTo>
                  <a:lnTo>
                    <a:pt x="8" y="203"/>
                  </a:lnTo>
                  <a:lnTo>
                    <a:pt x="8" y="201"/>
                  </a:lnTo>
                  <a:lnTo>
                    <a:pt x="6" y="201"/>
                  </a:lnTo>
                  <a:lnTo>
                    <a:pt x="4" y="201"/>
                  </a:lnTo>
                  <a:lnTo>
                    <a:pt x="2" y="201"/>
                  </a:lnTo>
                  <a:lnTo>
                    <a:pt x="2" y="199"/>
                  </a:lnTo>
                  <a:lnTo>
                    <a:pt x="0" y="199"/>
                  </a:lnTo>
                  <a:lnTo>
                    <a:pt x="2" y="199"/>
                  </a:lnTo>
                  <a:lnTo>
                    <a:pt x="2" y="193"/>
                  </a:lnTo>
                  <a:lnTo>
                    <a:pt x="4" y="193"/>
                  </a:lnTo>
                  <a:lnTo>
                    <a:pt x="4" y="189"/>
                  </a:lnTo>
                  <a:lnTo>
                    <a:pt x="6" y="187"/>
                  </a:lnTo>
                  <a:lnTo>
                    <a:pt x="6" y="185"/>
                  </a:lnTo>
                  <a:lnTo>
                    <a:pt x="6" y="183"/>
                  </a:lnTo>
                  <a:lnTo>
                    <a:pt x="6" y="181"/>
                  </a:lnTo>
                  <a:lnTo>
                    <a:pt x="8" y="181"/>
                  </a:lnTo>
                  <a:lnTo>
                    <a:pt x="8" y="179"/>
                  </a:lnTo>
                  <a:lnTo>
                    <a:pt x="8" y="177"/>
                  </a:lnTo>
                  <a:lnTo>
                    <a:pt x="8" y="175"/>
                  </a:lnTo>
                  <a:lnTo>
                    <a:pt x="10" y="173"/>
                  </a:lnTo>
                  <a:lnTo>
                    <a:pt x="10" y="169"/>
                  </a:lnTo>
                  <a:lnTo>
                    <a:pt x="12" y="167"/>
                  </a:lnTo>
                  <a:lnTo>
                    <a:pt x="12" y="165"/>
                  </a:lnTo>
                  <a:lnTo>
                    <a:pt x="12" y="165"/>
                  </a:lnTo>
                  <a:lnTo>
                    <a:pt x="14" y="163"/>
                  </a:lnTo>
                  <a:lnTo>
                    <a:pt x="14" y="161"/>
                  </a:lnTo>
                  <a:lnTo>
                    <a:pt x="14" y="159"/>
                  </a:lnTo>
                  <a:lnTo>
                    <a:pt x="14" y="157"/>
                  </a:lnTo>
                  <a:lnTo>
                    <a:pt x="16" y="157"/>
                  </a:lnTo>
                  <a:lnTo>
                    <a:pt x="16" y="155"/>
                  </a:lnTo>
                  <a:lnTo>
                    <a:pt x="16" y="153"/>
                  </a:lnTo>
                  <a:lnTo>
                    <a:pt x="16" y="151"/>
                  </a:lnTo>
                  <a:lnTo>
                    <a:pt x="18" y="151"/>
                  </a:lnTo>
                  <a:lnTo>
                    <a:pt x="18" y="149"/>
                  </a:lnTo>
                  <a:lnTo>
                    <a:pt x="18" y="147"/>
                  </a:lnTo>
                  <a:lnTo>
                    <a:pt x="18" y="145"/>
                  </a:lnTo>
                  <a:lnTo>
                    <a:pt x="18" y="143"/>
                  </a:lnTo>
                  <a:lnTo>
                    <a:pt x="20" y="143"/>
                  </a:lnTo>
                  <a:lnTo>
                    <a:pt x="20" y="141"/>
                  </a:lnTo>
                  <a:lnTo>
                    <a:pt x="20" y="139"/>
                  </a:lnTo>
                  <a:lnTo>
                    <a:pt x="20" y="137"/>
                  </a:lnTo>
                  <a:lnTo>
                    <a:pt x="22" y="137"/>
                  </a:lnTo>
                  <a:lnTo>
                    <a:pt x="22" y="135"/>
                  </a:lnTo>
                  <a:lnTo>
                    <a:pt x="22" y="133"/>
                  </a:lnTo>
                  <a:lnTo>
                    <a:pt x="22" y="131"/>
                  </a:lnTo>
                  <a:lnTo>
                    <a:pt x="22" y="127"/>
                  </a:lnTo>
                  <a:lnTo>
                    <a:pt x="22" y="125"/>
                  </a:lnTo>
                  <a:lnTo>
                    <a:pt x="24" y="123"/>
                  </a:lnTo>
                  <a:lnTo>
                    <a:pt x="24" y="121"/>
                  </a:lnTo>
                  <a:lnTo>
                    <a:pt x="24" y="119"/>
                  </a:lnTo>
                  <a:lnTo>
                    <a:pt x="26" y="117"/>
                  </a:lnTo>
                  <a:lnTo>
                    <a:pt x="26" y="117"/>
                  </a:lnTo>
                  <a:lnTo>
                    <a:pt x="26" y="115"/>
                  </a:lnTo>
                  <a:lnTo>
                    <a:pt x="28" y="112"/>
                  </a:lnTo>
                  <a:lnTo>
                    <a:pt x="28" y="110"/>
                  </a:lnTo>
                  <a:lnTo>
                    <a:pt x="28" y="108"/>
                  </a:lnTo>
                  <a:lnTo>
                    <a:pt x="28" y="106"/>
                  </a:lnTo>
                  <a:lnTo>
                    <a:pt x="30" y="106"/>
                  </a:lnTo>
                  <a:lnTo>
                    <a:pt x="30" y="104"/>
                  </a:lnTo>
                  <a:lnTo>
                    <a:pt x="30" y="100"/>
                  </a:lnTo>
                  <a:lnTo>
                    <a:pt x="32" y="100"/>
                  </a:lnTo>
                  <a:lnTo>
                    <a:pt x="32" y="98"/>
                  </a:lnTo>
                  <a:lnTo>
                    <a:pt x="32" y="96"/>
                  </a:lnTo>
                  <a:lnTo>
                    <a:pt x="32" y="94"/>
                  </a:lnTo>
                  <a:lnTo>
                    <a:pt x="34" y="94"/>
                  </a:lnTo>
                  <a:lnTo>
                    <a:pt x="34" y="92"/>
                  </a:lnTo>
                  <a:lnTo>
                    <a:pt x="34" y="90"/>
                  </a:lnTo>
                  <a:lnTo>
                    <a:pt x="34" y="88"/>
                  </a:lnTo>
                  <a:lnTo>
                    <a:pt x="36" y="86"/>
                  </a:lnTo>
                  <a:lnTo>
                    <a:pt x="36" y="82"/>
                  </a:lnTo>
                  <a:lnTo>
                    <a:pt x="38" y="80"/>
                  </a:lnTo>
                  <a:lnTo>
                    <a:pt x="38" y="78"/>
                  </a:lnTo>
                  <a:lnTo>
                    <a:pt x="38" y="76"/>
                  </a:lnTo>
                  <a:lnTo>
                    <a:pt x="38" y="74"/>
                  </a:lnTo>
                  <a:lnTo>
                    <a:pt x="40" y="74"/>
                  </a:lnTo>
                  <a:lnTo>
                    <a:pt x="40" y="72"/>
                  </a:lnTo>
                  <a:lnTo>
                    <a:pt x="42" y="68"/>
                  </a:lnTo>
                  <a:lnTo>
                    <a:pt x="42" y="66"/>
                  </a:lnTo>
                  <a:lnTo>
                    <a:pt x="42" y="64"/>
                  </a:lnTo>
                  <a:lnTo>
                    <a:pt x="44" y="64"/>
                  </a:lnTo>
                  <a:lnTo>
                    <a:pt x="44" y="62"/>
                  </a:lnTo>
                  <a:lnTo>
                    <a:pt x="44" y="60"/>
                  </a:lnTo>
                  <a:lnTo>
                    <a:pt x="44" y="58"/>
                  </a:lnTo>
                  <a:lnTo>
                    <a:pt x="46" y="56"/>
                  </a:lnTo>
                  <a:lnTo>
                    <a:pt x="46" y="54"/>
                  </a:lnTo>
                  <a:lnTo>
                    <a:pt x="46" y="52"/>
                  </a:lnTo>
                  <a:lnTo>
                    <a:pt x="46" y="50"/>
                  </a:lnTo>
                  <a:lnTo>
                    <a:pt x="48" y="50"/>
                  </a:lnTo>
                  <a:lnTo>
                    <a:pt x="48" y="48"/>
                  </a:lnTo>
                  <a:lnTo>
                    <a:pt x="48" y="46"/>
                  </a:lnTo>
                  <a:lnTo>
                    <a:pt x="48" y="44"/>
                  </a:lnTo>
                  <a:lnTo>
                    <a:pt x="50" y="44"/>
                  </a:lnTo>
                  <a:lnTo>
                    <a:pt x="50" y="38"/>
                  </a:lnTo>
                  <a:lnTo>
                    <a:pt x="52" y="36"/>
                  </a:lnTo>
                  <a:lnTo>
                    <a:pt x="52" y="34"/>
                  </a:lnTo>
                  <a:lnTo>
                    <a:pt x="52" y="32"/>
                  </a:lnTo>
                  <a:lnTo>
                    <a:pt x="54" y="30"/>
                  </a:lnTo>
                  <a:lnTo>
                    <a:pt x="54" y="28"/>
                  </a:lnTo>
                  <a:lnTo>
                    <a:pt x="54" y="26"/>
                  </a:lnTo>
                  <a:lnTo>
                    <a:pt x="58" y="18"/>
                  </a:lnTo>
                  <a:lnTo>
                    <a:pt x="58" y="16"/>
                  </a:lnTo>
                  <a:lnTo>
                    <a:pt x="58" y="14"/>
                  </a:lnTo>
                  <a:lnTo>
                    <a:pt x="60" y="12"/>
                  </a:lnTo>
                  <a:lnTo>
                    <a:pt x="60" y="10"/>
                  </a:lnTo>
                  <a:lnTo>
                    <a:pt x="60" y="8"/>
                  </a:lnTo>
                  <a:lnTo>
                    <a:pt x="60" y="6"/>
                  </a:lnTo>
                  <a:lnTo>
                    <a:pt x="62" y="6"/>
                  </a:lnTo>
                  <a:lnTo>
                    <a:pt x="62" y="4"/>
                  </a:lnTo>
                  <a:lnTo>
                    <a:pt x="62" y="2"/>
                  </a:lnTo>
                  <a:lnTo>
                    <a:pt x="62" y="0"/>
                  </a:lnTo>
                  <a:lnTo>
                    <a:pt x="64" y="0"/>
                  </a:lnTo>
                  <a:lnTo>
                    <a:pt x="64" y="2"/>
                  </a:lnTo>
                  <a:lnTo>
                    <a:pt x="70" y="4"/>
                  </a:lnTo>
                  <a:lnTo>
                    <a:pt x="74" y="4"/>
                  </a:lnTo>
                  <a:lnTo>
                    <a:pt x="74" y="6"/>
                  </a:lnTo>
                  <a:lnTo>
                    <a:pt x="76" y="6"/>
                  </a:lnTo>
                  <a:lnTo>
                    <a:pt x="78" y="6"/>
                  </a:lnTo>
                  <a:lnTo>
                    <a:pt x="80" y="8"/>
                  </a:lnTo>
                  <a:lnTo>
                    <a:pt x="84" y="8"/>
                  </a:lnTo>
                  <a:lnTo>
                    <a:pt x="86" y="8"/>
                  </a:lnTo>
                  <a:lnTo>
                    <a:pt x="88" y="8"/>
                  </a:lnTo>
                  <a:lnTo>
                    <a:pt x="88" y="10"/>
                  </a:lnTo>
                  <a:lnTo>
                    <a:pt x="90" y="10"/>
                  </a:lnTo>
                  <a:lnTo>
                    <a:pt x="92" y="10"/>
                  </a:lnTo>
                  <a:lnTo>
                    <a:pt x="94" y="10"/>
                  </a:lnTo>
                  <a:lnTo>
                    <a:pt x="96" y="10"/>
                  </a:lnTo>
                  <a:lnTo>
                    <a:pt x="98" y="12"/>
                  </a:lnTo>
                  <a:lnTo>
                    <a:pt x="100" y="12"/>
                  </a:lnTo>
                  <a:lnTo>
                    <a:pt x="102" y="14"/>
                  </a:lnTo>
                  <a:lnTo>
                    <a:pt x="104" y="14"/>
                  </a:lnTo>
                  <a:lnTo>
                    <a:pt x="106" y="14"/>
                  </a:lnTo>
                  <a:lnTo>
                    <a:pt x="108" y="14"/>
                  </a:lnTo>
                  <a:lnTo>
                    <a:pt x="110" y="16"/>
                  </a:lnTo>
                  <a:lnTo>
                    <a:pt x="112" y="16"/>
                  </a:lnTo>
                  <a:lnTo>
                    <a:pt x="114" y="16"/>
                  </a:lnTo>
                  <a:lnTo>
                    <a:pt x="116" y="16"/>
                  </a:lnTo>
                  <a:lnTo>
                    <a:pt x="116" y="18"/>
                  </a:lnTo>
                  <a:lnTo>
                    <a:pt x="118" y="18"/>
                  </a:lnTo>
                  <a:lnTo>
                    <a:pt x="118" y="18"/>
                  </a:lnTo>
                  <a:lnTo>
                    <a:pt x="120" y="18"/>
                  </a:lnTo>
                  <a:lnTo>
                    <a:pt x="122" y="18"/>
                  </a:lnTo>
                  <a:lnTo>
                    <a:pt x="122" y="20"/>
                  </a:lnTo>
                  <a:lnTo>
                    <a:pt x="124" y="20"/>
                  </a:lnTo>
                  <a:lnTo>
                    <a:pt x="126" y="20"/>
                  </a:lnTo>
                  <a:lnTo>
                    <a:pt x="128" y="20"/>
                  </a:lnTo>
                  <a:lnTo>
                    <a:pt x="130" y="20"/>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17" name="Freeform 3781">
              <a:extLst>
                <a:ext uri="{FF2B5EF4-FFF2-40B4-BE49-F238E27FC236}">
                  <a16:creationId xmlns:a16="http://schemas.microsoft.com/office/drawing/2014/main" id="{0B92CD31-F580-FA5C-8943-888089B15DC7}"/>
                </a:ext>
              </a:extLst>
            </p:cNvPr>
            <p:cNvSpPr>
              <a:spLocks/>
            </p:cNvSpPr>
            <p:nvPr/>
          </p:nvSpPr>
          <p:spPr bwMode="auto">
            <a:xfrm rot="21201035">
              <a:off x="4454367" y="3285300"/>
              <a:ext cx="548744" cy="468922"/>
            </a:xfrm>
            <a:custGeom>
              <a:avLst/>
              <a:gdLst>
                <a:gd name="T0" fmla="*/ 170 w 277"/>
                <a:gd name="T1" fmla="*/ 14 h 251"/>
                <a:gd name="T2" fmla="*/ 170 w 277"/>
                <a:gd name="T3" fmla="*/ 24 h 251"/>
                <a:gd name="T4" fmla="*/ 174 w 277"/>
                <a:gd name="T5" fmla="*/ 40 h 251"/>
                <a:gd name="T6" fmla="*/ 180 w 277"/>
                <a:gd name="T7" fmla="*/ 54 h 251"/>
                <a:gd name="T8" fmla="*/ 190 w 277"/>
                <a:gd name="T9" fmla="*/ 66 h 251"/>
                <a:gd name="T10" fmla="*/ 200 w 277"/>
                <a:gd name="T11" fmla="*/ 74 h 251"/>
                <a:gd name="T12" fmla="*/ 204 w 277"/>
                <a:gd name="T13" fmla="*/ 90 h 251"/>
                <a:gd name="T14" fmla="*/ 214 w 277"/>
                <a:gd name="T15" fmla="*/ 90 h 251"/>
                <a:gd name="T16" fmla="*/ 228 w 277"/>
                <a:gd name="T17" fmla="*/ 98 h 251"/>
                <a:gd name="T18" fmla="*/ 224 w 277"/>
                <a:gd name="T19" fmla="*/ 112 h 251"/>
                <a:gd name="T20" fmla="*/ 218 w 277"/>
                <a:gd name="T21" fmla="*/ 128 h 251"/>
                <a:gd name="T22" fmla="*/ 233 w 277"/>
                <a:gd name="T23" fmla="*/ 140 h 251"/>
                <a:gd name="T24" fmla="*/ 241 w 277"/>
                <a:gd name="T25" fmla="*/ 146 h 251"/>
                <a:gd name="T26" fmla="*/ 253 w 277"/>
                <a:gd name="T27" fmla="*/ 156 h 251"/>
                <a:gd name="T28" fmla="*/ 257 w 277"/>
                <a:gd name="T29" fmla="*/ 166 h 251"/>
                <a:gd name="T30" fmla="*/ 257 w 277"/>
                <a:gd name="T31" fmla="*/ 178 h 251"/>
                <a:gd name="T32" fmla="*/ 267 w 277"/>
                <a:gd name="T33" fmla="*/ 192 h 251"/>
                <a:gd name="T34" fmla="*/ 275 w 277"/>
                <a:gd name="T35" fmla="*/ 194 h 251"/>
                <a:gd name="T36" fmla="*/ 275 w 277"/>
                <a:gd name="T37" fmla="*/ 206 h 251"/>
                <a:gd name="T38" fmla="*/ 269 w 277"/>
                <a:gd name="T39" fmla="*/ 219 h 251"/>
                <a:gd name="T40" fmla="*/ 259 w 277"/>
                <a:gd name="T41" fmla="*/ 223 h 251"/>
                <a:gd name="T42" fmla="*/ 259 w 277"/>
                <a:gd name="T43" fmla="*/ 221 h 251"/>
                <a:gd name="T44" fmla="*/ 255 w 277"/>
                <a:gd name="T45" fmla="*/ 233 h 251"/>
                <a:gd name="T46" fmla="*/ 255 w 277"/>
                <a:gd name="T47" fmla="*/ 243 h 251"/>
                <a:gd name="T48" fmla="*/ 239 w 277"/>
                <a:gd name="T49" fmla="*/ 249 h 251"/>
                <a:gd name="T50" fmla="*/ 224 w 277"/>
                <a:gd name="T51" fmla="*/ 247 h 251"/>
                <a:gd name="T52" fmla="*/ 235 w 277"/>
                <a:gd name="T53" fmla="*/ 235 h 251"/>
                <a:gd name="T54" fmla="*/ 233 w 277"/>
                <a:gd name="T55" fmla="*/ 223 h 251"/>
                <a:gd name="T56" fmla="*/ 210 w 277"/>
                <a:gd name="T57" fmla="*/ 223 h 251"/>
                <a:gd name="T58" fmla="*/ 190 w 277"/>
                <a:gd name="T59" fmla="*/ 223 h 251"/>
                <a:gd name="T60" fmla="*/ 168 w 277"/>
                <a:gd name="T61" fmla="*/ 223 h 251"/>
                <a:gd name="T62" fmla="*/ 148 w 277"/>
                <a:gd name="T63" fmla="*/ 223 h 251"/>
                <a:gd name="T64" fmla="*/ 126 w 277"/>
                <a:gd name="T65" fmla="*/ 223 h 251"/>
                <a:gd name="T66" fmla="*/ 104 w 277"/>
                <a:gd name="T67" fmla="*/ 223 h 251"/>
                <a:gd name="T68" fmla="*/ 80 w 277"/>
                <a:gd name="T69" fmla="*/ 221 h 251"/>
                <a:gd name="T70" fmla="*/ 56 w 277"/>
                <a:gd name="T71" fmla="*/ 221 h 251"/>
                <a:gd name="T72" fmla="*/ 36 w 277"/>
                <a:gd name="T73" fmla="*/ 221 h 251"/>
                <a:gd name="T74" fmla="*/ 38 w 277"/>
                <a:gd name="T75" fmla="*/ 202 h 251"/>
                <a:gd name="T76" fmla="*/ 38 w 277"/>
                <a:gd name="T77" fmla="*/ 180 h 251"/>
                <a:gd name="T78" fmla="*/ 40 w 277"/>
                <a:gd name="T79" fmla="*/ 162 h 251"/>
                <a:gd name="T80" fmla="*/ 40 w 277"/>
                <a:gd name="T81" fmla="*/ 140 h 251"/>
                <a:gd name="T82" fmla="*/ 42 w 277"/>
                <a:gd name="T83" fmla="*/ 122 h 251"/>
                <a:gd name="T84" fmla="*/ 42 w 277"/>
                <a:gd name="T85" fmla="*/ 100 h 251"/>
                <a:gd name="T86" fmla="*/ 44 w 277"/>
                <a:gd name="T87" fmla="*/ 82 h 251"/>
                <a:gd name="T88" fmla="*/ 34 w 277"/>
                <a:gd name="T89" fmla="*/ 72 h 251"/>
                <a:gd name="T90" fmla="*/ 24 w 277"/>
                <a:gd name="T91" fmla="*/ 60 h 251"/>
                <a:gd name="T92" fmla="*/ 32 w 277"/>
                <a:gd name="T93" fmla="*/ 48 h 251"/>
                <a:gd name="T94" fmla="*/ 28 w 277"/>
                <a:gd name="T95" fmla="*/ 38 h 251"/>
                <a:gd name="T96" fmla="*/ 16 w 277"/>
                <a:gd name="T97" fmla="*/ 30 h 251"/>
                <a:gd name="T98" fmla="*/ 6 w 277"/>
                <a:gd name="T99" fmla="*/ 20 h 251"/>
                <a:gd name="T100" fmla="*/ 6 w 277"/>
                <a:gd name="T101" fmla="*/ 8 h 251"/>
                <a:gd name="T102" fmla="*/ 0 w 277"/>
                <a:gd name="T103" fmla="*/ 0 h 251"/>
                <a:gd name="T104" fmla="*/ 18 w 277"/>
                <a:gd name="T105" fmla="*/ 2 h 251"/>
                <a:gd name="T106" fmla="*/ 38 w 277"/>
                <a:gd name="T107" fmla="*/ 4 h 251"/>
                <a:gd name="T108" fmla="*/ 58 w 277"/>
                <a:gd name="T109" fmla="*/ 4 h 251"/>
                <a:gd name="T110" fmla="*/ 74 w 277"/>
                <a:gd name="T111" fmla="*/ 6 h 251"/>
                <a:gd name="T112" fmla="*/ 96 w 277"/>
                <a:gd name="T113" fmla="*/ 6 h 251"/>
                <a:gd name="T114" fmla="*/ 116 w 277"/>
                <a:gd name="T115" fmla="*/ 6 h 251"/>
                <a:gd name="T116" fmla="*/ 138 w 277"/>
                <a:gd name="T117" fmla="*/ 6 h 251"/>
                <a:gd name="T118" fmla="*/ 156 w 277"/>
                <a:gd name="T119" fmla="*/ 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251">
                  <a:moveTo>
                    <a:pt x="160" y="4"/>
                  </a:moveTo>
                  <a:lnTo>
                    <a:pt x="162" y="4"/>
                  </a:lnTo>
                  <a:lnTo>
                    <a:pt x="162" y="6"/>
                  </a:lnTo>
                  <a:lnTo>
                    <a:pt x="162" y="8"/>
                  </a:lnTo>
                  <a:lnTo>
                    <a:pt x="164" y="8"/>
                  </a:lnTo>
                  <a:lnTo>
                    <a:pt x="166" y="8"/>
                  </a:lnTo>
                  <a:lnTo>
                    <a:pt x="166" y="10"/>
                  </a:lnTo>
                  <a:lnTo>
                    <a:pt x="166" y="12"/>
                  </a:lnTo>
                  <a:lnTo>
                    <a:pt x="168" y="12"/>
                  </a:lnTo>
                  <a:lnTo>
                    <a:pt x="170" y="12"/>
                  </a:lnTo>
                  <a:lnTo>
                    <a:pt x="170" y="14"/>
                  </a:lnTo>
                  <a:lnTo>
                    <a:pt x="170" y="16"/>
                  </a:lnTo>
                  <a:lnTo>
                    <a:pt x="172" y="16"/>
                  </a:lnTo>
                  <a:lnTo>
                    <a:pt x="172" y="18"/>
                  </a:lnTo>
                  <a:lnTo>
                    <a:pt x="172" y="16"/>
                  </a:lnTo>
                  <a:lnTo>
                    <a:pt x="174" y="16"/>
                  </a:lnTo>
                  <a:lnTo>
                    <a:pt x="174" y="18"/>
                  </a:lnTo>
                  <a:lnTo>
                    <a:pt x="172" y="18"/>
                  </a:lnTo>
                  <a:lnTo>
                    <a:pt x="172" y="20"/>
                  </a:lnTo>
                  <a:lnTo>
                    <a:pt x="172" y="22"/>
                  </a:lnTo>
                  <a:lnTo>
                    <a:pt x="170" y="22"/>
                  </a:lnTo>
                  <a:lnTo>
                    <a:pt x="170" y="24"/>
                  </a:lnTo>
                  <a:lnTo>
                    <a:pt x="170" y="26"/>
                  </a:lnTo>
                  <a:lnTo>
                    <a:pt x="170" y="26"/>
                  </a:lnTo>
                  <a:lnTo>
                    <a:pt x="170" y="28"/>
                  </a:lnTo>
                  <a:lnTo>
                    <a:pt x="170" y="30"/>
                  </a:lnTo>
                  <a:lnTo>
                    <a:pt x="170" y="32"/>
                  </a:lnTo>
                  <a:lnTo>
                    <a:pt x="170" y="34"/>
                  </a:lnTo>
                  <a:lnTo>
                    <a:pt x="172" y="34"/>
                  </a:lnTo>
                  <a:lnTo>
                    <a:pt x="172" y="36"/>
                  </a:lnTo>
                  <a:lnTo>
                    <a:pt x="172" y="38"/>
                  </a:lnTo>
                  <a:lnTo>
                    <a:pt x="174" y="38"/>
                  </a:lnTo>
                  <a:lnTo>
                    <a:pt x="174" y="40"/>
                  </a:lnTo>
                  <a:lnTo>
                    <a:pt x="174" y="42"/>
                  </a:lnTo>
                  <a:lnTo>
                    <a:pt x="172" y="42"/>
                  </a:lnTo>
                  <a:lnTo>
                    <a:pt x="174" y="44"/>
                  </a:lnTo>
                  <a:lnTo>
                    <a:pt x="174" y="46"/>
                  </a:lnTo>
                  <a:lnTo>
                    <a:pt x="176" y="46"/>
                  </a:lnTo>
                  <a:lnTo>
                    <a:pt x="176" y="48"/>
                  </a:lnTo>
                  <a:lnTo>
                    <a:pt x="176" y="50"/>
                  </a:lnTo>
                  <a:lnTo>
                    <a:pt x="176" y="52"/>
                  </a:lnTo>
                  <a:lnTo>
                    <a:pt x="178" y="52"/>
                  </a:lnTo>
                  <a:lnTo>
                    <a:pt x="178" y="54"/>
                  </a:lnTo>
                  <a:lnTo>
                    <a:pt x="180" y="54"/>
                  </a:lnTo>
                  <a:lnTo>
                    <a:pt x="180" y="56"/>
                  </a:lnTo>
                  <a:lnTo>
                    <a:pt x="182" y="56"/>
                  </a:lnTo>
                  <a:lnTo>
                    <a:pt x="184" y="56"/>
                  </a:lnTo>
                  <a:lnTo>
                    <a:pt x="184" y="58"/>
                  </a:lnTo>
                  <a:lnTo>
                    <a:pt x="184" y="60"/>
                  </a:lnTo>
                  <a:lnTo>
                    <a:pt x="186" y="60"/>
                  </a:lnTo>
                  <a:lnTo>
                    <a:pt x="188" y="60"/>
                  </a:lnTo>
                  <a:lnTo>
                    <a:pt x="188" y="62"/>
                  </a:lnTo>
                  <a:lnTo>
                    <a:pt x="188" y="64"/>
                  </a:lnTo>
                  <a:lnTo>
                    <a:pt x="190" y="64"/>
                  </a:lnTo>
                  <a:lnTo>
                    <a:pt x="190" y="66"/>
                  </a:lnTo>
                  <a:lnTo>
                    <a:pt x="192" y="66"/>
                  </a:lnTo>
                  <a:lnTo>
                    <a:pt x="192" y="68"/>
                  </a:lnTo>
                  <a:lnTo>
                    <a:pt x="194" y="68"/>
                  </a:lnTo>
                  <a:lnTo>
                    <a:pt x="194" y="70"/>
                  </a:lnTo>
                  <a:lnTo>
                    <a:pt x="196" y="70"/>
                  </a:lnTo>
                  <a:lnTo>
                    <a:pt x="198" y="70"/>
                  </a:lnTo>
                  <a:lnTo>
                    <a:pt x="198" y="72"/>
                  </a:lnTo>
                  <a:lnTo>
                    <a:pt x="200" y="72"/>
                  </a:lnTo>
                  <a:lnTo>
                    <a:pt x="200" y="74"/>
                  </a:lnTo>
                  <a:lnTo>
                    <a:pt x="200" y="74"/>
                  </a:lnTo>
                  <a:lnTo>
                    <a:pt x="200" y="74"/>
                  </a:lnTo>
                  <a:lnTo>
                    <a:pt x="202" y="74"/>
                  </a:lnTo>
                  <a:lnTo>
                    <a:pt x="202" y="76"/>
                  </a:lnTo>
                  <a:lnTo>
                    <a:pt x="202" y="78"/>
                  </a:lnTo>
                  <a:lnTo>
                    <a:pt x="202" y="80"/>
                  </a:lnTo>
                  <a:lnTo>
                    <a:pt x="204" y="80"/>
                  </a:lnTo>
                  <a:lnTo>
                    <a:pt x="204" y="82"/>
                  </a:lnTo>
                  <a:lnTo>
                    <a:pt x="204" y="84"/>
                  </a:lnTo>
                  <a:lnTo>
                    <a:pt x="202" y="86"/>
                  </a:lnTo>
                  <a:lnTo>
                    <a:pt x="204" y="86"/>
                  </a:lnTo>
                  <a:lnTo>
                    <a:pt x="204" y="88"/>
                  </a:lnTo>
                  <a:lnTo>
                    <a:pt x="204" y="90"/>
                  </a:lnTo>
                  <a:lnTo>
                    <a:pt x="204" y="92"/>
                  </a:lnTo>
                  <a:lnTo>
                    <a:pt x="206" y="92"/>
                  </a:lnTo>
                  <a:lnTo>
                    <a:pt x="206" y="94"/>
                  </a:lnTo>
                  <a:lnTo>
                    <a:pt x="208" y="94"/>
                  </a:lnTo>
                  <a:lnTo>
                    <a:pt x="208" y="96"/>
                  </a:lnTo>
                  <a:lnTo>
                    <a:pt x="210" y="96"/>
                  </a:lnTo>
                  <a:lnTo>
                    <a:pt x="210" y="94"/>
                  </a:lnTo>
                  <a:lnTo>
                    <a:pt x="212" y="94"/>
                  </a:lnTo>
                  <a:lnTo>
                    <a:pt x="212" y="92"/>
                  </a:lnTo>
                  <a:lnTo>
                    <a:pt x="212" y="90"/>
                  </a:lnTo>
                  <a:lnTo>
                    <a:pt x="214" y="90"/>
                  </a:lnTo>
                  <a:lnTo>
                    <a:pt x="216" y="90"/>
                  </a:lnTo>
                  <a:lnTo>
                    <a:pt x="218" y="90"/>
                  </a:lnTo>
                  <a:lnTo>
                    <a:pt x="218" y="92"/>
                  </a:lnTo>
                  <a:lnTo>
                    <a:pt x="220" y="92"/>
                  </a:lnTo>
                  <a:lnTo>
                    <a:pt x="222" y="92"/>
                  </a:lnTo>
                  <a:lnTo>
                    <a:pt x="224" y="92"/>
                  </a:lnTo>
                  <a:lnTo>
                    <a:pt x="224" y="94"/>
                  </a:lnTo>
                  <a:lnTo>
                    <a:pt x="226" y="94"/>
                  </a:lnTo>
                  <a:lnTo>
                    <a:pt x="226" y="96"/>
                  </a:lnTo>
                  <a:lnTo>
                    <a:pt x="228" y="96"/>
                  </a:lnTo>
                  <a:lnTo>
                    <a:pt x="228" y="98"/>
                  </a:lnTo>
                  <a:lnTo>
                    <a:pt x="228" y="100"/>
                  </a:lnTo>
                  <a:lnTo>
                    <a:pt x="226" y="100"/>
                  </a:lnTo>
                  <a:lnTo>
                    <a:pt x="226" y="102"/>
                  </a:lnTo>
                  <a:lnTo>
                    <a:pt x="224" y="102"/>
                  </a:lnTo>
                  <a:lnTo>
                    <a:pt x="224" y="104"/>
                  </a:lnTo>
                  <a:lnTo>
                    <a:pt x="226" y="104"/>
                  </a:lnTo>
                  <a:lnTo>
                    <a:pt x="226" y="106"/>
                  </a:lnTo>
                  <a:lnTo>
                    <a:pt x="226" y="108"/>
                  </a:lnTo>
                  <a:lnTo>
                    <a:pt x="226" y="110"/>
                  </a:lnTo>
                  <a:lnTo>
                    <a:pt x="224" y="110"/>
                  </a:lnTo>
                  <a:lnTo>
                    <a:pt x="224" y="112"/>
                  </a:lnTo>
                  <a:lnTo>
                    <a:pt x="224" y="114"/>
                  </a:lnTo>
                  <a:lnTo>
                    <a:pt x="222" y="114"/>
                  </a:lnTo>
                  <a:lnTo>
                    <a:pt x="222" y="116"/>
                  </a:lnTo>
                  <a:lnTo>
                    <a:pt x="222" y="118"/>
                  </a:lnTo>
                  <a:lnTo>
                    <a:pt x="222" y="120"/>
                  </a:lnTo>
                  <a:lnTo>
                    <a:pt x="220" y="120"/>
                  </a:lnTo>
                  <a:lnTo>
                    <a:pt x="220" y="122"/>
                  </a:lnTo>
                  <a:lnTo>
                    <a:pt x="218" y="122"/>
                  </a:lnTo>
                  <a:lnTo>
                    <a:pt x="218" y="124"/>
                  </a:lnTo>
                  <a:lnTo>
                    <a:pt x="218" y="126"/>
                  </a:lnTo>
                  <a:lnTo>
                    <a:pt x="218" y="128"/>
                  </a:lnTo>
                  <a:lnTo>
                    <a:pt x="220" y="130"/>
                  </a:lnTo>
                  <a:lnTo>
                    <a:pt x="220" y="132"/>
                  </a:lnTo>
                  <a:lnTo>
                    <a:pt x="222" y="132"/>
                  </a:lnTo>
                  <a:lnTo>
                    <a:pt x="224" y="134"/>
                  </a:lnTo>
                  <a:lnTo>
                    <a:pt x="226" y="136"/>
                  </a:lnTo>
                  <a:lnTo>
                    <a:pt x="228" y="138"/>
                  </a:lnTo>
                  <a:lnTo>
                    <a:pt x="228" y="136"/>
                  </a:lnTo>
                  <a:lnTo>
                    <a:pt x="228" y="138"/>
                  </a:lnTo>
                  <a:lnTo>
                    <a:pt x="230" y="138"/>
                  </a:lnTo>
                  <a:lnTo>
                    <a:pt x="230" y="140"/>
                  </a:lnTo>
                  <a:lnTo>
                    <a:pt x="233" y="140"/>
                  </a:lnTo>
                  <a:lnTo>
                    <a:pt x="235" y="142"/>
                  </a:lnTo>
                  <a:lnTo>
                    <a:pt x="237" y="142"/>
                  </a:lnTo>
                  <a:lnTo>
                    <a:pt x="237" y="144"/>
                  </a:lnTo>
                  <a:lnTo>
                    <a:pt x="237" y="142"/>
                  </a:lnTo>
                  <a:lnTo>
                    <a:pt x="239" y="142"/>
                  </a:lnTo>
                  <a:lnTo>
                    <a:pt x="239" y="144"/>
                  </a:lnTo>
                  <a:lnTo>
                    <a:pt x="237" y="144"/>
                  </a:lnTo>
                  <a:lnTo>
                    <a:pt x="237" y="146"/>
                  </a:lnTo>
                  <a:lnTo>
                    <a:pt x="239" y="148"/>
                  </a:lnTo>
                  <a:lnTo>
                    <a:pt x="241" y="148"/>
                  </a:lnTo>
                  <a:lnTo>
                    <a:pt x="241" y="146"/>
                  </a:lnTo>
                  <a:lnTo>
                    <a:pt x="243" y="146"/>
                  </a:lnTo>
                  <a:lnTo>
                    <a:pt x="245" y="146"/>
                  </a:lnTo>
                  <a:lnTo>
                    <a:pt x="245" y="148"/>
                  </a:lnTo>
                  <a:lnTo>
                    <a:pt x="247" y="148"/>
                  </a:lnTo>
                  <a:lnTo>
                    <a:pt x="247" y="150"/>
                  </a:lnTo>
                  <a:lnTo>
                    <a:pt x="249" y="150"/>
                  </a:lnTo>
                  <a:lnTo>
                    <a:pt x="249" y="152"/>
                  </a:lnTo>
                  <a:lnTo>
                    <a:pt x="249" y="152"/>
                  </a:lnTo>
                  <a:lnTo>
                    <a:pt x="249" y="154"/>
                  </a:lnTo>
                  <a:lnTo>
                    <a:pt x="251" y="154"/>
                  </a:lnTo>
                  <a:lnTo>
                    <a:pt x="253" y="156"/>
                  </a:lnTo>
                  <a:lnTo>
                    <a:pt x="255" y="156"/>
                  </a:lnTo>
                  <a:lnTo>
                    <a:pt x="255" y="158"/>
                  </a:lnTo>
                  <a:lnTo>
                    <a:pt x="257" y="158"/>
                  </a:lnTo>
                  <a:lnTo>
                    <a:pt x="255" y="158"/>
                  </a:lnTo>
                  <a:lnTo>
                    <a:pt x="255" y="160"/>
                  </a:lnTo>
                  <a:lnTo>
                    <a:pt x="257" y="160"/>
                  </a:lnTo>
                  <a:lnTo>
                    <a:pt x="257" y="162"/>
                  </a:lnTo>
                  <a:lnTo>
                    <a:pt x="257" y="164"/>
                  </a:lnTo>
                  <a:lnTo>
                    <a:pt x="255" y="164"/>
                  </a:lnTo>
                  <a:lnTo>
                    <a:pt x="255" y="166"/>
                  </a:lnTo>
                  <a:lnTo>
                    <a:pt x="257" y="166"/>
                  </a:lnTo>
                  <a:lnTo>
                    <a:pt x="257" y="168"/>
                  </a:lnTo>
                  <a:lnTo>
                    <a:pt x="257" y="170"/>
                  </a:lnTo>
                  <a:lnTo>
                    <a:pt x="259" y="170"/>
                  </a:lnTo>
                  <a:lnTo>
                    <a:pt x="259" y="170"/>
                  </a:lnTo>
                  <a:lnTo>
                    <a:pt x="261" y="170"/>
                  </a:lnTo>
                  <a:lnTo>
                    <a:pt x="261" y="172"/>
                  </a:lnTo>
                  <a:lnTo>
                    <a:pt x="261" y="174"/>
                  </a:lnTo>
                  <a:lnTo>
                    <a:pt x="259" y="174"/>
                  </a:lnTo>
                  <a:lnTo>
                    <a:pt x="259" y="176"/>
                  </a:lnTo>
                  <a:lnTo>
                    <a:pt x="257" y="176"/>
                  </a:lnTo>
                  <a:lnTo>
                    <a:pt x="257" y="178"/>
                  </a:lnTo>
                  <a:lnTo>
                    <a:pt x="257" y="180"/>
                  </a:lnTo>
                  <a:lnTo>
                    <a:pt x="259" y="180"/>
                  </a:lnTo>
                  <a:lnTo>
                    <a:pt x="259" y="182"/>
                  </a:lnTo>
                  <a:lnTo>
                    <a:pt x="259" y="184"/>
                  </a:lnTo>
                  <a:lnTo>
                    <a:pt x="261" y="184"/>
                  </a:lnTo>
                  <a:lnTo>
                    <a:pt x="261" y="186"/>
                  </a:lnTo>
                  <a:lnTo>
                    <a:pt x="263" y="188"/>
                  </a:lnTo>
                  <a:lnTo>
                    <a:pt x="263" y="190"/>
                  </a:lnTo>
                  <a:lnTo>
                    <a:pt x="263" y="192"/>
                  </a:lnTo>
                  <a:lnTo>
                    <a:pt x="265" y="192"/>
                  </a:lnTo>
                  <a:lnTo>
                    <a:pt x="267" y="192"/>
                  </a:lnTo>
                  <a:lnTo>
                    <a:pt x="267" y="194"/>
                  </a:lnTo>
                  <a:lnTo>
                    <a:pt x="269" y="194"/>
                  </a:lnTo>
                  <a:lnTo>
                    <a:pt x="269" y="192"/>
                  </a:lnTo>
                  <a:lnTo>
                    <a:pt x="267" y="192"/>
                  </a:lnTo>
                  <a:lnTo>
                    <a:pt x="267" y="190"/>
                  </a:lnTo>
                  <a:lnTo>
                    <a:pt x="269" y="190"/>
                  </a:lnTo>
                  <a:lnTo>
                    <a:pt x="269" y="192"/>
                  </a:lnTo>
                  <a:lnTo>
                    <a:pt x="271" y="192"/>
                  </a:lnTo>
                  <a:lnTo>
                    <a:pt x="271" y="194"/>
                  </a:lnTo>
                  <a:lnTo>
                    <a:pt x="273" y="194"/>
                  </a:lnTo>
                  <a:lnTo>
                    <a:pt x="275" y="194"/>
                  </a:lnTo>
                  <a:lnTo>
                    <a:pt x="277" y="196"/>
                  </a:lnTo>
                  <a:lnTo>
                    <a:pt x="275" y="196"/>
                  </a:lnTo>
                  <a:lnTo>
                    <a:pt x="275" y="198"/>
                  </a:lnTo>
                  <a:lnTo>
                    <a:pt x="275" y="200"/>
                  </a:lnTo>
                  <a:lnTo>
                    <a:pt x="275" y="202"/>
                  </a:lnTo>
                  <a:lnTo>
                    <a:pt x="273" y="202"/>
                  </a:lnTo>
                  <a:lnTo>
                    <a:pt x="273" y="204"/>
                  </a:lnTo>
                  <a:lnTo>
                    <a:pt x="275" y="204"/>
                  </a:lnTo>
                  <a:lnTo>
                    <a:pt x="275" y="206"/>
                  </a:lnTo>
                  <a:lnTo>
                    <a:pt x="275" y="209"/>
                  </a:lnTo>
                  <a:lnTo>
                    <a:pt x="275" y="206"/>
                  </a:lnTo>
                  <a:lnTo>
                    <a:pt x="273" y="206"/>
                  </a:lnTo>
                  <a:lnTo>
                    <a:pt x="273" y="209"/>
                  </a:lnTo>
                  <a:lnTo>
                    <a:pt x="273" y="211"/>
                  </a:lnTo>
                  <a:lnTo>
                    <a:pt x="273" y="213"/>
                  </a:lnTo>
                  <a:lnTo>
                    <a:pt x="275" y="213"/>
                  </a:lnTo>
                  <a:lnTo>
                    <a:pt x="273" y="213"/>
                  </a:lnTo>
                  <a:lnTo>
                    <a:pt x="273" y="215"/>
                  </a:lnTo>
                  <a:lnTo>
                    <a:pt x="273" y="217"/>
                  </a:lnTo>
                  <a:lnTo>
                    <a:pt x="271" y="217"/>
                  </a:lnTo>
                  <a:lnTo>
                    <a:pt x="271" y="219"/>
                  </a:lnTo>
                  <a:lnTo>
                    <a:pt x="269" y="219"/>
                  </a:lnTo>
                  <a:lnTo>
                    <a:pt x="269" y="217"/>
                  </a:lnTo>
                  <a:lnTo>
                    <a:pt x="267" y="217"/>
                  </a:lnTo>
                  <a:lnTo>
                    <a:pt x="267" y="215"/>
                  </a:lnTo>
                  <a:lnTo>
                    <a:pt x="265" y="215"/>
                  </a:lnTo>
                  <a:lnTo>
                    <a:pt x="265" y="217"/>
                  </a:lnTo>
                  <a:lnTo>
                    <a:pt x="265" y="219"/>
                  </a:lnTo>
                  <a:lnTo>
                    <a:pt x="263" y="219"/>
                  </a:lnTo>
                  <a:lnTo>
                    <a:pt x="263" y="219"/>
                  </a:lnTo>
                  <a:lnTo>
                    <a:pt x="263" y="221"/>
                  </a:lnTo>
                  <a:lnTo>
                    <a:pt x="261" y="223"/>
                  </a:lnTo>
                  <a:lnTo>
                    <a:pt x="259" y="223"/>
                  </a:lnTo>
                  <a:lnTo>
                    <a:pt x="259" y="221"/>
                  </a:lnTo>
                  <a:lnTo>
                    <a:pt x="261" y="221"/>
                  </a:lnTo>
                  <a:lnTo>
                    <a:pt x="261" y="219"/>
                  </a:lnTo>
                  <a:lnTo>
                    <a:pt x="261" y="219"/>
                  </a:lnTo>
                  <a:lnTo>
                    <a:pt x="259" y="219"/>
                  </a:lnTo>
                  <a:lnTo>
                    <a:pt x="257" y="219"/>
                  </a:lnTo>
                  <a:lnTo>
                    <a:pt x="255" y="219"/>
                  </a:lnTo>
                  <a:lnTo>
                    <a:pt x="255" y="219"/>
                  </a:lnTo>
                  <a:lnTo>
                    <a:pt x="257" y="219"/>
                  </a:lnTo>
                  <a:lnTo>
                    <a:pt x="257" y="221"/>
                  </a:lnTo>
                  <a:lnTo>
                    <a:pt x="259" y="221"/>
                  </a:lnTo>
                  <a:lnTo>
                    <a:pt x="259" y="223"/>
                  </a:lnTo>
                  <a:lnTo>
                    <a:pt x="257" y="223"/>
                  </a:lnTo>
                  <a:lnTo>
                    <a:pt x="257" y="225"/>
                  </a:lnTo>
                  <a:lnTo>
                    <a:pt x="259" y="227"/>
                  </a:lnTo>
                  <a:lnTo>
                    <a:pt x="259" y="229"/>
                  </a:lnTo>
                  <a:lnTo>
                    <a:pt x="257" y="229"/>
                  </a:lnTo>
                  <a:lnTo>
                    <a:pt x="255" y="229"/>
                  </a:lnTo>
                  <a:lnTo>
                    <a:pt x="255" y="231"/>
                  </a:lnTo>
                  <a:lnTo>
                    <a:pt x="253" y="231"/>
                  </a:lnTo>
                  <a:lnTo>
                    <a:pt x="255" y="231"/>
                  </a:lnTo>
                  <a:lnTo>
                    <a:pt x="255" y="233"/>
                  </a:lnTo>
                  <a:lnTo>
                    <a:pt x="257" y="233"/>
                  </a:lnTo>
                  <a:lnTo>
                    <a:pt x="257" y="235"/>
                  </a:lnTo>
                  <a:lnTo>
                    <a:pt x="255" y="235"/>
                  </a:lnTo>
                  <a:lnTo>
                    <a:pt x="253" y="235"/>
                  </a:lnTo>
                  <a:lnTo>
                    <a:pt x="251" y="235"/>
                  </a:lnTo>
                  <a:lnTo>
                    <a:pt x="251" y="237"/>
                  </a:lnTo>
                  <a:lnTo>
                    <a:pt x="253" y="237"/>
                  </a:lnTo>
                  <a:lnTo>
                    <a:pt x="253" y="239"/>
                  </a:lnTo>
                  <a:lnTo>
                    <a:pt x="255" y="239"/>
                  </a:lnTo>
                  <a:lnTo>
                    <a:pt x="255" y="241"/>
                  </a:lnTo>
                  <a:lnTo>
                    <a:pt x="255" y="243"/>
                  </a:lnTo>
                  <a:lnTo>
                    <a:pt x="253" y="243"/>
                  </a:lnTo>
                  <a:lnTo>
                    <a:pt x="251" y="245"/>
                  </a:lnTo>
                  <a:lnTo>
                    <a:pt x="251" y="247"/>
                  </a:lnTo>
                  <a:lnTo>
                    <a:pt x="251" y="249"/>
                  </a:lnTo>
                  <a:lnTo>
                    <a:pt x="249" y="249"/>
                  </a:lnTo>
                  <a:lnTo>
                    <a:pt x="249" y="249"/>
                  </a:lnTo>
                  <a:lnTo>
                    <a:pt x="247" y="249"/>
                  </a:lnTo>
                  <a:lnTo>
                    <a:pt x="245" y="249"/>
                  </a:lnTo>
                  <a:lnTo>
                    <a:pt x="243" y="249"/>
                  </a:lnTo>
                  <a:lnTo>
                    <a:pt x="241" y="249"/>
                  </a:lnTo>
                  <a:lnTo>
                    <a:pt x="239" y="249"/>
                  </a:lnTo>
                  <a:lnTo>
                    <a:pt x="237" y="249"/>
                  </a:lnTo>
                  <a:lnTo>
                    <a:pt x="235" y="249"/>
                  </a:lnTo>
                  <a:lnTo>
                    <a:pt x="233" y="249"/>
                  </a:lnTo>
                  <a:lnTo>
                    <a:pt x="230" y="249"/>
                  </a:lnTo>
                  <a:lnTo>
                    <a:pt x="228" y="249"/>
                  </a:lnTo>
                  <a:lnTo>
                    <a:pt x="226" y="251"/>
                  </a:lnTo>
                  <a:lnTo>
                    <a:pt x="224" y="251"/>
                  </a:lnTo>
                  <a:lnTo>
                    <a:pt x="222" y="251"/>
                  </a:lnTo>
                  <a:lnTo>
                    <a:pt x="222" y="249"/>
                  </a:lnTo>
                  <a:lnTo>
                    <a:pt x="222" y="247"/>
                  </a:lnTo>
                  <a:lnTo>
                    <a:pt x="224" y="247"/>
                  </a:lnTo>
                  <a:lnTo>
                    <a:pt x="224" y="245"/>
                  </a:lnTo>
                  <a:lnTo>
                    <a:pt x="224" y="243"/>
                  </a:lnTo>
                  <a:lnTo>
                    <a:pt x="226" y="243"/>
                  </a:lnTo>
                  <a:lnTo>
                    <a:pt x="228" y="243"/>
                  </a:lnTo>
                  <a:lnTo>
                    <a:pt x="228" y="241"/>
                  </a:lnTo>
                  <a:lnTo>
                    <a:pt x="228" y="239"/>
                  </a:lnTo>
                  <a:lnTo>
                    <a:pt x="230" y="239"/>
                  </a:lnTo>
                  <a:lnTo>
                    <a:pt x="230" y="237"/>
                  </a:lnTo>
                  <a:lnTo>
                    <a:pt x="233" y="237"/>
                  </a:lnTo>
                  <a:lnTo>
                    <a:pt x="233" y="235"/>
                  </a:lnTo>
                  <a:lnTo>
                    <a:pt x="235" y="235"/>
                  </a:lnTo>
                  <a:lnTo>
                    <a:pt x="235" y="233"/>
                  </a:lnTo>
                  <a:lnTo>
                    <a:pt x="235" y="231"/>
                  </a:lnTo>
                  <a:lnTo>
                    <a:pt x="235" y="229"/>
                  </a:lnTo>
                  <a:lnTo>
                    <a:pt x="235" y="227"/>
                  </a:lnTo>
                  <a:lnTo>
                    <a:pt x="233" y="227"/>
                  </a:lnTo>
                  <a:lnTo>
                    <a:pt x="233" y="225"/>
                  </a:lnTo>
                  <a:lnTo>
                    <a:pt x="233" y="227"/>
                  </a:lnTo>
                  <a:lnTo>
                    <a:pt x="233" y="225"/>
                  </a:lnTo>
                  <a:lnTo>
                    <a:pt x="233" y="223"/>
                  </a:lnTo>
                  <a:lnTo>
                    <a:pt x="230" y="223"/>
                  </a:lnTo>
                  <a:lnTo>
                    <a:pt x="233" y="223"/>
                  </a:lnTo>
                  <a:lnTo>
                    <a:pt x="230" y="223"/>
                  </a:lnTo>
                  <a:lnTo>
                    <a:pt x="230" y="221"/>
                  </a:lnTo>
                  <a:lnTo>
                    <a:pt x="228" y="221"/>
                  </a:lnTo>
                  <a:lnTo>
                    <a:pt x="226" y="221"/>
                  </a:lnTo>
                  <a:lnTo>
                    <a:pt x="224" y="221"/>
                  </a:lnTo>
                  <a:lnTo>
                    <a:pt x="222" y="221"/>
                  </a:lnTo>
                  <a:lnTo>
                    <a:pt x="222" y="223"/>
                  </a:lnTo>
                  <a:lnTo>
                    <a:pt x="220" y="223"/>
                  </a:lnTo>
                  <a:lnTo>
                    <a:pt x="214" y="223"/>
                  </a:lnTo>
                  <a:lnTo>
                    <a:pt x="212" y="223"/>
                  </a:lnTo>
                  <a:lnTo>
                    <a:pt x="210" y="223"/>
                  </a:lnTo>
                  <a:lnTo>
                    <a:pt x="208" y="223"/>
                  </a:lnTo>
                  <a:lnTo>
                    <a:pt x="206" y="223"/>
                  </a:lnTo>
                  <a:lnTo>
                    <a:pt x="204" y="223"/>
                  </a:lnTo>
                  <a:lnTo>
                    <a:pt x="202" y="223"/>
                  </a:lnTo>
                  <a:lnTo>
                    <a:pt x="200" y="223"/>
                  </a:lnTo>
                  <a:lnTo>
                    <a:pt x="200" y="223"/>
                  </a:lnTo>
                  <a:lnTo>
                    <a:pt x="198" y="223"/>
                  </a:lnTo>
                  <a:lnTo>
                    <a:pt x="196" y="223"/>
                  </a:lnTo>
                  <a:lnTo>
                    <a:pt x="194" y="223"/>
                  </a:lnTo>
                  <a:lnTo>
                    <a:pt x="192" y="223"/>
                  </a:lnTo>
                  <a:lnTo>
                    <a:pt x="190" y="223"/>
                  </a:lnTo>
                  <a:lnTo>
                    <a:pt x="188" y="223"/>
                  </a:lnTo>
                  <a:lnTo>
                    <a:pt x="186" y="223"/>
                  </a:lnTo>
                  <a:lnTo>
                    <a:pt x="184" y="223"/>
                  </a:lnTo>
                  <a:lnTo>
                    <a:pt x="182" y="223"/>
                  </a:lnTo>
                  <a:lnTo>
                    <a:pt x="180" y="223"/>
                  </a:lnTo>
                  <a:lnTo>
                    <a:pt x="178" y="223"/>
                  </a:lnTo>
                  <a:lnTo>
                    <a:pt x="176" y="223"/>
                  </a:lnTo>
                  <a:lnTo>
                    <a:pt x="174" y="223"/>
                  </a:lnTo>
                  <a:lnTo>
                    <a:pt x="172" y="223"/>
                  </a:lnTo>
                  <a:lnTo>
                    <a:pt x="170" y="223"/>
                  </a:lnTo>
                  <a:lnTo>
                    <a:pt x="168" y="223"/>
                  </a:lnTo>
                  <a:lnTo>
                    <a:pt x="166" y="223"/>
                  </a:lnTo>
                  <a:lnTo>
                    <a:pt x="164" y="223"/>
                  </a:lnTo>
                  <a:lnTo>
                    <a:pt x="162" y="223"/>
                  </a:lnTo>
                  <a:lnTo>
                    <a:pt x="160" y="223"/>
                  </a:lnTo>
                  <a:lnTo>
                    <a:pt x="158" y="223"/>
                  </a:lnTo>
                  <a:lnTo>
                    <a:pt x="156" y="223"/>
                  </a:lnTo>
                  <a:lnTo>
                    <a:pt x="154" y="223"/>
                  </a:lnTo>
                  <a:lnTo>
                    <a:pt x="152" y="223"/>
                  </a:lnTo>
                  <a:lnTo>
                    <a:pt x="152" y="223"/>
                  </a:lnTo>
                  <a:lnTo>
                    <a:pt x="150" y="223"/>
                  </a:lnTo>
                  <a:lnTo>
                    <a:pt x="148" y="223"/>
                  </a:lnTo>
                  <a:lnTo>
                    <a:pt x="146" y="223"/>
                  </a:lnTo>
                  <a:lnTo>
                    <a:pt x="144" y="223"/>
                  </a:lnTo>
                  <a:lnTo>
                    <a:pt x="142" y="223"/>
                  </a:lnTo>
                  <a:lnTo>
                    <a:pt x="140" y="223"/>
                  </a:lnTo>
                  <a:lnTo>
                    <a:pt x="138" y="223"/>
                  </a:lnTo>
                  <a:lnTo>
                    <a:pt x="136" y="223"/>
                  </a:lnTo>
                  <a:lnTo>
                    <a:pt x="134" y="223"/>
                  </a:lnTo>
                  <a:lnTo>
                    <a:pt x="132" y="223"/>
                  </a:lnTo>
                  <a:lnTo>
                    <a:pt x="130" y="223"/>
                  </a:lnTo>
                  <a:lnTo>
                    <a:pt x="128" y="223"/>
                  </a:lnTo>
                  <a:lnTo>
                    <a:pt x="126" y="223"/>
                  </a:lnTo>
                  <a:lnTo>
                    <a:pt x="124" y="223"/>
                  </a:lnTo>
                  <a:lnTo>
                    <a:pt x="122" y="223"/>
                  </a:lnTo>
                  <a:lnTo>
                    <a:pt x="120" y="223"/>
                  </a:lnTo>
                  <a:lnTo>
                    <a:pt x="118" y="223"/>
                  </a:lnTo>
                  <a:lnTo>
                    <a:pt x="116" y="223"/>
                  </a:lnTo>
                  <a:lnTo>
                    <a:pt x="114" y="223"/>
                  </a:lnTo>
                  <a:lnTo>
                    <a:pt x="112" y="223"/>
                  </a:lnTo>
                  <a:lnTo>
                    <a:pt x="110" y="223"/>
                  </a:lnTo>
                  <a:lnTo>
                    <a:pt x="106" y="223"/>
                  </a:lnTo>
                  <a:lnTo>
                    <a:pt x="104" y="223"/>
                  </a:lnTo>
                  <a:lnTo>
                    <a:pt x="104" y="223"/>
                  </a:lnTo>
                  <a:lnTo>
                    <a:pt x="102" y="223"/>
                  </a:lnTo>
                  <a:lnTo>
                    <a:pt x="100" y="223"/>
                  </a:lnTo>
                  <a:lnTo>
                    <a:pt x="98" y="223"/>
                  </a:lnTo>
                  <a:lnTo>
                    <a:pt x="96" y="223"/>
                  </a:lnTo>
                  <a:lnTo>
                    <a:pt x="94" y="223"/>
                  </a:lnTo>
                  <a:lnTo>
                    <a:pt x="92" y="223"/>
                  </a:lnTo>
                  <a:lnTo>
                    <a:pt x="90" y="221"/>
                  </a:lnTo>
                  <a:lnTo>
                    <a:pt x="88" y="221"/>
                  </a:lnTo>
                  <a:lnTo>
                    <a:pt x="86" y="221"/>
                  </a:lnTo>
                  <a:lnTo>
                    <a:pt x="82" y="221"/>
                  </a:lnTo>
                  <a:lnTo>
                    <a:pt x="80" y="221"/>
                  </a:lnTo>
                  <a:lnTo>
                    <a:pt x="78" y="221"/>
                  </a:lnTo>
                  <a:lnTo>
                    <a:pt x="76" y="221"/>
                  </a:lnTo>
                  <a:lnTo>
                    <a:pt x="74" y="221"/>
                  </a:lnTo>
                  <a:lnTo>
                    <a:pt x="72" y="221"/>
                  </a:lnTo>
                  <a:lnTo>
                    <a:pt x="70" y="221"/>
                  </a:lnTo>
                  <a:lnTo>
                    <a:pt x="68" y="221"/>
                  </a:lnTo>
                  <a:lnTo>
                    <a:pt x="64" y="221"/>
                  </a:lnTo>
                  <a:lnTo>
                    <a:pt x="62" y="221"/>
                  </a:lnTo>
                  <a:lnTo>
                    <a:pt x="60" y="221"/>
                  </a:lnTo>
                  <a:lnTo>
                    <a:pt x="58" y="221"/>
                  </a:lnTo>
                  <a:lnTo>
                    <a:pt x="56" y="221"/>
                  </a:lnTo>
                  <a:lnTo>
                    <a:pt x="54" y="221"/>
                  </a:lnTo>
                  <a:lnTo>
                    <a:pt x="54" y="221"/>
                  </a:lnTo>
                  <a:lnTo>
                    <a:pt x="52" y="221"/>
                  </a:lnTo>
                  <a:lnTo>
                    <a:pt x="50" y="221"/>
                  </a:lnTo>
                  <a:lnTo>
                    <a:pt x="48" y="221"/>
                  </a:lnTo>
                  <a:lnTo>
                    <a:pt x="46" y="221"/>
                  </a:lnTo>
                  <a:lnTo>
                    <a:pt x="44" y="221"/>
                  </a:lnTo>
                  <a:lnTo>
                    <a:pt x="42" y="221"/>
                  </a:lnTo>
                  <a:lnTo>
                    <a:pt x="40" y="221"/>
                  </a:lnTo>
                  <a:lnTo>
                    <a:pt x="38" y="221"/>
                  </a:lnTo>
                  <a:lnTo>
                    <a:pt x="36" y="221"/>
                  </a:lnTo>
                  <a:lnTo>
                    <a:pt x="36" y="219"/>
                  </a:lnTo>
                  <a:lnTo>
                    <a:pt x="36" y="219"/>
                  </a:lnTo>
                  <a:lnTo>
                    <a:pt x="36" y="217"/>
                  </a:lnTo>
                  <a:lnTo>
                    <a:pt x="38" y="217"/>
                  </a:lnTo>
                  <a:lnTo>
                    <a:pt x="38" y="215"/>
                  </a:lnTo>
                  <a:lnTo>
                    <a:pt x="38" y="213"/>
                  </a:lnTo>
                  <a:lnTo>
                    <a:pt x="38" y="211"/>
                  </a:lnTo>
                  <a:lnTo>
                    <a:pt x="38" y="209"/>
                  </a:lnTo>
                  <a:lnTo>
                    <a:pt x="38" y="206"/>
                  </a:lnTo>
                  <a:lnTo>
                    <a:pt x="38" y="204"/>
                  </a:lnTo>
                  <a:lnTo>
                    <a:pt x="38" y="202"/>
                  </a:lnTo>
                  <a:lnTo>
                    <a:pt x="38" y="200"/>
                  </a:lnTo>
                  <a:lnTo>
                    <a:pt x="38" y="198"/>
                  </a:lnTo>
                  <a:lnTo>
                    <a:pt x="38" y="196"/>
                  </a:lnTo>
                  <a:lnTo>
                    <a:pt x="38" y="194"/>
                  </a:lnTo>
                  <a:lnTo>
                    <a:pt x="38" y="192"/>
                  </a:lnTo>
                  <a:lnTo>
                    <a:pt x="38" y="190"/>
                  </a:lnTo>
                  <a:lnTo>
                    <a:pt x="38" y="188"/>
                  </a:lnTo>
                  <a:lnTo>
                    <a:pt x="38" y="186"/>
                  </a:lnTo>
                  <a:lnTo>
                    <a:pt x="38" y="184"/>
                  </a:lnTo>
                  <a:lnTo>
                    <a:pt x="38" y="182"/>
                  </a:lnTo>
                  <a:lnTo>
                    <a:pt x="38" y="180"/>
                  </a:lnTo>
                  <a:lnTo>
                    <a:pt x="38" y="178"/>
                  </a:lnTo>
                  <a:lnTo>
                    <a:pt x="38" y="176"/>
                  </a:lnTo>
                  <a:lnTo>
                    <a:pt x="38" y="174"/>
                  </a:lnTo>
                  <a:lnTo>
                    <a:pt x="38" y="172"/>
                  </a:lnTo>
                  <a:lnTo>
                    <a:pt x="38" y="170"/>
                  </a:lnTo>
                  <a:lnTo>
                    <a:pt x="40" y="170"/>
                  </a:lnTo>
                  <a:lnTo>
                    <a:pt x="40" y="170"/>
                  </a:lnTo>
                  <a:lnTo>
                    <a:pt x="40" y="168"/>
                  </a:lnTo>
                  <a:lnTo>
                    <a:pt x="40" y="166"/>
                  </a:lnTo>
                  <a:lnTo>
                    <a:pt x="40" y="164"/>
                  </a:lnTo>
                  <a:lnTo>
                    <a:pt x="40" y="162"/>
                  </a:lnTo>
                  <a:lnTo>
                    <a:pt x="40" y="160"/>
                  </a:lnTo>
                  <a:lnTo>
                    <a:pt x="40" y="158"/>
                  </a:lnTo>
                  <a:lnTo>
                    <a:pt x="40" y="156"/>
                  </a:lnTo>
                  <a:lnTo>
                    <a:pt x="40" y="154"/>
                  </a:lnTo>
                  <a:lnTo>
                    <a:pt x="40" y="152"/>
                  </a:lnTo>
                  <a:lnTo>
                    <a:pt x="40" y="150"/>
                  </a:lnTo>
                  <a:lnTo>
                    <a:pt x="40" y="148"/>
                  </a:lnTo>
                  <a:lnTo>
                    <a:pt x="40" y="146"/>
                  </a:lnTo>
                  <a:lnTo>
                    <a:pt x="40" y="144"/>
                  </a:lnTo>
                  <a:lnTo>
                    <a:pt x="40" y="142"/>
                  </a:lnTo>
                  <a:lnTo>
                    <a:pt x="40" y="140"/>
                  </a:lnTo>
                  <a:lnTo>
                    <a:pt x="40" y="138"/>
                  </a:lnTo>
                  <a:lnTo>
                    <a:pt x="40" y="136"/>
                  </a:lnTo>
                  <a:lnTo>
                    <a:pt x="40" y="134"/>
                  </a:lnTo>
                  <a:lnTo>
                    <a:pt x="40" y="132"/>
                  </a:lnTo>
                  <a:lnTo>
                    <a:pt x="40" y="130"/>
                  </a:lnTo>
                  <a:lnTo>
                    <a:pt x="42" y="130"/>
                  </a:lnTo>
                  <a:lnTo>
                    <a:pt x="42" y="128"/>
                  </a:lnTo>
                  <a:lnTo>
                    <a:pt x="42" y="126"/>
                  </a:lnTo>
                  <a:lnTo>
                    <a:pt x="42" y="124"/>
                  </a:lnTo>
                  <a:lnTo>
                    <a:pt x="42" y="122"/>
                  </a:lnTo>
                  <a:lnTo>
                    <a:pt x="42" y="122"/>
                  </a:lnTo>
                  <a:lnTo>
                    <a:pt x="42" y="120"/>
                  </a:lnTo>
                  <a:lnTo>
                    <a:pt x="42" y="118"/>
                  </a:lnTo>
                  <a:lnTo>
                    <a:pt x="42" y="116"/>
                  </a:lnTo>
                  <a:lnTo>
                    <a:pt x="42" y="114"/>
                  </a:lnTo>
                  <a:lnTo>
                    <a:pt x="42" y="112"/>
                  </a:lnTo>
                  <a:lnTo>
                    <a:pt x="42" y="110"/>
                  </a:lnTo>
                  <a:lnTo>
                    <a:pt x="42" y="108"/>
                  </a:lnTo>
                  <a:lnTo>
                    <a:pt x="42" y="106"/>
                  </a:lnTo>
                  <a:lnTo>
                    <a:pt x="42" y="104"/>
                  </a:lnTo>
                  <a:lnTo>
                    <a:pt x="42" y="102"/>
                  </a:lnTo>
                  <a:lnTo>
                    <a:pt x="42" y="100"/>
                  </a:lnTo>
                  <a:lnTo>
                    <a:pt x="42" y="98"/>
                  </a:lnTo>
                  <a:lnTo>
                    <a:pt x="42" y="96"/>
                  </a:lnTo>
                  <a:lnTo>
                    <a:pt x="42" y="94"/>
                  </a:lnTo>
                  <a:lnTo>
                    <a:pt x="42" y="92"/>
                  </a:lnTo>
                  <a:lnTo>
                    <a:pt x="44" y="92"/>
                  </a:lnTo>
                  <a:lnTo>
                    <a:pt x="42" y="92"/>
                  </a:lnTo>
                  <a:lnTo>
                    <a:pt x="44" y="90"/>
                  </a:lnTo>
                  <a:lnTo>
                    <a:pt x="44" y="88"/>
                  </a:lnTo>
                  <a:lnTo>
                    <a:pt x="44" y="86"/>
                  </a:lnTo>
                  <a:lnTo>
                    <a:pt x="44" y="84"/>
                  </a:lnTo>
                  <a:lnTo>
                    <a:pt x="44" y="82"/>
                  </a:lnTo>
                  <a:lnTo>
                    <a:pt x="44" y="80"/>
                  </a:lnTo>
                  <a:lnTo>
                    <a:pt x="44" y="78"/>
                  </a:lnTo>
                  <a:lnTo>
                    <a:pt x="42" y="78"/>
                  </a:lnTo>
                  <a:lnTo>
                    <a:pt x="42" y="76"/>
                  </a:lnTo>
                  <a:lnTo>
                    <a:pt x="40" y="76"/>
                  </a:lnTo>
                  <a:lnTo>
                    <a:pt x="38" y="76"/>
                  </a:lnTo>
                  <a:lnTo>
                    <a:pt x="36" y="76"/>
                  </a:lnTo>
                  <a:lnTo>
                    <a:pt x="36" y="74"/>
                  </a:lnTo>
                  <a:lnTo>
                    <a:pt x="34" y="74"/>
                  </a:lnTo>
                  <a:lnTo>
                    <a:pt x="34" y="74"/>
                  </a:lnTo>
                  <a:lnTo>
                    <a:pt x="34" y="72"/>
                  </a:lnTo>
                  <a:lnTo>
                    <a:pt x="32" y="72"/>
                  </a:lnTo>
                  <a:lnTo>
                    <a:pt x="32" y="70"/>
                  </a:lnTo>
                  <a:lnTo>
                    <a:pt x="32" y="68"/>
                  </a:lnTo>
                  <a:lnTo>
                    <a:pt x="32" y="66"/>
                  </a:lnTo>
                  <a:lnTo>
                    <a:pt x="30" y="66"/>
                  </a:lnTo>
                  <a:lnTo>
                    <a:pt x="30" y="64"/>
                  </a:lnTo>
                  <a:lnTo>
                    <a:pt x="28" y="64"/>
                  </a:lnTo>
                  <a:lnTo>
                    <a:pt x="28" y="62"/>
                  </a:lnTo>
                  <a:lnTo>
                    <a:pt x="26" y="62"/>
                  </a:lnTo>
                  <a:lnTo>
                    <a:pt x="26" y="60"/>
                  </a:lnTo>
                  <a:lnTo>
                    <a:pt x="24" y="60"/>
                  </a:lnTo>
                  <a:lnTo>
                    <a:pt x="24" y="58"/>
                  </a:lnTo>
                  <a:lnTo>
                    <a:pt x="24" y="56"/>
                  </a:lnTo>
                  <a:lnTo>
                    <a:pt x="26" y="56"/>
                  </a:lnTo>
                  <a:lnTo>
                    <a:pt x="26" y="54"/>
                  </a:lnTo>
                  <a:lnTo>
                    <a:pt x="26" y="52"/>
                  </a:lnTo>
                  <a:lnTo>
                    <a:pt x="26" y="50"/>
                  </a:lnTo>
                  <a:lnTo>
                    <a:pt x="28" y="50"/>
                  </a:lnTo>
                  <a:lnTo>
                    <a:pt x="30" y="50"/>
                  </a:lnTo>
                  <a:lnTo>
                    <a:pt x="30" y="48"/>
                  </a:lnTo>
                  <a:lnTo>
                    <a:pt x="30" y="46"/>
                  </a:lnTo>
                  <a:lnTo>
                    <a:pt x="32" y="48"/>
                  </a:lnTo>
                  <a:lnTo>
                    <a:pt x="34" y="48"/>
                  </a:lnTo>
                  <a:lnTo>
                    <a:pt x="34" y="46"/>
                  </a:lnTo>
                  <a:lnTo>
                    <a:pt x="32" y="46"/>
                  </a:lnTo>
                  <a:lnTo>
                    <a:pt x="32" y="44"/>
                  </a:lnTo>
                  <a:lnTo>
                    <a:pt x="34" y="44"/>
                  </a:lnTo>
                  <a:lnTo>
                    <a:pt x="34" y="42"/>
                  </a:lnTo>
                  <a:lnTo>
                    <a:pt x="32" y="42"/>
                  </a:lnTo>
                  <a:lnTo>
                    <a:pt x="32" y="40"/>
                  </a:lnTo>
                  <a:lnTo>
                    <a:pt x="32" y="38"/>
                  </a:lnTo>
                  <a:lnTo>
                    <a:pt x="30" y="38"/>
                  </a:lnTo>
                  <a:lnTo>
                    <a:pt x="28" y="38"/>
                  </a:lnTo>
                  <a:lnTo>
                    <a:pt x="28" y="40"/>
                  </a:lnTo>
                  <a:lnTo>
                    <a:pt x="26" y="40"/>
                  </a:lnTo>
                  <a:lnTo>
                    <a:pt x="24" y="40"/>
                  </a:lnTo>
                  <a:lnTo>
                    <a:pt x="22" y="38"/>
                  </a:lnTo>
                  <a:lnTo>
                    <a:pt x="20" y="38"/>
                  </a:lnTo>
                  <a:lnTo>
                    <a:pt x="20" y="36"/>
                  </a:lnTo>
                  <a:lnTo>
                    <a:pt x="18" y="36"/>
                  </a:lnTo>
                  <a:lnTo>
                    <a:pt x="18" y="34"/>
                  </a:lnTo>
                  <a:lnTo>
                    <a:pt x="16" y="34"/>
                  </a:lnTo>
                  <a:lnTo>
                    <a:pt x="16" y="32"/>
                  </a:lnTo>
                  <a:lnTo>
                    <a:pt x="16" y="30"/>
                  </a:lnTo>
                  <a:lnTo>
                    <a:pt x="14" y="30"/>
                  </a:lnTo>
                  <a:lnTo>
                    <a:pt x="12" y="30"/>
                  </a:lnTo>
                  <a:lnTo>
                    <a:pt x="12" y="28"/>
                  </a:lnTo>
                  <a:lnTo>
                    <a:pt x="12" y="26"/>
                  </a:lnTo>
                  <a:lnTo>
                    <a:pt x="12" y="26"/>
                  </a:lnTo>
                  <a:lnTo>
                    <a:pt x="12" y="24"/>
                  </a:lnTo>
                  <a:lnTo>
                    <a:pt x="10" y="24"/>
                  </a:lnTo>
                  <a:lnTo>
                    <a:pt x="10" y="22"/>
                  </a:lnTo>
                  <a:lnTo>
                    <a:pt x="10" y="20"/>
                  </a:lnTo>
                  <a:lnTo>
                    <a:pt x="8" y="20"/>
                  </a:lnTo>
                  <a:lnTo>
                    <a:pt x="6" y="20"/>
                  </a:lnTo>
                  <a:lnTo>
                    <a:pt x="6" y="18"/>
                  </a:lnTo>
                  <a:lnTo>
                    <a:pt x="6" y="16"/>
                  </a:lnTo>
                  <a:lnTo>
                    <a:pt x="6" y="16"/>
                  </a:lnTo>
                  <a:lnTo>
                    <a:pt x="4" y="16"/>
                  </a:lnTo>
                  <a:lnTo>
                    <a:pt x="6" y="16"/>
                  </a:lnTo>
                  <a:lnTo>
                    <a:pt x="6" y="14"/>
                  </a:lnTo>
                  <a:lnTo>
                    <a:pt x="6" y="12"/>
                  </a:lnTo>
                  <a:lnTo>
                    <a:pt x="4" y="12"/>
                  </a:lnTo>
                  <a:lnTo>
                    <a:pt x="4" y="10"/>
                  </a:lnTo>
                  <a:lnTo>
                    <a:pt x="6" y="10"/>
                  </a:lnTo>
                  <a:lnTo>
                    <a:pt x="6" y="8"/>
                  </a:lnTo>
                  <a:lnTo>
                    <a:pt x="4" y="8"/>
                  </a:lnTo>
                  <a:lnTo>
                    <a:pt x="4" y="6"/>
                  </a:lnTo>
                  <a:lnTo>
                    <a:pt x="4" y="4"/>
                  </a:lnTo>
                  <a:lnTo>
                    <a:pt x="6" y="4"/>
                  </a:lnTo>
                  <a:lnTo>
                    <a:pt x="4" y="4"/>
                  </a:lnTo>
                  <a:lnTo>
                    <a:pt x="4" y="2"/>
                  </a:lnTo>
                  <a:lnTo>
                    <a:pt x="4" y="4"/>
                  </a:lnTo>
                  <a:lnTo>
                    <a:pt x="2" y="4"/>
                  </a:lnTo>
                  <a:lnTo>
                    <a:pt x="0" y="4"/>
                  </a:lnTo>
                  <a:lnTo>
                    <a:pt x="0" y="2"/>
                  </a:lnTo>
                  <a:lnTo>
                    <a:pt x="0" y="0"/>
                  </a:lnTo>
                  <a:lnTo>
                    <a:pt x="2" y="0"/>
                  </a:lnTo>
                  <a:lnTo>
                    <a:pt x="2" y="2"/>
                  </a:lnTo>
                  <a:lnTo>
                    <a:pt x="4" y="2"/>
                  </a:lnTo>
                  <a:lnTo>
                    <a:pt x="6" y="2"/>
                  </a:lnTo>
                  <a:lnTo>
                    <a:pt x="6" y="2"/>
                  </a:lnTo>
                  <a:lnTo>
                    <a:pt x="8" y="2"/>
                  </a:lnTo>
                  <a:lnTo>
                    <a:pt x="10" y="2"/>
                  </a:lnTo>
                  <a:lnTo>
                    <a:pt x="12" y="2"/>
                  </a:lnTo>
                  <a:lnTo>
                    <a:pt x="14" y="2"/>
                  </a:lnTo>
                  <a:lnTo>
                    <a:pt x="16" y="2"/>
                  </a:lnTo>
                  <a:lnTo>
                    <a:pt x="18" y="2"/>
                  </a:lnTo>
                  <a:lnTo>
                    <a:pt x="20" y="2"/>
                  </a:lnTo>
                  <a:lnTo>
                    <a:pt x="22" y="2"/>
                  </a:lnTo>
                  <a:lnTo>
                    <a:pt x="24" y="2"/>
                  </a:lnTo>
                  <a:lnTo>
                    <a:pt x="26" y="2"/>
                  </a:lnTo>
                  <a:lnTo>
                    <a:pt x="28" y="2"/>
                  </a:lnTo>
                  <a:lnTo>
                    <a:pt x="28" y="4"/>
                  </a:lnTo>
                  <a:lnTo>
                    <a:pt x="30" y="4"/>
                  </a:lnTo>
                  <a:lnTo>
                    <a:pt x="32" y="4"/>
                  </a:lnTo>
                  <a:lnTo>
                    <a:pt x="34" y="4"/>
                  </a:lnTo>
                  <a:lnTo>
                    <a:pt x="36" y="4"/>
                  </a:lnTo>
                  <a:lnTo>
                    <a:pt x="38" y="4"/>
                  </a:lnTo>
                  <a:lnTo>
                    <a:pt x="40" y="4"/>
                  </a:lnTo>
                  <a:lnTo>
                    <a:pt x="42" y="4"/>
                  </a:lnTo>
                  <a:lnTo>
                    <a:pt x="44" y="4"/>
                  </a:lnTo>
                  <a:lnTo>
                    <a:pt x="46" y="4"/>
                  </a:lnTo>
                  <a:lnTo>
                    <a:pt x="48" y="4"/>
                  </a:lnTo>
                  <a:lnTo>
                    <a:pt x="50" y="4"/>
                  </a:lnTo>
                  <a:lnTo>
                    <a:pt x="52" y="4"/>
                  </a:lnTo>
                  <a:lnTo>
                    <a:pt x="54" y="4"/>
                  </a:lnTo>
                  <a:lnTo>
                    <a:pt x="54" y="4"/>
                  </a:lnTo>
                  <a:lnTo>
                    <a:pt x="56" y="4"/>
                  </a:lnTo>
                  <a:lnTo>
                    <a:pt x="58" y="4"/>
                  </a:lnTo>
                  <a:lnTo>
                    <a:pt x="60" y="4"/>
                  </a:lnTo>
                  <a:lnTo>
                    <a:pt x="62" y="4"/>
                  </a:lnTo>
                  <a:lnTo>
                    <a:pt x="64" y="4"/>
                  </a:lnTo>
                  <a:lnTo>
                    <a:pt x="66" y="4"/>
                  </a:lnTo>
                  <a:lnTo>
                    <a:pt x="68" y="4"/>
                  </a:lnTo>
                  <a:lnTo>
                    <a:pt x="70" y="4"/>
                  </a:lnTo>
                  <a:lnTo>
                    <a:pt x="72" y="4"/>
                  </a:lnTo>
                  <a:lnTo>
                    <a:pt x="74" y="4"/>
                  </a:lnTo>
                  <a:lnTo>
                    <a:pt x="74" y="6"/>
                  </a:lnTo>
                  <a:lnTo>
                    <a:pt x="74" y="4"/>
                  </a:lnTo>
                  <a:lnTo>
                    <a:pt x="74" y="6"/>
                  </a:lnTo>
                  <a:lnTo>
                    <a:pt x="76" y="6"/>
                  </a:lnTo>
                  <a:lnTo>
                    <a:pt x="78" y="6"/>
                  </a:lnTo>
                  <a:lnTo>
                    <a:pt x="80" y="6"/>
                  </a:lnTo>
                  <a:lnTo>
                    <a:pt x="82" y="6"/>
                  </a:lnTo>
                  <a:lnTo>
                    <a:pt x="84" y="6"/>
                  </a:lnTo>
                  <a:lnTo>
                    <a:pt x="86" y="6"/>
                  </a:lnTo>
                  <a:lnTo>
                    <a:pt x="88" y="6"/>
                  </a:lnTo>
                  <a:lnTo>
                    <a:pt x="90" y="6"/>
                  </a:lnTo>
                  <a:lnTo>
                    <a:pt x="92" y="6"/>
                  </a:lnTo>
                  <a:lnTo>
                    <a:pt x="94" y="6"/>
                  </a:lnTo>
                  <a:lnTo>
                    <a:pt x="96" y="6"/>
                  </a:lnTo>
                  <a:lnTo>
                    <a:pt x="98" y="6"/>
                  </a:lnTo>
                  <a:lnTo>
                    <a:pt x="100" y="6"/>
                  </a:lnTo>
                  <a:lnTo>
                    <a:pt x="102" y="6"/>
                  </a:lnTo>
                  <a:lnTo>
                    <a:pt x="104" y="6"/>
                  </a:lnTo>
                  <a:lnTo>
                    <a:pt x="104" y="6"/>
                  </a:lnTo>
                  <a:lnTo>
                    <a:pt x="106" y="6"/>
                  </a:lnTo>
                  <a:lnTo>
                    <a:pt x="108" y="6"/>
                  </a:lnTo>
                  <a:lnTo>
                    <a:pt x="110" y="6"/>
                  </a:lnTo>
                  <a:lnTo>
                    <a:pt x="112" y="6"/>
                  </a:lnTo>
                  <a:lnTo>
                    <a:pt x="114" y="6"/>
                  </a:lnTo>
                  <a:lnTo>
                    <a:pt x="116" y="6"/>
                  </a:lnTo>
                  <a:lnTo>
                    <a:pt x="118" y="6"/>
                  </a:lnTo>
                  <a:lnTo>
                    <a:pt x="120" y="6"/>
                  </a:lnTo>
                  <a:lnTo>
                    <a:pt x="122" y="6"/>
                  </a:lnTo>
                  <a:lnTo>
                    <a:pt x="124" y="6"/>
                  </a:lnTo>
                  <a:lnTo>
                    <a:pt x="126" y="6"/>
                  </a:lnTo>
                  <a:lnTo>
                    <a:pt x="128" y="6"/>
                  </a:lnTo>
                  <a:lnTo>
                    <a:pt x="130" y="6"/>
                  </a:lnTo>
                  <a:lnTo>
                    <a:pt x="132" y="6"/>
                  </a:lnTo>
                  <a:lnTo>
                    <a:pt x="134" y="6"/>
                  </a:lnTo>
                  <a:lnTo>
                    <a:pt x="136" y="6"/>
                  </a:lnTo>
                  <a:lnTo>
                    <a:pt x="138" y="6"/>
                  </a:lnTo>
                  <a:lnTo>
                    <a:pt x="140" y="6"/>
                  </a:lnTo>
                  <a:lnTo>
                    <a:pt x="142" y="6"/>
                  </a:lnTo>
                  <a:lnTo>
                    <a:pt x="144" y="6"/>
                  </a:lnTo>
                  <a:lnTo>
                    <a:pt x="144" y="4"/>
                  </a:lnTo>
                  <a:lnTo>
                    <a:pt x="146" y="4"/>
                  </a:lnTo>
                  <a:lnTo>
                    <a:pt x="148" y="4"/>
                  </a:lnTo>
                  <a:lnTo>
                    <a:pt x="150" y="4"/>
                  </a:lnTo>
                  <a:lnTo>
                    <a:pt x="152" y="4"/>
                  </a:lnTo>
                  <a:lnTo>
                    <a:pt x="152" y="4"/>
                  </a:lnTo>
                  <a:lnTo>
                    <a:pt x="154" y="4"/>
                  </a:lnTo>
                  <a:lnTo>
                    <a:pt x="156" y="4"/>
                  </a:lnTo>
                  <a:lnTo>
                    <a:pt x="158" y="4"/>
                  </a:lnTo>
                  <a:lnTo>
                    <a:pt x="160" y="4"/>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18" name="Freeform 1101">
              <a:extLst>
                <a:ext uri="{FF2B5EF4-FFF2-40B4-BE49-F238E27FC236}">
                  <a16:creationId xmlns:a16="http://schemas.microsoft.com/office/drawing/2014/main" id="{19038758-F047-69FF-6800-0676849A76A7}"/>
                </a:ext>
              </a:extLst>
            </p:cNvPr>
            <p:cNvSpPr>
              <a:spLocks noEditPoints="1"/>
            </p:cNvSpPr>
            <p:nvPr/>
          </p:nvSpPr>
          <p:spPr bwMode="auto">
            <a:xfrm rot="21201035">
              <a:off x="5144038" y="3764698"/>
              <a:ext cx="336773" cy="508155"/>
            </a:xfrm>
            <a:custGeom>
              <a:avLst/>
              <a:gdLst>
                <a:gd name="T0" fmla="*/ 18 w 170"/>
                <a:gd name="T1" fmla="*/ 270 h 272"/>
                <a:gd name="T2" fmla="*/ 28 w 170"/>
                <a:gd name="T3" fmla="*/ 246 h 272"/>
                <a:gd name="T4" fmla="*/ 30 w 170"/>
                <a:gd name="T5" fmla="*/ 246 h 272"/>
                <a:gd name="T6" fmla="*/ 28 w 170"/>
                <a:gd name="T7" fmla="*/ 242 h 272"/>
                <a:gd name="T8" fmla="*/ 26 w 170"/>
                <a:gd name="T9" fmla="*/ 244 h 272"/>
                <a:gd name="T10" fmla="*/ 28 w 170"/>
                <a:gd name="T11" fmla="*/ 244 h 272"/>
                <a:gd name="T12" fmla="*/ 30 w 170"/>
                <a:gd name="T13" fmla="*/ 238 h 272"/>
                <a:gd name="T14" fmla="*/ 28 w 170"/>
                <a:gd name="T15" fmla="*/ 240 h 272"/>
                <a:gd name="T16" fmla="*/ 28 w 170"/>
                <a:gd name="T17" fmla="*/ 240 h 272"/>
                <a:gd name="T18" fmla="*/ 28 w 170"/>
                <a:gd name="T19" fmla="*/ 238 h 272"/>
                <a:gd name="T20" fmla="*/ 10 w 170"/>
                <a:gd name="T21" fmla="*/ 8 h 272"/>
                <a:gd name="T22" fmla="*/ 34 w 170"/>
                <a:gd name="T23" fmla="*/ 6 h 272"/>
                <a:gd name="T24" fmla="*/ 62 w 170"/>
                <a:gd name="T25" fmla="*/ 6 h 272"/>
                <a:gd name="T26" fmla="*/ 86 w 170"/>
                <a:gd name="T27" fmla="*/ 4 h 272"/>
                <a:gd name="T28" fmla="*/ 112 w 170"/>
                <a:gd name="T29" fmla="*/ 2 h 272"/>
                <a:gd name="T30" fmla="*/ 124 w 170"/>
                <a:gd name="T31" fmla="*/ 14 h 272"/>
                <a:gd name="T32" fmla="*/ 128 w 170"/>
                <a:gd name="T33" fmla="*/ 36 h 272"/>
                <a:gd name="T34" fmla="*/ 134 w 170"/>
                <a:gd name="T35" fmla="*/ 58 h 272"/>
                <a:gd name="T36" fmla="*/ 140 w 170"/>
                <a:gd name="T37" fmla="*/ 78 h 272"/>
                <a:gd name="T38" fmla="*/ 146 w 170"/>
                <a:gd name="T39" fmla="*/ 102 h 272"/>
                <a:gd name="T40" fmla="*/ 154 w 170"/>
                <a:gd name="T41" fmla="*/ 120 h 272"/>
                <a:gd name="T42" fmla="*/ 164 w 170"/>
                <a:gd name="T43" fmla="*/ 136 h 272"/>
                <a:gd name="T44" fmla="*/ 166 w 170"/>
                <a:gd name="T45" fmla="*/ 146 h 272"/>
                <a:gd name="T46" fmla="*/ 162 w 170"/>
                <a:gd name="T47" fmla="*/ 160 h 272"/>
                <a:gd name="T48" fmla="*/ 160 w 170"/>
                <a:gd name="T49" fmla="*/ 172 h 272"/>
                <a:gd name="T50" fmla="*/ 164 w 170"/>
                <a:gd name="T51" fmla="*/ 192 h 272"/>
                <a:gd name="T52" fmla="*/ 170 w 170"/>
                <a:gd name="T53" fmla="*/ 214 h 272"/>
                <a:gd name="T54" fmla="*/ 148 w 170"/>
                <a:gd name="T55" fmla="*/ 218 h 272"/>
                <a:gd name="T56" fmla="*/ 124 w 170"/>
                <a:gd name="T57" fmla="*/ 220 h 272"/>
                <a:gd name="T58" fmla="*/ 96 w 170"/>
                <a:gd name="T59" fmla="*/ 222 h 272"/>
                <a:gd name="T60" fmla="*/ 72 w 170"/>
                <a:gd name="T61" fmla="*/ 224 h 272"/>
                <a:gd name="T62" fmla="*/ 46 w 170"/>
                <a:gd name="T63" fmla="*/ 226 h 272"/>
                <a:gd name="T64" fmla="*/ 50 w 170"/>
                <a:gd name="T65" fmla="*/ 242 h 272"/>
                <a:gd name="T66" fmla="*/ 56 w 170"/>
                <a:gd name="T67" fmla="*/ 258 h 272"/>
                <a:gd name="T68" fmla="*/ 48 w 170"/>
                <a:gd name="T69" fmla="*/ 264 h 272"/>
                <a:gd name="T70" fmla="*/ 46 w 170"/>
                <a:gd name="T71" fmla="*/ 266 h 272"/>
                <a:gd name="T72" fmla="*/ 44 w 170"/>
                <a:gd name="T73" fmla="*/ 268 h 272"/>
                <a:gd name="T74" fmla="*/ 40 w 170"/>
                <a:gd name="T75" fmla="*/ 270 h 272"/>
                <a:gd name="T76" fmla="*/ 32 w 170"/>
                <a:gd name="T77" fmla="*/ 268 h 272"/>
                <a:gd name="T78" fmla="*/ 42 w 170"/>
                <a:gd name="T79" fmla="*/ 266 h 272"/>
                <a:gd name="T80" fmla="*/ 36 w 170"/>
                <a:gd name="T81" fmla="*/ 262 h 272"/>
                <a:gd name="T82" fmla="*/ 30 w 170"/>
                <a:gd name="T83" fmla="*/ 258 h 272"/>
                <a:gd name="T84" fmla="*/ 30 w 170"/>
                <a:gd name="T85" fmla="*/ 244 h 272"/>
                <a:gd name="T86" fmla="*/ 30 w 170"/>
                <a:gd name="T87" fmla="*/ 232 h 272"/>
                <a:gd name="T88" fmla="*/ 28 w 170"/>
                <a:gd name="T89" fmla="*/ 234 h 272"/>
                <a:gd name="T90" fmla="*/ 30 w 170"/>
                <a:gd name="T91" fmla="*/ 236 h 272"/>
                <a:gd name="T92" fmla="*/ 28 w 170"/>
                <a:gd name="T93" fmla="*/ 234 h 272"/>
                <a:gd name="T94" fmla="*/ 26 w 170"/>
                <a:gd name="T95" fmla="*/ 242 h 272"/>
                <a:gd name="T96" fmla="*/ 24 w 170"/>
                <a:gd name="T97" fmla="*/ 256 h 272"/>
                <a:gd name="T98" fmla="*/ 22 w 170"/>
                <a:gd name="T99" fmla="*/ 266 h 272"/>
                <a:gd name="T100" fmla="*/ 8 w 170"/>
                <a:gd name="T101" fmla="*/ 262 h 272"/>
                <a:gd name="T102" fmla="*/ 6 w 170"/>
                <a:gd name="T103" fmla="*/ 236 h 272"/>
                <a:gd name="T104" fmla="*/ 4 w 170"/>
                <a:gd name="T105" fmla="*/ 212 h 272"/>
                <a:gd name="T106" fmla="*/ 2 w 170"/>
                <a:gd name="T107" fmla="*/ 186 h 272"/>
                <a:gd name="T108" fmla="*/ 2 w 170"/>
                <a:gd name="T109" fmla="*/ 164 h 272"/>
                <a:gd name="T110" fmla="*/ 2 w 170"/>
                <a:gd name="T111" fmla="*/ 136 h 272"/>
                <a:gd name="T112" fmla="*/ 4 w 170"/>
                <a:gd name="T113" fmla="*/ 112 h 272"/>
                <a:gd name="T114" fmla="*/ 6 w 170"/>
                <a:gd name="T115" fmla="*/ 86 h 272"/>
                <a:gd name="T116" fmla="*/ 6 w 170"/>
                <a:gd name="T117" fmla="*/ 60 h 272"/>
                <a:gd name="T118" fmla="*/ 8 w 170"/>
                <a:gd name="T119" fmla="*/ 34 h 272"/>
                <a:gd name="T120" fmla="*/ 4 w 170"/>
                <a:gd name="T121" fmla="*/ 12 h 272"/>
                <a:gd name="T122" fmla="*/ 24 w 170"/>
                <a:gd name="T123" fmla="*/ 25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272">
                  <a:moveTo>
                    <a:pt x="24" y="270"/>
                  </a:moveTo>
                  <a:lnTo>
                    <a:pt x="26" y="270"/>
                  </a:lnTo>
                  <a:lnTo>
                    <a:pt x="24" y="270"/>
                  </a:lnTo>
                  <a:lnTo>
                    <a:pt x="26" y="270"/>
                  </a:lnTo>
                  <a:lnTo>
                    <a:pt x="24" y="270"/>
                  </a:lnTo>
                  <a:lnTo>
                    <a:pt x="22" y="270"/>
                  </a:lnTo>
                  <a:lnTo>
                    <a:pt x="20" y="270"/>
                  </a:lnTo>
                  <a:lnTo>
                    <a:pt x="18" y="270"/>
                  </a:lnTo>
                  <a:lnTo>
                    <a:pt x="16" y="270"/>
                  </a:lnTo>
                  <a:lnTo>
                    <a:pt x="16" y="272"/>
                  </a:lnTo>
                  <a:lnTo>
                    <a:pt x="14" y="272"/>
                  </a:lnTo>
                  <a:lnTo>
                    <a:pt x="16" y="272"/>
                  </a:lnTo>
                  <a:lnTo>
                    <a:pt x="16" y="270"/>
                  </a:lnTo>
                  <a:lnTo>
                    <a:pt x="18" y="270"/>
                  </a:lnTo>
                  <a:lnTo>
                    <a:pt x="20" y="270"/>
                  </a:lnTo>
                  <a:lnTo>
                    <a:pt x="22" y="270"/>
                  </a:lnTo>
                  <a:lnTo>
                    <a:pt x="24" y="270"/>
                  </a:lnTo>
                  <a:lnTo>
                    <a:pt x="22" y="270"/>
                  </a:lnTo>
                  <a:lnTo>
                    <a:pt x="24" y="270"/>
                  </a:lnTo>
                  <a:close/>
                  <a:moveTo>
                    <a:pt x="16" y="266"/>
                  </a:moveTo>
                  <a:lnTo>
                    <a:pt x="16" y="264"/>
                  </a:lnTo>
                  <a:lnTo>
                    <a:pt x="16" y="266"/>
                  </a:lnTo>
                  <a:close/>
                  <a:moveTo>
                    <a:pt x="30" y="248"/>
                  </a:moveTo>
                  <a:lnTo>
                    <a:pt x="30" y="246"/>
                  </a:lnTo>
                  <a:lnTo>
                    <a:pt x="30" y="248"/>
                  </a:lnTo>
                  <a:close/>
                  <a:moveTo>
                    <a:pt x="28" y="246"/>
                  </a:moveTo>
                  <a:lnTo>
                    <a:pt x="28" y="248"/>
                  </a:lnTo>
                  <a:lnTo>
                    <a:pt x="28" y="246"/>
                  </a:lnTo>
                  <a:lnTo>
                    <a:pt x="28" y="248"/>
                  </a:lnTo>
                  <a:lnTo>
                    <a:pt x="28" y="246"/>
                  </a:lnTo>
                  <a:close/>
                  <a:moveTo>
                    <a:pt x="26" y="246"/>
                  </a:moveTo>
                  <a:lnTo>
                    <a:pt x="26" y="248"/>
                  </a:lnTo>
                  <a:lnTo>
                    <a:pt x="26" y="246"/>
                  </a:lnTo>
                  <a:close/>
                  <a:moveTo>
                    <a:pt x="30" y="246"/>
                  </a:moveTo>
                  <a:lnTo>
                    <a:pt x="28" y="246"/>
                  </a:lnTo>
                  <a:lnTo>
                    <a:pt x="30" y="246"/>
                  </a:lnTo>
                  <a:lnTo>
                    <a:pt x="28" y="246"/>
                  </a:lnTo>
                  <a:lnTo>
                    <a:pt x="30" y="246"/>
                  </a:lnTo>
                  <a:lnTo>
                    <a:pt x="28" y="246"/>
                  </a:lnTo>
                  <a:lnTo>
                    <a:pt x="30" y="246"/>
                  </a:lnTo>
                  <a:lnTo>
                    <a:pt x="30" y="248"/>
                  </a:lnTo>
                  <a:lnTo>
                    <a:pt x="30" y="246"/>
                  </a:lnTo>
                  <a:lnTo>
                    <a:pt x="28" y="246"/>
                  </a:lnTo>
                  <a:lnTo>
                    <a:pt x="28" y="248"/>
                  </a:lnTo>
                  <a:lnTo>
                    <a:pt x="28" y="246"/>
                  </a:lnTo>
                  <a:lnTo>
                    <a:pt x="30" y="246"/>
                  </a:lnTo>
                  <a:close/>
                  <a:moveTo>
                    <a:pt x="28" y="244"/>
                  </a:moveTo>
                  <a:lnTo>
                    <a:pt x="28" y="246"/>
                  </a:lnTo>
                  <a:lnTo>
                    <a:pt x="28" y="244"/>
                  </a:lnTo>
                  <a:lnTo>
                    <a:pt x="28" y="244"/>
                  </a:lnTo>
                  <a:lnTo>
                    <a:pt x="28" y="246"/>
                  </a:lnTo>
                  <a:lnTo>
                    <a:pt x="28" y="246"/>
                  </a:lnTo>
                  <a:lnTo>
                    <a:pt x="28" y="246"/>
                  </a:lnTo>
                  <a:lnTo>
                    <a:pt x="28" y="244"/>
                  </a:lnTo>
                  <a:lnTo>
                    <a:pt x="28" y="244"/>
                  </a:lnTo>
                  <a:close/>
                  <a:moveTo>
                    <a:pt x="28" y="242"/>
                  </a:moveTo>
                  <a:lnTo>
                    <a:pt x="30" y="242"/>
                  </a:lnTo>
                  <a:lnTo>
                    <a:pt x="28" y="242"/>
                  </a:lnTo>
                  <a:lnTo>
                    <a:pt x="28" y="244"/>
                  </a:lnTo>
                  <a:lnTo>
                    <a:pt x="28" y="246"/>
                  </a:lnTo>
                  <a:lnTo>
                    <a:pt x="28" y="244"/>
                  </a:lnTo>
                  <a:lnTo>
                    <a:pt x="28" y="246"/>
                  </a:lnTo>
                  <a:lnTo>
                    <a:pt x="28" y="244"/>
                  </a:lnTo>
                  <a:lnTo>
                    <a:pt x="28" y="242"/>
                  </a:lnTo>
                  <a:close/>
                  <a:moveTo>
                    <a:pt x="26" y="242"/>
                  </a:moveTo>
                  <a:lnTo>
                    <a:pt x="26" y="244"/>
                  </a:lnTo>
                  <a:lnTo>
                    <a:pt x="28" y="244"/>
                  </a:lnTo>
                  <a:lnTo>
                    <a:pt x="28" y="246"/>
                  </a:lnTo>
                  <a:lnTo>
                    <a:pt x="28" y="244"/>
                  </a:lnTo>
                  <a:lnTo>
                    <a:pt x="26" y="244"/>
                  </a:lnTo>
                  <a:lnTo>
                    <a:pt x="26" y="242"/>
                  </a:lnTo>
                  <a:lnTo>
                    <a:pt x="26" y="244"/>
                  </a:lnTo>
                  <a:lnTo>
                    <a:pt x="26" y="246"/>
                  </a:lnTo>
                  <a:lnTo>
                    <a:pt x="28" y="246"/>
                  </a:lnTo>
                  <a:lnTo>
                    <a:pt x="26" y="246"/>
                  </a:lnTo>
                  <a:lnTo>
                    <a:pt x="26" y="244"/>
                  </a:lnTo>
                  <a:lnTo>
                    <a:pt x="26" y="246"/>
                  </a:lnTo>
                  <a:lnTo>
                    <a:pt x="26" y="244"/>
                  </a:lnTo>
                  <a:lnTo>
                    <a:pt x="26" y="242"/>
                  </a:lnTo>
                  <a:close/>
                  <a:moveTo>
                    <a:pt x="28" y="240"/>
                  </a:moveTo>
                  <a:lnTo>
                    <a:pt x="28" y="242"/>
                  </a:lnTo>
                  <a:lnTo>
                    <a:pt x="30" y="242"/>
                  </a:lnTo>
                  <a:lnTo>
                    <a:pt x="28" y="242"/>
                  </a:lnTo>
                  <a:lnTo>
                    <a:pt x="28" y="244"/>
                  </a:lnTo>
                  <a:lnTo>
                    <a:pt x="28" y="242"/>
                  </a:lnTo>
                  <a:lnTo>
                    <a:pt x="28" y="242"/>
                  </a:lnTo>
                  <a:lnTo>
                    <a:pt x="28" y="242"/>
                  </a:lnTo>
                  <a:lnTo>
                    <a:pt x="28" y="242"/>
                  </a:lnTo>
                  <a:lnTo>
                    <a:pt x="28" y="244"/>
                  </a:lnTo>
                  <a:lnTo>
                    <a:pt x="28" y="244"/>
                  </a:lnTo>
                  <a:lnTo>
                    <a:pt x="28" y="244"/>
                  </a:lnTo>
                  <a:lnTo>
                    <a:pt x="28" y="244"/>
                  </a:lnTo>
                  <a:lnTo>
                    <a:pt x="28" y="246"/>
                  </a:lnTo>
                  <a:lnTo>
                    <a:pt x="28" y="244"/>
                  </a:lnTo>
                  <a:lnTo>
                    <a:pt x="28" y="242"/>
                  </a:lnTo>
                  <a:lnTo>
                    <a:pt x="28" y="240"/>
                  </a:lnTo>
                  <a:lnTo>
                    <a:pt x="28" y="240"/>
                  </a:lnTo>
                  <a:close/>
                  <a:moveTo>
                    <a:pt x="30" y="238"/>
                  </a:moveTo>
                  <a:lnTo>
                    <a:pt x="30" y="240"/>
                  </a:lnTo>
                  <a:lnTo>
                    <a:pt x="28" y="240"/>
                  </a:lnTo>
                  <a:lnTo>
                    <a:pt x="30" y="240"/>
                  </a:lnTo>
                  <a:lnTo>
                    <a:pt x="28" y="240"/>
                  </a:lnTo>
                  <a:lnTo>
                    <a:pt x="30" y="240"/>
                  </a:lnTo>
                  <a:lnTo>
                    <a:pt x="30" y="238"/>
                  </a:lnTo>
                  <a:lnTo>
                    <a:pt x="30" y="240"/>
                  </a:lnTo>
                  <a:lnTo>
                    <a:pt x="28" y="240"/>
                  </a:lnTo>
                  <a:lnTo>
                    <a:pt x="30" y="240"/>
                  </a:lnTo>
                  <a:lnTo>
                    <a:pt x="30" y="238"/>
                  </a:lnTo>
                  <a:close/>
                  <a:moveTo>
                    <a:pt x="28" y="238"/>
                  </a:moveTo>
                  <a:lnTo>
                    <a:pt x="28" y="240"/>
                  </a:lnTo>
                  <a:lnTo>
                    <a:pt x="26" y="240"/>
                  </a:lnTo>
                  <a:lnTo>
                    <a:pt x="28" y="240"/>
                  </a:lnTo>
                  <a:lnTo>
                    <a:pt x="28" y="238"/>
                  </a:lnTo>
                  <a:close/>
                  <a:moveTo>
                    <a:pt x="28" y="238"/>
                  </a:moveTo>
                  <a:lnTo>
                    <a:pt x="30" y="238"/>
                  </a:lnTo>
                  <a:lnTo>
                    <a:pt x="28" y="240"/>
                  </a:lnTo>
                  <a:lnTo>
                    <a:pt x="30" y="240"/>
                  </a:lnTo>
                  <a:lnTo>
                    <a:pt x="30" y="242"/>
                  </a:lnTo>
                  <a:lnTo>
                    <a:pt x="28" y="242"/>
                  </a:lnTo>
                  <a:lnTo>
                    <a:pt x="28" y="240"/>
                  </a:lnTo>
                  <a:lnTo>
                    <a:pt x="28" y="240"/>
                  </a:lnTo>
                  <a:lnTo>
                    <a:pt x="28" y="240"/>
                  </a:lnTo>
                  <a:lnTo>
                    <a:pt x="28" y="240"/>
                  </a:lnTo>
                  <a:lnTo>
                    <a:pt x="28" y="240"/>
                  </a:lnTo>
                  <a:lnTo>
                    <a:pt x="28" y="240"/>
                  </a:lnTo>
                  <a:lnTo>
                    <a:pt x="28" y="240"/>
                  </a:lnTo>
                  <a:lnTo>
                    <a:pt x="28" y="240"/>
                  </a:lnTo>
                  <a:lnTo>
                    <a:pt x="28" y="242"/>
                  </a:lnTo>
                  <a:lnTo>
                    <a:pt x="28" y="240"/>
                  </a:lnTo>
                  <a:lnTo>
                    <a:pt x="28" y="242"/>
                  </a:lnTo>
                  <a:lnTo>
                    <a:pt x="26" y="242"/>
                  </a:lnTo>
                  <a:lnTo>
                    <a:pt x="26" y="240"/>
                  </a:lnTo>
                  <a:lnTo>
                    <a:pt x="28" y="240"/>
                  </a:lnTo>
                  <a:lnTo>
                    <a:pt x="28" y="238"/>
                  </a:lnTo>
                  <a:lnTo>
                    <a:pt x="28" y="238"/>
                  </a:lnTo>
                  <a:close/>
                  <a:moveTo>
                    <a:pt x="28" y="236"/>
                  </a:moveTo>
                  <a:lnTo>
                    <a:pt x="28" y="236"/>
                  </a:lnTo>
                  <a:lnTo>
                    <a:pt x="28" y="238"/>
                  </a:lnTo>
                  <a:lnTo>
                    <a:pt x="28" y="238"/>
                  </a:lnTo>
                  <a:lnTo>
                    <a:pt x="28" y="238"/>
                  </a:lnTo>
                  <a:lnTo>
                    <a:pt x="28" y="236"/>
                  </a:lnTo>
                  <a:lnTo>
                    <a:pt x="28" y="238"/>
                  </a:lnTo>
                  <a:lnTo>
                    <a:pt x="28" y="238"/>
                  </a:lnTo>
                  <a:lnTo>
                    <a:pt x="28" y="236"/>
                  </a:lnTo>
                  <a:lnTo>
                    <a:pt x="28" y="238"/>
                  </a:lnTo>
                  <a:lnTo>
                    <a:pt x="28" y="236"/>
                  </a:lnTo>
                  <a:close/>
                  <a:moveTo>
                    <a:pt x="28" y="236"/>
                  </a:moveTo>
                  <a:lnTo>
                    <a:pt x="28" y="234"/>
                  </a:lnTo>
                  <a:lnTo>
                    <a:pt x="30" y="234"/>
                  </a:lnTo>
                  <a:lnTo>
                    <a:pt x="30" y="236"/>
                  </a:lnTo>
                  <a:lnTo>
                    <a:pt x="28" y="236"/>
                  </a:lnTo>
                  <a:close/>
                  <a:moveTo>
                    <a:pt x="6" y="8"/>
                  </a:moveTo>
                  <a:lnTo>
                    <a:pt x="8" y="8"/>
                  </a:lnTo>
                  <a:lnTo>
                    <a:pt x="10" y="8"/>
                  </a:lnTo>
                  <a:lnTo>
                    <a:pt x="12" y="8"/>
                  </a:lnTo>
                  <a:lnTo>
                    <a:pt x="14" y="8"/>
                  </a:lnTo>
                  <a:lnTo>
                    <a:pt x="16" y="8"/>
                  </a:lnTo>
                  <a:lnTo>
                    <a:pt x="18" y="8"/>
                  </a:lnTo>
                  <a:lnTo>
                    <a:pt x="20" y="8"/>
                  </a:lnTo>
                  <a:lnTo>
                    <a:pt x="22" y="8"/>
                  </a:lnTo>
                  <a:lnTo>
                    <a:pt x="24" y="8"/>
                  </a:lnTo>
                  <a:lnTo>
                    <a:pt x="26" y="8"/>
                  </a:lnTo>
                  <a:lnTo>
                    <a:pt x="28" y="8"/>
                  </a:lnTo>
                  <a:lnTo>
                    <a:pt x="28" y="8"/>
                  </a:lnTo>
                  <a:lnTo>
                    <a:pt x="30" y="8"/>
                  </a:lnTo>
                  <a:lnTo>
                    <a:pt x="32" y="8"/>
                  </a:lnTo>
                  <a:lnTo>
                    <a:pt x="34" y="8"/>
                  </a:lnTo>
                  <a:lnTo>
                    <a:pt x="34" y="6"/>
                  </a:lnTo>
                  <a:lnTo>
                    <a:pt x="36" y="6"/>
                  </a:lnTo>
                  <a:lnTo>
                    <a:pt x="38" y="6"/>
                  </a:lnTo>
                  <a:lnTo>
                    <a:pt x="40" y="6"/>
                  </a:lnTo>
                  <a:lnTo>
                    <a:pt x="42" y="6"/>
                  </a:lnTo>
                  <a:lnTo>
                    <a:pt x="44" y="6"/>
                  </a:lnTo>
                  <a:lnTo>
                    <a:pt x="46" y="6"/>
                  </a:lnTo>
                  <a:lnTo>
                    <a:pt x="48" y="6"/>
                  </a:lnTo>
                  <a:lnTo>
                    <a:pt x="50" y="6"/>
                  </a:lnTo>
                  <a:lnTo>
                    <a:pt x="52" y="6"/>
                  </a:lnTo>
                  <a:lnTo>
                    <a:pt x="54" y="6"/>
                  </a:lnTo>
                  <a:lnTo>
                    <a:pt x="56" y="6"/>
                  </a:lnTo>
                  <a:lnTo>
                    <a:pt x="58" y="6"/>
                  </a:lnTo>
                  <a:lnTo>
                    <a:pt x="60" y="6"/>
                  </a:lnTo>
                  <a:lnTo>
                    <a:pt x="62" y="6"/>
                  </a:lnTo>
                  <a:lnTo>
                    <a:pt x="64" y="6"/>
                  </a:lnTo>
                  <a:lnTo>
                    <a:pt x="66" y="6"/>
                  </a:lnTo>
                  <a:lnTo>
                    <a:pt x="68" y="6"/>
                  </a:lnTo>
                  <a:lnTo>
                    <a:pt x="68" y="4"/>
                  </a:lnTo>
                  <a:lnTo>
                    <a:pt x="70" y="4"/>
                  </a:lnTo>
                  <a:lnTo>
                    <a:pt x="72" y="4"/>
                  </a:lnTo>
                  <a:lnTo>
                    <a:pt x="74" y="4"/>
                  </a:lnTo>
                  <a:lnTo>
                    <a:pt x="76" y="4"/>
                  </a:lnTo>
                  <a:lnTo>
                    <a:pt x="76" y="4"/>
                  </a:lnTo>
                  <a:lnTo>
                    <a:pt x="78" y="4"/>
                  </a:lnTo>
                  <a:lnTo>
                    <a:pt x="80" y="4"/>
                  </a:lnTo>
                  <a:lnTo>
                    <a:pt x="82" y="4"/>
                  </a:lnTo>
                  <a:lnTo>
                    <a:pt x="84" y="4"/>
                  </a:lnTo>
                  <a:lnTo>
                    <a:pt x="86" y="4"/>
                  </a:lnTo>
                  <a:lnTo>
                    <a:pt x="88" y="4"/>
                  </a:lnTo>
                  <a:lnTo>
                    <a:pt x="90" y="4"/>
                  </a:lnTo>
                  <a:lnTo>
                    <a:pt x="92" y="4"/>
                  </a:lnTo>
                  <a:lnTo>
                    <a:pt x="92" y="2"/>
                  </a:lnTo>
                  <a:lnTo>
                    <a:pt x="94" y="2"/>
                  </a:lnTo>
                  <a:lnTo>
                    <a:pt x="96" y="2"/>
                  </a:lnTo>
                  <a:lnTo>
                    <a:pt x="98" y="2"/>
                  </a:lnTo>
                  <a:lnTo>
                    <a:pt x="100" y="2"/>
                  </a:lnTo>
                  <a:lnTo>
                    <a:pt x="102" y="2"/>
                  </a:lnTo>
                  <a:lnTo>
                    <a:pt x="104" y="2"/>
                  </a:lnTo>
                  <a:lnTo>
                    <a:pt x="106" y="2"/>
                  </a:lnTo>
                  <a:lnTo>
                    <a:pt x="108" y="2"/>
                  </a:lnTo>
                  <a:lnTo>
                    <a:pt x="110" y="2"/>
                  </a:lnTo>
                  <a:lnTo>
                    <a:pt x="112" y="2"/>
                  </a:lnTo>
                  <a:lnTo>
                    <a:pt x="114" y="2"/>
                  </a:lnTo>
                  <a:lnTo>
                    <a:pt x="116" y="2"/>
                  </a:lnTo>
                  <a:lnTo>
                    <a:pt x="116" y="0"/>
                  </a:lnTo>
                  <a:lnTo>
                    <a:pt x="118" y="0"/>
                  </a:lnTo>
                  <a:lnTo>
                    <a:pt x="120" y="0"/>
                  </a:lnTo>
                  <a:lnTo>
                    <a:pt x="120" y="2"/>
                  </a:lnTo>
                  <a:lnTo>
                    <a:pt x="120" y="4"/>
                  </a:lnTo>
                  <a:lnTo>
                    <a:pt x="122" y="4"/>
                  </a:lnTo>
                  <a:lnTo>
                    <a:pt x="122" y="6"/>
                  </a:lnTo>
                  <a:lnTo>
                    <a:pt x="122" y="8"/>
                  </a:lnTo>
                  <a:lnTo>
                    <a:pt x="122" y="10"/>
                  </a:lnTo>
                  <a:lnTo>
                    <a:pt x="122" y="12"/>
                  </a:lnTo>
                  <a:lnTo>
                    <a:pt x="124" y="12"/>
                  </a:lnTo>
                  <a:lnTo>
                    <a:pt x="124" y="14"/>
                  </a:lnTo>
                  <a:lnTo>
                    <a:pt x="124" y="16"/>
                  </a:lnTo>
                  <a:lnTo>
                    <a:pt x="124" y="18"/>
                  </a:lnTo>
                  <a:lnTo>
                    <a:pt x="124" y="20"/>
                  </a:lnTo>
                  <a:lnTo>
                    <a:pt x="124" y="22"/>
                  </a:lnTo>
                  <a:lnTo>
                    <a:pt x="124" y="24"/>
                  </a:lnTo>
                  <a:lnTo>
                    <a:pt x="124" y="24"/>
                  </a:lnTo>
                  <a:lnTo>
                    <a:pt x="126" y="24"/>
                  </a:lnTo>
                  <a:lnTo>
                    <a:pt x="126" y="26"/>
                  </a:lnTo>
                  <a:lnTo>
                    <a:pt x="126" y="28"/>
                  </a:lnTo>
                  <a:lnTo>
                    <a:pt x="126" y="30"/>
                  </a:lnTo>
                  <a:lnTo>
                    <a:pt x="126" y="32"/>
                  </a:lnTo>
                  <a:lnTo>
                    <a:pt x="128" y="32"/>
                  </a:lnTo>
                  <a:lnTo>
                    <a:pt x="128" y="34"/>
                  </a:lnTo>
                  <a:lnTo>
                    <a:pt x="128" y="36"/>
                  </a:lnTo>
                  <a:lnTo>
                    <a:pt x="128" y="38"/>
                  </a:lnTo>
                  <a:lnTo>
                    <a:pt x="130" y="38"/>
                  </a:lnTo>
                  <a:lnTo>
                    <a:pt x="130" y="40"/>
                  </a:lnTo>
                  <a:lnTo>
                    <a:pt x="130" y="42"/>
                  </a:lnTo>
                  <a:lnTo>
                    <a:pt x="130" y="44"/>
                  </a:lnTo>
                  <a:lnTo>
                    <a:pt x="130" y="46"/>
                  </a:lnTo>
                  <a:lnTo>
                    <a:pt x="132" y="46"/>
                  </a:lnTo>
                  <a:lnTo>
                    <a:pt x="132" y="48"/>
                  </a:lnTo>
                  <a:lnTo>
                    <a:pt x="132" y="50"/>
                  </a:lnTo>
                  <a:lnTo>
                    <a:pt x="132" y="52"/>
                  </a:lnTo>
                  <a:lnTo>
                    <a:pt x="132" y="54"/>
                  </a:lnTo>
                  <a:lnTo>
                    <a:pt x="134" y="54"/>
                  </a:lnTo>
                  <a:lnTo>
                    <a:pt x="134" y="56"/>
                  </a:lnTo>
                  <a:lnTo>
                    <a:pt x="134" y="58"/>
                  </a:lnTo>
                  <a:lnTo>
                    <a:pt x="134" y="60"/>
                  </a:lnTo>
                  <a:lnTo>
                    <a:pt x="136" y="60"/>
                  </a:lnTo>
                  <a:lnTo>
                    <a:pt x="136" y="62"/>
                  </a:lnTo>
                  <a:lnTo>
                    <a:pt x="136" y="64"/>
                  </a:lnTo>
                  <a:lnTo>
                    <a:pt x="136" y="66"/>
                  </a:lnTo>
                  <a:lnTo>
                    <a:pt x="136" y="68"/>
                  </a:lnTo>
                  <a:lnTo>
                    <a:pt x="138" y="68"/>
                  </a:lnTo>
                  <a:lnTo>
                    <a:pt x="138" y="70"/>
                  </a:lnTo>
                  <a:lnTo>
                    <a:pt x="138" y="72"/>
                  </a:lnTo>
                  <a:lnTo>
                    <a:pt x="138" y="72"/>
                  </a:lnTo>
                  <a:lnTo>
                    <a:pt x="138" y="74"/>
                  </a:lnTo>
                  <a:lnTo>
                    <a:pt x="140" y="74"/>
                  </a:lnTo>
                  <a:lnTo>
                    <a:pt x="140" y="76"/>
                  </a:lnTo>
                  <a:lnTo>
                    <a:pt x="140" y="78"/>
                  </a:lnTo>
                  <a:lnTo>
                    <a:pt x="140" y="80"/>
                  </a:lnTo>
                  <a:lnTo>
                    <a:pt x="142" y="82"/>
                  </a:lnTo>
                  <a:lnTo>
                    <a:pt x="142" y="84"/>
                  </a:lnTo>
                  <a:lnTo>
                    <a:pt x="142" y="86"/>
                  </a:lnTo>
                  <a:lnTo>
                    <a:pt x="142" y="88"/>
                  </a:lnTo>
                  <a:lnTo>
                    <a:pt x="144" y="88"/>
                  </a:lnTo>
                  <a:lnTo>
                    <a:pt x="144" y="90"/>
                  </a:lnTo>
                  <a:lnTo>
                    <a:pt x="144" y="92"/>
                  </a:lnTo>
                  <a:lnTo>
                    <a:pt x="144" y="94"/>
                  </a:lnTo>
                  <a:lnTo>
                    <a:pt x="144" y="96"/>
                  </a:lnTo>
                  <a:lnTo>
                    <a:pt x="146" y="96"/>
                  </a:lnTo>
                  <a:lnTo>
                    <a:pt x="146" y="98"/>
                  </a:lnTo>
                  <a:lnTo>
                    <a:pt x="146" y="100"/>
                  </a:lnTo>
                  <a:lnTo>
                    <a:pt x="146" y="102"/>
                  </a:lnTo>
                  <a:lnTo>
                    <a:pt x="148" y="104"/>
                  </a:lnTo>
                  <a:lnTo>
                    <a:pt x="148" y="106"/>
                  </a:lnTo>
                  <a:lnTo>
                    <a:pt x="148" y="108"/>
                  </a:lnTo>
                  <a:lnTo>
                    <a:pt x="148" y="110"/>
                  </a:lnTo>
                  <a:lnTo>
                    <a:pt x="150" y="110"/>
                  </a:lnTo>
                  <a:lnTo>
                    <a:pt x="150" y="112"/>
                  </a:lnTo>
                  <a:lnTo>
                    <a:pt x="150" y="114"/>
                  </a:lnTo>
                  <a:lnTo>
                    <a:pt x="150" y="116"/>
                  </a:lnTo>
                  <a:lnTo>
                    <a:pt x="152" y="116"/>
                  </a:lnTo>
                  <a:lnTo>
                    <a:pt x="152" y="118"/>
                  </a:lnTo>
                  <a:lnTo>
                    <a:pt x="152" y="120"/>
                  </a:lnTo>
                  <a:lnTo>
                    <a:pt x="154" y="120"/>
                  </a:lnTo>
                  <a:lnTo>
                    <a:pt x="152" y="120"/>
                  </a:lnTo>
                  <a:lnTo>
                    <a:pt x="154" y="120"/>
                  </a:lnTo>
                  <a:lnTo>
                    <a:pt x="154" y="120"/>
                  </a:lnTo>
                  <a:lnTo>
                    <a:pt x="154" y="122"/>
                  </a:lnTo>
                  <a:lnTo>
                    <a:pt x="156" y="122"/>
                  </a:lnTo>
                  <a:lnTo>
                    <a:pt x="156" y="124"/>
                  </a:lnTo>
                  <a:lnTo>
                    <a:pt x="156" y="126"/>
                  </a:lnTo>
                  <a:lnTo>
                    <a:pt x="156" y="128"/>
                  </a:lnTo>
                  <a:lnTo>
                    <a:pt x="158" y="128"/>
                  </a:lnTo>
                  <a:lnTo>
                    <a:pt x="158" y="130"/>
                  </a:lnTo>
                  <a:lnTo>
                    <a:pt x="160" y="130"/>
                  </a:lnTo>
                  <a:lnTo>
                    <a:pt x="160" y="132"/>
                  </a:lnTo>
                  <a:lnTo>
                    <a:pt x="162" y="132"/>
                  </a:lnTo>
                  <a:lnTo>
                    <a:pt x="162" y="134"/>
                  </a:lnTo>
                  <a:lnTo>
                    <a:pt x="162" y="136"/>
                  </a:lnTo>
                  <a:lnTo>
                    <a:pt x="164" y="136"/>
                  </a:lnTo>
                  <a:lnTo>
                    <a:pt x="164" y="138"/>
                  </a:lnTo>
                  <a:lnTo>
                    <a:pt x="162" y="138"/>
                  </a:lnTo>
                  <a:lnTo>
                    <a:pt x="164" y="138"/>
                  </a:lnTo>
                  <a:lnTo>
                    <a:pt x="162" y="138"/>
                  </a:lnTo>
                  <a:lnTo>
                    <a:pt x="162" y="140"/>
                  </a:lnTo>
                  <a:lnTo>
                    <a:pt x="164" y="140"/>
                  </a:lnTo>
                  <a:lnTo>
                    <a:pt x="162" y="140"/>
                  </a:lnTo>
                  <a:lnTo>
                    <a:pt x="162" y="142"/>
                  </a:lnTo>
                  <a:lnTo>
                    <a:pt x="164" y="142"/>
                  </a:lnTo>
                  <a:lnTo>
                    <a:pt x="164" y="144"/>
                  </a:lnTo>
                  <a:lnTo>
                    <a:pt x="166" y="144"/>
                  </a:lnTo>
                  <a:lnTo>
                    <a:pt x="168" y="144"/>
                  </a:lnTo>
                  <a:lnTo>
                    <a:pt x="168" y="146"/>
                  </a:lnTo>
                  <a:lnTo>
                    <a:pt x="166" y="146"/>
                  </a:lnTo>
                  <a:lnTo>
                    <a:pt x="168" y="146"/>
                  </a:lnTo>
                  <a:lnTo>
                    <a:pt x="168" y="148"/>
                  </a:lnTo>
                  <a:lnTo>
                    <a:pt x="166" y="148"/>
                  </a:lnTo>
                  <a:lnTo>
                    <a:pt x="164" y="148"/>
                  </a:lnTo>
                  <a:lnTo>
                    <a:pt x="164" y="150"/>
                  </a:lnTo>
                  <a:lnTo>
                    <a:pt x="166" y="150"/>
                  </a:lnTo>
                  <a:lnTo>
                    <a:pt x="164" y="150"/>
                  </a:lnTo>
                  <a:lnTo>
                    <a:pt x="162" y="150"/>
                  </a:lnTo>
                  <a:lnTo>
                    <a:pt x="162" y="152"/>
                  </a:lnTo>
                  <a:lnTo>
                    <a:pt x="162" y="154"/>
                  </a:lnTo>
                  <a:lnTo>
                    <a:pt x="160" y="154"/>
                  </a:lnTo>
                  <a:lnTo>
                    <a:pt x="162" y="156"/>
                  </a:lnTo>
                  <a:lnTo>
                    <a:pt x="162" y="158"/>
                  </a:lnTo>
                  <a:lnTo>
                    <a:pt x="162" y="160"/>
                  </a:lnTo>
                  <a:lnTo>
                    <a:pt x="162" y="162"/>
                  </a:lnTo>
                  <a:lnTo>
                    <a:pt x="162" y="164"/>
                  </a:lnTo>
                  <a:lnTo>
                    <a:pt x="160" y="164"/>
                  </a:lnTo>
                  <a:lnTo>
                    <a:pt x="160" y="166"/>
                  </a:lnTo>
                  <a:lnTo>
                    <a:pt x="160" y="168"/>
                  </a:lnTo>
                  <a:lnTo>
                    <a:pt x="158" y="168"/>
                  </a:lnTo>
                  <a:lnTo>
                    <a:pt x="158" y="168"/>
                  </a:lnTo>
                  <a:lnTo>
                    <a:pt x="158" y="170"/>
                  </a:lnTo>
                  <a:lnTo>
                    <a:pt x="160" y="170"/>
                  </a:lnTo>
                  <a:lnTo>
                    <a:pt x="158" y="170"/>
                  </a:lnTo>
                  <a:lnTo>
                    <a:pt x="160" y="170"/>
                  </a:lnTo>
                  <a:lnTo>
                    <a:pt x="160" y="172"/>
                  </a:lnTo>
                  <a:lnTo>
                    <a:pt x="158" y="172"/>
                  </a:lnTo>
                  <a:lnTo>
                    <a:pt x="160" y="172"/>
                  </a:lnTo>
                  <a:lnTo>
                    <a:pt x="160" y="174"/>
                  </a:lnTo>
                  <a:lnTo>
                    <a:pt x="160" y="176"/>
                  </a:lnTo>
                  <a:lnTo>
                    <a:pt x="160" y="178"/>
                  </a:lnTo>
                  <a:lnTo>
                    <a:pt x="162" y="178"/>
                  </a:lnTo>
                  <a:lnTo>
                    <a:pt x="162" y="180"/>
                  </a:lnTo>
                  <a:lnTo>
                    <a:pt x="164" y="180"/>
                  </a:lnTo>
                  <a:lnTo>
                    <a:pt x="164" y="182"/>
                  </a:lnTo>
                  <a:lnTo>
                    <a:pt x="164" y="184"/>
                  </a:lnTo>
                  <a:lnTo>
                    <a:pt x="164" y="186"/>
                  </a:lnTo>
                  <a:lnTo>
                    <a:pt x="166" y="186"/>
                  </a:lnTo>
                  <a:lnTo>
                    <a:pt x="166" y="188"/>
                  </a:lnTo>
                  <a:lnTo>
                    <a:pt x="164" y="188"/>
                  </a:lnTo>
                  <a:lnTo>
                    <a:pt x="164" y="190"/>
                  </a:lnTo>
                  <a:lnTo>
                    <a:pt x="164" y="192"/>
                  </a:lnTo>
                  <a:lnTo>
                    <a:pt x="164" y="194"/>
                  </a:lnTo>
                  <a:lnTo>
                    <a:pt x="164" y="196"/>
                  </a:lnTo>
                  <a:lnTo>
                    <a:pt x="164" y="198"/>
                  </a:lnTo>
                  <a:lnTo>
                    <a:pt x="164" y="200"/>
                  </a:lnTo>
                  <a:lnTo>
                    <a:pt x="164" y="202"/>
                  </a:lnTo>
                  <a:lnTo>
                    <a:pt x="164" y="204"/>
                  </a:lnTo>
                  <a:lnTo>
                    <a:pt x="164" y="206"/>
                  </a:lnTo>
                  <a:lnTo>
                    <a:pt x="164" y="208"/>
                  </a:lnTo>
                  <a:lnTo>
                    <a:pt x="166" y="208"/>
                  </a:lnTo>
                  <a:lnTo>
                    <a:pt x="166" y="210"/>
                  </a:lnTo>
                  <a:lnTo>
                    <a:pt x="168" y="210"/>
                  </a:lnTo>
                  <a:lnTo>
                    <a:pt x="168" y="212"/>
                  </a:lnTo>
                  <a:lnTo>
                    <a:pt x="168" y="214"/>
                  </a:lnTo>
                  <a:lnTo>
                    <a:pt x="170" y="214"/>
                  </a:lnTo>
                  <a:lnTo>
                    <a:pt x="170" y="216"/>
                  </a:lnTo>
                  <a:lnTo>
                    <a:pt x="170" y="216"/>
                  </a:lnTo>
                  <a:lnTo>
                    <a:pt x="168" y="216"/>
                  </a:lnTo>
                  <a:lnTo>
                    <a:pt x="166" y="216"/>
                  </a:lnTo>
                  <a:lnTo>
                    <a:pt x="164" y="216"/>
                  </a:lnTo>
                  <a:lnTo>
                    <a:pt x="162" y="216"/>
                  </a:lnTo>
                  <a:lnTo>
                    <a:pt x="160" y="216"/>
                  </a:lnTo>
                  <a:lnTo>
                    <a:pt x="158" y="216"/>
                  </a:lnTo>
                  <a:lnTo>
                    <a:pt x="156" y="216"/>
                  </a:lnTo>
                  <a:lnTo>
                    <a:pt x="154" y="216"/>
                  </a:lnTo>
                  <a:lnTo>
                    <a:pt x="152" y="216"/>
                  </a:lnTo>
                  <a:lnTo>
                    <a:pt x="152" y="218"/>
                  </a:lnTo>
                  <a:lnTo>
                    <a:pt x="150" y="218"/>
                  </a:lnTo>
                  <a:lnTo>
                    <a:pt x="148" y="218"/>
                  </a:lnTo>
                  <a:lnTo>
                    <a:pt x="146" y="218"/>
                  </a:lnTo>
                  <a:lnTo>
                    <a:pt x="144" y="218"/>
                  </a:lnTo>
                  <a:lnTo>
                    <a:pt x="142" y="218"/>
                  </a:lnTo>
                  <a:lnTo>
                    <a:pt x="140" y="218"/>
                  </a:lnTo>
                  <a:lnTo>
                    <a:pt x="138" y="218"/>
                  </a:lnTo>
                  <a:lnTo>
                    <a:pt x="136" y="218"/>
                  </a:lnTo>
                  <a:lnTo>
                    <a:pt x="134" y="218"/>
                  </a:lnTo>
                  <a:lnTo>
                    <a:pt x="134" y="220"/>
                  </a:lnTo>
                  <a:lnTo>
                    <a:pt x="132" y="220"/>
                  </a:lnTo>
                  <a:lnTo>
                    <a:pt x="130" y="220"/>
                  </a:lnTo>
                  <a:lnTo>
                    <a:pt x="128" y="220"/>
                  </a:lnTo>
                  <a:lnTo>
                    <a:pt x="126" y="220"/>
                  </a:lnTo>
                  <a:lnTo>
                    <a:pt x="124" y="220"/>
                  </a:lnTo>
                  <a:lnTo>
                    <a:pt x="124" y="220"/>
                  </a:lnTo>
                  <a:lnTo>
                    <a:pt x="122" y="220"/>
                  </a:lnTo>
                  <a:lnTo>
                    <a:pt x="120" y="220"/>
                  </a:lnTo>
                  <a:lnTo>
                    <a:pt x="116" y="220"/>
                  </a:lnTo>
                  <a:lnTo>
                    <a:pt x="116" y="222"/>
                  </a:lnTo>
                  <a:lnTo>
                    <a:pt x="114" y="222"/>
                  </a:lnTo>
                  <a:lnTo>
                    <a:pt x="112" y="222"/>
                  </a:lnTo>
                  <a:lnTo>
                    <a:pt x="110" y="222"/>
                  </a:lnTo>
                  <a:lnTo>
                    <a:pt x="108" y="222"/>
                  </a:lnTo>
                  <a:lnTo>
                    <a:pt x="106" y="222"/>
                  </a:lnTo>
                  <a:lnTo>
                    <a:pt x="104" y="222"/>
                  </a:lnTo>
                  <a:lnTo>
                    <a:pt x="102" y="222"/>
                  </a:lnTo>
                  <a:lnTo>
                    <a:pt x="100" y="222"/>
                  </a:lnTo>
                  <a:lnTo>
                    <a:pt x="98" y="222"/>
                  </a:lnTo>
                  <a:lnTo>
                    <a:pt x="96" y="222"/>
                  </a:lnTo>
                  <a:lnTo>
                    <a:pt x="94" y="222"/>
                  </a:lnTo>
                  <a:lnTo>
                    <a:pt x="92" y="222"/>
                  </a:lnTo>
                  <a:lnTo>
                    <a:pt x="92" y="224"/>
                  </a:lnTo>
                  <a:lnTo>
                    <a:pt x="90" y="224"/>
                  </a:lnTo>
                  <a:lnTo>
                    <a:pt x="88" y="224"/>
                  </a:lnTo>
                  <a:lnTo>
                    <a:pt x="86" y="224"/>
                  </a:lnTo>
                  <a:lnTo>
                    <a:pt x="84" y="224"/>
                  </a:lnTo>
                  <a:lnTo>
                    <a:pt x="82" y="224"/>
                  </a:lnTo>
                  <a:lnTo>
                    <a:pt x="80" y="224"/>
                  </a:lnTo>
                  <a:lnTo>
                    <a:pt x="78" y="224"/>
                  </a:lnTo>
                  <a:lnTo>
                    <a:pt x="76" y="224"/>
                  </a:lnTo>
                  <a:lnTo>
                    <a:pt x="76" y="224"/>
                  </a:lnTo>
                  <a:lnTo>
                    <a:pt x="74" y="224"/>
                  </a:lnTo>
                  <a:lnTo>
                    <a:pt x="72" y="224"/>
                  </a:lnTo>
                  <a:lnTo>
                    <a:pt x="70" y="224"/>
                  </a:lnTo>
                  <a:lnTo>
                    <a:pt x="68" y="224"/>
                  </a:lnTo>
                  <a:lnTo>
                    <a:pt x="66" y="224"/>
                  </a:lnTo>
                  <a:lnTo>
                    <a:pt x="66" y="226"/>
                  </a:lnTo>
                  <a:lnTo>
                    <a:pt x="64" y="226"/>
                  </a:lnTo>
                  <a:lnTo>
                    <a:pt x="62" y="226"/>
                  </a:lnTo>
                  <a:lnTo>
                    <a:pt x="60" y="226"/>
                  </a:lnTo>
                  <a:lnTo>
                    <a:pt x="58" y="226"/>
                  </a:lnTo>
                  <a:lnTo>
                    <a:pt x="56" y="226"/>
                  </a:lnTo>
                  <a:lnTo>
                    <a:pt x="54" y="226"/>
                  </a:lnTo>
                  <a:lnTo>
                    <a:pt x="52" y="226"/>
                  </a:lnTo>
                  <a:lnTo>
                    <a:pt x="50" y="226"/>
                  </a:lnTo>
                  <a:lnTo>
                    <a:pt x="48" y="226"/>
                  </a:lnTo>
                  <a:lnTo>
                    <a:pt x="46" y="226"/>
                  </a:lnTo>
                  <a:lnTo>
                    <a:pt x="44" y="226"/>
                  </a:lnTo>
                  <a:lnTo>
                    <a:pt x="46" y="226"/>
                  </a:lnTo>
                  <a:lnTo>
                    <a:pt x="46" y="228"/>
                  </a:lnTo>
                  <a:lnTo>
                    <a:pt x="46" y="230"/>
                  </a:lnTo>
                  <a:lnTo>
                    <a:pt x="44" y="230"/>
                  </a:lnTo>
                  <a:lnTo>
                    <a:pt x="44" y="232"/>
                  </a:lnTo>
                  <a:lnTo>
                    <a:pt x="44" y="234"/>
                  </a:lnTo>
                  <a:lnTo>
                    <a:pt x="44" y="236"/>
                  </a:lnTo>
                  <a:lnTo>
                    <a:pt x="46" y="236"/>
                  </a:lnTo>
                  <a:lnTo>
                    <a:pt x="46" y="238"/>
                  </a:lnTo>
                  <a:lnTo>
                    <a:pt x="48" y="238"/>
                  </a:lnTo>
                  <a:lnTo>
                    <a:pt x="48" y="240"/>
                  </a:lnTo>
                  <a:lnTo>
                    <a:pt x="50" y="240"/>
                  </a:lnTo>
                  <a:lnTo>
                    <a:pt x="50" y="242"/>
                  </a:lnTo>
                  <a:lnTo>
                    <a:pt x="52" y="242"/>
                  </a:lnTo>
                  <a:lnTo>
                    <a:pt x="52" y="244"/>
                  </a:lnTo>
                  <a:lnTo>
                    <a:pt x="54" y="244"/>
                  </a:lnTo>
                  <a:lnTo>
                    <a:pt x="56" y="244"/>
                  </a:lnTo>
                  <a:lnTo>
                    <a:pt x="56" y="246"/>
                  </a:lnTo>
                  <a:lnTo>
                    <a:pt x="56" y="248"/>
                  </a:lnTo>
                  <a:lnTo>
                    <a:pt x="56" y="250"/>
                  </a:lnTo>
                  <a:lnTo>
                    <a:pt x="56" y="252"/>
                  </a:lnTo>
                  <a:lnTo>
                    <a:pt x="54" y="252"/>
                  </a:lnTo>
                  <a:lnTo>
                    <a:pt x="54" y="254"/>
                  </a:lnTo>
                  <a:lnTo>
                    <a:pt x="56" y="256"/>
                  </a:lnTo>
                  <a:lnTo>
                    <a:pt x="56" y="254"/>
                  </a:lnTo>
                  <a:lnTo>
                    <a:pt x="56" y="256"/>
                  </a:lnTo>
                  <a:lnTo>
                    <a:pt x="56" y="258"/>
                  </a:lnTo>
                  <a:lnTo>
                    <a:pt x="58" y="258"/>
                  </a:lnTo>
                  <a:lnTo>
                    <a:pt x="58" y="260"/>
                  </a:lnTo>
                  <a:lnTo>
                    <a:pt x="56" y="260"/>
                  </a:lnTo>
                  <a:lnTo>
                    <a:pt x="54" y="260"/>
                  </a:lnTo>
                  <a:lnTo>
                    <a:pt x="54" y="262"/>
                  </a:lnTo>
                  <a:lnTo>
                    <a:pt x="54" y="264"/>
                  </a:lnTo>
                  <a:lnTo>
                    <a:pt x="52" y="264"/>
                  </a:lnTo>
                  <a:lnTo>
                    <a:pt x="54" y="264"/>
                  </a:lnTo>
                  <a:lnTo>
                    <a:pt x="52" y="264"/>
                  </a:lnTo>
                  <a:lnTo>
                    <a:pt x="52" y="262"/>
                  </a:lnTo>
                  <a:lnTo>
                    <a:pt x="52" y="264"/>
                  </a:lnTo>
                  <a:lnTo>
                    <a:pt x="52" y="264"/>
                  </a:lnTo>
                  <a:lnTo>
                    <a:pt x="50" y="264"/>
                  </a:lnTo>
                  <a:lnTo>
                    <a:pt x="48" y="264"/>
                  </a:lnTo>
                  <a:lnTo>
                    <a:pt x="48" y="264"/>
                  </a:lnTo>
                  <a:lnTo>
                    <a:pt x="48" y="264"/>
                  </a:lnTo>
                  <a:lnTo>
                    <a:pt x="48" y="264"/>
                  </a:lnTo>
                  <a:lnTo>
                    <a:pt x="46" y="264"/>
                  </a:lnTo>
                  <a:lnTo>
                    <a:pt x="48" y="264"/>
                  </a:lnTo>
                  <a:lnTo>
                    <a:pt x="46" y="264"/>
                  </a:lnTo>
                  <a:lnTo>
                    <a:pt x="48" y="264"/>
                  </a:lnTo>
                  <a:lnTo>
                    <a:pt x="48" y="264"/>
                  </a:lnTo>
                  <a:lnTo>
                    <a:pt x="46" y="264"/>
                  </a:lnTo>
                  <a:lnTo>
                    <a:pt x="48" y="264"/>
                  </a:lnTo>
                  <a:lnTo>
                    <a:pt x="48" y="266"/>
                  </a:lnTo>
                  <a:lnTo>
                    <a:pt x="46" y="266"/>
                  </a:lnTo>
                  <a:lnTo>
                    <a:pt x="46" y="264"/>
                  </a:lnTo>
                  <a:lnTo>
                    <a:pt x="46" y="266"/>
                  </a:lnTo>
                  <a:lnTo>
                    <a:pt x="48" y="266"/>
                  </a:lnTo>
                  <a:lnTo>
                    <a:pt x="50" y="266"/>
                  </a:lnTo>
                  <a:lnTo>
                    <a:pt x="50" y="264"/>
                  </a:lnTo>
                  <a:lnTo>
                    <a:pt x="50" y="266"/>
                  </a:lnTo>
                  <a:lnTo>
                    <a:pt x="50" y="264"/>
                  </a:lnTo>
                  <a:lnTo>
                    <a:pt x="52" y="264"/>
                  </a:lnTo>
                  <a:lnTo>
                    <a:pt x="52" y="266"/>
                  </a:lnTo>
                  <a:lnTo>
                    <a:pt x="50" y="266"/>
                  </a:lnTo>
                  <a:lnTo>
                    <a:pt x="48" y="266"/>
                  </a:lnTo>
                  <a:lnTo>
                    <a:pt x="50" y="266"/>
                  </a:lnTo>
                  <a:lnTo>
                    <a:pt x="48" y="266"/>
                  </a:lnTo>
                  <a:lnTo>
                    <a:pt x="48" y="268"/>
                  </a:lnTo>
                  <a:lnTo>
                    <a:pt x="46" y="268"/>
                  </a:lnTo>
                  <a:lnTo>
                    <a:pt x="44" y="268"/>
                  </a:lnTo>
                  <a:lnTo>
                    <a:pt x="42" y="268"/>
                  </a:lnTo>
                  <a:lnTo>
                    <a:pt x="40" y="270"/>
                  </a:lnTo>
                  <a:lnTo>
                    <a:pt x="40" y="268"/>
                  </a:lnTo>
                  <a:lnTo>
                    <a:pt x="42" y="268"/>
                  </a:lnTo>
                  <a:lnTo>
                    <a:pt x="44" y="268"/>
                  </a:lnTo>
                  <a:lnTo>
                    <a:pt x="42" y="268"/>
                  </a:lnTo>
                  <a:lnTo>
                    <a:pt x="40" y="268"/>
                  </a:lnTo>
                  <a:lnTo>
                    <a:pt x="38" y="268"/>
                  </a:lnTo>
                  <a:lnTo>
                    <a:pt x="38" y="270"/>
                  </a:lnTo>
                  <a:lnTo>
                    <a:pt x="36" y="270"/>
                  </a:lnTo>
                  <a:lnTo>
                    <a:pt x="38" y="270"/>
                  </a:lnTo>
                  <a:lnTo>
                    <a:pt x="40" y="270"/>
                  </a:lnTo>
                  <a:lnTo>
                    <a:pt x="40" y="268"/>
                  </a:lnTo>
                  <a:lnTo>
                    <a:pt x="40" y="270"/>
                  </a:lnTo>
                  <a:lnTo>
                    <a:pt x="40" y="268"/>
                  </a:lnTo>
                  <a:lnTo>
                    <a:pt x="40" y="270"/>
                  </a:lnTo>
                  <a:lnTo>
                    <a:pt x="38" y="270"/>
                  </a:lnTo>
                  <a:lnTo>
                    <a:pt x="36" y="270"/>
                  </a:lnTo>
                  <a:lnTo>
                    <a:pt x="34" y="270"/>
                  </a:lnTo>
                  <a:lnTo>
                    <a:pt x="32" y="270"/>
                  </a:lnTo>
                  <a:lnTo>
                    <a:pt x="30" y="270"/>
                  </a:lnTo>
                  <a:lnTo>
                    <a:pt x="28" y="270"/>
                  </a:lnTo>
                  <a:lnTo>
                    <a:pt x="28" y="272"/>
                  </a:lnTo>
                  <a:lnTo>
                    <a:pt x="28" y="270"/>
                  </a:lnTo>
                  <a:lnTo>
                    <a:pt x="28" y="270"/>
                  </a:lnTo>
                  <a:lnTo>
                    <a:pt x="30" y="270"/>
                  </a:lnTo>
                  <a:lnTo>
                    <a:pt x="30" y="268"/>
                  </a:lnTo>
                  <a:lnTo>
                    <a:pt x="32" y="268"/>
                  </a:lnTo>
                  <a:lnTo>
                    <a:pt x="32" y="270"/>
                  </a:lnTo>
                  <a:lnTo>
                    <a:pt x="32" y="268"/>
                  </a:lnTo>
                  <a:lnTo>
                    <a:pt x="32" y="270"/>
                  </a:lnTo>
                  <a:lnTo>
                    <a:pt x="32" y="268"/>
                  </a:lnTo>
                  <a:lnTo>
                    <a:pt x="32" y="270"/>
                  </a:lnTo>
                  <a:lnTo>
                    <a:pt x="34" y="270"/>
                  </a:lnTo>
                  <a:lnTo>
                    <a:pt x="36" y="270"/>
                  </a:lnTo>
                  <a:lnTo>
                    <a:pt x="36" y="268"/>
                  </a:lnTo>
                  <a:lnTo>
                    <a:pt x="38" y="268"/>
                  </a:lnTo>
                  <a:lnTo>
                    <a:pt x="40" y="268"/>
                  </a:lnTo>
                  <a:lnTo>
                    <a:pt x="40" y="266"/>
                  </a:lnTo>
                  <a:lnTo>
                    <a:pt x="40" y="268"/>
                  </a:lnTo>
                  <a:lnTo>
                    <a:pt x="42" y="268"/>
                  </a:lnTo>
                  <a:lnTo>
                    <a:pt x="42" y="266"/>
                  </a:lnTo>
                  <a:lnTo>
                    <a:pt x="44" y="266"/>
                  </a:lnTo>
                  <a:lnTo>
                    <a:pt x="46" y="266"/>
                  </a:lnTo>
                  <a:lnTo>
                    <a:pt x="44" y="266"/>
                  </a:lnTo>
                  <a:lnTo>
                    <a:pt x="42" y="266"/>
                  </a:lnTo>
                  <a:lnTo>
                    <a:pt x="40" y="266"/>
                  </a:lnTo>
                  <a:lnTo>
                    <a:pt x="42" y="266"/>
                  </a:lnTo>
                  <a:lnTo>
                    <a:pt x="42" y="264"/>
                  </a:lnTo>
                  <a:lnTo>
                    <a:pt x="42" y="266"/>
                  </a:lnTo>
                  <a:lnTo>
                    <a:pt x="40" y="266"/>
                  </a:lnTo>
                  <a:lnTo>
                    <a:pt x="38" y="266"/>
                  </a:lnTo>
                  <a:lnTo>
                    <a:pt x="38" y="264"/>
                  </a:lnTo>
                  <a:lnTo>
                    <a:pt x="36" y="264"/>
                  </a:lnTo>
                  <a:lnTo>
                    <a:pt x="36" y="264"/>
                  </a:lnTo>
                  <a:lnTo>
                    <a:pt x="36" y="262"/>
                  </a:lnTo>
                  <a:lnTo>
                    <a:pt x="38" y="262"/>
                  </a:lnTo>
                  <a:lnTo>
                    <a:pt x="36" y="262"/>
                  </a:lnTo>
                  <a:lnTo>
                    <a:pt x="36" y="260"/>
                  </a:lnTo>
                  <a:lnTo>
                    <a:pt x="36" y="258"/>
                  </a:lnTo>
                  <a:lnTo>
                    <a:pt x="36" y="260"/>
                  </a:lnTo>
                  <a:lnTo>
                    <a:pt x="36" y="262"/>
                  </a:lnTo>
                  <a:lnTo>
                    <a:pt x="34" y="262"/>
                  </a:lnTo>
                  <a:lnTo>
                    <a:pt x="36" y="262"/>
                  </a:lnTo>
                  <a:lnTo>
                    <a:pt x="36" y="264"/>
                  </a:lnTo>
                  <a:lnTo>
                    <a:pt x="34" y="264"/>
                  </a:lnTo>
                  <a:lnTo>
                    <a:pt x="34" y="262"/>
                  </a:lnTo>
                  <a:lnTo>
                    <a:pt x="32" y="262"/>
                  </a:lnTo>
                  <a:lnTo>
                    <a:pt x="32" y="260"/>
                  </a:lnTo>
                  <a:lnTo>
                    <a:pt x="30" y="258"/>
                  </a:lnTo>
                  <a:lnTo>
                    <a:pt x="30" y="256"/>
                  </a:lnTo>
                  <a:lnTo>
                    <a:pt x="32" y="254"/>
                  </a:lnTo>
                  <a:lnTo>
                    <a:pt x="32" y="252"/>
                  </a:lnTo>
                  <a:lnTo>
                    <a:pt x="30" y="252"/>
                  </a:lnTo>
                  <a:lnTo>
                    <a:pt x="30" y="250"/>
                  </a:lnTo>
                  <a:lnTo>
                    <a:pt x="30" y="248"/>
                  </a:lnTo>
                  <a:lnTo>
                    <a:pt x="30" y="246"/>
                  </a:lnTo>
                  <a:lnTo>
                    <a:pt x="30" y="244"/>
                  </a:lnTo>
                  <a:lnTo>
                    <a:pt x="32" y="244"/>
                  </a:lnTo>
                  <a:lnTo>
                    <a:pt x="30" y="244"/>
                  </a:lnTo>
                  <a:lnTo>
                    <a:pt x="32" y="244"/>
                  </a:lnTo>
                  <a:lnTo>
                    <a:pt x="30" y="244"/>
                  </a:lnTo>
                  <a:lnTo>
                    <a:pt x="30" y="246"/>
                  </a:lnTo>
                  <a:lnTo>
                    <a:pt x="30" y="244"/>
                  </a:lnTo>
                  <a:lnTo>
                    <a:pt x="30" y="246"/>
                  </a:lnTo>
                  <a:lnTo>
                    <a:pt x="30" y="244"/>
                  </a:lnTo>
                  <a:lnTo>
                    <a:pt x="28" y="244"/>
                  </a:lnTo>
                  <a:lnTo>
                    <a:pt x="30" y="244"/>
                  </a:lnTo>
                  <a:lnTo>
                    <a:pt x="30" y="242"/>
                  </a:lnTo>
                  <a:lnTo>
                    <a:pt x="30" y="240"/>
                  </a:lnTo>
                  <a:lnTo>
                    <a:pt x="30" y="238"/>
                  </a:lnTo>
                  <a:lnTo>
                    <a:pt x="30" y="236"/>
                  </a:lnTo>
                  <a:lnTo>
                    <a:pt x="30" y="234"/>
                  </a:lnTo>
                  <a:lnTo>
                    <a:pt x="30" y="232"/>
                  </a:lnTo>
                  <a:lnTo>
                    <a:pt x="30" y="234"/>
                  </a:lnTo>
                  <a:lnTo>
                    <a:pt x="30" y="232"/>
                  </a:lnTo>
                  <a:lnTo>
                    <a:pt x="30" y="230"/>
                  </a:lnTo>
                  <a:lnTo>
                    <a:pt x="30" y="232"/>
                  </a:lnTo>
                  <a:lnTo>
                    <a:pt x="28" y="232"/>
                  </a:lnTo>
                  <a:lnTo>
                    <a:pt x="28" y="230"/>
                  </a:lnTo>
                  <a:lnTo>
                    <a:pt x="28" y="232"/>
                  </a:lnTo>
                  <a:lnTo>
                    <a:pt x="30" y="232"/>
                  </a:lnTo>
                  <a:lnTo>
                    <a:pt x="30" y="234"/>
                  </a:lnTo>
                  <a:lnTo>
                    <a:pt x="30" y="236"/>
                  </a:lnTo>
                  <a:lnTo>
                    <a:pt x="30" y="234"/>
                  </a:lnTo>
                  <a:lnTo>
                    <a:pt x="30" y="236"/>
                  </a:lnTo>
                  <a:lnTo>
                    <a:pt x="30" y="234"/>
                  </a:lnTo>
                  <a:lnTo>
                    <a:pt x="30" y="236"/>
                  </a:lnTo>
                  <a:lnTo>
                    <a:pt x="30" y="234"/>
                  </a:lnTo>
                  <a:lnTo>
                    <a:pt x="30" y="236"/>
                  </a:lnTo>
                  <a:lnTo>
                    <a:pt x="30" y="234"/>
                  </a:lnTo>
                  <a:lnTo>
                    <a:pt x="28" y="234"/>
                  </a:lnTo>
                  <a:lnTo>
                    <a:pt x="28" y="232"/>
                  </a:lnTo>
                  <a:lnTo>
                    <a:pt x="30" y="232"/>
                  </a:lnTo>
                  <a:lnTo>
                    <a:pt x="28" y="232"/>
                  </a:lnTo>
                  <a:lnTo>
                    <a:pt x="28" y="234"/>
                  </a:lnTo>
                  <a:lnTo>
                    <a:pt x="28" y="232"/>
                  </a:lnTo>
                  <a:lnTo>
                    <a:pt x="28" y="234"/>
                  </a:lnTo>
                  <a:lnTo>
                    <a:pt x="28" y="236"/>
                  </a:lnTo>
                  <a:lnTo>
                    <a:pt x="30" y="236"/>
                  </a:lnTo>
                  <a:lnTo>
                    <a:pt x="30" y="238"/>
                  </a:lnTo>
                  <a:lnTo>
                    <a:pt x="30" y="236"/>
                  </a:lnTo>
                  <a:lnTo>
                    <a:pt x="28" y="236"/>
                  </a:lnTo>
                  <a:lnTo>
                    <a:pt x="28" y="234"/>
                  </a:lnTo>
                  <a:lnTo>
                    <a:pt x="28" y="236"/>
                  </a:lnTo>
                  <a:lnTo>
                    <a:pt x="30" y="236"/>
                  </a:lnTo>
                  <a:lnTo>
                    <a:pt x="30" y="238"/>
                  </a:lnTo>
                  <a:lnTo>
                    <a:pt x="28" y="238"/>
                  </a:lnTo>
                  <a:lnTo>
                    <a:pt x="28" y="236"/>
                  </a:lnTo>
                  <a:lnTo>
                    <a:pt x="30" y="236"/>
                  </a:lnTo>
                  <a:lnTo>
                    <a:pt x="28" y="236"/>
                  </a:lnTo>
                  <a:lnTo>
                    <a:pt x="28" y="236"/>
                  </a:lnTo>
                  <a:lnTo>
                    <a:pt x="28" y="234"/>
                  </a:lnTo>
                  <a:lnTo>
                    <a:pt x="28" y="236"/>
                  </a:lnTo>
                  <a:lnTo>
                    <a:pt x="28" y="236"/>
                  </a:lnTo>
                  <a:lnTo>
                    <a:pt x="28" y="238"/>
                  </a:lnTo>
                  <a:lnTo>
                    <a:pt x="28" y="236"/>
                  </a:lnTo>
                  <a:lnTo>
                    <a:pt x="28" y="236"/>
                  </a:lnTo>
                  <a:lnTo>
                    <a:pt x="28" y="234"/>
                  </a:lnTo>
                  <a:lnTo>
                    <a:pt x="28" y="234"/>
                  </a:lnTo>
                  <a:lnTo>
                    <a:pt x="28" y="232"/>
                  </a:lnTo>
                  <a:lnTo>
                    <a:pt x="28" y="232"/>
                  </a:lnTo>
                  <a:lnTo>
                    <a:pt x="28" y="232"/>
                  </a:lnTo>
                  <a:lnTo>
                    <a:pt x="28" y="232"/>
                  </a:lnTo>
                  <a:lnTo>
                    <a:pt x="28" y="232"/>
                  </a:lnTo>
                  <a:lnTo>
                    <a:pt x="28" y="232"/>
                  </a:lnTo>
                  <a:lnTo>
                    <a:pt x="28" y="232"/>
                  </a:lnTo>
                  <a:lnTo>
                    <a:pt x="28" y="234"/>
                  </a:lnTo>
                  <a:lnTo>
                    <a:pt x="28" y="234"/>
                  </a:lnTo>
                  <a:lnTo>
                    <a:pt x="28" y="236"/>
                  </a:lnTo>
                  <a:lnTo>
                    <a:pt x="28" y="238"/>
                  </a:lnTo>
                  <a:lnTo>
                    <a:pt x="26" y="238"/>
                  </a:lnTo>
                  <a:lnTo>
                    <a:pt x="26" y="240"/>
                  </a:lnTo>
                  <a:lnTo>
                    <a:pt x="26" y="242"/>
                  </a:lnTo>
                  <a:lnTo>
                    <a:pt x="24" y="242"/>
                  </a:lnTo>
                  <a:lnTo>
                    <a:pt x="24" y="240"/>
                  </a:lnTo>
                  <a:lnTo>
                    <a:pt x="24" y="242"/>
                  </a:lnTo>
                  <a:lnTo>
                    <a:pt x="26" y="242"/>
                  </a:lnTo>
                  <a:lnTo>
                    <a:pt x="26" y="244"/>
                  </a:lnTo>
                  <a:lnTo>
                    <a:pt x="26" y="246"/>
                  </a:lnTo>
                  <a:lnTo>
                    <a:pt x="26" y="248"/>
                  </a:lnTo>
                  <a:lnTo>
                    <a:pt x="24" y="248"/>
                  </a:lnTo>
                  <a:lnTo>
                    <a:pt x="26" y="248"/>
                  </a:lnTo>
                  <a:lnTo>
                    <a:pt x="26" y="250"/>
                  </a:lnTo>
                  <a:lnTo>
                    <a:pt x="26" y="252"/>
                  </a:lnTo>
                  <a:lnTo>
                    <a:pt x="24" y="252"/>
                  </a:lnTo>
                  <a:lnTo>
                    <a:pt x="24" y="254"/>
                  </a:lnTo>
                  <a:lnTo>
                    <a:pt x="24" y="256"/>
                  </a:lnTo>
                  <a:lnTo>
                    <a:pt x="24" y="258"/>
                  </a:lnTo>
                  <a:lnTo>
                    <a:pt x="24" y="260"/>
                  </a:lnTo>
                  <a:lnTo>
                    <a:pt x="22" y="260"/>
                  </a:lnTo>
                  <a:lnTo>
                    <a:pt x="24" y="260"/>
                  </a:lnTo>
                  <a:lnTo>
                    <a:pt x="22" y="260"/>
                  </a:lnTo>
                  <a:lnTo>
                    <a:pt x="24" y="260"/>
                  </a:lnTo>
                  <a:lnTo>
                    <a:pt x="24" y="262"/>
                  </a:lnTo>
                  <a:lnTo>
                    <a:pt x="24" y="264"/>
                  </a:lnTo>
                  <a:lnTo>
                    <a:pt x="24" y="264"/>
                  </a:lnTo>
                  <a:lnTo>
                    <a:pt x="22" y="264"/>
                  </a:lnTo>
                  <a:lnTo>
                    <a:pt x="22" y="266"/>
                  </a:lnTo>
                  <a:lnTo>
                    <a:pt x="24" y="268"/>
                  </a:lnTo>
                  <a:lnTo>
                    <a:pt x="22" y="268"/>
                  </a:lnTo>
                  <a:lnTo>
                    <a:pt x="22" y="266"/>
                  </a:lnTo>
                  <a:lnTo>
                    <a:pt x="22" y="264"/>
                  </a:lnTo>
                  <a:lnTo>
                    <a:pt x="22" y="266"/>
                  </a:lnTo>
                  <a:lnTo>
                    <a:pt x="20" y="266"/>
                  </a:lnTo>
                  <a:lnTo>
                    <a:pt x="20" y="264"/>
                  </a:lnTo>
                  <a:lnTo>
                    <a:pt x="18" y="264"/>
                  </a:lnTo>
                  <a:lnTo>
                    <a:pt x="18" y="264"/>
                  </a:lnTo>
                  <a:lnTo>
                    <a:pt x="16" y="264"/>
                  </a:lnTo>
                  <a:lnTo>
                    <a:pt x="14" y="264"/>
                  </a:lnTo>
                  <a:lnTo>
                    <a:pt x="14" y="264"/>
                  </a:lnTo>
                  <a:lnTo>
                    <a:pt x="14" y="264"/>
                  </a:lnTo>
                  <a:lnTo>
                    <a:pt x="12" y="264"/>
                  </a:lnTo>
                  <a:lnTo>
                    <a:pt x="10" y="264"/>
                  </a:lnTo>
                  <a:lnTo>
                    <a:pt x="8" y="264"/>
                  </a:lnTo>
                  <a:lnTo>
                    <a:pt x="8" y="262"/>
                  </a:lnTo>
                  <a:lnTo>
                    <a:pt x="8" y="260"/>
                  </a:lnTo>
                  <a:lnTo>
                    <a:pt x="8" y="258"/>
                  </a:lnTo>
                  <a:lnTo>
                    <a:pt x="8" y="256"/>
                  </a:lnTo>
                  <a:lnTo>
                    <a:pt x="8" y="254"/>
                  </a:lnTo>
                  <a:lnTo>
                    <a:pt x="8" y="252"/>
                  </a:lnTo>
                  <a:lnTo>
                    <a:pt x="8" y="250"/>
                  </a:lnTo>
                  <a:lnTo>
                    <a:pt x="8" y="248"/>
                  </a:lnTo>
                  <a:lnTo>
                    <a:pt x="8" y="246"/>
                  </a:lnTo>
                  <a:lnTo>
                    <a:pt x="8" y="244"/>
                  </a:lnTo>
                  <a:lnTo>
                    <a:pt x="6" y="244"/>
                  </a:lnTo>
                  <a:lnTo>
                    <a:pt x="6" y="242"/>
                  </a:lnTo>
                  <a:lnTo>
                    <a:pt x="6" y="240"/>
                  </a:lnTo>
                  <a:lnTo>
                    <a:pt x="6" y="238"/>
                  </a:lnTo>
                  <a:lnTo>
                    <a:pt x="6" y="236"/>
                  </a:lnTo>
                  <a:lnTo>
                    <a:pt x="6" y="234"/>
                  </a:lnTo>
                  <a:lnTo>
                    <a:pt x="6" y="232"/>
                  </a:lnTo>
                  <a:lnTo>
                    <a:pt x="6" y="230"/>
                  </a:lnTo>
                  <a:lnTo>
                    <a:pt x="6" y="228"/>
                  </a:lnTo>
                  <a:lnTo>
                    <a:pt x="6" y="226"/>
                  </a:lnTo>
                  <a:lnTo>
                    <a:pt x="6" y="224"/>
                  </a:lnTo>
                  <a:lnTo>
                    <a:pt x="4" y="224"/>
                  </a:lnTo>
                  <a:lnTo>
                    <a:pt x="4" y="222"/>
                  </a:lnTo>
                  <a:lnTo>
                    <a:pt x="4" y="220"/>
                  </a:lnTo>
                  <a:lnTo>
                    <a:pt x="4" y="218"/>
                  </a:lnTo>
                  <a:lnTo>
                    <a:pt x="4" y="216"/>
                  </a:lnTo>
                  <a:lnTo>
                    <a:pt x="4" y="216"/>
                  </a:lnTo>
                  <a:lnTo>
                    <a:pt x="4" y="214"/>
                  </a:lnTo>
                  <a:lnTo>
                    <a:pt x="4" y="212"/>
                  </a:lnTo>
                  <a:lnTo>
                    <a:pt x="4" y="210"/>
                  </a:lnTo>
                  <a:lnTo>
                    <a:pt x="4" y="208"/>
                  </a:lnTo>
                  <a:lnTo>
                    <a:pt x="4" y="206"/>
                  </a:lnTo>
                  <a:lnTo>
                    <a:pt x="2" y="206"/>
                  </a:lnTo>
                  <a:lnTo>
                    <a:pt x="2" y="204"/>
                  </a:lnTo>
                  <a:lnTo>
                    <a:pt x="2" y="202"/>
                  </a:lnTo>
                  <a:lnTo>
                    <a:pt x="2" y="200"/>
                  </a:lnTo>
                  <a:lnTo>
                    <a:pt x="2" y="198"/>
                  </a:lnTo>
                  <a:lnTo>
                    <a:pt x="2" y="196"/>
                  </a:lnTo>
                  <a:lnTo>
                    <a:pt x="2" y="194"/>
                  </a:lnTo>
                  <a:lnTo>
                    <a:pt x="2" y="192"/>
                  </a:lnTo>
                  <a:lnTo>
                    <a:pt x="2" y="190"/>
                  </a:lnTo>
                  <a:lnTo>
                    <a:pt x="2" y="188"/>
                  </a:lnTo>
                  <a:lnTo>
                    <a:pt x="2" y="186"/>
                  </a:lnTo>
                  <a:lnTo>
                    <a:pt x="0" y="186"/>
                  </a:lnTo>
                  <a:lnTo>
                    <a:pt x="0" y="184"/>
                  </a:lnTo>
                  <a:lnTo>
                    <a:pt x="0" y="182"/>
                  </a:lnTo>
                  <a:lnTo>
                    <a:pt x="0" y="180"/>
                  </a:lnTo>
                  <a:lnTo>
                    <a:pt x="0" y="178"/>
                  </a:lnTo>
                  <a:lnTo>
                    <a:pt x="0" y="176"/>
                  </a:lnTo>
                  <a:lnTo>
                    <a:pt x="0" y="174"/>
                  </a:lnTo>
                  <a:lnTo>
                    <a:pt x="0" y="172"/>
                  </a:lnTo>
                  <a:lnTo>
                    <a:pt x="0" y="170"/>
                  </a:lnTo>
                  <a:lnTo>
                    <a:pt x="0" y="168"/>
                  </a:lnTo>
                  <a:lnTo>
                    <a:pt x="2" y="168"/>
                  </a:lnTo>
                  <a:lnTo>
                    <a:pt x="2" y="168"/>
                  </a:lnTo>
                  <a:lnTo>
                    <a:pt x="2" y="166"/>
                  </a:lnTo>
                  <a:lnTo>
                    <a:pt x="2" y="164"/>
                  </a:lnTo>
                  <a:lnTo>
                    <a:pt x="2" y="162"/>
                  </a:lnTo>
                  <a:lnTo>
                    <a:pt x="2" y="160"/>
                  </a:lnTo>
                  <a:lnTo>
                    <a:pt x="2" y="158"/>
                  </a:lnTo>
                  <a:lnTo>
                    <a:pt x="2" y="156"/>
                  </a:lnTo>
                  <a:lnTo>
                    <a:pt x="2" y="154"/>
                  </a:lnTo>
                  <a:lnTo>
                    <a:pt x="2" y="152"/>
                  </a:lnTo>
                  <a:lnTo>
                    <a:pt x="2" y="150"/>
                  </a:lnTo>
                  <a:lnTo>
                    <a:pt x="2" y="148"/>
                  </a:lnTo>
                  <a:lnTo>
                    <a:pt x="2" y="146"/>
                  </a:lnTo>
                  <a:lnTo>
                    <a:pt x="2" y="144"/>
                  </a:lnTo>
                  <a:lnTo>
                    <a:pt x="2" y="142"/>
                  </a:lnTo>
                  <a:lnTo>
                    <a:pt x="2" y="140"/>
                  </a:lnTo>
                  <a:lnTo>
                    <a:pt x="2" y="138"/>
                  </a:lnTo>
                  <a:lnTo>
                    <a:pt x="2" y="136"/>
                  </a:lnTo>
                  <a:lnTo>
                    <a:pt x="2" y="134"/>
                  </a:lnTo>
                  <a:lnTo>
                    <a:pt x="2" y="132"/>
                  </a:lnTo>
                  <a:lnTo>
                    <a:pt x="2" y="130"/>
                  </a:lnTo>
                  <a:lnTo>
                    <a:pt x="2" y="128"/>
                  </a:lnTo>
                  <a:lnTo>
                    <a:pt x="4" y="128"/>
                  </a:lnTo>
                  <a:lnTo>
                    <a:pt x="4" y="126"/>
                  </a:lnTo>
                  <a:lnTo>
                    <a:pt x="4" y="124"/>
                  </a:lnTo>
                  <a:lnTo>
                    <a:pt x="4" y="122"/>
                  </a:lnTo>
                  <a:lnTo>
                    <a:pt x="4" y="120"/>
                  </a:lnTo>
                  <a:lnTo>
                    <a:pt x="4" y="120"/>
                  </a:lnTo>
                  <a:lnTo>
                    <a:pt x="4" y="118"/>
                  </a:lnTo>
                  <a:lnTo>
                    <a:pt x="4" y="116"/>
                  </a:lnTo>
                  <a:lnTo>
                    <a:pt x="4" y="114"/>
                  </a:lnTo>
                  <a:lnTo>
                    <a:pt x="4" y="112"/>
                  </a:lnTo>
                  <a:lnTo>
                    <a:pt x="4" y="110"/>
                  </a:lnTo>
                  <a:lnTo>
                    <a:pt x="4" y="108"/>
                  </a:lnTo>
                  <a:lnTo>
                    <a:pt x="4" y="106"/>
                  </a:lnTo>
                  <a:lnTo>
                    <a:pt x="4" y="104"/>
                  </a:lnTo>
                  <a:lnTo>
                    <a:pt x="4" y="102"/>
                  </a:lnTo>
                  <a:lnTo>
                    <a:pt x="4" y="100"/>
                  </a:lnTo>
                  <a:lnTo>
                    <a:pt x="4" y="98"/>
                  </a:lnTo>
                  <a:lnTo>
                    <a:pt x="4" y="96"/>
                  </a:lnTo>
                  <a:lnTo>
                    <a:pt x="4" y="94"/>
                  </a:lnTo>
                  <a:lnTo>
                    <a:pt x="4" y="92"/>
                  </a:lnTo>
                  <a:lnTo>
                    <a:pt x="4" y="90"/>
                  </a:lnTo>
                  <a:lnTo>
                    <a:pt x="4" y="88"/>
                  </a:lnTo>
                  <a:lnTo>
                    <a:pt x="4" y="86"/>
                  </a:lnTo>
                  <a:lnTo>
                    <a:pt x="6" y="86"/>
                  </a:lnTo>
                  <a:lnTo>
                    <a:pt x="6" y="84"/>
                  </a:lnTo>
                  <a:lnTo>
                    <a:pt x="6" y="82"/>
                  </a:lnTo>
                  <a:lnTo>
                    <a:pt x="6" y="80"/>
                  </a:lnTo>
                  <a:lnTo>
                    <a:pt x="6" y="78"/>
                  </a:lnTo>
                  <a:lnTo>
                    <a:pt x="6" y="76"/>
                  </a:lnTo>
                  <a:lnTo>
                    <a:pt x="6" y="74"/>
                  </a:lnTo>
                  <a:lnTo>
                    <a:pt x="6" y="72"/>
                  </a:lnTo>
                  <a:lnTo>
                    <a:pt x="6" y="72"/>
                  </a:lnTo>
                  <a:lnTo>
                    <a:pt x="6" y="70"/>
                  </a:lnTo>
                  <a:lnTo>
                    <a:pt x="6" y="68"/>
                  </a:lnTo>
                  <a:lnTo>
                    <a:pt x="6" y="66"/>
                  </a:lnTo>
                  <a:lnTo>
                    <a:pt x="6" y="64"/>
                  </a:lnTo>
                  <a:lnTo>
                    <a:pt x="6" y="62"/>
                  </a:lnTo>
                  <a:lnTo>
                    <a:pt x="6" y="60"/>
                  </a:lnTo>
                  <a:lnTo>
                    <a:pt x="6" y="58"/>
                  </a:lnTo>
                  <a:lnTo>
                    <a:pt x="6" y="56"/>
                  </a:lnTo>
                  <a:lnTo>
                    <a:pt x="6" y="54"/>
                  </a:lnTo>
                  <a:lnTo>
                    <a:pt x="6" y="52"/>
                  </a:lnTo>
                  <a:lnTo>
                    <a:pt x="6" y="50"/>
                  </a:lnTo>
                  <a:lnTo>
                    <a:pt x="6" y="48"/>
                  </a:lnTo>
                  <a:lnTo>
                    <a:pt x="8" y="48"/>
                  </a:lnTo>
                  <a:lnTo>
                    <a:pt x="8" y="46"/>
                  </a:lnTo>
                  <a:lnTo>
                    <a:pt x="8" y="44"/>
                  </a:lnTo>
                  <a:lnTo>
                    <a:pt x="8" y="42"/>
                  </a:lnTo>
                  <a:lnTo>
                    <a:pt x="8" y="40"/>
                  </a:lnTo>
                  <a:lnTo>
                    <a:pt x="8" y="38"/>
                  </a:lnTo>
                  <a:lnTo>
                    <a:pt x="8" y="36"/>
                  </a:lnTo>
                  <a:lnTo>
                    <a:pt x="8" y="34"/>
                  </a:lnTo>
                  <a:lnTo>
                    <a:pt x="8" y="32"/>
                  </a:lnTo>
                  <a:lnTo>
                    <a:pt x="8" y="30"/>
                  </a:lnTo>
                  <a:lnTo>
                    <a:pt x="8" y="28"/>
                  </a:lnTo>
                  <a:lnTo>
                    <a:pt x="8" y="26"/>
                  </a:lnTo>
                  <a:lnTo>
                    <a:pt x="8" y="24"/>
                  </a:lnTo>
                  <a:lnTo>
                    <a:pt x="8" y="24"/>
                  </a:lnTo>
                  <a:lnTo>
                    <a:pt x="8" y="22"/>
                  </a:lnTo>
                  <a:lnTo>
                    <a:pt x="8" y="20"/>
                  </a:lnTo>
                  <a:lnTo>
                    <a:pt x="8" y="18"/>
                  </a:lnTo>
                  <a:lnTo>
                    <a:pt x="8" y="16"/>
                  </a:lnTo>
                  <a:lnTo>
                    <a:pt x="8" y="14"/>
                  </a:lnTo>
                  <a:lnTo>
                    <a:pt x="6" y="14"/>
                  </a:lnTo>
                  <a:lnTo>
                    <a:pt x="6" y="12"/>
                  </a:lnTo>
                  <a:lnTo>
                    <a:pt x="4" y="12"/>
                  </a:lnTo>
                  <a:lnTo>
                    <a:pt x="4" y="10"/>
                  </a:lnTo>
                  <a:lnTo>
                    <a:pt x="4" y="8"/>
                  </a:lnTo>
                  <a:lnTo>
                    <a:pt x="6" y="8"/>
                  </a:lnTo>
                  <a:close/>
                  <a:moveTo>
                    <a:pt x="24" y="250"/>
                  </a:moveTo>
                  <a:lnTo>
                    <a:pt x="22" y="250"/>
                  </a:lnTo>
                  <a:lnTo>
                    <a:pt x="22" y="252"/>
                  </a:lnTo>
                  <a:lnTo>
                    <a:pt x="24" y="252"/>
                  </a:lnTo>
                  <a:lnTo>
                    <a:pt x="24" y="254"/>
                  </a:lnTo>
                  <a:lnTo>
                    <a:pt x="24" y="252"/>
                  </a:lnTo>
                  <a:lnTo>
                    <a:pt x="22" y="252"/>
                  </a:lnTo>
                  <a:lnTo>
                    <a:pt x="24" y="252"/>
                  </a:lnTo>
                  <a:lnTo>
                    <a:pt x="22" y="252"/>
                  </a:lnTo>
                  <a:lnTo>
                    <a:pt x="22" y="250"/>
                  </a:lnTo>
                  <a:lnTo>
                    <a:pt x="24" y="250"/>
                  </a:lnTo>
                  <a:close/>
                  <a:moveTo>
                    <a:pt x="22" y="264"/>
                  </a:moveTo>
                  <a:lnTo>
                    <a:pt x="22" y="266"/>
                  </a:lnTo>
                  <a:lnTo>
                    <a:pt x="22" y="264"/>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19" name="Freeform 1156">
              <a:extLst>
                <a:ext uri="{FF2B5EF4-FFF2-40B4-BE49-F238E27FC236}">
                  <a16:creationId xmlns:a16="http://schemas.microsoft.com/office/drawing/2014/main" id="{D2D0A4F3-013F-D61E-A368-2276D026ED89}"/>
                </a:ext>
              </a:extLst>
            </p:cNvPr>
            <p:cNvSpPr>
              <a:spLocks noEditPoints="1"/>
            </p:cNvSpPr>
            <p:nvPr/>
          </p:nvSpPr>
          <p:spPr bwMode="auto">
            <a:xfrm rot="21201035">
              <a:off x="5283161" y="4108311"/>
              <a:ext cx="820142" cy="674426"/>
            </a:xfrm>
            <a:custGeom>
              <a:avLst/>
              <a:gdLst>
                <a:gd name="T0" fmla="*/ 342 w 414"/>
                <a:gd name="T1" fmla="*/ 353 h 361"/>
                <a:gd name="T2" fmla="*/ 364 w 414"/>
                <a:gd name="T3" fmla="*/ 347 h 361"/>
                <a:gd name="T4" fmla="*/ 352 w 414"/>
                <a:gd name="T5" fmla="*/ 347 h 361"/>
                <a:gd name="T6" fmla="*/ 378 w 414"/>
                <a:gd name="T7" fmla="*/ 339 h 361"/>
                <a:gd name="T8" fmla="*/ 352 w 414"/>
                <a:gd name="T9" fmla="*/ 341 h 361"/>
                <a:gd name="T10" fmla="*/ 408 w 414"/>
                <a:gd name="T11" fmla="*/ 275 h 361"/>
                <a:gd name="T12" fmla="*/ 326 w 414"/>
                <a:gd name="T13" fmla="*/ 273 h 361"/>
                <a:gd name="T14" fmla="*/ 318 w 414"/>
                <a:gd name="T15" fmla="*/ 249 h 361"/>
                <a:gd name="T16" fmla="*/ 298 w 414"/>
                <a:gd name="T17" fmla="*/ 243 h 361"/>
                <a:gd name="T18" fmla="*/ 306 w 414"/>
                <a:gd name="T19" fmla="*/ 245 h 361"/>
                <a:gd name="T20" fmla="*/ 296 w 414"/>
                <a:gd name="T21" fmla="*/ 229 h 361"/>
                <a:gd name="T22" fmla="*/ 404 w 414"/>
                <a:gd name="T23" fmla="*/ 203 h 361"/>
                <a:gd name="T24" fmla="*/ 274 w 414"/>
                <a:gd name="T25" fmla="*/ 203 h 361"/>
                <a:gd name="T26" fmla="*/ 388 w 414"/>
                <a:gd name="T27" fmla="*/ 177 h 361"/>
                <a:gd name="T28" fmla="*/ 380 w 414"/>
                <a:gd name="T29" fmla="*/ 163 h 361"/>
                <a:gd name="T30" fmla="*/ 260 w 414"/>
                <a:gd name="T31" fmla="*/ 179 h 361"/>
                <a:gd name="T32" fmla="*/ 378 w 414"/>
                <a:gd name="T33" fmla="*/ 159 h 361"/>
                <a:gd name="T34" fmla="*/ 250 w 414"/>
                <a:gd name="T35" fmla="*/ 155 h 361"/>
                <a:gd name="T36" fmla="*/ 256 w 414"/>
                <a:gd name="T37" fmla="*/ 122 h 361"/>
                <a:gd name="T38" fmla="*/ 254 w 414"/>
                <a:gd name="T39" fmla="*/ 120 h 361"/>
                <a:gd name="T40" fmla="*/ 254 w 414"/>
                <a:gd name="T41" fmla="*/ 116 h 361"/>
                <a:gd name="T42" fmla="*/ 254 w 414"/>
                <a:gd name="T43" fmla="*/ 112 h 361"/>
                <a:gd name="T44" fmla="*/ 248 w 414"/>
                <a:gd name="T45" fmla="*/ 106 h 361"/>
                <a:gd name="T46" fmla="*/ 226 w 414"/>
                <a:gd name="T47" fmla="*/ 96 h 361"/>
                <a:gd name="T48" fmla="*/ 320 w 414"/>
                <a:gd name="T49" fmla="*/ 58 h 361"/>
                <a:gd name="T50" fmla="*/ 134 w 414"/>
                <a:gd name="T51" fmla="*/ 88 h 361"/>
                <a:gd name="T52" fmla="*/ 104 w 414"/>
                <a:gd name="T53" fmla="*/ 66 h 361"/>
                <a:gd name="T54" fmla="*/ 304 w 414"/>
                <a:gd name="T55" fmla="*/ 22 h 361"/>
                <a:gd name="T56" fmla="*/ 32 w 414"/>
                <a:gd name="T57" fmla="*/ 56 h 361"/>
                <a:gd name="T58" fmla="*/ 294 w 414"/>
                <a:gd name="T59" fmla="*/ 4 h 361"/>
                <a:gd name="T60" fmla="*/ 378 w 414"/>
                <a:gd name="T61" fmla="*/ 311 h 361"/>
                <a:gd name="T62" fmla="*/ 362 w 414"/>
                <a:gd name="T63" fmla="*/ 297 h 361"/>
                <a:gd name="T64" fmla="*/ 336 w 414"/>
                <a:gd name="T65" fmla="*/ 275 h 361"/>
                <a:gd name="T66" fmla="*/ 306 w 414"/>
                <a:gd name="T67" fmla="*/ 245 h 361"/>
                <a:gd name="T68" fmla="*/ 298 w 414"/>
                <a:gd name="T69" fmla="*/ 227 h 361"/>
                <a:gd name="T70" fmla="*/ 274 w 414"/>
                <a:gd name="T71" fmla="*/ 203 h 361"/>
                <a:gd name="T72" fmla="*/ 274 w 414"/>
                <a:gd name="T73" fmla="*/ 179 h 361"/>
                <a:gd name="T74" fmla="*/ 262 w 414"/>
                <a:gd name="T75" fmla="*/ 169 h 361"/>
                <a:gd name="T76" fmla="*/ 256 w 414"/>
                <a:gd name="T77" fmla="*/ 151 h 361"/>
                <a:gd name="T78" fmla="*/ 256 w 414"/>
                <a:gd name="T79" fmla="*/ 116 h 361"/>
                <a:gd name="T80" fmla="*/ 234 w 414"/>
                <a:gd name="T81" fmla="*/ 100 h 361"/>
                <a:gd name="T82" fmla="*/ 212 w 414"/>
                <a:gd name="T83" fmla="*/ 80 h 361"/>
                <a:gd name="T84" fmla="*/ 178 w 414"/>
                <a:gd name="T85" fmla="*/ 56 h 361"/>
                <a:gd name="T86" fmla="*/ 164 w 414"/>
                <a:gd name="T87" fmla="*/ 58 h 361"/>
                <a:gd name="T88" fmla="*/ 118 w 414"/>
                <a:gd name="T89" fmla="*/ 86 h 361"/>
                <a:gd name="T90" fmla="*/ 108 w 414"/>
                <a:gd name="T91" fmla="*/ 68 h 361"/>
                <a:gd name="T92" fmla="*/ 102 w 414"/>
                <a:gd name="T93" fmla="*/ 56 h 361"/>
                <a:gd name="T94" fmla="*/ 74 w 414"/>
                <a:gd name="T95" fmla="*/ 54 h 361"/>
                <a:gd name="T96" fmla="*/ 64 w 414"/>
                <a:gd name="T97" fmla="*/ 46 h 361"/>
                <a:gd name="T98" fmla="*/ 30 w 414"/>
                <a:gd name="T99" fmla="*/ 40 h 361"/>
                <a:gd name="T100" fmla="*/ 16 w 414"/>
                <a:gd name="T101" fmla="*/ 58 h 361"/>
                <a:gd name="T102" fmla="*/ 110 w 414"/>
                <a:gd name="T103" fmla="*/ 10 h 361"/>
                <a:gd name="T104" fmla="*/ 268 w 414"/>
                <a:gd name="T105" fmla="*/ 28 h 361"/>
                <a:gd name="T106" fmla="*/ 306 w 414"/>
                <a:gd name="T107" fmla="*/ 34 h 361"/>
                <a:gd name="T108" fmla="*/ 326 w 414"/>
                <a:gd name="T109" fmla="*/ 74 h 361"/>
                <a:gd name="T110" fmla="*/ 348 w 414"/>
                <a:gd name="T111" fmla="*/ 100 h 361"/>
                <a:gd name="T112" fmla="*/ 362 w 414"/>
                <a:gd name="T113" fmla="*/ 128 h 361"/>
                <a:gd name="T114" fmla="*/ 356 w 414"/>
                <a:gd name="T115" fmla="*/ 126 h 361"/>
                <a:gd name="T116" fmla="*/ 400 w 414"/>
                <a:gd name="T117" fmla="*/ 203 h 361"/>
                <a:gd name="T118" fmla="*/ 412 w 414"/>
                <a:gd name="T119" fmla="*/ 257 h 361"/>
                <a:gd name="T120" fmla="*/ 408 w 414"/>
                <a:gd name="T121" fmla="*/ 299 h 361"/>
                <a:gd name="T122" fmla="*/ 400 w 414"/>
                <a:gd name="T123" fmla="*/ 305 h 361"/>
                <a:gd name="T124" fmla="*/ 394 w 414"/>
                <a:gd name="T125" fmla="*/ 307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4" h="361">
                  <a:moveTo>
                    <a:pt x="328" y="359"/>
                  </a:moveTo>
                  <a:lnTo>
                    <a:pt x="326" y="359"/>
                  </a:lnTo>
                  <a:lnTo>
                    <a:pt x="328" y="359"/>
                  </a:lnTo>
                  <a:close/>
                  <a:moveTo>
                    <a:pt x="326" y="359"/>
                  </a:moveTo>
                  <a:lnTo>
                    <a:pt x="324" y="359"/>
                  </a:lnTo>
                  <a:lnTo>
                    <a:pt x="326" y="357"/>
                  </a:lnTo>
                  <a:lnTo>
                    <a:pt x="326" y="359"/>
                  </a:lnTo>
                  <a:close/>
                  <a:moveTo>
                    <a:pt x="318" y="359"/>
                  </a:moveTo>
                  <a:lnTo>
                    <a:pt x="318" y="357"/>
                  </a:lnTo>
                  <a:lnTo>
                    <a:pt x="318" y="359"/>
                  </a:lnTo>
                  <a:close/>
                  <a:moveTo>
                    <a:pt x="322" y="357"/>
                  </a:moveTo>
                  <a:lnTo>
                    <a:pt x="320" y="359"/>
                  </a:lnTo>
                  <a:lnTo>
                    <a:pt x="320" y="357"/>
                  </a:lnTo>
                  <a:lnTo>
                    <a:pt x="322" y="357"/>
                  </a:lnTo>
                  <a:close/>
                  <a:moveTo>
                    <a:pt x="346" y="351"/>
                  </a:moveTo>
                  <a:lnTo>
                    <a:pt x="346" y="353"/>
                  </a:lnTo>
                  <a:lnTo>
                    <a:pt x="346" y="351"/>
                  </a:lnTo>
                  <a:close/>
                  <a:moveTo>
                    <a:pt x="346" y="351"/>
                  </a:moveTo>
                  <a:lnTo>
                    <a:pt x="346" y="353"/>
                  </a:lnTo>
                  <a:lnTo>
                    <a:pt x="344" y="353"/>
                  </a:lnTo>
                  <a:lnTo>
                    <a:pt x="346" y="353"/>
                  </a:lnTo>
                  <a:lnTo>
                    <a:pt x="344" y="353"/>
                  </a:lnTo>
                  <a:lnTo>
                    <a:pt x="344" y="351"/>
                  </a:lnTo>
                  <a:lnTo>
                    <a:pt x="346" y="351"/>
                  </a:lnTo>
                  <a:close/>
                  <a:moveTo>
                    <a:pt x="338" y="353"/>
                  </a:moveTo>
                  <a:lnTo>
                    <a:pt x="340" y="353"/>
                  </a:lnTo>
                  <a:lnTo>
                    <a:pt x="340" y="355"/>
                  </a:lnTo>
                  <a:lnTo>
                    <a:pt x="340" y="353"/>
                  </a:lnTo>
                  <a:lnTo>
                    <a:pt x="340" y="355"/>
                  </a:lnTo>
                  <a:lnTo>
                    <a:pt x="338" y="355"/>
                  </a:lnTo>
                  <a:lnTo>
                    <a:pt x="336" y="355"/>
                  </a:lnTo>
                  <a:lnTo>
                    <a:pt x="338" y="355"/>
                  </a:lnTo>
                  <a:lnTo>
                    <a:pt x="336" y="355"/>
                  </a:lnTo>
                  <a:lnTo>
                    <a:pt x="338" y="355"/>
                  </a:lnTo>
                  <a:lnTo>
                    <a:pt x="336" y="355"/>
                  </a:lnTo>
                  <a:lnTo>
                    <a:pt x="338" y="355"/>
                  </a:lnTo>
                  <a:lnTo>
                    <a:pt x="340" y="355"/>
                  </a:lnTo>
                  <a:lnTo>
                    <a:pt x="338" y="355"/>
                  </a:lnTo>
                  <a:lnTo>
                    <a:pt x="340" y="355"/>
                  </a:lnTo>
                  <a:lnTo>
                    <a:pt x="340" y="353"/>
                  </a:lnTo>
                  <a:lnTo>
                    <a:pt x="338" y="355"/>
                  </a:lnTo>
                  <a:lnTo>
                    <a:pt x="338" y="353"/>
                  </a:lnTo>
                  <a:close/>
                  <a:moveTo>
                    <a:pt x="346" y="351"/>
                  </a:moveTo>
                  <a:lnTo>
                    <a:pt x="344" y="351"/>
                  </a:lnTo>
                  <a:lnTo>
                    <a:pt x="346" y="351"/>
                  </a:lnTo>
                  <a:close/>
                  <a:moveTo>
                    <a:pt x="340" y="353"/>
                  </a:moveTo>
                  <a:lnTo>
                    <a:pt x="340" y="355"/>
                  </a:lnTo>
                  <a:lnTo>
                    <a:pt x="340" y="353"/>
                  </a:lnTo>
                  <a:lnTo>
                    <a:pt x="340" y="355"/>
                  </a:lnTo>
                  <a:lnTo>
                    <a:pt x="340" y="353"/>
                  </a:lnTo>
                  <a:lnTo>
                    <a:pt x="340" y="355"/>
                  </a:lnTo>
                  <a:lnTo>
                    <a:pt x="340" y="353"/>
                  </a:lnTo>
                  <a:lnTo>
                    <a:pt x="340" y="355"/>
                  </a:lnTo>
                  <a:lnTo>
                    <a:pt x="340" y="353"/>
                  </a:lnTo>
                  <a:lnTo>
                    <a:pt x="340" y="355"/>
                  </a:lnTo>
                  <a:lnTo>
                    <a:pt x="340" y="353"/>
                  </a:lnTo>
                  <a:lnTo>
                    <a:pt x="340" y="355"/>
                  </a:lnTo>
                  <a:lnTo>
                    <a:pt x="340" y="353"/>
                  </a:lnTo>
                  <a:lnTo>
                    <a:pt x="338" y="353"/>
                  </a:lnTo>
                  <a:lnTo>
                    <a:pt x="340" y="353"/>
                  </a:lnTo>
                  <a:lnTo>
                    <a:pt x="338" y="353"/>
                  </a:lnTo>
                  <a:lnTo>
                    <a:pt x="340" y="353"/>
                  </a:lnTo>
                  <a:lnTo>
                    <a:pt x="338" y="353"/>
                  </a:lnTo>
                  <a:lnTo>
                    <a:pt x="340" y="353"/>
                  </a:lnTo>
                  <a:close/>
                  <a:moveTo>
                    <a:pt x="336" y="353"/>
                  </a:moveTo>
                  <a:lnTo>
                    <a:pt x="336" y="355"/>
                  </a:lnTo>
                  <a:lnTo>
                    <a:pt x="336" y="353"/>
                  </a:lnTo>
                  <a:close/>
                  <a:moveTo>
                    <a:pt x="320" y="355"/>
                  </a:moveTo>
                  <a:lnTo>
                    <a:pt x="322" y="355"/>
                  </a:lnTo>
                  <a:lnTo>
                    <a:pt x="322" y="357"/>
                  </a:lnTo>
                  <a:lnTo>
                    <a:pt x="320" y="357"/>
                  </a:lnTo>
                  <a:lnTo>
                    <a:pt x="322" y="357"/>
                  </a:lnTo>
                  <a:lnTo>
                    <a:pt x="322" y="355"/>
                  </a:lnTo>
                  <a:lnTo>
                    <a:pt x="320" y="355"/>
                  </a:lnTo>
                  <a:lnTo>
                    <a:pt x="320" y="357"/>
                  </a:lnTo>
                  <a:lnTo>
                    <a:pt x="320" y="355"/>
                  </a:lnTo>
                  <a:lnTo>
                    <a:pt x="320" y="357"/>
                  </a:lnTo>
                  <a:lnTo>
                    <a:pt x="318" y="357"/>
                  </a:lnTo>
                  <a:lnTo>
                    <a:pt x="318" y="355"/>
                  </a:lnTo>
                  <a:lnTo>
                    <a:pt x="320" y="355"/>
                  </a:lnTo>
                  <a:close/>
                  <a:moveTo>
                    <a:pt x="346" y="351"/>
                  </a:moveTo>
                  <a:lnTo>
                    <a:pt x="348" y="351"/>
                  </a:lnTo>
                  <a:lnTo>
                    <a:pt x="346" y="351"/>
                  </a:lnTo>
                  <a:close/>
                  <a:moveTo>
                    <a:pt x="344" y="351"/>
                  </a:moveTo>
                  <a:lnTo>
                    <a:pt x="342" y="351"/>
                  </a:lnTo>
                  <a:lnTo>
                    <a:pt x="344" y="351"/>
                  </a:lnTo>
                  <a:lnTo>
                    <a:pt x="344" y="353"/>
                  </a:lnTo>
                  <a:lnTo>
                    <a:pt x="342" y="353"/>
                  </a:lnTo>
                  <a:lnTo>
                    <a:pt x="342" y="351"/>
                  </a:lnTo>
                  <a:lnTo>
                    <a:pt x="342" y="353"/>
                  </a:lnTo>
                  <a:lnTo>
                    <a:pt x="344" y="353"/>
                  </a:lnTo>
                  <a:lnTo>
                    <a:pt x="344" y="351"/>
                  </a:lnTo>
                  <a:lnTo>
                    <a:pt x="344" y="353"/>
                  </a:lnTo>
                  <a:lnTo>
                    <a:pt x="342" y="353"/>
                  </a:lnTo>
                  <a:lnTo>
                    <a:pt x="342" y="355"/>
                  </a:lnTo>
                  <a:lnTo>
                    <a:pt x="340" y="355"/>
                  </a:lnTo>
                  <a:lnTo>
                    <a:pt x="340" y="353"/>
                  </a:lnTo>
                  <a:lnTo>
                    <a:pt x="342" y="353"/>
                  </a:lnTo>
                  <a:lnTo>
                    <a:pt x="340" y="353"/>
                  </a:lnTo>
                  <a:lnTo>
                    <a:pt x="342" y="353"/>
                  </a:lnTo>
                  <a:lnTo>
                    <a:pt x="340" y="353"/>
                  </a:lnTo>
                  <a:lnTo>
                    <a:pt x="342" y="353"/>
                  </a:lnTo>
                  <a:lnTo>
                    <a:pt x="340" y="353"/>
                  </a:lnTo>
                  <a:lnTo>
                    <a:pt x="342" y="353"/>
                  </a:lnTo>
                  <a:lnTo>
                    <a:pt x="342" y="351"/>
                  </a:lnTo>
                  <a:lnTo>
                    <a:pt x="342" y="353"/>
                  </a:lnTo>
                  <a:lnTo>
                    <a:pt x="342" y="351"/>
                  </a:lnTo>
                  <a:lnTo>
                    <a:pt x="342" y="353"/>
                  </a:lnTo>
                  <a:lnTo>
                    <a:pt x="340" y="353"/>
                  </a:lnTo>
                  <a:lnTo>
                    <a:pt x="342" y="351"/>
                  </a:lnTo>
                  <a:lnTo>
                    <a:pt x="342" y="353"/>
                  </a:lnTo>
                  <a:lnTo>
                    <a:pt x="342" y="351"/>
                  </a:lnTo>
                  <a:lnTo>
                    <a:pt x="344" y="351"/>
                  </a:lnTo>
                  <a:close/>
                  <a:moveTo>
                    <a:pt x="344" y="349"/>
                  </a:moveTo>
                  <a:lnTo>
                    <a:pt x="346" y="349"/>
                  </a:lnTo>
                  <a:lnTo>
                    <a:pt x="346" y="351"/>
                  </a:lnTo>
                  <a:lnTo>
                    <a:pt x="346" y="349"/>
                  </a:lnTo>
                  <a:lnTo>
                    <a:pt x="346" y="351"/>
                  </a:lnTo>
                  <a:lnTo>
                    <a:pt x="344" y="351"/>
                  </a:lnTo>
                  <a:lnTo>
                    <a:pt x="346" y="351"/>
                  </a:lnTo>
                  <a:lnTo>
                    <a:pt x="346" y="349"/>
                  </a:lnTo>
                  <a:lnTo>
                    <a:pt x="344" y="349"/>
                  </a:lnTo>
                  <a:lnTo>
                    <a:pt x="344" y="351"/>
                  </a:lnTo>
                  <a:lnTo>
                    <a:pt x="344" y="349"/>
                  </a:lnTo>
                  <a:close/>
                  <a:moveTo>
                    <a:pt x="348" y="349"/>
                  </a:moveTo>
                  <a:lnTo>
                    <a:pt x="348" y="351"/>
                  </a:lnTo>
                  <a:lnTo>
                    <a:pt x="348" y="349"/>
                  </a:lnTo>
                  <a:lnTo>
                    <a:pt x="348" y="351"/>
                  </a:lnTo>
                  <a:lnTo>
                    <a:pt x="346" y="351"/>
                  </a:lnTo>
                  <a:lnTo>
                    <a:pt x="348" y="351"/>
                  </a:lnTo>
                  <a:lnTo>
                    <a:pt x="346" y="351"/>
                  </a:lnTo>
                  <a:lnTo>
                    <a:pt x="348" y="351"/>
                  </a:lnTo>
                  <a:lnTo>
                    <a:pt x="346" y="351"/>
                  </a:lnTo>
                  <a:lnTo>
                    <a:pt x="348" y="351"/>
                  </a:lnTo>
                  <a:lnTo>
                    <a:pt x="346" y="351"/>
                  </a:lnTo>
                  <a:lnTo>
                    <a:pt x="346" y="349"/>
                  </a:lnTo>
                  <a:lnTo>
                    <a:pt x="348" y="349"/>
                  </a:lnTo>
                  <a:lnTo>
                    <a:pt x="348" y="351"/>
                  </a:lnTo>
                  <a:lnTo>
                    <a:pt x="348" y="349"/>
                  </a:lnTo>
                  <a:close/>
                  <a:moveTo>
                    <a:pt x="344" y="349"/>
                  </a:moveTo>
                  <a:lnTo>
                    <a:pt x="344" y="351"/>
                  </a:lnTo>
                  <a:lnTo>
                    <a:pt x="344" y="349"/>
                  </a:lnTo>
                  <a:close/>
                  <a:moveTo>
                    <a:pt x="346" y="349"/>
                  </a:moveTo>
                  <a:lnTo>
                    <a:pt x="346" y="351"/>
                  </a:lnTo>
                  <a:lnTo>
                    <a:pt x="346" y="349"/>
                  </a:lnTo>
                  <a:close/>
                  <a:moveTo>
                    <a:pt x="342" y="351"/>
                  </a:moveTo>
                  <a:lnTo>
                    <a:pt x="342" y="349"/>
                  </a:lnTo>
                  <a:lnTo>
                    <a:pt x="342" y="351"/>
                  </a:lnTo>
                  <a:close/>
                  <a:moveTo>
                    <a:pt x="278" y="361"/>
                  </a:moveTo>
                  <a:lnTo>
                    <a:pt x="278" y="359"/>
                  </a:lnTo>
                  <a:lnTo>
                    <a:pt x="278" y="361"/>
                  </a:lnTo>
                  <a:close/>
                  <a:moveTo>
                    <a:pt x="358" y="347"/>
                  </a:moveTo>
                  <a:lnTo>
                    <a:pt x="360" y="347"/>
                  </a:lnTo>
                  <a:lnTo>
                    <a:pt x="358" y="347"/>
                  </a:lnTo>
                  <a:close/>
                  <a:moveTo>
                    <a:pt x="338" y="351"/>
                  </a:moveTo>
                  <a:lnTo>
                    <a:pt x="338" y="349"/>
                  </a:lnTo>
                  <a:lnTo>
                    <a:pt x="338" y="351"/>
                  </a:lnTo>
                  <a:close/>
                  <a:moveTo>
                    <a:pt x="338" y="349"/>
                  </a:moveTo>
                  <a:lnTo>
                    <a:pt x="338" y="351"/>
                  </a:lnTo>
                  <a:lnTo>
                    <a:pt x="338" y="349"/>
                  </a:lnTo>
                  <a:close/>
                  <a:moveTo>
                    <a:pt x="336" y="351"/>
                  </a:moveTo>
                  <a:lnTo>
                    <a:pt x="336" y="349"/>
                  </a:lnTo>
                  <a:lnTo>
                    <a:pt x="336" y="351"/>
                  </a:lnTo>
                  <a:close/>
                  <a:moveTo>
                    <a:pt x="338" y="349"/>
                  </a:moveTo>
                  <a:lnTo>
                    <a:pt x="338" y="351"/>
                  </a:lnTo>
                  <a:lnTo>
                    <a:pt x="338" y="349"/>
                  </a:lnTo>
                  <a:close/>
                  <a:moveTo>
                    <a:pt x="348" y="347"/>
                  </a:moveTo>
                  <a:lnTo>
                    <a:pt x="348" y="349"/>
                  </a:lnTo>
                  <a:lnTo>
                    <a:pt x="348" y="347"/>
                  </a:lnTo>
                  <a:close/>
                  <a:moveTo>
                    <a:pt x="340" y="349"/>
                  </a:moveTo>
                  <a:lnTo>
                    <a:pt x="338" y="349"/>
                  </a:lnTo>
                  <a:lnTo>
                    <a:pt x="340" y="349"/>
                  </a:lnTo>
                  <a:close/>
                  <a:moveTo>
                    <a:pt x="348" y="347"/>
                  </a:moveTo>
                  <a:lnTo>
                    <a:pt x="346" y="347"/>
                  </a:lnTo>
                  <a:lnTo>
                    <a:pt x="348" y="347"/>
                  </a:lnTo>
                  <a:lnTo>
                    <a:pt x="348" y="349"/>
                  </a:lnTo>
                  <a:lnTo>
                    <a:pt x="346" y="349"/>
                  </a:lnTo>
                  <a:lnTo>
                    <a:pt x="348" y="349"/>
                  </a:lnTo>
                  <a:lnTo>
                    <a:pt x="346" y="349"/>
                  </a:lnTo>
                  <a:lnTo>
                    <a:pt x="346" y="347"/>
                  </a:lnTo>
                  <a:lnTo>
                    <a:pt x="348" y="347"/>
                  </a:lnTo>
                  <a:close/>
                  <a:moveTo>
                    <a:pt x="362" y="347"/>
                  </a:moveTo>
                  <a:lnTo>
                    <a:pt x="364" y="347"/>
                  </a:lnTo>
                  <a:lnTo>
                    <a:pt x="362" y="347"/>
                  </a:lnTo>
                  <a:close/>
                  <a:moveTo>
                    <a:pt x="342" y="347"/>
                  </a:moveTo>
                  <a:lnTo>
                    <a:pt x="340" y="347"/>
                  </a:lnTo>
                  <a:lnTo>
                    <a:pt x="342" y="347"/>
                  </a:lnTo>
                  <a:close/>
                  <a:moveTo>
                    <a:pt x="346" y="347"/>
                  </a:moveTo>
                  <a:lnTo>
                    <a:pt x="344" y="347"/>
                  </a:lnTo>
                  <a:lnTo>
                    <a:pt x="346" y="347"/>
                  </a:lnTo>
                  <a:close/>
                  <a:moveTo>
                    <a:pt x="362" y="347"/>
                  </a:moveTo>
                  <a:lnTo>
                    <a:pt x="362" y="345"/>
                  </a:lnTo>
                  <a:lnTo>
                    <a:pt x="362" y="347"/>
                  </a:lnTo>
                  <a:close/>
                  <a:moveTo>
                    <a:pt x="342" y="347"/>
                  </a:moveTo>
                  <a:lnTo>
                    <a:pt x="340" y="347"/>
                  </a:lnTo>
                  <a:lnTo>
                    <a:pt x="342" y="347"/>
                  </a:lnTo>
                  <a:close/>
                  <a:moveTo>
                    <a:pt x="356" y="347"/>
                  </a:moveTo>
                  <a:lnTo>
                    <a:pt x="358" y="347"/>
                  </a:lnTo>
                  <a:lnTo>
                    <a:pt x="358" y="347"/>
                  </a:lnTo>
                  <a:lnTo>
                    <a:pt x="356" y="347"/>
                  </a:lnTo>
                  <a:lnTo>
                    <a:pt x="356" y="347"/>
                  </a:lnTo>
                  <a:lnTo>
                    <a:pt x="356" y="347"/>
                  </a:lnTo>
                  <a:close/>
                  <a:moveTo>
                    <a:pt x="342" y="347"/>
                  </a:moveTo>
                  <a:lnTo>
                    <a:pt x="340" y="347"/>
                  </a:lnTo>
                  <a:lnTo>
                    <a:pt x="342" y="347"/>
                  </a:lnTo>
                  <a:close/>
                  <a:moveTo>
                    <a:pt x="366" y="345"/>
                  </a:moveTo>
                  <a:lnTo>
                    <a:pt x="364" y="345"/>
                  </a:lnTo>
                  <a:lnTo>
                    <a:pt x="364" y="347"/>
                  </a:lnTo>
                  <a:lnTo>
                    <a:pt x="364" y="345"/>
                  </a:lnTo>
                  <a:lnTo>
                    <a:pt x="366" y="345"/>
                  </a:lnTo>
                  <a:close/>
                  <a:moveTo>
                    <a:pt x="342" y="347"/>
                  </a:moveTo>
                  <a:lnTo>
                    <a:pt x="340" y="347"/>
                  </a:lnTo>
                  <a:lnTo>
                    <a:pt x="342" y="347"/>
                  </a:lnTo>
                  <a:close/>
                  <a:moveTo>
                    <a:pt x="342" y="347"/>
                  </a:moveTo>
                  <a:lnTo>
                    <a:pt x="340" y="347"/>
                  </a:lnTo>
                  <a:lnTo>
                    <a:pt x="342" y="347"/>
                  </a:lnTo>
                  <a:close/>
                  <a:moveTo>
                    <a:pt x="354" y="347"/>
                  </a:moveTo>
                  <a:lnTo>
                    <a:pt x="354" y="345"/>
                  </a:lnTo>
                  <a:lnTo>
                    <a:pt x="354" y="347"/>
                  </a:lnTo>
                  <a:close/>
                  <a:moveTo>
                    <a:pt x="344" y="347"/>
                  </a:moveTo>
                  <a:lnTo>
                    <a:pt x="344" y="347"/>
                  </a:lnTo>
                  <a:lnTo>
                    <a:pt x="342" y="347"/>
                  </a:lnTo>
                  <a:lnTo>
                    <a:pt x="342" y="347"/>
                  </a:lnTo>
                  <a:lnTo>
                    <a:pt x="342" y="347"/>
                  </a:lnTo>
                  <a:lnTo>
                    <a:pt x="342" y="347"/>
                  </a:lnTo>
                  <a:lnTo>
                    <a:pt x="344" y="347"/>
                  </a:lnTo>
                  <a:close/>
                  <a:moveTo>
                    <a:pt x="342" y="347"/>
                  </a:moveTo>
                  <a:lnTo>
                    <a:pt x="342" y="347"/>
                  </a:lnTo>
                  <a:lnTo>
                    <a:pt x="342" y="347"/>
                  </a:lnTo>
                  <a:close/>
                  <a:moveTo>
                    <a:pt x="354" y="347"/>
                  </a:moveTo>
                  <a:lnTo>
                    <a:pt x="356" y="347"/>
                  </a:lnTo>
                  <a:lnTo>
                    <a:pt x="356" y="347"/>
                  </a:lnTo>
                  <a:lnTo>
                    <a:pt x="356" y="347"/>
                  </a:lnTo>
                  <a:lnTo>
                    <a:pt x="354" y="347"/>
                  </a:lnTo>
                  <a:lnTo>
                    <a:pt x="354" y="345"/>
                  </a:lnTo>
                  <a:lnTo>
                    <a:pt x="354" y="347"/>
                  </a:lnTo>
                  <a:close/>
                  <a:moveTo>
                    <a:pt x="342" y="347"/>
                  </a:moveTo>
                  <a:lnTo>
                    <a:pt x="342" y="347"/>
                  </a:lnTo>
                  <a:lnTo>
                    <a:pt x="342" y="347"/>
                  </a:lnTo>
                  <a:close/>
                  <a:moveTo>
                    <a:pt x="356" y="345"/>
                  </a:moveTo>
                  <a:lnTo>
                    <a:pt x="356" y="347"/>
                  </a:lnTo>
                  <a:lnTo>
                    <a:pt x="356" y="345"/>
                  </a:lnTo>
                  <a:lnTo>
                    <a:pt x="356" y="347"/>
                  </a:lnTo>
                  <a:lnTo>
                    <a:pt x="356" y="345"/>
                  </a:lnTo>
                  <a:close/>
                  <a:moveTo>
                    <a:pt x="342" y="347"/>
                  </a:moveTo>
                  <a:lnTo>
                    <a:pt x="342" y="347"/>
                  </a:lnTo>
                  <a:lnTo>
                    <a:pt x="342" y="347"/>
                  </a:lnTo>
                  <a:close/>
                  <a:moveTo>
                    <a:pt x="358" y="347"/>
                  </a:moveTo>
                  <a:lnTo>
                    <a:pt x="358" y="345"/>
                  </a:lnTo>
                  <a:lnTo>
                    <a:pt x="358" y="347"/>
                  </a:lnTo>
                  <a:close/>
                  <a:moveTo>
                    <a:pt x="342" y="347"/>
                  </a:moveTo>
                  <a:lnTo>
                    <a:pt x="342" y="347"/>
                  </a:lnTo>
                  <a:lnTo>
                    <a:pt x="342" y="347"/>
                  </a:lnTo>
                  <a:close/>
                  <a:moveTo>
                    <a:pt x="350" y="347"/>
                  </a:moveTo>
                  <a:lnTo>
                    <a:pt x="350" y="347"/>
                  </a:lnTo>
                  <a:lnTo>
                    <a:pt x="352" y="347"/>
                  </a:lnTo>
                  <a:lnTo>
                    <a:pt x="352" y="349"/>
                  </a:lnTo>
                  <a:lnTo>
                    <a:pt x="350" y="349"/>
                  </a:lnTo>
                  <a:lnTo>
                    <a:pt x="348" y="349"/>
                  </a:lnTo>
                  <a:lnTo>
                    <a:pt x="348" y="351"/>
                  </a:lnTo>
                  <a:lnTo>
                    <a:pt x="348" y="349"/>
                  </a:lnTo>
                  <a:lnTo>
                    <a:pt x="350" y="349"/>
                  </a:lnTo>
                  <a:lnTo>
                    <a:pt x="348" y="349"/>
                  </a:lnTo>
                  <a:lnTo>
                    <a:pt x="350" y="349"/>
                  </a:lnTo>
                  <a:lnTo>
                    <a:pt x="348" y="349"/>
                  </a:lnTo>
                  <a:lnTo>
                    <a:pt x="350" y="349"/>
                  </a:lnTo>
                  <a:lnTo>
                    <a:pt x="348" y="349"/>
                  </a:lnTo>
                  <a:lnTo>
                    <a:pt x="350" y="349"/>
                  </a:lnTo>
                  <a:lnTo>
                    <a:pt x="348" y="349"/>
                  </a:lnTo>
                  <a:lnTo>
                    <a:pt x="350" y="349"/>
                  </a:lnTo>
                  <a:lnTo>
                    <a:pt x="350" y="347"/>
                  </a:lnTo>
                  <a:lnTo>
                    <a:pt x="348" y="347"/>
                  </a:lnTo>
                  <a:lnTo>
                    <a:pt x="348" y="349"/>
                  </a:lnTo>
                  <a:lnTo>
                    <a:pt x="348" y="347"/>
                  </a:lnTo>
                  <a:lnTo>
                    <a:pt x="348" y="347"/>
                  </a:lnTo>
                  <a:lnTo>
                    <a:pt x="348" y="347"/>
                  </a:lnTo>
                  <a:lnTo>
                    <a:pt x="348" y="347"/>
                  </a:lnTo>
                  <a:lnTo>
                    <a:pt x="348" y="347"/>
                  </a:lnTo>
                  <a:lnTo>
                    <a:pt x="348" y="347"/>
                  </a:lnTo>
                  <a:lnTo>
                    <a:pt x="348" y="347"/>
                  </a:lnTo>
                  <a:lnTo>
                    <a:pt x="350" y="347"/>
                  </a:lnTo>
                  <a:lnTo>
                    <a:pt x="350" y="349"/>
                  </a:lnTo>
                  <a:lnTo>
                    <a:pt x="350" y="347"/>
                  </a:lnTo>
                  <a:lnTo>
                    <a:pt x="350" y="349"/>
                  </a:lnTo>
                  <a:lnTo>
                    <a:pt x="352" y="349"/>
                  </a:lnTo>
                  <a:lnTo>
                    <a:pt x="352" y="347"/>
                  </a:lnTo>
                  <a:lnTo>
                    <a:pt x="350" y="347"/>
                  </a:lnTo>
                  <a:lnTo>
                    <a:pt x="352" y="347"/>
                  </a:lnTo>
                  <a:lnTo>
                    <a:pt x="350" y="347"/>
                  </a:lnTo>
                  <a:lnTo>
                    <a:pt x="352" y="347"/>
                  </a:lnTo>
                  <a:lnTo>
                    <a:pt x="350" y="347"/>
                  </a:lnTo>
                  <a:lnTo>
                    <a:pt x="350" y="347"/>
                  </a:lnTo>
                  <a:lnTo>
                    <a:pt x="350" y="347"/>
                  </a:lnTo>
                  <a:lnTo>
                    <a:pt x="350" y="347"/>
                  </a:lnTo>
                  <a:lnTo>
                    <a:pt x="350" y="347"/>
                  </a:lnTo>
                  <a:lnTo>
                    <a:pt x="350" y="347"/>
                  </a:lnTo>
                  <a:lnTo>
                    <a:pt x="348" y="347"/>
                  </a:lnTo>
                  <a:lnTo>
                    <a:pt x="350" y="347"/>
                  </a:lnTo>
                  <a:close/>
                  <a:moveTo>
                    <a:pt x="354" y="345"/>
                  </a:moveTo>
                  <a:lnTo>
                    <a:pt x="354" y="347"/>
                  </a:lnTo>
                  <a:lnTo>
                    <a:pt x="354" y="345"/>
                  </a:lnTo>
                  <a:close/>
                  <a:moveTo>
                    <a:pt x="350" y="347"/>
                  </a:moveTo>
                  <a:lnTo>
                    <a:pt x="350" y="345"/>
                  </a:lnTo>
                  <a:lnTo>
                    <a:pt x="350" y="347"/>
                  </a:lnTo>
                  <a:close/>
                  <a:moveTo>
                    <a:pt x="352" y="345"/>
                  </a:moveTo>
                  <a:lnTo>
                    <a:pt x="352" y="347"/>
                  </a:lnTo>
                  <a:lnTo>
                    <a:pt x="354" y="347"/>
                  </a:lnTo>
                  <a:lnTo>
                    <a:pt x="354" y="347"/>
                  </a:lnTo>
                  <a:lnTo>
                    <a:pt x="354" y="347"/>
                  </a:lnTo>
                  <a:lnTo>
                    <a:pt x="352" y="347"/>
                  </a:lnTo>
                  <a:lnTo>
                    <a:pt x="352" y="347"/>
                  </a:lnTo>
                  <a:lnTo>
                    <a:pt x="352" y="347"/>
                  </a:lnTo>
                  <a:lnTo>
                    <a:pt x="352" y="347"/>
                  </a:lnTo>
                  <a:lnTo>
                    <a:pt x="352" y="347"/>
                  </a:lnTo>
                  <a:lnTo>
                    <a:pt x="350" y="347"/>
                  </a:lnTo>
                  <a:lnTo>
                    <a:pt x="350" y="345"/>
                  </a:lnTo>
                  <a:lnTo>
                    <a:pt x="352" y="345"/>
                  </a:lnTo>
                  <a:lnTo>
                    <a:pt x="352" y="347"/>
                  </a:lnTo>
                  <a:lnTo>
                    <a:pt x="352" y="345"/>
                  </a:lnTo>
                  <a:lnTo>
                    <a:pt x="352" y="347"/>
                  </a:lnTo>
                  <a:lnTo>
                    <a:pt x="350" y="347"/>
                  </a:lnTo>
                  <a:lnTo>
                    <a:pt x="352" y="347"/>
                  </a:lnTo>
                  <a:lnTo>
                    <a:pt x="352" y="345"/>
                  </a:lnTo>
                  <a:lnTo>
                    <a:pt x="352" y="347"/>
                  </a:lnTo>
                  <a:lnTo>
                    <a:pt x="352" y="345"/>
                  </a:lnTo>
                  <a:close/>
                  <a:moveTo>
                    <a:pt x="372" y="341"/>
                  </a:moveTo>
                  <a:lnTo>
                    <a:pt x="372" y="343"/>
                  </a:lnTo>
                  <a:lnTo>
                    <a:pt x="370" y="343"/>
                  </a:lnTo>
                  <a:lnTo>
                    <a:pt x="370" y="341"/>
                  </a:lnTo>
                  <a:lnTo>
                    <a:pt x="372" y="341"/>
                  </a:lnTo>
                  <a:lnTo>
                    <a:pt x="372" y="343"/>
                  </a:lnTo>
                  <a:lnTo>
                    <a:pt x="372" y="341"/>
                  </a:lnTo>
                  <a:lnTo>
                    <a:pt x="372" y="343"/>
                  </a:lnTo>
                  <a:lnTo>
                    <a:pt x="372" y="341"/>
                  </a:lnTo>
                  <a:close/>
                  <a:moveTo>
                    <a:pt x="350" y="345"/>
                  </a:moveTo>
                  <a:lnTo>
                    <a:pt x="352" y="345"/>
                  </a:lnTo>
                  <a:lnTo>
                    <a:pt x="350" y="345"/>
                  </a:lnTo>
                  <a:lnTo>
                    <a:pt x="352" y="345"/>
                  </a:lnTo>
                  <a:lnTo>
                    <a:pt x="350" y="345"/>
                  </a:lnTo>
                  <a:lnTo>
                    <a:pt x="350" y="347"/>
                  </a:lnTo>
                  <a:lnTo>
                    <a:pt x="350" y="345"/>
                  </a:lnTo>
                  <a:close/>
                  <a:moveTo>
                    <a:pt x="350" y="345"/>
                  </a:moveTo>
                  <a:lnTo>
                    <a:pt x="350" y="347"/>
                  </a:lnTo>
                  <a:lnTo>
                    <a:pt x="350" y="345"/>
                  </a:lnTo>
                  <a:close/>
                  <a:moveTo>
                    <a:pt x="356" y="345"/>
                  </a:moveTo>
                  <a:lnTo>
                    <a:pt x="358" y="345"/>
                  </a:lnTo>
                  <a:lnTo>
                    <a:pt x="356" y="345"/>
                  </a:lnTo>
                  <a:lnTo>
                    <a:pt x="358" y="345"/>
                  </a:lnTo>
                  <a:lnTo>
                    <a:pt x="358" y="347"/>
                  </a:lnTo>
                  <a:lnTo>
                    <a:pt x="356" y="347"/>
                  </a:lnTo>
                  <a:lnTo>
                    <a:pt x="356" y="345"/>
                  </a:lnTo>
                  <a:close/>
                  <a:moveTo>
                    <a:pt x="360" y="343"/>
                  </a:moveTo>
                  <a:lnTo>
                    <a:pt x="360" y="345"/>
                  </a:lnTo>
                  <a:lnTo>
                    <a:pt x="360" y="343"/>
                  </a:lnTo>
                  <a:close/>
                  <a:moveTo>
                    <a:pt x="362" y="343"/>
                  </a:moveTo>
                  <a:lnTo>
                    <a:pt x="362" y="345"/>
                  </a:lnTo>
                  <a:lnTo>
                    <a:pt x="360" y="345"/>
                  </a:lnTo>
                  <a:lnTo>
                    <a:pt x="360" y="343"/>
                  </a:lnTo>
                  <a:lnTo>
                    <a:pt x="362" y="343"/>
                  </a:lnTo>
                  <a:close/>
                  <a:moveTo>
                    <a:pt x="352" y="345"/>
                  </a:moveTo>
                  <a:lnTo>
                    <a:pt x="354" y="345"/>
                  </a:lnTo>
                  <a:lnTo>
                    <a:pt x="354" y="347"/>
                  </a:lnTo>
                  <a:lnTo>
                    <a:pt x="354" y="345"/>
                  </a:lnTo>
                  <a:lnTo>
                    <a:pt x="354" y="347"/>
                  </a:lnTo>
                  <a:lnTo>
                    <a:pt x="354" y="345"/>
                  </a:lnTo>
                  <a:lnTo>
                    <a:pt x="352" y="345"/>
                  </a:lnTo>
                  <a:close/>
                  <a:moveTo>
                    <a:pt x="348" y="345"/>
                  </a:moveTo>
                  <a:lnTo>
                    <a:pt x="346" y="345"/>
                  </a:lnTo>
                  <a:lnTo>
                    <a:pt x="348" y="345"/>
                  </a:lnTo>
                  <a:lnTo>
                    <a:pt x="346" y="345"/>
                  </a:lnTo>
                  <a:lnTo>
                    <a:pt x="348" y="345"/>
                  </a:lnTo>
                  <a:close/>
                  <a:moveTo>
                    <a:pt x="372" y="339"/>
                  </a:moveTo>
                  <a:lnTo>
                    <a:pt x="372" y="341"/>
                  </a:lnTo>
                  <a:lnTo>
                    <a:pt x="372" y="339"/>
                  </a:lnTo>
                  <a:close/>
                  <a:moveTo>
                    <a:pt x="376" y="339"/>
                  </a:moveTo>
                  <a:lnTo>
                    <a:pt x="376" y="341"/>
                  </a:lnTo>
                  <a:lnTo>
                    <a:pt x="376" y="339"/>
                  </a:lnTo>
                  <a:close/>
                  <a:moveTo>
                    <a:pt x="378" y="339"/>
                  </a:moveTo>
                  <a:lnTo>
                    <a:pt x="376" y="339"/>
                  </a:lnTo>
                  <a:lnTo>
                    <a:pt x="378" y="339"/>
                  </a:lnTo>
                  <a:lnTo>
                    <a:pt x="376" y="339"/>
                  </a:lnTo>
                  <a:lnTo>
                    <a:pt x="378" y="339"/>
                  </a:lnTo>
                  <a:close/>
                  <a:moveTo>
                    <a:pt x="378" y="339"/>
                  </a:moveTo>
                  <a:lnTo>
                    <a:pt x="376" y="339"/>
                  </a:lnTo>
                  <a:lnTo>
                    <a:pt x="378" y="339"/>
                  </a:lnTo>
                  <a:close/>
                  <a:moveTo>
                    <a:pt x="358" y="341"/>
                  </a:moveTo>
                  <a:lnTo>
                    <a:pt x="358" y="343"/>
                  </a:lnTo>
                  <a:lnTo>
                    <a:pt x="360" y="343"/>
                  </a:lnTo>
                  <a:lnTo>
                    <a:pt x="358" y="343"/>
                  </a:lnTo>
                  <a:lnTo>
                    <a:pt x="358" y="341"/>
                  </a:lnTo>
                  <a:close/>
                  <a:moveTo>
                    <a:pt x="374" y="339"/>
                  </a:moveTo>
                  <a:lnTo>
                    <a:pt x="376" y="339"/>
                  </a:lnTo>
                  <a:lnTo>
                    <a:pt x="374" y="339"/>
                  </a:lnTo>
                  <a:lnTo>
                    <a:pt x="374" y="341"/>
                  </a:lnTo>
                  <a:lnTo>
                    <a:pt x="372" y="341"/>
                  </a:lnTo>
                  <a:lnTo>
                    <a:pt x="372" y="343"/>
                  </a:lnTo>
                  <a:lnTo>
                    <a:pt x="374" y="343"/>
                  </a:lnTo>
                  <a:lnTo>
                    <a:pt x="372" y="343"/>
                  </a:lnTo>
                  <a:lnTo>
                    <a:pt x="372" y="341"/>
                  </a:lnTo>
                  <a:lnTo>
                    <a:pt x="372" y="343"/>
                  </a:lnTo>
                  <a:lnTo>
                    <a:pt x="372" y="341"/>
                  </a:lnTo>
                  <a:lnTo>
                    <a:pt x="370" y="341"/>
                  </a:lnTo>
                  <a:lnTo>
                    <a:pt x="372" y="341"/>
                  </a:lnTo>
                  <a:lnTo>
                    <a:pt x="374" y="341"/>
                  </a:lnTo>
                  <a:lnTo>
                    <a:pt x="374" y="339"/>
                  </a:lnTo>
                  <a:lnTo>
                    <a:pt x="374" y="341"/>
                  </a:lnTo>
                  <a:lnTo>
                    <a:pt x="374" y="339"/>
                  </a:lnTo>
                  <a:close/>
                  <a:moveTo>
                    <a:pt x="356" y="343"/>
                  </a:moveTo>
                  <a:lnTo>
                    <a:pt x="356" y="341"/>
                  </a:lnTo>
                  <a:lnTo>
                    <a:pt x="356" y="343"/>
                  </a:lnTo>
                  <a:close/>
                  <a:moveTo>
                    <a:pt x="360" y="341"/>
                  </a:moveTo>
                  <a:lnTo>
                    <a:pt x="360" y="343"/>
                  </a:lnTo>
                  <a:lnTo>
                    <a:pt x="360" y="341"/>
                  </a:lnTo>
                  <a:close/>
                  <a:moveTo>
                    <a:pt x="378" y="339"/>
                  </a:moveTo>
                  <a:lnTo>
                    <a:pt x="378" y="337"/>
                  </a:lnTo>
                  <a:lnTo>
                    <a:pt x="378" y="339"/>
                  </a:lnTo>
                  <a:close/>
                  <a:moveTo>
                    <a:pt x="358" y="343"/>
                  </a:moveTo>
                  <a:lnTo>
                    <a:pt x="358" y="345"/>
                  </a:lnTo>
                  <a:lnTo>
                    <a:pt x="360" y="345"/>
                  </a:lnTo>
                  <a:lnTo>
                    <a:pt x="360" y="343"/>
                  </a:lnTo>
                  <a:lnTo>
                    <a:pt x="360" y="345"/>
                  </a:lnTo>
                  <a:lnTo>
                    <a:pt x="360" y="343"/>
                  </a:lnTo>
                  <a:lnTo>
                    <a:pt x="360" y="345"/>
                  </a:lnTo>
                  <a:lnTo>
                    <a:pt x="360" y="347"/>
                  </a:lnTo>
                  <a:lnTo>
                    <a:pt x="362" y="347"/>
                  </a:lnTo>
                  <a:lnTo>
                    <a:pt x="360" y="347"/>
                  </a:lnTo>
                  <a:lnTo>
                    <a:pt x="362" y="347"/>
                  </a:lnTo>
                  <a:lnTo>
                    <a:pt x="360" y="347"/>
                  </a:lnTo>
                  <a:lnTo>
                    <a:pt x="360" y="347"/>
                  </a:lnTo>
                  <a:lnTo>
                    <a:pt x="360" y="347"/>
                  </a:lnTo>
                  <a:lnTo>
                    <a:pt x="362" y="347"/>
                  </a:lnTo>
                  <a:lnTo>
                    <a:pt x="360" y="347"/>
                  </a:lnTo>
                  <a:lnTo>
                    <a:pt x="362" y="347"/>
                  </a:lnTo>
                  <a:lnTo>
                    <a:pt x="360" y="347"/>
                  </a:lnTo>
                  <a:lnTo>
                    <a:pt x="358" y="347"/>
                  </a:lnTo>
                  <a:lnTo>
                    <a:pt x="360" y="347"/>
                  </a:lnTo>
                  <a:lnTo>
                    <a:pt x="358" y="347"/>
                  </a:lnTo>
                  <a:lnTo>
                    <a:pt x="360" y="347"/>
                  </a:lnTo>
                  <a:lnTo>
                    <a:pt x="358" y="347"/>
                  </a:lnTo>
                  <a:lnTo>
                    <a:pt x="358" y="345"/>
                  </a:lnTo>
                  <a:lnTo>
                    <a:pt x="358" y="343"/>
                  </a:lnTo>
                  <a:lnTo>
                    <a:pt x="356" y="343"/>
                  </a:lnTo>
                  <a:lnTo>
                    <a:pt x="356" y="341"/>
                  </a:lnTo>
                  <a:lnTo>
                    <a:pt x="358" y="341"/>
                  </a:lnTo>
                  <a:lnTo>
                    <a:pt x="358" y="343"/>
                  </a:lnTo>
                  <a:close/>
                  <a:moveTo>
                    <a:pt x="354" y="343"/>
                  </a:moveTo>
                  <a:lnTo>
                    <a:pt x="356" y="343"/>
                  </a:lnTo>
                  <a:lnTo>
                    <a:pt x="356" y="345"/>
                  </a:lnTo>
                  <a:lnTo>
                    <a:pt x="354" y="345"/>
                  </a:lnTo>
                  <a:lnTo>
                    <a:pt x="354" y="343"/>
                  </a:lnTo>
                  <a:close/>
                  <a:moveTo>
                    <a:pt x="378" y="339"/>
                  </a:moveTo>
                  <a:lnTo>
                    <a:pt x="376" y="339"/>
                  </a:lnTo>
                  <a:lnTo>
                    <a:pt x="378" y="339"/>
                  </a:lnTo>
                  <a:lnTo>
                    <a:pt x="378" y="337"/>
                  </a:lnTo>
                  <a:lnTo>
                    <a:pt x="378" y="339"/>
                  </a:lnTo>
                  <a:close/>
                  <a:moveTo>
                    <a:pt x="360" y="341"/>
                  </a:moveTo>
                  <a:lnTo>
                    <a:pt x="362" y="341"/>
                  </a:lnTo>
                  <a:lnTo>
                    <a:pt x="362" y="343"/>
                  </a:lnTo>
                  <a:lnTo>
                    <a:pt x="360" y="343"/>
                  </a:lnTo>
                  <a:lnTo>
                    <a:pt x="362" y="343"/>
                  </a:lnTo>
                  <a:lnTo>
                    <a:pt x="362" y="341"/>
                  </a:lnTo>
                  <a:lnTo>
                    <a:pt x="362" y="343"/>
                  </a:lnTo>
                  <a:lnTo>
                    <a:pt x="362" y="341"/>
                  </a:lnTo>
                  <a:lnTo>
                    <a:pt x="360" y="341"/>
                  </a:lnTo>
                  <a:lnTo>
                    <a:pt x="362" y="341"/>
                  </a:lnTo>
                  <a:lnTo>
                    <a:pt x="360" y="341"/>
                  </a:lnTo>
                  <a:close/>
                  <a:moveTo>
                    <a:pt x="356" y="341"/>
                  </a:moveTo>
                  <a:lnTo>
                    <a:pt x="356" y="343"/>
                  </a:lnTo>
                  <a:lnTo>
                    <a:pt x="354" y="341"/>
                  </a:lnTo>
                  <a:lnTo>
                    <a:pt x="356" y="341"/>
                  </a:lnTo>
                  <a:lnTo>
                    <a:pt x="354" y="341"/>
                  </a:lnTo>
                  <a:lnTo>
                    <a:pt x="356" y="341"/>
                  </a:lnTo>
                  <a:close/>
                  <a:moveTo>
                    <a:pt x="352" y="343"/>
                  </a:moveTo>
                  <a:lnTo>
                    <a:pt x="352" y="341"/>
                  </a:lnTo>
                  <a:lnTo>
                    <a:pt x="352" y="343"/>
                  </a:lnTo>
                  <a:close/>
                  <a:moveTo>
                    <a:pt x="358" y="343"/>
                  </a:moveTo>
                  <a:lnTo>
                    <a:pt x="358" y="341"/>
                  </a:lnTo>
                  <a:lnTo>
                    <a:pt x="356" y="341"/>
                  </a:lnTo>
                  <a:lnTo>
                    <a:pt x="358" y="341"/>
                  </a:lnTo>
                  <a:lnTo>
                    <a:pt x="358" y="343"/>
                  </a:lnTo>
                  <a:close/>
                  <a:moveTo>
                    <a:pt x="378" y="337"/>
                  </a:moveTo>
                  <a:lnTo>
                    <a:pt x="378" y="339"/>
                  </a:lnTo>
                  <a:lnTo>
                    <a:pt x="378" y="337"/>
                  </a:lnTo>
                  <a:close/>
                  <a:moveTo>
                    <a:pt x="362" y="341"/>
                  </a:moveTo>
                  <a:lnTo>
                    <a:pt x="360" y="341"/>
                  </a:lnTo>
                  <a:lnTo>
                    <a:pt x="360" y="339"/>
                  </a:lnTo>
                  <a:lnTo>
                    <a:pt x="360" y="341"/>
                  </a:lnTo>
                  <a:lnTo>
                    <a:pt x="362" y="341"/>
                  </a:lnTo>
                  <a:close/>
                  <a:moveTo>
                    <a:pt x="354" y="341"/>
                  </a:moveTo>
                  <a:lnTo>
                    <a:pt x="354" y="343"/>
                  </a:lnTo>
                  <a:lnTo>
                    <a:pt x="354" y="341"/>
                  </a:lnTo>
                  <a:close/>
                  <a:moveTo>
                    <a:pt x="380" y="335"/>
                  </a:moveTo>
                  <a:lnTo>
                    <a:pt x="380" y="337"/>
                  </a:lnTo>
                  <a:lnTo>
                    <a:pt x="378" y="337"/>
                  </a:lnTo>
                  <a:lnTo>
                    <a:pt x="378" y="339"/>
                  </a:lnTo>
                  <a:lnTo>
                    <a:pt x="378" y="337"/>
                  </a:lnTo>
                  <a:lnTo>
                    <a:pt x="378" y="339"/>
                  </a:lnTo>
                  <a:lnTo>
                    <a:pt x="378" y="337"/>
                  </a:lnTo>
                  <a:lnTo>
                    <a:pt x="378" y="339"/>
                  </a:lnTo>
                  <a:lnTo>
                    <a:pt x="378" y="337"/>
                  </a:lnTo>
                  <a:lnTo>
                    <a:pt x="380" y="337"/>
                  </a:lnTo>
                  <a:lnTo>
                    <a:pt x="380" y="335"/>
                  </a:lnTo>
                  <a:close/>
                  <a:moveTo>
                    <a:pt x="382" y="335"/>
                  </a:moveTo>
                  <a:lnTo>
                    <a:pt x="382" y="337"/>
                  </a:lnTo>
                  <a:lnTo>
                    <a:pt x="380" y="337"/>
                  </a:lnTo>
                  <a:lnTo>
                    <a:pt x="380" y="335"/>
                  </a:lnTo>
                  <a:lnTo>
                    <a:pt x="382" y="335"/>
                  </a:lnTo>
                  <a:close/>
                  <a:moveTo>
                    <a:pt x="358" y="339"/>
                  </a:moveTo>
                  <a:lnTo>
                    <a:pt x="358" y="341"/>
                  </a:lnTo>
                  <a:lnTo>
                    <a:pt x="358" y="339"/>
                  </a:lnTo>
                  <a:lnTo>
                    <a:pt x="358" y="341"/>
                  </a:lnTo>
                  <a:lnTo>
                    <a:pt x="358" y="339"/>
                  </a:lnTo>
                  <a:close/>
                  <a:moveTo>
                    <a:pt x="382" y="335"/>
                  </a:moveTo>
                  <a:lnTo>
                    <a:pt x="380" y="335"/>
                  </a:lnTo>
                  <a:lnTo>
                    <a:pt x="382" y="335"/>
                  </a:lnTo>
                  <a:close/>
                  <a:moveTo>
                    <a:pt x="354" y="341"/>
                  </a:moveTo>
                  <a:lnTo>
                    <a:pt x="352" y="341"/>
                  </a:lnTo>
                  <a:lnTo>
                    <a:pt x="354" y="341"/>
                  </a:lnTo>
                  <a:close/>
                  <a:moveTo>
                    <a:pt x="352" y="339"/>
                  </a:moveTo>
                  <a:lnTo>
                    <a:pt x="352" y="341"/>
                  </a:lnTo>
                  <a:lnTo>
                    <a:pt x="352" y="339"/>
                  </a:lnTo>
                  <a:close/>
                  <a:moveTo>
                    <a:pt x="352" y="339"/>
                  </a:moveTo>
                  <a:lnTo>
                    <a:pt x="352" y="341"/>
                  </a:lnTo>
                  <a:lnTo>
                    <a:pt x="350" y="341"/>
                  </a:lnTo>
                  <a:lnTo>
                    <a:pt x="350" y="339"/>
                  </a:lnTo>
                  <a:lnTo>
                    <a:pt x="352" y="339"/>
                  </a:lnTo>
                  <a:close/>
                  <a:moveTo>
                    <a:pt x="390" y="329"/>
                  </a:moveTo>
                  <a:lnTo>
                    <a:pt x="390" y="331"/>
                  </a:lnTo>
                  <a:lnTo>
                    <a:pt x="388" y="331"/>
                  </a:lnTo>
                  <a:lnTo>
                    <a:pt x="390" y="331"/>
                  </a:lnTo>
                  <a:lnTo>
                    <a:pt x="390" y="329"/>
                  </a:lnTo>
                  <a:close/>
                  <a:moveTo>
                    <a:pt x="388" y="331"/>
                  </a:moveTo>
                  <a:lnTo>
                    <a:pt x="386" y="331"/>
                  </a:lnTo>
                  <a:lnTo>
                    <a:pt x="388" y="331"/>
                  </a:lnTo>
                  <a:lnTo>
                    <a:pt x="388" y="333"/>
                  </a:lnTo>
                  <a:lnTo>
                    <a:pt x="386" y="333"/>
                  </a:lnTo>
                  <a:lnTo>
                    <a:pt x="384" y="333"/>
                  </a:lnTo>
                  <a:lnTo>
                    <a:pt x="386" y="333"/>
                  </a:lnTo>
                  <a:lnTo>
                    <a:pt x="386" y="331"/>
                  </a:lnTo>
                  <a:lnTo>
                    <a:pt x="388" y="331"/>
                  </a:lnTo>
                  <a:close/>
                  <a:moveTo>
                    <a:pt x="392" y="327"/>
                  </a:moveTo>
                  <a:lnTo>
                    <a:pt x="392" y="329"/>
                  </a:lnTo>
                  <a:lnTo>
                    <a:pt x="390" y="329"/>
                  </a:lnTo>
                  <a:lnTo>
                    <a:pt x="392" y="329"/>
                  </a:lnTo>
                  <a:lnTo>
                    <a:pt x="392" y="327"/>
                  </a:lnTo>
                  <a:close/>
                  <a:moveTo>
                    <a:pt x="394" y="325"/>
                  </a:moveTo>
                  <a:lnTo>
                    <a:pt x="392" y="327"/>
                  </a:lnTo>
                  <a:lnTo>
                    <a:pt x="394" y="327"/>
                  </a:lnTo>
                  <a:lnTo>
                    <a:pt x="394" y="325"/>
                  </a:lnTo>
                  <a:close/>
                  <a:moveTo>
                    <a:pt x="392" y="327"/>
                  </a:moveTo>
                  <a:lnTo>
                    <a:pt x="392" y="325"/>
                  </a:lnTo>
                  <a:lnTo>
                    <a:pt x="392" y="327"/>
                  </a:lnTo>
                  <a:close/>
                  <a:moveTo>
                    <a:pt x="396" y="323"/>
                  </a:moveTo>
                  <a:lnTo>
                    <a:pt x="396" y="325"/>
                  </a:lnTo>
                  <a:lnTo>
                    <a:pt x="394" y="325"/>
                  </a:lnTo>
                  <a:lnTo>
                    <a:pt x="396" y="325"/>
                  </a:lnTo>
                  <a:lnTo>
                    <a:pt x="396" y="323"/>
                  </a:lnTo>
                  <a:close/>
                  <a:moveTo>
                    <a:pt x="396" y="321"/>
                  </a:moveTo>
                  <a:lnTo>
                    <a:pt x="398" y="321"/>
                  </a:lnTo>
                  <a:lnTo>
                    <a:pt x="396" y="321"/>
                  </a:lnTo>
                  <a:lnTo>
                    <a:pt x="396" y="323"/>
                  </a:lnTo>
                  <a:lnTo>
                    <a:pt x="396" y="321"/>
                  </a:lnTo>
                  <a:lnTo>
                    <a:pt x="396" y="323"/>
                  </a:lnTo>
                  <a:lnTo>
                    <a:pt x="396" y="321"/>
                  </a:lnTo>
                  <a:close/>
                  <a:moveTo>
                    <a:pt x="402" y="311"/>
                  </a:moveTo>
                  <a:lnTo>
                    <a:pt x="404" y="311"/>
                  </a:lnTo>
                  <a:lnTo>
                    <a:pt x="402" y="311"/>
                  </a:lnTo>
                  <a:close/>
                  <a:moveTo>
                    <a:pt x="402" y="311"/>
                  </a:moveTo>
                  <a:lnTo>
                    <a:pt x="402" y="313"/>
                  </a:lnTo>
                  <a:lnTo>
                    <a:pt x="402" y="311"/>
                  </a:lnTo>
                  <a:close/>
                  <a:moveTo>
                    <a:pt x="404" y="309"/>
                  </a:moveTo>
                  <a:lnTo>
                    <a:pt x="404" y="311"/>
                  </a:lnTo>
                  <a:lnTo>
                    <a:pt x="404" y="309"/>
                  </a:lnTo>
                  <a:lnTo>
                    <a:pt x="402" y="309"/>
                  </a:lnTo>
                  <a:lnTo>
                    <a:pt x="404" y="309"/>
                  </a:lnTo>
                  <a:close/>
                  <a:moveTo>
                    <a:pt x="408" y="307"/>
                  </a:moveTo>
                  <a:lnTo>
                    <a:pt x="406" y="307"/>
                  </a:lnTo>
                  <a:lnTo>
                    <a:pt x="408" y="307"/>
                  </a:lnTo>
                  <a:close/>
                  <a:moveTo>
                    <a:pt x="404" y="301"/>
                  </a:moveTo>
                  <a:lnTo>
                    <a:pt x="404" y="299"/>
                  </a:lnTo>
                  <a:lnTo>
                    <a:pt x="404" y="301"/>
                  </a:lnTo>
                  <a:close/>
                  <a:moveTo>
                    <a:pt x="410" y="297"/>
                  </a:moveTo>
                  <a:lnTo>
                    <a:pt x="412" y="297"/>
                  </a:lnTo>
                  <a:lnTo>
                    <a:pt x="410" y="297"/>
                  </a:lnTo>
                  <a:close/>
                  <a:moveTo>
                    <a:pt x="412" y="297"/>
                  </a:moveTo>
                  <a:lnTo>
                    <a:pt x="410" y="297"/>
                  </a:lnTo>
                  <a:lnTo>
                    <a:pt x="412" y="297"/>
                  </a:lnTo>
                  <a:close/>
                  <a:moveTo>
                    <a:pt x="410" y="295"/>
                  </a:moveTo>
                  <a:lnTo>
                    <a:pt x="408" y="295"/>
                  </a:lnTo>
                  <a:lnTo>
                    <a:pt x="410" y="295"/>
                  </a:lnTo>
                  <a:close/>
                  <a:moveTo>
                    <a:pt x="412" y="295"/>
                  </a:moveTo>
                  <a:lnTo>
                    <a:pt x="412" y="297"/>
                  </a:lnTo>
                  <a:lnTo>
                    <a:pt x="410" y="295"/>
                  </a:lnTo>
                  <a:lnTo>
                    <a:pt x="412" y="295"/>
                  </a:lnTo>
                  <a:lnTo>
                    <a:pt x="412" y="293"/>
                  </a:lnTo>
                  <a:lnTo>
                    <a:pt x="412" y="295"/>
                  </a:lnTo>
                  <a:close/>
                  <a:moveTo>
                    <a:pt x="412" y="295"/>
                  </a:moveTo>
                  <a:lnTo>
                    <a:pt x="410" y="295"/>
                  </a:lnTo>
                  <a:lnTo>
                    <a:pt x="412" y="295"/>
                  </a:lnTo>
                  <a:lnTo>
                    <a:pt x="410" y="295"/>
                  </a:lnTo>
                  <a:lnTo>
                    <a:pt x="412" y="295"/>
                  </a:lnTo>
                  <a:close/>
                  <a:moveTo>
                    <a:pt x="412" y="293"/>
                  </a:moveTo>
                  <a:lnTo>
                    <a:pt x="412" y="295"/>
                  </a:lnTo>
                  <a:lnTo>
                    <a:pt x="412" y="293"/>
                  </a:lnTo>
                  <a:close/>
                  <a:moveTo>
                    <a:pt x="412" y="293"/>
                  </a:moveTo>
                  <a:lnTo>
                    <a:pt x="410" y="293"/>
                  </a:lnTo>
                  <a:lnTo>
                    <a:pt x="412" y="293"/>
                  </a:lnTo>
                  <a:close/>
                  <a:moveTo>
                    <a:pt x="408" y="295"/>
                  </a:moveTo>
                  <a:lnTo>
                    <a:pt x="408" y="293"/>
                  </a:lnTo>
                  <a:lnTo>
                    <a:pt x="408" y="295"/>
                  </a:lnTo>
                  <a:close/>
                  <a:moveTo>
                    <a:pt x="414" y="287"/>
                  </a:moveTo>
                  <a:lnTo>
                    <a:pt x="414" y="289"/>
                  </a:lnTo>
                  <a:lnTo>
                    <a:pt x="414" y="291"/>
                  </a:lnTo>
                  <a:lnTo>
                    <a:pt x="414" y="293"/>
                  </a:lnTo>
                  <a:lnTo>
                    <a:pt x="412" y="293"/>
                  </a:lnTo>
                  <a:lnTo>
                    <a:pt x="412" y="291"/>
                  </a:lnTo>
                  <a:lnTo>
                    <a:pt x="414" y="291"/>
                  </a:lnTo>
                  <a:lnTo>
                    <a:pt x="414" y="289"/>
                  </a:lnTo>
                  <a:lnTo>
                    <a:pt x="414" y="287"/>
                  </a:lnTo>
                  <a:lnTo>
                    <a:pt x="412" y="287"/>
                  </a:lnTo>
                  <a:lnTo>
                    <a:pt x="414" y="287"/>
                  </a:lnTo>
                  <a:lnTo>
                    <a:pt x="414" y="285"/>
                  </a:lnTo>
                  <a:lnTo>
                    <a:pt x="414" y="287"/>
                  </a:lnTo>
                  <a:close/>
                  <a:moveTo>
                    <a:pt x="408" y="275"/>
                  </a:moveTo>
                  <a:lnTo>
                    <a:pt x="408" y="277"/>
                  </a:lnTo>
                  <a:lnTo>
                    <a:pt x="406" y="277"/>
                  </a:lnTo>
                  <a:lnTo>
                    <a:pt x="406" y="275"/>
                  </a:lnTo>
                  <a:lnTo>
                    <a:pt x="408" y="275"/>
                  </a:lnTo>
                  <a:lnTo>
                    <a:pt x="408" y="277"/>
                  </a:lnTo>
                  <a:lnTo>
                    <a:pt x="408" y="275"/>
                  </a:lnTo>
                  <a:close/>
                  <a:moveTo>
                    <a:pt x="412" y="273"/>
                  </a:moveTo>
                  <a:lnTo>
                    <a:pt x="412" y="275"/>
                  </a:lnTo>
                  <a:lnTo>
                    <a:pt x="414" y="275"/>
                  </a:lnTo>
                  <a:lnTo>
                    <a:pt x="414" y="277"/>
                  </a:lnTo>
                  <a:lnTo>
                    <a:pt x="412" y="277"/>
                  </a:lnTo>
                  <a:lnTo>
                    <a:pt x="412" y="275"/>
                  </a:lnTo>
                  <a:lnTo>
                    <a:pt x="412" y="277"/>
                  </a:lnTo>
                  <a:lnTo>
                    <a:pt x="412" y="275"/>
                  </a:lnTo>
                  <a:lnTo>
                    <a:pt x="412" y="273"/>
                  </a:lnTo>
                  <a:lnTo>
                    <a:pt x="412" y="275"/>
                  </a:lnTo>
                  <a:lnTo>
                    <a:pt x="412" y="273"/>
                  </a:lnTo>
                  <a:close/>
                  <a:moveTo>
                    <a:pt x="412" y="271"/>
                  </a:moveTo>
                  <a:lnTo>
                    <a:pt x="412" y="273"/>
                  </a:lnTo>
                  <a:lnTo>
                    <a:pt x="410" y="271"/>
                  </a:lnTo>
                  <a:lnTo>
                    <a:pt x="410" y="273"/>
                  </a:lnTo>
                  <a:lnTo>
                    <a:pt x="410" y="271"/>
                  </a:lnTo>
                  <a:lnTo>
                    <a:pt x="412" y="271"/>
                  </a:lnTo>
                  <a:lnTo>
                    <a:pt x="410" y="271"/>
                  </a:lnTo>
                  <a:lnTo>
                    <a:pt x="412" y="271"/>
                  </a:lnTo>
                  <a:lnTo>
                    <a:pt x="412" y="273"/>
                  </a:lnTo>
                  <a:lnTo>
                    <a:pt x="412" y="271"/>
                  </a:lnTo>
                  <a:lnTo>
                    <a:pt x="412" y="273"/>
                  </a:lnTo>
                  <a:lnTo>
                    <a:pt x="412" y="271"/>
                  </a:lnTo>
                  <a:close/>
                  <a:moveTo>
                    <a:pt x="412" y="271"/>
                  </a:moveTo>
                  <a:lnTo>
                    <a:pt x="414" y="271"/>
                  </a:lnTo>
                  <a:lnTo>
                    <a:pt x="412" y="271"/>
                  </a:lnTo>
                  <a:close/>
                  <a:moveTo>
                    <a:pt x="352" y="279"/>
                  </a:moveTo>
                  <a:lnTo>
                    <a:pt x="350" y="279"/>
                  </a:lnTo>
                  <a:lnTo>
                    <a:pt x="352" y="279"/>
                  </a:lnTo>
                  <a:close/>
                  <a:moveTo>
                    <a:pt x="412" y="265"/>
                  </a:moveTo>
                  <a:lnTo>
                    <a:pt x="410" y="265"/>
                  </a:lnTo>
                  <a:lnTo>
                    <a:pt x="412" y="265"/>
                  </a:lnTo>
                  <a:close/>
                  <a:moveTo>
                    <a:pt x="328" y="277"/>
                  </a:moveTo>
                  <a:lnTo>
                    <a:pt x="330" y="277"/>
                  </a:lnTo>
                  <a:lnTo>
                    <a:pt x="330" y="279"/>
                  </a:lnTo>
                  <a:lnTo>
                    <a:pt x="330" y="281"/>
                  </a:lnTo>
                  <a:lnTo>
                    <a:pt x="330" y="279"/>
                  </a:lnTo>
                  <a:lnTo>
                    <a:pt x="328" y="279"/>
                  </a:lnTo>
                  <a:lnTo>
                    <a:pt x="328" y="277"/>
                  </a:lnTo>
                  <a:close/>
                  <a:moveTo>
                    <a:pt x="326" y="273"/>
                  </a:moveTo>
                  <a:lnTo>
                    <a:pt x="328" y="273"/>
                  </a:lnTo>
                  <a:lnTo>
                    <a:pt x="328" y="275"/>
                  </a:lnTo>
                  <a:lnTo>
                    <a:pt x="328" y="273"/>
                  </a:lnTo>
                  <a:lnTo>
                    <a:pt x="328" y="275"/>
                  </a:lnTo>
                  <a:lnTo>
                    <a:pt x="328" y="273"/>
                  </a:lnTo>
                  <a:lnTo>
                    <a:pt x="328" y="275"/>
                  </a:lnTo>
                  <a:lnTo>
                    <a:pt x="328" y="273"/>
                  </a:lnTo>
                  <a:lnTo>
                    <a:pt x="328" y="275"/>
                  </a:lnTo>
                  <a:lnTo>
                    <a:pt x="328" y="273"/>
                  </a:lnTo>
                  <a:lnTo>
                    <a:pt x="328" y="275"/>
                  </a:lnTo>
                  <a:lnTo>
                    <a:pt x="328" y="273"/>
                  </a:lnTo>
                  <a:lnTo>
                    <a:pt x="328" y="275"/>
                  </a:lnTo>
                  <a:lnTo>
                    <a:pt x="330" y="275"/>
                  </a:lnTo>
                  <a:lnTo>
                    <a:pt x="328" y="275"/>
                  </a:lnTo>
                  <a:lnTo>
                    <a:pt x="330" y="275"/>
                  </a:lnTo>
                  <a:lnTo>
                    <a:pt x="328" y="275"/>
                  </a:lnTo>
                  <a:lnTo>
                    <a:pt x="330" y="275"/>
                  </a:lnTo>
                  <a:lnTo>
                    <a:pt x="328" y="275"/>
                  </a:lnTo>
                  <a:lnTo>
                    <a:pt x="328" y="273"/>
                  </a:lnTo>
                  <a:lnTo>
                    <a:pt x="330" y="273"/>
                  </a:lnTo>
                  <a:lnTo>
                    <a:pt x="330" y="275"/>
                  </a:lnTo>
                  <a:lnTo>
                    <a:pt x="330" y="273"/>
                  </a:lnTo>
                  <a:lnTo>
                    <a:pt x="330" y="275"/>
                  </a:lnTo>
                  <a:lnTo>
                    <a:pt x="330" y="273"/>
                  </a:lnTo>
                  <a:lnTo>
                    <a:pt x="330" y="275"/>
                  </a:lnTo>
                  <a:lnTo>
                    <a:pt x="330" y="273"/>
                  </a:lnTo>
                  <a:lnTo>
                    <a:pt x="330" y="275"/>
                  </a:lnTo>
                  <a:lnTo>
                    <a:pt x="332" y="275"/>
                  </a:lnTo>
                  <a:lnTo>
                    <a:pt x="330" y="275"/>
                  </a:lnTo>
                  <a:lnTo>
                    <a:pt x="332" y="275"/>
                  </a:lnTo>
                  <a:lnTo>
                    <a:pt x="330" y="275"/>
                  </a:lnTo>
                  <a:lnTo>
                    <a:pt x="330" y="277"/>
                  </a:lnTo>
                  <a:lnTo>
                    <a:pt x="330" y="275"/>
                  </a:lnTo>
                  <a:lnTo>
                    <a:pt x="330" y="277"/>
                  </a:lnTo>
                  <a:lnTo>
                    <a:pt x="332" y="277"/>
                  </a:lnTo>
                  <a:lnTo>
                    <a:pt x="332" y="275"/>
                  </a:lnTo>
                  <a:lnTo>
                    <a:pt x="332" y="277"/>
                  </a:lnTo>
                  <a:lnTo>
                    <a:pt x="332" y="275"/>
                  </a:lnTo>
                  <a:lnTo>
                    <a:pt x="332" y="277"/>
                  </a:lnTo>
                  <a:lnTo>
                    <a:pt x="330" y="277"/>
                  </a:lnTo>
                  <a:lnTo>
                    <a:pt x="330" y="275"/>
                  </a:lnTo>
                  <a:lnTo>
                    <a:pt x="328" y="275"/>
                  </a:lnTo>
                  <a:lnTo>
                    <a:pt x="328" y="277"/>
                  </a:lnTo>
                  <a:lnTo>
                    <a:pt x="330" y="277"/>
                  </a:lnTo>
                  <a:lnTo>
                    <a:pt x="328" y="277"/>
                  </a:lnTo>
                  <a:lnTo>
                    <a:pt x="328" y="275"/>
                  </a:lnTo>
                  <a:lnTo>
                    <a:pt x="328" y="277"/>
                  </a:lnTo>
                  <a:lnTo>
                    <a:pt x="328" y="275"/>
                  </a:lnTo>
                  <a:lnTo>
                    <a:pt x="328" y="277"/>
                  </a:lnTo>
                  <a:lnTo>
                    <a:pt x="328" y="275"/>
                  </a:lnTo>
                  <a:lnTo>
                    <a:pt x="328" y="277"/>
                  </a:lnTo>
                  <a:lnTo>
                    <a:pt x="328" y="275"/>
                  </a:lnTo>
                  <a:lnTo>
                    <a:pt x="328" y="277"/>
                  </a:lnTo>
                  <a:lnTo>
                    <a:pt x="328" y="275"/>
                  </a:lnTo>
                  <a:lnTo>
                    <a:pt x="328" y="277"/>
                  </a:lnTo>
                  <a:lnTo>
                    <a:pt x="328" y="275"/>
                  </a:lnTo>
                  <a:lnTo>
                    <a:pt x="326" y="275"/>
                  </a:lnTo>
                  <a:lnTo>
                    <a:pt x="326" y="273"/>
                  </a:lnTo>
                  <a:lnTo>
                    <a:pt x="326" y="275"/>
                  </a:lnTo>
                  <a:lnTo>
                    <a:pt x="326" y="273"/>
                  </a:lnTo>
                  <a:lnTo>
                    <a:pt x="326" y="275"/>
                  </a:lnTo>
                  <a:lnTo>
                    <a:pt x="326" y="273"/>
                  </a:lnTo>
                  <a:lnTo>
                    <a:pt x="326" y="275"/>
                  </a:lnTo>
                  <a:lnTo>
                    <a:pt x="326" y="273"/>
                  </a:lnTo>
                  <a:lnTo>
                    <a:pt x="326" y="275"/>
                  </a:lnTo>
                  <a:lnTo>
                    <a:pt x="326" y="273"/>
                  </a:lnTo>
                  <a:lnTo>
                    <a:pt x="326" y="275"/>
                  </a:lnTo>
                  <a:lnTo>
                    <a:pt x="326" y="273"/>
                  </a:lnTo>
                  <a:close/>
                  <a:moveTo>
                    <a:pt x="326" y="273"/>
                  </a:moveTo>
                  <a:lnTo>
                    <a:pt x="328" y="273"/>
                  </a:lnTo>
                  <a:lnTo>
                    <a:pt x="326" y="273"/>
                  </a:lnTo>
                  <a:close/>
                  <a:moveTo>
                    <a:pt x="326" y="271"/>
                  </a:moveTo>
                  <a:lnTo>
                    <a:pt x="326" y="273"/>
                  </a:lnTo>
                  <a:lnTo>
                    <a:pt x="326" y="271"/>
                  </a:lnTo>
                  <a:close/>
                  <a:moveTo>
                    <a:pt x="326" y="271"/>
                  </a:moveTo>
                  <a:lnTo>
                    <a:pt x="326" y="273"/>
                  </a:lnTo>
                  <a:lnTo>
                    <a:pt x="326" y="271"/>
                  </a:lnTo>
                  <a:lnTo>
                    <a:pt x="324" y="271"/>
                  </a:lnTo>
                  <a:lnTo>
                    <a:pt x="326" y="271"/>
                  </a:lnTo>
                  <a:close/>
                  <a:moveTo>
                    <a:pt x="326" y="271"/>
                  </a:moveTo>
                  <a:lnTo>
                    <a:pt x="324" y="271"/>
                  </a:lnTo>
                  <a:lnTo>
                    <a:pt x="326" y="271"/>
                  </a:lnTo>
                  <a:close/>
                  <a:moveTo>
                    <a:pt x="324" y="269"/>
                  </a:moveTo>
                  <a:lnTo>
                    <a:pt x="324" y="271"/>
                  </a:lnTo>
                  <a:lnTo>
                    <a:pt x="326" y="271"/>
                  </a:lnTo>
                  <a:lnTo>
                    <a:pt x="326" y="269"/>
                  </a:lnTo>
                  <a:lnTo>
                    <a:pt x="326" y="271"/>
                  </a:lnTo>
                  <a:lnTo>
                    <a:pt x="324" y="271"/>
                  </a:lnTo>
                  <a:lnTo>
                    <a:pt x="324" y="269"/>
                  </a:lnTo>
                  <a:close/>
                  <a:moveTo>
                    <a:pt x="410" y="251"/>
                  </a:moveTo>
                  <a:lnTo>
                    <a:pt x="412" y="253"/>
                  </a:lnTo>
                  <a:lnTo>
                    <a:pt x="412" y="255"/>
                  </a:lnTo>
                  <a:lnTo>
                    <a:pt x="412" y="257"/>
                  </a:lnTo>
                  <a:lnTo>
                    <a:pt x="412" y="259"/>
                  </a:lnTo>
                  <a:lnTo>
                    <a:pt x="412" y="261"/>
                  </a:lnTo>
                  <a:lnTo>
                    <a:pt x="412" y="263"/>
                  </a:lnTo>
                  <a:lnTo>
                    <a:pt x="412" y="265"/>
                  </a:lnTo>
                  <a:lnTo>
                    <a:pt x="414" y="265"/>
                  </a:lnTo>
                  <a:lnTo>
                    <a:pt x="414" y="267"/>
                  </a:lnTo>
                  <a:lnTo>
                    <a:pt x="414" y="269"/>
                  </a:lnTo>
                  <a:lnTo>
                    <a:pt x="414" y="271"/>
                  </a:lnTo>
                  <a:lnTo>
                    <a:pt x="412" y="271"/>
                  </a:lnTo>
                  <a:lnTo>
                    <a:pt x="412" y="269"/>
                  </a:lnTo>
                  <a:lnTo>
                    <a:pt x="412" y="267"/>
                  </a:lnTo>
                  <a:lnTo>
                    <a:pt x="412" y="265"/>
                  </a:lnTo>
                  <a:lnTo>
                    <a:pt x="412" y="267"/>
                  </a:lnTo>
                  <a:lnTo>
                    <a:pt x="414" y="267"/>
                  </a:lnTo>
                  <a:lnTo>
                    <a:pt x="412" y="267"/>
                  </a:lnTo>
                  <a:lnTo>
                    <a:pt x="414" y="267"/>
                  </a:lnTo>
                  <a:lnTo>
                    <a:pt x="414" y="269"/>
                  </a:lnTo>
                  <a:lnTo>
                    <a:pt x="414" y="267"/>
                  </a:lnTo>
                  <a:lnTo>
                    <a:pt x="412" y="265"/>
                  </a:lnTo>
                  <a:lnTo>
                    <a:pt x="412" y="263"/>
                  </a:lnTo>
                  <a:lnTo>
                    <a:pt x="412" y="265"/>
                  </a:lnTo>
                  <a:lnTo>
                    <a:pt x="412" y="263"/>
                  </a:lnTo>
                  <a:lnTo>
                    <a:pt x="412" y="265"/>
                  </a:lnTo>
                  <a:lnTo>
                    <a:pt x="412" y="263"/>
                  </a:lnTo>
                  <a:lnTo>
                    <a:pt x="412" y="261"/>
                  </a:lnTo>
                  <a:lnTo>
                    <a:pt x="412" y="259"/>
                  </a:lnTo>
                  <a:lnTo>
                    <a:pt x="412" y="257"/>
                  </a:lnTo>
                  <a:lnTo>
                    <a:pt x="412" y="255"/>
                  </a:lnTo>
                  <a:lnTo>
                    <a:pt x="410" y="255"/>
                  </a:lnTo>
                  <a:lnTo>
                    <a:pt x="410" y="253"/>
                  </a:lnTo>
                  <a:lnTo>
                    <a:pt x="412" y="255"/>
                  </a:lnTo>
                  <a:lnTo>
                    <a:pt x="412" y="253"/>
                  </a:lnTo>
                  <a:lnTo>
                    <a:pt x="410" y="253"/>
                  </a:lnTo>
                  <a:lnTo>
                    <a:pt x="412" y="253"/>
                  </a:lnTo>
                  <a:lnTo>
                    <a:pt x="410" y="253"/>
                  </a:lnTo>
                  <a:lnTo>
                    <a:pt x="410" y="251"/>
                  </a:lnTo>
                  <a:lnTo>
                    <a:pt x="410" y="253"/>
                  </a:lnTo>
                  <a:lnTo>
                    <a:pt x="410" y="251"/>
                  </a:lnTo>
                  <a:close/>
                  <a:moveTo>
                    <a:pt x="410" y="243"/>
                  </a:moveTo>
                  <a:lnTo>
                    <a:pt x="410" y="245"/>
                  </a:lnTo>
                  <a:lnTo>
                    <a:pt x="410" y="247"/>
                  </a:lnTo>
                  <a:lnTo>
                    <a:pt x="410" y="249"/>
                  </a:lnTo>
                  <a:lnTo>
                    <a:pt x="410" y="251"/>
                  </a:lnTo>
                  <a:lnTo>
                    <a:pt x="410" y="251"/>
                  </a:lnTo>
                  <a:lnTo>
                    <a:pt x="410" y="251"/>
                  </a:lnTo>
                  <a:lnTo>
                    <a:pt x="410" y="251"/>
                  </a:lnTo>
                  <a:lnTo>
                    <a:pt x="410" y="251"/>
                  </a:lnTo>
                  <a:lnTo>
                    <a:pt x="410" y="249"/>
                  </a:lnTo>
                  <a:lnTo>
                    <a:pt x="410" y="247"/>
                  </a:lnTo>
                  <a:lnTo>
                    <a:pt x="410" y="245"/>
                  </a:lnTo>
                  <a:lnTo>
                    <a:pt x="410" y="243"/>
                  </a:lnTo>
                  <a:close/>
                  <a:moveTo>
                    <a:pt x="318" y="251"/>
                  </a:moveTo>
                  <a:lnTo>
                    <a:pt x="318" y="251"/>
                  </a:lnTo>
                  <a:lnTo>
                    <a:pt x="318" y="251"/>
                  </a:lnTo>
                  <a:lnTo>
                    <a:pt x="318" y="251"/>
                  </a:lnTo>
                  <a:lnTo>
                    <a:pt x="318" y="251"/>
                  </a:lnTo>
                  <a:lnTo>
                    <a:pt x="318" y="251"/>
                  </a:lnTo>
                  <a:lnTo>
                    <a:pt x="318" y="251"/>
                  </a:lnTo>
                  <a:close/>
                  <a:moveTo>
                    <a:pt x="316" y="251"/>
                  </a:moveTo>
                  <a:lnTo>
                    <a:pt x="318" y="251"/>
                  </a:lnTo>
                  <a:lnTo>
                    <a:pt x="316" y="251"/>
                  </a:lnTo>
                  <a:lnTo>
                    <a:pt x="318" y="251"/>
                  </a:lnTo>
                  <a:lnTo>
                    <a:pt x="316" y="251"/>
                  </a:lnTo>
                  <a:lnTo>
                    <a:pt x="318" y="251"/>
                  </a:lnTo>
                  <a:lnTo>
                    <a:pt x="316" y="251"/>
                  </a:lnTo>
                  <a:lnTo>
                    <a:pt x="318" y="251"/>
                  </a:lnTo>
                  <a:lnTo>
                    <a:pt x="316" y="251"/>
                  </a:lnTo>
                  <a:close/>
                  <a:moveTo>
                    <a:pt x="316" y="249"/>
                  </a:moveTo>
                  <a:lnTo>
                    <a:pt x="318" y="249"/>
                  </a:lnTo>
                  <a:lnTo>
                    <a:pt x="318" y="251"/>
                  </a:lnTo>
                  <a:lnTo>
                    <a:pt x="316" y="251"/>
                  </a:lnTo>
                  <a:lnTo>
                    <a:pt x="316" y="249"/>
                  </a:lnTo>
                  <a:lnTo>
                    <a:pt x="316" y="251"/>
                  </a:lnTo>
                  <a:lnTo>
                    <a:pt x="316" y="249"/>
                  </a:lnTo>
                  <a:close/>
                  <a:moveTo>
                    <a:pt x="316" y="249"/>
                  </a:moveTo>
                  <a:lnTo>
                    <a:pt x="316" y="251"/>
                  </a:lnTo>
                  <a:lnTo>
                    <a:pt x="316" y="249"/>
                  </a:lnTo>
                  <a:close/>
                  <a:moveTo>
                    <a:pt x="318" y="249"/>
                  </a:moveTo>
                  <a:lnTo>
                    <a:pt x="316" y="249"/>
                  </a:lnTo>
                  <a:lnTo>
                    <a:pt x="318" y="249"/>
                  </a:lnTo>
                  <a:close/>
                  <a:moveTo>
                    <a:pt x="314" y="247"/>
                  </a:moveTo>
                  <a:lnTo>
                    <a:pt x="314" y="249"/>
                  </a:lnTo>
                  <a:lnTo>
                    <a:pt x="314" y="247"/>
                  </a:lnTo>
                  <a:lnTo>
                    <a:pt x="314" y="249"/>
                  </a:lnTo>
                  <a:lnTo>
                    <a:pt x="314" y="247"/>
                  </a:lnTo>
                  <a:close/>
                  <a:moveTo>
                    <a:pt x="312" y="249"/>
                  </a:moveTo>
                  <a:lnTo>
                    <a:pt x="312" y="247"/>
                  </a:lnTo>
                  <a:lnTo>
                    <a:pt x="312" y="249"/>
                  </a:lnTo>
                  <a:lnTo>
                    <a:pt x="314" y="249"/>
                  </a:lnTo>
                  <a:lnTo>
                    <a:pt x="316" y="249"/>
                  </a:lnTo>
                  <a:lnTo>
                    <a:pt x="316" y="251"/>
                  </a:lnTo>
                  <a:lnTo>
                    <a:pt x="316" y="249"/>
                  </a:lnTo>
                  <a:lnTo>
                    <a:pt x="314" y="249"/>
                  </a:lnTo>
                  <a:lnTo>
                    <a:pt x="312" y="249"/>
                  </a:lnTo>
                  <a:lnTo>
                    <a:pt x="312" y="247"/>
                  </a:lnTo>
                  <a:lnTo>
                    <a:pt x="312" y="249"/>
                  </a:lnTo>
                  <a:close/>
                  <a:moveTo>
                    <a:pt x="308" y="249"/>
                  </a:moveTo>
                  <a:lnTo>
                    <a:pt x="308" y="247"/>
                  </a:lnTo>
                  <a:lnTo>
                    <a:pt x="308" y="249"/>
                  </a:lnTo>
                  <a:close/>
                  <a:moveTo>
                    <a:pt x="302" y="249"/>
                  </a:moveTo>
                  <a:lnTo>
                    <a:pt x="302" y="247"/>
                  </a:lnTo>
                  <a:lnTo>
                    <a:pt x="302" y="249"/>
                  </a:lnTo>
                  <a:close/>
                  <a:moveTo>
                    <a:pt x="308" y="247"/>
                  </a:moveTo>
                  <a:lnTo>
                    <a:pt x="308" y="245"/>
                  </a:lnTo>
                  <a:lnTo>
                    <a:pt x="308" y="247"/>
                  </a:lnTo>
                  <a:close/>
                  <a:moveTo>
                    <a:pt x="306" y="245"/>
                  </a:moveTo>
                  <a:lnTo>
                    <a:pt x="306" y="247"/>
                  </a:lnTo>
                  <a:lnTo>
                    <a:pt x="306" y="245"/>
                  </a:lnTo>
                  <a:close/>
                  <a:moveTo>
                    <a:pt x="302" y="245"/>
                  </a:moveTo>
                  <a:lnTo>
                    <a:pt x="302" y="247"/>
                  </a:lnTo>
                  <a:lnTo>
                    <a:pt x="302" y="245"/>
                  </a:lnTo>
                  <a:close/>
                  <a:moveTo>
                    <a:pt x="306" y="245"/>
                  </a:moveTo>
                  <a:lnTo>
                    <a:pt x="306" y="243"/>
                  </a:lnTo>
                  <a:lnTo>
                    <a:pt x="306" y="245"/>
                  </a:lnTo>
                  <a:close/>
                  <a:moveTo>
                    <a:pt x="302" y="245"/>
                  </a:moveTo>
                  <a:lnTo>
                    <a:pt x="304" y="245"/>
                  </a:lnTo>
                  <a:lnTo>
                    <a:pt x="302" y="245"/>
                  </a:lnTo>
                  <a:close/>
                  <a:moveTo>
                    <a:pt x="302" y="243"/>
                  </a:moveTo>
                  <a:lnTo>
                    <a:pt x="302" y="245"/>
                  </a:lnTo>
                  <a:lnTo>
                    <a:pt x="302" y="243"/>
                  </a:lnTo>
                  <a:lnTo>
                    <a:pt x="302" y="245"/>
                  </a:lnTo>
                  <a:lnTo>
                    <a:pt x="302" y="243"/>
                  </a:lnTo>
                  <a:close/>
                  <a:moveTo>
                    <a:pt x="298" y="245"/>
                  </a:moveTo>
                  <a:lnTo>
                    <a:pt x="298" y="247"/>
                  </a:lnTo>
                  <a:lnTo>
                    <a:pt x="300" y="247"/>
                  </a:lnTo>
                  <a:lnTo>
                    <a:pt x="298" y="247"/>
                  </a:lnTo>
                  <a:lnTo>
                    <a:pt x="300" y="247"/>
                  </a:lnTo>
                  <a:lnTo>
                    <a:pt x="298" y="247"/>
                  </a:lnTo>
                  <a:lnTo>
                    <a:pt x="300" y="247"/>
                  </a:lnTo>
                  <a:lnTo>
                    <a:pt x="300" y="249"/>
                  </a:lnTo>
                  <a:lnTo>
                    <a:pt x="300" y="247"/>
                  </a:lnTo>
                  <a:lnTo>
                    <a:pt x="300" y="249"/>
                  </a:lnTo>
                  <a:lnTo>
                    <a:pt x="300" y="247"/>
                  </a:lnTo>
                  <a:lnTo>
                    <a:pt x="300" y="249"/>
                  </a:lnTo>
                  <a:lnTo>
                    <a:pt x="302" y="249"/>
                  </a:lnTo>
                  <a:lnTo>
                    <a:pt x="304" y="249"/>
                  </a:lnTo>
                  <a:lnTo>
                    <a:pt x="306" y="249"/>
                  </a:lnTo>
                  <a:lnTo>
                    <a:pt x="304" y="249"/>
                  </a:lnTo>
                  <a:lnTo>
                    <a:pt x="306" y="249"/>
                  </a:lnTo>
                  <a:lnTo>
                    <a:pt x="308" y="249"/>
                  </a:lnTo>
                  <a:lnTo>
                    <a:pt x="308" y="251"/>
                  </a:lnTo>
                  <a:lnTo>
                    <a:pt x="306" y="251"/>
                  </a:lnTo>
                  <a:lnTo>
                    <a:pt x="304" y="251"/>
                  </a:lnTo>
                  <a:lnTo>
                    <a:pt x="302" y="251"/>
                  </a:lnTo>
                  <a:lnTo>
                    <a:pt x="302" y="249"/>
                  </a:lnTo>
                  <a:lnTo>
                    <a:pt x="300" y="249"/>
                  </a:lnTo>
                  <a:lnTo>
                    <a:pt x="300" y="247"/>
                  </a:lnTo>
                  <a:lnTo>
                    <a:pt x="298" y="247"/>
                  </a:lnTo>
                  <a:lnTo>
                    <a:pt x="298" y="245"/>
                  </a:lnTo>
                  <a:close/>
                  <a:moveTo>
                    <a:pt x="304" y="241"/>
                  </a:moveTo>
                  <a:lnTo>
                    <a:pt x="304" y="243"/>
                  </a:lnTo>
                  <a:lnTo>
                    <a:pt x="304" y="241"/>
                  </a:lnTo>
                  <a:lnTo>
                    <a:pt x="304" y="243"/>
                  </a:lnTo>
                  <a:lnTo>
                    <a:pt x="304" y="241"/>
                  </a:lnTo>
                  <a:lnTo>
                    <a:pt x="304" y="243"/>
                  </a:lnTo>
                  <a:lnTo>
                    <a:pt x="304" y="241"/>
                  </a:lnTo>
                  <a:close/>
                  <a:moveTo>
                    <a:pt x="302" y="243"/>
                  </a:moveTo>
                  <a:lnTo>
                    <a:pt x="302" y="241"/>
                  </a:lnTo>
                  <a:lnTo>
                    <a:pt x="302" y="243"/>
                  </a:lnTo>
                  <a:close/>
                  <a:moveTo>
                    <a:pt x="302" y="243"/>
                  </a:moveTo>
                  <a:lnTo>
                    <a:pt x="302" y="241"/>
                  </a:lnTo>
                  <a:lnTo>
                    <a:pt x="302" y="243"/>
                  </a:lnTo>
                  <a:close/>
                  <a:moveTo>
                    <a:pt x="302" y="241"/>
                  </a:moveTo>
                  <a:lnTo>
                    <a:pt x="300" y="241"/>
                  </a:lnTo>
                  <a:lnTo>
                    <a:pt x="302" y="241"/>
                  </a:lnTo>
                  <a:lnTo>
                    <a:pt x="300" y="241"/>
                  </a:lnTo>
                  <a:lnTo>
                    <a:pt x="302" y="241"/>
                  </a:lnTo>
                  <a:close/>
                  <a:moveTo>
                    <a:pt x="306" y="241"/>
                  </a:moveTo>
                  <a:lnTo>
                    <a:pt x="304" y="241"/>
                  </a:lnTo>
                  <a:lnTo>
                    <a:pt x="306" y="241"/>
                  </a:lnTo>
                  <a:close/>
                  <a:moveTo>
                    <a:pt x="296" y="241"/>
                  </a:moveTo>
                  <a:lnTo>
                    <a:pt x="296" y="243"/>
                  </a:lnTo>
                  <a:lnTo>
                    <a:pt x="298" y="243"/>
                  </a:lnTo>
                  <a:lnTo>
                    <a:pt x="296" y="243"/>
                  </a:lnTo>
                  <a:lnTo>
                    <a:pt x="298" y="243"/>
                  </a:lnTo>
                  <a:lnTo>
                    <a:pt x="298" y="245"/>
                  </a:lnTo>
                  <a:lnTo>
                    <a:pt x="298" y="243"/>
                  </a:lnTo>
                  <a:lnTo>
                    <a:pt x="296" y="243"/>
                  </a:lnTo>
                  <a:lnTo>
                    <a:pt x="296" y="241"/>
                  </a:lnTo>
                  <a:close/>
                  <a:moveTo>
                    <a:pt x="300" y="241"/>
                  </a:moveTo>
                  <a:lnTo>
                    <a:pt x="302" y="241"/>
                  </a:lnTo>
                  <a:lnTo>
                    <a:pt x="300" y="241"/>
                  </a:lnTo>
                  <a:lnTo>
                    <a:pt x="302" y="241"/>
                  </a:lnTo>
                  <a:lnTo>
                    <a:pt x="300" y="241"/>
                  </a:lnTo>
                  <a:lnTo>
                    <a:pt x="300" y="239"/>
                  </a:lnTo>
                  <a:lnTo>
                    <a:pt x="300" y="241"/>
                  </a:lnTo>
                  <a:close/>
                  <a:moveTo>
                    <a:pt x="300" y="241"/>
                  </a:moveTo>
                  <a:lnTo>
                    <a:pt x="300" y="239"/>
                  </a:lnTo>
                  <a:lnTo>
                    <a:pt x="300" y="241"/>
                  </a:lnTo>
                  <a:close/>
                  <a:moveTo>
                    <a:pt x="298" y="241"/>
                  </a:moveTo>
                  <a:lnTo>
                    <a:pt x="300" y="241"/>
                  </a:lnTo>
                  <a:lnTo>
                    <a:pt x="298" y="241"/>
                  </a:lnTo>
                  <a:close/>
                  <a:moveTo>
                    <a:pt x="298" y="239"/>
                  </a:moveTo>
                  <a:lnTo>
                    <a:pt x="300" y="239"/>
                  </a:lnTo>
                  <a:lnTo>
                    <a:pt x="298" y="239"/>
                  </a:lnTo>
                  <a:close/>
                  <a:moveTo>
                    <a:pt x="304" y="239"/>
                  </a:moveTo>
                  <a:lnTo>
                    <a:pt x="304" y="237"/>
                  </a:lnTo>
                  <a:lnTo>
                    <a:pt x="304" y="239"/>
                  </a:lnTo>
                  <a:close/>
                  <a:moveTo>
                    <a:pt x="302" y="239"/>
                  </a:moveTo>
                  <a:lnTo>
                    <a:pt x="304" y="239"/>
                  </a:lnTo>
                  <a:lnTo>
                    <a:pt x="302" y="239"/>
                  </a:lnTo>
                  <a:close/>
                  <a:moveTo>
                    <a:pt x="304" y="237"/>
                  </a:moveTo>
                  <a:lnTo>
                    <a:pt x="302" y="237"/>
                  </a:lnTo>
                  <a:lnTo>
                    <a:pt x="304" y="237"/>
                  </a:lnTo>
                  <a:close/>
                  <a:moveTo>
                    <a:pt x="298" y="239"/>
                  </a:moveTo>
                  <a:lnTo>
                    <a:pt x="298" y="237"/>
                  </a:lnTo>
                  <a:lnTo>
                    <a:pt x="298" y="239"/>
                  </a:lnTo>
                  <a:close/>
                  <a:moveTo>
                    <a:pt x="304" y="237"/>
                  </a:moveTo>
                  <a:lnTo>
                    <a:pt x="302" y="237"/>
                  </a:lnTo>
                  <a:lnTo>
                    <a:pt x="304" y="237"/>
                  </a:lnTo>
                  <a:close/>
                  <a:moveTo>
                    <a:pt x="298" y="237"/>
                  </a:moveTo>
                  <a:lnTo>
                    <a:pt x="298" y="239"/>
                  </a:lnTo>
                  <a:lnTo>
                    <a:pt x="298" y="237"/>
                  </a:lnTo>
                  <a:lnTo>
                    <a:pt x="298" y="239"/>
                  </a:lnTo>
                  <a:lnTo>
                    <a:pt x="298" y="237"/>
                  </a:lnTo>
                  <a:close/>
                  <a:moveTo>
                    <a:pt x="296" y="237"/>
                  </a:moveTo>
                  <a:lnTo>
                    <a:pt x="296" y="239"/>
                  </a:lnTo>
                  <a:lnTo>
                    <a:pt x="296" y="237"/>
                  </a:lnTo>
                  <a:lnTo>
                    <a:pt x="296" y="239"/>
                  </a:lnTo>
                  <a:lnTo>
                    <a:pt x="296" y="237"/>
                  </a:lnTo>
                  <a:close/>
                  <a:moveTo>
                    <a:pt x="302" y="237"/>
                  </a:moveTo>
                  <a:lnTo>
                    <a:pt x="302" y="235"/>
                  </a:lnTo>
                  <a:lnTo>
                    <a:pt x="302" y="237"/>
                  </a:lnTo>
                  <a:lnTo>
                    <a:pt x="304" y="237"/>
                  </a:lnTo>
                  <a:lnTo>
                    <a:pt x="302" y="237"/>
                  </a:lnTo>
                  <a:close/>
                  <a:moveTo>
                    <a:pt x="304" y="235"/>
                  </a:moveTo>
                  <a:lnTo>
                    <a:pt x="304" y="237"/>
                  </a:lnTo>
                  <a:lnTo>
                    <a:pt x="304" y="235"/>
                  </a:lnTo>
                  <a:close/>
                  <a:moveTo>
                    <a:pt x="304" y="235"/>
                  </a:moveTo>
                  <a:lnTo>
                    <a:pt x="302" y="235"/>
                  </a:lnTo>
                  <a:lnTo>
                    <a:pt x="304" y="235"/>
                  </a:lnTo>
                  <a:lnTo>
                    <a:pt x="302" y="235"/>
                  </a:lnTo>
                  <a:lnTo>
                    <a:pt x="304" y="235"/>
                  </a:lnTo>
                  <a:close/>
                  <a:moveTo>
                    <a:pt x="302" y="235"/>
                  </a:moveTo>
                  <a:lnTo>
                    <a:pt x="302" y="237"/>
                  </a:lnTo>
                  <a:lnTo>
                    <a:pt x="302" y="235"/>
                  </a:lnTo>
                  <a:lnTo>
                    <a:pt x="300" y="235"/>
                  </a:lnTo>
                  <a:lnTo>
                    <a:pt x="302" y="235"/>
                  </a:lnTo>
                  <a:close/>
                  <a:moveTo>
                    <a:pt x="294" y="237"/>
                  </a:moveTo>
                  <a:lnTo>
                    <a:pt x="296" y="237"/>
                  </a:lnTo>
                  <a:lnTo>
                    <a:pt x="294" y="237"/>
                  </a:lnTo>
                  <a:close/>
                  <a:moveTo>
                    <a:pt x="298" y="235"/>
                  </a:moveTo>
                  <a:lnTo>
                    <a:pt x="298" y="237"/>
                  </a:lnTo>
                  <a:lnTo>
                    <a:pt x="298" y="235"/>
                  </a:lnTo>
                  <a:close/>
                  <a:moveTo>
                    <a:pt x="408" y="217"/>
                  </a:moveTo>
                  <a:lnTo>
                    <a:pt x="408" y="215"/>
                  </a:lnTo>
                  <a:lnTo>
                    <a:pt x="408" y="217"/>
                  </a:lnTo>
                  <a:close/>
                  <a:moveTo>
                    <a:pt x="304" y="235"/>
                  </a:moveTo>
                  <a:lnTo>
                    <a:pt x="302" y="235"/>
                  </a:lnTo>
                  <a:lnTo>
                    <a:pt x="304" y="235"/>
                  </a:lnTo>
                  <a:close/>
                  <a:moveTo>
                    <a:pt x="304" y="235"/>
                  </a:moveTo>
                  <a:lnTo>
                    <a:pt x="302" y="235"/>
                  </a:lnTo>
                  <a:lnTo>
                    <a:pt x="304" y="235"/>
                  </a:lnTo>
                  <a:close/>
                  <a:moveTo>
                    <a:pt x="298" y="235"/>
                  </a:moveTo>
                  <a:lnTo>
                    <a:pt x="300" y="235"/>
                  </a:lnTo>
                  <a:lnTo>
                    <a:pt x="298" y="235"/>
                  </a:lnTo>
                  <a:lnTo>
                    <a:pt x="300" y="235"/>
                  </a:lnTo>
                  <a:lnTo>
                    <a:pt x="300" y="237"/>
                  </a:lnTo>
                  <a:lnTo>
                    <a:pt x="302" y="237"/>
                  </a:lnTo>
                  <a:lnTo>
                    <a:pt x="302" y="239"/>
                  </a:lnTo>
                  <a:lnTo>
                    <a:pt x="304" y="239"/>
                  </a:lnTo>
                  <a:lnTo>
                    <a:pt x="304" y="241"/>
                  </a:lnTo>
                  <a:lnTo>
                    <a:pt x="304" y="239"/>
                  </a:lnTo>
                  <a:lnTo>
                    <a:pt x="304" y="241"/>
                  </a:lnTo>
                  <a:lnTo>
                    <a:pt x="302" y="241"/>
                  </a:lnTo>
                  <a:lnTo>
                    <a:pt x="302" y="239"/>
                  </a:lnTo>
                  <a:lnTo>
                    <a:pt x="302" y="241"/>
                  </a:lnTo>
                  <a:lnTo>
                    <a:pt x="304" y="241"/>
                  </a:lnTo>
                  <a:lnTo>
                    <a:pt x="302" y="241"/>
                  </a:lnTo>
                  <a:lnTo>
                    <a:pt x="304" y="241"/>
                  </a:lnTo>
                  <a:lnTo>
                    <a:pt x="304" y="243"/>
                  </a:lnTo>
                  <a:lnTo>
                    <a:pt x="304" y="245"/>
                  </a:lnTo>
                  <a:lnTo>
                    <a:pt x="306" y="245"/>
                  </a:lnTo>
                  <a:lnTo>
                    <a:pt x="306" y="247"/>
                  </a:lnTo>
                  <a:lnTo>
                    <a:pt x="306" y="245"/>
                  </a:lnTo>
                  <a:lnTo>
                    <a:pt x="304" y="245"/>
                  </a:lnTo>
                  <a:lnTo>
                    <a:pt x="306" y="245"/>
                  </a:lnTo>
                  <a:lnTo>
                    <a:pt x="304" y="245"/>
                  </a:lnTo>
                  <a:lnTo>
                    <a:pt x="306" y="245"/>
                  </a:lnTo>
                  <a:lnTo>
                    <a:pt x="306" y="247"/>
                  </a:lnTo>
                  <a:lnTo>
                    <a:pt x="304" y="247"/>
                  </a:lnTo>
                  <a:lnTo>
                    <a:pt x="304" y="245"/>
                  </a:lnTo>
                  <a:lnTo>
                    <a:pt x="302" y="245"/>
                  </a:lnTo>
                  <a:lnTo>
                    <a:pt x="304" y="245"/>
                  </a:lnTo>
                  <a:lnTo>
                    <a:pt x="302" y="245"/>
                  </a:lnTo>
                  <a:lnTo>
                    <a:pt x="304" y="245"/>
                  </a:lnTo>
                  <a:lnTo>
                    <a:pt x="302" y="245"/>
                  </a:lnTo>
                  <a:lnTo>
                    <a:pt x="302" y="243"/>
                  </a:lnTo>
                  <a:lnTo>
                    <a:pt x="302" y="241"/>
                  </a:lnTo>
                  <a:lnTo>
                    <a:pt x="300" y="241"/>
                  </a:lnTo>
                  <a:lnTo>
                    <a:pt x="302" y="241"/>
                  </a:lnTo>
                  <a:lnTo>
                    <a:pt x="302" y="239"/>
                  </a:lnTo>
                  <a:lnTo>
                    <a:pt x="300" y="239"/>
                  </a:lnTo>
                  <a:lnTo>
                    <a:pt x="302" y="239"/>
                  </a:lnTo>
                  <a:lnTo>
                    <a:pt x="300" y="239"/>
                  </a:lnTo>
                  <a:lnTo>
                    <a:pt x="302" y="239"/>
                  </a:lnTo>
                  <a:lnTo>
                    <a:pt x="300" y="239"/>
                  </a:lnTo>
                  <a:lnTo>
                    <a:pt x="300" y="237"/>
                  </a:lnTo>
                  <a:lnTo>
                    <a:pt x="298" y="237"/>
                  </a:lnTo>
                  <a:lnTo>
                    <a:pt x="298" y="235"/>
                  </a:lnTo>
                  <a:lnTo>
                    <a:pt x="298" y="237"/>
                  </a:lnTo>
                  <a:lnTo>
                    <a:pt x="298" y="235"/>
                  </a:lnTo>
                  <a:lnTo>
                    <a:pt x="298" y="237"/>
                  </a:lnTo>
                  <a:lnTo>
                    <a:pt x="298" y="235"/>
                  </a:lnTo>
                  <a:close/>
                  <a:moveTo>
                    <a:pt x="304" y="235"/>
                  </a:moveTo>
                  <a:lnTo>
                    <a:pt x="302" y="235"/>
                  </a:lnTo>
                  <a:lnTo>
                    <a:pt x="304" y="235"/>
                  </a:lnTo>
                  <a:close/>
                  <a:moveTo>
                    <a:pt x="294" y="235"/>
                  </a:moveTo>
                  <a:lnTo>
                    <a:pt x="294" y="237"/>
                  </a:lnTo>
                  <a:lnTo>
                    <a:pt x="294" y="235"/>
                  </a:lnTo>
                  <a:lnTo>
                    <a:pt x="294" y="237"/>
                  </a:lnTo>
                  <a:lnTo>
                    <a:pt x="294" y="239"/>
                  </a:lnTo>
                  <a:lnTo>
                    <a:pt x="294" y="237"/>
                  </a:lnTo>
                  <a:lnTo>
                    <a:pt x="294" y="239"/>
                  </a:lnTo>
                  <a:lnTo>
                    <a:pt x="296" y="239"/>
                  </a:lnTo>
                  <a:lnTo>
                    <a:pt x="296" y="241"/>
                  </a:lnTo>
                  <a:lnTo>
                    <a:pt x="296" y="239"/>
                  </a:lnTo>
                  <a:lnTo>
                    <a:pt x="294" y="239"/>
                  </a:lnTo>
                  <a:lnTo>
                    <a:pt x="294" y="237"/>
                  </a:lnTo>
                  <a:lnTo>
                    <a:pt x="294" y="235"/>
                  </a:lnTo>
                  <a:close/>
                  <a:moveTo>
                    <a:pt x="302" y="235"/>
                  </a:moveTo>
                  <a:lnTo>
                    <a:pt x="302" y="233"/>
                  </a:lnTo>
                  <a:lnTo>
                    <a:pt x="304" y="233"/>
                  </a:lnTo>
                  <a:lnTo>
                    <a:pt x="302" y="233"/>
                  </a:lnTo>
                  <a:lnTo>
                    <a:pt x="302" y="235"/>
                  </a:lnTo>
                  <a:close/>
                  <a:moveTo>
                    <a:pt x="302" y="233"/>
                  </a:moveTo>
                  <a:lnTo>
                    <a:pt x="302" y="235"/>
                  </a:lnTo>
                  <a:lnTo>
                    <a:pt x="302" y="233"/>
                  </a:lnTo>
                  <a:close/>
                  <a:moveTo>
                    <a:pt x="302" y="233"/>
                  </a:moveTo>
                  <a:lnTo>
                    <a:pt x="302" y="235"/>
                  </a:lnTo>
                  <a:lnTo>
                    <a:pt x="302" y="233"/>
                  </a:lnTo>
                  <a:close/>
                  <a:moveTo>
                    <a:pt x="292" y="231"/>
                  </a:moveTo>
                  <a:lnTo>
                    <a:pt x="294" y="231"/>
                  </a:lnTo>
                  <a:lnTo>
                    <a:pt x="292" y="231"/>
                  </a:lnTo>
                  <a:close/>
                  <a:moveTo>
                    <a:pt x="296" y="231"/>
                  </a:moveTo>
                  <a:lnTo>
                    <a:pt x="298" y="231"/>
                  </a:lnTo>
                  <a:lnTo>
                    <a:pt x="296" y="231"/>
                  </a:lnTo>
                  <a:close/>
                  <a:moveTo>
                    <a:pt x="294" y="231"/>
                  </a:moveTo>
                  <a:lnTo>
                    <a:pt x="296" y="231"/>
                  </a:lnTo>
                  <a:lnTo>
                    <a:pt x="294" y="231"/>
                  </a:lnTo>
                  <a:close/>
                  <a:moveTo>
                    <a:pt x="294" y="231"/>
                  </a:moveTo>
                  <a:lnTo>
                    <a:pt x="296" y="231"/>
                  </a:lnTo>
                  <a:lnTo>
                    <a:pt x="294" y="231"/>
                  </a:lnTo>
                  <a:close/>
                  <a:moveTo>
                    <a:pt x="296" y="231"/>
                  </a:moveTo>
                  <a:lnTo>
                    <a:pt x="296" y="229"/>
                  </a:lnTo>
                  <a:lnTo>
                    <a:pt x="296" y="231"/>
                  </a:lnTo>
                  <a:close/>
                  <a:moveTo>
                    <a:pt x="296" y="231"/>
                  </a:moveTo>
                  <a:lnTo>
                    <a:pt x="294" y="231"/>
                  </a:lnTo>
                  <a:lnTo>
                    <a:pt x="296" y="231"/>
                  </a:lnTo>
                  <a:close/>
                  <a:moveTo>
                    <a:pt x="296" y="231"/>
                  </a:moveTo>
                  <a:lnTo>
                    <a:pt x="296" y="229"/>
                  </a:lnTo>
                  <a:lnTo>
                    <a:pt x="296" y="231"/>
                  </a:lnTo>
                  <a:close/>
                  <a:moveTo>
                    <a:pt x="296" y="229"/>
                  </a:moveTo>
                  <a:lnTo>
                    <a:pt x="296" y="231"/>
                  </a:lnTo>
                  <a:lnTo>
                    <a:pt x="296" y="229"/>
                  </a:lnTo>
                  <a:close/>
                  <a:moveTo>
                    <a:pt x="294" y="231"/>
                  </a:moveTo>
                  <a:lnTo>
                    <a:pt x="294" y="229"/>
                  </a:lnTo>
                  <a:lnTo>
                    <a:pt x="294" y="231"/>
                  </a:lnTo>
                  <a:close/>
                  <a:moveTo>
                    <a:pt x="296" y="229"/>
                  </a:moveTo>
                  <a:lnTo>
                    <a:pt x="294" y="229"/>
                  </a:lnTo>
                  <a:lnTo>
                    <a:pt x="296" y="229"/>
                  </a:lnTo>
                  <a:close/>
                  <a:moveTo>
                    <a:pt x="294" y="231"/>
                  </a:moveTo>
                  <a:lnTo>
                    <a:pt x="294" y="229"/>
                  </a:lnTo>
                  <a:lnTo>
                    <a:pt x="294" y="231"/>
                  </a:lnTo>
                  <a:close/>
                  <a:moveTo>
                    <a:pt x="294" y="231"/>
                  </a:moveTo>
                  <a:lnTo>
                    <a:pt x="294" y="229"/>
                  </a:lnTo>
                  <a:lnTo>
                    <a:pt x="294" y="231"/>
                  </a:lnTo>
                  <a:close/>
                  <a:moveTo>
                    <a:pt x="296" y="229"/>
                  </a:moveTo>
                  <a:lnTo>
                    <a:pt x="296" y="231"/>
                  </a:lnTo>
                  <a:lnTo>
                    <a:pt x="296" y="229"/>
                  </a:lnTo>
                  <a:close/>
                  <a:moveTo>
                    <a:pt x="304" y="229"/>
                  </a:moveTo>
                  <a:lnTo>
                    <a:pt x="304" y="227"/>
                  </a:lnTo>
                  <a:lnTo>
                    <a:pt x="304" y="229"/>
                  </a:lnTo>
                  <a:close/>
                  <a:moveTo>
                    <a:pt x="304" y="229"/>
                  </a:moveTo>
                  <a:lnTo>
                    <a:pt x="304" y="227"/>
                  </a:lnTo>
                  <a:lnTo>
                    <a:pt x="304" y="229"/>
                  </a:lnTo>
                  <a:close/>
                  <a:moveTo>
                    <a:pt x="296" y="229"/>
                  </a:moveTo>
                  <a:lnTo>
                    <a:pt x="294" y="229"/>
                  </a:lnTo>
                  <a:lnTo>
                    <a:pt x="296" y="229"/>
                  </a:lnTo>
                  <a:lnTo>
                    <a:pt x="294" y="229"/>
                  </a:lnTo>
                  <a:lnTo>
                    <a:pt x="296" y="229"/>
                  </a:lnTo>
                  <a:close/>
                  <a:moveTo>
                    <a:pt x="304" y="227"/>
                  </a:moveTo>
                  <a:lnTo>
                    <a:pt x="304" y="229"/>
                  </a:lnTo>
                  <a:lnTo>
                    <a:pt x="304" y="227"/>
                  </a:lnTo>
                  <a:close/>
                  <a:moveTo>
                    <a:pt x="292" y="229"/>
                  </a:moveTo>
                  <a:lnTo>
                    <a:pt x="292" y="231"/>
                  </a:lnTo>
                  <a:lnTo>
                    <a:pt x="292" y="233"/>
                  </a:lnTo>
                  <a:lnTo>
                    <a:pt x="292" y="231"/>
                  </a:lnTo>
                  <a:lnTo>
                    <a:pt x="292" y="233"/>
                  </a:lnTo>
                  <a:lnTo>
                    <a:pt x="292" y="231"/>
                  </a:lnTo>
                  <a:lnTo>
                    <a:pt x="294" y="231"/>
                  </a:lnTo>
                  <a:lnTo>
                    <a:pt x="294" y="233"/>
                  </a:lnTo>
                  <a:lnTo>
                    <a:pt x="294" y="231"/>
                  </a:lnTo>
                  <a:lnTo>
                    <a:pt x="294" y="233"/>
                  </a:lnTo>
                  <a:lnTo>
                    <a:pt x="294" y="231"/>
                  </a:lnTo>
                  <a:lnTo>
                    <a:pt x="292" y="233"/>
                  </a:lnTo>
                  <a:lnTo>
                    <a:pt x="294" y="233"/>
                  </a:lnTo>
                  <a:lnTo>
                    <a:pt x="292" y="233"/>
                  </a:lnTo>
                  <a:lnTo>
                    <a:pt x="294" y="233"/>
                  </a:lnTo>
                  <a:lnTo>
                    <a:pt x="292" y="233"/>
                  </a:lnTo>
                  <a:lnTo>
                    <a:pt x="292" y="235"/>
                  </a:lnTo>
                  <a:lnTo>
                    <a:pt x="294" y="235"/>
                  </a:lnTo>
                  <a:lnTo>
                    <a:pt x="292" y="235"/>
                  </a:lnTo>
                  <a:lnTo>
                    <a:pt x="292" y="233"/>
                  </a:lnTo>
                  <a:lnTo>
                    <a:pt x="292" y="231"/>
                  </a:lnTo>
                  <a:lnTo>
                    <a:pt x="292" y="229"/>
                  </a:lnTo>
                  <a:close/>
                  <a:moveTo>
                    <a:pt x="304" y="227"/>
                  </a:moveTo>
                  <a:lnTo>
                    <a:pt x="302" y="227"/>
                  </a:lnTo>
                  <a:lnTo>
                    <a:pt x="304" y="227"/>
                  </a:lnTo>
                  <a:lnTo>
                    <a:pt x="302" y="227"/>
                  </a:lnTo>
                  <a:lnTo>
                    <a:pt x="304" y="227"/>
                  </a:lnTo>
                  <a:close/>
                  <a:moveTo>
                    <a:pt x="294" y="229"/>
                  </a:moveTo>
                  <a:lnTo>
                    <a:pt x="292" y="229"/>
                  </a:lnTo>
                  <a:lnTo>
                    <a:pt x="294" y="229"/>
                  </a:lnTo>
                  <a:close/>
                  <a:moveTo>
                    <a:pt x="294" y="229"/>
                  </a:moveTo>
                  <a:lnTo>
                    <a:pt x="292" y="229"/>
                  </a:lnTo>
                  <a:lnTo>
                    <a:pt x="294" y="229"/>
                  </a:lnTo>
                  <a:close/>
                  <a:moveTo>
                    <a:pt x="294" y="229"/>
                  </a:moveTo>
                  <a:lnTo>
                    <a:pt x="292" y="229"/>
                  </a:lnTo>
                  <a:lnTo>
                    <a:pt x="294" y="229"/>
                  </a:lnTo>
                  <a:close/>
                  <a:moveTo>
                    <a:pt x="294" y="229"/>
                  </a:moveTo>
                  <a:lnTo>
                    <a:pt x="292" y="229"/>
                  </a:lnTo>
                  <a:lnTo>
                    <a:pt x="294" y="229"/>
                  </a:lnTo>
                  <a:close/>
                  <a:moveTo>
                    <a:pt x="304" y="227"/>
                  </a:moveTo>
                  <a:lnTo>
                    <a:pt x="302" y="227"/>
                  </a:lnTo>
                  <a:lnTo>
                    <a:pt x="304" y="227"/>
                  </a:lnTo>
                  <a:close/>
                  <a:moveTo>
                    <a:pt x="304" y="227"/>
                  </a:moveTo>
                  <a:lnTo>
                    <a:pt x="302" y="227"/>
                  </a:lnTo>
                  <a:lnTo>
                    <a:pt x="304" y="227"/>
                  </a:lnTo>
                  <a:close/>
                  <a:moveTo>
                    <a:pt x="304" y="227"/>
                  </a:moveTo>
                  <a:lnTo>
                    <a:pt x="302" y="227"/>
                  </a:lnTo>
                  <a:lnTo>
                    <a:pt x="304" y="227"/>
                  </a:lnTo>
                  <a:close/>
                  <a:moveTo>
                    <a:pt x="304" y="227"/>
                  </a:moveTo>
                  <a:lnTo>
                    <a:pt x="302" y="227"/>
                  </a:lnTo>
                  <a:lnTo>
                    <a:pt x="304" y="227"/>
                  </a:lnTo>
                  <a:close/>
                  <a:moveTo>
                    <a:pt x="304" y="227"/>
                  </a:moveTo>
                  <a:lnTo>
                    <a:pt x="302" y="227"/>
                  </a:lnTo>
                  <a:lnTo>
                    <a:pt x="304" y="227"/>
                  </a:lnTo>
                  <a:close/>
                  <a:moveTo>
                    <a:pt x="302" y="227"/>
                  </a:moveTo>
                  <a:lnTo>
                    <a:pt x="302" y="225"/>
                  </a:lnTo>
                  <a:lnTo>
                    <a:pt x="302" y="227"/>
                  </a:lnTo>
                  <a:close/>
                  <a:moveTo>
                    <a:pt x="302" y="225"/>
                  </a:moveTo>
                  <a:lnTo>
                    <a:pt x="302" y="227"/>
                  </a:lnTo>
                  <a:lnTo>
                    <a:pt x="302" y="225"/>
                  </a:lnTo>
                  <a:close/>
                  <a:moveTo>
                    <a:pt x="302" y="223"/>
                  </a:moveTo>
                  <a:lnTo>
                    <a:pt x="302" y="225"/>
                  </a:lnTo>
                  <a:lnTo>
                    <a:pt x="302" y="223"/>
                  </a:lnTo>
                  <a:close/>
                  <a:moveTo>
                    <a:pt x="302" y="225"/>
                  </a:moveTo>
                  <a:lnTo>
                    <a:pt x="302" y="223"/>
                  </a:lnTo>
                  <a:lnTo>
                    <a:pt x="302" y="225"/>
                  </a:lnTo>
                  <a:close/>
                  <a:moveTo>
                    <a:pt x="288" y="227"/>
                  </a:moveTo>
                  <a:lnTo>
                    <a:pt x="288" y="225"/>
                  </a:lnTo>
                  <a:lnTo>
                    <a:pt x="288" y="227"/>
                  </a:lnTo>
                  <a:close/>
                  <a:moveTo>
                    <a:pt x="288" y="225"/>
                  </a:moveTo>
                  <a:lnTo>
                    <a:pt x="288" y="227"/>
                  </a:lnTo>
                  <a:lnTo>
                    <a:pt x="290" y="227"/>
                  </a:lnTo>
                  <a:lnTo>
                    <a:pt x="288" y="227"/>
                  </a:lnTo>
                  <a:lnTo>
                    <a:pt x="290" y="227"/>
                  </a:lnTo>
                  <a:lnTo>
                    <a:pt x="288" y="227"/>
                  </a:lnTo>
                  <a:lnTo>
                    <a:pt x="290" y="227"/>
                  </a:lnTo>
                  <a:lnTo>
                    <a:pt x="290" y="229"/>
                  </a:lnTo>
                  <a:lnTo>
                    <a:pt x="290" y="227"/>
                  </a:lnTo>
                  <a:lnTo>
                    <a:pt x="290" y="229"/>
                  </a:lnTo>
                  <a:lnTo>
                    <a:pt x="292" y="229"/>
                  </a:lnTo>
                  <a:lnTo>
                    <a:pt x="290" y="229"/>
                  </a:lnTo>
                  <a:lnTo>
                    <a:pt x="290" y="227"/>
                  </a:lnTo>
                  <a:lnTo>
                    <a:pt x="288" y="227"/>
                  </a:lnTo>
                  <a:lnTo>
                    <a:pt x="288" y="225"/>
                  </a:lnTo>
                  <a:close/>
                  <a:moveTo>
                    <a:pt x="288" y="225"/>
                  </a:moveTo>
                  <a:lnTo>
                    <a:pt x="286" y="225"/>
                  </a:lnTo>
                  <a:lnTo>
                    <a:pt x="288" y="225"/>
                  </a:lnTo>
                  <a:close/>
                  <a:moveTo>
                    <a:pt x="286" y="225"/>
                  </a:moveTo>
                  <a:lnTo>
                    <a:pt x="288" y="225"/>
                  </a:lnTo>
                  <a:lnTo>
                    <a:pt x="286" y="225"/>
                  </a:lnTo>
                  <a:lnTo>
                    <a:pt x="286" y="223"/>
                  </a:lnTo>
                  <a:lnTo>
                    <a:pt x="286" y="225"/>
                  </a:lnTo>
                  <a:close/>
                  <a:moveTo>
                    <a:pt x="286" y="223"/>
                  </a:moveTo>
                  <a:lnTo>
                    <a:pt x="286" y="225"/>
                  </a:lnTo>
                  <a:lnTo>
                    <a:pt x="286" y="223"/>
                  </a:lnTo>
                  <a:close/>
                  <a:moveTo>
                    <a:pt x="404" y="203"/>
                  </a:moveTo>
                  <a:lnTo>
                    <a:pt x="402" y="203"/>
                  </a:lnTo>
                  <a:lnTo>
                    <a:pt x="404" y="203"/>
                  </a:lnTo>
                  <a:close/>
                  <a:moveTo>
                    <a:pt x="404" y="203"/>
                  </a:moveTo>
                  <a:lnTo>
                    <a:pt x="402" y="203"/>
                  </a:lnTo>
                  <a:lnTo>
                    <a:pt x="404" y="203"/>
                  </a:lnTo>
                  <a:close/>
                  <a:moveTo>
                    <a:pt x="402" y="203"/>
                  </a:moveTo>
                  <a:lnTo>
                    <a:pt x="402" y="203"/>
                  </a:lnTo>
                  <a:lnTo>
                    <a:pt x="402" y="203"/>
                  </a:lnTo>
                  <a:close/>
                  <a:moveTo>
                    <a:pt x="296" y="221"/>
                  </a:moveTo>
                  <a:lnTo>
                    <a:pt x="298" y="221"/>
                  </a:lnTo>
                  <a:lnTo>
                    <a:pt x="296" y="221"/>
                  </a:lnTo>
                  <a:lnTo>
                    <a:pt x="298" y="221"/>
                  </a:lnTo>
                  <a:lnTo>
                    <a:pt x="296" y="221"/>
                  </a:lnTo>
                  <a:lnTo>
                    <a:pt x="298" y="221"/>
                  </a:lnTo>
                  <a:lnTo>
                    <a:pt x="296" y="221"/>
                  </a:lnTo>
                  <a:close/>
                  <a:moveTo>
                    <a:pt x="402" y="203"/>
                  </a:moveTo>
                  <a:lnTo>
                    <a:pt x="404" y="203"/>
                  </a:lnTo>
                  <a:lnTo>
                    <a:pt x="402" y="203"/>
                  </a:lnTo>
                  <a:lnTo>
                    <a:pt x="404" y="203"/>
                  </a:lnTo>
                  <a:lnTo>
                    <a:pt x="404" y="203"/>
                  </a:lnTo>
                  <a:lnTo>
                    <a:pt x="404" y="203"/>
                  </a:lnTo>
                  <a:lnTo>
                    <a:pt x="404" y="203"/>
                  </a:lnTo>
                  <a:lnTo>
                    <a:pt x="404" y="205"/>
                  </a:lnTo>
                  <a:lnTo>
                    <a:pt x="406" y="205"/>
                  </a:lnTo>
                  <a:lnTo>
                    <a:pt x="406" y="207"/>
                  </a:lnTo>
                  <a:lnTo>
                    <a:pt x="406" y="209"/>
                  </a:lnTo>
                  <a:lnTo>
                    <a:pt x="408" y="211"/>
                  </a:lnTo>
                  <a:lnTo>
                    <a:pt x="406" y="211"/>
                  </a:lnTo>
                  <a:lnTo>
                    <a:pt x="406" y="209"/>
                  </a:lnTo>
                  <a:lnTo>
                    <a:pt x="406" y="207"/>
                  </a:lnTo>
                  <a:lnTo>
                    <a:pt x="406" y="209"/>
                  </a:lnTo>
                  <a:lnTo>
                    <a:pt x="406" y="207"/>
                  </a:lnTo>
                  <a:lnTo>
                    <a:pt x="406" y="209"/>
                  </a:lnTo>
                  <a:lnTo>
                    <a:pt x="404" y="207"/>
                  </a:lnTo>
                  <a:lnTo>
                    <a:pt x="404" y="205"/>
                  </a:lnTo>
                  <a:lnTo>
                    <a:pt x="404" y="203"/>
                  </a:lnTo>
                  <a:lnTo>
                    <a:pt x="402" y="203"/>
                  </a:lnTo>
                  <a:lnTo>
                    <a:pt x="402" y="203"/>
                  </a:lnTo>
                  <a:close/>
                  <a:moveTo>
                    <a:pt x="298" y="219"/>
                  </a:moveTo>
                  <a:lnTo>
                    <a:pt x="298" y="217"/>
                  </a:lnTo>
                  <a:lnTo>
                    <a:pt x="298" y="219"/>
                  </a:lnTo>
                  <a:close/>
                  <a:moveTo>
                    <a:pt x="400" y="197"/>
                  </a:moveTo>
                  <a:lnTo>
                    <a:pt x="398" y="197"/>
                  </a:lnTo>
                  <a:lnTo>
                    <a:pt x="400" y="197"/>
                  </a:lnTo>
                  <a:close/>
                  <a:moveTo>
                    <a:pt x="278" y="213"/>
                  </a:moveTo>
                  <a:lnTo>
                    <a:pt x="280" y="213"/>
                  </a:lnTo>
                  <a:lnTo>
                    <a:pt x="280" y="215"/>
                  </a:lnTo>
                  <a:lnTo>
                    <a:pt x="280" y="217"/>
                  </a:lnTo>
                  <a:lnTo>
                    <a:pt x="280" y="215"/>
                  </a:lnTo>
                  <a:lnTo>
                    <a:pt x="280" y="217"/>
                  </a:lnTo>
                  <a:lnTo>
                    <a:pt x="280" y="215"/>
                  </a:lnTo>
                  <a:lnTo>
                    <a:pt x="280" y="217"/>
                  </a:lnTo>
                  <a:lnTo>
                    <a:pt x="282" y="217"/>
                  </a:lnTo>
                  <a:lnTo>
                    <a:pt x="282" y="219"/>
                  </a:lnTo>
                  <a:lnTo>
                    <a:pt x="284" y="219"/>
                  </a:lnTo>
                  <a:lnTo>
                    <a:pt x="284" y="221"/>
                  </a:lnTo>
                  <a:lnTo>
                    <a:pt x="284" y="223"/>
                  </a:lnTo>
                  <a:lnTo>
                    <a:pt x="286" y="223"/>
                  </a:lnTo>
                  <a:lnTo>
                    <a:pt x="286" y="225"/>
                  </a:lnTo>
                  <a:lnTo>
                    <a:pt x="288" y="225"/>
                  </a:lnTo>
                  <a:lnTo>
                    <a:pt x="286" y="225"/>
                  </a:lnTo>
                  <a:lnTo>
                    <a:pt x="286" y="223"/>
                  </a:lnTo>
                  <a:lnTo>
                    <a:pt x="284" y="223"/>
                  </a:lnTo>
                  <a:lnTo>
                    <a:pt x="284" y="221"/>
                  </a:lnTo>
                  <a:lnTo>
                    <a:pt x="282" y="219"/>
                  </a:lnTo>
                  <a:lnTo>
                    <a:pt x="282" y="217"/>
                  </a:lnTo>
                  <a:lnTo>
                    <a:pt x="280" y="217"/>
                  </a:lnTo>
                  <a:lnTo>
                    <a:pt x="280" y="215"/>
                  </a:lnTo>
                  <a:lnTo>
                    <a:pt x="278" y="213"/>
                  </a:lnTo>
                  <a:close/>
                  <a:moveTo>
                    <a:pt x="398" y="195"/>
                  </a:moveTo>
                  <a:lnTo>
                    <a:pt x="398" y="193"/>
                  </a:lnTo>
                  <a:lnTo>
                    <a:pt x="398" y="195"/>
                  </a:lnTo>
                  <a:close/>
                  <a:moveTo>
                    <a:pt x="280" y="211"/>
                  </a:moveTo>
                  <a:lnTo>
                    <a:pt x="280" y="213"/>
                  </a:lnTo>
                  <a:lnTo>
                    <a:pt x="280" y="211"/>
                  </a:lnTo>
                  <a:close/>
                  <a:moveTo>
                    <a:pt x="396" y="191"/>
                  </a:moveTo>
                  <a:lnTo>
                    <a:pt x="396" y="193"/>
                  </a:lnTo>
                  <a:lnTo>
                    <a:pt x="398" y="193"/>
                  </a:lnTo>
                  <a:lnTo>
                    <a:pt x="398" y="195"/>
                  </a:lnTo>
                  <a:lnTo>
                    <a:pt x="400" y="195"/>
                  </a:lnTo>
                  <a:lnTo>
                    <a:pt x="400" y="197"/>
                  </a:lnTo>
                  <a:lnTo>
                    <a:pt x="400" y="199"/>
                  </a:lnTo>
                  <a:lnTo>
                    <a:pt x="402" y="199"/>
                  </a:lnTo>
                  <a:lnTo>
                    <a:pt x="402" y="201"/>
                  </a:lnTo>
                  <a:lnTo>
                    <a:pt x="402" y="203"/>
                  </a:lnTo>
                  <a:lnTo>
                    <a:pt x="402" y="201"/>
                  </a:lnTo>
                  <a:lnTo>
                    <a:pt x="402" y="199"/>
                  </a:lnTo>
                  <a:lnTo>
                    <a:pt x="400" y="199"/>
                  </a:lnTo>
                  <a:lnTo>
                    <a:pt x="400" y="197"/>
                  </a:lnTo>
                  <a:lnTo>
                    <a:pt x="398" y="197"/>
                  </a:lnTo>
                  <a:lnTo>
                    <a:pt x="398" y="195"/>
                  </a:lnTo>
                  <a:lnTo>
                    <a:pt x="398" y="193"/>
                  </a:lnTo>
                  <a:lnTo>
                    <a:pt x="396" y="193"/>
                  </a:lnTo>
                  <a:lnTo>
                    <a:pt x="396" y="191"/>
                  </a:lnTo>
                  <a:lnTo>
                    <a:pt x="396" y="193"/>
                  </a:lnTo>
                  <a:lnTo>
                    <a:pt x="396" y="191"/>
                  </a:lnTo>
                  <a:close/>
                  <a:moveTo>
                    <a:pt x="390" y="191"/>
                  </a:moveTo>
                  <a:lnTo>
                    <a:pt x="388" y="191"/>
                  </a:lnTo>
                  <a:lnTo>
                    <a:pt x="390" y="191"/>
                  </a:lnTo>
                  <a:close/>
                  <a:moveTo>
                    <a:pt x="276" y="207"/>
                  </a:moveTo>
                  <a:lnTo>
                    <a:pt x="276" y="209"/>
                  </a:lnTo>
                  <a:lnTo>
                    <a:pt x="276" y="211"/>
                  </a:lnTo>
                  <a:lnTo>
                    <a:pt x="278" y="211"/>
                  </a:lnTo>
                  <a:lnTo>
                    <a:pt x="278" y="213"/>
                  </a:lnTo>
                  <a:lnTo>
                    <a:pt x="278" y="211"/>
                  </a:lnTo>
                  <a:lnTo>
                    <a:pt x="276" y="211"/>
                  </a:lnTo>
                  <a:lnTo>
                    <a:pt x="276" y="209"/>
                  </a:lnTo>
                  <a:lnTo>
                    <a:pt x="276" y="207"/>
                  </a:lnTo>
                  <a:close/>
                  <a:moveTo>
                    <a:pt x="274" y="203"/>
                  </a:moveTo>
                  <a:lnTo>
                    <a:pt x="274" y="205"/>
                  </a:lnTo>
                  <a:lnTo>
                    <a:pt x="274" y="203"/>
                  </a:lnTo>
                  <a:close/>
                  <a:moveTo>
                    <a:pt x="274" y="205"/>
                  </a:moveTo>
                  <a:lnTo>
                    <a:pt x="274" y="203"/>
                  </a:lnTo>
                  <a:lnTo>
                    <a:pt x="274" y="205"/>
                  </a:lnTo>
                  <a:close/>
                  <a:moveTo>
                    <a:pt x="274" y="203"/>
                  </a:moveTo>
                  <a:lnTo>
                    <a:pt x="274" y="205"/>
                  </a:lnTo>
                  <a:lnTo>
                    <a:pt x="274" y="203"/>
                  </a:lnTo>
                  <a:lnTo>
                    <a:pt x="274" y="205"/>
                  </a:lnTo>
                  <a:lnTo>
                    <a:pt x="274" y="203"/>
                  </a:lnTo>
                  <a:lnTo>
                    <a:pt x="274" y="205"/>
                  </a:lnTo>
                  <a:lnTo>
                    <a:pt x="274" y="205"/>
                  </a:lnTo>
                  <a:lnTo>
                    <a:pt x="274" y="205"/>
                  </a:lnTo>
                  <a:lnTo>
                    <a:pt x="274" y="205"/>
                  </a:lnTo>
                  <a:lnTo>
                    <a:pt x="274" y="205"/>
                  </a:lnTo>
                  <a:lnTo>
                    <a:pt x="274" y="207"/>
                  </a:lnTo>
                  <a:lnTo>
                    <a:pt x="276" y="207"/>
                  </a:lnTo>
                  <a:lnTo>
                    <a:pt x="274" y="207"/>
                  </a:lnTo>
                  <a:lnTo>
                    <a:pt x="274" y="205"/>
                  </a:lnTo>
                  <a:lnTo>
                    <a:pt x="274" y="205"/>
                  </a:lnTo>
                  <a:lnTo>
                    <a:pt x="274" y="203"/>
                  </a:lnTo>
                  <a:close/>
                  <a:moveTo>
                    <a:pt x="274" y="203"/>
                  </a:moveTo>
                  <a:lnTo>
                    <a:pt x="274" y="203"/>
                  </a:lnTo>
                  <a:lnTo>
                    <a:pt x="274" y="203"/>
                  </a:lnTo>
                  <a:close/>
                  <a:moveTo>
                    <a:pt x="274" y="203"/>
                  </a:moveTo>
                  <a:lnTo>
                    <a:pt x="274" y="203"/>
                  </a:lnTo>
                  <a:lnTo>
                    <a:pt x="274" y="203"/>
                  </a:lnTo>
                  <a:close/>
                  <a:moveTo>
                    <a:pt x="272" y="203"/>
                  </a:moveTo>
                  <a:lnTo>
                    <a:pt x="274" y="203"/>
                  </a:lnTo>
                  <a:lnTo>
                    <a:pt x="272" y="203"/>
                  </a:lnTo>
                  <a:lnTo>
                    <a:pt x="274" y="203"/>
                  </a:lnTo>
                  <a:lnTo>
                    <a:pt x="274" y="203"/>
                  </a:lnTo>
                  <a:lnTo>
                    <a:pt x="274" y="203"/>
                  </a:lnTo>
                  <a:lnTo>
                    <a:pt x="274" y="203"/>
                  </a:lnTo>
                  <a:lnTo>
                    <a:pt x="272" y="203"/>
                  </a:lnTo>
                  <a:lnTo>
                    <a:pt x="272" y="203"/>
                  </a:lnTo>
                  <a:close/>
                  <a:moveTo>
                    <a:pt x="270" y="199"/>
                  </a:moveTo>
                  <a:lnTo>
                    <a:pt x="268" y="199"/>
                  </a:lnTo>
                  <a:lnTo>
                    <a:pt x="270" y="199"/>
                  </a:lnTo>
                  <a:close/>
                  <a:moveTo>
                    <a:pt x="266" y="197"/>
                  </a:moveTo>
                  <a:lnTo>
                    <a:pt x="268" y="197"/>
                  </a:lnTo>
                  <a:lnTo>
                    <a:pt x="266" y="197"/>
                  </a:lnTo>
                  <a:close/>
                  <a:moveTo>
                    <a:pt x="266" y="197"/>
                  </a:moveTo>
                  <a:lnTo>
                    <a:pt x="266" y="199"/>
                  </a:lnTo>
                  <a:lnTo>
                    <a:pt x="266" y="197"/>
                  </a:lnTo>
                  <a:lnTo>
                    <a:pt x="266" y="199"/>
                  </a:lnTo>
                  <a:lnTo>
                    <a:pt x="266" y="197"/>
                  </a:lnTo>
                  <a:lnTo>
                    <a:pt x="266" y="199"/>
                  </a:lnTo>
                  <a:lnTo>
                    <a:pt x="266" y="197"/>
                  </a:lnTo>
                  <a:lnTo>
                    <a:pt x="266" y="199"/>
                  </a:lnTo>
                  <a:lnTo>
                    <a:pt x="266" y="197"/>
                  </a:lnTo>
                  <a:lnTo>
                    <a:pt x="266" y="199"/>
                  </a:lnTo>
                  <a:lnTo>
                    <a:pt x="266" y="197"/>
                  </a:lnTo>
                  <a:lnTo>
                    <a:pt x="266" y="199"/>
                  </a:lnTo>
                  <a:lnTo>
                    <a:pt x="268" y="197"/>
                  </a:lnTo>
                  <a:lnTo>
                    <a:pt x="268" y="199"/>
                  </a:lnTo>
                  <a:lnTo>
                    <a:pt x="268" y="201"/>
                  </a:lnTo>
                  <a:lnTo>
                    <a:pt x="270" y="201"/>
                  </a:lnTo>
                  <a:lnTo>
                    <a:pt x="268" y="201"/>
                  </a:lnTo>
                  <a:lnTo>
                    <a:pt x="270" y="201"/>
                  </a:lnTo>
                  <a:lnTo>
                    <a:pt x="268" y="201"/>
                  </a:lnTo>
                  <a:lnTo>
                    <a:pt x="270" y="201"/>
                  </a:lnTo>
                  <a:lnTo>
                    <a:pt x="272" y="201"/>
                  </a:lnTo>
                  <a:lnTo>
                    <a:pt x="272" y="203"/>
                  </a:lnTo>
                  <a:lnTo>
                    <a:pt x="272" y="201"/>
                  </a:lnTo>
                  <a:lnTo>
                    <a:pt x="272" y="203"/>
                  </a:lnTo>
                  <a:lnTo>
                    <a:pt x="272" y="201"/>
                  </a:lnTo>
                  <a:lnTo>
                    <a:pt x="272" y="203"/>
                  </a:lnTo>
                  <a:lnTo>
                    <a:pt x="270" y="203"/>
                  </a:lnTo>
                  <a:lnTo>
                    <a:pt x="270" y="201"/>
                  </a:lnTo>
                  <a:lnTo>
                    <a:pt x="268" y="201"/>
                  </a:lnTo>
                  <a:lnTo>
                    <a:pt x="268" y="199"/>
                  </a:lnTo>
                  <a:lnTo>
                    <a:pt x="266" y="199"/>
                  </a:lnTo>
                  <a:lnTo>
                    <a:pt x="266" y="197"/>
                  </a:lnTo>
                  <a:close/>
                  <a:moveTo>
                    <a:pt x="386" y="175"/>
                  </a:moveTo>
                  <a:lnTo>
                    <a:pt x="388" y="177"/>
                  </a:lnTo>
                  <a:lnTo>
                    <a:pt x="388" y="179"/>
                  </a:lnTo>
                  <a:lnTo>
                    <a:pt x="390" y="179"/>
                  </a:lnTo>
                  <a:lnTo>
                    <a:pt x="390" y="181"/>
                  </a:lnTo>
                  <a:lnTo>
                    <a:pt x="390" y="183"/>
                  </a:lnTo>
                  <a:lnTo>
                    <a:pt x="392" y="183"/>
                  </a:lnTo>
                  <a:lnTo>
                    <a:pt x="392" y="185"/>
                  </a:lnTo>
                  <a:lnTo>
                    <a:pt x="392" y="187"/>
                  </a:lnTo>
                  <a:lnTo>
                    <a:pt x="394" y="187"/>
                  </a:lnTo>
                  <a:lnTo>
                    <a:pt x="394" y="189"/>
                  </a:lnTo>
                  <a:lnTo>
                    <a:pt x="396" y="189"/>
                  </a:lnTo>
                  <a:lnTo>
                    <a:pt x="396" y="191"/>
                  </a:lnTo>
                  <a:lnTo>
                    <a:pt x="396" y="189"/>
                  </a:lnTo>
                  <a:lnTo>
                    <a:pt x="394" y="189"/>
                  </a:lnTo>
                  <a:lnTo>
                    <a:pt x="394" y="187"/>
                  </a:lnTo>
                  <a:lnTo>
                    <a:pt x="392" y="187"/>
                  </a:lnTo>
                  <a:lnTo>
                    <a:pt x="392" y="185"/>
                  </a:lnTo>
                  <a:lnTo>
                    <a:pt x="392" y="183"/>
                  </a:lnTo>
                  <a:lnTo>
                    <a:pt x="390" y="183"/>
                  </a:lnTo>
                  <a:lnTo>
                    <a:pt x="390" y="181"/>
                  </a:lnTo>
                  <a:lnTo>
                    <a:pt x="390" y="183"/>
                  </a:lnTo>
                  <a:lnTo>
                    <a:pt x="390" y="181"/>
                  </a:lnTo>
                  <a:lnTo>
                    <a:pt x="388" y="181"/>
                  </a:lnTo>
                  <a:lnTo>
                    <a:pt x="390" y="181"/>
                  </a:lnTo>
                  <a:lnTo>
                    <a:pt x="388" y="181"/>
                  </a:lnTo>
                  <a:lnTo>
                    <a:pt x="390" y="181"/>
                  </a:lnTo>
                  <a:lnTo>
                    <a:pt x="388" y="181"/>
                  </a:lnTo>
                  <a:lnTo>
                    <a:pt x="388" y="179"/>
                  </a:lnTo>
                  <a:lnTo>
                    <a:pt x="388" y="177"/>
                  </a:lnTo>
                  <a:lnTo>
                    <a:pt x="386" y="177"/>
                  </a:lnTo>
                  <a:lnTo>
                    <a:pt x="388" y="177"/>
                  </a:lnTo>
                  <a:lnTo>
                    <a:pt x="386" y="177"/>
                  </a:lnTo>
                  <a:lnTo>
                    <a:pt x="386" y="175"/>
                  </a:lnTo>
                  <a:lnTo>
                    <a:pt x="384" y="175"/>
                  </a:lnTo>
                  <a:lnTo>
                    <a:pt x="386" y="175"/>
                  </a:lnTo>
                  <a:close/>
                  <a:moveTo>
                    <a:pt x="384" y="175"/>
                  </a:moveTo>
                  <a:lnTo>
                    <a:pt x="384" y="173"/>
                  </a:lnTo>
                  <a:lnTo>
                    <a:pt x="384" y="175"/>
                  </a:lnTo>
                  <a:close/>
                  <a:moveTo>
                    <a:pt x="266" y="193"/>
                  </a:moveTo>
                  <a:lnTo>
                    <a:pt x="266" y="195"/>
                  </a:lnTo>
                  <a:lnTo>
                    <a:pt x="266" y="193"/>
                  </a:lnTo>
                  <a:lnTo>
                    <a:pt x="266" y="195"/>
                  </a:lnTo>
                  <a:lnTo>
                    <a:pt x="266" y="193"/>
                  </a:lnTo>
                  <a:close/>
                  <a:moveTo>
                    <a:pt x="264" y="193"/>
                  </a:moveTo>
                  <a:lnTo>
                    <a:pt x="262" y="193"/>
                  </a:lnTo>
                  <a:lnTo>
                    <a:pt x="264" y="193"/>
                  </a:lnTo>
                  <a:lnTo>
                    <a:pt x="262" y="193"/>
                  </a:lnTo>
                  <a:lnTo>
                    <a:pt x="264" y="193"/>
                  </a:lnTo>
                  <a:lnTo>
                    <a:pt x="262" y="193"/>
                  </a:lnTo>
                  <a:lnTo>
                    <a:pt x="264" y="193"/>
                  </a:lnTo>
                  <a:lnTo>
                    <a:pt x="262" y="193"/>
                  </a:lnTo>
                  <a:lnTo>
                    <a:pt x="264" y="193"/>
                  </a:lnTo>
                  <a:lnTo>
                    <a:pt x="262" y="193"/>
                  </a:lnTo>
                  <a:lnTo>
                    <a:pt x="264" y="193"/>
                  </a:lnTo>
                  <a:lnTo>
                    <a:pt x="264" y="195"/>
                  </a:lnTo>
                  <a:lnTo>
                    <a:pt x="266" y="195"/>
                  </a:lnTo>
                  <a:lnTo>
                    <a:pt x="266" y="197"/>
                  </a:lnTo>
                  <a:lnTo>
                    <a:pt x="266" y="195"/>
                  </a:lnTo>
                  <a:lnTo>
                    <a:pt x="264" y="195"/>
                  </a:lnTo>
                  <a:lnTo>
                    <a:pt x="264" y="193"/>
                  </a:lnTo>
                  <a:lnTo>
                    <a:pt x="262" y="193"/>
                  </a:lnTo>
                  <a:lnTo>
                    <a:pt x="262" y="191"/>
                  </a:lnTo>
                  <a:lnTo>
                    <a:pt x="262" y="193"/>
                  </a:lnTo>
                  <a:lnTo>
                    <a:pt x="264" y="193"/>
                  </a:lnTo>
                  <a:close/>
                  <a:moveTo>
                    <a:pt x="270" y="191"/>
                  </a:moveTo>
                  <a:lnTo>
                    <a:pt x="268" y="191"/>
                  </a:lnTo>
                  <a:lnTo>
                    <a:pt x="270" y="191"/>
                  </a:lnTo>
                  <a:close/>
                  <a:moveTo>
                    <a:pt x="270" y="191"/>
                  </a:moveTo>
                  <a:lnTo>
                    <a:pt x="268" y="191"/>
                  </a:lnTo>
                  <a:lnTo>
                    <a:pt x="270" y="191"/>
                  </a:lnTo>
                  <a:close/>
                  <a:moveTo>
                    <a:pt x="270" y="191"/>
                  </a:moveTo>
                  <a:lnTo>
                    <a:pt x="270" y="189"/>
                  </a:lnTo>
                  <a:lnTo>
                    <a:pt x="270" y="191"/>
                  </a:lnTo>
                  <a:close/>
                  <a:moveTo>
                    <a:pt x="382" y="171"/>
                  </a:moveTo>
                  <a:lnTo>
                    <a:pt x="382" y="169"/>
                  </a:lnTo>
                  <a:lnTo>
                    <a:pt x="382" y="171"/>
                  </a:lnTo>
                  <a:close/>
                  <a:moveTo>
                    <a:pt x="270" y="189"/>
                  </a:moveTo>
                  <a:lnTo>
                    <a:pt x="268" y="189"/>
                  </a:lnTo>
                  <a:lnTo>
                    <a:pt x="270" y="189"/>
                  </a:lnTo>
                  <a:close/>
                  <a:moveTo>
                    <a:pt x="268" y="189"/>
                  </a:moveTo>
                  <a:lnTo>
                    <a:pt x="270" y="189"/>
                  </a:lnTo>
                  <a:lnTo>
                    <a:pt x="270" y="191"/>
                  </a:lnTo>
                  <a:lnTo>
                    <a:pt x="268" y="191"/>
                  </a:lnTo>
                  <a:lnTo>
                    <a:pt x="270" y="191"/>
                  </a:lnTo>
                  <a:lnTo>
                    <a:pt x="268" y="191"/>
                  </a:lnTo>
                  <a:lnTo>
                    <a:pt x="270" y="191"/>
                  </a:lnTo>
                  <a:lnTo>
                    <a:pt x="268" y="191"/>
                  </a:lnTo>
                  <a:lnTo>
                    <a:pt x="270" y="191"/>
                  </a:lnTo>
                  <a:lnTo>
                    <a:pt x="268" y="191"/>
                  </a:lnTo>
                  <a:lnTo>
                    <a:pt x="268" y="189"/>
                  </a:lnTo>
                  <a:close/>
                  <a:moveTo>
                    <a:pt x="268" y="189"/>
                  </a:moveTo>
                  <a:lnTo>
                    <a:pt x="268" y="187"/>
                  </a:lnTo>
                  <a:lnTo>
                    <a:pt x="268" y="189"/>
                  </a:lnTo>
                  <a:close/>
                  <a:moveTo>
                    <a:pt x="262" y="189"/>
                  </a:moveTo>
                  <a:lnTo>
                    <a:pt x="260" y="189"/>
                  </a:lnTo>
                  <a:lnTo>
                    <a:pt x="262" y="189"/>
                  </a:lnTo>
                  <a:close/>
                  <a:moveTo>
                    <a:pt x="264" y="187"/>
                  </a:moveTo>
                  <a:lnTo>
                    <a:pt x="262" y="187"/>
                  </a:lnTo>
                  <a:lnTo>
                    <a:pt x="264" y="187"/>
                  </a:lnTo>
                  <a:close/>
                  <a:moveTo>
                    <a:pt x="262" y="185"/>
                  </a:moveTo>
                  <a:lnTo>
                    <a:pt x="262" y="187"/>
                  </a:lnTo>
                  <a:lnTo>
                    <a:pt x="264" y="187"/>
                  </a:lnTo>
                  <a:lnTo>
                    <a:pt x="262" y="187"/>
                  </a:lnTo>
                  <a:lnTo>
                    <a:pt x="264" y="187"/>
                  </a:lnTo>
                  <a:lnTo>
                    <a:pt x="262" y="185"/>
                  </a:lnTo>
                  <a:lnTo>
                    <a:pt x="264" y="187"/>
                  </a:lnTo>
                  <a:lnTo>
                    <a:pt x="264" y="185"/>
                  </a:lnTo>
                  <a:lnTo>
                    <a:pt x="264" y="187"/>
                  </a:lnTo>
                  <a:lnTo>
                    <a:pt x="262" y="187"/>
                  </a:lnTo>
                  <a:lnTo>
                    <a:pt x="262" y="185"/>
                  </a:lnTo>
                  <a:lnTo>
                    <a:pt x="262" y="187"/>
                  </a:lnTo>
                  <a:lnTo>
                    <a:pt x="262" y="185"/>
                  </a:lnTo>
                  <a:lnTo>
                    <a:pt x="262" y="187"/>
                  </a:lnTo>
                  <a:lnTo>
                    <a:pt x="262" y="185"/>
                  </a:lnTo>
                  <a:lnTo>
                    <a:pt x="262" y="187"/>
                  </a:lnTo>
                  <a:lnTo>
                    <a:pt x="262" y="185"/>
                  </a:lnTo>
                  <a:close/>
                  <a:moveTo>
                    <a:pt x="266" y="185"/>
                  </a:moveTo>
                  <a:lnTo>
                    <a:pt x="264" y="185"/>
                  </a:lnTo>
                  <a:lnTo>
                    <a:pt x="266" y="185"/>
                  </a:lnTo>
                  <a:close/>
                  <a:moveTo>
                    <a:pt x="264" y="183"/>
                  </a:moveTo>
                  <a:lnTo>
                    <a:pt x="264" y="185"/>
                  </a:lnTo>
                  <a:lnTo>
                    <a:pt x="264" y="183"/>
                  </a:lnTo>
                  <a:close/>
                  <a:moveTo>
                    <a:pt x="262" y="185"/>
                  </a:moveTo>
                  <a:lnTo>
                    <a:pt x="262" y="183"/>
                  </a:lnTo>
                  <a:lnTo>
                    <a:pt x="262" y="185"/>
                  </a:lnTo>
                  <a:close/>
                  <a:moveTo>
                    <a:pt x="262" y="185"/>
                  </a:moveTo>
                  <a:lnTo>
                    <a:pt x="262" y="183"/>
                  </a:lnTo>
                  <a:lnTo>
                    <a:pt x="262" y="185"/>
                  </a:lnTo>
                  <a:close/>
                  <a:moveTo>
                    <a:pt x="262" y="183"/>
                  </a:moveTo>
                  <a:lnTo>
                    <a:pt x="262" y="185"/>
                  </a:lnTo>
                  <a:lnTo>
                    <a:pt x="262" y="183"/>
                  </a:lnTo>
                  <a:close/>
                  <a:moveTo>
                    <a:pt x="380" y="165"/>
                  </a:moveTo>
                  <a:lnTo>
                    <a:pt x="380" y="163"/>
                  </a:lnTo>
                  <a:lnTo>
                    <a:pt x="378" y="163"/>
                  </a:lnTo>
                  <a:lnTo>
                    <a:pt x="380" y="163"/>
                  </a:lnTo>
                  <a:lnTo>
                    <a:pt x="380" y="165"/>
                  </a:lnTo>
                  <a:close/>
                  <a:moveTo>
                    <a:pt x="272" y="183"/>
                  </a:moveTo>
                  <a:lnTo>
                    <a:pt x="272" y="181"/>
                  </a:lnTo>
                  <a:lnTo>
                    <a:pt x="272" y="183"/>
                  </a:lnTo>
                  <a:close/>
                  <a:moveTo>
                    <a:pt x="272" y="181"/>
                  </a:moveTo>
                  <a:lnTo>
                    <a:pt x="272" y="183"/>
                  </a:lnTo>
                  <a:lnTo>
                    <a:pt x="272" y="181"/>
                  </a:lnTo>
                  <a:close/>
                  <a:moveTo>
                    <a:pt x="262" y="183"/>
                  </a:moveTo>
                  <a:lnTo>
                    <a:pt x="262" y="185"/>
                  </a:lnTo>
                  <a:lnTo>
                    <a:pt x="262" y="183"/>
                  </a:lnTo>
                  <a:close/>
                  <a:moveTo>
                    <a:pt x="264" y="185"/>
                  </a:moveTo>
                  <a:lnTo>
                    <a:pt x="264" y="183"/>
                  </a:lnTo>
                  <a:lnTo>
                    <a:pt x="264" y="185"/>
                  </a:lnTo>
                  <a:close/>
                  <a:moveTo>
                    <a:pt x="272" y="181"/>
                  </a:moveTo>
                  <a:lnTo>
                    <a:pt x="274" y="181"/>
                  </a:lnTo>
                  <a:lnTo>
                    <a:pt x="272" y="181"/>
                  </a:lnTo>
                  <a:close/>
                  <a:moveTo>
                    <a:pt x="264" y="181"/>
                  </a:moveTo>
                  <a:lnTo>
                    <a:pt x="264" y="183"/>
                  </a:lnTo>
                  <a:lnTo>
                    <a:pt x="264" y="181"/>
                  </a:lnTo>
                  <a:close/>
                  <a:moveTo>
                    <a:pt x="274" y="181"/>
                  </a:moveTo>
                  <a:lnTo>
                    <a:pt x="272" y="181"/>
                  </a:lnTo>
                  <a:lnTo>
                    <a:pt x="274" y="181"/>
                  </a:lnTo>
                  <a:close/>
                  <a:moveTo>
                    <a:pt x="264" y="181"/>
                  </a:moveTo>
                  <a:lnTo>
                    <a:pt x="262" y="181"/>
                  </a:lnTo>
                  <a:lnTo>
                    <a:pt x="264" y="181"/>
                  </a:lnTo>
                  <a:close/>
                  <a:moveTo>
                    <a:pt x="274" y="179"/>
                  </a:moveTo>
                  <a:lnTo>
                    <a:pt x="274" y="181"/>
                  </a:lnTo>
                  <a:lnTo>
                    <a:pt x="274" y="179"/>
                  </a:lnTo>
                  <a:close/>
                  <a:moveTo>
                    <a:pt x="264" y="181"/>
                  </a:moveTo>
                  <a:lnTo>
                    <a:pt x="262" y="181"/>
                  </a:lnTo>
                  <a:lnTo>
                    <a:pt x="264" y="181"/>
                  </a:lnTo>
                  <a:close/>
                  <a:moveTo>
                    <a:pt x="262" y="181"/>
                  </a:moveTo>
                  <a:lnTo>
                    <a:pt x="262" y="183"/>
                  </a:lnTo>
                  <a:lnTo>
                    <a:pt x="262" y="181"/>
                  </a:lnTo>
                  <a:close/>
                  <a:moveTo>
                    <a:pt x="262" y="181"/>
                  </a:moveTo>
                  <a:lnTo>
                    <a:pt x="264" y="181"/>
                  </a:lnTo>
                  <a:lnTo>
                    <a:pt x="262" y="181"/>
                  </a:lnTo>
                  <a:close/>
                  <a:moveTo>
                    <a:pt x="266" y="179"/>
                  </a:moveTo>
                  <a:lnTo>
                    <a:pt x="266" y="181"/>
                  </a:lnTo>
                  <a:lnTo>
                    <a:pt x="266" y="179"/>
                  </a:lnTo>
                  <a:lnTo>
                    <a:pt x="266" y="181"/>
                  </a:lnTo>
                  <a:lnTo>
                    <a:pt x="266" y="179"/>
                  </a:lnTo>
                  <a:close/>
                  <a:moveTo>
                    <a:pt x="260" y="179"/>
                  </a:moveTo>
                  <a:lnTo>
                    <a:pt x="262" y="181"/>
                  </a:lnTo>
                  <a:lnTo>
                    <a:pt x="260" y="181"/>
                  </a:lnTo>
                  <a:lnTo>
                    <a:pt x="260" y="179"/>
                  </a:lnTo>
                  <a:close/>
                  <a:moveTo>
                    <a:pt x="376" y="159"/>
                  </a:moveTo>
                  <a:lnTo>
                    <a:pt x="376" y="161"/>
                  </a:lnTo>
                  <a:lnTo>
                    <a:pt x="376" y="159"/>
                  </a:lnTo>
                  <a:lnTo>
                    <a:pt x="376" y="161"/>
                  </a:lnTo>
                  <a:lnTo>
                    <a:pt x="376" y="159"/>
                  </a:lnTo>
                  <a:close/>
                  <a:moveTo>
                    <a:pt x="274" y="177"/>
                  </a:moveTo>
                  <a:lnTo>
                    <a:pt x="274" y="177"/>
                  </a:lnTo>
                  <a:lnTo>
                    <a:pt x="274" y="177"/>
                  </a:lnTo>
                  <a:lnTo>
                    <a:pt x="274" y="177"/>
                  </a:lnTo>
                  <a:lnTo>
                    <a:pt x="274" y="177"/>
                  </a:lnTo>
                  <a:lnTo>
                    <a:pt x="274" y="177"/>
                  </a:lnTo>
                  <a:lnTo>
                    <a:pt x="274" y="177"/>
                  </a:lnTo>
                  <a:close/>
                  <a:moveTo>
                    <a:pt x="378" y="159"/>
                  </a:moveTo>
                  <a:lnTo>
                    <a:pt x="378" y="161"/>
                  </a:lnTo>
                  <a:lnTo>
                    <a:pt x="378" y="159"/>
                  </a:lnTo>
                  <a:lnTo>
                    <a:pt x="378" y="161"/>
                  </a:lnTo>
                  <a:lnTo>
                    <a:pt x="376" y="161"/>
                  </a:lnTo>
                  <a:lnTo>
                    <a:pt x="376" y="159"/>
                  </a:lnTo>
                  <a:lnTo>
                    <a:pt x="378" y="159"/>
                  </a:lnTo>
                  <a:lnTo>
                    <a:pt x="376" y="159"/>
                  </a:lnTo>
                  <a:lnTo>
                    <a:pt x="378" y="159"/>
                  </a:lnTo>
                  <a:close/>
                  <a:moveTo>
                    <a:pt x="378" y="159"/>
                  </a:moveTo>
                  <a:lnTo>
                    <a:pt x="376" y="159"/>
                  </a:lnTo>
                  <a:lnTo>
                    <a:pt x="378" y="159"/>
                  </a:lnTo>
                  <a:close/>
                  <a:moveTo>
                    <a:pt x="260" y="179"/>
                  </a:moveTo>
                  <a:lnTo>
                    <a:pt x="260" y="181"/>
                  </a:lnTo>
                  <a:lnTo>
                    <a:pt x="260" y="179"/>
                  </a:lnTo>
                  <a:lnTo>
                    <a:pt x="260" y="181"/>
                  </a:lnTo>
                  <a:lnTo>
                    <a:pt x="260" y="179"/>
                  </a:lnTo>
                  <a:lnTo>
                    <a:pt x="260" y="181"/>
                  </a:lnTo>
                  <a:lnTo>
                    <a:pt x="262" y="181"/>
                  </a:lnTo>
                  <a:lnTo>
                    <a:pt x="260" y="181"/>
                  </a:lnTo>
                  <a:lnTo>
                    <a:pt x="262" y="181"/>
                  </a:lnTo>
                  <a:lnTo>
                    <a:pt x="260" y="181"/>
                  </a:lnTo>
                  <a:lnTo>
                    <a:pt x="262" y="181"/>
                  </a:lnTo>
                  <a:lnTo>
                    <a:pt x="262" y="183"/>
                  </a:lnTo>
                  <a:lnTo>
                    <a:pt x="262" y="181"/>
                  </a:lnTo>
                  <a:lnTo>
                    <a:pt x="262" y="183"/>
                  </a:lnTo>
                  <a:lnTo>
                    <a:pt x="262" y="181"/>
                  </a:lnTo>
                  <a:lnTo>
                    <a:pt x="262" y="183"/>
                  </a:lnTo>
                  <a:lnTo>
                    <a:pt x="260" y="183"/>
                  </a:lnTo>
                  <a:lnTo>
                    <a:pt x="260" y="181"/>
                  </a:lnTo>
                  <a:lnTo>
                    <a:pt x="260" y="179"/>
                  </a:lnTo>
                  <a:close/>
                  <a:moveTo>
                    <a:pt x="376" y="159"/>
                  </a:moveTo>
                  <a:lnTo>
                    <a:pt x="376" y="157"/>
                  </a:lnTo>
                  <a:lnTo>
                    <a:pt x="376" y="159"/>
                  </a:lnTo>
                  <a:close/>
                  <a:moveTo>
                    <a:pt x="258" y="177"/>
                  </a:moveTo>
                  <a:lnTo>
                    <a:pt x="260" y="177"/>
                  </a:lnTo>
                  <a:lnTo>
                    <a:pt x="258" y="177"/>
                  </a:lnTo>
                  <a:lnTo>
                    <a:pt x="260" y="177"/>
                  </a:lnTo>
                  <a:lnTo>
                    <a:pt x="258" y="177"/>
                  </a:lnTo>
                  <a:lnTo>
                    <a:pt x="258" y="179"/>
                  </a:lnTo>
                  <a:lnTo>
                    <a:pt x="260" y="177"/>
                  </a:lnTo>
                  <a:lnTo>
                    <a:pt x="260" y="179"/>
                  </a:lnTo>
                  <a:lnTo>
                    <a:pt x="260" y="177"/>
                  </a:lnTo>
                  <a:lnTo>
                    <a:pt x="260" y="179"/>
                  </a:lnTo>
                  <a:lnTo>
                    <a:pt x="258" y="177"/>
                  </a:lnTo>
                  <a:lnTo>
                    <a:pt x="260" y="179"/>
                  </a:lnTo>
                  <a:lnTo>
                    <a:pt x="258" y="177"/>
                  </a:lnTo>
                  <a:lnTo>
                    <a:pt x="258" y="179"/>
                  </a:lnTo>
                  <a:lnTo>
                    <a:pt x="260" y="179"/>
                  </a:lnTo>
                  <a:lnTo>
                    <a:pt x="258" y="179"/>
                  </a:lnTo>
                  <a:lnTo>
                    <a:pt x="260" y="179"/>
                  </a:lnTo>
                  <a:lnTo>
                    <a:pt x="258" y="179"/>
                  </a:lnTo>
                  <a:lnTo>
                    <a:pt x="260" y="179"/>
                  </a:lnTo>
                  <a:lnTo>
                    <a:pt x="260" y="181"/>
                  </a:lnTo>
                  <a:lnTo>
                    <a:pt x="260" y="179"/>
                  </a:lnTo>
                  <a:lnTo>
                    <a:pt x="258" y="179"/>
                  </a:lnTo>
                  <a:lnTo>
                    <a:pt x="258" y="177"/>
                  </a:lnTo>
                  <a:close/>
                  <a:moveTo>
                    <a:pt x="266" y="177"/>
                  </a:moveTo>
                  <a:lnTo>
                    <a:pt x="266" y="175"/>
                  </a:lnTo>
                  <a:lnTo>
                    <a:pt x="266" y="177"/>
                  </a:lnTo>
                  <a:close/>
                  <a:moveTo>
                    <a:pt x="276" y="173"/>
                  </a:moveTo>
                  <a:lnTo>
                    <a:pt x="274" y="173"/>
                  </a:lnTo>
                  <a:lnTo>
                    <a:pt x="276" y="173"/>
                  </a:lnTo>
                  <a:lnTo>
                    <a:pt x="274" y="173"/>
                  </a:lnTo>
                  <a:lnTo>
                    <a:pt x="276" y="173"/>
                  </a:lnTo>
                  <a:close/>
                  <a:moveTo>
                    <a:pt x="374" y="157"/>
                  </a:moveTo>
                  <a:lnTo>
                    <a:pt x="374" y="155"/>
                  </a:lnTo>
                  <a:lnTo>
                    <a:pt x="374" y="157"/>
                  </a:lnTo>
                  <a:close/>
                  <a:moveTo>
                    <a:pt x="268" y="175"/>
                  </a:moveTo>
                  <a:lnTo>
                    <a:pt x="268" y="173"/>
                  </a:lnTo>
                  <a:lnTo>
                    <a:pt x="268" y="175"/>
                  </a:lnTo>
                  <a:close/>
                  <a:moveTo>
                    <a:pt x="260" y="175"/>
                  </a:moveTo>
                  <a:lnTo>
                    <a:pt x="258" y="175"/>
                  </a:lnTo>
                  <a:lnTo>
                    <a:pt x="260" y="175"/>
                  </a:lnTo>
                  <a:close/>
                  <a:moveTo>
                    <a:pt x="270" y="171"/>
                  </a:moveTo>
                  <a:lnTo>
                    <a:pt x="270" y="173"/>
                  </a:lnTo>
                  <a:lnTo>
                    <a:pt x="270" y="171"/>
                  </a:lnTo>
                  <a:close/>
                  <a:moveTo>
                    <a:pt x="254" y="175"/>
                  </a:moveTo>
                  <a:lnTo>
                    <a:pt x="254" y="173"/>
                  </a:lnTo>
                  <a:lnTo>
                    <a:pt x="254" y="175"/>
                  </a:lnTo>
                  <a:close/>
                  <a:moveTo>
                    <a:pt x="266" y="171"/>
                  </a:moveTo>
                  <a:lnTo>
                    <a:pt x="266" y="173"/>
                  </a:lnTo>
                  <a:lnTo>
                    <a:pt x="266" y="171"/>
                  </a:lnTo>
                  <a:close/>
                  <a:moveTo>
                    <a:pt x="372" y="155"/>
                  </a:moveTo>
                  <a:lnTo>
                    <a:pt x="374" y="155"/>
                  </a:lnTo>
                  <a:lnTo>
                    <a:pt x="372" y="155"/>
                  </a:lnTo>
                  <a:close/>
                  <a:moveTo>
                    <a:pt x="374" y="155"/>
                  </a:moveTo>
                  <a:lnTo>
                    <a:pt x="374" y="155"/>
                  </a:lnTo>
                  <a:lnTo>
                    <a:pt x="376" y="155"/>
                  </a:lnTo>
                  <a:lnTo>
                    <a:pt x="376" y="157"/>
                  </a:lnTo>
                  <a:lnTo>
                    <a:pt x="376" y="159"/>
                  </a:lnTo>
                  <a:lnTo>
                    <a:pt x="378" y="159"/>
                  </a:lnTo>
                  <a:lnTo>
                    <a:pt x="378" y="161"/>
                  </a:lnTo>
                  <a:lnTo>
                    <a:pt x="380" y="161"/>
                  </a:lnTo>
                  <a:lnTo>
                    <a:pt x="380" y="163"/>
                  </a:lnTo>
                  <a:lnTo>
                    <a:pt x="380" y="165"/>
                  </a:lnTo>
                  <a:lnTo>
                    <a:pt x="382" y="165"/>
                  </a:lnTo>
                  <a:lnTo>
                    <a:pt x="382" y="167"/>
                  </a:lnTo>
                  <a:lnTo>
                    <a:pt x="382" y="169"/>
                  </a:lnTo>
                  <a:lnTo>
                    <a:pt x="384" y="169"/>
                  </a:lnTo>
                  <a:lnTo>
                    <a:pt x="384" y="171"/>
                  </a:lnTo>
                  <a:lnTo>
                    <a:pt x="384" y="173"/>
                  </a:lnTo>
                  <a:lnTo>
                    <a:pt x="386" y="173"/>
                  </a:lnTo>
                  <a:lnTo>
                    <a:pt x="386" y="175"/>
                  </a:lnTo>
                  <a:lnTo>
                    <a:pt x="384" y="175"/>
                  </a:lnTo>
                  <a:lnTo>
                    <a:pt x="384" y="173"/>
                  </a:lnTo>
                  <a:lnTo>
                    <a:pt x="386" y="173"/>
                  </a:lnTo>
                  <a:lnTo>
                    <a:pt x="384" y="173"/>
                  </a:lnTo>
                  <a:lnTo>
                    <a:pt x="386" y="173"/>
                  </a:lnTo>
                  <a:lnTo>
                    <a:pt x="384" y="173"/>
                  </a:lnTo>
                  <a:lnTo>
                    <a:pt x="386" y="173"/>
                  </a:lnTo>
                  <a:lnTo>
                    <a:pt x="384" y="173"/>
                  </a:lnTo>
                  <a:lnTo>
                    <a:pt x="386" y="173"/>
                  </a:lnTo>
                  <a:lnTo>
                    <a:pt x="384" y="173"/>
                  </a:lnTo>
                  <a:lnTo>
                    <a:pt x="384" y="175"/>
                  </a:lnTo>
                  <a:lnTo>
                    <a:pt x="384" y="173"/>
                  </a:lnTo>
                  <a:lnTo>
                    <a:pt x="384" y="175"/>
                  </a:lnTo>
                  <a:lnTo>
                    <a:pt x="384" y="173"/>
                  </a:lnTo>
                  <a:lnTo>
                    <a:pt x="384" y="171"/>
                  </a:lnTo>
                  <a:lnTo>
                    <a:pt x="384" y="173"/>
                  </a:lnTo>
                  <a:lnTo>
                    <a:pt x="384" y="171"/>
                  </a:lnTo>
                  <a:lnTo>
                    <a:pt x="382" y="171"/>
                  </a:lnTo>
                  <a:lnTo>
                    <a:pt x="384" y="171"/>
                  </a:lnTo>
                  <a:lnTo>
                    <a:pt x="382" y="171"/>
                  </a:lnTo>
                  <a:lnTo>
                    <a:pt x="384" y="171"/>
                  </a:lnTo>
                  <a:lnTo>
                    <a:pt x="382" y="171"/>
                  </a:lnTo>
                  <a:lnTo>
                    <a:pt x="382" y="169"/>
                  </a:lnTo>
                  <a:lnTo>
                    <a:pt x="382" y="171"/>
                  </a:lnTo>
                  <a:lnTo>
                    <a:pt x="384" y="171"/>
                  </a:lnTo>
                  <a:lnTo>
                    <a:pt x="384" y="169"/>
                  </a:lnTo>
                  <a:lnTo>
                    <a:pt x="382" y="169"/>
                  </a:lnTo>
                  <a:lnTo>
                    <a:pt x="384" y="169"/>
                  </a:lnTo>
                  <a:lnTo>
                    <a:pt x="382" y="169"/>
                  </a:lnTo>
                  <a:lnTo>
                    <a:pt x="384" y="169"/>
                  </a:lnTo>
                  <a:lnTo>
                    <a:pt x="382" y="169"/>
                  </a:lnTo>
                  <a:lnTo>
                    <a:pt x="382" y="167"/>
                  </a:lnTo>
                  <a:lnTo>
                    <a:pt x="380" y="167"/>
                  </a:lnTo>
                  <a:lnTo>
                    <a:pt x="380" y="165"/>
                  </a:lnTo>
                  <a:lnTo>
                    <a:pt x="380" y="163"/>
                  </a:lnTo>
                  <a:lnTo>
                    <a:pt x="380" y="165"/>
                  </a:lnTo>
                  <a:lnTo>
                    <a:pt x="380" y="163"/>
                  </a:lnTo>
                  <a:lnTo>
                    <a:pt x="380" y="165"/>
                  </a:lnTo>
                  <a:lnTo>
                    <a:pt x="380" y="163"/>
                  </a:lnTo>
                  <a:lnTo>
                    <a:pt x="378" y="163"/>
                  </a:lnTo>
                  <a:lnTo>
                    <a:pt x="378" y="161"/>
                  </a:lnTo>
                  <a:lnTo>
                    <a:pt x="378" y="163"/>
                  </a:lnTo>
                  <a:lnTo>
                    <a:pt x="378" y="161"/>
                  </a:lnTo>
                  <a:lnTo>
                    <a:pt x="378" y="159"/>
                  </a:lnTo>
                  <a:lnTo>
                    <a:pt x="376" y="159"/>
                  </a:lnTo>
                  <a:lnTo>
                    <a:pt x="376" y="157"/>
                  </a:lnTo>
                  <a:lnTo>
                    <a:pt x="374" y="157"/>
                  </a:lnTo>
                  <a:lnTo>
                    <a:pt x="376" y="157"/>
                  </a:lnTo>
                  <a:lnTo>
                    <a:pt x="374" y="157"/>
                  </a:lnTo>
                  <a:lnTo>
                    <a:pt x="374" y="155"/>
                  </a:lnTo>
                  <a:lnTo>
                    <a:pt x="376" y="155"/>
                  </a:lnTo>
                  <a:lnTo>
                    <a:pt x="374" y="155"/>
                  </a:lnTo>
                  <a:lnTo>
                    <a:pt x="376" y="155"/>
                  </a:lnTo>
                  <a:lnTo>
                    <a:pt x="374" y="155"/>
                  </a:lnTo>
                  <a:lnTo>
                    <a:pt x="374" y="155"/>
                  </a:lnTo>
                  <a:lnTo>
                    <a:pt x="374" y="155"/>
                  </a:lnTo>
                  <a:lnTo>
                    <a:pt x="374" y="155"/>
                  </a:lnTo>
                  <a:close/>
                  <a:moveTo>
                    <a:pt x="264" y="171"/>
                  </a:moveTo>
                  <a:lnTo>
                    <a:pt x="264" y="169"/>
                  </a:lnTo>
                  <a:lnTo>
                    <a:pt x="264" y="171"/>
                  </a:lnTo>
                  <a:close/>
                  <a:moveTo>
                    <a:pt x="264" y="169"/>
                  </a:moveTo>
                  <a:lnTo>
                    <a:pt x="266" y="169"/>
                  </a:lnTo>
                  <a:lnTo>
                    <a:pt x="264" y="169"/>
                  </a:lnTo>
                  <a:close/>
                  <a:moveTo>
                    <a:pt x="370" y="153"/>
                  </a:moveTo>
                  <a:lnTo>
                    <a:pt x="370" y="151"/>
                  </a:lnTo>
                  <a:lnTo>
                    <a:pt x="370" y="153"/>
                  </a:lnTo>
                  <a:lnTo>
                    <a:pt x="370" y="151"/>
                  </a:lnTo>
                  <a:lnTo>
                    <a:pt x="370" y="153"/>
                  </a:lnTo>
                  <a:close/>
                  <a:moveTo>
                    <a:pt x="370" y="153"/>
                  </a:moveTo>
                  <a:lnTo>
                    <a:pt x="370" y="151"/>
                  </a:lnTo>
                  <a:lnTo>
                    <a:pt x="370" y="153"/>
                  </a:lnTo>
                  <a:lnTo>
                    <a:pt x="370" y="151"/>
                  </a:lnTo>
                  <a:lnTo>
                    <a:pt x="370" y="153"/>
                  </a:lnTo>
                  <a:close/>
                  <a:moveTo>
                    <a:pt x="274" y="165"/>
                  </a:moveTo>
                  <a:lnTo>
                    <a:pt x="274" y="167"/>
                  </a:lnTo>
                  <a:lnTo>
                    <a:pt x="274" y="165"/>
                  </a:lnTo>
                  <a:close/>
                  <a:moveTo>
                    <a:pt x="254" y="169"/>
                  </a:moveTo>
                  <a:lnTo>
                    <a:pt x="256" y="169"/>
                  </a:lnTo>
                  <a:lnTo>
                    <a:pt x="254" y="169"/>
                  </a:lnTo>
                  <a:close/>
                  <a:moveTo>
                    <a:pt x="254" y="169"/>
                  </a:moveTo>
                  <a:lnTo>
                    <a:pt x="254" y="171"/>
                  </a:lnTo>
                  <a:lnTo>
                    <a:pt x="254" y="173"/>
                  </a:lnTo>
                  <a:lnTo>
                    <a:pt x="254" y="175"/>
                  </a:lnTo>
                  <a:lnTo>
                    <a:pt x="256" y="175"/>
                  </a:lnTo>
                  <a:lnTo>
                    <a:pt x="256" y="177"/>
                  </a:lnTo>
                  <a:lnTo>
                    <a:pt x="256" y="175"/>
                  </a:lnTo>
                  <a:lnTo>
                    <a:pt x="256" y="177"/>
                  </a:lnTo>
                  <a:lnTo>
                    <a:pt x="256" y="175"/>
                  </a:lnTo>
                  <a:lnTo>
                    <a:pt x="256" y="177"/>
                  </a:lnTo>
                  <a:lnTo>
                    <a:pt x="256" y="175"/>
                  </a:lnTo>
                  <a:lnTo>
                    <a:pt x="256" y="177"/>
                  </a:lnTo>
                  <a:lnTo>
                    <a:pt x="258" y="177"/>
                  </a:lnTo>
                  <a:lnTo>
                    <a:pt x="256" y="177"/>
                  </a:lnTo>
                  <a:lnTo>
                    <a:pt x="258" y="177"/>
                  </a:lnTo>
                  <a:lnTo>
                    <a:pt x="256" y="177"/>
                  </a:lnTo>
                  <a:lnTo>
                    <a:pt x="258" y="177"/>
                  </a:lnTo>
                  <a:lnTo>
                    <a:pt x="256" y="177"/>
                  </a:lnTo>
                  <a:lnTo>
                    <a:pt x="256" y="175"/>
                  </a:lnTo>
                  <a:lnTo>
                    <a:pt x="254" y="175"/>
                  </a:lnTo>
                  <a:lnTo>
                    <a:pt x="254" y="173"/>
                  </a:lnTo>
                  <a:lnTo>
                    <a:pt x="254" y="171"/>
                  </a:lnTo>
                  <a:lnTo>
                    <a:pt x="254" y="169"/>
                  </a:lnTo>
                  <a:lnTo>
                    <a:pt x="254" y="167"/>
                  </a:lnTo>
                  <a:lnTo>
                    <a:pt x="254" y="169"/>
                  </a:lnTo>
                  <a:close/>
                  <a:moveTo>
                    <a:pt x="264" y="165"/>
                  </a:moveTo>
                  <a:lnTo>
                    <a:pt x="262" y="167"/>
                  </a:lnTo>
                  <a:lnTo>
                    <a:pt x="264" y="165"/>
                  </a:lnTo>
                  <a:close/>
                  <a:moveTo>
                    <a:pt x="266" y="165"/>
                  </a:moveTo>
                  <a:lnTo>
                    <a:pt x="268" y="165"/>
                  </a:lnTo>
                  <a:lnTo>
                    <a:pt x="266" y="165"/>
                  </a:lnTo>
                  <a:lnTo>
                    <a:pt x="264" y="165"/>
                  </a:lnTo>
                  <a:lnTo>
                    <a:pt x="266" y="165"/>
                  </a:lnTo>
                  <a:close/>
                  <a:moveTo>
                    <a:pt x="254" y="167"/>
                  </a:moveTo>
                  <a:lnTo>
                    <a:pt x="256" y="167"/>
                  </a:lnTo>
                  <a:lnTo>
                    <a:pt x="254" y="167"/>
                  </a:lnTo>
                  <a:lnTo>
                    <a:pt x="254" y="165"/>
                  </a:lnTo>
                  <a:lnTo>
                    <a:pt x="254" y="167"/>
                  </a:lnTo>
                  <a:close/>
                  <a:moveTo>
                    <a:pt x="254" y="167"/>
                  </a:moveTo>
                  <a:lnTo>
                    <a:pt x="254" y="165"/>
                  </a:lnTo>
                  <a:lnTo>
                    <a:pt x="254" y="167"/>
                  </a:lnTo>
                  <a:close/>
                  <a:moveTo>
                    <a:pt x="254" y="167"/>
                  </a:moveTo>
                  <a:lnTo>
                    <a:pt x="254" y="165"/>
                  </a:lnTo>
                  <a:lnTo>
                    <a:pt x="254" y="167"/>
                  </a:lnTo>
                  <a:close/>
                  <a:moveTo>
                    <a:pt x="254" y="167"/>
                  </a:moveTo>
                  <a:lnTo>
                    <a:pt x="254" y="165"/>
                  </a:lnTo>
                  <a:lnTo>
                    <a:pt x="254" y="167"/>
                  </a:lnTo>
                  <a:close/>
                  <a:moveTo>
                    <a:pt x="254" y="163"/>
                  </a:moveTo>
                  <a:lnTo>
                    <a:pt x="254" y="165"/>
                  </a:lnTo>
                  <a:lnTo>
                    <a:pt x="254" y="163"/>
                  </a:lnTo>
                  <a:close/>
                  <a:moveTo>
                    <a:pt x="254" y="161"/>
                  </a:moveTo>
                  <a:lnTo>
                    <a:pt x="254" y="163"/>
                  </a:lnTo>
                  <a:lnTo>
                    <a:pt x="254" y="161"/>
                  </a:lnTo>
                  <a:close/>
                  <a:moveTo>
                    <a:pt x="254" y="161"/>
                  </a:moveTo>
                  <a:lnTo>
                    <a:pt x="252" y="161"/>
                  </a:lnTo>
                  <a:lnTo>
                    <a:pt x="254" y="161"/>
                  </a:lnTo>
                  <a:close/>
                  <a:moveTo>
                    <a:pt x="252" y="155"/>
                  </a:moveTo>
                  <a:lnTo>
                    <a:pt x="252" y="155"/>
                  </a:lnTo>
                  <a:lnTo>
                    <a:pt x="252" y="155"/>
                  </a:lnTo>
                  <a:close/>
                  <a:moveTo>
                    <a:pt x="250" y="155"/>
                  </a:moveTo>
                  <a:lnTo>
                    <a:pt x="252" y="155"/>
                  </a:lnTo>
                  <a:lnTo>
                    <a:pt x="250" y="155"/>
                  </a:lnTo>
                  <a:lnTo>
                    <a:pt x="252" y="155"/>
                  </a:lnTo>
                  <a:lnTo>
                    <a:pt x="250" y="155"/>
                  </a:lnTo>
                  <a:lnTo>
                    <a:pt x="252" y="155"/>
                  </a:lnTo>
                  <a:lnTo>
                    <a:pt x="250" y="155"/>
                  </a:lnTo>
                  <a:lnTo>
                    <a:pt x="252" y="155"/>
                  </a:lnTo>
                  <a:lnTo>
                    <a:pt x="250" y="155"/>
                  </a:lnTo>
                  <a:lnTo>
                    <a:pt x="250" y="155"/>
                  </a:lnTo>
                  <a:lnTo>
                    <a:pt x="252" y="155"/>
                  </a:lnTo>
                  <a:lnTo>
                    <a:pt x="250" y="155"/>
                  </a:lnTo>
                  <a:lnTo>
                    <a:pt x="250" y="155"/>
                  </a:lnTo>
                  <a:close/>
                  <a:moveTo>
                    <a:pt x="362" y="126"/>
                  </a:moveTo>
                  <a:lnTo>
                    <a:pt x="360" y="128"/>
                  </a:lnTo>
                  <a:lnTo>
                    <a:pt x="360" y="126"/>
                  </a:lnTo>
                  <a:lnTo>
                    <a:pt x="362" y="126"/>
                  </a:lnTo>
                  <a:close/>
                  <a:moveTo>
                    <a:pt x="360" y="124"/>
                  </a:moveTo>
                  <a:lnTo>
                    <a:pt x="358" y="124"/>
                  </a:lnTo>
                  <a:lnTo>
                    <a:pt x="360" y="124"/>
                  </a:lnTo>
                  <a:close/>
                  <a:moveTo>
                    <a:pt x="258" y="141"/>
                  </a:moveTo>
                  <a:lnTo>
                    <a:pt x="258" y="143"/>
                  </a:lnTo>
                  <a:lnTo>
                    <a:pt x="256" y="143"/>
                  </a:lnTo>
                  <a:lnTo>
                    <a:pt x="258" y="141"/>
                  </a:lnTo>
                  <a:close/>
                  <a:moveTo>
                    <a:pt x="362" y="120"/>
                  </a:moveTo>
                  <a:lnTo>
                    <a:pt x="362" y="118"/>
                  </a:lnTo>
                  <a:lnTo>
                    <a:pt x="362" y="120"/>
                  </a:lnTo>
                  <a:close/>
                  <a:moveTo>
                    <a:pt x="360" y="120"/>
                  </a:moveTo>
                  <a:lnTo>
                    <a:pt x="362" y="120"/>
                  </a:lnTo>
                  <a:lnTo>
                    <a:pt x="360" y="120"/>
                  </a:lnTo>
                  <a:close/>
                  <a:moveTo>
                    <a:pt x="362" y="120"/>
                  </a:moveTo>
                  <a:lnTo>
                    <a:pt x="362" y="118"/>
                  </a:lnTo>
                  <a:lnTo>
                    <a:pt x="362" y="120"/>
                  </a:lnTo>
                  <a:close/>
                  <a:moveTo>
                    <a:pt x="362" y="118"/>
                  </a:moveTo>
                  <a:lnTo>
                    <a:pt x="360" y="118"/>
                  </a:lnTo>
                  <a:lnTo>
                    <a:pt x="362" y="118"/>
                  </a:lnTo>
                  <a:close/>
                  <a:moveTo>
                    <a:pt x="258" y="135"/>
                  </a:moveTo>
                  <a:lnTo>
                    <a:pt x="258" y="137"/>
                  </a:lnTo>
                  <a:lnTo>
                    <a:pt x="258" y="135"/>
                  </a:lnTo>
                  <a:close/>
                  <a:moveTo>
                    <a:pt x="258" y="137"/>
                  </a:moveTo>
                  <a:lnTo>
                    <a:pt x="258" y="135"/>
                  </a:lnTo>
                  <a:lnTo>
                    <a:pt x="258" y="137"/>
                  </a:lnTo>
                  <a:lnTo>
                    <a:pt x="258" y="135"/>
                  </a:lnTo>
                  <a:lnTo>
                    <a:pt x="258" y="137"/>
                  </a:lnTo>
                  <a:close/>
                  <a:moveTo>
                    <a:pt x="360" y="118"/>
                  </a:moveTo>
                  <a:lnTo>
                    <a:pt x="360" y="116"/>
                  </a:lnTo>
                  <a:lnTo>
                    <a:pt x="360" y="118"/>
                  </a:lnTo>
                  <a:close/>
                  <a:moveTo>
                    <a:pt x="258" y="132"/>
                  </a:moveTo>
                  <a:lnTo>
                    <a:pt x="258" y="135"/>
                  </a:lnTo>
                  <a:lnTo>
                    <a:pt x="258" y="132"/>
                  </a:lnTo>
                  <a:close/>
                  <a:moveTo>
                    <a:pt x="256" y="128"/>
                  </a:moveTo>
                  <a:lnTo>
                    <a:pt x="258" y="128"/>
                  </a:lnTo>
                  <a:lnTo>
                    <a:pt x="256" y="128"/>
                  </a:lnTo>
                  <a:close/>
                  <a:moveTo>
                    <a:pt x="258" y="128"/>
                  </a:moveTo>
                  <a:lnTo>
                    <a:pt x="256" y="128"/>
                  </a:lnTo>
                  <a:lnTo>
                    <a:pt x="258" y="128"/>
                  </a:lnTo>
                  <a:lnTo>
                    <a:pt x="256" y="128"/>
                  </a:lnTo>
                  <a:lnTo>
                    <a:pt x="258" y="128"/>
                  </a:lnTo>
                  <a:close/>
                  <a:moveTo>
                    <a:pt x="258" y="128"/>
                  </a:moveTo>
                  <a:lnTo>
                    <a:pt x="258" y="126"/>
                  </a:lnTo>
                  <a:lnTo>
                    <a:pt x="258" y="128"/>
                  </a:lnTo>
                  <a:lnTo>
                    <a:pt x="256" y="128"/>
                  </a:lnTo>
                  <a:lnTo>
                    <a:pt x="258" y="128"/>
                  </a:lnTo>
                  <a:lnTo>
                    <a:pt x="256" y="128"/>
                  </a:lnTo>
                  <a:lnTo>
                    <a:pt x="258" y="128"/>
                  </a:lnTo>
                  <a:lnTo>
                    <a:pt x="258" y="126"/>
                  </a:lnTo>
                  <a:lnTo>
                    <a:pt x="258" y="128"/>
                  </a:lnTo>
                  <a:close/>
                  <a:moveTo>
                    <a:pt x="258" y="126"/>
                  </a:moveTo>
                  <a:lnTo>
                    <a:pt x="258" y="128"/>
                  </a:lnTo>
                  <a:lnTo>
                    <a:pt x="258" y="126"/>
                  </a:lnTo>
                  <a:lnTo>
                    <a:pt x="256" y="126"/>
                  </a:lnTo>
                  <a:lnTo>
                    <a:pt x="258" y="126"/>
                  </a:lnTo>
                  <a:close/>
                  <a:moveTo>
                    <a:pt x="258" y="126"/>
                  </a:moveTo>
                  <a:lnTo>
                    <a:pt x="256" y="126"/>
                  </a:lnTo>
                  <a:lnTo>
                    <a:pt x="258" y="126"/>
                  </a:lnTo>
                  <a:close/>
                  <a:moveTo>
                    <a:pt x="256" y="126"/>
                  </a:moveTo>
                  <a:lnTo>
                    <a:pt x="258" y="126"/>
                  </a:lnTo>
                  <a:lnTo>
                    <a:pt x="256" y="126"/>
                  </a:lnTo>
                  <a:close/>
                  <a:moveTo>
                    <a:pt x="356" y="110"/>
                  </a:moveTo>
                  <a:lnTo>
                    <a:pt x="356" y="108"/>
                  </a:lnTo>
                  <a:lnTo>
                    <a:pt x="356" y="110"/>
                  </a:lnTo>
                  <a:close/>
                  <a:moveTo>
                    <a:pt x="258" y="126"/>
                  </a:moveTo>
                  <a:lnTo>
                    <a:pt x="256" y="126"/>
                  </a:lnTo>
                  <a:lnTo>
                    <a:pt x="258" y="126"/>
                  </a:lnTo>
                  <a:close/>
                  <a:moveTo>
                    <a:pt x="356" y="110"/>
                  </a:moveTo>
                  <a:lnTo>
                    <a:pt x="356" y="108"/>
                  </a:lnTo>
                  <a:lnTo>
                    <a:pt x="356" y="110"/>
                  </a:lnTo>
                  <a:close/>
                  <a:moveTo>
                    <a:pt x="356" y="108"/>
                  </a:moveTo>
                  <a:lnTo>
                    <a:pt x="356" y="110"/>
                  </a:lnTo>
                  <a:lnTo>
                    <a:pt x="356" y="108"/>
                  </a:lnTo>
                  <a:lnTo>
                    <a:pt x="356" y="110"/>
                  </a:lnTo>
                  <a:lnTo>
                    <a:pt x="356" y="108"/>
                  </a:lnTo>
                  <a:close/>
                  <a:moveTo>
                    <a:pt x="258" y="124"/>
                  </a:moveTo>
                  <a:lnTo>
                    <a:pt x="258" y="126"/>
                  </a:lnTo>
                  <a:lnTo>
                    <a:pt x="258" y="124"/>
                  </a:lnTo>
                  <a:close/>
                  <a:moveTo>
                    <a:pt x="258" y="124"/>
                  </a:moveTo>
                  <a:lnTo>
                    <a:pt x="256" y="124"/>
                  </a:lnTo>
                  <a:lnTo>
                    <a:pt x="258" y="124"/>
                  </a:lnTo>
                  <a:close/>
                  <a:moveTo>
                    <a:pt x="256" y="124"/>
                  </a:moveTo>
                  <a:lnTo>
                    <a:pt x="254" y="124"/>
                  </a:lnTo>
                  <a:lnTo>
                    <a:pt x="256" y="124"/>
                  </a:lnTo>
                  <a:close/>
                  <a:moveTo>
                    <a:pt x="256" y="124"/>
                  </a:moveTo>
                  <a:lnTo>
                    <a:pt x="258" y="124"/>
                  </a:lnTo>
                  <a:lnTo>
                    <a:pt x="256" y="124"/>
                  </a:lnTo>
                  <a:close/>
                  <a:moveTo>
                    <a:pt x="256" y="124"/>
                  </a:moveTo>
                  <a:lnTo>
                    <a:pt x="254" y="124"/>
                  </a:lnTo>
                  <a:lnTo>
                    <a:pt x="256" y="124"/>
                  </a:lnTo>
                  <a:close/>
                  <a:moveTo>
                    <a:pt x="256" y="124"/>
                  </a:moveTo>
                  <a:lnTo>
                    <a:pt x="256" y="122"/>
                  </a:lnTo>
                  <a:lnTo>
                    <a:pt x="256" y="124"/>
                  </a:lnTo>
                  <a:close/>
                  <a:moveTo>
                    <a:pt x="256" y="122"/>
                  </a:moveTo>
                  <a:lnTo>
                    <a:pt x="256" y="124"/>
                  </a:lnTo>
                  <a:lnTo>
                    <a:pt x="256" y="122"/>
                  </a:lnTo>
                  <a:close/>
                  <a:moveTo>
                    <a:pt x="256" y="122"/>
                  </a:moveTo>
                  <a:lnTo>
                    <a:pt x="256" y="124"/>
                  </a:lnTo>
                  <a:lnTo>
                    <a:pt x="256" y="122"/>
                  </a:lnTo>
                  <a:close/>
                  <a:moveTo>
                    <a:pt x="258" y="124"/>
                  </a:moveTo>
                  <a:lnTo>
                    <a:pt x="258" y="122"/>
                  </a:lnTo>
                  <a:lnTo>
                    <a:pt x="256" y="122"/>
                  </a:lnTo>
                  <a:lnTo>
                    <a:pt x="258" y="122"/>
                  </a:lnTo>
                  <a:lnTo>
                    <a:pt x="258" y="124"/>
                  </a:lnTo>
                  <a:close/>
                  <a:moveTo>
                    <a:pt x="256" y="124"/>
                  </a:moveTo>
                  <a:lnTo>
                    <a:pt x="256" y="122"/>
                  </a:lnTo>
                  <a:lnTo>
                    <a:pt x="256" y="124"/>
                  </a:lnTo>
                  <a:close/>
                  <a:moveTo>
                    <a:pt x="256" y="122"/>
                  </a:moveTo>
                  <a:lnTo>
                    <a:pt x="256" y="124"/>
                  </a:lnTo>
                  <a:lnTo>
                    <a:pt x="254" y="124"/>
                  </a:lnTo>
                  <a:lnTo>
                    <a:pt x="256" y="124"/>
                  </a:lnTo>
                  <a:lnTo>
                    <a:pt x="256" y="122"/>
                  </a:lnTo>
                  <a:close/>
                  <a:moveTo>
                    <a:pt x="254" y="124"/>
                  </a:moveTo>
                  <a:lnTo>
                    <a:pt x="254" y="122"/>
                  </a:lnTo>
                  <a:lnTo>
                    <a:pt x="254" y="124"/>
                  </a:lnTo>
                  <a:lnTo>
                    <a:pt x="254" y="122"/>
                  </a:lnTo>
                  <a:lnTo>
                    <a:pt x="254" y="124"/>
                  </a:lnTo>
                  <a:close/>
                  <a:moveTo>
                    <a:pt x="256" y="122"/>
                  </a:moveTo>
                  <a:lnTo>
                    <a:pt x="256" y="124"/>
                  </a:lnTo>
                  <a:lnTo>
                    <a:pt x="256" y="122"/>
                  </a:lnTo>
                  <a:lnTo>
                    <a:pt x="254" y="122"/>
                  </a:lnTo>
                  <a:lnTo>
                    <a:pt x="256" y="122"/>
                  </a:lnTo>
                  <a:close/>
                  <a:moveTo>
                    <a:pt x="256" y="122"/>
                  </a:moveTo>
                  <a:lnTo>
                    <a:pt x="256" y="124"/>
                  </a:lnTo>
                  <a:lnTo>
                    <a:pt x="256" y="122"/>
                  </a:lnTo>
                  <a:close/>
                  <a:moveTo>
                    <a:pt x="254" y="124"/>
                  </a:moveTo>
                  <a:lnTo>
                    <a:pt x="254" y="122"/>
                  </a:lnTo>
                  <a:lnTo>
                    <a:pt x="254" y="124"/>
                  </a:lnTo>
                  <a:close/>
                  <a:moveTo>
                    <a:pt x="256" y="122"/>
                  </a:moveTo>
                  <a:lnTo>
                    <a:pt x="258" y="122"/>
                  </a:lnTo>
                  <a:lnTo>
                    <a:pt x="256" y="122"/>
                  </a:lnTo>
                  <a:close/>
                  <a:moveTo>
                    <a:pt x="254" y="122"/>
                  </a:moveTo>
                  <a:lnTo>
                    <a:pt x="254" y="124"/>
                  </a:lnTo>
                  <a:lnTo>
                    <a:pt x="254" y="122"/>
                  </a:lnTo>
                  <a:close/>
                  <a:moveTo>
                    <a:pt x="256" y="122"/>
                  </a:moveTo>
                  <a:lnTo>
                    <a:pt x="256" y="124"/>
                  </a:lnTo>
                  <a:lnTo>
                    <a:pt x="256" y="122"/>
                  </a:lnTo>
                  <a:lnTo>
                    <a:pt x="256" y="124"/>
                  </a:lnTo>
                  <a:lnTo>
                    <a:pt x="256" y="122"/>
                  </a:lnTo>
                  <a:lnTo>
                    <a:pt x="256" y="124"/>
                  </a:lnTo>
                  <a:lnTo>
                    <a:pt x="256" y="122"/>
                  </a:lnTo>
                  <a:close/>
                  <a:moveTo>
                    <a:pt x="254" y="122"/>
                  </a:moveTo>
                  <a:lnTo>
                    <a:pt x="256" y="122"/>
                  </a:lnTo>
                  <a:lnTo>
                    <a:pt x="254" y="122"/>
                  </a:lnTo>
                  <a:close/>
                  <a:moveTo>
                    <a:pt x="256" y="122"/>
                  </a:moveTo>
                  <a:lnTo>
                    <a:pt x="256" y="124"/>
                  </a:lnTo>
                  <a:lnTo>
                    <a:pt x="256" y="122"/>
                  </a:lnTo>
                  <a:close/>
                  <a:moveTo>
                    <a:pt x="256" y="122"/>
                  </a:moveTo>
                  <a:lnTo>
                    <a:pt x="254" y="122"/>
                  </a:lnTo>
                  <a:lnTo>
                    <a:pt x="256" y="122"/>
                  </a:lnTo>
                  <a:lnTo>
                    <a:pt x="254" y="122"/>
                  </a:lnTo>
                  <a:lnTo>
                    <a:pt x="256" y="122"/>
                  </a:lnTo>
                  <a:close/>
                  <a:moveTo>
                    <a:pt x="256" y="122"/>
                  </a:moveTo>
                  <a:lnTo>
                    <a:pt x="254" y="122"/>
                  </a:lnTo>
                  <a:lnTo>
                    <a:pt x="256" y="122"/>
                  </a:lnTo>
                  <a:close/>
                  <a:moveTo>
                    <a:pt x="256" y="122"/>
                  </a:moveTo>
                  <a:lnTo>
                    <a:pt x="254" y="122"/>
                  </a:lnTo>
                  <a:lnTo>
                    <a:pt x="256" y="122"/>
                  </a:lnTo>
                  <a:lnTo>
                    <a:pt x="254" y="122"/>
                  </a:lnTo>
                  <a:lnTo>
                    <a:pt x="256" y="122"/>
                  </a:lnTo>
                  <a:close/>
                  <a:moveTo>
                    <a:pt x="256" y="120"/>
                  </a:moveTo>
                  <a:lnTo>
                    <a:pt x="256" y="122"/>
                  </a:lnTo>
                  <a:lnTo>
                    <a:pt x="256" y="120"/>
                  </a:lnTo>
                  <a:close/>
                  <a:moveTo>
                    <a:pt x="256" y="120"/>
                  </a:moveTo>
                  <a:lnTo>
                    <a:pt x="256" y="122"/>
                  </a:lnTo>
                  <a:lnTo>
                    <a:pt x="256" y="120"/>
                  </a:lnTo>
                  <a:lnTo>
                    <a:pt x="256" y="122"/>
                  </a:lnTo>
                  <a:lnTo>
                    <a:pt x="256" y="120"/>
                  </a:lnTo>
                  <a:lnTo>
                    <a:pt x="256" y="122"/>
                  </a:lnTo>
                  <a:lnTo>
                    <a:pt x="256" y="120"/>
                  </a:lnTo>
                  <a:lnTo>
                    <a:pt x="256" y="122"/>
                  </a:lnTo>
                  <a:lnTo>
                    <a:pt x="256" y="120"/>
                  </a:lnTo>
                  <a:lnTo>
                    <a:pt x="256" y="122"/>
                  </a:lnTo>
                  <a:lnTo>
                    <a:pt x="256" y="120"/>
                  </a:lnTo>
                  <a:close/>
                  <a:moveTo>
                    <a:pt x="254" y="120"/>
                  </a:moveTo>
                  <a:lnTo>
                    <a:pt x="254" y="122"/>
                  </a:lnTo>
                  <a:lnTo>
                    <a:pt x="254" y="120"/>
                  </a:lnTo>
                  <a:close/>
                  <a:moveTo>
                    <a:pt x="350" y="106"/>
                  </a:moveTo>
                  <a:lnTo>
                    <a:pt x="350" y="106"/>
                  </a:lnTo>
                  <a:lnTo>
                    <a:pt x="350" y="106"/>
                  </a:lnTo>
                  <a:close/>
                  <a:moveTo>
                    <a:pt x="254" y="120"/>
                  </a:moveTo>
                  <a:lnTo>
                    <a:pt x="254" y="122"/>
                  </a:lnTo>
                  <a:lnTo>
                    <a:pt x="254" y="120"/>
                  </a:lnTo>
                  <a:close/>
                  <a:moveTo>
                    <a:pt x="256" y="120"/>
                  </a:moveTo>
                  <a:lnTo>
                    <a:pt x="254" y="120"/>
                  </a:lnTo>
                  <a:lnTo>
                    <a:pt x="256" y="120"/>
                  </a:lnTo>
                  <a:lnTo>
                    <a:pt x="254" y="120"/>
                  </a:lnTo>
                  <a:lnTo>
                    <a:pt x="256" y="120"/>
                  </a:lnTo>
                  <a:close/>
                  <a:moveTo>
                    <a:pt x="258" y="120"/>
                  </a:moveTo>
                  <a:lnTo>
                    <a:pt x="256" y="120"/>
                  </a:lnTo>
                  <a:lnTo>
                    <a:pt x="258" y="120"/>
                  </a:lnTo>
                  <a:close/>
                  <a:moveTo>
                    <a:pt x="258" y="120"/>
                  </a:moveTo>
                  <a:lnTo>
                    <a:pt x="256" y="120"/>
                  </a:lnTo>
                  <a:lnTo>
                    <a:pt x="258" y="120"/>
                  </a:lnTo>
                  <a:close/>
                  <a:moveTo>
                    <a:pt x="352" y="106"/>
                  </a:moveTo>
                  <a:lnTo>
                    <a:pt x="350" y="106"/>
                  </a:lnTo>
                  <a:lnTo>
                    <a:pt x="352" y="106"/>
                  </a:lnTo>
                  <a:close/>
                  <a:moveTo>
                    <a:pt x="350" y="106"/>
                  </a:moveTo>
                  <a:lnTo>
                    <a:pt x="348" y="106"/>
                  </a:lnTo>
                  <a:lnTo>
                    <a:pt x="350" y="106"/>
                  </a:lnTo>
                  <a:close/>
                  <a:moveTo>
                    <a:pt x="254" y="120"/>
                  </a:moveTo>
                  <a:lnTo>
                    <a:pt x="256" y="120"/>
                  </a:lnTo>
                  <a:lnTo>
                    <a:pt x="254" y="120"/>
                  </a:lnTo>
                  <a:close/>
                  <a:moveTo>
                    <a:pt x="256" y="120"/>
                  </a:moveTo>
                  <a:lnTo>
                    <a:pt x="254" y="120"/>
                  </a:lnTo>
                  <a:lnTo>
                    <a:pt x="256" y="120"/>
                  </a:lnTo>
                  <a:lnTo>
                    <a:pt x="254" y="120"/>
                  </a:lnTo>
                  <a:lnTo>
                    <a:pt x="256" y="120"/>
                  </a:lnTo>
                  <a:close/>
                  <a:moveTo>
                    <a:pt x="254" y="120"/>
                  </a:moveTo>
                  <a:lnTo>
                    <a:pt x="254" y="118"/>
                  </a:lnTo>
                  <a:lnTo>
                    <a:pt x="254" y="120"/>
                  </a:lnTo>
                  <a:close/>
                  <a:moveTo>
                    <a:pt x="254" y="118"/>
                  </a:moveTo>
                  <a:lnTo>
                    <a:pt x="254" y="120"/>
                  </a:lnTo>
                  <a:lnTo>
                    <a:pt x="254" y="118"/>
                  </a:lnTo>
                  <a:lnTo>
                    <a:pt x="254" y="120"/>
                  </a:lnTo>
                  <a:lnTo>
                    <a:pt x="254" y="118"/>
                  </a:lnTo>
                  <a:close/>
                  <a:moveTo>
                    <a:pt x="252" y="120"/>
                  </a:moveTo>
                  <a:lnTo>
                    <a:pt x="252" y="118"/>
                  </a:lnTo>
                  <a:lnTo>
                    <a:pt x="252" y="120"/>
                  </a:lnTo>
                  <a:close/>
                  <a:moveTo>
                    <a:pt x="252" y="118"/>
                  </a:moveTo>
                  <a:lnTo>
                    <a:pt x="252" y="120"/>
                  </a:lnTo>
                  <a:lnTo>
                    <a:pt x="252" y="118"/>
                  </a:lnTo>
                  <a:close/>
                  <a:moveTo>
                    <a:pt x="256" y="118"/>
                  </a:moveTo>
                  <a:lnTo>
                    <a:pt x="256" y="120"/>
                  </a:lnTo>
                  <a:lnTo>
                    <a:pt x="256" y="118"/>
                  </a:lnTo>
                  <a:lnTo>
                    <a:pt x="256" y="120"/>
                  </a:lnTo>
                  <a:lnTo>
                    <a:pt x="254" y="120"/>
                  </a:lnTo>
                  <a:lnTo>
                    <a:pt x="254" y="118"/>
                  </a:lnTo>
                  <a:lnTo>
                    <a:pt x="254" y="120"/>
                  </a:lnTo>
                  <a:lnTo>
                    <a:pt x="256" y="120"/>
                  </a:lnTo>
                  <a:lnTo>
                    <a:pt x="256" y="118"/>
                  </a:lnTo>
                  <a:close/>
                  <a:moveTo>
                    <a:pt x="256" y="118"/>
                  </a:moveTo>
                  <a:lnTo>
                    <a:pt x="258" y="118"/>
                  </a:lnTo>
                  <a:lnTo>
                    <a:pt x="256" y="118"/>
                  </a:lnTo>
                  <a:close/>
                  <a:moveTo>
                    <a:pt x="256" y="118"/>
                  </a:moveTo>
                  <a:lnTo>
                    <a:pt x="254" y="118"/>
                  </a:lnTo>
                  <a:lnTo>
                    <a:pt x="256" y="118"/>
                  </a:lnTo>
                  <a:close/>
                  <a:moveTo>
                    <a:pt x="254" y="118"/>
                  </a:moveTo>
                  <a:lnTo>
                    <a:pt x="252" y="118"/>
                  </a:lnTo>
                  <a:lnTo>
                    <a:pt x="254" y="118"/>
                  </a:lnTo>
                  <a:close/>
                  <a:moveTo>
                    <a:pt x="254" y="118"/>
                  </a:moveTo>
                  <a:lnTo>
                    <a:pt x="252" y="118"/>
                  </a:lnTo>
                  <a:lnTo>
                    <a:pt x="254" y="118"/>
                  </a:lnTo>
                  <a:close/>
                  <a:moveTo>
                    <a:pt x="350" y="104"/>
                  </a:moveTo>
                  <a:lnTo>
                    <a:pt x="348" y="104"/>
                  </a:lnTo>
                  <a:lnTo>
                    <a:pt x="350" y="104"/>
                  </a:lnTo>
                  <a:close/>
                  <a:moveTo>
                    <a:pt x="350" y="104"/>
                  </a:moveTo>
                  <a:lnTo>
                    <a:pt x="348" y="104"/>
                  </a:lnTo>
                  <a:lnTo>
                    <a:pt x="350" y="104"/>
                  </a:lnTo>
                  <a:close/>
                  <a:moveTo>
                    <a:pt x="254" y="118"/>
                  </a:moveTo>
                  <a:lnTo>
                    <a:pt x="252" y="118"/>
                  </a:lnTo>
                  <a:lnTo>
                    <a:pt x="254" y="118"/>
                  </a:lnTo>
                  <a:lnTo>
                    <a:pt x="252" y="118"/>
                  </a:lnTo>
                  <a:lnTo>
                    <a:pt x="254" y="118"/>
                  </a:lnTo>
                  <a:close/>
                  <a:moveTo>
                    <a:pt x="252" y="118"/>
                  </a:moveTo>
                  <a:lnTo>
                    <a:pt x="252" y="116"/>
                  </a:lnTo>
                  <a:lnTo>
                    <a:pt x="252" y="118"/>
                  </a:lnTo>
                  <a:close/>
                  <a:moveTo>
                    <a:pt x="256" y="116"/>
                  </a:moveTo>
                  <a:lnTo>
                    <a:pt x="256" y="118"/>
                  </a:lnTo>
                  <a:lnTo>
                    <a:pt x="256" y="116"/>
                  </a:lnTo>
                  <a:lnTo>
                    <a:pt x="256" y="118"/>
                  </a:lnTo>
                  <a:lnTo>
                    <a:pt x="254" y="118"/>
                  </a:lnTo>
                  <a:lnTo>
                    <a:pt x="256" y="118"/>
                  </a:lnTo>
                  <a:lnTo>
                    <a:pt x="254" y="118"/>
                  </a:lnTo>
                  <a:lnTo>
                    <a:pt x="256" y="118"/>
                  </a:lnTo>
                  <a:lnTo>
                    <a:pt x="254" y="118"/>
                  </a:lnTo>
                  <a:lnTo>
                    <a:pt x="254" y="116"/>
                  </a:lnTo>
                  <a:lnTo>
                    <a:pt x="254" y="118"/>
                  </a:lnTo>
                  <a:lnTo>
                    <a:pt x="254" y="116"/>
                  </a:lnTo>
                  <a:lnTo>
                    <a:pt x="256" y="116"/>
                  </a:lnTo>
                  <a:lnTo>
                    <a:pt x="256" y="118"/>
                  </a:lnTo>
                  <a:lnTo>
                    <a:pt x="256" y="116"/>
                  </a:lnTo>
                  <a:close/>
                  <a:moveTo>
                    <a:pt x="254" y="116"/>
                  </a:moveTo>
                  <a:lnTo>
                    <a:pt x="252" y="116"/>
                  </a:lnTo>
                  <a:lnTo>
                    <a:pt x="254" y="116"/>
                  </a:lnTo>
                  <a:close/>
                  <a:moveTo>
                    <a:pt x="254" y="116"/>
                  </a:moveTo>
                  <a:lnTo>
                    <a:pt x="254" y="118"/>
                  </a:lnTo>
                  <a:lnTo>
                    <a:pt x="254" y="116"/>
                  </a:lnTo>
                  <a:lnTo>
                    <a:pt x="254" y="118"/>
                  </a:lnTo>
                  <a:lnTo>
                    <a:pt x="252" y="118"/>
                  </a:lnTo>
                  <a:lnTo>
                    <a:pt x="252" y="116"/>
                  </a:lnTo>
                  <a:lnTo>
                    <a:pt x="254" y="116"/>
                  </a:lnTo>
                  <a:close/>
                  <a:moveTo>
                    <a:pt x="252" y="116"/>
                  </a:moveTo>
                  <a:lnTo>
                    <a:pt x="252" y="118"/>
                  </a:lnTo>
                  <a:lnTo>
                    <a:pt x="252" y="116"/>
                  </a:lnTo>
                  <a:lnTo>
                    <a:pt x="252" y="118"/>
                  </a:lnTo>
                  <a:lnTo>
                    <a:pt x="252" y="116"/>
                  </a:lnTo>
                  <a:close/>
                  <a:moveTo>
                    <a:pt x="252" y="118"/>
                  </a:moveTo>
                  <a:lnTo>
                    <a:pt x="252" y="116"/>
                  </a:lnTo>
                  <a:lnTo>
                    <a:pt x="252" y="118"/>
                  </a:lnTo>
                  <a:close/>
                  <a:moveTo>
                    <a:pt x="256" y="114"/>
                  </a:moveTo>
                  <a:lnTo>
                    <a:pt x="256" y="116"/>
                  </a:lnTo>
                  <a:lnTo>
                    <a:pt x="256" y="114"/>
                  </a:lnTo>
                  <a:close/>
                  <a:moveTo>
                    <a:pt x="256" y="114"/>
                  </a:moveTo>
                  <a:lnTo>
                    <a:pt x="256" y="116"/>
                  </a:lnTo>
                  <a:lnTo>
                    <a:pt x="256" y="114"/>
                  </a:lnTo>
                  <a:close/>
                  <a:moveTo>
                    <a:pt x="256" y="114"/>
                  </a:moveTo>
                  <a:lnTo>
                    <a:pt x="256" y="116"/>
                  </a:lnTo>
                  <a:lnTo>
                    <a:pt x="256" y="114"/>
                  </a:lnTo>
                  <a:lnTo>
                    <a:pt x="256" y="116"/>
                  </a:lnTo>
                  <a:lnTo>
                    <a:pt x="254" y="116"/>
                  </a:lnTo>
                  <a:lnTo>
                    <a:pt x="256" y="116"/>
                  </a:lnTo>
                  <a:lnTo>
                    <a:pt x="256" y="114"/>
                  </a:lnTo>
                  <a:close/>
                  <a:moveTo>
                    <a:pt x="254" y="114"/>
                  </a:moveTo>
                  <a:lnTo>
                    <a:pt x="254" y="116"/>
                  </a:lnTo>
                  <a:lnTo>
                    <a:pt x="254" y="114"/>
                  </a:lnTo>
                  <a:close/>
                  <a:moveTo>
                    <a:pt x="252" y="116"/>
                  </a:moveTo>
                  <a:lnTo>
                    <a:pt x="252" y="114"/>
                  </a:lnTo>
                  <a:lnTo>
                    <a:pt x="252" y="116"/>
                  </a:lnTo>
                  <a:close/>
                  <a:moveTo>
                    <a:pt x="252" y="116"/>
                  </a:moveTo>
                  <a:lnTo>
                    <a:pt x="252" y="114"/>
                  </a:lnTo>
                  <a:lnTo>
                    <a:pt x="252" y="116"/>
                  </a:lnTo>
                  <a:lnTo>
                    <a:pt x="252" y="114"/>
                  </a:lnTo>
                  <a:lnTo>
                    <a:pt x="252" y="116"/>
                  </a:lnTo>
                  <a:close/>
                  <a:moveTo>
                    <a:pt x="348" y="102"/>
                  </a:moveTo>
                  <a:lnTo>
                    <a:pt x="348" y="100"/>
                  </a:lnTo>
                  <a:lnTo>
                    <a:pt x="348" y="102"/>
                  </a:lnTo>
                  <a:close/>
                  <a:moveTo>
                    <a:pt x="252" y="116"/>
                  </a:moveTo>
                  <a:lnTo>
                    <a:pt x="252" y="114"/>
                  </a:lnTo>
                  <a:lnTo>
                    <a:pt x="252" y="116"/>
                  </a:lnTo>
                  <a:close/>
                  <a:moveTo>
                    <a:pt x="252" y="114"/>
                  </a:moveTo>
                  <a:lnTo>
                    <a:pt x="252" y="116"/>
                  </a:lnTo>
                  <a:lnTo>
                    <a:pt x="252" y="114"/>
                  </a:lnTo>
                  <a:close/>
                  <a:moveTo>
                    <a:pt x="348" y="102"/>
                  </a:moveTo>
                  <a:lnTo>
                    <a:pt x="346" y="102"/>
                  </a:lnTo>
                  <a:lnTo>
                    <a:pt x="348" y="102"/>
                  </a:lnTo>
                  <a:lnTo>
                    <a:pt x="348" y="100"/>
                  </a:lnTo>
                  <a:lnTo>
                    <a:pt x="348" y="102"/>
                  </a:lnTo>
                  <a:close/>
                  <a:moveTo>
                    <a:pt x="254" y="114"/>
                  </a:moveTo>
                  <a:lnTo>
                    <a:pt x="252" y="114"/>
                  </a:lnTo>
                  <a:lnTo>
                    <a:pt x="254" y="114"/>
                  </a:lnTo>
                  <a:close/>
                  <a:moveTo>
                    <a:pt x="254" y="114"/>
                  </a:moveTo>
                  <a:lnTo>
                    <a:pt x="256" y="114"/>
                  </a:lnTo>
                  <a:lnTo>
                    <a:pt x="254" y="114"/>
                  </a:lnTo>
                  <a:close/>
                  <a:moveTo>
                    <a:pt x="254" y="114"/>
                  </a:moveTo>
                  <a:lnTo>
                    <a:pt x="256" y="114"/>
                  </a:lnTo>
                  <a:lnTo>
                    <a:pt x="256" y="116"/>
                  </a:lnTo>
                  <a:lnTo>
                    <a:pt x="256" y="114"/>
                  </a:lnTo>
                  <a:lnTo>
                    <a:pt x="256" y="116"/>
                  </a:lnTo>
                  <a:lnTo>
                    <a:pt x="254" y="116"/>
                  </a:lnTo>
                  <a:lnTo>
                    <a:pt x="256" y="116"/>
                  </a:lnTo>
                  <a:lnTo>
                    <a:pt x="254" y="116"/>
                  </a:lnTo>
                  <a:lnTo>
                    <a:pt x="254" y="118"/>
                  </a:lnTo>
                  <a:lnTo>
                    <a:pt x="254" y="116"/>
                  </a:lnTo>
                  <a:lnTo>
                    <a:pt x="252" y="116"/>
                  </a:lnTo>
                  <a:lnTo>
                    <a:pt x="254" y="116"/>
                  </a:lnTo>
                  <a:lnTo>
                    <a:pt x="252" y="116"/>
                  </a:lnTo>
                  <a:lnTo>
                    <a:pt x="254" y="116"/>
                  </a:lnTo>
                  <a:lnTo>
                    <a:pt x="252" y="116"/>
                  </a:lnTo>
                  <a:lnTo>
                    <a:pt x="254" y="116"/>
                  </a:lnTo>
                  <a:lnTo>
                    <a:pt x="252" y="116"/>
                  </a:lnTo>
                  <a:lnTo>
                    <a:pt x="252" y="114"/>
                  </a:lnTo>
                  <a:lnTo>
                    <a:pt x="252" y="116"/>
                  </a:lnTo>
                  <a:lnTo>
                    <a:pt x="252" y="114"/>
                  </a:lnTo>
                  <a:lnTo>
                    <a:pt x="254" y="114"/>
                  </a:lnTo>
                  <a:lnTo>
                    <a:pt x="252" y="114"/>
                  </a:lnTo>
                  <a:lnTo>
                    <a:pt x="254" y="114"/>
                  </a:lnTo>
                  <a:lnTo>
                    <a:pt x="254" y="116"/>
                  </a:lnTo>
                  <a:lnTo>
                    <a:pt x="254" y="114"/>
                  </a:lnTo>
                  <a:lnTo>
                    <a:pt x="254" y="116"/>
                  </a:lnTo>
                  <a:lnTo>
                    <a:pt x="252" y="116"/>
                  </a:lnTo>
                  <a:lnTo>
                    <a:pt x="254" y="116"/>
                  </a:lnTo>
                  <a:lnTo>
                    <a:pt x="252" y="116"/>
                  </a:lnTo>
                  <a:lnTo>
                    <a:pt x="254" y="116"/>
                  </a:lnTo>
                  <a:lnTo>
                    <a:pt x="254" y="114"/>
                  </a:lnTo>
                  <a:lnTo>
                    <a:pt x="254" y="116"/>
                  </a:lnTo>
                  <a:lnTo>
                    <a:pt x="254" y="114"/>
                  </a:lnTo>
                  <a:lnTo>
                    <a:pt x="254" y="116"/>
                  </a:lnTo>
                  <a:lnTo>
                    <a:pt x="254" y="114"/>
                  </a:lnTo>
                  <a:lnTo>
                    <a:pt x="254" y="116"/>
                  </a:lnTo>
                  <a:lnTo>
                    <a:pt x="254" y="114"/>
                  </a:lnTo>
                  <a:lnTo>
                    <a:pt x="254" y="116"/>
                  </a:lnTo>
                  <a:lnTo>
                    <a:pt x="254" y="114"/>
                  </a:lnTo>
                  <a:lnTo>
                    <a:pt x="254" y="116"/>
                  </a:lnTo>
                  <a:lnTo>
                    <a:pt x="254" y="114"/>
                  </a:lnTo>
                  <a:lnTo>
                    <a:pt x="254" y="116"/>
                  </a:lnTo>
                  <a:lnTo>
                    <a:pt x="254" y="114"/>
                  </a:lnTo>
                  <a:close/>
                  <a:moveTo>
                    <a:pt x="346" y="102"/>
                  </a:moveTo>
                  <a:lnTo>
                    <a:pt x="346" y="100"/>
                  </a:lnTo>
                  <a:lnTo>
                    <a:pt x="346" y="102"/>
                  </a:lnTo>
                  <a:close/>
                  <a:moveTo>
                    <a:pt x="346" y="102"/>
                  </a:moveTo>
                  <a:lnTo>
                    <a:pt x="346" y="100"/>
                  </a:lnTo>
                  <a:lnTo>
                    <a:pt x="346" y="102"/>
                  </a:lnTo>
                  <a:close/>
                  <a:moveTo>
                    <a:pt x="346" y="102"/>
                  </a:moveTo>
                  <a:lnTo>
                    <a:pt x="346" y="100"/>
                  </a:lnTo>
                  <a:lnTo>
                    <a:pt x="346" y="102"/>
                  </a:lnTo>
                  <a:close/>
                  <a:moveTo>
                    <a:pt x="256" y="114"/>
                  </a:moveTo>
                  <a:lnTo>
                    <a:pt x="254" y="114"/>
                  </a:lnTo>
                  <a:lnTo>
                    <a:pt x="256" y="114"/>
                  </a:lnTo>
                  <a:close/>
                  <a:moveTo>
                    <a:pt x="252" y="114"/>
                  </a:moveTo>
                  <a:lnTo>
                    <a:pt x="254" y="114"/>
                  </a:lnTo>
                  <a:lnTo>
                    <a:pt x="252" y="114"/>
                  </a:lnTo>
                  <a:close/>
                  <a:moveTo>
                    <a:pt x="346" y="100"/>
                  </a:moveTo>
                  <a:lnTo>
                    <a:pt x="348" y="100"/>
                  </a:lnTo>
                  <a:lnTo>
                    <a:pt x="346" y="100"/>
                  </a:lnTo>
                  <a:close/>
                  <a:moveTo>
                    <a:pt x="254" y="114"/>
                  </a:moveTo>
                  <a:lnTo>
                    <a:pt x="256" y="114"/>
                  </a:lnTo>
                  <a:lnTo>
                    <a:pt x="254" y="114"/>
                  </a:lnTo>
                  <a:close/>
                  <a:moveTo>
                    <a:pt x="346" y="100"/>
                  </a:moveTo>
                  <a:lnTo>
                    <a:pt x="346" y="102"/>
                  </a:lnTo>
                  <a:lnTo>
                    <a:pt x="346" y="100"/>
                  </a:lnTo>
                  <a:close/>
                  <a:moveTo>
                    <a:pt x="256" y="112"/>
                  </a:moveTo>
                  <a:lnTo>
                    <a:pt x="256" y="114"/>
                  </a:lnTo>
                  <a:lnTo>
                    <a:pt x="256" y="112"/>
                  </a:lnTo>
                  <a:close/>
                  <a:moveTo>
                    <a:pt x="254" y="112"/>
                  </a:moveTo>
                  <a:lnTo>
                    <a:pt x="254" y="114"/>
                  </a:lnTo>
                  <a:lnTo>
                    <a:pt x="254" y="112"/>
                  </a:lnTo>
                  <a:lnTo>
                    <a:pt x="254" y="114"/>
                  </a:lnTo>
                  <a:lnTo>
                    <a:pt x="254" y="112"/>
                  </a:lnTo>
                  <a:close/>
                  <a:moveTo>
                    <a:pt x="256" y="112"/>
                  </a:moveTo>
                  <a:lnTo>
                    <a:pt x="256" y="114"/>
                  </a:lnTo>
                  <a:lnTo>
                    <a:pt x="256" y="112"/>
                  </a:lnTo>
                  <a:lnTo>
                    <a:pt x="256" y="114"/>
                  </a:lnTo>
                  <a:lnTo>
                    <a:pt x="256" y="112"/>
                  </a:lnTo>
                  <a:lnTo>
                    <a:pt x="256" y="114"/>
                  </a:lnTo>
                  <a:lnTo>
                    <a:pt x="254" y="114"/>
                  </a:lnTo>
                  <a:lnTo>
                    <a:pt x="254" y="112"/>
                  </a:lnTo>
                  <a:lnTo>
                    <a:pt x="256" y="112"/>
                  </a:lnTo>
                  <a:lnTo>
                    <a:pt x="256" y="114"/>
                  </a:lnTo>
                  <a:lnTo>
                    <a:pt x="256" y="112"/>
                  </a:lnTo>
                  <a:close/>
                  <a:moveTo>
                    <a:pt x="254" y="114"/>
                  </a:moveTo>
                  <a:lnTo>
                    <a:pt x="254" y="112"/>
                  </a:lnTo>
                  <a:lnTo>
                    <a:pt x="254" y="114"/>
                  </a:lnTo>
                  <a:close/>
                  <a:moveTo>
                    <a:pt x="254" y="114"/>
                  </a:moveTo>
                  <a:lnTo>
                    <a:pt x="254" y="112"/>
                  </a:lnTo>
                  <a:lnTo>
                    <a:pt x="254" y="114"/>
                  </a:lnTo>
                  <a:close/>
                  <a:moveTo>
                    <a:pt x="254" y="112"/>
                  </a:moveTo>
                  <a:lnTo>
                    <a:pt x="256" y="112"/>
                  </a:lnTo>
                  <a:lnTo>
                    <a:pt x="254" y="112"/>
                  </a:lnTo>
                  <a:close/>
                  <a:moveTo>
                    <a:pt x="256" y="112"/>
                  </a:moveTo>
                  <a:lnTo>
                    <a:pt x="254" y="112"/>
                  </a:lnTo>
                  <a:lnTo>
                    <a:pt x="256" y="112"/>
                  </a:lnTo>
                  <a:close/>
                  <a:moveTo>
                    <a:pt x="346" y="100"/>
                  </a:moveTo>
                  <a:lnTo>
                    <a:pt x="346" y="98"/>
                  </a:lnTo>
                  <a:lnTo>
                    <a:pt x="346" y="100"/>
                  </a:lnTo>
                  <a:close/>
                  <a:moveTo>
                    <a:pt x="346" y="98"/>
                  </a:moveTo>
                  <a:lnTo>
                    <a:pt x="344" y="98"/>
                  </a:lnTo>
                  <a:lnTo>
                    <a:pt x="346" y="98"/>
                  </a:lnTo>
                  <a:close/>
                  <a:moveTo>
                    <a:pt x="254" y="112"/>
                  </a:moveTo>
                  <a:lnTo>
                    <a:pt x="256" y="112"/>
                  </a:lnTo>
                  <a:lnTo>
                    <a:pt x="254" y="112"/>
                  </a:lnTo>
                  <a:lnTo>
                    <a:pt x="252" y="112"/>
                  </a:lnTo>
                  <a:lnTo>
                    <a:pt x="254" y="112"/>
                  </a:lnTo>
                  <a:close/>
                  <a:moveTo>
                    <a:pt x="254" y="112"/>
                  </a:moveTo>
                  <a:lnTo>
                    <a:pt x="252" y="112"/>
                  </a:lnTo>
                  <a:lnTo>
                    <a:pt x="254" y="112"/>
                  </a:lnTo>
                  <a:close/>
                  <a:moveTo>
                    <a:pt x="254" y="110"/>
                  </a:moveTo>
                  <a:lnTo>
                    <a:pt x="254" y="112"/>
                  </a:lnTo>
                  <a:lnTo>
                    <a:pt x="254" y="110"/>
                  </a:lnTo>
                  <a:close/>
                  <a:moveTo>
                    <a:pt x="346" y="98"/>
                  </a:moveTo>
                  <a:lnTo>
                    <a:pt x="344" y="98"/>
                  </a:lnTo>
                  <a:lnTo>
                    <a:pt x="346" y="98"/>
                  </a:lnTo>
                  <a:close/>
                  <a:moveTo>
                    <a:pt x="252" y="112"/>
                  </a:moveTo>
                  <a:lnTo>
                    <a:pt x="252" y="110"/>
                  </a:lnTo>
                  <a:lnTo>
                    <a:pt x="254" y="110"/>
                  </a:lnTo>
                  <a:lnTo>
                    <a:pt x="252" y="112"/>
                  </a:lnTo>
                  <a:close/>
                  <a:moveTo>
                    <a:pt x="254" y="110"/>
                  </a:moveTo>
                  <a:lnTo>
                    <a:pt x="252" y="110"/>
                  </a:lnTo>
                  <a:lnTo>
                    <a:pt x="254" y="110"/>
                  </a:lnTo>
                  <a:close/>
                  <a:moveTo>
                    <a:pt x="342" y="96"/>
                  </a:moveTo>
                  <a:lnTo>
                    <a:pt x="342" y="98"/>
                  </a:lnTo>
                  <a:lnTo>
                    <a:pt x="342" y="96"/>
                  </a:lnTo>
                  <a:close/>
                  <a:moveTo>
                    <a:pt x="344" y="96"/>
                  </a:moveTo>
                  <a:lnTo>
                    <a:pt x="344" y="98"/>
                  </a:lnTo>
                  <a:lnTo>
                    <a:pt x="346" y="98"/>
                  </a:lnTo>
                  <a:lnTo>
                    <a:pt x="346" y="100"/>
                  </a:lnTo>
                  <a:lnTo>
                    <a:pt x="344" y="100"/>
                  </a:lnTo>
                  <a:lnTo>
                    <a:pt x="344" y="98"/>
                  </a:lnTo>
                  <a:lnTo>
                    <a:pt x="342" y="98"/>
                  </a:lnTo>
                  <a:lnTo>
                    <a:pt x="344" y="98"/>
                  </a:lnTo>
                  <a:lnTo>
                    <a:pt x="344" y="96"/>
                  </a:lnTo>
                  <a:lnTo>
                    <a:pt x="344" y="98"/>
                  </a:lnTo>
                  <a:lnTo>
                    <a:pt x="344" y="96"/>
                  </a:lnTo>
                  <a:close/>
                  <a:moveTo>
                    <a:pt x="342" y="96"/>
                  </a:moveTo>
                  <a:lnTo>
                    <a:pt x="342" y="94"/>
                  </a:lnTo>
                  <a:lnTo>
                    <a:pt x="342" y="96"/>
                  </a:lnTo>
                  <a:close/>
                  <a:moveTo>
                    <a:pt x="342" y="94"/>
                  </a:moveTo>
                  <a:lnTo>
                    <a:pt x="340" y="94"/>
                  </a:lnTo>
                  <a:lnTo>
                    <a:pt x="342" y="94"/>
                  </a:lnTo>
                  <a:close/>
                  <a:moveTo>
                    <a:pt x="340" y="94"/>
                  </a:moveTo>
                  <a:lnTo>
                    <a:pt x="342" y="94"/>
                  </a:lnTo>
                  <a:lnTo>
                    <a:pt x="342" y="96"/>
                  </a:lnTo>
                  <a:lnTo>
                    <a:pt x="340" y="96"/>
                  </a:lnTo>
                  <a:lnTo>
                    <a:pt x="340" y="94"/>
                  </a:lnTo>
                  <a:close/>
                  <a:moveTo>
                    <a:pt x="250" y="106"/>
                  </a:moveTo>
                  <a:lnTo>
                    <a:pt x="250" y="108"/>
                  </a:lnTo>
                  <a:lnTo>
                    <a:pt x="250" y="106"/>
                  </a:lnTo>
                  <a:close/>
                  <a:moveTo>
                    <a:pt x="250" y="106"/>
                  </a:moveTo>
                  <a:lnTo>
                    <a:pt x="250" y="108"/>
                  </a:lnTo>
                  <a:lnTo>
                    <a:pt x="250" y="106"/>
                  </a:lnTo>
                  <a:close/>
                  <a:moveTo>
                    <a:pt x="248" y="108"/>
                  </a:moveTo>
                  <a:lnTo>
                    <a:pt x="248" y="106"/>
                  </a:lnTo>
                  <a:lnTo>
                    <a:pt x="250" y="106"/>
                  </a:lnTo>
                  <a:lnTo>
                    <a:pt x="250" y="108"/>
                  </a:lnTo>
                  <a:lnTo>
                    <a:pt x="248" y="108"/>
                  </a:lnTo>
                  <a:close/>
                  <a:moveTo>
                    <a:pt x="248" y="108"/>
                  </a:moveTo>
                  <a:lnTo>
                    <a:pt x="248" y="106"/>
                  </a:lnTo>
                  <a:lnTo>
                    <a:pt x="248" y="108"/>
                  </a:lnTo>
                  <a:lnTo>
                    <a:pt x="248" y="106"/>
                  </a:lnTo>
                  <a:lnTo>
                    <a:pt x="248" y="108"/>
                  </a:lnTo>
                  <a:close/>
                  <a:moveTo>
                    <a:pt x="250" y="106"/>
                  </a:moveTo>
                  <a:lnTo>
                    <a:pt x="248" y="106"/>
                  </a:lnTo>
                  <a:lnTo>
                    <a:pt x="250" y="106"/>
                  </a:lnTo>
                  <a:close/>
                  <a:moveTo>
                    <a:pt x="250" y="106"/>
                  </a:moveTo>
                  <a:lnTo>
                    <a:pt x="248" y="106"/>
                  </a:lnTo>
                  <a:lnTo>
                    <a:pt x="250" y="106"/>
                  </a:lnTo>
                  <a:close/>
                  <a:moveTo>
                    <a:pt x="250" y="106"/>
                  </a:moveTo>
                  <a:lnTo>
                    <a:pt x="248" y="106"/>
                  </a:lnTo>
                  <a:lnTo>
                    <a:pt x="250" y="106"/>
                  </a:lnTo>
                  <a:close/>
                  <a:moveTo>
                    <a:pt x="250" y="106"/>
                  </a:moveTo>
                  <a:lnTo>
                    <a:pt x="248" y="106"/>
                  </a:lnTo>
                  <a:lnTo>
                    <a:pt x="250" y="106"/>
                  </a:lnTo>
                  <a:close/>
                  <a:moveTo>
                    <a:pt x="248" y="106"/>
                  </a:moveTo>
                  <a:lnTo>
                    <a:pt x="250" y="106"/>
                  </a:lnTo>
                  <a:lnTo>
                    <a:pt x="248" y="106"/>
                  </a:lnTo>
                  <a:close/>
                  <a:moveTo>
                    <a:pt x="248" y="104"/>
                  </a:moveTo>
                  <a:lnTo>
                    <a:pt x="248" y="106"/>
                  </a:lnTo>
                  <a:lnTo>
                    <a:pt x="248" y="104"/>
                  </a:lnTo>
                  <a:close/>
                  <a:moveTo>
                    <a:pt x="246" y="106"/>
                  </a:moveTo>
                  <a:lnTo>
                    <a:pt x="246" y="104"/>
                  </a:lnTo>
                  <a:lnTo>
                    <a:pt x="246" y="106"/>
                  </a:lnTo>
                  <a:close/>
                  <a:moveTo>
                    <a:pt x="338" y="88"/>
                  </a:moveTo>
                  <a:lnTo>
                    <a:pt x="338" y="90"/>
                  </a:lnTo>
                  <a:lnTo>
                    <a:pt x="338" y="88"/>
                  </a:lnTo>
                  <a:close/>
                  <a:moveTo>
                    <a:pt x="338" y="90"/>
                  </a:moveTo>
                  <a:lnTo>
                    <a:pt x="336" y="90"/>
                  </a:lnTo>
                  <a:lnTo>
                    <a:pt x="336" y="88"/>
                  </a:lnTo>
                  <a:lnTo>
                    <a:pt x="338" y="90"/>
                  </a:lnTo>
                  <a:close/>
                  <a:moveTo>
                    <a:pt x="246" y="104"/>
                  </a:moveTo>
                  <a:lnTo>
                    <a:pt x="244" y="104"/>
                  </a:lnTo>
                  <a:lnTo>
                    <a:pt x="246" y="104"/>
                  </a:lnTo>
                  <a:close/>
                  <a:moveTo>
                    <a:pt x="336" y="86"/>
                  </a:moveTo>
                  <a:lnTo>
                    <a:pt x="336" y="88"/>
                  </a:lnTo>
                  <a:lnTo>
                    <a:pt x="336" y="86"/>
                  </a:lnTo>
                  <a:close/>
                  <a:moveTo>
                    <a:pt x="230" y="104"/>
                  </a:moveTo>
                  <a:lnTo>
                    <a:pt x="232" y="104"/>
                  </a:lnTo>
                  <a:lnTo>
                    <a:pt x="230" y="104"/>
                  </a:lnTo>
                  <a:lnTo>
                    <a:pt x="232" y="104"/>
                  </a:lnTo>
                  <a:lnTo>
                    <a:pt x="230" y="104"/>
                  </a:lnTo>
                  <a:close/>
                  <a:moveTo>
                    <a:pt x="232" y="104"/>
                  </a:moveTo>
                  <a:lnTo>
                    <a:pt x="234" y="104"/>
                  </a:lnTo>
                  <a:lnTo>
                    <a:pt x="232" y="104"/>
                  </a:lnTo>
                  <a:close/>
                  <a:moveTo>
                    <a:pt x="234" y="102"/>
                  </a:moveTo>
                  <a:lnTo>
                    <a:pt x="234" y="104"/>
                  </a:lnTo>
                  <a:lnTo>
                    <a:pt x="234" y="102"/>
                  </a:lnTo>
                  <a:close/>
                  <a:moveTo>
                    <a:pt x="234" y="102"/>
                  </a:moveTo>
                  <a:lnTo>
                    <a:pt x="234" y="104"/>
                  </a:lnTo>
                  <a:lnTo>
                    <a:pt x="232" y="104"/>
                  </a:lnTo>
                  <a:lnTo>
                    <a:pt x="232" y="102"/>
                  </a:lnTo>
                  <a:lnTo>
                    <a:pt x="232" y="104"/>
                  </a:lnTo>
                  <a:lnTo>
                    <a:pt x="232" y="102"/>
                  </a:lnTo>
                  <a:lnTo>
                    <a:pt x="234" y="102"/>
                  </a:lnTo>
                  <a:lnTo>
                    <a:pt x="232" y="102"/>
                  </a:lnTo>
                  <a:lnTo>
                    <a:pt x="234" y="102"/>
                  </a:lnTo>
                  <a:close/>
                  <a:moveTo>
                    <a:pt x="336" y="86"/>
                  </a:moveTo>
                  <a:lnTo>
                    <a:pt x="336" y="88"/>
                  </a:lnTo>
                  <a:lnTo>
                    <a:pt x="336" y="86"/>
                  </a:lnTo>
                  <a:close/>
                  <a:moveTo>
                    <a:pt x="232" y="102"/>
                  </a:moveTo>
                  <a:lnTo>
                    <a:pt x="234" y="102"/>
                  </a:lnTo>
                  <a:lnTo>
                    <a:pt x="232" y="102"/>
                  </a:lnTo>
                  <a:lnTo>
                    <a:pt x="234" y="102"/>
                  </a:lnTo>
                  <a:lnTo>
                    <a:pt x="234" y="104"/>
                  </a:lnTo>
                  <a:lnTo>
                    <a:pt x="234" y="102"/>
                  </a:lnTo>
                  <a:lnTo>
                    <a:pt x="234" y="104"/>
                  </a:lnTo>
                  <a:lnTo>
                    <a:pt x="234" y="102"/>
                  </a:lnTo>
                  <a:lnTo>
                    <a:pt x="232" y="102"/>
                  </a:lnTo>
                  <a:lnTo>
                    <a:pt x="232" y="104"/>
                  </a:lnTo>
                  <a:lnTo>
                    <a:pt x="232" y="102"/>
                  </a:lnTo>
                  <a:close/>
                  <a:moveTo>
                    <a:pt x="232" y="102"/>
                  </a:moveTo>
                  <a:lnTo>
                    <a:pt x="234" y="102"/>
                  </a:lnTo>
                  <a:lnTo>
                    <a:pt x="232" y="102"/>
                  </a:lnTo>
                  <a:close/>
                  <a:moveTo>
                    <a:pt x="234" y="102"/>
                  </a:moveTo>
                  <a:lnTo>
                    <a:pt x="232" y="102"/>
                  </a:lnTo>
                  <a:lnTo>
                    <a:pt x="234" y="102"/>
                  </a:lnTo>
                  <a:close/>
                  <a:moveTo>
                    <a:pt x="234" y="102"/>
                  </a:moveTo>
                  <a:lnTo>
                    <a:pt x="234" y="100"/>
                  </a:lnTo>
                  <a:lnTo>
                    <a:pt x="234" y="102"/>
                  </a:lnTo>
                  <a:close/>
                  <a:moveTo>
                    <a:pt x="232" y="102"/>
                  </a:moveTo>
                  <a:lnTo>
                    <a:pt x="232" y="100"/>
                  </a:lnTo>
                  <a:lnTo>
                    <a:pt x="232" y="102"/>
                  </a:lnTo>
                  <a:close/>
                  <a:moveTo>
                    <a:pt x="232" y="100"/>
                  </a:moveTo>
                  <a:lnTo>
                    <a:pt x="232" y="102"/>
                  </a:lnTo>
                  <a:lnTo>
                    <a:pt x="232" y="100"/>
                  </a:lnTo>
                  <a:close/>
                  <a:moveTo>
                    <a:pt x="236" y="100"/>
                  </a:moveTo>
                  <a:lnTo>
                    <a:pt x="238" y="100"/>
                  </a:lnTo>
                  <a:lnTo>
                    <a:pt x="236" y="100"/>
                  </a:lnTo>
                  <a:close/>
                  <a:moveTo>
                    <a:pt x="234" y="100"/>
                  </a:moveTo>
                  <a:lnTo>
                    <a:pt x="232" y="100"/>
                  </a:lnTo>
                  <a:lnTo>
                    <a:pt x="234" y="100"/>
                  </a:lnTo>
                  <a:close/>
                  <a:moveTo>
                    <a:pt x="232" y="100"/>
                  </a:moveTo>
                  <a:lnTo>
                    <a:pt x="232" y="98"/>
                  </a:lnTo>
                  <a:lnTo>
                    <a:pt x="232" y="100"/>
                  </a:lnTo>
                  <a:close/>
                  <a:moveTo>
                    <a:pt x="232" y="100"/>
                  </a:moveTo>
                  <a:lnTo>
                    <a:pt x="230" y="100"/>
                  </a:lnTo>
                  <a:lnTo>
                    <a:pt x="232" y="100"/>
                  </a:lnTo>
                  <a:lnTo>
                    <a:pt x="230" y="100"/>
                  </a:lnTo>
                  <a:lnTo>
                    <a:pt x="232" y="100"/>
                  </a:lnTo>
                  <a:lnTo>
                    <a:pt x="232" y="98"/>
                  </a:lnTo>
                  <a:lnTo>
                    <a:pt x="232" y="100"/>
                  </a:lnTo>
                  <a:close/>
                  <a:moveTo>
                    <a:pt x="232" y="98"/>
                  </a:moveTo>
                  <a:lnTo>
                    <a:pt x="230" y="98"/>
                  </a:lnTo>
                  <a:lnTo>
                    <a:pt x="232" y="98"/>
                  </a:lnTo>
                  <a:close/>
                  <a:moveTo>
                    <a:pt x="226" y="96"/>
                  </a:moveTo>
                  <a:lnTo>
                    <a:pt x="226" y="94"/>
                  </a:lnTo>
                  <a:lnTo>
                    <a:pt x="226" y="96"/>
                  </a:lnTo>
                  <a:close/>
                  <a:moveTo>
                    <a:pt x="226" y="96"/>
                  </a:moveTo>
                  <a:lnTo>
                    <a:pt x="226" y="94"/>
                  </a:lnTo>
                  <a:lnTo>
                    <a:pt x="226" y="96"/>
                  </a:lnTo>
                  <a:close/>
                  <a:moveTo>
                    <a:pt x="226" y="96"/>
                  </a:moveTo>
                  <a:lnTo>
                    <a:pt x="226" y="94"/>
                  </a:lnTo>
                  <a:lnTo>
                    <a:pt x="226" y="96"/>
                  </a:lnTo>
                  <a:close/>
                  <a:moveTo>
                    <a:pt x="226" y="94"/>
                  </a:moveTo>
                  <a:lnTo>
                    <a:pt x="226" y="96"/>
                  </a:lnTo>
                  <a:lnTo>
                    <a:pt x="226" y="94"/>
                  </a:lnTo>
                  <a:close/>
                  <a:moveTo>
                    <a:pt x="226" y="96"/>
                  </a:moveTo>
                  <a:lnTo>
                    <a:pt x="226" y="94"/>
                  </a:lnTo>
                  <a:lnTo>
                    <a:pt x="226" y="96"/>
                  </a:lnTo>
                  <a:close/>
                  <a:moveTo>
                    <a:pt x="226" y="94"/>
                  </a:moveTo>
                  <a:lnTo>
                    <a:pt x="226" y="94"/>
                  </a:lnTo>
                  <a:lnTo>
                    <a:pt x="226" y="94"/>
                  </a:lnTo>
                  <a:close/>
                  <a:moveTo>
                    <a:pt x="226" y="92"/>
                  </a:moveTo>
                  <a:lnTo>
                    <a:pt x="226" y="94"/>
                  </a:lnTo>
                  <a:lnTo>
                    <a:pt x="226" y="92"/>
                  </a:lnTo>
                  <a:close/>
                  <a:moveTo>
                    <a:pt x="226" y="92"/>
                  </a:moveTo>
                  <a:lnTo>
                    <a:pt x="226" y="92"/>
                  </a:lnTo>
                  <a:lnTo>
                    <a:pt x="226" y="92"/>
                  </a:lnTo>
                  <a:close/>
                  <a:moveTo>
                    <a:pt x="226" y="92"/>
                  </a:moveTo>
                  <a:lnTo>
                    <a:pt x="226" y="94"/>
                  </a:lnTo>
                  <a:lnTo>
                    <a:pt x="226" y="92"/>
                  </a:lnTo>
                  <a:close/>
                  <a:moveTo>
                    <a:pt x="226" y="92"/>
                  </a:moveTo>
                  <a:lnTo>
                    <a:pt x="226" y="92"/>
                  </a:lnTo>
                  <a:lnTo>
                    <a:pt x="226" y="92"/>
                  </a:lnTo>
                  <a:lnTo>
                    <a:pt x="226" y="92"/>
                  </a:lnTo>
                  <a:lnTo>
                    <a:pt x="226" y="92"/>
                  </a:lnTo>
                  <a:close/>
                  <a:moveTo>
                    <a:pt x="226" y="92"/>
                  </a:moveTo>
                  <a:lnTo>
                    <a:pt x="226" y="92"/>
                  </a:lnTo>
                  <a:lnTo>
                    <a:pt x="226" y="92"/>
                  </a:lnTo>
                  <a:close/>
                  <a:moveTo>
                    <a:pt x="226" y="90"/>
                  </a:moveTo>
                  <a:lnTo>
                    <a:pt x="226" y="92"/>
                  </a:lnTo>
                  <a:lnTo>
                    <a:pt x="226" y="90"/>
                  </a:lnTo>
                  <a:close/>
                  <a:moveTo>
                    <a:pt x="224" y="92"/>
                  </a:moveTo>
                  <a:lnTo>
                    <a:pt x="224" y="90"/>
                  </a:lnTo>
                  <a:lnTo>
                    <a:pt x="224" y="92"/>
                  </a:lnTo>
                  <a:close/>
                  <a:moveTo>
                    <a:pt x="224" y="88"/>
                  </a:moveTo>
                  <a:lnTo>
                    <a:pt x="222" y="88"/>
                  </a:lnTo>
                  <a:lnTo>
                    <a:pt x="224" y="88"/>
                  </a:lnTo>
                  <a:close/>
                  <a:moveTo>
                    <a:pt x="220" y="86"/>
                  </a:moveTo>
                  <a:lnTo>
                    <a:pt x="220" y="88"/>
                  </a:lnTo>
                  <a:lnTo>
                    <a:pt x="220" y="86"/>
                  </a:lnTo>
                  <a:close/>
                  <a:moveTo>
                    <a:pt x="214" y="84"/>
                  </a:moveTo>
                  <a:lnTo>
                    <a:pt x="216" y="84"/>
                  </a:lnTo>
                  <a:lnTo>
                    <a:pt x="214" y="84"/>
                  </a:lnTo>
                  <a:close/>
                  <a:moveTo>
                    <a:pt x="214" y="84"/>
                  </a:moveTo>
                  <a:lnTo>
                    <a:pt x="214" y="82"/>
                  </a:lnTo>
                  <a:lnTo>
                    <a:pt x="214" y="84"/>
                  </a:lnTo>
                  <a:lnTo>
                    <a:pt x="214" y="82"/>
                  </a:lnTo>
                  <a:lnTo>
                    <a:pt x="214" y="84"/>
                  </a:lnTo>
                  <a:close/>
                  <a:moveTo>
                    <a:pt x="214" y="84"/>
                  </a:moveTo>
                  <a:lnTo>
                    <a:pt x="214" y="82"/>
                  </a:lnTo>
                  <a:lnTo>
                    <a:pt x="214" y="84"/>
                  </a:lnTo>
                  <a:close/>
                  <a:moveTo>
                    <a:pt x="214" y="80"/>
                  </a:moveTo>
                  <a:lnTo>
                    <a:pt x="214" y="82"/>
                  </a:lnTo>
                  <a:lnTo>
                    <a:pt x="214" y="80"/>
                  </a:lnTo>
                  <a:close/>
                  <a:moveTo>
                    <a:pt x="214" y="80"/>
                  </a:moveTo>
                  <a:lnTo>
                    <a:pt x="212" y="80"/>
                  </a:lnTo>
                  <a:lnTo>
                    <a:pt x="214" y="80"/>
                  </a:lnTo>
                  <a:close/>
                  <a:moveTo>
                    <a:pt x="320" y="62"/>
                  </a:moveTo>
                  <a:lnTo>
                    <a:pt x="322" y="62"/>
                  </a:lnTo>
                  <a:lnTo>
                    <a:pt x="320" y="62"/>
                  </a:lnTo>
                  <a:lnTo>
                    <a:pt x="322" y="62"/>
                  </a:lnTo>
                  <a:lnTo>
                    <a:pt x="320" y="62"/>
                  </a:lnTo>
                  <a:close/>
                  <a:moveTo>
                    <a:pt x="322" y="62"/>
                  </a:moveTo>
                  <a:lnTo>
                    <a:pt x="320" y="62"/>
                  </a:lnTo>
                  <a:lnTo>
                    <a:pt x="322" y="62"/>
                  </a:lnTo>
                  <a:close/>
                  <a:moveTo>
                    <a:pt x="320" y="60"/>
                  </a:moveTo>
                  <a:lnTo>
                    <a:pt x="320" y="58"/>
                  </a:lnTo>
                  <a:lnTo>
                    <a:pt x="320" y="60"/>
                  </a:lnTo>
                  <a:close/>
                  <a:moveTo>
                    <a:pt x="214" y="76"/>
                  </a:moveTo>
                  <a:lnTo>
                    <a:pt x="212" y="76"/>
                  </a:lnTo>
                  <a:lnTo>
                    <a:pt x="214" y="76"/>
                  </a:lnTo>
                  <a:close/>
                  <a:moveTo>
                    <a:pt x="320" y="58"/>
                  </a:moveTo>
                  <a:lnTo>
                    <a:pt x="318" y="58"/>
                  </a:lnTo>
                  <a:lnTo>
                    <a:pt x="320" y="58"/>
                  </a:lnTo>
                  <a:close/>
                  <a:moveTo>
                    <a:pt x="210" y="76"/>
                  </a:moveTo>
                  <a:lnTo>
                    <a:pt x="210" y="74"/>
                  </a:lnTo>
                  <a:lnTo>
                    <a:pt x="212" y="74"/>
                  </a:lnTo>
                  <a:lnTo>
                    <a:pt x="212" y="76"/>
                  </a:lnTo>
                  <a:lnTo>
                    <a:pt x="210" y="76"/>
                  </a:lnTo>
                  <a:close/>
                  <a:moveTo>
                    <a:pt x="212" y="74"/>
                  </a:moveTo>
                  <a:lnTo>
                    <a:pt x="212" y="76"/>
                  </a:lnTo>
                  <a:lnTo>
                    <a:pt x="212" y="74"/>
                  </a:lnTo>
                  <a:close/>
                  <a:moveTo>
                    <a:pt x="128" y="84"/>
                  </a:moveTo>
                  <a:lnTo>
                    <a:pt x="128" y="84"/>
                  </a:lnTo>
                  <a:lnTo>
                    <a:pt x="130" y="84"/>
                  </a:lnTo>
                  <a:lnTo>
                    <a:pt x="128" y="84"/>
                  </a:lnTo>
                  <a:lnTo>
                    <a:pt x="130" y="84"/>
                  </a:lnTo>
                  <a:lnTo>
                    <a:pt x="128" y="86"/>
                  </a:lnTo>
                  <a:lnTo>
                    <a:pt x="128" y="88"/>
                  </a:lnTo>
                  <a:lnTo>
                    <a:pt x="128" y="88"/>
                  </a:lnTo>
                  <a:lnTo>
                    <a:pt x="128" y="86"/>
                  </a:lnTo>
                  <a:lnTo>
                    <a:pt x="126" y="86"/>
                  </a:lnTo>
                  <a:lnTo>
                    <a:pt x="124" y="86"/>
                  </a:lnTo>
                  <a:lnTo>
                    <a:pt x="124" y="84"/>
                  </a:lnTo>
                  <a:lnTo>
                    <a:pt x="126" y="84"/>
                  </a:lnTo>
                  <a:lnTo>
                    <a:pt x="128" y="84"/>
                  </a:lnTo>
                  <a:lnTo>
                    <a:pt x="128" y="86"/>
                  </a:lnTo>
                  <a:lnTo>
                    <a:pt x="128" y="84"/>
                  </a:lnTo>
                  <a:lnTo>
                    <a:pt x="128" y="86"/>
                  </a:lnTo>
                  <a:lnTo>
                    <a:pt x="128" y="84"/>
                  </a:lnTo>
                  <a:lnTo>
                    <a:pt x="128" y="86"/>
                  </a:lnTo>
                  <a:lnTo>
                    <a:pt x="128" y="86"/>
                  </a:lnTo>
                  <a:lnTo>
                    <a:pt x="128" y="84"/>
                  </a:lnTo>
                  <a:lnTo>
                    <a:pt x="128" y="86"/>
                  </a:lnTo>
                  <a:lnTo>
                    <a:pt x="128" y="84"/>
                  </a:lnTo>
                  <a:lnTo>
                    <a:pt x="128" y="86"/>
                  </a:lnTo>
                  <a:lnTo>
                    <a:pt x="128" y="84"/>
                  </a:lnTo>
                  <a:lnTo>
                    <a:pt x="128" y="84"/>
                  </a:lnTo>
                  <a:close/>
                  <a:moveTo>
                    <a:pt x="318" y="58"/>
                  </a:moveTo>
                  <a:lnTo>
                    <a:pt x="320" y="58"/>
                  </a:lnTo>
                  <a:lnTo>
                    <a:pt x="320" y="58"/>
                  </a:lnTo>
                  <a:lnTo>
                    <a:pt x="320" y="58"/>
                  </a:lnTo>
                  <a:lnTo>
                    <a:pt x="318" y="58"/>
                  </a:lnTo>
                  <a:close/>
                  <a:moveTo>
                    <a:pt x="140" y="82"/>
                  </a:moveTo>
                  <a:lnTo>
                    <a:pt x="138" y="82"/>
                  </a:lnTo>
                  <a:lnTo>
                    <a:pt x="140" y="82"/>
                  </a:lnTo>
                  <a:close/>
                  <a:moveTo>
                    <a:pt x="318" y="58"/>
                  </a:moveTo>
                  <a:lnTo>
                    <a:pt x="320" y="58"/>
                  </a:lnTo>
                  <a:lnTo>
                    <a:pt x="320" y="58"/>
                  </a:lnTo>
                  <a:lnTo>
                    <a:pt x="320" y="60"/>
                  </a:lnTo>
                  <a:lnTo>
                    <a:pt x="322" y="60"/>
                  </a:lnTo>
                  <a:lnTo>
                    <a:pt x="322" y="62"/>
                  </a:lnTo>
                  <a:lnTo>
                    <a:pt x="322" y="64"/>
                  </a:lnTo>
                  <a:lnTo>
                    <a:pt x="322" y="64"/>
                  </a:lnTo>
                  <a:lnTo>
                    <a:pt x="322" y="66"/>
                  </a:lnTo>
                  <a:lnTo>
                    <a:pt x="324" y="66"/>
                  </a:lnTo>
                  <a:lnTo>
                    <a:pt x="324" y="68"/>
                  </a:lnTo>
                  <a:lnTo>
                    <a:pt x="324" y="70"/>
                  </a:lnTo>
                  <a:lnTo>
                    <a:pt x="326" y="70"/>
                  </a:lnTo>
                  <a:lnTo>
                    <a:pt x="326" y="72"/>
                  </a:lnTo>
                  <a:lnTo>
                    <a:pt x="328" y="72"/>
                  </a:lnTo>
                  <a:lnTo>
                    <a:pt x="328" y="74"/>
                  </a:lnTo>
                  <a:lnTo>
                    <a:pt x="328" y="76"/>
                  </a:lnTo>
                  <a:lnTo>
                    <a:pt x="330" y="76"/>
                  </a:lnTo>
                  <a:lnTo>
                    <a:pt x="330" y="78"/>
                  </a:lnTo>
                  <a:lnTo>
                    <a:pt x="332" y="80"/>
                  </a:lnTo>
                  <a:lnTo>
                    <a:pt x="332" y="82"/>
                  </a:lnTo>
                  <a:lnTo>
                    <a:pt x="334" y="82"/>
                  </a:lnTo>
                  <a:lnTo>
                    <a:pt x="334" y="84"/>
                  </a:lnTo>
                  <a:lnTo>
                    <a:pt x="336" y="86"/>
                  </a:lnTo>
                  <a:lnTo>
                    <a:pt x="336" y="88"/>
                  </a:lnTo>
                  <a:lnTo>
                    <a:pt x="338" y="88"/>
                  </a:lnTo>
                  <a:lnTo>
                    <a:pt x="336" y="88"/>
                  </a:lnTo>
                  <a:lnTo>
                    <a:pt x="338" y="88"/>
                  </a:lnTo>
                  <a:lnTo>
                    <a:pt x="336" y="88"/>
                  </a:lnTo>
                  <a:lnTo>
                    <a:pt x="336" y="86"/>
                  </a:lnTo>
                  <a:lnTo>
                    <a:pt x="334" y="86"/>
                  </a:lnTo>
                  <a:lnTo>
                    <a:pt x="334" y="84"/>
                  </a:lnTo>
                  <a:lnTo>
                    <a:pt x="332" y="82"/>
                  </a:lnTo>
                  <a:lnTo>
                    <a:pt x="332" y="80"/>
                  </a:lnTo>
                  <a:lnTo>
                    <a:pt x="330" y="80"/>
                  </a:lnTo>
                  <a:lnTo>
                    <a:pt x="330" y="78"/>
                  </a:lnTo>
                  <a:lnTo>
                    <a:pt x="328" y="76"/>
                  </a:lnTo>
                  <a:lnTo>
                    <a:pt x="328" y="74"/>
                  </a:lnTo>
                  <a:lnTo>
                    <a:pt x="326" y="74"/>
                  </a:lnTo>
                  <a:lnTo>
                    <a:pt x="326" y="72"/>
                  </a:lnTo>
                  <a:lnTo>
                    <a:pt x="326" y="70"/>
                  </a:lnTo>
                  <a:lnTo>
                    <a:pt x="324" y="70"/>
                  </a:lnTo>
                  <a:lnTo>
                    <a:pt x="326" y="70"/>
                  </a:lnTo>
                  <a:lnTo>
                    <a:pt x="324" y="70"/>
                  </a:lnTo>
                  <a:lnTo>
                    <a:pt x="324" y="68"/>
                  </a:lnTo>
                  <a:lnTo>
                    <a:pt x="324" y="66"/>
                  </a:lnTo>
                  <a:lnTo>
                    <a:pt x="324" y="68"/>
                  </a:lnTo>
                  <a:lnTo>
                    <a:pt x="322" y="68"/>
                  </a:lnTo>
                  <a:lnTo>
                    <a:pt x="322" y="66"/>
                  </a:lnTo>
                  <a:lnTo>
                    <a:pt x="322" y="64"/>
                  </a:lnTo>
                  <a:lnTo>
                    <a:pt x="322" y="64"/>
                  </a:lnTo>
                  <a:lnTo>
                    <a:pt x="322" y="62"/>
                  </a:lnTo>
                  <a:lnTo>
                    <a:pt x="320" y="62"/>
                  </a:lnTo>
                  <a:lnTo>
                    <a:pt x="320" y="60"/>
                  </a:lnTo>
                  <a:lnTo>
                    <a:pt x="320" y="58"/>
                  </a:lnTo>
                  <a:lnTo>
                    <a:pt x="320" y="58"/>
                  </a:lnTo>
                  <a:lnTo>
                    <a:pt x="318" y="58"/>
                  </a:lnTo>
                  <a:close/>
                  <a:moveTo>
                    <a:pt x="120" y="84"/>
                  </a:moveTo>
                  <a:lnTo>
                    <a:pt x="118" y="84"/>
                  </a:lnTo>
                  <a:lnTo>
                    <a:pt x="120" y="84"/>
                  </a:lnTo>
                  <a:close/>
                  <a:moveTo>
                    <a:pt x="120" y="84"/>
                  </a:moveTo>
                  <a:lnTo>
                    <a:pt x="118" y="84"/>
                  </a:lnTo>
                  <a:lnTo>
                    <a:pt x="120" y="84"/>
                  </a:lnTo>
                  <a:close/>
                  <a:moveTo>
                    <a:pt x="120" y="84"/>
                  </a:moveTo>
                  <a:lnTo>
                    <a:pt x="118" y="84"/>
                  </a:lnTo>
                  <a:lnTo>
                    <a:pt x="120" y="84"/>
                  </a:lnTo>
                  <a:lnTo>
                    <a:pt x="118" y="84"/>
                  </a:lnTo>
                  <a:lnTo>
                    <a:pt x="120" y="84"/>
                  </a:lnTo>
                  <a:close/>
                  <a:moveTo>
                    <a:pt x="120" y="84"/>
                  </a:moveTo>
                  <a:lnTo>
                    <a:pt x="118" y="84"/>
                  </a:lnTo>
                  <a:lnTo>
                    <a:pt x="120" y="84"/>
                  </a:lnTo>
                  <a:close/>
                  <a:moveTo>
                    <a:pt x="118" y="84"/>
                  </a:moveTo>
                  <a:lnTo>
                    <a:pt x="118" y="82"/>
                  </a:lnTo>
                  <a:lnTo>
                    <a:pt x="118" y="84"/>
                  </a:lnTo>
                  <a:close/>
                  <a:moveTo>
                    <a:pt x="318" y="56"/>
                  </a:moveTo>
                  <a:lnTo>
                    <a:pt x="316" y="56"/>
                  </a:lnTo>
                  <a:lnTo>
                    <a:pt x="318" y="56"/>
                  </a:lnTo>
                  <a:close/>
                  <a:moveTo>
                    <a:pt x="316" y="56"/>
                  </a:moveTo>
                  <a:lnTo>
                    <a:pt x="316" y="54"/>
                  </a:lnTo>
                  <a:lnTo>
                    <a:pt x="316" y="56"/>
                  </a:lnTo>
                  <a:close/>
                  <a:moveTo>
                    <a:pt x="148" y="78"/>
                  </a:moveTo>
                  <a:lnTo>
                    <a:pt x="146" y="78"/>
                  </a:lnTo>
                  <a:lnTo>
                    <a:pt x="146" y="80"/>
                  </a:lnTo>
                  <a:lnTo>
                    <a:pt x="144" y="82"/>
                  </a:lnTo>
                  <a:lnTo>
                    <a:pt x="142" y="82"/>
                  </a:lnTo>
                  <a:lnTo>
                    <a:pt x="142" y="84"/>
                  </a:lnTo>
                  <a:lnTo>
                    <a:pt x="140" y="84"/>
                  </a:lnTo>
                  <a:lnTo>
                    <a:pt x="138" y="84"/>
                  </a:lnTo>
                  <a:lnTo>
                    <a:pt x="138" y="86"/>
                  </a:lnTo>
                  <a:lnTo>
                    <a:pt x="136" y="86"/>
                  </a:lnTo>
                  <a:lnTo>
                    <a:pt x="136" y="88"/>
                  </a:lnTo>
                  <a:lnTo>
                    <a:pt x="134" y="88"/>
                  </a:lnTo>
                  <a:lnTo>
                    <a:pt x="132" y="88"/>
                  </a:lnTo>
                  <a:lnTo>
                    <a:pt x="132" y="90"/>
                  </a:lnTo>
                  <a:lnTo>
                    <a:pt x="130" y="90"/>
                  </a:lnTo>
                  <a:lnTo>
                    <a:pt x="130" y="88"/>
                  </a:lnTo>
                  <a:lnTo>
                    <a:pt x="128" y="88"/>
                  </a:lnTo>
                  <a:lnTo>
                    <a:pt x="130" y="88"/>
                  </a:lnTo>
                  <a:lnTo>
                    <a:pt x="132" y="88"/>
                  </a:lnTo>
                  <a:lnTo>
                    <a:pt x="134" y="88"/>
                  </a:lnTo>
                  <a:lnTo>
                    <a:pt x="136" y="88"/>
                  </a:lnTo>
                  <a:lnTo>
                    <a:pt x="136" y="86"/>
                  </a:lnTo>
                  <a:lnTo>
                    <a:pt x="138" y="86"/>
                  </a:lnTo>
                  <a:lnTo>
                    <a:pt x="138" y="84"/>
                  </a:lnTo>
                  <a:lnTo>
                    <a:pt x="140" y="84"/>
                  </a:lnTo>
                  <a:lnTo>
                    <a:pt x="142" y="84"/>
                  </a:lnTo>
                  <a:lnTo>
                    <a:pt x="142" y="82"/>
                  </a:lnTo>
                  <a:lnTo>
                    <a:pt x="144" y="82"/>
                  </a:lnTo>
                  <a:lnTo>
                    <a:pt x="144" y="80"/>
                  </a:lnTo>
                  <a:lnTo>
                    <a:pt x="146" y="80"/>
                  </a:lnTo>
                  <a:lnTo>
                    <a:pt x="144" y="80"/>
                  </a:lnTo>
                  <a:lnTo>
                    <a:pt x="144" y="82"/>
                  </a:lnTo>
                  <a:lnTo>
                    <a:pt x="144" y="80"/>
                  </a:lnTo>
                  <a:lnTo>
                    <a:pt x="146" y="80"/>
                  </a:lnTo>
                  <a:lnTo>
                    <a:pt x="146" y="78"/>
                  </a:lnTo>
                  <a:lnTo>
                    <a:pt x="148" y="78"/>
                  </a:lnTo>
                  <a:lnTo>
                    <a:pt x="148" y="76"/>
                  </a:lnTo>
                  <a:lnTo>
                    <a:pt x="148" y="78"/>
                  </a:lnTo>
                  <a:close/>
                  <a:moveTo>
                    <a:pt x="154" y="72"/>
                  </a:moveTo>
                  <a:lnTo>
                    <a:pt x="154" y="74"/>
                  </a:lnTo>
                  <a:lnTo>
                    <a:pt x="152" y="74"/>
                  </a:lnTo>
                  <a:lnTo>
                    <a:pt x="152" y="76"/>
                  </a:lnTo>
                  <a:lnTo>
                    <a:pt x="150" y="76"/>
                  </a:lnTo>
                  <a:lnTo>
                    <a:pt x="148" y="76"/>
                  </a:lnTo>
                  <a:lnTo>
                    <a:pt x="150" y="76"/>
                  </a:lnTo>
                  <a:lnTo>
                    <a:pt x="152" y="76"/>
                  </a:lnTo>
                  <a:lnTo>
                    <a:pt x="152" y="74"/>
                  </a:lnTo>
                  <a:lnTo>
                    <a:pt x="154" y="74"/>
                  </a:lnTo>
                  <a:lnTo>
                    <a:pt x="154" y="72"/>
                  </a:lnTo>
                  <a:close/>
                  <a:moveTo>
                    <a:pt x="164" y="68"/>
                  </a:moveTo>
                  <a:lnTo>
                    <a:pt x="162" y="68"/>
                  </a:lnTo>
                  <a:lnTo>
                    <a:pt x="164" y="68"/>
                  </a:lnTo>
                  <a:close/>
                  <a:moveTo>
                    <a:pt x="158" y="68"/>
                  </a:moveTo>
                  <a:lnTo>
                    <a:pt x="158" y="70"/>
                  </a:lnTo>
                  <a:lnTo>
                    <a:pt x="158" y="68"/>
                  </a:lnTo>
                  <a:close/>
                  <a:moveTo>
                    <a:pt x="162" y="68"/>
                  </a:moveTo>
                  <a:lnTo>
                    <a:pt x="160" y="68"/>
                  </a:lnTo>
                  <a:lnTo>
                    <a:pt x="162" y="68"/>
                  </a:lnTo>
                  <a:close/>
                  <a:moveTo>
                    <a:pt x="314" y="48"/>
                  </a:moveTo>
                  <a:lnTo>
                    <a:pt x="316" y="48"/>
                  </a:lnTo>
                  <a:lnTo>
                    <a:pt x="316" y="50"/>
                  </a:lnTo>
                  <a:lnTo>
                    <a:pt x="316" y="52"/>
                  </a:lnTo>
                  <a:lnTo>
                    <a:pt x="316" y="54"/>
                  </a:lnTo>
                  <a:lnTo>
                    <a:pt x="318" y="54"/>
                  </a:lnTo>
                  <a:lnTo>
                    <a:pt x="318" y="56"/>
                  </a:lnTo>
                  <a:lnTo>
                    <a:pt x="318" y="58"/>
                  </a:lnTo>
                  <a:lnTo>
                    <a:pt x="318" y="56"/>
                  </a:lnTo>
                  <a:lnTo>
                    <a:pt x="318" y="54"/>
                  </a:lnTo>
                  <a:lnTo>
                    <a:pt x="316" y="54"/>
                  </a:lnTo>
                  <a:lnTo>
                    <a:pt x="316" y="52"/>
                  </a:lnTo>
                  <a:lnTo>
                    <a:pt x="314" y="52"/>
                  </a:lnTo>
                  <a:lnTo>
                    <a:pt x="314" y="50"/>
                  </a:lnTo>
                  <a:lnTo>
                    <a:pt x="314" y="48"/>
                  </a:lnTo>
                  <a:lnTo>
                    <a:pt x="312" y="48"/>
                  </a:lnTo>
                  <a:lnTo>
                    <a:pt x="314" y="48"/>
                  </a:lnTo>
                  <a:lnTo>
                    <a:pt x="314" y="46"/>
                  </a:lnTo>
                  <a:lnTo>
                    <a:pt x="314" y="48"/>
                  </a:lnTo>
                  <a:close/>
                  <a:moveTo>
                    <a:pt x="160" y="66"/>
                  </a:moveTo>
                  <a:lnTo>
                    <a:pt x="160" y="68"/>
                  </a:lnTo>
                  <a:lnTo>
                    <a:pt x="160" y="66"/>
                  </a:lnTo>
                  <a:close/>
                  <a:moveTo>
                    <a:pt x="194" y="62"/>
                  </a:moveTo>
                  <a:lnTo>
                    <a:pt x="196" y="62"/>
                  </a:lnTo>
                  <a:lnTo>
                    <a:pt x="194" y="62"/>
                  </a:lnTo>
                  <a:close/>
                  <a:moveTo>
                    <a:pt x="310" y="42"/>
                  </a:moveTo>
                  <a:lnTo>
                    <a:pt x="310" y="44"/>
                  </a:lnTo>
                  <a:lnTo>
                    <a:pt x="310" y="42"/>
                  </a:lnTo>
                  <a:close/>
                  <a:moveTo>
                    <a:pt x="192" y="60"/>
                  </a:moveTo>
                  <a:lnTo>
                    <a:pt x="190" y="60"/>
                  </a:lnTo>
                  <a:lnTo>
                    <a:pt x="192" y="60"/>
                  </a:lnTo>
                  <a:lnTo>
                    <a:pt x="190" y="60"/>
                  </a:lnTo>
                  <a:lnTo>
                    <a:pt x="192" y="60"/>
                  </a:lnTo>
                  <a:close/>
                  <a:moveTo>
                    <a:pt x="190" y="58"/>
                  </a:moveTo>
                  <a:lnTo>
                    <a:pt x="190" y="60"/>
                  </a:lnTo>
                  <a:lnTo>
                    <a:pt x="190" y="58"/>
                  </a:lnTo>
                  <a:lnTo>
                    <a:pt x="190" y="60"/>
                  </a:lnTo>
                  <a:lnTo>
                    <a:pt x="190" y="58"/>
                  </a:lnTo>
                  <a:close/>
                  <a:moveTo>
                    <a:pt x="190" y="58"/>
                  </a:moveTo>
                  <a:lnTo>
                    <a:pt x="190" y="60"/>
                  </a:lnTo>
                  <a:lnTo>
                    <a:pt x="190" y="58"/>
                  </a:lnTo>
                  <a:lnTo>
                    <a:pt x="188" y="58"/>
                  </a:lnTo>
                  <a:lnTo>
                    <a:pt x="190" y="58"/>
                  </a:lnTo>
                  <a:close/>
                  <a:moveTo>
                    <a:pt x="188" y="58"/>
                  </a:moveTo>
                  <a:lnTo>
                    <a:pt x="188" y="60"/>
                  </a:lnTo>
                  <a:lnTo>
                    <a:pt x="188" y="58"/>
                  </a:lnTo>
                  <a:close/>
                  <a:moveTo>
                    <a:pt x="310" y="42"/>
                  </a:moveTo>
                  <a:lnTo>
                    <a:pt x="310" y="40"/>
                  </a:lnTo>
                  <a:lnTo>
                    <a:pt x="310" y="42"/>
                  </a:lnTo>
                  <a:close/>
                  <a:moveTo>
                    <a:pt x="310" y="40"/>
                  </a:moveTo>
                  <a:lnTo>
                    <a:pt x="308" y="40"/>
                  </a:lnTo>
                  <a:lnTo>
                    <a:pt x="310" y="40"/>
                  </a:lnTo>
                  <a:close/>
                  <a:moveTo>
                    <a:pt x="308" y="40"/>
                  </a:moveTo>
                  <a:lnTo>
                    <a:pt x="308" y="38"/>
                  </a:lnTo>
                  <a:lnTo>
                    <a:pt x="308" y="40"/>
                  </a:lnTo>
                  <a:close/>
                  <a:moveTo>
                    <a:pt x="164" y="58"/>
                  </a:moveTo>
                  <a:lnTo>
                    <a:pt x="164" y="60"/>
                  </a:lnTo>
                  <a:lnTo>
                    <a:pt x="164" y="58"/>
                  </a:lnTo>
                  <a:lnTo>
                    <a:pt x="164" y="60"/>
                  </a:lnTo>
                  <a:lnTo>
                    <a:pt x="164" y="58"/>
                  </a:lnTo>
                  <a:close/>
                  <a:moveTo>
                    <a:pt x="102" y="66"/>
                  </a:moveTo>
                  <a:lnTo>
                    <a:pt x="102" y="64"/>
                  </a:lnTo>
                  <a:lnTo>
                    <a:pt x="102" y="66"/>
                  </a:lnTo>
                  <a:lnTo>
                    <a:pt x="104" y="66"/>
                  </a:lnTo>
                  <a:lnTo>
                    <a:pt x="104" y="68"/>
                  </a:lnTo>
                  <a:lnTo>
                    <a:pt x="104" y="66"/>
                  </a:lnTo>
                  <a:lnTo>
                    <a:pt x="104" y="68"/>
                  </a:lnTo>
                  <a:lnTo>
                    <a:pt x="106" y="68"/>
                  </a:lnTo>
                  <a:lnTo>
                    <a:pt x="104" y="68"/>
                  </a:lnTo>
                  <a:lnTo>
                    <a:pt x="104" y="66"/>
                  </a:lnTo>
                  <a:lnTo>
                    <a:pt x="102" y="66"/>
                  </a:lnTo>
                  <a:lnTo>
                    <a:pt x="102" y="64"/>
                  </a:lnTo>
                  <a:lnTo>
                    <a:pt x="102" y="66"/>
                  </a:lnTo>
                  <a:close/>
                  <a:moveTo>
                    <a:pt x="164" y="58"/>
                  </a:moveTo>
                  <a:lnTo>
                    <a:pt x="162" y="58"/>
                  </a:lnTo>
                  <a:lnTo>
                    <a:pt x="164" y="58"/>
                  </a:lnTo>
                  <a:lnTo>
                    <a:pt x="162" y="58"/>
                  </a:lnTo>
                  <a:lnTo>
                    <a:pt x="164" y="58"/>
                  </a:lnTo>
                  <a:close/>
                  <a:moveTo>
                    <a:pt x="166" y="58"/>
                  </a:moveTo>
                  <a:lnTo>
                    <a:pt x="166" y="58"/>
                  </a:lnTo>
                  <a:lnTo>
                    <a:pt x="166" y="58"/>
                  </a:lnTo>
                  <a:lnTo>
                    <a:pt x="164" y="58"/>
                  </a:lnTo>
                  <a:lnTo>
                    <a:pt x="166" y="58"/>
                  </a:lnTo>
                  <a:close/>
                  <a:moveTo>
                    <a:pt x="308" y="36"/>
                  </a:moveTo>
                  <a:lnTo>
                    <a:pt x="308" y="38"/>
                  </a:lnTo>
                  <a:lnTo>
                    <a:pt x="308" y="36"/>
                  </a:lnTo>
                  <a:close/>
                  <a:moveTo>
                    <a:pt x="174" y="58"/>
                  </a:moveTo>
                  <a:lnTo>
                    <a:pt x="174" y="56"/>
                  </a:lnTo>
                  <a:lnTo>
                    <a:pt x="174" y="58"/>
                  </a:lnTo>
                  <a:close/>
                  <a:moveTo>
                    <a:pt x="180" y="56"/>
                  </a:moveTo>
                  <a:lnTo>
                    <a:pt x="178" y="56"/>
                  </a:lnTo>
                  <a:lnTo>
                    <a:pt x="180" y="56"/>
                  </a:lnTo>
                  <a:lnTo>
                    <a:pt x="178" y="56"/>
                  </a:lnTo>
                  <a:lnTo>
                    <a:pt x="180" y="56"/>
                  </a:lnTo>
                  <a:close/>
                  <a:moveTo>
                    <a:pt x="176" y="56"/>
                  </a:moveTo>
                  <a:lnTo>
                    <a:pt x="174" y="56"/>
                  </a:lnTo>
                  <a:lnTo>
                    <a:pt x="176" y="56"/>
                  </a:lnTo>
                  <a:close/>
                  <a:moveTo>
                    <a:pt x="178" y="56"/>
                  </a:moveTo>
                  <a:lnTo>
                    <a:pt x="180" y="56"/>
                  </a:lnTo>
                  <a:lnTo>
                    <a:pt x="178" y="56"/>
                  </a:lnTo>
                  <a:close/>
                  <a:moveTo>
                    <a:pt x="170" y="58"/>
                  </a:moveTo>
                  <a:lnTo>
                    <a:pt x="170" y="56"/>
                  </a:lnTo>
                  <a:lnTo>
                    <a:pt x="170" y="58"/>
                  </a:lnTo>
                  <a:lnTo>
                    <a:pt x="172" y="58"/>
                  </a:lnTo>
                  <a:lnTo>
                    <a:pt x="170" y="58"/>
                  </a:lnTo>
                  <a:lnTo>
                    <a:pt x="170" y="56"/>
                  </a:lnTo>
                  <a:lnTo>
                    <a:pt x="170" y="58"/>
                  </a:lnTo>
                  <a:close/>
                  <a:moveTo>
                    <a:pt x="178" y="54"/>
                  </a:moveTo>
                  <a:lnTo>
                    <a:pt x="178" y="56"/>
                  </a:lnTo>
                  <a:lnTo>
                    <a:pt x="178" y="54"/>
                  </a:lnTo>
                  <a:lnTo>
                    <a:pt x="178" y="56"/>
                  </a:lnTo>
                  <a:lnTo>
                    <a:pt x="178" y="54"/>
                  </a:lnTo>
                  <a:close/>
                  <a:moveTo>
                    <a:pt x="178" y="54"/>
                  </a:moveTo>
                  <a:lnTo>
                    <a:pt x="178" y="56"/>
                  </a:lnTo>
                  <a:lnTo>
                    <a:pt x="178" y="54"/>
                  </a:lnTo>
                  <a:close/>
                  <a:moveTo>
                    <a:pt x="96" y="62"/>
                  </a:moveTo>
                  <a:lnTo>
                    <a:pt x="98" y="62"/>
                  </a:lnTo>
                  <a:lnTo>
                    <a:pt x="98" y="64"/>
                  </a:lnTo>
                  <a:lnTo>
                    <a:pt x="100" y="64"/>
                  </a:lnTo>
                  <a:lnTo>
                    <a:pt x="98" y="64"/>
                  </a:lnTo>
                  <a:lnTo>
                    <a:pt x="96" y="62"/>
                  </a:lnTo>
                  <a:close/>
                  <a:moveTo>
                    <a:pt x="102" y="54"/>
                  </a:moveTo>
                  <a:lnTo>
                    <a:pt x="104" y="54"/>
                  </a:lnTo>
                  <a:lnTo>
                    <a:pt x="102" y="54"/>
                  </a:lnTo>
                  <a:close/>
                  <a:moveTo>
                    <a:pt x="10" y="58"/>
                  </a:moveTo>
                  <a:lnTo>
                    <a:pt x="10" y="60"/>
                  </a:lnTo>
                  <a:lnTo>
                    <a:pt x="8" y="60"/>
                  </a:lnTo>
                  <a:lnTo>
                    <a:pt x="6" y="60"/>
                  </a:lnTo>
                  <a:lnTo>
                    <a:pt x="8" y="60"/>
                  </a:lnTo>
                  <a:lnTo>
                    <a:pt x="8" y="58"/>
                  </a:lnTo>
                  <a:lnTo>
                    <a:pt x="8" y="60"/>
                  </a:lnTo>
                  <a:lnTo>
                    <a:pt x="8" y="58"/>
                  </a:lnTo>
                  <a:lnTo>
                    <a:pt x="10" y="58"/>
                  </a:lnTo>
                  <a:close/>
                  <a:moveTo>
                    <a:pt x="92" y="54"/>
                  </a:moveTo>
                  <a:lnTo>
                    <a:pt x="92" y="52"/>
                  </a:lnTo>
                  <a:lnTo>
                    <a:pt x="92" y="54"/>
                  </a:lnTo>
                  <a:close/>
                  <a:moveTo>
                    <a:pt x="92" y="54"/>
                  </a:moveTo>
                  <a:lnTo>
                    <a:pt x="92" y="52"/>
                  </a:lnTo>
                  <a:lnTo>
                    <a:pt x="92" y="54"/>
                  </a:lnTo>
                  <a:close/>
                  <a:moveTo>
                    <a:pt x="18" y="58"/>
                  </a:moveTo>
                  <a:lnTo>
                    <a:pt x="18" y="58"/>
                  </a:lnTo>
                  <a:lnTo>
                    <a:pt x="16" y="58"/>
                  </a:lnTo>
                  <a:lnTo>
                    <a:pt x="14" y="58"/>
                  </a:lnTo>
                  <a:lnTo>
                    <a:pt x="12" y="58"/>
                  </a:lnTo>
                  <a:lnTo>
                    <a:pt x="12" y="60"/>
                  </a:lnTo>
                  <a:lnTo>
                    <a:pt x="10" y="60"/>
                  </a:lnTo>
                  <a:lnTo>
                    <a:pt x="8" y="60"/>
                  </a:lnTo>
                  <a:lnTo>
                    <a:pt x="6" y="60"/>
                  </a:lnTo>
                  <a:lnTo>
                    <a:pt x="8" y="60"/>
                  </a:lnTo>
                  <a:lnTo>
                    <a:pt x="10" y="60"/>
                  </a:lnTo>
                  <a:lnTo>
                    <a:pt x="10" y="58"/>
                  </a:lnTo>
                  <a:lnTo>
                    <a:pt x="12" y="58"/>
                  </a:lnTo>
                  <a:lnTo>
                    <a:pt x="14" y="58"/>
                  </a:lnTo>
                  <a:lnTo>
                    <a:pt x="12" y="58"/>
                  </a:lnTo>
                  <a:lnTo>
                    <a:pt x="14" y="58"/>
                  </a:lnTo>
                  <a:lnTo>
                    <a:pt x="16" y="58"/>
                  </a:lnTo>
                  <a:lnTo>
                    <a:pt x="18" y="58"/>
                  </a:lnTo>
                  <a:lnTo>
                    <a:pt x="16" y="58"/>
                  </a:lnTo>
                  <a:lnTo>
                    <a:pt x="18" y="58"/>
                  </a:lnTo>
                  <a:lnTo>
                    <a:pt x="18" y="58"/>
                  </a:lnTo>
                  <a:lnTo>
                    <a:pt x="18" y="58"/>
                  </a:lnTo>
                  <a:lnTo>
                    <a:pt x="18" y="58"/>
                  </a:lnTo>
                  <a:close/>
                  <a:moveTo>
                    <a:pt x="38" y="54"/>
                  </a:moveTo>
                  <a:lnTo>
                    <a:pt x="38" y="52"/>
                  </a:lnTo>
                  <a:lnTo>
                    <a:pt x="38" y="54"/>
                  </a:lnTo>
                  <a:close/>
                  <a:moveTo>
                    <a:pt x="302" y="20"/>
                  </a:moveTo>
                  <a:lnTo>
                    <a:pt x="304" y="20"/>
                  </a:lnTo>
                  <a:lnTo>
                    <a:pt x="302" y="20"/>
                  </a:lnTo>
                  <a:lnTo>
                    <a:pt x="304" y="20"/>
                  </a:lnTo>
                  <a:lnTo>
                    <a:pt x="304" y="22"/>
                  </a:lnTo>
                  <a:lnTo>
                    <a:pt x="304" y="24"/>
                  </a:lnTo>
                  <a:lnTo>
                    <a:pt x="304" y="26"/>
                  </a:lnTo>
                  <a:lnTo>
                    <a:pt x="306" y="26"/>
                  </a:lnTo>
                  <a:lnTo>
                    <a:pt x="306" y="28"/>
                  </a:lnTo>
                  <a:lnTo>
                    <a:pt x="306" y="30"/>
                  </a:lnTo>
                  <a:lnTo>
                    <a:pt x="308" y="32"/>
                  </a:lnTo>
                  <a:lnTo>
                    <a:pt x="308" y="34"/>
                  </a:lnTo>
                  <a:lnTo>
                    <a:pt x="308" y="36"/>
                  </a:lnTo>
                  <a:lnTo>
                    <a:pt x="310" y="36"/>
                  </a:lnTo>
                  <a:lnTo>
                    <a:pt x="310" y="38"/>
                  </a:lnTo>
                  <a:lnTo>
                    <a:pt x="310" y="40"/>
                  </a:lnTo>
                  <a:lnTo>
                    <a:pt x="312" y="40"/>
                  </a:lnTo>
                  <a:lnTo>
                    <a:pt x="312" y="42"/>
                  </a:lnTo>
                  <a:lnTo>
                    <a:pt x="312" y="44"/>
                  </a:lnTo>
                  <a:lnTo>
                    <a:pt x="312" y="46"/>
                  </a:lnTo>
                  <a:lnTo>
                    <a:pt x="314" y="46"/>
                  </a:lnTo>
                  <a:lnTo>
                    <a:pt x="312" y="46"/>
                  </a:lnTo>
                  <a:lnTo>
                    <a:pt x="314" y="46"/>
                  </a:lnTo>
                  <a:lnTo>
                    <a:pt x="312" y="46"/>
                  </a:lnTo>
                  <a:lnTo>
                    <a:pt x="312" y="44"/>
                  </a:lnTo>
                  <a:lnTo>
                    <a:pt x="310" y="44"/>
                  </a:lnTo>
                  <a:lnTo>
                    <a:pt x="310" y="42"/>
                  </a:lnTo>
                  <a:lnTo>
                    <a:pt x="312" y="42"/>
                  </a:lnTo>
                  <a:lnTo>
                    <a:pt x="310" y="42"/>
                  </a:lnTo>
                  <a:lnTo>
                    <a:pt x="312" y="42"/>
                  </a:lnTo>
                  <a:lnTo>
                    <a:pt x="310" y="42"/>
                  </a:lnTo>
                  <a:lnTo>
                    <a:pt x="312" y="42"/>
                  </a:lnTo>
                  <a:lnTo>
                    <a:pt x="310" y="42"/>
                  </a:lnTo>
                  <a:lnTo>
                    <a:pt x="310" y="40"/>
                  </a:lnTo>
                  <a:lnTo>
                    <a:pt x="310" y="42"/>
                  </a:lnTo>
                  <a:lnTo>
                    <a:pt x="312" y="42"/>
                  </a:lnTo>
                  <a:lnTo>
                    <a:pt x="310" y="42"/>
                  </a:lnTo>
                  <a:lnTo>
                    <a:pt x="312" y="42"/>
                  </a:lnTo>
                  <a:lnTo>
                    <a:pt x="310" y="42"/>
                  </a:lnTo>
                  <a:lnTo>
                    <a:pt x="310" y="40"/>
                  </a:lnTo>
                  <a:lnTo>
                    <a:pt x="308" y="40"/>
                  </a:lnTo>
                  <a:lnTo>
                    <a:pt x="308" y="38"/>
                  </a:lnTo>
                  <a:lnTo>
                    <a:pt x="308" y="36"/>
                  </a:lnTo>
                  <a:lnTo>
                    <a:pt x="308" y="34"/>
                  </a:lnTo>
                  <a:lnTo>
                    <a:pt x="308" y="36"/>
                  </a:lnTo>
                  <a:lnTo>
                    <a:pt x="306" y="34"/>
                  </a:lnTo>
                  <a:lnTo>
                    <a:pt x="308" y="34"/>
                  </a:lnTo>
                  <a:lnTo>
                    <a:pt x="306" y="34"/>
                  </a:lnTo>
                  <a:lnTo>
                    <a:pt x="306" y="32"/>
                  </a:lnTo>
                  <a:lnTo>
                    <a:pt x="304" y="30"/>
                  </a:lnTo>
                  <a:lnTo>
                    <a:pt x="304" y="28"/>
                  </a:lnTo>
                  <a:lnTo>
                    <a:pt x="304" y="26"/>
                  </a:lnTo>
                  <a:lnTo>
                    <a:pt x="302" y="24"/>
                  </a:lnTo>
                  <a:lnTo>
                    <a:pt x="304" y="24"/>
                  </a:lnTo>
                  <a:lnTo>
                    <a:pt x="302" y="24"/>
                  </a:lnTo>
                  <a:lnTo>
                    <a:pt x="304" y="24"/>
                  </a:lnTo>
                  <a:lnTo>
                    <a:pt x="302" y="24"/>
                  </a:lnTo>
                  <a:lnTo>
                    <a:pt x="302" y="22"/>
                  </a:lnTo>
                  <a:lnTo>
                    <a:pt x="300" y="20"/>
                  </a:lnTo>
                  <a:lnTo>
                    <a:pt x="302" y="20"/>
                  </a:lnTo>
                  <a:lnTo>
                    <a:pt x="302" y="22"/>
                  </a:lnTo>
                  <a:lnTo>
                    <a:pt x="302" y="20"/>
                  </a:lnTo>
                  <a:lnTo>
                    <a:pt x="302" y="22"/>
                  </a:lnTo>
                  <a:lnTo>
                    <a:pt x="302" y="20"/>
                  </a:lnTo>
                  <a:lnTo>
                    <a:pt x="300" y="20"/>
                  </a:lnTo>
                  <a:lnTo>
                    <a:pt x="302" y="20"/>
                  </a:lnTo>
                  <a:close/>
                  <a:moveTo>
                    <a:pt x="48" y="52"/>
                  </a:moveTo>
                  <a:lnTo>
                    <a:pt x="50" y="52"/>
                  </a:lnTo>
                  <a:lnTo>
                    <a:pt x="52" y="52"/>
                  </a:lnTo>
                  <a:lnTo>
                    <a:pt x="54" y="52"/>
                  </a:lnTo>
                  <a:lnTo>
                    <a:pt x="56" y="52"/>
                  </a:lnTo>
                  <a:lnTo>
                    <a:pt x="54" y="52"/>
                  </a:lnTo>
                  <a:lnTo>
                    <a:pt x="52" y="52"/>
                  </a:lnTo>
                  <a:lnTo>
                    <a:pt x="50" y="52"/>
                  </a:lnTo>
                  <a:lnTo>
                    <a:pt x="48" y="52"/>
                  </a:lnTo>
                  <a:lnTo>
                    <a:pt x="46" y="52"/>
                  </a:lnTo>
                  <a:lnTo>
                    <a:pt x="44" y="52"/>
                  </a:lnTo>
                  <a:lnTo>
                    <a:pt x="42" y="52"/>
                  </a:lnTo>
                  <a:lnTo>
                    <a:pt x="42" y="54"/>
                  </a:lnTo>
                  <a:lnTo>
                    <a:pt x="40" y="54"/>
                  </a:lnTo>
                  <a:lnTo>
                    <a:pt x="38" y="54"/>
                  </a:lnTo>
                  <a:lnTo>
                    <a:pt x="36" y="54"/>
                  </a:lnTo>
                  <a:lnTo>
                    <a:pt x="34" y="54"/>
                  </a:lnTo>
                  <a:lnTo>
                    <a:pt x="34" y="56"/>
                  </a:lnTo>
                  <a:lnTo>
                    <a:pt x="32" y="56"/>
                  </a:lnTo>
                  <a:lnTo>
                    <a:pt x="32" y="56"/>
                  </a:lnTo>
                  <a:lnTo>
                    <a:pt x="30" y="56"/>
                  </a:lnTo>
                  <a:lnTo>
                    <a:pt x="30" y="58"/>
                  </a:lnTo>
                  <a:lnTo>
                    <a:pt x="28" y="58"/>
                  </a:lnTo>
                  <a:lnTo>
                    <a:pt x="26" y="58"/>
                  </a:lnTo>
                  <a:lnTo>
                    <a:pt x="24" y="58"/>
                  </a:lnTo>
                  <a:lnTo>
                    <a:pt x="22" y="58"/>
                  </a:lnTo>
                  <a:lnTo>
                    <a:pt x="20" y="58"/>
                  </a:lnTo>
                  <a:lnTo>
                    <a:pt x="20" y="58"/>
                  </a:lnTo>
                  <a:lnTo>
                    <a:pt x="20" y="58"/>
                  </a:lnTo>
                  <a:lnTo>
                    <a:pt x="18" y="58"/>
                  </a:lnTo>
                  <a:lnTo>
                    <a:pt x="20" y="58"/>
                  </a:lnTo>
                  <a:lnTo>
                    <a:pt x="22" y="58"/>
                  </a:lnTo>
                  <a:lnTo>
                    <a:pt x="24" y="58"/>
                  </a:lnTo>
                  <a:lnTo>
                    <a:pt x="26" y="58"/>
                  </a:lnTo>
                  <a:lnTo>
                    <a:pt x="26" y="56"/>
                  </a:lnTo>
                  <a:lnTo>
                    <a:pt x="26" y="58"/>
                  </a:lnTo>
                  <a:lnTo>
                    <a:pt x="28" y="58"/>
                  </a:lnTo>
                  <a:lnTo>
                    <a:pt x="28" y="56"/>
                  </a:lnTo>
                  <a:lnTo>
                    <a:pt x="28" y="58"/>
                  </a:lnTo>
                  <a:lnTo>
                    <a:pt x="28" y="56"/>
                  </a:lnTo>
                  <a:lnTo>
                    <a:pt x="30" y="56"/>
                  </a:lnTo>
                  <a:lnTo>
                    <a:pt x="32" y="56"/>
                  </a:lnTo>
                  <a:lnTo>
                    <a:pt x="32" y="56"/>
                  </a:lnTo>
                  <a:lnTo>
                    <a:pt x="32" y="54"/>
                  </a:lnTo>
                  <a:lnTo>
                    <a:pt x="34" y="56"/>
                  </a:lnTo>
                  <a:lnTo>
                    <a:pt x="34" y="54"/>
                  </a:lnTo>
                  <a:lnTo>
                    <a:pt x="36" y="54"/>
                  </a:lnTo>
                  <a:lnTo>
                    <a:pt x="38" y="54"/>
                  </a:lnTo>
                  <a:lnTo>
                    <a:pt x="40" y="54"/>
                  </a:lnTo>
                  <a:lnTo>
                    <a:pt x="42" y="52"/>
                  </a:lnTo>
                  <a:lnTo>
                    <a:pt x="44" y="52"/>
                  </a:lnTo>
                  <a:lnTo>
                    <a:pt x="46" y="52"/>
                  </a:lnTo>
                  <a:lnTo>
                    <a:pt x="48" y="52"/>
                  </a:lnTo>
                  <a:close/>
                  <a:moveTo>
                    <a:pt x="76" y="48"/>
                  </a:moveTo>
                  <a:lnTo>
                    <a:pt x="76" y="50"/>
                  </a:lnTo>
                  <a:lnTo>
                    <a:pt x="76" y="48"/>
                  </a:lnTo>
                  <a:close/>
                  <a:moveTo>
                    <a:pt x="76" y="48"/>
                  </a:moveTo>
                  <a:lnTo>
                    <a:pt x="74" y="48"/>
                  </a:lnTo>
                  <a:lnTo>
                    <a:pt x="76" y="48"/>
                  </a:lnTo>
                  <a:close/>
                  <a:moveTo>
                    <a:pt x="300" y="18"/>
                  </a:moveTo>
                  <a:lnTo>
                    <a:pt x="300" y="16"/>
                  </a:lnTo>
                  <a:lnTo>
                    <a:pt x="300" y="18"/>
                  </a:lnTo>
                  <a:close/>
                  <a:moveTo>
                    <a:pt x="300" y="16"/>
                  </a:moveTo>
                  <a:lnTo>
                    <a:pt x="302" y="18"/>
                  </a:lnTo>
                  <a:lnTo>
                    <a:pt x="304" y="18"/>
                  </a:lnTo>
                  <a:lnTo>
                    <a:pt x="302" y="18"/>
                  </a:lnTo>
                  <a:lnTo>
                    <a:pt x="302" y="20"/>
                  </a:lnTo>
                  <a:lnTo>
                    <a:pt x="300" y="20"/>
                  </a:lnTo>
                  <a:lnTo>
                    <a:pt x="302" y="20"/>
                  </a:lnTo>
                  <a:lnTo>
                    <a:pt x="300" y="20"/>
                  </a:lnTo>
                  <a:lnTo>
                    <a:pt x="302" y="20"/>
                  </a:lnTo>
                  <a:lnTo>
                    <a:pt x="302" y="18"/>
                  </a:lnTo>
                  <a:lnTo>
                    <a:pt x="300" y="18"/>
                  </a:lnTo>
                  <a:lnTo>
                    <a:pt x="300" y="20"/>
                  </a:lnTo>
                  <a:lnTo>
                    <a:pt x="300" y="18"/>
                  </a:lnTo>
                  <a:lnTo>
                    <a:pt x="300" y="16"/>
                  </a:lnTo>
                  <a:lnTo>
                    <a:pt x="300" y="18"/>
                  </a:lnTo>
                  <a:lnTo>
                    <a:pt x="300" y="16"/>
                  </a:lnTo>
                  <a:close/>
                  <a:moveTo>
                    <a:pt x="302" y="14"/>
                  </a:moveTo>
                  <a:lnTo>
                    <a:pt x="300" y="14"/>
                  </a:lnTo>
                  <a:lnTo>
                    <a:pt x="302" y="14"/>
                  </a:lnTo>
                  <a:lnTo>
                    <a:pt x="300" y="14"/>
                  </a:lnTo>
                  <a:lnTo>
                    <a:pt x="302" y="14"/>
                  </a:lnTo>
                  <a:close/>
                  <a:moveTo>
                    <a:pt x="300" y="14"/>
                  </a:moveTo>
                  <a:lnTo>
                    <a:pt x="302" y="14"/>
                  </a:lnTo>
                  <a:lnTo>
                    <a:pt x="302" y="18"/>
                  </a:lnTo>
                  <a:lnTo>
                    <a:pt x="302" y="16"/>
                  </a:lnTo>
                  <a:lnTo>
                    <a:pt x="300" y="16"/>
                  </a:lnTo>
                  <a:lnTo>
                    <a:pt x="300" y="14"/>
                  </a:lnTo>
                  <a:lnTo>
                    <a:pt x="298" y="14"/>
                  </a:lnTo>
                  <a:lnTo>
                    <a:pt x="300" y="14"/>
                  </a:lnTo>
                  <a:lnTo>
                    <a:pt x="300" y="12"/>
                  </a:lnTo>
                  <a:lnTo>
                    <a:pt x="300" y="14"/>
                  </a:lnTo>
                  <a:close/>
                  <a:moveTo>
                    <a:pt x="300" y="12"/>
                  </a:moveTo>
                  <a:lnTo>
                    <a:pt x="300" y="14"/>
                  </a:lnTo>
                  <a:lnTo>
                    <a:pt x="298" y="14"/>
                  </a:lnTo>
                  <a:lnTo>
                    <a:pt x="300" y="12"/>
                  </a:lnTo>
                  <a:close/>
                  <a:moveTo>
                    <a:pt x="32" y="46"/>
                  </a:moveTo>
                  <a:lnTo>
                    <a:pt x="32" y="46"/>
                  </a:lnTo>
                  <a:lnTo>
                    <a:pt x="32" y="46"/>
                  </a:lnTo>
                  <a:close/>
                  <a:moveTo>
                    <a:pt x="32" y="46"/>
                  </a:moveTo>
                  <a:lnTo>
                    <a:pt x="32" y="44"/>
                  </a:lnTo>
                  <a:lnTo>
                    <a:pt x="32" y="46"/>
                  </a:lnTo>
                  <a:close/>
                  <a:moveTo>
                    <a:pt x="24" y="44"/>
                  </a:moveTo>
                  <a:lnTo>
                    <a:pt x="24" y="46"/>
                  </a:lnTo>
                  <a:lnTo>
                    <a:pt x="24" y="44"/>
                  </a:lnTo>
                  <a:close/>
                  <a:moveTo>
                    <a:pt x="32" y="44"/>
                  </a:moveTo>
                  <a:lnTo>
                    <a:pt x="32" y="44"/>
                  </a:lnTo>
                  <a:lnTo>
                    <a:pt x="32" y="44"/>
                  </a:lnTo>
                  <a:close/>
                  <a:moveTo>
                    <a:pt x="298" y="12"/>
                  </a:moveTo>
                  <a:lnTo>
                    <a:pt x="296" y="10"/>
                  </a:lnTo>
                  <a:lnTo>
                    <a:pt x="298" y="12"/>
                  </a:lnTo>
                  <a:close/>
                  <a:moveTo>
                    <a:pt x="24" y="44"/>
                  </a:moveTo>
                  <a:lnTo>
                    <a:pt x="24" y="46"/>
                  </a:lnTo>
                  <a:lnTo>
                    <a:pt x="22" y="46"/>
                  </a:lnTo>
                  <a:lnTo>
                    <a:pt x="22" y="44"/>
                  </a:lnTo>
                  <a:lnTo>
                    <a:pt x="24" y="44"/>
                  </a:lnTo>
                  <a:close/>
                  <a:moveTo>
                    <a:pt x="298" y="10"/>
                  </a:moveTo>
                  <a:lnTo>
                    <a:pt x="298" y="12"/>
                  </a:lnTo>
                  <a:lnTo>
                    <a:pt x="298" y="10"/>
                  </a:lnTo>
                  <a:lnTo>
                    <a:pt x="296" y="10"/>
                  </a:lnTo>
                  <a:lnTo>
                    <a:pt x="298" y="10"/>
                  </a:lnTo>
                  <a:close/>
                  <a:moveTo>
                    <a:pt x="22" y="44"/>
                  </a:moveTo>
                  <a:lnTo>
                    <a:pt x="24" y="44"/>
                  </a:lnTo>
                  <a:lnTo>
                    <a:pt x="22" y="44"/>
                  </a:lnTo>
                  <a:close/>
                  <a:moveTo>
                    <a:pt x="298" y="10"/>
                  </a:moveTo>
                  <a:lnTo>
                    <a:pt x="298" y="10"/>
                  </a:lnTo>
                  <a:lnTo>
                    <a:pt x="296" y="10"/>
                  </a:lnTo>
                  <a:lnTo>
                    <a:pt x="296" y="10"/>
                  </a:lnTo>
                  <a:lnTo>
                    <a:pt x="298" y="10"/>
                  </a:lnTo>
                  <a:close/>
                  <a:moveTo>
                    <a:pt x="298" y="10"/>
                  </a:moveTo>
                  <a:lnTo>
                    <a:pt x="298" y="10"/>
                  </a:lnTo>
                  <a:lnTo>
                    <a:pt x="298" y="10"/>
                  </a:lnTo>
                  <a:close/>
                  <a:moveTo>
                    <a:pt x="298" y="10"/>
                  </a:moveTo>
                  <a:lnTo>
                    <a:pt x="298" y="10"/>
                  </a:lnTo>
                  <a:lnTo>
                    <a:pt x="298" y="10"/>
                  </a:lnTo>
                  <a:close/>
                  <a:moveTo>
                    <a:pt x="32" y="42"/>
                  </a:moveTo>
                  <a:lnTo>
                    <a:pt x="30" y="42"/>
                  </a:lnTo>
                  <a:lnTo>
                    <a:pt x="30" y="40"/>
                  </a:lnTo>
                  <a:lnTo>
                    <a:pt x="32" y="40"/>
                  </a:lnTo>
                  <a:lnTo>
                    <a:pt x="32" y="42"/>
                  </a:lnTo>
                  <a:close/>
                  <a:moveTo>
                    <a:pt x="298" y="8"/>
                  </a:moveTo>
                  <a:lnTo>
                    <a:pt x="298" y="10"/>
                  </a:lnTo>
                  <a:lnTo>
                    <a:pt x="296" y="10"/>
                  </a:lnTo>
                  <a:lnTo>
                    <a:pt x="298" y="10"/>
                  </a:lnTo>
                  <a:lnTo>
                    <a:pt x="298" y="8"/>
                  </a:lnTo>
                  <a:close/>
                  <a:moveTo>
                    <a:pt x="294" y="4"/>
                  </a:moveTo>
                  <a:lnTo>
                    <a:pt x="296" y="4"/>
                  </a:lnTo>
                  <a:lnTo>
                    <a:pt x="294" y="4"/>
                  </a:lnTo>
                  <a:close/>
                  <a:moveTo>
                    <a:pt x="294" y="6"/>
                  </a:moveTo>
                  <a:lnTo>
                    <a:pt x="294" y="4"/>
                  </a:lnTo>
                  <a:lnTo>
                    <a:pt x="294" y="6"/>
                  </a:lnTo>
                  <a:close/>
                  <a:moveTo>
                    <a:pt x="298" y="4"/>
                  </a:moveTo>
                  <a:lnTo>
                    <a:pt x="300" y="4"/>
                  </a:lnTo>
                  <a:lnTo>
                    <a:pt x="300" y="6"/>
                  </a:lnTo>
                  <a:lnTo>
                    <a:pt x="300" y="8"/>
                  </a:lnTo>
                  <a:lnTo>
                    <a:pt x="300" y="10"/>
                  </a:lnTo>
                  <a:lnTo>
                    <a:pt x="300" y="10"/>
                  </a:lnTo>
                  <a:lnTo>
                    <a:pt x="300" y="12"/>
                  </a:lnTo>
                  <a:lnTo>
                    <a:pt x="298" y="12"/>
                  </a:lnTo>
                  <a:lnTo>
                    <a:pt x="298" y="10"/>
                  </a:lnTo>
                  <a:lnTo>
                    <a:pt x="298" y="10"/>
                  </a:lnTo>
                  <a:lnTo>
                    <a:pt x="298" y="8"/>
                  </a:lnTo>
                  <a:lnTo>
                    <a:pt x="296" y="8"/>
                  </a:lnTo>
                  <a:lnTo>
                    <a:pt x="298" y="8"/>
                  </a:lnTo>
                  <a:lnTo>
                    <a:pt x="296" y="8"/>
                  </a:lnTo>
                  <a:lnTo>
                    <a:pt x="298" y="8"/>
                  </a:lnTo>
                  <a:lnTo>
                    <a:pt x="296" y="8"/>
                  </a:lnTo>
                  <a:lnTo>
                    <a:pt x="296" y="6"/>
                  </a:lnTo>
                  <a:lnTo>
                    <a:pt x="298" y="6"/>
                  </a:lnTo>
                  <a:lnTo>
                    <a:pt x="298" y="4"/>
                  </a:lnTo>
                  <a:close/>
                  <a:moveTo>
                    <a:pt x="294" y="4"/>
                  </a:moveTo>
                  <a:lnTo>
                    <a:pt x="296" y="4"/>
                  </a:lnTo>
                  <a:lnTo>
                    <a:pt x="294" y="4"/>
                  </a:lnTo>
                  <a:lnTo>
                    <a:pt x="294" y="6"/>
                  </a:lnTo>
                  <a:lnTo>
                    <a:pt x="292" y="6"/>
                  </a:lnTo>
                  <a:lnTo>
                    <a:pt x="292" y="4"/>
                  </a:lnTo>
                  <a:lnTo>
                    <a:pt x="294" y="4"/>
                  </a:lnTo>
                  <a:close/>
                  <a:moveTo>
                    <a:pt x="404" y="309"/>
                  </a:moveTo>
                  <a:lnTo>
                    <a:pt x="402" y="309"/>
                  </a:lnTo>
                  <a:lnTo>
                    <a:pt x="402" y="307"/>
                  </a:lnTo>
                  <a:lnTo>
                    <a:pt x="402" y="305"/>
                  </a:lnTo>
                  <a:lnTo>
                    <a:pt x="400" y="305"/>
                  </a:lnTo>
                  <a:lnTo>
                    <a:pt x="398" y="305"/>
                  </a:lnTo>
                  <a:lnTo>
                    <a:pt x="398" y="307"/>
                  </a:lnTo>
                  <a:lnTo>
                    <a:pt x="398" y="305"/>
                  </a:lnTo>
                  <a:lnTo>
                    <a:pt x="396" y="305"/>
                  </a:lnTo>
                  <a:lnTo>
                    <a:pt x="396" y="307"/>
                  </a:lnTo>
                  <a:lnTo>
                    <a:pt x="396" y="305"/>
                  </a:lnTo>
                  <a:lnTo>
                    <a:pt x="398" y="305"/>
                  </a:lnTo>
                  <a:lnTo>
                    <a:pt x="396" y="305"/>
                  </a:lnTo>
                  <a:lnTo>
                    <a:pt x="398" y="305"/>
                  </a:lnTo>
                  <a:lnTo>
                    <a:pt x="398" y="303"/>
                  </a:lnTo>
                  <a:lnTo>
                    <a:pt x="398" y="305"/>
                  </a:lnTo>
                  <a:lnTo>
                    <a:pt x="398" y="303"/>
                  </a:lnTo>
                  <a:lnTo>
                    <a:pt x="396" y="303"/>
                  </a:lnTo>
                  <a:lnTo>
                    <a:pt x="398" y="303"/>
                  </a:lnTo>
                  <a:lnTo>
                    <a:pt x="396" y="303"/>
                  </a:lnTo>
                  <a:lnTo>
                    <a:pt x="396" y="305"/>
                  </a:lnTo>
                  <a:lnTo>
                    <a:pt x="396" y="303"/>
                  </a:lnTo>
                  <a:lnTo>
                    <a:pt x="396" y="305"/>
                  </a:lnTo>
                  <a:lnTo>
                    <a:pt x="396" y="303"/>
                  </a:lnTo>
                  <a:lnTo>
                    <a:pt x="396" y="305"/>
                  </a:lnTo>
                  <a:lnTo>
                    <a:pt x="396" y="303"/>
                  </a:lnTo>
                  <a:lnTo>
                    <a:pt x="396" y="305"/>
                  </a:lnTo>
                  <a:lnTo>
                    <a:pt x="394" y="305"/>
                  </a:lnTo>
                  <a:lnTo>
                    <a:pt x="396" y="305"/>
                  </a:lnTo>
                  <a:lnTo>
                    <a:pt x="394" y="305"/>
                  </a:lnTo>
                  <a:lnTo>
                    <a:pt x="396" y="305"/>
                  </a:lnTo>
                  <a:lnTo>
                    <a:pt x="394" y="305"/>
                  </a:lnTo>
                  <a:lnTo>
                    <a:pt x="394" y="307"/>
                  </a:lnTo>
                  <a:lnTo>
                    <a:pt x="394" y="305"/>
                  </a:lnTo>
                  <a:lnTo>
                    <a:pt x="394" y="307"/>
                  </a:lnTo>
                  <a:lnTo>
                    <a:pt x="394" y="305"/>
                  </a:lnTo>
                  <a:lnTo>
                    <a:pt x="394" y="307"/>
                  </a:lnTo>
                  <a:lnTo>
                    <a:pt x="394" y="309"/>
                  </a:lnTo>
                  <a:lnTo>
                    <a:pt x="392" y="309"/>
                  </a:lnTo>
                  <a:lnTo>
                    <a:pt x="394" y="309"/>
                  </a:lnTo>
                  <a:lnTo>
                    <a:pt x="394" y="307"/>
                  </a:lnTo>
                  <a:lnTo>
                    <a:pt x="392" y="307"/>
                  </a:lnTo>
                  <a:lnTo>
                    <a:pt x="392" y="309"/>
                  </a:lnTo>
                  <a:lnTo>
                    <a:pt x="390" y="309"/>
                  </a:lnTo>
                  <a:lnTo>
                    <a:pt x="392" y="309"/>
                  </a:lnTo>
                  <a:lnTo>
                    <a:pt x="392" y="311"/>
                  </a:lnTo>
                  <a:lnTo>
                    <a:pt x="390" y="311"/>
                  </a:lnTo>
                  <a:lnTo>
                    <a:pt x="392" y="311"/>
                  </a:lnTo>
                  <a:lnTo>
                    <a:pt x="392" y="309"/>
                  </a:lnTo>
                  <a:lnTo>
                    <a:pt x="390" y="309"/>
                  </a:lnTo>
                  <a:lnTo>
                    <a:pt x="390" y="311"/>
                  </a:lnTo>
                  <a:lnTo>
                    <a:pt x="388" y="311"/>
                  </a:lnTo>
                  <a:lnTo>
                    <a:pt x="390" y="311"/>
                  </a:lnTo>
                  <a:lnTo>
                    <a:pt x="388" y="311"/>
                  </a:lnTo>
                  <a:lnTo>
                    <a:pt x="386" y="311"/>
                  </a:lnTo>
                  <a:lnTo>
                    <a:pt x="388" y="311"/>
                  </a:lnTo>
                  <a:lnTo>
                    <a:pt x="386" y="311"/>
                  </a:lnTo>
                  <a:lnTo>
                    <a:pt x="384" y="311"/>
                  </a:lnTo>
                  <a:lnTo>
                    <a:pt x="386" y="311"/>
                  </a:lnTo>
                  <a:lnTo>
                    <a:pt x="386" y="313"/>
                  </a:lnTo>
                  <a:lnTo>
                    <a:pt x="384" y="313"/>
                  </a:lnTo>
                  <a:lnTo>
                    <a:pt x="384" y="311"/>
                  </a:lnTo>
                  <a:lnTo>
                    <a:pt x="386" y="311"/>
                  </a:lnTo>
                  <a:lnTo>
                    <a:pt x="384" y="311"/>
                  </a:lnTo>
                  <a:lnTo>
                    <a:pt x="384" y="313"/>
                  </a:lnTo>
                  <a:lnTo>
                    <a:pt x="384" y="311"/>
                  </a:lnTo>
                  <a:lnTo>
                    <a:pt x="384" y="309"/>
                  </a:lnTo>
                  <a:lnTo>
                    <a:pt x="382" y="309"/>
                  </a:lnTo>
                  <a:lnTo>
                    <a:pt x="382" y="311"/>
                  </a:lnTo>
                  <a:lnTo>
                    <a:pt x="382" y="309"/>
                  </a:lnTo>
                  <a:lnTo>
                    <a:pt x="382" y="311"/>
                  </a:lnTo>
                  <a:lnTo>
                    <a:pt x="380" y="311"/>
                  </a:lnTo>
                  <a:lnTo>
                    <a:pt x="378" y="311"/>
                  </a:lnTo>
                  <a:lnTo>
                    <a:pt x="378" y="313"/>
                  </a:lnTo>
                  <a:lnTo>
                    <a:pt x="376" y="313"/>
                  </a:lnTo>
                  <a:lnTo>
                    <a:pt x="376" y="315"/>
                  </a:lnTo>
                  <a:lnTo>
                    <a:pt x="374" y="315"/>
                  </a:lnTo>
                  <a:lnTo>
                    <a:pt x="372" y="315"/>
                  </a:lnTo>
                  <a:lnTo>
                    <a:pt x="370" y="315"/>
                  </a:lnTo>
                  <a:lnTo>
                    <a:pt x="370" y="315"/>
                  </a:lnTo>
                  <a:lnTo>
                    <a:pt x="368" y="315"/>
                  </a:lnTo>
                  <a:lnTo>
                    <a:pt x="368" y="313"/>
                  </a:lnTo>
                  <a:lnTo>
                    <a:pt x="366" y="313"/>
                  </a:lnTo>
                  <a:lnTo>
                    <a:pt x="366" y="311"/>
                  </a:lnTo>
                  <a:lnTo>
                    <a:pt x="364" y="311"/>
                  </a:lnTo>
                  <a:lnTo>
                    <a:pt x="364" y="309"/>
                  </a:lnTo>
                  <a:lnTo>
                    <a:pt x="364" y="307"/>
                  </a:lnTo>
                  <a:lnTo>
                    <a:pt x="364" y="309"/>
                  </a:lnTo>
                  <a:lnTo>
                    <a:pt x="364" y="307"/>
                  </a:lnTo>
                  <a:lnTo>
                    <a:pt x="364" y="305"/>
                  </a:lnTo>
                  <a:lnTo>
                    <a:pt x="366" y="305"/>
                  </a:lnTo>
                  <a:lnTo>
                    <a:pt x="368" y="305"/>
                  </a:lnTo>
                  <a:lnTo>
                    <a:pt x="366" y="305"/>
                  </a:lnTo>
                  <a:lnTo>
                    <a:pt x="368" y="305"/>
                  </a:lnTo>
                  <a:lnTo>
                    <a:pt x="368" y="307"/>
                  </a:lnTo>
                  <a:lnTo>
                    <a:pt x="370" y="307"/>
                  </a:lnTo>
                  <a:lnTo>
                    <a:pt x="370" y="309"/>
                  </a:lnTo>
                  <a:lnTo>
                    <a:pt x="370" y="309"/>
                  </a:lnTo>
                  <a:lnTo>
                    <a:pt x="372" y="309"/>
                  </a:lnTo>
                  <a:lnTo>
                    <a:pt x="372" y="311"/>
                  </a:lnTo>
                  <a:lnTo>
                    <a:pt x="372" y="309"/>
                  </a:lnTo>
                  <a:lnTo>
                    <a:pt x="374" y="309"/>
                  </a:lnTo>
                  <a:lnTo>
                    <a:pt x="372" y="309"/>
                  </a:lnTo>
                  <a:lnTo>
                    <a:pt x="372" y="311"/>
                  </a:lnTo>
                  <a:lnTo>
                    <a:pt x="374" y="311"/>
                  </a:lnTo>
                  <a:lnTo>
                    <a:pt x="374" y="309"/>
                  </a:lnTo>
                  <a:lnTo>
                    <a:pt x="374" y="311"/>
                  </a:lnTo>
                  <a:lnTo>
                    <a:pt x="374" y="309"/>
                  </a:lnTo>
                  <a:lnTo>
                    <a:pt x="376" y="309"/>
                  </a:lnTo>
                  <a:lnTo>
                    <a:pt x="376" y="307"/>
                  </a:lnTo>
                  <a:lnTo>
                    <a:pt x="376" y="305"/>
                  </a:lnTo>
                  <a:lnTo>
                    <a:pt x="376" y="307"/>
                  </a:lnTo>
                  <a:lnTo>
                    <a:pt x="376" y="305"/>
                  </a:lnTo>
                  <a:lnTo>
                    <a:pt x="376" y="307"/>
                  </a:lnTo>
                  <a:lnTo>
                    <a:pt x="376" y="305"/>
                  </a:lnTo>
                  <a:lnTo>
                    <a:pt x="374" y="305"/>
                  </a:lnTo>
                  <a:lnTo>
                    <a:pt x="374" y="303"/>
                  </a:lnTo>
                  <a:lnTo>
                    <a:pt x="374" y="305"/>
                  </a:lnTo>
                  <a:lnTo>
                    <a:pt x="374" y="303"/>
                  </a:lnTo>
                  <a:lnTo>
                    <a:pt x="374" y="305"/>
                  </a:lnTo>
                  <a:lnTo>
                    <a:pt x="374" y="303"/>
                  </a:lnTo>
                  <a:lnTo>
                    <a:pt x="376" y="303"/>
                  </a:lnTo>
                  <a:lnTo>
                    <a:pt x="374" y="303"/>
                  </a:lnTo>
                  <a:lnTo>
                    <a:pt x="374" y="301"/>
                  </a:lnTo>
                  <a:lnTo>
                    <a:pt x="376" y="301"/>
                  </a:lnTo>
                  <a:lnTo>
                    <a:pt x="374" y="301"/>
                  </a:lnTo>
                  <a:lnTo>
                    <a:pt x="374" y="303"/>
                  </a:lnTo>
                  <a:lnTo>
                    <a:pt x="372" y="303"/>
                  </a:lnTo>
                  <a:lnTo>
                    <a:pt x="372" y="305"/>
                  </a:lnTo>
                  <a:lnTo>
                    <a:pt x="372" y="303"/>
                  </a:lnTo>
                  <a:lnTo>
                    <a:pt x="374" y="303"/>
                  </a:lnTo>
                  <a:lnTo>
                    <a:pt x="372" y="303"/>
                  </a:lnTo>
                  <a:lnTo>
                    <a:pt x="374" y="303"/>
                  </a:lnTo>
                  <a:lnTo>
                    <a:pt x="372" y="303"/>
                  </a:lnTo>
                  <a:lnTo>
                    <a:pt x="374" y="303"/>
                  </a:lnTo>
                  <a:lnTo>
                    <a:pt x="372" y="303"/>
                  </a:lnTo>
                  <a:lnTo>
                    <a:pt x="374" y="303"/>
                  </a:lnTo>
                  <a:lnTo>
                    <a:pt x="372" y="303"/>
                  </a:lnTo>
                  <a:lnTo>
                    <a:pt x="372" y="301"/>
                  </a:lnTo>
                  <a:lnTo>
                    <a:pt x="370" y="301"/>
                  </a:lnTo>
                  <a:lnTo>
                    <a:pt x="370" y="303"/>
                  </a:lnTo>
                  <a:lnTo>
                    <a:pt x="370" y="303"/>
                  </a:lnTo>
                  <a:lnTo>
                    <a:pt x="368" y="303"/>
                  </a:lnTo>
                  <a:lnTo>
                    <a:pt x="368" y="301"/>
                  </a:lnTo>
                  <a:lnTo>
                    <a:pt x="370" y="301"/>
                  </a:lnTo>
                  <a:lnTo>
                    <a:pt x="370" y="299"/>
                  </a:lnTo>
                  <a:lnTo>
                    <a:pt x="370" y="299"/>
                  </a:lnTo>
                  <a:lnTo>
                    <a:pt x="370" y="299"/>
                  </a:lnTo>
                  <a:lnTo>
                    <a:pt x="372" y="299"/>
                  </a:lnTo>
                  <a:lnTo>
                    <a:pt x="370" y="299"/>
                  </a:lnTo>
                  <a:lnTo>
                    <a:pt x="372" y="299"/>
                  </a:lnTo>
                  <a:lnTo>
                    <a:pt x="370" y="299"/>
                  </a:lnTo>
                  <a:lnTo>
                    <a:pt x="372" y="299"/>
                  </a:lnTo>
                  <a:lnTo>
                    <a:pt x="372" y="297"/>
                  </a:lnTo>
                  <a:lnTo>
                    <a:pt x="372" y="299"/>
                  </a:lnTo>
                  <a:lnTo>
                    <a:pt x="372" y="297"/>
                  </a:lnTo>
                  <a:lnTo>
                    <a:pt x="372" y="299"/>
                  </a:lnTo>
                  <a:lnTo>
                    <a:pt x="372" y="297"/>
                  </a:lnTo>
                  <a:lnTo>
                    <a:pt x="372" y="299"/>
                  </a:lnTo>
                  <a:lnTo>
                    <a:pt x="370" y="299"/>
                  </a:lnTo>
                  <a:lnTo>
                    <a:pt x="370" y="299"/>
                  </a:lnTo>
                  <a:lnTo>
                    <a:pt x="368" y="299"/>
                  </a:lnTo>
                  <a:lnTo>
                    <a:pt x="366" y="299"/>
                  </a:lnTo>
                  <a:lnTo>
                    <a:pt x="364" y="299"/>
                  </a:lnTo>
                  <a:lnTo>
                    <a:pt x="364" y="299"/>
                  </a:lnTo>
                  <a:lnTo>
                    <a:pt x="362" y="299"/>
                  </a:lnTo>
                  <a:lnTo>
                    <a:pt x="364" y="299"/>
                  </a:lnTo>
                  <a:lnTo>
                    <a:pt x="362" y="299"/>
                  </a:lnTo>
                  <a:lnTo>
                    <a:pt x="362" y="297"/>
                  </a:lnTo>
                  <a:lnTo>
                    <a:pt x="364" y="297"/>
                  </a:lnTo>
                  <a:lnTo>
                    <a:pt x="366" y="297"/>
                  </a:lnTo>
                  <a:lnTo>
                    <a:pt x="364" y="297"/>
                  </a:lnTo>
                  <a:lnTo>
                    <a:pt x="362" y="297"/>
                  </a:lnTo>
                  <a:lnTo>
                    <a:pt x="364" y="297"/>
                  </a:lnTo>
                  <a:lnTo>
                    <a:pt x="364" y="295"/>
                  </a:lnTo>
                  <a:lnTo>
                    <a:pt x="364" y="297"/>
                  </a:lnTo>
                  <a:lnTo>
                    <a:pt x="362" y="297"/>
                  </a:lnTo>
                  <a:lnTo>
                    <a:pt x="360" y="297"/>
                  </a:lnTo>
                  <a:lnTo>
                    <a:pt x="360" y="295"/>
                  </a:lnTo>
                  <a:lnTo>
                    <a:pt x="360" y="293"/>
                  </a:lnTo>
                  <a:lnTo>
                    <a:pt x="362" y="293"/>
                  </a:lnTo>
                  <a:lnTo>
                    <a:pt x="362" y="291"/>
                  </a:lnTo>
                  <a:lnTo>
                    <a:pt x="362" y="293"/>
                  </a:lnTo>
                  <a:lnTo>
                    <a:pt x="362" y="291"/>
                  </a:lnTo>
                  <a:lnTo>
                    <a:pt x="364" y="291"/>
                  </a:lnTo>
                  <a:lnTo>
                    <a:pt x="364" y="293"/>
                  </a:lnTo>
                  <a:lnTo>
                    <a:pt x="366" y="293"/>
                  </a:lnTo>
                  <a:lnTo>
                    <a:pt x="368" y="293"/>
                  </a:lnTo>
                  <a:lnTo>
                    <a:pt x="366" y="293"/>
                  </a:lnTo>
                  <a:lnTo>
                    <a:pt x="368" y="293"/>
                  </a:lnTo>
                  <a:lnTo>
                    <a:pt x="370" y="293"/>
                  </a:lnTo>
                  <a:lnTo>
                    <a:pt x="368" y="293"/>
                  </a:lnTo>
                  <a:lnTo>
                    <a:pt x="370" y="293"/>
                  </a:lnTo>
                  <a:lnTo>
                    <a:pt x="368" y="293"/>
                  </a:lnTo>
                  <a:lnTo>
                    <a:pt x="370" y="293"/>
                  </a:lnTo>
                  <a:lnTo>
                    <a:pt x="368" y="293"/>
                  </a:lnTo>
                  <a:lnTo>
                    <a:pt x="368" y="291"/>
                  </a:lnTo>
                  <a:lnTo>
                    <a:pt x="368" y="293"/>
                  </a:lnTo>
                  <a:lnTo>
                    <a:pt x="368" y="291"/>
                  </a:lnTo>
                  <a:lnTo>
                    <a:pt x="366" y="291"/>
                  </a:lnTo>
                  <a:lnTo>
                    <a:pt x="368" y="291"/>
                  </a:lnTo>
                  <a:lnTo>
                    <a:pt x="366" y="291"/>
                  </a:lnTo>
                  <a:lnTo>
                    <a:pt x="368" y="291"/>
                  </a:lnTo>
                  <a:lnTo>
                    <a:pt x="366" y="291"/>
                  </a:lnTo>
                  <a:lnTo>
                    <a:pt x="364" y="291"/>
                  </a:lnTo>
                  <a:lnTo>
                    <a:pt x="364" y="289"/>
                  </a:lnTo>
                  <a:lnTo>
                    <a:pt x="362" y="289"/>
                  </a:lnTo>
                  <a:lnTo>
                    <a:pt x="362" y="291"/>
                  </a:lnTo>
                  <a:lnTo>
                    <a:pt x="362" y="289"/>
                  </a:lnTo>
                  <a:lnTo>
                    <a:pt x="364" y="289"/>
                  </a:lnTo>
                  <a:lnTo>
                    <a:pt x="362" y="289"/>
                  </a:lnTo>
                  <a:lnTo>
                    <a:pt x="362" y="291"/>
                  </a:lnTo>
                  <a:lnTo>
                    <a:pt x="362" y="293"/>
                  </a:lnTo>
                  <a:lnTo>
                    <a:pt x="360" y="293"/>
                  </a:lnTo>
                  <a:lnTo>
                    <a:pt x="358" y="293"/>
                  </a:lnTo>
                  <a:lnTo>
                    <a:pt x="358" y="291"/>
                  </a:lnTo>
                  <a:lnTo>
                    <a:pt x="356" y="291"/>
                  </a:lnTo>
                  <a:lnTo>
                    <a:pt x="358" y="291"/>
                  </a:lnTo>
                  <a:lnTo>
                    <a:pt x="356" y="291"/>
                  </a:lnTo>
                  <a:lnTo>
                    <a:pt x="356" y="289"/>
                  </a:lnTo>
                  <a:lnTo>
                    <a:pt x="354" y="289"/>
                  </a:lnTo>
                  <a:lnTo>
                    <a:pt x="354" y="287"/>
                  </a:lnTo>
                  <a:lnTo>
                    <a:pt x="354" y="285"/>
                  </a:lnTo>
                  <a:lnTo>
                    <a:pt x="356" y="285"/>
                  </a:lnTo>
                  <a:lnTo>
                    <a:pt x="356" y="283"/>
                  </a:lnTo>
                  <a:lnTo>
                    <a:pt x="358" y="283"/>
                  </a:lnTo>
                  <a:lnTo>
                    <a:pt x="358" y="285"/>
                  </a:lnTo>
                  <a:lnTo>
                    <a:pt x="360" y="285"/>
                  </a:lnTo>
                  <a:lnTo>
                    <a:pt x="358" y="285"/>
                  </a:lnTo>
                  <a:lnTo>
                    <a:pt x="358" y="283"/>
                  </a:lnTo>
                  <a:lnTo>
                    <a:pt x="356" y="283"/>
                  </a:lnTo>
                  <a:lnTo>
                    <a:pt x="356" y="281"/>
                  </a:lnTo>
                  <a:lnTo>
                    <a:pt x="354" y="281"/>
                  </a:lnTo>
                  <a:lnTo>
                    <a:pt x="356" y="281"/>
                  </a:lnTo>
                  <a:lnTo>
                    <a:pt x="354" y="281"/>
                  </a:lnTo>
                  <a:lnTo>
                    <a:pt x="354" y="279"/>
                  </a:lnTo>
                  <a:lnTo>
                    <a:pt x="354" y="281"/>
                  </a:lnTo>
                  <a:lnTo>
                    <a:pt x="354" y="279"/>
                  </a:lnTo>
                  <a:lnTo>
                    <a:pt x="352" y="279"/>
                  </a:lnTo>
                  <a:lnTo>
                    <a:pt x="350" y="279"/>
                  </a:lnTo>
                  <a:lnTo>
                    <a:pt x="348" y="279"/>
                  </a:lnTo>
                  <a:lnTo>
                    <a:pt x="350" y="279"/>
                  </a:lnTo>
                  <a:lnTo>
                    <a:pt x="350" y="277"/>
                  </a:lnTo>
                  <a:lnTo>
                    <a:pt x="350" y="279"/>
                  </a:lnTo>
                  <a:lnTo>
                    <a:pt x="348" y="279"/>
                  </a:lnTo>
                  <a:lnTo>
                    <a:pt x="346" y="279"/>
                  </a:lnTo>
                  <a:lnTo>
                    <a:pt x="346" y="277"/>
                  </a:lnTo>
                  <a:lnTo>
                    <a:pt x="344" y="277"/>
                  </a:lnTo>
                  <a:lnTo>
                    <a:pt x="342" y="277"/>
                  </a:lnTo>
                  <a:lnTo>
                    <a:pt x="344" y="277"/>
                  </a:lnTo>
                  <a:lnTo>
                    <a:pt x="342" y="277"/>
                  </a:lnTo>
                  <a:lnTo>
                    <a:pt x="342" y="275"/>
                  </a:lnTo>
                  <a:lnTo>
                    <a:pt x="340" y="275"/>
                  </a:lnTo>
                  <a:lnTo>
                    <a:pt x="342" y="275"/>
                  </a:lnTo>
                  <a:lnTo>
                    <a:pt x="340" y="275"/>
                  </a:lnTo>
                  <a:lnTo>
                    <a:pt x="340" y="277"/>
                  </a:lnTo>
                  <a:lnTo>
                    <a:pt x="338" y="277"/>
                  </a:lnTo>
                  <a:lnTo>
                    <a:pt x="340" y="277"/>
                  </a:lnTo>
                  <a:lnTo>
                    <a:pt x="338" y="277"/>
                  </a:lnTo>
                  <a:lnTo>
                    <a:pt x="340" y="277"/>
                  </a:lnTo>
                  <a:lnTo>
                    <a:pt x="338" y="277"/>
                  </a:lnTo>
                  <a:lnTo>
                    <a:pt x="340" y="277"/>
                  </a:lnTo>
                  <a:lnTo>
                    <a:pt x="338" y="277"/>
                  </a:lnTo>
                  <a:lnTo>
                    <a:pt x="340" y="277"/>
                  </a:lnTo>
                  <a:lnTo>
                    <a:pt x="338" y="277"/>
                  </a:lnTo>
                  <a:lnTo>
                    <a:pt x="338" y="279"/>
                  </a:lnTo>
                  <a:lnTo>
                    <a:pt x="338" y="277"/>
                  </a:lnTo>
                  <a:lnTo>
                    <a:pt x="338" y="275"/>
                  </a:lnTo>
                  <a:lnTo>
                    <a:pt x="338" y="277"/>
                  </a:lnTo>
                  <a:lnTo>
                    <a:pt x="340" y="277"/>
                  </a:lnTo>
                  <a:lnTo>
                    <a:pt x="340" y="275"/>
                  </a:lnTo>
                  <a:lnTo>
                    <a:pt x="340" y="277"/>
                  </a:lnTo>
                  <a:lnTo>
                    <a:pt x="340" y="275"/>
                  </a:lnTo>
                  <a:lnTo>
                    <a:pt x="338" y="275"/>
                  </a:lnTo>
                  <a:lnTo>
                    <a:pt x="336" y="275"/>
                  </a:lnTo>
                  <a:lnTo>
                    <a:pt x="338" y="275"/>
                  </a:lnTo>
                  <a:lnTo>
                    <a:pt x="336" y="275"/>
                  </a:lnTo>
                  <a:lnTo>
                    <a:pt x="338" y="275"/>
                  </a:lnTo>
                  <a:lnTo>
                    <a:pt x="336" y="275"/>
                  </a:lnTo>
                  <a:lnTo>
                    <a:pt x="336" y="277"/>
                  </a:lnTo>
                  <a:lnTo>
                    <a:pt x="336" y="275"/>
                  </a:lnTo>
                  <a:lnTo>
                    <a:pt x="334" y="275"/>
                  </a:lnTo>
                  <a:lnTo>
                    <a:pt x="334" y="277"/>
                  </a:lnTo>
                  <a:lnTo>
                    <a:pt x="336" y="277"/>
                  </a:lnTo>
                  <a:lnTo>
                    <a:pt x="334" y="277"/>
                  </a:lnTo>
                  <a:lnTo>
                    <a:pt x="334" y="275"/>
                  </a:lnTo>
                  <a:lnTo>
                    <a:pt x="334" y="277"/>
                  </a:lnTo>
                  <a:lnTo>
                    <a:pt x="334" y="275"/>
                  </a:lnTo>
                  <a:lnTo>
                    <a:pt x="334" y="277"/>
                  </a:lnTo>
                  <a:lnTo>
                    <a:pt x="334" y="275"/>
                  </a:lnTo>
                  <a:lnTo>
                    <a:pt x="336" y="275"/>
                  </a:lnTo>
                  <a:lnTo>
                    <a:pt x="334" y="275"/>
                  </a:lnTo>
                  <a:lnTo>
                    <a:pt x="334" y="273"/>
                  </a:lnTo>
                  <a:lnTo>
                    <a:pt x="334" y="275"/>
                  </a:lnTo>
                  <a:lnTo>
                    <a:pt x="332" y="275"/>
                  </a:lnTo>
                  <a:lnTo>
                    <a:pt x="334" y="275"/>
                  </a:lnTo>
                  <a:lnTo>
                    <a:pt x="334" y="277"/>
                  </a:lnTo>
                  <a:lnTo>
                    <a:pt x="334" y="275"/>
                  </a:lnTo>
                  <a:lnTo>
                    <a:pt x="332" y="275"/>
                  </a:lnTo>
                  <a:lnTo>
                    <a:pt x="334" y="275"/>
                  </a:lnTo>
                  <a:lnTo>
                    <a:pt x="334" y="277"/>
                  </a:lnTo>
                  <a:lnTo>
                    <a:pt x="332" y="277"/>
                  </a:lnTo>
                  <a:lnTo>
                    <a:pt x="332" y="275"/>
                  </a:lnTo>
                  <a:lnTo>
                    <a:pt x="330" y="275"/>
                  </a:lnTo>
                  <a:lnTo>
                    <a:pt x="330" y="273"/>
                  </a:lnTo>
                  <a:lnTo>
                    <a:pt x="330" y="275"/>
                  </a:lnTo>
                  <a:lnTo>
                    <a:pt x="330" y="273"/>
                  </a:lnTo>
                  <a:lnTo>
                    <a:pt x="328" y="273"/>
                  </a:lnTo>
                  <a:lnTo>
                    <a:pt x="330" y="273"/>
                  </a:lnTo>
                  <a:lnTo>
                    <a:pt x="328" y="273"/>
                  </a:lnTo>
                  <a:lnTo>
                    <a:pt x="330" y="273"/>
                  </a:lnTo>
                  <a:lnTo>
                    <a:pt x="330" y="271"/>
                  </a:lnTo>
                  <a:lnTo>
                    <a:pt x="330" y="273"/>
                  </a:lnTo>
                  <a:lnTo>
                    <a:pt x="328" y="273"/>
                  </a:lnTo>
                  <a:lnTo>
                    <a:pt x="330" y="273"/>
                  </a:lnTo>
                  <a:lnTo>
                    <a:pt x="328" y="273"/>
                  </a:lnTo>
                  <a:lnTo>
                    <a:pt x="328" y="271"/>
                  </a:lnTo>
                  <a:lnTo>
                    <a:pt x="328" y="273"/>
                  </a:lnTo>
                  <a:lnTo>
                    <a:pt x="326" y="273"/>
                  </a:lnTo>
                  <a:lnTo>
                    <a:pt x="326" y="271"/>
                  </a:lnTo>
                  <a:lnTo>
                    <a:pt x="328" y="271"/>
                  </a:lnTo>
                  <a:lnTo>
                    <a:pt x="326" y="271"/>
                  </a:lnTo>
                  <a:lnTo>
                    <a:pt x="326" y="269"/>
                  </a:lnTo>
                  <a:lnTo>
                    <a:pt x="324" y="269"/>
                  </a:lnTo>
                  <a:lnTo>
                    <a:pt x="324" y="271"/>
                  </a:lnTo>
                  <a:lnTo>
                    <a:pt x="324" y="269"/>
                  </a:lnTo>
                  <a:lnTo>
                    <a:pt x="322" y="269"/>
                  </a:lnTo>
                  <a:lnTo>
                    <a:pt x="322" y="267"/>
                  </a:lnTo>
                  <a:lnTo>
                    <a:pt x="322" y="265"/>
                  </a:lnTo>
                  <a:lnTo>
                    <a:pt x="322" y="263"/>
                  </a:lnTo>
                  <a:lnTo>
                    <a:pt x="322" y="265"/>
                  </a:lnTo>
                  <a:lnTo>
                    <a:pt x="322" y="263"/>
                  </a:lnTo>
                  <a:lnTo>
                    <a:pt x="322" y="265"/>
                  </a:lnTo>
                  <a:lnTo>
                    <a:pt x="322" y="267"/>
                  </a:lnTo>
                  <a:lnTo>
                    <a:pt x="322" y="265"/>
                  </a:lnTo>
                  <a:lnTo>
                    <a:pt x="322" y="267"/>
                  </a:lnTo>
                  <a:lnTo>
                    <a:pt x="322" y="265"/>
                  </a:lnTo>
                  <a:lnTo>
                    <a:pt x="322" y="265"/>
                  </a:lnTo>
                  <a:lnTo>
                    <a:pt x="322" y="263"/>
                  </a:lnTo>
                  <a:lnTo>
                    <a:pt x="322" y="261"/>
                  </a:lnTo>
                  <a:lnTo>
                    <a:pt x="322" y="259"/>
                  </a:lnTo>
                  <a:lnTo>
                    <a:pt x="322" y="257"/>
                  </a:lnTo>
                  <a:lnTo>
                    <a:pt x="320" y="257"/>
                  </a:lnTo>
                  <a:lnTo>
                    <a:pt x="320" y="255"/>
                  </a:lnTo>
                  <a:lnTo>
                    <a:pt x="320" y="253"/>
                  </a:lnTo>
                  <a:lnTo>
                    <a:pt x="318" y="253"/>
                  </a:lnTo>
                  <a:lnTo>
                    <a:pt x="318" y="251"/>
                  </a:lnTo>
                  <a:lnTo>
                    <a:pt x="320" y="251"/>
                  </a:lnTo>
                  <a:lnTo>
                    <a:pt x="318" y="251"/>
                  </a:lnTo>
                  <a:lnTo>
                    <a:pt x="318" y="251"/>
                  </a:lnTo>
                  <a:lnTo>
                    <a:pt x="318" y="249"/>
                  </a:lnTo>
                  <a:lnTo>
                    <a:pt x="318" y="247"/>
                  </a:lnTo>
                  <a:lnTo>
                    <a:pt x="318" y="249"/>
                  </a:lnTo>
                  <a:lnTo>
                    <a:pt x="318" y="247"/>
                  </a:lnTo>
                  <a:lnTo>
                    <a:pt x="316" y="247"/>
                  </a:lnTo>
                  <a:lnTo>
                    <a:pt x="316" y="245"/>
                  </a:lnTo>
                  <a:lnTo>
                    <a:pt x="316" y="247"/>
                  </a:lnTo>
                  <a:lnTo>
                    <a:pt x="316" y="249"/>
                  </a:lnTo>
                  <a:lnTo>
                    <a:pt x="316" y="247"/>
                  </a:lnTo>
                  <a:lnTo>
                    <a:pt x="316" y="249"/>
                  </a:lnTo>
                  <a:lnTo>
                    <a:pt x="314" y="249"/>
                  </a:lnTo>
                  <a:lnTo>
                    <a:pt x="314" y="247"/>
                  </a:lnTo>
                  <a:lnTo>
                    <a:pt x="314" y="249"/>
                  </a:lnTo>
                  <a:lnTo>
                    <a:pt x="314" y="247"/>
                  </a:lnTo>
                  <a:lnTo>
                    <a:pt x="312" y="247"/>
                  </a:lnTo>
                  <a:lnTo>
                    <a:pt x="314" y="247"/>
                  </a:lnTo>
                  <a:lnTo>
                    <a:pt x="312" y="247"/>
                  </a:lnTo>
                  <a:lnTo>
                    <a:pt x="310" y="247"/>
                  </a:lnTo>
                  <a:lnTo>
                    <a:pt x="308" y="247"/>
                  </a:lnTo>
                  <a:lnTo>
                    <a:pt x="310" y="247"/>
                  </a:lnTo>
                  <a:lnTo>
                    <a:pt x="308" y="247"/>
                  </a:lnTo>
                  <a:lnTo>
                    <a:pt x="310" y="247"/>
                  </a:lnTo>
                  <a:lnTo>
                    <a:pt x="310" y="245"/>
                  </a:lnTo>
                  <a:lnTo>
                    <a:pt x="308" y="245"/>
                  </a:lnTo>
                  <a:lnTo>
                    <a:pt x="310" y="245"/>
                  </a:lnTo>
                  <a:lnTo>
                    <a:pt x="308" y="245"/>
                  </a:lnTo>
                  <a:lnTo>
                    <a:pt x="308" y="243"/>
                  </a:lnTo>
                  <a:lnTo>
                    <a:pt x="308" y="245"/>
                  </a:lnTo>
                  <a:lnTo>
                    <a:pt x="308" y="243"/>
                  </a:lnTo>
                  <a:lnTo>
                    <a:pt x="308" y="245"/>
                  </a:lnTo>
                  <a:lnTo>
                    <a:pt x="308" y="243"/>
                  </a:lnTo>
                  <a:lnTo>
                    <a:pt x="308" y="245"/>
                  </a:lnTo>
                  <a:lnTo>
                    <a:pt x="306" y="245"/>
                  </a:lnTo>
                  <a:lnTo>
                    <a:pt x="306" y="243"/>
                  </a:lnTo>
                  <a:lnTo>
                    <a:pt x="306" y="245"/>
                  </a:lnTo>
                  <a:lnTo>
                    <a:pt x="306" y="243"/>
                  </a:lnTo>
                  <a:lnTo>
                    <a:pt x="306" y="245"/>
                  </a:lnTo>
                  <a:lnTo>
                    <a:pt x="306" y="243"/>
                  </a:lnTo>
                  <a:lnTo>
                    <a:pt x="306" y="245"/>
                  </a:lnTo>
                  <a:lnTo>
                    <a:pt x="306" y="243"/>
                  </a:lnTo>
                  <a:lnTo>
                    <a:pt x="304" y="243"/>
                  </a:lnTo>
                  <a:lnTo>
                    <a:pt x="306" y="243"/>
                  </a:lnTo>
                  <a:lnTo>
                    <a:pt x="306" y="241"/>
                  </a:lnTo>
                  <a:lnTo>
                    <a:pt x="306" y="243"/>
                  </a:lnTo>
                  <a:lnTo>
                    <a:pt x="306" y="241"/>
                  </a:lnTo>
                  <a:lnTo>
                    <a:pt x="306" y="239"/>
                  </a:lnTo>
                  <a:lnTo>
                    <a:pt x="304" y="239"/>
                  </a:lnTo>
                  <a:lnTo>
                    <a:pt x="306" y="239"/>
                  </a:lnTo>
                  <a:lnTo>
                    <a:pt x="304" y="239"/>
                  </a:lnTo>
                  <a:lnTo>
                    <a:pt x="304" y="237"/>
                  </a:lnTo>
                  <a:lnTo>
                    <a:pt x="304" y="239"/>
                  </a:lnTo>
                  <a:lnTo>
                    <a:pt x="304" y="237"/>
                  </a:lnTo>
                  <a:lnTo>
                    <a:pt x="304" y="235"/>
                  </a:lnTo>
                  <a:lnTo>
                    <a:pt x="304" y="237"/>
                  </a:lnTo>
                  <a:lnTo>
                    <a:pt x="304" y="235"/>
                  </a:lnTo>
                  <a:lnTo>
                    <a:pt x="302" y="235"/>
                  </a:lnTo>
                  <a:lnTo>
                    <a:pt x="304" y="235"/>
                  </a:lnTo>
                  <a:lnTo>
                    <a:pt x="302" y="235"/>
                  </a:lnTo>
                  <a:lnTo>
                    <a:pt x="304" y="235"/>
                  </a:lnTo>
                  <a:lnTo>
                    <a:pt x="302" y="235"/>
                  </a:lnTo>
                  <a:lnTo>
                    <a:pt x="304" y="235"/>
                  </a:lnTo>
                  <a:lnTo>
                    <a:pt x="302" y="235"/>
                  </a:lnTo>
                  <a:lnTo>
                    <a:pt x="304" y="235"/>
                  </a:lnTo>
                  <a:lnTo>
                    <a:pt x="304" y="233"/>
                  </a:lnTo>
                  <a:lnTo>
                    <a:pt x="302" y="233"/>
                  </a:lnTo>
                  <a:lnTo>
                    <a:pt x="304" y="233"/>
                  </a:lnTo>
                  <a:lnTo>
                    <a:pt x="304" y="231"/>
                  </a:lnTo>
                  <a:lnTo>
                    <a:pt x="304" y="229"/>
                  </a:lnTo>
                  <a:lnTo>
                    <a:pt x="302" y="229"/>
                  </a:lnTo>
                  <a:lnTo>
                    <a:pt x="304" y="229"/>
                  </a:lnTo>
                  <a:lnTo>
                    <a:pt x="304" y="227"/>
                  </a:lnTo>
                  <a:lnTo>
                    <a:pt x="304" y="229"/>
                  </a:lnTo>
                  <a:lnTo>
                    <a:pt x="304" y="227"/>
                  </a:lnTo>
                  <a:lnTo>
                    <a:pt x="304" y="229"/>
                  </a:lnTo>
                  <a:lnTo>
                    <a:pt x="304" y="227"/>
                  </a:lnTo>
                  <a:lnTo>
                    <a:pt x="302" y="227"/>
                  </a:lnTo>
                  <a:lnTo>
                    <a:pt x="304" y="227"/>
                  </a:lnTo>
                  <a:lnTo>
                    <a:pt x="302" y="227"/>
                  </a:lnTo>
                  <a:lnTo>
                    <a:pt x="304" y="227"/>
                  </a:lnTo>
                  <a:lnTo>
                    <a:pt x="302" y="227"/>
                  </a:lnTo>
                  <a:lnTo>
                    <a:pt x="304" y="225"/>
                  </a:lnTo>
                  <a:lnTo>
                    <a:pt x="302" y="225"/>
                  </a:lnTo>
                  <a:lnTo>
                    <a:pt x="304" y="225"/>
                  </a:lnTo>
                  <a:lnTo>
                    <a:pt x="302" y="225"/>
                  </a:lnTo>
                  <a:lnTo>
                    <a:pt x="304" y="225"/>
                  </a:lnTo>
                  <a:lnTo>
                    <a:pt x="302" y="225"/>
                  </a:lnTo>
                  <a:lnTo>
                    <a:pt x="304" y="225"/>
                  </a:lnTo>
                  <a:lnTo>
                    <a:pt x="302" y="225"/>
                  </a:lnTo>
                  <a:lnTo>
                    <a:pt x="304" y="225"/>
                  </a:lnTo>
                  <a:lnTo>
                    <a:pt x="302" y="225"/>
                  </a:lnTo>
                  <a:lnTo>
                    <a:pt x="302" y="223"/>
                  </a:lnTo>
                  <a:lnTo>
                    <a:pt x="304" y="223"/>
                  </a:lnTo>
                  <a:lnTo>
                    <a:pt x="302" y="223"/>
                  </a:lnTo>
                  <a:lnTo>
                    <a:pt x="304" y="223"/>
                  </a:lnTo>
                  <a:lnTo>
                    <a:pt x="304" y="221"/>
                  </a:lnTo>
                  <a:lnTo>
                    <a:pt x="304" y="223"/>
                  </a:lnTo>
                  <a:lnTo>
                    <a:pt x="304" y="221"/>
                  </a:lnTo>
                  <a:lnTo>
                    <a:pt x="304" y="223"/>
                  </a:lnTo>
                  <a:lnTo>
                    <a:pt x="304" y="221"/>
                  </a:lnTo>
                  <a:lnTo>
                    <a:pt x="304" y="223"/>
                  </a:lnTo>
                  <a:lnTo>
                    <a:pt x="302" y="223"/>
                  </a:lnTo>
                  <a:lnTo>
                    <a:pt x="304" y="223"/>
                  </a:lnTo>
                  <a:lnTo>
                    <a:pt x="302" y="223"/>
                  </a:lnTo>
                  <a:lnTo>
                    <a:pt x="300" y="223"/>
                  </a:lnTo>
                  <a:lnTo>
                    <a:pt x="300" y="221"/>
                  </a:lnTo>
                  <a:lnTo>
                    <a:pt x="300" y="223"/>
                  </a:lnTo>
                  <a:lnTo>
                    <a:pt x="300" y="221"/>
                  </a:lnTo>
                  <a:lnTo>
                    <a:pt x="302" y="221"/>
                  </a:lnTo>
                  <a:lnTo>
                    <a:pt x="300" y="221"/>
                  </a:lnTo>
                  <a:lnTo>
                    <a:pt x="302" y="221"/>
                  </a:lnTo>
                  <a:lnTo>
                    <a:pt x="300" y="221"/>
                  </a:lnTo>
                  <a:lnTo>
                    <a:pt x="302" y="221"/>
                  </a:lnTo>
                  <a:lnTo>
                    <a:pt x="300" y="221"/>
                  </a:lnTo>
                  <a:lnTo>
                    <a:pt x="302" y="221"/>
                  </a:lnTo>
                  <a:lnTo>
                    <a:pt x="302" y="219"/>
                  </a:lnTo>
                  <a:lnTo>
                    <a:pt x="300" y="219"/>
                  </a:lnTo>
                  <a:lnTo>
                    <a:pt x="298" y="219"/>
                  </a:lnTo>
                  <a:lnTo>
                    <a:pt x="300" y="219"/>
                  </a:lnTo>
                  <a:lnTo>
                    <a:pt x="298" y="219"/>
                  </a:lnTo>
                  <a:lnTo>
                    <a:pt x="300" y="219"/>
                  </a:lnTo>
                  <a:lnTo>
                    <a:pt x="298" y="219"/>
                  </a:lnTo>
                  <a:lnTo>
                    <a:pt x="300" y="219"/>
                  </a:lnTo>
                  <a:lnTo>
                    <a:pt x="298" y="219"/>
                  </a:lnTo>
                  <a:lnTo>
                    <a:pt x="300" y="219"/>
                  </a:lnTo>
                  <a:lnTo>
                    <a:pt x="298" y="219"/>
                  </a:lnTo>
                  <a:lnTo>
                    <a:pt x="300" y="219"/>
                  </a:lnTo>
                  <a:lnTo>
                    <a:pt x="298" y="219"/>
                  </a:lnTo>
                  <a:lnTo>
                    <a:pt x="298" y="217"/>
                  </a:lnTo>
                  <a:lnTo>
                    <a:pt x="298" y="219"/>
                  </a:lnTo>
                  <a:lnTo>
                    <a:pt x="298" y="221"/>
                  </a:lnTo>
                  <a:lnTo>
                    <a:pt x="296" y="221"/>
                  </a:lnTo>
                  <a:lnTo>
                    <a:pt x="296" y="223"/>
                  </a:lnTo>
                  <a:lnTo>
                    <a:pt x="296" y="225"/>
                  </a:lnTo>
                  <a:lnTo>
                    <a:pt x="296" y="223"/>
                  </a:lnTo>
                  <a:lnTo>
                    <a:pt x="296" y="225"/>
                  </a:lnTo>
                  <a:lnTo>
                    <a:pt x="296" y="223"/>
                  </a:lnTo>
                  <a:lnTo>
                    <a:pt x="296" y="225"/>
                  </a:lnTo>
                  <a:lnTo>
                    <a:pt x="298" y="225"/>
                  </a:lnTo>
                  <a:lnTo>
                    <a:pt x="298" y="227"/>
                  </a:lnTo>
                  <a:lnTo>
                    <a:pt x="298" y="229"/>
                  </a:lnTo>
                  <a:lnTo>
                    <a:pt x="298" y="231"/>
                  </a:lnTo>
                  <a:lnTo>
                    <a:pt x="298" y="229"/>
                  </a:lnTo>
                  <a:lnTo>
                    <a:pt x="298" y="231"/>
                  </a:lnTo>
                  <a:lnTo>
                    <a:pt x="298" y="229"/>
                  </a:lnTo>
                  <a:lnTo>
                    <a:pt x="296" y="229"/>
                  </a:lnTo>
                  <a:lnTo>
                    <a:pt x="298" y="229"/>
                  </a:lnTo>
                  <a:lnTo>
                    <a:pt x="298" y="227"/>
                  </a:lnTo>
                  <a:lnTo>
                    <a:pt x="298" y="229"/>
                  </a:lnTo>
                  <a:lnTo>
                    <a:pt x="298" y="227"/>
                  </a:lnTo>
                  <a:lnTo>
                    <a:pt x="298" y="229"/>
                  </a:lnTo>
                  <a:lnTo>
                    <a:pt x="298" y="227"/>
                  </a:lnTo>
                  <a:lnTo>
                    <a:pt x="298" y="229"/>
                  </a:lnTo>
                  <a:lnTo>
                    <a:pt x="298" y="227"/>
                  </a:lnTo>
                  <a:lnTo>
                    <a:pt x="296" y="227"/>
                  </a:lnTo>
                  <a:lnTo>
                    <a:pt x="296" y="229"/>
                  </a:lnTo>
                  <a:lnTo>
                    <a:pt x="294" y="229"/>
                  </a:lnTo>
                  <a:lnTo>
                    <a:pt x="296" y="229"/>
                  </a:lnTo>
                  <a:lnTo>
                    <a:pt x="294" y="229"/>
                  </a:lnTo>
                  <a:lnTo>
                    <a:pt x="296" y="229"/>
                  </a:lnTo>
                  <a:lnTo>
                    <a:pt x="294" y="227"/>
                  </a:lnTo>
                  <a:lnTo>
                    <a:pt x="294" y="229"/>
                  </a:lnTo>
                  <a:lnTo>
                    <a:pt x="294" y="227"/>
                  </a:lnTo>
                  <a:lnTo>
                    <a:pt x="294" y="229"/>
                  </a:lnTo>
                  <a:lnTo>
                    <a:pt x="296" y="229"/>
                  </a:lnTo>
                  <a:lnTo>
                    <a:pt x="294" y="229"/>
                  </a:lnTo>
                  <a:lnTo>
                    <a:pt x="292" y="229"/>
                  </a:lnTo>
                  <a:lnTo>
                    <a:pt x="294" y="229"/>
                  </a:lnTo>
                  <a:lnTo>
                    <a:pt x="294" y="227"/>
                  </a:lnTo>
                  <a:lnTo>
                    <a:pt x="292" y="227"/>
                  </a:lnTo>
                  <a:lnTo>
                    <a:pt x="292" y="229"/>
                  </a:lnTo>
                  <a:lnTo>
                    <a:pt x="292" y="227"/>
                  </a:lnTo>
                  <a:lnTo>
                    <a:pt x="292" y="229"/>
                  </a:lnTo>
                  <a:lnTo>
                    <a:pt x="292" y="227"/>
                  </a:lnTo>
                  <a:lnTo>
                    <a:pt x="292" y="229"/>
                  </a:lnTo>
                  <a:lnTo>
                    <a:pt x="292" y="227"/>
                  </a:lnTo>
                  <a:lnTo>
                    <a:pt x="290" y="227"/>
                  </a:lnTo>
                  <a:lnTo>
                    <a:pt x="292" y="227"/>
                  </a:lnTo>
                  <a:lnTo>
                    <a:pt x="292" y="229"/>
                  </a:lnTo>
                  <a:lnTo>
                    <a:pt x="292" y="227"/>
                  </a:lnTo>
                  <a:lnTo>
                    <a:pt x="290" y="227"/>
                  </a:lnTo>
                  <a:lnTo>
                    <a:pt x="288" y="227"/>
                  </a:lnTo>
                  <a:lnTo>
                    <a:pt x="290" y="227"/>
                  </a:lnTo>
                  <a:lnTo>
                    <a:pt x="288" y="227"/>
                  </a:lnTo>
                  <a:lnTo>
                    <a:pt x="288" y="225"/>
                  </a:lnTo>
                  <a:lnTo>
                    <a:pt x="290" y="225"/>
                  </a:lnTo>
                  <a:lnTo>
                    <a:pt x="288" y="225"/>
                  </a:lnTo>
                  <a:lnTo>
                    <a:pt x="288" y="223"/>
                  </a:lnTo>
                  <a:lnTo>
                    <a:pt x="286" y="223"/>
                  </a:lnTo>
                  <a:lnTo>
                    <a:pt x="288" y="223"/>
                  </a:lnTo>
                  <a:lnTo>
                    <a:pt x="286" y="223"/>
                  </a:lnTo>
                  <a:lnTo>
                    <a:pt x="288" y="223"/>
                  </a:lnTo>
                  <a:lnTo>
                    <a:pt x="288" y="221"/>
                  </a:lnTo>
                  <a:lnTo>
                    <a:pt x="288" y="223"/>
                  </a:lnTo>
                  <a:lnTo>
                    <a:pt x="286" y="223"/>
                  </a:lnTo>
                  <a:lnTo>
                    <a:pt x="286" y="221"/>
                  </a:lnTo>
                  <a:lnTo>
                    <a:pt x="286" y="223"/>
                  </a:lnTo>
                  <a:lnTo>
                    <a:pt x="286" y="221"/>
                  </a:lnTo>
                  <a:lnTo>
                    <a:pt x="286" y="223"/>
                  </a:lnTo>
                  <a:lnTo>
                    <a:pt x="286" y="221"/>
                  </a:lnTo>
                  <a:lnTo>
                    <a:pt x="284" y="221"/>
                  </a:lnTo>
                  <a:lnTo>
                    <a:pt x="286" y="221"/>
                  </a:lnTo>
                  <a:lnTo>
                    <a:pt x="284" y="221"/>
                  </a:lnTo>
                  <a:lnTo>
                    <a:pt x="284" y="219"/>
                  </a:lnTo>
                  <a:lnTo>
                    <a:pt x="282" y="219"/>
                  </a:lnTo>
                  <a:lnTo>
                    <a:pt x="282" y="217"/>
                  </a:lnTo>
                  <a:lnTo>
                    <a:pt x="282" y="215"/>
                  </a:lnTo>
                  <a:lnTo>
                    <a:pt x="282" y="217"/>
                  </a:lnTo>
                  <a:lnTo>
                    <a:pt x="280" y="217"/>
                  </a:lnTo>
                  <a:lnTo>
                    <a:pt x="280" y="215"/>
                  </a:lnTo>
                  <a:lnTo>
                    <a:pt x="280" y="213"/>
                  </a:lnTo>
                  <a:lnTo>
                    <a:pt x="278" y="213"/>
                  </a:lnTo>
                  <a:lnTo>
                    <a:pt x="280" y="213"/>
                  </a:lnTo>
                  <a:lnTo>
                    <a:pt x="280" y="211"/>
                  </a:lnTo>
                  <a:lnTo>
                    <a:pt x="280" y="213"/>
                  </a:lnTo>
                  <a:lnTo>
                    <a:pt x="278" y="213"/>
                  </a:lnTo>
                  <a:lnTo>
                    <a:pt x="278" y="211"/>
                  </a:lnTo>
                  <a:lnTo>
                    <a:pt x="278" y="213"/>
                  </a:lnTo>
                  <a:lnTo>
                    <a:pt x="278" y="211"/>
                  </a:lnTo>
                  <a:lnTo>
                    <a:pt x="278" y="213"/>
                  </a:lnTo>
                  <a:lnTo>
                    <a:pt x="278" y="211"/>
                  </a:lnTo>
                  <a:lnTo>
                    <a:pt x="276" y="211"/>
                  </a:lnTo>
                  <a:lnTo>
                    <a:pt x="278" y="211"/>
                  </a:lnTo>
                  <a:lnTo>
                    <a:pt x="278" y="209"/>
                  </a:lnTo>
                  <a:lnTo>
                    <a:pt x="278" y="211"/>
                  </a:lnTo>
                  <a:lnTo>
                    <a:pt x="278" y="209"/>
                  </a:lnTo>
                  <a:lnTo>
                    <a:pt x="278" y="211"/>
                  </a:lnTo>
                  <a:lnTo>
                    <a:pt x="278" y="209"/>
                  </a:lnTo>
                  <a:lnTo>
                    <a:pt x="276" y="209"/>
                  </a:lnTo>
                  <a:lnTo>
                    <a:pt x="276" y="207"/>
                  </a:lnTo>
                  <a:lnTo>
                    <a:pt x="276" y="205"/>
                  </a:lnTo>
                  <a:lnTo>
                    <a:pt x="274" y="205"/>
                  </a:lnTo>
                  <a:lnTo>
                    <a:pt x="276" y="205"/>
                  </a:lnTo>
                  <a:lnTo>
                    <a:pt x="274" y="205"/>
                  </a:lnTo>
                  <a:lnTo>
                    <a:pt x="274" y="203"/>
                  </a:lnTo>
                  <a:lnTo>
                    <a:pt x="274" y="205"/>
                  </a:lnTo>
                  <a:lnTo>
                    <a:pt x="274" y="203"/>
                  </a:lnTo>
                  <a:lnTo>
                    <a:pt x="274" y="205"/>
                  </a:lnTo>
                  <a:lnTo>
                    <a:pt x="274" y="203"/>
                  </a:lnTo>
                  <a:lnTo>
                    <a:pt x="274" y="203"/>
                  </a:lnTo>
                  <a:lnTo>
                    <a:pt x="274" y="203"/>
                  </a:lnTo>
                  <a:lnTo>
                    <a:pt x="274" y="205"/>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1"/>
                  </a:lnTo>
                  <a:lnTo>
                    <a:pt x="272" y="201"/>
                  </a:lnTo>
                  <a:lnTo>
                    <a:pt x="274" y="201"/>
                  </a:lnTo>
                  <a:lnTo>
                    <a:pt x="272" y="201"/>
                  </a:lnTo>
                  <a:lnTo>
                    <a:pt x="272" y="199"/>
                  </a:lnTo>
                  <a:lnTo>
                    <a:pt x="272" y="197"/>
                  </a:lnTo>
                  <a:lnTo>
                    <a:pt x="272" y="199"/>
                  </a:lnTo>
                  <a:lnTo>
                    <a:pt x="272" y="197"/>
                  </a:lnTo>
                  <a:lnTo>
                    <a:pt x="270" y="197"/>
                  </a:lnTo>
                  <a:lnTo>
                    <a:pt x="268" y="197"/>
                  </a:lnTo>
                  <a:lnTo>
                    <a:pt x="268" y="195"/>
                  </a:lnTo>
                  <a:lnTo>
                    <a:pt x="268" y="197"/>
                  </a:lnTo>
                  <a:lnTo>
                    <a:pt x="268" y="195"/>
                  </a:lnTo>
                  <a:lnTo>
                    <a:pt x="268" y="197"/>
                  </a:lnTo>
                  <a:lnTo>
                    <a:pt x="268" y="195"/>
                  </a:lnTo>
                  <a:lnTo>
                    <a:pt x="268" y="197"/>
                  </a:lnTo>
                  <a:lnTo>
                    <a:pt x="268" y="195"/>
                  </a:lnTo>
                  <a:lnTo>
                    <a:pt x="268" y="197"/>
                  </a:lnTo>
                  <a:lnTo>
                    <a:pt x="266" y="197"/>
                  </a:lnTo>
                  <a:lnTo>
                    <a:pt x="266" y="195"/>
                  </a:lnTo>
                  <a:lnTo>
                    <a:pt x="268" y="195"/>
                  </a:lnTo>
                  <a:lnTo>
                    <a:pt x="266" y="195"/>
                  </a:lnTo>
                  <a:lnTo>
                    <a:pt x="268" y="195"/>
                  </a:lnTo>
                  <a:lnTo>
                    <a:pt x="268" y="193"/>
                  </a:lnTo>
                  <a:lnTo>
                    <a:pt x="266" y="193"/>
                  </a:lnTo>
                  <a:lnTo>
                    <a:pt x="266" y="195"/>
                  </a:lnTo>
                  <a:lnTo>
                    <a:pt x="266" y="193"/>
                  </a:lnTo>
                  <a:lnTo>
                    <a:pt x="268" y="193"/>
                  </a:lnTo>
                  <a:lnTo>
                    <a:pt x="268" y="191"/>
                  </a:lnTo>
                  <a:lnTo>
                    <a:pt x="268" y="193"/>
                  </a:lnTo>
                  <a:lnTo>
                    <a:pt x="270" y="193"/>
                  </a:lnTo>
                  <a:lnTo>
                    <a:pt x="270" y="191"/>
                  </a:lnTo>
                  <a:lnTo>
                    <a:pt x="270" y="189"/>
                  </a:lnTo>
                  <a:lnTo>
                    <a:pt x="270" y="191"/>
                  </a:lnTo>
                  <a:lnTo>
                    <a:pt x="272" y="191"/>
                  </a:lnTo>
                  <a:lnTo>
                    <a:pt x="272" y="189"/>
                  </a:lnTo>
                  <a:lnTo>
                    <a:pt x="270" y="189"/>
                  </a:lnTo>
                  <a:lnTo>
                    <a:pt x="272" y="189"/>
                  </a:lnTo>
                  <a:lnTo>
                    <a:pt x="270" y="189"/>
                  </a:lnTo>
                  <a:lnTo>
                    <a:pt x="272" y="189"/>
                  </a:lnTo>
                  <a:lnTo>
                    <a:pt x="272" y="187"/>
                  </a:lnTo>
                  <a:lnTo>
                    <a:pt x="272" y="189"/>
                  </a:lnTo>
                  <a:lnTo>
                    <a:pt x="270" y="189"/>
                  </a:lnTo>
                  <a:lnTo>
                    <a:pt x="272" y="189"/>
                  </a:lnTo>
                  <a:lnTo>
                    <a:pt x="270" y="189"/>
                  </a:lnTo>
                  <a:lnTo>
                    <a:pt x="268" y="189"/>
                  </a:lnTo>
                  <a:lnTo>
                    <a:pt x="270" y="189"/>
                  </a:lnTo>
                  <a:lnTo>
                    <a:pt x="270" y="187"/>
                  </a:lnTo>
                  <a:lnTo>
                    <a:pt x="270" y="189"/>
                  </a:lnTo>
                  <a:lnTo>
                    <a:pt x="270" y="187"/>
                  </a:lnTo>
                  <a:lnTo>
                    <a:pt x="272" y="187"/>
                  </a:lnTo>
                  <a:lnTo>
                    <a:pt x="272" y="185"/>
                  </a:lnTo>
                  <a:lnTo>
                    <a:pt x="272" y="187"/>
                  </a:lnTo>
                  <a:lnTo>
                    <a:pt x="272" y="185"/>
                  </a:lnTo>
                  <a:lnTo>
                    <a:pt x="270" y="185"/>
                  </a:lnTo>
                  <a:lnTo>
                    <a:pt x="270" y="187"/>
                  </a:lnTo>
                  <a:lnTo>
                    <a:pt x="272" y="187"/>
                  </a:lnTo>
                  <a:lnTo>
                    <a:pt x="270" y="187"/>
                  </a:lnTo>
                  <a:lnTo>
                    <a:pt x="272" y="187"/>
                  </a:lnTo>
                  <a:lnTo>
                    <a:pt x="270" y="187"/>
                  </a:lnTo>
                  <a:lnTo>
                    <a:pt x="270" y="185"/>
                  </a:lnTo>
                  <a:lnTo>
                    <a:pt x="272" y="185"/>
                  </a:lnTo>
                  <a:lnTo>
                    <a:pt x="270" y="185"/>
                  </a:lnTo>
                  <a:lnTo>
                    <a:pt x="272" y="185"/>
                  </a:lnTo>
                  <a:lnTo>
                    <a:pt x="270" y="185"/>
                  </a:lnTo>
                  <a:lnTo>
                    <a:pt x="272" y="185"/>
                  </a:lnTo>
                  <a:lnTo>
                    <a:pt x="270" y="185"/>
                  </a:lnTo>
                  <a:lnTo>
                    <a:pt x="272" y="185"/>
                  </a:lnTo>
                  <a:lnTo>
                    <a:pt x="270" y="185"/>
                  </a:lnTo>
                  <a:lnTo>
                    <a:pt x="272" y="185"/>
                  </a:lnTo>
                  <a:lnTo>
                    <a:pt x="272" y="183"/>
                  </a:lnTo>
                  <a:lnTo>
                    <a:pt x="272" y="181"/>
                  </a:lnTo>
                  <a:lnTo>
                    <a:pt x="272" y="183"/>
                  </a:lnTo>
                  <a:lnTo>
                    <a:pt x="274" y="183"/>
                  </a:lnTo>
                  <a:lnTo>
                    <a:pt x="274" y="181"/>
                  </a:lnTo>
                  <a:lnTo>
                    <a:pt x="272" y="181"/>
                  </a:lnTo>
                  <a:lnTo>
                    <a:pt x="274" y="181"/>
                  </a:lnTo>
                  <a:lnTo>
                    <a:pt x="274" y="179"/>
                  </a:lnTo>
                  <a:lnTo>
                    <a:pt x="274" y="179"/>
                  </a:lnTo>
                  <a:lnTo>
                    <a:pt x="274" y="179"/>
                  </a:lnTo>
                  <a:lnTo>
                    <a:pt x="274" y="177"/>
                  </a:lnTo>
                  <a:lnTo>
                    <a:pt x="274" y="179"/>
                  </a:lnTo>
                  <a:lnTo>
                    <a:pt x="274" y="177"/>
                  </a:lnTo>
                  <a:lnTo>
                    <a:pt x="274" y="179"/>
                  </a:lnTo>
                  <a:lnTo>
                    <a:pt x="274" y="177"/>
                  </a:lnTo>
                  <a:lnTo>
                    <a:pt x="274" y="179"/>
                  </a:lnTo>
                  <a:lnTo>
                    <a:pt x="274" y="177"/>
                  </a:lnTo>
                  <a:lnTo>
                    <a:pt x="274" y="179"/>
                  </a:lnTo>
                  <a:lnTo>
                    <a:pt x="274" y="177"/>
                  </a:lnTo>
                  <a:lnTo>
                    <a:pt x="274" y="179"/>
                  </a:lnTo>
                  <a:lnTo>
                    <a:pt x="274" y="177"/>
                  </a:lnTo>
                  <a:lnTo>
                    <a:pt x="274" y="177"/>
                  </a:lnTo>
                  <a:lnTo>
                    <a:pt x="274" y="177"/>
                  </a:lnTo>
                  <a:lnTo>
                    <a:pt x="274" y="177"/>
                  </a:lnTo>
                  <a:lnTo>
                    <a:pt x="276" y="177"/>
                  </a:lnTo>
                  <a:lnTo>
                    <a:pt x="276" y="175"/>
                  </a:lnTo>
                  <a:lnTo>
                    <a:pt x="276" y="177"/>
                  </a:lnTo>
                  <a:lnTo>
                    <a:pt x="276" y="175"/>
                  </a:lnTo>
                  <a:lnTo>
                    <a:pt x="276" y="177"/>
                  </a:lnTo>
                  <a:lnTo>
                    <a:pt x="274" y="177"/>
                  </a:lnTo>
                  <a:lnTo>
                    <a:pt x="276" y="175"/>
                  </a:lnTo>
                  <a:lnTo>
                    <a:pt x="274" y="177"/>
                  </a:lnTo>
                  <a:lnTo>
                    <a:pt x="276" y="175"/>
                  </a:lnTo>
                  <a:lnTo>
                    <a:pt x="274" y="175"/>
                  </a:lnTo>
                  <a:lnTo>
                    <a:pt x="276" y="175"/>
                  </a:lnTo>
                  <a:lnTo>
                    <a:pt x="274" y="177"/>
                  </a:lnTo>
                  <a:lnTo>
                    <a:pt x="274" y="175"/>
                  </a:lnTo>
                  <a:lnTo>
                    <a:pt x="274" y="177"/>
                  </a:lnTo>
                  <a:lnTo>
                    <a:pt x="274" y="175"/>
                  </a:lnTo>
                  <a:lnTo>
                    <a:pt x="276" y="175"/>
                  </a:lnTo>
                  <a:lnTo>
                    <a:pt x="274" y="175"/>
                  </a:lnTo>
                  <a:lnTo>
                    <a:pt x="276" y="175"/>
                  </a:lnTo>
                  <a:lnTo>
                    <a:pt x="274" y="175"/>
                  </a:lnTo>
                  <a:lnTo>
                    <a:pt x="276" y="175"/>
                  </a:lnTo>
                  <a:lnTo>
                    <a:pt x="274" y="175"/>
                  </a:lnTo>
                  <a:lnTo>
                    <a:pt x="276" y="175"/>
                  </a:lnTo>
                  <a:lnTo>
                    <a:pt x="274" y="175"/>
                  </a:lnTo>
                  <a:lnTo>
                    <a:pt x="276" y="175"/>
                  </a:lnTo>
                  <a:lnTo>
                    <a:pt x="274" y="175"/>
                  </a:lnTo>
                  <a:lnTo>
                    <a:pt x="276" y="175"/>
                  </a:lnTo>
                  <a:lnTo>
                    <a:pt x="276" y="173"/>
                  </a:lnTo>
                  <a:lnTo>
                    <a:pt x="276" y="175"/>
                  </a:lnTo>
                  <a:lnTo>
                    <a:pt x="276" y="173"/>
                  </a:lnTo>
                  <a:lnTo>
                    <a:pt x="276" y="175"/>
                  </a:lnTo>
                  <a:lnTo>
                    <a:pt x="276" y="173"/>
                  </a:lnTo>
                  <a:lnTo>
                    <a:pt x="276" y="171"/>
                  </a:lnTo>
                  <a:lnTo>
                    <a:pt x="276" y="173"/>
                  </a:lnTo>
                  <a:lnTo>
                    <a:pt x="276" y="171"/>
                  </a:lnTo>
                  <a:lnTo>
                    <a:pt x="276" y="169"/>
                  </a:lnTo>
                  <a:lnTo>
                    <a:pt x="274" y="169"/>
                  </a:lnTo>
                  <a:lnTo>
                    <a:pt x="274" y="167"/>
                  </a:lnTo>
                  <a:lnTo>
                    <a:pt x="274" y="169"/>
                  </a:lnTo>
                  <a:lnTo>
                    <a:pt x="274" y="167"/>
                  </a:lnTo>
                  <a:lnTo>
                    <a:pt x="274" y="165"/>
                  </a:lnTo>
                  <a:lnTo>
                    <a:pt x="274" y="165"/>
                  </a:lnTo>
                  <a:lnTo>
                    <a:pt x="274" y="167"/>
                  </a:lnTo>
                  <a:lnTo>
                    <a:pt x="274" y="167"/>
                  </a:lnTo>
                  <a:lnTo>
                    <a:pt x="274" y="167"/>
                  </a:lnTo>
                  <a:lnTo>
                    <a:pt x="274" y="167"/>
                  </a:lnTo>
                  <a:lnTo>
                    <a:pt x="274" y="167"/>
                  </a:lnTo>
                  <a:lnTo>
                    <a:pt x="274" y="165"/>
                  </a:lnTo>
                  <a:lnTo>
                    <a:pt x="274" y="167"/>
                  </a:lnTo>
                  <a:lnTo>
                    <a:pt x="272" y="167"/>
                  </a:lnTo>
                  <a:lnTo>
                    <a:pt x="272" y="169"/>
                  </a:lnTo>
                  <a:lnTo>
                    <a:pt x="272" y="171"/>
                  </a:lnTo>
                  <a:lnTo>
                    <a:pt x="274" y="171"/>
                  </a:lnTo>
                  <a:lnTo>
                    <a:pt x="274" y="173"/>
                  </a:lnTo>
                  <a:lnTo>
                    <a:pt x="272" y="173"/>
                  </a:lnTo>
                  <a:lnTo>
                    <a:pt x="270" y="173"/>
                  </a:lnTo>
                  <a:lnTo>
                    <a:pt x="270" y="171"/>
                  </a:lnTo>
                  <a:lnTo>
                    <a:pt x="270" y="173"/>
                  </a:lnTo>
                  <a:lnTo>
                    <a:pt x="270" y="171"/>
                  </a:lnTo>
                  <a:lnTo>
                    <a:pt x="270" y="173"/>
                  </a:lnTo>
                  <a:lnTo>
                    <a:pt x="270" y="171"/>
                  </a:lnTo>
                  <a:lnTo>
                    <a:pt x="270" y="169"/>
                  </a:lnTo>
                  <a:lnTo>
                    <a:pt x="270" y="167"/>
                  </a:lnTo>
                  <a:lnTo>
                    <a:pt x="268" y="167"/>
                  </a:lnTo>
                  <a:lnTo>
                    <a:pt x="270" y="167"/>
                  </a:lnTo>
                  <a:lnTo>
                    <a:pt x="270" y="165"/>
                  </a:lnTo>
                  <a:lnTo>
                    <a:pt x="268" y="165"/>
                  </a:lnTo>
                  <a:lnTo>
                    <a:pt x="266" y="165"/>
                  </a:lnTo>
                  <a:lnTo>
                    <a:pt x="268" y="165"/>
                  </a:lnTo>
                  <a:lnTo>
                    <a:pt x="266" y="165"/>
                  </a:lnTo>
                  <a:lnTo>
                    <a:pt x="268" y="165"/>
                  </a:lnTo>
                  <a:lnTo>
                    <a:pt x="266" y="165"/>
                  </a:lnTo>
                  <a:lnTo>
                    <a:pt x="266" y="163"/>
                  </a:lnTo>
                  <a:lnTo>
                    <a:pt x="266" y="165"/>
                  </a:lnTo>
                  <a:lnTo>
                    <a:pt x="266" y="163"/>
                  </a:lnTo>
                  <a:lnTo>
                    <a:pt x="266" y="165"/>
                  </a:lnTo>
                  <a:lnTo>
                    <a:pt x="264" y="165"/>
                  </a:lnTo>
                  <a:lnTo>
                    <a:pt x="264" y="163"/>
                  </a:lnTo>
                  <a:lnTo>
                    <a:pt x="266" y="163"/>
                  </a:lnTo>
                  <a:lnTo>
                    <a:pt x="264" y="163"/>
                  </a:lnTo>
                  <a:lnTo>
                    <a:pt x="262" y="163"/>
                  </a:lnTo>
                  <a:lnTo>
                    <a:pt x="262" y="165"/>
                  </a:lnTo>
                  <a:lnTo>
                    <a:pt x="262" y="163"/>
                  </a:lnTo>
                  <a:lnTo>
                    <a:pt x="262" y="161"/>
                  </a:lnTo>
                  <a:lnTo>
                    <a:pt x="262" y="163"/>
                  </a:lnTo>
                  <a:lnTo>
                    <a:pt x="260" y="163"/>
                  </a:lnTo>
                  <a:lnTo>
                    <a:pt x="262" y="163"/>
                  </a:lnTo>
                  <a:lnTo>
                    <a:pt x="262" y="165"/>
                  </a:lnTo>
                  <a:lnTo>
                    <a:pt x="260" y="165"/>
                  </a:lnTo>
                  <a:lnTo>
                    <a:pt x="260" y="167"/>
                  </a:lnTo>
                  <a:lnTo>
                    <a:pt x="262" y="167"/>
                  </a:lnTo>
                  <a:lnTo>
                    <a:pt x="260" y="165"/>
                  </a:lnTo>
                  <a:lnTo>
                    <a:pt x="262" y="165"/>
                  </a:lnTo>
                  <a:lnTo>
                    <a:pt x="262" y="167"/>
                  </a:lnTo>
                  <a:lnTo>
                    <a:pt x="260" y="167"/>
                  </a:lnTo>
                  <a:lnTo>
                    <a:pt x="262" y="167"/>
                  </a:lnTo>
                  <a:lnTo>
                    <a:pt x="260" y="167"/>
                  </a:lnTo>
                  <a:lnTo>
                    <a:pt x="260" y="169"/>
                  </a:lnTo>
                  <a:lnTo>
                    <a:pt x="262" y="169"/>
                  </a:lnTo>
                  <a:lnTo>
                    <a:pt x="264" y="169"/>
                  </a:lnTo>
                  <a:lnTo>
                    <a:pt x="262" y="169"/>
                  </a:lnTo>
                  <a:lnTo>
                    <a:pt x="264" y="169"/>
                  </a:lnTo>
                  <a:lnTo>
                    <a:pt x="264" y="171"/>
                  </a:lnTo>
                  <a:lnTo>
                    <a:pt x="264" y="169"/>
                  </a:lnTo>
                  <a:lnTo>
                    <a:pt x="264" y="171"/>
                  </a:lnTo>
                  <a:lnTo>
                    <a:pt x="266" y="171"/>
                  </a:lnTo>
                  <a:lnTo>
                    <a:pt x="264" y="171"/>
                  </a:lnTo>
                  <a:lnTo>
                    <a:pt x="266" y="171"/>
                  </a:lnTo>
                  <a:lnTo>
                    <a:pt x="264" y="171"/>
                  </a:lnTo>
                  <a:lnTo>
                    <a:pt x="266" y="171"/>
                  </a:lnTo>
                  <a:lnTo>
                    <a:pt x="268" y="171"/>
                  </a:lnTo>
                  <a:lnTo>
                    <a:pt x="266" y="171"/>
                  </a:lnTo>
                  <a:lnTo>
                    <a:pt x="266" y="173"/>
                  </a:lnTo>
                  <a:lnTo>
                    <a:pt x="266" y="171"/>
                  </a:lnTo>
                  <a:lnTo>
                    <a:pt x="266" y="173"/>
                  </a:lnTo>
                  <a:lnTo>
                    <a:pt x="266" y="171"/>
                  </a:lnTo>
                  <a:lnTo>
                    <a:pt x="268" y="171"/>
                  </a:lnTo>
                  <a:lnTo>
                    <a:pt x="268" y="173"/>
                  </a:lnTo>
                  <a:lnTo>
                    <a:pt x="266" y="173"/>
                  </a:lnTo>
                  <a:lnTo>
                    <a:pt x="266" y="171"/>
                  </a:lnTo>
                  <a:lnTo>
                    <a:pt x="266" y="173"/>
                  </a:lnTo>
                  <a:lnTo>
                    <a:pt x="268" y="173"/>
                  </a:lnTo>
                  <a:lnTo>
                    <a:pt x="266" y="173"/>
                  </a:lnTo>
                  <a:lnTo>
                    <a:pt x="266" y="171"/>
                  </a:lnTo>
                  <a:lnTo>
                    <a:pt x="266" y="173"/>
                  </a:lnTo>
                  <a:lnTo>
                    <a:pt x="264" y="173"/>
                  </a:lnTo>
                  <a:lnTo>
                    <a:pt x="266" y="173"/>
                  </a:lnTo>
                  <a:lnTo>
                    <a:pt x="268" y="173"/>
                  </a:lnTo>
                  <a:lnTo>
                    <a:pt x="268" y="175"/>
                  </a:lnTo>
                  <a:lnTo>
                    <a:pt x="268" y="173"/>
                  </a:lnTo>
                  <a:lnTo>
                    <a:pt x="268" y="175"/>
                  </a:lnTo>
                  <a:lnTo>
                    <a:pt x="266" y="175"/>
                  </a:lnTo>
                  <a:lnTo>
                    <a:pt x="268" y="175"/>
                  </a:lnTo>
                  <a:lnTo>
                    <a:pt x="266" y="175"/>
                  </a:lnTo>
                  <a:lnTo>
                    <a:pt x="268" y="175"/>
                  </a:lnTo>
                  <a:lnTo>
                    <a:pt x="266" y="175"/>
                  </a:lnTo>
                  <a:lnTo>
                    <a:pt x="268" y="175"/>
                  </a:lnTo>
                  <a:lnTo>
                    <a:pt x="266" y="177"/>
                  </a:lnTo>
                  <a:lnTo>
                    <a:pt x="266" y="175"/>
                  </a:lnTo>
                  <a:lnTo>
                    <a:pt x="266" y="177"/>
                  </a:lnTo>
                  <a:lnTo>
                    <a:pt x="266" y="179"/>
                  </a:lnTo>
                  <a:lnTo>
                    <a:pt x="266" y="177"/>
                  </a:lnTo>
                  <a:lnTo>
                    <a:pt x="266" y="179"/>
                  </a:lnTo>
                  <a:lnTo>
                    <a:pt x="266" y="181"/>
                  </a:lnTo>
                  <a:lnTo>
                    <a:pt x="264" y="181"/>
                  </a:lnTo>
                  <a:lnTo>
                    <a:pt x="264" y="183"/>
                  </a:lnTo>
                  <a:lnTo>
                    <a:pt x="264" y="181"/>
                  </a:lnTo>
                  <a:lnTo>
                    <a:pt x="264" y="179"/>
                  </a:lnTo>
                  <a:lnTo>
                    <a:pt x="262" y="179"/>
                  </a:lnTo>
                  <a:lnTo>
                    <a:pt x="262" y="181"/>
                  </a:lnTo>
                  <a:lnTo>
                    <a:pt x="262" y="179"/>
                  </a:lnTo>
                  <a:lnTo>
                    <a:pt x="260" y="179"/>
                  </a:lnTo>
                  <a:lnTo>
                    <a:pt x="262" y="179"/>
                  </a:lnTo>
                  <a:lnTo>
                    <a:pt x="260" y="179"/>
                  </a:lnTo>
                  <a:lnTo>
                    <a:pt x="260" y="177"/>
                  </a:lnTo>
                  <a:lnTo>
                    <a:pt x="258" y="177"/>
                  </a:lnTo>
                  <a:lnTo>
                    <a:pt x="258" y="175"/>
                  </a:lnTo>
                  <a:lnTo>
                    <a:pt x="258" y="177"/>
                  </a:lnTo>
                  <a:lnTo>
                    <a:pt x="258" y="175"/>
                  </a:lnTo>
                  <a:lnTo>
                    <a:pt x="260" y="175"/>
                  </a:lnTo>
                  <a:lnTo>
                    <a:pt x="258" y="175"/>
                  </a:lnTo>
                  <a:lnTo>
                    <a:pt x="260" y="175"/>
                  </a:lnTo>
                  <a:lnTo>
                    <a:pt x="258" y="175"/>
                  </a:lnTo>
                  <a:lnTo>
                    <a:pt x="258" y="177"/>
                  </a:lnTo>
                  <a:lnTo>
                    <a:pt x="258" y="175"/>
                  </a:lnTo>
                  <a:lnTo>
                    <a:pt x="258" y="177"/>
                  </a:lnTo>
                  <a:lnTo>
                    <a:pt x="258" y="175"/>
                  </a:lnTo>
                  <a:lnTo>
                    <a:pt x="258" y="177"/>
                  </a:lnTo>
                  <a:lnTo>
                    <a:pt x="256" y="177"/>
                  </a:lnTo>
                  <a:lnTo>
                    <a:pt x="258" y="177"/>
                  </a:lnTo>
                  <a:lnTo>
                    <a:pt x="256" y="177"/>
                  </a:lnTo>
                  <a:lnTo>
                    <a:pt x="256" y="175"/>
                  </a:lnTo>
                  <a:lnTo>
                    <a:pt x="254" y="175"/>
                  </a:lnTo>
                  <a:lnTo>
                    <a:pt x="256" y="175"/>
                  </a:lnTo>
                  <a:lnTo>
                    <a:pt x="254" y="175"/>
                  </a:lnTo>
                  <a:lnTo>
                    <a:pt x="256" y="175"/>
                  </a:lnTo>
                  <a:lnTo>
                    <a:pt x="254" y="175"/>
                  </a:lnTo>
                  <a:lnTo>
                    <a:pt x="254" y="173"/>
                  </a:lnTo>
                  <a:lnTo>
                    <a:pt x="254" y="171"/>
                  </a:lnTo>
                  <a:lnTo>
                    <a:pt x="254" y="169"/>
                  </a:lnTo>
                  <a:lnTo>
                    <a:pt x="256" y="169"/>
                  </a:lnTo>
                  <a:lnTo>
                    <a:pt x="256" y="167"/>
                  </a:lnTo>
                  <a:lnTo>
                    <a:pt x="256" y="165"/>
                  </a:lnTo>
                  <a:lnTo>
                    <a:pt x="256" y="167"/>
                  </a:lnTo>
                  <a:lnTo>
                    <a:pt x="256" y="165"/>
                  </a:lnTo>
                  <a:lnTo>
                    <a:pt x="256" y="163"/>
                  </a:lnTo>
                  <a:lnTo>
                    <a:pt x="256" y="161"/>
                  </a:lnTo>
                  <a:lnTo>
                    <a:pt x="256" y="163"/>
                  </a:lnTo>
                  <a:lnTo>
                    <a:pt x="256" y="161"/>
                  </a:lnTo>
                  <a:lnTo>
                    <a:pt x="256" y="159"/>
                  </a:lnTo>
                  <a:lnTo>
                    <a:pt x="256" y="161"/>
                  </a:lnTo>
                  <a:lnTo>
                    <a:pt x="256" y="159"/>
                  </a:lnTo>
                  <a:lnTo>
                    <a:pt x="256" y="157"/>
                  </a:lnTo>
                  <a:lnTo>
                    <a:pt x="254" y="157"/>
                  </a:lnTo>
                  <a:lnTo>
                    <a:pt x="254" y="155"/>
                  </a:lnTo>
                  <a:lnTo>
                    <a:pt x="254" y="157"/>
                  </a:lnTo>
                  <a:lnTo>
                    <a:pt x="254" y="155"/>
                  </a:lnTo>
                  <a:lnTo>
                    <a:pt x="254" y="155"/>
                  </a:lnTo>
                  <a:lnTo>
                    <a:pt x="256" y="155"/>
                  </a:lnTo>
                  <a:lnTo>
                    <a:pt x="256" y="153"/>
                  </a:lnTo>
                  <a:lnTo>
                    <a:pt x="256" y="151"/>
                  </a:lnTo>
                  <a:lnTo>
                    <a:pt x="256" y="153"/>
                  </a:lnTo>
                  <a:lnTo>
                    <a:pt x="256" y="151"/>
                  </a:lnTo>
                  <a:lnTo>
                    <a:pt x="258" y="151"/>
                  </a:lnTo>
                  <a:lnTo>
                    <a:pt x="256" y="151"/>
                  </a:lnTo>
                  <a:lnTo>
                    <a:pt x="258" y="151"/>
                  </a:lnTo>
                  <a:lnTo>
                    <a:pt x="256" y="151"/>
                  </a:lnTo>
                  <a:lnTo>
                    <a:pt x="256" y="149"/>
                  </a:lnTo>
                  <a:lnTo>
                    <a:pt x="256" y="151"/>
                  </a:lnTo>
                  <a:lnTo>
                    <a:pt x="256" y="149"/>
                  </a:lnTo>
                  <a:lnTo>
                    <a:pt x="256" y="147"/>
                  </a:lnTo>
                  <a:lnTo>
                    <a:pt x="256" y="149"/>
                  </a:lnTo>
                  <a:lnTo>
                    <a:pt x="256" y="147"/>
                  </a:lnTo>
                  <a:lnTo>
                    <a:pt x="256" y="149"/>
                  </a:lnTo>
                  <a:lnTo>
                    <a:pt x="256" y="147"/>
                  </a:lnTo>
                  <a:lnTo>
                    <a:pt x="258" y="147"/>
                  </a:lnTo>
                  <a:lnTo>
                    <a:pt x="256" y="147"/>
                  </a:lnTo>
                  <a:lnTo>
                    <a:pt x="256" y="145"/>
                  </a:lnTo>
                  <a:lnTo>
                    <a:pt x="256" y="147"/>
                  </a:lnTo>
                  <a:lnTo>
                    <a:pt x="256" y="145"/>
                  </a:lnTo>
                  <a:lnTo>
                    <a:pt x="258" y="145"/>
                  </a:lnTo>
                  <a:lnTo>
                    <a:pt x="256" y="145"/>
                  </a:lnTo>
                  <a:lnTo>
                    <a:pt x="258" y="145"/>
                  </a:lnTo>
                  <a:lnTo>
                    <a:pt x="256" y="145"/>
                  </a:lnTo>
                  <a:lnTo>
                    <a:pt x="258" y="145"/>
                  </a:lnTo>
                  <a:lnTo>
                    <a:pt x="256" y="145"/>
                  </a:lnTo>
                  <a:lnTo>
                    <a:pt x="258" y="143"/>
                  </a:lnTo>
                  <a:lnTo>
                    <a:pt x="256" y="143"/>
                  </a:lnTo>
                  <a:lnTo>
                    <a:pt x="258" y="143"/>
                  </a:lnTo>
                  <a:lnTo>
                    <a:pt x="256" y="143"/>
                  </a:lnTo>
                  <a:lnTo>
                    <a:pt x="258" y="143"/>
                  </a:lnTo>
                  <a:lnTo>
                    <a:pt x="258" y="141"/>
                  </a:lnTo>
                  <a:lnTo>
                    <a:pt x="258" y="143"/>
                  </a:lnTo>
                  <a:lnTo>
                    <a:pt x="258" y="141"/>
                  </a:lnTo>
                  <a:lnTo>
                    <a:pt x="258" y="143"/>
                  </a:lnTo>
                  <a:lnTo>
                    <a:pt x="258" y="141"/>
                  </a:lnTo>
                  <a:lnTo>
                    <a:pt x="258" y="139"/>
                  </a:lnTo>
                  <a:lnTo>
                    <a:pt x="258" y="137"/>
                  </a:lnTo>
                  <a:lnTo>
                    <a:pt x="258" y="135"/>
                  </a:lnTo>
                  <a:lnTo>
                    <a:pt x="258" y="137"/>
                  </a:lnTo>
                  <a:lnTo>
                    <a:pt x="258" y="135"/>
                  </a:lnTo>
                  <a:lnTo>
                    <a:pt x="260" y="135"/>
                  </a:lnTo>
                  <a:lnTo>
                    <a:pt x="258" y="135"/>
                  </a:lnTo>
                  <a:lnTo>
                    <a:pt x="260" y="135"/>
                  </a:lnTo>
                  <a:lnTo>
                    <a:pt x="260" y="132"/>
                  </a:lnTo>
                  <a:lnTo>
                    <a:pt x="260" y="135"/>
                  </a:lnTo>
                  <a:lnTo>
                    <a:pt x="260" y="132"/>
                  </a:lnTo>
                  <a:lnTo>
                    <a:pt x="260" y="135"/>
                  </a:lnTo>
                  <a:lnTo>
                    <a:pt x="258" y="135"/>
                  </a:lnTo>
                  <a:lnTo>
                    <a:pt x="260" y="135"/>
                  </a:lnTo>
                  <a:lnTo>
                    <a:pt x="258" y="135"/>
                  </a:lnTo>
                  <a:lnTo>
                    <a:pt x="258" y="132"/>
                  </a:lnTo>
                  <a:lnTo>
                    <a:pt x="258" y="130"/>
                  </a:lnTo>
                  <a:lnTo>
                    <a:pt x="258" y="128"/>
                  </a:lnTo>
                  <a:lnTo>
                    <a:pt x="258" y="130"/>
                  </a:lnTo>
                  <a:lnTo>
                    <a:pt x="258" y="128"/>
                  </a:lnTo>
                  <a:lnTo>
                    <a:pt x="256" y="128"/>
                  </a:lnTo>
                  <a:lnTo>
                    <a:pt x="258" y="128"/>
                  </a:lnTo>
                  <a:lnTo>
                    <a:pt x="258" y="126"/>
                  </a:lnTo>
                  <a:lnTo>
                    <a:pt x="258" y="128"/>
                  </a:lnTo>
                  <a:lnTo>
                    <a:pt x="258" y="126"/>
                  </a:lnTo>
                  <a:lnTo>
                    <a:pt x="258" y="124"/>
                  </a:lnTo>
                  <a:lnTo>
                    <a:pt x="258" y="126"/>
                  </a:lnTo>
                  <a:lnTo>
                    <a:pt x="258" y="124"/>
                  </a:lnTo>
                  <a:lnTo>
                    <a:pt x="258" y="126"/>
                  </a:lnTo>
                  <a:lnTo>
                    <a:pt x="258" y="124"/>
                  </a:lnTo>
                  <a:lnTo>
                    <a:pt x="258" y="122"/>
                  </a:lnTo>
                  <a:lnTo>
                    <a:pt x="258" y="124"/>
                  </a:lnTo>
                  <a:lnTo>
                    <a:pt x="258" y="122"/>
                  </a:lnTo>
                  <a:lnTo>
                    <a:pt x="258" y="124"/>
                  </a:lnTo>
                  <a:lnTo>
                    <a:pt x="258" y="122"/>
                  </a:lnTo>
                  <a:lnTo>
                    <a:pt x="256" y="122"/>
                  </a:lnTo>
                  <a:lnTo>
                    <a:pt x="258" y="122"/>
                  </a:lnTo>
                  <a:lnTo>
                    <a:pt x="256" y="122"/>
                  </a:lnTo>
                  <a:lnTo>
                    <a:pt x="258" y="122"/>
                  </a:lnTo>
                  <a:lnTo>
                    <a:pt x="256" y="122"/>
                  </a:lnTo>
                  <a:lnTo>
                    <a:pt x="258" y="122"/>
                  </a:lnTo>
                  <a:lnTo>
                    <a:pt x="256" y="122"/>
                  </a:lnTo>
                  <a:lnTo>
                    <a:pt x="258" y="122"/>
                  </a:lnTo>
                  <a:lnTo>
                    <a:pt x="256" y="122"/>
                  </a:lnTo>
                  <a:lnTo>
                    <a:pt x="258" y="122"/>
                  </a:lnTo>
                  <a:lnTo>
                    <a:pt x="256" y="122"/>
                  </a:lnTo>
                  <a:lnTo>
                    <a:pt x="258" y="122"/>
                  </a:lnTo>
                  <a:lnTo>
                    <a:pt x="256" y="122"/>
                  </a:lnTo>
                  <a:lnTo>
                    <a:pt x="258" y="122"/>
                  </a:lnTo>
                  <a:lnTo>
                    <a:pt x="256" y="122"/>
                  </a:lnTo>
                  <a:lnTo>
                    <a:pt x="256" y="120"/>
                  </a:lnTo>
                  <a:lnTo>
                    <a:pt x="258" y="120"/>
                  </a:lnTo>
                  <a:lnTo>
                    <a:pt x="256" y="120"/>
                  </a:lnTo>
                  <a:lnTo>
                    <a:pt x="258" y="120"/>
                  </a:lnTo>
                  <a:lnTo>
                    <a:pt x="256" y="120"/>
                  </a:lnTo>
                  <a:lnTo>
                    <a:pt x="258" y="120"/>
                  </a:lnTo>
                  <a:lnTo>
                    <a:pt x="256" y="120"/>
                  </a:lnTo>
                  <a:lnTo>
                    <a:pt x="258" y="120"/>
                  </a:lnTo>
                  <a:lnTo>
                    <a:pt x="256" y="120"/>
                  </a:lnTo>
                  <a:lnTo>
                    <a:pt x="256" y="118"/>
                  </a:lnTo>
                  <a:lnTo>
                    <a:pt x="256" y="120"/>
                  </a:lnTo>
                  <a:lnTo>
                    <a:pt x="256" y="118"/>
                  </a:lnTo>
                  <a:lnTo>
                    <a:pt x="258" y="118"/>
                  </a:lnTo>
                  <a:lnTo>
                    <a:pt x="256" y="118"/>
                  </a:lnTo>
                  <a:lnTo>
                    <a:pt x="258" y="118"/>
                  </a:lnTo>
                  <a:lnTo>
                    <a:pt x="258" y="120"/>
                  </a:lnTo>
                  <a:lnTo>
                    <a:pt x="258" y="118"/>
                  </a:lnTo>
                  <a:lnTo>
                    <a:pt x="256" y="118"/>
                  </a:lnTo>
                  <a:lnTo>
                    <a:pt x="258" y="118"/>
                  </a:lnTo>
                  <a:lnTo>
                    <a:pt x="256" y="118"/>
                  </a:lnTo>
                  <a:lnTo>
                    <a:pt x="256" y="116"/>
                  </a:lnTo>
                  <a:lnTo>
                    <a:pt x="258" y="116"/>
                  </a:lnTo>
                  <a:lnTo>
                    <a:pt x="256" y="116"/>
                  </a:lnTo>
                  <a:lnTo>
                    <a:pt x="256" y="118"/>
                  </a:lnTo>
                  <a:lnTo>
                    <a:pt x="256" y="116"/>
                  </a:lnTo>
                  <a:lnTo>
                    <a:pt x="258" y="116"/>
                  </a:lnTo>
                  <a:lnTo>
                    <a:pt x="256" y="116"/>
                  </a:lnTo>
                  <a:lnTo>
                    <a:pt x="256" y="114"/>
                  </a:lnTo>
                  <a:lnTo>
                    <a:pt x="256" y="112"/>
                  </a:lnTo>
                  <a:lnTo>
                    <a:pt x="254" y="112"/>
                  </a:lnTo>
                  <a:lnTo>
                    <a:pt x="254" y="110"/>
                  </a:lnTo>
                  <a:lnTo>
                    <a:pt x="254" y="112"/>
                  </a:lnTo>
                  <a:lnTo>
                    <a:pt x="254" y="110"/>
                  </a:lnTo>
                  <a:lnTo>
                    <a:pt x="254" y="112"/>
                  </a:lnTo>
                  <a:lnTo>
                    <a:pt x="254" y="110"/>
                  </a:lnTo>
                  <a:lnTo>
                    <a:pt x="252" y="110"/>
                  </a:lnTo>
                  <a:lnTo>
                    <a:pt x="254" y="110"/>
                  </a:lnTo>
                  <a:lnTo>
                    <a:pt x="252" y="110"/>
                  </a:lnTo>
                  <a:lnTo>
                    <a:pt x="252" y="108"/>
                  </a:lnTo>
                  <a:lnTo>
                    <a:pt x="250" y="108"/>
                  </a:lnTo>
                  <a:lnTo>
                    <a:pt x="252" y="108"/>
                  </a:lnTo>
                  <a:lnTo>
                    <a:pt x="250" y="108"/>
                  </a:lnTo>
                  <a:lnTo>
                    <a:pt x="252" y="108"/>
                  </a:lnTo>
                  <a:lnTo>
                    <a:pt x="250" y="108"/>
                  </a:lnTo>
                  <a:lnTo>
                    <a:pt x="252" y="108"/>
                  </a:lnTo>
                  <a:lnTo>
                    <a:pt x="250" y="108"/>
                  </a:lnTo>
                  <a:lnTo>
                    <a:pt x="250" y="106"/>
                  </a:lnTo>
                  <a:lnTo>
                    <a:pt x="250" y="108"/>
                  </a:lnTo>
                  <a:lnTo>
                    <a:pt x="250" y="106"/>
                  </a:lnTo>
                  <a:lnTo>
                    <a:pt x="250" y="108"/>
                  </a:lnTo>
                  <a:lnTo>
                    <a:pt x="250" y="106"/>
                  </a:lnTo>
                  <a:lnTo>
                    <a:pt x="250" y="108"/>
                  </a:lnTo>
                  <a:lnTo>
                    <a:pt x="250" y="106"/>
                  </a:lnTo>
                  <a:lnTo>
                    <a:pt x="250" y="108"/>
                  </a:lnTo>
                  <a:lnTo>
                    <a:pt x="250" y="106"/>
                  </a:lnTo>
                  <a:lnTo>
                    <a:pt x="248" y="106"/>
                  </a:lnTo>
                  <a:lnTo>
                    <a:pt x="250" y="106"/>
                  </a:lnTo>
                  <a:lnTo>
                    <a:pt x="248" y="106"/>
                  </a:lnTo>
                  <a:lnTo>
                    <a:pt x="250" y="106"/>
                  </a:lnTo>
                  <a:lnTo>
                    <a:pt x="250" y="106"/>
                  </a:lnTo>
                  <a:lnTo>
                    <a:pt x="248" y="106"/>
                  </a:lnTo>
                  <a:lnTo>
                    <a:pt x="248" y="106"/>
                  </a:lnTo>
                  <a:lnTo>
                    <a:pt x="248" y="106"/>
                  </a:lnTo>
                  <a:lnTo>
                    <a:pt x="248" y="106"/>
                  </a:lnTo>
                  <a:lnTo>
                    <a:pt x="248" y="106"/>
                  </a:lnTo>
                  <a:lnTo>
                    <a:pt x="250" y="106"/>
                  </a:lnTo>
                  <a:lnTo>
                    <a:pt x="248" y="106"/>
                  </a:lnTo>
                  <a:lnTo>
                    <a:pt x="250" y="106"/>
                  </a:lnTo>
                  <a:lnTo>
                    <a:pt x="248" y="106"/>
                  </a:lnTo>
                  <a:lnTo>
                    <a:pt x="250" y="106"/>
                  </a:lnTo>
                  <a:lnTo>
                    <a:pt x="248" y="106"/>
                  </a:lnTo>
                  <a:lnTo>
                    <a:pt x="250" y="106"/>
                  </a:lnTo>
                  <a:lnTo>
                    <a:pt x="248" y="106"/>
                  </a:lnTo>
                  <a:lnTo>
                    <a:pt x="250" y="106"/>
                  </a:lnTo>
                  <a:lnTo>
                    <a:pt x="248" y="106"/>
                  </a:lnTo>
                  <a:lnTo>
                    <a:pt x="250" y="106"/>
                  </a:lnTo>
                  <a:lnTo>
                    <a:pt x="248" y="106"/>
                  </a:lnTo>
                  <a:lnTo>
                    <a:pt x="248" y="104"/>
                  </a:lnTo>
                  <a:lnTo>
                    <a:pt x="246" y="104"/>
                  </a:lnTo>
                  <a:lnTo>
                    <a:pt x="248" y="104"/>
                  </a:lnTo>
                  <a:lnTo>
                    <a:pt x="246" y="104"/>
                  </a:lnTo>
                  <a:lnTo>
                    <a:pt x="246" y="102"/>
                  </a:lnTo>
                  <a:lnTo>
                    <a:pt x="248" y="102"/>
                  </a:lnTo>
                  <a:lnTo>
                    <a:pt x="246" y="102"/>
                  </a:lnTo>
                  <a:lnTo>
                    <a:pt x="248" y="102"/>
                  </a:lnTo>
                  <a:lnTo>
                    <a:pt x="246" y="102"/>
                  </a:lnTo>
                  <a:lnTo>
                    <a:pt x="246" y="100"/>
                  </a:lnTo>
                  <a:lnTo>
                    <a:pt x="246" y="102"/>
                  </a:lnTo>
                  <a:lnTo>
                    <a:pt x="246" y="100"/>
                  </a:lnTo>
                  <a:lnTo>
                    <a:pt x="244" y="100"/>
                  </a:lnTo>
                  <a:lnTo>
                    <a:pt x="246" y="100"/>
                  </a:lnTo>
                  <a:lnTo>
                    <a:pt x="246" y="98"/>
                  </a:lnTo>
                  <a:lnTo>
                    <a:pt x="248" y="98"/>
                  </a:lnTo>
                  <a:lnTo>
                    <a:pt x="246" y="98"/>
                  </a:lnTo>
                  <a:lnTo>
                    <a:pt x="246" y="100"/>
                  </a:lnTo>
                  <a:lnTo>
                    <a:pt x="246" y="98"/>
                  </a:lnTo>
                  <a:lnTo>
                    <a:pt x="246" y="100"/>
                  </a:lnTo>
                  <a:lnTo>
                    <a:pt x="246" y="98"/>
                  </a:lnTo>
                  <a:lnTo>
                    <a:pt x="246" y="100"/>
                  </a:lnTo>
                  <a:lnTo>
                    <a:pt x="244" y="100"/>
                  </a:lnTo>
                  <a:lnTo>
                    <a:pt x="242" y="100"/>
                  </a:lnTo>
                  <a:lnTo>
                    <a:pt x="240" y="100"/>
                  </a:lnTo>
                  <a:lnTo>
                    <a:pt x="238" y="100"/>
                  </a:lnTo>
                  <a:lnTo>
                    <a:pt x="236" y="100"/>
                  </a:lnTo>
                  <a:lnTo>
                    <a:pt x="238" y="100"/>
                  </a:lnTo>
                  <a:lnTo>
                    <a:pt x="236" y="100"/>
                  </a:lnTo>
                  <a:lnTo>
                    <a:pt x="234" y="100"/>
                  </a:lnTo>
                  <a:lnTo>
                    <a:pt x="236" y="100"/>
                  </a:lnTo>
                  <a:lnTo>
                    <a:pt x="236" y="102"/>
                  </a:lnTo>
                  <a:lnTo>
                    <a:pt x="234" y="102"/>
                  </a:lnTo>
                  <a:lnTo>
                    <a:pt x="236" y="102"/>
                  </a:lnTo>
                  <a:lnTo>
                    <a:pt x="234" y="102"/>
                  </a:lnTo>
                  <a:lnTo>
                    <a:pt x="234" y="100"/>
                  </a:lnTo>
                  <a:lnTo>
                    <a:pt x="234" y="102"/>
                  </a:lnTo>
                  <a:lnTo>
                    <a:pt x="234" y="100"/>
                  </a:lnTo>
                  <a:lnTo>
                    <a:pt x="234" y="102"/>
                  </a:lnTo>
                  <a:lnTo>
                    <a:pt x="234" y="100"/>
                  </a:lnTo>
                  <a:lnTo>
                    <a:pt x="234" y="102"/>
                  </a:lnTo>
                  <a:lnTo>
                    <a:pt x="234" y="100"/>
                  </a:lnTo>
                  <a:lnTo>
                    <a:pt x="234" y="102"/>
                  </a:lnTo>
                  <a:lnTo>
                    <a:pt x="234" y="100"/>
                  </a:lnTo>
                  <a:lnTo>
                    <a:pt x="234" y="102"/>
                  </a:lnTo>
                  <a:lnTo>
                    <a:pt x="234" y="100"/>
                  </a:lnTo>
                  <a:lnTo>
                    <a:pt x="232" y="100"/>
                  </a:lnTo>
                  <a:lnTo>
                    <a:pt x="234" y="100"/>
                  </a:lnTo>
                  <a:lnTo>
                    <a:pt x="232" y="100"/>
                  </a:lnTo>
                  <a:lnTo>
                    <a:pt x="232" y="98"/>
                  </a:lnTo>
                  <a:lnTo>
                    <a:pt x="230" y="98"/>
                  </a:lnTo>
                  <a:lnTo>
                    <a:pt x="232" y="98"/>
                  </a:lnTo>
                  <a:lnTo>
                    <a:pt x="230" y="98"/>
                  </a:lnTo>
                  <a:lnTo>
                    <a:pt x="232" y="98"/>
                  </a:lnTo>
                  <a:lnTo>
                    <a:pt x="230" y="98"/>
                  </a:lnTo>
                  <a:lnTo>
                    <a:pt x="232" y="98"/>
                  </a:lnTo>
                  <a:lnTo>
                    <a:pt x="230" y="98"/>
                  </a:lnTo>
                  <a:lnTo>
                    <a:pt x="232" y="98"/>
                  </a:lnTo>
                  <a:lnTo>
                    <a:pt x="230" y="96"/>
                  </a:lnTo>
                  <a:lnTo>
                    <a:pt x="230" y="98"/>
                  </a:lnTo>
                  <a:lnTo>
                    <a:pt x="230" y="96"/>
                  </a:lnTo>
                  <a:lnTo>
                    <a:pt x="230" y="98"/>
                  </a:lnTo>
                  <a:lnTo>
                    <a:pt x="230" y="96"/>
                  </a:lnTo>
                  <a:lnTo>
                    <a:pt x="228" y="96"/>
                  </a:lnTo>
                  <a:lnTo>
                    <a:pt x="230" y="96"/>
                  </a:lnTo>
                  <a:lnTo>
                    <a:pt x="228" y="96"/>
                  </a:lnTo>
                  <a:lnTo>
                    <a:pt x="228" y="94"/>
                  </a:lnTo>
                  <a:lnTo>
                    <a:pt x="228" y="96"/>
                  </a:lnTo>
                  <a:lnTo>
                    <a:pt x="226" y="96"/>
                  </a:lnTo>
                  <a:lnTo>
                    <a:pt x="226" y="94"/>
                  </a:lnTo>
                  <a:lnTo>
                    <a:pt x="228" y="94"/>
                  </a:lnTo>
                  <a:lnTo>
                    <a:pt x="226" y="94"/>
                  </a:lnTo>
                  <a:lnTo>
                    <a:pt x="226" y="92"/>
                  </a:lnTo>
                  <a:lnTo>
                    <a:pt x="226" y="92"/>
                  </a:lnTo>
                  <a:lnTo>
                    <a:pt x="226" y="92"/>
                  </a:lnTo>
                  <a:lnTo>
                    <a:pt x="226" y="92"/>
                  </a:lnTo>
                  <a:lnTo>
                    <a:pt x="226" y="92"/>
                  </a:lnTo>
                  <a:lnTo>
                    <a:pt x="226" y="90"/>
                  </a:lnTo>
                  <a:lnTo>
                    <a:pt x="226" y="92"/>
                  </a:lnTo>
                  <a:lnTo>
                    <a:pt x="226" y="92"/>
                  </a:lnTo>
                  <a:lnTo>
                    <a:pt x="226" y="90"/>
                  </a:lnTo>
                  <a:lnTo>
                    <a:pt x="226" y="90"/>
                  </a:lnTo>
                  <a:lnTo>
                    <a:pt x="226" y="90"/>
                  </a:lnTo>
                  <a:lnTo>
                    <a:pt x="226" y="90"/>
                  </a:lnTo>
                  <a:lnTo>
                    <a:pt x="226" y="90"/>
                  </a:lnTo>
                  <a:lnTo>
                    <a:pt x="226" y="88"/>
                  </a:lnTo>
                  <a:lnTo>
                    <a:pt x="226" y="90"/>
                  </a:lnTo>
                  <a:lnTo>
                    <a:pt x="224" y="90"/>
                  </a:lnTo>
                  <a:lnTo>
                    <a:pt x="226" y="90"/>
                  </a:lnTo>
                  <a:lnTo>
                    <a:pt x="224" y="90"/>
                  </a:lnTo>
                  <a:lnTo>
                    <a:pt x="224" y="88"/>
                  </a:lnTo>
                  <a:lnTo>
                    <a:pt x="226" y="88"/>
                  </a:lnTo>
                  <a:lnTo>
                    <a:pt x="224" y="88"/>
                  </a:lnTo>
                  <a:lnTo>
                    <a:pt x="224" y="86"/>
                  </a:lnTo>
                  <a:lnTo>
                    <a:pt x="224" y="88"/>
                  </a:lnTo>
                  <a:lnTo>
                    <a:pt x="224" y="86"/>
                  </a:lnTo>
                  <a:lnTo>
                    <a:pt x="224" y="88"/>
                  </a:lnTo>
                  <a:lnTo>
                    <a:pt x="224" y="86"/>
                  </a:lnTo>
                  <a:lnTo>
                    <a:pt x="222" y="86"/>
                  </a:lnTo>
                  <a:lnTo>
                    <a:pt x="224" y="88"/>
                  </a:lnTo>
                  <a:lnTo>
                    <a:pt x="222" y="88"/>
                  </a:lnTo>
                  <a:lnTo>
                    <a:pt x="222" y="86"/>
                  </a:lnTo>
                  <a:lnTo>
                    <a:pt x="224" y="86"/>
                  </a:lnTo>
                  <a:lnTo>
                    <a:pt x="222" y="86"/>
                  </a:lnTo>
                  <a:lnTo>
                    <a:pt x="222" y="88"/>
                  </a:lnTo>
                  <a:lnTo>
                    <a:pt x="222" y="86"/>
                  </a:lnTo>
                  <a:lnTo>
                    <a:pt x="222" y="88"/>
                  </a:lnTo>
                  <a:lnTo>
                    <a:pt x="222" y="86"/>
                  </a:lnTo>
                  <a:lnTo>
                    <a:pt x="222" y="88"/>
                  </a:lnTo>
                  <a:lnTo>
                    <a:pt x="222" y="86"/>
                  </a:lnTo>
                  <a:lnTo>
                    <a:pt x="222" y="88"/>
                  </a:lnTo>
                  <a:lnTo>
                    <a:pt x="222" y="86"/>
                  </a:lnTo>
                  <a:lnTo>
                    <a:pt x="222" y="88"/>
                  </a:lnTo>
                  <a:lnTo>
                    <a:pt x="220" y="88"/>
                  </a:lnTo>
                  <a:lnTo>
                    <a:pt x="222" y="88"/>
                  </a:lnTo>
                  <a:lnTo>
                    <a:pt x="220" y="88"/>
                  </a:lnTo>
                  <a:lnTo>
                    <a:pt x="220" y="86"/>
                  </a:lnTo>
                  <a:lnTo>
                    <a:pt x="220" y="88"/>
                  </a:lnTo>
                  <a:lnTo>
                    <a:pt x="220" y="86"/>
                  </a:lnTo>
                  <a:lnTo>
                    <a:pt x="222" y="86"/>
                  </a:lnTo>
                  <a:lnTo>
                    <a:pt x="220" y="86"/>
                  </a:lnTo>
                  <a:lnTo>
                    <a:pt x="220" y="88"/>
                  </a:lnTo>
                  <a:lnTo>
                    <a:pt x="220" y="86"/>
                  </a:lnTo>
                  <a:lnTo>
                    <a:pt x="218" y="86"/>
                  </a:lnTo>
                  <a:lnTo>
                    <a:pt x="218" y="84"/>
                  </a:lnTo>
                  <a:lnTo>
                    <a:pt x="218" y="86"/>
                  </a:lnTo>
                  <a:lnTo>
                    <a:pt x="218" y="84"/>
                  </a:lnTo>
                  <a:lnTo>
                    <a:pt x="218" y="86"/>
                  </a:lnTo>
                  <a:lnTo>
                    <a:pt x="218" y="84"/>
                  </a:lnTo>
                  <a:lnTo>
                    <a:pt x="216" y="84"/>
                  </a:lnTo>
                  <a:lnTo>
                    <a:pt x="214" y="84"/>
                  </a:lnTo>
                  <a:lnTo>
                    <a:pt x="216" y="84"/>
                  </a:lnTo>
                  <a:lnTo>
                    <a:pt x="214" y="84"/>
                  </a:lnTo>
                  <a:lnTo>
                    <a:pt x="216" y="84"/>
                  </a:lnTo>
                  <a:lnTo>
                    <a:pt x="214" y="84"/>
                  </a:lnTo>
                  <a:lnTo>
                    <a:pt x="214" y="82"/>
                  </a:lnTo>
                  <a:lnTo>
                    <a:pt x="216" y="82"/>
                  </a:lnTo>
                  <a:lnTo>
                    <a:pt x="214" y="82"/>
                  </a:lnTo>
                  <a:lnTo>
                    <a:pt x="214" y="84"/>
                  </a:lnTo>
                  <a:lnTo>
                    <a:pt x="214" y="82"/>
                  </a:lnTo>
                  <a:lnTo>
                    <a:pt x="214" y="84"/>
                  </a:lnTo>
                  <a:lnTo>
                    <a:pt x="214" y="82"/>
                  </a:lnTo>
                  <a:lnTo>
                    <a:pt x="214" y="84"/>
                  </a:lnTo>
                  <a:lnTo>
                    <a:pt x="214" y="82"/>
                  </a:lnTo>
                  <a:lnTo>
                    <a:pt x="214" y="80"/>
                  </a:lnTo>
                  <a:lnTo>
                    <a:pt x="214" y="82"/>
                  </a:lnTo>
                  <a:lnTo>
                    <a:pt x="214" y="80"/>
                  </a:lnTo>
                  <a:lnTo>
                    <a:pt x="212" y="80"/>
                  </a:lnTo>
                  <a:lnTo>
                    <a:pt x="214" y="80"/>
                  </a:lnTo>
                  <a:lnTo>
                    <a:pt x="212" y="80"/>
                  </a:lnTo>
                  <a:lnTo>
                    <a:pt x="214" y="80"/>
                  </a:lnTo>
                  <a:lnTo>
                    <a:pt x="212" y="80"/>
                  </a:lnTo>
                  <a:lnTo>
                    <a:pt x="212" y="78"/>
                  </a:lnTo>
                  <a:lnTo>
                    <a:pt x="214" y="78"/>
                  </a:lnTo>
                  <a:lnTo>
                    <a:pt x="212" y="78"/>
                  </a:lnTo>
                  <a:lnTo>
                    <a:pt x="214" y="78"/>
                  </a:lnTo>
                  <a:lnTo>
                    <a:pt x="212" y="78"/>
                  </a:lnTo>
                  <a:lnTo>
                    <a:pt x="214" y="78"/>
                  </a:lnTo>
                  <a:lnTo>
                    <a:pt x="212" y="78"/>
                  </a:lnTo>
                  <a:lnTo>
                    <a:pt x="212" y="76"/>
                  </a:lnTo>
                  <a:lnTo>
                    <a:pt x="214" y="76"/>
                  </a:lnTo>
                  <a:lnTo>
                    <a:pt x="212" y="76"/>
                  </a:lnTo>
                  <a:lnTo>
                    <a:pt x="214" y="76"/>
                  </a:lnTo>
                  <a:lnTo>
                    <a:pt x="212" y="76"/>
                  </a:lnTo>
                  <a:lnTo>
                    <a:pt x="214" y="76"/>
                  </a:lnTo>
                  <a:lnTo>
                    <a:pt x="212" y="76"/>
                  </a:lnTo>
                  <a:lnTo>
                    <a:pt x="214" y="76"/>
                  </a:lnTo>
                  <a:lnTo>
                    <a:pt x="212" y="76"/>
                  </a:lnTo>
                  <a:lnTo>
                    <a:pt x="214" y="76"/>
                  </a:lnTo>
                  <a:lnTo>
                    <a:pt x="212" y="76"/>
                  </a:lnTo>
                  <a:lnTo>
                    <a:pt x="214" y="76"/>
                  </a:lnTo>
                  <a:lnTo>
                    <a:pt x="212" y="76"/>
                  </a:lnTo>
                  <a:lnTo>
                    <a:pt x="212" y="74"/>
                  </a:lnTo>
                  <a:lnTo>
                    <a:pt x="214" y="74"/>
                  </a:lnTo>
                  <a:lnTo>
                    <a:pt x="212" y="74"/>
                  </a:lnTo>
                  <a:lnTo>
                    <a:pt x="212" y="76"/>
                  </a:lnTo>
                  <a:lnTo>
                    <a:pt x="212" y="74"/>
                  </a:lnTo>
                  <a:lnTo>
                    <a:pt x="210" y="74"/>
                  </a:lnTo>
                  <a:lnTo>
                    <a:pt x="208" y="74"/>
                  </a:lnTo>
                  <a:lnTo>
                    <a:pt x="208" y="72"/>
                  </a:lnTo>
                  <a:lnTo>
                    <a:pt x="206" y="72"/>
                  </a:lnTo>
                  <a:lnTo>
                    <a:pt x="204" y="72"/>
                  </a:lnTo>
                  <a:lnTo>
                    <a:pt x="204" y="70"/>
                  </a:lnTo>
                  <a:lnTo>
                    <a:pt x="202" y="70"/>
                  </a:lnTo>
                  <a:lnTo>
                    <a:pt x="204" y="70"/>
                  </a:lnTo>
                  <a:lnTo>
                    <a:pt x="202" y="70"/>
                  </a:lnTo>
                  <a:lnTo>
                    <a:pt x="202" y="68"/>
                  </a:lnTo>
                  <a:lnTo>
                    <a:pt x="204" y="68"/>
                  </a:lnTo>
                  <a:lnTo>
                    <a:pt x="202" y="68"/>
                  </a:lnTo>
                  <a:lnTo>
                    <a:pt x="204" y="68"/>
                  </a:lnTo>
                  <a:lnTo>
                    <a:pt x="204" y="70"/>
                  </a:lnTo>
                  <a:lnTo>
                    <a:pt x="204" y="68"/>
                  </a:lnTo>
                  <a:lnTo>
                    <a:pt x="202" y="68"/>
                  </a:lnTo>
                  <a:lnTo>
                    <a:pt x="202" y="66"/>
                  </a:lnTo>
                  <a:lnTo>
                    <a:pt x="202" y="68"/>
                  </a:lnTo>
                  <a:lnTo>
                    <a:pt x="202" y="66"/>
                  </a:lnTo>
                  <a:lnTo>
                    <a:pt x="202" y="68"/>
                  </a:lnTo>
                  <a:lnTo>
                    <a:pt x="202" y="66"/>
                  </a:lnTo>
                  <a:lnTo>
                    <a:pt x="202" y="68"/>
                  </a:lnTo>
                  <a:lnTo>
                    <a:pt x="202" y="66"/>
                  </a:lnTo>
                  <a:lnTo>
                    <a:pt x="200" y="66"/>
                  </a:lnTo>
                  <a:lnTo>
                    <a:pt x="202" y="66"/>
                  </a:lnTo>
                  <a:lnTo>
                    <a:pt x="200" y="66"/>
                  </a:lnTo>
                  <a:lnTo>
                    <a:pt x="200" y="64"/>
                  </a:lnTo>
                  <a:lnTo>
                    <a:pt x="198" y="64"/>
                  </a:lnTo>
                  <a:lnTo>
                    <a:pt x="200" y="64"/>
                  </a:lnTo>
                  <a:lnTo>
                    <a:pt x="198" y="64"/>
                  </a:lnTo>
                  <a:lnTo>
                    <a:pt x="198" y="62"/>
                  </a:lnTo>
                  <a:lnTo>
                    <a:pt x="198" y="64"/>
                  </a:lnTo>
                  <a:lnTo>
                    <a:pt x="198" y="62"/>
                  </a:lnTo>
                  <a:lnTo>
                    <a:pt x="196" y="62"/>
                  </a:lnTo>
                  <a:lnTo>
                    <a:pt x="198" y="62"/>
                  </a:lnTo>
                  <a:lnTo>
                    <a:pt x="196" y="62"/>
                  </a:lnTo>
                  <a:lnTo>
                    <a:pt x="194" y="62"/>
                  </a:lnTo>
                  <a:lnTo>
                    <a:pt x="194" y="60"/>
                  </a:lnTo>
                  <a:lnTo>
                    <a:pt x="192" y="60"/>
                  </a:lnTo>
                  <a:lnTo>
                    <a:pt x="194" y="60"/>
                  </a:lnTo>
                  <a:lnTo>
                    <a:pt x="192" y="60"/>
                  </a:lnTo>
                  <a:lnTo>
                    <a:pt x="192" y="58"/>
                  </a:lnTo>
                  <a:lnTo>
                    <a:pt x="192" y="60"/>
                  </a:lnTo>
                  <a:lnTo>
                    <a:pt x="192" y="58"/>
                  </a:lnTo>
                  <a:lnTo>
                    <a:pt x="192" y="60"/>
                  </a:lnTo>
                  <a:lnTo>
                    <a:pt x="192" y="58"/>
                  </a:lnTo>
                  <a:lnTo>
                    <a:pt x="192" y="60"/>
                  </a:lnTo>
                  <a:lnTo>
                    <a:pt x="190" y="58"/>
                  </a:lnTo>
                  <a:lnTo>
                    <a:pt x="190" y="60"/>
                  </a:lnTo>
                  <a:lnTo>
                    <a:pt x="190" y="58"/>
                  </a:lnTo>
                  <a:lnTo>
                    <a:pt x="192" y="58"/>
                  </a:lnTo>
                  <a:lnTo>
                    <a:pt x="190" y="58"/>
                  </a:lnTo>
                  <a:lnTo>
                    <a:pt x="192" y="58"/>
                  </a:lnTo>
                  <a:lnTo>
                    <a:pt x="190" y="58"/>
                  </a:lnTo>
                  <a:lnTo>
                    <a:pt x="192" y="58"/>
                  </a:lnTo>
                  <a:lnTo>
                    <a:pt x="190" y="58"/>
                  </a:lnTo>
                  <a:lnTo>
                    <a:pt x="190" y="60"/>
                  </a:lnTo>
                  <a:lnTo>
                    <a:pt x="190" y="58"/>
                  </a:lnTo>
                  <a:lnTo>
                    <a:pt x="190" y="60"/>
                  </a:lnTo>
                  <a:lnTo>
                    <a:pt x="190" y="58"/>
                  </a:lnTo>
                  <a:lnTo>
                    <a:pt x="190" y="60"/>
                  </a:lnTo>
                  <a:lnTo>
                    <a:pt x="190" y="58"/>
                  </a:lnTo>
                  <a:lnTo>
                    <a:pt x="190" y="60"/>
                  </a:lnTo>
                  <a:lnTo>
                    <a:pt x="190" y="58"/>
                  </a:lnTo>
                  <a:lnTo>
                    <a:pt x="188" y="58"/>
                  </a:lnTo>
                  <a:lnTo>
                    <a:pt x="190" y="58"/>
                  </a:lnTo>
                  <a:lnTo>
                    <a:pt x="188" y="58"/>
                  </a:lnTo>
                  <a:lnTo>
                    <a:pt x="190" y="58"/>
                  </a:lnTo>
                  <a:lnTo>
                    <a:pt x="188" y="58"/>
                  </a:lnTo>
                  <a:lnTo>
                    <a:pt x="188" y="60"/>
                  </a:lnTo>
                  <a:lnTo>
                    <a:pt x="188" y="58"/>
                  </a:lnTo>
                  <a:lnTo>
                    <a:pt x="186" y="58"/>
                  </a:lnTo>
                  <a:lnTo>
                    <a:pt x="184" y="58"/>
                  </a:lnTo>
                  <a:lnTo>
                    <a:pt x="184" y="58"/>
                  </a:lnTo>
                  <a:lnTo>
                    <a:pt x="182" y="58"/>
                  </a:lnTo>
                  <a:lnTo>
                    <a:pt x="180" y="58"/>
                  </a:lnTo>
                  <a:lnTo>
                    <a:pt x="180" y="56"/>
                  </a:lnTo>
                  <a:lnTo>
                    <a:pt x="178" y="54"/>
                  </a:lnTo>
                  <a:lnTo>
                    <a:pt x="178" y="56"/>
                  </a:lnTo>
                  <a:lnTo>
                    <a:pt x="178" y="54"/>
                  </a:lnTo>
                  <a:lnTo>
                    <a:pt x="178" y="56"/>
                  </a:lnTo>
                  <a:lnTo>
                    <a:pt x="178" y="54"/>
                  </a:lnTo>
                  <a:lnTo>
                    <a:pt x="178" y="56"/>
                  </a:lnTo>
                  <a:lnTo>
                    <a:pt x="178" y="54"/>
                  </a:lnTo>
                  <a:lnTo>
                    <a:pt x="178" y="56"/>
                  </a:lnTo>
                  <a:lnTo>
                    <a:pt x="176" y="56"/>
                  </a:lnTo>
                  <a:lnTo>
                    <a:pt x="178" y="56"/>
                  </a:lnTo>
                  <a:lnTo>
                    <a:pt x="176" y="56"/>
                  </a:lnTo>
                  <a:lnTo>
                    <a:pt x="178" y="56"/>
                  </a:lnTo>
                  <a:lnTo>
                    <a:pt x="176" y="56"/>
                  </a:lnTo>
                  <a:lnTo>
                    <a:pt x="178" y="56"/>
                  </a:lnTo>
                  <a:lnTo>
                    <a:pt x="176" y="56"/>
                  </a:lnTo>
                  <a:lnTo>
                    <a:pt x="178" y="56"/>
                  </a:lnTo>
                  <a:lnTo>
                    <a:pt x="176" y="56"/>
                  </a:lnTo>
                  <a:lnTo>
                    <a:pt x="178" y="56"/>
                  </a:lnTo>
                  <a:lnTo>
                    <a:pt x="176" y="56"/>
                  </a:lnTo>
                  <a:lnTo>
                    <a:pt x="176" y="56"/>
                  </a:lnTo>
                  <a:lnTo>
                    <a:pt x="174" y="56"/>
                  </a:lnTo>
                  <a:lnTo>
                    <a:pt x="176" y="56"/>
                  </a:lnTo>
                  <a:lnTo>
                    <a:pt x="174" y="56"/>
                  </a:lnTo>
                  <a:lnTo>
                    <a:pt x="176" y="56"/>
                  </a:lnTo>
                  <a:lnTo>
                    <a:pt x="174" y="56"/>
                  </a:lnTo>
                  <a:lnTo>
                    <a:pt x="176" y="56"/>
                  </a:lnTo>
                  <a:lnTo>
                    <a:pt x="174" y="56"/>
                  </a:lnTo>
                  <a:lnTo>
                    <a:pt x="176" y="56"/>
                  </a:lnTo>
                  <a:lnTo>
                    <a:pt x="174" y="56"/>
                  </a:lnTo>
                  <a:lnTo>
                    <a:pt x="174" y="58"/>
                  </a:lnTo>
                  <a:lnTo>
                    <a:pt x="172" y="58"/>
                  </a:lnTo>
                  <a:lnTo>
                    <a:pt x="172" y="56"/>
                  </a:lnTo>
                  <a:lnTo>
                    <a:pt x="174" y="56"/>
                  </a:lnTo>
                  <a:lnTo>
                    <a:pt x="174" y="54"/>
                  </a:lnTo>
                  <a:lnTo>
                    <a:pt x="174" y="56"/>
                  </a:lnTo>
                  <a:lnTo>
                    <a:pt x="172" y="56"/>
                  </a:lnTo>
                  <a:lnTo>
                    <a:pt x="170" y="56"/>
                  </a:lnTo>
                  <a:lnTo>
                    <a:pt x="170" y="58"/>
                  </a:lnTo>
                  <a:lnTo>
                    <a:pt x="170" y="56"/>
                  </a:lnTo>
                  <a:lnTo>
                    <a:pt x="170" y="58"/>
                  </a:lnTo>
                  <a:lnTo>
                    <a:pt x="170" y="56"/>
                  </a:lnTo>
                  <a:lnTo>
                    <a:pt x="170" y="58"/>
                  </a:lnTo>
                  <a:lnTo>
                    <a:pt x="170" y="56"/>
                  </a:lnTo>
                  <a:lnTo>
                    <a:pt x="170" y="58"/>
                  </a:lnTo>
                  <a:lnTo>
                    <a:pt x="168" y="58"/>
                  </a:lnTo>
                  <a:lnTo>
                    <a:pt x="170" y="58"/>
                  </a:lnTo>
                  <a:lnTo>
                    <a:pt x="168" y="58"/>
                  </a:lnTo>
                  <a:lnTo>
                    <a:pt x="170" y="58"/>
                  </a:lnTo>
                  <a:lnTo>
                    <a:pt x="168" y="58"/>
                  </a:lnTo>
                  <a:lnTo>
                    <a:pt x="168" y="56"/>
                  </a:lnTo>
                  <a:lnTo>
                    <a:pt x="168" y="58"/>
                  </a:lnTo>
                  <a:lnTo>
                    <a:pt x="170" y="58"/>
                  </a:lnTo>
                  <a:lnTo>
                    <a:pt x="168" y="58"/>
                  </a:lnTo>
                  <a:lnTo>
                    <a:pt x="168" y="56"/>
                  </a:lnTo>
                  <a:lnTo>
                    <a:pt x="170" y="56"/>
                  </a:lnTo>
                  <a:lnTo>
                    <a:pt x="168" y="56"/>
                  </a:lnTo>
                  <a:lnTo>
                    <a:pt x="170" y="56"/>
                  </a:lnTo>
                  <a:lnTo>
                    <a:pt x="168" y="56"/>
                  </a:lnTo>
                  <a:lnTo>
                    <a:pt x="170" y="56"/>
                  </a:lnTo>
                  <a:lnTo>
                    <a:pt x="168" y="56"/>
                  </a:lnTo>
                  <a:lnTo>
                    <a:pt x="168" y="58"/>
                  </a:lnTo>
                  <a:lnTo>
                    <a:pt x="168" y="56"/>
                  </a:lnTo>
                  <a:lnTo>
                    <a:pt x="166" y="56"/>
                  </a:lnTo>
                  <a:lnTo>
                    <a:pt x="168" y="56"/>
                  </a:lnTo>
                  <a:lnTo>
                    <a:pt x="166" y="56"/>
                  </a:lnTo>
                  <a:lnTo>
                    <a:pt x="168" y="56"/>
                  </a:lnTo>
                  <a:lnTo>
                    <a:pt x="168" y="58"/>
                  </a:lnTo>
                  <a:lnTo>
                    <a:pt x="166" y="58"/>
                  </a:lnTo>
                  <a:lnTo>
                    <a:pt x="166" y="56"/>
                  </a:lnTo>
                  <a:lnTo>
                    <a:pt x="166" y="58"/>
                  </a:lnTo>
                  <a:lnTo>
                    <a:pt x="168" y="58"/>
                  </a:lnTo>
                  <a:lnTo>
                    <a:pt x="168" y="58"/>
                  </a:lnTo>
                  <a:lnTo>
                    <a:pt x="166" y="58"/>
                  </a:lnTo>
                  <a:lnTo>
                    <a:pt x="168" y="58"/>
                  </a:lnTo>
                  <a:lnTo>
                    <a:pt x="168" y="58"/>
                  </a:lnTo>
                  <a:lnTo>
                    <a:pt x="166" y="58"/>
                  </a:lnTo>
                  <a:lnTo>
                    <a:pt x="168" y="58"/>
                  </a:lnTo>
                  <a:lnTo>
                    <a:pt x="166" y="58"/>
                  </a:lnTo>
                  <a:lnTo>
                    <a:pt x="166" y="58"/>
                  </a:lnTo>
                  <a:lnTo>
                    <a:pt x="166" y="58"/>
                  </a:lnTo>
                  <a:lnTo>
                    <a:pt x="166" y="58"/>
                  </a:lnTo>
                  <a:lnTo>
                    <a:pt x="166" y="58"/>
                  </a:lnTo>
                  <a:lnTo>
                    <a:pt x="164" y="58"/>
                  </a:lnTo>
                  <a:lnTo>
                    <a:pt x="166" y="58"/>
                  </a:lnTo>
                  <a:lnTo>
                    <a:pt x="164" y="58"/>
                  </a:lnTo>
                  <a:lnTo>
                    <a:pt x="164" y="58"/>
                  </a:lnTo>
                  <a:lnTo>
                    <a:pt x="164" y="58"/>
                  </a:lnTo>
                  <a:lnTo>
                    <a:pt x="164" y="58"/>
                  </a:lnTo>
                  <a:lnTo>
                    <a:pt x="164" y="58"/>
                  </a:lnTo>
                  <a:lnTo>
                    <a:pt x="164" y="58"/>
                  </a:lnTo>
                  <a:lnTo>
                    <a:pt x="164" y="58"/>
                  </a:lnTo>
                  <a:lnTo>
                    <a:pt x="164" y="58"/>
                  </a:lnTo>
                  <a:lnTo>
                    <a:pt x="164" y="58"/>
                  </a:lnTo>
                  <a:lnTo>
                    <a:pt x="164" y="58"/>
                  </a:lnTo>
                  <a:lnTo>
                    <a:pt x="162" y="58"/>
                  </a:lnTo>
                  <a:lnTo>
                    <a:pt x="164" y="58"/>
                  </a:lnTo>
                  <a:lnTo>
                    <a:pt x="162" y="58"/>
                  </a:lnTo>
                  <a:lnTo>
                    <a:pt x="164" y="58"/>
                  </a:lnTo>
                  <a:lnTo>
                    <a:pt x="162" y="58"/>
                  </a:lnTo>
                  <a:lnTo>
                    <a:pt x="164" y="58"/>
                  </a:lnTo>
                  <a:lnTo>
                    <a:pt x="164" y="58"/>
                  </a:lnTo>
                  <a:lnTo>
                    <a:pt x="164" y="58"/>
                  </a:lnTo>
                  <a:lnTo>
                    <a:pt x="162" y="58"/>
                  </a:lnTo>
                  <a:lnTo>
                    <a:pt x="164" y="58"/>
                  </a:lnTo>
                  <a:lnTo>
                    <a:pt x="162" y="58"/>
                  </a:lnTo>
                  <a:lnTo>
                    <a:pt x="164" y="58"/>
                  </a:lnTo>
                  <a:lnTo>
                    <a:pt x="162" y="58"/>
                  </a:lnTo>
                  <a:lnTo>
                    <a:pt x="164" y="58"/>
                  </a:lnTo>
                  <a:lnTo>
                    <a:pt x="162" y="58"/>
                  </a:lnTo>
                  <a:lnTo>
                    <a:pt x="164" y="58"/>
                  </a:lnTo>
                  <a:lnTo>
                    <a:pt x="162" y="58"/>
                  </a:lnTo>
                  <a:lnTo>
                    <a:pt x="162" y="60"/>
                  </a:lnTo>
                  <a:lnTo>
                    <a:pt x="164" y="60"/>
                  </a:lnTo>
                  <a:lnTo>
                    <a:pt x="162" y="60"/>
                  </a:lnTo>
                  <a:lnTo>
                    <a:pt x="164" y="60"/>
                  </a:lnTo>
                  <a:lnTo>
                    <a:pt x="162" y="60"/>
                  </a:lnTo>
                  <a:lnTo>
                    <a:pt x="164" y="60"/>
                  </a:lnTo>
                  <a:lnTo>
                    <a:pt x="162" y="60"/>
                  </a:lnTo>
                  <a:lnTo>
                    <a:pt x="164" y="60"/>
                  </a:lnTo>
                  <a:lnTo>
                    <a:pt x="162" y="60"/>
                  </a:lnTo>
                  <a:lnTo>
                    <a:pt x="162" y="62"/>
                  </a:lnTo>
                  <a:lnTo>
                    <a:pt x="162" y="60"/>
                  </a:lnTo>
                  <a:lnTo>
                    <a:pt x="162" y="62"/>
                  </a:lnTo>
                  <a:lnTo>
                    <a:pt x="162" y="60"/>
                  </a:lnTo>
                  <a:lnTo>
                    <a:pt x="162" y="62"/>
                  </a:lnTo>
                  <a:lnTo>
                    <a:pt x="162" y="60"/>
                  </a:lnTo>
                  <a:lnTo>
                    <a:pt x="164" y="60"/>
                  </a:lnTo>
                  <a:lnTo>
                    <a:pt x="164" y="62"/>
                  </a:lnTo>
                  <a:lnTo>
                    <a:pt x="164" y="64"/>
                  </a:lnTo>
                  <a:lnTo>
                    <a:pt x="164" y="62"/>
                  </a:lnTo>
                  <a:lnTo>
                    <a:pt x="164" y="64"/>
                  </a:lnTo>
                  <a:lnTo>
                    <a:pt x="164" y="62"/>
                  </a:lnTo>
                  <a:lnTo>
                    <a:pt x="164" y="64"/>
                  </a:lnTo>
                  <a:lnTo>
                    <a:pt x="164" y="62"/>
                  </a:lnTo>
                  <a:lnTo>
                    <a:pt x="164" y="64"/>
                  </a:lnTo>
                  <a:lnTo>
                    <a:pt x="164" y="62"/>
                  </a:lnTo>
                  <a:lnTo>
                    <a:pt x="164" y="64"/>
                  </a:lnTo>
                  <a:lnTo>
                    <a:pt x="164" y="62"/>
                  </a:lnTo>
                  <a:lnTo>
                    <a:pt x="164" y="64"/>
                  </a:lnTo>
                  <a:lnTo>
                    <a:pt x="164" y="62"/>
                  </a:lnTo>
                  <a:lnTo>
                    <a:pt x="162" y="62"/>
                  </a:lnTo>
                  <a:lnTo>
                    <a:pt x="160" y="62"/>
                  </a:lnTo>
                  <a:lnTo>
                    <a:pt x="160" y="64"/>
                  </a:lnTo>
                  <a:lnTo>
                    <a:pt x="162" y="64"/>
                  </a:lnTo>
                  <a:lnTo>
                    <a:pt x="164" y="64"/>
                  </a:lnTo>
                  <a:lnTo>
                    <a:pt x="166" y="64"/>
                  </a:lnTo>
                  <a:lnTo>
                    <a:pt x="166" y="66"/>
                  </a:lnTo>
                  <a:lnTo>
                    <a:pt x="166" y="68"/>
                  </a:lnTo>
                  <a:lnTo>
                    <a:pt x="164" y="68"/>
                  </a:lnTo>
                  <a:lnTo>
                    <a:pt x="164" y="66"/>
                  </a:lnTo>
                  <a:lnTo>
                    <a:pt x="164" y="68"/>
                  </a:lnTo>
                  <a:lnTo>
                    <a:pt x="164" y="66"/>
                  </a:lnTo>
                  <a:lnTo>
                    <a:pt x="164" y="68"/>
                  </a:lnTo>
                  <a:lnTo>
                    <a:pt x="164" y="66"/>
                  </a:lnTo>
                  <a:lnTo>
                    <a:pt x="162" y="66"/>
                  </a:lnTo>
                  <a:lnTo>
                    <a:pt x="160" y="66"/>
                  </a:lnTo>
                  <a:lnTo>
                    <a:pt x="158" y="66"/>
                  </a:lnTo>
                  <a:lnTo>
                    <a:pt x="158" y="68"/>
                  </a:lnTo>
                  <a:lnTo>
                    <a:pt x="156" y="68"/>
                  </a:lnTo>
                  <a:lnTo>
                    <a:pt x="154" y="68"/>
                  </a:lnTo>
                  <a:lnTo>
                    <a:pt x="154" y="70"/>
                  </a:lnTo>
                  <a:lnTo>
                    <a:pt x="152" y="70"/>
                  </a:lnTo>
                  <a:lnTo>
                    <a:pt x="150" y="72"/>
                  </a:lnTo>
                  <a:lnTo>
                    <a:pt x="148" y="72"/>
                  </a:lnTo>
                  <a:lnTo>
                    <a:pt x="150" y="72"/>
                  </a:lnTo>
                  <a:lnTo>
                    <a:pt x="148" y="72"/>
                  </a:lnTo>
                  <a:lnTo>
                    <a:pt x="148" y="74"/>
                  </a:lnTo>
                  <a:lnTo>
                    <a:pt x="146" y="74"/>
                  </a:lnTo>
                  <a:lnTo>
                    <a:pt x="146" y="76"/>
                  </a:lnTo>
                  <a:lnTo>
                    <a:pt x="144" y="76"/>
                  </a:lnTo>
                  <a:lnTo>
                    <a:pt x="144" y="78"/>
                  </a:lnTo>
                  <a:lnTo>
                    <a:pt x="142" y="78"/>
                  </a:lnTo>
                  <a:lnTo>
                    <a:pt x="140" y="78"/>
                  </a:lnTo>
                  <a:lnTo>
                    <a:pt x="140" y="80"/>
                  </a:lnTo>
                  <a:lnTo>
                    <a:pt x="138" y="80"/>
                  </a:lnTo>
                  <a:lnTo>
                    <a:pt x="136" y="80"/>
                  </a:lnTo>
                  <a:lnTo>
                    <a:pt x="138" y="80"/>
                  </a:lnTo>
                  <a:lnTo>
                    <a:pt x="138" y="78"/>
                  </a:lnTo>
                  <a:lnTo>
                    <a:pt x="138" y="76"/>
                  </a:lnTo>
                  <a:lnTo>
                    <a:pt x="140" y="76"/>
                  </a:lnTo>
                  <a:lnTo>
                    <a:pt x="140" y="74"/>
                  </a:lnTo>
                  <a:lnTo>
                    <a:pt x="140" y="76"/>
                  </a:lnTo>
                  <a:lnTo>
                    <a:pt x="138" y="76"/>
                  </a:lnTo>
                  <a:lnTo>
                    <a:pt x="138" y="78"/>
                  </a:lnTo>
                  <a:lnTo>
                    <a:pt x="138" y="76"/>
                  </a:lnTo>
                  <a:lnTo>
                    <a:pt x="138" y="78"/>
                  </a:lnTo>
                  <a:lnTo>
                    <a:pt x="136" y="78"/>
                  </a:lnTo>
                  <a:lnTo>
                    <a:pt x="136" y="76"/>
                  </a:lnTo>
                  <a:lnTo>
                    <a:pt x="136" y="78"/>
                  </a:lnTo>
                  <a:lnTo>
                    <a:pt x="136" y="80"/>
                  </a:lnTo>
                  <a:lnTo>
                    <a:pt x="136" y="78"/>
                  </a:lnTo>
                  <a:lnTo>
                    <a:pt x="136" y="80"/>
                  </a:lnTo>
                  <a:lnTo>
                    <a:pt x="134" y="80"/>
                  </a:lnTo>
                  <a:lnTo>
                    <a:pt x="134" y="78"/>
                  </a:lnTo>
                  <a:lnTo>
                    <a:pt x="134" y="80"/>
                  </a:lnTo>
                  <a:lnTo>
                    <a:pt x="136" y="80"/>
                  </a:lnTo>
                  <a:lnTo>
                    <a:pt x="134" y="80"/>
                  </a:lnTo>
                  <a:lnTo>
                    <a:pt x="134" y="82"/>
                  </a:lnTo>
                  <a:lnTo>
                    <a:pt x="132" y="82"/>
                  </a:lnTo>
                  <a:lnTo>
                    <a:pt x="130" y="82"/>
                  </a:lnTo>
                  <a:lnTo>
                    <a:pt x="128" y="82"/>
                  </a:lnTo>
                  <a:lnTo>
                    <a:pt x="128" y="82"/>
                  </a:lnTo>
                  <a:lnTo>
                    <a:pt x="126" y="84"/>
                  </a:lnTo>
                  <a:lnTo>
                    <a:pt x="124" y="84"/>
                  </a:lnTo>
                  <a:lnTo>
                    <a:pt x="122" y="84"/>
                  </a:lnTo>
                  <a:lnTo>
                    <a:pt x="124" y="84"/>
                  </a:lnTo>
                  <a:lnTo>
                    <a:pt x="124" y="86"/>
                  </a:lnTo>
                  <a:lnTo>
                    <a:pt x="122" y="86"/>
                  </a:lnTo>
                  <a:lnTo>
                    <a:pt x="120" y="86"/>
                  </a:lnTo>
                  <a:lnTo>
                    <a:pt x="118" y="86"/>
                  </a:lnTo>
                  <a:lnTo>
                    <a:pt x="118" y="88"/>
                  </a:lnTo>
                  <a:lnTo>
                    <a:pt x="118" y="86"/>
                  </a:lnTo>
                  <a:lnTo>
                    <a:pt x="118" y="88"/>
                  </a:lnTo>
                  <a:lnTo>
                    <a:pt x="118" y="86"/>
                  </a:lnTo>
                  <a:lnTo>
                    <a:pt x="116" y="86"/>
                  </a:lnTo>
                  <a:lnTo>
                    <a:pt x="116" y="84"/>
                  </a:lnTo>
                  <a:lnTo>
                    <a:pt x="114" y="84"/>
                  </a:lnTo>
                  <a:lnTo>
                    <a:pt x="114" y="82"/>
                  </a:lnTo>
                  <a:lnTo>
                    <a:pt x="114" y="80"/>
                  </a:lnTo>
                  <a:lnTo>
                    <a:pt x="114" y="78"/>
                  </a:lnTo>
                  <a:lnTo>
                    <a:pt x="112" y="78"/>
                  </a:lnTo>
                  <a:lnTo>
                    <a:pt x="112" y="76"/>
                  </a:lnTo>
                  <a:lnTo>
                    <a:pt x="114" y="76"/>
                  </a:lnTo>
                  <a:lnTo>
                    <a:pt x="114" y="74"/>
                  </a:lnTo>
                  <a:lnTo>
                    <a:pt x="114" y="76"/>
                  </a:lnTo>
                  <a:lnTo>
                    <a:pt x="114" y="78"/>
                  </a:lnTo>
                  <a:lnTo>
                    <a:pt x="114" y="80"/>
                  </a:lnTo>
                  <a:lnTo>
                    <a:pt x="114" y="82"/>
                  </a:lnTo>
                  <a:lnTo>
                    <a:pt x="114" y="80"/>
                  </a:lnTo>
                  <a:lnTo>
                    <a:pt x="114" y="82"/>
                  </a:lnTo>
                  <a:lnTo>
                    <a:pt x="114" y="84"/>
                  </a:lnTo>
                  <a:lnTo>
                    <a:pt x="116" y="84"/>
                  </a:lnTo>
                  <a:lnTo>
                    <a:pt x="116" y="86"/>
                  </a:lnTo>
                  <a:lnTo>
                    <a:pt x="116" y="84"/>
                  </a:lnTo>
                  <a:lnTo>
                    <a:pt x="116" y="86"/>
                  </a:lnTo>
                  <a:lnTo>
                    <a:pt x="118" y="86"/>
                  </a:lnTo>
                  <a:lnTo>
                    <a:pt x="118" y="84"/>
                  </a:lnTo>
                  <a:lnTo>
                    <a:pt x="118" y="86"/>
                  </a:lnTo>
                  <a:lnTo>
                    <a:pt x="120" y="86"/>
                  </a:lnTo>
                  <a:lnTo>
                    <a:pt x="120" y="84"/>
                  </a:lnTo>
                  <a:lnTo>
                    <a:pt x="120" y="82"/>
                  </a:lnTo>
                  <a:lnTo>
                    <a:pt x="118" y="82"/>
                  </a:lnTo>
                  <a:lnTo>
                    <a:pt x="118" y="80"/>
                  </a:lnTo>
                  <a:lnTo>
                    <a:pt x="120" y="80"/>
                  </a:lnTo>
                  <a:lnTo>
                    <a:pt x="118" y="80"/>
                  </a:lnTo>
                  <a:lnTo>
                    <a:pt x="118" y="78"/>
                  </a:lnTo>
                  <a:lnTo>
                    <a:pt x="118" y="76"/>
                  </a:lnTo>
                  <a:lnTo>
                    <a:pt x="116" y="76"/>
                  </a:lnTo>
                  <a:lnTo>
                    <a:pt x="116" y="74"/>
                  </a:lnTo>
                  <a:lnTo>
                    <a:pt x="116" y="72"/>
                  </a:lnTo>
                  <a:lnTo>
                    <a:pt x="114" y="72"/>
                  </a:lnTo>
                  <a:lnTo>
                    <a:pt x="114" y="70"/>
                  </a:lnTo>
                  <a:lnTo>
                    <a:pt x="112" y="70"/>
                  </a:lnTo>
                  <a:lnTo>
                    <a:pt x="110" y="70"/>
                  </a:lnTo>
                  <a:lnTo>
                    <a:pt x="108" y="70"/>
                  </a:lnTo>
                  <a:lnTo>
                    <a:pt x="106" y="70"/>
                  </a:lnTo>
                  <a:lnTo>
                    <a:pt x="106" y="68"/>
                  </a:lnTo>
                  <a:lnTo>
                    <a:pt x="108" y="68"/>
                  </a:lnTo>
                  <a:lnTo>
                    <a:pt x="108" y="70"/>
                  </a:lnTo>
                  <a:lnTo>
                    <a:pt x="110" y="70"/>
                  </a:lnTo>
                  <a:lnTo>
                    <a:pt x="108" y="70"/>
                  </a:lnTo>
                  <a:lnTo>
                    <a:pt x="108" y="68"/>
                  </a:lnTo>
                  <a:lnTo>
                    <a:pt x="108" y="70"/>
                  </a:lnTo>
                  <a:lnTo>
                    <a:pt x="110" y="70"/>
                  </a:lnTo>
                  <a:lnTo>
                    <a:pt x="108" y="70"/>
                  </a:lnTo>
                  <a:lnTo>
                    <a:pt x="108" y="68"/>
                  </a:lnTo>
                  <a:lnTo>
                    <a:pt x="106" y="68"/>
                  </a:lnTo>
                  <a:lnTo>
                    <a:pt x="106" y="66"/>
                  </a:lnTo>
                  <a:lnTo>
                    <a:pt x="106" y="68"/>
                  </a:lnTo>
                  <a:lnTo>
                    <a:pt x="106" y="66"/>
                  </a:lnTo>
                  <a:lnTo>
                    <a:pt x="104" y="66"/>
                  </a:lnTo>
                  <a:lnTo>
                    <a:pt x="106" y="66"/>
                  </a:lnTo>
                  <a:lnTo>
                    <a:pt x="104" y="66"/>
                  </a:lnTo>
                  <a:lnTo>
                    <a:pt x="102" y="64"/>
                  </a:lnTo>
                  <a:lnTo>
                    <a:pt x="100" y="64"/>
                  </a:lnTo>
                  <a:lnTo>
                    <a:pt x="100" y="62"/>
                  </a:lnTo>
                  <a:lnTo>
                    <a:pt x="98" y="62"/>
                  </a:lnTo>
                  <a:lnTo>
                    <a:pt x="98" y="60"/>
                  </a:lnTo>
                  <a:lnTo>
                    <a:pt x="98" y="62"/>
                  </a:lnTo>
                  <a:lnTo>
                    <a:pt x="98" y="60"/>
                  </a:lnTo>
                  <a:lnTo>
                    <a:pt x="98" y="62"/>
                  </a:lnTo>
                  <a:lnTo>
                    <a:pt x="100" y="62"/>
                  </a:lnTo>
                  <a:lnTo>
                    <a:pt x="100" y="60"/>
                  </a:lnTo>
                  <a:lnTo>
                    <a:pt x="100" y="62"/>
                  </a:lnTo>
                  <a:lnTo>
                    <a:pt x="102" y="62"/>
                  </a:lnTo>
                  <a:lnTo>
                    <a:pt x="100" y="62"/>
                  </a:lnTo>
                  <a:lnTo>
                    <a:pt x="102" y="62"/>
                  </a:lnTo>
                  <a:lnTo>
                    <a:pt x="100" y="62"/>
                  </a:lnTo>
                  <a:lnTo>
                    <a:pt x="100" y="64"/>
                  </a:lnTo>
                  <a:lnTo>
                    <a:pt x="102" y="62"/>
                  </a:lnTo>
                  <a:lnTo>
                    <a:pt x="102" y="64"/>
                  </a:lnTo>
                  <a:lnTo>
                    <a:pt x="102" y="62"/>
                  </a:lnTo>
                  <a:lnTo>
                    <a:pt x="102" y="64"/>
                  </a:lnTo>
                  <a:lnTo>
                    <a:pt x="102" y="62"/>
                  </a:lnTo>
                  <a:lnTo>
                    <a:pt x="104" y="62"/>
                  </a:lnTo>
                  <a:lnTo>
                    <a:pt x="104" y="64"/>
                  </a:lnTo>
                  <a:lnTo>
                    <a:pt x="104" y="62"/>
                  </a:lnTo>
                  <a:lnTo>
                    <a:pt x="104" y="64"/>
                  </a:lnTo>
                  <a:lnTo>
                    <a:pt x="106" y="64"/>
                  </a:lnTo>
                  <a:lnTo>
                    <a:pt x="104" y="64"/>
                  </a:lnTo>
                  <a:lnTo>
                    <a:pt x="106" y="64"/>
                  </a:lnTo>
                  <a:lnTo>
                    <a:pt x="106" y="66"/>
                  </a:lnTo>
                  <a:lnTo>
                    <a:pt x="108" y="66"/>
                  </a:lnTo>
                  <a:lnTo>
                    <a:pt x="106" y="66"/>
                  </a:lnTo>
                  <a:lnTo>
                    <a:pt x="108" y="66"/>
                  </a:lnTo>
                  <a:lnTo>
                    <a:pt x="110" y="66"/>
                  </a:lnTo>
                  <a:lnTo>
                    <a:pt x="108" y="66"/>
                  </a:lnTo>
                  <a:lnTo>
                    <a:pt x="110" y="66"/>
                  </a:lnTo>
                  <a:lnTo>
                    <a:pt x="108" y="66"/>
                  </a:lnTo>
                  <a:lnTo>
                    <a:pt x="110" y="66"/>
                  </a:lnTo>
                  <a:lnTo>
                    <a:pt x="108" y="66"/>
                  </a:lnTo>
                  <a:lnTo>
                    <a:pt x="110" y="66"/>
                  </a:lnTo>
                  <a:lnTo>
                    <a:pt x="108" y="66"/>
                  </a:lnTo>
                  <a:lnTo>
                    <a:pt x="108" y="68"/>
                  </a:lnTo>
                  <a:lnTo>
                    <a:pt x="110" y="68"/>
                  </a:lnTo>
                  <a:lnTo>
                    <a:pt x="110" y="66"/>
                  </a:lnTo>
                  <a:lnTo>
                    <a:pt x="112" y="66"/>
                  </a:lnTo>
                  <a:lnTo>
                    <a:pt x="110" y="66"/>
                  </a:lnTo>
                  <a:lnTo>
                    <a:pt x="112" y="66"/>
                  </a:lnTo>
                  <a:lnTo>
                    <a:pt x="110" y="66"/>
                  </a:lnTo>
                  <a:lnTo>
                    <a:pt x="110" y="64"/>
                  </a:lnTo>
                  <a:lnTo>
                    <a:pt x="112" y="64"/>
                  </a:lnTo>
                  <a:lnTo>
                    <a:pt x="112" y="66"/>
                  </a:lnTo>
                  <a:lnTo>
                    <a:pt x="112" y="64"/>
                  </a:lnTo>
                  <a:lnTo>
                    <a:pt x="112" y="66"/>
                  </a:lnTo>
                  <a:lnTo>
                    <a:pt x="114" y="66"/>
                  </a:lnTo>
                  <a:lnTo>
                    <a:pt x="112" y="66"/>
                  </a:lnTo>
                  <a:lnTo>
                    <a:pt x="114" y="66"/>
                  </a:lnTo>
                  <a:lnTo>
                    <a:pt x="112" y="66"/>
                  </a:lnTo>
                  <a:lnTo>
                    <a:pt x="112" y="64"/>
                  </a:lnTo>
                  <a:lnTo>
                    <a:pt x="114" y="64"/>
                  </a:lnTo>
                  <a:lnTo>
                    <a:pt x="112" y="64"/>
                  </a:lnTo>
                  <a:lnTo>
                    <a:pt x="110" y="64"/>
                  </a:lnTo>
                  <a:lnTo>
                    <a:pt x="110" y="62"/>
                  </a:lnTo>
                  <a:lnTo>
                    <a:pt x="112" y="62"/>
                  </a:lnTo>
                  <a:lnTo>
                    <a:pt x="110" y="62"/>
                  </a:lnTo>
                  <a:lnTo>
                    <a:pt x="112" y="62"/>
                  </a:lnTo>
                  <a:lnTo>
                    <a:pt x="110" y="62"/>
                  </a:lnTo>
                  <a:lnTo>
                    <a:pt x="112" y="62"/>
                  </a:lnTo>
                  <a:lnTo>
                    <a:pt x="110" y="62"/>
                  </a:lnTo>
                  <a:lnTo>
                    <a:pt x="112" y="62"/>
                  </a:lnTo>
                  <a:lnTo>
                    <a:pt x="110" y="62"/>
                  </a:lnTo>
                  <a:lnTo>
                    <a:pt x="112" y="62"/>
                  </a:lnTo>
                  <a:lnTo>
                    <a:pt x="110" y="62"/>
                  </a:lnTo>
                  <a:lnTo>
                    <a:pt x="110" y="64"/>
                  </a:lnTo>
                  <a:lnTo>
                    <a:pt x="110" y="62"/>
                  </a:lnTo>
                  <a:lnTo>
                    <a:pt x="110" y="64"/>
                  </a:lnTo>
                  <a:lnTo>
                    <a:pt x="110" y="66"/>
                  </a:lnTo>
                  <a:lnTo>
                    <a:pt x="108" y="66"/>
                  </a:lnTo>
                  <a:lnTo>
                    <a:pt x="108" y="64"/>
                  </a:lnTo>
                  <a:lnTo>
                    <a:pt x="108" y="62"/>
                  </a:lnTo>
                  <a:lnTo>
                    <a:pt x="106" y="62"/>
                  </a:lnTo>
                  <a:lnTo>
                    <a:pt x="108" y="62"/>
                  </a:lnTo>
                  <a:lnTo>
                    <a:pt x="106" y="62"/>
                  </a:lnTo>
                  <a:lnTo>
                    <a:pt x="106" y="60"/>
                  </a:lnTo>
                  <a:lnTo>
                    <a:pt x="106" y="62"/>
                  </a:lnTo>
                  <a:lnTo>
                    <a:pt x="106" y="60"/>
                  </a:lnTo>
                  <a:lnTo>
                    <a:pt x="108" y="60"/>
                  </a:lnTo>
                  <a:lnTo>
                    <a:pt x="106" y="60"/>
                  </a:lnTo>
                  <a:lnTo>
                    <a:pt x="104" y="60"/>
                  </a:lnTo>
                  <a:lnTo>
                    <a:pt x="104" y="62"/>
                  </a:lnTo>
                  <a:lnTo>
                    <a:pt x="104" y="60"/>
                  </a:lnTo>
                  <a:lnTo>
                    <a:pt x="104" y="62"/>
                  </a:lnTo>
                  <a:lnTo>
                    <a:pt x="104" y="60"/>
                  </a:lnTo>
                  <a:lnTo>
                    <a:pt x="104" y="62"/>
                  </a:lnTo>
                  <a:lnTo>
                    <a:pt x="102" y="62"/>
                  </a:lnTo>
                  <a:lnTo>
                    <a:pt x="104" y="62"/>
                  </a:lnTo>
                  <a:lnTo>
                    <a:pt x="102" y="62"/>
                  </a:lnTo>
                  <a:lnTo>
                    <a:pt x="102" y="60"/>
                  </a:lnTo>
                  <a:lnTo>
                    <a:pt x="102" y="62"/>
                  </a:lnTo>
                  <a:lnTo>
                    <a:pt x="102" y="60"/>
                  </a:lnTo>
                  <a:lnTo>
                    <a:pt x="102" y="62"/>
                  </a:lnTo>
                  <a:lnTo>
                    <a:pt x="102" y="60"/>
                  </a:lnTo>
                  <a:lnTo>
                    <a:pt x="100" y="60"/>
                  </a:lnTo>
                  <a:lnTo>
                    <a:pt x="100" y="58"/>
                  </a:lnTo>
                  <a:lnTo>
                    <a:pt x="100" y="60"/>
                  </a:lnTo>
                  <a:lnTo>
                    <a:pt x="98" y="60"/>
                  </a:lnTo>
                  <a:lnTo>
                    <a:pt x="100" y="60"/>
                  </a:lnTo>
                  <a:lnTo>
                    <a:pt x="98" y="60"/>
                  </a:lnTo>
                  <a:lnTo>
                    <a:pt x="100" y="60"/>
                  </a:lnTo>
                  <a:lnTo>
                    <a:pt x="98" y="60"/>
                  </a:lnTo>
                  <a:lnTo>
                    <a:pt x="98" y="58"/>
                  </a:lnTo>
                  <a:lnTo>
                    <a:pt x="98" y="60"/>
                  </a:lnTo>
                  <a:lnTo>
                    <a:pt x="98" y="58"/>
                  </a:lnTo>
                  <a:lnTo>
                    <a:pt x="98" y="60"/>
                  </a:lnTo>
                  <a:lnTo>
                    <a:pt x="96" y="60"/>
                  </a:lnTo>
                  <a:lnTo>
                    <a:pt x="96" y="58"/>
                  </a:lnTo>
                  <a:lnTo>
                    <a:pt x="94" y="58"/>
                  </a:lnTo>
                  <a:lnTo>
                    <a:pt x="96" y="58"/>
                  </a:lnTo>
                  <a:lnTo>
                    <a:pt x="96" y="58"/>
                  </a:lnTo>
                  <a:lnTo>
                    <a:pt x="96" y="58"/>
                  </a:lnTo>
                  <a:lnTo>
                    <a:pt x="96" y="58"/>
                  </a:lnTo>
                  <a:lnTo>
                    <a:pt x="96" y="58"/>
                  </a:lnTo>
                  <a:lnTo>
                    <a:pt x="96" y="58"/>
                  </a:lnTo>
                  <a:lnTo>
                    <a:pt x="98" y="58"/>
                  </a:lnTo>
                  <a:lnTo>
                    <a:pt x="96" y="58"/>
                  </a:lnTo>
                  <a:lnTo>
                    <a:pt x="96" y="56"/>
                  </a:lnTo>
                  <a:lnTo>
                    <a:pt x="98" y="56"/>
                  </a:lnTo>
                  <a:lnTo>
                    <a:pt x="96" y="56"/>
                  </a:lnTo>
                  <a:lnTo>
                    <a:pt x="98" y="56"/>
                  </a:lnTo>
                  <a:lnTo>
                    <a:pt x="98" y="58"/>
                  </a:lnTo>
                  <a:lnTo>
                    <a:pt x="98" y="56"/>
                  </a:lnTo>
                  <a:lnTo>
                    <a:pt x="98" y="58"/>
                  </a:lnTo>
                  <a:lnTo>
                    <a:pt x="98" y="56"/>
                  </a:lnTo>
                  <a:lnTo>
                    <a:pt x="100" y="56"/>
                  </a:lnTo>
                  <a:lnTo>
                    <a:pt x="98" y="56"/>
                  </a:lnTo>
                  <a:lnTo>
                    <a:pt x="100" y="56"/>
                  </a:lnTo>
                  <a:lnTo>
                    <a:pt x="98" y="56"/>
                  </a:lnTo>
                  <a:lnTo>
                    <a:pt x="100" y="56"/>
                  </a:lnTo>
                  <a:lnTo>
                    <a:pt x="102" y="56"/>
                  </a:lnTo>
                  <a:lnTo>
                    <a:pt x="100" y="56"/>
                  </a:lnTo>
                  <a:lnTo>
                    <a:pt x="102" y="56"/>
                  </a:lnTo>
                  <a:lnTo>
                    <a:pt x="100" y="56"/>
                  </a:lnTo>
                  <a:lnTo>
                    <a:pt x="100" y="54"/>
                  </a:lnTo>
                  <a:lnTo>
                    <a:pt x="102" y="54"/>
                  </a:lnTo>
                  <a:lnTo>
                    <a:pt x="102" y="56"/>
                  </a:lnTo>
                  <a:lnTo>
                    <a:pt x="102" y="54"/>
                  </a:lnTo>
                  <a:lnTo>
                    <a:pt x="102" y="56"/>
                  </a:lnTo>
                  <a:lnTo>
                    <a:pt x="102" y="54"/>
                  </a:lnTo>
                  <a:lnTo>
                    <a:pt x="102" y="52"/>
                  </a:lnTo>
                  <a:lnTo>
                    <a:pt x="102" y="54"/>
                  </a:lnTo>
                  <a:lnTo>
                    <a:pt x="104" y="54"/>
                  </a:lnTo>
                  <a:lnTo>
                    <a:pt x="102" y="54"/>
                  </a:lnTo>
                  <a:lnTo>
                    <a:pt x="102" y="52"/>
                  </a:lnTo>
                  <a:lnTo>
                    <a:pt x="102" y="50"/>
                  </a:lnTo>
                  <a:lnTo>
                    <a:pt x="104" y="50"/>
                  </a:lnTo>
                  <a:lnTo>
                    <a:pt x="104" y="52"/>
                  </a:lnTo>
                  <a:lnTo>
                    <a:pt x="104" y="50"/>
                  </a:lnTo>
                  <a:lnTo>
                    <a:pt x="102" y="50"/>
                  </a:lnTo>
                  <a:lnTo>
                    <a:pt x="102" y="48"/>
                  </a:lnTo>
                  <a:lnTo>
                    <a:pt x="102" y="50"/>
                  </a:lnTo>
                  <a:lnTo>
                    <a:pt x="100" y="50"/>
                  </a:lnTo>
                  <a:lnTo>
                    <a:pt x="102" y="50"/>
                  </a:lnTo>
                  <a:lnTo>
                    <a:pt x="102" y="52"/>
                  </a:lnTo>
                  <a:lnTo>
                    <a:pt x="100" y="52"/>
                  </a:lnTo>
                  <a:lnTo>
                    <a:pt x="102" y="52"/>
                  </a:lnTo>
                  <a:lnTo>
                    <a:pt x="100" y="52"/>
                  </a:lnTo>
                  <a:lnTo>
                    <a:pt x="102" y="52"/>
                  </a:lnTo>
                  <a:lnTo>
                    <a:pt x="102" y="54"/>
                  </a:lnTo>
                  <a:lnTo>
                    <a:pt x="100" y="54"/>
                  </a:lnTo>
                  <a:lnTo>
                    <a:pt x="100" y="56"/>
                  </a:lnTo>
                  <a:lnTo>
                    <a:pt x="98" y="56"/>
                  </a:lnTo>
                  <a:lnTo>
                    <a:pt x="98" y="54"/>
                  </a:lnTo>
                  <a:lnTo>
                    <a:pt x="100" y="54"/>
                  </a:lnTo>
                  <a:lnTo>
                    <a:pt x="98" y="54"/>
                  </a:lnTo>
                  <a:lnTo>
                    <a:pt x="98" y="56"/>
                  </a:lnTo>
                  <a:lnTo>
                    <a:pt x="98" y="54"/>
                  </a:lnTo>
                  <a:lnTo>
                    <a:pt x="98" y="56"/>
                  </a:lnTo>
                  <a:lnTo>
                    <a:pt x="96" y="56"/>
                  </a:lnTo>
                  <a:lnTo>
                    <a:pt x="96" y="58"/>
                  </a:lnTo>
                  <a:lnTo>
                    <a:pt x="94" y="58"/>
                  </a:lnTo>
                  <a:lnTo>
                    <a:pt x="96" y="58"/>
                  </a:lnTo>
                  <a:lnTo>
                    <a:pt x="94" y="56"/>
                  </a:lnTo>
                  <a:lnTo>
                    <a:pt x="94" y="58"/>
                  </a:lnTo>
                  <a:lnTo>
                    <a:pt x="94" y="56"/>
                  </a:lnTo>
                  <a:lnTo>
                    <a:pt x="94" y="58"/>
                  </a:lnTo>
                  <a:lnTo>
                    <a:pt x="94" y="56"/>
                  </a:lnTo>
                  <a:lnTo>
                    <a:pt x="96" y="56"/>
                  </a:lnTo>
                  <a:lnTo>
                    <a:pt x="94" y="56"/>
                  </a:lnTo>
                  <a:lnTo>
                    <a:pt x="94" y="54"/>
                  </a:lnTo>
                  <a:lnTo>
                    <a:pt x="92" y="54"/>
                  </a:lnTo>
                  <a:lnTo>
                    <a:pt x="94" y="54"/>
                  </a:lnTo>
                  <a:lnTo>
                    <a:pt x="92" y="54"/>
                  </a:lnTo>
                  <a:lnTo>
                    <a:pt x="94" y="54"/>
                  </a:lnTo>
                  <a:lnTo>
                    <a:pt x="92" y="54"/>
                  </a:lnTo>
                  <a:lnTo>
                    <a:pt x="94" y="54"/>
                  </a:lnTo>
                  <a:lnTo>
                    <a:pt x="92" y="54"/>
                  </a:lnTo>
                  <a:lnTo>
                    <a:pt x="92" y="52"/>
                  </a:lnTo>
                  <a:lnTo>
                    <a:pt x="92" y="54"/>
                  </a:lnTo>
                  <a:lnTo>
                    <a:pt x="90" y="54"/>
                  </a:lnTo>
                  <a:lnTo>
                    <a:pt x="92" y="54"/>
                  </a:lnTo>
                  <a:lnTo>
                    <a:pt x="90" y="54"/>
                  </a:lnTo>
                  <a:lnTo>
                    <a:pt x="92" y="54"/>
                  </a:lnTo>
                  <a:lnTo>
                    <a:pt x="90" y="54"/>
                  </a:lnTo>
                  <a:lnTo>
                    <a:pt x="90" y="52"/>
                  </a:lnTo>
                  <a:lnTo>
                    <a:pt x="90" y="54"/>
                  </a:lnTo>
                  <a:lnTo>
                    <a:pt x="88" y="54"/>
                  </a:lnTo>
                  <a:lnTo>
                    <a:pt x="88" y="56"/>
                  </a:lnTo>
                  <a:lnTo>
                    <a:pt x="88" y="58"/>
                  </a:lnTo>
                  <a:lnTo>
                    <a:pt x="88" y="56"/>
                  </a:lnTo>
                  <a:lnTo>
                    <a:pt x="88" y="58"/>
                  </a:lnTo>
                  <a:lnTo>
                    <a:pt x="90" y="58"/>
                  </a:lnTo>
                  <a:lnTo>
                    <a:pt x="90" y="56"/>
                  </a:lnTo>
                  <a:lnTo>
                    <a:pt x="92" y="56"/>
                  </a:lnTo>
                  <a:lnTo>
                    <a:pt x="90" y="56"/>
                  </a:lnTo>
                  <a:lnTo>
                    <a:pt x="92" y="56"/>
                  </a:lnTo>
                  <a:lnTo>
                    <a:pt x="92" y="58"/>
                  </a:lnTo>
                  <a:lnTo>
                    <a:pt x="92" y="56"/>
                  </a:lnTo>
                  <a:lnTo>
                    <a:pt x="92" y="58"/>
                  </a:lnTo>
                  <a:lnTo>
                    <a:pt x="94" y="58"/>
                  </a:lnTo>
                  <a:lnTo>
                    <a:pt x="92" y="58"/>
                  </a:lnTo>
                  <a:lnTo>
                    <a:pt x="94" y="58"/>
                  </a:lnTo>
                  <a:lnTo>
                    <a:pt x="92" y="58"/>
                  </a:lnTo>
                  <a:lnTo>
                    <a:pt x="92" y="56"/>
                  </a:lnTo>
                  <a:lnTo>
                    <a:pt x="92" y="58"/>
                  </a:lnTo>
                  <a:lnTo>
                    <a:pt x="94" y="58"/>
                  </a:lnTo>
                  <a:lnTo>
                    <a:pt x="92" y="58"/>
                  </a:lnTo>
                  <a:lnTo>
                    <a:pt x="94" y="58"/>
                  </a:lnTo>
                  <a:lnTo>
                    <a:pt x="94" y="58"/>
                  </a:lnTo>
                  <a:lnTo>
                    <a:pt x="94" y="60"/>
                  </a:lnTo>
                  <a:lnTo>
                    <a:pt x="94" y="58"/>
                  </a:lnTo>
                  <a:lnTo>
                    <a:pt x="94" y="60"/>
                  </a:lnTo>
                  <a:lnTo>
                    <a:pt x="96" y="60"/>
                  </a:lnTo>
                  <a:lnTo>
                    <a:pt x="94" y="60"/>
                  </a:lnTo>
                  <a:lnTo>
                    <a:pt x="92" y="60"/>
                  </a:lnTo>
                  <a:lnTo>
                    <a:pt x="94" y="60"/>
                  </a:lnTo>
                  <a:lnTo>
                    <a:pt x="96" y="62"/>
                  </a:lnTo>
                  <a:lnTo>
                    <a:pt x="94" y="62"/>
                  </a:lnTo>
                  <a:lnTo>
                    <a:pt x="94" y="60"/>
                  </a:lnTo>
                  <a:lnTo>
                    <a:pt x="92" y="60"/>
                  </a:lnTo>
                  <a:lnTo>
                    <a:pt x="90" y="58"/>
                  </a:lnTo>
                  <a:lnTo>
                    <a:pt x="88" y="58"/>
                  </a:lnTo>
                  <a:lnTo>
                    <a:pt x="86" y="58"/>
                  </a:lnTo>
                  <a:lnTo>
                    <a:pt x="84" y="58"/>
                  </a:lnTo>
                  <a:lnTo>
                    <a:pt x="82" y="58"/>
                  </a:lnTo>
                  <a:lnTo>
                    <a:pt x="82" y="56"/>
                  </a:lnTo>
                  <a:lnTo>
                    <a:pt x="80" y="56"/>
                  </a:lnTo>
                  <a:lnTo>
                    <a:pt x="80" y="56"/>
                  </a:lnTo>
                  <a:lnTo>
                    <a:pt x="78" y="56"/>
                  </a:lnTo>
                  <a:lnTo>
                    <a:pt x="78" y="54"/>
                  </a:lnTo>
                  <a:lnTo>
                    <a:pt x="76" y="54"/>
                  </a:lnTo>
                  <a:lnTo>
                    <a:pt x="74" y="54"/>
                  </a:lnTo>
                  <a:lnTo>
                    <a:pt x="72" y="54"/>
                  </a:lnTo>
                  <a:lnTo>
                    <a:pt x="70" y="54"/>
                  </a:lnTo>
                  <a:lnTo>
                    <a:pt x="70" y="52"/>
                  </a:lnTo>
                  <a:lnTo>
                    <a:pt x="68" y="52"/>
                  </a:lnTo>
                  <a:lnTo>
                    <a:pt x="66" y="52"/>
                  </a:lnTo>
                  <a:lnTo>
                    <a:pt x="64" y="52"/>
                  </a:lnTo>
                  <a:lnTo>
                    <a:pt x="62" y="52"/>
                  </a:lnTo>
                  <a:lnTo>
                    <a:pt x="60" y="52"/>
                  </a:lnTo>
                  <a:lnTo>
                    <a:pt x="58" y="52"/>
                  </a:lnTo>
                  <a:lnTo>
                    <a:pt x="56" y="52"/>
                  </a:lnTo>
                  <a:lnTo>
                    <a:pt x="58" y="52"/>
                  </a:lnTo>
                  <a:lnTo>
                    <a:pt x="56" y="52"/>
                  </a:lnTo>
                  <a:lnTo>
                    <a:pt x="56" y="50"/>
                  </a:lnTo>
                  <a:lnTo>
                    <a:pt x="58" y="50"/>
                  </a:lnTo>
                  <a:lnTo>
                    <a:pt x="60" y="50"/>
                  </a:lnTo>
                  <a:lnTo>
                    <a:pt x="58" y="50"/>
                  </a:lnTo>
                  <a:lnTo>
                    <a:pt x="60" y="50"/>
                  </a:lnTo>
                  <a:lnTo>
                    <a:pt x="60" y="52"/>
                  </a:lnTo>
                  <a:lnTo>
                    <a:pt x="60" y="50"/>
                  </a:lnTo>
                  <a:lnTo>
                    <a:pt x="62" y="50"/>
                  </a:lnTo>
                  <a:lnTo>
                    <a:pt x="60" y="50"/>
                  </a:lnTo>
                  <a:lnTo>
                    <a:pt x="62" y="50"/>
                  </a:lnTo>
                  <a:lnTo>
                    <a:pt x="62" y="52"/>
                  </a:lnTo>
                  <a:lnTo>
                    <a:pt x="64" y="52"/>
                  </a:lnTo>
                  <a:lnTo>
                    <a:pt x="66" y="52"/>
                  </a:lnTo>
                  <a:lnTo>
                    <a:pt x="66" y="50"/>
                  </a:lnTo>
                  <a:lnTo>
                    <a:pt x="66" y="48"/>
                  </a:lnTo>
                  <a:lnTo>
                    <a:pt x="66" y="50"/>
                  </a:lnTo>
                  <a:lnTo>
                    <a:pt x="68" y="50"/>
                  </a:lnTo>
                  <a:lnTo>
                    <a:pt x="70" y="50"/>
                  </a:lnTo>
                  <a:lnTo>
                    <a:pt x="68" y="50"/>
                  </a:lnTo>
                  <a:lnTo>
                    <a:pt x="70" y="50"/>
                  </a:lnTo>
                  <a:lnTo>
                    <a:pt x="68" y="50"/>
                  </a:lnTo>
                  <a:lnTo>
                    <a:pt x="68" y="48"/>
                  </a:lnTo>
                  <a:lnTo>
                    <a:pt x="70" y="48"/>
                  </a:lnTo>
                  <a:lnTo>
                    <a:pt x="70" y="50"/>
                  </a:lnTo>
                  <a:lnTo>
                    <a:pt x="72" y="50"/>
                  </a:lnTo>
                  <a:lnTo>
                    <a:pt x="74" y="50"/>
                  </a:lnTo>
                  <a:lnTo>
                    <a:pt x="74" y="52"/>
                  </a:lnTo>
                  <a:lnTo>
                    <a:pt x="74" y="50"/>
                  </a:lnTo>
                  <a:lnTo>
                    <a:pt x="74" y="52"/>
                  </a:lnTo>
                  <a:lnTo>
                    <a:pt x="74" y="50"/>
                  </a:lnTo>
                  <a:lnTo>
                    <a:pt x="76" y="50"/>
                  </a:lnTo>
                  <a:lnTo>
                    <a:pt x="76" y="52"/>
                  </a:lnTo>
                  <a:lnTo>
                    <a:pt x="76" y="50"/>
                  </a:lnTo>
                  <a:lnTo>
                    <a:pt x="76" y="52"/>
                  </a:lnTo>
                  <a:lnTo>
                    <a:pt x="76" y="50"/>
                  </a:lnTo>
                  <a:lnTo>
                    <a:pt x="78" y="50"/>
                  </a:lnTo>
                  <a:lnTo>
                    <a:pt x="78" y="52"/>
                  </a:lnTo>
                  <a:lnTo>
                    <a:pt x="80" y="52"/>
                  </a:lnTo>
                  <a:lnTo>
                    <a:pt x="80" y="52"/>
                  </a:lnTo>
                  <a:lnTo>
                    <a:pt x="80" y="54"/>
                  </a:lnTo>
                  <a:lnTo>
                    <a:pt x="80" y="52"/>
                  </a:lnTo>
                  <a:lnTo>
                    <a:pt x="80" y="52"/>
                  </a:lnTo>
                  <a:lnTo>
                    <a:pt x="78" y="52"/>
                  </a:lnTo>
                  <a:lnTo>
                    <a:pt x="76" y="50"/>
                  </a:lnTo>
                  <a:lnTo>
                    <a:pt x="78" y="50"/>
                  </a:lnTo>
                  <a:lnTo>
                    <a:pt x="80" y="50"/>
                  </a:lnTo>
                  <a:lnTo>
                    <a:pt x="80" y="48"/>
                  </a:lnTo>
                  <a:lnTo>
                    <a:pt x="80" y="50"/>
                  </a:lnTo>
                  <a:lnTo>
                    <a:pt x="80" y="48"/>
                  </a:lnTo>
                  <a:lnTo>
                    <a:pt x="80" y="50"/>
                  </a:lnTo>
                  <a:lnTo>
                    <a:pt x="80" y="50"/>
                  </a:lnTo>
                  <a:lnTo>
                    <a:pt x="80" y="48"/>
                  </a:lnTo>
                  <a:lnTo>
                    <a:pt x="80" y="50"/>
                  </a:lnTo>
                  <a:lnTo>
                    <a:pt x="80" y="50"/>
                  </a:lnTo>
                  <a:lnTo>
                    <a:pt x="80" y="48"/>
                  </a:lnTo>
                  <a:lnTo>
                    <a:pt x="80" y="50"/>
                  </a:lnTo>
                  <a:lnTo>
                    <a:pt x="80" y="48"/>
                  </a:lnTo>
                  <a:lnTo>
                    <a:pt x="80" y="50"/>
                  </a:lnTo>
                  <a:lnTo>
                    <a:pt x="78" y="50"/>
                  </a:lnTo>
                  <a:lnTo>
                    <a:pt x="78" y="48"/>
                  </a:lnTo>
                  <a:lnTo>
                    <a:pt x="78" y="50"/>
                  </a:lnTo>
                  <a:lnTo>
                    <a:pt x="78" y="48"/>
                  </a:lnTo>
                  <a:lnTo>
                    <a:pt x="76" y="48"/>
                  </a:lnTo>
                  <a:lnTo>
                    <a:pt x="76" y="50"/>
                  </a:lnTo>
                  <a:lnTo>
                    <a:pt x="76" y="48"/>
                  </a:lnTo>
                  <a:lnTo>
                    <a:pt x="78" y="48"/>
                  </a:lnTo>
                  <a:lnTo>
                    <a:pt x="76" y="48"/>
                  </a:lnTo>
                  <a:lnTo>
                    <a:pt x="78" y="48"/>
                  </a:lnTo>
                  <a:lnTo>
                    <a:pt x="76" y="48"/>
                  </a:lnTo>
                  <a:lnTo>
                    <a:pt x="74" y="48"/>
                  </a:lnTo>
                  <a:lnTo>
                    <a:pt x="76" y="48"/>
                  </a:lnTo>
                  <a:lnTo>
                    <a:pt x="74" y="48"/>
                  </a:lnTo>
                  <a:lnTo>
                    <a:pt x="74" y="46"/>
                  </a:lnTo>
                  <a:lnTo>
                    <a:pt x="76" y="46"/>
                  </a:lnTo>
                  <a:lnTo>
                    <a:pt x="74" y="46"/>
                  </a:lnTo>
                  <a:lnTo>
                    <a:pt x="76" y="46"/>
                  </a:lnTo>
                  <a:lnTo>
                    <a:pt x="74" y="46"/>
                  </a:lnTo>
                  <a:lnTo>
                    <a:pt x="74" y="44"/>
                  </a:lnTo>
                  <a:lnTo>
                    <a:pt x="74" y="46"/>
                  </a:lnTo>
                  <a:lnTo>
                    <a:pt x="72" y="46"/>
                  </a:lnTo>
                  <a:lnTo>
                    <a:pt x="72" y="44"/>
                  </a:lnTo>
                  <a:lnTo>
                    <a:pt x="72" y="46"/>
                  </a:lnTo>
                  <a:lnTo>
                    <a:pt x="72" y="44"/>
                  </a:lnTo>
                  <a:lnTo>
                    <a:pt x="72" y="46"/>
                  </a:lnTo>
                  <a:lnTo>
                    <a:pt x="72" y="44"/>
                  </a:lnTo>
                  <a:lnTo>
                    <a:pt x="70" y="44"/>
                  </a:lnTo>
                  <a:lnTo>
                    <a:pt x="70" y="46"/>
                  </a:lnTo>
                  <a:lnTo>
                    <a:pt x="68" y="46"/>
                  </a:lnTo>
                  <a:lnTo>
                    <a:pt x="68" y="44"/>
                  </a:lnTo>
                  <a:lnTo>
                    <a:pt x="68" y="46"/>
                  </a:lnTo>
                  <a:lnTo>
                    <a:pt x="66" y="46"/>
                  </a:lnTo>
                  <a:lnTo>
                    <a:pt x="64" y="46"/>
                  </a:lnTo>
                  <a:lnTo>
                    <a:pt x="62" y="46"/>
                  </a:lnTo>
                  <a:lnTo>
                    <a:pt x="62" y="48"/>
                  </a:lnTo>
                  <a:lnTo>
                    <a:pt x="62" y="46"/>
                  </a:lnTo>
                  <a:lnTo>
                    <a:pt x="62" y="48"/>
                  </a:lnTo>
                  <a:lnTo>
                    <a:pt x="60" y="48"/>
                  </a:lnTo>
                  <a:lnTo>
                    <a:pt x="62" y="48"/>
                  </a:lnTo>
                  <a:lnTo>
                    <a:pt x="60" y="48"/>
                  </a:lnTo>
                  <a:lnTo>
                    <a:pt x="60" y="46"/>
                  </a:lnTo>
                  <a:lnTo>
                    <a:pt x="58" y="46"/>
                  </a:lnTo>
                  <a:lnTo>
                    <a:pt x="60" y="46"/>
                  </a:lnTo>
                  <a:lnTo>
                    <a:pt x="58" y="46"/>
                  </a:lnTo>
                  <a:lnTo>
                    <a:pt x="60" y="46"/>
                  </a:lnTo>
                  <a:lnTo>
                    <a:pt x="60" y="44"/>
                  </a:lnTo>
                  <a:lnTo>
                    <a:pt x="58" y="44"/>
                  </a:lnTo>
                  <a:lnTo>
                    <a:pt x="60" y="44"/>
                  </a:lnTo>
                  <a:lnTo>
                    <a:pt x="58" y="44"/>
                  </a:lnTo>
                  <a:lnTo>
                    <a:pt x="58" y="46"/>
                  </a:lnTo>
                  <a:lnTo>
                    <a:pt x="58" y="44"/>
                  </a:lnTo>
                  <a:lnTo>
                    <a:pt x="56" y="44"/>
                  </a:lnTo>
                  <a:lnTo>
                    <a:pt x="58" y="44"/>
                  </a:lnTo>
                  <a:lnTo>
                    <a:pt x="56" y="46"/>
                  </a:lnTo>
                  <a:lnTo>
                    <a:pt x="58" y="46"/>
                  </a:lnTo>
                  <a:lnTo>
                    <a:pt x="58" y="48"/>
                  </a:lnTo>
                  <a:lnTo>
                    <a:pt x="56" y="48"/>
                  </a:lnTo>
                  <a:lnTo>
                    <a:pt x="54" y="48"/>
                  </a:lnTo>
                  <a:lnTo>
                    <a:pt x="56" y="48"/>
                  </a:lnTo>
                  <a:lnTo>
                    <a:pt x="54" y="48"/>
                  </a:lnTo>
                  <a:lnTo>
                    <a:pt x="54" y="50"/>
                  </a:lnTo>
                  <a:lnTo>
                    <a:pt x="52" y="50"/>
                  </a:lnTo>
                  <a:lnTo>
                    <a:pt x="52" y="48"/>
                  </a:lnTo>
                  <a:lnTo>
                    <a:pt x="52" y="46"/>
                  </a:lnTo>
                  <a:lnTo>
                    <a:pt x="52" y="48"/>
                  </a:lnTo>
                  <a:lnTo>
                    <a:pt x="50" y="48"/>
                  </a:lnTo>
                  <a:lnTo>
                    <a:pt x="52" y="48"/>
                  </a:lnTo>
                  <a:lnTo>
                    <a:pt x="50" y="48"/>
                  </a:lnTo>
                  <a:lnTo>
                    <a:pt x="52" y="48"/>
                  </a:lnTo>
                  <a:lnTo>
                    <a:pt x="52" y="50"/>
                  </a:lnTo>
                  <a:lnTo>
                    <a:pt x="50" y="50"/>
                  </a:lnTo>
                  <a:lnTo>
                    <a:pt x="52" y="50"/>
                  </a:lnTo>
                  <a:lnTo>
                    <a:pt x="50" y="50"/>
                  </a:lnTo>
                  <a:lnTo>
                    <a:pt x="52" y="50"/>
                  </a:lnTo>
                  <a:lnTo>
                    <a:pt x="52" y="52"/>
                  </a:lnTo>
                  <a:lnTo>
                    <a:pt x="50" y="52"/>
                  </a:lnTo>
                  <a:lnTo>
                    <a:pt x="48" y="52"/>
                  </a:lnTo>
                  <a:lnTo>
                    <a:pt x="46" y="52"/>
                  </a:lnTo>
                  <a:lnTo>
                    <a:pt x="44" y="52"/>
                  </a:lnTo>
                  <a:lnTo>
                    <a:pt x="42" y="52"/>
                  </a:lnTo>
                  <a:lnTo>
                    <a:pt x="40" y="52"/>
                  </a:lnTo>
                  <a:lnTo>
                    <a:pt x="38" y="52"/>
                  </a:lnTo>
                  <a:lnTo>
                    <a:pt x="36" y="52"/>
                  </a:lnTo>
                  <a:lnTo>
                    <a:pt x="36" y="54"/>
                  </a:lnTo>
                  <a:lnTo>
                    <a:pt x="34" y="54"/>
                  </a:lnTo>
                  <a:lnTo>
                    <a:pt x="32" y="54"/>
                  </a:lnTo>
                  <a:lnTo>
                    <a:pt x="32" y="54"/>
                  </a:lnTo>
                  <a:lnTo>
                    <a:pt x="30" y="54"/>
                  </a:lnTo>
                  <a:lnTo>
                    <a:pt x="28" y="56"/>
                  </a:lnTo>
                  <a:lnTo>
                    <a:pt x="28" y="54"/>
                  </a:lnTo>
                  <a:lnTo>
                    <a:pt x="28" y="56"/>
                  </a:lnTo>
                  <a:lnTo>
                    <a:pt x="26" y="56"/>
                  </a:lnTo>
                  <a:lnTo>
                    <a:pt x="24" y="56"/>
                  </a:lnTo>
                  <a:lnTo>
                    <a:pt x="24" y="58"/>
                  </a:lnTo>
                  <a:lnTo>
                    <a:pt x="24" y="56"/>
                  </a:lnTo>
                  <a:lnTo>
                    <a:pt x="26" y="56"/>
                  </a:lnTo>
                  <a:lnTo>
                    <a:pt x="26" y="54"/>
                  </a:lnTo>
                  <a:lnTo>
                    <a:pt x="28" y="54"/>
                  </a:lnTo>
                  <a:lnTo>
                    <a:pt x="30" y="54"/>
                  </a:lnTo>
                  <a:lnTo>
                    <a:pt x="32" y="54"/>
                  </a:lnTo>
                  <a:lnTo>
                    <a:pt x="32" y="52"/>
                  </a:lnTo>
                  <a:lnTo>
                    <a:pt x="32" y="52"/>
                  </a:lnTo>
                  <a:lnTo>
                    <a:pt x="34" y="52"/>
                  </a:lnTo>
                  <a:lnTo>
                    <a:pt x="34" y="50"/>
                  </a:lnTo>
                  <a:lnTo>
                    <a:pt x="36" y="50"/>
                  </a:lnTo>
                  <a:lnTo>
                    <a:pt x="38" y="50"/>
                  </a:lnTo>
                  <a:lnTo>
                    <a:pt x="36" y="50"/>
                  </a:lnTo>
                  <a:lnTo>
                    <a:pt x="38" y="50"/>
                  </a:lnTo>
                  <a:lnTo>
                    <a:pt x="36" y="50"/>
                  </a:lnTo>
                  <a:lnTo>
                    <a:pt x="34" y="50"/>
                  </a:lnTo>
                  <a:lnTo>
                    <a:pt x="34" y="48"/>
                  </a:lnTo>
                  <a:lnTo>
                    <a:pt x="32" y="48"/>
                  </a:lnTo>
                  <a:lnTo>
                    <a:pt x="32" y="48"/>
                  </a:lnTo>
                  <a:lnTo>
                    <a:pt x="32" y="46"/>
                  </a:lnTo>
                  <a:lnTo>
                    <a:pt x="32" y="48"/>
                  </a:lnTo>
                  <a:lnTo>
                    <a:pt x="32" y="48"/>
                  </a:lnTo>
                  <a:lnTo>
                    <a:pt x="32" y="46"/>
                  </a:lnTo>
                  <a:lnTo>
                    <a:pt x="32" y="46"/>
                  </a:lnTo>
                  <a:lnTo>
                    <a:pt x="32" y="46"/>
                  </a:lnTo>
                  <a:lnTo>
                    <a:pt x="32" y="46"/>
                  </a:lnTo>
                  <a:lnTo>
                    <a:pt x="32" y="44"/>
                  </a:lnTo>
                  <a:lnTo>
                    <a:pt x="32" y="46"/>
                  </a:lnTo>
                  <a:lnTo>
                    <a:pt x="32" y="44"/>
                  </a:lnTo>
                  <a:lnTo>
                    <a:pt x="32" y="44"/>
                  </a:lnTo>
                  <a:lnTo>
                    <a:pt x="32" y="46"/>
                  </a:lnTo>
                  <a:lnTo>
                    <a:pt x="32" y="44"/>
                  </a:lnTo>
                  <a:lnTo>
                    <a:pt x="32" y="44"/>
                  </a:lnTo>
                  <a:lnTo>
                    <a:pt x="32" y="44"/>
                  </a:lnTo>
                  <a:lnTo>
                    <a:pt x="32" y="44"/>
                  </a:lnTo>
                  <a:lnTo>
                    <a:pt x="32" y="44"/>
                  </a:lnTo>
                  <a:lnTo>
                    <a:pt x="32" y="44"/>
                  </a:lnTo>
                  <a:lnTo>
                    <a:pt x="32" y="42"/>
                  </a:lnTo>
                  <a:lnTo>
                    <a:pt x="32" y="42"/>
                  </a:lnTo>
                  <a:lnTo>
                    <a:pt x="32" y="42"/>
                  </a:lnTo>
                  <a:lnTo>
                    <a:pt x="32" y="42"/>
                  </a:lnTo>
                  <a:lnTo>
                    <a:pt x="32" y="40"/>
                  </a:lnTo>
                  <a:lnTo>
                    <a:pt x="30" y="40"/>
                  </a:lnTo>
                  <a:lnTo>
                    <a:pt x="32" y="40"/>
                  </a:lnTo>
                  <a:lnTo>
                    <a:pt x="32" y="38"/>
                  </a:lnTo>
                  <a:lnTo>
                    <a:pt x="32" y="40"/>
                  </a:lnTo>
                  <a:lnTo>
                    <a:pt x="32" y="38"/>
                  </a:lnTo>
                  <a:lnTo>
                    <a:pt x="32" y="38"/>
                  </a:lnTo>
                  <a:lnTo>
                    <a:pt x="32" y="38"/>
                  </a:lnTo>
                  <a:lnTo>
                    <a:pt x="32" y="40"/>
                  </a:lnTo>
                  <a:lnTo>
                    <a:pt x="30" y="40"/>
                  </a:lnTo>
                  <a:lnTo>
                    <a:pt x="30" y="42"/>
                  </a:lnTo>
                  <a:lnTo>
                    <a:pt x="32" y="42"/>
                  </a:lnTo>
                  <a:lnTo>
                    <a:pt x="30" y="42"/>
                  </a:lnTo>
                  <a:lnTo>
                    <a:pt x="32" y="42"/>
                  </a:lnTo>
                  <a:lnTo>
                    <a:pt x="32" y="44"/>
                  </a:lnTo>
                  <a:lnTo>
                    <a:pt x="32" y="46"/>
                  </a:lnTo>
                  <a:lnTo>
                    <a:pt x="30" y="46"/>
                  </a:lnTo>
                  <a:lnTo>
                    <a:pt x="32" y="46"/>
                  </a:lnTo>
                  <a:lnTo>
                    <a:pt x="30" y="46"/>
                  </a:lnTo>
                  <a:lnTo>
                    <a:pt x="30" y="48"/>
                  </a:lnTo>
                  <a:lnTo>
                    <a:pt x="30" y="50"/>
                  </a:lnTo>
                  <a:lnTo>
                    <a:pt x="28" y="50"/>
                  </a:lnTo>
                  <a:lnTo>
                    <a:pt x="28" y="52"/>
                  </a:lnTo>
                  <a:lnTo>
                    <a:pt x="28" y="50"/>
                  </a:lnTo>
                  <a:lnTo>
                    <a:pt x="28" y="48"/>
                  </a:lnTo>
                  <a:lnTo>
                    <a:pt x="28" y="46"/>
                  </a:lnTo>
                  <a:lnTo>
                    <a:pt x="28" y="48"/>
                  </a:lnTo>
                  <a:lnTo>
                    <a:pt x="28" y="46"/>
                  </a:lnTo>
                  <a:lnTo>
                    <a:pt x="28" y="48"/>
                  </a:lnTo>
                  <a:lnTo>
                    <a:pt x="28" y="46"/>
                  </a:lnTo>
                  <a:lnTo>
                    <a:pt x="30" y="46"/>
                  </a:lnTo>
                  <a:lnTo>
                    <a:pt x="28" y="46"/>
                  </a:lnTo>
                  <a:lnTo>
                    <a:pt x="26" y="46"/>
                  </a:lnTo>
                  <a:lnTo>
                    <a:pt x="28" y="46"/>
                  </a:lnTo>
                  <a:lnTo>
                    <a:pt x="26" y="46"/>
                  </a:lnTo>
                  <a:lnTo>
                    <a:pt x="28" y="46"/>
                  </a:lnTo>
                  <a:lnTo>
                    <a:pt x="28" y="44"/>
                  </a:lnTo>
                  <a:lnTo>
                    <a:pt x="26" y="44"/>
                  </a:lnTo>
                  <a:lnTo>
                    <a:pt x="26" y="46"/>
                  </a:lnTo>
                  <a:lnTo>
                    <a:pt x="26" y="44"/>
                  </a:lnTo>
                  <a:lnTo>
                    <a:pt x="26" y="46"/>
                  </a:lnTo>
                  <a:lnTo>
                    <a:pt x="26" y="44"/>
                  </a:lnTo>
                  <a:lnTo>
                    <a:pt x="24" y="44"/>
                  </a:lnTo>
                  <a:lnTo>
                    <a:pt x="24" y="42"/>
                  </a:lnTo>
                  <a:lnTo>
                    <a:pt x="22" y="42"/>
                  </a:lnTo>
                  <a:lnTo>
                    <a:pt x="24" y="42"/>
                  </a:lnTo>
                  <a:lnTo>
                    <a:pt x="24" y="44"/>
                  </a:lnTo>
                  <a:lnTo>
                    <a:pt x="22" y="44"/>
                  </a:lnTo>
                  <a:lnTo>
                    <a:pt x="22" y="42"/>
                  </a:lnTo>
                  <a:lnTo>
                    <a:pt x="22" y="44"/>
                  </a:lnTo>
                  <a:lnTo>
                    <a:pt x="22" y="42"/>
                  </a:lnTo>
                  <a:lnTo>
                    <a:pt x="22" y="44"/>
                  </a:lnTo>
                  <a:lnTo>
                    <a:pt x="24" y="44"/>
                  </a:lnTo>
                  <a:lnTo>
                    <a:pt x="22" y="44"/>
                  </a:lnTo>
                  <a:lnTo>
                    <a:pt x="24" y="44"/>
                  </a:lnTo>
                  <a:lnTo>
                    <a:pt x="22" y="44"/>
                  </a:lnTo>
                  <a:lnTo>
                    <a:pt x="22" y="42"/>
                  </a:lnTo>
                  <a:lnTo>
                    <a:pt x="22" y="44"/>
                  </a:lnTo>
                  <a:lnTo>
                    <a:pt x="22" y="42"/>
                  </a:lnTo>
                  <a:lnTo>
                    <a:pt x="20" y="42"/>
                  </a:lnTo>
                  <a:lnTo>
                    <a:pt x="22" y="42"/>
                  </a:lnTo>
                  <a:lnTo>
                    <a:pt x="22" y="44"/>
                  </a:lnTo>
                  <a:lnTo>
                    <a:pt x="20" y="44"/>
                  </a:lnTo>
                  <a:lnTo>
                    <a:pt x="20" y="42"/>
                  </a:lnTo>
                  <a:lnTo>
                    <a:pt x="20" y="44"/>
                  </a:lnTo>
                  <a:lnTo>
                    <a:pt x="22" y="44"/>
                  </a:lnTo>
                  <a:lnTo>
                    <a:pt x="20" y="44"/>
                  </a:lnTo>
                  <a:lnTo>
                    <a:pt x="22" y="44"/>
                  </a:lnTo>
                  <a:lnTo>
                    <a:pt x="20" y="44"/>
                  </a:lnTo>
                  <a:lnTo>
                    <a:pt x="22" y="44"/>
                  </a:lnTo>
                  <a:lnTo>
                    <a:pt x="20" y="44"/>
                  </a:lnTo>
                  <a:lnTo>
                    <a:pt x="22" y="44"/>
                  </a:lnTo>
                  <a:lnTo>
                    <a:pt x="22" y="46"/>
                  </a:lnTo>
                  <a:lnTo>
                    <a:pt x="22" y="44"/>
                  </a:lnTo>
                  <a:lnTo>
                    <a:pt x="22" y="46"/>
                  </a:lnTo>
                  <a:lnTo>
                    <a:pt x="24" y="46"/>
                  </a:lnTo>
                  <a:lnTo>
                    <a:pt x="24" y="48"/>
                  </a:lnTo>
                  <a:lnTo>
                    <a:pt x="26" y="48"/>
                  </a:lnTo>
                  <a:lnTo>
                    <a:pt x="26" y="50"/>
                  </a:lnTo>
                  <a:lnTo>
                    <a:pt x="24" y="50"/>
                  </a:lnTo>
                  <a:lnTo>
                    <a:pt x="26" y="50"/>
                  </a:lnTo>
                  <a:lnTo>
                    <a:pt x="24" y="50"/>
                  </a:lnTo>
                  <a:lnTo>
                    <a:pt x="24" y="52"/>
                  </a:lnTo>
                  <a:lnTo>
                    <a:pt x="24" y="50"/>
                  </a:lnTo>
                  <a:lnTo>
                    <a:pt x="22" y="50"/>
                  </a:lnTo>
                  <a:lnTo>
                    <a:pt x="24" y="50"/>
                  </a:lnTo>
                  <a:lnTo>
                    <a:pt x="24" y="52"/>
                  </a:lnTo>
                  <a:lnTo>
                    <a:pt x="24" y="54"/>
                  </a:lnTo>
                  <a:lnTo>
                    <a:pt x="24" y="52"/>
                  </a:lnTo>
                  <a:lnTo>
                    <a:pt x="24" y="54"/>
                  </a:lnTo>
                  <a:lnTo>
                    <a:pt x="22" y="54"/>
                  </a:lnTo>
                  <a:lnTo>
                    <a:pt x="24" y="54"/>
                  </a:lnTo>
                  <a:lnTo>
                    <a:pt x="22" y="54"/>
                  </a:lnTo>
                  <a:lnTo>
                    <a:pt x="20" y="54"/>
                  </a:lnTo>
                  <a:lnTo>
                    <a:pt x="20" y="56"/>
                  </a:lnTo>
                  <a:lnTo>
                    <a:pt x="18" y="56"/>
                  </a:lnTo>
                  <a:lnTo>
                    <a:pt x="20" y="56"/>
                  </a:lnTo>
                  <a:lnTo>
                    <a:pt x="18" y="56"/>
                  </a:lnTo>
                  <a:lnTo>
                    <a:pt x="16" y="56"/>
                  </a:lnTo>
                  <a:lnTo>
                    <a:pt x="18" y="56"/>
                  </a:lnTo>
                  <a:lnTo>
                    <a:pt x="16" y="56"/>
                  </a:lnTo>
                  <a:lnTo>
                    <a:pt x="18" y="56"/>
                  </a:lnTo>
                  <a:lnTo>
                    <a:pt x="20" y="56"/>
                  </a:lnTo>
                  <a:lnTo>
                    <a:pt x="20" y="58"/>
                  </a:lnTo>
                  <a:lnTo>
                    <a:pt x="18" y="58"/>
                  </a:lnTo>
                  <a:lnTo>
                    <a:pt x="16" y="58"/>
                  </a:lnTo>
                  <a:lnTo>
                    <a:pt x="14" y="58"/>
                  </a:lnTo>
                  <a:lnTo>
                    <a:pt x="14" y="58"/>
                  </a:lnTo>
                  <a:lnTo>
                    <a:pt x="12" y="58"/>
                  </a:lnTo>
                  <a:lnTo>
                    <a:pt x="10" y="58"/>
                  </a:lnTo>
                  <a:lnTo>
                    <a:pt x="8" y="58"/>
                  </a:lnTo>
                  <a:lnTo>
                    <a:pt x="10" y="58"/>
                  </a:lnTo>
                  <a:lnTo>
                    <a:pt x="12" y="58"/>
                  </a:lnTo>
                  <a:lnTo>
                    <a:pt x="12" y="58"/>
                  </a:lnTo>
                  <a:lnTo>
                    <a:pt x="12" y="56"/>
                  </a:lnTo>
                  <a:lnTo>
                    <a:pt x="12" y="54"/>
                  </a:lnTo>
                  <a:lnTo>
                    <a:pt x="14" y="54"/>
                  </a:lnTo>
                  <a:lnTo>
                    <a:pt x="16" y="54"/>
                  </a:lnTo>
                  <a:lnTo>
                    <a:pt x="16" y="52"/>
                  </a:lnTo>
                  <a:lnTo>
                    <a:pt x="14" y="52"/>
                  </a:lnTo>
                  <a:lnTo>
                    <a:pt x="12" y="52"/>
                  </a:lnTo>
                  <a:lnTo>
                    <a:pt x="12" y="50"/>
                  </a:lnTo>
                  <a:lnTo>
                    <a:pt x="12" y="52"/>
                  </a:lnTo>
                  <a:lnTo>
                    <a:pt x="12" y="50"/>
                  </a:lnTo>
                  <a:lnTo>
                    <a:pt x="12" y="48"/>
                  </a:lnTo>
                  <a:lnTo>
                    <a:pt x="10" y="48"/>
                  </a:lnTo>
                  <a:lnTo>
                    <a:pt x="10" y="46"/>
                  </a:lnTo>
                  <a:lnTo>
                    <a:pt x="12" y="46"/>
                  </a:lnTo>
                  <a:lnTo>
                    <a:pt x="12" y="44"/>
                  </a:lnTo>
                  <a:lnTo>
                    <a:pt x="12" y="42"/>
                  </a:lnTo>
                  <a:lnTo>
                    <a:pt x="12" y="40"/>
                  </a:lnTo>
                  <a:lnTo>
                    <a:pt x="12" y="38"/>
                  </a:lnTo>
                  <a:lnTo>
                    <a:pt x="10" y="38"/>
                  </a:lnTo>
                  <a:lnTo>
                    <a:pt x="8" y="38"/>
                  </a:lnTo>
                  <a:lnTo>
                    <a:pt x="8" y="36"/>
                  </a:lnTo>
                  <a:lnTo>
                    <a:pt x="6" y="36"/>
                  </a:lnTo>
                  <a:lnTo>
                    <a:pt x="6" y="34"/>
                  </a:lnTo>
                  <a:lnTo>
                    <a:pt x="4" y="34"/>
                  </a:lnTo>
                  <a:lnTo>
                    <a:pt x="4" y="32"/>
                  </a:lnTo>
                  <a:lnTo>
                    <a:pt x="2" y="32"/>
                  </a:lnTo>
                  <a:lnTo>
                    <a:pt x="2" y="30"/>
                  </a:lnTo>
                  <a:lnTo>
                    <a:pt x="0" y="30"/>
                  </a:lnTo>
                  <a:lnTo>
                    <a:pt x="0" y="28"/>
                  </a:lnTo>
                  <a:lnTo>
                    <a:pt x="0" y="26"/>
                  </a:lnTo>
                  <a:lnTo>
                    <a:pt x="0" y="24"/>
                  </a:lnTo>
                  <a:lnTo>
                    <a:pt x="2" y="24"/>
                  </a:lnTo>
                  <a:lnTo>
                    <a:pt x="2" y="22"/>
                  </a:lnTo>
                  <a:lnTo>
                    <a:pt x="2" y="20"/>
                  </a:lnTo>
                  <a:lnTo>
                    <a:pt x="0" y="20"/>
                  </a:lnTo>
                  <a:lnTo>
                    <a:pt x="2" y="20"/>
                  </a:lnTo>
                  <a:lnTo>
                    <a:pt x="4" y="20"/>
                  </a:lnTo>
                  <a:lnTo>
                    <a:pt x="6" y="20"/>
                  </a:lnTo>
                  <a:lnTo>
                    <a:pt x="8" y="20"/>
                  </a:lnTo>
                  <a:lnTo>
                    <a:pt x="10" y="20"/>
                  </a:lnTo>
                  <a:lnTo>
                    <a:pt x="12" y="20"/>
                  </a:lnTo>
                  <a:lnTo>
                    <a:pt x="14" y="20"/>
                  </a:lnTo>
                  <a:lnTo>
                    <a:pt x="16" y="20"/>
                  </a:lnTo>
                  <a:lnTo>
                    <a:pt x="18" y="20"/>
                  </a:lnTo>
                  <a:lnTo>
                    <a:pt x="20" y="20"/>
                  </a:lnTo>
                  <a:lnTo>
                    <a:pt x="22" y="20"/>
                  </a:lnTo>
                  <a:lnTo>
                    <a:pt x="22" y="18"/>
                  </a:lnTo>
                  <a:lnTo>
                    <a:pt x="24" y="18"/>
                  </a:lnTo>
                  <a:lnTo>
                    <a:pt x="26" y="18"/>
                  </a:lnTo>
                  <a:lnTo>
                    <a:pt x="28" y="18"/>
                  </a:lnTo>
                  <a:lnTo>
                    <a:pt x="30" y="18"/>
                  </a:lnTo>
                  <a:lnTo>
                    <a:pt x="32" y="18"/>
                  </a:lnTo>
                  <a:lnTo>
                    <a:pt x="32" y="18"/>
                  </a:lnTo>
                  <a:lnTo>
                    <a:pt x="34" y="18"/>
                  </a:lnTo>
                  <a:lnTo>
                    <a:pt x="36" y="18"/>
                  </a:lnTo>
                  <a:lnTo>
                    <a:pt x="38" y="18"/>
                  </a:lnTo>
                  <a:lnTo>
                    <a:pt x="40" y="18"/>
                  </a:lnTo>
                  <a:lnTo>
                    <a:pt x="42" y="18"/>
                  </a:lnTo>
                  <a:lnTo>
                    <a:pt x="44" y="18"/>
                  </a:lnTo>
                  <a:lnTo>
                    <a:pt x="46" y="18"/>
                  </a:lnTo>
                  <a:lnTo>
                    <a:pt x="48" y="18"/>
                  </a:lnTo>
                  <a:lnTo>
                    <a:pt x="48" y="16"/>
                  </a:lnTo>
                  <a:lnTo>
                    <a:pt x="50" y="16"/>
                  </a:lnTo>
                  <a:lnTo>
                    <a:pt x="52" y="16"/>
                  </a:lnTo>
                  <a:lnTo>
                    <a:pt x="54" y="16"/>
                  </a:lnTo>
                  <a:lnTo>
                    <a:pt x="56" y="16"/>
                  </a:lnTo>
                  <a:lnTo>
                    <a:pt x="58" y="16"/>
                  </a:lnTo>
                  <a:lnTo>
                    <a:pt x="60" y="16"/>
                  </a:lnTo>
                  <a:lnTo>
                    <a:pt x="62" y="16"/>
                  </a:lnTo>
                  <a:lnTo>
                    <a:pt x="64" y="16"/>
                  </a:lnTo>
                  <a:lnTo>
                    <a:pt x="66" y="16"/>
                  </a:lnTo>
                  <a:lnTo>
                    <a:pt x="68" y="16"/>
                  </a:lnTo>
                  <a:lnTo>
                    <a:pt x="70" y="16"/>
                  </a:lnTo>
                  <a:lnTo>
                    <a:pt x="72" y="16"/>
                  </a:lnTo>
                  <a:lnTo>
                    <a:pt x="72" y="14"/>
                  </a:lnTo>
                  <a:lnTo>
                    <a:pt x="76" y="14"/>
                  </a:lnTo>
                  <a:lnTo>
                    <a:pt x="78" y="14"/>
                  </a:lnTo>
                  <a:lnTo>
                    <a:pt x="80" y="14"/>
                  </a:lnTo>
                  <a:lnTo>
                    <a:pt x="80" y="14"/>
                  </a:lnTo>
                  <a:lnTo>
                    <a:pt x="82" y="14"/>
                  </a:lnTo>
                  <a:lnTo>
                    <a:pt x="84" y="14"/>
                  </a:lnTo>
                  <a:lnTo>
                    <a:pt x="86" y="14"/>
                  </a:lnTo>
                  <a:lnTo>
                    <a:pt x="88" y="14"/>
                  </a:lnTo>
                  <a:lnTo>
                    <a:pt x="90" y="14"/>
                  </a:lnTo>
                  <a:lnTo>
                    <a:pt x="90" y="12"/>
                  </a:lnTo>
                  <a:lnTo>
                    <a:pt x="92" y="12"/>
                  </a:lnTo>
                  <a:lnTo>
                    <a:pt x="94" y="12"/>
                  </a:lnTo>
                  <a:lnTo>
                    <a:pt x="96" y="12"/>
                  </a:lnTo>
                  <a:lnTo>
                    <a:pt x="98" y="12"/>
                  </a:lnTo>
                  <a:lnTo>
                    <a:pt x="100" y="12"/>
                  </a:lnTo>
                  <a:lnTo>
                    <a:pt x="102" y="12"/>
                  </a:lnTo>
                  <a:lnTo>
                    <a:pt x="104" y="12"/>
                  </a:lnTo>
                  <a:lnTo>
                    <a:pt x="106" y="12"/>
                  </a:lnTo>
                  <a:lnTo>
                    <a:pt x="108" y="12"/>
                  </a:lnTo>
                  <a:lnTo>
                    <a:pt x="108" y="10"/>
                  </a:lnTo>
                  <a:lnTo>
                    <a:pt x="110" y="10"/>
                  </a:lnTo>
                  <a:lnTo>
                    <a:pt x="112" y="10"/>
                  </a:lnTo>
                  <a:lnTo>
                    <a:pt x="114" y="10"/>
                  </a:lnTo>
                  <a:lnTo>
                    <a:pt x="116" y="10"/>
                  </a:lnTo>
                  <a:lnTo>
                    <a:pt x="118" y="10"/>
                  </a:lnTo>
                  <a:lnTo>
                    <a:pt x="120" y="10"/>
                  </a:lnTo>
                  <a:lnTo>
                    <a:pt x="122" y="10"/>
                  </a:lnTo>
                  <a:lnTo>
                    <a:pt x="124" y="10"/>
                  </a:lnTo>
                  <a:lnTo>
                    <a:pt x="126" y="10"/>
                  </a:lnTo>
                  <a:lnTo>
                    <a:pt x="126" y="10"/>
                  </a:lnTo>
                  <a:lnTo>
                    <a:pt x="126" y="10"/>
                  </a:lnTo>
                  <a:lnTo>
                    <a:pt x="128" y="10"/>
                  </a:lnTo>
                  <a:lnTo>
                    <a:pt x="128" y="12"/>
                  </a:lnTo>
                  <a:lnTo>
                    <a:pt x="128" y="14"/>
                  </a:lnTo>
                  <a:lnTo>
                    <a:pt x="128" y="14"/>
                  </a:lnTo>
                  <a:lnTo>
                    <a:pt x="128" y="16"/>
                  </a:lnTo>
                  <a:lnTo>
                    <a:pt x="128" y="18"/>
                  </a:lnTo>
                  <a:lnTo>
                    <a:pt x="130" y="18"/>
                  </a:lnTo>
                  <a:lnTo>
                    <a:pt x="128" y="18"/>
                  </a:lnTo>
                  <a:lnTo>
                    <a:pt x="128" y="20"/>
                  </a:lnTo>
                  <a:lnTo>
                    <a:pt x="130" y="20"/>
                  </a:lnTo>
                  <a:lnTo>
                    <a:pt x="130" y="22"/>
                  </a:lnTo>
                  <a:lnTo>
                    <a:pt x="132" y="22"/>
                  </a:lnTo>
                  <a:lnTo>
                    <a:pt x="132" y="24"/>
                  </a:lnTo>
                  <a:lnTo>
                    <a:pt x="134" y="24"/>
                  </a:lnTo>
                  <a:lnTo>
                    <a:pt x="136" y="24"/>
                  </a:lnTo>
                  <a:lnTo>
                    <a:pt x="138" y="24"/>
                  </a:lnTo>
                  <a:lnTo>
                    <a:pt x="140" y="24"/>
                  </a:lnTo>
                  <a:lnTo>
                    <a:pt x="142" y="24"/>
                  </a:lnTo>
                  <a:lnTo>
                    <a:pt x="144" y="24"/>
                  </a:lnTo>
                  <a:lnTo>
                    <a:pt x="146" y="24"/>
                  </a:lnTo>
                  <a:lnTo>
                    <a:pt x="148" y="24"/>
                  </a:lnTo>
                  <a:lnTo>
                    <a:pt x="150" y="24"/>
                  </a:lnTo>
                  <a:lnTo>
                    <a:pt x="152" y="24"/>
                  </a:lnTo>
                  <a:lnTo>
                    <a:pt x="154" y="24"/>
                  </a:lnTo>
                  <a:lnTo>
                    <a:pt x="156" y="24"/>
                  </a:lnTo>
                  <a:lnTo>
                    <a:pt x="158" y="24"/>
                  </a:lnTo>
                  <a:lnTo>
                    <a:pt x="160" y="24"/>
                  </a:lnTo>
                  <a:lnTo>
                    <a:pt x="162" y="24"/>
                  </a:lnTo>
                  <a:lnTo>
                    <a:pt x="164" y="24"/>
                  </a:lnTo>
                  <a:lnTo>
                    <a:pt x="164" y="22"/>
                  </a:lnTo>
                  <a:lnTo>
                    <a:pt x="166" y="22"/>
                  </a:lnTo>
                  <a:lnTo>
                    <a:pt x="168" y="22"/>
                  </a:lnTo>
                  <a:lnTo>
                    <a:pt x="170" y="22"/>
                  </a:lnTo>
                  <a:lnTo>
                    <a:pt x="172" y="22"/>
                  </a:lnTo>
                  <a:lnTo>
                    <a:pt x="174" y="22"/>
                  </a:lnTo>
                  <a:lnTo>
                    <a:pt x="176" y="22"/>
                  </a:lnTo>
                  <a:lnTo>
                    <a:pt x="176" y="22"/>
                  </a:lnTo>
                  <a:lnTo>
                    <a:pt x="178" y="22"/>
                  </a:lnTo>
                  <a:lnTo>
                    <a:pt x="180" y="22"/>
                  </a:lnTo>
                  <a:lnTo>
                    <a:pt x="182" y="22"/>
                  </a:lnTo>
                  <a:lnTo>
                    <a:pt x="184" y="22"/>
                  </a:lnTo>
                  <a:lnTo>
                    <a:pt x="186" y="22"/>
                  </a:lnTo>
                  <a:lnTo>
                    <a:pt x="188" y="22"/>
                  </a:lnTo>
                  <a:lnTo>
                    <a:pt x="190" y="22"/>
                  </a:lnTo>
                  <a:lnTo>
                    <a:pt x="192" y="22"/>
                  </a:lnTo>
                  <a:lnTo>
                    <a:pt x="192" y="20"/>
                  </a:lnTo>
                  <a:lnTo>
                    <a:pt x="194" y="20"/>
                  </a:lnTo>
                  <a:lnTo>
                    <a:pt x="196" y="20"/>
                  </a:lnTo>
                  <a:lnTo>
                    <a:pt x="198" y="20"/>
                  </a:lnTo>
                  <a:lnTo>
                    <a:pt x="200" y="20"/>
                  </a:lnTo>
                  <a:lnTo>
                    <a:pt x="202" y="20"/>
                  </a:lnTo>
                  <a:lnTo>
                    <a:pt x="204" y="20"/>
                  </a:lnTo>
                  <a:lnTo>
                    <a:pt x="206" y="20"/>
                  </a:lnTo>
                  <a:lnTo>
                    <a:pt x="208" y="20"/>
                  </a:lnTo>
                  <a:lnTo>
                    <a:pt x="210" y="20"/>
                  </a:lnTo>
                  <a:lnTo>
                    <a:pt x="212" y="20"/>
                  </a:lnTo>
                  <a:lnTo>
                    <a:pt x="214" y="20"/>
                  </a:lnTo>
                  <a:lnTo>
                    <a:pt x="216" y="20"/>
                  </a:lnTo>
                  <a:lnTo>
                    <a:pt x="218" y="20"/>
                  </a:lnTo>
                  <a:lnTo>
                    <a:pt x="220" y="20"/>
                  </a:lnTo>
                  <a:lnTo>
                    <a:pt x="222" y="20"/>
                  </a:lnTo>
                  <a:lnTo>
                    <a:pt x="222" y="18"/>
                  </a:lnTo>
                  <a:lnTo>
                    <a:pt x="224" y="18"/>
                  </a:lnTo>
                  <a:lnTo>
                    <a:pt x="226" y="18"/>
                  </a:lnTo>
                  <a:lnTo>
                    <a:pt x="226" y="18"/>
                  </a:lnTo>
                  <a:lnTo>
                    <a:pt x="228" y="18"/>
                  </a:lnTo>
                  <a:lnTo>
                    <a:pt x="230" y="18"/>
                  </a:lnTo>
                  <a:lnTo>
                    <a:pt x="232" y="18"/>
                  </a:lnTo>
                  <a:lnTo>
                    <a:pt x="234" y="18"/>
                  </a:lnTo>
                  <a:lnTo>
                    <a:pt x="236" y="18"/>
                  </a:lnTo>
                  <a:lnTo>
                    <a:pt x="238" y="18"/>
                  </a:lnTo>
                  <a:lnTo>
                    <a:pt x="240" y="18"/>
                  </a:lnTo>
                  <a:lnTo>
                    <a:pt x="242" y="18"/>
                  </a:lnTo>
                  <a:lnTo>
                    <a:pt x="244" y="18"/>
                  </a:lnTo>
                  <a:lnTo>
                    <a:pt x="246" y="18"/>
                  </a:lnTo>
                  <a:lnTo>
                    <a:pt x="246" y="16"/>
                  </a:lnTo>
                  <a:lnTo>
                    <a:pt x="248" y="16"/>
                  </a:lnTo>
                  <a:lnTo>
                    <a:pt x="250" y="16"/>
                  </a:lnTo>
                  <a:lnTo>
                    <a:pt x="252" y="16"/>
                  </a:lnTo>
                  <a:lnTo>
                    <a:pt x="254" y="16"/>
                  </a:lnTo>
                  <a:lnTo>
                    <a:pt x="258" y="16"/>
                  </a:lnTo>
                  <a:lnTo>
                    <a:pt x="260" y="16"/>
                  </a:lnTo>
                  <a:lnTo>
                    <a:pt x="262" y="16"/>
                  </a:lnTo>
                  <a:lnTo>
                    <a:pt x="262" y="18"/>
                  </a:lnTo>
                  <a:lnTo>
                    <a:pt x="262" y="20"/>
                  </a:lnTo>
                  <a:lnTo>
                    <a:pt x="264" y="20"/>
                  </a:lnTo>
                  <a:lnTo>
                    <a:pt x="264" y="22"/>
                  </a:lnTo>
                  <a:lnTo>
                    <a:pt x="264" y="24"/>
                  </a:lnTo>
                  <a:lnTo>
                    <a:pt x="264" y="26"/>
                  </a:lnTo>
                  <a:lnTo>
                    <a:pt x="266" y="26"/>
                  </a:lnTo>
                  <a:lnTo>
                    <a:pt x="266" y="28"/>
                  </a:lnTo>
                  <a:lnTo>
                    <a:pt x="268" y="28"/>
                  </a:lnTo>
                  <a:lnTo>
                    <a:pt x="268" y="26"/>
                  </a:lnTo>
                  <a:lnTo>
                    <a:pt x="268" y="28"/>
                  </a:lnTo>
                  <a:lnTo>
                    <a:pt x="268" y="26"/>
                  </a:lnTo>
                  <a:lnTo>
                    <a:pt x="270" y="26"/>
                  </a:lnTo>
                  <a:lnTo>
                    <a:pt x="272" y="26"/>
                  </a:lnTo>
                  <a:lnTo>
                    <a:pt x="274" y="26"/>
                  </a:lnTo>
                  <a:lnTo>
                    <a:pt x="274" y="24"/>
                  </a:lnTo>
                  <a:lnTo>
                    <a:pt x="272" y="24"/>
                  </a:lnTo>
                  <a:lnTo>
                    <a:pt x="274" y="24"/>
                  </a:lnTo>
                  <a:lnTo>
                    <a:pt x="272" y="24"/>
                  </a:lnTo>
                  <a:lnTo>
                    <a:pt x="274" y="24"/>
                  </a:lnTo>
                  <a:lnTo>
                    <a:pt x="274" y="22"/>
                  </a:lnTo>
                  <a:lnTo>
                    <a:pt x="272" y="22"/>
                  </a:lnTo>
                  <a:lnTo>
                    <a:pt x="274" y="22"/>
                  </a:lnTo>
                  <a:lnTo>
                    <a:pt x="274" y="20"/>
                  </a:lnTo>
                  <a:lnTo>
                    <a:pt x="274" y="18"/>
                  </a:lnTo>
                  <a:lnTo>
                    <a:pt x="274" y="16"/>
                  </a:lnTo>
                  <a:lnTo>
                    <a:pt x="274" y="14"/>
                  </a:lnTo>
                  <a:lnTo>
                    <a:pt x="272" y="14"/>
                  </a:lnTo>
                  <a:lnTo>
                    <a:pt x="272" y="12"/>
                  </a:lnTo>
                  <a:lnTo>
                    <a:pt x="272" y="10"/>
                  </a:lnTo>
                  <a:lnTo>
                    <a:pt x="270" y="10"/>
                  </a:lnTo>
                  <a:lnTo>
                    <a:pt x="270" y="10"/>
                  </a:lnTo>
                  <a:lnTo>
                    <a:pt x="270" y="8"/>
                  </a:lnTo>
                  <a:lnTo>
                    <a:pt x="270" y="6"/>
                  </a:lnTo>
                  <a:lnTo>
                    <a:pt x="272" y="6"/>
                  </a:lnTo>
                  <a:lnTo>
                    <a:pt x="270" y="6"/>
                  </a:lnTo>
                  <a:lnTo>
                    <a:pt x="272" y="6"/>
                  </a:lnTo>
                  <a:lnTo>
                    <a:pt x="272" y="4"/>
                  </a:lnTo>
                  <a:lnTo>
                    <a:pt x="270" y="4"/>
                  </a:lnTo>
                  <a:lnTo>
                    <a:pt x="272" y="4"/>
                  </a:lnTo>
                  <a:lnTo>
                    <a:pt x="274" y="4"/>
                  </a:lnTo>
                  <a:lnTo>
                    <a:pt x="274" y="2"/>
                  </a:lnTo>
                  <a:lnTo>
                    <a:pt x="274" y="0"/>
                  </a:lnTo>
                  <a:lnTo>
                    <a:pt x="274" y="2"/>
                  </a:lnTo>
                  <a:lnTo>
                    <a:pt x="274" y="2"/>
                  </a:lnTo>
                  <a:lnTo>
                    <a:pt x="274" y="0"/>
                  </a:lnTo>
                  <a:lnTo>
                    <a:pt x="274" y="2"/>
                  </a:lnTo>
                  <a:lnTo>
                    <a:pt x="276" y="2"/>
                  </a:lnTo>
                  <a:lnTo>
                    <a:pt x="278" y="2"/>
                  </a:lnTo>
                  <a:lnTo>
                    <a:pt x="280" y="2"/>
                  </a:lnTo>
                  <a:lnTo>
                    <a:pt x="280" y="4"/>
                  </a:lnTo>
                  <a:lnTo>
                    <a:pt x="282" y="4"/>
                  </a:lnTo>
                  <a:lnTo>
                    <a:pt x="282" y="2"/>
                  </a:lnTo>
                  <a:lnTo>
                    <a:pt x="282" y="4"/>
                  </a:lnTo>
                  <a:lnTo>
                    <a:pt x="284" y="4"/>
                  </a:lnTo>
                  <a:lnTo>
                    <a:pt x="286" y="4"/>
                  </a:lnTo>
                  <a:lnTo>
                    <a:pt x="286" y="2"/>
                  </a:lnTo>
                  <a:lnTo>
                    <a:pt x="286" y="4"/>
                  </a:lnTo>
                  <a:lnTo>
                    <a:pt x="288" y="4"/>
                  </a:lnTo>
                  <a:lnTo>
                    <a:pt x="290" y="4"/>
                  </a:lnTo>
                  <a:lnTo>
                    <a:pt x="288" y="4"/>
                  </a:lnTo>
                  <a:lnTo>
                    <a:pt x="290" y="4"/>
                  </a:lnTo>
                  <a:lnTo>
                    <a:pt x="292" y="4"/>
                  </a:lnTo>
                  <a:lnTo>
                    <a:pt x="292" y="6"/>
                  </a:lnTo>
                  <a:lnTo>
                    <a:pt x="292" y="4"/>
                  </a:lnTo>
                  <a:lnTo>
                    <a:pt x="292" y="6"/>
                  </a:lnTo>
                  <a:lnTo>
                    <a:pt x="294" y="6"/>
                  </a:lnTo>
                  <a:lnTo>
                    <a:pt x="294" y="4"/>
                  </a:lnTo>
                  <a:lnTo>
                    <a:pt x="296" y="4"/>
                  </a:lnTo>
                  <a:lnTo>
                    <a:pt x="294" y="4"/>
                  </a:lnTo>
                  <a:lnTo>
                    <a:pt x="296" y="4"/>
                  </a:lnTo>
                  <a:lnTo>
                    <a:pt x="294" y="4"/>
                  </a:lnTo>
                  <a:lnTo>
                    <a:pt x="294" y="6"/>
                  </a:lnTo>
                  <a:lnTo>
                    <a:pt x="296" y="6"/>
                  </a:lnTo>
                  <a:lnTo>
                    <a:pt x="296" y="4"/>
                  </a:lnTo>
                  <a:lnTo>
                    <a:pt x="296" y="6"/>
                  </a:lnTo>
                  <a:lnTo>
                    <a:pt x="296" y="4"/>
                  </a:lnTo>
                  <a:lnTo>
                    <a:pt x="298" y="4"/>
                  </a:lnTo>
                  <a:lnTo>
                    <a:pt x="298" y="6"/>
                  </a:lnTo>
                  <a:lnTo>
                    <a:pt x="296" y="6"/>
                  </a:lnTo>
                  <a:lnTo>
                    <a:pt x="296" y="8"/>
                  </a:lnTo>
                  <a:lnTo>
                    <a:pt x="296" y="10"/>
                  </a:lnTo>
                  <a:lnTo>
                    <a:pt x="296" y="8"/>
                  </a:lnTo>
                  <a:lnTo>
                    <a:pt x="298" y="8"/>
                  </a:lnTo>
                  <a:lnTo>
                    <a:pt x="296" y="8"/>
                  </a:lnTo>
                  <a:lnTo>
                    <a:pt x="296" y="10"/>
                  </a:lnTo>
                  <a:lnTo>
                    <a:pt x="298" y="10"/>
                  </a:lnTo>
                  <a:lnTo>
                    <a:pt x="296" y="10"/>
                  </a:lnTo>
                  <a:lnTo>
                    <a:pt x="296" y="10"/>
                  </a:lnTo>
                  <a:lnTo>
                    <a:pt x="296" y="12"/>
                  </a:lnTo>
                  <a:lnTo>
                    <a:pt x="296" y="10"/>
                  </a:lnTo>
                  <a:lnTo>
                    <a:pt x="296" y="12"/>
                  </a:lnTo>
                  <a:lnTo>
                    <a:pt x="298" y="12"/>
                  </a:lnTo>
                  <a:lnTo>
                    <a:pt x="298" y="14"/>
                  </a:lnTo>
                  <a:lnTo>
                    <a:pt x="300" y="14"/>
                  </a:lnTo>
                  <a:lnTo>
                    <a:pt x="300" y="16"/>
                  </a:lnTo>
                  <a:lnTo>
                    <a:pt x="300" y="18"/>
                  </a:lnTo>
                  <a:lnTo>
                    <a:pt x="300" y="20"/>
                  </a:lnTo>
                  <a:lnTo>
                    <a:pt x="300" y="18"/>
                  </a:lnTo>
                  <a:lnTo>
                    <a:pt x="300" y="20"/>
                  </a:lnTo>
                  <a:lnTo>
                    <a:pt x="300" y="22"/>
                  </a:lnTo>
                  <a:lnTo>
                    <a:pt x="302" y="22"/>
                  </a:lnTo>
                  <a:lnTo>
                    <a:pt x="302" y="24"/>
                  </a:lnTo>
                  <a:lnTo>
                    <a:pt x="302" y="26"/>
                  </a:lnTo>
                  <a:lnTo>
                    <a:pt x="304" y="26"/>
                  </a:lnTo>
                  <a:lnTo>
                    <a:pt x="302" y="26"/>
                  </a:lnTo>
                  <a:lnTo>
                    <a:pt x="304" y="26"/>
                  </a:lnTo>
                  <a:lnTo>
                    <a:pt x="302" y="26"/>
                  </a:lnTo>
                  <a:lnTo>
                    <a:pt x="304" y="26"/>
                  </a:lnTo>
                  <a:lnTo>
                    <a:pt x="304" y="28"/>
                  </a:lnTo>
                  <a:lnTo>
                    <a:pt x="302" y="28"/>
                  </a:lnTo>
                  <a:lnTo>
                    <a:pt x="302" y="30"/>
                  </a:lnTo>
                  <a:lnTo>
                    <a:pt x="302" y="28"/>
                  </a:lnTo>
                  <a:lnTo>
                    <a:pt x="304" y="28"/>
                  </a:lnTo>
                  <a:lnTo>
                    <a:pt x="306" y="34"/>
                  </a:lnTo>
                  <a:lnTo>
                    <a:pt x="308" y="36"/>
                  </a:lnTo>
                  <a:lnTo>
                    <a:pt x="308" y="38"/>
                  </a:lnTo>
                  <a:lnTo>
                    <a:pt x="308" y="40"/>
                  </a:lnTo>
                  <a:lnTo>
                    <a:pt x="308" y="38"/>
                  </a:lnTo>
                  <a:lnTo>
                    <a:pt x="308" y="40"/>
                  </a:lnTo>
                  <a:lnTo>
                    <a:pt x="308" y="38"/>
                  </a:lnTo>
                  <a:lnTo>
                    <a:pt x="308" y="40"/>
                  </a:lnTo>
                  <a:lnTo>
                    <a:pt x="310" y="40"/>
                  </a:lnTo>
                  <a:lnTo>
                    <a:pt x="310" y="42"/>
                  </a:lnTo>
                  <a:lnTo>
                    <a:pt x="310" y="40"/>
                  </a:lnTo>
                  <a:lnTo>
                    <a:pt x="308" y="40"/>
                  </a:lnTo>
                  <a:lnTo>
                    <a:pt x="310" y="40"/>
                  </a:lnTo>
                  <a:lnTo>
                    <a:pt x="308" y="40"/>
                  </a:lnTo>
                  <a:lnTo>
                    <a:pt x="310" y="42"/>
                  </a:lnTo>
                  <a:lnTo>
                    <a:pt x="308" y="42"/>
                  </a:lnTo>
                  <a:lnTo>
                    <a:pt x="310" y="42"/>
                  </a:lnTo>
                  <a:lnTo>
                    <a:pt x="310" y="40"/>
                  </a:lnTo>
                  <a:lnTo>
                    <a:pt x="310" y="42"/>
                  </a:lnTo>
                  <a:lnTo>
                    <a:pt x="310" y="40"/>
                  </a:lnTo>
                  <a:lnTo>
                    <a:pt x="310" y="42"/>
                  </a:lnTo>
                  <a:lnTo>
                    <a:pt x="310" y="44"/>
                  </a:lnTo>
                  <a:lnTo>
                    <a:pt x="310" y="42"/>
                  </a:lnTo>
                  <a:lnTo>
                    <a:pt x="310" y="44"/>
                  </a:lnTo>
                  <a:lnTo>
                    <a:pt x="310" y="42"/>
                  </a:lnTo>
                  <a:lnTo>
                    <a:pt x="310" y="44"/>
                  </a:lnTo>
                  <a:lnTo>
                    <a:pt x="310" y="42"/>
                  </a:lnTo>
                  <a:lnTo>
                    <a:pt x="310" y="44"/>
                  </a:lnTo>
                  <a:lnTo>
                    <a:pt x="312" y="44"/>
                  </a:lnTo>
                  <a:lnTo>
                    <a:pt x="312" y="46"/>
                  </a:lnTo>
                  <a:lnTo>
                    <a:pt x="312" y="44"/>
                  </a:lnTo>
                  <a:lnTo>
                    <a:pt x="312" y="46"/>
                  </a:lnTo>
                  <a:lnTo>
                    <a:pt x="312" y="44"/>
                  </a:lnTo>
                  <a:lnTo>
                    <a:pt x="312" y="46"/>
                  </a:lnTo>
                  <a:lnTo>
                    <a:pt x="312" y="48"/>
                  </a:lnTo>
                  <a:lnTo>
                    <a:pt x="312" y="46"/>
                  </a:lnTo>
                  <a:lnTo>
                    <a:pt x="312" y="48"/>
                  </a:lnTo>
                  <a:lnTo>
                    <a:pt x="314" y="48"/>
                  </a:lnTo>
                  <a:lnTo>
                    <a:pt x="312" y="48"/>
                  </a:lnTo>
                  <a:lnTo>
                    <a:pt x="314" y="48"/>
                  </a:lnTo>
                  <a:lnTo>
                    <a:pt x="312" y="48"/>
                  </a:lnTo>
                  <a:lnTo>
                    <a:pt x="312" y="46"/>
                  </a:lnTo>
                  <a:lnTo>
                    <a:pt x="312" y="48"/>
                  </a:lnTo>
                  <a:lnTo>
                    <a:pt x="312" y="50"/>
                  </a:lnTo>
                  <a:lnTo>
                    <a:pt x="314" y="50"/>
                  </a:lnTo>
                  <a:lnTo>
                    <a:pt x="314" y="52"/>
                  </a:lnTo>
                  <a:lnTo>
                    <a:pt x="312" y="52"/>
                  </a:lnTo>
                  <a:lnTo>
                    <a:pt x="314" y="52"/>
                  </a:lnTo>
                  <a:lnTo>
                    <a:pt x="312" y="52"/>
                  </a:lnTo>
                  <a:lnTo>
                    <a:pt x="314" y="52"/>
                  </a:lnTo>
                  <a:lnTo>
                    <a:pt x="312" y="52"/>
                  </a:lnTo>
                  <a:lnTo>
                    <a:pt x="314" y="52"/>
                  </a:lnTo>
                  <a:lnTo>
                    <a:pt x="314" y="54"/>
                  </a:lnTo>
                  <a:lnTo>
                    <a:pt x="316" y="54"/>
                  </a:lnTo>
                  <a:lnTo>
                    <a:pt x="316" y="56"/>
                  </a:lnTo>
                  <a:lnTo>
                    <a:pt x="316" y="54"/>
                  </a:lnTo>
                  <a:lnTo>
                    <a:pt x="316" y="56"/>
                  </a:lnTo>
                  <a:lnTo>
                    <a:pt x="318" y="56"/>
                  </a:lnTo>
                  <a:lnTo>
                    <a:pt x="318" y="58"/>
                  </a:lnTo>
                  <a:lnTo>
                    <a:pt x="320" y="58"/>
                  </a:lnTo>
                  <a:lnTo>
                    <a:pt x="320" y="58"/>
                  </a:lnTo>
                  <a:lnTo>
                    <a:pt x="318" y="58"/>
                  </a:lnTo>
                  <a:lnTo>
                    <a:pt x="320" y="58"/>
                  </a:lnTo>
                  <a:lnTo>
                    <a:pt x="318" y="58"/>
                  </a:lnTo>
                  <a:lnTo>
                    <a:pt x="320" y="58"/>
                  </a:lnTo>
                  <a:lnTo>
                    <a:pt x="320" y="60"/>
                  </a:lnTo>
                  <a:lnTo>
                    <a:pt x="320" y="62"/>
                  </a:lnTo>
                  <a:lnTo>
                    <a:pt x="322" y="62"/>
                  </a:lnTo>
                  <a:lnTo>
                    <a:pt x="320" y="62"/>
                  </a:lnTo>
                  <a:lnTo>
                    <a:pt x="322" y="62"/>
                  </a:lnTo>
                  <a:lnTo>
                    <a:pt x="320" y="62"/>
                  </a:lnTo>
                  <a:lnTo>
                    <a:pt x="322" y="62"/>
                  </a:lnTo>
                  <a:lnTo>
                    <a:pt x="322" y="64"/>
                  </a:lnTo>
                  <a:lnTo>
                    <a:pt x="320" y="64"/>
                  </a:lnTo>
                  <a:lnTo>
                    <a:pt x="322" y="64"/>
                  </a:lnTo>
                  <a:lnTo>
                    <a:pt x="320" y="64"/>
                  </a:lnTo>
                  <a:lnTo>
                    <a:pt x="320" y="62"/>
                  </a:lnTo>
                  <a:lnTo>
                    <a:pt x="322" y="62"/>
                  </a:lnTo>
                  <a:lnTo>
                    <a:pt x="320" y="62"/>
                  </a:lnTo>
                  <a:lnTo>
                    <a:pt x="322" y="62"/>
                  </a:lnTo>
                  <a:lnTo>
                    <a:pt x="320" y="62"/>
                  </a:lnTo>
                  <a:lnTo>
                    <a:pt x="322" y="62"/>
                  </a:lnTo>
                  <a:lnTo>
                    <a:pt x="320" y="62"/>
                  </a:lnTo>
                  <a:lnTo>
                    <a:pt x="322" y="62"/>
                  </a:lnTo>
                  <a:lnTo>
                    <a:pt x="320" y="62"/>
                  </a:lnTo>
                  <a:lnTo>
                    <a:pt x="320" y="64"/>
                  </a:lnTo>
                  <a:lnTo>
                    <a:pt x="320" y="62"/>
                  </a:lnTo>
                  <a:lnTo>
                    <a:pt x="320" y="64"/>
                  </a:lnTo>
                  <a:lnTo>
                    <a:pt x="322" y="64"/>
                  </a:lnTo>
                  <a:lnTo>
                    <a:pt x="320" y="64"/>
                  </a:lnTo>
                  <a:lnTo>
                    <a:pt x="322" y="64"/>
                  </a:lnTo>
                  <a:lnTo>
                    <a:pt x="320" y="64"/>
                  </a:lnTo>
                  <a:lnTo>
                    <a:pt x="322" y="64"/>
                  </a:lnTo>
                  <a:lnTo>
                    <a:pt x="322" y="62"/>
                  </a:lnTo>
                  <a:lnTo>
                    <a:pt x="322" y="64"/>
                  </a:lnTo>
                  <a:lnTo>
                    <a:pt x="322" y="64"/>
                  </a:lnTo>
                  <a:lnTo>
                    <a:pt x="322" y="66"/>
                  </a:lnTo>
                  <a:lnTo>
                    <a:pt x="322" y="68"/>
                  </a:lnTo>
                  <a:lnTo>
                    <a:pt x="324" y="68"/>
                  </a:lnTo>
                  <a:lnTo>
                    <a:pt x="324" y="70"/>
                  </a:lnTo>
                  <a:lnTo>
                    <a:pt x="326" y="70"/>
                  </a:lnTo>
                  <a:lnTo>
                    <a:pt x="324" y="70"/>
                  </a:lnTo>
                  <a:lnTo>
                    <a:pt x="326" y="70"/>
                  </a:lnTo>
                  <a:lnTo>
                    <a:pt x="326" y="72"/>
                  </a:lnTo>
                  <a:lnTo>
                    <a:pt x="326" y="74"/>
                  </a:lnTo>
                  <a:lnTo>
                    <a:pt x="328" y="74"/>
                  </a:lnTo>
                  <a:lnTo>
                    <a:pt x="328" y="76"/>
                  </a:lnTo>
                  <a:lnTo>
                    <a:pt x="328" y="78"/>
                  </a:lnTo>
                  <a:lnTo>
                    <a:pt x="330" y="78"/>
                  </a:lnTo>
                  <a:lnTo>
                    <a:pt x="330" y="80"/>
                  </a:lnTo>
                  <a:lnTo>
                    <a:pt x="332" y="82"/>
                  </a:lnTo>
                  <a:lnTo>
                    <a:pt x="332" y="84"/>
                  </a:lnTo>
                  <a:lnTo>
                    <a:pt x="332" y="82"/>
                  </a:lnTo>
                  <a:lnTo>
                    <a:pt x="332" y="84"/>
                  </a:lnTo>
                  <a:lnTo>
                    <a:pt x="334" y="84"/>
                  </a:lnTo>
                  <a:lnTo>
                    <a:pt x="332" y="84"/>
                  </a:lnTo>
                  <a:lnTo>
                    <a:pt x="334" y="84"/>
                  </a:lnTo>
                  <a:lnTo>
                    <a:pt x="332" y="84"/>
                  </a:lnTo>
                  <a:lnTo>
                    <a:pt x="334" y="84"/>
                  </a:lnTo>
                  <a:lnTo>
                    <a:pt x="334" y="86"/>
                  </a:lnTo>
                  <a:lnTo>
                    <a:pt x="336" y="86"/>
                  </a:lnTo>
                  <a:lnTo>
                    <a:pt x="334" y="86"/>
                  </a:lnTo>
                  <a:lnTo>
                    <a:pt x="336" y="86"/>
                  </a:lnTo>
                  <a:lnTo>
                    <a:pt x="336" y="88"/>
                  </a:lnTo>
                  <a:lnTo>
                    <a:pt x="336" y="90"/>
                  </a:lnTo>
                  <a:lnTo>
                    <a:pt x="338" y="90"/>
                  </a:lnTo>
                  <a:lnTo>
                    <a:pt x="340" y="90"/>
                  </a:lnTo>
                  <a:lnTo>
                    <a:pt x="340" y="92"/>
                  </a:lnTo>
                  <a:lnTo>
                    <a:pt x="338" y="92"/>
                  </a:lnTo>
                  <a:lnTo>
                    <a:pt x="340" y="92"/>
                  </a:lnTo>
                  <a:lnTo>
                    <a:pt x="340" y="94"/>
                  </a:lnTo>
                  <a:lnTo>
                    <a:pt x="340" y="92"/>
                  </a:lnTo>
                  <a:lnTo>
                    <a:pt x="340" y="94"/>
                  </a:lnTo>
                  <a:lnTo>
                    <a:pt x="340" y="96"/>
                  </a:lnTo>
                  <a:lnTo>
                    <a:pt x="342" y="96"/>
                  </a:lnTo>
                  <a:lnTo>
                    <a:pt x="340" y="96"/>
                  </a:lnTo>
                  <a:lnTo>
                    <a:pt x="342" y="96"/>
                  </a:lnTo>
                  <a:lnTo>
                    <a:pt x="342" y="98"/>
                  </a:lnTo>
                  <a:lnTo>
                    <a:pt x="342" y="96"/>
                  </a:lnTo>
                  <a:lnTo>
                    <a:pt x="342" y="98"/>
                  </a:lnTo>
                  <a:lnTo>
                    <a:pt x="342" y="96"/>
                  </a:lnTo>
                  <a:lnTo>
                    <a:pt x="342" y="98"/>
                  </a:lnTo>
                  <a:lnTo>
                    <a:pt x="344" y="98"/>
                  </a:lnTo>
                  <a:lnTo>
                    <a:pt x="344" y="100"/>
                  </a:lnTo>
                  <a:lnTo>
                    <a:pt x="346" y="102"/>
                  </a:lnTo>
                  <a:lnTo>
                    <a:pt x="346" y="100"/>
                  </a:lnTo>
                  <a:lnTo>
                    <a:pt x="346" y="102"/>
                  </a:lnTo>
                  <a:lnTo>
                    <a:pt x="346" y="104"/>
                  </a:lnTo>
                  <a:lnTo>
                    <a:pt x="348" y="104"/>
                  </a:lnTo>
                  <a:lnTo>
                    <a:pt x="348" y="106"/>
                  </a:lnTo>
                  <a:lnTo>
                    <a:pt x="350" y="106"/>
                  </a:lnTo>
                  <a:lnTo>
                    <a:pt x="350" y="106"/>
                  </a:lnTo>
                  <a:lnTo>
                    <a:pt x="348" y="106"/>
                  </a:lnTo>
                  <a:lnTo>
                    <a:pt x="348" y="106"/>
                  </a:lnTo>
                  <a:lnTo>
                    <a:pt x="348" y="106"/>
                  </a:lnTo>
                  <a:lnTo>
                    <a:pt x="348" y="106"/>
                  </a:lnTo>
                  <a:lnTo>
                    <a:pt x="346" y="106"/>
                  </a:lnTo>
                  <a:lnTo>
                    <a:pt x="346" y="104"/>
                  </a:lnTo>
                  <a:lnTo>
                    <a:pt x="346" y="106"/>
                  </a:lnTo>
                  <a:lnTo>
                    <a:pt x="344" y="106"/>
                  </a:lnTo>
                  <a:lnTo>
                    <a:pt x="344" y="104"/>
                  </a:lnTo>
                  <a:lnTo>
                    <a:pt x="344" y="106"/>
                  </a:lnTo>
                  <a:lnTo>
                    <a:pt x="346" y="106"/>
                  </a:lnTo>
                  <a:lnTo>
                    <a:pt x="344" y="106"/>
                  </a:lnTo>
                  <a:lnTo>
                    <a:pt x="346" y="106"/>
                  </a:lnTo>
                  <a:lnTo>
                    <a:pt x="344" y="106"/>
                  </a:lnTo>
                  <a:lnTo>
                    <a:pt x="346" y="106"/>
                  </a:lnTo>
                  <a:lnTo>
                    <a:pt x="346" y="106"/>
                  </a:lnTo>
                  <a:lnTo>
                    <a:pt x="346" y="108"/>
                  </a:lnTo>
                  <a:lnTo>
                    <a:pt x="348" y="108"/>
                  </a:lnTo>
                  <a:lnTo>
                    <a:pt x="348" y="110"/>
                  </a:lnTo>
                  <a:lnTo>
                    <a:pt x="348" y="112"/>
                  </a:lnTo>
                  <a:lnTo>
                    <a:pt x="350" y="112"/>
                  </a:lnTo>
                  <a:lnTo>
                    <a:pt x="350" y="110"/>
                  </a:lnTo>
                  <a:lnTo>
                    <a:pt x="350" y="108"/>
                  </a:lnTo>
                  <a:lnTo>
                    <a:pt x="350" y="110"/>
                  </a:lnTo>
                  <a:lnTo>
                    <a:pt x="350" y="108"/>
                  </a:lnTo>
                  <a:lnTo>
                    <a:pt x="352" y="108"/>
                  </a:lnTo>
                  <a:lnTo>
                    <a:pt x="352" y="106"/>
                  </a:lnTo>
                  <a:lnTo>
                    <a:pt x="350" y="106"/>
                  </a:lnTo>
                  <a:lnTo>
                    <a:pt x="352" y="106"/>
                  </a:lnTo>
                  <a:lnTo>
                    <a:pt x="352" y="108"/>
                  </a:lnTo>
                  <a:lnTo>
                    <a:pt x="354" y="108"/>
                  </a:lnTo>
                  <a:lnTo>
                    <a:pt x="354" y="110"/>
                  </a:lnTo>
                  <a:lnTo>
                    <a:pt x="356" y="110"/>
                  </a:lnTo>
                  <a:lnTo>
                    <a:pt x="358" y="110"/>
                  </a:lnTo>
                  <a:lnTo>
                    <a:pt x="356" y="110"/>
                  </a:lnTo>
                  <a:lnTo>
                    <a:pt x="356" y="108"/>
                  </a:lnTo>
                  <a:lnTo>
                    <a:pt x="356" y="110"/>
                  </a:lnTo>
                  <a:lnTo>
                    <a:pt x="356" y="108"/>
                  </a:lnTo>
                  <a:lnTo>
                    <a:pt x="356" y="110"/>
                  </a:lnTo>
                  <a:lnTo>
                    <a:pt x="356" y="108"/>
                  </a:lnTo>
                  <a:lnTo>
                    <a:pt x="356" y="106"/>
                  </a:lnTo>
                  <a:lnTo>
                    <a:pt x="354" y="106"/>
                  </a:lnTo>
                  <a:lnTo>
                    <a:pt x="354" y="106"/>
                  </a:lnTo>
                  <a:lnTo>
                    <a:pt x="352" y="106"/>
                  </a:lnTo>
                  <a:lnTo>
                    <a:pt x="350" y="106"/>
                  </a:lnTo>
                  <a:lnTo>
                    <a:pt x="352" y="104"/>
                  </a:lnTo>
                  <a:lnTo>
                    <a:pt x="350" y="104"/>
                  </a:lnTo>
                  <a:lnTo>
                    <a:pt x="350" y="102"/>
                  </a:lnTo>
                  <a:lnTo>
                    <a:pt x="350" y="104"/>
                  </a:lnTo>
                  <a:lnTo>
                    <a:pt x="350" y="102"/>
                  </a:lnTo>
                  <a:lnTo>
                    <a:pt x="350" y="104"/>
                  </a:lnTo>
                  <a:lnTo>
                    <a:pt x="348" y="102"/>
                  </a:lnTo>
                  <a:lnTo>
                    <a:pt x="348" y="104"/>
                  </a:lnTo>
                  <a:lnTo>
                    <a:pt x="348" y="102"/>
                  </a:lnTo>
                  <a:lnTo>
                    <a:pt x="348" y="104"/>
                  </a:lnTo>
                  <a:lnTo>
                    <a:pt x="348" y="102"/>
                  </a:lnTo>
                  <a:lnTo>
                    <a:pt x="348" y="100"/>
                  </a:lnTo>
                  <a:lnTo>
                    <a:pt x="346" y="100"/>
                  </a:lnTo>
                  <a:lnTo>
                    <a:pt x="346" y="98"/>
                  </a:lnTo>
                  <a:lnTo>
                    <a:pt x="344" y="98"/>
                  </a:lnTo>
                  <a:lnTo>
                    <a:pt x="344" y="96"/>
                  </a:lnTo>
                  <a:lnTo>
                    <a:pt x="342" y="96"/>
                  </a:lnTo>
                  <a:lnTo>
                    <a:pt x="344" y="96"/>
                  </a:lnTo>
                  <a:lnTo>
                    <a:pt x="342" y="96"/>
                  </a:lnTo>
                  <a:lnTo>
                    <a:pt x="344" y="96"/>
                  </a:lnTo>
                  <a:lnTo>
                    <a:pt x="342" y="96"/>
                  </a:lnTo>
                  <a:lnTo>
                    <a:pt x="344" y="96"/>
                  </a:lnTo>
                  <a:lnTo>
                    <a:pt x="342" y="96"/>
                  </a:lnTo>
                  <a:lnTo>
                    <a:pt x="344" y="96"/>
                  </a:lnTo>
                  <a:lnTo>
                    <a:pt x="342" y="96"/>
                  </a:lnTo>
                  <a:lnTo>
                    <a:pt x="342" y="94"/>
                  </a:lnTo>
                  <a:lnTo>
                    <a:pt x="340" y="94"/>
                  </a:lnTo>
                  <a:lnTo>
                    <a:pt x="342" y="94"/>
                  </a:lnTo>
                  <a:lnTo>
                    <a:pt x="340" y="94"/>
                  </a:lnTo>
                  <a:lnTo>
                    <a:pt x="342" y="94"/>
                  </a:lnTo>
                  <a:lnTo>
                    <a:pt x="340" y="94"/>
                  </a:lnTo>
                  <a:lnTo>
                    <a:pt x="340" y="92"/>
                  </a:lnTo>
                  <a:lnTo>
                    <a:pt x="340" y="90"/>
                  </a:lnTo>
                  <a:lnTo>
                    <a:pt x="338" y="90"/>
                  </a:lnTo>
                  <a:lnTo>
                    <a:pt x="340" y="90"/>
                  </a:lnTo>
                  <a:lnTo>
                    <a:pt x="340" y="92"/>
                  </a:lnTo>
                  <a:lnTo>
                    <a:pt x="342" y="92"/>
                  </a:lnTo>
                  <a:lnTo>
                    <a:pt x="342" y="94"/>
                  </a:lnTo>
                  <a:lnTo>
                    <a:pt x="344" y="96"/>
                  </a:lnTo>
                  <a:lnTo>
                    <a:pt x="344" y="98"/>
                  </a:lnTo>
                  <a:lnTo>
                    <a:pt x="346" y="98"/>
                  </a:lnTo>
                  <a:lnTo>
                    <a:pt x="346" y="100"/>
                  </a:lnTo>
                  <a:lnTo>
                    <a:pt x="348" y="100"/>
                  </a:lnTo>
                  <a:lnTo>
                    <a:pt x="348" y="102"/>
                  </a:lnTo>
                  <a:lnTo>
                    <a:pt x="350" y="102"/>
                  </a:lnTo>
                  <a:lnTo>
                    <a:pt x="350" y="104"/>
                  </a:lnTo>
                  <a:lnTo>
                    <a:pt x="352" y="104"/>
                  </a:lnTo>
                  <a:lnTo>
                    <a:pt x="352" y="106"/>
                  </a:lnTo>
                  <a:lnTo>
                    <a:pt x="354" y="106"/>
                  </a:lnTo>
                  <a:lnTo>
                    <a:pt x="356" y="106"/>
                  </a:lnTo>
                  <a:lnTo>
                    <a:pt x="356" y="108"/>
                  </a:lnTo>
                  <a:lnTo>
                    <a:pt x="358" y="108"/>
                  </a:lnTo>
                  <a:lnTo>
                    <a:pt x="358" y="110"/>
                  </a:lnTo>
                  <a:lnTo>
                    <a:pt x="360" y="110"/>
                  </a:lnTo>
                  <a:lnTo>
                    <a:pt x="360" y="112"/>
                  </a:lnTo>
                  <a:lnTo>
                    <a:pt x="362" y="112"/>
                  </a:lnTo>
                  <a:lnTo>
                    <a:pt x="362" y="114"/>
                  </a:lnTo>
                  <a:lnTo>
                    <a:pt x="362" y="116"/>
                  </a:lnTo>
                  <a:lnTo>
                    <a:pt x="364" y="116"/>
                  </a:lnTo>
                  <a:lnTo>
                    <a:pt x="364" y="118"/>
                  </a:lnTo>
                  <a:lnTo>
                    <a:pt x="364" y="120"/>
                  </a:lnTo>
                  <a:lnTo>
                    <a:pt x="366" y="120"/>
                  </a:lnTo>
                  <a:lnTo>
                    <a:pt x="364" y="120"/>
                  </a:lnTo>
                  <a:lnTo>
                    <a:pt x="364" y="122"/>
                  </a:lnTo>
                  <a:lnTo>
                    <a:pt x="362" y="122"/>
                  </a:lnTo>
                  <a:lnTo>
                    <a:pt x="362" y="124"/>
                  </a:lnTo>
                  <a:lnTo>
                    <a:pt x="362" y="122"/>
                  </a:lnTo>
                  <a:lnTo>
                    <a:pt x="362" y="124"/>
                  </a:lnTo>
                  <a:lnTo>
                    <a:pt x="360" y="124"/>
                  </a:lnTo>
                  <a:lnTo>
                    <a:pt x="362" y="124"/>
                  </a:lnTo>
                  <a:lnTo>
                    <a:pt x="362" y="126"/>
                  </a:lnTo>
                  <a:lnTo>
                    <a:pt x="362" y="128"/>
                  </a:lnTo>
                  <a:lnTo>
                    <a:pt x="362" y="130"/>
                  </a:lnTo>
                  <a:lnTo>
                    <a:pt x="362" y="132"/>
                  </a:lnTo>
                  <a:lnTo>
                    <a:pt x="364" y="132"/>
                  </a:lnTo>
                  <a:lnTo>
                    <a:pt x="364" y="135"/>
                  </a:lnTo>
                  <a:lnTo>
                    <a:pt x="364" y="137"/>
                  </a:lnTo>
                  <a:lnTo>
                    <a:pt x="364" y="139"/>
                  </a:lnTo>
                  <a:lnTo>
                    <a:pt x="366" y="139"/>
                  </a:lnTo>
                  <a:lnTo>
                    <a:pt x="366" y="141"/>
                  </a:lnTo>
                  <a:lnTo>
                    <a:pt x="366" y="143"/>
                  </a:lnTo>
                  <a:lnTo>
                    <a:pt x="368" y="143"/>
                  </a:lnTo>
                  <a:lnTo>
                    <a:pt x="368" y="145"/>
                  </a:lnTo>
                  <a:lnTo>
                    <a:pt x="368" y="147"/>
                  </a:lnTo>
                  <a:lnTo>
                    <a:pt x="370" y="147"/>
                  </a:lnTo>
                  <a:lnTo>
                    <a:pt x="370" y="149"/>
                  </a:lnTo>
                  <a:lnTo>
                    <a:pt x="370" y="149"/>
                  </a:lnTo>
                  <a:lnTo>
                    <a:pt x="370" y="151"/>
                  </a:lnTo>
                  <a:lnTo>
                    <a:pt x="372" y="151"/>
                  </a:lnTo>
                  <a:lnTo>
                    <a:pt x="372" y="153"/>
                  </a:lnTo>
                  <a:lnTo>
                    <a:pt x="374" y="155"/>
                  </a:lnTo>
                  <a:lnTo>
                    <a:pt x="372" y="155"/>
                  </a:lnTo>
                  <a:lnTo>
                    <a:pt x="372" y="153"/>
                  </a:lnTo>
                  <a:lnTo>
                    <a:pt x="370" y="153"/>
                  </a:lnTo>
                  <a:lnTo>
                    <a:pt x="370" y="151"/>
                  </a:lnTo>
                  <a:lnTo>
                    <a:pt x="370" y="151"/>
                  </a:lnTo>
                  <a:lnTo>
                    <a:pt x="370" y="151"/>
                  </a:lnTo>
                  <a:lnTo>
                    <a:pt x="370" y="149"/>
                  </a:lnTo>
                  <a:lnTo>
                    <a:pt x="370" y="149"/>
                  </a:lnTo>
                  <a:lnTo>
                    <a:pt x="370" y="147"/>
                  </a:lnTo>
                  <a:lnTo>
                    <a:pt x="368" y="147"/>
                  </a:lnTo>
                  <a:lnTo>
                    <a:pt x="368" y="145"/>
                  </a:lnTo>
                  <a:lnTo>
                    <a:pt x="366" y="143"/>
                  </a:lnTo>
                  <a:lnTo>
                    <a:pt x="366" y="141"/>
                  </a:lnTo>
                  <a:lnTo>
                    <a:pt x="364" y="141"/>
                  </a:lnTo>
                  <a:lnTo>
                    <a:pt x="364" y="139"/>
                  </a:lnTo>
                  <a:lnTo>
                    <a:pt x="364" y="137"/>
                  </a:lnTo>
                  <a:lnTo>
                    <a:pt x="362" y="137"/>
                  </a:lnTo>
                  <a:lnTo>
                    <a:pt x="362" y="135"/>
                  </a:lnTo>
                  <a:lnTo>
                    <a:pt x="362" y="132"/>
                  </a:lnTo>
                  <a:lnTo>
                    <a:pt x="362" y="130"/>
                  </a:lnTo>
                  <a:lnTo>
                    <a:pt x="360" y="130"/>
                  </a:lnTo>
                  <a:lnTo>
                    <a:pt x="360" y="128"/>
                  </a:lnTo>
                  <a:lnTo>
                    <a:pt x="362" y="128"/>
                  </a:lnTo>
                  <a:lnTo>
                    <a:pt x="362" y="130"/>
                  </a:lnTo>
                  <a:lnTo>
                    <a:pt x="362" y="128"/>
                  </a:lnTo>
                  <a:lnTo>
                    <a:pt x="362" y="130"/>
                  </a:lnTo>
                  <a:lnTo>
                    <a:pt x="362" y="128"/>
                  </a:lnTo>
                  <a:lnTo>
                    <a:pt x="360" y="128"/>
                  </a:lnTo>
                  <a:lnTo>
                    <a:pt x="362" y="128"/>
                  </a:lnTo>
                  <a:lnTo>
                    <a:pt x="362" y="126"/>
                  </a:lnTo>
                  <a:lnTo>
                    <a:pt x="362" y="124"/>
                  </a:lnTo>
                  <a:lnTo>
                    <a:pt x="360" y="124"/>
                  </a:lnTo>
                  <a:lnTo>
                    <a:pt x="362" y="124"/>
                  </a:lnTo>
                  <a:lnTo>
                    <a:pt x="362" y="122"/>
                  </a:lnTo>
                  <a:lnTo>
                    <a:pt x="362" y="120"/>
                  </a:lnTo>
                  <a:lnTo>
                    <a:pt x="362" y="118"/>
                  </a:lnTo>
                  <a:lnTo>
                    <a:pt x="360" y="116"/>
                  </a:lnTo>
                  <a:lnTo>
                    <a:pt x="360" y="114"/>
                  </a:lnTo>
                  <a:lnTo>
                    <a:pt x="360" y="112"/>
                  </a:lnTo>
                  <a:lnTo>
                    <a:pt x="360" y="114"/>
                  </a:lnTo>
                  <a:lnTo>
                    <a:pt x="360" y="112"/>
                  </a:lnTo>
                  <a:lnTo>
                    <a:pt x="360" y="114"/>
                  </a:lnTo>
                  <a:lnTo>
                    <a:pt x="360" y="112"/>
                  </a:lnTo>
                  <a:lnTo>
                    <a:pt x="358" y="112"/>
                  </a:lnTo>
                  <a:lnTo>
                    <a:pt x="358" y="114"/>
                  </a:lnTo>
                  <a:lnTo>
                    <a:pt x="360" y="114"/>
                  </a:lnTo>
                  <a:lnTo>
                    <a:pt x="360" y="116"/>
                  </a:lnTo>
                  <a:lnTo>
                    <a:pt x="360" y="118"/>
                  </a:lnTo>
                  <a:lnTo>
                    <a:pt x="358" y="118"/>
                  </a:lnTo>
                  <a:lnTo>
                    <a:pt x="360" y="118"/>
                  </a:lnTo>
                  <a:lnTo>
                    <a:pt x="358" y="120"/>
                  </a:lnTo>
                  <a:lnTo>
                    <a:pt x="358" y="122"/>
                  </a:lnTo>
                  <a:lnTo>
                    <a:pt x="358" y="124"/>
                  </a:lnTo>
                  <a:lnTo>
                    <a:pt x="358" y="126"/>
                  </a:lnTo>
                  <a:lnTo>
                    <a:pt x="360" y="126"/>
                  </a:lnTo>
                  <a:lnTo>
                    <a:pt x="358" y="126"/>
                  </a:lnTo>
                  <a:lnTo>
                    <a:pt x="360" y="126"/>
                  </a:lnTo>
                  <a:lnTo>
                    <a:pt x="358" y="126"/>
                  </a:lnTo>
                  <a:lnTo>
                    <a:pt x="360" y="126"/>
                  </a:lnTo>
                  <a:lnTo>
                    <a:pt x="360" y="128"/>
                  </a:lnTo>
                  <a:lnTo>
                    <a:pt x="360" y="126"/>
                  </a:lnTo>
                  <a:lnTo>
                    <a:pt x="360" y="128"/>
                  </a:lnTo>
                  <a:lnTo>
                    <a:pt x="360" y="130"/>
                  </a:lnTo>
                  <a:lnTo>
                    <a:pt x="360" y="128"/>
                  </a:lnTo>
                  <a:lnTo>
                    <a:pt x="358" y="128"/>
                  </a:lnTo>
                  <a:lnTo>
                    <a:pt x="360" y="128"/>
                  </a:lnTo>
                  <a:lnTo>
                    <a:pt x="358" y="128"/>
                  </a:lnTo>
                  <a:lnTo>
                    <a:pt x="358" y="130"/>
                  </a:lnTo>
                  <a:lnTo>
                    <a:pt x="360" y="130"/>
                  </a:lnTo>
                  <a:lnTo>
                    <a:pt x="360" y="132"/>
                  </a:lnTo>
                  <a:lnTo>
                    <a:pt x="360" y="135"/>
                  </a:lnTo>
                  <a:lnTo>
                    <a:pt x="362" y="135"/>
                  </a:lnTo>
                  <a:lnTo>
                    <a:pt x="362" y="137"/>
                  </a:lnTo>
                  <a:lnTo>
                    <a:pt x="364" y="137"/>
                  </a:lnTo>
                  <a:lnTo>
                    <a:pt x="362" y="137"/>
                  </a:lnTo>
                  <a:lnTo>
                    <a:pt x="362" y="139"/>
                  </a:lnTo>
                  <a:lnTo>
                    <a:pt x="364" y="139"/>
                  </a:lnTo>
                  <a:lnTo>
                    <a:pt x="364" y="141"/>
                  </a:lnTo>
                  <a:lnTo>
                    <a:pt x="364" y="139"/>
                  </a:lnTo>
                  <a:lnTo>
                    <a:pt x="362" y="139"/>
                  </a:lnTo>
                  <a:lnTo>
                    <a:pt x="362" y="137"/>
                  </a:lnTo>
                  <a:lnTo>
                    <a:pt x="362" y="135"/>
                  </a:lnTo>
                  <a:lnTo>
                    <a:pt x="360" y="135"/>
                  </a:lnTo>
                  <a:lnTo>
                    <a:pt x="360" y="132"/>
                  </a:lnTo>
                  <a:lnTo>
                    <a:pt x="358" y="132"/>
                  </a:lnTo>
                  <a:lnTo>
                    <a:pt x="358" y="130"/>
                  </a:lnTo>
                  <a:lnTo>
                    <a:pt x="358" y="128"/>
                  </a:lnTo>
                  <a:lnTo>
                    <a:pt x="356" y="128"/>
                  </a:lnTo>
                  <a:lnTo>
                    <a:pt x="356" y="126"/>
                  </a:lnTo>
                  <a:lnTo>
                    <a:pt x="356" y="124"/>
                  </a:lnTo>
                  <a:lnTo>
                    <a:pt x="356" y="126"/>
                  </a:lnTo>
                  <a:lnTo>
                    <a:pt x="356" y="124"/>
                  </a:lnTo>
                  <a:lnTo>
                    <a:pt x="356" y="122"/>
                  </a:lnTo>
                  <a:lnTo>
                    <a:pt x="354" y="122"/>
                  </a:lnTo>
                  <a:lnTo>
                    <a:pt x="354" y="120"/>
                  </a:lnTo>
                  <a:lnTo>
                    <a:pt x="354" y="118"/>
                  </a:lnTo>
                  <a:lnTo>
                    <a:pt x="352" y="118"/>
                  </a:lnTo>
                  <a:lnTo>
                    <a:pt x="354" y="118"/>
                  </a:lnTo>
                  <a:lnTo>
                    <a:pt x="354" y="116"/>
                  </a:lnTo>
                  <a:lnTo>
                    <a:pt x="354" y="118"/>
                  </a:lnTo>
                  <a:lnTo>
                    <a:pt x="354" y="116"/>
                  </a:lnTo>
                  <a:lnTo>
                    <a:pt x="354" y="114"/>
                  </a:lnTo>
                  <a:lnTo>
                    <a:pt x="354" y="116"/>
                  </a:lnTo>
                  <a:lnTo>
                    <a:pt x="354" y="114"/>
                  </a:lnTo>
                  <a:lnTo>
                    <a:pt x="354" y="116"/>
                  </a:lnTo>
                  <a:lnTo>
                    <a:pt x="354" y="114"/>
                  </a:lnTo>
                  <a:lnTo>
                    <a:pt x="356" y="114"/>
                  </a:lnTo>
                  <a:lnTo>
                    <a:pt x="354" y="114"/>
                  </a:lnTo>
                  <a:lnTo>
                    <a:pt x="352" y="114"/>
                  </a:lnTo>
                  <a:lnTo>
                    <a:pt x="350" y="114"/>
                  </a:lnTo>
                  <a:lnTo>
                    <a:pt x="350" y="112"/>
                  </a:lnTo>
                  <a:lnTo>
                    <a:pt x="350" y="114"/>
                  </a:lnTo>
                  <a:lnTo>
                    <a:pt x="350" y="112"/>
                  </a:lnTo>
                  <a:lnTo>
                    <a:pt x="348" y="112"/>
                  </a:lnTo>
                  <a:lnTo>
                    <a:pt x="348" y="114"/>
                  </a:lnTo>
                  <a:lnTo>
                    <a:pt x="348" y="112"/>
                  </a:lnTo>
                  <a:lnTo>
                    <a:pt x="348" y="114"/>
                  </a:lnTo>
                  <a:lnTo>
                    <a:pt x="350" y="114"/>
                  </a:lnTo>
                  <a:lnTo>
                    <a:pt x="350" y="116"/>
                  </a:lnTo>
                  <a:lnTo>
                    <a:pt x="350" y="118"/>
                  </a:lnTo>
                  <a:lnTo>
                    <a:pt x="352" y="118"/>
                  </a:lnTo>
                  <a:lnTo>
                    <a:pt x="352" y="120"/>
                  </a:lnTo>
                  <a:lnTo>
                    <a:pt x="352" y="122"/>
                  </a:lnTo>
                  <a:lnTo>
                    <a:pt x="354" y="122"/>
                  </a:lnTo>
                  <a:lnTo>
                    <a:pt x="352" y="122"/>
                  </a:lnTo>
                  <a:lnTo>
                    <a:pt x="354" y="122"/>
                  </a:lnTo>
                  <a:lnTo>
                    <a:pt x="354" y="124"/>
                  </a:lnTo>
                  <a:lnTo>
                    <a:pt x="354" y="126"/>
                  </a:lnTo>
                  <a:lnTo>
                    <a:pt x="356" y="126"/>
                  </a:lnTo>
                  <a:lnTo>
                    <a:pt x="356" y="128"/>
                  </a:lnTo>
                  <a:lnTo>
                    <a:pt x="356" y="130"/>
                  </a:lnTo>
                  <a:lnTo>
                    <a:pt x="358" y="130"/>
                  </a:lnTo>
                  <a:lnTo>
                    <a:pt x="358" y="132"/>
                  </a:lnTo>
                  <a:lnTo>
                    <a:pt x="360" y="132"/>
                  </a:lnTo>
                  <a:lnTo>
                    <a:pt x="360" y="135"/>
                  </a:lnTo>
                  <a:lnTo>
                    <a:pt x="360" y="137"/>
                  </a:lnTo>
                  <a:lnTo>
                    <a:pt x="362" y="137"/>
                  </a:lnTo>
                  <a:lnTo>
                    <a:pt x="360" y="137"/>
                  </a:lnTo>
                  <a:lnTo>
                    <a:pt x="362" y="137"/>
                  </a:lnTo>
                  <a:lnTo>
                    <a:pt x="362" y="139"/>
                  </a:lnTo>
                  <a:lnTo>
                    <a:pt x="362" y="141"/>
                  </a:lnTo>
                  <a:lnTo>
                    <a:pt x="364" y="141"/>
                  </a:lnTo>
                  <a:lnTo>
                    <a:pt x="364" y="143"/>
                  </a:lnTo>
                  <a:lnTo>
                    <a:pt x="364" y="141"/>
                  </a:lnTo>
                  <a:lnTo>
                    <a:pt x="364" y="143"/>
                  </a:lnTo>
                  <a:lnTo>
                    <a:pt x="366" y="143"/>
                  </a:lnTo>
                  <a:lnTo>
                    <a:pt x="366" y="145"/>
                  </a:lnTo>
                  <a:lnTo>
                    <a:pt x="366" y="143"/>
                  </a:lnTo>
                  <a:lnTo>
                    <a:pt x="366" y="145"/>
                  </a:lnTo>
                  <a:lnTo>
                    <a:pt x="366" y="143"/>
                  </a:lnTo>
                  <a:lnTo>
                    <a:pt x="366" y="145"/>
                  </a:lnTo>
                  <a:lnTo>
                    <a:pt x="364" y="145"/>
                  </a:lnTo>
                  <a:lnTo>
                    <a:pt x="366" y="145"/>
                  </a:lnTo>
                  <a:lnTo>
                    <a:pt x="366" y="147"/>
                  </a:lnTo>
                  <a:lnTo>
                    <a:pt x="368" y="147"/>
                  </a:lnTo>
                  <a:lnTo>
                    <a:pt x="368" y="149"/>
                  </a:lnTo>
                  <a:lnTo>
                    <a:pt x="370" y="149"/>
                  </a:lnTo>
                  <a:lnTo>
                    <a:pt x="370" y="151"/>
                  </a:lnTo>
                  <a:lnTo>
                    <a:pt x="370" y="153"/>
                  </a:lnTo>
                  <a:lnTo>
                    <a:pt x="370" y="153"/>
                  </a:lnTo>
                  <a:lnTo>
                    <a:pt x="370" y="155"/>
                  </a:lnTo>
                  <a:lnTo>
                    <a:pt x="372" y="155"/>
                  </a:lnTo>
                  <a:lnTo>
                    <a:pt x="372" y="155"/>
                  </a:lnTo>
                  <a:lnTo>
                    <a:pt x="374" y="157"/>
                  </a:lnTo>
                  <a:lnTo>
                    <a:pt x="374" y="159"/>
                  </a:lnTo>
                  <a:lnTo>
                    <a:pt x="376" y="159"/>
                  </a:lnTo>
                  <a:lnTo>
                    <a:pt x="376" y="161"/>
                  </a:lnTo>
                  <a:lnTo>
                    <a:pt x="378" y="161"/>
                  </a:lnTo>
                  <a:lnTo>
                    <a:pt x="378" y="163"/>
                  </a:lnTo>
                  <a:lnTo>
                    <a:pt x="380" y="165"/>
                  </a:lnTo>
                  <a:lnTo>
                    <a:pt x="380" y="167"/>
                  </a:lnTo>
                  <a:lnTo>
                    <a:pt x="380" y="169"/>
                  </a:lnTo>
                  <a:lnTo>
                    <a:pt x="382" y="169"/>
                  </a:lnTo>
                  <a:lnTo>
                    <a:pt x="382" y="171"/>
                  </a:lnTo>
                  <a:lnTo>
                    <a:pt x="382" y="173"/>
                  </a:lnTo>
                  <a:lnTo>
                    <a:pt x="384" y="173"/>
                  </a:lnTo>
                  <a:lnTo>
                    <a:pt x="384" y="175"/>
                  </a:lnTo>
                  <a:lnTo>
                    <a:pt x="384" y="177"/>
                  </a:lnTo>
                  <a:lnTo>
                    <a:pt x="386" y="179"/>
                  </a:lnTo>
                  <a:lnTo>
                    <a:pt x="386" y="181"/>
                  </a:lnTo>
                  <a:lnTo>
                    <a:pt x="388" y="181"/>
                  </a:lnTo>
                  <a:lnTo>
                    <a:pt x="388" y="183"/>
                  </a:lnTo>
                  <a:lnTo>
                    <a:pt x="390" y="183"/>
                  </a:lnTo>
                  <a:lnTo>
                    <a:pt x="390" y="185"/>
                  </a:lnTo>
                  <a:lnTo>
                    <a:pt x="390" y="187"/>
                  </a:lnTo>
                  <a:lnTo>
                    <a:pt x="392" y="187"/>
                  </a:lnTo>
                  <a:lnTo>
                    <a:pt x="392" y="189"/>
                  </a:lnTo>
                  <a:lnTo>
                    <a:pt x="394" y="189"/>
                  </a:lnTo>
                  <a:lnTo>
                    <a:pt x="394" y="191"/>
                  </a:lnTo>
                  <a:lnTo>
                    <a:pt x="394" y="189"/>
                  </a:lnTo>
                  <a:lnTo>
                    <a:pt x="392" y="189"/>
                  </a:lnTo>
                  <a:lnTo>
                    <a:pt x="390" y="189"/>
                  </a:lnTo>
                  <a:lnTo>
                    <a:pt x="390" y="191"/>
                  </a:lnTo>
                  <a:lnTo>
                    <a:pt x="390" y="189"/>
                  </a:lnTo>
                  <a:lnTo>
                    <a:pt x="388" y="189"/>
                  </a:lnTo>
                  <a:lnTo>
                    <a:pt x="386" y="189"/>
                  </a:lnTo>
                  <a:lnTo>
                    <a:pt x="386" y="187"/>
                  </a:lnTo>
                  <a:lnTo>
                    <a:pt x="386" y="189"/>
                  </a:lnTo>
                  <a:lnTo>
                    <a:pt x="388" y="189"/>
                  </a:lnTo>
                  <a:lnTo>
                    <a:pt x="386" y="189"/>
                  </a:lnTo>
                  <a:lnTo>
                    <a:pt x="386" y="187"/>
                  </a:lnTo>
                  <a:lnTo>
                    <a:pt x="386" y="189"/>
                  </a:lnTo>
                  <a:lnTo>
                    <a:pt x="388" y="189"/>
                  </a:lnTo>
                  <a:lnTo>
                    <a:pt x="390" y="189"/>
                  </a:lnTo>
                  <a:lnTo>
                    <a:pt x="390" y="191"/>
                  </a:lnTo>
                  <a:lnTo>
                    <a:pt x="388" y="191"/>
                  </a:lnTo>
                  <a:lnTo>
                    <a:pt x="390" y="191"/>
                  </a:lnTo>
                  <a:lnTo>
                    <a:pt x="388" y="191"/>
                  </a:lnTo>
                  <a:lnTo>
                    <a:pt x="390" y="191"/>
                  </a:lnTo>
                  <a:lnTo>
                    <a:pt x="390" y="193"/>
                  </a:lnTo>
                  <a:lnTo>
                    <a:pt x="392" y="193"/>
                  </a:lnTo>
                  <a:lnTo>
                    <a:pt x="390" y="193"/>
                  </a:lnTo>
                  <a:lnTo>
                    <a:pt x="392" y="193"/>
                  </a:lnTo>
                  <a:lnTo>
                    <a:pt x="392" y="191"/>
                  </a:lnTo>
                  <a:lnTo>
                    <a:pt x="390" y="191"/>
                  </a:lnTo>
                  <a:lnTo>
                    <a:pt x="392" y="191"/>
                  </a:lnTo>
                  <a:lnTo>
                    <a:pt x="392" y="189"/>
                  </a:lnTo>
                  <a:lnTo>
                    <a:pt x="394" y="191"/>
                  </a:lnTo>
                  <a:lnTo>
                    <a:pt x="396" y="191"/>
                  </a:lnTo>
                  <a:lnTo>
                    <a:pt x="396" y="193"/>
                  </a:lnTo>
                  <a:lnTo>
                    <a:pt x="398" y="193"/>
                  </a:lnTo>
                  <a:lnTo>
                    <a:pt x="398" y="195"/>
                  </a:lnTo>
                  <a:lnTo>
                    <a:pt x="398" y="197"/>
                  </a:lnTo>
                  <a:lnTo>
                    <a:pt x="400" y="197"/>
                  </a:lnTo>
                  <a:lnTo>
                    <a:pt x="400" y="199"/>
                  </a:lnTo>
                  <a:lnTo>
                    <a:pt x="400" y="201"/>
                  </a:lnTo>
                  <a:lnTo>
                    <a:pt x="402" y="201"/>
                  </a:lnTo>
                  <a:lnTo>
                    <a:pt x="402" y="203"/>
                  </a:lnTo>
                  <a:lnTo>
                    <a:pt x="404" y="203"/>
                  </a:lnTo>
                  <a:lnTo>
                    <a:pt x="402" y="203"/>
                  </a:lnTo>
                  <a:lnTo>
                    <a:pt x="400" y="203"/>
                  </a:lnTo>
                  <a:lnTo>
                    <a:pt x="402" y="203"/>
                  </a:lnTo>
                  <a:lnTo>
                    <a:pt x="400" y="203"/>
                  </a:lnTo>
                  <a:lnTo>
                    <a:pt x="400" y="203"/>
                  </a:lnTo>
                  <a:lnTo>
                    <a:pt x="402" y="203"/>
                  </a:lnTo>
                  <a:lnTo>
                    <a:pt x="402" y="203"/>
                  </a:lnTo>
                  <a:lnTo>
                    <a:pt x="402" y="203"/>
                  </a:lnTo>
                  <a:lnTo>
                    <a:pt x="402" y="203"/>
                  </a:lnTo>
                  <a:lnTo>
                    <a:pt x="402" y="203"/>
                  </a:lnTo>
                  <a:lnTo>
                    <a:pt x="402" y="203"/>
                  </a:lnTo>
                  <a:lnTo>
                    <a:pt x="402" y="203"/>
                  </a:lnTo>
                  <a:lnTo>
                    <a:pt x="402" y="203"/>
                  </a:lnTo>
                  <a:lnTo>
                    <a:pt x="402" y="203"/>
                  </a:lnTo>
                  <a:lnTo>
                    <a:pt x="404" y="203"/>
                  </a:lnTo>
                  <a:lnTo>
                    <a:pt x="402" y="203"/>
                  </a:lnTo>
                  <a:lnTo>
                    <a:pt x="404" y="203"/>
                  </a:lnTo>
                  <a:lnTo>
                    <a:pt x="402" y="203"/>
                  </a:lnTo>
                  <a:lnTo>
                    <a:pt x="404" y="203"/>
                  </a:lnTo>
                  <a:lnTo>
                    <a:pt x="404" y="205"/>
                  </a:lnTo>
                  <a:lnTo>
                    <a:pt x="404" y="203"/>
                  </a:lnTo>
                  <a:lnTo>
                    <a:pt x="404" y="205"/>
                  </a:lnTo>
                  <a:lnTo>
                    <a:pt x="404" y="207"/>
                  </a:lnTo>
                  <a:lnTo>
                    <a:pt x="404" y="209"/>
                  </a:lnTo>
                  <a:lnTo>
                    <a:pt x="406" y="209"/>
                  </a:lnTo>
                  <a:lnTo>
                    <a:pt x="406" y="211"/>
                  </a:lnTo>
                  <a:lnTo>
                    <a:pt x="406" y="213"/>
                  </a:lnTo>
                  <a:lnTo>
                    <a:pt x="406" y="211"/>
                  </a:lnTo>
                  <a:lnTo>
                    <a:pt x="406" y="213"/>
                  </a:lnTo>
                  <a:lnTo>
                    <a:pt x="406" y="215"/>
                  </a:lnTo>
                  <a:lnTo>
                    <a:pt x="408" y="215"/>
                  </a:lnTo>
                  <a:lnTo>
                    <a:pt x="406" y="215"/>
                  </a:lnTo>
                  <a:lnTo>
                    <a:pt x="408" y="215"/>
                  </a:lnTo>
                  <a:lnTo>
                    <a:pt x="408" y="217"/>
                  </a:lnTo>
                  <a:lnTo>
                    <a:pt x="408" y="219"/>
                  </a:lnTo>
                  <a:lnTo>
                    <a:pt x="408" y="221"/>
                  </a:lnTo>
                  <a:lnTo>
                    <a:pt x="408" y="223"/>
                  </a:lnTo>
                  <a:lnTo>
                    <a:pt x="408" y="225"/>
                  </a:lnTo>
                  <a:lnTo>
                    <a:pt x="408" y="227"/>
                  </a:lnTo>
                  <a:lnTo>
                    <a:pt x="408" y="229"/>
                  </a:lnTo>
                  <a:lnTo>
                    <a:pt x="410" y="229"/>
                  </a:lnTo>
                  <a:lnTo>
                    <a:pt x="410" y="231"/>
                  </a:lnTo>
                  <a:lnTo>
                    <a:pt x="410" y="233"/>
                  </a:lnTo>
                  <a:lnTo>
                    <a:pt x="410" y="235"/>
                  </a:lnTo>
                  <a:lnTo>
                    <a:pt x="410" y="237"/>
                  </a:lnTo>
                  <a:lnTo>
                    <a:pt x="410" y="235"/>
                  </a:lnTo>
                  <a:lnTo>
                    <a:pt x="410" y="233"/>
                  </a:lnTo>
                  <a:lnTo>
                    <a:pt x="410" y="231"/>
                  </a:lnTo>
                  <a:lnTo>
                    <a:pt x="410" y="229"/>
                  </a:lnTo>
                  <a:lnTo>
                    <a:pt x="410" y="227"/>
                  </a:lnTo>
                  <a:lnTo>
                    <a:pt x="408" y="227"/>
                  </a:lnTo>
                  <a:lnTo>
                    <a:pt x="410" y="227"/>
                  </a:lnTo>
                  <a:lnTo>
                    <a:pt x="408" y="227"/>
                  </a:lnTo>
                  <a:lnTo>
                    <a:pt x="408" y="225"/>
                  </a:lnTo>
                  <a:lnTo>
                    <a:pt x="410" y="225"/>
                  </a:lnTo>
                  <a:lnTo>
                    <a:pt x="408" y="225"/>
                  </a:lnTo>
                  <a:lnTo>
                    <a:pt x="410" y="225"/>
                  </a:lnTo>
                  <a:lnTo>
                    <a:pt x="410" y="223"/>
                  </a:lnTo>
                  <a:lnTo>
                    <a:pt x="408" y="223"/>
                  </a:lnTo>
                  <a:lnTo>
                    <a:pt x="410" y="223"/>
                  </a:lnTo>
                  <a:lnTo>
                    <a:pt x="408" y="223"/>
                  </a:lnTo>
                  <a:lnTo>
                    <a:pt x="408" y="221"/>
                  </a:lnTo>
                  <a:lnTo>
                    <a:pt x="408" y="219"/>
                  </a:lnTo>
                  <a:lnTo>
                    <a:pt x="408" y="217"/>
                  </a:lnTo>
                  <a:lnTo>
                    <a:pt x="408" y="215"/>
                  </a:lnTo>
                  <a:lnTo>
                    <a:pt x="408" y="213"/>
                  </a:lnTo>
                  <a:lnTo>
                    <a:pt x="406" y="213"/>
                  </a:lnTo>
                  <a:lnTo>
                    <a:pt x="406" y="211"/>
                  </a:lnTo>
                  <a:lnTo>
                    <a:pt x="408" y="211"/>
                  </a:lnTo>
                  <a:lnTo>
                    <a:pt x="408" y="213"/>
                  </a:lnTo>
                  <a:lnTo>
                    <a:pt x="408" y="215"/>
                  </a:lnTo>
                  <a:lnTo>
                    <a:pt x="408" y="217"/>
                  </a:lnTo>
                  <a:lnTo>
                    <a:pt x="408" y="219"/>
                  </a:lnTo>
                  <a:lnTo>
                    <a:pt x="408" y="221"/>
                  </a:lnTo>
                  <a:lnTo>
                    <a:pt x="410" y="223"/>
                  </a:lnTo>
                  <a:lnTo>
                    <a:pt x="410" y="225"/>
                  </a:lnTo>
                  <a:lnTo>
                    <a:pt x="410" y="227"/>
                  </a:lnTo>
                  <a:lnTo>
                    <a:pt x="410" y="229"/>
                  </a:lnTo>
                  <a:lnTo>
                    <a:pt x="410" y="231"/>
                  </a:lnTo>
                  <a:lnTo>
                    <a:pt x="410" y="233"/>
                  </a:lnTo>
                  <a:lnTo>
                    <a:pt x="410" y="235"/>
                  </a:lnTo>
                  <a:lnTo>
                    <a:pt x="410" y="237"/>
                  </a:lnTo>
                  <a:lnTo>
                    <a:pt x="410" y="239"/>
                  </a:lnTo>
                  <a:lnTo>
                    <a:pt x="410" y="241"/>
                  </a:lnTo>
                  <a:lnTo>
                    <a:pt x="410" y="243"/>
                  </a:lnTo>
                  <a:lnTo>
                    <a:pt x="410" y="241"/>
                  </a:lnTo>
                  <a:lnTo>
                    <a:pt x="410" y="239"/>
                  </a:lnTo>
                  <a:lnTo>
                    <a:pt x="410" y="237"/>
                  </a:lnTo>
                  <a:lnTo>
                    <a:pt x="410" y="239"/>
                  </a:lnTo>
                  <a:lnTo>
                    <a:pt x="410" y="241"/>
                  </a:lnTo>
                  <a:lnTo>
                    <a:pt x="410" y="243"/>
                  </a:lnTo>
                  <a:lnTo>
                    <a:pt x="410" y="245"/>
                  </a:lnTo>
                  <a:lnTo>
                    <a:pt x="410" y="247"/>
                  </a:lnTo>
                  <a:lnTo>
                    <a:pt x="410" y="249"/>
                  </a:lnTo>
                  <a:lnTo>
                    <a:pt x="410" y="251"/>
                  </a:lnTo>
                  <a:lnTo>
                    <a:pt x="410" y="249"/>
                  </a:lnTo>
                  <a:lnTo>
                    <a:pt x="410" y="251"/>
                  </a:lnTo>
                  <a:lnTo>
                    <a:pt x="410" y="251"/>
                  </a:lnTo>
                  <a:lnTo>
                    <a:pt x="410" y="253"/>
                  </a:lnTo>
                  <a:lnTo>
                    <a:pt x="410" y="255"/>
                  </a:lnTo>
                  <a:lnTo>
                    <a:pt x="412" y="255"/>
                  </a:lnTo>
                  <a:lnTo>
                    <a:pt x="410" y="255"/>
                  </a:lnTo>
                  <a:lnTo>
                    <a:pt x="412" y="255"/>
                  </a:lnTo>
                  <a:lnTo>
                    <a:pt x="410" y="255"/>
                  </a:lnTo>
                  <a:lnTo>
                    <a:pt x="412" y="255"/>
                  </a:lnTo>
                  <a:lnTo>
                    <a:pt x="412" y="257"/>
                  </a:lnTo>
                  <a:lnTo>
                    <a:pt x="412" y="259"/>
                  </a:lnTo>
                  <a:lnTo>
                    <a:pt x="412" y="257"/>
                  </a:lnTo>
                  <a:lnTo>
                    <a:pt x="412" y="259"/>
                  </a:lnTo>
                  <a:lnTo>
                    <a:pt x="410" y="259"/>
                  </a:lnTo>
                  <a:lnTo>
                    <a:pt x="412" y="259"/>
                  </a:lnTo>
                  <a:lnTo>
                    <a:pt x="410" y="259"/>
                  </a:lnTo>
                  <a:lnTo>
                    <a:pt x="412" y="259"/>
                  </a:lnTo>
                  <a:lnTo>
                    <a:pt x="412" y="261"/>
                  </a:lnTo>
                  <a:lnTo>
                    <a:pt x="412" y="263"/>
                  </a:lnTo>
                  <a:lnTo>
                    <a:pt x="410" y="263"/>
                  </a:lnTo>
                  <a:lnTo>
                    <a:pt x="410" y="265"/>
                  </a:lnTo>
                  <a:lnTo>
                    <a:pt x="410" y="267"/>
                  </a:lnTo>
                  <a:lnTo>
                    <a:pt x="410" y="269"/>
                  </a:lnTo>
                  <a:lnTo>
                    <a:pt x="410" y="271"/>
                  </a:lnTo>
                  <a:lnTo>
                    <a:pt x="410" y="273"/>
                  </a:lnTo>
                  <a:lnTo>
                    <a:pt x="408" y="273"/>
                  </a:lnTo>
                  <a:lnTo>
                    <a:pt x="408" y="275"/>
                  </a:lnTo>
                  <a:lnTo>
                    <a:pt x="406" y="275"/>
                  </a:lnTo>
                  <a:lnTo>
                    <a:pt x="408" y="275"/>
                  </a:lnTo>
                  <a:lnTo>
                    <a:pt x="408" y="277"/>
                  </a:lnTo>
                  <a:lnTo>
                    <a:pt x="408" y="275"/>
                  </a:lnTo>
                  <a:lnTo>
                    <a:pt x="406" y="275"/>
                  </a:lnTo>
                  <a:lnTo>
                    <a:pt x="406" y="277"/>
                  </a:lnTo>
                  <a:lnTo>
                    <a:pt x="406" y="275"/>
                  </a:lnTo>
                  <a:lnTo>
                    <a:pt x="406" y="277"/>
                  </a:lnTo>
                  <a:lnTo>
                    <a:pt x="408" y="277"/>
                  </a:lnTo>
                  <a:lnTo>
                    <a:pt x="406" y="277"/>
                  </a:lnTo>
                  <a:lnTo>
                    <a:pt x="408" y="277"/>
                  </a:lnTo>
                  <a:lnTo>
                    <a:pt x="406" y="277"/>
                  </a:lnTo>
                  <a:lnTo>
                    <a:pt x="408" y="277"/>
                  </a:lnTo>
                  <a:lnTo>
                    <a:pt x="406" y="277"/>
                  </a:lnTo>
                  <a:lnTo>
                    <a:pt x="408" y="277"/>
                  </a:lnTo>
                  <a:lnTo>
                    <a:pt x="406" y="277"/>
                  </a:lnTo>
                  <a:lnTo>
                    <a:pt x="408" y="277"/>
                  </a:lnTo>
                  <a:lnTo>
                    <a:pt x="406" y="277"/>
                  </a:lnTo>
                  <a:lnTo>
                    <a:pt x="408" y="277"/>
                  </a:lnTo>
                  <a:lnTo>
                    <a:pt x="408" y="279"/>
                  </a:lnTo>
                  <a:lnTo>
                    <a:pt x="406" y="279"/>
                  </a:lnTo>
                  <a:lnTo>
                    <a:pt x="408" y="279"/>
                  </a:lnTo>
                  <a:lnTo>
                    <a:pt x="406" y="279"/>
                  </a:lnTo>
                  <a:lnTo>
                    <a:pt x="408" y="279"/>
                  </a:lnTo>
                  <a:lnTo>
                    <a:pt x="406" y="279"/>
                  </a:lnTo>
                  <a:lnTo>
                    <a:pt x="408" y="279"/>
                  </a:lnTo>
                  <a:lnTo>
                    <a:pt x="406" y="279"/>
                  </a:lnTo>
                  <a:lnTo>
                    <a:pt x="406" y="281"/>
                  </a:lnTo>
                  <a:lnTo>
                    <a:pt x="406" y="279"/>
                  </a:lnTo>
                  <a:lnTo>
                    <a:pt x="406" y="281"/>
                  </a:lnTo>
                  <a:lnTo>
                    <a:pt x="406" y="279"/>
                  </a:lnTo>
                  <a:lnTo>
                    <a:pt x="406" y="281"/>
                  </a:lnTo>
                  <a:lnTo>
                    <a:pt x="406" y="283"/>
                  </a:lnTo>
                  <a:lnTo>
                    <a:pt x="406" y="285"/>
                  </a:lnTo>
                  <a:lnTo>
                    <a:pt x="406" y="283"/>
                  </a:lnTo>
                  <a:lnTo>
                    <a:pt x="406" y="285"/>
                  </a:lnTo>
                  <a:lnTo>
                    <a:pt x="406" y="287"/>
                  </a:lnTo>
                  <a:lnTo>
                    <a:pt x="404" y="287"/>
                  </a:lnTo>
                  <a:lnTo>
                    <a:pt x="406" y="287"/>
                  </a:lnTo>
                  <a:lnTo>
                    <a:pt x="404" y="289"/>
                  </a:lnTo>
                  <a:lnTo>
                    <a:pt x="406" y="289"/>
                  </a:lnTo>
                  <a:lnTo>
                    <a:pt x="404" y="289"/>
                  </a:lnTo>
                  <a:lnTo>
                    <a:pt x="406" y="289"/>
                  </a:lnTo>
                  <a:lnTo>
                    <a:pt x="406" y="291"/>
                  </a:lnTo>
                  <a:lnTo>
                    <a:pt x="406" y="293"/>
                  </a:lnTo>
                  <a:lnTo>
                    <a:pt x="406" y="291"/>
                  </a:lnTo>
                  <a:lnTo>
                    <a:pt x="406" y="293"/>
                  </a:lnTo>
                  <a:lnTo>
                    <a:pt x="406" y="295"/>
                  </a:lnTo>
                  <a:lnTo>
                    <a:pt x="408" y="295"/>
                  </a:lnTo>
                  <a:lnTo>
                    <a:pt x="408" y="297"/>
                  </a:lnTo>
                  <a:lnTo>
                    <a:pt x="406" y="297"/>
                  </a:lnTo>
                  <a:lnTo>
                    <a:pt x="408" y="297"/>
                  </a:lnTo>
                  <a:lnTo>
                    <a:pt x="406" y="297"/>
                  </a:lnTo>
                  <a:lnTo>
                    <a:pt x="406" y="299"/>
                  </a:lnTo>
                  <a:lnTo>
                    <a:pt x="404" y="299"/>
                  </a:lnTo>
                  <a:lnTo>
                    <a:pt x="406" y="299"/>
                  </a:lnTo>
                  <a:lnTo>
                    <a:pt x="406" y="299"/>
                  </a:lnTo>
                  <a:lnTo>
                    <a:pt x="404" y="299"/>
                  </a:lnTo>
                  <a:lnTo>
                    <a:pt x="406" y="299"/>
                  </a:lnTo>
                  <a:lnTo>
                    <a:pt x="406" y="299"/>
                  </a:lnTo>
                  <a:lnTo>
                    <a:pt x="404" y="299"/>
                  </a:lnTo>
                  <a:lnTo>
                    <a:pt x="404" y="299"/>
                  </a:lnTo>
                  <a:lnTo>
                    <a:pt x="406" y="299"/>
                  </a:lnTo>
                  <a:lnTo>
                    <a:pt x="404" y="299"/>
                  </a:lnTo>
                  <a:lnTo>
                    <a:pt x="404" y="301"/>
                  </a:lnTo>
                  <a:lnTo>
                    <a:pt x="402" y="301"/>
                  </a:lnTo>
                  <a:lnTo>
                    <a:pt x="404" y="301"/>
                  </a:lnTo>
                  <a:lnTo>
                    <a:pt x="402" y="301"/>
                  </a:lnTo>
                  <a:lnTo>
                    <a:pt x="404" y="301"/>
                  </a:lnTo>
                  <a:lnTo>
                    <a:pt x="402" y="301"/>
                  </a:lnTo>
                  <a:lnTo>
                    <a:pt x="404" y="301"/>
                  </a:lnTo>
                  <a:lnTo>
                    <a:pt x="402" y="301"/>
                  </a:lnTo>
                  <a:lnTo>
                    <a:pt x="402" y="303"/>
                  </a:lnTo>
                  <a:lnTo>
                    <a:pt x="404" y="303"/>
                  </a:lnTo>
                  <a:lnTo>
                    <a:pt x="402" y="303"/>
                  </a:lnTo>
                  <a:lnTo>
                    <a:pt x="404" y="303"/>
                  </a:lnTo>
                  <a:lnTo>
                    <a:pt x="404" y="305"/>
                  </a:lnTo>
                  <a:lnTo>
                    <a:pt x="406" y="305"/>
                  </a:lnTo>
                  <a:lnTo>
                    <a:pt x="408" y="303"/>
                  </a:lnTo>
                  <a:lnTo>
                    <a:pt x="408" y="305"/>
                  </a:lnTo>
                  <a:lnTo>
                    <a:pt x="408" y="303"/>
                  </a:lnTo>
                  <a:lnTo>
                    <a:pt x="408" y="301"/>
                  </a:lnTo>
                  <a:lnTo>
                    <a:pt x="408" y="299"/>
                  </a:lnTo>
                  <a:lnTo>
                    <a:pt x="408" y="301"/>
                  </a:lnTo>
                  <a:lnTo>
                    <a:pt x="408" y="299"/>
                  </a:lnTo>
                  <a:lnTo>
                    <a:pt x="406" y="299"/>
                  </a:lnTo>
                  <a:lnTo>
                    <a:pt x="408" y="299"/>
                  </a:lnTo>
                  <a:lnTo>
                    <a:pt x="406" y="299"/>
                  </a:lnTo>
                  <a:lnTo>
                    <a:pt x="408" y="299"/>
                  </a:lnTo>
                  <a:lnTo>
                    <a:pt x="408" y="299"/>
                  </a:lnTo>
                  <a:lnTo>
                    <a:pt x="410" y="299"/>
                  </a:lnTo>
                  <a:lnTo>
                    <a:pt x="410" y="297"/>
                  </a:lnTo>
                  <a:lnTo>
                    <a:pt x="412" y="297"/>
                  </a:lnTo>
                  <a:lnTo>
                    <a:pt x="412" y="299"/>
                  </a:lnTo>
                  <a:lnTo>
                    <a:pt x="410" y="299"/>
                  </a:lnTo>
                  <a:lnTo>
                    <a:pt x="410" y="299"/>
                  </a:lnTo>
                  <a:lnTo>
                    <a:pt x="410" y="301"/>
                  </a:lnTo>
                  <a:lnTo>
                    <a:pt x="408" y="301"/>
                  </a:lnTo>
                  <a:lnTo>
                    <a:pt x="408" y="303"/>
                  </a:lnTo>
                  <a:lnTo>
                    <a:pt x="408" y="305"/>
                  </a:lnTo>
                  <a:lnTo>
                    <a:pt x="408" y="307"/>
                  </a:lnTo>
                  <a:lnTo>
                    <a:pt x="406" y="307"/>
                  </a:lnTo>
                  <a:lnTo>
                    <a:pt x="408" y="307"/>
                  </a:lnTo>
                  <a:lnTo>
                    <a:pt x="408" y="309"/>
                  </a:lnTo>
                  <a:lnTo>
                    <a:pt x="406" y="309"/>
                  </a:lnTo>
                  <a:lnTo>
                    <a:pt x="406" y="311"/>
                  </a:lnTo>
                  <a:lnTo>
                    <a:pt x="404" y="311"/>
                  </a:lnTo>
                  <a:lnTo>
                    <a:pt x="406" y="311"/>
                  </a:lnTo>
                  <a:lnTo>
                    <a:pt x="404" y="311"/>
                  </a:lnTo>
                  <a:lnTo>
                    <a:pt x="404" y="313"/>
                  </a:lnTo>
                  <a:lnTo>
                    <a:pt x="402" y="313"/>
                  </a:lnTo>
                  <a:lnTo>
                    <a:pt x="402" y="315"/>
                  </a:lnTo>
                  <a:lnTo>
                    <a:pt x="402" y="317"/>
                  </a:lnTo>
                  <a:lnTo>
                    <a:pt x="400" y="317"/>
                  </a:lnTo>
                  <a:lnTo>
                    <a:pt x="400" y="319"/>
                  </a:lnTo>
                  <a:lnTo>
                    <a:pt x="400" y="317"/>
                  </a:lnTo>
                  <a:lnTo>
                    <a:pt x="400" y="319"/>
                  </a:lnTo>
                  <a:lnTo>
                    <a:pt x="400" y="317"/>
                  </a:lnTo>
                  <a:lnTo>
                    <a:pt x="400" y="319"/>
                  </a:lnTo>
                  <a:lnTo>
                    <a:pt x="400" y="321"/>
                  </a:lnTo>
                  <a:lnTo>
                    <a:pt x="398" y="321"/>
                  </a:lnTo>
                  <a:lnTo>
                    <a:pt x="396" y="321"/>
                  </a:lnTo>
                  <a:lnTo>
                    <a:pt x="398" y="321"/>
                  </a:lnTo>
                  <a:lnTo>
                    <a:pt x="398" y="319"/>
                  </a:lnTo>
                  <a:lnTo>
                    <a:pt x="400" y="319"/>
                  </a:lnTo>
                  <a:lnTo>
                    <a:pt x="400" y="317"/>
                  </a:lnTo>
                  <a:lnTo>
                    <a:pt x="398" y="317"/>
                  </a:lnTo>
                  <a:lnTo>
                    <a:pt x="400" y="317"/>
                  </a:lnTo>
                  <a:lnTo>
                    <a:pt x="400" y="315"/>
                  </a:lnTo>
                  <a:lnTo>
                    <a:pt x="402" y="315"/>
                  </a:lnTo>
                  <a:lnTo>
                    <a:pt x="402" y="313"/>
                  </a:lnTo>
                  <a:lnTo>
                    <a:pt x="402" y="311"/>
                  </a:lnTo>
                  <a:lnTo>
                    <a:pt x="402" y="313"/>
                  </a:lnTo>
                  <a:lnTo>
                    <a:pt x="404" y="313"/>
                  </a:lnTo>
                  <a:lnTo>
                    <a:pt x="404" y="311"/>
                  </a:lnTo>
                  <a:lnTo>
                    <a:pt x="404" y="309"/>
                  </a:lnTo>
                  <a:lnTo>
                    <a:pt x="404" y="311"/>
                  </a:lnTo>
                  <a:lnTo>
                    <a:pt x="404" y="309"/>
                  </a:lnTo>
                  <a:lnTo>
                    <a:pt x="404" y="311"/>
                  </a:lnTo>
                  <a:lnTo>
                    <a:pt x="404" y="309"/>
                  </a:lnTo>
                  <a:close/>
                  <a:moveTo>
                    <a:pt x="406" y="309"/>
                  </a:moveTo>
                  <a:lnTo>
                    <a:pt x="406" y="307"/>
                  </a:lnTo>
                  <a:lnTo>
                    <a:pt x="406" y="305"/>
                  </a:lnTo>
                  <a:lnTo>
                    <a:pt x="404" y="305"/>
                  </a:lnTo>
                  <a:lnTo>
                    <a:pt x="402" y="305"/>
                  </a:lnTo>
                  <a:lnTo>
                    <a:pt x="404" y="305"/>
                  </a:lnTo>
                  <a:lnTo>
                    <a:pt x="402" y="305"/>
                  </a:lnTo>
                  <a:lnTo>
                    <a:pt x="402" y="303"/>
                  </a:lnTo>
                  <a:lnTo>
                    <a:pt x="400" y="303"/>
                  </a:lnTo>
                  <a:lnTo>
                    <a:pt x="400" y="305"/>
                  </a:lnTo>
                  <a:lnTo>
                    <a:pt x="402" y="305"/>
                  </a:lnTo>
                  <a:lnTo>
                    <a:pt x="402" y="307"/>
                  </a:lnTo>
                  <a:lnTo>
                    <a:pt x="404" y="307"/>
                  </a:lnTo>
                  <a:lnTo>
                    <a:pt x="402" y="307"/>
                  </a:lnTo>
                  <a:lnTo>
                    <a:pt x="402" y="309"/>
                  </a:lnTo>
                  <a:lnTo>
                    <a:pt x="404" y="309"/>
                  </a:lnTo>
                  <a:lnTo>
                    <a:pt x="406" y="309"/>
                  </a:lnTo>
                  <a:close/>
                  <a:moveTo>
                    <a:pt x="398" y="305"/>
                  </a:moveTo>
                  <a:lnTo>
                    <a:pt x="400" y="305"/>
                  </a:lnTo>
                  <a:lnTo>
                    <a:pt x="398" y="305"/>
                  </a:lnTo>
                  <a:close/>
                  <a:moveTo>
                    <a:pt x="400" y="305"/>
                  </a:moveTo>
                  <a:lnTo>
                    <a:pt x="398" y="305"/>
                  </a:lnTo>
                  <a:lnTo>
                    <a:pt x="400" y="305"/>
                  </a:lnTo>
                  <a:lnTo>
                    <a:pt x="398" y="305"/>
                  </a:lnTo>
                  <a:lnTo>
                    <a:pt x="400" y="305"/>
                  </a:lnTo>
                  <a:lnTo>
                    <a:pt x="398" y="305"/>
                  </a:lnTo>
                  <a:lnTo>
                    <a:pt x="400" y="305"/>
                  </a:lnTo>
                  <a:close/>
                  <a:moveTo>
                    <a:pt x="398" y="303"/>
                  </a:moveTo>
                  <a:lnTo>
                    <a:pt x="398" y="305"/>
                  </a:lnTo>
                  <a:lnTo>
                    <a:pt x="398" y="303"/>
                  </a:lnTo>
                  <a:close/>
                  <a:moveTo>
                    <a:pt x="402" y="303"/>
                  </a:moveTo>
                  <a:lnTo>
                    <a:pt x="400" y="303"/>
                  </a:lnTo>
                  <a:lnTo>
                    <a:pt x="402" y="303"/>
                  </a:lnTo>
                  <a:lnTo>
                    <a:pt x="400" y="303"/>
                  </a:lnTo>
                  <a:lnTo>
                    <a:pt x="402" y="303"/>
                  </a:lnTo>
                  <a:close/>
                  <a:moveTo>
                    <a:pt x="396" y="303"/>
                  </a:moveTo>
                  <a:lnTo>
                    <a:pt x="396" y="305"/>
                  </a:lnTo>
                  <a:lnTo>
                    <a:pt x="396" y="303"/>
                  </a:lnTo>
                  <a:lnTo>
                    <a:pt x="396" y="305"/>
                  </a:lnTo>
                  <a:lnTo>
                    <a:pt x="396" y="303"/>
                  </a:lnTo>
                  <a:close/>
                  <a:moveTo>
                    <a:pt x="402" y="303"/>
                  </a:moveTo>
                  <a:lnTo>
                    <a:pt x="402" y="301"/>
                  </a:lnTo>
                  <a:lnTo>
                    <a:pt x="402" y="303"/>
                  </a:lnTo>
                  <a:lnTo>
                    <a:pt x="402" y="301"/>
                  </a:lnTo>
                  <a:lnTo>
                    <a:pt x="402" y="303"/>
                  </a:lnTo>
                  <a:lnTo>
                    <a:pt x="402" y="301"/>
                  </a:lnTo>
                  <a:lnTo>
                    <a:pt x="402" y="303"/>
                  </a:lnTo>
                  <a:close/>
                  <a:moveTo>
                    <a:pt x="402" y="301"/>
                  </a:moveTo>
                  <a:lnTo>
                    <a:pt x="402" y="303"/>
                  </a:lnTo>
                  <a:lnTo>
                    <a:pt x="402" y="301"/>
                  </a:lnTo>
                  <a:lnTo>
                    <a:pt x="402" y="303"/>
                  </a:lnTo>
                  <a:lnTo>
                    <a:pt x="402" y="301"/>
                  </a:lnTo>
                  <a:close/>
                  <a:moveTo>
                    <a:pt x="400" y="305"/>
                  </a:moveTo>
                  <a:lnTo>
                    <a:pt x="400" y="303"/>
                  </a:lnTo>
                  <a:lnTo>
                    <a:pt x="400" y="305"/>
                  </a:lnTo>
                  <a:close/>
                  <a:moveTo>
                    <a:pt x="400" y="303"/>
                  </a:moveTo>
                  <a:lnTo>
                    <a:pt x="398" y="303"/>
                  </a:lnTo>
                  <a:lnTo>
                    <a:pt x="400" y="303"/>
                  </a:lnTo>
                  <a:close/>
                  <a:moveTo>
                    <a:pt x="406" y="305"/>
                  </a:moveTo>
                  <a:lnTo>
                    <a:pt x="406" y="307"/>
                  </a:lnTo>
                  <a:lnTo>
                    <a:pt x="406" y="305"/>
                  </a:lnTo>
                  <a:close/>
                  <a:moveTo>
                    <a:pt x="406" y="307"/>
                  </a:moveTo>
                  <a:lnTo>
                    <a:pt x="406" y="305"/>
                  </a:lnTo>
                  <a:lnTo>
                    <a:pt x="406" y="307"/>
                  </a:lnTo>
                  <a:close/>
                  <a:moveTo>
                    <a:pt x="370" y="223"/>
                  </a:moveTo>
                  <a:lnTo>
                    <a:pt x="372" y="223"/>
                  </a:lnTo>
                  <a:lnTo>
                    <a:pt x="370" y="221"/>
                  </a:lnTo>
                  <a:lnTo>
                    <a:pt x="370" y="219"/>
                  </a:lnTo>
                  <a:lnTo>
                    <a:pt x="370" y="217"/>
                  </a:lnTo>
                  <a:lnTo>
                    <a:pt x="370" y="219"/>
                  </a:lnTo>
                  <a:lnTo>
                    <a:pt x="372" y="219"/>
                  </a:lnTo>
                  <a:lnTo>
                    <a:pt x="372" y="217"/>
                  </a:lnTo>
                  <a:lnTo>
                    <a:pt x="372" y="215"/>
                  </a:lnTo>
                  <a:lnTo>
                    <a:pt x="374" y="215"/>
                  </a:lnTo>
                  <a:lnTo>
                    <a:pt x="374" y="213"/>
                  </a:lnTo>
                  <a:lnTo>
                    <a:pt x="374" y="211"/>
                  </a:lnTo>
                  <a:lnTo>
                    <a:pt x="374" y="209"/>
                  </a:lnTo>
                  <a:lnTo>
                    <a:pt x="374" y="207"/>
                  </a:lnTo>
                  <a:lnTo>
                    <a:pt x="374" y="205"/>
                  </a:lnTo>
                  <a:lnTo>
                    <a:pt x="374" y="203"/>
                  </a:lnTo>
                  <a:lnTo>
                    <a:pt x="372" y="203"/>
                  </a:lnTo>
                  <a:lnTo>
                    <a:pt x="372" y="203"/>
                  </a:lnTo>
                  <a:lnTo>
                    <a:pt x="372" y="201"/>
                  </a:lnTo>
                  <a:lnTo>
                    <a:pt x="370" y="201"/>
                  </a:lnTo>
                  <a:lnTo>
                    <a:pt x="370" y="199"/>
                  </a:lnTo>
                  <a:lnTo>
                    <a:pt x="370" y="199"/>
                  </a:lnTo>
                  <a:lnTo>
                    <a:pt x="370" y="197"/>
                  </a:lnTo>
                  <a:lnTo>
                    <a:pt x="368" y="197"/>
                  </a:lnTo>
                  <a:lnTo>
                    <a:pt x="366" y="195"/>
                  </a:lnTo>
                  <a:lnTo>
                    <a:pt x="364" y="195"/>
                  </a:lnTo>
                  <a:lnTo>
                    <a:pt x="362" y="195"/>
                  </a:lnTo>
                  <a:lnTo>
                    <a:pt x="362" y="197"/>
                  </a:lnTo>
                  <a:lnTo>
                    <a:pt x="360" y="199"/>
                  </a:lnTo>
                  <a:lnTo>
                    <a:pt x="360" y="201"/>
                  </a:lnTo>
                  <a:lnTo>
                    <a:pt x="358" y="201"/>
                  </a:lnTo>
                  <a:lnTo>
                    <a:pt x="358" y="203"/>
                  </a:lnTo>
                  <a:lnTo>
                    <a:pt x="358" y="201"/>
                  </a:lnTo>
                  <a:lnTo>
                    <a:pt x="360" y="203"/>
                  </a:lnTo>
                  <a:lnTo>
                    <a:pt x="358" y="203"/>
                  </a:lnTo>
                  <a:lnTo>
                    <a:pt x="356" y="203"/>
                  </a:lnTo>
                  <a:lnTo>
                    <a:pt x="358" y="203"/>
                  </a:lnTo>
                  <a:lnTo>
                    <a:pt x="358" y="205"/>
                  </a:lnTo>
                  <a:lnTo>
                    <a:pt x="356" y="205"/>
                  </a:lnTo>
                  <a:lnTo>
                    <a:pt x="356" y="203"/>
                  </a:lnTo>
                  <a:lnTo>
                    <a:pt x="356" y="205"/>
                  </a:lnTo>
                  <a:lnTo>
                    <a:pt x="354" y="205"/>
                  </a:lnTo>
                  <a:lnTo>
                    <a:pt x="354" y="207"/>
                  </a:lnTo>
                  <a:lnTo>
                    <a:pt x="352" y="207"/>
                  </a:lnTo>
                  <a:lnTo>
                    <a:pt x="352" y="209"/>
                  </a:lnTo>
                  <a:lnTo>
                    <a:pt x="350" y="209"/>
                  </a:lnTo>
                  <a:lnTo>
                    <a:pt x="352" y="209"/>
                  </a:lnTo>
                  <a:lnTo>
                    <a:pt x="352" y="211"/>
                  </a:lnTo>
                  <a:lnTo>
                    <a:pt x="350" y="211"/>
                  </a:lnTo>
                  <a:lnTo>
                    <a:pt x="352" y="211"/>
                  </a:lnTo>
                  <a:lnTo>
                    <a:pt x="352" y="213"/>
                  </a:lnTo>
                  <a:lnTo>
                    <a:pt x="352" y="211"/>
                  </a:lnTo>
                  <a:lnTo>
                    <a:pt x="350" y="213"/>
                  </a:lnTo>
                  <a:lnTo>
                    <a:pt x="350" y="215"/>
                  </a:lnTo>
                  <a:lnTo>
                    <a:pt x="352" y="215"/>
                  </a:lnTo>
                  <a:lnTo>
                    <a:pt x="352" y="217"/>
                  </a:lnTo>
                  <a:lnTo>
                    <a:pt x="354" y="217"/>
                  </a:lnTo>
                  <a:lnTo>
                    <a:pt x="354" y="219"/>
                  </a:lnTo>
                  <a:lnTo>
                    <a:pt x="356" y="219"/>
                  </a:lnTo>
                  <a:lnTo>
                    <a:pt x="358" y="219"/>
                  </a:lnTo>
                  <a:lnTo>
                    <a:pt x="360" y="217"/>
                  </a:lnTo>
                  <a:lnTo>
                    <a:pt x="360" y="219"/>
                  </a:lnTo>
                  <a:lnTo>
                    <a:pt x="358" y="219"/>
                  </a:lnTo>
                  <a:lnTo>
                    <a:pt x="360" y="219"/>
                  </a:lnTo>
                  <a:lnTo>
                    <a:pt x="360" y="221"/>
                  </a:lnTo>
                  <a:lnTo>
                    <a:pt x="362" y="221"/>
                  </a:lnTo>
                  <a:lnTo>
                    <a:pt x="364" y="221"/>
                  </a:lnTo>
                  <a:lnTo>
                    <a:pt x="366" y="221"/>
                  </a:lnTo>
                  <a:lnTo>
                    <a:pt x="366" y="223"/>
                  </a:lnTo>
                  <a:lnTo>
                    <a:pt x="368" y="223"/>
                  </a:lnTo>
                  <a:lnTo>
                    <a:pt x="370" y="223"/>
                  </a:lnTo>
                  <a:lnTo>
                    <a:pt x="370" y="223"/>
                  </a:lnTo>
                  <a:lnTo>
                    <a:pt x="372" y="223"/>
                  </a:lnTo>
                  <a:lnTo>
                    <a:pt x="370" y="223"/>
                  </a:lnTo>
                  <a:close/>
                  <a:moveTo>
                    <a:pt x="400" y="203"/>
                  </a:moveTo>
                  <a:lnTo>
                    <a:pt x="402" y="203"/>
                  </a:lnTo>
                  <a:lnTo>
                    <a:pt x="400" y="203"/>
                  </a:lnTo>
                  <a:close/>
                  <a:moveTo>
                    <a:pt x="350" y="110"/>
                  </a:moveTo>
                  <a:lnTo>
                    <a:pt x="350" y="112"/>
                  </a:lnTo>
                  <a:lnTo>
                    <a:pt x="350" y="110"/>
                  </a:lnTo>
                  <a:close/>
                  <a:moveTo>
                    <a:pt x="76" y="48"/>
                  </a:moveTo>
                  <a:lnTo>
                    <a:pt x="76" y="46"/>
                  </a:lnTo>
                  <a:lnTo>
                    <a:pt x="78" y="46"/>
                  </a:lnTo>
                  <a:lnTo>
                    <a:pt x="76" y="46"/>
                  </a:lnTo>
                  <a:lnTo>
                    <a:pt x="76" y="48"/>
                  </a:lnTo>
                  <a:lnTo>
                    <a:pt x="78" y="48"/>
                  </a:lnTo>
                  <a:lnTo>
                    <a:pt x="80" y="48"/>
                  </a:lnTo>
                  <a:lnTo>
                    <a:pt x="78" y="48"/>
                  </a:lnTo>
                  <a:lnTo>
                    <a:pt x="76" y="48"/>
                  </a:lnTo>
                  <a:close/>
                  <a:moveTo>
                    <a:pt x="394" y="305"/>
                  </a:moveTo>
                  <a:lnTo>
                    <a:pt x="392" y="305"/>
                  </a:lnTo>
                  <a:lnTo>
                    <a:pt x="392" y="307"/>
                  </a:lnTo>
                  <a:lnTo>
                    <a:pt x="394" y="307"/>
                  </a:lnTo>
                  <a:lnTo>
                    <a:pt x="394" y="305"/>
                  </a:lnTo>
                  <a:close/>
                  <a:moveTo>
                    <a:pt x="384" y="307"/>
                  </a:moveTo>
                  <a:lnTo>
                    <a:pt x="384" y="309"/>
                  </a:lnTo>
                  <a:lnTo>
                    <a:pt x="386" y="309"/>
                  </a:lnTo>
                  <a:lnTo>
                    <a:pt x="386" y="307"/>
                  </a:lnTo>
                  <a:lnTo>
                    <a:pt x="384" y="307"/>
                  </a:lnTo>
                  <a:close/>
                  <a:moveTo>
                    <a:pt x="394" y="307"/>
                  </a:moveTo>
                  <a:lnTo>
                    <a:pt x="392" y="307"/>
                  </a:lnTo>
                  <a:lnTo>
                    <a:pt x="394" y="307"/>
                  </a:lnTo>
                  <a:lnTo>
                    <a:pt x="392" y="307"/>
                  </a:lnTo>
                  <a:lnTo>
                    <a:pt x="394" y="307"/>
                  </a:lnTo>
                  <a:close/>
                  <a:moveTo>
                    <a:pt x="386" y="307"/>
                  </a:moveTo>
                  <a:lnTo>
                    <a:pt x="386" y="309"/>
                  </a:lnTo>
                  <a:lnTo>
                    <a:pt x="388" y="309"/>
                  </a:lnTo>
                  <a:lnTo>
                    <a:pt x="386" y="307"/>
                  </a:lnTo>
                  <a:close/>
                  <a:moveTo>
                    <a:pt x="386" y="309"/>
                  </a:moveTo>
                  <a:lnTo>
                    <a:pt x="388" y="309"/>
                  </a:lnTo>
                  <a:lnTo>
                    <a:pt x="386" y="309"/>
                  </a:lnTo>
                  <a:lnTo>
                    <a:pt x="386" y="311"/>
                  </a:lnTo>
                  <a:lnTo>
                    <a:pt x="386" y="309"/>
                  </a:lnTo>
                  <a:close/>
                  <a:moveTo>
                    <a:pt x="384" y="311"/>
                  </a:moveTo>
                  <a:lnTo>
                    <a:pt x="386" y="311"/>
                  </a:lnTo>
                  <a:lnTo>
                    <a:pt x="386" y="309"/>
                  </a:lnTo>
                  <a:lnTo>
                    <a:pt x="386" y="311"/>
                  </a:lnTo>
                  <a:lnTo>
                    <a:pt x="386" y="309"/>
                  </a:lnTo>
                  <a:lnTo>
                    <a:pt x="384" y="309"/>
                  </a:lnTo>
                  <a:lnTo>
                    <a:pt x="384" y="311"/>
                  </a:lnTo>
                  <a:lnTo>
                    <a:pt x="384" y="309"/>
                  </a:lnTo>
                  <a:lnTo>
                    <a:pt x="384" y="311"/>
                  </a:lnTo>
                  <a:close/>
                  <a:moveTo>
                    <a:pt x="384" y="311"/>
                  </a:moveTo>
                  <a:lnTo>
                    <a:pt x="384" y="309"/>
                  </a:lnTo>
                  <a:lnTo>
                    <a:pt x="384" y="311"/>
                  </a:lnTo>
                  <a:close/>
                  <a:moveTo>
                    <a:pt x="384" y="309"/>
                  </a:moveTo>
                  <a:lnTo>
                    <a:pt x="382" y="309"/>
                  </a:lnTo>
                  <a:lnTo>
                    <a:pt x="384" y="309"/>
                  </a:lnTo>
                  <a:close/>
                  <a:moveTo>
                    <a:pt x="382" y="309"/>
                  </a:moveTo>
                  <a:lnTo>
                    <a:pt x="384" y="309"/>
                  </a:lnTo>
                  <a:lnTo>
                    <a:pt x="382" y="309"/>
                  </a:lnTo>
                  <a:lnTo>
                    <a:pt x="382" y="307"/>
                  </a:lnTo>
                  <a:lnTo>
                    <a:pt x="382" y="309"/>
                  </a:lnTo>
                  <a:lnTo>
                    <a:pt x="382" y="307"/>
                  </a:lnTo>
                  <a:lnTo>
                    <a:pt x="382" y="309"/>
                  </a:lnTo>
                  <a:lnTo>
                    <a:pt x="382" y="307"/>
                  </a:lnTo>
                  <a:lnTo>
                    <a:pt x="382" y="309"/>
                  </a:lnTo>
                  <a:lnTo>
                    <a:pt x="380" y="309"/>
                  </a:lnTo>
                  <a:lnTo>
                    <a:pt x="382" y="309"/>
                  </a:lnTo>
                  <a:close/>
                  <a:moveTo>
                    <a:pt x="380" y="309"/>
                  </a:moveTo>
                  <a:lnTo>
                    <a:pt x="380" y="307"/>
                  </a:lnTo>
                  <a:lnTo>
                    <a:pt x="380" y="309"/>
                  </a:lnTo>
                  <a:close/>
                  <a:moveTo>
                    <a:pt x="384" y="309"/>
                  </a:moveTo>
                  <a:lnTo>
                    <a:pt x="386" y="309"/>
                  </a:lnTo>
                  <a:lnTo>
                    <a:pt x="384" y="309"/>
                  </a:lnTo>
                  <a:lnTo>
                    <a:pt x="386" y="309"/>
                  </a:lnTo>
                  <a:lnTo>
                    <a:pt x="384" y="309"/>
                  </a:lnTo>
                  <a:close/>
                  <a:moveTo>
                    <a:pt x="386" y="309"/>
                  </a:moveTo>
                  <a:lnTo>
                    <a:pt x="384" y="309"/>
                  </a:lnTo>
                  <a:lnTo>
                    <a:pt x="386" y="309"/>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20" name="Freeform 1733">
              <a:extLst>
                <a:ext uri="{FF2B5EF4-FFF2-40B4-BE49-F238E27FC236}">
                  <a16:creationId xmlns:a16="http://schemas.microsoft.com/office/drawing/2014/main" id="{A84D52BF-8D91-DA4B-05BD-C1AF5A3DF7CF}"/>
                </a:ext>
              </a:extLst>
            </p:cNvPr>
            <p:cNvSpPr>
              <a:spLocks noEditPoints="1"/>
            </p:cNvSpPr>
            <p:nvPr/>
          </p:nvSpPr>
          <p:spPr bwMode="auto">
            <a:xfrm rot="21201035">
              <a:off x="5374073" y="3703303"/>
              <a:ext cx="475445" cy="463318"/>
            </a:xfrm>
            <a:custGeom>
              <a:avLst/>
              <a:gdLst>
                <a:gd name="T0" fmla="*/ 212 w 240"/>
                <a:gd name="T1" fmla="*/ 218 h 248"/>
                <a:gd name="T2" fmla="*/ 218 w 240"/>
                <a:gd name="T3" fmla="*/ 214 h 248"/>
                <a:gd name="T4" fmla="*/ 220 w 240"/>
                <a:gd name="T5" fmla="*/ 212 h 248"/>
                <a:gd name="T6" fmla="*/ 222 w 240"/>
                <a:gd name="T7" fmla="*/ 210 h 248"/>
                <a:gd name="T8" fmla="*/ 220 w 240"/>
                <a:gd name="T9" fmla="*/ 208 h 248"/>
                <a:gd name="T10" fmla="*/ 220 w 240"/>
                <a:gd name="T11" fmla="*/ 218 h 248"/>
                <a:gd name="T12" fmla="*/ 222 w 240"/>
                <a:gd name="T13" fmla="*/ 210 h 248"/>
                <a:gd name="T14" fmla="*/ 216 w 240"/>
                <a:gd name="T15" fmla="*/ 208 h 248"/>
                <a:gd name="T16" fmla="*/ 214 w 240"/>
                <a:gd name="T17" fmla="*/ 204 h 248"/>
                <a:gd name="T18" fmla="*/ 220 w 240"/>
                <a:gd name="T19" fmla="*/ 202 h 248"/>
                <a:gd name="T20" fmla="*/ 218 w 240"/>
                <a:gd name="T21" fmla="*/ 202 h 248"/>
                <a:gd name="T22" fmla="*/ 218 w 240"/>
                <a:gd name="T23" fmla="*/ 198 h 248"/>
                <a:gd name="T24" fmla="*/ 218 w 240"/>
                <a:gd name="T25" fmla="*/ 206 h 248"/>
                <a:gd name="T26" fmla="*/ 214 w 240"/>
                <a:gd name="T27" fmla="*/ 200 h 248"/>
                <a:gd name="T28" fmla="*/ 212 w 240"/>
                <a:gd name="T29" fmla="*/ 200 h 248"/>
                <a:gd name="T30" fmla="*/ 218 w 240"/>
                <a:gd name="T31" fmla="*/ 196 h 248"/>
                <a:gd name="T32" fmla="*/ 218 w 240"/>
                <a:gd name="T33" fmla="*/ 196 h 248"/>
                <a:gd name="T34" fmla="*/ 220 w 240"/>
                <a:gd name="T35" fmla="*/ 194 h 248"/>
                <a:gd name="T36" fmla="*/ 220 w 240"/>
                <a:gd name="T37" fmla="*/ 190 h 248"/>
                <a:gd name="T38" fmla="*/ 222 w 240"/>
                <a:gd name="T39" fmla="*/ 188 h 248"/>
                <a:gd name="T40" fmla="*/ 218 w 240"/>
                <a:gd name="T41" fmla="*/ 194 h 248"/>
                <a:gd name="T42" fmla="*/ 224 w 240"/>
                <a:gd name="T43" fmla="*/ 188 h 248"/>
                <a:gd name="T44" fmla="*/ 108 w 240"/>
                <a:gd name="T45" fmla="*/ 4 h 248"/>
                <a:gd name="T46" fmla="*/ 110 w 240"/>
                <a:gd name="T47" fmla="*/ 22 h 248"/>
                <a:gd name="T48" fmla="*/ 132 w 240"/>
                <a:gd name="T49" fmla="*/ 38 h 248"/>
                <a:gd name="T50" fmla="*/ 150 w 240"/>
                <a:gd name="T51" fmla="*/ 58 h 248"/>
                <a:gd name="T52" fmla="*/ 176 w 240"/>
                <a:gd name="T53" fmla="*/ 76 h 248"/>
                <a:gd name="T54" fmla="*/ 182 w 240"/>
                <a:gd name="T55" fmla="*/ 86 h 248"/>
                <a:gd name="T56" fmla="*/ 198 w 240"/>
                <a:gd name="T57" fmla="*/ 96 h 248"/>
                <a:gd name="T58" fmla="*/ 204 w 240"/>
                <a:gd name="T59" fmla="*/ 112 h 248"/>
                <a:gd name="T60" fmla="*/ 222 w 240"/>
                <a:gd name="T61" fmla="*/ 132 h 248"/>
                <a:gd name="T62" fmla="*/ 240 w 240"/>
                <a:gd name="T63" fmla="*/ 146 h 248"/>
                <a:gd name="T64" fmla="*/ 228 w 240"/>
                <a:gd name="T65" fmla="*/ 178 h 248"/>
                <a:gd name="T66" fmla="*/ 218 w 240"/>
                <a:gd name="T67" fmla="*/ 184 h 248"/>
                <a:gd name="T68" fmla="*/ 226 w 240"/>
                <a:gd name="T69" fmla="*/ 188 h 248"/>
                <a:gd name="T70" fmla="*/ 220 w 240"/>
                <a:gd name="T71" fmla="*/ 190 h 248"/>
                <a:gd name="T72" fmla="*/ 214 w 240"/>
                <a:gd name="T73" fmla="*/ 198 h 248"/>
                <a:gd name="T74" fmla="*/ 210 w 240"/>
                <a:gd name="T75" fmla="*/ 196 h 248"/>
                <a:gd name="T76" fmla="*/ 212 w 240"/>
                <a:gd name="T77" fmla="*/ 200 h 248"/>
                <a:gd name="T78" fmla="*/ 216 w 240"/>
                <a:gd name="T79" fmla="*/ 206 h 248"/>
                <a:gd name="T80" fmla="*/ 216 w 240"/>
                <a:gd name="T81" fmla="*/ 208 h 248"/>
                <a:gd name="T82" fmla="*/ 214 w 240"/>
                <a:gd name="T83" fmla="*/ 216 h 248"/>
                <a:gd name="T84" fmla="*/ 218 w 240"/>
                <a:gd name="T85" fmla="*/ 222 h 248"/>
                <a:gd name="T86" fmla="*/ 216 w 240"/>
                <a:gd name="T87" fmla="*/ 222 h 248"/>
                <a:gd name="T88" fmla="*/ 216 w 240"/>
                <a:gd name="T89" fmla="*/ 224 h 248"/>
                <a:gd name="T90" fmla="*/ 202 w 240"/>
                <a:gd name="T91" fmla="*/ 222 h 248"/>
                <a:gd name="T92" fmla="*/ 196 w 240"/>
                <a:gd name="T93" fmla="*/ 234 h 248"/>
                <a:gd name="T94" fmla="*/ 190 w 240"/>
                <a:gd name="T95" fmla="*/ 246 h 248"/>
                <a:gd name="T96" fmla="*/ 158 w 240"/>
                <a:gd name="T97" fmla="*/ 238 h 248"/>
                <a:gd name="T98" fmla="*/ 120 w 240"/>
                <a:gd name="T99" fmla="*/ 240 h 248"/>
                <a:gd name="T100" fmla="*/ 84 w 240"/>
                <a:gd name="T101" fmla="*/ 244 h 248"/>
                <a:gd name="T102" fmla="*/ 52 w 240"/>
                <a:gd name="T103" fmla="*/ 238 h 248"/>
                <a:gd name="T104" fmla="*/ 44 w 240"/>
                <a:gd name="T105" fmla="*/ 208 h 248"/>
                <a:gd name="T106" fmla="*/ 38 w 240"/>
                <a:gd name="T107" fmla="*/ 184 h 248"/>
                <a:gd name="T108" fmla="*/ 48 w 240"/>
                <a:gd name="T109" fmla="*/ 160 h 248"/>
                <a:gd name="T110" fmla="*/ 38 w 240"/>
                <a:gd name="T111" fmla="*/ 144 h 248"/>
                <a:gd name="T112" fmla="*/ 28 w 240"/>
                <a:gd name="T113" fmla="*/ 118 h 248"/>
                <a:gd name="T114" fmla="*/ 18 w 240"/>
                <a:gd name="T115" fmla="*/ 84 h 248"/>
                <a:gd name="T116" fmla="*/ 8 w 240"/>
                <a:gd name="T117" fmla="*/ 52 h 248"/>
                <a:gd name="T118" fmla="*/ 2 w 240"/>
                <a:gd name="T119" fmla="*/ 18 h 248"/>
                <a:gd name="T120" fmla="*/ 34 w 240"/>
                <a:gd name="T121" fmla="*/ 10 h 248"/>
                <a:gd name="T122" fmla="*/ 74 w 240"/>
                <a:gd name="T123" fmla="*/ 6 h 248"/>
                <a:gd name="T124" fmla="*/ 110 w 240"/>
                <a:gd name="T1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48">
                  <a:moveTo>
                    <a:pt x="220" y="222"/>
                  </a:moveTo>
                  <a:lnTo>
                    <a:pt x="220" y="220"/>
                  </a:lnTo>
                  <a:lnTo>
                    <a:pt x="220" y="222"/>
                  </a:lnTo>
                  <a:close/>
                  <a:moveTo>
                    <a:pt x="220" y="218"/>
                  </a:moveTo>
                  <a:lnTo>
                    <a:pt x="218" y="218"/>
                  </a:lnTo>
                  <a:lnTo>
                    <a:pt x="220" y="218"/>
                  </a:lnTo>
                  <a:close/>
                  <a:moveTo>
                    <a:pt x="218" y="218"/>
                  </a:moveTo>
                  <a:lnTo>
                    <a:pt x="218" y="220"/>
                  </a:lnTo>
                  <a:lnTo>
                    <a:pt x="218" y="218"/>
                  </a:lnTo>
                  <a:close/>
                  <a:moveTo>
                    <a:pt x="218" y="218"/>
                  </a:moveTo>
                  <a:lnTo>
                    <a:pt x="216" y="218"/>
                  </a:lnTo>
                  <a:lnTo>
                    <a:pt x="218" y="218"/>
                  </a:lnTo>
                  <a:lnTo>
                    <a:pt x="216" y="218"/>
                  </a:lnTo>
                  <a:lnTo>
                    <a:pt x="216" y="216"/>
                  </a:lnTo>
                  <a:lnTo>
                    <a:pt x="218" y="216"/>
                  </a:lnTo>
                  <a:lnTo>
                    <a:pt x="218" y="218"/>
                  </a:lnTo>
                  <a:close/>
                  <a:moveTo>
                    <a:pt x="220" y="216"/>
                  </a:moveTo>
                  <a:lnTo>
                    <a:pt x="218" y="216"/>
                  </a:lnTo>
                  <a:lnTo>
                    <a:pt x="220" y="216"/>
                  </a:lnTo>
                  <a:close/>
                  <a:moveTo>
                    <a:pt x="214" y="218"/>
                  </a:moveTo>
                  <a:lnTo>
                    <a:pt x="212" y="218"/>
                  </a:lnTo>
                  <a:lnTo>
                    <a:pt x="214" y="218"/>
                  </a:lnTo>
                  <a:close/>
                  <a:moveTo>
                    <a:pt x="216" y="216"/>
                  </a:moveTo>
                  <a:lnTo>
                    <a:pt x="216" y="218"/>
                  </a:lnTo>
                  <a:lnTo>
                    <a:pt x="216" y="216"/>
                  </a:lnTo>
                  <a:close/>
                  <a:moveTo>
                    <a:pt x="218" y="216"/>
                  </a:moveTo>
                  <a:lnTo>
                    <a:pt x="218" y="218"/>
                  </a:lnTo>
                  <a:lnTo>
                    <a:pt x="218" y="216"/>
                  </a:lnTo>
                  <a:close/>
                  <a:moveTo>
                    <a:pt x="220" y="216"/>
                  </a:moveTo>
                  <a:lnTo>
                    <a:pt x="218" y="216"/>
                  </a:lnTo>
                  <a:lnTo>
                    <a:pt x="220" y="216"/>
                  </a:lnTo>
                  <a:lnTo>
                    <a:pt x="218" y="216"/>
                  </a:lnTo>
                  <a:lnTo>
                    <a:pt x="220" y="216"/>
                  </a:lnTo>
                  <a:close/>
                  <a:moveTo>
                    <a:pt x="218" y="214"/>
                  </a:moveTo>
                  <a:lnTo>
                    <a:pt x="216" y="214"/>
                  </a:lnTo>
                  <a:lnTo>
                    <a:pt x="218" y="214"/>
                  </a:lnTo>
                  <a:close/>
                  <a:moveTo>
                    <a:pt x="218" y="214"/>
                  </a:moveTo>
                  <a:lnTo>
                    <a:pt x="216" y="214"/>
                  </a:lnTo>
                  <a:lnTo>
                    <a:pt x="218" y="214"/>
                  </a:lnTo>
                  <a:close/>
                  <a:moveTo>
                    <a:pt x="218" y="214"/>
                  </a:moveTo>
                  <a:lnTo>
                    <a:pt x="220" y="214"/>
                  </a:lnTo>
                  <a:lnTo>
                    <a:pt x="218" y="214"/>
                  </a:lnTo>
                  <a:close/>
                  <a:moveTo>
                    <a:pt x="216" y="214"/>
                  </a:moveTo>
                  <a:lnTo>
                    <a:pt x="216" y="216"/>
                  </a:lnTo>
                  <a:lnTo>
                    <a:pt x="216" y="214"/>
                  </a:lnTo>
                  <a:lnTo>
                    <a:pt x="216" y="216"/>
                  </a:lnTo>
                  <a:lnTo>
                    <a:pt x="214" y="216"/>
                  </a:lnTo>
                  <a:lnTo>
                    <a:pt x="214" y="214"/>
                  </a:lnTo>
                  <a:lnTo>
                    <a:pt x="216" y="214"/>
                  </a:lnTo>
                  <a:close/>
                  <a:moveTo>
                    <a:pt x="220" y="212"/>
                  </a:moveTo>
                  <a:lnTo>
                    <a:pt x="220" y="214"/>
                  </a:lnTo>
                  <a:lnTo>
                    <a:pt x="218" y="214"/>
                  </a:lnTo>
                  <a:lnTo>
                    <a:pt x="218" y="216"/>
                  </a:lnTo>
                  <a:lnTo>
                    <a:pt x="218" y="214"/>
                  </a:lnTo>
                  <a:lnTo>
                    <a:pt x="220" y="214"/>
                  </a:lnTo>
                  <a:lnTo>
                    <a:pt x="220" y="216"/>
                  </a:lnTo>
                  <a:lnTo>
                    <a:pt x="218" y="216"/>
                  </a:lnTo>
                  <a:lnTo>
                    <a:pt x="218" y="214"/>
                  </a:lnTo>
                  <a:lnTo>
                    <a:pt x="218" y="212"/>
                  </a:lnTo>
                  <a:lnTo>
                    <a:pt x="220" y="214"/>
                  </a:lnTo>
                  <a:lnTo>
                    <a:pt x="220" y="212"/>
                  </a:lnTo>
                  <a:lnTo>
                    <a:pt x="220" y="214"/>
                  </a:lnTo>
                  <a:lnTo>
                    <a:pt x="220" y="212"/>
                  </a:lnTo>
                  <a:lnTo>
                    <a:pt x="218" y="212"/>
                  </a:lnTo>
                  <a:lnTo>
                    <a:pt x="220" y="212"/>
                  </a:lnTo>
                  <a:close/>
                  <a:moveTo>
                    <a:pt x="218" y="212"/>
                  </a:moveTo>
                  <a:lnTo>
                    <a:pt x="220" y="212"/>
                  </a:lnTo>
                  <a:lnTo>
                    <a:pt x="220" y="214"/>
                  </a:lnTo>
                  <a:lnTo>
                    <a:pt x="218" y="212"/>
                  </a:lnTo>
                  <a:lnTo>
                    <a:pt x="218" y="214"/>
                  </a:lnTo>
                  <a:lnTo>
                    <a:pt x="218" y="212"/>
                  </a:lnTo>
                  <a:close/>
                  <a:moveTo>
                    <a:pt x="218" y="212"/>
                  </a:moveTo>
                  <a:lnTo>
                    <a:pt x="218" y="214"/>
                  </a:lnTo>
                  <a:lnTo>
                    <a:pt x="216" y="214"/>
                  </a:lnTo>
                  <a:lnTo>
                    <a:pt x="218" y="214"/>
                  </a:lnTo>
                  <a:lnTo>
                    <a:pt x="216" y="214"/>
                  </a:lnTo>
                  <a:lnTo>
                    <a:pt x="216" y="212"/>
                  </a:lnTo>
                  <a:lnTo>
                    <a:pt x="218" y="212"/>
                  </a:lnTo>
                  <a:close/>
                  <a:moveTo>
                    <a:pt x="218" y="212"/>
                  </a:moveTo>
                  <a:lnTo>
                    <a:pt x="216" y="212"/>
                  </a:lnTo>
                  <a:lnTo>
                    <a:pt x="218" y="212"/>
                  </a:lnTo>
                  <a:close/>
                  <a:moveTo>
                    <a:pt x="222" y="210"/>
                  </a:moveTo>
                  <a:lnTo>
                    <a:pt x="222" y="208"/>
                  </a:lnTo>
                  <a:lnTo>
                    <a:pt x="222" y="210"/>
                  </a:lnTo>
                  <a:close/>
                  <a:moveTo>
                    <a:pt x="218" y="210"/>
                  </a:moveTo>
                  <a:lnTo>
                    <a:pt x="218" y="208"/>
                  </a:lnTo>
                  <a:lnTo>
                    <a:pt x="218" y="210"/>
                  </a:lnTo>
                  <a:close/>
                  <a:moveTo>
                    <a:pt x="218" y="208"/>
                  </a:moveTo>
                  <a:lnTo>
                    <a:pt x="220" y="208"/>
                  </a:lnTo>
                  <a:lnTo>
                    <a:pt x="220" y="210"/>
                  </a:lnTo>
                  <a:lnTo>
                    <a:pt x="218" y="210"/>
                  </a:lnTo>
                  <a:lnTo>
                    <a:pt x="220" y="210"/>
                  </a:lnTo>
                  <a:lnTo>
                    <a:pt x="218" y="210"/>
                  </a:lnTo>
                  <a:lnTo>
                    <a:pt x="218" y="212"/>
                  </a:lnTo>
                  <a:lnTo>
                    <a:pt x="218" y="210"/>
                  </a:lnTo>
                  <a:lnTo>
                    <a:pt x="218" y="212"/>
                  </a:lnTo>
                  <a:lnTo>
                    <a:pt x="218" y="210"/>
                  </a:lnTo>
                  <a:lnTo>
                    <a:pt x="220" y="210"/>
                  </a:lnTo>
                  <a:lnTo>
                    <a:pt x="218" y="210"/>
                  </a:lnTo>
                  <a:lnTo>
                    <a:pt x="220" y="210"/>
                  </a:lnTo>
                  <a:lnTo>
                    <a:pt x="218" y="210"/>
                  </a:lnTo>
                  <a:lnTo>
                    <a:pt x="220" y="210"/>
                  </a:lnTo>
                  <a:lnTo>
                    <a:pt x="218" y="210"/>
                  </a:lnTo>
                  <a:lnTo>
                    <a:pt x="220" y="210"/>
                  </a:lnTo>
                  <a:lnTo>
                    <a:pt x="220" y="208"/>
                  </a:lnTo>
                  <a:lnTo>
                    <a:pt x="220" y="210"/>
                  </a:lnTo>
                  <a:lnTo>
                    <a:pt x="220" y="212"/>
                  </a:lnTo>
                  <a:lnTo>
                    <a:pt x="218" y="212"/>
                  </a:lnTo>
                  <a:lnTo>
                    <a:pt x="216" y="212"/>
                  </a:lnTo>
                  <a:lnTo>
                    <a:pt x="216" y="210"/>
                  </a:lnTo>
                  <a:lnTo>
                    <a:pt x="218" y="210"/>
                  </a:lnTo>
                  <a:lnTo>
                    <a:pt x="216" y="210"/>
                  </a:lnTo>
                  <a:lnTo>
                    <a:pt x="218" y="210"/>
                  </a:lnTo>
                  <a:lnTo>
                    <a:pt x="218" y="208"/>
                  </a:lnTo>
                  <a:close/>
                  <a:moveTo>
                    <a:pt x="222" y="210"/>
                  </a:moveTo>
                  <a:lnTo>
                    <a:pt x="220" y="210"/>
                  </a:lnTo>
                  <a:lnTo>
                    <a:pt x="222" y="210"/>
                  </a:lnTo>
                  <a:lnTo>
                    <a:pt x="222" y="212"/>
                  </a:lnTo>
                  <a:lnTo>
                    <a:pt x="222" y="210"/>
                  </a:lnTo>
                  <a:lnTo>
                    <a:pt x="222" y="212"/>
                  </a:lnTo>
                  <a:lnTo>
                    <a:pt x="222" y="210"/>
                  </a:lnTo>
                  <a:lnTo>
                    <a:pt x="222" y="212"/>
                  </a:lnTo>
                  <a:lnTo>
                    <a:pt x="222" y="214"/>
                  </a:lnTo>
                  <a:lnTo>
                    <a:pt x="222" y="216"/>
                  </a:lnTo>
                  <a:lnTo>
                    <a:pt x="222" y="218"/>
                  </a:lnTo>
                  <a:lnTo>
                    <a:pt x="220" y="218"/>
                  </a:lnTo>
                  <a:lnTo>
                    <a:pt x="220" y="220"/>
                  </a:lnTo>
                  <a:lnTo>
                    <a:pt x="220" y="222"/>
                  </a:lnTo>
                  <a:lnTo>
                    <a:pt x="222" y="222"/>
                  </a:lnTo>
                  <a:lnTo>
                    <a:pt x="222" y="224"/>
                  </a:lnTo>
                  <a:lnTo>
                    <a:pt x="220" y="224"/>
                  </a:lnTo>
                  <a:lnTo>
                    <a:pt x="222" y="224"/>
                  </a:lnTo>
                  <a:lnTo>
                    <a:pt x="220" y="224"/>
                  </a:lnTo>
                  <a:lnTo>
                    <a:pt x="220" y="222"/>
                  </a:lnTo>
                  <a:lnTo>
                    <a:pt x="220" y="220"/>
                  </a:lnTo>
                  <a:lnTo>
                    <a:pt x="220" y="218"/>
                  </a:lnTo>
                  <a:lnTo>
                    <a:pt x="220" y="216"/>
                  </a:lnTo>
                  <a:lnTo>
                    <a:pt x="220" y="214"/>
                  </a:lnTo>
                  <a:lnTo>
                    <a:pt x="218" y="214"/>
                  </a:lnTo>
                  <a:lnTo>
                    <a:pt x="220" y="214"/>
                  </a:lnTo>
                  <a:lnTo>
                    <a:pt x="218" y="214"/>
                  </a:lnTo>
                  <a:lnTo>
                    <a:pt x="220" y="214"/>
                  </a:lnTo>
                  <a:lnTo>
                    <a:pt x="220" y="212"/>
                  </a:lnTo>
                  <a:lnTo>
                    <a:pt x="220" y="210"/>
                  </a:lnTo>
                  <a:lnTo>
                    <a:pt x="220" y="208"/>
                  </a:lnTo>
                  <a:lnTo>
                    <a:pt x="222" y="208"/>
                  </a:lnTo>
                  <a:lnTo>
                    <a:pt x="222" y="210"/>
                  </a:lnTo>
                  <a:close/>
                  <a:moveTo>
                    <a:pt x="214" y="210"/>
                  </a:moveTo>
                  <a:lnTo>
                    <a:pt x="212" y="208"/>
                  </a:lnTo>
                  <a:lnTo>
                    <a:pt x="214" y="208"/>
                  </a:lnTo>
                  <a:lnTo>
                    <a:pt x="214" y="210"/>
                  </a:lnTo>
                  <a:close/>
                  <a:moveTo>
                    <a:pt x="216" y="208"/>
                  </a:moveTo>
                  <a:lnTo>
                    <a:pt x="218" y="208"/>
                  </a:lnTo>
                  <a:lnTo>
                    <a:pt x="216" y="208"/>
                  </a:lnTo>
                  <a:lnTo>
                    <a:pt x="216" y="206"/>
                  </a:lnTo>
                  <a:lnTo>
                    <a:pt x="216" y="208"/>
                  </a:lnTo>
                  <a:close/>
                  <a:moveTo>
                    <a:pt x="214" y="208"/>
                  </a:moveTo>
                  <a:lnTo>
                    <a:pt x="216" y="208"/>
                  </a:lnTo>
                  <a:lnTo>
                    <a:pt x="214" y="208"/>
                  </a:lnTo>
                  <a:close/>
                  <a:moveTo>
                    <a:pt x="214" y="206"/>
                  </a:moveTo>
                  <a:lnTo>
                    <a:pt x="214" y="208"/>
                  </a:lnTo>
                  <a:lnTo>
                    <a:pt x="214" y="206"/>
                  </a:lnTo>
                  <a:close/>
                  <a:moveTo>
                    <a:pt x="216" y="206"/>
                  </a:moveTo>
                  <a:lnTo>
                    <a:pt x="218" y="206"/>
                  </a:lnTo>
                  <a:lnTo>
                    <a:pt x="216" y="206"/>
                  </a:lnTo>
                  <a:lnTo>
                    <a:pt x="218" y="206"/>
                  </a:lnTo>
                  <a:lnTo>
                    <a:pt x="216" y="206"/>
                  </a:lnTo>
                  <a:lnTo>
                    <a:pt x="216" y="208"/>
                  </a:lnTo>
                  <a:lnTo>
                    <a:pt x="214" y="208"/>
                  </a:lnTo>
                  <a:lnTo>
                    <a:pt x="214" y="206"/>
                  </a:lnTo>
                  <a:lnTo>
                    <a:pt x="216" y="206"/>
                  </a:lnTo>
                  <a:close/>
                  <a:moveTo>
                    <a:pt x="218" y="206"/>
                  </a:moveTo>
                  <a:lnTo>
                    <a:pt x="218" y="208"/>
                  </a:lnTo>
                  <a:lnTo>
                    <a:pt x="218" y="206"/>
                  </a:lnTo>
                  <a:lnTo>
                    <a:pt x="218" y="208"/>
                  </a:lnTo>
                  <a:lnTo>
                    <a:pt x="218" y="206"/>
                  </a:lnTo>
                  <a:close/>
                  <a:moveTo>
                    <a:pt x="218" y="206"/>
                  </a:moveTo>
                  <a:lnTo>
                    <a:pt x="216" y="206"/>
                  </a:lnTo>
                  <a:lnTo>
                    <a:pt x="218" y="206"/>
                  </a:lnTo>
                  <a:close/>
                  <a:moveTo>
                    <a:pt x="218" y="204"/>
                  </a:moveTo>
                  <a:lnTo>
                    <a:pt x="216" y="204"/>
                  </a:lnTo>
                  <a:lnTo>
                    <a:pt x="218" y="204"/>
                  </a:lnTo>
                  <a:close/>
                  <a:moveTo>
                    <a:pt x="216" y="204"/>
                  </a:moveTo>
                  <a:lnTo>
                    <a:pt x="214" y="204"/>
                  </a:lnTo>
                  <a:lnTo>
                    <a:pt x="216" y="204"/>
                  </a:lnTo>
                  <a:close/>
                  <a:moveTo>
                    <a:pt x="216" y="204"/>
                  </a:moveTo>
                  <a:lnTo>
                    <a:pt x="216" y="202"/>
                  </a:lnTo>
                  <a:lnTo>
                    <a:pt x="216" y="204"/>
                  </a:lnTo>
                  <a:close/>
                  <a:moveTo>
                    <a:pt x="214" y="204"/>
                  </a:moveTo>
                  <a:lnTo>
                    <a:pt x="214" y="202"/>
                  </a:lnTo>
                  <a:lnTo>
                    <a:pt x="214" y="204"/>
                  </a:lnTo>
                  <a:close/>
                  <a:moveTo>
                    <a:pt x="216" y="202"/>
                  </a:moveTo>
                  <a:lnTo>
                    <a:pt x="216" y="204"/>
                  </a:lnTo>
                  <a:lnTo>
                    <a:pt x="216" y="202"/>
                  </a:lnTo>
                  <a:close/>
                  <a:moveTo>
                    <a:pt x="216" y="202"/>
                  </a:moveTo>
                  <a:lnTo>
                    <a:pt x="216" y="204"/>
                  </a:lnTo>
                  <a:lnTo>
                    <a:pt x="216" y="202"/>
                  </a:lnTo>
                  <a:lnTo>
                    <a:pt x="216" y="204"/>
                  </a:lnTo>
                  <a:lnTo>
                    <a:pt x="214" y="204"/>
                  </a:lnTo>
                  <a:lnTo>
                    <a:pt x="214" y="202"/>
                  </a:lnTo>
                  <a:lnTo>
                    <a:pt x="216" y="202"/>
                  </a:lnTo>
                  <a:close/>
                  <a:moveTo>
                    <a:pt x="216" y="202"/>
                  </a:moveTo>
                  <a:lnTo>
                    <a:pt x="214" y="202"/>
                  </a:lnTo>
                  <a:lnTo>
                    <a:pt x="216" y="202"/>
                  </a:lnTo>
                  <a:close/>
                  <a:moveTo>
                    <a:pt x="218" y="202"/>
                  </a:moveTo>
                  <a:lnTo>
                    <a:pt x="216" y="202"/>
                  </a:lnTo>
                  <a:lnTo>
                    <a:pt x="218" y="202"/>
                  </a:lnTo>
                  <a:lnTo>
                    <a:pt x="216" y="202"/>
                  </a:lnTo>
                  <a:lnTo>
                    <a:pt x="218" y="202"/>
                  </a:lnTo>
                  <a:lnTo>
                    <a:pt x="220" y="202"/>
                  </a:lnTo>
                  <a:lnTo>
                    <a:pt x="218" y="202"/>
                  </a:lnTo>
                  <a:lnTo>
                    <a:pt x="218" y="204"/>
                  </a:lnTo>
                  <a:lnTo>
                    <a:pt x="220" y="204"/>
                  </a:lnTo>
                  <a:lnTo>
                    <a:pt x="218" y="204"/>
                  </a:lnTo>
                  <a:lnTo>
                    <a:pt x="220" y="204"/>
                  </a:lnTo>
                  <a:lnTo>
                    <a:pt x="218" y="204"/>
                  </a:lnTo>
                  <a:lnTo>
                    <a:pt x="218" y="202"/>
                  </a:lnTo>
                  <a:lnTo>
                    <a:pt x="220" y="202"/>
                  </a:lnTo>
                  <a:lnTo>
                    <a:pt x="220" y="204"/>
                  </a:lnTo>
                  <a:lnTo>
                    <a:pt x="220" y="202"/>
                  </a:lnTo>
                  <a:lnTo>
                    <a:pt x="220" y="204"/>
                  </a:lnTo>
                  <a:lnTo>
                    <a:pt x="218" y="204"/>
                  </a:lnTo>
                  <a:lnTo>
                    <a:pt x="220" y="204"/>
                  </a:lnTo>
                  <a:lnTo>
                    <a:pt x="218" y="204"/>
                  </a:lnTo>
                  <a:lnTo>
                    <a:pt x="218" y="202"/>
                  </a:lnTo>
                  <a:lnTo>
                    <a:pt x="218" y="204"/>
                  </a:lnTo>
                  <a:lnTo>
                    <a:pt x="216" y="204"/>
                  </a:lnTo>
                  <a:lnTo>
                    <a:pt x="218" y="204"/>
                  </a:lnTo>
                  <a:lnTo>
                    <a:pt x="216" y="204"/>
                  </a:lnTo>
                  <a:lnTo>
                    <a:pt x="216" y="202"/>
                  </a:lnTo>
                  <a:lnTo>
                    <a:pt x="218" y="202"/>
                  </a:lnTo>
                  <a:lnTo>
                    <a:pt x="216" y="202"/>
                  </a:lnTo>
                  <a:lnTo>
                    <a:pt x="218" y="202"/>
                  </a:lnTo>
                  <a:close/>
                  <a:moveTo>
                    <a:pt x="214" y="202"/>
                  </a:moveTo>
                  <a:lnTo>
                    <a:pt x="216" y="202"/>
                  </a:lnTo>
                  <a:lnTo>
                    <a:pt x="214" y="202"/>
                  </a:lnTo>
                  <a:close/>
                  <a:moveTo>
                    <a:pt x="220" y="202"/>
                  </a:moveTo>
                  <a:lnTo>
                    <a:pt x="220" y="204"/>
                  </a:lnTo>
                  <a:lnTo>
                    <a:pt x="220" y="206"/>
                  </a:lnTo>
                  <a:lnTo>
                    <a:pt x="220" y="204"/>
                  </a:lnTo>
                  <a:lnTo>
                    <a:pt x="220" y="202"/>
                  </a:lnTo>
                  <a:lnTo>
                    <a:pt x="218" y="202"/>
                  </a:lnTo>
                  <a:lnTo>
                    <a:pt x="220" y="202"/>
                  </a:lnTo>
                  <a:lnTo>
                    <a:pt x="220" y="200"/>
                  </a:lnTo>
                  <a:lnTo>
                    <a:pt x="220" y="202"/>
                  </a:lnTo>
                  <a:close/>
                  <a:moveTo>
                    <a:pt x="218" y="200"/>
                  </a:moveTo>
                  <a:lnTo>
                    <a:pt x="216" y="200"/>
                  </a:lnTo>
                  <a:lnTo>
                    <a:pt x="218" y="200"/>
                  </a:lnTo>
                  <a:lnTo>
                    <a:pt x="216" y="200"/>
                  </a:lnTo>
                  <a:lnTo>
                    <a:pt x="218" y="200"/>
                  </a:lnTo>
                  <a:close/>
                  <a:moveTo>
                    <a:pt x="218" y="200"/>
                  </a:moveTo>
                  <a:lnTo>
                    <a:pt x="218" y="198"/>
                  </a:lnTo>
                  <a:lnTo>
                    <a:pt x="218" y="200"/>
                  </a:lnTo>
                  <a:close/>
                  <a:moveTo>
                    <a:pt x="214" y="200"/>
                  </a:moveTo>
                  <a:lnTo>
                    <a:pt x="216" y="200"/>
                  </a:lnTo>
                  <a:lnTo>
                    <a:pt x="214" y="200"/>
                  </a:lnTo>
                  <a:lnTo>
                    <a:pt x="216" y="200"/>
                  </a:lnTo>
                  <a:lnTo>
                    <a:pt x="214" y="200"/>
                  </a:lnTo>
                  <a:lnTo>
                    <a:pt x="214" y="202"/>
                  </a:lnTo>
                  <a:lnTo>
                    <a:pt x="216" y="202"/>
                  </a:lnTo>
                  <a:lnTo>
                    <a:pt x="216" y="200"/>
                  </a:lnTo>
                  <a:lnTo>
                    <a:pt x="216" y="202"/>
                  </a:lnTo>
                  <a:lnTo>
                    <a:pt x="216" y="200"/>
                  </a:lnTo>
                  <a:lnTo>
                    <a:pt x="216" y="202"/>
                  </a:lnTo>
                  <a:lnTo>
                    <a:pt x="214" y="202"/>
                  </a:lnTo>
                  <a:lnTo>
                    <a:pt x="216" y="202"/>
                  </a:lnTo>
                  <a:lnTo>
                    <a:pt x="214" y="202"/>
                  </a:lnTo>
                  <a:lnTo>
                    <a:pt x="216" y="202"/>
                  </a:lnTo>
                  <a:lnTo>
                    <a:pt x="214" y="202"/>
                  </a:lnTo>
                  <a:lnTo>
                    <a:pt x="214" y="204"/>
                  </a:lnTo>
                  <a:lnTo>
                    <a:pt x="216" y="204"/>
                  </a:lnTo>
                  <a:lnTo>
                    <a:pt x="218" y="204"/>
                  </a:lnTo>
                  <a:lnTo>
                    <a:pt x="218" y="206"/>
                  </a:lnTo>
                  <a:lnTo>
                    <a:pt x="218" y="204"/>
                  </a:lnTo>
                  <a:lnTo>
                    <a:pt x="218" y="206"/>
                  </a:lnTo>
                  <a:lnTo>
                    <a:pt x="218" y="204"/>
                  </a:lnTo>
                  <a:lnTo>
                    <a:pt x="218" y="206"/>
                  </a:lnTo>
                  <a:lnTo>
                    <a:pt x="218" y="204"/>
                  </a:lnTo>
                  <a:lnTo>
                    <a:pt x="216" y="204"/>
                  </a:lnTo>
                  <a:lnTo>
                    <a:pt x="214" y="204"/>
                  </a:lnTo>
                  <a:lnTo>
                    <a:pt x="214" y="202"/>
                  </a:lnTo>
                  <a:lnTo>
                    <a:pt x="212" y="202"/>
                  </a:lnTo>
                  <a:lnTo>
                    <a:pt x="214" y="202"/>
                  </a:lnTo>
                  <a:lnTo>
                    <a:pt x="214" y="204"/>
                  </a:lnTo>
                  <a:lnTo>
                    <a:pt x="212" y="204"/>
                  </a:lnTo>
                  <a:lnTo>
                    <a:pt x="212" y="202"/>
                  </a:lnTo>
                  <a:lnTo>
                    <a:pt x="212" y="200"/>
                  </a:lnTo>
                  <a:lnTo>
                    <a:pt x="214" y="200"/>
                  </a:lnTo>
                  <a:lnTo>
                    <a:pt x="212" y="200"/>
                  </a:lnTo>
                  <a:lnTo>
                    <a:pt x="214" y="200"/>
                  </a:lnTo>
                  <a:lnTo>
                    <a:pt x="212" y="200"/>
                  </a:lnTo>
                  <a:lnTo>
                    <a:pt x="214" y="200"/>
                  </a:lnTo>
                  <a:lnTo>
                    <a:pt x="212" y="200"/>
                  </a:lnTo>
                  <a:lnTo>
                    <a:pt x="214" y="200"/>
                  </a:lnTo>
                  <a:close/>
                  <a:moveTo>
                    <a:pt x="218" y="200"/>
                  </a:moveTo>
                  <a:lnTo>
                    <a:pt x="216" y="200"/>
                  </a:lnTo>
                  <a:lnTo>
                    <a:pt x="218" y="200"/>
                  </a:lnTo>
                  <a:lnTo>
                    <a:pt x="216" y="200"/>
                  </a:lnTo>
                  <a:lnTo>
                    <a:pt x="218" y="200"/>
                  </a:lnTo>
                  <a:lnTo>
                    <a:pt x="218" y="198"/>
                  </a:lnTo>
                  <a:lnTo>
                    <a:pt x="218" y="200"/>
                  </a:lnTo>
                  <a:close/>
                  <a:moveTo>
                    <a:pt x="218" y="198"/>
                  </a:moveTo>
                  <a:lnTo>
                    <a:pt x="218" y="200"/>
                  </a:lnTo>
                  <a:lnTo>
                    <a:pt x="218" y="198"/>
                  </a:lnTo>
                  <a:close/>
                  <a:moveTo>
                    <a:pt x="218" y="198"/>
                  </a:moveTo>
                  <a:lnTo>
                    <a:pt x="218" y="200"/>
                  </a:lnTo>
                  <a:lnTo>
                    <a:pt x="216" y="200"/>
                  </a:lnTo>
                  <a:lnTo>
                    <a:pt x="218" y="200"/>
                  </a:lnTo>
                  <a:lnTo>
                    <a:pt x="216" y="200"/>
                  </a:lnTo>
                  <a:lnTo>
                    <a:pt x="216" y="198"/>
                  </a:lnTo>
                  <a:lnTo>
                    <a:pt x="216" y="200"/>
                  </a:lnTo>
                  <a:lnTo>
                    <a:pt x="216" y="198"/>
                  </a:lnTo>
                  <a:lnTo>
                    <a:pt x="218" y="198"/>
                  </a:lnTo>
                  <a:close/>
                  <a:moveTo>
                    <a:pt x="212" y="198"/>
                  </a:moveTo>
                  <a:lnTo>
                    <a:pt x="212" y="200"/>
                  </a:lnTo>
                  <a:lnTo>
                    <a:pt x="212" y="198"/>
                  </a:lnTo>
                  <a:close/>
                  <a:moveTo>
                    <a:pt x="212" y="200"/>
                  </a:moveTo>
                  <a:lnTo>
                    <a:pt x="212" y="198"/>
                  </a:lnTo>
                  <a:lnTo>
                    <a:pt x="212" y="200"/>
                  </a:lnTo>
                  <a:close/>
                  <a:moveTo>
                    <a:pt x="218" y="198"/>
                  </a:moveTo>
                  <a:lnTo>
                    <a:pt x="216" y="198"/>
                  </a:lnTo>
                  <a:lnTo>
                    <a:pt x="218" y="198"/>
                  </a:lnTo>
                  <a:close/>
                  <a:moveTo>
                    <a:pt x="220" y="196"/>
                  </a:moveTo>
                  <a:lnTo>
                    <a:pt x="220" y="198"/>
                  </a:lnTo>
                  <a:lnTo>
                    <a:pt x="218" y="198"/>
                  </a:lnTo>
                  <a:lnTo>
                    <a:pt x="218" y="196"/>
                  </a:lnTo>
                  <a:lnTo>
                    <a:pt x="220" y="196"/>
                  </a:lnTo>
                  <a:close/>
                  <a:moveTo>
                    <a:pt x="214" y="198"/>
                  </a:moveTo>
                  <a:lnTo>
                    <a:pt x="214" y="196"/>
                  </a:lnTo>
                  <a:lnTo>
                    <a:pt x="214" y="198"/>
                  </a:lnTo>
                  <a:close/>
                  <a:moveTo>
                    <a:pt x="212" y="196"/>
                  </a:moveTo>
                  <a:lnTo>
                    <a:pt x="214" y="196"/>
                  </a:lnTo>
                  <a:lnTo>
                    <a:pt x="212" y="196"/>
                  </a:lnTo>
                  <a:close/>
                  <a:moveTo>
                    <a:pt x="218" y="196"/>
                  </a:moveTo>
                  <a:lnTo>
                    <a:pt x="218" y="198"/>
                  </a:lnTo>
                  <a:lnTo>
                    <a:pt x="218" y="196"/>
                  </a:lnTo>
                  <a:lnTo>
                    <a:pt x="218" y="198"/>
                  </a:lnTo>
                  <a:lnTo>
                    <a:pt x="218" y="196"/>
                  </a:lnTo>
                  <a:lnTo>
                    <a:pt x="216" y="196"/>
                  </a:lnTo>
                  <a:lnTo>
                    <a:pt x="218" y="196"/>
                  </a:lnTo>
                  <a:close/>
                  <a:moveTo>
                    <a:pt x="226" y="194"/>
                  </a:moveTo>
                  <a:lnTo>
                    <a:pt x="224" y="194"/>
                  </a:lnTo>
                  <a:lnTo>
                    <a:pt x="226" y="194"/>
                  </a:lnTo>
                  <a:close/>
                  <a:moveTo>
                    <a:pt x="218" y="196"/>
                  </a:moveTo>
                  <a:lnTo>
                    <a:pt x="218" y="194"/>
                  </a:lnTo>
                  <a:lnTo>
                    <a:pt x="218" y="196"/>
                  </a:lnTo>
                  <a:close/>
                  <a:moveTo>
                    <a:pt x="212" y="196"/>
                  </a:moveTo>
                  <a:lnTo>
                    <a:pt x="214" y="196"/>
                  </a:lnTo>
                  <a:lnTo>
                    <a:pt x="214" y="198"/>
                  </a:lnTo>
                  <a:lnTo>
                    <a:pt x="214" y="200"/>
                  </a:lnTo>
                  <a:lnTo>
                    <a:pt x="212" y="200"/>
                  </a:lnTo>
                  <a:lnTo>
                    <a:pt x="212" y="198"/>
                  </a:lnTo>
                  <a:lnTo>
                    <a:pt x="212" y="196"/>
                  </a:lnTo>
                  <a:close/>
                  <a:moveTo>
                    <a:pt x="218" y="194"/>
                  </a:moveTo>
                  <a:lnTo>
                    <a:pt x="220" y="194"/>
                  </a:lnTo>
                  <a:lnTo>
                    <a:pt x="218" y="194"/>
                  </a:lnTo>
                  <a:lnTo>
                    <a:pt x="218" y="196"/>
                  </a:lnTo>
                  <a:lnTo>
                    <a:pt x="218" y="194"/>
                  </a:lnTo>
                  <a:close/>
                  <a:moveTo>
                    <a:pt x="224" y="194"/>
                  </a:moveTo>
                  <a:lnTo>
                    <a:pt x="222" y="196"/>
                  </a:lnTo>
                  <a:lnTo>
                    <a:pt x="222" y="198"/>
                  </a:lnTo>
                  <a:lnTo>
                    <a:pt x="222" y="196"/>
                  </a:lnTo>
                  <a:lnTo>
                    <a:pt x="222" y="194"/>
                  </a:lnTo>
                  <a:lnTo>
                    <a:pt x="224" y="194"/>
                  </a:lnTo>
                  <a:lnTo>
                    <a:pt x="224" y="192"/>
                  </a:lnTo>
                  <a:lnTo>
                    <a:pt x="222" y="192"/>
                  </a:lnTo>
                  <a:lnTo>
                    <a:pt x="224" y="192"/>
                  </a:lnTo>
                  <a:lnTo>
                    <a:pt x="224" y="194"/>
                  </a:lnTo>
                  <a:close/>
                  <a:moveTo>
                    <a:pt x="220" y="192"/>
                  </a:moveTo>
                  <a:lnTo>
                    <a:pt x="220" y="194"/>
                  </a:lnTo>
                  <a:lnTo>
                    <a:pt x="218" y="194"/>
                  </a:lnTo>
                  <a:lnTo>
                    <a:pt x="218" y="196"/>
                  </a:lnTo>
                  <a:lnTo>
                    <a:pt x="218" y="194"/>
                  </a:lnTo>
                  <a:lnTo>
                    <a:pt x="220" y="194"/>
                  </a:lnTo>
                  <a:lnTo>
                    <a:pt x="218" y="194"/>
                  </a:lnTo>
                  <a:lnTo>
                    <a:pt x="220" y="194"/>
                  </a:lnTo>
                  <a:lnTo>
                    <a:pt x="218" y="194"/>
                  </a:lnTo>
                  <a:lnTo>
                    <a:pt x="220" y="194"/>
                  </a:lnTo>
                  <a:lnTo>
                    <a:pt x="218" y="194"/>
                  </a:lnTo>
                  <a:lnTo>
                    <a:pt x="218" y="192"/>
                  </a:lnTo>
                  <a:lnTo>
                    <a:pt x="218" y="194"/>
                  </a:lnTo>
                  <a:lnTo>
                    <a:pt x="218" y="192"/>
                  </a:lnTo>
                  <a:lnTo>
                    <a:pt x="218" y="194"/>
                  </a:lnTo>
                  <a:lnTo>
                    <a:pt x="218" y="192"/>
                  </a:lnTo>
                  <a:lnTo>
                    <a:pt x="218" y="194"/>
                  </a:lnTo>
                  <a:lnTo>
                    <a:pt x="218" y="192"/>
                  </a:lnTo>
                  <a:lnTo>
                    <a:pt x="220" y="192"/>
                  </a:lnTo>
                  <a:close/>
                  <a:moveTo>
                    <a:pt x="224" y="192"/>
                  </a:moveTo>
                  <a:lnTo>
                    <a:pt x="222" y="192"/>
                  </a:lnTo>
                  <a:lnTo>
                    <a:pt x="222" y="190"/>
                  </a:lnTo>
                  <a:lnTo>
                    <a:pt x="224" y="190"/>
                  </a:lnTo>
                  <a:lnTo>
                    <a:pt x="224" y="192"/>
                  </a:lnTo>
                  <a:close/>
                  <a:moveTo>
                    <a:pt x="222" y="190"/>
                  </a:moveTo>
                  <a:lnTo>
                    <a:pt x="224" y="190"/>
                  </a:lnTo>
                  <a:lnTo>
                    <a:pt x="222" y="190"/>
                  </a:lnTo>
                  <a:close/>
                  <a:moveTo>
                    <a:pt x="220" y="192"/>
                  </a:moveTo>
                  <a:lnTo>
                    <a:pt x="218" y="192"/>
                  </a:lnTo>
                  <a:lnTo>
                    <a:pt x="220" y="192"/>
                  </a:lnTo>
                  <a:lnTo>
                    <a:pt x="220" y="190"/>
                  </a:lnTo>
                  <a:lnTo>
                    <a:pt x="220" y="192"/>
                  </a:lnTo>
                  <a:close/>
                  <a:moveTo>
                    <a:pt x="226" y="190"/>
                  </a:moveTo>
                  <a:lnTo>
                    <a:pt x="226" y="192"/>
                  </a:lnTo>
                  <a:lnTo>
                    <a:pt x="224" y="192"/>
                  </a:lnTo>
                  <a:lnTo>
                    <a:pt x="226" y="192"/>
                  </a:lnTo>
                  <a:lnTo>
                    <a:pt x="224" y="192"/>
                  </a:lnTo>
                  <a:lnTo>
                    <a:pt x="224" y="194"/>
                  </a:lnTo>
                  <a:lnTo>
                    <a:pt x="224" y="192"/>
                  </a:lnTo>
                  <a:lnTo>
                    <a:pt x="226" y="192"/>
                  </a:lnTo>
                  <a:lnTo>
                    <a:pt x="224" y="194"/>
                  </a:lnTo>
                  <a:lnTo>
                    <a:pt x="224" y="192"/>
                  </a:lnTo>
                  <a:lnTo>
                    <a:pt x="222" y="192"/>
                  </a:lnTo>
                  <a:lnTo>
                    <a:pt x="224" y="192"/>
                  </a:lnTo>
                  <a:lnTo>
                    <a:pt x="224" y="190"/>
                  </a:lnTo>
                  <a:lnTo>
                    <a:pt x="224" y="192"/>
                  </a:lnTo>
                  <a:lnTo>
                    <a:pt x="224" y="190"/>
                  </a:lnTo>
                  <a:lnTo>
                    <a:pt x="222" y="190"/>
                  </a:lnTo>
                  <a:lnTo>
                    <a:pt x="224" y="190"/>
                  </a:lnTo>
                  <a:lnTo>
                    <a:pt x="226" y="190"/>
                  </a:lnTo>
                  <a:close/>
                  <a:moveTo>
                    <a:pt x="222" y="190"/>
                  </a:moveTo>
                  <a:lnTo>
                    <a:pt x="222" y="188"/>
                  </a:lnTo>
                  <a:lnTo>
                    <a:pt x="222" y="190"/>
                  </a:lnTo>
                  <a:lnTo>
                    <a:pt x="224" y="190"/>
                  </a:lnTo>
                  <a:lnTo>
                    <a:pt x="222" y="190"/>
                  </a:lnTo>
                  <a:lnTo>
                    <a:pt x="222" y="192"/>
                  </a:lnTo>
                  <a:lnTo>
                    <a:pt x="222" y="194"/>
                  </a:lnTo>
                  <a:lnTo>
                    <a:pt x="224" y="194"/>
                  </a:lnTo>
                  <a:lnTo>
                    <a:pt x="222" y="194"/>
                  </a:lnTo>
                  <a:lnTo>
                    <a:pt x="222" y="196"/>
                  </a:lnTo>
                  <a:lnTo>
                    <a:pt x="222" y="194"/>
                  </a:lnTo>
                  <a:lnTo>
                    <a:pt x="222" y="196"/>
                  </a:lnTo>
                  <a:lnTo>
                    <a:pt x="222" y="198"/>
                  </a:lnTo>
                  <a:lnTo>
                    <a:pt x="222" y="196"/>
                  </a:lnTo>
                  <a:lnTo>
                    <a:pt x="222" y="198"/>
                  </a:lnTo>
                  <a:lnTo>
                    <a:pt x="220" y="198"/>
                  </a:lnTo>
                  <a:lnTo>
                    <a:pt x="222" y="198"/>
                  </a:lnTo>
                  <a:lnTo>
                    <a:pt x="220" y="198"/>
                  </a:lnTo>
                  <a:lnTo>
                    <a:pt x="220" y="196"/>
                  </a:lnTo>
                  <a:lnTo>
                    <a:pt x="218" y="196"/>
                  </a:lnTo>
                  <a:lnTo>
                    <a:pt x="220" y="196"/>
                  </a:lnTo>
                  <a:lnTo>
                    <a:pt x="218" y="196"/>
                  </a:lnTo>
                  <a:lnTo>
                    <a:pt x="218" y="194"/>
                  </a:lnTo>
                  <a:lnTo>
                    <a:pt x="220" y="194"/>
                  </a:lnTo>
                  <a:lnTo>
                    <a:pt x="220" y="196"/>
                  </a:lnTo>
                  <a:lnTo>
                    <a:pt x="220" y="194"/>
                  </a:lnTo>
                  <a:lnTo>
                    <a:pt x="220" y="196"/>
                  </a:lnTo>
                  <a:lnTo>
                    <a:pt x="220" y="194"/>
                  </a:lnTo>
                  <a:lnTo>
                    <a:pt x="220" y="196"/>
                  </a:lnTo>
                  <a:lnTo>
                    <a:pt x="220" y="194"/>
                  </a:lnTo>
                  <a:lnTo>
                    <a:pt x="220" y="192"/>
                  </a:lnTo>
                  <a:lnTo>
                    <a:pt x="220" y="190"/>
                  </a:lnTo>
                  <a:lnTo>
                    <a:pt x="220" y="188"/>
                  </a:lnTo>
                  <a:lnTo>
                    <a:pt x="222" y="188"/>
                  </a:lnTo>
                  <a:lnTo>
                    <a:pt x="222" y="190"/>
                  </a:lnTo>
                  <a:close/>
                  <a:moveTo>
                    <a:pt x="226" y="188"/>
                  </a:moveTo>
                  <a:lnTo>
                    <a:pt x="224" y="188"/>
                  </a:lnTo>
                  <a:lnTo>
                    <a:pt x="226" y="188"/>
                  </a:lnTo>
                  <a:close/>
                  <a:moveTo>
                    <a:pt x="224" y="188"/>
                  </a:moveTo>
                  <a:lnTo>
                    <a:pt x="226" y="188"/>
                  </a:lnTo>
                  <a:lnTo>
                    <a:pt x="224" y="188"/>
                  </a:lnTo>
                  <a:close/>
                  <a:moveTo>
                    <a:pt x="224" y="188"/>
                  </a:moveTo>
                  <a:lnTo>
                    <a:pt x="222" y="188"/>
                  </a:lnTo>
                  <a:lnTo>
                    <a:pt x="224" y="188"/>
                  </a:lnTo>
                  <a:close/>
                  <a:moveTo>
                    <a:pt x="222" y="188"/>
                  </a:moveTo>
                  <a:lnTo>
                    <a:pt x="220" y="188"/>
                  </a:lnTo>
                  <a:lnTo>
                    <a:pt x="222" y="188"/>
                  </a:lnTo>
                  <a:close/>
                  <a:moveTo>
                    <a:pt x="226" y="184"/>
                  </a:moveTo>
                  <a:lnTo>
                    <a:pt x="224" y="184"/>
                  </a:lnTo>
                  <a:lnTo>
                    <a:pt x="226" y="184"/>
                  </a:lnTo>
                  <a:close/>
                  <a:moveTo>
                    <a:pt x="222" y="184"/>
                  </a:moveTo>
                  <a:lnTo>
                    <a:pt x="224" y="184"/>
                  </a:lnTo>
                  <a:lnTo>
                    <a:pt x="222" y="184"/>
                  </a:lnTo>
                  <a:close/>
                  <a:moveTo>
                    <a:pt x="220" y="184"/>
                  </a:moveTo>
                  <a:lnTo>
                    <a:pt x="222" y="184"/>
                  </a:lnTo>
                  <a:lnTo>
                    <a:pt x="220" y="184"/>
                  </a:lnTo>
                  <a:close/>
                  <a:moveTo>
                    <a:pt x="222" y="182"/>
                  </a:moveTo>
                  <a:lnTo>
                    <a:pt x="222" y="184"/>
                  </a:lnTo>
                  <a:lnTo>
                    <a:pt x="222" y="182"/>
                  </a:lnTo>
                  <a:close/>
                  <a:moveTo>
                    <a:pt x="110" y="0"/>
                  </a:moveTo>
                  <a:lnTo>
                    <a:pt x="110" y="2"/>
                  </a:lnTo>
                  <a:lnTo>
                    <a:pt x="108" y="2"/>
                  </a:lnTo>
                  <a:lnTo>
                    <a:pt x="108" y="4"/>
                  </a:lnTo>
                  <a:lnTo>
                    <a:pt x="110" y="4"/>
                  </a:lnTo>
                  <a:lnTo>
                    <a:pt x="108" y="4"/>
                  </a:lnTo>
                  <a:lnTo>
                    <a:pt x="108" y="6"/>
                  </a:lnTo>
                  <a:lnTo>
                    <a:pt x="108" y="4"/>
                  </a:lnTo>
                  <a:lnTo>
                    <a:pt x="108" y="6"/>
                  </a:lnTo>
                  <a:lnTo>
                    <a:pt x="106" y="6"/>
                  </a:lnTo>
                  <a:lnTo>
                    <a:pt x="106" y="8"/>
                  </a:lnTo>
                  <a:lnTo>
                    <a:pt x="104" y="8"/>
                  </a:lnTo>
                  <a:lnTo>
                    <a:pt x="104" y="10"/>
                  </a:lnTo>
                  <a:lnTo>
                    <a:pt x="104" y="12"/>
                  </a:lnTo>
                  <a:lnTo>
                    <a:pt x="102" y="12"/>
                  </a:lnTo>
                  <a:lnTo>
                    <a:pt x="102" y="14"/>
                  </a:lnTo>
                  <a:lnTo>
                    <a:pt x="102" y="16"/>
                  </a:lnTo>
                  <a:lnTo>
                    <a:pt x="100" y="16"/>
                  </a:lnTo>
                  <a:lnTo>
                    <a:pt x="100" y="18"/>
                  </a:lnTo>
                  <a:lnTo>
                    <a:pt x="102" y="20"/>
                  </a:lnTo>
                  <a:lnTo>
                    <a:pt x="100" y="20"/>
                  </a:lnTo>
                  <a:lnTo>
                    <a:pt x="102" y="20"/>
                  </a:lnTo>
                  <a:lnTo>
                    <a:pt x="104" y="20"/>
                  </a:lnTo>
                  <a:lnTo>
                    <a:pt x="104" y="22"/>
                  </a:lnTo>
                  <a:lnTo>
                    <a:pt x="106" y="22"/>
                  </a:lnTo>
                  <a:lnTo>
                    <a:pt x="108" y="22"/>
                  </a:lnTo>
                  <a:lnTo>
                    <a:pt x="110" y="22"/>
                  </a:lnTo>
                  <a:lnTo>
                    <a:pt x="110" y="24"/>
                  </a:lnTo>
                  <a:lnTo>
                    <a:pt x="112" y="24"/>
                  </a:lnTo>
                  <a:lnTo>
                    <a:pt x="112" y="26"/>
                  </a:lnTo>
                  <a:lnTo>
                    <a:pt x="114" y="26"/>
                  </a:lnTo>
                  <a:lnTo>
                    <a:pt x="114" y="28"/>
                  </a:lnTo>
                  <a:lnTo>
                    <a:pt x="116" y="28"/>
                  </a:lnTo>
                  <a:lnTo>
                    <a:pt x="118" y="28"/>
                  </a:lnTo>
                  <a:lnTo>
                    <a:pt x="118" y="30"/>
                  </a:lnTo>
                  <a:lnTo>
                    <a:pt x="118" y="28"/>
                  </a:lnTo>
                  <a:lnTo>
                    <a:pt x="120" y="28"/>
                  </a:lnTo>
                  <a:lnTo>
                    <a:pt x="122" y="28"/>
                  </a:lnTo>
                  <a:lnTo>
                    <a:pt x="124" y="28"/>
                  </a:lnTo>
                  <a:lnTo>
                    <a:pt x="126" y="28"/>
                  </a:lnTo>
                  <a:lnTo>
                    <a:pt x="126" y="30"/>
                  </a:lnTo>
                  <a:lnTo>
                    <a:pt x="126" y="32"/>
                  </a:lnTo>
                  <a:lnTo>
                    <a:pt x="126" y="34"/>
                  </a:lnTo>
                  <a:lnTo>
                    <a:pt x="128" y="34"/>
                  </a:lnTo>
                  <a:lnTo>
                    <a:pt x="128" y="36"/>
                  </a:lnTo>
                  <a:lnTo>
                    <a:pt x="130" y="36"/>
                  </a:lnTo>
                  <a:lnTo>
                    <a:pt x="130" y="38"/>
                  </a:lnTo>
                  <a:lnTo>
                    <a:pt x="132" y="38"/>
                  </a:lnTo>
                  <a:lnTo>
                    <a:pt x="132" y="38"/>
                  </a:lnTo>
                  <a:lnTo>
                    <a:pt x="132" y="40"/>
                  </a:lnTo>
                  <a:lnTo>
                    <a:pt x="134" y="40"/>
                  </a:lnTo>
                  <a:lnTo>
                    <a:pt x="134" y="42"/>
                  </a:lnTo>
                  <a:lnTo>
                    <a:pt x="134" y="44"/>
                  </a:lnTo>
                  <a:lnTo>
                    <a:pt x="136" y="44"/>
                  </a:lnTo>
                  <a:lnTo>
                    <a:pt x="136" y="46"/>
                  </a:lnTo>
                  <a:lnTo>
                    <a:pt x="138" y="46"/>
                  </a:lnTo>
                  <a:lnTo>
                    <a:pt x="138" y="48"/>
                  </a:lnTo>
                  <a:lnTo>
                    <a:pt x="140" y="48"/>
                  </a:lnTo>
                  <a:lnTo>
                    <a:pt x="140" y="50"/>
                  </a:lnTo>
                  <a:lnTo>
                    <a:pt x="142" y="50"/>
                  </a:lnTo>
                  <a:lnTo>
                    <a:pt x="142" y="52"/>
                  </a:lnTo>
                  <a:lnTo>
                    <a:pt x="142" y="54"/>
                  </a:lnTo>
                  <a:lnTo>
                    <a:pt x="144" y="54"/>
                  </a:lnTo>
                  <a:lnTo>
                    <a:pt x="146" y="54"/>
                  </a:lnTo>
                  <a:lnTo>
                    <a:pt x="146" y="56"/>
                  </a:lnTo>
                  <a:lnTo>
                    <a:pt x="148" y="56"/>
                  </a:lnTo>
                  <a:lnTo>
                    <a:pt x="150" y="56"/>
                  </a:lnTo>
                  <a:lnTo>
                    <a:pt x="150" y="58"/>
                  </a:lnTo>
                  <a:lnTo>
                    <a:pt x="150" y="58"/>
                  </a:lnTo>
                  <a:lnTo>
                    <a:pt x="152" y="58"/>
                  </a:lnTo>
                  <a:lnTo>
                    <a:pt x="154" y="58"/>
                  </a:lnTo>
                  <a:lnTo>
                    <a:pt x="154" y="60"/>
                  </a:lnTo>
                  <a:lnTo>
                    <a:pt x="156" y="62"/>
                  </a:lnTo>
                  <a:lnTo>
                    <a:pt x="158" y="62"/>
                  </a:lnTo>
                  <a:lnTo>
                    <a:pt x="158" y="64"/>
                  </a:lnTo>
                  <a:lnTo>
                    <a:pt x="158" y="66"/>
                  </a:lnTo>
                  <a:lnTo>
                    <a:pt x="160" y="66"/>
                  </a:lnTo>
                  <a:lnTo>
                    <a:pt x="160" y="68"/>
                  </a:lnTo>
                  <a:lnTo>
                    <a:pt x="162" y="68"/>
                  </a:lnTo>
                  <a:lnTo>
                    <a:pt x="162" y="70"/>
                  </a:lnTo>
                  <a:lnTo>
                    <a:pt x="164" y="70"/>
                  </a:lnTo>
                  <a:lnTo>
                    <a:pt x="166" y="70"/>
                  </a:lnTo>
                  <a:lnTo>
                    <a:pt x="168" y="70"/>
                  </a:lnTo>
                  <a:lnTo>
                    <a:pt x="168" y="72"/>
                  </a:lnTo>
                  <a:lnTo>
                    <a:pt x="170" y="72"/>
                  </a:lnTo>
                  <a:lnTo>
                    <a:pt x="170" y="74"/>
                  </a:lnTo>
                  <a:lnTo>
                    <a:pt x="172" y="74"/>
                  </a:lnTo>
                  <a:lnTo>
                    <a:pt x="172" y="76"/>
                  </a:lnTo>
                  <a:lnTo>
                    <a:pt x="174" y="76"/>
                  </a:lnTo>
                  <a:lnTo>
                    <a:pt x="176" y="76"/>
                  </a:lnTo>
                  <a:lnTo>
                    <a:pt x="176" y="78"/>
                  </a:lnTo>
                  <a:lnTo>
                    <a:pt x="176" y="80"/>
                  </a:lnTo>
                  <a:lnTo>
                    <a:pt x="174" y="80"/>
                  </a:lnTo>
                  <a:lnTo>
                    <a:pt x="176" y="80"/>
                  </a:lnTo>
                  <a:lnTo>
                    <a:pt x="176" y="82"/>
                  </a:lnTo>
                  <a:lnTo>
                    <a:pt x="176" y="84"/>
                  </a:lnTo>
                  <a:lnTo>
                    <a:pt x="176" y="82"/>
                  </a:lnTo>
                  <a:lnTo>
                    <a:pt x="178" y="82"/>
                  </a:lnTo>
                  <a:lnTo>
                    <a:pt x="178" y="84"/>
                  </a:lnTo>
                  <a:lnTo>
                    <a:pt x="176" y="84"/>
                  </a:lnTo>
                  <a:lnTo>
                    <a:pt x="178" y="84"/>
                  </a:lnTo>
                  <a:lnTo>
                    <a:pt x="178" y="86"/>
                  </a:lnTo>
                  <a:lnTo>
                    <a:pt x="180" y="86"/>
                  </a:lnTo>
                  <a:lnTo>
                    <a:pt x="180" y="84"/>
                  </a:lnTo>
                  <a:lnTo>
                    <a:pt x="180" y="86"/>
                  </a:lnTo>
                  <a:lnTo>
                    <a:pt x="182" y="86"/>
                  </a:lnTo>
                  <a:lnTo>
                    <a:pt x="182" y="86"/>
                  </a:lnTo>
                  <a:lnTo>
                    <a:pt x="182" y="86"/>
                  </a:lnTo>
                  <a:lnTo>
                    <a:pt x="180" y="86"/>
                  </a:lnTo>
                  <a:lnTo>
                    <a:pt x="180" y="86"/>
                  </a:lnTo>
                  <a:lnTo>
                    <a:pt x="182" y="86"/>
                  </a:lnTo>
                  <a:lnTo>
                    <a:pt x="180" y="86"/>
                  </a:lnTo>
                  <a:lnTo>
                    <a:pt x="182" y="86"/>
                  </a:lnTo>
                  <a:lnTo>
                    <a:pt x="182" y="88"/>
                  </a:lnTo>
                  <a:lnTo>
                    <a:pt x="184" y="88"/>
                  </a:lnTo>
                  <a:lnTo>
                    <a:pt x="184" y="86"/>
                  </a:lnTo>
                  <a:lnTo>
                    <a:pt x="184" y="88"/>
                  </a:lnTo>
                  <a:lnTo>
                    <a:pt x="186" y="88"/>
                  </a:lnTo>
                  <a:lnTo>
                    <a:pt x="186" y="90"/>
                  </a:lnTo>
                  <a:lnTo>
                    <a:pt x="186" y="92"/>
                  </a:lnTo>
                  <a:lnTo>
                    <a:pt x="188" y="92"/>
                  </a:lnTo>
                  <a:lnTo>
                    <a:pt x="190" y="92"/>
                  </a:lnTo>
                  <a:lnTo>
                    <a:pt x="192" y="92"/>
                  </a:lnTo>
                  <a:lnTo>
                    <a:pt x="192" y="94"/>
                  </a:lnTo>
                  <a:lnTo>
                    <a:pt x="192" y="92"/>
                  </a:lnTo>
                  <a:lnTo>
                    <a:pt x="194" y="92"/>
                  </a:lnTo>
                  <a:lnTo>
                    <a:pt x="194" y="94"/>
                  </a:lnTo>
                  <a:lnTo>
                    <a:pt x="196" y="94"/>
                  </a:lnTo>
                  <a:lnTo>
                    <a:pt x="196" y="96"/>
                  </a:lnTo>
                  <a:lnTo>
                    <a:pt x="198" y="96"/>
                  </a:lnTo>
                  <a:lnTo>
                    <a:pt x="198" y="94"/>
                  </a:lnTo>
                  <a:lnTo>
                    <a:pt x="198" y="96"/>
                  </a:lnTo>
                  <a:lnTo>
                    <a:pt x="198" y="96"/>
                  </a:lnTo>
                  <a:lnTo>
                    <a:pt x="198" y="96"/>
                  </a:lnTo>
                  <a:lnTo>
                    <a:pt x="198" y="96"/>
                  </a:lnTo>
                  <a:lnTo>
                    <a:pt x="198" y="98"/>
                  </a:lnTo>
                  <a:lnTo>
                    <a:pt x="198" y="100"/>
                  </a:lnTo>
                  <a:lnTo>
                    <a:pt x="198" y="102"/>
                  </a:lnTo>
                  <a:lnTo>
                    <a:pt x="200" y="102"/>
                  </a:lnTo>
                  <a:lnTo>
                    <a:pt x="200" y="104"/>
                  </a:lnTo>
                  <a:lnTo>
                    <a:pt x="200" y="102"/>
                  </a:lnTo>
                  <a:lnTo>
                    <a:pt x="200" y="104"/>
                  </a:lnTo>
                  <a:lnTo>
                    <a:pt x="202" y="104"/>
                  </a:lnTo>
                  <a:lnTo>
                    <a:pt x="202" y="106"/>
                  </a:lnTo>
                  <a:lnTo>
                    <a:pt x="204" y="106"/>
                  </a:lnTo>
                  <a:lnTo>
                    <a:pt x="202" y="106"/>
                  </a:lnTo>
                  <a:lnTo>
                    <a:pt x="204" y="106"/>
                  </a:lnTo>
                  <a:lnTo>
                    <a:pt x="202" y="106"/>
                  </a:lnTo>
                  <a:lnTo>
                    <a:pt x="204" y="108"/>
                  </a:lnTo>
                  <a:lnTo>
                    <a:pt x="204" y="106"/>
                  </a:lnTo>
                  <a:lnTo>
                    <a:pt x="204" y="108"/>
                  </a:lnTo>
                  <a:lnTo>
                    <a:pt x="204" y="110"/>
                  </a:lnTo>
                  <a:lnTo>
                    <a:pt x="204" y="112"/>
                  </a:lnTo>
                  <a:lnTo>
                    <a:pt x="204" y="114"/>
                  </a:lnTo>
                  <a:lnTo>
                    <a:pt x="206" y="114"/>
                  </a:lnTo>
                  <a:lnTo>
                    <a:pt x="206" y="116"/>
                  </a:lnTo>
                  <a:lnTo>
                    <a:pt x="206" y="118"/>
                  </a:lnTo>
                  <a:lnTo>
                    <a:pt x="206" y="120"/>
                  </a:lnTo>
                  <a:lnTo>
                    <a:pt x="208" y="120"/>
                  </a:lnTo>
                  <a:lnTo>
                    <a:pt x="210" y="120"/>
                  </a:lnTo>
                  <a:lnTo>
                    <a:pt x="212" y="120"/>
                  </a:lnTo>
                  <a:lnTo>
                    <a:pt x="212" y="122"/>
                  </a:lnTo>
                  <a:lnTo>
                    <a:pt x="214" y="122"/>
                  </a:lnTo>
                  <a:lnTo>
                    <a:pt x="216" y="122"/>
                  </a:lnTo>
                  <a:lnTo>
                    <a:pt x="216" y="124"/>
                  </a:lnTo>
                  <a:lnTo>
                    <a:pt x="218" y="124"/>
                  </a:lnTo>
                  <a:lnTo>
                    <a:pt x="218" y="126"/>
                  </a:lnTo>
                  <a:lnTo>
                    <a:pt x="218" y="128"/>
                  </a:lnTo>
                  <a:lnTo>
                    <a:pt x="218" y="130"/>
                  </a:lnTo>
                  <a:lnTo>
                    <a:pt x="220" y="130"/>
                  </a:lnTo>
                  <a:lnTo>
                    <a:pt x="218" y="130"/>
                  </a:lnTo>
                  <a:lnTo>
                    <a:pt x="220" y="130"/>
                  </a:lnTo>
                  <a:lnTo>
                    <a:pt x="220" y="132"/>
                  </a:lnTo>
                  <a:lnTo>
                    <a:pt x="222" y="132"/>
                  </a:lnTo>
                  <a:lnTo>
                    <a:pt x="222" y="134"/>
                  </a:lnTo>
                  <a:lnTo>
                    <a:pt x="222" y="134"/>
                  </a:lnTo>
                  <a:lnTo>
                    <a:pt x="222" y="136"/>
                  </a:lnTo>
                  <a:lnTo>
                    <a:pt x="222" y="138"/>
                  </a:lnTo>
                  <a:lnTo>
                    <a:pt x="224" y="138"/>
                  </a:lnTo>
                  <a:lnTo>
                    <a:pt x="224" y="140"/>
                  </a:lnTo>
                  <a:lnTo>
                    <a:pt x="224" y="138"/>
                  </a:lnTo>
                  <a:lnTo>
                    <a:pt x="224" y="140"/>
                  </a:lnTo>
                  <a:lnTo>
                    <a:pt x="224" y="142"/>
                  </a:lnTo>
                  <a:lnTo>
                    <a:pt x="226" y="142"/>
                  </a:lnTo>
                  <a:lnTo>
                    <a:pt x="226" y="144"/>
                  </a:lnTo>
                  <a:lnTo>
                    <a:pt x="228" y="144"/>
                  </a:lnTo>
                  <a:lnTo>
                    <a:pt x="230" y="144"/>
                  </a:lnTo>
                  <a:lnTo>
                    <a:pt x="230" y="142"/>
                  </a:lnTo>
                  <a:lnTo>
                    <a:pt x="232" y="142"/>
                  </a:lnTo>
                  <a:lnTo>
                    <a:pt x="232" y="144"/>
                  </a:lnTo>
                  <a:lnTo>
                    <a:pt x="234" y="144"/>
                  </a:lnTo>
                  <a:lnTo>
                    <a:pt x="234" y="146"/>
                  </a:lnTo>
                  <a:lnTo>
                    <a:pt x="236" y="146"/>
                  </a:lnTo>
                  <a:lnTo>
                    <a:pt x="238" y="146"/>
                  </a:lnTo>
                  <a:lnTo>
                    <a:pt x="240" y="146"/>
                  </a:lnTo>
                  <a:lnTo>
                    <a:pt x="238" y="146"/>
                  </a:lnTo>
                  <a:lnTo>
                    <a:pt x="238" y="148"/>
                  </a:lnTo>
                  <a:lnTo>
                    <a:pt x="238" y="150"/>
                  </a:lnTo>
                  <a:lnTo>
                    <a:pt x="236" y="150"/>
                  </a:lnTo>
                  <a:lnTo>
                    <a:pt x="236" y="152"/>
                  </a:lnTo>
                  <a:lnTo>
                    <a:pt x="236" y="154"/>
                  </a:lnTo>
                  <a:lnTo>
                    <a:pt x="234" y="154"/>
                  </a:lnTo>
                  <a:lnTo>
                    <a:pt x="234" y="156"/>
                  </a:lnTo>
                  <a:lnTo>
                    <a:pt x="232" y="156"/>
                  </a:lnTo>
                  <a:lnTo>
                    <a:pt x="232" y="158"/>
                  </a:lnTo>
                  <a:lnTo>
                    <a:pt x="232" y="160"/>
                  </a:lnTo>
                  <a:lnTo>
                    <a:pt x="230" y="160"/>
                  </a:lnTo>
                  <a:lnTo>
                    <a:pt x="230" y="162"/>
                  </a:lnTo>
                  <a:lnTo>
                    <a:pt x="228" y="164"/>
                  </a:lnTo>
                  <a:lnTo>
                    <a:pt x="228" y="166"/>
                  </a:lnTo>
                  <a:lnTo>
                    <a:pt x="228" y="168"/>
                  </a:lnTo>
                  <a:lnTo>
                    <a:pt x="228" y="170"/>
                  </a:lnTo>
                  <a:lnTo>
                    <a:pt x="228" y="172"/>
                  </a:lnTo>
                  <a:lnTo>
                    <a:pt x="228" y="174"/>
                  </a:lnTo>
                  <a:lnTo>
                    <a:pt x="228" y="176"/>
                  </a:lnTo>
                  <a:lnTo>
                    <a:pt x="228" y="178"/>
                  </a:lnTo>
                  <a:lnTo>
                    <a:pt x="226" y="178"/>
                  </a:lnTo>
                  <a:lnTo>
                    <a:pt x="226" y="180"/>
                  </a:lnTo>
                  <a:lnTo>
                    <a:pt x="226" y="182"/>
                  </a:lnTo>
                  <a:lnTo>
                    <a:pt x="224" y="182"/>
                  </a:lnTo>
                  <a:lnTo>
                    <a:pt x="224" y="182"/>
                  </a:lnTo>
                  <a:lnTo>
                    <a:pt x="224" y="182"/>
                  </a:lnTo>
                  <a:lnTo>
                    <a:pt x="224" y="182"/>
                  </a:lnTo>
                  <a:lnTo>
                    <a:pt x="224" y="184"/>
                  </a:lnTo>
                  <a:lnTo>
                    <a:pt x="224" y="182"/>
                  </a:lnTo>
                  <a:lnTo>
                    <a:pt x="222" y="182"/>
                  </a:lnTo>
                  <a:lnTo>
                    <a:pt x="220" y="182"/>
                  </a:lnTo>
                  <a:lnTo>
                    <a:pt x="222" y="182"/>
                  </a:lnTo>
                  <a:lnTo>
                    <a:pt x="222" y="184"/>
                  </a:lnTo>
                  <a:lnTo>
                    <a:pt x="220" y="184"/>
                  </a:lnTo>
                  <a:lnTo>
                    <a:pt x="220" y="182"/>
                  </a:lnTo>
                  <a:lnTo>
                    <a:pt x="220" y="184"/>
                  </a:lnTo>
                  <a:lnTo>
                    <a:pt x="220" y="182"/>
                  </a:lnTo>
                  <a:lnTo>
                    <a:pt x="218" y="182"/>
                  </a:lnTo>
                  <a:lnTo>
                    <a:pt x="218" y="184"/>
                  </a:lnTo>
                  <a:lnTo>
                    <a:pt x="218" y="182"/>
                  </a:lnTo>
                  <a:lnTo>
                    <a:pt x="218" y="184"/>
                  </a:lnTo>
                  <a:lnTo>
                    <a:pt x="220" y="182"/>
                  </a:lnTo>
                  <a:lnTo>
                    <a:pt x="220" y="184"/>
                  </a:lnTo>
                  <a:lnTo>
                    <a:pt x="220" y="182"/>
                  </a:lnTo>
                  <a:lnTo>
                    <a:pt x="220" y="184"/>
                  </a:lnTo>
                  <a:lnTo>
                    <a:pt x="220" y="186"/>
                  </a:lnTo>
                  <a:lnTo>
                    <a:pt x="218" y="186"/>
                  </a:lnTo>
                  <a:lnTo>
                    <a:pt x="216" y="186"/>
                  </a:lnTo>
                  <a:lnTo>
                    <a:pt x="218" y="186"/>
                  </a:lnTo>
                  <a:lnTo>
                    <a:pt x="220" y="186"/>
                  </a:lnTo>
                  <a:lnTo>
                    <a:pt x="220" y="184"/>
                  </a:lnTo>
                  <a:lnTo>
                    <a:pt x="222" y="184"/>
                  </a:lnTo>
                  <a:lnTo>
                    <a:pt x="220" y="184"/>
                  </a:lnTo>
                  <a:lnTo>
                    <a:pt x="220" y="186"/>
                  </a:lnTo>
                  <a:lnTo>
                    <a:pt x="220" y="184"/>
                  </a:lnTo>
                  <a:lnTo>
                    <a:pt x="222" y="184"/>
                  </a:lnTo>
                  <a:lnTo>
                    <a:pt x="222" y="186"/>
                  </a:lnTo>
                  <a:lnTo>
                    <a:pt x="222" y="184"/>
                  </a:lnTo>
                  <a:lnTo>
                    <a:pt x="224" y="184"/>
                  </a:lnTo>
                  <a:lnTo>
                    <a:pt x="224" y="186"/>
                  </a:lnTo>
                  <a:lnTo>
                    <a:pt x="226" y="186"/>
                  </a:lnTo>
                  <a:lnTo>
                    <a:pt x="226" y="188"/>
                  </a:lnTo>
                  <a:lnTo>
                    <a:pt x="224" y="188"/>
                  </a:lnTo>
                  <a:lnTo>
                    <a:pt x="224" y="186"/>
                  </a:lnTo>
                  <a:lnTo>
                    <a:pt x="224" y="188"/>
                  </a:lnTo>
                  <a:lnTo>
                    <a:pt x="224" y="186"/>
                  </a:lnTo>
                  <a:lnTo>
                    <a:pt x="224" y="188"/>
                  </a:lnTo>
                  <a:lnTo>
                    <a:pt x="222" y="188"/>
                  </a:lnTo>
                  <a:lnTo>
                    <a:pt x="222" y="186"/>
                  </a:lnTo>
                  <a:lnTo>
                    <a:pt x="222" y="188"/>
                  </a:lnTo>
                  <a:lnTo>
                    <a:pt x="220" y="186"/>
                  </a:lnTo>
                  <a:lnTo>
                    <a:pt x="222" y="186"/>
                  </a:lnTo>
                  <a:lnTo>
                    <a:pt x="220" y="186"/>
                  </a:lnTo>
                  <a:lnTo>
                    <a:pt x="218" y="186"/>
                  </a:lnTo>
                  <a:lnTo>
                    <a:pt x="218" y="188"/>
                  </a:lnTo>
                  <a:lnTo>
                    <a:pt x="218" y="186"/>
                  </a:lnTo>
                  <a:lnTo>
                    <a:pt x="218" y="188"/>
                  </a:lnTo>
                  <a:lnTo>
                    <a:pt x="216" y="188"/>
                  </a:lnTo>
                  <a:lnTo>
                    <a:pt x="218" y="188"/>
                  </a:lnTo>
                  <a:lnTo>
                    <a:pt x="220" y="188"/>
                  </a:lnTo>
                  <a:lnTo>
                    <a:pt x="218" y="188"/>
                  </a:lnTo>
                  <a:lnTo>
                    <a:pt x="218" y="190"/>
                  </a:lnTo>
                  <a:lnTo>
                    <a:pt x="220" y="190"/>
                  </a:lnTo>
                  <a:lnTo>
                    <a:pt x="220" y="192"/>
                  </a:lnTo>
                  <a:lnTo>
                    <a:pt x="218" y="192"/>
                  </a:lnTo>
                  <a:lnTo>
                    <a:pt x="218" y="190"/>
                  </a:lnTo>
                  <a:lnTo>
                    <a:pt x="216" y="190"/>
                  </a:lnTo>
                  <a:lnTo>
                    <a:pt x="218" y="190"/>
                  </a:lnTo>
                  <a:lnTo>
                    <a:pt x="218" y="192"/>
                  </a:lnTo>
                  <a:lnTo>
                    <a:pt x="220" y="192"/>
                  </a:lnTo>
                  <a:lnTo>
                    <a:pt x="218" y="192"/>
                  </a:lnTo>
                  <a:lnTo>
                    <a:pt x="218" y="194"/>
                  </a:lnTo>
                  <a:lnTo>
                    <a:pt x="218" y="192"/>
                  </a:lnTo>
                  <a:lnTo>
                    <a:pt x="218" y="194"/>
                  </a:lnTo>
                  <a:lnTo>
                    <a:pt x="218" y="196"/>
                  </a:lnTo>
                  <a:lnTo>
                    <a:pt x="216" y="196"/>
                  </a:lnTo>
                  <a:lnTo>
                    <a:pt x="218" y="196"/>
                  </a:lnTo>
                  <a:lnTo>
                    <a:pt x="216" y="196"/>
                  </a:lnTo>
                  <a:lnTo>
                    <a:pt x="216" y="198"/>
                  </a:lnTo>
                  <a:lnTo>
                    <a:pt x="218" y="198"/>
                  </a:lnTo>
                  <a:lnTo>
                    <a:pt x="216" y="198"/>
                  </a:lnTo>
                  <a:lnTo>
                    <a:pt x="216" y="200"/>
                  </a:lnTo>
                  <a:lnTo>
                    <a:pt x="216" y="198"/>
                  </a:lnTo>
                  <a:lnTo>
                    <a:pt x="214" y="198"/>
                  </a:lnTo>
                  <a:lnTo>
                    <a:pt x="216" y="198"/>
                  </a:lnTo>
                  <a:lnTo>
                    <a:pt x="214" y="198"/>
                  </a:lnTo>
                  <a:lnTo>
                    <a:pt x="216" y="198"/>
                  </a:lnTo>
                  <a:lnTo>
                    <a:pt x="216" y="200"/>
                  </a:lnTo>
                  <a:lnTo>
                    <a:pt x="214" y="200"/>
                  </a:lnTo>
                  <a:lnTo>
                    <a:pt x="216" y="200"/>
                  </a:lnTo>
                  <a:lnTo>
                    <a:pt x="214" y="200"/>
                  </a:lnTo>
                  <a:lnTo>
                    <a:pt x="214" y="198"/>
                  </a:lnTo>
                  <a:lnTo>
                    <a:pt x="214" y="196"/>
                  </a:lnTo>
                  <a:lnTo>
                    <a:pt x="214" y="198"/>
                  </a:lnTo>
                  <a:lnTo>
                    <a:pt x="214" y="196"/>
                  </a:lnTo>
                  <a:lnTo>
                    <a:pt x="214" y="198"/>
                  </a:lnTo>
                  <a:lnTo>
                    <a:pt x="214" y="196"/>
                  </a:lnTo>
                  <a:lnTo>
                    <a:pt x="212" y="196"/>
                  </a:lnTo>
                  <a:lnTo>
                    <a:pt x="214" y="196"/>
                  </a:lnTo>
                  <a:lnTo>
                    <a:pt x="212" y="196"/>
                  </a:lnTo>
                  <a:lnTo>
                    <a:pt x="212" y="194"/>
                  </a:lnTo>
                  <a:lnTo>
                    <a:pt x="212" y="196"/>
                  </a:lnTo>
                  <a:lnTo>
                    <a:pt x="212" y="194"/>
                  </a:lnTo>
                  <a:lnTo>
                    <a:pt x="212" y="196"/>
                  </a:lnTo>
                  <a:lnTo>
                    <a:pt x="210" y="196"/>
                  </a:lnTo>
                  <a:lnTo>
                    <a:pt x="210" y="194"/>
                  </a:lnTo>
                  <a:lnTo>
                    <a:pt x="210" y="196"/>
                  </a:lnTo>
                  <a:lnTo>
                    <a:pt x="208" y="196"/>
                  </a:lnTo>
                  <a:lnTo>
                    <a:pt x="210" y="196"/>
                  </a:lnTo>
                  <a:lnTo>
                    <a:pt x="212" y="196"/>
                  </a:lnTo>
                  <a:lnTo>
                    <a:pt x="210" y="196"/>
                  </a:lnTo>
                  <a:lnTo>
                    <a:pt x="212" y="196"/>
                  </a:lnTo>
                  <a:lnTo>
                    <a:pt x="210" y="196"/>
                  </a:lnTo>
                  <a:lnTo>
                    <a:pt x="212" y="196"/>
                  </a:lnTo>
                  <a:lnTo>
                    <a:pt x="210" y="196"/>
                  </a:lnTo>
                  <a:lnTo>
                    <a:pt x="212" y="196"/>
                  </a:lnTo>
                  <a:lnTo>
                    <a:pt x="212" y="198"/>
                  </a:lnTo>
                  <a:lnTo>
                    <a:pt x="212" y="200"/>
                  </a:lnTo>
                  <a:lnTo>
                    <a:pt x="212" y="198"/>
                  </a:lnTo>
                  <a:lnTo>
                    <a:pt x="212" y="200"/>
                  </a:lnTo>
                  <a:lnTo>
                    <a:pt x="214" y="200"/>
                  </a:lnTo>
                  <a:lnTo>
                    <a:pt x="212" y="200"/>
                  </a:lnTo>
                  <a:lnTo>
                    <a:pt x="214" y="200"/>
                  </a:lnTo>
                  <a:lnTo>
                    <a:pt x="212" y="200"/>
                  </a:lnTo>
                  <a:lnTo>
                    <a:pt x="214" y="200"/>
                  </a:lnTo>
                  <a:lnTo>
                    <a:pt x="212" y="200"/>
                  </a:lnTo>
                  <a:lnTo>
                    <a:pt x="212" y="202"/>
                  </a:lnTo>
                  <a:lnTo>
                    <a:pt x="210" y="202"/>
                  </a:lnTo>
                  <a:lnTo>
                    <a:pt x="212" y="202"/>
                  </a:lnTo>
                  <a:lnTo>
                    <a:pt x="212" y="200"/>
                  </a:lnTo>
                  <a:lnTo>
                    <a:pt x="212" y="202"/>
                  </a:lnTo>
                  <a:lnTo>
                    <a:pt x="212" y="204"/>
                  </a:lnTo>
                  <a:lnTo>
                    <a:pt x="214" y="204"/>
                  </a:lnTo>
                  <a:lnTo>
                    <a:pt x="214" y="202"/>
                  </a:lnTo>
                  <a:lnTo>
                    <a:pt x="214" y="204"/>
                  </a:lnTo>
                  <a:lnTo>
                    <a:pt x="212" y="204"/>
                  </a:lnTo>
                  <a:lnTo>
                    <a:pt x="214" y="204"/>
                  </a:lnTo>
                  <a:lnTo>
                    <a:pt x="212" y="204"/>
                  </a:lnTo>
                  <a:lnTo>
                    <a:pt x="214" y="204"/>
                  </a:lnTo>
                  <a:lnTo>
                    <a:pt x="212" y="204"/>
                  </a:lnTo>
                  <a:lnTo>
                    <a:pt x="214" y="204"/>
                  </a:lnTo>
                  <a:lnTo>
                    <a:pt x="214" y="206"/>
                  </a:lnTo>
                  <a:lnTo>
                    <a:pt x="214" y="204"/>
                  </a:lnTo>
                  <a:lnTo>
                    <a:pt x="216" y="204"/>
                  </a:lnTo>
                  <a:lnTo>
                    <a:pt x="214" y="204"/>
                  </a:lnTo>
                  <a:lnTo>
                    <a:pt x="216" y="204"/>
                  </a:lnTo>
                  <a:lnTo>
                    <a:pt x="216" y="206"/>
                  </a:lnTo>
                  <a:lnTo>
                    <a:pt x="218" y="206"/>
                  </a:lnTo>
                  <a:lnTo>
                    <a:pt x="216" y="206"/>
                  </a:lnTo>
                  <a:lnTo>
                    <a:pt x="214" y="206"/>
                  </a:lnTo>
                  <a:lnTo>
                    <a:pt x="214" y="208"/>
                  </a:lnTo>
                  <a:lnTo>
                    <a:pt x="214" y="206"/>
                  </a:lnTo>
                  <a:lnTo>
                    <a:pt x="214" y="208"/>
                  </a:lnTo>
                  <a:lnTo>
                    <a:pt x="212" y="208"/>
                  </a:lnTo>
                  <a:lnTo>
                    <a:pt x="214" y="208"/>
                  </a:lnTo>
                  <a:lnTo>
                    <a:pt x="214" y="206"/>
                  </a:lnTo>
                  <a:lnTo>
                    <a:pt x="214" y="208"/>
                  </a:lnTo>
                  <a:lnTo>
                    <a:pt x="212" y="208"/>
                  </a:lnTo>
                  <a:lnTo>
                    <a:pt x="214" y="208"/>
                  </a:lnTo>
                  <a:lnTo>
                    <a:pt x="212" y="208"/>
                  </a:lnTo>
                  <a:lnTo>
                    <a:pt x="212" y="210"/>
                  </a:lnTo>
                  <a:lnTo>
                    <a:pt x="212" y="208"/>
                  </a:lnTo>
                  <a:lnTo>
                    <a:pt x="210" y="208"/>
                  </a:lnTo>
                  <a:lnTo>
                    <a:pt x="212" y="208"/>
                  </a:lnTo>
                  <a:lnTo>
                    <a:pt x="212" y="210"/>
                  </a:lnTo>
                  <a:lnTo>
                    <a:pt x="214" y="210"/>
                  </a:lnTo>
                  <a:lnTo>
                    <a:pt x="214" y="208"/>
                  </a:lnTo>
                  <a:lnTo>
                    <a:pt x="216" y="208"/>
                  </a:lnTo>
                  <a:lnTo>
                    <a:pt x="216" y="210"/>
                  </a:lnTo>
                  <a:lnTo>
                    <a:pt x="214" y="210"/>
                  </a:lnTo>
                  <a:lnTo>
                    <a:pt x="212" y="210"/>
                  </a:lnTo>
                  <a:lnTo>
                    <a:pt x="214" y="210"/>
                  </a:lnTo>
                  <a:lnTo>
                    <a:pt x="216" y="210"/>
                  </a:lnTo>
                  <a:lnTo>
                    <a:pt x="218" y="210"/>
                  </a:lnTo>
                  <a:lnTo>
                    <a:pt x="216" y="210"/>
                  </a:lnTo>
                  <a:lnTo>
                    <a:pt x="216" y="212"/>
                  </a:lnTo>
                  <a:lnTo>
                    <a:pt x="216" y="214"/>
                  </a:lnTo>
                  <a:lnTo>
                    <a:pt x="218" y="214"/>
                  </a:lnTo>
                  <a:lnTo>
                    <a:pt x="216" y="214"/>
                  </a:lnTo>
                  <a:lnTo>
                    <a:pt x="218" y="214"/>
                  </a:lnTo>
                  <a:lnTo>
                    <a:pt x="218" y="216"/>
                  </a:lnTo>
                  <a:lnTo>
                    <a:pt x="216" y="216"/>
                  </a:lnTo>
                  <a:lnTo>
                    <a:pt x="216" y="214"/>
                  </a:lnTo>
                  <a:lnTo>
                    <a:pt x="214" y="214"/>
                  </a:lnTo>
                  <a:lnTo>
                    <a:pt x="214" y="216"/>
                  </a:lnTo>
                  <a:lnTo>
                    <a:pt x="212" y="216"/>
                  </a:lnTo>
                  <a:lnTo>
                    <a:pt x="214" y="216"/>
                  </a:lnTo>
                  <a:lnTo>
                    <a:pt x="214" y="218"/>
                  </a:lnTo>
                  <a:lnTo>
                    <a:pt x="214" y="216"/>
                  </a:lnTo>
                  <a:lnTo>
                    <a:pt x="214" y="218"/>
                  </a:lnTo>
                  <a:lnTo>
                    <a:pt x="212" y="218"/>
                  </a:lnTo>
                  <a:lnTo>
                    <a:pt x="210" y="218"/>
                  </a:lnTo>
                  <a:lnTo>
                    <a:pt x="212" y="218"/>
                  </a:lnTo>
                  <a:lnTo>
                    <a:pt x="214" y="218"/>
                  </a:lnTo>
                  <a:lnTo>
                    <a:pt x="212" y="218"/>
                  </a:lnTo>
                  <a:lnTo>
                    <a:pt x="214" y="218"/>
                  </a:lnTo>
                  <a:lnTo>
                    <a:pt x="214" y="216"/>
                  </a:lnTo>
                  <a:lnTo>
                    <a:pt x="214" y="218"/>
                  </a:lnTo>
                  <a:lnTo>
                    <a:pt x="214" y="216"/>
                  </a:lnTo>
                  <a:lnTo>
                    <a:pt x="214" y="218"/>
                  </a:lnTo>
                  <a:lnTo>
                    <a:pt x="214" y="216"/>
                  </a:lnTo>
                  <a:lnTo>
                    <a:pt x="216" y="216"/>
                  </a:lnTo>
                  <a:lnTo>
                    <a:pt x="216" y="218"/>
                  </a:lnTo>
                  <a:lnTo>
                    <a:pt x="218" y="218"/>
                  </a:lnTo>
                  <a:lnTo>
                    <a:pt x="218" y="220"/>
                  </a:lnTo>
                  <a:lnTo>
                    <a:pt x="220" y="220"/>
                  </a:lnTo>
                  <a:lnTo>
                    <a:pt x="218" y="220"/>
                  </a:lnTo>
                  <a:lnTo>
                    <a:pt x="220" y="220"/>
                  </a:lnTo>
                  <a:lnTo>
                    <a:pt x="220" y="222"/>
                  </a:lnTo>
                  <a:lnTo>
                    <a:pt x="218" y="222"/>
                  </a:lnTo>
                  <a:lnTo>
                    <a:pt x="218" y="220"/>
                  </a:lnTo>
                  <a:lnTo>
                    <a:pt x="218" y="222"/>
                  </a:lnTo>
                  <a:lnTo>
                    <a:pt x="220" y="222"/>
                  </a:lnTo>
                  <a:lnTo>
                    <a:pt x="218" y="222"/>
                  </a:lnTo>
                  <a:lnTo>
                    <a:pt x="218" y="224"/>
                  </a:lnTo>
                  <a:lnTo>
                    <a:pt x="218" y="222"/>
                  </a:lnTo>
                  <a:lnTo>
                    <a:pt x="218" y="224"/>
                  </a:lnTo>
                  <a:lnTo>
                    <a:pt x="218" y="222"/>
                  </a:lnTo>
                  <a:lnTo>
                    <a:pt x="216" y="222"/>
                  </a:lnTo>
                  <a:lnTo>
                    <a:pt x="218" y="222"/>
                  </a:lnTo>
                  <a:lnTo>
                    <a:pt x="218" y="220"/>
                  </a:lnTo>
                  <a:lnTo>
                    <a:pt x="218" y="222"/>
                  </a:lnTo>
                  <a:lnTo>
                    <a:pt x="216" y="222"/>
                  </a:lnTo>
                  <a:lnTo>
                    <a:pt x="218" y="222"/>
                  </a:lnTo>
                  <a:lnTo>
                    <a:pt x="216" y="222"/>
                  </a:lnTo>
                  <a:lnTo>
                    <a:pt x="218" y="222"/>
                  </a:lnTo>
                  <a:lnTo>
                    <a:pt x="218" y="224"/>
                  </a:lnTo>
                  <a:lnTo>
                    <a:pt x="216" y="224"/>
                  </a:lnTo>
                  <a:lnTo>
                    <a:pt x="216" y="222"/>
                  </a:lnTo>
                  <a:lnTo>
                    <a:pt x="216" y="224"/>
                  </a:lnTo>
                  <a:lnTo>
                    <a:pt x="216" y="222"/>
                  </a:lnTo>
                  <a:lnTo>
                    <a:pt x="216" y="224"/>
                  </a:lnTo>
                  <a:lnTo>
                    <a:pt x="214" y="224"/>
                  </a:lnTo>
                  <a:lnTo>
                    <a:pt x="216" y="224"/>
                  </a:lnTo>
                  <a:lnTo>
                    <a:pt x="216" y="222"/>
                  </a:lnTo>
                  <a:lnTo>
                    <a:pt x="214" y="222"/>
                  </a:lnTo>
                  <a:lnTo>
                    <a:pt x="214" y="224"/>
                  </a:lnTo>
                  <a:lnTo>
                    <a:pt x="214" y="222"/>
                  </a:lnTo>
                  <a:lnTo>
                    <a:pt x="214" y="224"/>
                  </a:lnTo>
                  <a:lnTo>
                    <a:pt x="214" y="222"/>
                  </a:lnTo>
                  <a:lnTo>
                    <a:pt x="216" y="222"/>
                  </a:lnTo>
                  <a:lnTo>
                    <a:pt x="214" y="222"/>
                  </a:lnTo>
                  <a:lnTo>
                    <a:pt x="214" y="224"/>
                  </a:lnTo>
                  <a:lnTo>
                    <a:pt x="214" y="222"/>
                  </a:lnTo>
                  <a:lnTo>
                    <a:pt x="214" y="224"/>
                  </a:lnTo>
                  <a:lnTo>
                    <a:pt x="214" y="222"/>
                  </a:lnTo>
                  <a:lnTo>
                    <a:pt x="214" y="224"/>
                  </a:lnTo>
                  <a:lnTo>
                    <a:pt x="214" y="222"/>
                  </a:lnTo>
                  <a:lnTo>
                    <a:pt x="214" y="224"/>
                  </a:lnTo>
                  <a:lnTo>
                    <a:pt x="216" y="224"/>
                  </a:lnTo>
                  <a:lnTo>
                    <a:pt x="214" y="224"/>
                  </a:lnTo>
                  <a:lnTo>
                    <a:pt x="216" y="224"/>
                  </a:lnTo>
                  <a:lnTo>
                    <a:pt x="214" y="224"/>
                  </a:lnTo>
                  <a:lnTo>
                    <a:pt x="216" y="224"/>
                  </a:lnTo>
                  <a:lnTo>
                    <a:pt x="216" y="222"/>
                  </a:lnTo>
                  <a:lnTo>
                    <a:pt x="216" y="224"/>
                  </a:lnTo>
                  <a:lnTo>
                    <a:pt x="214" y="224"/>
                  </a:lnTo>
                  <a:lnTo>
                    <a:pt x="212" y="224"/>
                  </a:lnTo>
                  <a:lnTo>
                    <a:pt x="212" y="222"/>
                  </a:lnTo>
                  <a:lnTo>
                    <a:pt x="212" y="224"/>
                  </a:lnTo>
                  <a:lnTo>
                    <a:pt x="212" y="222"/>
                  </a:lnTo>
                  <a:lnTo>
                    <a:pt x="212" y="224"/>
                  </a:lnTo>
                  <a:lnTo>
                    <a:pt x="210" y="224"/>
                  </a:lnTo>
                  <a:lnTo>
                    <a:pt x="212" y="222"/>
                  </a:lnTo>
                  <a:lnTo>
                    <a:pt x="210" y="222"/>
                  </a:lnTo>
                  <a:lnTo>
                    <a:pt x="210" y="224"/>
                  </a:lnTo>
                  <a:lnTo>
                    <a:pt x="208" y="224"/>
                  </a:lnTo>
                  <a:lnTo>
                    <a:pt x="206" y="224"/>
                  </a:lnTo>
                  <a:lnTo>
                    <a:pt x="206" y="222"/>
                  </a:lnTo>
                  <a:lnTo>
                    <a:pt x="206" y="224"/>
                  </a:lnTo>
                  <a:lnTo>
                    <a:pt x="204" y="224"/>
                  </a:lnTo>
                  <a:lnTo>
                    <a:pt x="204" y="222"/>
                  </a:lnTo>
                  <a:lnTo>
                    <a:pt x="202" y="222"/>
                  </a:lnTo>
                  <a:lnTo>
                    <a:pt x="200" y="222"/>
                  </a:lnTo>
                  <a:lnTo>
                    <a:pt x="198" y="222"/>
                  </a:lnTo>
                  <a:lnTo>
                    <a:pt x="198" y="220"/>
                  </a:lnTo>
                  <a:lnTo>
                    <a:pt x="198" y="222"/>
                  </a:lnTo>
                  <a:lnTo>
                    <a:pt x="198" y="222"/>
                  </a:lnTo>
                  <a:lnTo>
                    <a:pt x="198" y="220"/>
                  </a:lnTo>
                  <a:lnTo>
                    <a:pt x="198" y="222"/>
                  </a:lnTo>
                  <a:lnTo>
                    <a:pt x="198" y="224"/>
                  </a:lnTo>
                  <a:lnTo>
                    <a:pt x="196" y="224"/>
                  </a:lnTo>
                  <a:lnTo>
                    <a:pt x="194" y="224"/>
                  </a:lnTo>
                  <a:lnTo>
                    <a:pt x="196" y="224"/>
                  </a:lnTo>
                  <a:lnTo>
                    <a:pt x="196" y="226"/>
                  </a:lnTo>
                  <a:lnTo>
                    <a:pt x="194" y="226"/>
                  </a:lnTo>
                  <a:lnTo>
                    <a:pt x="196" y="226"/>
                  </a:lnTo>
                  <a:lnTo>
                    <a:pt x="194" y="226"/>
                  </a:lnTo>
                  <a:lnTo>
                    <a:pt x="194" y="228"/>
                  </a:lnTo>
                  <a:lnTo>
                    <a:pt x="194" y="230"/>
                  </a:lnTo>
                  <a:lnTo>
                    <a:pt x="194" y="230"/>
                  </a:lnTo>
                  <a:lnTo>
                    <a:pt x="196" y="230"/>
                  </a:lnTo>
                  <a:lnTo>
                    <a:pt x="196" y="232"/>
                  </a:lnTo>
                  <a:lnTo>
                    <a:pt x="196" y="234"/>
                  </a:lnTo>
                  <a:lnTo>
                    <a:pt x="198" y="234"/>
                  </a:lnTo>
                  <a:lnTo>
                    <a:pt x="198" y="236"/>
                  </a:lnTo>
                  <a:lnTo>
                    <a:pt x="198" y="238"/>
                  </a:lnTo>
                  <a:lnTo>
                    <a:pt x="198" y="240"/>
                  </a:lnTo>
                  <a:lnTo>
                    <a:pt x="198" y="242"/>
                  </a:lnTo>
                  <a:lnTo>
                    <a:pt x="196" y="242"/>
                  </a:lnTo>
                  <a:lnTo>
                    <a:pt x="198" y="242"/>
                  </a:lnTo>
                  <a:lnTo>
                    <a:pt x="198" y="244"/>
                  </a:lnTo>
                  <a:lnTo>
                    <a:pt x="196" y="244"/>
                  </a:lnTo>
                  <a:lnTo>
                    <a:pt x="198" y="244"/>
                  </a:lnTo>
                  <a:lnTo>
                    <a:pt x="196" y="244"/>
                  </a:lnTo>
                  <a:lnTo>
                    <a:pt x="198" y="244"/>
                  </a:lnTo>
                  <a:lnTo>
                    <a:pt x="198" y="246"/>
                  </a:lnTo>
                  <a:lnTo>
                    <a:pt x="196" y="246"/>
                  </a:lnTo>
                  <a:lnTo>
                    <a:pt x="194" y="246"/>
                  </a:lnTo>
                  <a:lnTo>
                    <a:pt x="192" y="246"/>
                  </a:lnTo>
                  <a:lnTo>
                    <a:pt x="192" y="248"/>
                  </a:lnTo>
                  <a:lnTo>
                    <a:pt x="192" y="246"/>
                  </a:lnTo>
                  <a:lnTo>
                    <a:pt x="192" y="248"/>
                  </a:lnTo>
                  <a:lnTo>
                    <a:pt x="190" y="248"/>
                  </a:lnTo>
                  <a:lnTo>
                    <a:pt x="190" y="246"/>
                  </a:lnTo>
                  <a:lnTo>
                    <a:pt x="188" y="246"/>
                  </a:lnTo>
                  <a:lnTo>
                    <a:pt x="188" y="244"/>
                  </a:lnTo>
                  <a:lnTo>
                    <a:pt x="188" y="242"/>
                  </a:lnTo>
                  <a:lnTo>
                    <a:pt x="188" y="240"/>
                  </a:lnTo>
                  <a:lnTo>
                    <a:pt x="186" y="240"/>
                  </a:lnTo>
                  <a:lnTo>
                    <a:pt x="186" y="238"/>
                  </a:lnTo>
                  <a:lnTo>
                    <a:pt x="186" y="236"/>
                  </a:lnTo>
                  <a:lnTo>
                    <a:pt x="184" y="236"/>
                  </a:lnTo>
                  <a:lnTo>
                    <a:pt x="182" y="236"/>
                  </a:lnTo>
                  <a:lnTo>
                    <a:pt x="178" y="236"/>
                  </a:lnTo>
                  <a:lnTo>
                    <a:pt x="176" y="236"/>
                  </a:lnTo>
                  <a:lnTo>
                    <a:pt x="174" y="236"/>
                  </a:lnTo>
                  <a:lnTo>
                    <a:pt x="172" y="236"/>
                  </a:lnTo>
                  <a:lnTo>
                    <a:pt x="170" y="236"/>
                  </a:lnTo>
                  <a:lnTo>
                    <a:pt x="170" y="238"/>
                  </a:lnTo>
                  <a:lnTo>
                    <a:pt x="168" y="238"/>
                  </a:lnTo>
                  <a:lnTo>
                    <a:pt x="166" y="238"/>
                  </a:lnTo>
                  <a:lnTo>
                    <a:pt x="164" y="238"/>
                  </a:lnTo>
                  <a:lnTo>
                    <a:pt x="162" y="238"/>
                  </a:lnTo>
                  <a:lnTo>
                    <a:pt x="160" y="238"/>
                  </a:lnTo>
                  <a:lnTo>
                    <a:pt x="158" y="238"/>
                  </a:lnTo>
                  <a:lnTo>
                    <a:pt x="156" y="238"/>
                  </a:lnTo>
                  <a:lnTo>
                    <a:pt x="154" y="238"/>
                  </a:lnTo>
                  <a:lnTo>
                    <a:pt x="152" y="238"/>
                  </a:lnTo>
                  <a:lnTo>
                    <a:pt x="150" y="238"/>
                  </a:lnTo>
                  <a:lnTo>
                    <a:pt x="150" y="238"/>
                  </a:lnTo>
                  <a:lnTo>
                    <a:pt x="148" y="238"/>
                  </a:lnTo>
                  <a:lnTo>
                    <a:pt x="146" y="238"/>
                  </a:lnTo>
                  <a:lnTo>
                    <a:pt x="146" y="240"/>
                  </a:lnTo>
                  <a:lnTo>
                    <a:pt x="144" y="240"/>
                  </a:lnTo>
                  <a:lnTo>
                    <a:pt x="142" y="240"/>
                  </a:lnTo>
                  <a:lnTo>
                    <a:pt x="140" y="240"/>
                  </a:lnTo>
                  <a:lnTo>
                    <a:pt x="138" y="240"/>
                  </a:lnTo>
                  <a:lnTo>
                    <a:pt x="136" y="240"/>
                  </a:lnTo>
                  <a:lnTo>
                    <a:pt x="134" y="240"/>
                  </a:lnTo>
                  <a:lnTo>
                    <a:pt x="132" y="240"/>
                  </a:lnTo>
                  <a:lnTo>
                    <a:pt x="130" y="240"/>
                  </a:lnTo>
                  <a:lnTo>
                    <a:pt x="128" y="240"/>
                  </a:lnTo>
                  <a:lnTo>
                    <a:pt x="126" y="240"/>
                  </a:lnTo>
                  <a:lnTo>
                    <a:pt x="124" y="240"/>
                  </a:lnTo>
                  <a:lnTo>
                    <a:pt x="122" y="240"/>
                  </a:lnTo>
                  <a:lnTo>
                    <a:pt x="120" y="240"/>
                  </a:lnTo>
                  <a:lnTo>
                    <a:pt x="118" y="240"/>
                  </a:lnTo>
                  <a:lnTo>
                    <a:pt x="116" y="240"/>
                  </a:lnTo>
                  <a:lnTo>
                    <a:pt x="116" y="242"/>
                  </a:lnTo>
                  <a:lnTo>
                    <a:pt x="114" y="242"/>
                  </a:lnTo>
                  <a:lnTo>
                    <a:pt x="112" y="242"/>
                  </a:lnTo>
                  <a:lnTo>
                    <a:pt x="110" y="242"/>
                  </a:lnTo>
                  <a:lnTo>
                    <a:pt x="108" y="242"/>
                  </a:lnTo>
                  <a:lnTo>
                    <a:pt x="106" y="242"/>
                  </a:lnTo>
                  <a:lnTo>
                    <a:pt x="104" y="242"/>
                  </a:lnTo>
                  <a:lnTo>
                    <a:pt x="102" y="242"/>
                  </a:lnTo>
                  <a:lnTo>
                    <a:pt x="100" y="242"/>
                  </a:lnTo>
                  <a:lnTo>
                    <a:pt x="100" y="242"/>
                  </a:lnTo>
                  <a:lnTo>
                    <a:pt x="98" y="242"/>
                  </a:lnTo>
                  <a:lnTo>
                    <a:pt x="96" y="242"/>
                  </a:lnTo>
                  <a:lnTo>
                    <a:pt x="94" y="242"/>
                  </a:lnTo>
                  <a:lnTo>
                    <a:pt x="92" y="242"/>
                  </a:lnTo>
                  <a:lnTo>
                    <a:pt x="90" y="242"/>
                  </a:lnTo>
                  <a:lnTo>
                    <a:pt x="88" y="242"/>
                  </a:lnTo>
                  <a:lnTo>
                    <a:pt x="88" y="244"/>
                  </a:lnTo>
                  <a:lnTo>
                    <a:pt x="86" y="244"/>
                  </a:lnTo>
                  <a:lnTo>
                    <a:pt x="84" y="244"/>
                  </a:lnTo>
                  <a:lnTo>
                    <a:pt x="82" y="244"/>
                  </a:lnTo>
                  <a:lnTo>
                    <a:pt x="80" y="244"/>
                  </a:lnTo>
                  <a:lnTo>
                    <a:pt x="78" y="244"/>
                  </a:lnTo>
                  <a:lnTo>
                    <a:pt x="76" y="244"/>
                  </a:lnTo>
                  <a:lnTo>
                    <a:pt x="74" y="244"/>
                  </a:lnTo>
                  <a:lnTo>
                    <a:pt x="72" y="244"/>
                  </a:lnTo>
                  <a:lnTo>
                    <a:pt x="70" y="244"/>
                  </a:lnTo>
                  <a:lnTo>
                    <a:pt x="68" y="244"/>
                  </a:lnTo>
                  <a:lnTo>
                    <a:pt x="66" y="244"/>
                  </a:lnTo>
                  <a:lnTo>
                    <a:pt x="64" y="244"/>
                  </a:lnTo>
                  <a:lnTo>
                    <a:pt x="62" y="244"/>
                  </a:lnTo>
                  <a:lnTo>
                    <a:pt x="60" y="244"/>
                  </a:lnTo>
                  <a:lnTo>
                    <a:pt x="58" y="244"/>
                  </a:lnTo>
                  <a:lnTo>
                    <a:pt x="56" y="244"/>
                  </a:lnTo>
                  <a:lnTo>
                    <a:pt x="56" y="242"/>
                  </a:lnTo>
                  <a:lnTo>
                    <a:pt x="54" y="242"/>
                  </a:lnTo>
                  <a:lnTo>
                    <a:pt x="54" y="240"/>
                  </a:lnTo>
                  <a:lnTo>
                    <a:pt x="52" y="240"/>
                  </a:lnTo>
                  <a:lnTo>
                    <a:pt x="52" y="238"/>
                  </a:lnTo>
                  <a:lnTo>
                    <a:pt x="54" y="238"/>
                  </a:lnTo>
                  <a:lnTo>
                    <a:pt x="52" y="238"/>
                  </a:lnTo>
                  <a:lnTo>
                    <a:pt x="52" y="236"/>
                  </a:lnTo>
                  <a:lnTo>
                    <a:pt x="52" y="234"/>
                  </a:lnTo>
                  <a:lnTo>
                    <a:pt x="52" y="234"/>
                  </a:lnTo>
                  <a:lnTo>
                    <a:pt x="52" y="232"/>
                  </a:lnTo>
                  <a:lnTo>
                    <a:pt x="52" y="230"/>
                  </a:lnTo>
                  <a:lnTo>
                    <a:pt x="50" y="230"/>
                  </a:lnTo>
                  <a:lnTo>
                    <a:pt x="50" y="230"/>
                  </a:lnTo>
                  <a:lnTo>
                    <a:pt x="50" y="228"/>
                  </a:lnTo>
                  <a:lnTo>
                    <a:pt x="48" y="228"/>
                  </a:lnTo>
                  <a:lnTo>
                    <a:pt x="48" y="226"/>
                  </a:lnTo>
                  <a:lnTo>
                    <a:pt x="48" y="224"/>
                  </a:lnTo>
                  <a:lnTo>
                    <a:pt x="46" y="224"/>
                  </a:lnTo>
                  <a:lnTo>
                    <a:pt x="46" y="222"/>
                  </a:lnTo>
                  <a:lnTo>
                    <a:pt x="44" y="222"/>
                  </a:lnTo>
                  <a:lnTo>
                    <a:pt x="44" y="220"/>
                  </a:lnTo>
                  <a:lnTo>
                    <a:pt x="44" y="218"/>
                  </a:lnTo>
                  <a:lnTo>
                    <a:pt x="44" y="216"/>
                  </a:lnTo>
                  <a:lnTo>
                    <a:pt x="44" y="214"/>
                  </a:lnTo>
                  <a:lnTo>
                    <a:pt x="44" y="212"/>
                  </a:lnTo>
                  <a:lnTo>
                    <a:pt x="44" y="210"/>
                  </a:lnTo>
                  <a:lnTo>
                    <a:pt x="44" y="208"/>
                  </a:lnTo>
                  <a:lnTo>
                    <a:pt x="44" y="206"/>
                  </a:lnTo>
                  <a:lnTo>
                    <a:pt x="44" y="204"/>
                  </a:lnTo>
                  <a:lnTo>
                    <a:pt x="44" y="202"/>
                  </a:lnTo>
                  <a:lnTo>
                    <a:pt x="46" y="202"/>
                  </a:lnTo>
                  <a:lnTo>
                    <a:pt x="46" y="200"/>
                  </a:lnTo>
                  <a:lnTo>
                    <a:pt x="44" y="200"/>
                  </a:lnTo>
                  <a:lnTo>
                    <a:pt x="44" y="198"/>
                  </a:lnTo>
                  <a:lnTo>
                    <a:pt x="44" y="196"/>
                  </a:lnTo>
                  <a:lnTo>
                    <a:pt x="44" y="194"/>
                  </a:lnTo>
                  <a:lnTo>
                    <a:pt x="42" y="194"/>
                  </a:lnTo>
                  <a:lnTo>
                    <a:pt x="42" y="192"/>
                  </a:lnTo>
                  <a:lnTo>
                    <a:pt x="40" y="192"/>
                  </a:lnTo>
                  <a:lnTo>
                    <a:pt x="40" y="190"/>
                  </a:lnTo>
                  <a:lnTo>
                    <a:pt x="40" y="188"/>
                  </a:lnTo>
                  <a:lnTo>
                    <a:pt x="40" y="186"/>
                  </a:lnTo>
                  <a:lnTo>
                    <a:pt x="38" y="186"/>
                  </a:lnTo>
                  <a:lnTo>
                    <a:pt x="40" y="186"/>
                  </a:lnTo>
                  <a:lnTo>
                    <a:pt x="40" y="184"/>
                  </a:lnTo>
                  <a:lnTo>
                    <a:pt x="38" y="184"/>
                  </a:lnTo>
                  <a:lnTo>
                    <a:pt x="40" y="184"/>
                  </a:lnTo>
                  <a:lnTo>
                    <a:pt x="38" y="184"/>
                  </a:lnTo>
                  <a:lnTo>
                    <a:pt x="38" y="182"/>
                  </a:lnTo>
                  <a:lnTo>
                    <a:pt x="38" y="182"/>
                  </a:lnTo>
                  <a:lnTo>
                    <a:pt x="40" y="182"/>
                  </a:lnTo>
                  <a:lnTo>
                    <a:pt x="40" y="180"/>
                  </a:lnTo>
                  <a:lnTo>
                    <a:pt x="40" y="178"/>
                  </a:lnTo>
                  <a:lnTo>
                    <a:pt x="42" y="178"/>
                  </a:lnTo>
                  <a:lnTo>
                    <a:pt x="42" y="176"/>
                  </a:lnTo>
                  <a:lnTo>
                    <a:pt x="42" y="174"/>
                  </a:lnTo>
                  <a:lnTo>
                    <a:pt x="42" y="172"/>
                  </a:lnTo>
                  <a:lnTo>
                    <a:pt x="42" y="170"/>
                  </a:lnTo>
                  <a:lnTo>
                    <a:pt x="40" y="168"/>
                  </a:lnTo>
                  <a:lnTo>
                    <a:pt x="42" y="168"/>
                  </a:lnTo>
                  <a:lnTo>
                    <a:pt x="42" y="166"/>
                  </a:lnTo>
                  <a:lnTo>
                    <a:pt x="42" y="164"/>
                  </a:lnTo>
                  <a:lnTo>
                    <a:pt x="44" y="164"/>
                  </a:lnTo>
                  <a:lnTo>
                    <a:pt x="46" y="164"/>
                  </a:lnTo>
                  <a:lnTo>
                    <a:pt x="44" y="164"/>
                  </a:lnTo>
                  <a:lnTo>
                    <a:pt x="44" y="162"/>
                  </a:lnTo>
                  <a:lnTo>
                    <a:pt x="46" y="162"/>
                  </a:lnTo>
                  <a:lnTo>
                    <a:pt x="48" y="162"/>
                  </a:lnTo>
                  <a:lnTo>
                    <a:pt x="48" y="160"/>
                  </a:lnTo>
                  <a:lnTo>
                    <a:pt x="46" y="160"/>
                  </a:lnTo>
                  <a:lnTo>
                    <a:pt x="48" y="160"/>
                  </a:lnTo>
                  <a:lnTo>
                    <a:pt x="48" y="158"/>
                  </a:lnTo>
                  <a:lnTo>
                    <a:pt x="46" y="158"/>
                  </a:lnTo>
                  <a:lnTo>
                    <a:pt x="44" y="158"/>
                  </a:lnTo>
                  <a:lnTo>
                    <a:pt x="44" y="156"/>
                  </a:lnTo>
                  <a:lnTo>
                    <a:pt x="42" y="156"/>
                  </a:lnTo>
                  <a:lnTo>
                    <a:pt x="42" y="154"/>
                  </a:lnTo>
                  <a:lnTo>
                    <a:pt x="44" y="154"/>
                  </a:lnTo>
                  <a:lnTo>
                    <a:pt x="42" y="154"/>
                  </a:lnTo>
                  <a:lnTo>
                    <a:pt x="42" y="152"/>
                  </a:lnTo>
                  <a:lnTo>
                    <a:pt x="44" y="152"/>
                  </a:lnTo>
                  <a:lnTo>
                    <a:pt x="42" y="152"/>
                  </a:lnTo>
                  <a:lnTo>
                    <a:pt x="44" y="152"/>
                  </a:lnTo>
                  <a:lnTo>
                    <a:pt x="44" y="150"/>
                  </a:lnTo>
                  <a:lnTo>
                    <a:pt x="42" y="150"/>
                  </a:lnTo>
                  <a:lnTo>
                    <a:pt x="42" y="148"/>
                  </a:lnTo>
                  <a:lnTo>
                    <a:pt x="42" y="146"/>
                  </a:lnTo>
                  <a:lnTo>
                    <a:pt x="40" y="146"/>
                  </a:lnTo>
                  <a:lnTo>
                    <a:pt x="40" y="144"/>
                  </a:lnTo>
                  <a:lnTo>
                    <a:pt x="38" y="144"/>
                  </a:lnTo>
                  <a:lnTo>
                    <a:pt x="38" y="142"/>
                  </a:lnTo>
                  <a:lnTo>
                    <a:pt x="36" y="142"/>
                  </a:lnTo>
                  <a:lnTo>
                    <a:pt x="36" y="140"/>
                  </a:lnTo>
                  <a:lnTo>
                    <a:pt x="36" y="138"/>
                  </a:lnTo>
                  <a:lnTo>
                    <a:pt x="36" y="136"/>
                  </a:lnTo>
                  <a:lnTo>
                    <a:pt x="34" y="136"/>
                  </a:lnTo>
                  <a:lnTo>
                    <a:pt x="34" y="134"/>
                  </a:lnTo>
                  <a:lnTo>
                    <a:pt x="34" y="134"/>
                  </a:lnTo>
                  <a:lnTo>
                    <a:pt x="32" y="134"/>
                  </a:lnTo>
                  <a:lnTo>
                    <a:pt x="34" y="134"/>
                  </a:lnTo>
                  <a:lnTo>
                    <a:pt x="32" y="134"/>
                  </a:lnTo>
                  <a:lnTo>
                    <a:pt x="32" y="132"/>
                  </a:lnTo>
                  <a:lnTo>
                    <a:pt x="32" y="130"/>
                  </a:lnTo>
                  <a:lnTo>
                    <a:pt x="30" y="130"/>
                  </a:lnTo>
                  <a:lnTo>
                    <a:pt x="30" y="128"/>
                  </a:lnTo>
                  <a:lnTo>
                    <a:pt x="30" y="126"/>
                  </a:lnTo>
                  <a:lnTo>
                    <a:pt x="30" y="124"/>
                  </a:lnTo>
                  <a:lnTo>
                    <a:pt x="28" y="124"/>
                  </a:lnTo>
                  <a:lnTo>
                    <a:pt x="28" y="122"/>
                  </a:lnTo>
                  <a:lnTo>
                    <a:pt x="28" y="120"/>
                  </a:lnTo>
                  <a:lnTo>
                    <a:pt x="28" y="118"/>
                  </a:lnTo>
                  <a:lnTo>
                    <a:pt x="26" y="116"/>
                  </a:lnTo>
                  <a:lnTo>
                    <a:pt x="26" y="114"/>
                  </a:lnTo>
                  <a:lnTo>
                    <a:pt x="26" y="112"/>
                  </a:lnTo>
                  <a:lnTo>
                    <a:pt x="26" y="110"/>
                  </a:lnTo>
                  <a:lnTo>
                    <a:pt x="24" y="110"/>
                  </a:lnTo>
                  <a:lnTo>
                    <a:pt x="24" y="108"/>
                  </a:lnTo>
                  <a:lnTo>
                    <a:pt x="24" y="106"/>
                  </a:lnTo>
                  <a:lnTo>
                    <a:pt x="24" y="104"/>
                  </a:lnTo>
                  <a:lnTo>
                    <a:pt x="24" y="102"/>
                  </a:lnTo>
                  <a:lnTo>
                    <a:pt x="22" y="102"/>
                  </a:lnTo>
                  <a:lnTo>
                    <a:pt x="22" y="100"/>
                  </a:lnTo>
                  <a:lnTo>
                    <a:pt x="22" y="98"/>
                  </a:lnTo>
                  <a:lnTo>
                    <a:pt x="22" y="96"/>
                  </a:lnTo>
                  <a:lnTo>
                    <a:pt x="20" y="94"/>
                  </a:lnTo>
                  <a:lnTo>
                    <a:pt x="20" y="92"/>
                  </a:lnTo>
                  <a:lnTo>
                    <a:pt x="20" y="90"/>
                  </a:lnTo>
                  <a:lnTo>
                    <a:pt x="20" y="88"/>
                  </a:lnTo>
                  <a:lnTo>
                    <a:pt x="18" y="88"/>
                  </a:lnTo>
                  <a:lnTo>
                    <a:pt x="18" y="86"/>
                  </a:lnTo>
                  <a:lnTo>
                    <a:pt x="18" y="86"/>
                  </a:lnTo>
                  <a:lnTo>
                    <a:pt x="18" y="84"/>
                  </a:lnTo>
                  <a:lnTo>
                    <a:pt x="18" y="82"/>
                  </a:lnTo>
                  <a:lnTo>
                    <a:pt x="16" y="82"/>
                  </a:lnTo>
                  <a:lnTo>
                    <a:pt x="16" y="80"/>
                  </a:lnTo>
                  <a:lnTo>
                    <a:pt x="16" y="78"/>
                  </a:lnTo>
                  <a:lnTo>
                    <a:pt x="16" y="76"/>
                  </a:lnTo>
                  <a:lnTo>
                    <a:pt x="16" y="74"/>
                  </a:lnTo>
                  <a:lnTo>
                    <a:pt x="14" y="74"/>
                  </a:lnTo>
                  <a:lnTo>
                    <a:pt x="14" y="72"/>
                  </a:lnTo>
                  <a:lnTo>
                    <a:pt x="14" y="70"/>
                  </a:lnTo>
                  <a:lnTo>
                    <a:pt x="14" y="68"/>
                  </a:lnTo>
                  <a:lnTo>
                    <a:pt x="12" y="68"/>
                  </a:lnTo>
                  <a:lnTo>
                    <a:pt x="12" y="66"/>
                  </a:lnTo>
                  <a:lnTo>
                    <a:pt x="12" y="64"/>
                  </a:lnTo>
                  <a:lnTo>
                    <a:pt x="12" y="62"/>
                  </a:lnTo>
                  <a:lnTo>
                    <a:pt x="12" y="60"/>
                  </a:lnTo>
                  <a:lnTo>
                    <a:pt x="10" y="60"/>
                  </a:lnTo>
                  <a:lnTo>
                    <a:pt x="10" y="58"/>
                  </a:lnTo>
                  <a:lnTo>
                    <a:pt x="10" y="56"/>
                  </a:lnTo>
                  <a:lnTo>
                    <a:pt x="10" y="54"/>
                  </a:lnTo>
                  <a:lnTo>
                    <a:pt x="10" y="52"/>
                  </a:lnTo>
                  <a:lnTo>
                    <a:pt x="8" y="52"/>
                  </a:lnTo>
                  <a:lnTo>
                    <a:pt x="8" y="50"/>
                  </a:lnTo>
                  <a:lnTo>
                    <a:pt x="8" y="48"/>
                  </a:lnTo>
                  <a:lnTo>
                    <a:pt x="8" y="46"/>
                  </a:lnTo>
                  <a:lnTo>
                    <a:pt x="6" y="46"/>
                  </a:lnTo>
                  <a:lnTo>
                    <a:pt x="6" y="44"/>
                  </a:lnTo>
                  <a:lnTo>
                    <a:pt x="6" y="42"/>
                  </a:lnTo>
                  <a:lnTo>
                    <a:pt x="6" y="40"/>
                  </a:lnTo>
                  <a:lnTo>
                    <a:pt x="6" y="38"/>
                  </a:lnTo>
                  <a:lnTo>
                    <a:pt x="4" y="38"/>
                  </a:lnTo>
                  <a:lnTo>
                    <a:pt x="4" y="38"/>
                  </a:lnTo>
                  <a:lnTo>
                    <a:pt x="4" y="36"/>
                  </a:lnTo>
                  <a:lnTo>
                    <a:pt x="4" y="34"/>
                  </a:lnTo>
                  <a:lnTo>
                    <a:pt x="4" y="32"/>
                  </a:lnTo>
                  <a:lnTo>
                    <a:pt x="4" y="30"/>
                  </a:lnTo>
                  <a:lnTo>
                    <a:pt x="4" y="28"/>
                  </a:lnTo>
                  <a:lnTo>
                    <a:pt x="4" y="26"/>
                  </a:lnTo>
                  <a:lnTo>
                    <a:pt x="2" y="26"/>
                  </a:lnTo>
                  <a:lnTo>
                    <a:pt x="2" y="24"/>
                  </a:lnTo>
                  <a:lnTo>
                    <a:pt x="2" y="22"/>
                  </a:lnTo>
                  <a:lnTo>
                    <a:pt x="2" y="20"/>
                  </a:lnTo>
                  <a:lnTo>
                    <a:pt x="2" y="18"/>
                  </a:lnTo>
                  <a:lnTo>
                    <a:pt x="0" y="18"/>
                  </a:lnTo>
                  <a:lnTo>
                    <a:pt x="0" y="16"/>
                  </a:lnTo>
                  <a:lnTo>
                    <a:pt x="0" y="14"/>
                  </a:lnTo>
                  <a:lnTo>
                    <a:pt x="2" y="14"/>
                  </a:lnTo>
                  <a:lnTo>
                    <a:pt x="4" y="14"/>
                  </a:lnTo>
                  <a:lnTo>
                    <a:pt x="4" y="14"/>
                  </a:lnTo>
                  <a:lnTo>
                    <a:pt x="6" y="14"/>
                  </a:lnTo>
                  <a:lnTo>
                    <a:pt x="8" y="14"/>
                  </a:lnTo>
                  <a:lnTo>
                    <a:pt x="10" y="14"/>
                  </a:lnTo>
                  <a:lnTo>
                    <a:pt x="12" y="14"/>
                  </a:lnTo>
                  <a:lnTo>
                    <a:pt x="14" y="14"/>
                  </a:lnTo>
                  <a:lnTo>
                    <a:pt x="14" y="12"/>
                  </a:lnTo>
                  <a:lnTo>
                    <a:pt x="16" y="12"/>
                  </a:lnTo>
                  <a:lnTo>
                    <a:pt x="18" y="12"/>
                  </a:lnTo>
                  <a:lnTo>
                    <a:pt x="20" y="12"/>
                  </a:lnTo>
                  <a:lnTo>
                    <a:pt x="22" y="12"/>
                  </a:lnTo>
                  <a:lnTo>
                    <a:pt x="24" y="12"/>
                  </a:lnTo>
                  <a:lnTo>
                    <a:pt x="26" y="12"/>
                  </a:lnTo>
                  <a:lnTo>
                    <a:pt x="28" y="12"/>
                  </a:lnTo>
                  <a:lnTo>
                    <a:pt x="32" y="10"/>
                  </a:lnTo>
                  <a:lnTo>
                    <a:pt x="34" y="10"/>
                  </a:lnTo>
                  <a:lnTo>
                    <a:pt x="36" y="10"/>
                  </a:lnTo>
                  <a:lnTo>
                    <a:pt x="38" y="10"/>
                  </a:lnTo>
                  <a:lnTo>
                    <a:pt x="40" y="10"/>
                  </a:lnTo>
                  <a:lnTo>
                    <a:pt x="42" y="10"/>
                  </a:lnTo>
                  <a:lnTo>
                    <a:pt x="44" y="10"/>
                  </a:lnTo>
                  <a:lnTo>
                    <a:pt x="46" y="10"/>
                  </a:lnTo>
                  <a:lnTo>
                    <a:pt x="48" y="10"/>
                  </a:lnTo>
                  <a:lnTo>
                    <a:pt x="50" y="8"/>
                  </a:lnTo>
                  <a:lnTo>
                    <a:pt x="52" y="8"/>
                  </a:lnTo>
                  <a:lnTo>
                    <a:pt x="52" y="8"/>
                  </a:lnTo>
                  <a:lnTo>
                    <a:pt x="54" y="8"/>
                  </a:lnTo>
                  <a:lnTo>
                    <a:pt x="56" y="8"/>
                  </a:lnTo>
                  <a:lnTo>
                    <a:pt x="58" y="8"/>
                  </a:lnTo>
                  <a:lnTo>
                    <a:pt x="62" y="8"/>
                  </a:lnTo>
                  <a:lnTo>
                    <a:pt x="64" y="8"/>
                  </a:lnTo>
                  <a:lnTo>
                    <a:pt x="64" y="6"/>
                  </a:lnTo>
                  <a:lnTo>
                    <a:pt x="66" y="6"/>
                  </a:lnTo>
                  <a:lnTo>
                    <a:pt x="68" y="6"/>
                  </a:lnTo>
                  <a:lnTo>
                    <a:pt x="70" y="6"/>
                  </a:lnTo>
                  <a:lnTo>
                    <a:pt x="72" y="6"/>
                  </a:lnTo>
                  <a:lnTo>
                    <a:pt x="74" y="6"/>
                  </a:lnTo>
                  <a:lnTo>
                    <a:pt x="76" y="6"/>
                  </a:lnTo>
                  <a:lnTo>
                    <a:pt x="78" y="6"/>
                  </a:lnTo>
                  <a:lnTo>
                    <a:pt x="80" y="6"/>
                  </a:lnTo>
                  <a:lnTo>
                    <a:pt x="80" y="4"/>
                  </a:lnTo>
                  <a:lnTo>
                    <a:pt x="82" y="4"/>
                  </a:lnTo>
                  <a:lnTo>
                    <a:pt x="84" y="4"/>
                  </a:lnTo>
                  <a:lnTo>
                    <a:pt x="86" y="4"/>
                  </a:lnTo>
                  <a:lnTo>
                    <a:pt x="88" y="4"/>
                  </a:lnTo>
                  <a:lnTo>
                    <a:pt x="90" y="4"/>
                  </a:lnTo>
                  <a:lnTo>
                    <a:pt x="92" y="4"/>
                  </a:lnTo>
                  <a:lnTo>
                    <a:pt x="94" y="2"/>
                  </a:lnTo>
                  <a:lnTo>
                    <a:pt x="96" y="2"/>
                  </a:lnTo>
                  <a:lnTo>
                    <a:pt x="98" y="2"/>
                  </a:lnTo>
                  <a:lnTo>
                    <a:pt x="100" y="2"/>
                  </a:lnTo>
                  <a:lnTo>
                    <a:pt x="100" y="2"/>
                  </a:lnTo>
                  <a:lnTo>
                    <a:pt x="102" y="2"/>
                  </a:lnTo>
                  <a:lnTo>
                    <a:pt x="104" y="2"/>
                  </a:lnTo>
                  <a:lnTo>
                    <a:pt x="104" y="0"/>
                  </a:lnTo>
                  <a:lnTo>
                    <a:pt x="106" y="0"/>
                  </a:lnTo>
                  <a:lnTo>
                    <a:pt x="108" y="0"/>
                  </a:lnTo>
                  <a:lnTo>
                    <a:pt x="110" y="0"/>
                  </a:lnTo>
                  <a:close/>
                  <a:moveTo>
                    <a:pt x="224" y="142"/>
                  </a:moveTo>
                  <a:lnTo>
                    <a:pt x="224" y="140"/>
                  </a:lnTo>
                  <a:lnTo>
                    <a:pt x="224" y="142"/>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21" name="Freeform 1807">
              <a:extLst>
                <a:ext uri="{FF2B5EF4-FFF2-40B4-BE49-F238E27FC236}">
                  <a16:creationId xmlns:a16="http://schemas.microsoft.com/office/drawing/2014/main" id="{F352BA21-B9E7-C180-DB42-DAB6D85F0C74}"/>
                </a:ext>
              </a:extLst>
            </p:cNvPr>
            <p:cNvSpPr>
              <a:spLocks/>
            </p:cNvSpPr>
            <p:nvPr/>
          </p:nvSpPr>
          <p:spPr bwMode="auto">
            <a:xfrm rot="21201035">
              <a:off x="4361554" y="3009319"/>
              <a:ext cx="491293" cy="321333"/>
            </a:xfrm>
            <a:custGeom>
              <a:avLst/>
              <a:gdLst>
                <a:gd name="T0" fmla="*/ 174 w 248"/>
                <a:gd name="T1" fmla="*/ 8 h 172"/>
                <a:gd name="T2" fmla="*/ 190 w 248"/>
                <a:gd name="T3" fmla="*/ 8 h 172"/>
                <a:gd name="T4" fmla="*/ 206 w 248"/>
                <a:gd name="T5" fmla="*/ 8 h 172"/>
                <a:gd name="T6" fmla="*/ 210 w 248"/>
                <a:gd name="T7" fmla="*/ 16 h 172"/>
                <a:gd name="T8" fmla="*/ 208 w 248"/>
                <a:gd name="T9" fmla="*/ 28 h 172"/>
                <a:gd name="T10" fmla="*/ 212 w 248"/>
                <a:gd name="T11" fmla="*/ 38 h 172"/>
                <a:gd name="T12" fmla="*/ 214 w 248"/>
                <a:gd name="T13" fmla="*/ 48 h 172"/>
                <a:gd name="T14" fmla="*/ 226 w 248"/>
                <a:gd name="T15" fmla="*/ 52 h 172"/>
                <a:gd name="T16" fmla="*/ 230 w 248"/>
                <a:gd name="T17" fmla="*/ 62 h 172"/>
                <a:gd name="T18" fmla="*/ 238 w 248"/>
                <a:gd name="T19" fmla="*/ 70 h 172"/>
                <a:gd name="T20" fmla="*/ 244 w 248"/>
                <a:gd name="T21" fmla="*/ 76 h 172"/>
                <a:gd name="T22" fmla="*/ 248 w 248"/>
                <a:gd name="T23" fmla="*/ 86 h 172"/>
                <a:gd name="T24" fmla="*/ 244 w 248"/>
                <a:gd name="T25" fmla="*/ 98 h 172"/>
                <a:gd name="T26" fmla="*/ 238 w 248"/>
                <a:gd name="T27" fmla="*/ 108 h 172"/>
                <a:gd name="T28" fmla="*/ 226 w 248"/>
                <a:gd name="T29" fmla="*/ 114 h 172"/>
                <a:gd name="T30" fmla="*/ 214 w 248"/>
                <a:gd name="T31" fmla="*/ 118 h 172"/>
                <a:gd name="T32" fmla="*/ 216 w 248"/>
                <a:gd name="T33" fmla="*/ 130 h 172"/>
                <a:gd name="T34" fmla="*/ 220 w 248"/>
                <a:gd name="T35" fmla="*/ 136 h 172"/>
                <a:gd name="T36" fmla="*/ 214 w 248"/>
                <a:gd name="T37" fmla="*/ 148 h 172"/>
                <a:gd name="T38" fmla="*/ 210 w 248"/>
                <a:gd name="T39" fmla="*/ 156 h 172"/>
                <a:gd name="T40" fmla="*/ 202 w 248"/>
                <a:gd name="T41" fmla="*/ 162 h 172"/>
                <a:gd name="T42" fmla="*/ 198 w 248"/>
                <a:gd name="T43" fmla="*/ 170 h 172"/>
                <a:gd name="T44" fmla="*/ 192 w 248"/>
                <a:gd name="T45" fmla="*/ 164 h 172"/>
                <a:gd name="T46" fmla="*/ 182 w 248"/>
                <a:gd name="T47" fmla="*/ 158 h 172"/>
                <a:gd name="T48" fmla="*/ 170 w 248"/>
                <a:gd name="T49" fmla="*/ 160 h 172"/>
                <a:gd name="T50" fmla="*/ 154 w 248"/>
                <a:gd name="T51" fmla="*/ 160 h 172"/>
                <a:gd name="T52" fmla="*/ 138 w 248"/>
                <a:gd name="T53" fmla="*/ 160 h 172"/>
                <a:gd name="T54" fmla="*/ 124 w 248"/>
                <a:gd name="T55" fmla="*/ 160 h 172"/>
                <a:gd name="T56" fmla="*/ 108 w 248"/>
                <a:gd name="T57" fmla="*/ 160 h 172"/>
                <a:gd name="T58" fmla="*/ 98 w 248"/>
                <a:gd name="T59" fmla="*/ 158 h 172"/>
                <a:gd name="T60" fmla="*/ 82 w 248"/>
                <a:gd name="T61" fmla="*/ 158 h 172"/>
                <a:gd name="T62" fmla="*/ 68 w 248"/>
                <a:gd name="T63" fmla="*/ 158 h 172"/>
                <a:gd name="T64" fmla="*/ 54 w 248"/>
                <a:gd name="T65" fmla="*/ 156 h 172"/>
                <a:gd name="T66" fmla="*/ 38 w 248"/>
                <a:gd name="T67" fmla="*/ 156 h 172"/>
                <a:gd name="T68" fmla="*/ 26 w 248"/>
                <a:gd name="T69" fmla="*/ 154 h 172"/>
                <a:gd name="T70" fmla="*/ 22 w 248"/>
                <a:gd name="T71" fmla="*/ 146 h 172"/>
                <a:gd name="T72" fmla="*/ 26 w 248"/>
                <a:gd name="T73" fmla="*/ 134 h 172"/>
                <a:gd name="T74" fmla="*/ 26 w 248"/>
                <a:gd name="T75" fmla="*/ 126 h 172"/>
                <a:gd name="T76" fmla="*/ 22 w 248"/>
                <a:gd name="T77" fmla="*/ 118 h 172"/>
                <a:gd name="T78" fmla="*/ 22 w 248"/>
                <a:gd name="T79" fmla="*/ 110 h 172"/>
                <a:gd name="T80" fmla="*/ 18 w 248"/>
                <a:gd name="T81" fmla="*/ 106 h 172"/>
                <a:gd name="T82" fmla="*/ 16 w 248"/>
                <a:gd name="T83" fmla="*/ 96 h 172"/>
                <a:gd name="T84" fmla="*/ 16 w 248"/>
                <a:gd name="T85" fmla="*/ 88 h 172"/>
                <a:gd name="T86" fmla="*/ 14 w 248"/>
                <a:gd name="T87" fmla="*/ 80 h 172"/>
                <a:gd name="T88" fmla="*/ 12 w 248"/>
                <a:gd name="T89" fmla="*/ 74 h 172"/>
                <a:gd name="T90" fmla="*/ 8 w 248"/>
                <a:gd name="T91" fmla="*/ 66 h 172"/>
                <a:gd name="T92" fmla="*/ 8 w 248"/>
                <a:gd name="T93" fmla="*/ 58 h 172"/>
                <a:gd name="T94" fmla="*/ 4 w 248"/>
                <a:gd name="T95" fmla="*/ 46 h 172"/>
                <a:gd name="T96" fmla="*/ 0 w 248"/>
                <a:gd name="T97" fmla="*/ 38 h 172"/>
                <a:gd name="T98" fmla="*/ 4 w 248"/>
                <a:gd name="T99" fmla="*/ 32 h 172"/>
                <a:gd name="T100" fmla="*/ 8 w 248"/>
                <a:gd name="T101" fmla="*/ 24 h 172"/>
                <a:gd name="T102" fmla="*/ 4 w 248"/>
                <a:gd name="T103" fmla="*/ 12 h 172"/>
                <a:gd name="T104" fmla="*/ 4 w 248"/>
                <a:gd name="T105" fmla="*/ 0 h 172"/>
                <a:gd name="T106" fmla="*/ 20 w 248"/>
                <a:gd name="T107" fmla="*/ 2 h 172"/>
                <a:gd name="T108" fmla="*/ 34 w 248"/>
                <a:gd name="T109" fmla="*/ 4 h 172"/>
                <a:gd name="T110" fmla="*/ 52 w 248"/>
                <a:gd name="T111" fmla="*/ 4 h 172"/>
                <a:gd name="T112" fmla="*/ 72 w 248"/>
                <a:gd name="T113" fmla="*/ 6 h 172"/>
                <a:gd name="T114" fmla="*/ 88 w 248"/>
                <a:gd name="T115" fmla="*/ 6 h 172"/>
                <a:gd name="T116" fmla="*/ 112 w 248"/>
                <a:gd name="T117" fmla="*/ 6 h 172"/>
                <a:gd name="T118" fmla="*/ 134 w 248"/>
                <a:gd name="T119" fmla="*/ 8 h 172"/>
                <a:gd name="T120" fmla="*/ 150 w 248"/>
                <a:gd name="T121" fmla="*/ 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8" h="172">
                  <a:moveTo>
                    <a:pt x="160" y="8"/>
                  </a:moveTo>
                  <a:lnTo>
                    <a:pt x="162" y="8"/>
                  </a:lnTo>
                  <a:lnTo>
                    <a:pt x="164" y="8"/>
                  </a:lnTo>
                  <a:lnTo>
                    <a:pt x="166" y="8"/>
                  </a:lnTo>
                  <a:lnTo>
                    <a:pt x="168" y="8"/>
                  </a:lnTo>
                  <a:lnTo>
                    <a:pt x="170" y="8"/>
                  </a:lnTo>
                  <a:lnTo>
                    <a:pt x="172" y="8"/>
                  </a:lnTo>
                  <a:lnTo>
                    <a:pt x="174" y="8"/>
                  </a:lnTo>
                  <a:lnTo>
                    <a:pt x="176" y="8"/>
                  </a:lnTo>
                  <a:lnTo>
                    <a:pt x="178" y="8"/>
                  </a:lnTo>
                  <a:lnTo>
                    <a:pt x="178" y="8"/>
                  </a:lnTo>
                  <a:lnTo>
                    <a:pt x="182" y="8"/>
                  </a:lnTo>
                  <a:lnTo>
                    <a:pt x="184" y="8"/>
                  </a:lnTo>
                  <a:lnTo>
                    <a:pt x="186" y="8"/>
                  </a:lnTo>
                  <a:lnTo>
                    <a:pt x="188" y="8"/>
                  </a:lnTo>
                  <a:lnTo>
                    <a:pt x="190" y="8"/>
                  </a:lnTo>
                  <a:lnTo>
                    <a:pt x="192" y="8"/>
                  </a:lnTo>
                  <a:lnTo>
                    <a:pt x="194" y="8"/>
                  </a:lnTo>
                  <a:lnTo>
                    <a:pt x="196" y="8"/>
                  </a:lnTo>
                  <a:lnTo>
                    <a:pt x="198" y="8"/>
                  </a:lnTo>
                  <a:lnTo>
                    <a:pt x="200" y="8"/>
                  </a:lnTo>
                  <a:lnTo>
                    <a:pt x="202" y="8"/>
                  </a:lnTo>
                  <a:lnTo>
                    <a:pt x="204" y="8"/>
                  </a:lnTo>
                  <a:lnTo>
                    <a:pt x="206" y="8"/>
                  </a:lnTo>
                  <a:lnTo>
                    <a:pt x="206" y="10"/>
                  </a:lnTo>
                  <a:lnTo>
                    <a:pt x="206" y="12"/>
                  </a:lnTo>
                  <a:lnTo>
                    <a:pt x="208" y="12"/>
                  </a:lnTo>
                  <a:lnTo>
                    <a:pt x="208" y="14"/>
                  </a:lnTo>
                  <a:lnTo>
                    <a:pt x="206" y="14"/>
                  </a:lnTo>
                  <a:lnTo>
                    <a:pt x="206" y="16"/>
                  </a:lnTo>
                  <a:lnTo>
                    <a:pt x="208" y="16"/>
                  </a:lnTo>
                  <a:lnTo>
                    <a:pt x="210" y="16"/>
                  </a:lnTo>
                  <a:lnTo>
                    <a:pt x="210" y="18"/>
                  </a:lnTo>
                  <a:lnTo>
                    <a:pt x="212" y="18"/>
                  </a:lnTo>
                  <a:lnTo>
                    <a:pt x="212" y="20"/>
                  </a:lnTo>
                  <a:lnTo>
                    <a:pt x="212" y="22"/>
                  </a:lnTo>
                  <a:lnTo>
                    <a:pt x="212" y="24"/>
                  </a:lnTo>
                  <a:lnTo>
                    <a:pt x="210" y="24"/>
                  </a:lnTo>
                  <a:lnTo>
                    <a:pt x="210" y="26"/>
                  </a:lnTo>
                  <a:lnTo>
                    <a:pt x="208" y="28"/>
                  </a:lnTo>
                  <a:lnTo>
                    <a:pt x="208" y="30"/>
                  </a:lnTo>
                  <a:lnTo>
                    <a:pt x="208" y="32"/>
                  </a:lnTo>
                  <a:lnTo>
                    <a:pt x="208" y="34"/>
                  </a:lnTo>
                  <a:lnTo>
                    <a:pt x="210" y="34"/>
                  </a:lnTo>
                  <a:lnTo>
                    <a:pt x="210" y="36"/>
                  </a:lnTo>
                  <a:lnTo>
                    <a:pt x="210" y="36"/>
                  </a:lnTo>
                  <a:lnTo>
                    <a:pt x="210" y="38"/>
                  </a:lnTo>
                  <a:lnTo>
                    <a:pt x="212" y="38"/>
                  </a:lnTo>
                  <a:lnTo>
                    <a:pt x="212" y="40"/>
                  </a:lnTo>
                  <a:lnTo>
                    <a:pt x="212" y="42"/>
                  </a:lnTo>
                  <a:lnTo>
                    <a:pt x="212" y="44"/>
                  </a:lnTo>
                  <a:lnTo>
                    <a:pt x="212" y="46"/>
                  </a:lnTo>
                  <a:lnTo>
                    <a:pt x="214" y="46"/>
                  </a:lnTo>
                  <a:lnTo>
                    <a:pt x="212" y="46"/>
                  </a:lnTo>
                  <a:lnTo>
                    <a:pt x="214" y="46"/>
                  </a:lnTo>
                  <a:lnTo>
                    <a:pt x="214" y="48"/>
                  </a:lnTo>
                  <a:lnTo>
                    <a:pt x="216" y="48"/>
                  </a:lnTo>
                  <a:lnTo>
                    <a:pt x="216" y="50"/>
                  </a:lnTo>
                  <a:lnTo>
                    <a:pt x="218" y="50"/>
                  </a:lnTo>
                  <a:lnTo>
                    <a:pt x="220" y="50"/>
                  </a:lnTo>
                  <a:lnTo>
                    <a:pt x="222" y="50"/>
                  </a:lnTo>
                  <a:lnTo>
                    <a:pt x="224" y="50"/>
                  </a:lnTo>
                  <a:lnTo>
                    <a:pt x="224" y="52"/>
                  </a:lnTo>
                  <a:lnTo>
                    <a:pt x="226" y="52"/>
                  </a:lnTo>
                  <a:lnTo>
                    <a:pt x="226" y="52"/>
                  </a:lnTo>
                  <a:lnTo>
                    <a:pt x="226" y="54"/>
                  </a:lnTo>
                  <a:lnTo>
                    <a:pt x="226" y="56"/>
                  </a:lnTo>
                  <a:lnTo>
                    <a:pt x="228" y="56"/>
                  </a:lnTo>
                  <a:lnTo>
                    <a:pt x="228" y="58"/>
                  </a:lnTo>
                  <a:lnTo>
                    <a:pt x="228" y="60"/>
                  </a:lnTo>
                  <a:lnTo>
                    <a:pt x="228" y="62"/>
                  </a:lnTo>
                  <a:lnTo>
                    <a:pt x="230" y="62"/>
                  </a:lnTo>
                  <a:lnTo>
                    <a:pt x="232" y="62"/>
                  </a:lnTo>
                  <a:lnTo>
                    <a:pt x="232" y="64"/>
                  </a:lnTo>
                  <a:lnTo>
                    <a:pt x="234" y="64"/>
                  </a:lnTo>
                  <a:lnTo>
                    <a:pt x="234" y="66"/>
                  </a:lnTo>
                  <a:lnTo>
                    <a:pt x="236" y="66"/>
                  </a:lnTo>
                  <a:lnTo>
                    <a:pt x="236" y="68"/>
                  </a:lnTo>
                  <a:lnTo>
                    <a:pt x="238" y="68"/>
                  </a:lnTo>
                  <a:lnTo>
                    <a:pt x="238" y="70"/>
                  </a:lnTo>
                  <a:lnTo>
                    <a:pt x="236" y="70"/>
                  </a:lnTo>
                  <a:lnTo>
                    <a:pt x="236" y="72"/>
                  </a:lnTo>
                  <a:lnTo>
                    <a:pt x="238" y="72"/>
                  </a:lnTo>
                  <a:lnTo>
                    <a:pt x="238" y="74"/>
                  </a:lnTo>
                  <a:lnTo>
                    <a:pt x="240" y="74"/>
                  </a:lnTo>
                  <a:lnTo>
                    <a:pt x="240" y="76"/>
                  </a:lnTo>
                  <a:lnTo>
                    <a:pt x="242" y="76"/>
                  </a:lnTo>
                  <a:lnTo>
                    <a:pt x="244" y="76"/>
                  </a:lnTo>
                  <a:lnTo>
                    <a:pt x="244" y="78"/>
                  </a:lnTo>
                  <a:lnTo>
                    <a:pt x="246" y="78"/>
                  </a:lnTo>
                  <a:lnTo>
                    <a:pt x="246" y="80"/>
                  </a:lnTo>
                  <a:lnTo>
                    <a:pt x="248" y="80"/>
                  </a:lnTo>
                  <a:lnTo>
                    <a:pt x="248" y="82"/>
                  </a:lnTo>
                  <a:lnTo>
                    <a:pt x="248" y="84"/>
                  </a:lnTo>
                  <a:lnTo>
                    <a:pt x="248" y="84"/>
                  </a:lnTo>
                  <a:lnTo>
                    <a:pt x="248" y="86"/>
                  </a:lnTo>
                  <a:lnTo>
                    <a:pt x="248" y="88"/>
                  </a:lnTo>
                  <a:lnTo>
                    <a:pt x="248" y="90"/>
                  </a:lnTo>
                  <a:lnTo>
                    <a:pt x="248" y="92"/>
                  </a:lnTo>
                  <a:lnTo>
                    <a:pt x="248" y="94"/>
                  </a:lnTo>
                  <a:lnTo>
                    <a:pt x="246" y="94"/>
                  </a:lnTo>
                  <a:lnTo>
                    <a:pt x="246" y="96"/>
                  </a:lnTo>
                  <a:lnTo>
                    <a:pt x="244" y="96"/>
                  </a:lnTo>
                  <a:lnTo>
                    <a:pt x="244" y="98"/>
                  </a:lnTo>
                  <a:lnTo>
                    <a:pt x="242" y="98"/>
                  </a:lnTo>
                  <a:lnTo>
                    <a:pt x="242" y="100"/>
                  </a:lnTo>
                  <a:lnTo>
                    <a:pt x="242" y="102"/>
                  </a:lnTo>
                  <a:lnTo>
                    <a:pt x="242" y="104"/>
                  </a:lnTo>
                  <a:lnTo>
                    <a:pt x="242" y="106"/>
                  </a:lnTo>
                  <a:lnTo>
                    <a:pt x="240" y="106"/>
                  </a:lnTo>
                  <a:lnTo>
                    <a:pt x="240" y="108"/>
                  </a:lnTo>
                  <a:lnTo>
                    <a:pt x="238" y="108"/>
                  </a:lnTo>
                  <a:lnTo>
                    <a:pt x="238" y="110"/>
                  </a:lnTo>
                  <a:lnTo>
                    <a:pt x="236" y="110"/>
                  </a:lnTo>
                  <a:lnTo>
                    <a:pt x="234" y="110"/>
                  </a:lnTo>
                  <a:lnTo>
                    <a:pt x="232" y="110"/>
                  </a:lnTo>
                  <a:lnTo>
                    <a:pt x="230" y="112"/>
                  </a:lnTo>
                  <a:lnTo>
                    <a:pt x="228" y="114"/>
                  </a:lnTo>
                  <a:lnTo>
                    <a:pt x="226" y="114"/>
                  </a:lnTo>
                  <a:lnTo>
                    <a:pt x="226" y="114"/>
                  </a:lnTo>
                  <a:lnTo>
                    <a:pt x="224" y="114"/>
                  </a:lnTo>
                  <a:lnTo>
                    <a:pt x="222" y="114"/>
                  </a:lnTo>
                  <a:lnTo>
                    <a:pt x="222" y="116"/>
                  </a:lnTo>
                  <a:lnTo>
                    <a:pt x="220" y="116"/>
                  </a:lnTo>
                  <a:lnTo>
                    <a:pt x="218" y="116"/>
                  </a:lnTo>
                  <a:lnTo>
                    <a:pt x="216" y="116"/>
                  </a:lnTo>
                  <a:lnTo>
                    <a:pt x="214" y="116"/>
                  </a:lnTo>
                  <a:lnTo>
                    <a:pt x="214" y="118"/>
                  </a:lnTo>
                  <a:lnTo>
                    <a:pt x="214" y="120"/>
                  </a:lnTo>
                  <a:lnTo>
                    <a:pt x="214" y="122"/>
                  </a:lnTo>
                  <a:lnTo>
                    <a:pt x="214" y="124"/>
                  </a:lnTo>
                  <a:lnTo>
                    <a:pt x="212" y="124"/>
                  </a:lnTo>
                  <a:lnTo>
                    <a:pt x="212" y="126"/>
                  </a:lnTo>
                  <a:lnTo>
                    <a:pt x="214" y="128"/>
                  </a:lnTo>
                  <a:lnTo>
                    <a:pt x="214" y="130"/>
                  </a:lnTo>
                  <a:lnTo>
                    <a:pt x="216" y="130"/>
                  </a:lnTo>
                  <a:lnTo>
                    <a:pt x="218" y="130"/>
                  </a:lnTo>
                  <a:lnTo>
                    <a:pt x="218" y="132"/>
                  </a:lnTo>
                  <a:lnTo>
                    <a:pt x="218" y="132"/>
                  </a:lnTo>
                  <a:lnTo>
                    <a:pt x="220" y="132"/>
                  </a:lnTo>
                  <a:lnTo>
                    <a:pt x="218" y="132"/>
                  </a:lnTo>
                  <a:lnTo>
                    <a:pt x="218" y="134"/>
                  </a:lnTo>
                  <a:lnTo>
                    <a:pt x="220" y="134"/>
                  </a:lnTo>
                  <a:lnTo>
                    <a:pt x="220" y="136"/>
                  </a:lnTo>
                  <a:lnTo>
                    <a:pt x="218" y="138"/>
                  </a:lnTo>
                  <a:lnTo>
                    <a:pt x="218" y="140"/>
                  </a:lnTo>
                  <a:lnTo>
                    <a:pt x="218" y="142"/>
                  </a:lnTo>
                  <a:lnTo>
                    <a:pt x="216" y="142"/>
                  </a:lnTo>
                  <a:lnTo>
                    <a:pt x="216" y="144"/>
                  </a:lnTo>
                  <a:lnTo>
                    <a:pt x="214" y="144"/>
                  </a:lnTo>
                  <a:lnTo>
                    <a:pt x="214" y="146"/>
                  </a:lnTo>
                  <a:lnTo>
                    <a:pt x="214" y="148"/>
                  </a:lnTo>
                  <a:lnTo>
                    <a:pt x="212" y="148"/>
                  </a:lnTo>
                  <a:lnTo>
                    <a:pt x="214" y="148"/>
                  </a:lnTo>
                  <a:lnTo>
                    <a:pt x="214" y="150"/>
                  </a:lnTo>
                  <a:lnTo>
                    <a:pt x="212" y="150"/>
                  </a:lnTo>
                  <a:lnTo>
                    <a:pt x="212" y="152"/>
                  </a:lnTo>
                  <a:lnTo>
                    <a:pt x="212" y="154"/>
                  </a:lnTo>
                  <a:lnTo>
                    <a:pt x="212" y="156"/>
                  </a:lnTo>
                  <a:lnTo>
                    <a:pt x="210" y="156"/>
                  </a:lnTo>
                  <a:lnTo>
                    <a:pt x="208" y="156"/>
                  </a:lnTo>
                  <a:lnTo>
                    <a:pt x="206" y="156"/>
                  </a:lnTo>
                  <a:lnTo>
                    <a:pt x="206" y="158"/>
                  </a:lnTo>
                  <a:lnTo>
                    <a:pt x="204" y="158"/>
                  </a:lnTo>
                  <a:lnTo>
                    <a:pt x="202" y="158"/>
                  </a:lnTo>
                  <a:lnTo>
                    <a:pt x="202" y="160"/>
                  </a:lnTo>
                  <a:lnTo>
                    <a:pt x="200" y="162"/>
                  </a:lnTo>
                  <a:lnTo>
                    <a:pt x="202" y="162"/>
                  </a:lnTo>
                  <a:lnTo>
                    <a:pt x="202" y="164"/>
                  </a:lnTo>
                  <a:lnTo>
                    <a:pt x="202" y="166"/>
                  </a:lnTo>
                  <a:lnTo>
                    <a:pt x="202" y="168"/>
                  </a:lnTo>
                  <a:lnTo>
                    <a:pt x="202" y="170"/>
                  </a:lnTo>
                  <a:lnTo>
                    <a:pt x="200" y="170"/>
                  </a:lnTo>
                  <a:lnTo>
                    <a:pt x="200" y="172"/>
                  </a:lnTo>
                  <a:lnTo>
                    <a:pt x="200" y="170"/>
                  </a:lnTo>
                  <a:lnTo>
                    <a:pt x="198" y="170"/>
                  </a:lnTo>
                  <a:lnTo>
                    <a:pt x="198" y="172"/>
                  </a:lnTo>
                  <a:lnTo>
                    <a:pt x="198" y="170"/>
                  </a:lnTo>
                  <a:lnTo>
                    <a:pt x="196" y="170"/>
                  </a:lnTo>
                  <a:lnTo>
                    <a:pt x="196" y="168"/>
                  </a:lnTo>
                  <a:lnTo>
                    <a:pt x="196" y="166"/>
                  </a:lnTo>
                  <a:lnTo>
                    <a:pt x="194" y="166"/>
                  </a:lnTo>
                  <a:lnTo>
                    <a:pt x="192" y="166"/>
                  </a:lnTo>
                  <a:lnTo>
                    <a:pt x="192" y="164"/>
                  </a:lnTo>
                  <a:lnTo>
                    <a:pt x="192" y="162"/>
                  </a:lnTo>
                  <a:lnTo>
                    <a:pt x="190" y="162"/>
                  </a:lnTo>
                  <a:lnTo>
                    <a:pt x="188" y="162"/>
                  </a:lnTo>
                  <a:lnTo>
                    <a:pt x="188" y="160"/>
                  </a:lnTo>
                  <a:lnTo>
                    <a:pt x="188" y="158"/>
                  </a:lnTo>
                  <a:lnTo>
                    <a:pt x="186" y="158"/>
                  </a:lnTo>
                  <a:lnTo>
                    <a:pt x="184" y="158"/>
                  </a:lnTo>
                  <a:lnTo>
                    <a:pt x="182" y="158"/>
                  </a:lnTo>
                  <a:lnTo>
                    <a:pt x="180" y="158"/>
                  </a:lnTo>
                  <a:lnTo>
                    <a:pt x="178" y="158"/>
                  </a:lnTo>
                  <a:lnTo>
                    <a:pt x="178" y="158"/>
                  </a:lnTo>
                  <a:lnTo>
                    <a:pt x="176" y="158"/>
                  </a:lnTo>
                  <a:lnTo>
                    <a:pt x="174" y="158"/>
                  </a:lnTo>
                  <a:lnTo>
                    <a:pt x="172" y="158"/>
                  </a:lnTo>
                  <a:lnTo>
                    <a:pt x="170" y="158"/>
                  </a:lnTo>
                  <a:lnTo>
                    <a:pt x="170" y="160"/>
                  </a:lnTo>
                  <a:lnTo>
                    <a:pt x="168" y="160"/>
                  </a:lnTo>
                  <a:lnTo>
                    <a:pt x="166" y="160"/>
                  </a:lnTo>
                  <a:lnTo>
                    <a:pt x="164" y="160"/>
                  </a:lnTo>
                  <a:lnTo>
                    <a:pt x="162" y="160"/>
                  </a:lnTo>
                  <a:lnTo>
                    <a:pt x="160" y="160"/>
                  </a:lnTo>
                  <a:lnTo>
                    <a:pt x="158" y="160"/>
                  </a:lnTo>
                  <a:lnTo>
                    <a:pt x="156" y="160"/>
                  </a:lnTo>
                  <a:lnTo>
                    <a:pt x="154" y="160"/>
                  </a:lnTo>
                  <a:lnTo>
                    <a:pt x="152" y="160"/>
                  </a:lnTo>
                  <a:lnTo>
                    <a:pt x="150" y="160"/>
                  </a:lnTo>
                  <a:lnTo>
                    <a:pt x="148" y="160"/>
                  </a:lnTo>
                  <a:lnTo>
                    <a:pt x="146" y="160"/>
                  </a:lnTo>
                  <a:lnTo>
                    <a:pt x="144" y="160"/>
                  </a:lnTo>
                  <a:lnTo>
                    <a:pt x="142" y="160"/>
                  </a:lnTo>
                  <a:lnTo>
                    <a:pt x="140" y="160"/>
                  </a:lnTo>
                  <a:lnTo>
                    <a:pt x="138" y="160"/>
                  </a:lnTo>
                  <a:lnTo>
                    <a:pt x="136" y="160"/>
                  </a:lnTo>
                  <a:lnTo>
                    <a:pt x="134" y="160"/>
                  </a:lnTo>
                  <a:lnTo>
                    <a:pt x="132" y="160"/>
                  </a:lnTo>
                  <a:lnTo>
                    <a:pt x="130" y="160"/>
                  </a:lnTo>
                  <a:lnTo>
                    <a:pt x="130" y="160"/>
                  </a:lnTo>
                  <a:lnTo>
                    <a:pt x="128" y="160"/>
                  </a:lnTo>
                  <a:lnTo>
                    <a:pt x="126" y="160"/>
                  </a:lnTo>
                  <a:lnTo>
                    <a:pt x="124" y="160"/>
                  </a:lnTo>
                  <a:lnTo>
                    <a:pt x="122" y="160"/>
                  </a:lnTo>
                  <a:lnTo>
                    <a:pt x="120" y="160"/>
                  </a:lnTo>
                  <a:lnTo>
                    <a:pt x="118" y="160"/>
                  </a:lnTo>
                  <a:lnTo>
                    <a:pt x="116" y="160"/>
                  </a:lnTo>
                  <a:lnTo>
                    <a:pt x="114" y="160"/>
                  </a:lnTo>
                  <a:lnTo>
                    <a:pt x="112" y="160"/>
                  </a:lnTo>
                  <a:lnTo>
                    <a:pt x="110" y="160"/>
                  </a:lnTo>
                  <a:lnTo>
                    <a:pt x="108" y="160"/>
                  </a:lnTo>
                  <a:lnTo>
                    <a:pt x="106" y="160"/>
                  </a:lnTo>
                  <a:lnTo>
                    <a:pt x="104" y="160"/>
                  </a:lnTo>
                  <a:lnTo>
                    <a:pt x="102" y="160"/>
                  </a:lnTo>
                  <a:lnTo>
                    <a:pt x="100" y="160"/>
                  </a:lnTo>
                  <a:lnTo>
                    <a:pt x="100" y="158"/>
                  </a:lnTo>
                  <a:lnTo>
                    <a:pt x="100" y="160"/>
                  </a:lnTo>
                  <a:lnTo>
                    <a:pt x="100" y="158"/>
                  </a:lnTo>
                  <a:lnTo>
                    <a:pt x="98" y="158"/>
                  </a:lnTo>
                  <a:lnTo>
                    <a:pt x="96" y="158"/>
                  </a:lnTo>
                  <a:lnTo>
                    <a:pt x="94" y="158"/>
                  </a:lnTo>
                  <a:lnTo>
                    <a:pt x="92" y="158"/>
                  </a:lnTo>
                  <a:lnTo>
                    <a:pt x="90" y="158"/>
                  </a:lnTo>
                  <a:lnTo>
                    <a:pt x="88" y="158"/>
                  </a:lnTo>
                  <a:lnTo>
                    <a:pt x="86" y="158"/>
                  </a:lnTo>
                  <a:lnTo>
                    <a:pt x="84" y="158"/>
                  </a:lnTo>
                  <a:lnTo>
                    <a:pt x="82" y="158"/>
                  </a:lnTo>
                  <a:lnTo>
                    <a:pt x="80" y="158"/>
                  </a:lnTo>
                  <a:lnTo>
                    <a:pt x="80" y="158"/>
                  </a:lnTo>
                  <a:lnTo>
                    <a:pt x="78" y="158"/>
                  </a:lnTo>
                  <a:lnTo>
                    <a:pt x="76" y="158"/>
                  </a:lnTo>
                  <a:lnTo>
                    <a:pt x="74" y="158"/>
                  </a:lnTo>
                  <a:lnTo>
                    <a:pt x="72" y="158"/>
                  </a:lnTo>
                  <a:lnTo>
                    <a:pt x="70" y="158"/>
                  </a:lnTo>
                  <a:lnTo>
                    <a:pt x="68" y="158"/>
                  </a:lnTo>
                  <a:lnTo>
                    <a:pt x="66" y="158"/>
                  </a:lnTo>
                  <a:lnTo>
                    <a:pt x="64" y="158"/>
                  </a:lnTo>
                  <a:lnTo>
                    <a:pt x="62" y="158"/>
                  </a:lnTo>
                  <a:lnTo>
                    <a:pt x="60" y="158"/>
                  </a:lnTo>
                  <a:lnTo>
                    <a:pt x="58" y="158"/>
                  </a:lnTo>
                  <a:lnTo>
                    <a:pt x="56" y="158"/>
                  </a:lnTo>
                  <a:lnTo>
                    <a:pt x="54" y="158"/>
                  </a:lnTo>
                  <a:lnTo>
                    <a:pt x="54" y="156"/>
                  </a:lnTo>
                  <a:lnTo>
                    <a:pt x="52" y="156"/>
                  </a:lnTo>
                  <a:lnTo>
                    <a:pt x="50" y="156"/>
                  </a:lnTo>
                  <a:lnTo>
                    <a:pt x="48" y="156"/>
                  </a:lnTo>
                  <a:lnTo>
                    <a:pt x="46" y="156"/>
                  </a:lnTo>
                  <a:lnTo>
                    <a:pt x="44" y="156"/>
                  </a:lnTo>
                  <a:lnTo>
                    <a:pt x="42" y="156"/>
                  </a:lnTo>
                  <a:lnTo>
                    <a:pt x="40" y="156"/>
                  </a:lnTo>
                  <a:lnTo>
                    <a:pt x="38" y="156"/>
                  </a:lnTo>
                  <a:lnTo>
                    <a:pt x="36" y="156"/>
                  </a:lnTo>
                  <a:lnTo>
                    <a:pt x="34" y="156"/>
                  </a:lnTo>
                  <a:lnTo>
                    <a:pt x="32" y="156"/>
                  </a:lnTo>
                  <a:lnTo>
                    <a:pt x="32" y="156"/>
                  </a:lnTo>
                  <a:lnTo>
                    <a:pt x="30" y="156"/>
                  </a:lnTo>
                  <a:lnTo>
                    <a:pt x="28" y="156"/>
                  </a:lnTo>
                  <a:lnTo>
                    <a:pt x="28" y="154"/>
                  </a:lnTo>
                  <a:lnTo>
                    <a:pt x="26" y="154"/>
                  </a:lnTo>
                  <a:lnTo>
                    <a:pt x="28" y="154"/>
                  </a:lnTo>
                  <a:lnTo>
                    <a:pt x="26" y="154"/>
                  </a:lnTo>
                  <a:lnTo>
                    <a:pt x="26" y="152"/>
                  </a:lnTo>
                  <a:lnTo>
                    <a:pt x="26" y="150"/>
                  </a:lnTo>
                  <a:lnTo>
                    <a:pt x="24" y="150"/>
                  </a:lnTo>
                  <a:lnTo>
                    <a:pt x="24" y="148"/>
                  </a:lnTo>
                  <a:lnTo>
                    <a:pt x="22" y="148"/>
                  </a:lnTo>
                  <a:lnTo>
                    <a:pt x="22" y="146"/>
                  </a:lnTo>
                  <a:lnTo>
                    <a:pt x="24" y="146"/>
                  </a:lnTo>
                  <a:lnTo>
                    <a:pt x="24" y="144"/>
                  </a:lnTo>
                  <a:lnTo>
                    <a:pt x="24" y="142"/>
                  </a:lnTo>
                  <a:lnTo>
                    <a:pt x="24" y="140"/>
                  </a:lnTo>
                  <a:lnTo>
                    <a:pt x="26" y="138"/>
                  </a:lnTo>
                  <a:lnTo>
                    <a:pt x="26" y="136"/>
                  </a:lnTo>
                  <a:lnTo>
                    <a:pt x="24" y="136"/>
                  </a:lnTo>
                  <a:lnTo>
                    <a:pt x="26" y="134"/>
                  </a:lnTo>
                  <a:lnTo>
                    <a:pt x="26" y="132"/>
                  </a:lnTo>
                  <a:lnTo>
                    <a:pt x="24" y="132"/>
                  </a:lnTo>
                  <a:lnTo>
                    <a:pt x="24" y="132"/>
                  </a:lnTo>
                  <a:lnTo>
                    <a:pt x="24" y="130"/>
                  </a:lnTo>
                  <a:lnTo>
                    <a:pt x="24" y="128"/>
                  </a:lnTo>
                  <a:lnTo>
                    <a:pt x="24" y="126"/>
                  </a:lnTo>
                  <a:lnTo>
                    <a:pt x="24" y="124"/>
                  </a:lnTo>
                  <a:lnTo>
                    <a:pt x="26" y="126"/>
                  </a:lnTo>
                  <a:lnTo>
                    <a:pt x="26" y="124"/>
                  </a:lnTo>
                  <a:lnTo>
                    <a:pt x="24" y="124"/>
                  </a:lnTo>
                  <a:lnTo>
                    <a:pt x="22" y="124"/>
                  </a:lnTo>
                  <a:lnTo>
                    <a:pt x="22" y="122"/>
                  </a:lnTo>
                  <a:lnTo>
                    <a:pt x="24" y="122"/>
                  </a:lnTo>
                  <a:lnTo>
                    <a:pt x="24" y="120"/>
                  </a:lnTo>
                  <a:lnTo>
                    <a:pt x="22" y="120"/>
                  </a:lnTo>
                  <a:lnTo>
                    <a:pt x="22" y="118"/>
                  </a:lnTo>
                  <a:lnTo>
                    <a:pt x="24" y="118"/>
                  </a:lnTo>
                  <a:lnTo>
                    <a:pt x="24" y="120"/>
                  </a:lnTo>
                  <a:lnTo>
                    <a:pt x="24" y="118"/>
                  </a:lnTo>
                  <a:lnTo>
                    <a:pt x="24" y="116"/>
                  </a:lnTo>
                  <a:lnTo>
                    <a:pt x="22" y="116"/>
                  </a:lnTo>
                  <a:lnTo>
                    <a:pt x="22" y="114"/>
                  </a:lnTo>
                  <a:lnTo>
                    <a:pt x="22" y="112"/>
                  </a:lnTo>
                  <a:lnTo>
                    <a:pt x="22" y="110"/>
                  </a:lnTo>
                  <a:lnTo>
                    <a:pt x="24" y="110"/>
                  </a:lnTo>
                  <a:lnTo>
                    <a:pt x="24" y="108"/>
                  </a:lnTo>
                  <a:lnTo>
                    <a:pt x="22" y="108"/>
                  </a:lnTo>
                  <a:lnTo>
                    <a:pt x="20" y="108"/>
                  </a:lnTo>
                  <a:lnTo>
                    <a:pt x="20" y="106"/>
                  </a:lnTo>
                  <a:lnTo>
                    <a:pt x="20" y="104"/>
                  </a:lnTo>
                  <a:lnTo>
                    <a:pt x="20" y="106"/>
                  </a:lnTo>
                  <a:lnTo>
                    <a:pt x="18" y="106"/>
                  </a:lnTo>
                  <a:lnTo>
                    <a:pt x="18" y="104"/>
                  </a:lnTo>
                  <a:lnTo>
                    <a:pt x="16" y="104"/>
                  </a:lnTo>
                  <a:lnTo>
                    <a:pt x="16" y="102"/>
                  </a:lnTo>
                  <a:lnTo>
                    <a:pt x="18" y="102"/>
                  </a:lnTo>
                  <a:lnTo>
                    <a:pt x="16" y="102"/>
                  </a:lnTo>
                  <a:lnTo>
                    <a:pt x="16" y="100"/>
                  </a:lnTo>
                  <a:lnTo>
                    <a:pt x="16" y="98"/>
                  </a:lnTo>
                  <a:lnTo>
                    <a:pt x="16" y="96"/>
                  </a:lnTo>
                  <a:lnTo>
                    <a:pt x="18" y="96"/>
                  </a:lnTo>
                  <a:lnTo>
                    <a:pt x="18" y="94"/>
                  </a:lnTo>
                  <a:lnTo>
                    <a:pt x="16" y="94"/>
                  </a:lnTo>
                  <a:lnTo>
                    <a:pt x="16" y="92"/>
                  </a:lnTo>
                  <a:lnTo>
                    <a:pt x="18" y="92"/>
                  </a:lnTo>
                  <a:lnTo>
                    <a:pt x="18" y="90"/>
                  </a:lnTo>
                  <a:lnTo>
                    <a:pt x="18" y="88"/>
                  </a:lnTo>
                  <a:lnTo>
                    <a:pt x="16" y="88"/>
                  </a:lnTo>
                  <a:lnTo>
                    <a:pt x="18" y="88"/>
                  </a:lnTo>
                  <a:lnTo>
                    <a:pt x="16" y="88"/>
                  </a:lnTo>
                  <a:lnTo>
                    <a:pt x="16" y="86"/>
                  </a:lnTo>
                  <a:lnTo>
                    <a:pt x="16" y="84"/>
                  </a:lnTo>
                  <a:lnTo>
                    <a:pt x="16" y="84"/>
                  </a:lnTo>
                  <a:lnTo>
                    <a:pt x="16" y="82"/>
                  </a:lnTo>
                  <a:lnTo>
                    <a:pt x="14" y="82"/>
                  </a:lnTo>
                  <a:lnTo>
                    <a:pt x="14" y="80"/>
                  </a:lnTo>
                  <a:lnTo>
                    <a:pt x="14" y="82"/>
                  </a:lnTo>
                  <a:lnTo>
                    <a:pt x="12" y="82"/>
                  </a:lnTo>
                  <a:lnTo>
                    <a:pt x="12" y="80"/>
                  </a:lnTo>
                  <a:lnTo>
                    <a:pt x="14" y="80"/>
                  </a:lnTo>
                  <a:lnTo>
                    <a:pt x="14" y="78"/>
                  </a:lnTo>
                  <a:lnTo>
                    <a:pt x="12" y="78"/>
                  </a:lnTo>
                  <a:lnTo>
                    <a:pt x="12" y="76"/>
                  </a:lnTo>
                  <a:lnTo>
                    <a:pt x="12" y="74"/>
                  </a:lnTo>
                  <a:lnTo>
                    <a:pt x="10" y="74"/>
                  </a:lnTo>
                  <a:lnTo>
                    <a:pt x="10" y="72"/>
                  </a:lnTo>
                  <a:lnTo>
                    <a:pt x="8" y="72"/>
                  </a:lnTo>
                  <a:lnTo>
                    <a:pt x="8" y="70"/>
                  </a:lnTo>
                  <a:lnTo>
                    <a:pt x="8" y="68"/>
                  </a:lnTo>
                  <a:lnTo>
                    <a:pt x="10" y="68"/>
                  </a:lnTo>
                  <a:lnTo>
                    <a:pt x="10" y="66"/>
                  </a:lnTo>
                  <a:lnTo>
                    <a:pt x="8" y="66"/>
                  </a:lnTo>
                  <a:lnTo>
                    <a:pt x="8" y="64"/>
                  </a:lnTo>
                  <a:lnTo>
                    <a:pt x="8" y="62"/>
                  </a:lnTo>
                  <a:lnTo>
                    <a:pt x="6" y="62"/>
                  </a:lnTo>
                  <a:lnTo>
                    <a:pt x="6" y="60"/>
                  </a:lnTo>
                  <a:lnTo>
                    <a:pt x="8" y="60"/>
                  </a:lnTo>
                  <a:lnTo>
                    <a:pt x="6" y="60"/>
                  </a:lnTo>
                  <a:lnTo>
                    <a:pt x="6" y="58"/>
                  </a:lnTo>
                  <a:lnTo>
                    <a:pt x="8" y="58"/>
                  </a:lnTo>
                  <a:lnTo>
                    <a:pt x="8" y="56"/>
                  </a:lnTo>
                  <a:lnTo>
                    <a:pt x="8" y="54"/>
                  </a:lnTo>
                  <a:lnTo>
                    <a:pt x="6" y="54"/>
                  </a:lnTo>
                  <a:lnTo>
                    <a:pt x="4" y="54"/>
                  </a:lnTo>
                  <a:lnTo>
                    <a:pt x="4" y="52"/>
                  </a:lnTo>
                  <a:lnTo>
                    <a:pt x="4" y="50"/>
                  </a:lnTo>
                  <a:lnTo>
                    <a:pt x="4" y="48"/>
                  </a:lnTo>
                  <a:lnTo>
                    <a:pt x="4" y="46"/>
                  </a:lnTo>
                  <a:lnTo>
                    <a:pt x="4" y="48"/>
                  </a:lnTo>
                  <a:lnTo>
                    <a:pt x="4" y="46"/>
                  </a:lnTo>
                  <a:lnTo>
                    <a:pt x="2" y="46"/>
                  </a:lnTo>
                  <a:lnTo>
                    <a:pt x="2" y="44"/>
                  </a:lnTo>
                  <a:lnTo>
                    <a:pt x="2" y="42"/>
                  </a:lnTo>
                  <a:lnTo>
                    <a:pt x="0" y="42"/>
                  </a:lnTo>
                  <a:lnTo>
                    <a:pt x="0" y="40"/>
                  </a:lnTo>
                  <a:lnTo>
                    <a:pt x="0" y="38"/>
                  </a:lnTo>
                  <a:lnTo>
                    <a:pt x="2" y="38"/>
                  </a:lnTo>
                  <a:lnTo>
                    <a:pt x="2" y="36"/>
                  </a:lnTo>
                  <a:lnTo>
                    <a:pt x="2" y="36"/>
                  </a:lnTo>
                  <a:lnTo>
                    <a:pt x="2" y="36"/>
                  </a:lnTo>
                  <a:lnTo>
                    <a:pt x="2" y="36"/>
                  </a:lnTo>
                  <a:lnTo>
                    <a:pt x="4" y="36"/>
                  </a:lnTo>
                  <a:lnTo>
                    <a:pt x="4" y="34"/>
                  </a:lnTo>
                  <a:lnTo>
                    <a:pt x="4" y="32"/>
                  </a:lnTo>
                  <a:lnTo>
                    <a:pt x="6" y="32"/>
                  </a:lnTo>
                  <a:lnTo>
                    <a:pt x="6" y="30"/>
                  </a:lnTo>
                  <a:lnTo>
                    <a:pt x="4" y="30"/>
                  </a:lnTo>
                  <a:lnTo>
                    <a:pt x="6" y="30"/>
                  </a:lnTo>
                  <a:lnTo>
                    <a:pt x="6" y="28"/>
                  </a:lnTo>
                  <a:lnTo>
                    <a:pt x="6" y="26"/>
                  </a:lnTo>
                  <a:lnTo>
                    <a:pt x="6" y="24"/>
                  </a:lnTo>
                  <a:lnTo>
                    <a:pt x="8" y="24"/>
                  </a:lnTo>
                  <a:lnTo>
                    <a:pt x="8" y="22"/>
                  </a:lnTo>
                  <a:lnTo>
                    <a:pt x="8" y="20"/>
                  </a:lnTo>
                  <a:lnTo>
                    <a:pt x="8" y="18"/>
                  </a:lnTo>
                  <a:lnTo>
                    <a:pt x="8" y="16"/>
                  </a:lnTo>
                  <a:lnTo>
                    <a:pt x="6" y="16"/>
                  </a:lnTo>
                  <a:lnTo>
                    <a:pt x="4" y="16"/>
                  </a:lnTo>
                  <a:lnTo>
                    <a:pt x="4" y="14"/>
                  </a:lnTo>
                  <a:lnTo>
                    <a:pt x="4" y="12"/>
                  </a:lnTo>
                  <a:lnTo>
                    <a:pt x="6" y="12"/>
                  </a:lnTo>
                  <a:lnTo>
                    <a:pt x="6" y="10"/>
                  </a:lnTo>
                  <a:lnTo>
                    <a:pt x="6" y="8"/>
                  </a:lnTo>
                  <a:lnTo>
                    <a:pt x="6" y="6"/>
                  </a:lnTo>
                  <a:lnTo>
                    <a:pt x="4" y="6"/>
                  </a:lnTo>
                  <a:lnTo>
                    <a:pt x="4" y="4"/>
                  </a:lnTo>
                  <a:lnTo>
                    <a:pt x="4" y="2"/>
                  </a:lnTo>
                  <a:lnTo>
                    <a:pt x="4" y="0"/>
                  </a:lnTo>
                  <a:lnTo>
                    <a:pt x="6" y="2"/>
                  </a:lnTo>
                  <a:lnTo>
                    <a:pt x="8" y="2"/>
                  </a:lnTo>
                  <a:lnTo>
                    <a:pt x="10" y="2"/>
                  </a:lnTo>
                  <a:lnTo>
                    <a:pt x="12" y="2"/>
                  </a:lnTo>
                  <a:lnTo>
                    <a:pt x="14" y="2"/>
                  </a:lnTo>
                  <a:lnTo>
                    <a:pt x="16" y="2"/>
                  </a:lnTo>
                  <a:lnTo>
                    <a:pt x="18" y="2"/>
                  </a:lnTo>
                  <a:lnTo>
                    <a:pt x="20" y="2"/>
                  </a:lnTo>
                  <a:lnTo>
                    <a:pt x="22" y="2"/>
                  </a:lnTo>
                  <a:lnTo>
                    <a:pt x="24" y="2"/>
                  </a:lnTo>
                  <a:lnTo>
                    <a:pt x="26" y="2"/>
                  </a:lnTo>
                  <a:lnTo>
                    <a:pt x="28" y="2"/>
                  </a:lnTo>
                  <a:lnTo>
                    <a:pt x="32" y="2"/>
                  </a:lnTo>
                  <a:lnTo>
                    <a:pt x="32" y="2"/>
                  </a:lnTo>
                  <a:lnTo>
                    <a:pt x="32" y="4"/>
                  </a:lnTo>
                  <a:lnTo>
                    <a:pt x="34" y="4"/>
                  </a:lnTo>
                  <a:lnTo>
                    <a:pt x="36" y="4"/>
                  </a:lnTo>
                  <a:lnTo>
                    <a:pt x="38" y="4"/>
                  </a:lnTo>
                  <a:lnTo>
                    <a:pt x="40" y="4"/>
                  </a:lnTo>
                  <a:lnTo>
                    <a:pt x="44" y="4"/>
                  </a:lnTo>
                  <a:lnTo>
                    <a:pt x="46" y="4"/>
                  </a:lnTo>
                  <a:lnTo>
                    <a:pt x="48" y="4"/>
                  </a:lnTo>
                  <a:lnTo>
                    <a:pt x="50" y="4"/>
                  </a:lnTo>
                  <a:lnTo>
                    <a:pt x="52" y="4"/>
                  </a:lnTo>
                  <a:lnTo>
                    <a:pt x="54" y="4"/>
                  </a:lnTo>
                  <a:lnTo>
                    <a:pt x="56" y="4"/>
                  </a:lnTo>
                  <a:lnTo>
                    <a:pt x="58" y="4"/>
                  </a:lnTo>
                  <a:lnTo>
                    <a:pt x="60" y="4"/>
                  </a:lnTo>
                  <a:lnTo>
                    <a:pt x="64" y="4"/>
                  </a:lnTo>
                  <a:lnTo>
                    <a:pt x="68" y="4"/>
                  </a:lnTo>
                  <a:lnTo>
                    <a:pt x="70" y="6"/>
                  </a:lnTo>
                  <a:lnTo>
                    <a:pt x="72" y="6"/>
                  </a:lnTo>
                  <a:lnTo>
                    <a:pt x="76" y="6"/>
                  </a:lnTo>
                  <a:lnTo>
                    <a:pt x="78" y="6"/>
                  </a:lnTo>
                  <a:lnTo>
                    <a:pt x="80" y="6"/>
                  </a:lnTo>
                  <a:lnTo>
                    <a:pt x="80" y="6"/>
                  </a:lnTo>
                  <a:lnTo>
                    <a:pt x="82" y="6"/>
                  </a:lnTo>
                  <a:lnTo>
                    <a:pt x="84" y="6"/>
                  </a:lnTo>
                  <a:lnTo>
                    <a:pt x="86" y="6"/>
                  </a:lnTo>
                  <a:lnTo>
                    <a:pt x="88" y="6"/>
                  </a:lnTo>
                  <a:lnTo>
                    <a:pt x="90" y="6"/>
                  </a:lnTo>
                  <a:lnTo>
                    <a:pt x="92" y="6"/>
                  </a:lnTo>
                  <a:lnTo>
                    <a:pt x="96" y="6"/>
                  </a:lnTo>
                  <a:lnTo>
                    <a:pt x="98" y="6"/>
                  </a:lnTo>
                  <a:lnTo>
                    <a:pt x="100" y="6"/>
                  </a:lnTo>
                  <a:lnTo>
                    <a:pt x="102" y="6"/>
                  </a:lnTo>
                  <a:lnTo>
                    <a:pt x="106" y="6"/>
                  </a:lnTo>
                  <a:lnTo>
                    <a:pt x="112" y="6"/>
                  </a:lnTo>
                  <a:lnTo>
                    <a:pt x="114" y="6"/>
                  </a:lnTo>
                  <a:lnTo>
                    <a:pt x="116" y="6"/>
                  </a:lnTo>
                  <a:lnTo>
                    <a:pt x="122" y="8"/>
                  </a:lnTo>
                  <a:lnTo>
                    <a:pt x="126" y="8"/>
                  </a:lnTo>
                  <a:lnTo>
                    <a:pt x="130" y="8"/>
                  </a:lnTo>
                  <a:lnTo>
                    <a:pt x="130" y="8"/>
                  </a:lnTo>
                  <a:lnTo>
                    <a:pt x="132" y="8"/>
                  </a:lnTo>
                  <a:lnTo>
                    <a:pt x="134" y="8"/>
                  </a:lnTo>
                  <a:lnTo>
                    <a:pt x="136" y="8"/>
                  </a:lnTo>
                  <a:lnTo>
                    <a:pt x="138" y="8"/>
                  </a:lnTo>
                  <a:lnTo>
                    <a:pt x="140" y="8"/>
                  </a:lnTo>
                  <a:lnTo>
                    <a:pt x="142" y="8"/>
                  </a:lnTo>
                  <a:lnTo>
                    <a:pt x="144" y="8"/>
                  </a:lnTo>
                  <a:lnTo>
                    <a:pt x="146" y="8"/>
                  </a:lnTo>
                  <a:lnTo>
                    <a:pt x="148" y="8"/>
                  </a:lnTo>
                  <a:lnTo>
                    <a:pt x="150" y="8"/>
                  </a:lnTo>
                  <a:lnTo>
                    <a:pt x="152" y="8"/>
                  </a:lnTo>
                  <a:lnTo>
                    <a:pt x="154" y="8"/>
                  </a:lnTo>
                  <a:lnTo>
                    <a:pt x="156" y="8"/>
                  </a:lnTo>
                  <a:lnTo>
                    <a:pt x="158" y="8"/>
                  </a:lnTo>
                  <a:lnTo>
                    <a:pt x="160" y="8"/>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22" name="Freeform 1809">
              <a:extLst>
                <a:ext uri="{FF2B5EF4-FFF2-40B4-BE49-F238E27FC236}">
                  <a16:creationId xmlns:a16="http://schemas.microsoft.com/office/drawing/2014/main" id="{5B731CF8-9978-4964-22E5-6E4D174F3F42}"/>
                </a:ext>
              </a:extLst>
            </p:cNvPr>
            <p:cNvSpPr>
              <a:spLocks/>
            </p:cNvSpPr>
            <p:nvPr/>
          </p:nvSpPr>
          <p:spPr bwMode="auto">
            <a:xfrm rot="21201035">
              <a:off x="4772834" y="3076571"/>
              <a:ext cx="334794" cy="545518"/>
            </a:xfrm>
            <a:custGeom>
              <a:avLst/>
              <a:gdLst>
                <a:gd name="T0" fmla="*/ 50 w 169"/>
                <a:gd name="T1" fmla="*/ 2 h 292"/>
                <a:gd name="T2" fmla="*/ 71 w 169"/>
                <a:gd name="T3" fmla="*/ 2 h 292"/>
                <a:gd name="T4" fmla="*/ 89 w 169"/>
                <a:gd name="T5" fmla="*/ 2 h 292"/>
                <a:gd name="T6" fmla="*/ 109 w 169"/>
                <a:gd name="T7" fmla="*/ 2 h 292"/>
                <a:gd name="T8" fmla="*/ 127 w 169"/>
                <a:gd name="T9" fmla="*/ 0 h 292"/>
                <a:gd name="T10" fmla="*/ 143 w 169"/>
                <a:gd name="T11" fmla="*/ 4 h 292"/>
                <a:gd name="T12" fmla="*/ 145 w 169"/>
                <a:gd name="T13" fmla="*/ 18 h 292"/>
                <a:gd name="T14" fmla="*/ 153 w 169"/>
                <a:gd name="T15" fmla="*/ 28 h 292"/>
                <a:gd name="T16" fmla="*/ 157 w 169"/>
                <a:gd name="T17" fmla="*/ 36 h 292"/>
                <a:gd name="T18" fmla="*/ 157 w 169"/>
                <a:gd name="T19" fmla="*/ 52 h 292"/>
                <a:gd name="T20" fmla="*/ 159 w 169"/>
                <a:gd name="T21" fmla="*/ 70 h 292"/>
                <a:gd name="T22" fmla="*/ 161 w 169"/>
                <a:gd name="T23" fmla="*/ 86 h 292"/>
                <a:gd name="T24" fmla="*/ 161 w 169"/>
                <a:gd name="T25" fmla="*/ 106 h 292"/>
                <a:gd name="T26" fmla="*/ 163 w 169"/>
                <a:gd name="T27" fmla="*/ 124 h 292"/>
                <a:gd name="T28" fmla="*/ 163 w 169"/>
                <a:gd name="T29" fmla="*/ 144 h 292"/>
                <a:gd name="T30" fmla="*/ 165 w 169"/>
                <a:gd name="T31" fmla="*/ 164 h 292"/>
                <a:gd name="T32" fmla="*/ 161 w 169"/>
                <a:gd name="T33" fmla="*/ 172 h 292"/>
                <a:gd name="T34" fmla="*/ 165 w 169"/>
                <a:gd name="T35" fmla="*/ 180 h 292"/>
                <a:gd name="T36" fmla="*/ 169 w 169"/>
                <a:gd name="T37" fmla="*/ 196 h 292"/>
                <a:gd name="T38" fmla="*/ 163 w 169"/>
                <a:gd name="T39" fmla="*/ 204 h 292"/>
                <a:gd name="T40" fmla="*/ 159 w 169"/>
                <a:gd name="T41" fmla="*/ 216 h 292"/>
                <a:gd name="T42" fmla="*/ 153 w 169"/>
                <a:gd name="T43" fmla="*/ 220 h 292"/>
                <a:gd name="T44" fmla="*/ 151 w 169"/>
                <a:gd name="T45" fmla="*/ 226 h 292"/>
                <a:gd name="T46" fmla="*/ 151 w 169"/>
                <a:gd name="T47" fmla="*/ 230 h 292"/>
                <a:gd name="T48" fmla="*/ 147 w 169"/>
                <a:gd name="T49" fmla="*/ 238 h 292"/>
                <a:gd name="T50" fmla="*/ 149 w 169"/>
                <a:gd name="T51" fmla="*/ 244 h 292"/>
                <a:gd name="T52" fmla="*/ 143 w 169"/>
                <a:gd name="T53" fmla="*/ 256 h 292"/>
                <a:gd name="T54" fmla="*/ 145 w 169"/>
                <a:gd name="T55" fmla="*/ 266 h 292"/>
                <a:gd name="T56" fmla="*/ 131 w 169"/>
                <a:gd name="T57" fmla="*/ 268 h 292"/>
                <a:gd name="T58" fmla="*/ 133 w 169"/>
                <a:gd name="T59" fmla="*/ 280 h 292"/>
                <a:gd name="T60" fmla="*/ 125 w 169"/>
                <a:gd name="T61" fmla="*/ 282 h 292"/>
                <a:gd name="T62" fmla="*/ 109 w 169"/>
                <a:gd name="T63" fmla="*/ 280 h 292"/>
                <a:gd name="T64" fmla="*/ 105 w 169"/>
                <a:gd name="T65" fmla="*/ 292 h 292"/>
                <a:gd name="T66" fmla="*/ 97 w 169"/>
                <a:gd name="T67" fmla="*/ 292 h 292"/>
                <a:gd name="T68" fmla="*/ 89 w 169"/>
                <a:gd name="T69" fmla="*/ 278 h 292"/>
                <a:gd name="T70" fmla="*/ 89 w 169"/>
                <a:gd name="T71" fmla="*/ 268 h 292"/>
                <a:gd name="T72" fmla="*/ 85 w 169"/>
                <a:gd name="T73" fmla="*/ 256 h 292"/>
                <a:gd name="T74" fmla="*/ 77 w 169"/>
                <a:gd name="T75" fmla="*/ 248 h 292"/>
                <a:gd name="T76" fmla="*/ 69 w 169"/>
                <a:gd name="T77" fmla="*/ 242 h 292"/>
                <a:gd name="T78" fmla="*/ 58 w 169"/>
                <a:gd name="T79" fmla="*/ 234 h 292"/>
                <a:gd name="T80" fmla="*/ 48 w 169"/>
                <a:gd name="T81" fmla="*/ 220 h 292"/>
                <a:gd name="T82" fmla="*/ 56 w 169"/>
                <a:gd name="T83" fmla="*/ 208 h 292"/>
                <a:gd name="T84" fmla="*/ 58 w 169"/>
                <a:gd name="T85" fmla="*/ 194 h 292"/>
                <a:gd name="T86" fmla="*/ 44 w 169"/>
                <a:gd name="T87" fmla="*/ 188 h 292"/>
                <a:gd name="T88" fmla="*/ 34 w 169"/>
                <a:gd name="T89" fmla="*/ 190 h 292"/>
                <a:gd name="T90" fmla="*/ 32 w 169"/>
                <a:gd name="T91" fmla="*/ 174 h 292"/>
                <a:gd name="T92" fmla="*/ 24 w 169"/>
                <a:gd name="T93" fmla="*/ 166 h 292"/>
                <a:gd name="T94" fmla="*/ 14 w 169"/>
                <a:gd name="T95" fmla="*/ 156 h 292"/>
                <a:gd name="T96" fmla="*/ 6 w 169"/>
                <a:gd name="T97" fmla="*/ 144 h 292"/>
                <a:gd name="T98" fmla="*/ 0 w 169"/>
                <a:gd name="T99" fmla="*/ 132 h 292"/>
                <a:gd name="T100" fmla="*/ 2 w 169"/>
                <a:gd name="T101" fmla="*/ 116 h 292"/>
                <a:gd name="T102" fmla="*/ 6 w 169"/>
                <a:gd name="T103" fmla="*/ 102 h 292"/>
                <a:gd name="T104" fmla="*/ 18 w 169"/>
                <a:gd name="T105" fmla="*/ 94 h 292"/>
                <a:gd name="T106" fmla="*/ 22 w 169"/>
                <a:gd name="T107" fmla="*/ 82 h 292"/>
                <a:gd name="T108" fmla="*/ 18 w 169"/>
                <a:gd name="T109" fmla="*/ 74 h 292"/>
                <a:gd name="T110" fmla="*/ 22 w 169"/>
                <a:gd name="T111" fmla="*/ 60 h 292"/>
                <a:gd name="T112" fmla="*/ 38 w 169"/>
                <a:gd name="T113" fmla="*/ 54 h 292"/>
                <a:gd name="T114" fmla="*/ 46 w 169"/>
                <a:gd name="T115" fmla="*/ 42 h 292"/>
                <a:gd name="T116" fmla="*/ 52 w 169"/>
                <a:gd name="T117" fmla="*/ 28 h 292"/>
                <a:gd name="T118" fmla="*/ 44 w 169"/>
                <a:gd name="T119" fmla="*/ 18 h 292"/>
                <a:gd name="T120" fmla="*/ 38 w 169"/>
                <a:gd name="T121" fmla="*/ 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292">
                  <a:moveTo>
                    <a:pt x="32" y="2"/>
                  </a:moveTo>
                  <a:lnTo>
                    <a:pt x="34" y="2"/>
                  </a:lnTo>
                  <a:lnTo>
                    <a:pt x="36" y="2"/>
                  </a:lnTo>
                  <a:lnTo>
                    <a:pt x="38" y="2"/>
                  </a:lnTo>
                  <a:lnTo>
                    <a:pt x="40" y="2"/>
                  </a:lnTo>
                  <a:lnTo>
                    <a:pt x="42" y="2"/>
                  </a:lnTo>
                  <a:lnTo>
                    <a:pt x="44" y="2"/>
                  </a:lnTo>
                  <a:lnTo>
                    <a:pt x="46" y="2"/>
                  </a:lnTo>
                  <a:lnTo>
                    <a:pt x="48" y="2"/>
                  </a:lnTo>
                  <a:lnTo>
                    <a:pt x="50" y="2"/>
                  </a:lnTo>
                  <a:lnTo>
                    <a:pt x="52" y="2"/>
                  </a:lnTo>
                  <a:lnTo>
                    <a:pt x="54" y="2"/>
                  </a:lnTo>
                  <a:lnTo>
                    <a:pt x="56" y="2"/>
                  </a:lnTo>
                  <a:lnTo>
                    <a:pt x="58" y="2"/>
                  </a:lnTo>
                  <a:lnTo>
                    <a:pt x="60" y="2"/>
                  </a:lnTo>
                  <a:lnTo>
                    <a:pt x="63" y="2"/>
                  </a:lnTo>
                  <a:lnTo>
                    <a:pt x="65" y="2"/>
                  </a:lnTo>
                  <a:lnTo>
                    <a:pt x="67" y="2"/>
                  </a:lnTo>
                  <a:lnTo>
                    <a:pt x="69" y="2"/>
                  </a:lnTo>
                  <a:lnTo>
                    <a:pt x="71" y="2"/>
                  </a:lnTo>
                  <a:lnTo>
                    <a:pt x="73" y="2"/>
                  </a:lnTo>
                  <a:lnTo>
                    <a:pt x="75" y="2"/>
                  </a:lnTo>
                  <a:lnTo>
                    <a:pt x="77" y="2"/>
                  </a:lnTo>
                  <a:lnTo>
                    <a:pt x="79" y="2"/>
                  </a:lnTo>
                  <a:lnTo>
                    <a:pt x="79" y="2"/>
                  </a:lnTo>
                  <a:lnTo>
                    <a:pt x="81" y="2"/>
                  </a:lnTo>
                  <a:lnTo>
                    <a:pt x="83" y="2"/>
                  </a:lnTo>
                  <a:lnTo>
                    <a:pt x="85" y="2"/>
                  </a:lnTo>
                  <a:lnTo>
                    <a:pt x="87" y="2"/>
                  </a:lnTo>
                  <a:lnTo>
                    <a:pt x="89" y="2"/>
                  </a:lnTo>
                  <a:lnTo>
                    <a:pt x="91" y="2"/>
                  </a:lnTo>
                  <a:lnTo>
                    <a:pt x="93" y="2"/>
                  </a:lnTo>
                  <a:lnTo>
                    <a:pt x="95" y="2"/>
                  </a:lnTo>
                  <a:lnTo>
                    <a:pt x="97" y="2"/>
                  </a:lnTo>
                  <a:lnTo>
                    <a:pt x="99" y="2"/>
                  </a:lnTo>
                  <a:lnTo>
                    <a:pt x="101" y="2"/>
                  </a:lnTo>
                  <a:lnTo>
                    <a:pt x="103" y="2"/>
                  </a:lnTo>
                  <a:lnTo>
                    <a:pt x="105" y="2"/>
                  </a:lnTo>
                  <a:lnTo>
                    <a:pt x="107" y="2"/>
                  </a:lnTo>
                  <a:lnTo>
                    <a:pt x="109" y="2"/>
                  </a:lnTo>
                  <a:lnTo>
                    <a:pt x="109" y="0"/>
                  </a:lnTo>
                  <a:lnTo>
                    <a:pt x="111" y="0"/>
                  </a:lnTo>
                  <a:lnTo>
                    <a:pt x="113" y="0"/>
                  </a:lnTo>
                  <a:lnTo>
                    <a:pt x="115" y="0"/>
                  </a:lnTo>
                  <a:lnTo>
                    <a:pt x="117" y="0"/>
                  </a:lnTo>
                  <a:lnTo>
                    <a:pt x="121" y="0"/>
                  </a:lnTo>
                  <a:lnTo>
                    <a:pt x="123" y="0"/>
                  </a:lnTo>
                  <a:lnTo>
                    <a:pt x="125" y="0"/>
                  </a:lnTo>
                  <a:lnTo>
                    <a:pt x="127" y="0"/>
                  </a:lnTo>
                  <a:lnTo>
                    <a:pt x="127" y="0"/>
                  </a:lnTo>
                  <a:lnTo>
                    <a:pt x="129" y="0"/>
                  </a:lnTo>
                  <a:lnTo>
                    <a:pt x="131" y="0"/>
                  </a:lnTo>
                  <a:lnTo>
                    <a:pt x="133" y="0"/>
                  </a:lnTo>
                  <a:lnTo>
                    <a:pt x="135" y="0"/>
                  </a:lnTo>
                  <a:lnTo>
                    <a:pt x="137" y="0"/>
                  </a:lnTo>
                  <a:lnTo>
                    <a:pt x="139" y="0"/>
                  </a:lnTo>
                  <a:lnTo>
                    <a:pt x="141" y="0"/>
                  </a:lnTo>
                  <a:lnTo>
                    <a:pt x="143" y="0"/>
                  </a:lnTo>
                  <a:lnTo>
                    <a:pt x="143" y="2"/>
                  </a:lnTo>
                  <a:lnTo>
                    <a:pt x="143" y="4"/>
                  </a:lnTo>
                  <a:lnTo>
                    <a:pt x="143" y="6"/>
                  </a:lnTo>
                  <a:lnTo>
                    <a:pt x="143" y="4"/>
                  </a:lnTo>
                  <a:lnTo>
                    <a:pt x="143" y="6"/>
                  </a:lnTo>
                  <a:lnTo>
                    <a:pt x="143" y="8"/>
                  </a:lnTo>
                  <a:lnTo>
                    <a:pt x="143" y="10"/>
                  </a:lnTo>
                  <a:lnTo>
                    <a:pt x="143" y="12"/>
                  </a:lnTo>
                  <a:lnTo>
                    <a:pt x="143" y="14"/>
                  </a:lnTo>
                  <a:lnTo>
                    <a:pt x="145" y="14"/>
                  </a:lnTo>
                  <a:lnTo>
                    <a:pt x="145" y="16"/>
                  </a:lnTo>
                  <a:lnTo>
                    <a:pt x="145" y="18"/>
                  </a:lnTo>
                  <a:lnTo>
                    <a:pt x="147" y="18"/>
                  </a:lnTo>
                  <a:lnTo>
                    <a:pt x="147" y="20"/>
                  </a:lnTo>
                  <a:lnTo>
                    <a:pt x="149" y="20"/>
                  </a:lnTo>
                  <a:lnTo>
                    <a:pt x="149" y="22"/>
                  </a:lnTo>
                  <a:lnTo>
                    <a:pt x="149" y="24"/>
                  </a:lnTo>
                  <a:lnTo>
                    <a:pt x="151" y="24"/>
                  </a:lnTo>
                  <a:lnTo>
                    <a:pt x="151" y="26"/>
                  </a:lnTo>
                  <a:lnTo>
                    <a:pt x="151" y="28"/>
                  </a:lnTo>
                  <a:lnTo>
                    <a:pt x="151" y="28"/>
                  </a:lnTo>
                  <a:lnTo>
                    <a:pt x="153" y="28"/>
                  </a:lnTo>
                  <a:lnTo>
                    <a:pt x="151" y="28"/>
                  </a:lnTo>
                  <a:lnTo>
                    <a:pt x="153" y="28"/>
                  </a:lnTo>
                  <a:lnTo>
                    <a:pt x="153" y="30"/>
                  </a:lnTo>
                  <a:lnTo>
                    <a:pt x="153" y="32"/>
                  </a:lnTo>
                  <a:lnTo>
                    <a:pt x="153" y="30"/>
                  </a:lnTo>
                  <a:lnTo>
                    <a:pt x="153" y="32"/>
                  </a:lnTo>
                  <a:lnTo>
                    <a:pt x="153" y="34"/>
                  </a:lnTo>
                  <a:lnTo>
                    <a:pt x="155" y="34"/>
                  </a:lnTo>
                  <a:lnTo>
                    <a:pt x="155" y="36"/>
                  </a:lnTo>
                  <a:lnTo>
                    <a:pt x="157" y="36"/>
                  </a:lnTo>
                  <a:lnTo>
                    <a:pt x="155" y="36"/>
                  </a:lnTo>
                  <a:lnTo>
                    <a:pt x="157" y="36"/>
                  </a:lnTo>
                  <a:lnTo>
                    <a:pt x="157" y="38"/>
                  </a:lnTo>
                  <a:lnTo>
                    <a:pt x="157" y="40"/>
                  </a:lnTo>
                  <a:lnTo>
                    <a:pt x="157" y="42"/>
                  </a:lnTo>
                  <a:lnTo>
                    <a:pt x="157" y="44"/>
                  </a:lnTo>
                  <a:lnTo>
                    <a:pt x="157" y="46"/>
                  </a:lnTo>
                  <a:lnTo>
                    <a:pt x="157" y="48"/>
                  </a:lnTo>
                  <a:lnTo>
                    <a:pt x="157" y="50"/>
                  </a:lnTo>
                  <a:lnTo>
                    <a:pt x="157" y="52"/>
                  </a:lnTo>
                  <a:lnTo>
                    <a:pt x="157" y="54"/>
                  </a:lnTo>
                  <a:lnTo>
                    <a:pt x="157" y="56"/>
                  </a:lnTo>
                  <a:lnTo>
                    <a:pt x="157" y="58"/>
                  </a:lnTo>
                  <a:lnTo>
                    <a:pt x="157" y="60"/>
                  </a:lnTo>
                  <a:lnTo>
                    <a:pt x="159" y="60"/>
                  </a:lnTo>
                  <a:lnTo>
                    <a:pt x="159" y="62"/>
                  </a:lnTo>
                  <a:lnTo>
                    <a:pt x="159" y="64"/>
                  </a:lnTo>
                  <a:lnTo>
                    <a:pt x="159" y="66"/>
                  </a:lnTo>
                  <a:lnTo>
                    <a:pt x="159" y="68"/>
                  </a:lnTo>
                  <a:lnTo>
                    <a:pt x="159" y="70"/>
                  </a:lnTo>
                  <a:lnTo>
                    <a:pt x="159" y="72"/>
                  </a:lnTo>
                  <a:lnTo>
                    <a:pt x="159" y="74"/>
                  </a:lnTo>
                  <a:lnTo>
                    <a:pt x="159" y="76"/>
                  </a:lnTo>
                  <a:lnTo>
                    <a:pt x="159" y="76"/>
                  </a:lnTo>
                  <a:lnTo>
                    <a:pt x="159" y="78"/>
                  </a:lnTo>
                  <a:lnTo>
                    <a:pt x="159" y="80"/>
                  </a:lnTo>
                  <a:lnTo>
                    <a:pt x="159" y="82"/>
                  </a:lnTo>
                  <a:lnTo>
                    <a:pt x="159" y="84"/>
                  </a:lnTo>
                  <a:lnTo>
                    <a:pt x="159" y="86"/>
                  </a:lnTo>
                  <a:lnTo>
                    <a:pt x="161" y="86"/>
                  </a:lnTo>
                  <a:lnTo>
                    <a:pt x="161" y="88"/>
                  </a:lnTo>
                  <a:lnTo>
                    <a:pt x="161" y="90"/>
                  </a:lnTo>
                  <a:lnTo>
                    <a:pt x="161" y="92"/>
                  </a:lnTo>
                  <a:lnTo>
                    <a:pt x="161" y="94"/>
                  </a:lnTo>
                  <a:lnTo>
                    <a:pt x="161" y="96"/>
                  </a:lnTo>
                  <a:lnTo>
                    <a:pt x="161" y="98"/>
                  </a:lnTo>
                  <a:lnTo>
                    <a:pt x="161" y="100"/>
                  </a:lnTo>
                  <a:lnTo>
                    <a:pt x="161" y="102"/>
                  </a:lnTo>
                  <a:lnTo>
                    <a:pt x="161" y="104"/>
                  </a:lnTo>
                  <a:lnTo>
                    <a:pt x="161" y="106"/>
                  </a:lnTo>
                  <a:lnTo>
                    <a:pt x="161" y="108"/>
                  </a:lnTo>
                  <a:lnTo>
                    <a:pt x="161" y="110"/>
                  </a:lnTo>
                  <a:lnTo>
                    <a:pt x="161" y="112"/>
                  </a:lnTo>
                  <a:lnTo>
                    <a:pt x="161" y="114"/>
                  </a:lnTo>
                  <a:lnTo>
                    <a:pt x="161" y="116"/>
                  </a:lnTo>
                  <a:lnTo>
                    <a:pt x="161" y="118"/>
                  </a:lnTo>
                  <a:lnTo>
                    <a:pt x="163" y="118"/>
                  </a:lnTo>
                  <a:lnTo>
                    <a:pt x="163" y="120"/>
                  </a:lnTo>
                  <a:lnTo>
                    <a:pt x="163" y="122"/>
                  </a:lnTo>
                  <a:lnTo>
                    <a:pt x="163" y="124"/>
                  </a:lnTo>
                  <a:lnTo>
                    <a:pt x="163" y="124"/>
                  </a:lnTo>
                  <a:lnTo>
                    <a:pt x="163" y="126"/>
                  </a:lnTo>
                  <a:lnTo>
                    <a:pt x="163" y="128"/>
                  </a:lnTo>
                  <a:lnTo>
                    <a:pt x="163" y="130"/>
                  </a:lnTo>
                  <a:lnTo>
                    <a:pt x="163" y="132"/>
                  </a:lnTo>
                  <a:lnTo>
                    <a:pt x="163" y="134"/>
                  </a:lnTo>
                  <a:lnTo>
                    <a:pt x="163" y="136"/>
                  </a:lnTo>
                  <a:lnTo>
                    <a:pt x="163" y="140"/>
                  </a:lnTo>
                  <a:lnTo>
                    <a:pt x="163" y="142"/>
                  </a:lnTo>
                  <a:lnTo>
                    <a:pt x="163" y="144"/>
                  </a:lnTo>
                  <a:lnTo>
                    <a:pt x="163" y="146"/>
                  </a:lnTo>
                  <a:lnTo>
                    <a:pt x="163" y="148"/>
                  </a:lnTo>
                  <a:lnTo>
                    <a:pt x="165" y="148"/>
                  </a:lnTo>
                  <a:lnTo>
                    <a:pt x="165" y="150"/>
                  </a:lnTo>
                  <a:lnTo>
                    <a:pt x="165" y="152"/>
                  </a:lnTo>
                  <a:lnTo>
                    <a:pt x="165" y="154"/>
                  </a:lnTo>
                  <a:lnTo>
                    <a:pt x="165" y="156"/>
                  </a:lnTo>
                  <a:lnTo>
                    <a:pt x="165" y="158"/>
                  </a:lnTo>
                  <a:lnTo>
                    <a:pt x="165" y="162"/>
                  </a:lnTo>
                  <a:lnTo>
                    <a:pt x="165" y="164"/>
                  </a:lnTo>
                  <a:lnTo>
                    <a:pt x="163" y="164"/>
                  </a:lnTo>
                  <a:lnTo>
                    <a:pt x="163" y="166"/>
                  </a:lnTo>
                  <a:lnTo>
                    <a:pt x="161" y="166"/>
                  </a:lnTo>
                  <a:lnTo>
                    <a:pt x="163" y="166"/>
                  </a:lnTo>
                  <a:lnTo>
                    <a:pt x="163" y="168"/>
                  </a:lnTo>
                  <a:lnTo>
                    <a:pt x="163" y="170"/>
                  </a:lnTo>
                  <a:lnTo>
                    <a:pt x="163" y="168"/>
                  </a:lnTo>
                  <a:lnTo>
                    <a:pt x="163" y="170"/>
                  </a:lnTo>
                  <a:lnTo>
                    <a:pt x="163" y="172"/>
                  </a:lnTo>
                  <a:lnTo>
                    <a:pt x="161" y="172"/>
                  </a:lnTo>
                  <a:lnTo>
                    <a:pt x="161" y="172"/>
                  </a:lnTo>
                  <a:lnTo>
                    <a:pt x="163" y="172"/>
                  </a:lnTo>
                  <a:lnTo>
                    <a:pt x="161" y="172"/>
                  </a:lnTo>
                  <a:lnTo>
                    <a:pt x="161" y="174"/>
                  </a:lnTo>
                  <a:lnTo>
                    <a:pt x="161" y="176"/>
                  </a:lnTo>
                  <a:lnTo>
                    <a:pt x="161" y="174"/>
                  </a:lnTo>
                  <a:lnTo>
                    <a:pt x="161" y="176"/>
                  </a:lnTo>
                  <a:lnTo>
                    <a:pt x="163" y="176"/>
                  </a:lnTo>
                  <a:lnTo>
                    <a:pt x="165" y="178"/>
                  </a:lnTo>
                  <a:lnTo>
                    <a:pt x="165" y="180"/>
                  </a:lnTo>
                  <a:lnTo>
                    <a:pt x="165" y="182"/>
                  </a:lnTo>
                  <a:lnTo>
                    <a:pt x="167" y="182"/>
                  </a:lnTo>
                  <a:lnTo>
                    <a:pt x="167" y="184"/>
                  </a:lnTo>
                  <a:lnTo>
                    <a:pt x="167" y="186"/>
                  </a:lnTo>
                  <a:lnTo>
                    <a:pt x="167" y="188"/>
                  </a:lnTo>
                  <a:lnTo>
                    <a:pt x="167" y="190"/>
                  </a:lnTo>
                  <a:lnTo>
                    <a:pt x="167" y="192"/>
                  </a:lnTo>
                  <a:lnTo>
                    <a:pt x="169" y="192"/>
                  </a:lnTo>
                  <a:lnTo>
                    <a:pt x="169" y="194"/>
                  </a:lnTo>
                  <a:lnTo>
                    <a:pt x="169" y="196"/>
                  </a:lnTo>
                  <a:lnTo>
                    <a:pt x="169" y="198"/>
                  </a:lnTo>
                  <a:lnTo>
                    <a:pt x="167" y="198"/>
                  </a:lnTo>
                  <a:lnTo>
                    <a:pt x="165" y="198"/>
                  </a:lnTo>
                  <a:lnTo>
                    <a:pt x="165" y="200"/>
                  </a:lnTo>
                  <a:lnTo>
                    <a:pt x="163" y="200"/>
                  </a:lnTo>
                  <a:lnTo>
                    <a:pt x="165" y="202"/>
                  </a:lnTo>
                  <a:lnTo>
                    <a:pt x="163" y="202"/>
                  </a:lnTo>
                  <a:lnTo>
                    <a:pt x="165" y="202"/>
                  </a:lnTo>
                  <a:lnTo>
                    <a:pt x="163" y="202"/>
                  </a:lnTo>
                  <a:lnTo>
                    <a:pt x="163" y="204"/>
                  </a:lnTo>
                  <a:lnTo>
                    <a:pt x="165" y="204"/>
                  </a:lnTo>
                  <a:lnTo>
                    <a:pt x="163" y="204"/>
                  </a:lnTo>
                  <a:lnTo>
                    <a:pt x="163" y="206"/>
                  </a:lnTo>
                  <a:lnTo>
                    <a:pt x="163" y="208"/>
                  </a:lnTo>
                  <a:lnTo>
                    <a:pt x="161" y="208"/>
                  </a:lnTo>
                  <a:lnTo>
                    <a:pt x="161" y="210"/>
                  </a:lnTo>
                  <a:lnTo>
                    <a:pt x="159" y="210"/>
                  </a:lnTo>
                  <a:lnTo>
                    <a:pt x="159" y="212"/>
                  </a:lnTo>
                  <a:lnTo>
                    <a:pt x="159" y="214"/>
                  </a:lnTo>
                  <a:lnTo>
                    <a:pt x="159" y="216"/>
                  </a:lnTo>
                  <a:lnTo>
                    <a:pt x="157" y="216"/>
                  </a:lnTo>
                  <a:lnTo>
                    <a:pt x="157" y="218"/>
                  </a:lnTo>
                  <a:lnTo>
                    <a:pt x="155" y="218"/>
                  </a:lnTo>
                  <a:lnTo>
                    <a:pt x="155" y="220"/>
                  </a:lnTo>
                  <a:lnTo>
                    <a:pt x="157" y="220"/>
                  </a:lnTo>
                  <a:lnTo>
                    <a:pt x="155" y="220"/>
                  </a:lnTo>
                  <a:lnTo>
                    <a:pt x="155" y="220"/>
                  </a:lnTo>
                  <a:lnTo>
                    <a:pt x="155" y="220"/>
                  </a:lnTo>
                  <a:lnTo>
                    <a:pt x="153" y="220"/>
                  </a:lnTo>
                  <a:lnTo>
                    <a:pt x="153" y="220"/>
                  </a:lnTo>
                  <a:lnTo>
                    <a:pt x="153" y="220"/>
                  </a:lnTo>
                  <a:lnTo>
                    <a:pt x="151" y="220"/>
                  </a:lnTo>
                  <a:lnTo>
                    <a:pt x="151" y="220"/>
                  </a:lnTo>
                  <a:lnTo>
                    <a:pt x="151" y="222"/>
                  </a:lnTo>
                  <a:lnTo>
                    <a:pt x="149" y="222"/>
                  </a:lnTo>
                  <a:lnTo>
                    <a:pt x="149" y="220"/>
                  </a:lnTo>
                  <a:lnTo>
                    <a:pt x="149" y="222"/>
                  </a:lnTo>
                  <a:lnTo>
                    <a:pt x="149" y="224"/>
                  </a:lnTo>
                  <a:lnTo>
                    <a:pt x="151" y="224"/>
                  </a:lnTo>
                  <a:lnTo>
                    <a:pt x="151" y="226"/>
                  </a:lnTo>
                  <a:lnTo>
                    <a:pt x="153" y="226"/>
                  </a:lnTo>
                  <a:lnTo>
                    <a:pt x="151" y="226"/>
                  </a:lnTo>
                  <a:lnTo>
                    <a:pt x="153" y="226"/>
                  </a:lnTo>
                  <a:lnTo>
                    <a:pt x="153" y="228"/>
                  </a:lnTo>
                  <a:lnTo>
                    <a:pt x="151" y="228"/>
                  </a:lnTo>
                  <a:lnTo>
                    <a:pt x="151" y="230"/>
                  </a:lnTo>
                  <a:lnTo>
                    <a:pt x="149" y="230"/>
                  </a:lnTo>
                  <a:lnTo>
                    <a:pt x="149" y="228"/>
                  </a:lnTo>
                  <a:lnTo>
                    <a:pt x="149" y="230"/>
                  </a:lnTo>
                  <a:lnTo>
                    <a:pt x="151" y="230"/>
                  </a:lnTo>
                  <a:lnTo>
                    <a:pt x="151" y="232"/>
                  </a:lnTo>
                  <a:lnTo>
                    <a:pt x="149" y="232"/>
                  </a:lnTo>
                  <a:lnTo>
                    <a:pt x="147" y="232"/>
                  </a:lnTo>
                  <a:lnTo>
                    <a:pt x="147" y="234"/>
                  </a:lnTo>
                  <a:lnTo>
                    <a:pt x="149" y="234"/>
                  </a:lnTo>
                  <a:lnTo>
                    <a:pt x="149" y="236"/>
                  </a:lnTo>
                  <a:lnTo>
                    <a:pt x="149" y="238"/>
                  </a:lnTo>
                  <a:lnTo>
                    <a:pt x="149" y="240"/>
                  </a:lnTo>
                  <a:lnTo>
                    <a:pt x="147" y="240"/>
                  </a:lnTo>
                  <a:lnTo>
                    <a:pt x="147" y="238"/>
                  </a:lnTo>
                  <a:lnTo>
                    <a:pt x="147" y="240"/>
                  </a:lnTo>
                  <a:lnTo>
                    <a:pt x="149" y="240"/>
                  </a:lnTo>
                  <a:lnTo>
                    <a:pt x="149" y="242"/>
                  </a:lnTo>
                  <a:lnTo>
                    <a:pt x="147" y="242"/>
                  </a:lnTo>
                  <a:lnTo>
                    <a:pt x="147" y="240"/>
                  </a:lnTo>
                  <a:lnTo>
                    <a:pt x="145" y="240"/>
                  </a:lnTo>
                  <a:lnTo>
                    <a:pt x="145" y="242"/>
                  </a:lnTo>
                  <a:lnTo>
                    <a:pt x="147" y="242"/>
                  </a:lnTo>
                  <a:lnTo>
                    <a:pt x="147" y="244"/>
                  </a:lnTo>
                  <a:lnTo>
                    <a:pt x="149" y="244"/>
                  </a:lnTo>
                  <a:lnTo>
                    <a:pt x="147" y="244"/>
                  </a:lnTo>
                  <a:lnTo>
                    <a:pt x="147" y="246"/>
                  </a:lnTo>
                  <a:lnTo>
                    <a:pt x="149" y="246"/>
                  </a:lnTo>
                  <a:lnTo>
                    <a:pt x="149" y="248"/>
                  </a:lnTo>
                  <a:lnTo>
                    <a:pt x="149" y="250"/>
                  </a:lnTo>
                  <a:lnTo>
                    <a:pt x="147" y="250"/>
                  </a:lnTo>
                  <a:lnTo>
                    <a:pt x="145" y="252"/>
                  </a:lnTo>
                  <a:lnTo>
                    <a:pt x="145" y="254"/>
                  </a:lnTo>
                  <a:lnTo>
                    <a:pt x="143" y="254"/>
                  </a:lnTo>
                  <a:lnTo>
                    <a:pt x="143" y="256"/>
                  </a:lnTo>
                  <a:lnTo>
                    <a:pt x="145" y="256"/>
                  </a:lnTo>
                  <a:lnTo>
                    <a:pt x="145" y="258"/>
                  </a:lnTo>
                  <a:lnTo>
                    <a:pt x="145" y="260"/>
                  </a:lnTo>
                  <a:lnTo>
                    <a:pt x="147" y="260"/>
                  </a:lnTo>
                  <a:lnTo>
                    <a:pt x="147" y="262"/>
                  </a:lnTo>
                  <a:lnTo>
                    <a:pt x="149" y="262"/>
                  </a:lnTo>
                  <a:lnTo>
                    <a:pt x="149" y="264"/>
                  </a:lnTo>
                  <a:lnTo>
                    <a:pt x="147" y="264"/>
                  </a:lnTo>
                  <a:lnTo>
                    <a:pt x="145" y="264"/>
                  </a:lnTo>
                  <a:lnTo>
                    <a:pt x="145" y="266"/>
                  </a:lnTo>
                  <a:lnTo>
                    <a:pt x="143" y="266"/>
                  </a:lnTo>
                  <a:lnTo>
                    <a:pt x="141" y="266"/>
                  </a:lnTo>
                  <a:lnTo>
                    <a:pt x="139" y="266"/>
                  </a:lnTo>
                  <a:lnTo>
                    <a:pt x="137" y="266"/>
                  </a:lnTo>
                  <a:lnTo>
                    <a:pt x="137" y="268"/>
                  </a:lnTo>
                  <a:lnTo>
                    <a:pt x="135" y="268"/>
                  </a:lnTo>
                  <a:lnTo>
                    <a:pt x="135" y="268"/>
                  </a:lnTo>
                  <a:lnTo>
                    <a:pt x="135" y="268"/>
                  </a:lnTo>
                  <a:lnTo>
                    <a:pt x="133" y="268"/>
                  </a:lnTo>
                  <a:lnTo>
                    <a:pt x="131" y="268"/>
                  </a:lnTo>
                  <a:lnTo>
                    <a:pt x="131" y="268"/>
                  </a:lnTo>
                  <a:lnTo>
                    <a:pt x="131" y="270"/>
                  </a:lnTo>
                  <a:lnTo>
                    <a:pt x="131" y="272"/>
                  </a:lnTo>
                  <a:lnTo>
                    <a:pt x="129" y="272"/>
                  </a:lnTo>
                  <a:lnTo>
                    <a:pt x="129" y="274"/>
                  </a:lnTo>
                  <a:lnTo>
                    <a:pt x="129" y="276"/>
                  </a:lnTo>
                  <a:lnTo>
                    <a:pt x="131" y="276"/>
                  </a:lnTo>
                  <a:lnTo>
                    <a:pt x="131" y="278"/>
                  </a:lnTo>
                  <a:lnTo>
                    <a:pt x="133" y="278"/>
                  </a:lnTo>
                  <a:lnTo>
                    <a:pt x="133" y="280"/>
                  </a:lnTo>
                  <a:lnTo>
                    <a:pt x="133" y="282"/>
                  </a:lnTo>
                  <a:lnTo>
                    <a:pt x="133" y="284"/>
                  </a:lnTo>
                  <a:lnTo>
                    <a:pt x="133" y="286"/>
                  </a:lnTo>
                  <a:lnTo>
                    <a:pt x="131" y="286"/>
                  </a:lnTo>
                  <a:lnTo>
                    <a:pt x="129" y="286"/>
                  </a:lnTo>
                  <a:lnTo>
                    <a:pt x="127" y="286"/>
                  </a:lnTo>
                  <a:lnTo>
                    <a:pt x="127" y="284"/>
                  </a:lnTo>
                  <a:lnTo>
                    <a:pt x="127" y="284"/>
                  </a:lnTo>
                  <a:lnTo>
                    <a:pt x="125" y="284"/>
                  </a:lnTo>
                  <a:lnTo>
                    <a:pt x="125" y="282"/>
                  </a:lnTo>
                  <a:lnTo>
                    <a:pt x="123" y="282"/>
                  </a:lnTo>
                  <a:lnTo>
                    <a:pt x="121" y="282"/>
                  </a:lnTo>
                  <a:lnTo>
                    <a:pt x="119" y="280"/>
                  </a:lnTo>
                  <a:lnTo>
                    <a:pt x="117" y="280"/>
                  </a:lnTo>
                  <a:lnTo>
                    <a:pt x="115" y="280"/>
                  </a:lnTo>
                  <a:lnTo>
                    <a:pt x="115" y="278"/>
                  </a:lnTo>
                  <a:lnTo>
                    <a:pt x="113" y="278"/>
                  </a:lnTo>
                  <a:lnTo>
                    <a:pt x="111" y="278"/>
                  </a:lnTo>
                  <a:lnTo>
                    <a:pt x="109" y="278"/>
                  </a:lnTo>
                  <a:lnTo>
                    <a:pt x="109" y="280"/>
                  </a:lnTo>
                  <a:lnTo>
                    <a:pt x="107" y="280"/>
                  </a:lnTo>
                  <a:lnTo>
                    <a:pt x="107" y="282"/>
                  </a:lnTo>
                  <a:lnTo>
                    <a:pt x="105" y="282"/>
                  </a:lnTo>
                  <a:lnTo>
                    <a:pt x="105" y="284"/>
                  </a:lnTo>
                  <a:lnTo>
                    <a:pt x="105" y="286"/>
                  </a:lnTo>
                  <a:lnTo>
                    <a:pt x="103" y="286"/>
                  </a:lnTo>
                  <a:lnTo>
                    <a:pt x="103" y="288"/>
                  </a:lnTo>
                  <a:lnTo>
                    <a:pt x="103" y="290"/>
                  </a:lnTo>
                  <a:lnTo>
                    <a:pt x="103" y="292"/>
                  </a:lnTo>
                  <a:lnTo>
                    <a:pt x="105" y="292"/>
                  </a:lnTo>
                  <a:lnTo>
                    <a:pt x="103" y="292"/>
                  </a:lnTo>
                  <a:lnTo>
                    <a:pt x="101" y="292"/>
                  </a:lnTo>
                  <a:lnTo>
                    <a:pt x="101" y="290"/>
                  </a:lnTo>
                  <a:lnTo>
                    <a:pt x="99" y="290"/>
                  </a:lnTo>
                  <a:lnTo>
                    <a:pt x="99" y="288"/>
                  </a:lnTo>
                  <a:lnTo>
                    <a:pt x="97" y="288"/>
                  </a:lnTo>
                  <a:lnTo>
                    <a:pt x="97" y="290"/>
                  </a:lnTo>
                  <a:lnTo>
                    <a:pt x="99" y="290"/>
                  </a:lnTo>
                  <a:lnTo>
                    <a:pt x="99" y="292"/>
                  </a:lnTo>
                  <a:lnTo>
                    <a:pt x="97" y="292"/>
                  </a:lnTo>
                  <a:lnTo>
                    <a:pt x="97" y="290"/>
                  </a:lnTo>
                  <a:lnTo>
                    <a:pt x="95" y="290"/>
                  </a:lnTo>
                  <a:lnTo>
                    <a:pt x="93" y="290"/>
                  </a:lnTo>
                  <a:lnTo>
                    <a:pt x="93" y="288"/>
                  </a:lnTo>
                  <a:lnTo>
                    <a:pt x="93" y="286"/>
                  </a:lnTo>
                  <a:lnTo>
                    <a:pt x="91" y="284"/>
                  </a:lnTo>
                  <a:lnTo>
                    <a:pt x="91" y="282"/>
                  </a:lnTo>
                  <a:lnTo>
                    <a:pt x="89" y="282"/>
                  </a:lnTo>
                  <a:lnTo>
                    <a:pt x="89" y="280"/>
                  </a:lnTo>
                  <a:lnTo>
                    <a:pt x="89" y="278"/>
                  </a:lnTo>
                  <a:lnTo>
                    <a:pt x="87" y="278"/>
                  </a:lnTo>
                  <a:lnTo>
                    <a:pt x="87" y="276"/>
                  </a:lnTo>
                  <a:lnTo>
                    <a:pt x="87" y="274"/>
                  </a:lnTo>
                  <a:lnTo>
                    <a:pt x="89" y="274"/>
                  </a:lnTo>
                  <a:lnTo>
                    <a:pt x="89" y="272"/>
                  </a:lnTo>
                  <a:lnTo>
                    <a:pt x="91" y="272"/>
                  </a:lnTo>
                  <a:lnTo>
                    <a:pt x="91" y="270"/>
                  </a:lnTo>
                  <a:lnTo>
                    <a:pt x="91" y="268"/>
                  </a:lnTo>
                  <a:lnTo>
                    <a:pt x="89" y="268"/>
                  </a:lnTo>
                  <a:lnTo>
                    <a:pt x="89" y="268"/>
                  </a:lnTo>
                  <a:lnTo>
                    <a:pt x="87" y="268"/>
                  </a:lnTo>
                  <a:lnTo>
                    <a:pt x="87" y="266"/>
                  </a:lnTo>
                  <a:lnTo>
                    <a:pt x="87" y="264"/>
                  </a:lnTo>
                  <a:lnTo>
                    <a:pt x="85" y="264"/>
                  </a:lnTo>
                  <a:lnTo>
                    <a:pt x="85" y="262"/>
                  </a:lnTo>
                  <a:lnTo>
                    <a:pt x="87" y="262"/>
                  </a:lnTo>
                  <a:lnTo>
                    <a:pt x="87" y="260"/>
                  </a:lnTo>
                  <a:lnTo>
                    <a:pt x="87" y="258"/>
                  </a:lnTo>
                  <a:lnTo>
                    <a:pt x="85" y="258"/>
                  </a:lnTo>
                  <a:lnTo>
                    <a:pt x="85" y="256"/>
                  </a:lnTo>
                  <a:lnTo>
                    <a:pt x="87" y="256"/>
                  </a:lnTo>
                  <a:lnTo>
                    <a:pt x="85" y="256"/>
                  </a:lnTo>
                  <a:lnTo>
                    <a:pt x="85" y="254"/>
                  </a:lnTo>
                  <a:lnTo>
                    <a:pt x="83" y="254"/>
                  </a:lnTo>
                  <a:lnTo>
                    <a:pt x="81" y="252"/>
                  </a:lnTo>
                  <a:lnTo>
                    <a:pt x="79" y="252"/>
                  </a:lnTo>
                  <a:lnTo>
                    <a:pt x="79" y="250"/>
                  </a:lnTo>
                  <a:lnTo>
                    <a:pt x="79" y="250"/>
                  </a:lnTo>
                  <a:lnTo>
                    <a:pt x="79" y="248"/>
                  </a:lnTo>
                  <a:lnTo>
                    <a:pt x="77" y="248"/>
                  </a:lnTo>
                  <a:lnTo>
                    <a:pt x="77" y="246"/>
                  </a:lnTo>
                  <a:lnTo>
                    <a:pt x="75" y="246"/>
                  </a:lnTo>
                  <a:lnTo>
                    <a:pt x="75" y="244"/>
                  </a:lnTo>
                  <a:lnTo>
                    <a:pt x="73" y="244"/>
                  </a:lnTo>
                  <a:lnTo>
                    <a:pt x="71" y="244"/>
                  </a:lnTo>
                  <a:lnTo>
                    <a:pt x="71" y="246"/>
                  </a:lnTo>
                  <a:lnTo>
                    <a:pt x="69" y="246"/>
                  </a:lnTo>
                  <a:lnTo>
                    <a:pt x="67" y="244"/>
                  </a:lnTo>
                  <a:lnTo>
                    <a:pt x="67" y="242"/>
                  </a:lnTo>
                  <a:lnTo>
                    <a:pt x="69" y="242"/>
                  </a:lnTo>
                  <a:lnTo>
                    <a:pt x="69" y="240"/>
                  </a:lnTo>
                  <a:lnTo>
                    <a:pt x="67" y="240"/>
                  </a:lnTo>
                  <a:lnTo>
                    <a:pt x="67" y="242"/>
                  </a:lnTo>
                  <a:lnTo>
                    <a:pt x="67" y="240"/>
                  </a:lnTo>
                  <a:lnTo>
                    <a:pt x="65" y="240"/>
                  </a:lnTo>
                  <a:lnTo>
                    <a:pt x="63" y="238"/>
                  </a:lnTo>
                  <a:lnTo>
                    <a:pt x="60" y="238"/>
                  </a:lnTo>
                  <a:lnTo>
                    <a:pt x="60" y="236"/>
                  </a:lnTo>
                  <a:lnTo>
                    <a:pt x="58" y="236"/>
                  </a:lnTo>
                  <a:lnTo>
                    <a:pt x="58" y="234"/>
                  </a:lnTo>
                  <a:lnTo>
                    <a:pt x="58" y="236"/>
                  </a:lnTo>
                  <a:lnTo>
                    <a:pt x="56" y="234"/>
                  </a:lnTo>
                  <a:lnTo>
                    <a:pt x="54" y="232"/>
                  </a:lnTo>
                  <a:lnTo>
                    <a:pt x="52" y="230"/>
                  </a:lnTo>
                  <a:lnTo>
                    <a:pt x="50" y="230"/>
                  </a:lnTo>
                  <a:lnTo>
                    <a:pt x="50" y="228"/>
                  </a:lnTo>
                  <a:lnTo>
                    <a:pt x="48" y="226"/>
                  </a:lnTo>
                  <a:lnTo>
                    <a:pt x="48" y="224"/>
                  </a:lnTo>
                  <a:lnTo>
                    <a:pt x="48" y="222"/>
                  </a:lnTo>
                  <a:lnTo>
                    <a:pt x="48" y="220"/>
                  </a:lnTo>
                  <a:lnTo>
                    <a:pt x="50" y="220"/>
                  </a:lnTo>
                  <a:lnTo>
                    <a:pt x="50" y="218"/>
                  </a:lnTo>
                  <a:lnTo>
                    <a:pt x="52" y="218"/>
                  </a:lnTo>
                  <a:lnTo>
                    <a:pt x="52" y="216"/>
                  </a:lnTo>
                  <a:lnTo>
                    <a:pt x="52" y="214"/>
                  </a:lnTo>
                  <a:lnTo>
                    <a:pt x="52" y="212"/>
                  </a:lnTo>
                  <a:lnTo>
                    <a:pt x="54" y="212"/>
                  </a:lnTo>
                  <a:lnTo>
                    <a:pt x="54" y="210"/>
                  </a:lnTo>
                  <a:lnTo>
                    <a:pt x="54" y="208"/>
                  </a:lnTo>
                  <a:lnTo>
                    <a:pt x="56" y="208"/>
                  </a:lnTo>
                  <a:lnTo>
                    <a:pt x="56" y="206"/>
                  </a:lnTo>
                  <a:lnTo>
                    <a:pt x="56" y="204"/>
                  </a:lnTo>
                  <a:lnTo>
                    <a:pt x="56" y="202"/>
                  </a:lnTo>
                  <a:lnTo>
                    <a:pt x="54" y="202"/>
                  </a:lnTo>
                  <a:lnTo>
                    <a:pt x="54" y="200"/>
                  </a:lnTo>
                  <a:lnTo>
                    <a:pt x="56" y="200"/>
                  </a:lnTo>
                  <a:lnTo>
                    <a:pt x="56" y="198"/>
                  </a:lnTo>
                  <a:lnTo>
                    <a:pt x="58" y="198"/>
                  </a:lnTo>
                  <a:lnTo>
                    <a:pt x="58" y="196"/>
                  </a:lnTo>
                  <a:lnTo>
                    <a:pt x="58" y="194"/>
                  </a:lnTo>
                  <a:lnTo>
                    <a:pt x="56" y="194"/>
                  </a:lnTo>
                  <a:lnTo>
                    <a:pt x="56" y="192"/>
                  </a:lnTo>
                  <a:lnTo>
                    <a:pt x="54" y="192"/>
                  </a:lnTo>
                  <a:lnTo>
                    <a:pt x="54" y="190"/>
                  </a:lnTo>
                  <a:lnTo>
                    <a:pt x="52" y="190"/>
                  </a:lnTo>
                  <a:lnTo>
                    <a:pt x="50" y="190"/>
                  </a:lnTo>
                  <a:lnTo>
                    <a:pt x="48" y="190"/>
                  </a:lnTo>
                  <a:lnTo>
                    <a:pt x="48" y="188"/>
                  </a:lnTo>
                  <a:lnTo>
                    <a:pt x="46" y="188"/>
                  </a:lnTo>
                  <a:lnTo>
                    <a:pt x="44" y="188"/>
                  </a:lnTo>
                  <a:lnTo>
                    <a:pt x="42" y="188"/>
                  </a:lnTo>
                  <a:lnTo>
                    <a:pt x="42" y="190"/>
                  </a:lnTo>
                  <a:lnTo>
                    <a:pt x="42" y="192"/>
                  </a:lnTo>
                  <a:lnTo>
                    <a:pt x="40" y="192"/>
                  </a:lnTo>
                  <a:lnTo>
                    <a:pt x="40" y="194"/>
                  </a:lnTo>
                  <a:lnTo>
                    <a:pt x="38" y="194"/>
                  </a:lnTo>
                  <a:lnTo>
                    <a:pt x="38" y="192"/>
                  </a:lnTo>
                  <a:lnTo>
                    <a:pt x="36" y="192"/>
                  </a:lnTo>
                  <a:lnTo>
                    <a:pt x="36" y="190"/>
                  </a:lnTo>
                  <a:lnTo>
                    <a:pt x="34" y="190"/>
                  </a:lnTo>
                  <a:lnTo>
                    <a:pt x="34" y="188"/>
                  </a:lnTo>
                  <a:lnTo>
                    <a:pt x="34" y="186"/>
                  </a:lnTo>
                  <a:lnTo>
                    <a:pt x="34" y="184"/>
                  </a:lnTo>
                  <a:lnTo>
                    <a:pt x="32" y="184"/>
                  </a:lnTo>
                  <a:lnTo>
                    <a:pt x="34" y="182"/>
                  </a:lnTo>
                  <a:lnTo>
                    <a:pt x="34" y="180"/>
                  </a:lnTo>
                  <a:lnTo>
                    <a:pt x="34" y="178"/>
                  </a:lnTo>
                  <a:lnTo>
                    <a:pt x="32" y="178"/>
                  </a:lnTo>
                  <a:lnTo>
                    <a:pt x="32" y="176"/>
                  </a:lnTo>
                  <a:lnTo>
                    <a:pt x="32" y="174"/>
                  </a:lnTo>
                  <a:lnTo>
                    <a:pt x="32" y="172"/>
                  </a:lnTo>
                  <a:lnTo>
                    <a:pt x="30" y="172"/>
                  </a:lnTo>
                  <a:lnTo>
                    <a:pt x="30" y="172"/>
                  </a:lnTo>
                  <a:lnTo>
                    <a:pt x="30" y="172"/>
                  </a:lnTo>
                  <a:lnTo>
                    <a:pt x="30" y="170"/>
                  </a:lnTo>
                  <a:lnTo>
                    <a:pt x="28" y="170"/>
                  </a:lnTo>
                  <a:lnTo>
                    <a:pt x="28" y="168"/>
                  </a:lnTo>
                  <a:lnTo>
                    <a:pt x="26" y="168"/>
                  </a:lnTo>
                  <a:lnTo>
                    <a:pt x="24" y="168"/>
                  </a:lnTo>
                  <a:lnTo>
                    <a:pt x="24" y="166"/>
                  </a:lnTo>
                  <a:lnTo>
                    <a:pt x="22" y="166"/>
                  </a:lnTo>
                  <a:lnTo>
                    <a:pt x="22" y="164"/>
                  </a:lnTo>
                  <a:lnTo>
                    <a:pt x="20" y="164"/>
                  </a:lnTo>
                  <a:lnTo>
                    <a:pt x="20" y="162"/>
                  </a:lnTo>
                  <a:lnTo>
                    <a:pt x="18" y="162"/>
                  </a:lnTo>
                  <a:lnTo>
                    <a:pt x="18" y="160"/>
                  </a:lnTo>
                  <a:lnTo>
                    <a:pt x="18" y="158"/>
                  </a:lnTo>
                  <a:lnTo>
                    <a:pt x="16" y="158"/>
                  </a:lnTo>
                  <a:lnTo>
                    <a:pt x="14" y="158"/>
                  </a:lnTo>
                  <a:lnTo>
                    <a:pt x="14" y="156"/>
                  </a:lnTo>
                  <a:lnTo>
                    <a:pt x="14" y="154"/>
                  </a:lnTo>
                  <a:lnTo>
                    <a:pt x="12" y="154"/>
                  </a:lnTo>
                  <a:lnTo>
                    <a:pt x="10" y="154"/>
                  </a:lnTo>
                  <a:lnTo>
                    <a:pt x="10" y="152"/>
                  </a:lnTo>
                  <a:lnTo>
                    <a:pt x="8" y="152"/>
                  </a:lnTo>
                  <a:lnTo>
                    <a:pt x="8" y="150"/>
                  </a:lnTo>
                  <a:lnTo>
                    <a:pt x="6" y="150"/>
                  </a:lnTo>
                  <a:lnTo>
                    <a:pt x="6" y="148"/>
                  </a:lnTo>
                  <a:lnTo>
                    <a:pt x="6" y="146"/>
                  </a:lnTo>
                  <a:lnTo>
                    <a:pt x="6" y="144"/>
                  </a:lnTo>
                  <a:lnTo>
                    <a:pt x="4" y="144"/>
                  </a:lnTo>
                  <a:lnTo>
                    <a:pt x="4" y="142"/>
                  </a:lnTo>
                  <a:lnTo>
                    <a:pt x="2" y="140"/>
                  </a:lnTo>
                  <a:lnTo>
                    <a:pt x="4" y="140"/>
                  </a:lnTo>
                  <a:lnTo>
                    <a:pt x="4" y="138"/>
                  </a:lnTo>
                  <a:lnTo>
                    <a:pt x="4" y="136"/>
                  </a:lnTo>
                  <a:lnTo>
                    <a:pt x="2" y="136"/>
                  </a:lnTo>
                  <a:lnTo>
                    <a:pt x="2" y="134"/>
                  </a:lnTo>
                  <a:lnTo>
                    <a:pt x="2" y="132"/>
                  </a:lnTo>
                  <a:lnTo>
                    <a:pt x="0" y="132"/>
                  </a:lnTo>
                  <a:lnTo>
                    <a:pt x="0" y="130"/>
                  </a:lnTo>
                  <a:lnTo>
                    <a:pt x="0" y="128"/>
                  </a:lnTo>
                  <a:lnTo>
                    <a:pt x="0" y="126"/>
                  </a:lnTo>
                  <a:lnTo>
                    <a:pt x="0" y="124"/>
                  </a:lnTo>
                  <a:lnTo>
                    <a:pt x="0" y="124"/>
                  </a:lnTo>
                  <a:lnTo>
                    <a:pt x="0" y="122"/>
                  </a:lnTo>
                  <a:lnTo>
                    <a:pt x="0" y="120"/>
                  </a:lnTo>
                  <a:lnTo>
                    <a:pt x="2" y="120"/>
                  </a:lnTo>
                  <a:lnTo>
                    <a:pt x="2" y="118"/>
                  </a:lnTo>
                  <a:lnTo>
                    <a:pt x="2" y="116"/>
                  </a:lnTo>
                  <a:lnTo>
                    <a:pt x="4" y="116"/>
                  </a:lnTo>
                  <a:lnTo>
                    <a:pt x="4" y="114"/>
                  </a:lnTo>
                  <a:lnTo>
                    <a:pt x="6" y="114"/>
                  </a:lnTo>
                  <a:lnTo>
                    <a:pt x="6" y="112"/>
                  </a:lnTo>
                  <a:lnTo>
                    <a:pt x="6" y="110"/>
                  </a:lnTo>
                  <a:lnTo>
                    <a:pt x="6" y="108"/>
                  </a:lnTo>
                  <a:lnTo>
                    <a:pt x="6" y="106"/>
                  </a:lnTo>
                  <a:lnTo>
                    <a:pt x="4" y="106"/>
                  </a:lnTo>
                  <a:lnTo>
                    <a:pt x="6" y="104"/>
                  </a:lnTo>
                  <a:lnTo>
                    <a:pt x="6" y="102"/>
                  </a:lnTo>
                  <a:lnTo>
                    <a:pt x="8" y="102"/>
                  </a:lnTo>
                  <a:lnTo>
                    <a:pt x="10" y="102"/>
                  </a:lnTo>
                  <a:lnTo>
                    <a:pt x="10" y="100"/>
                  </a:lnTo>
                  <a:lnTo>
                    <a:pt x="12" y="100"/>
                  </a:lnTo>
                  <a:lnTo>
                    <a:pt x="14" y="100"/>
                  </a:lnTo>
                  <a:lnTo>
                    <a:pt x="16" y="100"/>
                  </a:lnTo>
                  <a:lnTo>
                    <a:pt x="16" y="98"/>
                  </a:lnTo>
                  <a:lnTo>
                    <a:pt x="16" y="96"/>
                  </a:lnTo>
                  <a:lnTo>
                    <a:pt x="16" y="94"/>
                  </a:lnTo>
                  <a:lnTo>
                    <a:pt x="18" y="94"/>
                  </a:lnTo>
                  <a:lnTo>
                    <a:pt x="18" y="92"/>
                  </a:lnTo>
                  <a:lnTo>
                    <a:pt x="16" y="92"/>
                  </a:lnTo>
                  <a:lnTo>
                    <a:pt x="18" y="92"/>
                  </a:lnTo>
                  <a:lnTo>
                    <a:pt x="18" y="90"/>
                  </a:lnTo>
                  <a:lnTo>
                    <a:pt x="18" y="88"/>
                  </a:lnTo>
                  <a:lnTo>
                    <a:pt x="20" y="88"/>
                  </a:lnTo>
                  <a:lnTo>
                    <a:pt x="20" y="86"/>
                  </a:lnTo>
                  <a:lnTo>
                    <a:pt x="22" y="86"/>
                  </a:lnTo>
                  <a:lnTo>
                    <a:pt x="22" y="84"/>
                  </a:lnTo>
                  <a:lnTo>
                    <a:pt x="22" y="82"/>
                  </a:lnTo>
                  <a:lnTo>
                    <a:pt x="24" y="80"/>
                  </a:lnTo>
                  <a:lnTo>
                    <a:pt x="24" y="78"/>
                  </a:lnTo>
                  <a:lnTo>
                    <a:pt x="22" y="78"/>
                  </a:lnTo>
                  <a:lnTo>
                    <a:pt x="22" y="76"/>
                  </a:lnTo>
                  <a:lnTo>
                    <a:pt x="24" y="76"/>
                  </a:lnTo>
                  <a:lnTo>
                    <a:pt x="22" y="76"/>
                  </a:lnTo>
                  <a:lnTo>
                    <a:pt x="22" y="76"/>
                  </a:lnTo>
                  <a:lnTo>
                    <a:pt x="22" y="74"/>
                  </a:lnTo>
                  <a:lnTo>
                    <a:pt x="20" y="74"/>
                  </a:lnTo>
                  <a:lnTo>
                    <a:pt x="18" y="74"/>
                  </a:lnTo>
                  <a:lnTo>
                    <a:pt x="18" y="72"/>
                  </a:lnTo>
                  <a:lnTo>
                    <a:pt x="16" y="70"/>
                  </a:lnTo>
                  <a:lnTo>
                    <a:pt x="16" y="68"/>
                  </a:lnTo>
                  <a:lnTo>
                    <a:pt x="18" y="68"/>
                  </a:lnTo>
                  <a:lnTo>
                    <a:pt x="18" y="66"/>
                  </a:lnTo>
                  <a:lnTo>
                    <a:pt x="18" y="64"/>
                  </a:lnTo>
                  <a:lnTo>
                    <a:pt x="18" y="62"/>
                  </a:lnTo>
                  <a:lnTo>
                    <a:pt x="18" y="60"/>
                  </a:lnTo>
                  <a:lnTo>
                    <a:pt x="20" y="60"/>
                  </a:lnTo>
                  <a:lnTo>
                    <a:pt x="22" y="60"/>
                  </a:lnTo>
                  <a:lnTo>
                    <a:pt x="24" y="60"/>
                  </a:lnTo>
                  <a:lnTo>
                    <a:pt x="26" y="60"/>
                  </a:lnTo>
                  <a:lnTo>
                    <a:pt x="26" y="58"/>
                  </a:lnTo>
                  <a:lnTo>
                    <a:pt x="28" y="58"/>
                  </a:lnTo>
                  <a:lnTo>
                    <a:pt x="30" y="58"/>
                  </a:lnTo>
                  <a:lnTo>
                    <a:pt x="30" y="58"/>
                  </a:lnTo>
                  <a:lnTo>
                    <a:pt x="32" y="58"/>
                  </a:lnTo>
                  <a:lnTo>
                    <a:pt x="34" y="56"/>
                  </a:lnTo>
                  <a:lnTo>
                    <a:pt x="36" y="54"/>
                  </a:lnTo>
                  <a:lnTo>
                    <a:pt x="38" y="54"/>
                  </a:lnTo>
                  <a:lnTo>
                    <a:pt x="40" y="54"/>
                  </a:lnTo>
                  <a:lnTo>
                    <a:pt x="42" y="54"/>
                  </a:lnTo>
                  <a:lnTo>
                    <a:pt x="42" y="52"/>
                  </a:lnTo>
                  <a:lnTo>
                    <a:pt x="44" y="52"/>
                  </a:lnTo>
                  <a:lnTo>
                    <a:pt x="44" y="50"/>
                  </a:lnTo>
                  <a:lnTo>
                    <a:pt x="46" y="50"/>
                  </a:lnTo>
                  <a:lnTo>
                    <a:pt x="46" y="48"/>
                  </a:lnTo>
                  <a:lnTo>
                    <a:pt x="46" y="46"/>
                  </a:lnTo>
                  <a:lnTo>
                    <a:pt x="46" y="44"/>
                  </a:lnTo>
                  <a:lnTo>
                    <a:pt x="46" y="42"/>
                  </a:lnTo>
                  <a:lnTo>
                    <a:pt x="48" y="42"/>
                  </a:lnTo>
                  <a:lnTo>
                    <a:pt x="48" y="40"/>
                  </a:lnTo>
                  <a:lnTo>
                    <a:pt x="50" y="40"/>
                  </a:lnTo>
                  <a:lnTo>
                    <a:pt x="50" y="38"/>
                  </a:lnTo>
                  <a:lnTo>
                    <a:pt x="52" y="38"/>
                  </a:lnTo>
                  <a:lnTo>
                    <a:pt x="52" y="36"/>
                  </a:lnTo>
                  <a:lnTo>
                    <a:pt x="52" y="34"/>
                  </a:lnTo>
                  <a:lnTo>
                    <a:pt x="52" y="32"/>
                  </a:lnTo>
                  <a:lnTo>
                    <a:pt x="52" y="30"/>
                  </a:lnTo>
                  <a:lnTo>
                    <a:pt x="52" y="28"/>
                  </a:lnTo>
                  <a:lnTo>
                    <a:pt x="52" y="28"/>
                  </a:lnTo>
                  <a:lnTo>
                    <a:pt x="52" y="26"/>
                  </a:lnTo>
                  <a:lnTo>
                    <a:pt x="52" y="24"/>
                  </a:lnTo>
                  <a:lnTo>
                    <a:pt x="50" y="24"/>
                  </a:lnTo>
                  <a:lnTo>
                    <a:pt x="50" y="22"/>
                  </a:lnTo>
                  <a:lnTo>
                    <a:pt x="48" y="22"/>
                  </a:lnTo>
                  <a:lnTo>
                    <a:pt x="48" y="20"/>
                  </a:lnTo>
                  <a:lnTo>
                    <a:pt x="46" y="20"/>
                  </a:lnTo>
                  <a:lnTo>
                    <a:pt x="44" y="20"/>
                  </a:lnTo>
                  <a:lnTo>
                    <a:pt x="44" y="18"/>
                  </a:lnTo>
                  <a:lnTo>
                    <a:pt x="42" y="18"/>
                  </a:lnTo>
                  <a:lnTo>
                    <a:pt x="42" y="16"/>
                  </a:lnTo>
                  <a:lnTo>
                    <a:pt x="40" y="16"/>
                  </a:lnTo>
                  <a:lnTo>
                    <a:pt x="40" y="14"/>
                  </a:lnTo>
                  <a:lnTo>
                    <a:pt x="42" y="14"/>
                  </a:lnTo>
                  <a:lnTo>
                    <a:pt x="42" y="12"/>
                  </a:lnTo>
                  <a:lnTo>
                    <a:pt x="40" y="12"/>
                  </a:lnTo>
                  <a:lnTo>
                    <a:pt x="40" y="10"/>
                  </a:lnTo>
                  <a:lnTo>
                    <a:pt x="38" y="10"/>
                  </a:lnTo>
                  <a:lnTo>
                    <a:pt x="38" y="8"/>
                  </a:lnTo>
                  <a:lnTo>
                    <a:pt x="36" y="8"/>
                  </a:lnTo>
                  <a:lnTo>
                    <a:pt x="36" y="6"/>
                  </a:lnTo>
                  <a:lnTo>
                    <a:pt x="34" y="6"/>
                  </a:lnTo>
                  <a:lnTo>
                    <a:pt x="32" y="6"/>
                  </a:lnTo>
                  <a:lnTo>
                    <a:pt x="32" y="4"/>
                  </a:lnTo>
                  <a:lnTo>
                    <a:pt x="32" y="2"/>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23" name="Freeform 2797">
              <a:extLst>
                <a:ext uri="{FF2B5EF4-FFF2-40B4-BE49-F238E27FC236}">
                  <a16:creationId xmlns:a16="http://schemas.microsoft.com/office/drawing/2014/main" id="{F095128E-0BAE-0E30-67EB-2D9EF1DEE4C9}"/>
                </a:ext>
              </a:extLst>
            </p:cNvPr>
            <p:cNvSpPr>
              <a:spLocks noEditPoints="1"/>
            </p:cNvSpPr>
            <p:nvPr/>
          </p:nvSpPr>
          <p:spPr bwMode="auto">
            <a:xfrm rot="21201035">
              <a:off x="4848706" y="3818961"/>
              <a:ext cx="318945" cy="500682"/>
            </a:xfrm>
            <a:custGeom>
              <a:avLst/>
              <a:gdLst>
                <a:gd name="T0" fmla="*/ 149 w 161"/>
                <a:gd name="T1" fmla="*/ 0 h 268"/>
                <a:gd name="T2" fmla="*/ 159 w 161"/>
                <a:gd name="T3" fmla="*/ 14 h 268"/>
                <a:gd name="T4" fmla="*/ 159 w 161"/>
                <a:gd name="T5" fmla="*/ 36 h 268"/>
                <a:gd name="T6" fmla="*/ 157 w 161"/>
                <a:gd name="T7" fmla="*/ 58 h 268"/>
                <a:gd name="T8" fmla="*/ 155 w 161"/>
                <a:gd name="T9" fmla="*/ 78 h 268"/>
                <a:gd name="T10" fmla="*/ 155 w 161"/>
                <a:gd name="T11" fmla="*/ 102 h 268"/>
                <a:gd name="T12" fmla="*/ 153 w 161"/>
                <a:gd name="T13" fmla="*/ 122 h 268"/>
                <a:gd name="T14" fmla="*/ 153 w 161"/>
                <a:gd name="T15" fmla="*/ 146 h 268"/>
                <a:gd name="T16" fmla="*/ 151 w 161"/>
                <a:gd name="T17" fmla="*/ 166 h 268"/>
                <a:gd name="T18" fmla="*/ 153 w 161"/>
                <a:gd name="T19" fmla="*/ 188 h 268"/>
                <a:gd name="T20" fmla="*/ 155 w 161"/>
                <a:gd name="T21" fmla="*/ 208 h 268"/>
                <a:gd name="T22" fmla="*/ 157 w 161"/>
                <a:gd name="T23" fmla="*/ 230 h 268"/>
                <a:gd name="T24" fmla="*/ 159 w 161"/>
                <a:gd name="T25" fmla="*/ 252 h 268"/>
                <a:gd name="T26" fmla="*/ 153 w 161"/>
                <a:gd name="T27" fmla="*/ 256 h 268"/>
                <a:gd name="T28" fmla="*/ 139 w 161"/>
                <a:gd name="T29" fmla="*/ 254 h 268"/>
                <a:gd name="T30" fmla="*/ 137 w 161"/>
                <a:gd name="T31" fmla="*/ 254 h 268"/>
                <a:gd name="T32" fmla="*/ 119 w 161"/>
                <a:gd name="T33" fmla="*/ 258 h 268"/>
                <a:gd name="T34" fmla="*/ 111 w 161"/>
                <a:gd name="T35" fmla="*/ 262 h 268"/>
                <a:gd name="T36" fmla="*/ 103 w 161"/>
                <a:gd name="T37" fmla="*/ 268 h 268"/>
                <a:gd name="T38" fmla="*/ 95 w 161"/>
                <a:gd name="T39" fmla="*/ 252 h 268"/>
                <a:gd name="T40" fmla="*/ 89 w 161"/>
                <a:gd name="T41" fmla="*/ 242 h 268"/>
                <a:gd name="T42" fmla="*/ 89 w 161"/>
                <a:gd name="T43" fmla="*/ 234 h 268"/>
                <a:gd name="T44" fmla="*/ 87 w 161"/>
                <a:gd name="T45" fmla="*/ 222 h 268"/>
                <a:gd name="T46" fmla="*/ 64 w 161"/>
                <a:gd name="T47" fmla="*/ 222 h 268"/>
                <a:gd name="T48" fmla="*/ 38 w 161"/>
                <a:gd name="T49" fmla="*/ 224 h 268"/>
                <a:gd name="T50" fmla="*/ 14 w 161"/>
                <a:gd name="T51" fmla="*/ 224 h 268"/>
                <a:gd name="T52" fmla="*/ 4 w 161"/>
                <a:gd name="T53" fmla="*/ 218 h 268"/>
                <a:gd name="T54" fmla="*/ 6 w 161"/>
                <a:gd name="T55" fmla="*/ 206 h 268"/>
                <a:gd name="T56" fmla="*/ 10 w 161"/>
                <a:gd name="T57" fmla="*/ 202 h 268"/>
                <a:gd name="T58" fmla="*/ 10 w 161"/>
                <a:gd name="T59" fmla="*/ 190 h 268"/>
                <a:gd name="T60" fmla="*/ 12 w 161"/>
                <a:gd name="T61" fmla="*/ 184 h 268"/>
                <a:gd name="T62" fmla="*/ 14 w 161"/>
                <a:gd name="T63" fmla="*/ 176 h 268"/>
                <a:gd name="T64" fmla="*/ 26 w 161"/>
                <a:gd name="T65" fmla="*/ 168 h 268"/>
                <a:gd name="T66" fmla="*/ 30 w 161"/>
                <a:gd name="T67" fmla="*/ 160 h 268"/>
                <a:gd name="T68" fmla="*/ 24 w 161"/>
                <a:gd name="T69" fmla="*/ 158 h 268"/>
                <a:gd name="T70" fmla="*/ 34 w 161"/>
                <a:gd name="T71" fmla="*/ 152 h 268"/>
                <a:gd name="T72" fmla="*/ 32 w 161"/>
                <a:gd name="T73" fmla="*/ 144 h 268"/>
                <a:gd name="T74" fmla="*/ 30 w 161"/>
                <a:gd name="T75" fmla="*/ 140 h 268"/>
                <a:gd name="T76" fmla="*/ 24 w 161"/>
                <a:gd name="T77" fmla="*/ 136 h 268"/>
                <a:gd name="T78" fmla="*/ 26 w 161"/>
                <a:gd name="T79" fmla="*/ 120 h 268"/>
                <a:gd name="T80" fmla="*/ 22 w 161"/>
                <a:gd name="T81" fmla="*/ 116 h 268"/>
                <a:gd name="T82" fmla="*/ 26 w 161"/>
                <a:gd name="T83" fmla="*/ 104 h 268"/>
                <a:gd name="T84" fmla="*/ 26 w 161"/>
                <a:gd name="T85" fmla="*/ 92 h 268"/>
                <a:gd name="T86" fmla="*/ 24 w 161"/>
                <a:gd name="T87" fmla="*/ 90 h 268"/>
                <a:gd name="T88" fmla="*/ 20 w 161"/>
                <a:gd name="T89" fmla="*/ 82 h 268"/>
                <a:gd name="T90" fmla="*/ 26 w 161"/>
                <a:gd name="T91" fmla="*/ 76 h 268"/>
                <a:gd name="T92" fmla="*/ 28 w 161"/>
                <a:gd name="T93" fmla="*/ 70 h 268"/>
                <a:gd name="T94" fmla="*/ 26 w 161"/>
                <a:gd name="T95" fmla="*/ 62 h 268"/>
                <a:gd name="T96" fmla="*/ 34 w 161"/>
                <a:gd name="T97" fmla="*/ 56 h 268"/>
                <a:gd name="T98" fmla="*/ 36 w 161"/>
                <a:gd name="T99" fmla="*/ 48 h 268"/>
                <a:gd name="T100" fmla="*/ 40 w 161"/>
                <a:gd name="T101" fmla="*/ 42 h 268"/>
                <a:gd name="T102" fmla="*/ 46 w 161"/>
                <a:gd name="T103" fmla="*/ 36 h 268"/>
                <a:gd name="T104" fmla="*/ 46 w 161"/>
                <a:gd name="T105" fmla="*/ 20 h 268"/>
                <a:gd name="T106" fmla="*/ 48 w 161"/>
                <a:gd name="T107" fmla="*/ 18 h 268"/>
                <a:gd name="T108" fmla="*/ 52 w 161"/>
                <a:gd name="T109" fmla="*/ 14 h 268"/>
                <a:gd name="T110" fmla="*/ 62 w 161"/>
                <a:gd name="T111" fmla="*/ 6 h 268"/>
                <a:gd name="T112" fmla="*/ 81 w 161"/>
                <a:gd name="T113" fmla="*/ 4 h 268"/>
                <a:gd name="T114" fmla="*/ 103 w 161"/>
                <a:gd name="T115" fmla="*/ 2 h 268"/>
                <a:gd name="T116" fmla="*/ 127 w 161"/>
                <a:gd name="T117" fmla="*/ 2 h 268"/>
                <a:gd name="T118" fmla="*/ 89 w 161"/>
                <a:gd name="T119" fmla="*/ 23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 h="268">
                  <a:moveTo>
                    <a:pt x="139" y="254"/>
                  </a:moveTo>
                  <a:lnTo>
                    <a:pt x="139" y="256"/>
                  </a:lnTo>
                  <a:lnTo>
                    <a:pt x="139" y="254"/>
                  </a:lnTo>
                  <a:lnTo>
                    <a:pt x="137" y="254"/>
                  </a:lnTo>
                  <a:lnTo>
                    <a:pt x="139" y="254"/>
                  </a:lnTo>
                  <a:close/>
                  <a:moveTo>
                    <a:pt x="135" y="254"/>
                  </a:moveTo>
                  <a:lnTo>
                    <a:pt x="133" y="254"/>
                  </a:lnTo>
                  <a:lnTo>
                    <a:pt x="135" y="254"/>
                  </a:lnTo>
                  <a:close/>
                  <a:moveTo>
                    <a:pt x="143" y="0"/>
                  </a:moveTo>
                  <a:lnTo>
                    <a:pt x="145" y="0"/>
                  </a:lnTo>
                  <a:lnTo>
                    <a:pt x="147" y="0"/>
                  </a:lnTo>
                  <a:lnTo>
                    <a:pt x="149" y="0"/>
                  </a:lnTo>
                  <a:lnTo>
                    <a:pt x="151" y="0"/>
                  </a:lnTo>
                  <a:lnTo>
                    <a:pt x="153" y="0"/>
                  </a:lnTo>
                  <a:lnTo>
                    <a:pt x="155" y="0"/>
                  </a:lnTo>
                  <a:lnTo>
                    <a:pt x="155" y="2"/>
                  </a:lnTo>
                  <a:lnTo>
                    <a:pt x="157" y="2"/>
                  </a:lnTo>
                  <a:lnTo>
                    <a:pt x="157" y="4"/>
                  </a:lnTo>
                  <a:lnTo>
                    <a:pt x="159" y="4"/>
                  </a:lnTo>
                  <a:lnTo>
                    <a:pt x="159" y="6"/>
                  </a:lnTo>
                  <a:lnTo>
                    <a:pt x="159" y="8"/>
                  </a:lnTo>
                  <a:lnTo>
                    <a:pt x="159" y="10"/>
                  </a:lnTo>
                  <a:lnTo>
                    <a:pt x="159" y="12"/>
                  </a:lnTo>
                  <a:lnTo>
                    <a:pt x="159" y="14"/>
                  </a:lnTo>
                  <a:lnTo>
                    <a:pt x="159" y="14"/>
                  </a:lnTo>
                  <a:lnTo>
                    <a:pt x="159" y="16"/>
                  </a:lnTo>
                  <a:lnTo>
                    <a:pt x="159" y="18"/>
                  </a:lnTo>
                  <a:lnTo>
                    <a:pt x="159" y="20"/>
                  </a:lnTo>
                  <a:lnTo>
                    <a:pt x="159" y="22"/>
                  </a:lnTo>
                  <a:lnTo>
                    <a:pt x="159" y="24"/>
                  </a:lnTo>
                  <a:lnTo>
                    <a:pt x="159" y="26"/>
                  </a:lnTo>
                  <a:lnTo>
                    <a:pt x="159" y="28"/>
                  </a:lnTo>
                  <a:lnTo>
                    <a:pt x="159" y="30"/>
                  </a:lnTo>
                  <a:lnTo>
                    <a:pt x="159" y="32"/>
                  </a:lnTo>
                  <a:lnTo>
                    <a:pt x="159" y="34"/>
                  </a:lnTo>
                  <a:lnTo>
                    <a:pt x="159" y="36"/>
                  </a:lnTo>
                  <a:lnTo>
                    <a:pt x="159" y="38"/>
                  </a:lnTo>
                  <a:lnTo>
                    <a:pt x="157" y="38"/>
                  </a:lnTo>
                  <a:lnTo>
                    <a:pt x="157" y="40"/>
                  </a:lnTo>
                  <a:lnTo>
                    <a:pt x="157" y="42"/>
                  </a:lnTo>
                  <a:lnTo>
                    <a:pt x="157" y="44"/>
                  </a:lnTo>
                  <a:lnTo>
                    <a:pt x="157" y="46"/>
                  </a:lnTo>
                  <a:lnTo>
                    <a:pt x="157" y="48"/>
                  </a:lnTo>
                  <a:lnTo>
                    <a:pt x="157" y="50"/>
                  </a:lnTo>
                  <a:lnTo>
                    <a:pt x="157" y="52"/>
                  </a:lnTo>
                  <a:lnTo>
                    <a:pt x="157" y="54"/>
                  </a:lnTo>
                  <a:lnTo>
                    <a:pt x="157" y="56"/>
                  </a:lnTo>
                  <a:lnTo>
                    <a:pt x="157" y="58"/>
                  </a:lnTo>
                  <a:lnTo>
                    <a:pt x="157" y="60"/>
                  </a:lnTo>
                  <a:lnTo>
                    <a:pt x="157" y="62"/>
                  </a:lnTo>
                  <a:lnTo>
                    <a:pt x="157" y="62"/>
                  </a:lnTo>
                  <a:lnTo>
                    <a:pt x="157" y="64"/>
                  </a:lnTo>
                  <a:lnTo>
                    <a:pt x="157" y="66"/>
                  </a:lnTo>
                  <a:lnTo>
                    <a:pt x="157" y="68"/>
                  </a:lnTo>
                  <a:lnTo>
                    <a:pt x="157" y="70"/>
                  </a:lnTo>
                  <a:lnTo>
                    <a:pt x="157" y="72"/>
                  </a:lnTo>
                  <a:lnTo>
                    <a:pt x="157" y="74"/>
                  </a:lnTo>
                  <a:lnTo>
                    <a:pt x="157" y="76"/>
                  </a:lnTo>
                  <a:lnTo>
                    <a:pt x="155" y="76"/>
                  </a:lnTo>
                  <a:lnTo>
                    <a:pt x="155" y="78"/>
                  </a:lnTo>
                  <a:lnTo>
                    <a:pt x="155" y="80"/>
                  </a:lnTo>
                  <a:lnTo>
                    <a:pt x="155" y="82"/>
                  </a:lnTo>
                  <a:lnTo>
                    <a:pt x="155" y="84"/>
                  </a:lnTo>
                  <a:lnTo>
                    <a:pt x="155" y="86"/>
                  </a:lnTo>
                  <a:lnTo>
                    <a:pt x="155" y="88"/>
                  </a:lnTo>
                  <a:lnTo>
                    <a:pt x="155" y="90"/>
                  </a:lnTo>
                  <a:lnTo>
                    <a:pt x="155" y="92"/>
                  </a:lnTo>
                  <a:lnTo>
                    <a:pt x="155" y="94"/>
                  </a:lnTo>
                  <a:lnTo>
                    <a:pt x="155" y="96"/>
                  </a:lnTo>
                  <a:lnTo>
                    <a:pt x="155" y="98"/>
                  </a:lnTo>
                  <a:lnTo>
                    <a:pt x="155" y="100"/>
                  </a:lnTo>
                  <a:lnTo>
                    <a:pt x="155" y="102"/>
                  </a:lnTo>
                  <a:lnTo>
                    <a:pt x="155" y="104"/>
                  </a:lnTo>
                  <a:lnTo>
                    <a:pt x="155" y="106"/>
                  </a:lnTo>
                  <a:lnTo>
                    <a:pt x="155" y="108"/>
                  </a:lnTo>
                  <a:lnTo>
                    <a:pt x="155" y="110"/>
                  </a:lnTo>
                  <a:lnTo>
                    <a:pt x="155" y="110"/>
                  </a:lnTo>
                  <a:lnTo>
                    <a:pt x="155" y="112"/>
                  </a:lnTo>
                  <a:lnTo>
                    <a:pt x="155" y="114"/>
                  </a:lnTo>
                  <a:lnTo>
                    <a:pt x="155" y="116"/>
                  </a:lnTo>
                  <a:lnTo>
                    <a:pt x="155" y="118"/>
                  </a:lnTo>
                  <a:lnTo>
                    <a:pt x="153" y="118"/>
                  </a:lnTo>
                  <a:lnTo>
                    <a:pt x="153" y="120"/>
                  </a:lnTo>
                  <a:lnTo>
                    <a:pt x="153" y="122"/>
                  </a:lnTo>
                  <a:lnTo>
                    <a:pt x="153" y="124"/>
                  </a:lnTo>
                  <a:lnTo>
                    <a:pt x="153" y="126"/>
                  </a:lnTo>
                  <a:lnTo>
                    <a:pt x="153" y="128"/>
                  </a:lnTo>
                  <a:lnTo>
                    <a:pt x="153" y="130"/>
                  </a:lnTo>
                  <a:lnTo>
                    <a:pt x="153" y="132"/>
                  </a:lnTo>
                  <a:lnTo>
                    <a:pt x="153" y="134"/>
                  </a:lnTo>
                  <a:lnTo>
                    <a:pt x="153" y="136"/>
                  </a:lnTo>
                  <a:lnTo>
                    <a:pt x="153" y="138"/>
                  </a:lnTo>
                  <a:lnTo>
                    <a:pt x="153" y="140"/>
                  </a:lnTo>
                  <a:lnTo>
                    <a:pt x="153" y="142"/>
                  </a:lnTo>
                  <a:lnTo>
                    <a:pt x="153" y="144"/>
                  </a:lnTo>
                  <a:lnTo>
                    <a:pt x="153" y="146"/>
                  </a:lnTo>
                  <a:lnTo>
                    <a:pt x="153" y="148"/>
                  </a:lnTo>
                  <a:lnTo>
                    <a:pt x="153" y="150"/>
                  </a:lnTo>
                  <a:lnTo>
                    <a:pt x="153" y="152"/>
                  </a:lnTo>
                  <a:lnTo>
                    <a:pt x="153" y="154"/>
                  </a:lnTo>
                  <a:lnTo>
                    <a:pt x="153" y="156"/>
                  </a:lnTo>
                  <a:lnTo>
                    <a:pt x="153" y="158"/>
                  </a:lnTo>
                  <a:lnTo>
                    <a:pt x="153" y="158"/>
                  </a:lnTo>
                  <a:lnTo>
                    <a:pt x="151" y="158"/>
                  </a:lnTo>
                  <a:lnTo>
                    <a:pt x="151" y="160"/>
                  </a:lnTo>
                  <a:lnTo>
                    <a:pt x="151" y="162"/>
                  </a:lnTo>
                  <a:lnTo>
                    <a:pt x="151" y="164"/>
                  </a:lnTo>
                  <a:lnTo>
                    <a:pt x="151" y="166"/>
                  </a:lnTo>
                  <a:lnTo>
                    <a:pt x="151" y="168"/>
                  </a:lnTo>
                  <a:lnTo>
                    <a:pt x="151" y="170"/>
                  </a:lnTo>
                  <a:lnTo>
                    <a:pt x="151" y="172"/>
                  </a:lnTo>
                  <a:lnTo>
                    <a:pt x="151" y="174"/>
                  </a:lnTo>
                  <a:lnTo>
                    <a:pt x="151" y="176"/>
                  </a:lnTo>
                  <a:lnTo>
                    <a:pt x="153" y="176"/>
                  </a:lnTo>
                  <a:lnTo>
                    <a:pt x="153" y="178"/>
                  </a:lnTo>
                  <a:lnTo>
                    <a:pt x="153" y="180"/>
                  </a:lnTo>
                  <a:lnTo>
                    <a:pt x="153" y="182"/>
                  </a:lnTo>
                  <a:lnTo>
                    <a:pt x="153" y="184"/>
                  </a:lnTo>
                  <a:lnTo>
                    <a:pt x="153" y="186"/>
                  </a:lnTo>
                  <a:lnTo>
                    <a:pt x="153" y="188"/>
                  </a:lnTo>
                  <a:lnTo>
                    <a:pt x="153" y="190"/>
                  </a:lnTo>
                  <a:lnTo>
                    <a:pt x="153" y="192"/>
                  </a:lnTo>
                  <a:lnTo>
                    <a:pt x="153" y="194"/>
                  </a:lnTo>
                  <a:lnTo>
                    <a:pt x="153" y="196"/>
                  </a:lnTo>
                  <a:lnTo>
                    <a:pt x="155" y="196"/>
                  </a:lnTo>
                  <a:lnTo>
                    <a:pt x="155" y="198"/>
                  </a:lnTo>
                  <a:lnTo>
                    <a:pt x="155" y="200"/>
                  </a:lnTo>
                  <a:lnTo>
                    <a:pt x="155" y="202"/>
                  </a:lnTo>
                  <a:lnTo>
                    <a:pt x="155" y="204"/>
                  </a:lnTo>
                  <a:lnTo>
                    <a:pt x="155" y="206"/>
                  </a:lnTo>
                  <a:lnTo>
                    <a:pt x="155" y="206"/>
                  </a:lnTo>
                  <a:lnTo>
                    <a:pt x="155" y="208"/>
                  </a:lnTo>
                  <a:lnTo>
                    <a:pt x="155" y="210"/>
                  </a:lnTo>
                  <a:lnTo>
                    <a:pt x="155" y="212"/>
                  </a:lnTo>
                  <a:lnTo>
                    <a:pt x="155" y="214"/>
                  </a:lnTo>
                  <a:lnTo>
                    <a:pt x="157" y="214"/>
                  </a:lnTo>
                  <a:lnTo>
                    <a:pt x="157" y="216"/>
                  </a:lnTo>
                  <a:lnTo>
                    <a:pt x="157" y="218"/>
                  </a:lnTo>
                  <a:lnTo>
                    <a:pt x="157" y="220"/>
                  </a:lnTo>
                  <a:lnTo>
                    <a:pt x="157" y="222"/>
                  </a:lnTo>
                  <a:lnTo>
                    <a:pt x="157" y="224"/>
                  </a:lnTo>
                  <a:lnTo>
                    <a:pt x="157" y="226"/>
                  </a:lnTo>
                  <a:lnTo>
                    <a:pt x="157" y="228"/>
                  </a:lnTo>
                  <a:lnTo>
                    <a:pt x="157" y="230"/>
                  </a:lnTo>
                  <a:lnTo>
                    <a:pt x="157" y="232"/>
                  </a:lnTo>
                  <a:lnTo>
                    <a:pt x="157" y="234"/>
                  </a:lnTo>
                  <a:lnTo>
                    <a:pt x="159" y="234"/>
                  </a:lnTo>
                  <a:lnTo>
                    <a:pt x="159" y="236"/>
                  </a:lnTo>
                  <a:lnTo>
                    <a:pt x="159" y="238"/>
                  </a:lnTo>
                  <a:lnTo>
                    <a:pt x="159" y="240"/>
                  </a:lnTo>
                  <a:lnTo>
                    <a:pt x="159" y="242"/>
                  </a:lnTo>
                  <a:lnTo>
                    <a:pt x="159" y="244"/>
                  </a:lnTo>
                  <a:lnTo>
                    <a:pt x="159" y="246"/>
                  </a:lnTo>
                  <a:lnTo>
                    <a:pt x="159" y="248"/>
                  </a:lnTo>
                  <a:lnTo>
                    <a:pt x="159" y="250"/>
                  </a:lnTo>
                  <a:lnTo>
                    <a:pt x="159" y="252"/>
                  </a:lnTo>
                  <a:lnTo>
                    <a:pt x="159" y="254"/>
                  </a:lnTo>
                  <a:lnTo>
                    <a:pt x="161" y="254"/>
                  </a:lnTo>
                  <a:lnTo>
                    <a:pt x="159" y="254"/>
                  </a:lnTo>
                  <a:lnTo>
                    <a:pt x="159" y="254"/>
                  </a:lnTo>
                  <a:lnTo>
                    <a:pt x="161" y="254"/>
                  </a:lnTo>
                  <a:lnTo>
                    <a:pt x="159" y="254"/>
                  </a:lnTo>
                  <a:lnTo>
                    <a:pt x="159" y="256"/>
                  </a:lnTo>
                  <a:lnTo>
                    <a:pt x="159" y="254"/>
                  </a:lnTo>
                  <a:lnTo>
                    <a:pt x="157" y="254"/>
                  </a:lnTo>
                  <a:lnTo>
                    <a:pt x="157" y="256"/>
                  </a:lnTo>
                  <a:lnTo>
                    <a:pt x="155" y="256"/>
                  </a:lnTo>
                  <a:lnTo>
                    <a:pt x="153" y="256"/>
                  </a:lnTo>
                  <a:lnTo>
                    <a:pt x="151" y="256"/>
                  </a:lnTo>
                  <a:lnTo>
                    <a:pt x="151" y="254"/>
                  </a:lnTo>
                  <a:lnTo>
                    <a:pt x="149" y="254"/>
                  </a:lnTo>
                  <a:lnTo>
                    <a:pt x="151" y="254"/>
                  </a:lnTo>
                  <a:lnTo>
                    <a:pt x="149" y="254"/>
                  </a:lnTo>
                  <a:lnTo>
                    <a:pt x="147" y="254"/>
                  </a:lnTo>
                  <a:lnTo>
                    <a:pt x="145" y="254"/>
                  </a:lnTo>
                  <a:lnTo>
                    <a:pt x="145" y="256"/>
                  </a:lnTo>
                  <a:lnTo>
                    <a:pt x="143" y="256"/>
                  </a:lnTo>
                  <a:lnTo>
                    <a:pt x="141" y="256"/>
                  </a:lnTo>
                  <a:lnTo>
                    <a:pt x="141" y="254"/>
                  </a:lnTo>
                  <a:lnTo>
                    <a:pt x="139" y="254"/>
                  </a:lnTo>
                  <a:lnTo>
                    <a:pt x="141" y="254"/>
                  </a:lnTo>
                  <a:lnTo>
                    <a:pt x="139" y="254"/>
                  </a:lnTo>
                  <a:lnTo>
                    <a:pt x="139" y="254"/>
                  </a:lnTo>
                  <a:lnTo>
                    <a:pt x="137" y="254"/>
                  </a:lnTo>
                  <a:lnTo>
                    <a:pt x="135" y="254"/>
                  </a:lnTo>
                  <a:lnTo>
                    <a:pt x="133" y="254"/>
                  </a:lnTo>
                  <a:lnTo>
                    <a:pt x="131" y="254"/>
                  </a:lnTo>
                  <a:lnTo>
                    <a:pt x="131" y="254"/>
                  </a:lnTo>
                  <a:lnTo>
                    <a:pt x="131" y="254"/>
                  </a:lnTo>
                  <a:lnTo>
                    <a:pt x="133" y="254"/>
                  </a:lnTo>
                  <a:lnTo>
                    <a:pt x="135" y="254"/>
                  </a:lnTo>
                  <a:lnTo>
                    <a:pt x="137" y="254"/>
                  </a:lnTo>
                  <a:lnTo>
                    <a:pt x="137" y="254"/>
                  </a:lnTo>
                  <a:lnTo>
                    <a:pt x="135" y="254"/>
                  </a:lnTo>
                  <a:lnTo>
                    <a:pt x="133" y="254"/>
                  </a:lnTo>
                  <a:lnTo>
                    <a:pt x="131" y="254"/>
                  </a:lnTo>
                  <a:lnTo>
                    <a:pt x="131" y="254"/>
                  </a:lnTo>
                  <a:lnTo>
                    <a:pt x="129" y="254"/>
                  </a:lnTo>
                  <a:lnTo>
                    <a:pt x="127" y="256"/>
                  </a:lnTo>
                  <a:lnTo>
                    <a:pt x="125" y="256"/>
                  </a:lnTo>
                  <a:lnTo>
                    <a:pt x="123" y="256"/>
                  </a:lnTo>
                  <a:lnTo>
                    <a:pt x="123" y="258"/>
                  </a:lnTo>
                  <a:lnTo>
                    <a:pt x="121" y="258"/>
                  </a:lnTo>
                  <a:lnTo>
                    <a:pt x="119" y="258"/>
                  </a:lnTo>
                  <a:lnTo>
                    <a:pt x="119" y="260"/>
                  </a:lnTo>
                  <a:lnTo>
                    <a:pt x="117" y="260"/>
                  </a:lnTo>
                  <a:lnTo>
                    <a:pt x="117" y="258"/>
                  </a:lnTo>
                  <a:lnTo>
                    <a:pt x="117" y="256"/>
                  </a:lnTo>
                  <a:lnTo>
                    <a:pt x="115" y="256"/>
                  </a:lnTo>
                  <a:lnTo>
                    <a:pt x="113" y="256"/>
                  </a:lnTo>
                  <a:lnTo>
                    <a:pt x="113" y="258"/>
                  </a:lnTo>
                  <a:lnTo>
                    <a:pt x="115" y="258"/>
                  </a:lnTo>
                  <a:lnTo>
                    <a:pt x="115" y="260"/>
                  </a:lnTo>
                  <a:lnTo>
                    <a:pt x="113" y="260"/>
                  </a:lnTo>
                  <a:lnTo>
                    <a:pt x="113" y="262"/>
                  </a:lnTo>
                  <a:lnTo>
                    <a:pt x="111" y="262"/>
                  </a:lnTo>
                  <a:lnTo>
                    <a:pt x="111" y="264"/>
                  </a:lnTo>
                  <a:lnTo>
                    <a:pt x="109" y="264"/>
                  </a:lnTo>
                  <a:lnTo>
                    <a:pt x="109" y="266"/>
                  </a:lnTo>
                  <a:lnTo>
                    <a:pt x="109" y="268"/>
                  </a:lnTo>
                  <a:lnTo>
                    <a:pt x="109" y="266"/>
                  </a:lnTo>
                  <a:lnTo>
                    <a:pt x="107" y="266"/>
                  </a:lnTo>
                  <a:lnTo>
                    <a:pt x="107" y="268"/>
                  </a:lnTo>
                  <a:lnTo>
                    <a:pt x="105" y="266"/>
                  </a:lnTo>
                  <a:lnTo>
                    <a:pt x="105" y="268"/>
                  </a:lnTo>
                  <a:lnTo>
                    <a:pt x="105" y="266"/>
                  </a:lnTo>
                  <a:lnTo>
                    <a:pt x="103" y="266"/>
                  </a:lnTo>
                  <a:lnTo>
                    <a:pt x="103" y="268"/>
                  </a:lnTo>
                  <a:lnTo>
                    <a:pt x="103" y="266"/>
                  </a:lnTo>
                  <a:lnTo>
                    <a:pt x="101" y="266"/>
                  </a:lnTo>
                  <a:lnTo>
                    <a:pt x="101" y="264"/>
                  </a:lnTo>
                  <a:lnTo>
                    <a:pt x="99" y="264"/>
                  </a:lnTo>
                  <a:lnTo>
                    <a:pt x="99" y="262"/>
                  </a:lnTo>
                  <a:lnTo>
                    <a:pt x="99" y="260"/>
                  </a:lnTo>
                  <a:lnTo>
                    <a:pt x="99" y="258"/>
                  </a:lnTo>
                  <a:lnTo>
                    <a:pt x="99" y="256"/>
                  </a:lnTo>
                  <a:lnTo>
                    <a:pt x="97" y="256"/>
                  </a:lnTo>
                  <a:lnTo>
                    <a:pt x="97" y="254"/>
                  </a:lnTo>
                  <a:lnTo>
                    <a:pt x="97" y="254"/>
                  </a:lnTo>
                  <a:lnTo>
                    <a:pt x="95" y="252"/>
                  </a:lnTo>
                  <a:lnTo>
                    <a:pt x="93" y="252"/>
                  </a:lnTo>
                  <a:lnTo>
                    <a:pt x="93" y="250"/>
                  </a:lnTo>
                  <a:lnTo>
                    <a:pt x="91" y="250"/>
                  </a:lnTo>
                  <a:lnTo>
                    <a:pt x="91" y="248"/>
                  </a:lnTo>
                  <a:lnTo>
                    <a:pt x="91" y="246"/>
                  </a:lnTo>
                  <a:lnTo>
                    <a:pt x="91" y="248"/>
                  </a:lnTo>
                  <a:lnTo>
                    <a:pt x="91" y="246"/>
                  </a:lnTo>
                  <a:lnTo>
                    <a:pt x="89" y="246"/>
                  </a:lnTo>
                  <a:lnTo>
                    <a:pt x="91" y="246"/>
                  </a:lnTo>
                  <a:lnTo>
                    <a:pt x="89" y="246"/>
                  </a:lnTo>
                  <a:lnTo>
                    <a:pt x="89" y="244"/>
                  </a:lnTo>
                  <a:lnTo>
                    <a:pt x="89" y="242"/>
                  </a:lnTo>
                  <a:lnTo>
                    <a:pt x="87" y="242"/>
                  </a:lnTo>
                  <a:lnTo>
                    <a:pt x="89" y="242"/>
                  </a:lnTo>
                  <a:lnTo>
                    <a:pt x="89" y="240"/>
                  </a:lnTo>
                  <a:lnTo>
                    <a:pt x="89" y="242"/>
                  </a:lnTo>
                  <a:lnTo>
                    <a:pt x="87" y="242"/>
                  </a:lnTo>
                  <a:lnTo>
                    <a:pt x="89" y="240"/>
                  </a:lnTo>
                  <a:lnTo>
                    <a:pt x="87" y="240"/>
                  </a:lnTo>
                  <a:lnTo>
                    <a:pt x="89" y="240"/>
                  </a:lnTo>
                  <a:lnTo>
                    <a:pt x="87" y="240"/>
                  </a:lnTo>
                  <a:lnTo>
                    <a:pt x="89" y="238"/>
                  </a:lnTo>
                  <a:lnTo>
                    <a:pt x="89" y="236"/>
                  </a:lnTo>
                  <a:lnTo>
                    <a:pt x="89" y="234"/>
                  </a:lnTo>
                  <a:lnTo>
                    <a:pt x="91" y="232"/>
                  </a:lnTo>
                  <a:lnTo>
                    <a:pt x="91" y="230"/>
                  </a:lnTo>
                  <a:lnTo>
                    <a:pt x="91" y="228"/>
                  </a:lnTo>
                  <a:lnTo>
                    <a:pt x="93" y="228"/>
                  </a:lnTo>
                  <a:lnTo>
                    <a:pt x="91" y="228"/>
                  </a:lnTo>
                  <a:lnTo>
                    <a:pt x="91" y="226"/>
                  </a:lnTo>
                  <a:lnTo>
                    <a:pt x="93" y="226"/>
                  </a:lnTo>
                  <a:lnTo>
                    <a:pt x="93" y="224"/>
                  </a:lnTo>
                  <a:lnTo>
                    <a:pt x="93" y="222"/>
                  </a:lnTo>
                  <a:lnTo>
                    <a:pt x="91" y="222"/>
                  </a:lnTo>
                  <a:lnTo>
                    <a:pt x="89" y="222"/>
                  </a:lnTo>
                  <a:lnTo>
                    <a:pt x="87" y="222"/>
                  </a:lnTo>
                  <a:lnTo>
                    <a:pt x="85" y="222"/>
                  </a:lnTo>
                  <a:lnTo>
                    <a:pt x="83" y="222"/>
                  </a:lnTo>
                  <a:lnTo>
                    <a:pt x="83" y="222"/>
                  </a:lnTo>
                  <a:lnTo>
                    <a:pt x="81" y="222"/>
                  </a:lnTo>
                  <a:lnTo>
                    <a:pt x="79" y="222"/>
                  </a:lnTo>
                  <a:lnTo>
                    <a:pt x="77" y="222"/>
                  </a:lnTo>
                  <a:lnTo>
                    <a:pt x="75" y="222"/>
                  </a:lnTo>
                  <a:lnTo>
                    <a:pt x="73" y="222"/>
                  </a:lnTo>
                  <a:lnTo>
                    <a:pt x="71" y="222"/>
                  </a:lnTo>
                  <a:lnTo>
                    <a:pt x="69" y="222"/>
                  </a:lnTo>
                  <a:lnTo>
                    <a:pt x="67" y="222"/>
                  </a:lnTo>
                  <a:lnTo>
                    <a:pt x="64" y="222"/>
                  </a:lnTo>
                  <a:lnTo>
                    <a:pt x="62" y="222"/>
                  </a:lnTo>
                  <a:lnTo>
                    <a:pt x="60" y="222"/>
                  </a:lnTo>
                  <a:lnTo>
                    <a:pt x="58" y="222"/>
                  </a:lnTo>
                  <a:lnTo>
                    <a:pt x="56" y="222"/>
                  </a:lnTo>
                  <a:lnTo>
                    <a:pt x="54" y="222"/>
                  </a:lnTo>
                  <a:lnTo>
                    <a:pt x="52" y="222"/>
                  </a:lnTo>
                  <a:lnTo>
                    <a:pt x="50" y="222"/>
                  </a:lnTo>
                  <a:lnTo>
                    <a:pt x="46" y="224"/>
                  </a:lnTo>
                  <a:lnTo>
                    <a:pt x="44" y="224"/>
                  </a:lnTo>
                  <a:lnTo>
                    <a:pt x="42" y="224"/>
                  </a:lnTo>
                  <a:lnTo>
                    <a:pt x="40" y="224"/>
                  </a:lnTo>
                  <a:lnTo>
                    <a:pt x="38" y="224"/>
                  </a:lnTo>
                  <a:lnTo>
                    <a:pt x="36" y="224"/>
                  </a:lnTo>
                  <a:lnTo>
                    <a:pt x="34" y="224"/>
                  </a:lnTo>
                  <a:lnTo>
                    <a:pt x="34" y="224"/>
                  </a:lnTo>
                  <a:lnTo>
                    <a:pt x="32" y="224"/>
                  </a:lnTo>
                  <a:lnTo>
                    <a:pt x="30" y="224"/>
                  </a:lnTo>
                  <a:lnTo>
                    <a:pt x="26" y="224"/>
                  </a:lnTo>
                  <a:lnTo>
                    <a:pt x="24" y="224"/>
                  </a:lnTo>
                  <a:lnTo>
                    <a:pt x="22" y="224"/>
                  </a:lnTo>
                  <a:lnTo>
                    <a:pt x="20" y="224"/>
                  </a:lnTo>
                  <a:lnTo>
                    <a:pt x="18" y="224"/>
                  </a:lnTo>
                  <a:lnTo>
                    <a:pt x="16" y="224"/>
                  </a:lnTo>
                  <a:lnTo>
                    <a:pt x="14" y="224"/>
                  </a:lnTo>
                  <a:lnTo>
                    <a:pt x="12" y="224"/>
                  </a:lnTo>
                  <a:lnTo>
                    <a:pt x="10" y="224"/>
                  </a:lnTo>
                  <a:lnTo>
                    <a:pt x="8" y="224"/>
                  </a:lnTo>
                  <a:lnTo>
                    <a:pt x="6" y="224"/>
                  </a:lnTo>
                  <a:lnTo>
                    <a:pt x="4" y="224"/>
                  </a:lnTo>
                  <a:lnTo>
                    <a:pt x="2" y="224"/>
                  </a:lnTo>
                  <a:lnTo>
                    <a:pt x="0" y="224"/>
                  </a:lnTo>
                  <a:lnTo>
                    <a:pt x="2" y="224"/>
                  </a:lnTo>
                  <a:lnTo>
                    <a:pt x="2" y="222"/>
                  </a:lnTo>
                  <a:lnTo>
                    <a:pt x="4" y="222"/>
                  </a:lnTo>
                  <a:lnTo>
                    <a:pt x="4" y="220"/>
                  </a:lnTo>
                  <a:lnTo>
                    <a:pt x="4" y="218"/>
                  </a:lnTo>
                  <a:lnTo>
                    <a:pt x="2" y="218"/>
                  </a:lnTo>
                  <a:lnTo>
                    <a:pt x="2" y="216"/>
                  </a:lnTo>
                  <a:lnTo>
                    <a:pt x="2" y="214"/>
                  </a:lnTo>
                  <a:lnTo>
                    <a:pt x="2" y="212"/>
                  </a:lnTo>
                  <a:lnTo>
                    <a:pt x="2" y="210"/>
                  </a:lnTo>
                  <a:lnTo>
                    <a:pt x="0" y="210"/>
                  </a:lnTo>
                  <a:lnTo>
                    <a:pt x="0" y="208"/>
                  </a:lnTo>
                  <a:lnTo>
                    <a:pt x="2" y="208"/>
                  </a:lnTo>
                  <a:lnTo>
                    <a:pt x="4" y="208"/>
                  </a:lnTo>
                  <a:lnTo>
                    <a:pt x="6" y="208"/>
                  </a:lnTo>
                  <a:lnTo>
                    <a:pt x="6" y="206"/>
                  </a:lnTo>
                  <a:lnTo>
                    <a:pt x="6" y="206"/>
                  </a:lnTo>
                  <a:lnTo>
                    <a:pt x="4" y="206"/>
                  </a:lnTo>
                  <a:lnTo>
                    <a:pt x="4" y="204"/>
                  </a:lnTo>
                  <a:lnTo>
                    <a:pt x="6" y="204"/>
                  </a:lnTo>
                  <a:lnTo>
                    <a:pt x="4" y="204"/>
                  </a:lnTo>
                  <a:lnTo>
                    <a:pt x="4" y="202"/>
                  </a:lnTo>
                  <a:lnTo>
                    <a:pt x="4" y="200"/>
                  </a:lnTo>
                  <a:lnTo>
                    <a:pt x="6" y="200"/>
                  </a:lnTo>
                  <a:lnTo>
                    <a:pt x="6" y="202"/>
                  </a:lnTo>
                  <a:lnTo>
                    <a:pt x="6" y="204"/>
                  </a:lnTo>
                  <a:lnTo>
                    <a:pt x="8" y="204"/>
                  </a:lnTo>
                  <a:lnTo>
                    <a:pt x="10" y="204"/>
                  </a:lnTo>
                  <a:lnTo>
                    <a:pt x="10" y="202"/>
                  </a:lnTo>
                  <a:lnTo>
                    <a:pt x="8" y="202"/>
                  </a:lnTo>
                  <a:lnTo>
                    <a:pt x="8" y="200"/>
                  </a:lnTo>
                  <a:lnTo>
                    <a:pt x="6" y="200"/>
                  </a:lnTo>
                  <a:lnTo>
                    <a:pt x="6" y="198"/>
                  </a:lnTo>
                  <a:lnTo>
                    <a:pt x="6" y="196"/>
                  </a:lnTo>
                  <a:lnTo>
                    <a:pt x="6" y="194"/>
                  </a:lnTo>
                  <a:lnTo>
                    <a:pt x="8" y="194"/>
                  </a:lnTo>
                  <a:lnTo>
                    <a:pt x="10" y="194"/>
                  </a:lnTo>
                  <a:lnTo>
                    <a:pt x="12" y="194"/>
                  </a:lnTo>
                  <a:lnTo>
                    <a:pt x="12" y="192"/>
                  </a:lnTo>
                  <a:lnTo>
                    <a:pt x="12" y="190"/>
                  </a:lnTo>
                  <a:lnTo>
                    <a:pt x="10" y="190"/>
                  </a:lnTo>
                  <a:lnTo>
                    <a:pt x="10" y="192"/>
                  </a:lnTo>
                  <a:lnTo>
                    <a:pt x="8" y="192"/>
                  </a:lnTo>
                  <a:lnTo>
                    <a:pt x="8" y="190"/>
                  </a:lnTo>
                  <a:lnTo>
                    <a:pt x="6" y="190"/>
                  </a:lnTo>
                  <a:lnTo>
                    <a:pt x="6" y="188"/>
                  </a:lnTo>
                  <a:lnTo>
                    <a:pt x="8" y="188"/>
                  </a:lnTo>
                  <a:lnTo>
                    <a:pt x="8" y="190"/>
                  </a:lnTo>
                  <a:lnTo>
                    <a:pt x="10" y="190"/>
                  </a:lnTo>
                  <a:lnTo>
                    <a:pt x="12" y="190"/>
                  </a:lnTo>
                  <a:lnTo>
                    <a:pt x="12" y="188"/>
                  </a:lnTo>
                  <a:lnTo>
                    <a:pt x="12" y="186"/>
                  </a:lnTo>
                  <a:lnTo>
                    <a:pt x="12" y="184"/>
                  </a:lnTo>
                  <a:lnTo>
                    <a:pt x="14" y="184"/>
                  </a:lnTo>
                  <a:lnTo>
                    <a:pt x="14" y="182"/>
                  </a:lnTo>
                  <a:lnTo>
                    <a:pt x="16" y="182"/>
                  </a:lnTo>
                  <a:lnTo>
                    <a:pt x="18" y="182"/>
                  </a:lnTo>
                  <a:lnTo>
                    <a:pt x="20" y="182"/>
                  </a:lnTo>
                  <a:lnTo>
                    <a:pt x="18" y="180"/>
                  </a:lnTo>
                  <a:lnTo>
                    <a:pt x="16" y="180"/>
                  </a:lnTo>
                  <a:lnTo>
                    <a:pt x="16" y="182"/>
                  </a:lnTo>
                  <a:lnTo>
                    <a:pt x="14" y="182"/>
                  </a:lnTo>
                  <a:lnTo>
                    <a:pt x="14" y="180"/>
                  </a:lnTo>
                  <a:lnTo>
                    <a:pt x="14" y="178"/>
                  </a:lnTo>
                  <a:lnTo>
                    <a:pt x="14" y="176"/>
                  </a:lnTo>
                  <a:lnTo>
                    <a:pt x="16" y="176"/>
                  </a:lnTo>
                  <a:lnTo>
                    <a:pt x="18" y="176"/>
                  </a:lnTo>
                  <a:lnTo>
                    <a:pt x="18" y="178"/>
                  </a:lnTo>
                  <a:lnTo>
                    <a:pt x="20" y="178"/>
                  </a:lnTo>
                  <a:lnTo>
                    <a:pt x="20" y="176"/>
                  </a:lnTo>
                  <a:lnTo>
                    <a:pt x="18" y="176"/>
                  </a:lnTo>
                  <a:lnTo>
                    <a:pt x="20" y="174"/>
                  </a:lnTo>
                  <a:lnTo>
                    <a:pt x="22" y="174"/>
                  </a:lnTo>
                  <a:lnTo>
                    <a:pt x="22" y="172"/>
                  </a:lnTo>
                  <a:lnTo>
                    <a:pt x="22" y="170"/>
                  </a:lnTo>
                  <a:lnTo>
                    <a:pt x="24" y="168"/>
                  </a:lnTo>
                  <a:lnTo>
                    <a:pt x="26" y="168"/>
                  </a:lnTo>
                  <a:lnTo>
                    <a:pt x="28" y="168"/>
                  </a:lnTo>
                  <a:lnTo>
                    <a:pt x="28" y="166"/>
                  </a:lnTo>
                  <a:lnTo>
                    <a:pt x="26" y="166"/>
                  </a:lnTo>
                  <a:lnTo>
                    <a:pt x="26" y="164"/>
                  </a:lnTo>
                  <a:lnTo>
                    <a:pt x="24" y="164"/>
                  </a:lnTo>
                  <a:lnTo>
                    <a:pt x="24" y="162"/>
                  </a:lnTo>
                  <a:lnTo>
                    <a:pt x="26" y="162"/>
                  </a:lnTo>
                  <a:lnTo>
                    <a:pt x="26" y="164"/>
                  </a:lnTo>
                  <a:lnTo>
                    <a:pt x="28" y="164"/>
                  </a:lnTo>
                  <a:lnTo>
                    <a:pt x="28" y="162"/>
                  </a:lnTo>
                  <a:lnTo>
                    <a:pt x="30" y="162"/>
                  </a:lnTo>
                  <a:lnTo>
                    <a:pt x="30" y="160"/>
                  </a:lnTo>
                  <a:lnTo>
                    <a:pt x="32" y="160"/>
                  </a:lnTo>
                  <a:lnTo>
                    <a:pt x="32" y="158"/>
                  </a:lnTo>
                  <a:lnTo>
                    <a:pt x="30" y="158"/>
                  </a:lnTo>
                  <a:lnTo>
                    <a:pt x="28" y="158"/>
                  </a:lnTo>
                  <a:lnTo>
                    <a:pt x="28" y="158"/>
                  </a:lnTo>
                  <a:lnTo>
                    <a:pt x="30" y="158"/>
                  </a:lnTo>
                  <a:lnTo>
                    <a:pt x="30" y="160"/>
                  </a:lnTo>
                  <a:lnTo>
                    <a:pt x="28" y="160"/>
                  </a:lnTo>
                  <a:lnTo>
                    <a:pt x="26" y="160"/>
                  </a:lnTo>
                  <a:lnTo>
                    <a:pt x="24" y="160"/>
                  </a:lnTo>
                  <a:lnTo>
                    <a:pt x="24" y="158"/>
                  </a:lnTo>
                  <a:lnTo>
                    <a:pt x="24" y="158"/>
                  </a:lnTo>
                  <a:lnTo>
                    <a:pt x="26" y="158"/>
                  </a:lnTo>
                  <a:lnTo>
                    <a:pt x="26" y="156"/>
                  </a:lnTo>
                  <a:lnTo>
                    <a:pt x="28" y="156"/>
                  </a:lnTo>
                  <a:lnTo>
                    <a:pt x="30" y="156"/>
                  </a:lnTo>
                  <a:lnTo>
                    <a:pt x="32" y="156"/>
                  </a:lnTo>
                  <a:lnTo>
                    <a:pt x="32" y="158"/>
                  </a:lnTo>
                  <a:lnTo>
                    <a:pt x="32" y="156"/>
                  </a:lnTo>
                  <a:lnTo>
                    <a:pt x="32" y="154"/>
                  </a:lnTo>
                  <a:lnTo>
                    <a:pt x="34" y="154"/>
                  </a:lnTo>
                  <a:lnTo>
                    <a:pt x="32" y="154"/>
                  </a:lnTo>
                  <a:lnTo>
                    <a:pt x="32" y="152"/>
                  </a:lnTo>
                  <a:lnTo>
                    <a:pt x="34" y="152"/>
                  </a:lnTo>
                  <a:lnTo>
                    <a:pt x="34" y="152"/>
                  </a:lnTo>
                  <a:lnTo>
                    <a:pt x="34" y="150"/>
                  </a:lnTo>
                  <a:lnTo>
                    <a:pt x="36" y="148"/>
                  </a:lnTo>
                  <a:lnTo>
                    <a:pt x="34" y="148"/>
                  </a:lnTo>
                  <a:lnTo>
                    <a:pt x="34" y="150"/>
                  </a:lnTo>
                  <a:lnTo>
                    <a:pt x="34" y="150"/>
                  </a:lnTo>
                  <a:lnTo>
                    <a:pt x="32" y="150"/>
                  </a:lnTo>
                  <a:lnTo>
                    <a:pt x="32" y="148"/>
                  </a:lnTo>
                  <a:lnTo>
                    <a:pt x="32" y="146"/>
                  </a:lnTo>
                  <a:lnTo>
                    <a:pt x="34" y="146"/>
                  </a:lnTo>
                  <a:lnTo>
                    <a:pt x="34" y="144"/>
                  </a:lnTo>
                  <a:lnTo>
                    <a:pt x="32" y="144"/>
                  </a:lnTo>
                  <a:lnTo>
                    <a:pt x="30" y="144"/>
                  </a:lnTo>
                  <a:lnTo>
                    <a:pt x="28" y="144"/>
                  </a:lnTo>
                  <a:lnTo>
                    <a:pt x="26" y="142"/>
                  </a:lnTo>
                  <a:lnTo>
                    <a:pt x="26" y="140"/>
                  </a:lnTo>
                  <a:lnTo>
                    <a:pt x="26" y="138"/>
                  </a:lnTo>
                  <a:lnTo>
                    <a:pt x="28" y="138"/>
                  </a:lnTo>
                  <a:lnTo>
                    <a:pt x="28" y="140"/>
                  </a:lnTo>
                  <a:lnTo>
                    <a:pt x="30" y="140"/>
                  </a:lnTo>
                  <a:lnTo>
                    <a:pt x="30" y="142"/>
                  </a:lnTo>
                  <a:lnTo>
                    <a:pt x="32" y="142"/>
                  </a:lnTo>
                  <a:lnTo>
                    <a:pt x="32" y="140"/>
                  </a:lnTo>
                  <a:lnTo>
                    <a:pt x="30" y="140"/>
                  </a:lnTo>
                  <a:lnTo>
                    <a:pt x="30" y="138"/>
                  </a:lnTo>
                  <a:lnTo>
                    <a:pt x="28" y="138"/>
                  </a:lnTo>
                  <a:lnTo>
                    <a:pt x="28" y="136"/>
                  </a:lnTo>
                  <a:lnTo>
                    <a:pt x="30" y="136"/>
                  </a:lnTo>
                  <a:lnTo>
                    <a:pt x="30" y="134"/>
                  </a:lnTo>
                  <a:lnTo>
                    <a:pt x="32" y="134"/>
                  </a:lnTo>
                  <a:lnTo>
                    <a:pt x="30" y="132"/>
                  </a:lnTo>
                  <a:lnTo>
                    <a:pt x="30" y="134"/>
                  </a:lnTo>
                  <a:lnTo>
                    <a:pt x="28" y="134"/>
                  </a:lnTo>
                  <a:lnTo>
                    <a:pt x="26" y="134"/>
                  </a:lnTo>
                  <a:lnTo>
                    <a:pt x="26" y="136"/>
                  </a:lnTo>
                  <a:lnTo>
                    <a:pt x="24" y="136"/>
                  </a:lnTo>
                  <a:lnTo>
                    <a:pt x="24" y="134"/>
                  </a:lnTo>
                  <a:lnTo>
                    <a:pt x="24" y="132"/>
                  </a:lnTo>
                  <a:lnTo>
                    <a:pt x="26" y="132"/>
                  </a:lnTo>
                  <a:lnTo>
                    <a:pt x="26" y="130"/>
                  </a:lnTo>
                  <a:lnTo>
                    <a:pt x="28" y="130"/>
                  </a:lnTo>
                  <a:lnTo>
                    <a:pt x="28" y="128"/>
                  </a:lnTo>
                  <a:lnTo>
                    <a:pt x="26" y="126"/>
                  </a:lnTo>
                  <a:lnTo>
                    <a:pt x="24" y="126"/>
                  </a:lnTo>
                  <a:lnTo>
                    <a:pt x="24" y="124"/>
                  </a:lnTo>
                  <a:lnTo>
                    <a:pt x="24" y="122"/>
                  </a:lnTo>
                  <a:lnTo>
                    <a:pt x="24" y="120"/>
                  </a:lnTo>
                  <a:lnTo>
                    <a:pt x="26" y="120"/>
                  </a:lnTo>
                  <a:lnTo>
                    <a:pt x="26" y="118"/>
                  </a:lnTo>
                  <a:lnTo>
                    <a:pt x="28" y="118"/>
                  </a:lnTo>
                  <a:lnTo>
                    <a:pt x="28" y="116"/>
                  </a:lnTo>
                  <a:lnTo>
                    <a:pt x="28" y="114"/>
                  </a:lnTo>
                  <a:lnTo>
                    <a:pt x="26" y="114"/>
                  </a:lnTo>
                  <a:lnTo>
                    <a:pt x="26" y="112"/>
                  </a:lnTo>
                  <a:lnTo>
                    <a:pt x="24" y="112"/>
                  </a:lnTo>
                  <a:lnTo>
                    <a:pt x="24" y="114"/>
                  </a:lnTo>
                  <a:lnTo>
                    <a:pt x="24" y="116"/>
                  </a:lnTo>
                  <a:lnTo>
                    <a:pt x="24" y="118"/>
                  </a:lnTo>
                  <a:lnTo>
                    <a:pt x="22" y="118"/>
                  </a:lnTo>
                  <a:lnTo>
                    <a:pt x="22" y="116"/>
                  </a:lnTo>
                  <a:lnTo>
                    <a:pt x="20" y="116"/>
                  </a:lnTo>
                  <a:lnTo>
                    <a:pt x="22" y="114"/>
                  </a:lnTo>
                  <a:lnTo>
                    <a:pt x="22" y="112"/>
                  </a:lnTo>
                  <a:lnTo>
                    <a:pt x="24" y="110"/>
                  </a:lnTo>
                  <a:lnTo>
                    <a:pt x="26" y="110"/>
                  </a:lnTo>
                  <a:lnTo>
                    <a:pt x="24" y="110"/>
                  </a:lnTo>
                  <a:lnTo>
                    <a:pt x="24" y="108"/>
                  </a:lnTo>
                  <a:lnTo>
                    <a:pt x="22" y="108"/>
                  </a:lnTo>
                  <a:lnTo>
                    <a:pt x="22" y="106"/>
                  </a:lnTo>
                  <a:lnTo>
                    <a:pt x="24" y="106"/>
                  </a:lnTo>
                  <a:lnTo>
                    <a:pt x="26" y="106"/>
                  </a:lnTo>
                  <a:lnTo>
                    <a:pt x="26" y="104"/>
                  </a:lnTo>
                  <a:lnTo>
                    <a:pt x="26" y="102"/>
                  </a:lnTo>
                  <a:lnTo>
                    <a:pt x="26" y="100"/>
                  </a:lnTo>
                  <a:lnTo>
                    <a:pt x="28" y="100"/>
                  </a:lnTo>
                  <a:lnTo>
                    <a:pt x="28" y="98"/>
                  </a:lnTo>
                  <a:lnTo>
                    <a:pt x="26" y="98"/>
                  </a:lnTo>
                  <a:lnTo>
                    <a:pt x="26" y="100"/>
                  </a:lnTo>
                  <a:lnTo>
                    <a:pt x="26" y="98"/>
                  </a:lnTo>
                  <a:lnTo>
                    <a:pt x="24" y="98"/>
                  </a:lnTo>
                  <a:lnTo>
                    <a:pt x="24" y="96"/>
                  </a:lnTo>
                  <a:lnTo>
                    <a:pt x="24" y="94"/>
                  </a:lnTo>
                  <a:lnTo>
                    <a:pt x="24" y="92"/>
                  </a:lnTo>
                  <a:lnTo>
                    <a:pt x="26" y="92"/>
                  </a:lnTo>
                  <a:lnTo>
                    <a:pt x="26" y="90"/>
                  </a:lnTo>
                  <a:lnTo>
                    <a:pt x="28" y="90"/>
                  </a:lnTo>
                  <a:lnTo>
                    <a:pt x="28" y="88"/>
                  </a:lnTo>
                  <a:lnTo>
                    <a:pt x="26" y="88"/>
                  </a:lnTo>
                  <a:lnTo>
                    <a:pt x="26" y="90"/>
                  </a:lnTo>
                  <a:lnTo>
                    <a:pt x="26" y="92"/>
                  </a:lnTo>
                  <a:lnTo>
                    <a:pt x="24" y="92"/>
                  </a:lnTo>
                  <a:lnTo>
                    <a:pt x="22" y="92"/>
                  </a:lnTo>
                  <a:lnTo>
                    <a:pt x="20" y="92"/>
                  </a:lnTo>
                  <a:lnTo>
                    <a:pt x="20" y="90"/>
                  </a:lnTo>
                  <a:lnTo>
                    <a:pt x="22" y="90"/>
                  </a:lnTo>
                  <a:lnTo>
                    <a:pt x="24" y="90"/>
                  </a:lnTo>
                  <a:lnTo>
                    <a:pt x="24" y="88"/>
                  </a:lnTo>
                  <a:lnTo>
                    <a:pt x="24" y="86"/>
                  </a:lnTo>
                  <a:lnTo>
                    <a:pt x="22" y="86"/>
                  </a:lnTo>
                  <a:lnTo>
                    <a:pt x="22" y="88"/>
                  </a:lnTo>
                  <a:lnTo>
                    <a:pt x="20" y="88"/>
                  </a:lnTo>
                  <a:lnTo>
                    <a:pt x="20" y="90"/>
                  </a:lnTo>
                  <a:lnTo>
                    <a:pt x="20" y="88"/>
                  </a:lnTo>
                  <a:lnTo>
                    <a:pt x="20" y="86"/>
                  </a:lnTo>
                  <a:lnTo>
                    <a:pt x="22" y="86"/>
                  </a:lnTo>
                  <a:lnTo>
                    <a:pt x="22" y="84"/>
                  </a:lnTo>
                  <a:lnTo>
                    <a:pt x="20" y="84"/>
                  </a:lnTo>
                  <a:lnTo>
                    <a:pt x="20" y="82"/>
                  </a:lnTo>
                  <a:lnTo>
                    <a:pt x="22" y="82"/>
                  </a:lnTo>
                  <a:lnTo>
                    <a:pt x="22" y="80"/>
                  </a:lnTo>
                  <a:lnTo>
                    <a:pt x="24" y="80"/>
                  </a:lnTo>
                  <a:lnTo>
                    <a:pt x="24" y="78"/>
                  </a:lnTo>
                  <a:lnTo>
                    <a:pt x="22" y="78"/>
                  </a:lnTo>
                  <a:lnTo>
                    <a:pt x="22" y="76"/>
                  </a:lnTo>
                  <a:lnTo>
                    <a:pt x="20" y="76"/>
                  </a:lnTo>
                  <a:lnTo>
                    <a:pt x="20" y="74"/>
                  </a:lnTo>
                  <a:lnTo>
                    <a:pt x="22" y="74"/>
                  </a:lnTo>
                  <a:lnTo>
                    <a:pt x="24" y="74"/>
                  </a:lnTo>
                  <a:lnTo>
                    <a:pt x="24" y="76"/>
                  </a:lnTo>
                  <a:lnTo>
                    <a:pt x="26" y="76"/>
                  </a:lnTo>
                  <a:lnTo>
                    <a:pt x="28" y="76"/>
                  </a:lnTo>
                  <a:lnTo>
                    <a:pt x="28" y="74"/>
                  </a:lnTo>
                  <a:lnTo>
                    <a:pt x="30" y="74"/>
                  </a:lnTo>
                  <a:lnTo>
                    <a:pt x="28" y="74"/>
                  </a:lnTo>
                  <a:lnTo>
                    <a:pt x="28" y="72"/>
                  </a:lnTo>
                  <a:lnTo>
                    <a:pt x="26" y="72"/>
                  </a:lnTo>
                  <a:lnTo>
                    <a:pt x="26" y="74"/>
                  </a:lnTo>
                  <a:lnTo>
                    <a:pt x="24" y="74"/>
                  </a:lnTo>
                  <a:lnTo>
                    <a:pt x="24" y="72"/>
                  </a:lnTo>
                  <a:lnTo>
                    <a:pt x="24" y="70"/>
                  </a:lnTo>
                  <a:lnTo>
                    <a:pt x="26" y="70"/>
                  </a:lnTo>
                  <a:lnTo>
                    <a:pt x="28" y="70"/>
                  </a:lnTo>
                  <a:lnTo>
                    <a:pt x="30" y="70"/>
                  </a:lnTo>
                  <a:lnTo>
                    <a:pt x="30" y="68"/>
                  </a:lnTo>
                  <a:lnTo>
                    <a:pt x="28" y="68"/>
                  </a:lnTo>
                  <a:lnTo>
                    <a:pt x="28" y="66"/>
                  </a:lnTo>
                  <a:lnTo>
                    <a:pt x="26" y="66"/>
                  </a:lnTo>
                  <a:lnTo>
                    <a:pt x="26" y="64"/>
                  </a:lnTo>
                  <a:lnTo>
                    <a:pt x="28" y="64"/>
                  </a:lnTo>
                  <a:lnTo>
                    <a:pt x="28" y="62"/>
                  </a:lnTo>
                  <a:lnTo>
                    <a:pt x="30" y="62"/>
                  </a:lnTo>
                  <a:lnTo>
                    <a:pt x="30" y="62"/>
                  </a:lnTo>
                  <a:lnTo>
                    <a:pt x="28" y="62"/>
                  </a:lnTo>
                  <a:lnTo>
                    <a:pt x="26" y="62"/>
                  </a:lnTo>
                  <a:lnTo>
                    <a:pt x="26" y="60"/>
                  </a:lnTo>
                  <a:lnTo>
                    <a:pt x="28" y="60"/>
                  </a:lnTo>
                  <a:lnTo>
                    <a:pt x="28" y="58"/>
                  </a:lnTo>
                  <a:lnTo>
                    <a:pt x="30" y="58"/>
                  </a:lnTo>
                  <a:lnTo>
                    <a:pt x="30" y="60"/>
                  </a:lnTo>
                  <a:lnTo>
                    <a:pt x="32" y="60"/>
                  </a:lnTo>
                  <a:lnTo>
                    <a:pt x="32" y="58"/>
                  </a:lnTo>
                  <a:lnTo>
                    <a:pt x="30" y="58"/>
                  </a:lnTo>
                  <a:lnTo>
                    <a:pt x="32" y="58"/>
                  </a:lnTo>
                  <a:lnTo>
                    <a:pt x="34" y="58"/>
                  </a:lnTo>
                  <a:lnTo>
                    <a:pt x="34" y="58"/>
                  </a:lnTo>
                  <a:lnTo>
                    <a:pt x="34" y="56"/>
                  </a:lnTo>
                  <a:lnTo>
                    <a:pt x="34" y="54"/>
                  </a:lnTo>
                  <a:lnTo>
                    <a:pt x="34" y="52"/>
                  </a:lnTo>
                  <a:lnTo>
                    <a:pt x="34" y="54"/>
                  </a:lnTo>
                  <a:lnTo>
                    <a:pt x="34" y="52"/>
                  </a:lnTo>
                  <a:lnTo>
                    <a:pt x="32" y="52"/>
                  </a:lnTo>
                  <a:lnTo>
                    <a:pt x="32" y="50"/>
                  </a:lnTo>
                  <a:lnTo>
                    <a:pt x="34" y="50"/>
                  </a:lnTo>
                  <a:lnTo>
                    <a:pt x="34" y="50"/>
                  </a:lnTo>
                  <a:lnTo>
                    <a:pt x="36" y="50"/>
                  </a:lnTo>
                  <a:lnTo>
                    <a:pt x="38" y="50"/>
                  </a:lnTo>
                  <a:lnTo>
                    <a:pt x="38" y="48"/>
                  </a:lnTo>
                  <a:lnTo>
                    <a:pt x="36" y="48"/>
                  </a:lnTo>
                  <a:lnTo>
                    <a:pt x="34" y="48"/>
                  </a:lnTo>
                  <a:lnTo>
                    <a:pt x="34" y="48"/>
                  </a:lnTo>
                  <a:lnTo>
                    <a:pt x="34" y="46"/>
                  </a:lnTo>
                  <a:lnTo>
                    <a:pt x="32" y="46"/>
                  </a:lnTo>
                  <a:lnTo>
                    <a:pt x="34" y="44"/>
                  </a:lnTo>
                  <a:lnTo>
                    <a:pt x="34" y="46"/>
                  </a:lnTo>
                  <a:lnTo>
                    <a:pt x="34" y="46"/>
                  </a:lnTo>
                  <a:lnTo>
                    <a:pt x="36" y="46"/>
                  </a:lnTo>
                  <a:lnTo>
                    <a:pt x="36" y="44"/>
                  </a:lnTo>
                  <a:lnTo>
                    <a:pt x="36" y="42"/>
                  </a:lnTo>
                  <a:lnTo>
                    <a:pt x="38" y="42"/>
                  </a:lnTo>
                  <a:lnTo>
                    <a:pt x="40" y="42"/>
                  </a:lnTo>
                  <a:lnTo>
                    <a:pt x="40" y="40"/>
                  </a:lnTo>
                  <a:lnTo>
                    <a:pt x="40" y="38"/>
                  </a:lnTo>
                  <a:lnTo>
                    <a:pt x="38" y="38"/>
                  </a:lnTo>
                  <a:lnTo>
                    <a:pt x="40" y="38"/>
                  </a:lnTo>
                  <a:lnTo>
                    <a:pt x="42" y="38"/>
                  </a:lnTo>
                  <a:lnTo>
                    <a:pt x="44" y="38"/>
                  </a:lnTo>
                  <a:lnTo>
                    <a:pt x="42" y="38"/>
                  </a:lnTo>
                  <a:lnTo>
                    <a:pt x="42" y="40"/>
                  </a:lnTo>
                  <a:lnTo>
                    <a:pt x="44" y="40"/>
                  </a:lnTo>
                  <a:lnTo>
                    <a:pt x="44" y="38"/>
                  </a:lnTo>
                  <a:lnTo>
                    <a:pt x="44" y="36"/>
                  </a:lnTo>
                  <a:lnTo>
                    <a:pt x="46" y="36"/>
                  </a:lnTo>
                  <a:lnTo>
                    <a:pt x="48" y="36"/>
                  </a:lnTo>
                  <a:lnTo>
                    <a:pt x="48" y="34"/>
                  </a:lnTo>
                  <a:lnTo>
                    <a:pt x="48" y="32"/>
                  </a:lnTo>
                  <a:lnTo>
                    <a:pt x="48" y="30"/>
                  </a:lnTo>
                  <a:lnTo>
                    <a:pt x="48" y="28"/>
                  </a:lnTo>
                  <a:lnTo>
                    <a:pt x="50" y="28"/>
                  </a:lnTo>
                  <a:lnTo>
                    <a:pt x="50" y="26"/>
                  </a:lnTo>
                  <a:lnTo>
                    <a:pt x="48" y="26"/>
                  </a:lnTo>
                  <a:lnTo>
                    <a:pt x="48" y="24"/>
                  </a:lnTo>
                  <a:lnTo>
                    <a:pt x="48" y="22"/>
                  </a:lnTo>
                  <a:lnTo>
                    <a:pt x="48" y="20"/>
                  </a:lnTo>
                  <a:lnTo>
                    <a:pt x="46" y="20"/>
                  </a:lnTo>
                  <a:lnTo>
                    <a:pt x="48" y="20"/>
                  </a:lnTo>
                  <a:lnTo>
                    <a:pt x="48" y="18"/>
                  </a:lnTo>
                  <a:lnTo>
                    <a:pt x="48" y="20"/>
                  </a:lnTo>
                  <a:lnTo>
                    <a:pt x="50" y="20"/>
                  </a:lnTo>
                  <a:lnTo>
                    <a:pt x="48" y="20"/>
                  </a:lnTo>
                  <a:lnTo>
                    <a:pt x="48" y="22"/>
                  </a:lnTo>
                  <a:lnTo>
                    <a:pt x="50" y="22"/>
                  </a:lnTo>
                  <a:lnTo>
                    <a:pt x="52" y="22"/>
                  </a:lnTo>
                  <a:lnTo>
                    <a:pt x="52" y="20"/>
                  </a:lnTo>
                  <a:lnTo>
                    <a:pt x="52" y="18"/>
                  </a:lnTo>
                  <a:lnTo>
                    <a:pt x="50" y="18"/>
                  </a:lnTo>
                  <a:lnTo>
                    <a:pt x="48" y="18"/>
                  </a:lnTo>
                  <a:lnTo>
                    <a:pt x="48" y="16"/>
                  </a:lnTo>
                  <a:lnTo>
                    <a:pt x="50" y="16"/>
                  </a:lnTo>
                  <a:lnTo>
                    <a:pt x="50" y="14"/>
                  </a:lnTo>
                  <a:lnTo>
                    <a:pt x="48" y="14"/>
                  </a:lnTo>
                  <a:lnTo>
                    <a:pt x="50" y="14"/>
                  </a:lnTo>
                  <a:lnTo>
                    <a:pt x="50" y="14"/>
                  </a:lnTo>
                  <a:lnTo>
                    <a:pt x="50" y="16"/>
                  </a:lnTo>
                  <a:lnTo>
                    <a:pt x="50" y="18"/>
                  </a:lnTo>
                  <a:lnTo>
                    <a:pt x="52" y="18"/>
                  </a:lnTo>
                  <a:lnTo>
                    <a:pt x="52" y="16"/>
                  </a:lnTo>
                  <a:lnTo>
                    <a:pt x="54" y="16"/>
                  </a:lnTo>
                  <a:lnTo>
                    <a:pt x="52" y="14"/>
                  </a:lnTo>
                  <a:lnTo>
                    <a:pt x="52" y="14"/>
                  </a:lnTo>
                  <a:lnTo>
                    <a:pt x="52" y="12"/>
                  </a:lnTo>
                  <a:lnTo>
                    <a:pt x="52" y="10"/>
                  </a:lnTo>
                  <a:lnTo>
                    <a:pt x="54" y="10"/>
                  </a:lnTo>
                  <a:lnTo>
                    <a:pt x="54" y="12"/>
                  </a:lnTo>
                  <a:lnTo>
                    <a:pt x="56" y="12"/>
                  </a:lnTo>
                  <a:lnTo>
                    <a:pt x="58" y="12"/>
                  </a:lnTo>
                  <a:lnTo>
                    <a:pt x="60" y="12"/>
                  </a:lnTo>
                  <a:lnTo>
                    <a:pt x="60" y="10"/>
                  </a:lnTo>
                  <a:lnTo>
                    <a:pt x="62" y="10"/>
                  </a:lnTo>
                  <a:lnTo>
                    <a:pt x="62" y="8"/>
                  </a:lnTo>
                  <a:lnTo>
                    <a:pt x="62" y="6"/>
                  </a:lnTo>
                  <a:lnTo>
                    <a:pt x="60" y="6"/>
                  </a:lnTo>
                  <a:lnTo>
                    <a:pt x="60" y="4"/>
                  </a:lnTo>
                  <a:lnTo>
                    <a:pt x="62" y="4"/>
                  </a:lnTo>
                  <a:lnTo>
                    <a:pt x="64" y="4"/>
                  </a:lnTo>
                  <a:lnTo>
                    <a:pt x="67" y="4"/>
                  </a:lnTo>
                  <a:lnTo>
                    <a:pt x="69" y="4"/>
                  </a:lnTo>
                  <a:lnTo>
                    <a:pt x="71" y="4"/>
                  </a:lnTo>
                  <a:lnTo>
                    <a:pt x="73" y="4"/>
                  </a:lnTo>
                  <a:lnTo>
                    <a:pt x="75" y="4"/>
                  </a:lnTo>
                  <a:lnTo>
                    <a:pt x="77" y="4"/>
                  </a:lnTo>
                  <a:lnTo>
                    <a:pt x="79" y="4"/>
                  </a:lnTo>
                  <a:lnTo>
                    <a:pt x="81" y="4"/>
                  </a:lnTo>
                  <a:lnTo>
                    <a:pt x="81" y="2"/>
                  </a:lnTo>
                  <a:lnTo>
                    <a:pt x="83" y="2"/>
                  </a:lnTo>
                  <a:lnTo>
                    <a:pt x="83" y="2"/>
                  </a:lnTo>
                  <a:lnTo>
                    <a:pt x="85" y="2"/>
                  </a:lnTo>
                  <a:lnTo>
                    <a:pt x="87" y="2"/>
                  </a:lnTo>
                  <a:lnTo>
                    <a:pt x="89" y="2"/>
                  </a:lnTo>
                  <a:lnTo>
                    <a:pt x="91" y="2"/>
                  </a:lnTo>
                  <a:lnTo>
                    <a:pt x="93" y="2"/>
                  </a:lnTo>
                  <a:lnTo>
                    <a:pt x="95" y="2"/>
                  </a:lnTo>
                  <a:lnTo>
                    <a:pt x="97" y="2"/>
                  </a:lnTo>
                  <a:lnTo>
                    <a:pt x="99" y="2"/>
                  </a:lnTo>
                  <a:lnTo>
                    <a:pt x="103" y="2"/>
                  </a:lnTo>
                  <a:lnTo>
                    <a:pt x="105" y="2"/>
                  </a:lnTo>
                  <a:lnTo>
                    <a:pt x="107" y="2"/>
                  </a:lnTo>
                  <a:lnTo>
                    <a:pt x="109" y="2"/>
                  </a:lnTo>
                  <a:lnTo>
                    <a:pt x="111" y="2"/>
                  </a:lnTo>
                  <a:lnTo>
                    <a:pt x="113" y="2"/>
                  </a:lnTo>
                  <a:lnTo>
                    <a:pt x="115" y="2"/>
                  </a:lnTo>
                  <a:lnTo>
                    <a:pt x="117" y="2"/>
                  </a:lnTo>
                  <a:lnTo>
                    <a:pt x="119" y="2"/>
                  </a:lnTo>
                  <a:lnTo>
                    <a:pt x="121" y="2"/>
                  </a:lnTo>
                  <a:lnTo>
                    <a:pt x="123" y="2"/>
                  </a:lnTo>
                  <a:lnTo>
                    <a:pt x="125" y="2"/>
                  </a:lnTo>
                  <a:lnTo>
                    <a:pt x="127" y="2"/>
                  </a:lnTo>
                  <a:lnTo>
                    <a:pt x="129" y="0"/>
                  </a:lnTo>
                  <a:lnTo>
                    <a:pt x="131" y="0"/>
                  </a:lnTo>
                  <a:lnTo>
                    <a:pt x="131" y="0"/>
                  </a:lnTo>
                  <a:lnTo>
                    <a:pt x="133" y="0"/>
                  </a:lnTo>
                  <a:lnTo>
                    <a:pt x="135" y="0"/>
                  </a:lnTo>
                  <a:lnTo>
                    <a:pt x="137" y="0"/>
                  </a:lnTo>
                  <a:lnTo>
                    <a:pt x="139" y="0"/>
                  </a:lnTo>
                  <a:lnTo>
                    <a:pt x="141" y="0"/>
                  </a:lnTo>
                  <a:lnTo>
                    <a:pt x="143" y="0"/>
                  </a:lnTo>
                  <a:close/>
                  <a:moveTo>
                    <a:pt x="89" y="238"/>
                  </a:moveTo>
                  <a:lnTo>
                    <a:pt x="89" y="236"/>
                  </a:lnTo>
                  <a:lnTo>
                    <a:pt x="89" y="238"/>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24" name="Freeform 3778">
              <a:extLst>
                <a:ext uri="{FF2B5EF4-FFF2-40B4-BE49-F238E27FC236}">
                  <a16:creationId xmlns:a16="http://schemas.microsoft.com/office/drawing/2014/main" id="{1A2B6EDC-550C-86E2-D5C4-9E108C36C293}"/>
                </a:ext>
              </a:extLst>
            </p:cNvPr>
            <p:cNvSpPr>
              <a:spLocks noEditPoints="1"/>
            </p:cNvSpPr>
            <p:nvPr/>
          </p:nvSpPr>
          <p:spPr bwMode="auto">
            <a:xfrm rot="21201035">
              <a:off x="4613605" y="2650299"/>
              <a:ext cx="441769" cy="439031"/>
            </a:xfrm>
            <a:custGeom>
              <a:avLst/>
              <a:gdLst>
                <a:gd name="T0" fmla="*/ 215 w 223"/>
                <a:gd name="T1" fmla="*/ 84 h 235"/>
                <a:gd name="T2" fmla="*/ 215 w 223"/>
                <a:gd name="T3" fmla="*/ 90 h 235"/>
                <a:gd name="T4" fmla="*/ 213 w 223"/>
                <a:gd name="T5" fmla="*/ 96 h 235"/>
                <a:gd name="T6" fmla="*/ 205 w 223"/>
                <a:gd name="T7" fmla="*/ 112 h 235"/>
                <a:gd name="T8" fmla="*/ 207 w 223"/>
                <a:gd name="T9" fmla="*/ 92 h 235"/>
                <a:gd name="T10" fmla="*/ 217 w 223"/>
                <a:gd name="T11" fmla="*/ 82 h 235"/>
                <a:gd name="T12" fmla="*/ 221 w 223"/>
                <a:gd name="T13" fmla="*/ 82 h 235"/>
                <a:gd name="T14" fmla="*/ 26 w 223"/>
                <a:gd name="T15" fmla="*/ 22 h 235"/>
                <a:gd name="T16" fmla="*/ 76 w 223"/>
                <a:gd name="T17" fmla="*/ 20 h 235"/>
                <a:gd name="T18" fmla="*/ 78 w 223"/>
                <a:gd name="T19" fmla="*/ 16 h 235"/>
                <a:gd name="T20" fmla="*/ 84 w 223"/>
                <a:gd name="T21" fmla="*/ 10 h 235"/>
                <a:gd name="T22" fmla="*/ 74 w 223"/>
                <a:gd name="T23" fmla="*/ 18 h 235"/>
                <a:gd name="T24" fmla="*/ 78 w 223"/>
                <a:gd name="T25" fmla="*/ 20 h 235"/>
                <a:gd name="T26" fmla="*/ 92 w 223"/>
                <a:gd name="T27" fmla="*/ 26 h 235"/>
                <a:gd name="T28" fmla="*/ 110 w 223"/>
                <a:gd name="T29" fmla="*/ 40 h 235"/>
                <a:gd name="T30" fmla="*/ 135 w 223"/>
                <a:gd name="T31" fmla="*/ 46 h 235"/>
                <a:gd name="T32" fmla="*/ 155 w 223"/>
                <a:gd name="T33" fmla="*/ 52 h 235"/>
                <a:gd name="T34" fmla="*/ 169 w 223"/>
                <a:gd name="T35" fmla="*/ 56 h 235"/>
                <a:gd name="T36" fmla="*/ 179 w 223"/>
                <a:gd name="T37" fmla="*/ 62 h 235"/>
                <a:gd name="T38" fmla="*/ 183 w 223"/>
                <a:gd name="T39" fmla="*/ 72 h 235"/>
                <a:gd name="T40" fmla="*/ 187 w 223"/>
                <a:gd name="T41" fmla="*/ 84 h 235"/>
                <a:gd name="T42" fmla="*/ 193 w 223"/>
                <a:gd name="T43" fmla="*/ 96 h 235"/>
                <a:gd name="T44" fmla="*/ 187 w 223"/>
                <a:gd name="T45" fmla="*/ 104 h 235"/>
                <a:gd name="T46" fmla="*/ 179 w 223"/>
                <a:gd name="T47" fmla="*/ 119 h 235"/>
                <a:gd name="T48" fmla="*/ 189 w 223"/>
                <a:gd name="T49" fmla="*/ 121 h 235"/>
                <a:gd name="T50" fmla="*/ 197 w 223"/>
                <a:gd name="T51" fmla="*/ 112 h 235"/>
                <a:gd name="T52" fmla="*/ 205 w 223"/>
                <a:gd name="T53" fmla="*/ 119 h 235"/>
                <a:gd name="T54" fmla="*/ 199 w 223"/>
                <a:gd name="T55" fmla="*/ 141 h 235"/>
                <a:gd name="T56" fmla="*/ 197 w 223"/>
                <a:gd name="T57" fmla="*/ 147 h 235"/>
                <a:gd name="T58" fmla="*/ 193 w 223"/>
                <a:gd name="T59" fmla="*/ 163 h 235"/>
                <a:gd name="T60" fmla="*/ 193 w 223"/>
                <a:gd name="T61" fmla="*/ 167 h 235"/>
                <a:gd name="T62" fmla="*/ 189 w 223"/>
                <a:gd name="T63" fmla="*/ 185 h 235"/>
                <a:gd name="T64" fmla="*/ 189 w 223"/>
                <a:gd name="T65" fmla="*/ 203 h 235"/>
                <a:gd name="T66" fmla="*/ 193 w 223"/>
                <a:gd name="T67" fmla="*/ 223 h 235"/>
                <a:gd name="T68" fmla="*/ 185 w 223"/>
                <a:gd name="T69" fmla="*/ 233 h 235"/>
                <a:gd name="T70" fmla="*/ 157 w 223"/>
                <a:gd name="T71" fmla="*/ 235 h 235"/>
                <a:gd name="T72" fmla="*/ 129 w 223"/>
                <a:gd name="T73" fmla="*/ 235 h 235"/>
                <a:gd name="T74" fmla="*/ 98 w 223"/>
                <a:gd name="T75" fmla="*/ 235 h 235"/>
                <a:gd name="T76" fmla="*/ 78 w 223"/>
                <a:gd name="T77" fmla="*/ 227 h 235"/>
                <a:gd name="T78" fmla="*/ 66 w 223"/>
                <a:gd name="T79" fmla="*/ 213 h 235"/>
                <a:gd name="T80" fmla="*/ 64 w 223"/>
                <a:gd name="T81" fmla="*/ 193 h 235"/>
                <a:gd name="T82" fmla="*/ 60 w 223"/>
                <a:gd name="T83" fmla="*/ 171 h 235"/>
                <a:gd name="T84" fmla="*/ 48 w 223"/>
                <a:gd name="T85" fmla="*/ 159 h 235"/>
                <a:gd name="T86" fmla="*/ 36 w 223"/>
                <a:gd name="T87" fmla="*/ 143 h 235"/>
                <a:gd name="T88" fmla="*/ 20 w 223"/>
                <a:gd name="T89" fmla="*/ 129 h 235"/>
                <a:gd name="T90" fmla="*/ 4 w 223"/>
                <a:gd name="T91" fmla="*/ 117 h 235"/>
                <a:gd name="T92" fmla="*/ 6 w 223"/>
                <a:gd name="T93" fmla="*/ 100 h 235"/>
                <a:gd name="T94" fmla="*/ 6 w 223"/>
                <a:gd name="T95" fmla="*/ 78 h 235"/>
                <a:gd name="T96" fmla="*/ 4 w 223"/>
                <a:gd name="T97" fmla="*/ 70 h 235"/>
                <a:gd name="T98" fmla="*/ 18 w 223"/>
                <a:gd name="T99" fmla="*/ 58 h 235"/>
                <a:gd name="T100" fmla="*/ 24 w 223"/>
                <a:gd name="T101" fmla="*/ 40 h 235"/>
                <a:gd name="T102" fmla="*/ 26 w 223"/>
                <a:gd name="T103" fmla="*/ 22 h 235"/>
                <a:gd name="T104" fmla="*/ 30 w 223"/>
                <a:gd name="T105" fmla="*/ 20 h 235"/>
                <a:gd name="T106" fmla="*/ 30 w 223"/>
                <a:gd name="T107" fmla="*/ 18 h 235"/>
                <a:gd name="T108" fmla="*/ 34 w 223"/>
                <a:gd name="T109" fmla="*/ 22 h 235"/>
                <a:gd name="T110" fmla="*/ 40 w 223"/>
                <a:gd name="T111" fmla="*/ 20 h 235"/>
                <a:gd name="T112" fmla="*/ 62 w 223"/>
                <a:gd name="T113" fmla="*/ 12 h 235"/>
                <a:gd name="T114" fmla="*/ 78 w 223"/>
                <a:gd name="T115" fmla="*/ 8 h 235"/>
                <a:gd name="T116" fmla="*/ 82 w 223"/>
                <a:gd name="T117" fmla="*/ 8 h 235"/>
                <a:gd name="T118" fmla="*/ 72 w 223"/>
                <a:gd name="T119" fmla="*/ 6 h 235"/>
                <a:gd name="T120" fmla="*/ 80 w 223"/>
                <a:gd name="T121" fmla="*/ 4 h 235"/>
                <a:gd name="T122" fmla="*/ 80 w 223"/>
                <a:gd name="T123" fmla="*/ 4 h 235"/>
                <a:gd name="T124" fmla="*/ 88 w 223"/>
                <a:gd name="T1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 h="235">
                  <a:moveTo>
                    <a:pt x="191" y="104"/>
                  </a:moveTo>
                  <a:lnTo>
                    <a:pt x="193" y="104"/>
                  </a:lnTo>
                  <a:lnTo>
                    <a:pt x="191" y="104"/>
                  </a:lnTo>
                  <a:close/>
                  <a:moveTo>
                    <a:pt x="205" y="96"/>
                  </a:moveTo>
                  <a:lnTo>
                    <a:pt x="203" y="96"/>
                  </a:lnTo>
                  <a:lnTo>
                    <a:pt x="205" y="96"/>
                  </a:lnTo>
                  <a:close/>
                  <a:moveTo>
                    <a:pt x="203" y="90"/>
                  </a:moveTo>
                  <a:lnTo>
                    <a:pt x="203" y="92"/>
                  </a:lnTo>
                  <a:lnTo>
                    <a:pt x="201" y="92"/>
                  </a:lnTo>
                  <a:lnTo>
                    <a:pt x="201" y="90"/>
                  </a:lnTo>
                  <a:lnTo>
                    <a:pt x="203" y="90"/>
                  </a:lnTo>
                  <a:close/>
                  <a:moveTo>
                    <a:pt x="219" y="86"/>
                  </a:moveTo>
                  <a:lnTo>
                    <a:pt x="219" y="84"/>
                  </a:lnTo>
                  <a:lnTo>
                    <a:pt x="219" y="86"/>
                  </a:lnTo>
                  <a:close/>
                  <a:moveTo>
                    <a:pt x="215" y="84"/>
                  </a:moveTo>
                  <a:lnTo>
                    <a:pt x="217" y="84"/>
                  </a:lnTo>
                  <a:lnTo>
                    <a:pt x="217" y="86"/>
                  </a:lnTo>
                  <a:lnTo>
                    <a:pt x="215" y="86"/>
                  </a:lnTo>
                  <a:lnTo>
                    <a:pt x="215" y="88"/>
                  </a:lnTo>
                  <a:lnTo>
                    <a:pt x="217" y="88"/>
                  </a:lnTo>
                  <a:lnTo>
                    <a:pt x="215" y="88"/>
                  </a:lnTo>
                  <a:lnTo>
                    <a:pt x="217" y="88"/>
                  </a:lnTo>
                  <a:lnTo>
                    <a:pt x="215" y="88"/>
                  </a:lnTo>
                  <a:lnTo>
                    <a:pt x="215" y="90"/>
                  </a:lnTo>
                  <a:lnTo>
                    <a:pt x="215" y="88"/>
                  </a:lnTo>
                  <a:lnTo>
                    <a:pt x="215" y="90"/>
                  </a:lnTo>
                  <a:lnTo>
                    <a:pt x="215" y="88"/>
                  </a:lnTo>
                  <a:lnTo>
                    <a:pt x="213" y="88"/>
                  </a:lnTo>
                  <a:lnTo>
                    <a:pt x="215" y="88"/>
                  </a:lnTo>
                  <a:lnTo>
                    <a:pt x="215" y="90"/>
                  </a:lnTo>
                  <a:lnTo>
                    <a:pt x="213" y="90"/>
                  </a:lnTo>
                  <a:lnTo>
                    <a:pt x="215" y="90"/>
                  </a:lnTo>
                  <a:lnTo>
                    <a:pt x="213" y="90"/>
                  </a:lnTo>
                  <a:lnTo>
                    <a:pt x="213" y="92"/>
                  </a:lnTo>
                  <a:lnTo>
                    <a:pt x="215" y="92"/>
                  </a:lnTo>
                  <a:lnTo>
                    <a:pt x="215" y="94"/>
                  </a:lnTo>
                  <a:lnTo>
                    <a:pt x="213" y="94"/>
                  </a:lnTo>
                  <a:lnTo>
                    <a:pt x="213" y="92"/>
                  </a:lnTo>
                  <a:lnTo>
                    <a:pt x="213" y="94"/>
                  </a:lnTo>
                  <a:lnTo>
                    <a:pt x="215" y="94"/>
                  </a:lnTo>
                  <a:lnTo>
                    <a:pt x="213" y="96"/>
                  </a:lnTo>
                  <a:lnTo>
                    <a:pt x="215" y="96"/>
                  </a:lnTo>
                  <a:lnTo>
                    <a:pt x="213" y="96"/>
                  </a:lnTo>
                  <a:lnTo>
                    <a:pt x="215" y="96"/>
                  </a:lnTo>
                  <a:lnTo>
                    <a:pt x="213" y="96"/>
                  </a:lnTo>
                  <a:lnTo>
                    <a:pt x="213" y="98"/>
                  </a:lnTo>
                  <a:lnTo>
                    <a:pt x="213" y="96"/>
                  </a:lnTo>
                  <a:lnTo>
                    <a:pt x="211" y="96"/>
                  </a:lnTo>
                  <a:lnTo>
                    <a:pt x="211" y="98"/>
                  </a:lnTo>
                  <a:lnTo>
                    <a:pt x="211" y="100"/>
                  </a:lnTo>
                  <a:lnTo>
                    <a:pt x="209" y="102"/>
                  </a:lnTo>
                  <a:lnTo>
                    <a:pt x="209" y="104"/>
                  </a:lnTo>
                  <a:lnTo>
                    <a:pt x="211" y="104"/>
                  </a:lnTo>
                  <a:lnTo>
                    <a:pt x="209" y="104"/>
                  </a:lnTo>
                  <a:lnTo>
                    <a:pt x="209" y="106"/>
                  </a:lnTo>
                  <a:lnTo>
                    <a:pt x="209" y="108"/>
                  </a:lnTo>
                  <a:lnTo>
                    <a:pt x="207" y="108"/>
                  </a:lnTo>
                  <a:lnTo>
                    <a:pt x="207" y="110"/>
                  </a:lnTo>
                  <a:lnTo>
                    <a:pt x="207" y="112"/>
                  </a:lnTo>
                  <a:lnTo>
                    <a:pt x="205" y="112"/>
                  </a:lnTo>
                  <a:lnTo>
                    <a:pt x="205" y="110"/>
                  </a:lnTo>
                  <a:lnTo>
                    <a:pt x="203" y="110"/>
                  </a:lnTo>
                  <a:lnTo>
                    <a:pt x="203" y="108"/>
                  </a:lnTo>
                  <a:lnTo>
                    <a:pt x="201" y="108"/>
                  </a:lnTo>
                  <a:lnTo>
                    <a:pt x="201" y="106"/>
                  </a:lnTo>
                  <a:lnTo>
                    <a:pt x="201" y="104"/>
                  </a:lnTo>
                  <a:lnTo>
                    <a:pt x="203" y="104"/>
                  </a:lnTo>
                  <a:lnTo>
                    <a:pt x="203" y="102"/>
                  </a:lnTo>
                  <a:lnTo>
                    <a:pt x="203" y="100"/>
                  </a:lnTo>
                  <a:lnTo>
                    <a:pt x="205" y="100"/>
                  </a:lnTo>
                  <a:lnTo>
                    <a:pt x="205" y="98"/>
                  </a:lnTo>
                  <a:lnTo>
                    <a:pt x="205" y="96"/>
                  </a:lnTo>
                  <a:lnTo>
                    <a:pt x="207" y="96"/>
                  </a:lnTo>
                  <a:lnTo>
                    <a:pt x="207" y="94"/>
                  </a:lnTo>
                  <a:lnTo>
                    <a:pt x="207" y="92"/>
                  </a:lnTo>
                  <a:lnTo>
                    <a:pt x="209" y="92"/>
                  </a:lnTo>
                  <a:lnTo>
                    <a:pt x="209" y="90"/>
                  </a:lnTo>
                  <a:lnTo>
                    <a:pt x="211" y="90"/>
                  </a:lnTo>
                  <a:lnTo>
                    <a:pt x="211" y="88"/>
                  </a:lnTo>
                  <a:lnTo>
                    <a:pt x="211" y="86"/>
                  </a:lnTo>
                  <a:lnTo>
                    <a:pt x="211" y="88"/>
                  </a:lnTo>
                  <a:lnTo>
                    <a:pt x="213" y="88"/>
                  </a:lnTo>
                  <a:lnTo>
                    <a:pt x="213" y="86"/>
                  </a:lnTo>
                  <a:lnTo>
                    <a:pt x="213" y="84"/>
                  </a:lnTo>
                  <a:lnTo>
                    <a:pt x="213" y="86"/>
                  </a:lnTo>
                  <a:lnTo>
                    <a:pt x="215" y="86"/>
                  </a:lnTo>
                  <a:lnTo>
                    <a:pt x="215" y="84"/>
                  </a:lnTo>
                  <a:close/>
                  <a:moveTo>
                    <a:pt x="217" y="82"/>
                  </a:moveTo>
                  <a:lnTo>
                    <a:pt x="219" y="82"/>
                  </a:lnTo>
                  <a:lnTo>
                    <a:pt x="217" y="82"/>
                  </a:lnTo>
                  <a:lnTo>
                    <a:pt x="219" y="82"/>
                  </a:lnTo>
                  <a:lnTo>
                    <a:pt x="219" y="84"/>
                  </a:lnTo>
                  <a:lnTo>
                    <a:pt x="217" y="84"/>
                  </a:lnTo>
                  <a:lnTo>
                    <a:pt x="217" y="82"/>
                  </a:lnTo>
                  <a:close/>
                  <a:moveTo>
                    <a:pt x="217" y="78"/>
                  </a:moveTo>
                  <a:lnTo>
                    <a:pt x="219" y="78"/>
                  </a:lnTo>
                  <a:lnTo>
                    <a:pt x="221" y="78"/>
                  </a:lnTo>
                  <a:lnTo>
                    <a:pt x="221" y="80"/>
                  </a:lnTo>
                  <a:lnTo>
                    <a:pt x="219" y="80"/>
                  </a:lnTo>
                  <a:lnTo>
                    <a:pt x="221" y="80"/>
                  </a:lnTo>
                  <a:lnTo>
                    <a:pt x="221" y="82"/>
                  </a:lnTo>
                  <a:lnTo>
                    <a:pt x="219" y="82"/>
                  </a:lnTo>
                  <a:lnTo>
                    <a:pt x="221" y="82"/>
                  </a:lnTo>
                  <a:lnTo>
                    <a:pt x="219" y="82"/>
                  </a:lnTo>
                  <a:lnTo>
                    <a:pt x="221" y="82"/>
                  </a:lnTo>
                  <a:lnTo>
                    <a:pt x="219" y="82"/>
                  </a:lnTo>
                  <a:lnTo>
                    <a:pt x="221" y="82"/>
                  </a:lnTo>
                  <a:lnTo>
                    <a:pt x="219" y="82"/>
                  </a:lnTo>
                  <a:lnTo>
                    <a:pt x="217" y="82"/>
                  </a:lnTo>
                  <a:lnTo>
                    <a:pt x="217" y="80"/>
                  </a:lnTo>
                  <a:lnTo>
                    <a:pt x="217" y="78"/>
                  </a:lnTo>
                  <a:close/>
                  <a:moveTo>
                    <a:pt x="221" y="78"/>
                  </a:moveTo>
                  <a:lnTo>
                    <a:pt x="223" y="78"/>
                  </a:lnTo>
                  <a:lnTo>
                    <a:pt x="221" y="78"/>
                  </a:lnTo>
                  <a:close/>
                  <a:moveTo>
                    <a:pt x="26" y="22"/>
                  </a:moveTo>
                  <a:lnTo>
                    <a:pt x="24" y="22"/>
                  </a:lnTo>
                  <a:lnTo>
                    <a:pt x="26" y="22"/>
                  </a:lnTo>
                  <a:close/>
                  <a:moveTo>
                    <a:pt x="26" y="22"/>
                  </a:moveTo>
                  <a:lnTo>
                    <a:pt x="24" y="22"/>
                  </a:lnTo>
                  <a:lnTo>
                    <a:pt x="26" y="22"/>
                  </a:lnTo>
                  <a:close/>
                  <a:moveTo>
                    <a:pt x="24" y="22"/>
                  </a:moveTo>
                  <a:lnTo>
                    <a:pt x="24" y="22"/>
                  </a:lnTo>
                  <a:lnTo>
                    <a:pt x="24" y="22"/>
                  </a:lnTo>
                  <a:close/>
                  <a:moveTo>
                    <a:pt x="34" y="20"/>
                  </a:moveTo>
                  <a:lnTo>
                    <a:pt x="32" y="20"/>
                  </a:lnTo>
                  <a:lnTo>
                    <a:pt x="34" y="20"/>
                  </a:lnTo>
                  <a:close/>
                  <a:moveTo>
                    <a:pt x="28" y="20"/>
                  </a:moveTo>
                  <a:lnTo>
                    <a:pt x="28" y="22"/>
                  </a:lnTo>
                  <a:lnTo>
                    <a:pt x="28" y="20"/>
                  </a:lnTo>
                  <a:lnTo>
                    <a:pt x="28" y="22"/>
                  </a:lnTo>
                  <a:lnTo>
                    <a:pt x="28" y="20"/>
                  </a:lnTo>
                  <a:close/>
                  <a:moveTo>
                    <a:pt x="76" y="18"/>
                  </a:moveTo>
                  <a:lnTo>
                    <a:pt x="76" y="20"/>
                  </a:lnTo>
                  <a:lnTo>
                    <a:pt x="78" y="20"/>
                  </a:lnTo>
                  <a:lnTo>
                    <a:pt x="76" y="20"/>
                  </a:lnTo>
                  <a:lnTo>
                    <a:pt x="76" y="18"/>
                  </a:lnTo>
                  <a:close/>
                  <a:moveTo>
                    <a:pt x="78" y="14"/>
                  </a:moveTo>
                  <a:lnTo>
                    <a:pt x="78" y="12"/>
                  </a:lnTo>
                  <a:lnTo>
                    <a:pt x="78" y="14"/>
                  </a:lnTo>
                  <a:close/>
                  <a:moveTo>
                    <a:pt x="82" y="12"/>
                  </a:moveTo>
                  <a:lnTo>
                    <a:pt x="82" y="12"/>
                  </a:lnTo>
                  <a:lnTo>
                    <a:pt x="82" y="14"/>
                  </a:lnTo>
                  <a:lnTo>
                    <a:pt x="82" y="14"/>
                  </a:lnTo>
                  <a:lnTo>
                    <a:pt x="80" y="14"/>
                  </a:lnTo>
                  <a:lnTo>
                    <a:pt x="80" y="16"/>
                  </a:lnTo>
                  <a:lnTo>
                    <a:pt x="80" y="14"/>
                  </a:lnTo>
                  <a:lnTo>
                    <a:pt x="80" y="16"/>
                  </a:lnTo>
                  <a:lnTo>
                    <a:pt x="82" y="16"/>
                  </a:lnTo>
                  <a:lnTo>
                    <a:pt x="80" y="16"/>
                  </a:lnTo>
                  <a:lnTo>
                    <a:pt x="78" y="16"/>
                  </a:lnTo>
                  <a:lnTo>
                    <a:pt x="78" y="18"/>
                  </a:lnTo>
                  <a:lnTo>
                    <a:pt x="76" y="18"/>
                  </a:lnTo>
                  <a:lnTo>
                    <a:pt x="76" y="16"/>
                  </a:lnTo>
                  <a:lnTo>
                    <a:pt x="78" y="16"/>
                  </a:lnTo>
                  <a:lnTo>
                    <a:pt x="78" y="14"/>
                  </a:lnTo>
                  <a:lnTo>
                    <a:pt x="80" y="14"/>
                  </a:lnTo>
                  <a:lnTo>
                    <a:pt x="80" y="12"/>
                  </a:lnTo>
                  <a:lnTo>
                    <a:pt x="82" y="12"/>
                  </a:lnTo>
                  <a:close/>
                  <a:moveTo>
                    <a:pt x="80" y="10"/>
                  </a:moveTo>
                  <a:lnTo>
                    <a:pt x="80" y="12"/>
                  </a:lnTo>
                  <a:lnTo>
                    <a:pt x="80" y="10"/>
                  </a:lnTo>
                  <a:close/>
                  <a:moveTo>
                    <a:pt x="86" y="10"/>
                  </a:moveTo>
                  <a:lnTo>
                    <a:pt x="86" y="12"/>
                  </a:lnTo>
                  <a:lnTo>
                    <a:pt x="84" y="12"/>
                  </a:lnTo>
                  <a:lnTo>
                    <a:pt x="84" y="10"/>
                  </a:lnTo>
                  <a:lnTo>
                    <a:pt x="86" y="10"/>
                  </a:lnTo>
                  <a:close/>
                  <a:moveTo>
                    <a:pt x="74" y="6"/>
                  </a:moveTo>
                  <a:lnTo>
                    <a:pt x="74" y="8"/>
                  </a:lnTo>
                  <a:lnTo>
                    <a:pt x="76" y="8"/>
                  </a:lnTo>
                  <a:lnTo>
                    <a:pt x="76" y="10"/>
                  </a:lnTo>
                  <a:lnTo>
                    <a:pt x="78" y="10"/>
                  </a:lnTo>
                  <a:lnTo>
                    <a:pt x="76" y="12"/>
                  </a:lnTo>
                  <a:lnTo>
                    <a:pt x="76" y="14"/>
                  </a:lnTo>
                  <a:lnTo>
                    <a:pt x="76" y="16"/>
                  </a:lnTo>
                  <a:lnTo>
                    <a:pt x="76" y="14"/>
                  </a:lnTo>
                  <a:lnTo>
                    <a:pt x="76" y="16"/>
                  </a:lnTo>
                  <a:lnTo>
                    <a:pt x="74" y="16"/>
                  </a:lnTo>
                  <a:lnTo>
                    <a:pt x="74" y="18"/>
                  </a:lnTo>
                  <a:lnTo>
                    <a:pt x="72" y="18"/>
                  </a:lnTo>
                  <a:lnTo>
                    <a:pt x="74" y="18"/>
                  </a:lnTo>
                  <a:lnTo>
                    <a:pt x="74" y="20"/>
                  </a:lnTo>
                  <a:lnTo>
                    <a:pt x="74" y="22"/>
                  </a:lnTo>
                  <a:lnTo>
                    <a:pt x="72" y="22"/>
                  </a:lnTo>
                  <a:lnTo>
                    <a:pt x="72" y="22"/>
                  </a:lnTo>
                  <a:lnTo>
                    <a:pt x="72" y="24"/>
                  </a:lnTo>
                  <a:lnTo>
                    <a:pt x="70" y="24"/>
                  </a:lnTo>
                  <a:lnTo>
                    <a:pt x="72" y="24"/>
                  </a:lnTo>
                  <a:lnTo>
                    <a:pt x="74" y="24"/>
                  </a:lnTo>
                  <a:lnTo>
                    <a:pt x="76" y="24"/>
                  </a:lnTo>
                  <a:lnTo>
                    <a:pt x="76" y="22"/>
                  </a:lnTo>
                  <a:lnTo>
                    <a:pt x="78" y="22"/>
                  </a:lnTo>
                  <a:lnTo>
                    <a:pt x="78" y="22"/>
                  </a:lnTo>
                  <a:lnTo>
                    <a:pt x="80" y="22"/>
                  </a:lnTo>
                  <a:lnTo>
                    <a:pt x="78" y="22"/>
                  </a:lnTo>
                  <a:lnTo>
                    <a:pt x="78" y="20"/>
                  </a:lnTo>
                  <a:lnTo>
                    <a:pt x="78" y="22"/>
                  </a:lnTo>
                  <a:lnTo>
                    <a:pt x="80" y="22"/>
                  </a:lnTo>
                  <a:lnTo>
                    <a:pt x="80" y="22"/>
                  </a:lnTo>
                  <a:lnTo>
                    <a:pt x="82" y="22"/>
                  </a:lnTo>
                  <a:lnTo>
                    <a:pt x="82" y="24"/>
                  </a:lnTo>
                  <a:lnTo>
                    <a:pt x="82" y="24"/>
                  </a:lnTo>
                  <a:lnTo>
                    <a:pt x="84" y="24"/>
                  </a:lnTo>
                  <a:lnTo>
                    <a:pt x="86" y="24"/>
                  </a:lnTo>
                  <a:lnTo>
                    <a:pt x="86" y="26"/>
                  </a:lnTo>
                  <a:lnTo>
                    <a:pt x="88" y="26"/>
                  </a:lnTo>
                  <a:lnTo>
                    <a:pt x="90" y="28"/>
                  </a:lnTo>
                  <a:lnTo>
                    <a:pt x="90" y="26"/>
                  </a:lnTo>
                  <a:lnTo>
                    <a:pt x="90" y="28"/>
                  </a:lnTo>
                  <a:lnTo>
                    <a:pt x="90" y="26"/>
                  </a:lnTo>
                  <a:lnTo>
                    <a:pt x="92" y="26"/>
                  </a:lnTo>
                  <a:lnTo>
                    <a:pt x="92" y="28"/>
                  </a:lnTo>
                  <a:lnTo>
                    <a:pt x="94" y="28"/>
                  </a:lnTo>
                  <a:lnTo>
                    <a:pt x="96" y="28"/>
                  </a:lnTo>
                  <a:lnTo>
                    <a:pt x="96" y="30"/>
                  </a:lnTo>
                  <a:lnTo>
                    <a:pt x="98" y="32"/>
                  </a:lnTo>
                  <a:lnTo>
                    <a:pt x="98" y="34"/>
                  </a:lnTo>
                  <a:lnTo>
                    <a:pt x="98" y="36"/>
                  </a:lnTo>
                  <a:lnTo>
                    <a:pt x="100" y="36"/>
                  </a:lnTo>
                  <a:lnTo>
                    <a:pt x="100" y="38"/>
                  </a:lnTo>
                  <a:lnTo>
                    <a:pt x="102" y="38"/>
                  </a:lnTo>
                  <a:lnTo>
                    <a:pt x="104" y="38"/>
                  </a:lnTo>
                  <a:lnTo>
                    <a:pt x="106" y="38"/>
                  </a:lnTo>
                  <a:lnTo>
                    <a:pt x="106" y="40"/>
                  </a:lnTo>
                  <a:lnTo>
                    <a:pt x="108" y="40"/>
                  </a:lnTo>
                  <a:lnTo>
                    <a:pt x="110" y="40"/>
                  </a:lnTo>
                  <a:lnTo>
                    <a:pt x="112" y="40"/>
                  </a:lnTo>
                  <a:lnTo>
                    <a:pt x="115" y="40"/>
                  </a:lnTo>
                  <a:lnTo>
                    <a:pt x="115" y="42"/>
                  </a:lnTo>
                  <a:lnTo>
                    <a:pt x="117" y="42"/>
                  </a:lnTo>
                  <a:lnTo>
                    <a:pt x="119" y="42"/>
                  </a:lnTo>
                  <a:lnTo>
                    <a:pt x="121" y="42"/>
                  </a:lnTo>
                  <a:lnTo>
                    <a:pt x="123" y="42"/>
                  </a:lnTo>
                  <a:lnTo>
                    <a:pt x="123" y="44"/>
                  </a:lnTo>
                  <a:lnTo>
                    <a:pt x="125" y="44"/>
                  </a:lnTo>
                  <a:lnTo>
                    <a:pt x="127" y="44"/>
                  </a:lnTo>
                  <a:lnTo>
                    <a:pt x="129" y="44"/>
                  </a:lnTo>
                  <a:lnTo>
                    <a:pt x="131" y="44"/>
                  </a:lnTo>
                  <a:lnTo>
                    <a:pt x="131" y="46"/>
                  </a:lnTo>
                  <a:lnTo>
                    <a:pt x="133" y="46"/>
                  </a:lnTo>
                  <a:lnTo>
                    <a:pt x="135" y="46"/>
                  </a:lnTo>
                  <a:lnTo>
                    <a:pt x="137" y="46"/>
                  </a:lnTo>
                  <a:lnTo>
                    <a:pt x="137" y="48"/>
                  </a:lnTo>
                  <a:lnTo>
                    <a:pt x="139" y="48"/>
                  </a:lnTo>
                  <a:lnTo>
                    <a:pt x="141" y="48"/>
                  </a:lnTo>
                  <a:lnTo>
                    <a:pt x="141" y="50"/>
                  </a:lnTo>
                  <a:lnTo>
                    <a:pt x="143" y="50"/>
                  </a:lnTo>
                  <a:lnTo>
                    <a:pt x="145" y="50"/>
                  </a:lnTo>
                  <a:lnTo>
                    <a:pt x="145" y="52"/>
                  </a:lnTo>
                  <a:lnTo>
                    <a:pt x="147" y="52"/>
                  </a:lnTo>
                  <a:lnTo>
                    <a:pt x="149" y="52"/>
                  </a:lnTo>
                  <a:lnTo>
                    <a:pt x="151" y="52"/>
                  </a:lnTo>
                  <a:lnTo>
                    <a:pt x="153" y="52"/>
                  </a:lnTo>
                  <a:lnTo>
                    <a:pt x="153" y="54"/>
                  </a:lnTo>
                  <a:lnTo>
                    <a:pt x="155" y="54"/>
                  </a:lnTo>
                  <a:lnTo>
                    <a:pt x="155" y="52"/>
                  </a:lnTo>
                  <a:lnTo>
                    <a:pt x="157" y="52"/>
                  </a:lnTo>
                  <a:lnTo>
                    <a:pt x="159" y="52"/>
                  </a:lnTo>
                  <a:lnTo>
                    <a:pt x="159" y="54"/>
                  </a:lnTo>
                  <a:lnTo>
                    <a:pt x="159" y="52"/>
                  </a:lnTo>
                  <a:lnTo>
                    <a:pt x="161" y="52"/>
                  </a:lnTo>
                  <a:lnTo>
                    <a:pt x="161" y="54"/>
                  </a:lnTo>
                  <a:lnTo>
                    <a:pt x="163" y="54"/>
                  </a:lnTo>
                  <a:lnTo>
                    <a:pt x="165" y="54"/>
                  </a:lnTo>
                  <a:lnTo>
                    <a:pt x="167" y="54"/>
                  </a:lnTo>
                  <a:lnTo>
                    <a:pt x="167" y="56"/>
                  </a:lnTo>
                  <a:lnTo>
                    <a:pt x="167" y="54"/>
                  </a:lnTo>
                  <a:lnTo>
                    <a:pt x="169" y="54"/>
                  </a:lnTo>
                  <a:lnTo>
                    <a:pt x="169" y="56"/>
                  </a:lnTo>
                  <a:lnTo>
                    <a:pt x="169" y="54"/>
                  </a:lnTo>
                  <a:lnTo>
                    <a:pt x="169" y="56"/>
                  </a:lnTo>
                  <a:lnTo>
                    <a:pt x="171" y="54"/>
                  </a:lnTo>
                  <a:lnTo>
                    <a:pt x="171" y="56"/>
                  </a:lnTo>
                  <a:lnTo>
                    <a:pt x="173" y="56"/>
                  </a:lnTo>
                  <a:lnTo>
                    <a:pt x="175" y="56"/>
                  </a:lnTo>
                  <a:lnTo>
                    <a:pt x="173" y="56"/>
                  </a:lnTo>
                  <a:lnTo>
                    <a:pt x="173" y="58"/>
                  </a:lnTo>
                  <a:lnTo>
                    <a:pt x="175" y="58"/>
                  </a:lnTo>
                  <a:lnTo>
                    <a:pt x="175" y="60"/>
                  </a:lnTo>
                  <a:lnTo>
                    <a:pt x="173" y="60"/>
                  </a:lnTo>
                  <a:lnTo>
                    <a:pt x="173" y="62"/>
                  </a:lnTo>
                  <a:lnTo>
                    <a:pt x="175" y="62"/>
                  </a:lnTo>
                  <a:lnTo>
                    <a:pt x="175" y="64"/>
                  </a:lnTo>
                  <a:lnTo>
                    <a:pt x="177" y="64"/>
                  </a:lnTo>
                  <a:lnTo>
                    <a:pt x="177" y="62"/>
                  </a:lnTo>
                  <a:lnTo>
                    <a:pt x="179" y="62"/>
                  </a:lnTo>
                  <a:lnTo>
                    <a:pt x="179" y="64"/>
                  </a:lnTo>
                  <a:lnTo>
                    <a:pt x="179" y="64"/>
                  </a:lnTo>
                  <a:lnTo>
                    <a:pt x="181" y="64"/>
                  </a:lnTo>
                  <a:lnTo>
                    <a:pt x="181" y="66"/>
                  </a:lnTo>
                  <a:lnTo>
                    <a:pt x="183" y="66"/>
                  </a:lnTo>
                  <a:lnTo>
                    <a:pt x="183" y="68"/>
                  </a:lnTo>
                  <a:lnTo>
                    <a:pt x="185" y="68"/>
                  </a:lnTo>
                  <a:lnTo>
                    <a:pt x="183" y="68"/>
                  </a:lnTo>
                  <a:lnTo>
                    <a:pt x="183" y="70"/>
                  </a:lnTo>
                  <a:lnTo>
                    <a:pt x="183" y="68"/>
                  </a:lnTo>
                  <a:lnTo>
                    <a:pt x="183" y="70"/>
                  </a:lnTo>
                  <a:lnTo>
                    <a:pt x="183" y="70"/>
                  </a:lnTo>
                  <a:lnTo>
                    <a:pt x="185" y="70"/>
                  </a:lnTo>
                  <a:lnTo>
                    <a:pt x="185" y="72"/>
                  </a:lnTo>
                  <a:lnTo>
                    <a:pt x="183" y="72"/>
                  </a:lnTo>
                  <a:lnTo>
                    <a:pt x="183" y="74"/>
                  </a:lnTo>
                  <a:lnTo>
                    <a:pt x="185" y="74"/>
                  </a:lnTo>
                  <a:lnTo>
                    <a:pt x="185" y="76"/>
                  </a:lnTo>
                  <a:lnTo>
                    <a:pt x="185" y="78"/>
                  </a:lnTo>
                  <a:lnTo>
                    <a:pt x="183" y="78"/>
                  </a:lnTo>
                  <a:lnTo>
                    <a:pt x="185" y="78"/>
                  </a:lnTo>
                  <a:lnTo>
                    <a:pt x="183" y="78"/>
                  </a:lnTo>
                  <a:lnTo>
                    <a:pt x="183" y="80"/>
                  </a:lnTo>
                  <a:lnTo>
                    <a:pt x="183" y="82"/>
                  </a:lnTo>
                  <a:lnTo>
                    <a:pt x="181" y="82"/>
                  </a:lnTo>
                  <a:lnTo>
                    <a:pt x="183" y="82"/>
                  </a:lnTo>
                  <a:lnTo>
                    <a:pt x="181" y="84"/>
                  </a:lnTo>
                  <a:lnTo>
                    <a:pt x="183" y="84"/>
                  </a:lnTo>
                  <a:lnTo>
                    <a:pt x="185" y="84"/>
                  </a:lnTo>
                  <a:lnTo>
                    <a:pt x="187" y="84"/>
                  </a:lnTo>
                  <a:lnTo>
                    <a:pt x="187" y="82"/>
                  </a:lnTo>
                  <a:lnTo>
                    <a:pt x="189" y="82"/>
                  </a:lnTo>
                  <a:lnTo>
                    <a:pt x="191" y="82"/>
                  </a:lnTo>
                  <a:lnTo>
                    <a:pt x="191" y="84"/>
                  </a:lnTo>
                  <a:lnTo>
                    <a:pt x="191" y="86"/>
                  </a:lnTo>
                  <a:lnTo>
                    <a:pt x="189" y="86"/>
                  </a:lnTo>
                  <a:lnTo>
                    <a:pt x="189" y="88"/>
                  </a:lnTo>
                  <a:lnTo>
                    <a:pt x="189" y="90"/>
                  </a:lnTo>
                  <a:lnTo>
                    <a:pt x="189" y="92"/>
                  </a:lnTo>
                  <a:lnTo>
                    <a:pt x="187" y="92"/>
                  </a:lnTo>
                  <a:lnTo>
                    <a:pt x="187" y="94"/>
                  </a:lnTo>
                  <a:lnTo>
                    <a:pt x="189" y="94"/>
                  </a:lnTo>
                  <a:lnTo>
                    <a:pt x="191" y="94"/>
                  </a:lnTo>
                  <a:lnTo>
                    <a:pt x="191" y="96"/>
                  </a:lnTo>
                  <a:lnTo>
                    <a:pt x="193" y="96"/>
                  </a:lnTo>
                  <a:lnTo>
                    <a:pt x="193" y="98"/>
                  </a:lnTo>
                  <a:lnTo>
                    <a:pt x="195" y="98"/>
                  </a:lnTo>
                  <a:lnTo>
                    <a:pt x="193" y="98"/>
                  </a:lnTo>
                  <a:lnTo>
                    <a:pt x="195" y="98"/>
                  </a:lnTo>
                  <a:lnTo>
                    <a:pt x="193" y="98"/>
                  </a:lnTo>
                  <a:lnTo>
                    <a:pt x="193" y="100"/>
                  </a:lnTo>
                  <a:lnTo>
                    <a:pt x="193" y="102"/>
                  </a:lnTo>
                  <a:lnTo>
                    <a:pt x="191" y="102"/>
                  </a:lnTo>
                  <a:lnTo>
                    <a:pt x="191" y="104"/>
                  </a:lnTo>
                  <a:lnTo>
                    <a:pt x="193" y="104"/>
                  </a:lnTo>
                  <a:lnTo>
                    <a:pt x="191" y="104"/>
                  </a:lnTo>
                  <a:lnTo>
                    <a:pt x="191" y="102"/>
                  </a:lnTo>
                  <a:lnTo>
                    <a:pt x="191" y="104"/>
                  </a:lnTo>
                  <a:lnTo>
                    <a:pt x="189" y="104"/>
                  </a:lnTo>
                  <a:lnTo>
                    <a:pt x="187" y="104"/>
                  </a:lnTo>
                  <a:lnTo>
                    <a:pt x="187" y="106"/>
                  </a:lnTo>
                  <a:lnTo>
                    <a:pt x="185" y="106"/>
                  </a:lnTo>
                  <a:lnTo>
                    <a:pt x="185" y="108"/>
                  </a:lnTo>
                  <a:lnTo>
                    <a:pt x="185" y="110"/>
                  </a:lnTo>
                  <a:lnTo>
                    <a:pt x="185" y="112"/>
                  </a:lnTo>
                  <a:lnTo>
                    <a:pt x="183" y="112"/>
                  </a:lnTo>
                  <a:lnTo>
                    <a:pt x="183" y="114"/>
                  </a:lnTo>
                  <a:lnTo>
                    <a:pt x="181" y="117"/>
                  </a:lnTo>
                  <a:lnTo>
                    <a:pt x="181" y="119"/>
                  </a:lnTo>
                  <a:lnTo>
                    <a:pt x="179" y="119"/>
                  </a:lnTo>
                  <a:lnTo>
                    <a:pt x="181" y="119"/>
                  </a:lnTo>
                  <a:lnTo>
                    <a:pt x="181" y="119"/>
                  </a:lnTo>
                  <a:lnTo>
                    <a:pt x="181" y="121"/>
                  </a:lnTo>
                  <a:lnTo>
                    <a:pt x="181" y="119"/>
                  </a:lnTo>
                  <a:lnTo>
                    <a:pt x="179" y="119"/>
                  </a:lnTo>
                  <a:lnTo>
                    <a:pt x="179" y="121"/>
                  </a:lnTo>
                  <a:lnTo>
                    <a:pt x="179" y="123"/>
                  </a:lnTo>
                  <a:lnTo>
                    <a:pt x="181" y="123"/>
                  </a:lnTo>
                  <a:lnTo>
                    <a:pt x="179" y="123"/>
                  </a:lnTo>
                  <a:lnTo>
                    <a:pt x="179" y="125"/>
                  </a:lnTo>
                  <a:lnTo>
                    <a:pt x="179" y="127"/>
                  </a:lnTo>
                  <a:lnTo>
                    <a:pt x="179" y="125"/>
                  </a:lnTo>
                  <a:lnTo>
                    <a:pt x="181" y="127"/>
                  </a:lnTo>
                  <a:lnTo>
                    <a:pt x="183" y="127"/>
                  </a:lnTo>
                  <a:lnTo>
                    <a:pt x="183" y="125"/>
                  </a:lnTo>
                  <a:lnTo>
                    <a:pt x="183" y="123"/>
                  </a:lnTo>
                  <a:lnTo>
                    <a:pt x="185" y="123"/>
                  </a:lnTo>
                  <a:lnTo>
                    <a:pt x="185" y="121"/>
                  </a:lnTo>
                  <a:lnTo>
                    <a:pt x="187" y="121"/>
                  </a:lnTo>
                  <a:lnTo>
                    <a:pt x="189" y="121"/>
                  </a:lnTo>
                  <a:lnTo>
                    <a:pt x="189" y="119"/>
                  </a:lnTo>
                  <a:lnTo>
                    <a:pt x="191" y="119"/>
                  </a:lnTo>
                  <a:lnTo>
                    <a:pt x="191" y="119"/>
                  </a:lnTo>
                  <a:lnTo>
                    <a:pt x="191" y="117"/>
                  </a:lnTo>
                  <a:lnTo>
                    <a:pt x="191" y="114"/>
                  </a:lnTo>
                  <a:lnTo>
                    <a:pt x="193" y="114"/>
                  </a:lnTo>
                  <a:lnTo>
                    <a:pt x="193" y="112"/>
                  </a:lnTo>
                  <a:lnTo>
                    <a:pt x="193" y="110"/>
                  </a:lnTo>
                  <a:lnTo>
                    <a:pt x="195" y="110"/>
                  </a:lnTo>
                  <a:lnTo>
                    <a:pt x="197" y="110"/>
                  </a:lnTo>
                  <a:lnTo>
                    <a:pt x="195" y="110"/>
                  </a:lnTo>
                  <a:lnTo>
                    <a:pt x="195" y="112"/>
                  </a:lnTo>
                  <a:lnTo>
                    <a:pt x="195" y="110"/>
                  </a:lnTo>
                  <a:lnTo>
                    <a:pt x="195" y="112"/>
                  </a:lnTo>
                  <a:lnTo>
                    <a:pt x="197" y="112"/>
                  </a:lnTo>
                  <a:lnTo>
                    <a:pt x="197" y="110"/>
                  </a:lnTo>
                  <a:lnTo>
                    <a:pt x="197" y="108"/>
                  </a:lnTo>
                  <a:lnTo>
                    <a:pt x="199" y="108"/>
                  </a:lnTo>
                  <a:lnTo>
                    <a:pt x="199" y="110"/>
                  </a:lnTo>
                  <a:lnTo>
                    <a:pt x="197" y="110"/>
                  </a:lnTo>
                  <a:lnTo>
                    <a:pt x="199" y="110"/>
                  </a:lnTo>
                  <a:lnTo>
                    <a:pt x="199" y="108"/>
                  </a:lnTo>
                  <a:lnTo>
                    <a:pt x="201" y="108"/>
                  </a:lnTo>
                  <a:lnTo>
                    <a:pt x="201" y="110"/>
                  </a:lnTo>
                  <a:lnTo>
                    <a:pt x="203" y="110"/>
                  </a:lnTo>
                  <a:lnTo>
                    <a:pt x="203" y="112"/>
                  </a:lnTo>
                  <a:lnTo>
                    <a:pt x="205" y="112"/>
                  </a:lnTo>
                  <a:lnTo>
                    <a:pt x="205" y="114"/>
                  </a:lnTo>
                  <a:lnTo>
                    <a:pt x="205" y="117"/>
                  </a:lnTo>
                  <a:lnTo>
                    <a:pt x="205" y="119"/>
                  </a:lnTo>
                  <a:lnTo>
                    <a:pt x="203" y="119"/>
                  </a:lnTo>
                  <a:lnTo>
                    <a:pt x="203" y="119"/>
                  </a:lnTo>
                  <a:lnTo>
                    <a:pt x="203" y="121"/>
                  </a:lnTo>
                  <a:lnTo>
                    <a:pt x="201" y="121"/>
                  </a:lnTo>
                  <a:lnTo>
                    <a:pt x="201" y="123"/>
                  </a:lnTo>
                  <a:lnTo>
                    <a:pt x="201" y="125"/>
                  </a:lnTo>
                  <a:lnTo>
                    <a:pt x="201" y="127"/>
                  </a:lnTo>
                  <a:lnTo>
                    <a:pt x="199" y="127"/>
                  </a:lnTo>
                  <a:lnTo>
                    <a:pt x="199" y="129"/>
                  </a:lnTo>
                  <a:lnTo>
                    <a:pt x="199" y="131"/>
                  </a:lnTo>
                  <a:lnTo>
                    <a:pt x="199" y="133"/>
                  </a:lnTo>
                  <a:lnTo>
                    <a:pt x="199" y="135"/>
                  </a:lnTo>
                  <a:lnTo>
                    <a:pt x="199" y="137"/>
                  </a:lnTo>
                  <a:lnTo>
                    <a:pt x="199" y="139"/>
                  </a:lnTo>
                  <a:lnTo>
                    <a:pt x="199" y="141"/>
                  </a:lnTo>
                  <a:lnTo>
                    <a:pt x="201" y="143"/>
                  </a:lnTo>
                  <a:lnTo>
                    <a:pt x="199" y="143"/>
                  </a:lnTo>
                  <a:lnTo>
                    <a:pt x="199" y="145"/>
                  </a:lnTo>
                  <a:lnTo>
                    <a:pt x="199" y="147"/>
                  </a:lnTo>
                  <a:lnTo>
                    <a:pt x="199" y="145"/>
                  </a:lnTo>
                  <a:lnTo>
                    <a:pt x="197" y="145"/>
                  </a:lnTo>
                  <a:lnTo>
                    <a:pt x="199" y="145"/>
                  </a:lnTo>
                  <a:lnTo>
                    <a:pt x="199" y="147"/>
                  </a:lnTo>
                  <a:lnTo>
                    <a:pt x="197" y="147"/>
                  </a:lnTo>
                  <a:lnTo>
                    <a:pt x="197" y="145"/>
                  </a:lnTo>
                  <a:lnTo>
                    <a:pt x="195" y="145"/>
                  </a:lnTo>
                  <a:lnTo>
                    <a:pt x="197" y="145"/>
                  </a:lnTo>
                  <a:lnTo>
                    <a:pt x="195" y="145"/>
                  </a:lnTo>
                  <a:lnTo>
                    <a:pt x="197" y="145"/>
                  </a:lnTo>
                  <a:lnTo>
                    <a:pt x="197" y="147"/>
                  </a:lnTo>
                  <a:lnTo>
                    <a:pt x="199" y="147"/>
                  </a:lnTo>
                  <a:lnTo>
                    <a:pt x="197" y="147"/>
                  </a:lnTo>
                  <a:lnTo>
                    <a:pt x="195" y="149"/>
                  </a:lnTo>
                  <a:lnTo>
                    <a:pt x="193" y="149"/>
                  </a:lnTo>
                  <a:lnTo>
                    <a:pt x="195" y="149"/>
                  </a:lnTo>
                  <a:lnTo>
                    <a:pt x="195" y="151"/>
                  </a:lnTo>
                  <a:lnTo>
                    <a:pt x="195" y="153"/>
                  </a:lnTo>
                  <a:lnTo>
                    <a:pt x="195" y="155"/>
                  </a:lnTo>
                  <a:lnTo>
                    <a:pt x="195" y="153"/>
                  </a:lnTo>
                  <a:lnTo>
                    <a:pt x="193" y="153"/>
                  </a:lnTo>
                  <a:lnTo>
                    <a:pt x="193" y="155"/>
                  </a:lnTo>
                  <a:lnTo>
                    <a:pt x="193" y="157"/>
                  </a:lnTo>
                  <a:lnTo>
                    <a:pt x="193" y="159"/>
                  </a:lnTo>
                  <a:lnTo>
                    <a:pt x="193" y="161"/>
                  </a:lnTo>
                  <a:lnTo>
                    <a:pt x="193" y="163"/>
                  </a:lnTo>
                  <a:lnTo>
                    <a:pt x="193" y="165"/>
                  </a:lnTo>
                  <a:lnTo>
                    <a:pt x="193" y="167"/>
                  </a:lnTo>
                  <a:lnTo>
                    <a:pt x="193" y="165"/>
                  </a:lnTo>
                  <a:lnTo>
                    <a:pt x="193" y="167"/>
                  </a:lnTo>
                  <a:lnTo>
                    <a:pt x="193" y="165"/>
                  </a:lnTo>
                  <a:lnTo>
                    <a:pt x="193" y="167"/>
                  </a:lnTo>
                  <a:lnTo>
                    <a:pt x="195" y="167"/>
                  </a:lnTo>
                  <a:lnTo>
                    <a:pt x="195" y="167"/>
                  </a:lnTo>
                  <a:lnTo>
                    <a:pt x="193" y="167"/>
                  </a:lnTo>
                  <a:lnTo>
                    <a:pt x="193" y="167"/>
                  </a:lnTo>
                  <a:lnTo>
                    <a:pt x="193" y="167"/>
                  </a:lnTo>
                  <a:lnTo>
                    <a:pt x="193" y="167"/>
                  </a:lnTo>
                  <a:lnTo>
                    <a:pt x="193" y="167"/>
                  </a:lnTo>
                  <a:lnTo>
                    <a:pt x="195" y="167"/>
                  </a:lnTo>
                  <a:lnTo>
                    <a:pt x="193" y="167"/>
                  </a:lnTo>
                  <a:lnTo>
                    <a:pt x="195" y="167"/>
                  </a:lnTo>
                  <a:lnTo>
                    <a:pt x="195" y="169"/>
                  </a:lnTo>
                  <a:lnTo>
                    <a:pt x="195" y="171"/>
                  </a:lnTo>
                  <a:lnTo>
                    <a:pt x="193" y="171"/>
                  </a:lnTo>
                  <a:lnTo>
                    <a:pt x="193" y="173"/>
                  </a:lnTo>
                  <a:lnTo>
                    <a:pt x="193" y="175"/>
                  </a:lnTo>
                  <a:lnTo>
                    <a:pt x="191" y="175"/>
                  </a:lnTo>
                  <a:lnTo>
                    <a:pt x="191" y="177"/>
                  </a:lnTo>
                  <a:lnTo>
                    <a:pt x="191" y="179"/>
                  </a:lnTo>
                  <a:lnTo>
                    <a:pt x="191" y="181"/>
                  </a:lnTo>
                  <a:lnTo>
                    <a:pt x="191" y="183"/>
                  </a:lnTo>
                  <a:lnTo>
                    <a:pt x="191" y="185"/>
                  </a:lnTo>
                  <a:lnTo>
                    <a:pt x="189" y="185"/>
                  </a:lnTo>
                  <a:lnTo>
                    <a:pt x="189" y="187"/>
                  </a:lnTo>
                  <a:lnTo>
                    <a:pt x="189" y="185"/>
                  </a:lnTo>
                  <a:lnTo>
                    <a:pt x="189" y="187"/>
                  </a:lnTo>
                  <a:lnTo>
                    <a:pt x="189" y="185"/>
                  </a:lnTo>
                  <a:lnTo>
                    <a:pt x="189" y="187"/>
                  </a:lnTo>
                  <a:lnTo>
                    <a:pt x="189" y="189"/>
                  </a:lnTo>
                  <a:lnTo>
                    <a:pt x="189" y="191"/>
                  </a:lnTo>
                  <a:lnTo>
                    <a:pt x="187" y="191"/>
                  </a:lnTo>
                  <a:lnTo>
                    <a:pt x="187" y="193"/>
                  </a:lnTo>
                  <a:lnTo>
                    <a:pt x="187" y="195"/>
                  </a:lnTo>
                  <a:lnTo>
                    <a:pt x="189" y="195"/>
                  </a:lnTo>
                  <a:lnTo>
                    <a:pt x="189" y="197"/>
                  </a:lnTo>
                  <a:lnTo>
                    <a:pt x="189" y="199"/>
                  </a:lnTo>
                  <a:lnTo>
                    <a:pt x="189" y="201"/>
                  </a:lnTo>
                  <a:lnTo>
                    <a:pt x="189" y="203"/>
                  </a:lnTo>
                  <a:lnTo>
                    <a:pt x="191" y="203"/>
                  </a:lnTo>
                  <a:lnTo>
                    <a:pt x="189" y="203"/>
                  </a:lnTo>
                  <a:lnTo>
                    <a:pt x="189" y="205"/>
                  </a:lnTo>
                  <a:lnTo>
                    <a:pt x="189" y="207"/>
                  </a:lnTo>
                  <a:lnTo>
                    <a:pt x="191" y="207"/>
                  </a:lnTo>
                  <a:lnTo>
                    <a:pt x="191" y="209"/>
                  </a:lnTo>
                  <a:lnTo>
                    <a:pt x="191" y="211"/>
                  </a:lnTo>
                  <a:lnTo>
                    <a:pt x="191" y="213"/>
                  </a:lnTo>
                  <a:lnTo>
                    <a:pt x="191" y="213"/>
                  </a:lnTo>
                  <a:lnTo>
                    <a:pt x="193" y="213"/>
                  </a:lnTo>
                  <a:lnTo>
                    <a:pt x="193" y="215"/>
                  </a:lnTo>
                  <a:lnTo>
                    <a:pt x="195" y="215"/>
                  </a:lnTo>
                  <a:lnTo>
                    <a:pt x="195" y="217"/>
                  </a:lnTo>
                  <a:lnTo>
                    <a:pt x="195" y="219"/>
                  </a:lnTo>
                  <a:lnTo>
                    <a:pt x="195" y="221"/>
                  </a:lnTo>
                  <a:lnTo>
                    <a:pt x="195" y="223"/>
                  </a:lnTo>
                  <a:lnTo>
                    <a:pt x="193" y="223"/>
                  </a:lnTo>
                  <a:lnTo>
                    <a:pt x="193" y="225"/>
                  </a:lnTo>
                  <a:lnTo>
                    <a:pt x="193" y="227"/>
                  </a:lnTo>
                  <a:lnTo>
                    <a:pt x="195" y="227"/>
                  </a:lnTo>
                  <a:lnTo>
                    <a:pt x="193" y="227"/>
                  </a:lnTo>
                  <a:lnTo>
                    <a:pt x="195" y="227"/>
                  </a:lnTo>
                  <a:lnTo>
                    <a:pt x="195" y="229"/>
                  </a:lnTo>
                  <a:lnTo>
                    <a:pt x="195" y="231"/>
                  </a:lnTo>
                  <a:lnTo>
                    <a:pt x="195" y="233"/>
                  </a:lnTo>
                  <a:lnTo>
                    <a:pt x="195" y="231"/>
                  </a:lnTo>
                  <a:lnTo>
                    <a:pt x="195" y="233"/>
                  </a:lnTo>
                  <a:lnTo>
                    <a:pt x="193" y="233"/>
                  </a:lnTo>
                  <a:lnTo>
                    <a:pt x="191" y="233"/>
                  </a:lnTo>
                  <a:lnTo>
                    <a:pt x="189" y="233"/>
                  </a:lnTo>
                  <a:lnTo>
                    <a:pt x="187" y="233"/>
                  </a:lnTo>
                  <a:lnTo>
                    <a:pt x="185" y="233"/>
                  </a:lnTo>
                  <a:lnTo>
                    <a:pt x="183" y="233"/>
                  </a:lnTo>
                  <a:lnTo>
                    <a:pt x="181" y="233"/>
                  </a:lnTo>
                  <a:lnTo>
                    <a:pt x="179" y="233"/>
                  </a:lnTo>
                  <a:lnTo>
                    <a:pt x="179" y="233"/>
                  </a:lnTo>
                  <a:lnTo>
                    <a:pt x="177" y="233"/>
                  </a:lnTo>
                  <a:lnTo>
                    <a:pt x="175" y="233"/>
                  </a:lnTo>
                  <a:lnTo>
                    <a:pt x="173" y="233"/>
                  </a:lnTo>
                  <a:lnTo>
                    <a:pt x="169" y="233"/>
                  </a:lnTo>
                  <a:lnTo>
                    <a:pt x="167" y="233"/>
                  </a:lnTo>
                  <a:lnTo>
                    <a:pt x="165" y="233"/>
                  </a:lnTo>
                  <a:lnTo>
                    <a:pt x="163" y="233"/>
                  </a:lnTo>
                  <a:lnTo>
                    <a:pt x="161" y="233"/>
                  </a:lnTo>
                  <a:lnTo>
                    <a:pt x="161" y="235"/>
                  </a:lnTo>
                  <a:lnTo>
                    <a:pt x="159" y="235"/>
                  </a:lnTo>
                  <a:lnTo>
                    <a:pt x="157" y="235"/>
                  </a:lnTo>
                  <a:lnTo>
                    <a:pt x="155" y="235"/>
                  </a:lnTo>
                  <a:lnTo>
                    <a:pt x="153" y="235"/>
                  </a:lnTo>
                  <a:lnTo>
                    <a:pt x="151" y="235"/>
                  </a:lnTo>
                  <a:lnTo>
                    <a:pt x="149" y="235"/>
                  </a:lnTo>
                  <a:lnTo>
                    <a:pt x="147" y="235"/>
                  </a:lnTo>
                  <a:lnTo>
                    <a:pt x="145" y="235"/>
                  </a:lnTo>
                  <a:lnTo>
                    <a:pt x="143" y="235"/>
                  </a:lnTo>
                  <a:lnTo>
                    <a:pt x="141" y="235"/>
                  </a:lnTo>
                  <a:lnTo>
                    <a:pt x="139" y="235"/>
                  </a:lnTo>
                  <a:lnTo>
                    <a:pt x="137" y="235"/>
                  </a:lnTo>
                  <a:lnTo>
                    <a:pt x="135" y="235"/>
                  </a:lnTo>
                  <a:lnTo>
                    <a:pt x="133" y="235"/>
                  </a:lnTo>
                  <a:lnTo>
                    <a:pt x="131" y="235"/>
                  </a:lnTo>
                  <a:lnTo>
                    <a:pt x="131" y="235"/>
                  </a:lnTo>
                  <a:lnTo>
                    <a:pt x="129" y="235"/>
                  </a:lnTo>
                  <a:lnTo>
                    <a:pt x="127" y="235"/>
                  </a:lnTo>
                  <a:lnTo>
                    <a:pt x="125" y="235"/>
                  </a:lnTo>
                  <a:lnTo>
                    <a:pt x="123" y="235"/>
                  </a:lnTo>
                  <a:lnTo>
                    <a:pt x="121" y="235"/>
                  </a:lnTo>
                  <a:lnTo>
                    <a:pt x="119" y="235"/>
                  </a:lnTo>
                  <a:lnTo>
                    <a:pt x="117" y="235"/>
                  </a:lnTo>
                  <a:lnTo>
                    <a:pt x="115" y="235"/>
                  </a:lnTo>
                  <a:lnTo>
                    <a:pt x="112" y="235"/>
                  </a:lnTo>
                  <a:lnTo>
                    <a:pt x="110" y="235"/>
                  </a:lnTo>
                  <a:lnTo>
                    <a:pt x="108" y="235"/>
                  </a:lnTo>
                  <a:lnTo>
                    <a:pt x="106" y="235"/>
                  </a:lnTo>
                  <a:lnTo>
                    <a:pt x="104" y="235"/>
                  </a:lnTo>
                  <a:lnTo>
                    <a:pt x="102" y="235"/>
                  </a:lnTo>
                  <a:lnTo>
                    <a:pt x="100" y="235"/>
                  </a:lnTo>
                  <a:lnTo>
                    <a:pt x="98" y="235"/>
                  </a:lnTo>
                  <a:lnTo>
                    <a:pt x="96" y="235"/>
                  </a:lnTo>
                  <a:lnTo>
                    <a:pt x="94" y="235"/>
                  </a:lnTo>
                  <a:lnTo>
                    <a:pt x="92" y="235"/>
                  </a:lnTo>
                  <a:lnTo>
                    <a:pt x="90" y="235"/>
                  </a:lnTo>
                  <a:lnTo>
                    <a:pt x="88" y="235"/>
                  </a:lnTo>
                  <a:lnTo>
                    <a:pt x="86" y="235"/>
                  </a:lnTo>
                  <a:lnTo>
                    <a:pt x="84" y="235"/>
                  </a:lnTo>
                  <a:lnTo>
                    <a:pt x="84" y="233"/>
                  </a:lnTo>
                  <a:lnTo>
                    <a:pt x="82" y="233"/>
                  </a:lnTo>
                  <a:lnTo>
                    <a:pt x="82" y="231"/>
                  </a:lnTo>
                  <a:lnTo>
                    <a:pt x="82" y="229"/>
                  </a:lnTo>
                  <a:lnTo>
                    <a:pt x="82" y="229"/>
                  </a:lnTo>
                  <a:lnTo>
                    <a:pt x="80" y="229"/>
                  </a:lnTo>
                  <a:lnTo>
                    <a:pt x="80" y="227"/>
                  </a:lnTo>
                  <a:lnTo>
                    <a:pt x="78" y="227"/>
                  </a:lnTo>
                  <a:lnTo>
                    <a:pt x="76" y="227"/>
                  </a:lnTo>
                  <a:lnTo>
                    <a:pt x="74" y="227"/>
                  </a:lnTo>
                  <a:lnTo>
                    <a:pt x="72" y="227"/>
                  </a:lnTo>
                  <a:lnTo>
                    <a:pt x="72" y="225"/>
                  </a:lnTo>
                  <a:lnTo>
                    <a:pt x="70" y="225"/>
                  </a:lnTo>
                  <a:lnTo>
                    <a:pt x="70" y="223"/>
                  </a:lnTo>
                  <a:lnTo>
                    <a:pt x="68" y="223"/>
                  </a:lnTo>
                  <a:lnTo>
                    <a:pt x="70" y="223"/>
                  </a:lnTo>
                  <a:lnTo>
                    <a:pt x="68" y="223"/>
                  </a:lnTo>
                  <a:lnTo>
                    <a:pt x="68" y="221"/>
                  </a:lnTo>
                  <a:lnTo>
                    <a:pt x="68" y="219"/>
                  </a:lnTo>
                  <a:lnTo>
                    <a:pt x="68" y="217"/>
                  </a:lnTo>
                  <a:lnTo>
                    <a:pt x="68" y="215"/>
                  </a:lnTo>
                  <a:lnTo>
                    <a:pt x="66" y="215"/>
                  </a:lnTo>
                  <a:lnTo>
                    <a:pt x="66" y="213"/>
                  </a:lnTo>
                  <a:lnTo>
                    <a:pt x="66" y="213"/>
                  </a:lnTo>
                  <a:lnTo>
                    <a:pt x="66" y="211"/>
                  </a:lnTo>
                  <a:lnTo>
                    <a:pt x="64" y="211"/>
                  </a:lnTo>
                  <a:lnTo>
                    <a:pt x="64" y="209"/>
                  </a:lnTo>
                  <a:lnTo>
                    <a:pt x="64" y="207"/>
                  </a:lnTo>
                  <a:lnTo>
                    <a:pt x="64" y="205"/>
                  </a:lnTo>
                  <a:lnTo>
                    <a:pt x="66" y="203"/>
                  </a:lnTo>
                  <a:lnTo>
                    <a:pt x="66" y="201"/>
                  </a:lnTo>
                  <a:lnTo>
                    <a:pt x="68" y="201"/>
                  </a:lnTo>
                  <a:lnTo>
                    <a:pt x="68" y="199"/>
                  </a:lnTo>
                  <a:lnTo>
                    <a:pt x="68" y="197"/>
                  </a:lnTo>
                  <a:lnTo>
                    <a:pt x="68" y="195"/>
                  </a:lnTo>
                  <a:lnTo>
                    <a:pt x="66" y="195"/>
                  </a:lnTo>
                  <a:lnTo>
                    <a:pt x="66" y="193"/>
                  </a:lnTo>
                  <a:lnTo>
                    <a:pt x="64" y="193"/>
                  </a:lnTo>
                  <a:lnTo>
                    <a:pt x="62" y="193"/>
                  </a:lnTo>
                  <a:lnTo>
                    <a:pt x="62" y="191"/>
                  </a:lnTo>
                  <a:lnTo>
                    <a:pt x="64" y="191"/>
                  </a:lnTo>
                  <a:lnTo>
                    <a:pt x="64" y="189"/>
                  </a:lnTo>
                  <a:lnTo>
                    <a:pt x="62" y="189"/>
                  </a:lnTo>
                  <a:lnTo>
                    <a:pt x="62" y="187"/>
                  </a:lnTo>
                  <a:lnTo>
                    <a:pt x="62" y="185"/>
                  </a:lnTo>
                  <a:lnTo>
                    <a:pt x="62" y="183"/>
                  </a:lnTo>
                  <a:lnTo>
                    <a:pt x="62" y="181"/>
                  </a:lnTo>
                  <a:lnTo>
                    <a:pt x="62" y="179"/>
                  </a:lnTo>
                  <a:lnTo>
                    <a:pt x="60" y="179"/>
                  </a:lnTo>
                  <a:lnTo>
                    <a:pt x="60" y="177"/>
                  </a:lnTo>
                  <a:lnTo>
                    <a:pt x="60" y="175"/>
                  </a:lnTo>
                  <a:lnTo>
                    <a:pt x="60" y="173"/>
                  </a:lnTo>
                  <a:lnTo>
                    <a:pt x="60" y="171"/>
                  </a:lnTo>
                  <a:lnTo>
                    <a:pt x="62" y="171"/>
                  </a:lnTo>
                  <a:lnTo>
                    <a:pt x="62" y="169"/>
                  </a:lnTo>
                  <a:lnTo>
                    <a:pt x="60" y="169"/>
                  </a:lnTo>
                  <a:lnTo>
                    <a:pt x="60" y="167"/>
                  </a:lnTo>
                  <a:lnTo>
                    <a:pt x="60" y="167"/>
                  </a:lnTo>
                  <a:lnTo>
                    <a:pt x="58" y="167"/>
                  </a:lnTo>
                  <a:lnTo>
                    <a:pt x="58" y="165"/>
                  </a:lnTo>
                  <a:lnTo>
                    <a:pt x="56" y="165"/>
                  </a:lnTo>
                  <a:lnTo>
                    <a:pt x="56" y="163"/>
                  </a:lnTo>
                  <a:lnTo>
                    <a:pt x="56" y="161"/>
                  </a:lnTo>
                  <a:lnTo>
                    <a:pt x="54" y="161"/>
                  </a:lnTo>
                  <a:lnTo>
                    <a:pt x="54" y="159"/>
                  </a:lnTo>
                  <a:lnTo>
                    <a:pt x="52" y="159"/>
                  </a:lnTo>
                  <a:lnTo>
                    <a:pt x="50" y="159"/>
                  </a:lnTo>
                  <a:lnTo>
                    <a:pt x="48" y="159"/>
                  </a:lnTo>
                  <a:lnTo>
                    <a:pt x="48" y="157"/>
                  </a:lnTo>
                  <a:lnTo>
                    <a:pt x="46" y="157"/>
                  </a:lnTo>
                  <a:lnTo>
                    <a:pt x="46" y="155"/>
                  </a:lnTo>
                  <a:lnTo>
                    <a:pt x="44" y="155"/>
                  </a:lnTo>
                  <a:lnTo>
                    <a:pt x="44" y="153"/>
                  </a:lnTo>
                  <a:lnTo>
                    <a:pt x="42" y="153"/>
                  </a:lnTo>
                  <a:lnTo>
                    <a:pt x="40" y="153"/>
                  </a:lnTo>
                  <a:lnTo>
                    <a:pt x="40" y="151"/>
                  </a:lnTo>
                  <a:lnTo>
                    <a:pt x="38" y="151"/>
                  </a:lnTo>
                  <a:lnTo>
                    <a:pt x="38" y="149"/>
                  </a:lnTo>
                  <a:lnTo>
                    <a:pt x="36" y="149"/>
                  </a:lnTo>
                  <a:lnTo>
                    <a:pt x="36" y="147"/>
                  </a:lnTo>
                  <a:lnTo>
                    <a:pt x="36" y="145"/>
                  </a:lnTo>
                  <a:lnTo>
                    <a:pt x="34" y="145"/>
                  </a:lnTo>
                  <a:lnTo>
                    <a:pt x="36" y="143"/>
                  </a:lnTo>
                  <a:lnTo>
                    <a:pt x="34" y="143"/>
                  </a:lnTo>
                  <a:lnTo>
                    <a:pt x="34" y="141"/>
                  </a:lnTo>
                  <a:lnTo>
                    <a:pt x="34" y="141"/>
                  </a:lnTo>
                  <a:lnTo>
                    <a:pt x="34" y="139"/>
                  </a:lnTo>
                  <a:lnTo>
                    <a:pt x="32" y="139"/>
                  </a:lnTo>
                  <a:lnTo>
                    <a:pt x="30" y="139"/>
                  </a:lnTo>
                  <a:lnTo>
                    <a:pt x="30" y="137"/>
                  </a:lnTo>
                  <a:lnTo>
                    <a:pt x="28" y="137"/>
                  </a:lnTo>
                  <a:lnTo>
                    <a:pt x="26" y="137"/>
                  </a:lnTo>
                  <a:lnTo>
                    <a:pt x="24" y="135"/>
                  </a:lnTo>
                  <a:lnTo>
                    <a:pt x="22" y="135"/>
                  </a:lnTo>
                  <a:lnTo>
                    <a:pt x="22" y="133"/>
                  </a:lnTo>
                  <a:lnTo>
                    <a:pt x="22" y="131"/>
                  </a:lnTo>
                  <a:lnTo>
                    <a:pt x="20" y="131"/>
                  </a:lnTo>
                  <a:lnTo>
                    <a:pt x="20" y="129"/>
                  </a:lnTo>
                  <a:lnTo>
                    <a:pt x="18" y="129"/>
                  </a:lnTo>
                  <a:lnTo>
                    <a:pt x="16" y="129"/>
                  </a:lnTo>
                  <a:lnTo>
                    <a:pt x="14" y="129"/>
                  </a:lnTo>
                  <a:lnTo>
                    <a:pt x="12" y="129"/>
                  </a:lnTo>
                  <a:lnTo>
                    <a:pt x="12" y="127"/>
                  </a:lnTo>
                  <a:lnTo>
                    <a:pt x="10" y="127"/>
                  </a:lnTo>
                  <a:lnTo>
                    <a:pt x="10" y="125"/>
                  </a:lnTo>
                  <a:lnTo>
                    <a:pt x="8" y="125"/>
                  </a:lnTo>
                  <a:lnTo>
                    <a:pt x="8" y="123"/>
                  </a:lnTo>
                  <a:lnTo>
                    <a:pt x="6" y="123"/>
                  </a:lnTo>
                  <a:lnTo>
                    <a:pt x="6" y="121"/>
                  </a:lnTo>
                  <a:lnTo>
                    <a:pt x="4" y="121"/>
                  </a:lnTo>
                  <a:lnTo>
                    <a:pt x="4" y="119"/>
                  </a:lnTo>
                  <a:lnTo>
                    <a:pt x="4" y="119"/>
                  </a:lnTo>
                  <a:lnTo>
                    <a:pt x="4" y="117"/>
                  </a:lnTo>
                  <a:lnTo>
                    <a:pt x="4" y="114"/>
                  </a:lnTo>
                  <a:lnTo>
                    <a:pt x="6" y="114"/>
                  </a:lnTo>
                  <a:lnTo>
                    <a:pt x="4" y="114"/>
                  </a:lnTo>
                  <a:lnTo>
                    <a:pt x="4" y="112"/>
                  </a:lnTo>
                  <a:lnTo>
                    <a:pt x="6" y="112"/>
                  </a:lnTo>
                  <a:lnTo>
                    <a:pt x="6" y="110"/>
                  </a:lnTo>
                  <a:lnTo>
                    <a:pt x="6" y="108"/>
                  </a:lnTo>
                  <a:lnTo>
                    <a:pt x="4" y="108"/>
                  </a:lnTo>
                  <a:lnTo>
                    <a:pt x="4" y="106"/>
                  </a:lnTo>
                  <a:lnTo>
                    <a:pt x="6" y="106"/>
                  </a:lnTo>
                  <a:lnTo>
                    <a:pt x="4" y="106"/>
                  </a:lnTo>
                  <a:lnTo>
                    <a:pt x="4" y="104"/>
                  </a:lnTo>
                  <a:lnTo>
                    <a:pt x="4" y="102"/>
                  </a:lnTo>
                  <a:lnTo>
                    <a:pt x="6" y="102"/>
                  </a:lnTo>
                  <a:lnTo>
                    <a:pt x="6" y="100"/>
                  </a:lnTo>
                  <a:lnTo>
                    <a:pt x="6" y="98"/>
                  </a:lnTo>
                  <a:lnTo>
                    <a:pt x="6" y="96"/>
                  </a:lnTo>
                  <a:lnTo>
                    <a:pt x="6" y="94"/>
                  </a:lnTo>
                  <a:lnTo>
                    <a:pt x="6" y="92"/>
                  </a:lnTo>
                  <a:lnTo>
                    <a:pt x="6" y="90"/>
                  </a:lnTo>
                  <a:lnTo>
                    <a:pt x="8" y="90"/>
                  </a:lnTo>
                  <a:lnTo>
                    <a:pt x="8" y="88"/>
                  </a:lnTo>
                  <a:lnTo>
                    <a:pt x="8" y="86"/>
                  </a:lnTo>
                  <a:lnTo>
                    <a:pt x="10" y="86"/>
                  </a:lnTo>
                  <a:lnTo>
                    <a:pt x="10" y="84"/>
                  </a:lnTo>
                  <a:lnTo>
                    <a:pt x="10" y="82"/>
                  </a:lnTo>
                  <a:lnTo>
                    <a:pt x="8" y="82"/>
                  </a:lnTo>
                  <a:lnTo>
                    <a:pt x="8" y="80"/>
                  </a:lnTo>
                  <a:lnTo>
                    <a:pt x="6" y="80"/>
                  </a:lnTo>
                  <a:lnTo>
                    <a:pt x="6" y="78"/>
                  </a:lnTo>
                  <a:lnTo>
                    <a:pt x="6" y="76"/>
                  </a:lnTo>
                  <a:lnTo>
                    <a:pt x="4" y="76"/>
                  </a:lnTo>
                  <a:lnTo>
                    <a:pt x="4" y="78"/>
                  </a:lnTo>
                  <a:lnTo>
                    <a:pt x="2" y="78"/>
                  </a:lnTo>
                  <a:lnTo>
                    <a:pt x="2" y="76"/>
                  </a:lnTo>
                  <a:lnTo>
                    <a:pt x="0" y="76"/>
                  </a:lnTo>
                  <a:lnTo>
                    <a:pt x="2" y="76"/>
                  </a:lnTo>
                  <a:lnTo>
                    <a:pt x="0" y="76"/>
                  </a:lnTo>
                  <a:lnTo>
                    <a:pt x="2" y="74"/>
                  </a:lnTo>
                  <a:lnTo>
                    <a:pt x="0" y="74"/>
                  </a:lnTo>
                  <a:lnTo>
                    <a:pt x="0" y="72"/>
                  </a:lnTo>
                  <a:lnTo>
                    <a:pt x="2" y="72"/>
                  </a:lnTo>
                  <a:lnTo>
                    <a:pt x="2" y="70"/>
                  </a:lnTo>
                  <a:lnTo>
                    <a:pt x="2" y="70"/>
                  </a:lnTo>
                  <a:lnTo>
                    <a:pt x="4" y="70"/>
                  </a:lnTo>
                  <a:lnTo>
                    <a:pt x="4" y="68"/>
                  </a:lnTo>
                  <a:lnTo>
                    <a:pt x="6" y="68"/>
                  </a:lnTo>
                  <a:lnTo>
                    <a:pt x="6" y="66"/>
                  </a:lnTo>
                  <a:lnTo>
                    <a:pt x="6" y="64"/>
                  </a:lnTo>
                  <a:lnTo>
                    <a:pt x="6" y="62"/>
                  </a:lnTo>
                  <a:lnTo>
                    <a:pt x="8" y="62"/>
                  </a:lnTo>
                  <a:lnTo>
                    <a:pt x="8" y="60"/>
                  </a:lnTo>
                  <a:lnTo>
                    <a:pt x="10" y="60"/>
                  </a:lnTo>
                  <a:lnTo>
                    <a:pt x="12" y="60"/>
                  </a:lnTo>
                  <a:lnTo>
                    <a:pt x="12" y="58"/>
                  </a:lnTo>
                  <a:lnTo>
                    <a:pt x="14" y="58"/>
                  </a:lnTo>
                  <a:lnTo>
                    <a:pt x="14" y="56"/>
                  </a:lnTo>
                  <a:lnTo>
                    <a:pt x="16" y="56"/>
                  </a:lnTo>
                  <a:lnTo>
                    <a:pt x="16" y="58"/>
                  </a:lnTo>
                  <a:lnTo>
                    <a:pt x="18" y="58"/>
                  </a:lnTo>
                  <a:lnTo>
                    <a:pt x="16" y="56"/>
                  </a:lnTo>
                  <a:lnTo>
                    <a:pt x="18" y="56"/>
                  </a:lnTo>
                  <a:lnTo>
                    <a:pt x="18" y="54"/>
                  </a:lnTo>
                  <a:lnTo>
                    <a:pt x="20" y="54"/>
                  </a:lnTo>
                  <a:lnTo>
                    <a:pt x="20" y="56"/>
                  </a:lnTo>
                  <a:lnTo>
                    <a:pt x="22" y="56"/>
                  </a:lnTo>
                  <a:lnTo>
                    <a:pt x="22" y="54"/>
                  </a:lnTo>
                  <a:lnTo>
                    <a:pt x="22" y="52"/>
                  </a:lnTo>
                  <a:lnTo>
                    <a:pt x="24" y="52"/>
                  </a:lnTo>
                  <a:lnTo>
                    <a:pt x="24" y="50"/>
                  </a:lnTo>
                  <a:lnTo>
                    <a:pt x="24" y="48"/>
                  </a:lnTo>
                  <a:lnTo>
                    <a:pt x="24" y="46"/>
                  </a:lnTo>
                  <a:lnTo>
                    <a:pt x="24" y="44"/>
                  </a:lnTo>
                  <a:lnTo>
                    <a:pt x="24" y="42"/>
                  </a:lnTo>
                  <a:lnTo>
                    <a:pt x="24" y="40"/>
                  </a:lnTo>
                  <a:lnTo>
                    <a:pt x="24" y="38"/>
                  </a:lnTo>
                  <a:lnTo>
                    <a:pt x="24" y="36"/>
                  </a:lnTo>
                  <a:lnTo>
                    <a:pt x="24" y="34"/>
                  </a:lnTo>
                  <a:lnTo>
                    <a:pt x="24" y="32"/>
                  </a:lnTo>
                  <a:lnTo>
                    <a:pt x="24" y="30"/>
                  </a:lnTo>
                  <a:lnTo>
                    <a:pt x="24" y="28"/>
                  </a:lnTo>
                  <a:lnTo>
                    <a:pt x="24" y="26"/>
                  </a:lnTo>
                  <a:lnTo>
                    <a:pt x="24" y="24"/>
                  </a:lnTo>
                  <a:lnTo>
                    <a:pt x="24" y="22"/>
                  </a:lnTo>
                  <a:lnTo>
                    <a:pt x="24" y="22"/>
                  </a:lnTo>
                  <a:lnTo>
                    <a:pt x="24" y="22"/>
                  </a:lnTo>
                  <a:lnTo>
                    <a:pt x="26" y="22"/>
                  </a:lnTo>
                  <a:lnTo>
                    <a:pt x="24" y="22"/>
                  </a:lnTo>
                  <a:lnTo>
                    <a:pt x="26" y="22"/>
                  </a:lnTo>
                  <a:lnTo>
                    <a:pt x="26" y="22"/>
                  </a:lnTo>
                  <a:lnTo>
                    <a:pt x="28" y="22"/>
                  </a:lnTo>
                  <a:lnTo>
                    <a:pt x="28" y="20"/>
                  </a:lnTo>
                  <a:lnTo>
                    <a:pt x="28" y="22"/>
                  </a:lnTo>
                  <a:lnTo>
                    <a:pt x="30" y="22"/>
                  </a:lnTo>
                  <a:lnTo>
                    <a:pt x="28" y="22"/>
                  </a:lnTo>
                  <a:lnTo>
                    <a:pt x="28" y="20"/>
                  </a:lnTo>
                  <a:lnTo>
                    <a:pt x="28" y="22"/>
                  </a:lnTo>
                  <a:lnTo>
                    <a:pt x="28" y="20"/>
                  </a:lnTo>
                  <a:lnTo>
                    <a:pt x="28" y="22"/>
                  </a:lnTo>
                  <a:lnTo>
                    <a:pt x="28" y="20"/>
                  </a:lnTo>
                  <a:lnTo>
                    <a:pt x="30" y="20"/>
                  </a:lnTo>
                  <a:lnTo>
                    <a:pt x="28" y="20"/>
                  </a:lnTo>
                  <a:lnTo>
                    <a:pt x="30" y="20"/>
                  </a:lnTo>
                  <a:lnTo>
                    <a:pt x="28" y="20"/>
                  </a:lnTo>
                  <a:lnTo>
                    <a:pt x="30" y="20"/>
                  </a:lnTo>
                  <a:lnTo>
                    <a:pt x="28" y="20"/>
                  </a:lnTo>
                  <a:lnTo>
                    <a:pt x="30" y="20"/>
                  </a:lnTo>
                  <a:lnTo>
                    <a:pt x="28" y="20"/>
                  </a:lnTo>
                  <a:lnTo>
                    <a:pt x="30" y="20"/>
                  </a:lnTo>
                  <a:lnTo>
                    <a:pt x="28" y="20"/>
                  </a:lnTo>
                  <a:lnTo>
                    <a:pt x="30" y="20"/>
                  </a:lnTo>
                  <a:lnTo>
                    <a:pt x="30" y="18"/>
                  </a:lnTo>
                  <a:lnTo>
                    <a:pt x="30" y="20"/>
                  </a:lnTo>
                  <a:lnTo>
                    <a:pt x="30" y="18"/>
                  </a:lnTo>
                  <a:lnTo>
                    <a:pt x="30" y="20"/>
                  </a:lnTo>
                  <a:lnTo>
                    <a:pt x="30" y="18"/>
                  </a:lnTo>
                  <a:lnTo>
                    <a:pt x="30" y="20"/>
                  </a:lnTo>
                  <a:lnTo>
                    <a:pt x="30" y="18"/>
                  </a:lnTo>
                  <a:lnTo>
                    <a:pt x="30" y="20"/>
                  </a:lnTo>
                  <a:lnTo>
                    <a:pt x="30" y="18"/>
                  </a:lnTo>
                  <a:lnTo>
                    <a:pt x="32" y="20"/>
                  </a:lnTo>
                  <a:lnTo>
                    <a:pt x="32" y="18"/>
                  </a:lnTo>
                  <a:lnTo>
                    <a:pt x="30" y="18"/>
                  </a:lnTo>
                  <a:lnTo>
                    <a:pt x="32" y="18"/>
                  </a:lnTo>
                  <a:lnTo>
                    <a:pt x="32" y="20"/>
                  </a:lnTo>
                  <a:lnTo>
                    <a:pt x="34" y="20"/>
                  </a:lnTo>
                  <a:lnTo>
                    <a:pt x="32" y="20"/>
                  </a:lnTo>
                  <a:lnTo>
                    <a:pt x="34" y="20"/>
                  </a:lnTo>
                  <a:lnTo>
                    <a:pt x="34" y="22"/>
                  </a:lnTo>
                  <a:lnTo>
                    <a:pt x="34" y="20"/>
                  </a:lnTo>
                  <a:lnTo>
                    <a:pt x="34" y="22"/>
                  </a:lnTo>
                  <a:lnTo>
                    <a:pt x="34" y="20"/>
                  </a:lnTo>
                  <a:lnTo>
                    <a:pt x="34" y="22"/>
                  </a:lnTo>
                  <a:lnTo>
                    <a:pt x="34" y="20"/>
                  </a:lnTo>
                  <a:lnTo>
                    <a:pt x="34" y="22"/>
                  </a:lnTo>
                  <a:lnTo>
                    <a:pt x="34" y="20"/>
                  </a:lnTo>
                  <a:lnTo>
                    <a:pt x="34" y="22"/>
                  </a:lnTo>
                  <a:lnTo>
                    <a:pt x="34" y="20"/>
                  </a:lnTo>
                  <a:lnTo>
                    <a:pt x="34" y="22"/>
                  </a:lnTo>
                  <a:lnTo>
                    <a:pt x="34" y="20"/>
                  </a:lnTo>
                  <a:lnTo>
                    <a:pt x="34" y="22"/>
                  </a:lnTo>
                  <a:lnTo>
                    <a:pt x="34" y="22"/>
                  </a:lnTo>
                  <a:lnTo>
                    <a:pt x="34" y="22"/>
                  </a:lnTo>
                  <a:lnTo>
                    <a:pt x="34" y="20"/>
                  </a:lnTo>
                  <a:lnTo>
                    <a:pt x="34" y="22"/>
                  </a:lnTo>
                  <a:lnTo>
                    <a:pt x="34" y="22"/>
                  </a:lnTo>
                  <a:lnTo>
                    <a:pt x="36" y="22"/>
                  </a:lnTo>
                  <a:lnTo>
                    <a:pt x="38" y="22"/>
                  </a:lnTo>
                  <a:lnTo>
                    <a:pt x="40" y="22"/>
                  </a:lnTo>
                  <a:lnTo>
                    <a:pt x="40" y="20"/>
                  </a:lnTo>
                  <a:lnTo>
                    <a:pt x="42" y="20"/>
                  </a:lnTo>
                  <a:lnTo>
                    <a:pt x="44" y="20"/>
                  </a:lnTo>
                  <a:lnTo>
                    <a:pt x="46" y="20"/>
                  </a:lnTo>
                  <a:lnTo>
                    <a:pt x="46" y="18"/>
                  </a:lnTo>
                  <a:lnTo>
                    <a:pt x="48" y="18"/>
                  </a:lnTo>
                  <a:lnTo>
                    <a:pt x="50" y="18"/>
                  </a:lnTo>
                  <a:lnTo>
                    <a:pt x="52" y="18"/>
                  </a:lnTo>
                  <a:lnTo>
                    <a:pt x="52" y="16"/>
                  </a:lnTo>
                  <a:lnTo>
                    <a:pt x="54" y="16"/>
                  </a:lnTo>
                  <a:lnTo>
                    <a:pt x="56" y="16"/>
                  </a:lnTo>
                  <a:lnTo>
                    <a:pt x="56" y="14"/>
                  </a:lnTo>
                  <a:lnTo>
                    <a:pt x="58" y="14"/>
                  </a:lnTo>
                  <a:lnTo>
                    <a:pt x="60" y="14"/>
                  </a:lnTo>
                  <a:lnTo>
                    <a:pt x="60" y="12"/>
                  </a:lnTo>
                  <a:lnTo>
                    <a:pt x="62" y="12"/>
                  </a:lnTo>
                  <a:lnTo>
                    <a:pt x="62" y="10"/>
                  </a:lnTo>
                  <a:lnTo>
                    <a:pt x="62" y="12"/>
                  </a:lnTo>
                  <a:lnTo>
                    <a:pt x="62" y="14"/>
                  </a:lnTo>
                  <a:lnTo>
                    <a:pt x="62" y="12"/>
                  </a:lnTo>
                  <a:lnTo>
                    <a:pt x="64" y="12"/>
                  </a:lnTo>
                  <a:lnTo>
                    <a:pt x="66" y="12"/>
                  </a:lnTo>
                  <a:lnTo>
                    <a:pt x="66" y="10"/>
                  </a:lnTo>
                  <a:lnTo>
                    <a:pt x="68" y="10"/>
                  </a:lnTo>
                  <a:lnTo>
                    <a:pt x="68" y="8"/>
                  </a:lnTo>
                  <a:lnTo>
                    <a:pt x="70" y="8"/>
                  </a:lnTo>
                  <a:lnTo>
                    <a:pt x="72" y="8"/>
                  </a:lnTo>
                  <a:lnTo>
                    <a:pt x="72" y="6"/>
                  </a:lnTo>
                  <a:lnTo>
                    <a:pt x="74" y="6"/>
                  </a:lnTo>
                  <a:close/>
                  <a:moveTo>
                    <a:pt x="78" y="6"/>
                  </a:moveTo>
                  <a:lnTo>
                    <a:pt x="78" y="8"/>
                  </a:lnTo>
                  <a:lnTo>
                    <a:pt x="80" y="8"/>
                  </a:lnTo>
                  <a:lnTo>
                    <a:pt x="80" y="10"/>
                  </a:lnTo>
                  <a:lnTo>
                    <a:pt x="78" y="10"/>
                  </a:lnTo>
                  <a:lnTo>
                    <a:pt x="78" y="8"/>
                  </a:lnTo>
                  <a:lnTo>
                    <a:pt x="78" y="6"/>
                  </a:lnTo>
                  <a:close/>
                  <a:moveTo>
                    <a:pt x="84" y="6"/>
                  </a:moveTo>
                  <a:lnTo>
                    <a:pt x="84" y="8"/>
                  </a:lnTo>
                  <a:lnTo>
                    <a:pt x="82" y="8"/>
                  </a:lnTo>
                  <a:lnTo>
                    <a:pt x="84" y="8"/>
                  </a:lnTo>
                  <a:lnTo>
                    <a:pt x="84" y="10"/>
                  </a:lnTo>
                  <a:lnTo>
                    <a:pt x="82" y="10"/>
                  </a:lnTo>
                  <a:lnTo>
                    <a:pt x="82" y="8"/>
                  </a:lnTo>
                  <a:lnTo>
                    <a:pt x="82" y="10"/>
                  </a:lnTo>
                  <a:lnTo>
                    <a:pt x="82" y="8"/>
                  </a:lnTo>
                  <a:lnTo>
                    <a:pt x="82" y="8"/>
                  </a:lnTo>
                  <a:lnTo>
                    <a:pt x="82" y="10"/>
                  </a:lnTo>
                  <a:lnTo>
                    <a:pt x="82" y="8"/>
                  </a:lnTo>
                  <a:lnTo>
                    <a:pt x="82" y="8"/>
                  </a:lnTo>
                  <a:lnTo>
                    <a:pt x="82" y="6"/>
                  </a:lnTo>
                  <a:lnTo>
                    <a:pt x="84" y="6"/>
                  </a:lnTo>
                  <a:close/>
                  <a:moveTo>
                    <a:pt x="82" y="8"/>
                  </a:moveTo>
                  <a:lnTo>
                    <a:pt x="84" y="8"/>
                  </a:lnTo>
                  <a:lnTo>
                    <a:pt x="82" y="8"/>
                  </a:lnTo>
                  <a:close/>
                  <a:moveTo>
                    <a:pt x="82" y="6"/>
                  </a:moveTo>
                  <a:lnTo>
                    <a:pt x="80" y="6"/>
                  </a:lnTo>
                  <a:lnTo>
                    <a:pt x="80" y="8"/>
                  </a:lnTo>
                  <a:lnTo>
                    <a:pt x="80" y="6"/>
                  </a:lnTo>
                  <a:lnTo>
                    <a:pt x="82" y="6"/>
                  </a:lnTo>
                  <a:close/>
                  <a:moveTo>
                    <a:pt x="74" y="6"/>
                  </a:moveTo>
                  <a:lnTo>
                    <a:pt x="72" y="6"/>
                  </a:lnTo>
                  <a:lnTo>
                    <a:pt x="74" y="6"/>
                  </a:lnTo>
                  <a:close/>
                  <a:moveTo>
                    <a:pt x="72" y="6"/>
                  </a:moveTo>
                  <a:lnTo>
                    <a:pt x="70" y="6"/>
                  </a:lnTo>
                  <a:lnTo>
                    <a:pt x="72" y="6"/>
                  </a:lnTo>
                  <a:lnTo>
                    <a:pt x="70" y="6"/>
                  </a:lnTo>
                  <a:lnTo>
                    <a:pt x="72" y="6"/>
                  </a:lnTo>
                  <a:lnTo>
                    <a:pt x="70" y="6"/>
                  </a:lnTo>
                  <a:lnTo>
                    <a:pt x="70" y="4"/>
                  </a:lnTo>
                  <a:lnTo>
                    <a:pt x="72" y="4"/>
                  </a:lnTo>
                  <a:lnTo>
                    <a:pt x="72" y="6"/>
                  </a:lnTo>
                  <a:close/>
                  <a:moveTo>
                    <a:pt x="80" y="4"/>
                  </a:moveTo>
                  <a:lnTo>
                    <a:pt x="80" y="6"/>
                  </a:lnTo>
                  <a:lnTo>
                    <a:pt x="78" y="6"/>
                  </a:lnTo>
                  <a:lnTo>
                    <a:pt x="80" y="6"/>
                  </a:lnTo>
                  <a:lnTo>
                    <a:pt x="80" y="4"/>
                  </a:lnTo>
                  <a:close/>
                  <a:moveTo>
                    <a:pt x="82" y="4"/>
                  </a:moveTo>
                  <a:lnTo>
                    <a:pt x="82" y="6"/>
                  </a:lnTo>
                  <a:lnTo>
                    <a:pt x="82" y="4"/>
                  </a:lnTo>
                  <a:close/>
                  <a:moveTo>
                    <a:pt x="78" y="2"/>
                  </a:moveTo>
                  <a:lnTo>
                    <a:pt x="78" y="4"/>
                  </a:lnTo>
                  <a:lnTo>
                    <a:pt x="76" y="4"/>
                  </a:lnTo>
                  <a:lnTo>
                    <a:pt x="78" y="2"/>
                  </a:lnTo>
                  <a:close/>
                  <a:moveTo>
                    <a:pt x="82" y="4"/>
                  </a:moveTo>
                  <a:lnTo>
                    <a:pt x="82" y="2"/>
                  </a:lnTo>
                  <a:lnTo>
                    <a:pt x="82" y="4"/>
                  </a:lnTo>
                  <a:close/>
                  <a:moveTo>
                    <a:pt x="82" y="4"/>
                  </a:moveTo>
                  <a:lnTo>
                    <a:pt x="82" y="2"/>
                  </a:lnTo>
                  <a:lnTo>
                    <a:pt x="82" y="4"/>
                  </a:lnTo>
                  <a:close/>
                  <a:moveTo>
                    <a:pt x="80" y="2"/>
                  </a:moveTo>
                  <a:lnTo>
                    <a:pt x="80" y="4"/>
                  </a:lnTo>
                  <a:lnTo>
                    <a:pt x="80" y="2"/>
                  </a:lnTo>
                  <a:lnTo>
                    <a:pt x="82" y="2"/>
                  </a:lnTo>
                  <a:lnTo>
                    <a:pt x="80" y="2"/>
                  </a:lnTo>
                  <a:close/>
                  <a:moveTo>
                    <a:pt x="82" y="2"/>
                  </a:moveTo>
                  <a:lnTo>
                    <a:pt x="82" y="0"/>
                  </a:lnTo>
                  <a:lnTo>
                    <a:pt x="82" y="2"/>
                  </a:lnTo>
                  <a:close/>
                  <a:moveTo>
                    <a:pt x="88" y="0"/>
                  </a:moveTo>
                  <a:lnTo>
                    <a:pt x="88" y="2"/>
                  </a:lnTo>
                  <a:lnTo>
                    <a:pt x="88" y="4"/>
                  </a:lnTo>
                  <a:lnTo>
                    <a:pt x="86" y="4"/>
                  </a:lnTo>
                  <a:lnTo>
                    <a:pt x="86" y="6"/>
                  </a:lnTo>
                  <a:lnTo>
                    <a:pt x="86" y="4"/>
                  </a:lnTo>
                  <a:lnTo>
                    <a:pt x="86" y="2"/>
                  </a:lnTo>
                  <a:lnTo>
                    <a:pt x="86" y="0"/>
                  </a:lnTo>
                  <a:lnTo>
                    <a:pt x="88" y="0"/>
                  </a:lnTo>
                  <a:close/>
                  <a:moveTo>
                    <a:pt x="78" y="2"/>
                  </a:moveTo>
                  <a:lnTo>
                    <a:pt x="78" y="0"/>
                  </a:lnTo>
                  <a:lnTo>
                    <a:pt x="78" y="2"/>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25" name="Freeform 3782">
              <a:extLst>
                <a:ext uri="{FF2B5EF4-FFF2-40B4-BE49-F238E27FC236}">
                  <a16:creationId xmlns:a16="http://schemas.microsoft.com/office/drawing/2014/main" id="{96B73472-D73A-AFDB-44D8-ABFCC6A89DC3}"/>
                </a:ext>
              </a:extLst>
            </p:cNvPr>
            <p:cNvSpPr>
              <a:spLocks noEditPoints="1"/>
            </p:cNvSpPr>
            <p:nvPr/>
          </p:nvSpPr>
          <p:spPr bwMode="auto">
            <a:xfrm rot="21201035">
              <a:off x="5557757" y="3645593"/>
              <a:ext cx="443749" cy="310123"/>
            </a:xfrm>
            <a:custGeom>
              <a:avLst/>
              <a:gdLst>
                <a:gd name="T0" fmla="*/ 52 w 224"/>
                <a:gd name="T1" fmla="*/ 4 h 166"/>
                <a:gd name="T2" fmla="*/ 70 w 224"/>
                <a:gd name="T3" fmla="*/ 2 h 166"/>
                <a:gd name="T4" fmla="*/ 88 w 224"/>
                <a:gd name="T5" fmla="*/ 0 h 166"/>
                <a:gd name="T6" fmla="*/ 98 w 224"/>
                <a:gd name="T7" fmla="*/ 4 h 166"/>
                <a:gd name="T8" fmla="*/ 110 w 224"/>
                <a:gd name="T9" fmla="*/ 6 h 166"/>
                <a:gd name="T10" fmla="*/ 120 w 224"/>
                <a:gd name="T11" fmla="*/ 12 h 166"/>
                <a:gd name="T12" fmla="*/ 138 w 224"/>
                <a:gd name="T13" fmla="*/ 10 h 166"/>
                <a:gd name="T14" fmla="*/ 154 w 224"/>
                <a:gd name="T15" fmla="*/ 8 h 166"/>
                <a:gd name="T16" fmla="*/ 168 w 224"/>
                <a:gd name="T17" fmla="*/ 10 h 166"/>
                <a:gd name="T18" fmla="*/ 180 w 224"/>
                <a:gd name="T19" fmla="*/ 16 h 166"/>
                <a:gd name="T20" fmla="*/ 194 w 224"/>
                <a:gd name="T21" fmla="*/ 26 h 166"/>
                <a:gd name="T22" fmla="*/ 204 w 224"/>
                <a:gd name="T23" fmla="*/ 34 h 166"/>
                <a:gd name="T24" fmla="*/ 218 w 224"/>
                <a:gd name="T25" fmla="*/ 42 h 166"/>
                <a:gd name="T26" fmla="*/ 218 w 224"/>
                <a:gd name="T27" fmla="*/ 52 h 166"/>
                <a:gd name="T28" fmla="*/ 208 w 224"/>
                <a:gd name="T29" fmla="*/ 60 h 166"/>
                <a:gd name="T30" fmla="*/ 202 w 224"/>
                <a:gd name="T31" fmla="*/ 74 h 166"/>
                <a:gd name="T32" fmla="*/ 200 w 224"/>
                <a:gd name="T33" fmla="*/ 92 h 166"/>
                <a:gd name="T34" fmla="*/ 194 w 224"/>
                <a:gd name="T35" fmla="*/ 100 h 166"/>
                <a:gd name="T36" fmla="*/ 186 w 224"/>
                <a:gd name="T37" fmla="*/ 104 h 166"/>
                <a:gd name="T38" fmla="*/ 184 w 224"/>
                <a:gd name="T39" fmla="*/ 112 h 166"/>
                <a:gd name="T40" fmla="*/ 176 w 224"/>
                <a:gd name="T41" fmla="*/ 116 h 166"/>
                <a:gd name="T42" fmla="*/ 174 w 224"/>
                <a:gd name="T43" fmla="*/ 118 h 166"/>
                <a:gd name="T44" fmla="*/ 172 w 224"/>
                <a:gd name="T45" fmla="*/ 124 h 166"/>
                <a:gd name="T46" fmla="*/ 164 w 224"/>
                <a:gd name="T47" fmla="*/ 132 h 166"/>
                <a:gd name="T48" fmla="*/ 154 w 224"/>
                <a:gd name="T49" fmla="*/ 134 h 166"/>
                <a:gd name="T50" fmla="*/ 154 w 224"/>
                <a:gd name="T51" fmla="*/ 138 h 166"/>
                <a:gd name="T52" fmla="*/ 146 w 224"/>
                <a:gd name="T53" fmla="*/ 134 h 166"/>
                <a:gd name="T54" fmla="*/ 154 w 224"/>
                <a:gd name="T55" fmla="*/ 142 h 166"/>
                <a:gd name="T56" fmla="*/ 146 w 224"/>
                <a:gd name="T57" fmla="*/ 152 h 166"/>
                <a:gd name="T58" fmla="*/ 142 w 224"/>
                <a:gd name="T59" fmla="*/ 158 h 166"/>
                <a:gd name="T60" fmla="*/ 138 w 224"/>
                <a:gd name="T61" fmla="*/ 154 h 166"/>
                <a:gd name="T62" fmla="*/ 136 w 224"/>
                <a:gd name="T63" fmla="*/ 160 h 166"/>
                <a:gd name="T64" fmla="*/ 136 w 224"/>
                <a:gd name="T65" fmla="*/ 166 h 166"/>
                <a:gd name="T66" fmla="*/ 124 w 224"/>
                <a:gd name="T67" fmla="*/ 162 h 166"/>
                <a:gd name="T68" fmla="*/ 120 w 224"/>
                <a:gd name="T69" fmla="*/ 152 h 166"/>
                <a:gd name="T70" fmla="*/ 114 w 224"/>
                <a:gd name="T71" fmla="*/ 142 h 166"/>
                <a:gd name="T72" fmla="*/ 104 w 224"/>
                <a:gd name="T73" fmla="*/ 132 h 166"/>
                <a:gd name="T74" fmla="*/ 102 w 224"/>
                <a:gd name="T75" fmla="*/ 124 h 166"/>
                <a:gd name="T76" fmla="*/ 98 w 224"/>
                <a:gd name="T77" fmla="*/ 116 h 166"/>
                <a:gd name="T78" fmla="*/ 92 w 224"/>
                <a:gd name="T79" fmla="*/ 112 h 166"/>
                <a:gd name="T80" fmla="*/ 82 w 224"/>
                <a:gd name="T81" fmla="*/ 106 h 166"/>
                <a:gd name="T82" fmla="*/ 80 w 224"/>
                <a:gd name="T83" fmla="*/ 106 h 166"/>
                <a:gd name="T84" fmla="*/ 74 w 224"/>
                <a:gd name="T85" fmla="*/ 100 h 166"/>
                <a:gd name="T86" fmla="*/ 68 w 224"/>
                <a:gd name="T87" fmla="*/ 90 h 166"/>
                <a:gd name="T88" fmla="*/ 56 w 224"/>
                <a:gd name="T89" fmla="*/ 82 h 166"/>
                <a:gd name="T90" fmla="*/ 44 w 224"/>
                <a:gd name="T91" fmla="*/ 74 h 166"/>
                <a:gd name="T92" fmla="*/ 34 w 224"/>
                <a:gd name="T93" fmla="*/ 64 h 166"/>
                <a:gd name="T94" fmla="*/ 26 w 224"/>
                <a:gd name="T95" fmla="*/ 54 h 166"/>
                <a:gd name="T96" fmla="*/ 16 w 224"/>
                <a:gd name="T97" fmla="*/ 48 h 166"/>
                <a:gd name="T98" fmla="*/ 4 w 224"/>
                <a:gd name="T99" fmla="*/ 40 h 166"/>
                <a:gd name="T100" fmla="*/ 4 w 224"/>
                <a:gd name="T101" fmla="*/ 30 h 166"/>
                <a:gd name="T102" fmla="*/ 8 w 224"/>
                <a:gd name="T103" fmla="*/ 22 h 166"/>
                <a:gd name="T104" fmla="*/ 20 w 224"/>
                <a:gd name="T105" fmla="*/ 14 h 166"/>
                <a:gd name="T106" fmla="*/ 34 w 224"/>
                <a:gd name="T107" fmla="*/ 10 h 166"/>
                <a:gd name="T108" fmla="*/ 188 w 224"/>
                <a:gd name="T109" fmla="*/ 102 h 166"/>
                <a:gd name="T110" fmla="*/ 172 w 224"/>
                <a:gd name="T111" fmla="*/ 114 h 166"/>
                <a:gd name="T112" fmla="*/ 140 w 224"/>
                <a:gd name="T113" fmla="*/ 15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166">
                  <a:moveTo>
                    <a:pt x="42" y="6"/>
                  </a:moveTo>
                  <a:lnTo>
                    <a:pt x="42" y="8"/>
                  </a:lnTo>
                  <a:lnTo>
                    <a:pt x="42" y="6"/>
                  </a:lnTo>
                  <a:lnTo>
                    <a:pt x="44" y="6"/>
                  </a:lnTo>
                  <a:lnTo>
                    <a:pt x="46" y="6"/>
                  </a:lnTo>
                  <a:lnTo>
                    <a:pt x="48" y="6"/>
                  </a:lnTo>
                  <a:lnTo>
                    <a:pt x="50" y="6"/>
                  </a:lnTo>
                  <a:lnTo>
                    <a:pt x="50" y="4"/>
                  </a:lnTo>
                  <a:lnTo>
                    <a:pt x="50" y="4"/>
                  </a:lnTo>
                  <a:lnTo>
                    <a:pt x="52" y="4"/>
                  </a:lnTo>
                  <a:lnTo>
                    <a:pt x="54" y="4"/>
                  </a:lnTo>
                  <a:lnTo>
                    <a:pt x="56" y="4"/>
                  </a:lnTo>
                  <a:lnTo>
                    <a:pt x="58" y="4"/>
                  </a:lnTo>
                  <a:lnTo>
                    <a:pt x="60" y="4"/>
                  </a:lnTo>
                  <a:lnTo>
                    <a:pt x="62" y="4"/>
                  </a:lnTo>
                  <a:lnTo>
                    <a:pt x="64" y="4"/>
                  </a:lnTo>
                  <a:lnTo>
                    <a:pt x="66" y="4"/>
                  </a:lnTo>
                  <a:lnTo>
                    <a:pt x="66" y="2"/>
                  </a:lnTo>
                  <a:lnTo>
                    <a:pt x="68" y="2"/>
                  </a:lnTo>
                  <a:lnTo>
                    <a:pt x="70" y="2"/>
                  </a:lnTo>
                  <a:lnTo>
                    <a:pt x="72" y="2"/>
                  </a:lnTo>
                  <a:lnTo>
                    <a:pt x="74" y="2"/>
                  </a:lnTo>
                  <a:lnTo>
                    <a:pt x="76" y="2"/>
                  </a:lnTo>
                  <a:lnTo>
                    <a:pt x="78" y="2"/>
                  </a:lnTo>
                  <a:lnTo>
                    <a:pt x="80" y="2"/>
                  </a:lnTo>
                  <a:lnTo>
                    <a:pt x="82" y="2"/>
                  </a:lnTo>
                  <a:lnTo>
                    <a:pt x="84" y="2"/>
                  </a:lnTo>
                  <a:lnTo>
                    <a:pt x="84" y="0"/>
                  </a:lnTo>
                  <a:lnTo>
                    <a:pt x="86" y="0"/>
                  </a:lnTo>
                  <a:lnTo>
                    <a:pt x="88" y="0"/>
                  </a:lnTo>
                  <a:lnTo>
                    <a:pt x="90" y="0"/>
                  </a:lnTo>
                  <a:lnTo>
                    <a:pt x="92" y="0"/>
                  </a:lnTo>
                  <a:lnTo>
                    <a:pt x="94" y="0"/>
                  </a:lnTo>
                  <a:lnTo>
                    <a:pt x="96" y="0"/>
                  </a:lnTo>
                  <a:lnTo>
                    <a:pt x="98" y="0"/>
                  </a:lnTo>
                  <a:lnTo>
                    <a:pt x="98" y="0"/>
                  </a:lnTo>
                  <a:lnTo>
                    <a:pt x="100" y="0"/>
                  </a:lnTo>
                  <a:lnTo>
                    <a:pt x="100" y="2"/>
                  </a:lnTo>
                  <a:lnTo>
                    <a:pt x="98" y="2"/>
                  </a:lnTo>
                  <a:lnTo>
                    <a:pt x="98" y="4"/>
                  </a:lnTo>
                  <a:lnTo>
                    <a:pt x="100" y="4"/>
                  </a:lnTo>
                  <a:lnTo>
                    <a:pt x="102" y="4"/>
                  </a:lnTo>
                  <a:lnTo>
                    <a:pt x="102" y="2"/>
                  </a:lnTo>
                  <a:lnTo>
                    <a:pt x="104" y="2"/>
                  </a:lnTo>
                  <a:lnTo>
                    <a:pt x="104" y="0"/>
                  </a:lnTo>
                  <a:lnTo>
                    <a:pt x="106" y="2"/>
                  </a:lnTo>
                  <a:lnTo>
                    <a:pt x="106" y="4"/>
                  </a:lnTo>
                  <a:lnTo>
                    <a:pt x="108" y="4"/>
                  </a:lnTo>
                  <a:lnTo>
                    <a:pt x="108" y="6"/>
                  </a:lnTo>
                  <a:lnTo>
                    <a:pt x="110" y="6"/>
                  </a:lnTo>
                  <a:lnTo>
                    <a:pt x="112" y="8"/>
                  </a:lnTo>
                  <a:lnTo>
                    <a:pt x="112" y="10"/>
                  </a:lnTo>
                  <a:lnTo>
                    <a:pt x="114" y="10"/>
                  </a:lnTo>
                  <a:lnTo>
                    <a:pt x="114" y="10"/>
                  </a:lnTo>
                  <a:lnTo>
                    <a:pt x="114" y="12"/>
                  </a:lnTo>
                  <a:lnTo>
                    <a:pt x="114" y="14"/>
                  </a:lnTo>
                  <a:lnTo>
                    <a:pt x="116" y="14"/>
                  </a:lnTo>
                  <a:lnTo>
                    <a:pt x="116" y="12"/>
                  </a:lnTo>
                  <a:lnTo>
                    <a:pt x="118" y="12"/>
                  </a:lnTo>
                  <a:lnTo>
                    <a:pt x="120" y="12"/>
                  </a:lnTo>
                  <a:lnTo>
                    <a:pt x="122" y="12"/>
                  </a:lnTo>
                  <a:lnTo>
                    <a:pt x="124" y="12"/>
                  </a:lnTo>
                  <a:lnTo>
                    <a:pt x="126" y="12"/>
                  </a:lnTo>
                  <a:lnTo>
                    <a:pt x="128" y="12"/>
                  </a:lnTo>
                  <a:lnTo>
                    <a:pt x="128" y="10"/>
                  </a:lnTo>
                  <a:lnTo>
                    <a:pt x="130" y="10"/>
                  </a:lnTo>
                  <a:lnTo>
                    <a:pt x="132" y="10"/>
                  </a:lnTo>
                  <a:lnTo>
                    <a:pt x="134" y="10"/>
                  </a:lnTo>
                  <a:lnTo>
                    <a:pt x="136" y="10"/>
                  </a:lnTo>
                  <a:lnTo>
                    <a:pt x="138" y="10"/>
                  </a:lnTo>
                  <a:lnTo>
                    <a:pt x="140" y="10"/>
                  </a:lnTo>
                  <a:lnTo>
                    <a:pt x="140" y="10"/>
                  </a:lnTo>
                  <a:lnTo>
                    <a:pt x="142" y="10"/>
                  </a:lnTo>
                  <a:lnTo>
                    <a:pt x="144" y="10"/>
                  </a:lnTo>
                  <a:lnTo>
                    <a:pt x="146" y="10"/>
                  </a:lnTo>
                  <a:lnTo>
                    <a:pt x="146" y="10"/>
                  </a:lnTo>
                  <a:lnTo>
                    <a:pt x="148" y="10"/>
                  </a:lnTo>
                  <a:lnTo>
                    <a:pt x="150" y="10"/>
                  </a:lnTo>
                  <a:lnTo>
                    <a:pt x="152" y="8"/>
                  </a:lnTo>
                  <a:lnTo>
                    <a:pt x="154" y="8"/>
                  </a:lnTo>
                  <a:lnTo>
                    <a:pt x="156" y="8"/>
                  </a:lnTo>
                  <a:lnTo>
                    <a:pt x="158" y="8"/>
                  </a:lnTo>
                  <a:lnTo>
                    <a:pt x="160" y="8"/>
                  </a:lnTo>
                  <a:lnTo>
                    <a:pt x="162" y="8"/>
                  </a:lnTo>
                  <a:lnTo>
                    <a:pt x="162" y="6"/>
                  </a:lnTo>
                  <a:lnTo>
                    <a:pt x="164" y="6"/>
                  </a:lnTo>
                  <a:lnTo>
                    <a:pt x="164" y="8"/>
                  </a:lnTo>
                  <a:lnTo>
                    <a:pt x="166" y="8"/>
                  </a:lnTo>
                  <a:lnTo>
                    <a:pt x="166" y="10"/>
                  </a:lnTo>
                  <a:lnTo>
                    <a:pt x="168" y="10"/>
                  </a:lnTo>
                  <a:lnTo>
                    <a:pt x="170" y="10"/>
                  </a:lnTo>
                  <a:lnTo>
                    <a:pt x="170" y="10"/>
                  </a:lnTo>
                  <a:lnTo>
                    <a:pt x="172" y="10"/>
                  </a:lnTo>
                  <a:lnTo>
                    <a:pt x="172" y="12"/>
                  </a:lnTo>
                  <a:lnTo>
                    <a:pt x="174" y="12"/>
                  </a:lnTo>
                  <a:lnTo>
                    <a:pt x="176" y="12"/>
                  </a:lnTo>
                  <a:lnTo>
                    <a:pt x="176" y="14"/>
                  </a:lnTo>
                  <a:lnTo>
                    <a:pt x="178" y="14"/>
                  </a:lnTo>
                  <a:lnTo>
                    <a:pt x="178" y="16"/>
                  </a:lnTo>
                  <a:lnTo>
                    <a:pt x="180" y="16"/>
                  </a:lnTo>
                  <a:lnTo>
                    <a:pt x="182" y="16"/>
                  </a:lnTo>
                  <a:lnTo>
                    <a:pt x="182" y="18"/>
                  </a:lnTo>
                  <a:lnTo>
                    <a:pt x="184" y="18"/>
                  </a:lnTo>
                  <a:lnTo>
                    <a:pt x="184" y="20"/>
                  </a:lnTo>
                  <a:lnTo>
                    <a:pt x="186" y="20"/>
                  </a:lnTo>
                  <a:lnTo>
                    <a:pt x="188" y="22"/>
                  </a:lnTo>
                  <a:lnTo>
                    <a:pt x="190" y="22"/>
                  </a:lnTo>
                  <a:lnTo>
                    <a:pt x="190" y="24"/>
                  </a:lnTo>
                  <a:lnTo>
                    <a:pt x="192" y="24"/>
                  </a:lnTo>
                  <a:lnTo>
                    <a:pt x="194" y="26"/>
                  </a:lnTo>
                  <a:lnTo>
                    <a:pt x="194" y="26"/>
                  </a:lnTo>
                  <a:lnTo>
                    <a:pt x="194" y="28"/>
                  </a:lnTo>
                  <a:lnTo>
                    <a:pt x="196" y="28"/>
                  </a:lnTo>
                  <a:lnTo>
                    <a:pt x="196" y="30"/>
                  </a:lnTo>
                  <a:lnTo>
                    <a:pt x="198" y="30"/>
                  </a:lnTo>
                  <a:lnTo>
                    <a:pt x="200" y="30"/>
                  </a:lnTo>
                  <a:lnTo>
                    <a:pt x="200" y="32"/>
                  </a:lnTo>
                  <a:lnTo>
                    <a:pt x="202" y="32"/>
                  </a:lnTo>
                  <a:lnTo>
                    <a:pt x="202" y="34"/>
                  </a:lnTo>
                  <a:lnTo>
                    <a:pt x="204" y="34"/>
                  </a:lnTo>
                  <a:lnTo>
                    <a:pt x="206" y="34"/>
                  </a:lnTo>
                  <a:lnTo>
                    <a:pt x="206" y="36"/>
                  </a:lnTo>
                  <a:lnTo>
                    <a:pt x="208" y="36"/>
                  </a:lnTo>
                  <a:lnTo>
                    <a:pt x="208" y="38"/>
                  </a:lnTo>
                  <a:lnTo>
                    <a:pt x="210" y="38"/>
                  </a:lnTo>
                  <a:lnTo>
                    <a:pt x="212" y="38"/>
                  </a:lnTo>
                  <a:lnTo>
                    <a:pt x="212" y="40"/>
                  </a:lnTo>
                  <a:lnTo>
                    <a:pt x="214" y="40"/>
                  </a:lnTo>
                  <a:lnTo>
                    <a:pt x="216" y="42"/>
                  </a:lnTo>
                  <a:lnTo>
                    <a:pt x="218" y="42"/>
                  </a:lnTo>
                  <a:lnTo>
                    <a:pt x="218" y="44"/>
                  </a:lnTo>
                  <a:lnTo>
                    <a:pt x="220" y="44"/>
                  </a:lnTo>
                  <a:lnTo>
                    <a:pt x="222" y="46"/>
                  </a:lnTo>
                  <a:lnTo>
                    <a:pt x="224" y="46"/>
                  </a:lnTo>
                  <a:lnTo>
                    <a:pt x="224" y="48"/>
                  </a:lnTo>
                  <a:lnTo>
                    <a:pt x="222" y="48"/>
                  </a:lnTo>
                  <a:lnTo>
                    <a:pt x="220" y="48"/>
                  </a:lnTo>
                  <a:lnTo>
                    <a:pt x="220" y="50"/>
                  </a:lnTo>
                  <a:lnTo>
                    <a:pt x="218" y="50"/>
                  </a:lnTo>
                  <a:lnTo>
                    <a:pt x="218" y="52"/>
                  </a:lnTo>
                  <a:lnTo>
                    <a:pt x="216" y="52"/>
                  </a:lnTo>
                  <a:lnTo>
                    <a:pt x="216" y="54"/>
                  </a:lnTo>
                  <a:lnTo>
                    <a:pt x="214" y="54"/>
                  </a:lnTo>
                  <a:lnTo>
                    <a:pt x="214" y="56"/>
                  </a:lnTo>
                  <a:lnTo>
                    <a:pt x="212" y="56"/>
                  </a:lnTo>
                  <a:lnTo>
                    <a:pt x="212" y="58"/>
                  </a:lnTo>
                  <a:lnTo>
                    <a:pt x="210" y="58"/>
                  </a:lnTo>
                  <a:lnTo>
                    <a:pt x="210" y="58"/>
                  </a:lnTo>
                  <a:lnTo>
                    <a:pt x="210" y="60"/>
                  </a:lnTo>
                  <a:lnTo>
                    <a:pt x="208" y="60"/>
                  </a:lnTo>
                  <a:lnTo>
                    <a:pt x="208" y="62"/>
                  </a:lnTo>
                  <a:lnTo>
                    <a:pt x="208" y="64"/>
                  </a:lnTo>
                  <a:lnTo>
                    <a:pt x="206" y="64"/>
                  </a:lnTo>
                  <a:lnTo>
                    <a:pt x="206" y="66"/>
                  </a:lnTo>
                  <a:lnTo>
                    <a:pt x="206" y="68"/>
                  </a:lnTo>
                  <a:lnTo>
                    <a:pt x="204" y="68"/>
                  </a:lnTo>
                  <a:lnTo>
                    <a:pt x="204" y="70"/>
                  </a:lnTo>
                  <a:lnTo>
                    <a:pt x="204" y="72"/>
                  </a:lnTo>
                  <a:lnTo>
                    <a:pt x="202" y="72"/>
                  </a:lnTo>
                  <a:lnTo>
                    <a:pt x="202" y="74"/>
                  </a:lnTo>
                  <a:lnTo>
                    <a:pt x="202" y="76"/>
                  </a:lnTo>
                  <a:lnTo>
                    <a:pt x="202" y="78"/>
                  </a:lnTo>
                  <a:lnTo>
                    <a:pt x="202" y="80"/>
                  </a:lnTo>
                  <a:lnTo>
                    <a:pt x="202" y="82"/>
                  </a:lnTo>
                  <a:lnTo>
                    <a:pt x="202" y="84"/>
                  </a:lnTo>
                  <a:lnTo>
                    <a:pt x="202" y="86"/>
                  </a:lnTo>
                  <a:lnTo>
                    <a:pt x="202" y="88"/>
                  </a:lnTo>
                  <a:lnTo>
                    <a:pt x="202" y="90"/>
                  </a:lnTo>
                  <a:lnTo>
                    <a:pt x="200" y="90"/>
                  </a:lnTo>
                  <a:lnTo>
                    <a:pt x="200" y="92"/>
                  </a:lnTo>
                  <a:lnTo>
                    <a:pt x="198" y="92"/>
                  </a:lnTo>
                  <a:lnTo>
                    <a:pt x="198" y="94"/>
                  </a:lnTo>
                  <a:lnTo>
                    <a:pt x="196" y="94"/>
                  </a:lnTo>
                  <a:lnTo>
                    <a:pt x="196" y="96"/>
                  </a:lnTo>
                  <a:lnTo>
                    <a:pt x="196" y="94"/>
                  </a:lnTo>
                  <a:lnTo>
                    <a:pt x="196" y="96"/>
                  </a:lnTo>
                  <a:lnTo>
                    <a:pt x="196" y="98"/>
                  </a:lnTo>
                  <a:lnTo>
                    <a:pt x="196" y="100"/>
                  </a:lnTo>
                  <a:lnTo>
                    <a:pt x="194" y="100"/>
                  </a:lnTo>
                  <a:lnTo>
                    <a:pt x="194" y="100"/>
                  </a:lnTo>
                  <a:lnTo>
                    <a:pt x="194" y="102"/>
                  </a:lnTo>
                  <a:lnTo>
                    <a:pt x="192" y="102"/>
                  </a:lnTo>
                  <a:lnTo>
                    <a:pt x="190" y="102"/>
                  </a:lnTo>
                  <a:lnTo>
                    <a:pt x="190" y="100"/>
                  </a:lnTo>
                  <a:lnTo>
                    <a:pt x="188" y="100"/>
                  </a:lnTo>
                  <a:lnTo>
                    <a:pt x="190" y="100"/>
                  </a:lnTo>
                  <a:lnTo>
                    <a:pt x="188" y="100"/>
                  </a:lnTo>
                  <a:lnTo>
                    <a:pt x="188" y="102"/>
                  </a:lnTo>
                  <a:lnTo>
                    <a:pt x="186" y="102"/>
                  </a:lnTo>
                  <a:lnTo>
                    <a:pt x="186" y="104"/>
                  </a:lnTo>
                  <a:lnTo>
                    <a:pt x="186" y="106"/>
                  </a:lnTo>
                  <a:lnTo>
                    <a:pt x="186" y="106"/>
                  </a:lnTo>
                  <a:lnTo>
                    <a:pt x="188" y="106"/>
                  </a:lnTo>
                  <a:lnTo>
                    <a:pt x="188" y="106"/>
                  </a:lnTo>
                  <a:lnTo>
                    <a:pt x="188" y="106"/>
                  </a:lnTo>
                  <a:lnTo>
                    <a:pt x="186" y="106"/>
                  </a:lnTo>
                  <a:lnTo>
                    <a:pt x="186" y="108"/>
                  </a:lnTo>
                  <a:lnTo>
                    <a:pt x="184" y="108"/>
                  </a:lnTo>
                  <a:lnTo>
                    <a:pt x="184" y="110"/>
                  </a:lnTo>
                  <a:lnTo>
                    <a:pt x="184" y="112"/>
                  </a:lnTo>
                  <a:lnTo>
                    <a:pt x="182" y="112"/>
                  </a:lnTo>
                  <a:lnTo>
                    <a:pt x="182" y="114"/>
                  </a:lnTo>
                  <a:lnTo>
                    <a:pt x="180" y="114"/>
                  </a:lnTo>
                  <a:lnTo>
                    <a:pt x="180" y="116"/>
                  </a:lnTo>
                  <a:lnTo>
                    <a:pt x="178" y="116"/>
                  </a:lnTo>
                  <a:lnTo>
                    <a:pt x="178" y="118"/>
                  </a:lnTo>
                  <a:lnTo>
                    <a:pt x="176" y="118"/>
                  </a:lnTo>
                  <a:lnTo>
                    <a:pt x="176" y="116"/>
                  </a:lnTo>
                  <a:lnTo>
                    <a:pt x="178" y="116"/>
                  </a:lnTo>
                  <a:lnTo>
                    <a:pt x="176" y="116"/>
                  </a:lnTo>
                  <a:lnTo>
                    <a:pt x="174" y="116"/>
                  </a:lnTo>
                  <a:lnTo>
                    <a:pt x="174" y="114"/>
                  </a:lnTo>
                  <a:lnTo>
                    <a:pt x="172" y="114"/>
                  </a:lnTo>
                  <a:lnTo>
                    <a:pt x="172" y="116"/>
                  </a:lnTo>
                  <a:lnTo>
                    <a:pt x="174" y="116"/>
                  </a:lnTo>
                  <a:lnTo>
                    <a:pt x="172" y="116"/>
                  </a:lnTo>
                  <a:lnTo>
                    <a:pt x="174" y="116"/>
                  </a:lnTo>
                  <a:lnTo>
                    <a:pt x="172" y="116"/>
                  </a:lnTo>
                  <a:lnTo>
                    <a:pt x="174" y="116"/>
                  </a:lnTo>
                  <a:lnTo>
                    <a:pt x="174" y="118"/>
                  </a:lnTo>
                  <a:lnTo>
                    <a:pt x="172" y="118"/>
                  </a:lnTo>
                  <a:lnTo>
                    <a:pt x="172" y="116"/>
                  </a:lnTo>
                  <a:lnTo>
                    <a:pt x="172" y="118"/>
                  </a:lnTo>
                  <a:lnTo>
                    <a:pt x="174" y="118"/>
                  </a:lnTo>
                  <a:lnTo>
                    <a:pt x="176" y="118"/>
                  </a:lnTo>
                  <a:lnTo>
                    <a:pt x="176" y="120"/>
                  </a:lnTo>
                  <a:lnTo>
                    <a:pt x="176" y="122"/>
                  </a:lnTo>
                  <a:lnTo>
                    <a:pt x="174" y="122"/>
                  </a:lnTo>
                  <a:lnTo>
                    <a:pt x="174" y="124"/>
                  </a:lnTo>
                  <a:lnTo>
                    <a:pt x="172" y="124"/>
                  </a:lnTo>
                  <a:lnTo>
                    <a:pt x="172" y="126"/>
                  </a:lnTo>
                  <a:lnTo>
                    <a:pt x="170" y="126"/>
                  </a:lnTo>
                  <a:lnTo>
                    <a:pt x="170" y="128"/>
                  </a:lnTo>
                  <a:lnTo>
                    <a:pt x="168" y="128"/>
                  </a:lnTo>
                  <a:lnTo>
                    <a:pt x="166" y="128"/>
                  </a:lnTo>
                  <a:lnTo>
                    <a:pt x="166" y="130"/>
                  </a:lnTo>
                  <a:lnTo>
                    <a:pt x="164" y="130"/>
                  </a:lnTo>
                  <a:lnTo>
                    <a:pt x="164" y="132"/>
                  </a:lnTo>
                  <a:lnTo>
                    <a:pt x="162" y="130"/>
                  </a:lnTo>
                  <a:lnTo>
                    <a:pt x="164" y="132"/>
                  </a:lnTo>
                  <a:lnTo>
                    <a:pt x="162" y="132"/>
                  </a:lnTo>
                  <a:lnTo>
                    <a:pt x="160" y="132"/>
                  </a:lnTo>
                  <a:lnTo>
                    <a:pt x="160" y="134"/>
                  </a:lnTo>
                  <a:lnTo>
                    <a:pt x="158" y="134"/>
                  </a:lnTo>
                  <a:lnTo>
                    <a:pt x="158" y="136"/>
                  </a:lnTo>
                  <a:lnTo>
                    <a:pt x="156" y="136"/>
                  </a:lnTo>
                  <a:lnTo>
                    <a:pt x="156" y="138"/>
                  </a:lnTo>
                  <a:lnTo>
                    <a:pt x="156" y="136"/>
                  </a:lnTo>
                  <a:lnTo>
                    <a:pt x="154" y="136"/>
                  </a:lnTo>
                  <a:lnTo>
                    <a:pt x="154" y="134"/>
                  </a:lnTo>
                  <a:lnTo>
                    <a:pt x="152" y="134"/>
                  </a:lnTo>
                  <a:lnTo>
                    <a:pt x="152" y="132"/>
                  </a:lnTo>
                  <a:lnTo>
                    <a:pt x="154" y="132"/>
                  </a:lnTo>
                  <a:lnTo>
                    <a:pt x="152" y="132"/>
                  </a:lnTo>
                  <a:lnTo>
                    <a:pt x="152" y="134"/>
                  </a:lnTo>
                  <a:lnTo>
                    <a:pt x="154" y="134"/>
                  </a:lnTo>
                  <a:lnTo>
                    <a:pt x="154" y="136"/>
                  </a:lnTo>
                  <a:lnTo>
                    <a:pt x="156" y="136"/>
                  </a:lnTo>
                  <a:lnTo>
                    <a:pt x="154" y="136"/>
                  </a:lnTo>
                  <a:lnTo>
                    <a:pt x="154" y="138"/>
                  </a:lnTo>
                  <a:lnTo>
                    <a:pt x="152" y="138"/>
                  </a:lnTo>
                  <a:lnTo>
                    <a:pt x="152" y="136"/>
                  </a:lnTo>
                  <a:lnTo>
                    <a:pt x="152" y="134"/>
                  </a:lnTo>
                  <a:lnTo>
                    <a:pt x="152" y="136"/>
                  </a:lnTo>
                  <a:lnTo>
                    <a:pt x="152" y="138"/>
                  </a:lnTo>
                  <a:lnTo>
                    <a:pt x="150" y="138"/>
                  </a:lnTo>
                  <a:lnTo>
                    <a:pt x="148" y="138"/>
                  </a:lnTo>
                  <a:lnTo>
                    <a:pt x="148" y="136"/>
                  </a:lnTo>
                  <a:lnTo>
                    <a:pt x="146" y="136"/>
                  </a:lnTo>
                  <a:lnTo>
                    <a:pt x="146" y="134"/>
                  </a:lnTo>
                  <a:lnTo>
                    <a:pt x="146" y="136"/>
                  </a:lnTo>
                  <a:lnTo>
                    <a:pt x="148" y="136"/>
                  </a:lnTo>
                  <a:lnTo>
                    <a:pt x="148" y="138"/>
                  </a:lnTo>
                  <a:lnTo>
                    <a:pt x="150" y="138"/>
                  </a:lnTo>
                  <a:lnTo>
                    <a:pt x="150" y="140"/>
                  </a:lnTo>
                  <a:lnTo>
                    <a:pt x="150" y="142"/>
                  </a:lnTo>
                  <a:lnTo>
                    <a:pt x="152" y="142"/>
                  </a:lnTo>
                  <a:lnTo>
                    <a:pt x="152" y="144"/>
                  </a:lnTo>
                  <a:lnTo>
                    <a:pt x="152" y="142"/>
                  </a:lnTo>
                  <a:lnTo>
                    <a:pt x="154" y="142"/>
                  </a:lnTo>
                  <a:lnTo>
                    <a:pt x="154" y="144"/>
                  </a:lnTo>
                  <a:lnTo>
                    <a:pt x="152" y="144"/>
                  </a:lnTo>
                  <a:lnTo>
                    <a:pt x="152" y="146"/>
                  </a:lnTo>
                  <a:lnTo>
                    <a:pt x="152" y="148"/>
                  </a:lnTo>
                  <a:lnTo>
                    <a:pt x="150" y="148"/>
                  </a:lnTo>
                  <a:lnTo>
                    <a:pt x="150" y="150"/>
                  </a:lnTo>
                  <a:lnTo>
                    <a:pt x="148" y="150"/>
                  </a:lnTo>
                  <a:lnTo>
                    <a:pt x="146" y="150"/>
                  </a:lnTo>
                  <a:lnTo>
                    <a:pt x="146" y="152"/>
                  </a:lnTo>
                  <a:lnTo>
                    <a:pt x="146" y="152"/>
                  </a:lnTo>
                  <a:lnTo>
                    <a:pt x="146" y="150"/>
                  </a:lnTo>
                  <a:lnTo>
                    <a:pt x="146" y="152"/>
                  </a:lnTo>
                  <a:lnTo>
                    <a:pt x="146" y="154"/>
                  </a:lnTo>
                  <a:lnTo>
                    <a:pt x="146" y="154"/>
                  </a:lnTo>
                  <a:lnTo>
                    <a:pt x="146" y="154"/>
                  </a:lnTo>
                  <a:lnTo>
                    <a:pt x="146" y="154"/>
                  </a:lnTo>
                  <a:lnTo>
                    <a:pt x="146" y="154"/>
                  </a:lnTo>
                  <a:lnTo>
                    <a:pt x="144" y="154"/>
                  </a:lnTo>
                  <a:lnTo>
                    <a:pt x="144" y="156"/>
                  </a:lnTo>
                  <a:lnTo>
                    <a:pt x="142" y="158"/>
                  </a:lnTo>
                  <a:lnTo>
                    <a:pt x="140" y="158"/>
                  </a:lnTo>
                  <a:lnTo>
                    <a:pt x="140" y="160"/>
                  </a:lnTo>
                  <a:lnTo>
                    <a:pt x="138" y="160"/>
                  </a:lnTo>
                  <a:lnTo>
                    <a:pt x="138" y="158"/>
                  </a:lnTo>
                  <a:lnTo>
                    <a:pt x="140" y="158"/>
                  </a:lnTo>
                  <a:lnTo>
                    <a:pt x="140" y="156"/>
                  </a:lnTo>
                  <a:lnTo>
                    <a:pt x="140" y="154"/>
                  </a:lnTo>
                  <a:lnTo>
                    <a:pt x="138" y="154"/>
                  </a:lnTo>
                  <a:lnTo>
                    <a:pt x="136" y="154"/>
                  </a:lnTo>
                  <a:lnTo>
                    <a:pt x="138" y="154"/>
                  </a:lnTo>
                  <a:lnTo>
                    <a:pt x="138" y="156"/>
                  </a:lnTo>
                  <a:lnTo>
                    <a:pt x="140" y="156"/>
                  </a:lnTo>
                  <a:lnTo>
                    <a:pt x="138" y="156"/>
                  </a:lnTo>
                  <a:lnTo>
                    <a:pt x="138" y="158"/>
                  </a:lnTo>
                  <a:lnTo>
                    <a:pt x="136" y="158"/>
                  </a:lnTo>
                  <a:lnTo>
                    <a:pt x="136" y="160"/>
                  </a:lnTo>
                  <a:lnTo>
                    <a:pt x="136" y="158"/>
                  </a:lnTo>
                  <a:lnTo>
                    <a:pt x="134" y="158"/>
                  </a:lnTo>
                  <a:lnTo>
                    <a:pt x="136" y="158"/>
                  </a:lnTo>
                  <a:lnTo>
                    <a:pt x="136" y="160"/>
                  </a:lnTo>
                  <a:lnTo>
                    <a:pt x="134" y="158"/>
                  </a:lnTo>
                  <a:lnTo>
                    <a:pt x="134" y="160"/>
                  </a:lnTo>
                  <a:lnTo>
                    <a:pt x="136" y="160"/>
                  </a:lnTo>
                  <a:lnTo>
                    <a:pt x="136" y="162"/>
                  </a:lnTo>
                  <a:lnTo>
                    <a:pt x="138" y="162"/>
                  </a:lnTo>
                  <a:lnTo>
                    <a:pt x="136" y="162"/>
                  </a:lnTo>
                  <a:lnTo>
                    <a:pt x="136" y="164"/>
                  </a:lnTo>
                  <a:lnTo>
                    <a:pt x="134" y="164"/>
                  </a:lnTo>
                  <a:lnTo>
                    <a:pt x="136" y="164"/>
                  </a:lnTo>
                  <a:lnTo>
                    <a:pt x="136" y="166"/>
                  </a:lnTo>
                  <a:lnTo>
                    <a:pt x="134" y="166"/>
                  </a:lnTo>
                  <a:lnTo>
                    <a:pt x="134" y="164"/>
                  </a:lnTo>
                  <a:lnTo>
                    <a:pt x="132" y="164"/>
                  </a:lnTo>
                  <a:lnTo>
                    <a:pt x="132" y="162"/>
                  </a:lnTo>
                  <a:lnTo>
                    <a:pt x="130" y="162"/>
                  </a:lnTo>
                  <a:lnTo>
                    <a:pt x="130" y="164"/>
                  </a:lnTo>
                  <a:lnTo>
                    <a:pt x="128" y="164"/>
                  </a:lnTo>
                  <a:lnTo>
                    <a:pt x="126" y="164"/>
                  </a:lnTo>
                  <a:lnTo>
                    <a:pt x="126" y="162"/>
                  </a:lnTo>
                  <a:lnTo>
                    <a:pt x="124" y="162"/>
                  </a:lnTo>
                  <a:lnTo>
                    <a:pt x="124" y="160"/>
                  </a:lnTo>
                  <a:lnTo>
                    <a:pt x="124" y="158"/>
                  </a:lnTo>
                  <a:lnTo>
                    <a:pt x="124" y="160"/>
                  </a:lnTo>
                  <a:lnTo>
                    <a:pt x="124" y="158"/>
                  </a:lnTo>
                  <a:lnTo>
                    <a:pt x="122" y="158"/>
                  </a:lnTo>
                  <a:lnTo>
                    <a:pt x="122" y="156"/>
                  </a:lnTo>
                  <a:lnTo>
                    <a:pt x="122" y="154"/>
                  </a:lnTo>
                  <a:lnTo>
                    <a:pt x="122" y="154"/>
                  </a:lnTo>
                  <a:lnTo>
                    <a:pt x="122" y="152"/>
                  </a:lnTo>
                  <a:lnTo>
                    <a:pt x="120" y="152"/>
                  </a:lnTo>
                  <a:lnTo>
                    <a:pt x="120" y="150"/>
                  </a:lnTo>
                  <a:lnTo>
                    <a:pt x="118" y="150"/>
                  </a:lnTo>
                  <a:lnTo>
                    <a:pt x="120" y="150"/>
                  </a:lnTo>
                  <a:lnTo>
                    <a:pt x="118" y="150"/>
                  </a:lnTo>
                  <a:lnTo>
                    <a:pt x="118" y="148"/>
                  </a:lnTo>
                  <a:lnTo>
                    <a:pt x="118" y="146"/>
                  </a:lnTo>
                  <a:lnTo>
                    <a:pt x="118" y="144"/>
                  </a:lnTo>
                  <a:lnTo>
                    <a:pt x="116" y="144"/>
                  </a:lnTo>
                  <a:lnTo>
                    <a:pt x="116" y="142"/>
                  </a:lnTo>
                  <a:lnTo>
                    <a:pt x="114" y="142"/>
                  </a:lnTo>
                  <a:lnTo>
                    <a:pt x="112" y="142"/>
                  </a:lnTo>
                  <a:lnTo>
                    <a:pt x="112" y="140"/>
                  </a:lnTo>
                  <a:lnTo>
                    <a:pt x="110" y="140"/>
                  </a:lnTo>
                  <a:lnTo>
                    <a:pt x="108" y="140"/>
                  </a:lnTo>
                  <a:lnTo>
                    <a:pt x="106" y="140"/>
                  </a:lnTo>
                  <a:lnTo>
                    <a:pt x="106" y="138"/>
                  </a:lnTo>
                  <a:lnTo>
                    <a:pt x="106" y="136"/>
                  </a:lnTo>
                  <a:lnTo>
                    <a:pt x="106" y="134"/>
                  </a:lnTo>
                  <a:lnTo>
                    <a:pt x="104" y="134"/>
                  </a:lnTo>
                  <a:lnTo>
                    <a:pt x="104" y="132"/>
                  </a:lnTo>
                  <a:lnTo>
                    <a:pt x="104" y="130"/>
                  </a:lnTo>
                  <a:lnTo>
                    <a:pt x="104" y="128"/>
                  </a:lnTo>
                  <a:lnTo>
                    <a:pt x="104" y="126"/>
                  </a:lnTo>
                  <a:lnTo>
                    <a:pt x="104" y="128"/>
                  </a:lnTo>
                  <a:lnTo>
                    <a:pt x="102" y="126"/>
                  </a:lnTo>
                  <a:lnTo>
                    <a:pt x="104" y="126"/>
                  </a:lnTo>
                  <a:lnTo>
                    <a:pt x="102" y="126"/>
                  </a:lnTo>
                  <a:lnTo>
                    <a:pt x="104" y="126"/>
                  </a:lnTo>
                  <a:lnTo>
                    <a:pt x="102" y="126"/>
                  </a:lnTo>
                  <a:lnTo>
                    <a:pt x="102" y="124"/>
                  </a:lnTo>
                  <a:lnTo>
                    <a:pt x="100" y="124"/>
                  </a:lnTo>
                  <a:lnTo>
                    <a:pt x="100" y="122"/>
                  </a:lnTo>
                  <a:lnTo>
                    <a:pt x="100" y="124"/>
                  </a:lnTo>
                  <a:lnTo>
                    <a:pt x="100" y="122"/>
                  </a:lnTo>
                  <a:lnTo>
                    <a:pt x="98" y="122"/>
                  </a:lnTo>
                  <a:lnTo>
                    <a:pt x="98" y="120"/>
                  </a:lnTo>
                  <a:lnTo>
                    <a:pt x="98" y="118"/>
                  </a:lnTo>
                  <a:lnTo>
                    <a:pt x="98" y="116"/>
                  </a:lnTo>
                  <a:lnTo>
                    <a:pt x="98" y="116"/>
                  </a:lnTo>
                  <a:lnTo>
                    <a:pt x="98" y="116"/>
                  </a:lnTo>
                  <a:lnTo>
                    <a:pt x="98" y="116"/>
                  </a:lnTo>
                  <a:lnTo>
                    <a:pt x="98" y="114"/>
                  </a:lnTo>
                  <a:lnTo>
                    <a:pt x="98" y="116"/>
                  </a:lnTo>
                  <a:lnTo>
                    <a:pt x="96" y="116"/>
                  </a:lnTo>
                  <a:lnTo>
                    <a:pt x="96" y="114"/>
                  </a:lnTo>
                  <a:lnTo>
                    <a:pt x="94" y="114"/>
                  </a:lnTo>
                  <a:lnTo>
                    <a:pt x="94" y="112"/>
                  </a:lnTo>
                  <a:lnTo>
                    <a:pt x="92" y="112"/>
                  </a:lnTo>
                  <a:lnTo>
                    <a:pt x="92" y="114"/>
                  </a:lnTo>
                  <a:lnTo>
                    <a:pt x="92" y="112"/>
                  </a:lnTo>
                  <a:lnTo>
                    <a:pt x="90" y="112"/>
                  </a:lnTo>
                  <a:lnTo>
                    <a:pt x="88" y="112"/>
                  </a:lnTo>
                  <a:lnTo>
                    <a:pt x="86" y="112"/>
                  </a:lnTo>
                  <a:lnTo>
                    <a:pt x="86" y="110"/>
                  </a:lnTo>
                  <a:lnTo>
                    <a:pt x="86" y="108"/>
                  </a:lnTo>
                  <a:lnTo>
                    <a:pt x="84" y="108"/>
                  </a:lnTo>
                  <a:lnTo>
                    <a:pt x="84" y="106"/>
                  </a:lnTo>
                  <a:lnTo>
                    <a:pt x="84" y="108"/>
                  </a:lnTo>
                  <a:lnTo>
                    <a:pt x="82" y="108"/>
                  </a:lnTo>
                  <a:lnTo>
                    <a:pt x="82" y="106"/>
                  </a:lnTo>
                  <a:lnTo>
                    <a:pt x="80" y="106"/>
                  </a:lnTo>
                  <a:lnTo>
                    <a:pt x="82" y="106"/>
                  </a:lnTo>
                  <a:lnTo>
                    <a:pt x="80" y="106"/>
                  </a:lnTo>
                  <a:lnTo>
                    <a:pt x="80" y="106"/>
                  </a:lnTo>
                  <a:lnTo>
                    <a:pt x="82" y="106"/>
                  </a:lnTo>
                  <a:lnTo>
                    <a:pt x="82" y="106"/>
                  </a:lnTo>
                  <a:lnTo>
                    <a:pt x="82" y="106"/>
                  </a:lnTo>
                  <a:lnTo>
                    <a:pt x="80" y="106"/>
                  </a:lnTo>
                  <a:lnTo>
                    <a:pt x="80" y="104"/>
                  </a:lnTo>
                  <a:lnTo>
                    <a:pt x="80" y="106"/>
                  </a:lnTo>
                  <a:lnTo>
                    <a:pt x="78" y="106"/>
                  </a:lnTo>
                  <a:lnTo>
                    <a:pt x="78" y="104"/>
                  </a:lnTo>
                  <a:lnTo>
                    <a:pt x="76" y="104"/>
                  </a:lnTo>
                  <a:lnTo>
                    <a:pt x="78" y="104"/>
                  </a:lnTo>
                  <a:lnTo>
                    <a:pt x="78" y="102"/>
                  </a:lnTo>
                  <a:lnTo>
                    <a:pt x="76" y="102"/>
                  </a:lnTo>
                  <a:lnTo>
                    <a:pt x="76" y="104"/>
                  </a:lnTo>
                  <a:lnTo>
                    <a:pt x="76" y="102"/>
                  </a:lnTo>
                  <a:lnTo>
                    <a:pt x="76" y="100"/>
                  </a:lnTo>
                  <a:lnTo>
                    <a:pt x="74" y="100"/>
                  </a:lnTo>
                  <a:lnTo>
                    <a:pt x="76" y="100"/>
                  </a:lnTo>
                  <a:lnTo>
                    <a:pt x="76" y="98"/>
                  </a:lnTo>
                  <a:lnTo>
                    <a:pt x="76" y="96"/>
                  </a:lnTo>
                  <a:lnTo>
                    <a:pt x="74" y="96"/>
                  </a:lnTo>
                  <a:lnTo>
                    <a:pt x="72" y="96"/>
                  </a:lnTo>
                  <a:lnTo>
                    <a:pt x="72" y="94"/>
                  </a:lnTo>
                  <a:lnTo>
                    <a:pt x="70" y="94"/>
                  </a:lnTo>
                  <a:lnTo>
                    <a:pt x="70" y="92"/>
                  </a:lnTo>
                  <a:lnTo>
                    <a:pt x="68" y="92"/>
                  </a:lnTo>
                  <a:lnTo>
                    <a:pt x="68" y="90"/>
                  </a:lnTo>
                  <a:lnTo>
                    <a:pt x="66" y="90"/>
                  </a:lnTo>
                  <a:lnTo>
                    <a:pt x="64" y="90"/>
                  </a:lnTo>
                  <a:lnTo>
                    <a:pt x="62" y="90"/>
                  </a:lnTo>
                  <a:lnTo>
                    <a:pt x="62" y="88"/>
                  </a:lnTo>
                  <a:lnTo>
                    <a:pt x="60" y="88"/>
                  </a:lnTo>
                  <a:lnTo>
                    <a:pt x="60" y="86"/>
                  </a:lnTo>
                  <a:lnTo>
                    <a:pt x="58" y="86"/>
                  </a:lnTo>
                  <a:lnTo>
                    <a:pt x="58" y="84"/>
                  </a:lnTo>
                  <a:lnTo>
                    <a:pt x="58" y="82"/>
                  </a:lnTo>
                  <a:lnTo>
                    <a:pt x="56" y="82"/>
                  </a:lnTo>
                  <a:lnTo>
                    <a:pt x="54" y="80"/>
                  </a:lnTo>
                  <a:lnTo>
                    <a:pt x="54" y="78"/>
                  </a:lnTo>
                  <a:lnTo>
                    <a:pt x="52" y="78"/>
                  </a:lnTo>
                  <a:lnTo>
                    <a:pt x="50" y="78"/>
                  </a:lnTo>
                  <a:lnTo>
                    <a:pt x="50" y="78"/>
                  </a:lnTo>
                  <a:lnTo>
                    <a:pt x="50" y="76"/>
                  </a:lnTo>
                  <a:lnTo>
                    <a:pt x="48" y="76"/>
                  </a:lnTo>
                  <a:lnTo>
                    <a:pt x="46" y="76"/>
                  </a:lnTo>
                  <a:lnTo>
                    <a:pt x="46" y="74"/>
                  </a:lnTo>
                  <a:lnTo>
                    <a:pt x="44" y="74"/>
                  </a:lnTo>
                  <a:lnTo>
                    <a:pt x="42" y="74"/>
                  </a:lnTo>
                  <a:lnTo>
                    <a:pt x="42" y="72"/>
                  </a:lnTo>
                  <a:lnTo>
                    <a:pt x="42" y="70"/>
                  </a:lnTo>
                  <a:lnTo>
                    <a:pt x="40" y="70"/>
                  </a:lnTo>
                  <a:lnTo>
                    <a:pt x="40" y="68"/>
                  </a:lnTo>
                  <a:lnTo>
                    <a:pt x="38" y="68"/>
                  </a:lnTo>
                  <a:lnTo>
                    <a:pt x="38" y="66"/>
                  </a:lnTo>
                  <a:lnTo>
                    <a:pt x="36" y="66"/>
                  </a:lnTo>
                  <a:lnTo>
                    <a:pt x="36" y="64"/>
                  </a:lnTo>
                  <a:lnTo>
                    <a:pt x="34" y="64"/>
                  </a:lnTo>
                  <a:lnTo>
                    <a:pt x="34" y="62"/>
                  </a:lnTo>
                  <a:lnTo>
                    <a:pt x="34" y="60"/>
                  </a:lnTo>
                  <a:lnTo>
                    <a:pt x="32" y="60"/>
                  </a:lnTo>
                  <a:lnTo>
                    <a:pt x="32" y="58"/>
                  </a:lnTo>
                  <a:lnTo>
                    <a:pt x="32" y="58"/>
                  </a:lnTo>
                  <a:lnTo>
                    <a:pt x="30" y="58"/>
                  </a:lnTo>
                  <a:lnTo>
                    <a:pt x="30" y="56"/>
                  </a:lnTo>
                  <a:lnTo>
                    <a:pt x="28" y="56"/>
                  </a:lnTo>
                  <a:lnTo>
                    <a:pt x="28" y="54"/>
                  </a:lnTo>
                  <a:lnTo>
                    <a:pt x="26" y="54"/>
                  </a:lnTo>
                  <a:lnTo>
                    <a:pt x="26" y="52"/>
                  </a:lnTo>
                  <a:lnTo>
                    <a:pt x="26" y="50"/>
                  </a:lnTo>
                  <a:lnTo>
                    <a:pt x="26" y="48"/>
                  </a:lnTo>
                  <a:lnTo>
                    <a:pt x="24" y="48"/>
                  </a:lnTo>
                  <a:lnTo>
                    <a:pt x="22" y="48"/>
                  </a:lnTo>
                  <a:lnTo>
                    <a:pt x="20" y="48"/>
                  </a:lnTo>
                  <a:lnTo>
                    <a:pt x="18" y="48"/>
                  </a:lnTo>
                  <a:lnTo>
                    <a:pt x="18" y="50"/>
                  </a:lnTo>
                  <a:lnTo>
                    <a:pt x="18" y="48"/>
                  </a:lnTo>
                  <a:lnTo>
                    <a:pt x="16" y="48"/>
                  </a:lnTo>
                  <a:lnTo>
                    <a:pt x="14" y="48"/>
                  </a:lnTo>
                  <a:lnTo>
                    <a:pt x="14" y="46"/>
                  </a:lnTo>
                  <a:lnTo>
                    <a:pt x="12" y="46"/>
                  </a:lnTo>
                  <a:lnTo>
                    <a:pt x="12" y="44"/>
                  </a:lnTo>
                  <a:lnTo>
                    <a:pt x="10" y="44"/>
                  </a:lnTo>
                  <a:lnTo>
                    <a:pt x="10" y="42"/>
                  </a:lnTo>
                  <a:lnTo>
                    <a:pt x="8" y="42"/>
                  </a:lnTo>
                  <a:lnTo>
                    <a:pt x="6" y="42"/>
                  </a:lnTo>
                  <a:lnTo>
                    <a:pt x="4" y="42"/>
                  </a:lnTo>
                  <a:lnTo>
                    <a:pt x="4" y="40"/>
                  </a:lnTo>
                  <a:lnTo>
                    <a:pt x="2" y="40"/>
                  </a:lnTo>
                  <a:lnTo>
                    <a:pt x="0" y="40"/>
                  </a:lnTo>
                  <a:lnTo>
                    <a:pt x="2" y="40"/>
                  </a:lnTo>
                  <a:lnTo>
                    <a:pt x="0" y="38"/>
                  </a:lnTo>
                  <a:lnTo>
                    <a:pt x="0" y="36"/>
                  </a:lnTo>
                  <a:lnTo>
                    <a:pt x="2" y="36"/>
                  </a:lnTo>
                  <a:lnTo>
                    <a:pt x="2" y="34"/>
                  </a:lnTo>
                  <a:lnTo>
                    <a:pt x="2" y="32"/>
                  </a:lnTo>
                  <a:lnTo>
                    <a:pt x="4" y="32"/>
                  </a:lnTo>
                  <a:lnTo>
                    <a:pt x="4" y="30"/>
                  </a:lnTo>
                  <a:lnTo>
                    <a:pt x="4" y="28"/>
                  </a:lnTo>
                  <a:lnTo>
                    <a:pt x="6" y="28"/>
                  </a:lnTo>
                  <a:lnTo>
                    <a:pt x="6" y="26"/>
                  </a:lnTo>
                  <a:lnTo>
                    <a:pt x="8" y="26"/>
                  </a:lnTo>
                  <a:lnTo>
                    <a:pt x="8" y="24"/>
                  </a:lnTo>
                  <a:lnTo>
                    <a:pt x="8" y="26"/>
                  </a:lnTo>
                  <a:lnTo>
                    <a:pt x="8" y="24"/>
                  </a:lnTo>
                  <a:lnTo>
                    <a:pt x="10" y="24"/>
                  </a:lnTo>
                  <a:lnTo>
                    <a:pt x="8" y="24"/>
                  </a:lnTo>
                  <a:lnTo>
                    <a:pt x="8" y="22"/>
                  </a:lnTo>
                  <a:lnTo>
                    <a:pt x="10" y="22"/>
                  </a:lnTo>
                  <a:lnTo>
                    <a:pt x="10" y="20"/>
                  </a:lnTo>
                  <a:lnTo>
                    <a:pt x="12" y="20"/>
                  </a:lnTo>
                  <a:lnTo>
                    <a:pt x="12" y="18"/>
                  </a:lnTo>
                  <a:lnTo>
                    <a:pt x="14" y="18"/>
                  </a:lnTo>
                  <a:lnTo>
                    <a:pt x="16" y="18"/>
                  </a:lnTo>
                  <a:lnTo>
                    <a:pt x="16" y="16"/>
                  </a:lnTo>
                  <a:lnTo>
                    <a:pt x="18" y="16"/>
                  </a:lnTo>
                  <a:lnTo>
                    <a:pt x="20" y="16"/>
                  </a:lnTo>
                  <a:lnTo>
                    <a:pt x="20" y="14"/>
                  </a:lnTo>
                  <a:lnTo>
                    <a:pt x="22" y="14"/>
                  </a:lnTo>
                  <a:lnTo>
                    <a:pt x="24" y="14"/>
                  </a:lnTo>
                  <a:lnTo>
                    <a:pt x="26" y="14"/>
                  </a:lnTo>
                  <a:lnTo>
                    <a:pt x="26" y="12"/>
                  </a:lnTo>
                  <a:lnTo>
                    <a:pt x="28" y="12"/>
                  </a:lnTo>
                  <a:lnTo>
                    <a:pt x="28" y="10"/>
                  </a:lnTo>
                  <a:lnTo>
                    <a:pt x="30" y="10"/>
                  </a:lnTo>
                  <a:lnTo>
                    <a:pt x="32" y="10"/>
                  </a:lnTo>
                  <a:lnTo>
                    <a:pt x="32" y="10"/>
                  </a:lnTo>
                  <a:lnTo>
                    <a:pt x="34" y="10"/>
                  </a:lnTo>
                  <a:lnTo>
                    <a:pt x="36" y="10"/>
                  </a:lnTo>
                  <a:lnTo>
                    <a:pt x="36" y="8"/>
                  </a:lnTo>
                  <a:lnTo>
                    <a:pt x="36" y="10"/>
                  </a:lnTo>
                  <a:lnTo>
                    <a:pt x="36" y="8"/>
                  </a:lnTo>
                  <a:lnTo>
                    <a:pt x="38" y="8"/>
                  </a:lnTo>
                  <a:lnTo>
                    <a:pt x="40" y="8"/>
                  </a:lnTo>
                  <a:lnTo>
                    <a:pt x="40" y="6"/>
                  </a:lnTo>
                  <a:lnTo>
                    <a:pt x="42" y="6"/>
                  </a:lnTo>
                  <a:close/>
                  <a:moveTo>
                    <a:pt x="188" y="104"/>
                  </a:moveTo>
                  <a:lnTo>
                    <a:pt x="188" y="102"/>
                  </a:lnTo>
                  <a:lnTo>
                    <a:pt x="188" y="104"/>
                  </a:lnTo>
                  <a:close/>
                  <a:moveTo>
                    <a:pt x="188" y="104"/>
                  </a:moveTo>
                  <a:lnTo>
                    <a:pt x="188" y="106"/>
                  </a:lnTo>
                  <a:lnTo>
                    <a:pt x="188" y="104"/>
                  </a:lnTo>
                  <a:close/>
                  <a:moveTo>
                    <a:pt x="172" y="116"/>
                  </a:moveTo>
                  <a:lnTo>
                    <a:pt x="172" y="114"/>
                  </a:lnTo>
                  <a:lnTo>
                    <a:pt x="174" y="114"/>
                  </a:lnTo>
                  <a:lnTo>
                    <a:pt x="172" y="114"/>
                  </a:lnTo>
                  <a:lnTo>
                    <a:pt x="174" y="114"/>
                  </a:lnTo>
                  <a:lnTo>
                    <a:pt x="172" y="114"/>
                  </a:lnTo>
                  <a:lnTo>
                    <a:pt x="172" y="116"/>
                  </a:lnTo>
                  <a:close/>
                  <a:moveTo>
                    <a:pt x="174" y="116"/>
                  </a:moveTo>
                  <a:lnTo>
                    <a:pt x="176" y="116"/>
                  </a:lnTo>
                  <a:lnTo>
                    <a:pt x="174" y="116"/>
                  </a:lnTo>
                  <a:close/>
                  <a:moveTo>
                    <a:pt x="164" y="132"/>
                  </a:moveTo>
                  <a:lnTo>
                    <a:pt x="162" y="132"/>
                  </a:lnTo>
                  <a:lnTo>
                    <a:pt x="164" y="132"/>
                  </a:lnTo>
                  <a:close/>
                  <a:moveTo>
                    <a:pt x="140" y="156"/>
                  </a:moveTo>
                  <a:lnTo>
                    <a:pt x="138" y="156"/>
                  </a:lnTo>
                  <a:lnTo>
                    <a:pt x="140" y="156"/>
                  </a:lnTo>
                  <a:close/>
                  <a:moveTo>
                    <a:pt x="140" y="158"/>
                  </a:moveTo>
                  <a:lnTo>
                    <a:pt x="140" y="156"/>
                  </a:lnTo>
                  <a:lnTo>
                    <a:pt x="140" y="158"/>
                  </a:lnTo>
                  <a:close/>
                  <a:moveTo>
                    <a:pt x="124" y="162"/>
                  </a:moveTo>
                  <a:lnTo>
                    <a:pt x="124" y="160"/>
                  </a:lnTo>
                  <a:lnTo>
                    <a:pt x="124" y="162"/>
                  </a:lnTo>
                  <a:close/>
                  <a:moveTo>
                    <a:pt x="140" y="160"/>
                  </a:moveTo>
                  <a:lnTo>
                    <a:pt x="138" y="160"/>
                  </a:lnTo>
                  <a:lnTo>
                    <a:pt x="140" y="160"/>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26" name="Freeform 1810">
              <a:extLst>
                <a:ext uri="{FF2B5EF4-FFF2-40B4-BE49-F238E27FC236}">
                  <a16:creationId xmlns:a16="http://schemas.microsoft.com/office/drawing/2014/main" id="{6BADD481-2E7E-E92D-D530-FE9C81330D8C}"/>
                </a:ext>
              </a:extLst>
            </p:cNvPr>
            <p:cNvSpPr>
              <a:spLocks/>
            </p:cNvSpPr>
            <p:nvPr/>
          </p:nvSpPr>
          <p:spPr bwMode="auto">
            <a:xfrm rot="21201035">
              <a:off x="5056654" y="3099723"/>
              <a:ext cx="265457" cy="411008"/>
            </a:xfrm>
            <a:custGeom>
              <a:avLst/>
              <a:gdLst>
                <a:gd name="T0" fmla="*/ 78 w 134"/>
                <a:gd name="T1" fmla="*/ 2 h 220"/>
                <a:gd name="T2" fmla="*/ 96 w 134"/>
                <a:gd name="T3" fmla="*/ 0 h 220"/>
                <a:gd name="T4" fmla="*/ 110 w 134"/>
                <a:gd name="T5" fmla="*/ 0 h 220"/>
                <a:gd name="T6" fmla="*/ 118 w 134"/>
                <a:gd name="T7" fmla="*/ 6 h 220"/>
                <a:gd name="T8" fmla="*/ 120 w 134"/>
                <a:gd name="T9" fmla="*/ 22 h 220"/>
                <a:gd name="T10" fmla="*/ 122 w 134"/>
                <a:gd name="T11" fmla="*/ 38 h 220"/>
                <a:gd name="T12" fmla="*/ 124 w 134"/>
                <a:gd name="T13" fmla="*/ 50 h 220"/>
                <a:gd name="T14" fmla="*/ 126 w 134"/>
                <a:gd name="T15" fmla="*/ 64 h 220"/>
                <a:gd name="T16" fmla="*/ 126 w 134"/>
                <a:gd name="T17" fmla="*/ 80 h 220"/>
                <a:gd name="T18" fmla="*/ 126 w 134"/>
                <a:gd name="T19" fmla="*/ 94 h 220"/>
                <a:gd name="T20" fmla="*/ 128 w 134"/>
                <a:gd name="T21" fmla="*/ 108 h 220"/>
                <a:gd name="T22" fmla="*/ 130 w 134"/>
                <a:gd name="T23" fmla="*/ 122 h 220"/>
                <a:gd name="T24" fmla="*/ 130 w 134"/>
                <a:gd name="T25" fmla="*/ 138 h 220"/>
                <a:gd name="T26" fmla="*/ 130 w 134"/>
                <a:gd name="T27" fmla="*/ 146 h 220"/>
                <a:gd name="T28" fmla="*/ 134 w 134"/>
                <a:gd name="T29" fmla="*/ 154 h 220"/>
                <a:gd name="T30" fmla="*/ 124 w 134"/>
                <a:gd name="T31" fmla="*/ 158 h 220"/>
                <a:gd name="T32" fmla="*/ 110 w 134"/>
                <a:gd name="T33" fmla="*/ 160 h 220"/>
                <a:gd name="T34" fmla="*/ 110 w 134"/>
                <a:gd name="T35" fmla="*/ 172 h 220"/>
                <a:gd name="T36" fmla="*/ 102 w 134"/>
                <a:gd name="T37" fmla="*/ 180 h 220"/>
                <a:gd name="T38" fmla="*/ 94 w 134"/>
                <a:gd name="T39" fmla="*/ 188 h 220"/>
                <a:gd name="T40" fmla="*/ 92 w 134"/>
                <a:gd name="T41" fmla="*/ 200 h 220"/>
                <a:gd name="T42" fmla="*/ 78 w 134"/>
                <a:gd name="T43" fmla="*/ 200 h 220"/>
                <a:gd name="T44" fmla="*/ 74 w 134"/>
                <a:gd name="T45" fmla="*/ 192 h 220"/>
                <a:gd name="T46" fmla="*/ 70 w 134"/>
                <a:gd name="T47" fmla="*/ 196 h 220"/>
                <a:gd name="T48" fmla="*/ 68 w 134"/>
                <a:gd name="T49" fmla="*/ 202 h 220"/>
                <a:gd name="T50" fmla="*/ 62 w 134"/>
                <a:gd name="T51" fmla="*/ 212 h 220"/>
                <a:gd name="T52" fmla="*/ 54 w 134"/>
                <a:gd name="T53" fmla="*/ 204 h 220"/>
                <a:gd name="T54" fmla="*/ 44 w 134"/>
                <a:gd name="T55" fmla="*/ 210 h 220"/>
                <a:gd name="T56" fmla="*/ 40 w 134"/>
                <a:gd name="T57" fmla="*/ 214 h 220"/>
                <a:gd name="T58" fmla="*/ 30 w 134"/>
                <a:gd name="T59" fmla="*/ 208 h 220"/>
                <a:gd name="T60" fmla="*/ 22 w 134"/>
                <a:gd name="T61" fmla="*/ 210 h 220"/>
                <a:gd name="T62" fmla="*/ 20 w 134"/>
                <a:gd name="T63" fmla="*/ 212 h 220"/>
                <a:gd name="T64" fmla="*/ 10 w 134"/>
                <a:gd name="T65" fmla="*/ 210 h 220"/>
                <a:gd name="T66" fmla="*/ 8 w 134"/>
                <a:gd name="T67" fmla="*/ 220 h 220"/>
                <a:gd name="T68" fmla="*/ 2 w 134"/>
                <a:gd name="T69" fmla="*/ 214 h 220"/>
                <a:gd name="T70" fmla="*/ 2 w 134"/>
                <a:gd name="T71" fmla="*/ 210 h 220"/>
                <a:gd name="T72" fmla="*/ 4 w 134"/>
                <a:gd name="T73" fmla="*/ 204 h 220"/>
                <a:gd name="T74" fmla="*/ 8 w 134"/>
                <a:gd name="T75" fmla="*/ 200 h 220"/>
                <a:gd name="T76" fmla="*/ 4 w 134"/>
                <a:gd name="T77" fmla="*/ 192 h 220"/>
                <a:gd name="T78" fmla="*/ 10 w 134"/>
                <a:gd name="T79" fmla="*/ 192 h 220"/>
                <a:gd name="T80" fmla="*/ 14 w 134"/>
                <a:gd name="T81" fmla="*/ 188 h 220"/>
                <a:gd name="T82" fmla="*/ 18 w 134"/>
                <a:gd name="T83" fmla="*/ 176 h 220"/>
                <a:gd name="T84" fmla="*/ 20 w 134"/>
                <a:gd name="T85" fmla="*/ 172 h 220"/>
                <a:gd name="T86" fmla="*/ 22 w 134"/>
                <a:gd name="T87" fmla="*/ 162 h 220"/>
                <a:gd name="T88" fmla="*/ 18 w 134"/>
                <a:gd name="T89" fmla="*/ 148 h 220"/>
                <a:gd name="T90" fmla="*/ 16 w 134"/>
                <a:gd name="T91" fmla="*/ 144 h 220"/>
                <a:gd name="T92" fmla="*/ 18 w 134"/>
                <a:gd name="T93" fmla="*/ 138 h 220"/>
                <a:gd name="T94" fmla="*/ 20 w 134"/>
                <a:gd name="T95" fmla="*/ 122 h 220"/>
                <a:gd name="T96" fmla="*/ 18 w 134"/>
                <a:gd name="T97" fmla="*/ 106 h 220"/>
                <a:gd name="T98" fmla="*/ 18 w 134"/>
                <a:gd name="T99" fmla="*/ 92 h 220"/>
                <a:gd name="T100" fmla="*/ 16 w 134"/>
                <a:gd name="T101" fmla="*/ 78 h 220"/>
                <a:gd name="T102" fmla="*/ 16 w 134"/>
                <a:gd name="T103" fmla="*/ 62 h 220"/>
                <a:gd name="T104" fmla="*/ 14 w 134"/>
                <a:gd name="T105" fmla="*/ 48 h 220"/>
                <a:gd name="T106" fmla="*/ 14 w 134"/>
                <a:gd name="T107" fmla="*/ 34 h 220"/>
                <a:gd name="T108" fmla="*/ 12 w 134"/>
                <a:gd name="T109" fmla="*/ 20 h 220"/>
                <a:gd name="T110" fmla="*/ 16 w 134"/>
                <a:gd name="T111" fmla="*/ 12 h 220"/>
                <a:gd name="T112" fmla="*/ 26 w 134"/>
                <a:gd name="T113" fmla="*/ 14 h 220"/>
                <a:gd name="T114" fmla="*/ 34 w 134"/>
                <a:gd name="T115" fmla="*/ 8 h 220"/>
                <a:gd name="T116" fmla="*/ 50 w 134"/>
                <a:gd name="T117" fmla="*/ 4 h 220"/>
                <a:gd name="T118" fmla="*/ 66 w 134"/>
                <a:gd name="T119" fmla="*/ 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220">
                  <a:moveTo>
                    <a:pt x="68" y="4"/>
                  </a:moveTo>
                  <a:lnTo>
                    <a:pt x="70" y="4"/>
                  </a:lnTo>
                  <a:lnTo>
                    <a:pt x="70" y="2"/>
                  </a:lnTo>
                  <a:lnTo>
                    <a:pt x="72" y="2"/>
                  </a:lnTo>
                  <a:lnTo>
                    <a:pt x="74" y="2"/>
                  </a:lnTo>
                  <a:lnTo>
                    <a:pt x="76" y="2"/>
                  </a:lnTo>
                  <a:lnTo>
                    <a:pt x="78" y="2"/>
                  </a:lnTo>
                  <a:lnTo>
                    <a:pt x="78" y="2"/>
                  </a:lnTo>
                  <a:lnTo>
                    <a:pt x="82" y="2"/>
                  </a:lnTo>
                  <a:lnTo>
                    <a:pt x="84" y="2"/>
                  </a:lnTo>
                  <a:lnTo>
                    <a:pt x="86" y="2"/>
                  </a:lnTo>
                  <a:lnTo>
                    <a:pt x="88" y="2"/>
                  </a:lnTo>
                  <a:lnTo>
                    <a:pt x="90" y="0"/>
                  </a:lnTo>
                  <a:lnTo>
                    <a:pt x="92" y="0"/>
                  </a:lnTo>
                  <a:lnTo>
                    <a:pt x="94" y="0"/>
                  </a:lnTo>
                  <a:lnTo>
                    <a:pt x="96" y="0"/>
                  </a:lnTo>
                  <a:lnTo>
                    <a:pt x="98" y="0"/>
                  </a:lnTo>
                  <a:lnTo>
                    <a:pt x="100" y="0"/>
                  </a:lnTo>
                  <a:lnTo>
                    <a:pt x="102" y="0"/>
                  </a:lnTo>
                  <a:lnTo>
                    <a:pt x="104" y="0"/>
                  </a:lnTo>
                  <a:lnTo>
                    <a:pt x="106" y="0"/>
                  </a:lnTo>
                  <a:lnTo>
                    <a:pt x="108" y="0"/>
                  </a:lnTo>
                  <a:lnTo>
                    <a:pt x="108" y="0"/>
                  </a:lnTo>
                  <a:lnTo>
                    <a:pt x="110" y="0"/>
                  </a:lnTo>
                  <a:lnTo>
                    <a:pt x="112" y="0"/>
                  </a:lnTo>
                  <a:lnTo>
                    <a:pt x="114" y="0"/>
                  </a:lnTo>
                  <a:lnTo>
                    <a:pt x="116" y="0"/>
                  </a:lnTo>
                  <a:lnTo>
                    <a:pt x="118" y="0"/>
                  </a:lnTo>
                  <a:lnTo>
                    <a:pt x="118" y="0"/>
                  </a:lnTo>
                  <a:lnTo>
                    <a:pt x="118" y="2"/>
                  </a:lnTo>
                  <a:lnTo>
                    <a:pt x="118" y="4"/>
                  </a:lnTo>
                  <a:lnTo>
                    <a:pt x="118" y="6"/>
                  </a:lnTo>
                  <a:lnTo>
                    <a:pt x="118" y="8"/>
                  </a:lnTo>
                  <a:lnTo>
                    <a:pt x="118" y="10"/>
                  </a:lnTo>
                  <a:lnTo>
                    <a:pt x="120" y="12"/>
                  </a:lnTo>
                  <a:lnTo>
                    <a:pt x="120" y="14"/>
                  </a:lnTo>
                  <a:lnTo>
                    <a:pt x="120" y="16"/>
                  </a:lnTo>
                  <a:lnTo>
                    <a:pt x="120" y="18"/>
                  </a:lnTo>
                  <a:lnTo>
                    <a:pt x="120" y="20"/>
                  </a:lnTo>
                  <a:lnTo>
                    <a:pt x="120" y="22"/>
                  </a:lnTo>
                  <a:lnTo>
                    <a:pt x="120" y="24"/>
                  </a:lnTo>
                  <a:lnTo>
                    <a:pt x="120" y="26"/>
                  </a:lnTo>
                  <a:lnTo>
                    <a:pt x="120" y="28"/>
                  </a:lnTo>
                  <a:lnTo>
                    <a:pt x="122" y="30"/>
                  </a:lnTo>
                  <a:lnTo>
                    <a:pt x="122" y="32"/>
                  </a:lnTo>
                  <a:lnTo>
                    <a:pt x="122" y="34"/>
                  </a:lnTo>
                  <a:lnTo>
                    <a:pt x="122" y="36"/>
                  </a:lnTo>
                  <a:lnTo>
                    <a:pt x="122" y="38"/>
                  </a:lnTo>
                  <a:lnTo>
                    <a:pt x="122" y="40"/>
                  </a:lnTo>
                  <a:lnTo>
                    <a:pt x="122" y="42"/>
                  </a:lnTo>
                  <a:lnTo>
                    <a:pt x="122" y="44"/>
                  </a:lnTo>
                  <a:lnTo>
                    <a:pt x="122" y="46"/>
                  </a:lnTo>
                  <a:lnTo>
                    <a:pt x="124" y="46"/>
                  </a:lnTo>
                  <a:lnTo>
                    <a:pt x="124" y="48"/>
                  </a:lnTo>
                  <a:lnTo>
                    <a:pt x="124" y="48"/>
                  </a:lnTo>
                  <a:lnTo>
                    <a:pt x="124" y="50"/>
                  </a:lnTo>
                  <a:lnTo>
                    <a:pt x="124" y="52"/>
                  </a:lnTo>
                  <a:lnTo>
                    <a:pt x="124" y="54"/>
                  </a:lnTo>
                  <a:lnTo>
                    <a:pt x="124" y="56"/>
                  </a:lnTo>
                  <a:lnTo>
                    <a:pt x="124" y="58"/>
                  </a:lnTo>
                  <a:lnTo>
                    <a:pt x="124" y="60"/>
                  </a:lnTo>
                  <a:lnTo>
                    <a:pt x="124" y="62"/>
                  </a:lnTo>
                  <a:lnTo>
                    <a:pt x="126" y="62"/>
                  </a:lnTo>
                  <a:lnTo>
                    <a:pt x="126" y="64"/>
                  </a:lnTo>
                  <a:lnTo>
                    <a:pt x="126" y="66"/>
                  </a:lnTo>
                  <a:lnTo>
                    <a:pt x="126" y="68"/>
                  </a:lnTo>
                  <a:lnTo>
                    <a:pt x="126" y="70"/>
                  </a:lnTo>
                  <a:lnTo>
                    <a:pt x="126" y="72"/>
                  </a:lnTo>
                  <a:lnTo>
                    <a:pt x="126" y="74"/>
                  </a:lnTo>
                  <a:lnTo>
                    <a:pt x="126" y="76"/>
                  </a:lnTo>
                  <a:lnTo>
                    <a:pt x="126" y="78"/>
                  </a:lnTo>
                  <a:lnTo>
                    <a:pt x="126" y="80"/>
                  </a:lnTo>
                  <a:lnTo>
                    <a:pt x="126" y="82"/>
                  </a:lnTo>
                  <a:lnTo>
                    <a:pt x="126" y="82"/>
                  </a:lnTo>
                  <a:lnTo>
                    <a:pt x="126" y="84"/>
                  </a:lnTo>
                  <a:lnTo>
                    <a:pt x="126" y="86"/>
                  </a:lnTo>
                  <a:lnTo>
                    <a:pt x="126" y="88"/>
                  </a:lnTo>
                  <a:lnTo>
                    <a:pt x="126" y="90"/>
                  </a:lnTo>
                  <a:lnTo>
                    <a:pt x="126" y="92"/>
                  </a:lnTo>
                  <a:lnTo>
                    <a:pt x="126" y="94"/>
                  </a:lnTo>
                  <a:lnTo>
                    <a:pt x="126" y="96"/>
                  </a:lnTo>
                  <a:lnTo>
                    <a:pt x="126" y="96"/>
                  </a:lnTo>
                  <a:lnTo>
                    <a:pt x="126" y="98"/>
                  </a:lnTo>
                  <a:lnTo>
                    <a:pt x="126" y="100"/>
                  </a:lnTo>
                  <a:lnTo>
                    <a:pt x="128" y="102"/>
                  </a:lnTo>
                  <a:lnTo>
                    <a:pt x="128" y="104"/>
                  </a:lnTo>
                  <a:lnTo>
                    <a:pt x="128" y="106"/>
                  </a:lnTo>
                  <a:lnTo>
                    <a:pt x="128" y="108"/>
                  </a:lnTo>
                  <a:lnTo>
                    <a:pt x="128" y="110"/>
                  </a:lnTo>
                  <a:lnTo>
                    <a:pt x="128" y="112"/>
                  </a:lnTo>
                  <a:lnTo>
                    <a:pt x="128" y="114"/>
                  </a:lnTo>
                  <a:lnTo>
                    <a:pt x="128" y="116"/>
                  </a:lnTo>
                  <a:lnTo>
                    <a:pt x="128" y="118"/>
                  </a:lnTo>
                  <a:lnTo>
                    <a:pt x="130" y="118"/>
                  </a:lnTo>
                  <a:lnTo>
                    <a:pt x="130" y="120"/>
                  </a:lnTo>
                  <a:lnTo>
                    <a:pt x="130" y="122"/>
                  </a:lnTo>
                  <a:lnTo>
                    <a:pt x="130" y="124"/>
                  </a:lnTo>
                  <a:lnTo>
                    <a:pt x="130" y="126"/>
                  </a:lnTo>
                  <a:lnTo>
                    <a:pt x="130" y="128"/>
                  </a:lnTo>
                  <a:lnTo>
                    <a:pt x="130" y="130"/>
                  </a:lnTo>
                  <a:lnTo>
                    <a:pt x="130" y="132"/>
                  </a:lnTo>
                  <a:lnTo>
                    <a:pt x="130" y="134"/>
                  </a:lnTo>
                  <a:lnTo>
                    <a:pt x="130" y="136"/>
                  </a:lnTo>
                  <a:lnTo>
                    <a:pt x="130" y="138"/>
                  </a:lnTo>
                  <a:lnTo>
                    <a:pt x="130" y="140"/>
                  </a:lnTo>
                  <a:lnTo>
                    <a:pt x="128" y="140"/>
                  </a:lnTo>
                  <a:lnTo>
                    <a:pt x="128" y="142"/>
                  </a:lnTo>
                  <a:lnTo>
                    <a:pt x="130" y="142"/>
                  </a:lnTo>
                  <a:lnTo>
                    <a:pt x="130" y="144"/>
                  </a:lnTo>
                  <a:lnTo>
                    <a:pt x="132" y="144"/>
                  </a:lnTo>
                  <a:lnTo>
                    <a:pt x="130" y="144"/>
                  </a:lnTo>
                  <a:lnTo>
                    <a:pt x="130" y="146"/>
                  </a:lnTo>
                  <a:lnTo>
                    <a:pt x="130" y="148"/>
                  </a:lnTo>
                  <a:lnTo>
                    <a:pt x="132" y="148"/>
                  </a:lnTo>
                  <a:lnTo>
                    <a:pt x="134" y="148"/>
                  </a:lnTo>
                  <a:lnTo>
                    <a:pt x="134" y="150"/>
                  </a:lnTo>
                  <a:lnTo>
                    <a:pt x="132" y="150"/>
                  </a:lnTo>
                  <a:lnTo>
                    <a:pt x="132" y="152"/>
                  </a:lnTo>
                  <a:lnTo>
                    <a:pt x="134" y="152"/>
                  </a:lnTo>
                  <a:lnTo>
                    <a:pt x="134" y="154"/>
                  </a:lnTo>
                  <a:lnTo>
                    <a:pt x="132" y="154"/>
                  </a:lnTo>
                  <a:lnTo>
                    <a:pt x="130" y="154"/>
                  </a:lnTo>
                  <a:lnTo>
                    <a:pt x="128" y="154"/>
                  </a:lnTo>
                  <a:lnTo>
                    <a:pt x="126" y="154"/>
                  </a:lnTo>
                  <a:lnTo>
                    <a:pt x="126" y="156"/>
                  </a:lnTo>
                  <a:lnTo>
                    <a:pt x="126" y="156"/>
                  </a:lnTo>
                  <a:lnTo>
                    <a:pt x="126" y="158"/>
                  </a:lnTo>
                  <a:lnTo>
                    <a:pt x="124" y="158"/>
                  </a:lnTo>
                  <a:lnTo>
                    <a:pt x="122" y="158"/>
                  </a:lnTo>
                  <a:lnTo>
                    <a:pt x="122" y="160"/>
                  </a:lnTo>
                  <a:lnTo>
                    <a:pt x="120" y="160"/>
                  </a:lnTo>
                  <a:lnTo>
                    <a:pt x="118" y="160"/>
                  </a:lnTo>
                  <a:lnTo>
                    <a:pt x="116" y="158"/>
                  </a:lnTo>
                  <a:lnTo>
                    <a:pt x="114" y="158"/>
                  </a:lnTo>
                  <a:lnTo>
                    <a:pt x="112" y="160"/>
                  </a:lnTo>
                  <a:lnTo>
                    <a:pt x="110" y="160"/>
                  </a:lnTo>
                  <a:lnTo>
                    <a:pt x="108" y="160"/>
                  </a:lnTo>
                  <a:lnTo>
                    <a:pt x="108" y="162"/>
                  </a:lnTo>
                  <a:lnTo>
                    <a:pt x="108" y="164"/>
                  </a:lnTo>
                  <a:lnTo>
                    <a:pt x="110" y="164"/>
                  </a:lnTo>
                  <a:lnTo>
                    <a:pt x="110" y="166"/>
                  </a:lnTo>
                  <a:lnTo>
                    <a:pt x="110" y="168"/>
                  </a:lnTo>
                  <a:lnTo>
                    <a:pt x="110" y="170"/>
                  </a:lnTo>
                  <a:lnTo>
                    <a:pt x="110" y="172"/>
                  </a:lnTo>
                  <a:lnTo>
                    <a:pt x="108" y="172"/>
                  </a:lnTo>
                  <a:lnTo>
                    <a:pt x="108" y="174"/>
                  </a:lnTo>
                  <a:lnTo>
                    <a:pt x="106" y="174"/>
                  </a:lnTo>
                  <a:lnTo>
                    <a:pt x="106" y="176"/>
                  </a:lnTo>
                  <a:lnTo>
                    <a:pt x="104" y="176"/>
                  </a:lnTo>
                  <a:lnTo>
                    <a:pt x="102" y="176"/>
                  </a:lnTo>
                  <a:lnTo>
                    <a:pt x="102" y="178"/>
                  </a:lnTo>
                  <a:lnTo>
                    <a:pt x="102" y="180"/>
                  </a:lnTo>
                  <a:lnTo>
                    <a:pt x="102" y="182"/>
                  </a:lnTo>
                  <a:lnTo>
                    <a:pt x="102" y="184"/>
                  </a:lnTo>
                  <a:lnTo>
                    <a:pt x="100" y="184"/>
                  </a:lnTo>
                  <a:lnTo>
                    <a:pt x="100" y="186"/>
                  </a:lnTo>
                  <a:lnTo>
                    <a:pt x="98" y="186"/>
                  </a:lnTo>
                  <a:lnTo>
                    <a:pt x="96" y="186"/>
                  </a:lnTo>
                  <a:lnTo>
                    <a:pt x="94" y="186"/>
                  </a:lnTo>
                  <a:lnTo>
                    <a:pt x="94" y="188"/>
                  </a:lnTo>
                  <a:lnTo>
                    <a:pt x="94" y="190"/>
                  </a:lnTo>
                  <a:lnTo>
                    <a:pt x="92" y="190"/>
                  </a:lnTo>
                  <a:lnTo>
                    <a:pt x="92" y="192"/>
                  </a:lnTo>
                  <a:lnTo>
                    <a:pt x="92" y="192"/>
                  </a:lnTo>
                  <a:lnTo>
                    <a:pt x="92" y="194"/>
                  </a:lnTo>
                  <a:lnTo>
                    <a:pt x="92" y="196"/>
                  </a:lnTo>
                  <a:lnTo>
                    <a:pt x="92" y="198"/>
                  </a:lnTo>
                  <a:lnTo>
                    <a:pt x="92" y="200"/>
                  </a:lnTo>
                  <a:lnTo>
                    <a:pt x="90" y="200"/>
                  </a:lnTo>
                  <a:lnTo>
                    <a:pt x="88" y="200"/>
                  </a:lnTo>
                  <a:lnTo>
                    <a:pt x="86" y="200"/>
                  </a:lnTo>
                  <a:lnTo>
                    <a:pt x="86" y="202"/>
                  </a:lnTo>
                  <a:lnTo>
                    <a:pt x="84" y="200"/>
                  </a:lnTo>
                  <a:lnTo>
                    <a:pt x="82" y="200"/>
                  </a:lnTo>
                  <a:lnTo>
                    <a:pt x="80" y="200"/>
                  </a:lnTo>
                  <a:lnTo>
                    <a:pt x="78" y="200"/>
                  </a:lnTo>
                  <a:lnTo>
                    <a:pt x="78" y="198"/>
                  </a:lnTo>
                  <a:lnTo>
                    <a:pt x="78" y="198"/>
                  </a:lnTo>
                  <a:lnTo>
                    <a:pt x="78" y="196"/>
                  </a:lnTo>
                  <a:lnTo>
                    <a:pt x="78" y="194"/>
                  </a:lnTo>
                  <a:lnTo>
                    <a:pt x="78" y="192"/>
                  </a:lnTo>
                  <a:lnTo>
                    <a:pt x="76" y="192"/>
                  </a:lnTo>
                  <a:lnTo>
                    <a:pt x="74" y="192"/>
                  </a:lnTo>
                  <a:lnTo>
                    <a:pt x="74" y="192"/>
                  </a:lnTo>
                  <a:lnTo>
                    <a:pt x="72" y="192"/>
                  </a:lnTo>
                  <a:lnTo>
                    <a:pt x="74" y="192"/>
                  </a:lnTo>
                  <a:lnTo>
                    <a:pt x="76" y="192"/>
                  </a:lnTo>
                  <a:lnTo>
                    <a:pt x="76" y="194"/>
                  </a:lnTo>
                  <a:lnTo>
                    <a:pt x="74" y="194"/>
                  </a:lnTo>
                  <a:lnTo>
                    <a:pt x="72" y="194"/>
                  </a:lnTo>
                  <a:lnTo>
                    <a:pt x="72" y="196"/>
                  </a:lnTo>
                  <a:lnTo>
                    <a:pt x="70" y="196"/>
                  </a:lnTo>
                  <a:lnTo>
                    <a:pt x="70" y="194"/>
                  </a:lnTo>
                  <a:lnTo>
                    <a:pt x="70" y="196"/>
                  </a:lnTo>
                  <a:lnTo>
                    <a:pt x="70" y="198"/>
                  </a:lnTo>
                  <a:lnTo>
                    <a:pt x="72" y="198"/>
                  </a:lnTo>
                  <a:lnTo>
                    <a:pt x="70" y="198"/>
                  </a:lnTo>
                  <a:lnTo>
                    <a:pt x="70" y="200"/>
                  </a:lnTo>
                  <a:lnTo>
                    <a:pt x="68" y="200"/>
                  </a:lnTo>
                  <a:lnTo>
                    <a:pt x="68" y="202"/>
                  </a:lnTo>
                  <a:lnTo>
                    <a:pt x="68" y="204"/>
                  </a:lnTo>
                  <a:lnTo>
                    <a:pt x="68" y="206"/>
                  </a:lnTo>
                  <a:lnTo>
                    <a:pt x="66" y="206"/>
                  </a:lnTo>
                  <a:lnTo>
                    <a:pt x="64" y="206"/>
                  </a:lnTo>
                  <a:lnTo>
                    <a:pt x="64" y="208"/>
                  </a:lnTo>
                  <a:lnTo>
                    <a:pt x="64" y="210"/>
                  </a:lnTo>
                  <a:lnTo>
                    <a:pt x="64" y="212"/>
                  </a:lnTo>
                  <a:lnTo>
                    <a:pt x="62" y="212"/>
                  </a:lnTo>
                  <a:lnTo>
                    <a:pt x="62" y="210"/>
                  </a:lnTo>
                  <a:lnTo>
                    <a:pt x="62" y="208"/>
                  </a:lnTo>
                  <a:lnTo>
                    <a:pt x="60" y="208"/>
                  </a:lnTo>
                  <a:lnTo>
                    <a:pt x="58" y="208"/>
                  </a:lnTo>
                  <a:lnTo>
                    <a:pt x="58" y="206"/>
                  </a:lnTo>
                  <a:lnTo>
                    <a:pt x="56" y="206"/>
                  </a:lnTo>
                  <a:lnTo>
                    <a:pt x="56" y="204"/>
                  </a:lnTo>
                  <a:lnTo>
                    <a:pt x="54" y="204"/>
                  </a:lnTo>
                  <a:lnTo>
                    <a:pt x="52" y="204"/>
                  </a:lnTo>
                  <a:lnTo>
                    <a:pt x="52" y="206"/>
                  </a:lnTo>
                  <a:lnTo>
                    <a:pt x="50" y="206"/>
                  </a:lnTo>
                  <a:lnTo>
                    <a:pt x="50" y="208"/>
                  </a:lnTo>
                  <a:lnTo>
                    <a:pt x="48" y="208"/>
                  </a:lnTo>
                  <a:lnTo>
                    <a:pt x="46" y="208"/>
                  </a:lnTo>
                  <a:lnTo>
                    <a:pt x="46" y="210"/>
                  </a:lnTo>
                  <a:lnTo>
                    <a:pt x="44" y="210"/>
                  </a:lnTo>
                  <a:lnTo>
                    <a:pt x="46" y="210"/>
                  </a:lnTo>
                  <a:lnTo>
                    <a:pt x="46" y="212"/>
                  </a:lnTo>
                  <a:lnTo>
                    <a:pt x="44" y="212"/>
                  </a:lnTo>
                  <a:lnTo>
                    <a:pt x="44" y="214"/>
                  </a:lnTo>
                  <a:lnTo>
                    <a:pt x="44" y="216"/>
                  </a:lnTo>
                  <a:lnTo>
                    <a:pt x="42" y="216"/>
                  </a:lnTo>
                  <a:lnTo>
                    <a:pt x="42" y="214"/>
                  </a:lnTo>
                  <a:lnTo>
                    <a:pt x="40" y="214"/>
                  </a:lnTo>
                  <a:lnTo>
                    <a:pt x="38" y="214"/>
                  </a:lnTo>
                  <a:lnTo>
                    <a:pt x="38" y="212"/>
                  </a:lnTo>
                  <a:lnTo>
                    <a:pt x="36" y="212"/>
                  </a:lnTo>
                  <a:lnTo>
                    <a:pt x="34" y="212"/>
                  </a:lnTo>
                  <a:lnTo>
                    <a:pt x="34" y="210"/>
                  </a:lnTo>
                  <a:lnTo>
                    <a:pt x="32" y="210"/>
                  </a:lnTo>
                  <a:lnTo>
                    <a:pt x="30" y="210"/>
                  </a:lnTo>
                  <a:lnTo>
                    <a:pt x="30" y="208"/>
                  </a:lnTo>
                  <a:lnTo>
                    <a:pt x="30" y="208"/>
                  </a:lnTo>
                  <a:lnTo>
                    <a:pt x="28" y="208"/>
                  </a:lnTo>
                  <a:lnTo>
                    <a:pt x="28" y="210"/>
                  </a:lnTo>
                  <a:lnTo>
                    <a:pt x="26" y="210"/>
                  </a:lnTo>
                  <a:lnTo>
                    <a:pt x="24" y="210"/>
                  </a:lnTo>
                  <a:lnTo>
                    <a:pt x="24" y="208"/>
                  </a:lnTo>
                  <a:lnTo>
                    <a:pt x="22" y="208"/>
                  </a:lnTo>
                  <a:lnTo>
                    <a:pt x="22" y="210"/>
                  </a:lnTo>
                  <a:lnTo>
                    <a:pt x="22" y="212"/>
                  </a:lnTo>
                  <a:lnTo>
                    <a:pt x="24" y="212"/>
                  </a:lnTo>
                  <a:lnTo>
                    <a:pt x="24" y="214"/>
                  </a:lnTo>
                  <a:lnTo>
                    <a:pt x="22" y="214"/>
                  </a:lnTo>
                  <a:lnTo>
                    <a:pt x="22" y="216"/>
                  </a:lnTo>
                  <a:lnTo>
                    <a:pt x="20" y="216"/>
                  </a:lnTo>
                  <a:lnTo>
                    <a:pt x="20" y="214"/>
                  </a:lnTo>
                  <a:lnTo>
                    <a:pt x="20" y="212"/>
                  </a:lnTo>
                  <a:lnTo>
                    <a:pt x="18" y="212"/>
                  </a:lnTo>
                  <a:lnTo>
                    <a:pt x="16" y="212"/>
                  </a:lnTo>
                  <a:lnTo>
                    <a:pt x="14" y="212"/>
                  </a:lnTo>
                  <a:lnTo>
                    <a:pt x="14" y="214"/>
                  </a:lnTo>
                  <a:lnTo>
                    <a:pt x="12" y="214"/>
                  </a:lnTo>
                  <a:lnTo>
                    <a:pt x="12" y="212"/>
                  </a:lnTo>
                  <a:lnTo>
                    <a:pt x="10" y="212"/>
                  </a:lnTo>
                  <a:lnTo>
                    <a:pt x="10" y="210"/>
                  </a:lnTo>
                  <a:lnTo>
                    <a:pt x="10" y="212"/>
                  </a:lnTo>
                  <a:lnTo>
                    <a:pt x="8" y="212"/>
                  </a:lnTo>
                  <a:lnTo>
                    <a:pt x="8" y="214"/>
                  </a:lnTo>
                  <a:lnTo>
                    <a:pt x="8" y="216"/>
                  </a:lnTo>
                  <a:lnTo>
                    <a:pt x="10" y="216"/>
                  </a:lnTo>
                  <a:lnTo>
                    <a:pt x="10" y="218"/>
                  </a:lnTo>
                  <a:lnTo>
                    <a:pt x="8" y="218"/>
                  </a:lnTo>
                  <a:lnTo>
                    <a:pt x="8" y="220"/>
                  </a:lnTo>
                  <a:lnTo>
                    <a:pt x="6" y="220"/>
                  </a:lnTo>
                  <a:lnTo>
                    <a:pt x="6" y="218"/>
                  </a:lnTo>
                  <a:lnTo>
                    <a:pt x="4" y="218"/>
                  </a:lnTo>
                  <a:lnTo>
                    <a:pt x="2" y="218"/>
                  </a:lnTo>
                  <a:lnTo>
                    <a:pt x="2" y="216"/>
                  </a:lnTo>
                  <a:lnTo>
                    <a:pt x="4" y="216"/>
                  </a:lnTo>
                  <a:lnTo>
                    <a:pt x="2" y="216"/>
                  </a:lnTo>
                  <a:lnTo>
                    <a:pt x="2" y="214"/>
                  </a:lnTo>
                  <a:lnTo>
                    <a:pt x="0" y="214"/>
                  </a:lnTo>
                  <a:lnTo>
                    <a:pt x="0" y="212"/>
                  </a:lnTo>
                  <a:lnTo>
                    <a:pt x="2" y="212"/>
                  </a:lnTo>
                  <a:lnTo>
                    <a:pt x="2" y="214"/>
                  </a:lnTo>
                  <a:lnTo>
                    <a:pt x="4" y="214"/>
                  </a:lnTo>
                  <a:lnTo>
                    <a:pt x="4" y="212"/>
                  </a:lnTo>
                  <a:lnTo>
                    <a:pt x="2" y="212"/>
                  </a:lnTo>
                  <a:lnTo>
                    <a:pt x="2" y="210"/>
                  </a:lnTo>
                  <a:lnTo>
                    <a:pt x="2" y="212"/>
                  </a:lnTo>
                  <a:lnTo>
                    <a:pt x="4" y="212"/>
                  </a:lnTo>
                  <a:lnTo>
                    <a:pt x="4" y="210"/>
                  </a:lnTo>
                  <a:lnTo>
                    <a:pt x="4" y="208"/>
                  </a:lnTo>
                  <a:lnTo>
                    <a:pt x="4" y="206"/>
                  </a:lnTo>
                  <a:lnTo>
                    <a:pt x="2" y="206"/>
                  </a:lnTo>
                  <a:lnTo>
                    <a:pt x="2" y="204"/>
                  </a:lnTo>
                  <a:lnTo>
                    <a:pt x="4" y="204"/>
                  </a:lnTo>
                  <a:lnTo>
                    <a:pt x="6" y="204"/>
                  </a:lnTo>
                  <a:lnTo>
                    <a:pt x="6" y="202"/>
                  </a:lnTo>
                  <a:lnTo>
                    <a:pt x="4" y="202"/>
                  </a:lnTo>
                  <a:lnTo>
                    <a:pt x="4" y="200"/>
                  </a:lnTo>
                  <a:lnTo>
                    <a:pt x="4" y="202"/>
                  </a:lnTo>
                  <a:lnTo>
                    <a:pt x="6" y="202"/>
                  </a:lnTo>
                  <a:lnTo>
                    <a:pt x="6" y="200"/>
                  </a:lnTo>
                  <a:lnTo>
                    <a:pt x="8" y="200"/>
                  </a:lnTo>
                  <a:lnTo>
                    <a:pt x="8" y="198"/>
                  </a:lnTo>
                  <a:lnTo>
                    <a:pt x="6" y="198"/>
                  </a:lnTo>
                  <a:lnTo>
                    <a:pt x="8" y="198"/>
                  </a:lnTo>
                  <a:lnTo>
                    <a:pt x="6" y="198"/>
                  </a:lnTo>
                  <a:lnTo>
                    <a:pt x="6" y="196"/>
                  </a:lnTo>
                  <a:lnTo>
                    <a:pt x="4" y="196"/>
                  </a:lnTo>
                  <a:lnTo>
                    <a:pt x="4" y="194"/>
                  </a:lnTo>
                  <a:lnTo>
                    <a:pt x="4" y="192"/>
                  </a:lnTo>
                  <a:lnTo>
                    <a:pt x="4" y="194"/>
                  </a:lnTo>
                  <a:lnTo>
                    <a:pt x="6" y="194"/>
                  </a:lnTo>
                  <a:lnTo>
                    <a:pt x="6" y="192"/>
                  </a:lnTo>
                  <a:lnTo>
                    <a:pt x="6" y="192"/>
                  </a:lnTo>
                  <a:lnTo>
                    <a:pt x="8" y="192"/>
                  </a:lnTo>
                  <a:lnTo>
                    <a:pt x="8" y="192"/>
                  </a:lnTo>
                  <a:lnTo>
                    <a:pt x="8" y="192"/>
                  </a:lnTo>
                  <a:lnTo>
                    <a:pt x="10" y="192"/>
                  </a:lnTo>
                  <a:lnTo>
                    <a:pt x="10" y="192"/>
                  </a:lnTo>
                  <a:lnTo>
                    <a:pt x="10" y="192"/>
                  </a:lnTo>
                  <a:lnTo>
                    <a:pt x="12" y="192"/>
                  </a:lnTo>
                  <a:lnTo>
                    <a:pt x="10" y="192"/>
                  </a:lnTo>
                  <a:lnTo>
                    <a:pt x="10" y="190"/>
                  </a:lnTo>
                  <a:lnTo>
                    <a:pt x="12" y="190"/>
                  </a:lnTo>
                  <a:lnTo>
                    <a:pt x="12" y="188"/>
                  </a:lnTo>
                  <a:lnTo>
                    <a:pt x="14" y="188"/>
                  </a:lnTo>
                  <a:lnTo>
                    <a:pt x="14" y="186"/>
                  </a:lnTo>
                  <a:lnTo>
                    <a:pt x="14" y="184"/>
                  </a:lnTo>
                  <a:lnTo>
                    <a:pt x="14" y="182"/>
                  </a:lnTo>
                  <a:lnTo>
                    <a:pt x="16" y="182"/>
                  </a:lnTo>
                  <a:lnTo>
                    <a:pt x="16" y="180"/>
                  </a:lnTo>
                  <a:lnTo>
                    <a:pt x="18" y="180"/>
                  </a:lnTo>
                  <a:lnTo>
                    <a:pt x="18" y="178"/>
                  </a:lnTo>
                  <a:lnTo>
                    <a:pt x="18" y="176"/>
                  </a:lnTo>
                  <a:lnTo>
                    <a:pt x="20" y="176"/>
                  </a:lnTo>
                  <a:lnTo>
                    <a:pt x="18" y="176"/>
                  </a:lnTo>
                  <a:lnTo>
                    <a:pt x="18" y="174"/>
                  </a:lnTo>
                  <a:lnTo>
                    <a:pt x="20" y="174"/>
                  </a:lnTo>
                  <a:lnTo>
                    <a:pt x="18" y="174"/>
                  </a:lnTo>
                  <a:lnTo>
                    <a:pt x="20" y="174"/>
                  </a:lnTo>
                  <a:lnTo>
                    <a:pt x="18" y="172"/>
                  </a:lnTo>
                  <a:lnTo>
                    <a:pt x="20" y="172"/>
                  </a:lnTo>
                  <a:lnTo>
                    <a:pt x="20" y="170"/>
                  </a:lnTo>
                  <a:lnTo>
                    <a:pt x="22" y="170"/>
                  </a:lnTo>
                  <a:lnTo>
                    <a:pt x="24" y="170"/>
                  </a:lnTo>
                  <a:lnTo>
                    <a:pt x="24" y="168"/>
                  </a:lnTo>
                  <a:lnTo>
                    <a:pt x="24" y="166"/>
                  </a:lnTo>
                  <a:lnTo>
                    <a:pt x="24" y="164"/>
                  </a:lnTo>
                  <a:lnTo>
                    <a:pt x="22" y="164"/>
                  </a:lnTo>
                  <a:lnTo>
                    <a:pt x="22" y="162"/>
                  </a:lnTo>
                  <a:lnTo>
                    <a:pt x="22" y="160"/>
                  </a:lnTo>
                  <a:lnTo>
                    <a:pt x="22" y="158"/>
                  </a:lnTo>
                  <a:lnTo>
                    <a:pt x="22" y="156"/>
                  </a:lnTo>
                  <a:lnTo>
                    <a:pt x="22" y="154"/>
                  </a:lnTo>
                  <a:lnTo>
                    <a:pt x="20" y="154"/>
                  </a:lnTo>
                  <a:lnTo>
                    <a:pt x="20" y="152"/>
                  </a:lnTo>
                  <a:lnTo>
                    <a:pt x="20" y="150"/>
                  </a:lnTo>
                  <a:lnTo>
                    <a:pt x="18" y="148"/>
                  </a:lnTo>
                  <a:lnTo>
                    <a:pt x="16" y="148"/>
                  </a:lnTo>
                  <a:lnTo>
                    <a:pt x="16" y="146"/>
                  </a:lnTo>
                  <a:lnTo>
                    <a:pt x="16" y="148"/>
                  </a:lnTo>
                  <a:lnTo>
                    <a:pt x="16" y="146"/>
                  </a:lnTo>
                  <a:lnTo>
                    <a:pt x="16" y="144"/>
                  </a:lnTo>
                  <a:lnTo>
                    <a:pt x="18" y="144"/>
                  </a:lnTo>
                  <a:lnTo>
                    <a:pt x="16" y="144"/>
                  </a:lnTo>
                  <a:lnTo>
                    <a:pt x="16" y="144"/>
                  </a:lnTo>
                  <a:lnTo>
                    <a:pt x="18" y="144"/>
                  </a:lnTo>
                  <a:lnTo>
                    <a:pt x="18" y="142"/>
                  </a:lnTo>
                  <a:lnTo>
                    <a:pt x="18" y="140"/>
                  </a:lnTo>
                  <a:lnTo>
                    <a:pt x="18" y="142"/>
                  </a:lnTo>
                  <a:lnTo>
                    <a:pt x="18" y="140"/>
                  </a:lnTo>
                  <a:lnTo>
                    <a:pt x="18" y="138"/>
                  </a:lnTo>
                  <a:lnTo>
                    <a:pt x="16" y="138"/>
                  </a:lnTo>
                  <a:lnTo>
                    <a:pt x="18" y="138"/>
                  </a:lnTo>
                  <a:lnTo>
                    <a:pt x="18" y="136"/>
                  </a:lnTo>
                  <a:lnTo>
                    <a:pt x="20" y="136"/>
                  </a:lnTo>
                  <a:lnTo>
                    <a:pt x="20" y="134"/>
                  </a:lnTo>
                  <a:lnTo>
                    <a:pt x="20" y="130"/>
                  </a:lnTo>
                  <a:lnTo>
                    <a:pt x="20" y="128"/>
                  </a:lnTo>
                  <a:lnTo>
                    <a:pt x="20" y="126"/>
                  </a:lnTo>
                  <a:lnTo>
                    <a:pt x="20" y="124"/>
                  </a:lnTo>
                  <a:lnTo>
                    <a:pt x="20" y="122"/>
                  </a:lnTo>
                  <a:lnTo>
                    <a:pt x="20" y="120"/>
                  </a:lnTo>
                  <a:lnTo>
                    <a:pt x="18" y="120"/>
                  </a:lnTo>
                  <a:lnTo>
                    <a:pt x="18" y="118"/>
                  </a:lnTo>
                  <a:lnTo>
                    <a:pt x="18" y="116"/>
                  </a:lnTo>
                  <a:lnTo>
                    <a:pt x="18" y="114"/>
                  </a:lnTo>
                  <a:lnTo>
                    <a:pt x="18" y="112"/>
                  </a:lnTo>
                  <a:lnTo>
                    <a:pt x="18" y="108"/>
                  </a:lnTo>
                  <a:lnTo>
                    <a:pt x="18" y="106"/>
                  </a:lnTo>
                  <a:lnTo>
                    <a:pt x="18" y="104"/>
                  </a:lnTo>
                  <a:lnTo>
                    <a:pt x="18" y="102"/>
                  </a:lnTo>
                  <a:lnTo>
                    <a:pt x="18" y="100"/>
                  </a:lnTo>
                  <a:lnTo>
                    <a:pt x="18" y="98"/>
                  </a:lnTo>
                  <a:lnTo>
                    <a:pt x="18" y="96"/>
                  </a:lnTo>
                  <a:lnTo>
                    <a:pt x="18" y="96"/>
                  </a:lnTo>
                  <a:lnTo>
                    <a:pt x="18" y="94"/>
                  </a:lnTo>
                  <a:lnTo>
                    <a:pt x="18" y="92"/>
                  </a:lnTo>
                  <a:lnTo>
                    <a:pt x="18" y="90"/>
                  </a:lnTo>
                  <a:lnTo>
                    <a:pt x="16" y="90"/>
                  </a:lnTo>
                  <a:lnTo>
                    <a:pt x="16" y="88"/>
                  </a:lnTo>
                  <a:lnTo>
                    <a:pt x="16" y="86"/>
                  </a:lnTo>
                  <a:lnTo>
                    <a:pt x="16" y="84"/>
                  </a:lnTo>
                  <a:lnTo>
                    <a:pt x="16" y="82"/>
                  </a:lnTo>
                  <a:lnTo>
                    <a:pt x="16" y="80"/>
                  </a:lnTo>
                  <a:lnTo>
                    <a:pt x="16" y="78"/>
                  </a:lnTo>
                  <a:lnTo>
                    <a:pt x="16" y="76"/>
                  </a:lnTo>
                  <a:lnTo>
                    <a:pt x="16" y="74"/>
                  </a:lnTo>
                  <a:lnTo>
                    <a:pt x="16" y="72"/>
                  </a:lnTo>
                  <a:lnTo>
                    <a:pt x="16" y="70"/>
                  </a:lnTo>
                  <a:lnTo>
                    <a:pt x="16" y="68"/>
                  </a:lnTo>
                  <a:lnTo>
                    <a:pt x="16" y="66"/>
                  </a:lnTo>
                  <a:lnTo>
                    <a:pt x="16" y="64"/>
                  </a:lnTo>
                  <a:lnTo>
                    <a:pt x="16" y="62"/>
                  </a:lnTo>
                  <a:lnTo>
                    <a:pt x="16" y="60"/>
                  </a:lnTo>
                  <a:lnTo>
                    <a:pt x="16" y="58"/>
                  </a:lnTo>
                  <a:lnTo>
                    <a:pt x="14" y="58"/>
                  </a:lnTo>
                  <a:lnTo>
                    <a:pt x="14" y="56"/>
                  </a:lnTo>
                  <a:lnTo>
                    <a:pt x="14" y="54"/>
                  </a:lnTo>
                  <a:lnTo>
                    <a:pt x="14" y="52"/>
                  </a:lnTo>
                  <a:lnTo>
                    <a:pt x="14" y="50"/>
                  </a:lnTo>
                  <a:lnTo>
                    <a:pt x="14" y="48"/>
                  </a:lnTo>
                  <a:lnTo>
                    <a:pt x="14" y="48"/>
                  </a:lnTo>
                  <a:lnTo>
                    <a:pt x="14" y="46"/>
                  </a:lnTo>
                  <a:lnTo>
                    <a:pt x="14" y="44"/>
                  </a:lnTo>
                  <a:lnTo>
                    <a:pt x="14" y="42"/>
                  </a:lnTo>
                  <a:lnTo>
                    <a:pt x="14" y="40"/>
                  </a:lnTo>
                  <a:lnTo>
                    <a:pt x="14" y="38"/>
                  </a:lnTo>
                  <a:lnTo>
                    <a:pt x="14" y="36"/>
                  </a:lnTo>
                  <a:lnTo>
                    <a:pt x="14" y="34"/>
                  </a:lnTo>
                  <a:lnTo>
                    <a:pt x="14" y="32"/>
                  </a:lnTo>
                  <a:lnTo>
                    <a:pt x="12" y="32"/>
                  </a:lnTo>
                  <a:lnTo>
                    <a:pt x="12" y="30"/>
                  </a:lnTo>
                  <a:lnTo>
                    <a:pt x="12" y="28"/>
                  </a:lnTo>
                  <a:lnTo>
                    <a:pt x="12" y="26"/>
                  </a:lnTo>
                  <a:lnTo>
                    <a:pt x="12" y="24"/>
                  </a:lnTo>
                  <a:lnTo>
                    <a:pt x="12" y="22"/>
                  </a:lnTo>
                  <a:lnTo>
                    <a:pt x="12" y="20"/>
                  </a:lnTo>
                  <a:lnTo>
                    <a:pt x="12" y="18"/>
                  </a:lnTo>
                  <a:lnTo>
                    <a:pt x="12" y="16"/>
                  </a:lnTo>
                  <a:lnTo>
                    <a:pt x="12" y="14"/>
                  </a:lnTo>
                  <a:lnTo>
                    <a:pt x="12" y="12"/>
                  </a:lnTo>
                  <a:lnTo>
                    <a:pt x="12" y="10"/>
                  </a:lnTo>
                  <a:lnTo>
                    <a:pt x="12" y="12"/>
                  </a:lnTo>
                  <a:lnTo>
                    <a:pt x="14" y="12"/>
                  </a:lnTo>
                  <a:lnTo>
                    <a:pt x="16" y="12"/>
                  </a:lnTo>
                  <a:lnTo>
                    <a:pt x="16" y="14"/>
                  </a:lnTo>
                  <a:lnTo>
                    <a:pt x="18" y="14"/>
                  </a:lnTo>
                  <a:lnTo>
                    <a:pt x="20" y="14"/>
                  </a:lnTo>
                  <a:lnTo>
                    <a:pt x="20" y="16"/>
                  </a:lnTo>
                  <a:lnTo>
                    <a:pt x="20" y="14"/>
                  </a:lnTo>
                  <a:lnTo>
                    <a:pt x="22" y="14"/>
                  </a:lnTo>
                  <a:lnTo>
                    <a:pt x="24" y="14"/>
                  </a:lnTo>
                  <a:lnTo>
                    <a:pt x="26" y="14"/>
                  </a:lnTo>
                  <a:lnTo>
                    <a:pt x="28" y="14"/>
                  </a:lnTo>
                  <a:lnTo>
                    <a:pt x="28" y="12"/>
                  </a:lnTo>
                  <a:lnTo>
                    <a:pt x="30" y="12"/>
                  </a:lnTo>
                  <a:lnTo>
                    <a:pt x="30" y="12"/>
                  </a:lnTo>
                  <a:lnTo>
                    <a:pt x="30" y="10"/>
                  </a:lnTo>
                  <a:lnTo>
                    <a:pt x="32" y="10"/>
                  </a:lnTo>
                  <a:lnTo>
                    <a:pt x="34" y="10"/>
                  </a:lnTo>
                  <a:lnTo>
                    <a:pt x="34" y="8"/>
                  </a:lnTo>
                  <a:lnTo>
                    <a:pt x="36" y="8"/>
                  </a:lnTo>
                  <a:lnTo>
                    <a:pt x="36" y="6"/>
                  </a:lnTo>
                  <a:lnTo>
                    <a:pt x="38" y="6"/>
                  </a:lnTo>
                  <a:lnTo>
                    <a:pt x="40" y="6"/>
                  </a:lnTo>
                  <a:lnTo>
                    <a:pt x="42" y="6"/>
                  </a:lnTo>
                  <a:lnTo>
                    <a:pt x="44" y="6"/>
                  </a:lnTo>
                  <a:lnTo>
                    <a:pt x="46" y="6"/>
                  </a:lnTo>
                  <a:lnTo>
                    <a:pt x="50" y="4"/>
                  </a:lnTo>
                  <a:lnTo>
                    <a:pt x="52" y="4"/>
                  </a:lnTo>
                  <a:lnTo>
                    <a:pt x="54" y="4"/>
                  </a:lnTo>
                  <a:lnTo>
                    <a:pt x="56" y="4"/>
                  </a:lnTo>
                  <a:lnTo>
                    <a:pt x="58" y="4"/>
                  </a:lnTo>
                  <a:lnTo>
                    <a:pt x="60" y="4"/>
                  </a:lnTo>
                  <a:lnTo>
                    <a:pt x="62" y="4"/>
                  </a:lnTo>
                  <a:lnTo>
                    <a:pt x="64" y="4"/>
                  </a:lnTo>
                  <a:lnTo>
                    <a:pt x="66" y="4"/>
                  </a:lnTo>
                  <a:lnTo>
                    <a:pt x="68" y="4"/>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27" name="Freeform 1812">
              <a:extLst>
                <a:ext uri="{FF2B5EF4-FFF2-40B4-BE49-F238E27FC236}">
                  <a16:creationId xmlns:a16="http://schemas.microsoft.com/office/drawing/2014/main" id="{7F0F64EF-C5A6-0ECC-57FA-275589465721}"/>
                </a:ext>
              </a:extLst>
            </p:cNvPr>
            <p:cNvSpPr>
              <a:spLocks noEditPoints="1"/>
            </p:cNvSpPr>
            <p:nvPr/>
          </p:nvSpPr>
          <p:spPr bwMode="auto">
            <a:xfrm rot="21201035">
              <a:off x="4959721" y="3344699"/>
              <a:ext cx="637889" cy="289574"/>
            </a:xfrm>
            <a:custGeom>
              <a:avLst/>
              <a:gdLst>
                <a:gd name="T0" fmla="*/ 6 w 322"/>
                <a:gd name="T1" fmla="*/ 155 h 155"/>
                <a:gd name="T2" fmla="*/ 208 w 322"/>
                <a:gd name="T3" fmla="*/ 4 h 155"/>
                <a:gd name="T4" fmla="*/ 218 w 322"/>
                <a:gd name="T5" fmla="*/ 12 h 155"/>
                <a:gd name="T6" fmla="*/ 234 w 322"/>
                <a:gd name="T7" fmla="*/ 16 h 155"/>
                <a:gd name="T8" fmla="*/ 244 w 322"/>
                <a:gd name="T9" fmla="*/ 16 h 155"/>
                <a:gd name="T10" fmla="*/ 258 w 322"/>
                <a:gd name="T11" fmla="*/ 18 h 155"/>
                <a:gd name="T12" fmla="*/ 272 w 322"/>
                <a:gd name="T13" fmla="*/ 10 h 155"/>
                <a:gd name="T14" fmla="*/ 280 w 322"/>
                <a:gd name="T15" fmla="*/ 18 h 155"/>
                <a:gd name="T16" fmla="*/ 288 w 322"/>
                <a:gd name="T17" fmla="*/ 26 h 155"/>
                <a:gd name="T18" fmla="*/ 290 w 322"/>
                <a:gd name="T19" fmla="*/ 42 h 155"/>
                <a:gd name="T20" fmla="*/ 296 w 322"/>
                <a:gd name="T21" fmla="*/ 52 h 155"/>
                <a:gd name="T22" fmla="*/ 306 w 322"/>
                <a:gd name="T23" fmla="*/ 60 h 155"/>
                <a:gd name="T24" fmla="*/ 314 w 322"/>
                <a:gd name="T25" fmla="*/ 68 h 155"/>
                <a:gd name="T26" fmla="*/ 316 w 322"/>
                <a:gd name="T27" fmla="*/ 76 h 155"/>
                <a:gd name="T28" fmla="*/ 304 w 322"/>
                <a:gd name="T29" fmla="*/ 86 h 155"/>
                <a:gd name="T30" fmla="*/ 294 w 322"/>
                <a:gd name="T31" fmla="*/ 96 h 155"/>
                <a:gd name="T32" fmla="*/ 288 w 322"/>
                <a:gd name="T33" fmla="*/ 104 h 155"/>
                <a:gd name="T34" fmla="*/ 280 w 322"/>
                <a:gd name="T35" fmla="*/ 110 h 155"/>
                <a:gd name="T36" fmla="*/ 270 w 322"/>
                <a:gd name="T37" fmla="*/ 120 h 155"/>
                <a:gd name="T38" fmla="*/ 256 w 322"/>
                <a:gd name="T39" fmla="*/ 126 h 155"/>
                <a:gd name="T40" fmla="*/ 240 w 322"/>
                <a:gd name="T41" fmla="*/ 130 h 155"/>
                <a:gd name="T42" fmla="*/ 222 w 322"/>
                <a:gd name="T43" fmla="*/ 132 h 155"/>
                <a:gd name="T44" fmla="*/ 204 w 322"/>
                <a:gd name="T45" fmla="*/ 134 h 155"/>
                <a:gd name="T46" fmla="*/ 186 w 322"/>
                <a:gd name="T47" fmla="*/ 136 h 155"/>
                <a:gd name="T48" fmla="*/ 168 w 322"/>
                <a:gd name="T49" fmla="*/ 138 h 155"/>
                <a:gd name="T50" fmla="*/ 148 w 322"/>
                <a:gd name="T51" fmla="*/ 138 h 155"/>
                <a:gd name="T52" fmla="*/ 130 w 322"/>
                <a:gd name="T53" fmla="*/ 140 h 155"/>
                <a:gd name="T54" fmla="*/ 112 w 322"/>
                <a:gd name="T55" fmla="*/ 143 h 155"/>
                <a:gd name="T56" fmla="*/ 92 w 322"/>
                <a:gd name="T57" fmla="*/ 143 h 155"/>
                <a:gd name="T58" fmla="*/ 76 w 322"/>
                <a:gd name="T59" fmla="*/ 145 h 155"/>
                <a:gd name="T60" fmla="*/ 68 w 322"/>
                <a:gd name="T61" fmla="*/ 149 h 155"/>
                <a:gd name="T62" fmla="*/ 52 w 322"/>
                <a:gd name="T63" fmla="*/ 153 h 155"/>
                <a:gd name="T64" fmla="*/ 34 w 322"/>
                <a:gd name="T65" fmla="*/ 153 h 155"/>
                <a:gd name="T66" fmla="*/ 12 w 322"/>
                <a:gd name="T67" fmla="*/ 155 h 155"/>
                <a:gd name="T68" fmla="*/ 14 w 322"/>
                <a:gd name="T69" fmla="*/ 151 h 155"/>
                <a:gd name="T70" fmla="*/ 18 w 322"/>
                <a:gd name="T71" fmla="*/ 143 h 155"/>
                <a:gd name="T72" fmla="*/ 20 w 322"/>
                <a:gd name="T73" fmla="*/ 132 h 155"/>
                <a:gd name="T74" fmla="*/ 20 w 322"/>
                <a:gd name="T75" fmla="*/ 118 h 155"/>
                <a:gd name="T76" fmla="*/ 34 w 322"/>
                <a:gd name="T77" fmla="*/ 116 h 155"/>
                <a:gd name="T78" fmla="*/ 48 w 322"/>
                <a:gd name="T79" fmla="*/ 122 h 155"/>
                <a:gd name="T80" fmla="*/ 46 w 322"/>
                <a:gd name="T81" fmla="*/ 108 h 155"/>
                <a:gd name="T82" fmla="*/ 54 w 322"/>
                <a:gd name="T83" fmla="*/ 102 h 155"/>
                <a:gd name="T84" fmla="*/ 60 w 322"/>
                <a:gd name="T85" fmla="*/ 96 h 155"/>
                <a:gd name="T86" fmla="*/ 64 w 322"/>
                <a:gd name="T87" fmla="*/ 82 h 155"/>
                <a:gd name="T88" fmla="*/ 70 w 322"/>
                <a:gd name="T89" fmla="*/ 76 h 155"/>
                <a:gd name="T90" fmla="*/ 80 w 322"/>
                <a:gd name="T91" fmla="*/ 78 h 155"/>
                <a:gd name="T92" fmla="*/ 84 w 322"/>
                <a:gd name="T93" fmla="*/ 74 h 155"/>
                <a:gd name="T94" fmla="*/ 96 w 322"/>
                <a:gd name="T95" fmla="*/ 76 h 155"/>
                <a:gd name="T96" fmla="*/ 106 w 322"/>
                <a:gd name="T97" fmla="*/ 74 h 155"/>
                <a:gd name="T98" fmla="*/ 116 w 322"/>
                <a:gd name="T99" fmla="*/ 68 h 155"/>
                <a:gd name="T100" fmla="*/ 124 w 322"/>
                <a:gd name="T101" fmla="*/ 72 h 155"/>
                <a:gd name="T102" fmla="*/ 130 w 322"/>
                <a:gd name="T103" fmla="*/ 62 h 155"/>
                <a:gd name="T104" fmla="*/ 132 w 322"/>
                <a:gd name="T105" fmla="*/ 56 h 155"/>
                <a:gd name="T106" fmla="*/ 140 w 322"/>
                <a:gd name="T107" fmla="*/ 64 h 155"/>
                <a:gd name="T108" fmla="*/ 152 w 322"/>
                <a:gd name="T109" fmla="*/ 58 h 155"/>
                <a:gd name="T110" fmla="*/ 160 w 322"/>
                <a:gd name="T111" fmla="*/ 48 h 155"/>
                <a:gd name="T112" fmla="*/ 168 w 322"/>
                <a:gd name="T113" fmla="*/ 36 h 155"/>
                <a:gd name="T114" fmla="*/ 172 w 322"/>
                <a:gd name="T115" fmla="*/ 24 h 155"/>
                <a:gd name="T116" fmla="*/ 186 w 322"/>
                <a:gd name="T117" fmla="*/ 20 h 155"/>
                <a:gd name="T118" fmla="*/ 194 w 322"/>
                <a:gd name="T119" fmla="*/ 12 h 155"/>
                <a:gd name="T120" fmla="*/ 190 w 322"/>
                <a:gd name="T121" fmla="*/ 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2" h="155">
                  <a:moveTo>
                    <a:pt x="4" y="155"/>
                  </a:moveTo>
                  <a:lnTo>
                    <a:pt x="2" y="155"/>
                  </a:lnTo>
                  <a:lnTo>
                    <a:pt x="2" y="153"/>
                  </a:lnTo>
                  <a:lnTo>
                    <a:pt x="0" y="153"/>
                  </a:lnTo>
                  <a:lnTo>
                    <a:pt x="0" y="153"/>
                  </a:lnTo>
                  <a:lnTo>
                    <a:pt x="2" y="153"/>
                  </a:lnTo>
                  <a:lnTo>
                    <a:pt x="4" y="153"/>
                  </a:lnTo>
                  <a:lnTo>
                    <a:pt x="6" y="153"/>
                  </a:lnTo>
                  <a:lnTo>
                    <a:pt x="6" y="153"/>
                  </a:lnTo>
                  <a:lnTo>
                    <a:pt x="6" y="155"/>
                  </a:lnTo>
                  <a:lnTo>
                    <a:pt x="4" y="155"/>
                  </a:lnTo>
                  <a:close/>
                  <a:moveTo>
                    <a:pt x="200" y="4"/>
                  </a:moveTo>
                  <a:lnTo>
                    <a:pt x="200" y="2"/>
                  </a:lnTo>
                  <a:lnTo>
                    <a:pt x="202" y="2"/>
                  </a:lnTo>
                  <a:lnTo>
                    <a:pt x="204" y="2"/>
                  </a:lnTo>
                  <a:lnTo>
                    <a:pt x="204" y="0"/>
                  </a:lnTo>
                  <a:lnTo>
                    <a:pt x="206" y="0"/>
                  </a:lnTo>
                  <a:lnTo>
                    <a:pt x="208" y="0"/>
                  </a:lnTo>
                  <a:lnTo>
                    <a:pt x="208" y="2"/>
                  </a:lnTo>
                  <a:lnTo>
                    <a:pt x="208" y="4"/>
                  </a:lnTo>
                  <a:lnTo>
                    <a:pt x="210" y="4"/>
                  </a:lnTo>
                  <a:lnTo>
                    <a:pt x="212" y="4"/>
                  </a:lnTo>
                  <a:lnTo>
                    <a:pt x="214" y="4"/>
                  </a:lnTo>
                  <a:lnTo>
                    <a:pt x="214" y="6"/>
                  </a:lnTo>
                  <a:lnTo>
                    <a:pt x="214" y="8"/>
                  </a:lnTo>
                  <a:lnTo>
                    <a:pt x="216" y="8"/>
                  </a:lnTo>
                  <a:lnTo>
                    <a:pt x="216" y="8"/>
                  </a:lnTo>
                  <a:lnTo>
                    <a:pt x="218" y="8"/>
                  </a:lnTo>
                  <a:lnTo>
                    <a:pt x="218" y="10"/>
                  </a:lnTo>
                  <a:lnTo>
                    <a:pt x="218" y="12"/>
                  </a:lnTo>
                  <a:lnTo>
                    <a:pt x="218" y="14"/>
                  </a:lnTo>
                  <a:lnTo>
                    <a:pt x="220" y="14"/>
                  </a:lnTo>
                  <a:lnTo>
                    <a:pt x="222" y="14"/>
                  </a:lnTo>
                  <a:lnTo>
                    <a:pt x="224" y="14"/>
                  </a:lnTo>
                  <a:lnTo>
                    <a:pt x="226" y="14"/>
                  </a:lnTo>
                  <a:lnTo>
                    <a:pt x="228" y="14"/>
                  </a:lnTo>
                  <a:lnTo>
                    <a:pt x="230" y="14"/>
                  </a:lnTo>
                  <a:lnTo>
                    <a:pt x="232" y="14"/>
                  </a:lnTo>
                  <a:lnTo>
                    <a:pt x="234" y="14"/>
                  </a:lnTo>
                  <a:lnTo>
                    <a:pt x="234" y="16"/>
                  </a:lnTo>
                  <a:lnTo>
                    <a:pt x="234" y="16"/>
                  </a:lnTo>
                  <a:lnTo>
                    <a:pt x="236" y="16"/>
                  </a:lnTo>
                  <a:lnTo>
                    <a:pt x="236" y="18"/>
                  </a:lnTo>
                  <a:lnTo>
                    <a:pt x="236" y="20"/>
                  </a:lnTo>
                  <a:lnTo>
                    <a:pt x="238" y="20"/>
                  </a:lnTo>
                  <a:lnTo>
                    <a:pt x="240" y="20"/>
                  </a:lnTo>
                  <a:lnTo>
                    <a:pt x="242" y="20"/>
                  </a:lnTo>
                  <a:lnTo>
                    <a:pt x="242" y="18"/>
                  </a:lnTo>
                  <a:lnTo>
                    <a:pt x="244" y="18"/>
                  </a:lnTo>
                  <a:lnTo>
                    <a:pt x="244" y="16"/>
                  </a:lnTo>
                  <a:lnTo>
                    <a:pt x="246" y="16"/>
                  </a:lnTo>
                  <a:lnTo>
                    <a:pt x="248" y="16"/>
                  </a:lnTo>
                  <a:lnTo>
                    <a:pt x="250" y="16"/>
                  </a:lnTo>
                  <a:lnTo>
                    <a:pt x="252" y="16"/>
                  </a:lnTo>
                  <a:lnTo>
                    <a:pt x="254" y="16"/>
                  </a:lnTo>
                  <a:lnTo>
                    <a:pt x="254" y="18"/>
                  </a:lnTo>
                  <a:lnTo>
                    <a:pt x="256" y="18"/>
                  </a:lnTo>
                  <a:lnTo>
                    <a:pt x="256" y="20"/>
                  </a:lnTo>
                  <a:lnTo>
                    <a:pt x="258" y="20"/>
                  </a:lnTo>
                  <a:lnTo>
                    <a:pt x="258" y="18"/>
                  </a:lnTo>
                  <a:lnTo>
                    <a:pt x="260" y="18"/>
                  </a:lnTo>
                  <a:lnTo>
                    <a:pt x="262" y="18"/>
                  </a:lnTo>
                  <a:lnTo>
                    <a:pt x="264" y="18"/>
                  </a:lnTo>
                  <a:lnTo>
                    <a:pt x="264" y="16"/>
                  </a:lnTo>
                  <a:lnTo>
                    <a:pt x="266" y="14"/>
                  </a:lnTo>
                  <a:lnTo>
                    <a:pt x="268" y="14"/>
                  </a:lnTo>
                  <a:lnTo>
                    <a:pt x="268" y="12"/>
                  </a:lnTo>
                  <a:lnTo>
                    <a:pt x="270" y="12"/>
                  </a:lnTo>
                  <a:lnTo>
                    <a:pt x="270" y="10"/>
                  </a:lnTo>
                  <a:lnTo>
                    <a:pt x="272" y="10"/>
                  </a:lnTo>
                  <a:lnTo>
                    <a:pt x="274" y="10"/>
                  </a:lnTo>
                  <a:lnTo>
                    <a:pt x="274" y="8"/>
                  </a:lnTo>
                  <a:lnTo>
                    <a:pt x="274" y="10"/>
                  </a:lnTo>
                  <a:lnTo>
                    <a:pt x="274" y="12"/>
                  </a:lnTo>
                  <a:lnTo>
                    <a:pt x="276" y="12"/>
                  </a:lnTo>
                  <a:lnTo>
                    <a:pt x="276" y="14"/>
                  </a:lnTo>
                  <a:lnTo>
                    <a:pt x="276" y="16"/>
                  </a:lnTo>
                  <a:lnTo>
                    <a:pt x="276" y="18"/>
                  </a:lnTo>
                  <a:lnTo>
                    <a:pt x="278" y="18"/>
                  </a:lnTo>
                  <a:lnTo>
                    <a:pt x="280" y="18"/>
                  </a:lnTo>
                  <a:lnTo>
                    <a:pt x="280" y="20"/>
                  </a:lnTo>
                  <a:lnTo>
                    <a:pt x="280" y="18"/>
                  </a:lnTo>
                  <a:lnTo>
                    <a:pt x="282" y="18"/>
                  </a:lnTo>
                  <a:lnTo>
                    <a:pt x="282" y="20"/>
                  </a:lnTo>
                  <a:lnTo>
                    <a:pt x="282" y="20"/>
                  </a:lnTo>
                  <a:lnTo>
                    <a:pt x="284" y="20"/>
                  </a:lnTo>
                  <a:lnTo>
                    <a:pt x="284" y="22"/>
                  </a:lnTo>
                  <a:lnTo>
                    <a:pt x="286" y="22"/>
                  </a:lnTo>
                  <a:lnTo>
                    <a:pt x="286" y="24"/>
                  </a:lnTo>
                  <a:lnTo>
                    <a:pt x="288" y="26"/>
                  </a:lnTo>
                  <a:lnTo>
                    <a:pt x="288" y="28"/>
                  </a:lnTo>
                  <a:lnTo>
                    <a:pt x="288" y="30"/>
                  </a:lnTo>
                  <a:lnTo>
                    <a:pt x="290" y="32"/>
                  </a:lnTo>
                  <a:lnTo>
                    <a:pt x="288" y="32"/>
                  </a:lnTo>
                  <a:lnTo>
                    <a:pt x="290" y="34"/>
                  </a:lnTo>
                  <a:lnTo>
                    <a:pt x="288" y="36"/>
                  </a:lnTo>
                  <a:lnTo>
                    <a:pt x="288" y="38"/>
                  </a:lnTo>
                  <a:lnTo>
                    <a:pt x="288" y="40"/>
                  </a:lnTo>
                  <a:lnTo>
                    <a:pt x="288" y="42"/>
                  </a:lnTo>
                  <a:lnTo>
                    <a:pt x="290" y="42"/>
                  </a:lnTo>
                  <a:lnTo>
                    <a:pt x="290" y="44"/>
                  </a:lnTo>
                  <a:lnTo>
                    <a:pt x="292" y="44"/>
                  </a:lnTo>
                  <a:lnTo>
                    <a:pt x="292" y="46"/>
                  </a:lnTo>
                  <a:lnTo>
                    <a:pt x="294" y="46"/>
                  </a:lnTo>
                  <a:lnTo>
                    <a:pt x="294" y="48"/>
                  </a:lnTo>
                  <a:lnTo>
                    <a:pt x="296" y="48"/>
                  </a:lnTo>
                  <a:lnTo>
                    <a:pt x="296" y="50"/>
                  </a:lnTo>
                  <a:lnTo>
                    <a:pt x="296" y="52"/>
                  </a:lnTo>
                  <a:lnTo>
                    <a:pt x="296" y="54"/>
                  </a:lnTo>
                  <a:lnTo>
                    <a:pt x="296" y="52"/>
                  </a:lnTo>
                  <a:lnTo>
                    <a:pt x="298" y="52"/>
                  </a:lnTo>
                  <a:lnTo>
                    <a:pt x="298" y="54"/>
                  </a:lnTo>
                  <a:lnTo>
                    <a:pt x="300" y="54"/>
                  </a:lnTo>
                  <a:lnTo>
                    <a:pt x="300" y="56"/>
                  </a:lnTo>
                  <a:lnTo>
                    <a:pt x="300" y="56"/>
                  </a:lnTo>
                  <a:lnTo>
                    <a:pt x="302" y="56"/>
                  </a:lnTo>
                  <a:lnTo>
                    <a:pt x="304" y="56"/>
                  </a:lnTo>
                  <a:lnTo>
                    <a:pt x="304" y="58"/>
                  </a:lnTo>
                  <a:lnTo>
                    <a:pt x="304" y="60"/>
                  </a:lnTo>
                  <a:lnTo>
                    <a:pt x="306" y="60"/>
                  </a:lnTo>
                  <a:lnTo>
                    <a:pt x="306" y="62"/>
                  </a:lnTo>
                  <a:lnTo>
                    <a:pt x="308" y="62"/>
                  </a:lnTo>
                  <a:lnTo>
                    <a:pt x="308" y="64"/>
                  </a:lnTo>
                  <a:lnTo>
                    <a:pt x="308" y="62"/>
                  </a:lnTo>
                  <a:lnTo>
                    <a:pt x="310" y="62"/>
                  </a:lnTo>
                  <a:lnTo>
                    <a:pt x="310" y="64"/>
                  </a:lnTo>
                  <a:lnTo>
                    <a:pt x="312" y="64"/>
                  </a:lnTo>
                  <a:lnTo>
                    <a:pt x="312" y="66"/>
                  </a:lnTo>
                  <a:lnTo>
                    <a:pt x="314" y="66"/>
                  </a:lnTo>
                  <a:lnTo>
                    <a:pt x="314" y="68"/>
                  </a:lnTo>
                  <a:lnTo>
                    <a:pt x="316" y="68"/>
                  </a:lnTo>
                  <a:lnTo>
                    <a:pt x="318" y="68"/>
                  </a:lnTo>
                  <a:lnTo>
                    <a:pt x="320" y="68"/>
                  </a:lnTo>
                  <a:lnTo>
                    <a:pt x="322" y="68"/>
                  </a:lnTo>
                  <a:lnTo>
                    <a:pt x="320" y="68"/>
                  </a:lnTo>
                  <a:lnTo>
                    <a:pt x="320" y="70"/>
                  </a:lnTo>
                  <a:lnTo>
                    <a:pt x="318" y="72"/>
                  </a:lnTo>
                  <a:lnTo>
                    <a:pt x="318" y="74"/>
                  </a:lnTo>
                  <a:lnTo>
                    <a:pt x="316" y="74"/>
                  </a:lnTo>
                  <a:lnTo>
                    <a:pt x="316" y="76"/>
                  </a:lnTo>
                  <a:lnTo>
                    <a:pt x="314" y="76"/>
                  </a:lnTo>
                  <a:lnTo>
                    <a:pt x="314" y="78"/>
                  </a:lnTo>
                  <a:lnTo>
                    <a:pt x="312" y="78"/>
                  </a:lnTo>
                  <a:lnTo>
                    <a:pt x="312" y="80"/>
                  </a:lnTo>
                  <a:lnTo>
                    <a:pt x="310" y="80"/>
                  </a:lnTo>
                  <a:lnTo>
                    <a:pt x="310" y="82"/>
                  </a:lnTo>
                  <a:lnTo>
                    <a:pt x="308" y="84"/>
                  </a:lnTo>
                  <a:lnTo>
                    <a:pt x="308" y="86"/>
                  </a:lnTo>
                  <a:lnTo>
                    <a:pt x="306" y="86"/>
                  </a:lnTo>
                  <a:lnTo>
                    <a:pt x="304" y="86"/>
                  </a:lnTo>
                  <a:lnTo>
                    <a:pt x="304" y="88"/>
                  </a:lnTo>
                  <a:lnTo>
                    <a:pt x="302" y="88"/>
                  </a:lnTo>
                  <a:lnTo>
                    <a:pt x="300" y="88"/>
                  </a:lnTo>
                  <a:lnTo>
                    <a:pt x="300" y="90"/>
                  </a:lnTo>
                  <a:lnTo>
                    <a:pt x="298" y="90"/>
                  </a:lnTo>
                  <a:lnTo>
                    <a:pt x="298" y="92"/>
                  </a:lnTo>
                  <a:lnTo>
                    <a:pt x="296" y="92"/>
                  </a:lnTo>
                  <a:lnTo>
                    <a:pt x="296" y="94"/>
                  </a:lnTo>
                  <a:lnTo>
                    <a:pt x="294" y="94"/>
                  </a:lnTo>
                  <a:lnTo>
                    <a:pt x="294" y="96"/>
                  </a:lnTo>
                  <a:lnTo>
                    <a:pt x="292" y="96"/>
                  </a:lnTo>
                  <a:lnTo>
                    <a:pt x="292" y="98"/>
                  </a:lnTo>
                  <a:lnTo>
                    <a:pt x="292" y="100"/>
                  </a:lnTo>
                  <a:lnTo>
                    <a:pt x="292" y="102"/>
                  </a:lnTo>
                  <a:lnTo>
                    <a:pt x="290" y="102"/>
                  </a:lnTo>
                  <a:lnTo>
                    <a:pt x="288" y="102"/>
                  </a:lnTo>
                  <a:lnTo>
                    <a:pt x="288" y="104"/>
                  </a:lnTo>
                  <a:lnTo>
                    <a:pt x="286" y="104"/>
                  </a:lnTo>
                  <a:lnTo>
                    <a:pt x="286" y="104"/>
                  </a:lnTo>
                  <a:lnTo>
                    <a:pt x="288" y="104"/>
                  </a:lnTo>
                  <a:lnTo>
                    <a:pt x="288" y="106"/>
                  </a:lnTo>
                  <a:lnTo>
                    <a:pt x="286" y="106"/>
                  </a:lnTo>
                  <a:lnTo>
                    <a:pt x="288" y="106"/>
                  </a:lnTo>
                  <a:lnTo>
                    <a:pt x="288" y="108"/>
                  </a:lnTo>
                  <a:lnTo>
                    <a:pt x="286" y="108"/>
                  </a:lnTo>
                  <a:lnTo>
                    <a:pt x="284" y="108"/>
                  </a:lnTo>
                  <a:lnTo>
                    <a:pt x="284" y="110"/>
                  </a:lnTo>
                  <a:lnTo>
                    <a:pt x="282" y="110"/>
                  </a:lnTo>
                  <a:lnTo>
                    <a:pt x="282" y="110"/>
                  </a:lnTo>
                  <a:lnTo>
                    <a:pt x="280" y="110"/>
                  </a:lnTo>
                  <a:lnTo>
                    <a:pt x="280" y="112"/>
                  </a:lnTo>
                  <a:lnTo>
                    <a:pt x="280" y="114"/>
                  </a:lnTo>
                  <a:lnTo>
                    <a:pt x="278" y="114"/>
                  </a:lnTo>
                  <a:lnTo>
                    <a:pt x="278" y="116"/>
                  </a:lnTo>
                  <a:lnTo>
                    <a:pt x="278" y="118"/>
                  </a:lnTo>
                  <a:lnTo>
                    <a:pt x="276" y="118"/>
                  </a:lnTo>
                  <a:lnTo>
                    <a:pt x="274" y="118"/>
                  </a:lnTo>
                  <a:lnTo>
                    <a:pt x="274" y="120"/>
                  </a:lnTo>
                  <a:lnTo>
                    <a:pt x="272" y="120"/>
                  </a:lnTo>
                  <a:lnTo>
                    <a:pt x="270" y="120"/>
                  </a:lnTo>
                  <a:lnTo>
                    <a:pt x="270" y="122"/>
                  </a:lnTo>
                  <a:lnTo>
                    <a:pt x="268" y="122"/>
                  </a:lnTo>
                  <a:lnTo>
                    <a:pt x="266" y="122"/>
                  </a:lnTo>
                  <a:lnTo>
                    <a:pt x="266" y="124"/>
                  </a:lnTo>
                  <a:lnTo>
                    <a:pt x="264" y="124"/>
                  </a:lnTo>
                  <a:lnTo>
                    <a:pt x="262" y="124"/>
                  </a:lnTo>
                  <a:lnTo>
                    <a:pt x="260" y="124"/>
                  </a:lnTo>
                  <a:lnTo>
                    <a:pt x="260" y="126"/>
                  </a:lnTo>
                  <a:lnTo>
                    <a:pt x="258" y="126"/>
                  </a:lnTo>
                  <a:lnTo>
                    <a:pt x="256" y="126"/>
                  </a:lnTo>
                  <a:lnTo>
                    <a:pt x="256" y="128"/>
                  </a:lnTo>
                  <a:lnTo>
                    <a:pt x="256" y="130"/>
                  </a:lnTo>
                  <a:lnTo>
                    <a:pt x="254" y="130"/>
                  </a:lnTo>
                  <a:lnTo>
                    <a:pt x="252" y="130"/>
                  </a:lnTo>
                  <a:lnTo>
                    <a:pt x="250" y="130"/>
                  </a:lnTo>
                  <a:lnTo>
                    <a:pt x="248" y="130"/>
                  </a:lnTo>
                  <a:lnTo>
                    <a:pt x="246" y="130"/>
                  </a:lnTo>
                  <a:lnTo>
                    <a:pt x="244" y="130"/>
                  </a:lnTo>
                  <a:lnTo>
                    <a:pt x="242" y="130"/>
                  </a:lnTo>
                  <a:lnTo>
                    <a:pt x="240" y="130"/>
                  </a:lnTo>
                  <a:lnTo>
                    <a:pt x="238" y="132"/>
                  </a:lnTo>
                  <a:lnTo>
                    <a:pt x="236" y="132"/>
                  </a:lnTo>
                  <a:lnTo>
                    <a:pt x="234" y="132"/>
                  </a:lnTo>
                  <a:lnTo>
                    <a:pt x="234" y="132"/>
                  </a:lnTo>
                  <a:lnTo>
                    <a:pt x="232" y="132"/>
                  </a:lnTo>
                  <a:lnTo>
                    <a:pt x="230" y="132"/>
                  </a:lnTo>
                  <a:lnTo>
                    <a:pt x="228" y="132"/>
                  </a:lnTo>
                  <a:lnTo>
                    <a:pt x="226" y="132"/>
                  </a:lnTo>
                  <a:lnTo>
                    <a:pt x="224" y="132"/>
                  </a:lnTo>
                  <a:lnTo>
                    <a:pt x="222" y="132"/>
                  </a:lnTo>
                  <a:lnTo>
                    <a:pt x="222" y="134"/>
                  </a:lnTo>
                  <a:lnTo>
                    <a:pt x="220" y="134"/>
                  </a:lnTo>
                  <a:lnTo>
                    <a:pt x="218" y="134"/>
                  </a:lnTo>
                  <a:lnTo>
                    <a:pt x="216" y="134"/>
                  </a:lnTo>
                  <a:lnTo>
                    <a:pt x="214" y="134"/>
                  </a:lnTo>
                  <a:lnTo>
                    <a:pt x="212" y="134"/>
                  </a:lnTo>
                  <a:lnTo>
                    <a:pt x="210" y="134"/>
                  </a:lnTo>
                  <a:lnTo>
                    <a:pt x="208" y="134"/>
                  </a:lnTo>
                  <a:lnTo>
                    <a:pt x="206" y="134"/>
                  </a:lnTo>
                  <a:lnTo>
                    <a:pt x="204" y="134"/>
                  </a:lnTo>
                  <a:lnTo>
                    <a:pt x="202" y="134"/>
                  </a:lnTo>
                  <a:lnTo>
                    <a:pt x="200" y="134"/>
                  </a:lnTo>
                  <a:lnTo>
                    <a:pt x="198" y="134"/>
                  </a:lnTo>
                  <a:lnTo>
                    <a:pt x="196" y="134"/>
                  </a:lnTo>
                  <a:lnTo>
                    <a:pt x="194" y="134"/>
                  </a:lnTo>
                  <a:lnTo>
                    <a:pt x="192" y="134"/>
                  </a:lnTo>
                  <a:lnTo>
                    <a:pt x="190" y="134"/>
                  </a:lnTo>
                  <a:lnTo>
                    <a:pt x="188" y="134"/>
                  </a:lnTo>
                  <a:lnTo>
                    <a:pt x="188" y="136"/>
                  </a:lnTo>
                  <a:lnTo>
                    <a:pt x="186" y="136"/>
                  </a:lnTo>
                  <a:lnTo>
                    <a:pt x="186" y="136"/>
                  </a:lnTo>
                  <a:lnTo>
                    <a:pt x="184" y="136"/>
                  </a:lnTo>
                  <a:lnTo>
                    <a:pt x="182" y="136"/>
                  </a:lnTo>
                  <a:lnTo>
                    <a:pt x="180" y="136"/>
                  </a:lnTo>
                  <a:lnTo>
                    <a:pt x="178" y="136"/>
                  </a:lnTo>
                  <a:lnTo>
                    <a:pt x="176" y="138"/>
                  </a:lnTo>
                  <a:lnTo>
                    <a:pt x="174" y="138"/>
                  </a:lnTo>
                  <a:lnTo>
                    <a:pt x="172" y="138"/>
                  </a:lnTo>
                  <a:lnTo>
                    <a:pt x="170" y="138"/>
                  </a:lnTo>
                  <a:lnTo>
                    <a:pt x="168" y="138"/>
                  </a:lnTo>
                  <a:lnTo>
                    <a:pt x="166" y="138"/>
                  </a:lnTo>
                  <a:lnTo>
                    <a:pt x="164" y="138"/>
                  </a:lnTo>
                  <a:lnTo>
                    <a:pt x="162" y="138"/>
                  </a:lnTo>
                  <a:lnTo>
                    <a:pt x="160" y="138"/>
                  </a:lnTo>
                  <a:lnTo>
                    <a:pt x="158" y="138"/>
                  </a:lnTo>
                  <a:lnTo>
                    <a:pt x="156" y="138"/>
                  </a:lnTo>
                  <a:lnTo>
                    <a:pt x="154" y="138"/>
                  </a:lnTo>
                  <a:lnTo>
                    <a:pt x="152" y="138"/>
                  </a:lnTo>
                  <a:lnTo>
                    <a:pt x="150" y="138"/>
                  </a:lnTo>
                  <a:lnTo>
                    <a:pt x="148" y="138"/>
                  </a:lnTo>
                  <a:lnTo>
                    <a:pt x="146" y="138"/>
                  </a:lnTo>
                  <a:lnTo>
                    <a:pt x="144" y="138"/>
                  </a:lnTo>
                  <a:lnTo>
                    <a:pt x="142" y="138"/>
                  </a:lnTo>
                  <a:lnTo>
                    <a:pt x="140" y="138"/>
                  </a:lnTo>
                  <a:lnTo>
                    <a:pt x="138" y="138"/>
                  </a:lnTo>
                  <a:lnTo>
                    <a:pt x="138" y="138"/>
                  </a:lnTo>
                  <a:lnTo>
                    <a:pt x="136" y="138"/>
                  </a:lnTo>
                  <a:lnTo>
                    <a:pt x="134" y="140"/>
                  </a:lnTo>
                  <a:lnTo>
                    <a:pt x="132" y="140"/>
                  </a:lnTo>
                  <a:lnTo>
                    <a:pt x="130" y="140"/>
                  </a:lnTo>
                  <a:lnTo>
                    <a:pt x="128" y="140"/>
                  </a:lnTo>
                  <a:lnTo>
                    <a:pt x="126" y="140"/>
                  </a:lnTo>
                  <a:lnTo>
                    <a:pt x="124" y="140"/>
                  </a:lnTo>
                  <a:lnTo>
                    <a:pt x="122" y="140"/>
                  </a:lnTo>
                  <a:lnTo>
                    <a:pt x="120" y="140"/>
                  </a:lnTo>
                  <a:lnTo>
                    <a:pt x="118" y="140"/>
                  </a:lnTo>
                  <a:lnTo>
                    <a:pt x="116" y="140"/>
                  </a:lnTo>
                  <a:lnTo>
                    <a:pt x="114" y="140"/>
                  </a:lnTo>
                  <a:lnTo>
                    <a:pt x="114" y="143"/>
                  </a:lnTo>
                  <a:lnTo>
                    <a:pt x="112" y="143"/>
                  </a:lnTo>
                  <a:lnTo>
                    <a:pt x="110" y="143"/>
                  </a:lnTo>
                  <a:lnTo>
                    <a:pt x="108" y="143"/>
                  </a:lnTo>
                  <a:lnTo>
                    <a:pt x="106" y="143"/>
                  </a:lnTo>
                  <a:lnTo>
                    <a:pt x="104" y="143"/>
                  </a:lnTo>
                  <a:lnTo>
                    <a:pt x="102" y="143"/>
                  </a:lnTo>
                  <a:lnTo>
                    <a:pt x="100" y="143"/>
                  </a:lnTo>
                  <a:lnTo>
                    <a:pt x="98" y="143"/>
                  </a:lnTo>
                  <a:lnTo>
                    <a:pt x="96" y="143"/>
                  </a:lnTo>
                  <a:lnTo>
                    <a:pt x="94" y="143"/>
                  </a:lnTo>
                  <a:lnTo>
                    <a:pt x="92" y="143"/>
                  </a:lnTo>
                  <a:lnTo>
                    <a:pt x="92" y="145"/>
                  </a:lnTo>
                  <a:lnTo>
                    <a:pt x="90" y="145"/>
                  </a:lnTo>
                  <a:lnTo>
                    <a:pt x="90" y="145"/>
                  </a:lnTo>
                  <a:lnTo>
                    <a:pt x="88" y="145"/>
                  </a:lnTo>
                  <a:lnTo>
                    <a:pt x="86" y="145"/>
                  </a:lnTo>
                  <a:lnTo>
                    <a:pt x="84" y="145"/>
                  </a:lnTo>
                  <a:lnTo>
                    <a:pt x="82" y="145"/>
                  </a:lnTo>
                  <a:lnTo>
                    <a:pt x="80" y="145"/>
                  </a:lnTo>
                  <a:lnTo>
                    <a:pt x="78" y="145"/>
                  </a:lnTo>
                  <a:lnTo>
                    <a:pt x="76" y="145"/>
                  </a:lnTo>
                  <a:lnTo>
                    <a:pt x="76" y="143"/>
                  </a:lnTo>
                  <a:lnTo>
                    <a:pt x="74" y="143"/>
                  </a:lnTo>
                  <a:lnTo>
                    <a:pt x="72" y="143"/>
                  </a:lnTo>
                  <a:lnTo>
                    <a:pt x="70" y="143"/>
                  </a:lnTo>
                  <a:lnTo>
                    <a:pt x="68" y="143"/>
                  </a:lnTo>
                  <a:lnTo>
                    <a:pt x="66" y="143"/>
                  </a:lnTo>
                  <a:lnTo>
                    <a:pt x="66" y="145"/>
                  </a:lnTo>
                  <a:lnTo>
                    <a:pt x="66" y="147"/>
                  </a:lnTo>
                  <a:lnTo>
                    <a:pt x="68" y="147"/>
                  </a:lnTo>
                  <a:lnTo>
                    <a:pt x="68" y="149"/>
                  </a:lnTo>
                  <a:lnTo>
                    <a:pt x="68" y="151"/>
                  </a:lnTo>
                  <a:lnTo>
                    <a:pt x="68" y="153"/>
                  </a:lnTo>
                  <a:lnTo>
                    <a:pt x="66" y="153"/>
                  </a:lnTo>
                  <a:lnTo>
                    <a:pt x="64" y="153"/>
                  </a:lnTo>
                  <a:lnTo>
                    <a:pt x="62" y="153"/>
                  </a:lnTo>
                  <a:lnTo>
                    <a:pt x="60" y="153"/>
                  </a:lnTo>
                  <a:lnTo>
                    <a:pt x="58" y="153"/>
                  </a:lnTo>
                  <a:lnTo>
                    <a:pt x="56" y="153"/>
                  </a:lnTo>
                  <a:lnTo>
                    <a:pt x="54" y="153"/>
                  </a:lnTo>
                  <a:lnTo>
                    <a:pt x="52" y="153"/>
                  </a:lnTo>
                  <a:lnTo>
                    <a:pt x="50" y="153"/>
                  </a:lnTo>
                  <a:lnTo>
                    <a:pt x="48" y="153"/>
                  </a:lnTo>
                  <a:lnTo>
                    <a:pt x="46" y="153"/>
                  </a:lnTo>
                  <a:lnTo>
                    <a:pt x="44" y="153"/>
                  </a:lnTo>
                  <a:lnTo>
                    <a:pt x="42" y="153"/>
                  </a:lnTo>
                  <a:lnTo>
                    <a:pt x="42" y="153"/>
                  </a:lnTo>
                  <a:lnTo>
                    <a:pt x="40" y="153"/>
                  </a:lnTo>
                  <a:lnTo>
                    <a:pt x="38" y="153"/>
                  </a:lnTo>
                  <a:lnTo>
                    <a:pt x="36" y="153"/>
                  </a:lnTo>
                  <a:lnTo>
                    <a:pt x="34" y="153"/>
                  </a:lnTo>
                  <a:lnTo>
                    <a:pt x="32" y="153"/>
                  </a:lnTo>
                  <a:lnTo>
                    <a:pt x="28" y="153"/>
                  </a:lnTo>
                  <a:lnTo>
                    <a:pt x="26" y="153"/>
                  </a:lnTo>
                  <a:lnTo>
                    <a:pt x="24" y="153"/>
                  </a:lnTo>
                  <a:lnTo>
                    <a:pt x="22" y="153"/>
                  </a:lnTo>
                  <a:lnTo>
                    <a:pt x="20" y="153"/>
                  </a:lnTo>
                  <a:lnTo>
                    <a:pt x="18" y="153"/>
                  </a:lnTo>
                  <a:lnTo>
                    <a:pt x="16" y="153"/>
                  </a:lnTo>
                  <a:lnTo>
                    <a:pt x="14" y="153"/>
                  </a:lnTo>
                  <a:lnTo>
                    <a:pt x="12" y="155"/>
                  </a:lnTo>
                  <a:lnTo>
                    <a:pt x="10" y="155"/>
                  </a:lnTo>
                  <a:lnTo>
                    <a:pt x="8" y="155"/>
                  </a:lnTo>
                  <a:lnTo>
                    <a:pt x="8" y="153"/>
                  </a:lnTo>
                  <a:lnTo>
                    <a:pt x="8" y="153"/>
                  </a:lnTo>
                  <a:lnTo>
                    <a:pt x="10" y="153"/>
                  </a:lnTo>
                  <a:lnTo>
                    <a:pt x="10" y="151"/>
                  </a:lnTo>
                  <a:lnTo>
                    <a:pt x="10" y="149"/>
                  </a:lnTo>
                  <a:lnTo>
                    <a:pt x="12" y="149"/>
                  </a:lnTo>
                  <a:lnTo>
                    <a:pt x="12" y="151"/>
                  </a:lnTo>
                  <a:lnTo>
                    <a:pt x="14" y="151"/>
                  </a:lnTo>
                  <a:lnTo>
                    <a:pt x="14" y="153"/>
                  </a:lnTo>
                  <a:lnTo>
                    <a:pt x="16" y="153"/>
                  </a:lnTo>
                  <a:lnTo>
                    <a:pt x="16" y="151"/>
                  </a:lnTo>
                  <a:lnTo>
                    <a:pt x="18" y="151"/>
                  </a:lnTo>
                  <a:lnTo>
                    <a:pt x="18" y="149"/>
                  </a:lnTo>
                  <a:lnTo>
                    <a:pt x="18" y="147"/>
                  </a:lnTo>
                  <a:lnTo>
                    <a:pt x="20" y="147"/>
                  </a:lnTo>
                  <a:lnTo>
                    <a:pt x="18" y="147"/>
                  </a:lnTo>
                  <a:lnTo>
                    <a:pt x="18" y="145"/>
                  </a:lnTo>
                  <a:lnTo>
                    <a:pt x="18" y="143"/>
                  </a:lnTo>
                  <a:lnTo>
                    <a:pt x="18" y="140"/>
                  </a:lnTo>
                  <a:lnTo>
                    <a:pt x="20" y="140"/>
                  </a:lnTo>
                  <a:lnTo>
                    <a:pt x="20" y="143"/>
                  </a:lnTo>
                  <a:lnTo>
                    <a:pt x="20" y="140"/>
                  </a:lnTo>
                  <a:lnTo>
                    <a:pt x="20" y="138"/>
                  </a:lnTo>
                  <a:lnTo>
                    <a:pt x="18" y="138"/>
                  </a:lnTo>
                  <a:lnTo>
                    <a:pt x="18" y="136"/>
                  </a:lnTo>
                  <a:lnTo>
                    <a:pt x="20" y="136"/>
                  </a:lnTo>
                  <a:lnTo>
                    <a:pt x="20" y="134"/>
                  </a:lnTo>
                  <a:lnTo>
                    <a:pt x="20" y="132"/>
                  </a:lnTo>
                  <a:lnTo>
                    <a:pt x="20" y="130"/>
                  </a:lnTo>
                  <a:lnTo>
                    <a:pt x="22" y="130"/>
                  </a:lnTo>
                  <a:lnTo>
                    <a:pt x="20" y="128"/>
                  </a:lnTo>
                  <a:lnTo>
                    <a:pt x="18" y="128"/>
                  </a:lnTo>
                  <a:lnTo>
                    <a:pt x="18" y="126"/>
                  </a:lnTo>
                  <a:lnTo>
                    <a:pt x="18" y="124"/>
                  </a:lnTo>
                  <a:lnTo>
                    <a:pt x="18" y="122"/>
                  </a:lnTo>
                  <a:lnTo>
                    <a:pt x="20" y="122"/>
                  </a:lnTo>
                  <a:lnTo>
                    <a:pt x="20" y="120"/>
                  </a:lnTo>
                  <a:lnTo>
                    <a:pt x="20" y="118"/>
                  </a:lnTo>
                  <a:lnTo>
                    <a:pt x="22" y="118"/>
                  </a:lnTo>
                  <a:lnTo>
                    <a:pt x="22" y="116"/>
                  </a:lnTo>
                  <a:lnTo>
                    <a:pt x="24" y="116"/>
                  </a:lnTo>
                  <a:lnTo>
                    <a:pt x="24" y="114"/>
                  </a:lnTo>
                  <a:lnTo>
                    <a:pt x="26" y="114"/>
                  </a:lnTo>
                  <a:lnTo>
                    <a:pt x="28" y="114"/>
                  </a:lnTo>
                  <a:lnTo>
                    <a:pt x="30" y="114"/>
                  </a:lnTo>
                  <a:lnTo>
                    <a:pt x="30" y="116"/>
                  </a:lnTo>
                  <a:lnTo>
                    <a:pt x="32" y="116"/>
                  </a:lnTo>
                  <a:lnTo>
                    <a:pt x="34" y="116"/>
                  </a:lnTo>
                  <a:lnTo>
                    <a:pt x="36" y="118"/>
                  </a:lnTo>
                  <a:lnTo>
                    <a:pt x="38" y="118"/>
                  </a:lnTo>
                  <a:lnTo>
                    <a:pt x="40" y="118"/>
                  </a:lnTo>
                  <a:lnTo>
                    <a:pt x="40" y="120"/>
                  </a:lnTo>
                  <a:lnTo>
                    <a:pt x="42" y="120"/>
                  </a:lnTo>
                  <a:lnTo>
                    <a:pt x="42" y="120"/>
                  </a:lnTo>
                  <a:lnTo>
                    <a:pt x="42" y="122"/>
                  </a:lnTo>
                  <a:lnTo>
                    <a:pt x="44" y="122"/>
                  </a:lnTo>
                  <a:lnTo>
                    <a:pt x="46" y="122"/>
                  </a:lnTo>
                  <a:lnTo>
                    <a:pt x="48" y="122"/>
                  </a:lnTo>
                  <a:lnTo>
                    <a:pt x="48" y="120"/>
                  </a:lnTo>
                  <a:lnTo>
                    <a:pt x="48" y="118"/>
                  </a:lnTo>
                  <a:lnTo>
                    <a:pt x="48" y="116"/>
                  </a:lnTo>
                  <a:lnTo>
                    <a:pt x="48" y="114"/>
                  </a:lnTo>
                  <a:lnTo>
                    <a:pt x="46" y="114"/>
                  </a:lnTo>
                  <a:lnTo>
                    <a:pt x="46" y="112"/>
                  </a:lnTo>
                  <a:lnTo>
                    <a:pt x="44" y="112"/>
                  </a:lnTo>
                  <a:lnTo>
                    <a:pt x="44" y="110"/>
                  </a:lnTo>
                  <a:lnTo>
                    <a:pt x="44" y="108"/>
                  </a:lnTo>
                  <a:lnTo>
                    <a:pt x="46" y="108"/>
                  </a:lnTo>
                  <a:lnTo>
                    <a:pt x="46" y="106"/>
                  </a:lnTo>
                  <a:lnTo>
                    <a:pt x="46" y="104"/>
                  </a:lnTo>
                  <a:lnTo>
                    <a:pt x="46" y="104"/>
                  </a:lnTo>
                  <a:lnTo>
                    <a:pt x="48" y="104"/>
                  </a:lnTo>
                  <a:lnTo>
                    <a:pt x="50" y="104"/>
                  </a:lnTo>
                  <a:lnTo>
                    <a:pt x="50" y="104"/>
                  </a:lnTo>
                  <a:lnTo>
                    <a:pt x="50" y="104"/>
                  </a:lnTo>
                  <a:lnTo>
                    <a:pt x="52" y="104"/>
                  </a:lnTo>
                  <a:lnTo>
                    <a:pt x="52" y="102"/>
                  </a:lnTo>
                  <a:lnTo>
                    <a:pt x="54" y="102"/>
                  </a:lnTo>
                  <a:lnTo>
                    <a:pt x="56" y="102"/>
                  </a:lnTo>
                  <a:lnTo>
                    <a:pt x="58" y="102"/>
                  </a:lnTo>
                  <a:lnTo>
                    <a:pt x="60" y="102"/>
                  </a:lnTo>
                  <a:lnTo>
                    <a:pt x="60" y="100"/>
                  </a:lnTo>
                  <a:lnTo>
                    <a:pt x="62" y="100"/>
                  </a:lnTo>
                  <a:lnTo>
                    <a:pt x="64" y="100"/>
                  </a:lnTo>
                  <a:lnTo>
                    <a:pt x="64" y="98"/>
                  </a:lnTo>
                  <a:lnTo>
                    <a:pt x="62" y="98"/>
                  </a:lnTo>
                  <a:lnTo>
                    <a:pt x="62" y="96"/>
                  </a:lnTo>
                  <a:lnTo>
                    <a:pt x="60" y="96"/>
                  </a:lnTo>
                  <a:lnTo>
                    <a:pt x="60" y="94"/>
                  </a:lnTo>
                  <a:lnTo>
                    <a:pt x="60" y="92"/>
                  </a:lnTo>
                  <a:lnTo>
                    <a:pt x="58" y="92"/>
                  </a:lnTo>
                  <a:lnTo>
                    <a:pt x="58" y="90"/>
                  </a:lnTo>
                  <a:lnTo>
                    <a:pt x="60" y="90"/>
                  </a:lnTo>
                  <a:lnTo>
                    <a:pt x="60" y="88"/>
                  </a:lnTo>
                  <a:lnTo>
                    <a:pt x="62" y="86"/>
                  </a:lnTo>
                  <a:lnTo>
                    <a:pt x="64" y="86"/>
                  </a:lnTo>
                  <a:lnTo>
                    <a:pt x="64" y="84"/>
                  </a:lnTo>
                  <a:lnTo>
                    <a:pt x="64" y="82"/>
                  </a:lnTo>
                  <a:lnTo>
                    <a:pt x="66" y="82"/>
                  </a:lnTo>
                  <a:lnTo>
                    <a:pt x="66" y="84"/>
                  </a:lnTo>
                  <a:lnTo>
                    <a:pt x="68" y="84"/>
                  </a:lnTo>
                  <a:lnTo>
                    <a:pt x="68" y="82"/>
                  </a:lnTo>
                  <a:lnTo>
                    <a:pt x="70" y="82"/>
                  </a:lnTo>
                  <a:lnTo>
                    <a:pt x="70" y="80"/>
                  </a:lnTo>
                  <a:lnTo>
                    <a:pt x="68" y="80"/>
                  </a:lnTo>
                  <a:lnTo>
                    <a:pt x="68" y="78"/>
                  </a:lnTo>
                  <a:lnTo>
                    <a:pt x="68" y="76"/>
                  </a:lnTo>
                  <a:lnTo>
                    <a:pt x="70" y="76"/>
                  </a:lnTo>
                  <a:lnTo>
                    <a:pt x="70" y="74"/>
                  </a:lnTo>
                  <a:lnTo>
                    <a:pt x="70" y="76"/>
                  </a:lnTo>
                  <a:lnTo>
                    <a:pt x="72" y="76"/>
                  </a:lnTo>
                  <a:lnTo>
                    <a:pt x="72" y="78"/>
                  </a:lnTo>
                  <a:lnTo>
                    <a:pt x="74" y="78"/>
                  </a:lnTo>
                  <a:lnTo>
                    <a:pt x="74" y="76"/>
                  </a:lnTo>
                  <a:lnTo>
                    <a:pt x="76" y="76"/>
                  </a:lnTo>
                  <a:lnTo>
                    <a:pt x="78" y="76"/>
                  </a:lnTo>
                  <a:lnTo>
                    <a:pt x="80" y="76"/>
                  </a:lnTo>
                  <a:lnTo>
                    <a:pt x="80" y="78"/>
                  </a:lnTo>
                  <a:lnTo>
                    <a:pt x="80" y="80"/>
                  </a:lnTo>
                  <a:lnTo>
                    <a:pt x="82" y="80"/>
                  </a:lnTo>
                  <a:lnTo>
                    <a:pt x="82" y="78"/>
                  </a:lnTo>
                  <a:lnTo>
                    <a:pt x="84" y="78"/>
                  </a:lnTo>
                  <a:lnTo>
                    <a:pt x="84" y="76"/>
                  </a:lnTo>
                  <a:lnTo>
                    <a:pt x="82" y="76"/>
                  </a:lnTo>
                  <a:lnTo>
                    <a:pt x="82" y="74"/>
                  </a:lnTo>
                  <a:lnTo>
                    <a:pt x="82" y="72"/>
                  </a:lnTo>
                  <a:lnTo>
                    <a:pt x="84" y="72"/>
                  </a:lnTo>
                  <a:lnTo>
                    <a:pt x="84" y="74"/>
                  </a:lnTo>
                  <a:lnTo>
                    <a:pt x="86" y="74"/>
                  </a:lnTo>
                  <a:lnTo>
                    <a:pt x="88" y="74"/>
                  </a:lnTo>
                  <a:lnTo>
                    <a:pt x="88" y="72"/>
                  </a:lnTo>
                  <a:lnTo>
                    <a:pt x="90" y="72"/>
                  </a:lnTo>
                  <a:lnTo>
                    <a:pt x="90" y="72"/>
                  </a:lnTo>
                  <a:lnTo>
                    <a:pt x="90" y="74"/>
                  </a:lnTo>
                  <a:lnTo>
                    <a:pt x="92" y="74"/>
                  </a:lnTo>
                  <a:lnTo>
                    <a:pt x="94" y="74"/>
                  </a:lnTo>
                  <a:lnTo>
                    <a:pt x="94" y="76"/>
                  </a:lnTo>
                  <a:lnTo>
                    <a:pt x="96" y="76"/>
                  </a:lnTo>
                  <a:lnTo>
                    <a:pt x="98" y="76"/>
                  </a:lnTo>
                  <a:lnTo>
                    <a:pt x="98" y="78"/>
                  </a:lnTo>
                  <a:lnTo>
                    <a:pt x="100" y="78"/>
                  </a:lnTo>
                  <a:lnTo>
                    <a:pt x="102" y="78"/>
                  </a:lnTo>
                  <a:lnTo>
                    <a:pt x="102" y="80"/>
                  </a:lnTo>
                  <a:lnTo>
                    <a:pt x="104" y="80"/>
                  </a:lnTo>
                  <a:lnTo>
                    <a:pt x="104" y="78"/>
                  </a:lnTo>
                  <a:lnTo>
                    <a:pt x="104" y="76"/>
                  </a:lnTo>
                  <a:lnTo>
                    <a:pt x="106" y="76"/>
                  </a:lnTo>
                  <a:lnTo>
                    <a:pt x="106" y="74"/>
                  </a:lnTo>
                  <a:lnTo>
                    <a:pt x="104" y="74"/>
                  </a:lnTo>
                  <a:lnTo>
                    <a:pt x="106" y="74"/>
                  </a:lnTo>
                  <a:lnTo>
                    <a:pt x="106" y="72"/>
                  </a:lnTo>
                  <a:lnTo>
                    <a:pt x="108" y="72"/>
                  </a:lnTo>
                  <a:lnTo>
                    <a:pt x="110" y="72"/>
                  </a:lnTo>
                  <a:lnTo>
                    <a:pt x="110" y="70"/>
                  </a:lnTo>
                  <a:lnTo>
                    <a:pt x="112" y="70"/>
                  </a:lnTo>
                  <a:lnTo>
                    <a:pt x="112" y="68"/>
                  </a:lnTo>
                  <a:lnTo>
                    <a:pt x="114" y="68"/>
                  </a:lnTo>
                  <a:lnTo>
                    <a:pt x="116" y="68"/>
                  </a:lnTo>
                  <a:lnTo>
                    <a:pt x="116" y="70"/>
                  </a:lnTo>
                  <a:lnTo>
                    <a:pt x="118" y="70"/>
                  </a:lnTo>
                  <a:lnTo>
                    <a:pt x="118" y="72"/>
                  </a:lnTo>
                  <a:lnTo>
                    <a:pt x="120" y="72"/>
                  </a:lnTo>
                  <a:lnTo>
                    <a:pt x="122" y="72"/>
                  </a:lnTo>
                  <a:lnTo>
                    <a:pt x="122" y="74"/>
                  </a:lnTo>
                  <a:lnTo>
                    <a:pt x="122" y="76"/>
                  </a:lnTo>
                  <a:lnTo>
                    <a:pt x="124" y="76"/>
                  </a:lnTo>
                  <a:lnTo>
                    <a:pt x="124" y="74"/>
                  </a:lnTo>
                  <a:lnTo>
                    <a:pt x="124" y="72"/>
                  </a:lnTo>
                  <a:lnTo>
                    <a:pt x="124" y="70"/>
                  </a:lnTo>
                  <a:lnTo>
                    <a:pt x="126" y="70"/>
                  </a:lnTo>
                  <a:lnTo>
                    <a:pt x="128" y="70"/>
                  </a:lnTo>
                  <a:lnTo>
                    <a:pt x="128" y="68"/>
                  </a:lnTo>
                  <a:lnTo>
                    <a:pt x="128" y="66"/>
                  </a:lnTo>
                  <a:lnTo>
                    <a:pt x="128" y="64"/>
                  </a:lnTo>
                  <a:lnTo>
                    <a:pt x="130" y="64"/>
                  </a:lnTo>
                  <a:lnTo>
                    <a:pt x="130" y="62"/>
                  </a:lnTo>
                  <a:lnTo>
                    <a:pt x="132" y="62"/>
                  </a:lnTo>
                  <a:lnTo>
                    <a:pt x="130" y="62"/>
                  </a:lnTo>
                  <a:lnTo>
                    <a:pt x="130" y="60"/>
                  </a:lnTo>
                  <a:lnTo>
                    <a:pt x="130" y="58"/>
                  </a:lnTo>
                  <a:lnTo>
                    <a:pt x="130" y="60"/>
                  </a:lnTo>
                  <a:lnTo>
                    <a:pt x="132" y="60"/>
                  </a:lnTo>
                  <a:lnTo>
                    <a:pt x="132" y="58"/>
                  </a:lnTo>
                  <a:lnTo>
                    <a:pt x="134" y="58"/>
                  </a:lnTo>
                  <a:lnTo>
                    <a:pt x="136" y="58"/>
                  </a:lnTo>
                  <a:lnTo>
                    <a:pt x="136" y="56"/>
                  </a:lnTo>
                  <a:lnTo>
                    <a:pt x="134" y="56"/>
                  </a:lnTo>
                  <a:lnTo>
                    <a:pt x="132" y="56"/>
                  </a:lnTo>
                  <a:lnTo>
                    <a:pt x="134" y="56"/>
                  </a:lnTo>
                  <a:lnTo>
                    <a:pt x="134" y="56"/>
                  </a:lnTo>
                  <a:lnTo>
                    <a:pt x="136" y="56"/>
                  </a:lnTo>
                  <a:lnTo>
                    <a:pt x="138" y="56"/>
                  </a:lnTo>
                  <a:lnTo>
                    <a:pt x="138" y="58"/>
                  </a:lnTo>
                  <a:lnTo>
                    <a:pt x="138" y="60"/>
                  </a:lnTo>
                  <a:lnTo>
                    <a:pt x="138" y="62"/>
                  </a:lnTo>
                  <a:lnTo>
                    <a:pt x="138" y="62"/>
                  </a:lnTo>
                  <a:lnTo>
                    <a:pt x="138" y="64"/>
                  </a:lnTo>
                  <a:lnTo>
                    <a:pt x="140" y="64"/>
                  </a:lnTo>
                  <a:lnTo>
                    <a:pt x="142" y="64"/>
                  </a:lnTo>
                  <a:lnTo>
                    <a:pt x="144" y="64"/>
                  </a:lnTo>
                  <a:lnTo>
                    <a:pt x="146" y="66"/>
                  </a:lnTo>
                  <a:lnTo>
                    <a:pt x="146" y="64"/>
                  </a:lnTo>
                  <a:lnTo>
                    <a:pt x="148" y="64"/>
                  </a:lnTo>
                  <a:lnTo>
                    <a:pt x="150" y="64"/>
                  </a:lnTo>
                  <a:lnTo>
                    <a:pt x="152" y="64"/>
                  </a:lnTo>
                  <a:lnTo>
                    <a:pt x="152" y="62"/>
                  </a:lnTo>
                  <a:lnTo>
                    <a:pt x="152" y="60"/>
                  </a:lnTo>
                  <a:lnTo>
                    <a:pt x="152" y="58"/>
                  </a:lnTo>
                  <a:lnTo>
                    <a:pt x="152" y="56"/>
                  </a:lnTo>
                  <a:lnTo>
                    <a:pt x="152" y="56"/>
                  </a:lnTo>
                  <a:lnTo>
                    <a:pt x="152" y="54"/>
                  </a:lnTo>
                  <a:lnTo>
                    <a:pt x="154" y="54"/>
                  </a:lnTo>
                  <a:lnTo>
                    <a:pt x="154" y="52"/>
                  </a:lnTo>
                  <a:lnTo>
                    <a:pt x="154" y="50"/>
                  </a:lnTo>
                  <a:lnTo>
                    <a:pt x="156" y="50"/>
                  </a:lnTo>
                  <a:lnTo>
                    <a:pt x="158" y="50"/>
                  </a:lnTo>
                  <a:lnTo>
                    <a:pt x="160" y="50"/>
                  </a:lnTo>
                  <a:lnTo>
                    <a:pt x="160" y="48"/>
                  </a:lnTo>
                  <a:lnTo>
                    <a:pt x="162" y="48"/>
                  </a:lnTo>
                  <a:lnTo>
                    <a:pt x="162" y="46"/>
                  </a:lnTo>
                  <a:lnTo>
                    <a:pt x="162" y="44"/>
                  </a:lnTo>
                  <a:lnTo>
                    <a:pt x="162" y="42"/>
                  </a:lnTo>
                  <a:lnTo>
                    <a:pt x="162" y="40"/>
                  </a:lnTo>
                  <a:lnTo>
                    <a:pt x="164" y="40"/>
                  </a:lnTo>
                  <a:lnTo>
                    <a:pt x="166" y="40"/>
                  </a:lnTo>
                  <a:lnTo>
                    <a:pt x="166" y="38"/>
                  </a:lnTo>
                  <a:lnTo>
                    <a:pt x="168" y="38"/>
                  </a:lnTo>
                  <a:lnTo>
                    <a:pt x="168" y="36"/>
                  </a:lnTo>
                  <a:lnTo>
                    <a:pt x="170" y="36"/>
                  </a:lnTo>
                  <a:lnTo>
                    <a:pt x="170" y="34"/>
                  </a:lnTo>
                  <a:lnTo>
                    <a:pt x="170" y="32"/>
                  </a:lnTo>
                  <a:lnTo>
                    <a:pt x="170" y="30"/>
                  </a:lnTo>
                  <a:lnTo>
                    <a:pt x="170" y="28"/>
                  </a:lnTo>
                  <a:lnTo>
                    <a:pt x="168" y="28"/>
                  </a:lnTo>
                  <a:lnTo>
                    <a:pt x="168" y="26"/>
                  </a:lnTo>
                  <a:lnTo>
                    <a:pt x="168" y="24"/>
                  </a:lnTo>
                  <a:lnTo>
                    <a:pt x="170" y="24"/>
                  </a:lnTo>
                  <a:lnTo>
                    <a:pt x="172" y="24"/>
                  </a:lnTo>
                  <a:lnTo>
                    <a:pt x="174" y="22"/>
                  </a:lnTo>
                  <a:lnTo>
                    <a:pt x="176" y="22"/>
                  </a:lnTo>
                  <a:lnTo>
                    <a:pt x="178" y="24"/>
                  </a:lnTo>
                  <a:lnTo>
                    <a:pt x="180" y="24"/>
                  </a:lnTo>
                  <a:lnTo>
                    <a:pt x="182" y="24"/>
                  </a:lnTo>
                  <a:lnTo>
                    <a:pt x="182" y="22"/>
                  </a:lnTo>
                  <a:lnTo>
                    <a:pt x="184" y="22"/>
                  </a:lnTo>
                  <a:lnTo>
                    <a:pt x="186" y="22"/>
                  </a:lnTo>
                  <a:lnTo>
                    <a:pt x="186" y="20"/>
                  </a:lnTo>
                  <a:lnTo>
                    <a:pt x="186" y="20"/>
                  </a:lnTo>
                  <a:lnTo>
                    <a:pt x="186" y="18"/>
                  </a:lnTo>
                  <a:lnTo>
                    <a:pt x="188" y="18"/>
                  </a:lnTo>
                  <a:lnTo>
                    <a:pt x="190" y="18"/>
                  </a:lnTo>
                  <a:lnTo>
                    <a:pt x="192" y="18"/>
                  </a:lnTo>
                  <a:lnTo>
                    <a:pt x="194" y="18"/>
                  </a:lnTo>
                  <a:lnTo>
                    <a:pt x="194" y="16"/>
                  </a:lnTo>
                  <a:lnTo>
                    <a:pt x="192" y="16"/>
                  </a:lnTo>
                  <a:lnTo>
                    <a:pt x="192" y="14"/>
                  </a:lnTo>
                  <a:lnTo>
                    <a:pt x="194" y="14"/>
                  </a:lnTo>
                  <a:lnTo>
                    <a:pt x="194" y="12"/>
                  </a:lnTo>
                  <a:lnTo>
                    <a:pt x="192" y="12"/>
                  </a:lnTo>
                  <a:lnTo>
                    <a:pt x="190" y="12"/>
                  </a:lnTo>
                  <a:lnTo>
                    <a:pt x="190" y="10"/>
                  </a:lnTo>
                  <a:lnTo>
                    <a:pt x="190" y="8"/>
                  </a:lnTo>
                  <a:lnTo>
                    <a:pt x="192" y="8"/>
                  </a:lnTo>
                  <a:lnTo>
                    <a:pt x="190" y="8"/>
                  </a:lnTo>
                  <a:lnTo>
                    <a:pt x="190" y="6"/>
                  </a:lnTo>
                  <a:lnTo>
                    <a:pt x="188" y="6"/>
                  </a:lnTo>
                  <a:lnTo>
                    <a:pt x="188" y="4"/>
                  </a:lnTo>
                  <a:lnTo>
                    <a:pt x="190" y="4"/>
                  </a:lnTo>
                  <a:lnTo>
                    <a:pt x="190" y="2"/>
                  </a:lnTo>
                  <a:lnTo>
                    <a:pt x="192" y="2"/>
                  </a:lnTo>
                  <a:lnTo>
                    <a:pt x="192" y="0"/>
                  </a:lnTo>
                  <a:lnTo>
                    <a:pt x="194" y="0"/>
                  </a:lnTo>
                  <a:lnTo>
                    <a:pt x="196" y="0"/>
                  </a:lnTo>
                  <a:lnTo>
                    <a:pt x="196" y="2"/>
                  </a:lnTo>
                  <a:lnTo>
                    <a:pt x="198" y="2"/>
                  </a:lnTo>
                  <a:lnTo>
                    <a:pt x="200" y="2"/>
                  </a:lnTo>
                  <a:lnTo>
                    <a:pt x="200" y="4"/>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28" name="Freeform 2655">
              <a:extLst>
                <a:ext uri="{FF2B5EF4-FFF2-40B4-BE49-F238E27FC236}">
                  <a16:creationId xmlns:a16="http://schemas.microsoft.com/office/drawing/2014/main" id="{22FEB396-8785-083A-3C70-589DCE2F55E9}"/>
                </a:ext>
              </a:extLst>
            </p:cNvPr>
            <p:cNvSpPr>
              <a:spLocks noEditPoints="1"/>
            </p:cNvSpPr>
            <p:nvPr/>
          </p:nvSpPr>
          <p:spPr bwMode="auto">
            <a:xfrm rot="21201035">
              <a:off x="4783160" y="2508320"/>
              <a:ext cx="612136" cy="610908"/>
            </a:xfrm>
            <a:custGeom>
              <a:avLst/>
              <a:gdLst>
                <a:gd name="T0" fmla="*/ 287 w 309"/>
                <a:gd name="T1" fmla="*/ 289 h 327"/>
                <a:gd name="T2" fmla="*/ 307 w 309"/>
                <a:gd name="T3" fmla="*/ 265 h 327"/>
                <a:gd name="T4" fmla="*/ 301 w 309"/>
                <a:gd name="T5" fmla="*/ 267 h 327"/>
                <a:gd name="T6" fmla="*/ 265 w 309"/>
                <a:gd name="T7" fmla="*/ 209 h 327"/>
                <a:gd name="T8" fmla="*/ 163 w 309"/>
                <a:gd name="T9" fmla="*/ 150 h 327"/>
                <a:gd name="T10" fmla="*/ 167 w 309"/>
                <a:gd name="T11" fmla="*/ 120 h 327"/>
                <a:gd name="T12" fmla="*/ 193 w 309"/>
                <a:gd name="T13" fmla="*/ 114 h 327"/>
                <a:gd name="T14" fmla="*/ 295 w 309"/>
                <a:gd name="T15" fmla="*/ 269 h 327"/>
                <a:gd name="T16" fmla="*/ 283 w 309"/>
                <a:gd name="T17" fmla="*/ 305 h 327"/>
                <a:gd name="T18" fmla="*/ 279 w 309"/>
                <a:gd name="T19" fmla="*/ 315 h 327"/>
                <a:gd name="T20" fmla="*/ 221 w 309"/>
                <a:gd name="T21" fmla="*/ 321 h 327"/>
                <a:gd name="T22" fmla="*/ 153 w 309"/>
                <a:gd name="T23" fmla="*/ 327 h 327"/>
                <a:gd name="T24" fmla="*/ 167 w 309"/>
                <a:gd name="T25" fmla="*/ 289 h 327"/>
                <a:gd name="T26" fmla="*/ 153 w 309"/>
                <a:gd name="T27" fmla="*/ 233 h 327"/>
                <a:gd name="T28" fmla="*/ 157 w 309"/>
                <a:gd name="T29" fmla="*/ 185 h 327"/>
                <a:gd name="T30" fmla="*/ 177 w 309"/>
                <a:gd name="T31" fmla="*/ 148 h 327"/>
                <a:gd name="T32" fmla="*/ 181 w 309"/>
                <a:gd name="T33" fmla="*/ 160 h 327"/>
                <a:gd name="T34" fmla="*/ 187 w 309"/>
                <a:gd name="T35" fmla="*/ 144 h 327"/>
                <a:gd name="T36" fmla="*/ 195 w 309"/>
                <a:gd name="T37" fmla="*/ 122 h 327"/>
                <a:gd name="T38" fmla="*/ 225 w 309"/>
                <a:gd name="T39" fmla="*/ 118 h 327"/>
                <a:gd name="T40" fmla="*/ 257 w 309"/>
                <a:gd name="T41" fmla="*/ 136 h 327"/>
                <a:gd name="T42" fmla="*/ 263 w 309"/>
                <a:gd name="T43" fmla="*/ 156 h 327"/>
                <a:gd name="T44" fmla="*/ 255 w 309"/>
                <a:gd name="T45" fmla="*/ 201 h 327"/>
                <a:gd name="T46" fmla="*/ 247 w 309"/>
                <a:gd name="T47" fmla="*/ 215 h 327"/>
                <a:gd name="T48" fmla="*/ 265 w 309"/>
                <a:gd name="T49" fmla="*/ 211 h 327"/>
                <a:gd name="T50" fmla="*/ 283 w 309"/>
                <a:gd name="T51" fmla="*/ 191 h 327"/>
                <a:gd name="T52" fmla="*/ 301 w 309"/>
                <a:gd name="T53" fmla="*/ 227 h 327"/>
                <a:gd name="T54" fmla="*/ 185 w 309"/>
                <a:gd name="T55" fmla="*/ 114 h 327"/>
                <a:gd name="T56" fmla="*/ 211 w 309"/>
                <a:gd name="T57" fmla="*/ 110 h 327"/>
                <a:gd name="T58" fmla="*/ 219 w 309"/>
                <a:gd name="T59" fmla="*/ 100 h 327"/>
                <a:gd name="T60" fmla="*/ 217 w 309"/>
                <a:gd name="T61" fmla="*/ 100 h 327"/>
                <a:gd name="T62" fmla="*/ 235 w 309"/>
                <a:gd name="T63" fmla="*/ 94 h 327"/>
                <a:gd name="T64" fmla="*/ 237 w 309"/>
                <a:gd name="T65" fmla="*/ 98 h 327"/>
                <a:gd name="T66" fmla="*/ 221 w 309"/>
                <a:gd name="T67" fmla="*/ 82 h 327"/>
                <a:gd name="T68" fmla="*/ 219 w 309"/>
                <a:gd name="T69" fmla="*/ 78 h 327"/>
                <a:gd name="T70" fmla="*/ 87 w 309"/>
                <a:gd name="T71" fmla="*/ 64 h 327"/>
                <a:gd name="T72" fmla="*/ 83 w 309"/>
                <a:gd name="T73" fmla="*/ 42 h 327"/>
                <a:gd name="T74" fmla="*/ 71 w 309"/>
                <a:gd name="T75" fmla="*/ 54 h 327"/>
                <a:gd name="T76" fmla="*/ 69 w 309"/>
                <a:gd name="T77" fmla="*/ 70 h 327"/>
                <a:gd name="T78" fmla="*/ 89 w 309"/>
                <a:gd name="T79" fmla="*/ 66 h 327"/>
                <a:gd name="T80" fmla="*/ 113 w 309"/>
                <a:gd name="T81" fmla="*/ 84 h 327"/>
                <a:gd name="T82" fmla="*/ 143 w 309"/>
                <a:gd name="T83" fmla="*/ 78 h 327"/>
                <a:gd name="T84" fmla="*/ 189 w 309"/>
                <a:gd name="T85" fmla="*/ 66 h 327"/>
                <a:gd name="T86" fmla="*/ 213 w 309"/>
                <a:gd name="T87" fmla="*/ 76 h 327"/>
                <a:gd name="T88" fmla="*/ 233 w 309"/>
                <a:gd name="T89" fmla="*/ 100 h 327"/>
                <a:gd name="T90" fmla="*/ 209 w 309"/>
                <a:gd name="T91" fmla="*/ 100 h 327"/>
                <a:gd name="T92" fmla="*/ 183 w 309"/>
                <a:gd name="T93" fmla="*/ 98 h 327"/>
                <a:gd name="T94" fmla="*/ 153 w 309"/>
                <a:gd name="T95" fmla="*/ 110 h 327"/>
                <a:gd name="T96" fmla="*/ 139 w 309"/>
                <a:gd name="T97" fmla="*/ 120 h 327"/>
                <a:gd name="T98" fmla="*/ 127 w 309"/>
                <a:gd name="T99" fmla="*/ 116 h 327"/>
                <a:gd name="T100" fmla="*/ 109 w 309"/>
                <a:gd name="T101" fmla="*/ 146 h 327"/>
                <a:gd name="T102" fmla="*/ 97 w 309"/>
                <a:gd name="T103" fmla="*/ 134 h 327"/>
                <a:gd name="T104" fmla="*/ 81 w 309"/>
                <a:gd name="T105" fmla="*/ 114 h 327"/>
                <a:gd name="T106" fmla="*/ 35 w 309"/>
                <a:gd name="T107" fmla="*/ 102 h 327"/>
                <a:gd name="T108" fmla="*/ 10 w 309"/>
                <a:gd name="T109" fmla="*/ 82 h 327"/>
                <a:gd name="T110" fmla="*/ 51 w 309"/>
                <a:gd name="T111" fmla="*/ 62 h 327"/>
                <a:gd name="T112" fmla="*/ 79 w 309"/>
                <a:gd name="T113" fmla="*/ 36 h 327"/>
                <a:gd name="T114" fmla="*/ 55 w 309"/>
                <a:gd name="T115" fmla="*/ 14 h 327"/>
                <a:gd name="T116" fmla="*/ 61 w 309"/>
                <a:gd name="T117" fmla="*/ 6 h 327"/>
                <a:gd name="T118" fmla="*/ 43 w 309"/>
                <a:gd name="T119" fmla="*/ 22 h 327"/>
                <a:gd name="T120" fmla="*/ 57 w 309"/>
                <a:gd name="T121" fmla="*/ 6 h 327"/>
                <a:gd name="T122" fmla="*/ 59 w 309"/>
                <a:gd name="T123" fmla="*/ 6 h 327"/>
                <a:gd name="T124" fmla="*/ 53 w 309"/>
                <a:gd name="T125" fmla="*/ 1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9" h="327">
                  <a:moveTo>
                    <a:pt x="279" y="315"/>
                  </a:moveTo>
                  <a:lnTo>
                    <a:pt x="281" y="315"/>
                  </a:lnTo>
                  <a:lnTo>
                    <a:pt x="279" y="315"/>
                  </a:lnTo>
                  <a:close/>
                  <a:moveTo>
                    <a:pt x="279" y="315"/>
                  </a:moveTo>
                  <a:lnTo>
                    <a:pt x="279" y="313"/>
                  </a:lnTo>
                  <a:lnTo>
                    <a:pt x="279" y="315"/>
                  </a:lnTo>
                  <a:close/>
                  <a:moveTo>
                    <a:pt x="285" y="299"/>
                  </a:moveTo>
                  <a:lnTo>
                    <a:pt x="287" y="299"/>
                  </a:lnTo>
                  <a:lnTo>
                    <a:pt x="285" y="299"/>
                  </a:lnTo>
                  <a:close/>
                  <a:moveTo>
                    <a:pt x="287" y="299"/>
                  </a:moveTo>
                  <a:lnTo>
                    <a:pt x="285" y="299"/>
                  </a:lnTo>
                  <a:lnTo>
                    <a:pt x="287" y="299"/>
                  </a:lnTo>
                  <a:lnTo>
                    <a:pt x="285" y="299"/>
                  </a:lnTo>
                  <a:lnTo>
                    <a:pt x="287" y="299"/>
                  </a:lnTo>
                  <a:close/>
                  <a:moveTo>
                    <a:pt x="285" y="299"/>
                  </a:moveTo>
                  <a:lnTo>
                    <a:pt x="287" y="299"/>
                  </a:lnTo>
                  <a:lnTo>
                    <a:pt x="285" y="299"/>
                  </a:lnTo>
                  <a:close/>
                  <a:moveTo>
                    <a:pt x="287" y="299"/>
                  </a:moveTo>
                  <a:lnTo>
                    <a:pt x="285" y="299"/>
                  </a:lnTo>
                  <a:lnTo>
                    <a:pt x="287" y="299"/>
                  </a:lnTo>
                  <a:close/>
                  <a:moveTo>
                    <a:pt x="287" y="295"/>
                  </a:moveTo>
                  <a:lnTo>
                    <a:pt x="285" y="295"/>
                  </a:lnTo>
                  <a:lnTo>
                    <a:pt x="287" y="295"/>
                  </a:lnTo>
                  <a:close/>
                  <a:moveTo>
                    <a:pt x="287" y="293"/>
                  </a:moveTo>
                  <a:lnTo>
                    <a:pt x="287" y="295"/>
                  </a:lnTo>
                  <a:lnTo>
                    <a:pt x="287" y="293"/>
                  </a:lnTo>
                  <a:close/>
                  <a:moveTo>
                    <a:pt x="287" y="289"/>
                  </a:moveTo>
                  <a:lnTo>
                    <a:pt x="287" y="291"/>
                  </a:lnTo>
                  <a:lnTo>
                    <a:pt x="287" y="293"/>
                  </a:lnTo>
                  <a:lnTo>
                    <a:pt x="287" y="295"/>
                  </a:lnTo>
                  <a:lnTo>
                    <a:pt x="285" y="295"/>
                  </a:lnTo>
                  <a:lnTo>
                    <a:pt x="285" y="293"/>
                  </a:lnTo>
                  <a:lnTo>
                    <a:pt x="285" y="291"/>
                  </a:lnTo>
                  <a:lnTo>
                    <a:pt x="287" y="291"/>
                  </a:lnTo>
                  <a:lnTo>
                    <a:pt x="287" y="289"/>
                  </a:lnTo>
                  <a:close/>
                  <a:moveTo>
                    <a:pt x="293" y="279"/>
                  </a:moveTo>
                  <a:lnTo>
                    <a:pt x="293" y="281"/>
                  </a:lnTo>
                  <a:lnTo>
                    <a:pt x="291" y="281"/>
                  </a:lnTo>
                  <a:lnTo>
                    <a:pt x="291" y="279"/>
                  </a:lnTo>
                  <a:lnTo>
                    <a:pt x="293" y="279"/>
                  </a:lnTo>
                  <a:lnTo>
                    <a:pt x="293" y="281"/>
                  </a:lnTo>
                  <a:lnTo>
                    <a:pt x="293" y="279"/>
                  </a:lnTo>
                  <a:close/>
                  <a:moveTo>
                    <a:pt x="303" y="271"/>
                  </a:moveTo>
                  <a:lnTo>
                    <a:pt x="301" y="271"/>
                  </a:lnTo>
                  <a:lnTo>
                    <a:pt x="303" y="271"/>
                  </a:lnTo>
                  <a:close/>
                  <a:moveTo>
                    <a:pt x="303" y="269"/>
                  </a:moveTo>
                  <a:lnTo>
                    <a:pt x="303" y="271"/>
                  </a:lnTo>
                  <a:lnTo>
                    <a:pt x="303" y="269"/>
                  </a:lnTo>
                  <a:close/>
                  <a:moveTo>
                    <a:pt x="301" y="269"/>
                  </a:moveTo>
                  <a:lnTo>
                    <a:pt x="303" y="269"/>
                  </a:lnTo>
                  <a:lnTo>
                    <a:pt x="301" y="269"/>
                  </a:lnTo>
                  <a:close/>
                  <a:moveTo>
                    <a:pt x="303" y="269"/>
                  </a:moveTo>
                  <a:lnTo>
                    <a:pt x="301" y="269"/>
                  </a:lnTo>
                  <a:lnTo>
                    <a:pt x="303" y="269"/>
                  </a:lnTo>
                  <a:lnTo>
                    <a:pt x="301" y="269"/>
                  </a:lnTo>
                  <a:lnTo>
                    <a:pt x="303" y="269"/>
                  </a:lnTo>
                  <a:close/>
                  <a:moveTo>
                    <a:pt x="303" y="269"/>
                  </a:moveTo>
                  <a:lnTo>
                    <a:pt x="301" y="269"/>
                  </a:lnTo>
                  <a:lnTo>
                    <a:pt x="303" y="269"/>
                  </a:lnTo>
                  <a:lnTo>
                    <a:pt x="301" y="269"/>
                  </a:lnTo>
                  <a:lnTo>
                    <a:pt x="303" y="269"/>
                  </a:lnTo>
                  <a:close/>
                  <a:moveTo>
                    <a:pt x="303" y="267"/>
                  </a:moveTo>
                  <a:lnTo>
                    <a:pt x="303" y="269"/>
                  </a:lnTo>
                  <a:lnTo>
                    <a:pt x="303" y="267"/>
                  </a:lnTo>
                  <a:close/>
                  <a:moveTo>
                    <a:pt x="301" y="267"/>
                  </a:moveTo>
                  <a:lnTo>
                    <a:pt x="303" y="267"/>
                  </a:lnTo>
                  <a:lnTo>
                    <a:pt x="301" y="267"/>
                  </a:lnTo>
                  <a:lnTo>
                    <a:pt x="303" y="267"/>
                  </a:lnTo>
                  <a:lnTo>
                    <a:pt x="301" y="267"/>
                  </a:lnTo>
                  <a:close/>
                  <a:moveTo>
                    <a:pt x="307" y="265"/>
                  </a:moveTo>
                  <a:lnTo>
                    <a:pt x="307" y="267"/>
                  </a:lnTo>
                  <a:lnTo>
                    <a:pt x="305" y="267"/>
                  </a:lnTo>
                  <a:lnTo>
                    <a:pt x="305" y="269"/>
                  </a:lnTo>
                  <a:lnTo>
                    <a:pt x="303" y="269"/>
                  </a:lnTo>
                  <a:lnTo>
                    <a:pt x="305" y="269"/>
                  </a:lnTo>
                  <a:lnTo>
                    <a:pt x="305" y="267"/>
                  </a:lnTo>
                  <a:lnTo>
                    <a:pt x="303" y="267"/>
                  </a:lnTo>
                  <a:lnTo>
                    <a:pt x="303" y="269"/>
                  </a:lnTo>
                  <a:lnTo>
                    <a:pt x="303" y="267"/>
                  </a:lnTo>
                  <a:lnTo>
                    <a:pt x="303" y="269"/>
                  </a:lnTo>
                  <a:lnTo>
                    <a:pt x="303" y="267"/>
                  </a:lnTo>
                  <a:lnTo>
                    <a:pt x="305" y="267"/>
                  </a:lnTo>
                  <a:lnTo>
                    <a:pt x="305" y="265"/>
                  </a:lnTo>
                  <a:lnTo>
                    <a:pt x="305" y="267"/>
                  </a:lnTo>
                  <a:lnTo>
                    <a:pt x="305" y="265"/>
                  </a:lnTo>
                  <a:lnTo>
                    <a:pt x="307" y="265"/>
                  </a:lnTo>
                  <a:close/>
                  <a:moveTo>
                    <a:pt x="305" y="267"/>
                  </a:moveTo>
                  <a:lnTo>
                    <a:pt x="307" y="267"/>
                  </a:lnTo>
                  <a:lnTo>
                    <a:pt x="305" y="267"/>
                  </a:lnTo>
                  <a:close/>
                  <a:moveTo>
                    <a:pt x="307" y="267"/>
                  </a:moveTo>
                  <a:lnTo>
                    <a:pt x="305" y="267"/>
                  </a:lnTo>
                  <a:lnTo>
                    <a:pt x="307" y="267"/>
                  </a:lnTo>
                  <a:close/>
                  <a:moveTo>
                    <a:pt x="305" y="269"/>
                  </a:moveTo>
                  <a:lnTo>
                    <a:pt x="305" y="267"/>
                  </a:lnTo>
                  <a:lnTo>
                    <a:pt x="305" y="269"/>
                  </a:lnTo>
                  <a:close/>
                  <a:moveTo>
                    <a:pt x="303" y="265"/>
                  </a:moveTo>
                  <a:lnTo>
                    <a:pt x="301" y="265"/>
                  </a:lnTo>
                  <a:lnTo>
                    <a:pt x="303" y="265"/>
                  </a:lnTo>
                  <a:close/>
                  <a:moveTo>
                    <a:pt x="301" y="265"/>
                  </a:moveTo>
                  <a:lnTo>
                    <a:pt x="301" y="267"/>
                  </a:lnTo>
                  <a:lnTo>
                    <a:pt x="303" y="267"/>
                  </a:lnTo>
                  <a:lnTo>
                    <a:pt x="301" y="267"/>
                  </a:lnTo>
                  <a:lnTo>
                    <a:pt x="301" y="265"/>
                  </a:lnTo>
                  <a:close/>
                  <a:moveTo>
                    <a:pt x="301" y="265"/>
                  </a:moveTo>
                  <a:lnTo>
                    <a:pt x="301" y="267"/>
                  </a:lnTo>
                  <a:lnTo>
                    <a:pt x="301" y="265"/>
                  </a:lnTo>
                  <a:close/>
                  <a:moveTo>
                    <a:pt x="303" y="265"/>
                  </a:moveTo>
                  <a:lnTo>
                    <a:pt x="305" y="265"/>
                  </a:lnTo>
                  <a:lnTo>
                    <a:pt x="305" y="267"/>
                  </a:lnTo>
                  <a:lnTo>
                    <a:pt x="303" y="267"/>
                  </a:lnTo>
                  <a:lnTo>
                    <a:pt x="303" y="265"/>
                  </a:lnTo>
                  <a:lnTo>
                    <a:pt x="303" y="267"/>
                  </a:lnTo>
                  <a:lnTo>
                    <a:pt x="303" y="265"/>
                  </a:lnTo>
                  <a:lnTo>
                    <a:pt x="303" y="267"/>
                  </a:lnTo>
                  <a:lnTo>
                    <a:pt x="301" y="267"/>
                  </a:lnTo>
                  <a:lnTo>
                    <a:pt x="303" y="267"/>
                  </a:lnTo>
                  <a:lnTo>
                    <a:pt x="301" y="267"/>
                  </a:lnTo>
                  <a:lnTo>
                    <a:pt x="303" y="267"/>
                  </a:lnTo>
                  <a:lnTo>
                    <a:pt x="303" y="265"/>
                  </a:lnTo>
                  <a:close/>
                  <a:moveTo>
                    <a:pt x="303" y="265"/>
                  </a:moveTo>
                  <a:lnTo>
                    <a:pt x="303" y="267"/>
                  </a:lnTo>
                  <a:lnTo>
                    <a:pt x="303" y="265"/>
                  </a:lnTo>
                  <a:close/>
                  <a:moveTo>
                    <a:pt x="303" y="265"/>
                  </a:moveTo>
                  <a:lnTo>
                    <a:pt x="301" y="265"/>
                  </a:lnTo>
                  <a:lnTo>
                    <a:pt x="303" y="265"/>
                  </a:lnTo>
                  <a:lnTo>
                    <a:pt x="301" y="265"/>
                  </a:lnTo>
                  <a:lnTo>
                    <a:pt x="303" y="265"/>
                  </a:lnTo>
                  <a:lnTo>
                    <a:pt x="301" y="265"/>
                  </a:lnTo>
                  <a:lnTo>
                    <a:pt x="303" y="265"/>
                  </a:lnTo>
                  <a:close/>
                  <a:moveTo>
                    <a:pt x="247" y="213"/>
                  </a:moveTo>
                  <a:lnTo>
                    <a:pt x="245" y="213"/>
                  </a:lnTo>
                  <a:lnTo>
                    <a:pt x="247" y="213"/>
                  </a:lnTo>
                  <a:close/>
                  <a:moveTo>
                    <a:pt x="267" y="207"/>
                  </a:moveTo>
                  <a:lnTo>
                    <a:pt x="265" y="207"/>
                  </a:lnTo>
                  <a:lnTo>
                    <a:pt x="267" y="207"/>
                  </a:lnTo>
                  <a:close/>
                  <a:moveTo>
                    <a:pt x="265" y="207"/>
                  </a:moveTo>
                  <a:lnTo>
                    <a:pt x="265" y="209"/>
                  </a:lnTo>
                  <a:lnTo>
                    <a:pt x="265" y="207"/>
                  </a:lnTo>
                  <a:close/>
                  <a:moveTo>
                    <a:pt x="265" y="207"/>
                  </a:moveTo>
                  <a:lnTo>
                    <a:pt x="265" y="209"/>
                  </a:lnTo>
                  <a:lnTo>
                    <a:pt x="265" y="207"/>
                  </a:lnTo>
                  <a:lnTo>
                    <a:pt x="265" y="209"/>
                  </a:lnTo>
                  <a:lnTo>
                    <a:pt x="265" y="207"/>
                  </a:lnTo>
                  <a:close/>
                  <a:moveTo>
                    <a:pt x="265" y="205"/>
                  </a:moveTo>
                  <a:lnTo>
                    <a:pt x="265" y="207"/>
                  </a:lnTo>
                  <a:lnTo>
                    <a:pt x="265" y="205"/>
                  </a:lnTo>
                  <a:close/>
                  <a:moveTo>
                    <a:pt x="253" y="199"/>
                  </a:moveTo>
                  <a:lnTo>
                    <a:pt x="255" y="199"/>
                  </a:lnTo>
                  <a:lnTo>
                    <a:pt x="253" y="199"/>
                  </a:lnTo>
                  <a:close/>
                  <a:moveTo>
                    <a:pt x="279" y="195"/>
                  </a:moveTo>
                  <a:lnTo>
                    <a:pt x="279" y="193"/>
                  </a:lnTo>
                  <a:lnTo>
                    <a:pt x="279" y="195"/>
                  </a:lnTo>
                  <a:close/>
                  <a:moveTo>
                    <a:pt x="181" y="162"/>
                  </a:moveTo>
                  <a:lnTo>
                    <a:pt x="181" y="164"/>
                  </a:lnTo>
                  <a:lnTo>
                    <a:pt x="181" y="162"/>
                  </a:lnTo>
                  <a:close/>
                  <a:moveTo>
                    <a:pt x="159" y="156"/>
                  </a:moveTo>
                  <a:lnTo>
                    <a:pt x="161" y="156"/>
                  </a:lnTo>
                  <a:lnTo>
                    <a:pt x="161" y="158"/>
                  </a:lnTo>
                  <a:lnTo>
                    <a:pt x="159" y="158"/>
                  </a:lnTo>
                  <a:lnTo>
                    <a:pt x="159" y="156"/>
                  </a:lnTo>
                  <a:close/>
                  <a:moveTo>
                    <a:pt x="265" y="142"/>
                  </a:moveTo>
                  <a:lnTo>
                    <a:pt x="265" y="144"/>
                  </a:lnTo>
                  <a:lnTo>
                    <a:pt x="265" y="142"/>
                  </a:lnTo>
                  <a:close/>
                  <a:moveTo>
                    <a:pt x="265" y="144"/>
                  </a:moveTo>
                  <a:lnTo>
                    <a:pt x="265" y="142"/>
                  </a:lnTo>
                  <a:lnTo>
                    <a:pt x="265" y="144"/>
                  </a:lnTo>
                  <a:close/>
                  <a:moveTo>
                    <a:pt x="263" y="142"/>
                  </a:moveTo>
                  <a:lnTo>
                    <a:pt x="265" y="142"/>
                  </a:lnTo>
                  <a:lnTo>
                    <a:pt x="263" y="142"/>
                  </a:lnTo>
                  <a:close/>
                  <a:moveTo>
                    <a:pt x="179" y="150"/>
                  </a:moveTo>
                  <a:lnTo>
                    <a:pt x="181" y="150"/>
                  </a:lnTo>
                  <a:lnTo>
                    <a:pt x="179" y="150"/>
                  </a:lnTo>
                  <a:close/>
                  <a:moveTo>
                    <a:pt x="161" y="148"/>
                  </a:moveTo>
                  <a:lnTo>
                    <a:pt x="163" y="148"/>
                  </a:lnTo>
                  <a:lnTo>
                    <a:pt x="163" y="150"/>
                  </a:lnTo>
                  <a:lnTo>
                    <a:pt x="165" y="150"/>
                  </a:lnTo>
                  <a:lnTo>
                    <a:pt x="165" y="152"/>
                  </a:lnTo>
                  <a:lnTo>
                    <a:pt x="165" y="154"/>
                  </a:lnTo>
                  <a:lnTo>
                    <a:pt x="163" y="154"/>
                  </a:lnTo>
                  <a:lnTo>
                    <a:pt x="163" y="152"/>
                  </a:lnTo>
                  <a:lnTo>
                    <a:pt x="161" y="152"/>
                  </a:lnTo>
                  <a:lnTo>
                    <a:pt x="161" y="150"/>
                  </a:lnTo>
                  <a:lnTo>
                    <a:pt x="161" y="148"/>
                  </a:lnTo>
                  <a:close/>
                  <a:moveTo>
                    <a:pt x="169" y="136"/>
                  </a:moveTo>
                  <a:lnTo>
                    <a:pt x="167" y="136"/>
                  </a:lnTo>
                  <a:lnTo>
                    <a:pt x="167" y="134"/>
                  </a:lnTo>
                  <a:lnTo>
                    <a:pt x="169" y="134"/>
                  </a:lnTo>
                  <a:lnTo>
                    <a:pt x="169" y="136"/>
                  </a:lnTo>
                  <a:close/>
                  <a:moveTo>
                    <a:pt x="169" y="130"/>
                  </a:moveTo>
                  <a:lnTo>
                    <a:pt x="171" y="130"/>
                  </a:lnTo>
                  <a:lnTo>
                    <a:pt x="171" y="132"/>
                  </a:lnTo>
                  <a:lnTo>
                    <a:pt x="169" y="132"/>
                  </a:lnTo>
                  <a:lnTo>
                    <a:pt x="169" y="130"/>
                  </a:lnTo>
                  <a:close/>
                  <a:moveTo>
                    <a:pt x="137" y="134"/>
                  </a:moveTo>
                  <a:lnTo>
                    <a:pt x="137" y="132"/>
                  </a:lnTo>
                  <a:lnTo>
                    <a:pt x="137" y="134"/>
                  </a:lnTo>
                  <a:close/>
                  <a:moveTo>
                    <a:pt x="135" y="134"/>
                  </a:moveTo>
                  <a:lnTo>
                    <a:pt x="135" y="132"/>
                  </a:lnTo>
                  <a:lnTo>
                    <a:pt x="135" y="134"/>
                  </a:lnTo>
                  <a:close/>
                  <a:moveTo>
                    <a:pt x="139" y="130"/>
                  </a:moveTo>
                  <a:lnTo>
                    <a:pt x="139" y="130"/>
                  </a:lnTo>
                  <a:lnTo>
                    <a:pt x="139" y="130"/>
                  </a:lnTo>
                  <a:lnTo>
                    <a:pt x="139" y="130"/>
                  </a:lnTo>
                  <a:lnTo>
                    <a:pt x="139" y="130"/>
                  </a:lnTo>
                  <a:close/>
                  <a:moveTo>
                    <a:pt x="137" y="128"/>
                  </a:moveTo>
                  <a:lnTo>
                    <a:pt x="137" y="130"/>
                  </a:lnTo>
                  <a:lnTo>
                    <a:pt x="137" y="128"/>
                  </a:lnTo>
                  <a:close/>
                  <a:moveTo>
                    <a:pt x="167" y="120"/>
                  </a:moveTo>
                  <a:lnTo>
                    <a:pt x="167" y="122"/>
                  </a:lnTo>
                  <a:lnTo>
                    <a:pt x="167" y="120"/>
                  </a:lnTo>
                  <a:close/>
                  <a:moveTo>
                    <a:pt x="173" y="118"/>
                  </a:moveTo>
                  <a:lnTo>
                    <a:pt x="173" y="120"/>
                  </a:lnTo>
                  <a:lnTo>
                    <a:pt x="173" y="122"/>
                  </a:lnTo>
                  <a:lnTo>
                    <a:pt x="171" y="122"/>
                  </a:lnTo>
                  <a:lnTo>
                    <a:pt x="171" y="120"/>
                  </a:lnTo>
                  <a:lnTo>
                    <a:pt x="173" y="120"/>
                  </a:lnTo>
                  <a:lnTo>
                    <a:pt x="171" y="120"/>
                  </a:lnTo>
                  <a:lnTo>
                    <a:pt x="173" y="120"/>
                  </a:lnTo>
                  <a:lnTo>
                    <a:pt x="171" y="120"/>
                  </a:lnTo>
                  <a:lnTo>
                    <a:pt x="171" y="118"/>
                  </a:lnTo>
                  <a:lnTo>
                    <a:pt x="173" y="118"/>
                  </a:lnTo>
                  <a:close/>
                  <a:moveTo>
                    <a:pt x="177" y="118"/>
                  </a:moveTo>
                  <a:lnTo>
                    <a:pt x="179" y="118"/>
                  </a:lnTo>
                  <a:lnTo>
                    <a:pt x="179" y="120"/>
                  </a:lnTo>
                  <a:lnTo>
                    <a:pt x="179" y="122"/>
                  </a:lnTo>
                  <a:lnTo>
                    <a:pt x="179" y="124"/>
                  </a:lnTo>
                  <a:lnTo>
                    <a:pt x="181" y="124"/>
                  </a:lnTo>
                  <a:lnTo>
                    <a:pt x="181" y="126"/>
                  </a:lnTo>
                  <a:lnTo>
                    <a:pt x="179" y="126"/>
                  </a:lnTo>
                  <a:lnTo>
                    <a:pt x="179" y="128"/>
                  </a:lnTo>
                  <a:lnTo>
                    <a:pt x="177" y="128"/>
                  </a:lnTo>
                  <a:lnTo>
                    <a:pt x="177" y="126"/>
                  </a:lnTo>
                  <a:lnTo>
                    <a:pt x="175" y="126"/>
                  </a:lnTo>
                  <a:lnTo>
                    <a:pt x="175" y="128"/>
                  </a:lnTo>
                  <a:lnTo>
                    <a:pt x="175" y="126"/>
                  </a:lnTo>
                  <a:lnTo>
                    <a:pt x="175" y="128"/>
                  </a:lnTo>
                  <a:lnTo>
                    <a:pt x="175" y="126"/>
                  </a:lnTo>
                  <a:lnTo>
                    <a:pt x="175" y="124"/>
                  </a:lnTo>
                  <a:lnTo>
                    <a:pt x="175" y="126"/>
                  </a:lnTo>
                  <a:lnTo>
                    <a:pt x="175" y="124"/>
                  </a:lnTo>
                  <a:lnTo>
                    <a:pt x="175" y="122"/>
                  </a:lnTo>
                  <a:lnTo>
                    <a:pt x="175" y="120"/>
                  </a:lnTo>
                  <a:lnTo>
                    <a:pt x="177" y="120"/>
                  </a:lnTo>
                  <a:lnTo>
                    <a:pt x="177" y="118"/>
                  </a:lnTo>
                  <a:close/>
                  <a:moveTo>
                    <a:pt x="193" y="114"/>
                  </a:moveTo>
                  <a:lnTo>
                    <a:pt x="193" y="116"/>
                  </a:lnTo>
                  <a:lnTo>
                    <a:pt x="193" y="114"/>
                  </a:lnTo>
                  <a:lnTo>
                    <a:pt x="193" y="116"/>
                  </a:lnTo>
                  <a:lnTo>
                    <a:pt x="193" y="114"/>
                  </a:lnTo>
                  <a:lnTo>
                    <a:pt x="193" y="116"/>
                  </a:lnTo>
                  <a:lnTo>
                    <a:pt x="193" y="114"/>
                  </a:lnTo>
                  <a:close/>
                  <a:moveTo>
                    <a:pt x="195" y="114"/>
                  </a:moveTo>
                  <a:lnTo>
                    <a:pt x="195" y="116"/>
                  </a:lnTo>
                  <a:lnTo>
                    <a:pt x="193" y="116"/>
                  </a:lnTo>
                  <a:lnTo>
                    <a:pt x="193" y="114"/>
                  </a:lnTo>
                  <a:lnTo>
                    <a:pt x="193" y="116"/>
                  </a:lnTo>
                  <a:lnTo>
                    <a:pt x="195" y="116"/>
                  </a:lnTo>
                  <a:lnTo>
                    <a:pt x="195" y="114"/>
                  </a:lnTo>
                  <a:close/>
                  <a:moveTo>
                    <a:pt x="173" y="118"/>
                  </a:moveTo>
                  <a:lnTo>
                    <a:pt x="171" y="118"/>
                  </a:lnTo>
                  <a:lnTo>
                    <a:pt x="171" y="116"/>
                  </a:lnTo>
                  <a:lnTo>
                    <a:pt x="171" y="118"/>
                  </a:lnTo>
                  <a:lnTo>
                    <a:pt x="173" y="118"/>
                  </a:lnTo>
                  <a:close/>
                  <a:moveTo>
                    <a:pt x="303" y="263"/>
                  </a:moveTo>
                  <a:lnTo>
                    <a:pt x="301" y="263"/>
                  </a:lnTo>
                  <a:lnTo>
                    <a:pt x="303" y="263"/>
                  </a:lnTo>
                  <a:lnTo>
                    <a:pt x="301" y="263"/>
                  </a:lnTo>
                  <a:lnTo>
                    <a:pt x="299" y="263"/>
                  </a:lnTo>
                  <a:lnTo>
                    <a:pt x="299" y="265"/>
                  </a:lnTo>
                  <a:lnTo>
                    <a:pt x="297" y="265"/>
                  </a:lnTo>
                  <a:lnTo>
                    <a:pt x="295" y="265"/>
                  </a:lnTo>
                  <a:lnTo>
                    <a:pt x="297" y="267"/>
                  </a:lnTo>
                  <a:lnTo>
                    <a:pt x="295" y="267"/>
                  </a:lnTo>
                  <a:lnTo>
                    <a:pt x="297" y="267"/>
                  </a:lnTo>
                  <a:lnTo>
                    <a:pt x="295" y="267"/>
                  </a:lnTo>
                  <a:lnTo>
                    <a:pt x="297" y="267"/>
                  </a:lnTo>
                  <a:lnTo>
                    <a:pt x="299" y="267"/>
                  </a:lnTo>
                  <a:lnTo>
                    <a:pt x="297" y="267"/>
                  </a:lnTo>
                  <a:lnTo>
                    <a:pt x="297" y="269"/>
                  </a:lnTo>
                  <a:lnTo>
                    <a:pt x="295" y="269"/>
                  </a:lnTo>
                  <a:lnTo>
                    <a:pt x="295" y="271"/>
                  </a:lnTo>
                  <a:lnTo>
                    <a:pt x="295" y="273"/>
                  </a:lnTo>
                  <a:lnTo>
                    <a:pt x="295" y="273"/>
                  </a:lnTo>
                  <a:lnTo>
                    <a:pt x="295" y="275"/>
                  </a:lnTo>
                  <a:lnTo>
                    <a:pt x="295" y="277"/>
                  </a:lnTo>
                  <a:lnTo>
                    <a:pt x="295" y="279"/>
                  </a:lnTo>
                  <a:lnTo>
                    <a:pt x="293" y="279"/>
                  </a:lnTo>
                  <a:lnTo>
                    <a:pt x="291" y="279"/>
                  </a:lnTo>
                  <a:lnTo>
                    <a:pt x="291" y="281"/>
                  </a:lnTo>
                  <a:lnTo>
                    <a:pt x="289" y="281"/>
                  </a:lnTo>
                  <a:lnTo>
                    <a:pt x="289" y="283"/>
                  </a:lnTo>
                  <a:lnTo>
                    <a:pt x="287" y="283"/>
                  </a:lnTo>
                  <a:lnTo>
                    <a:pt x="287" y="285"/>
                  </a:lnTo>
                  <a:lnTo>
                    <a:pt x="287" y="287"/>
                  </a:lnTo>
                  <a:lnTo>
                    <a:pt x="285" y="287"/>
                  </a:lnTo>
                  <a:lnTo>
                    <a:pt x="287" y="287"/>
                  </a:lnTo>
                  <a:lnTo>
                    <a:pt x="287" y="289"/>
                  </a:lnTo>
                  <a:lnTo>
                    <a:pt x="285" y="289"/>
                  </a:lnTo>
                  <a:lnTo>
                    <a:pt x="285" y="291"/>
                  </a:lnTo>
                  <a:lnTo>
                    <a:pt x="285" y="293"/>
                  </a:lnTo>
                  <a:lnTo>
                    <a:pt x="285" y="295"/>
                  </a:lnTo>
                  <a:lnTo>
                    <a:pt x="285" y="297"/>
                  </a:lnTo>
                  <a:lnTo>
                    <a:pt x="285" y="299"/>
                  </a:lnTo>
                  <a:lnTo>
                    <a:pt x="285" y="297"/>
                  </a:lnTo>
                  <a:lnTo>
                    <a:pt x="285" y="299"/>
                  </a:lnTo>
                  <a:lnTo>
                    <a:pt x="285" y="297"/>
                  </a:lnTo>
                  <a:lnTo>
                    <a:pt x="285" y="299"/>
                  </a:lnTo>
                  <a:lnTo>
                    <a:pt x="285" y="297"/>
                  </a:lnTo>
                  <a:lnTo>
                    <a:pt x="285" y="299"/>
                  </a:lnTo>
                  <a:lnTo>
                    <a:pt x="285" y="297"/>
                  </a:lnTo>
                  <a:lnTo>
                    <a:pt x="285" y="299"/>
                  </a:lnTo>
                  <a:lnTo>
                    <a:pt x="285" y="301"/>
                  </a:lnTo>
                  <a:lnTo>
                    <a:pt x="283" y="301"/>
                  </a:lnTo>
                  <a:lnTo>
                    <a:pt x="283" y="303"/>
                  </a:lnTo>
                  <a:lnTo>
                    <a:pt x="283" y="305"/>
                  </a:lnTo>
                  <a:lnTo>
                    <a:pt x="283" y="303"/>
                  </a:lnTo>
                  <a:lnTo>
                    <a:pt x="283" y="305"/>
                  </a:lnTo>
                  <a:lnTo>
                    <a:pt x="283" y="305"/>
                  </a:lnTo>
                  <a:lnTo>
                    <a:pt x="283" y="303"/>
                  </a:lnTo>
                  <a:lnTo>
                    <a:pt x="283" y="305"/>
                  </a:lnTo>
                  <a:lnTo>
                    <a:pt x="283" y="307"/>
                  </a:lnTo>
                  <a:lnTo>
                    <a:pt x="283" y="305"/>
                  </a:lnTo>
                  <a:lnTo>
                    <a:pt x="283" y="307"/>
                  </a:lnTo>
                  <a:lnTo>
                    <a:pt x="281" y="307"/>
                  </a:lnTo>
                  <a:lnTo>
                    <a:pt x="283" y="307"/>
                  </a:lnTo>
                  <a:lnTo>
                    <a:pt x="281" y="307"/>
                  </a:lnTo>
                  <a:lnTo>
                    <a:pt x="283" y="307"/>
                  </a:lnTo>
                  <a:lnTo>
                    <a:pt x="281" y="309"/>
                  </a:lnTo>
                  <a:lnTo>
                    <a:pt x="281" y="307"/>
                  </a:lnTo>
                  <a:lnTo>
                    <a:pt x="281" y="309"/>
                  </a:lnTo>
                  <a:lnTo>
                    <a:pt x="281" y="311"/>
                  </a:lnTo>
                  <a:lnTo>
                    <a:pt x="279" y="311"/>
                  </a:lnTo>
                  <a:lnTo>
                    <a:pt x="281" y="311"/>
                  </a:lnTo>
                  <a:lnTo>
                    <a:pt x="281" y="313"/>
                  </a:lnTo>
                  <a:lnTo>
                    <a:pt x="279" y="313"/>
                  </a:lnTo>
                  <a:lnTo>
                    <a:pt x="279" y="315"/>
                  </a:lnTo>
                  <a:lnTo>
                    <a:pt x="281" y="315"/>
                  </a:lnTo>
                  <a:lnTo>
                    <a:pt x="279" y="315"/>
                  </a:lnTo>
                  <a:lnTo>
                    <a:pt x="279" y="313"/>
                  </a:lnTo>
                  <a:lnTo>
                    <a:pt x="279" y="315"/>
                  </a:lnTo>
                  <a:lnTo>
                    <a:pt x="279" y="313"/>
                  </a:lnTo>
                  <a:lnTo>
                    <a:pt x="279" y="315"/>
                  </a:lnTo>
                  <a:lnTo>
                    <a:pt x="279" y="313"/>
                  </a:lnTo>
                  <a:lnTo>
                    <a:pt x="279" y="315"/>
                  </a:lnTo>
                  <a:lnTo>
                    <a:pt x="279" y="313"/>
                  </a:lnTo>
                  <a:lnTo>
                    <a:pt x="279" y="315"/>
                  </a:lnTo>
                  <a:lnTo>
                    <a:pt x="279" y="313"/>
                  </a:lnTo>
                  <a:lnTo>
                    <a:pt x="279" y="315"/>
                  </a:lnTo>
                  <a:lnTo>
                    <a:pt x="279" y="313"/>
                  </a:lnTo>
                  <a:lnTo>
                    <a:pt x="279" y="315"/>
                  </a:lnTo>
                  <a:lnTo>
                    <a:pt x="277" y="315"/>
                  </a:lnTo>
                  <a:lnTo>
                    <a:pt x="277" y="317"/>
                  </a:lnTo>
                  <a:lnTo>
                    <a:pt x="275" y="317"/>
                  </a:lnTo>
                  <a:lnTo>
                    <a:pt x="273" y="317"/>
                  </a:lnTo>
                  <a:lnTo>
                    <a:pt x="271" y="317"/>
                  </a:lnTo>
                  <a:lnTo>
                    <a:pt x="269" y="317"/>
                  </a:lnTo>
                  <a:lnTo>
                    <a:pt x="267" y="317"/>
                  </a:lnTo>
                  <a:lnTo>
                    <a:pt x="267" y="319"/>
                  </a:lnTo>
                  <a:lnTo>
                    <a:pt x="265" y="319"/>
                  </a:lnTo>
                  <a:lnTo>
                    <a:pt x="263" y="319"/>
                  </a:lnTo>
                  <a:lnTo>
                    <a:pt x="261" y="319"/>
                  </a:lnTo>
                  <a:lnTo>
                    <a:pt x="259" y="319"/>
                  </a:lnTo>
                  <a:lnTo>
                    <a:pt x="257" y="319"/>
                  </a:lnTo>
                  <a:lnTo>
                    <a:pt x="255" y="319"/>
                  </a:lnTo>
                  <a:lnTo>
                    <a:pt x="253" y="321"/>
                  </a:lnTo>
                  <a:lnTo>
                    <a:pt x="251" y="321"/>
                  </a:lnTo>
                  <a:lnTo>
                    <a:pt x="249" y="321"/>
                  </a:lnTo>
                  <a:lnTo>
                    <a:pt x="247" y="321"/>
                  </a:lnTo>
                  <a:lnTo>
                    <a:pt x="245" y="321"/>
                  </a:lnTo>
                  <a:lnTo>
                    <a:pt x="243" y="321"/>
                  </a:lnTo>
                  <a:lnTo>
                    <a:pt x="241" y="321"/>
                  </a:lnTo>
                  <a:lnTo>
                    <a:pt x="241" y="321"/>
                  </a:lnTo>
                  <a:lnTo>
                    <a:pt x="239" y="321"/>
                  </a:lnTo>
                  <a:lnTo>
                    <a:pt x="237" y="321"/>
                  </a:lnTo>
                  <a:lnTo>
                    <a:pt x="235" y="321"/>
                  </a:lnTo>
                  <a:lnTo>
                    <a:pt x="235" y="321"/>
                  </a:lnTo>
                  <a:lnTo>
                    <a:pt x="233" y="321"/>
                  </a:lnTo>
                  <a:lnTo>
                    <a:pt x="231" y="321"/>
                  </a:lnTo>
                  <a:lnTo>
                    <a:pt x="229" y="323"/>
                  </a:lnTo>
                  <a:lnTo>
                    <a:pt x="227" y="323"/>
                  </a:lnTo>
                  <a:lnTo>
                    <a:pt x="227" y="321"/>
                  </a:lnTo>
                  <a:lnTo>
                    <a:pt x="227" y="321"/>
                  </a:lnTo>
                  <a:lnTo>
                    <a:pt x="225" y="321"/>
                  </a:lnTo>
                  <a:lnTo>
                    <a:pt x="223" y="321"/>
                  </a:lnTo>
                  <a:lnTo>
                    <a:pt x="221" y="321"/>
                  </a:lnTo>
                  <a:lnTo>
                    <a:pt x="219" y="321"/>
                  </a:lnTo>
                  <a:lnTo>
                    <a:pt x="217" y="321"/>
                  </a:lnTo>
                  <a:lnTo>
                    <a:pt x="217" y="321"/>
                  </a:lnTo>
                  <a:lnTo>
                    <a:pt x="215" y="321"/>
                  </a:lnTo>
                  <a:lnTo>
                    <a:pt x="213" y="321"/>
                  </a:lnTo>
                  <a:lnTo>
                    <a:pt x="211" y="321"/>
                  </a:lnTo>
                  <a:lnTo>
                    <a:pt x="209" y="321"/>
                  </a:lnTo>
                  <a:lnTo>
                    <a:pt x="207" y="321"/>
                  </a:lnTo>
                  <a:lnTo>
                    <a:pt x="205" y="321"/>
                  </a:lnTo>
                  <a:lnTo>
                    <a:pt x="203" y="321"/>
                  </a:lnTo>
                  <a:lnTo>
                    <a:pt x="201" y="321"/>
                  </a:lnTo>
                  <a:lnTo>
                    <a:pt x="199" y="321"/>
                  </a:lnTo>
                  <a:lnTo>
                    <a:pt x="197" y="323"/>
                  </a:lnTo>
                  <a:lnTo>
                    <a:pt x="195" y="323"/>
                  </a:lnTo>
                  <a:lnTo>
                    <a:pt x="193" y="323"/>
                  </a:lnTo>
                  <a:lnTo>
                    <a:pt x="191" y="323"/>
                  </a:lnTo>
                  <a:lnTo>
                    <a:pt x="187" y="323"/>
                  </a:lnTo>
                  <a:lnTo>
                    <a:pt x="187" y="323"/>
                  </a:lnTo>
                  <a:lnTo>
                    <a:pt x="185" y="323"/>
                  </a:lnTo>
                  <a:lnTo>
                    <a:pt x="183" y="323"/>
                  </a:lnTo>
                  <a:lnTo>
                    <a:pt x="181" y="323"/>
                  </a:lnTo>
                  <a:lnTo>
                    <a:pt x="179" y="323"/>
                  </a:lnTo>
                  <a:lnTo>
                    <a:pt x="179" y="325"/>
                  </a:lnTo>
                  <a:lnTo>
                    <a:pt x="177" y="325"/>
                  </a:lnTo>
                  <a:lnTo>
                    <a:pt x="175" y="325"/>
                  </a:lnTo>
                  <a:lnTo>
                    <a:pt x="173" y="325"/>
                  </a:lnTo>
                  <a:lnTo>
                    <a:pt x="171" y="325"/>
                  </a:lnTo>
                  <a:lnTo>
                    <a:pt x="169" y="325"/>
                  </a:lnTo>
                  <a:lnTo>
                    <a:pt x="167" y="325"/>
                  </a:lnTo>
                  <a:lnTo>
                    <a:pt x="165" y="325"/>
                  </a:lnTo>
                  <a:lnTo>
                    <a:pt x="163" y="325"/>
                  </a:lnTo>
                  <a:lnTo>
                    <a:pt x="161" y="325"/>
                  </a:lnTo>
                  <a:lnTo>
                    <a:pt x="159" y="325"/>
                  </a:lnTo>
                  <a:lnTo>
                    <a:pt x="155" y="327"/>
                  </a:lnTo>
                  <a:lnTo>
                    <a:pt x="153" y="327"/>
                  </a:lnTo>
                  <a:lnTo>
                    <a:pt x="151" y="327"/>
                  </a:lnTo>
                  <a:lnTo>
                    <a:pt x="149" y="327"/>
                  </a:lnTo>
                  <a:lnTo>
                    <a:pt x="147" y="327"/>
                  </a:lnTo>
                  <a:lnTo>
                    <a:pt x="149" y="325"/>
                  </a:lnTo>
                  <a:lnTo>
                    <a:pt x="151" y="323"/>
                  </a:lnTo>
                  <a:lnTo>
                    <a:pt x="153" y="323"/>
                  </a:lnTo>
                  <a:lnTo>
                    <a:pt x="153" y="321"/>
                  </a:lnTo>
                  <a:lnTo>
                    <a:pt x="153" y="321"/>
                  </a:lnTo>
                  <a:lnTo>
                    <a:pt x="155" y="321"/>
                  </a:lnTo>
                  <a:lnTo>
                    <a:pt x="155" y="319"/>
                  </a:lnTo>
                  <a:lnTo>
                    <a:pt x="155" y="317"/>
                  </a:lnTo>
                  <a:lnTo>
                    <a:pt x="157" y="317"/>
                  </a:lnTo>
                  <a:lnTo>
                    <a:pt x="157" y="315"/>
                  </a:lnTo>
                  <a:lnTo>
                    <a:pt x="157" y="313"/>
                  </a:lnTo>
                  <a:lnTo>
                    <a:pt x="157" y="311"/>
                  </a:lnTo>
                  <a:lnTo>
                    <a:pt x="159" y="311"/>
                  </a:lnTo>
                  <a:lnTo>
                    <a:pt x="159" y="309"/>
                  </a:lnTo>
                  <a:lnTo>
                    <a:pt x="159" y="307"/>
                  </a:lnTo>
                  <a:lnTo>
                    <a:pt x="161" y="307"/>
                  </a:lnTo>
                  <a:lnTo>
                    <a:pt x="161" y="305"/>
                  </a:lnTo>
                  <a:lnTo>
                    <a:pt x="161" y="303"/>
                  </a:lnTo>
                  <a:lnTo>
                    <a:pt x="163" y="303"/>
                  </a:lnTo>
                  <a:lnTo>
                    <a:pt x="163" y="301"/>
                  </a:lnTo>
                  <a:lnTo>
                    <a:pt x="163" y="299"/>
                  </a:lnTo>
                  <a:lnTo>
                    <a:pt x="165" y="299"/>
                  </a:lnTo>
                  <a:lnTo>
                    <a:pt x="165" y="297"/>
                  </a:lnTo>
                  <a:lnTo>
                    <a:pt x="165" y="295"/>
                  </a:lnTo>
                  <a:lnTo>
                    <a:pt x="165" y="293"/>
                  </a:lnTo>
                  <a:lnTo>
                    <a:pt x="167" y="293"/>
                  </a:lnTo>
                  <a:lnTo>
                    <a:pt x="167" y="291"/>
                  </a:lnTo>
                  <a:lnTo>
                    <a:pt x="167" y="293"/>
                  </a:lnTo>
                  <a:lnTo>
                    <a:pt x="165" y="293"/>
                  </a:lnTo>
                  <a:lnTo>
                    <a:pt x="165" y="291"/>
                  </a:lnTo>
                  <a:lnTo>
                    <a:pt x="167" y="291"/>
                  </a:lnTo>
                  <a:lnTo>
                    <a:pt x="167" y="289"/>
                  </a:lnTo>
                  <a:lnTo>
                    <a:pt x="167" y="287"/>
                  </a:lnTo>
                  <a:lnTo>
                    <a:pt x="167" y="285"/>
                  </a:lnTo>
                  <a:lnTo>
                    <a:pt x="167" y="283"/>
                  </a:lnTo>
                  <a:lnTo>
                    <a:pt x="167" y="281"/>
                  </a:lnTo>
                  <a:lnTo>
                    <a:pt x="167" y="279"/>
                  </a:lnTo>
                  <a:lnTo>
                    <a:pt x="167" y="277"/>
                  </a:lnTo>
                  <a:lnTo>
                    <a:pt x="167" y="275"/>
                  </a:lnTo>
                  <a:lnTo>
                    <a:pt x="167" y="273"/>
                  </a:lnTo>
                  <a:lnTo>
                    <a:pt x="167" y="273"/>
                  </a:lnTo>
                  <a:lnTo>
                    <a:pt x="167" y="271"/>
                  </a:lnTo>
                  <a:lnTo>
                    <a:pt x="167" y="269"/>
                  </a:lnTo>
                  <a:lnTo>
                    <a:pt x="167" y="267"/>
                  </a:lnTo>
                  <a:lnTo>
                    <a:pt x="165" y="267"/>
                  </a:lnTo>
                  <a:lnTo>
                    <a:pt x="165" y="265"/>
                  </a:lnTo>
                  <a:lnTo>
                    <a:pt x="165" y="263"/>
                  </a:lnTo>
                  <a:lnTo>
                    <a:pt x="165" y="261"/>
                  </a:lnTo>
                  <a:lnTo>
                    <a:pt x="165" y="259"/>
                  </a:lnTo>
                  <a:lnTo>
                    <a:pt x="163" y="259"/>
                  </a:lnTo>
                  <a:lnTo>
                    <a:pt x="163" y="257"/>
                  </a:lnTo>
                  <a:lnTo>
                    <a:pt x="163" y="255"/>
                  </a:lnTo>
                  <a:lnTo>
                    <a:pt x="161" y="253"/>
                  </a:lnTo>
                  <a:lnTo>
                    <a:pt x="161" y="251"/>
                  </a:lnTo>
                  <a:lnTo>
                    <a:pt x="159" y="251"/>
                  </a:lnTo>
                  <a:lnTo>
                    <a:pt x="159" y="249"/>
                  </a:lnTo>
                  <a:lnTo>
                    <a:pt x="159" y="247"/>
                  </a:lnTo>
                  <a:lnTo>
                    <a:pt x="157" y="247"/>
                  </a:lnTo>
                  <a:lnTo>
                    <a:pt x="157" y="245"/>
                  </a:lnTo>
                  <a:lnTo>
                    <a:pt x="157" y="243"/>
                  </a:lnTo>
                  <a:lnTo>
                    <a:pt x="155" y="243"/>
                  </a:lnTo>
                  <a:lnTo>
                    <a:pt x="155" y="241"/>
                  </a:lnTo>
                  <a:lnTo>
                    <a:pt x="155" y="239"/>
                  </a:lnTo>
                  <a:lnTo>
                    <a:pt x="153" y="239"/>
                  </a:lnTo>
                  <a:lnTo>
                    <a:pt x="153" y="237"/>
                  </a:lnTo>
                  <a:lnTo>
                    <a:pt x="153" y="235"/>
                  </a:lnTo>
                  <a:lnTo>
                    <a:pt x="153" y="233"/>
                  </a:lnTo>
                  <a:lnTo>
                    <a:pt x="151" y="233"/>
                  </a:lnTo>
                  <a:lnTo>
                    <a:pt x="151" y="231"/>
                  </a:lnTo>
                  <a:lnTo>
                    <a:pt x="151" y="229"/>
                  </a:lnTo>
                  <a:lnTo>
                    <a:pt x="149" y="229"/>
                  </a:lnTo>
                  <a:lnTo>
                    <a:pt x="149" y="227"/>
                  </a:lnTo>
                  <a:lnTo>
                    <a:pt x="151" y="227"/>
                  </a:lnTo>
                  <a:lnTo>
                    <a:pt x="151" y="227"/>
                  </a:lnTo>
                  <a:lnTo>
                    <a:pt x="151" y="225"/>
                  </a:lnTo>
                  <a:lnTo>
                    <a:pt x="153" y="225"/>
                  </a:lnTo>
                  <a:lnTo>
                    <a:pt x="153" y="223"/>
                  </a:lnTo>
                  <a:lnTo>
                    <a:pt x="153" y="221"/>
                  </a:lnTo>
                  <a:lnTo>
                    <a:pt x="153" y="219"/>
                  </a:lnTo>
                  <a:lnTo>
                    <a:pt x="153" y="217"/>
                  </a:lnTo>
                  <a:lnTo>
                    <a:pt x="153" y="215"/>
                  </a:lnTo>
                  <a:lnTo>
                    <a:pt x="151" y="215"/>
                  </a:lnTo>
                  <a:lnTo>
                    <a:pt x="151" y="213"/>
                  </a:lnTo>
                  <a:lnTo>
                    <a:pt x="151" y="211"/>
                  </a:lnTo>
                  <a:lnTo>
                    <a:pt x="149" y="211"/>
                  </a:lnTo>
                  <a:lnTo>
                    <a:pt x="149" y="209"/>
                  </a:lnTo>
                  <a:lnTo>
                    <a:pt x="149" y="207"/>
                  </a:lnTo>
                  <a:lnTo>
                    <a:pt x="151" y="207"/>
                  </a:lnTo>
                  <a:lnTo>
                    <a:pt x="151" y="205"/>
                  </a:lnTo>
                  <a:lnTo>
                    <a:pt x="153" y="205"/>
                  </a:lnTo>
                  <a:lnTo>
                    <a:pt x="153" y="203"/>
                  </a:lnTo>
                  <a:lnTo>
                    <a:pt x="153" y="201"/>
                  </a:lnTo>
                  <a:lnTo>
                    <a:pt x="153" y="199"/>
                  </a:lnTo>
                  <a:lnTo>
                    <a:pt x="155" y="199"/>
                  </a:lnTo>
                  <a:lnTo>
                    <a:pt x="155" y="197"/>
                  </a:lnTo>
                  <a:lnTo>
                    <a:pt x="155" y="195"/>
                  </a:lnTo>
                  <a:lnTo>
                    <a:pt x="157" y="195"/>
                  </a:lnTo>
                  <a:lnTo>
                    <a:pt x="157" y="193"/>
                  </a:lnTo>
                  <a:lnTo>
                    <a:pt x="157" y="191"/>
                  </a:lnTo>
                  <a:lnTo>
                    <a:pt x="157" y="189"/>
                  </a:lnTo>
                  <a:lnTo>
                    <a:pt x="157" y="187"/>
                  </a:lnTo>
                  <a:lnTo>
                    <a:pt x="157" y="185"/>
                  </a:lnTo>
                  <a:lnTo>
                    <a:pt x="157" y="183"/>
                  </a:lnTo>
                  <a:lnTo>
                    <a:pt x="157" y="181"/>
                  </a:lnTo>
                  <a:lnTo>
                    <a:pt x="157" y="179"/>
                  </a:lnTo>
                  <a:lnTo>
                    <a:pt x="157" y="179"/>
                  </a:lnTo>
                  <a:lnTo>
                    <a:pt x="157" y="177"/>
                  </a:lnTo>
                  <a:lnTo>
                    <a:pt x="155" y="177"/>
                  </a:lnTo>
                  <a:lnTo>
                    <a:pt x="155" y="174"/>
                  </a:lnTo>
                  <a:lnTo>
                    <a:pt x="157" y="174"/>
                  </a:lnTo>
                  <a:lnTo>
                    <a:pt x="159" y="174"/>
                  </a:lnTo>
                  <a:lnTo>
                    <a:pt x="159" y="172"/>
                  </a:lnTo>
                  <a:lnTo>
                    <a:pt x="161" y="172"/>
                  </a:lnTo>
                  <a:lnTo>
                    <a:pt x="161" y="170"/>
                  </a:lnTo>
                  <a:lnTo>
                    <a:pt x="163" y="170"/>
                  </a:lnTo>
                  <a:lnTo>
                    <a:pt x="163" y="168"/>
                  </a:lnTo>
                  <a:lnTo>
                    <a:pt x="163" y="166"/>
                  </a:lnTo>
                  <a:lnTo>
                    <a:pt x="163" y="164"/>
                  </a:lnTo>
                  <a:lnTo>
                    <a:pt x="161" y="164"/>
                  </a:lnTo>
                  <a:lnTo>
                    <a:pt x="161" y="162"/>
                  </a:lnTo>
                  <a:lnTo>
                    <a:pt x="163" y="162"/>
                  </a:lnTo>
                  <a:lnTo>
                    <a:pt x="165" y="162"/>
                  </a:lnTo>
                  <a:lnTo>
                    <a:pt x="165" y="160"/>
                  </a:lnTo>
                  <a:lnTo>
                    <a:pt x="167" y="160"/>
                  </a:lnTo>
                  <a:lnTo>
                    <a:pt x="167" y="158"/>
                  </a:lnTo>
                  <a:lnTo>
                    <a:pt x="169" y="158"/>
                  </a:lnTo>
                  <a:lnTo>
                    <a:pt x="169" y="160"/>
                  </a:lnTo>
                  <a:lnTo>
                    <a:pt x="171" y="160"/>
                  </a:lnTo>
                  <a:lnTo>
                    <a:pt x="171" y="158"/>
                  </a:lnTo>
                  <a:lnTo>
                    <a:pt x="173" y="158"/>
                  </a:lnTo>
                  <a:lnTo>
                    <a:pt x="173" y="156"/>
                  </a:lnTo>
                  <a:lnTo>
                    <a:pt x="173" y="154"/>
                  </a:lnTo>
                  <a:lnTo>
                    <a:pt x="175" y="154"/>
                  </a:lnTo>
                  <a:lnTo>
                    <a:pt x="175" y="152"/>
                  </a:lnTo>
                  <a:lnTo>
                    <a:pt x="175" y="150"/>
                  </a:lnTo>
                  <a:lnTo>
                    <a:pt x="177" y="150"/>
                  </a:lnTo>
                  <a:lnTo>
                    <a:pt x="177" y="148"/>
                  </a:lnTo>
                  <a:lnTo>
                    <a:pt x="177" y="146"/>
                  </a:lnTo>
                  <a:lnTo>
                    <a:pt x="179" y="146"/>
                  </a:lnTo>
                  <a:lnTo>
                    <a:pt x="179" y="144"/>
                  </a:lnTo>
                  <a:lnTo>
                    <a:pt x="181" y="144"/>
                  </a:lnTo>
                  <a:lnTo>
                    <a:pt x="181" y="146"/>
                  </a:lnTo>
                  <a:lnTo>
                    <a:pt x="179" y="148"/>
                  </a:lnTo>
                  <a:lnTo>
                    <a:pt x="181" y="148"/>
                  </a:lnTo>
                  <a:lnTo>
                    <a:pt x="179" y="148"/>
                  </a:lnTo>
                  <a:lnTo>
                    <a:pt x="181" y="148"/>
                  </a:lnTo>
                  <a:lnTo>
                    <a:pt x="179" y="148"/>
                  </a:lnTo>
                  <a:lnTo>
                    <a:pt x="179" y="150"/>
                  </a:lnTo>
                  <a:lnTo>
                    <a:pt x="179" y="152"/>
                  </a:lnTo>
                  <a:lnTo>
                    <a:pt x="181" y="152"/>
                  </a:lnTo>
                  <a:lnTo>
                    <a:pt x="181" y="154"/>
                  </a:lnTo>
                  <a:lnTo>
                    <a:pt x="179" y="154"/>
                  </a:lnTo>
                  <a:lnTo>
                    <a:pt x="179" y="152"/>
                  </a:lnTo>
                  <a:lnTo>
                    <a:pt x="179" y="154"/>
                  </a:lnTo>
                  <a:lnTo>
                    <a:pt x="179" y="156"/>
                  </a:lnTo>
                  <a:lnTo>
                    <a:pt x="177" y="156"/>
                  </a:lnTo>
                  <a:lnTo>
                    <a:pt x="177" y="158"/>
                  </a:lnTo>
                  <a:lnTo>
                    <a:pt x="179" y="158"/>
                  </a:lnTo>
                  <a:lnTo>
                    <a:pt x="179" y="156"/>
                  </a:lnTo>
                  <a:lnTo>
                    <a:pt x="179" y="158"/>
                  </a:lnTo>
                  <a:lnTo>
                    <a:pt x="179" y="160"/>
                  </a:lnTo>
                  <a:lnTo>
                    <a:pt x="179" y="162"/>
                  </a:lnTo>
                  <a:lnTo>
                    <a:pt x="179" y="164"/>
                  </a:lnTo>
                  <a:lnTo>
                    <a:pt x="179" y="166"/>
                  </a:lnTo>
                  <a:lnTo>
                    <a:pt x="179" y="168"/>
                  </a:lnTo>
                  <a:lnTo>
                    <a:pt x="181" y="168"/>
                  </a:lnTo>
                  <a:lnTo>
                    <a:pt x="181" y="166"/>
                  </a:lnTo>
                  <a:lnTo>
                    <a:pt x="181" y="164"/>
                  </a:lnTo>
                  <a:lnTo>
                    <a:pt x="181" y="162"/>
                  </a:lnTo>
                  <a:lnTo>
                    <a:pt x="183" y="162"/>
                  </a:lnTo>
                  <a:lnTo>
                    <a:pt x="183" y="160"/>
                  </a:lnTo>
                  <a:lnTo>
                    <a:pt x="181" y="160"/>
                  </a:lnTo>
                  <a:lnTo>
                    <a:pt x="181" y="162"/>
                  </a:lnTo>
                  <a:lnTo>
                    <a:pt x="181" y="160"/>
                  </a:lnTo>
                  <a:lnTo>
                    <a:pt x="183" y="160"/>
                  </a:lnTo>
                  <a:lnTo>
                    <a:pt x="181" y="160"/>
                  </a:lnTo>
                  <a:lnTo>
                    <a:pt x="183" y="160"/>
                  </a:lnTo>
                  <a:lnTo>
                    <a:pt x="183" y="158"/>
                  </a:lnTo>
                  <a:lnTo>
                    <a:pt x="183" y="156"/>
                  </a:lnTo>
                  <a:lnTo>
                    <a:pt x="185" y="156"/>
                  </a:lnTo>
                  <a:lnTo>
                    <a:pt x="185" y="158"/>
                  </a:lnTo>
                  <a:lnTo>
                    <a:pt x="183" y="158"/>
                  </a:lnTo>
                  <a:lnTo>
                    <a:pt x="183" y="160"/>
                  </a:lnTo>
                  <a:lnTo>
                    <a:pt x="183" y="162"/>
                  </a:lnTo>
                  <a:lnTo>
                    <a:pt x="183" y="164"/>
                  </a:lnTo>
                  <a:lnTo>
                    <a:pt x="183" y="166"/>
                  </a:lnTo>
                  <a:lnTo>
                    <a:pt x="181" y="166"/>
                  </a:lnTo>
                  <a:lnTo>
                    <a:pt x="181" y="168"/>
                  </a:lnTo>
                  <a:lnTo>
                    <a:pt x="183" y="168"/>
                  </a:lnTo>
                  <a:lnTo>
                    <a:pt x="185" y="168"/>
                  </a:lnTo>
                  <a:lnTo>
                    <a:pt x="183" y="168"/>
                  </a:lnTo>
                  <a:lnTo>
                    <a:pt x="185" y="168"/>
                  </a:lnTo>
                  <a:lnTo>
                    <a:pt x="183" y="168"/>
                  </a:lnTo>
                  <a:lnTo>
                    <a:pt x="183" y="166"/>
                  </a:lnTo>
                  <a:lnTo>
                    <a:pt x="185" y="166"/>
                  </a:lnTo>
                  <a:lnTo>
                    <a:pt x="185" y="164"/>
                  </a:lnTo>
                  <a:lnTo>
                    <a:pt x="185" y="162"/>
                  </a:lnTo>
                  <a:lnTo>
                    <a:pt x="187" y="162"/>
                  </a:lnTo>
                  <a:lnTo>
                    <a:pt x="187" y="160"/>
                  </a:lnTo>
                  <a:lnTo>
                    <a:pt x="187" y="158"/>
                  </a:lnTo>
                  <a:lnTo>
                    <a:pt x="187" y="156"/>
                  </a:lnTo>
                  <a:lnTo>
                    <a:pt x="187" y="154"/>
                  </a:lnTo>
                  <a:lnTo>
                    <a:pt x="187" y="152"/>
                  </a:lnTo>
                  <a:lnTo>
                    <a:pt x="187" y="150"/>
                  </a:lnTo>
                  <a:lnTo>
                    <a:pt x="187" y="148"/>
                  </a:lnTo>
                  <a:lnTo>
                    <a:pt x="187" y="146"/>
                  </a:lnTo>
                  <a:lnTo>
                    <a:pt x="187" y="144"/>
                  </a:lnTo>
                  <a:lnTo>
                    <a:pt x="185" y="144"/>
                  </a:lnTo>
                  <a:lnTo>
                    <a:pt x="187" y="144"/>
                  </a:lnTo>
                  <a:lnTo>
                    <a:pt x="187" y="142"/>
                  </a:lnTo>
                  <a:lnTo>
                    <a:pt x="185" y="142"/>
                  </a:lnTo>
                  <a:lnTo>
                    <a:pt x="187" y="142"/>
                  </a:lnTo>
                  <a:lnTo>
                    <a:pt x="187" y="140"/>
                  </a:lnTo>
                  <a:lnTo>
                    <a:pt x="187" y="138"/>
                  </a:lnTo>
                  <a:lnTo>
                    <a:pt x="187" y="138"/>
                  </a:lnTo>
                  <a:lnTo>
                    <a:pt x="189" y="138"/>
                  </a:lnTo>
                  <a:lnTo>
                    <a:pt x="189" y="136"/>
                  </a:lnTo>
                  <a:lnTo>
                    <a:pt x="191" y="136"/>
                  </a:lnTo>
                  <a:lnTo>
                    <a:pt x="191" y="134"/>
                  </a:lnTo>
                  <a:lnTo>
                    <a:pt x="191" y="136"/>
                  </a:lnTo>
                  <a:lnTo>
                    <a:pt x="191" y="134"/>
                  </a:lnTo>
                  <a:lnTo>
                    <a:pt x="193" y="134"/>
                  </a:lnTo>
                  <a:lnTo>
                    <a:pt x="195" y="134"/>
                  </a:lnTo>
                  <a:lnTo>
                    <a:pt x="197" y="134"/>
                  </a:lnTo>
                  <a:lnTo>
                    <a:pt x="199" y="134"/>
                  </a:lnTo>
                  <a:lnTo>
                    <a:pt x="199" y="132"/>
                  </a:lnTo>
                  <a:lnTo>
                    <a:pt x="201" y="132"/>
                  </a:lnTo>
                  <a:lnTo>
                    <a:pt x="201" y="130"/>
                  </a:lnTo>
                  <a:lnTo>
                    <a:pt x="199" y="130"/>
                  </a:lnTo>
                  <a:lnTo>
                    <a:pt x="197" y="130"/>
                  </a:lnTo>
                  <a:lnTo>
                    <a:pt x="199" y="130"/>
                  </a:lnTo>
                  <a:lnTo>
                    <a:pt x="199" y="132"/>
                  </a:lnTo>
                  <a:lnTo>
                    <a:pt x="197" y="132"/>
                  </a:lnTo>
                  <a:lnTo>
                    <a:pt x="197" y="130"/>
                  </a:lnTo>
                  <a:lnTo>
                    <a:pt x="195" y="130"/>
                  </a:lnTo>
                  <a:lnTo>
                    <a:pt x="195" y="130"/>
                  </a:lnTo>
                  <a:lnTo>
                    <a:pt x="193" y="130"/>
                  </a:lnTo>
                  <a:lnTo>
                    <a:pt x="193" y="128"/>
                  </a:lnTo>
                  <a:lnTo>
                    <a:pt x="193" y="126"/>
                  </a:lnTo>
                  <a:lnTo>
                    <a:pt x="193" y="124"/>
                  </a:lnTo>
                  <a:lnTo>
                    <a:pt x="193" y="122"/>
                  </a:lnTo>
                  <a:lnTo>
                    <a:pt x="195" y="122"/>
                  </a:lnTo>
                  <a:lnTo>
                    <a:pt x="195" y="120"/>
                  </a:lnTo>
                  <a:lnTo>
                    <a:pt x="197" y="120"/>
                  </a:lnTo>
                  <a:lnTo>
                    <a:pt x="197" y="118"/>
                  </a:lnTo>
                  <a:lnTo>
                    <a:pt x="197" y="116"/>
                  </a:lnTo>
                  <a:lnTo>
                    <a:pt x="195" y="116"/>
                  </a:lnTo>
                  <a:lnTo>
                    <a:pt x="195" y="114"/>
                  </a:lnTo>
                  <a:lnTo>
                    <a:pt x="195" y="116"/>
                  </a:lnTo>
                  <a:lnTo>
                    <a:pt x="195" y="114"/>
                  </a:lnTo>
                  <a:lnTo>
                    <a:pt x="195" y="116"/>
                  </a:lnTo>
                  <a:lnTo>
                    <a:pt x="197" y="116"/>
                  </a:lnTo>
                  <a:lnTo>
                    <a:pt x="197" y="114"/>
                  </a:lnTo>
                  <a:lnTo>
                    <a:pt x="199" y="114"/>
                  </a:lnTo>
                  <a:lnTo>
                    <a:pt x="199" y="116"/>
                  </a:lnTo>
                  <a:lnTo>
                    <a:pt x="199" y="114"/>
                  </a:lnTo>
                  <a:lnTo>
                    <a:pt x="201" y="114"/>
                  </a:lnTo>
                  <a:lnTo>
                    <a:pt x="201" y="116"/>
                  </a:lnTo>
                  <a:lnTo>
                    <a:pt x="201" y="114"/>
                  </a:lnTo>
                  <a:lnTo>
                    <a:pt x="203" y="114"/>
                  </a:lnTo>
                  <a:lnTo>
                    <a:pt x="203" y="116"/>
                  </a:lnTo>
                  <a:lnTo>
                    <a:pt x="203" y="114"/>
                  </a:lnTo>
                  <a:lnTo>
                    <a:pt x="203" y="112"/>
                  </a:lnTo>
                  <a:lnTo>
                    <a:pt x="205" y="112"/>
                  </a:lnTo>
                  <a:lnTo>
                    <a:pt x="205" y="114"/>
                  </a:lnTo>
                  <a:lnTo>
                    <a:pt x="207" y="114"/>
                  </a:lnTo>
                  <a:lnTo>
                    <a:pt x="209" y="114"/>
                  </a:lnTo>
                  <a:lnTo>
                    <a:pt x="209" y="116"/>
                  </a:lnTo>
                  <a:lnTo>
                    <a:pt x="211" y="116"/>
                  </a:lnTo>
                  <a:lnTo>
                    <a:pt x="213" y="116"/>
                  </a:lnTo>
                  <a:lnTo>
                    <a:pt x="213" y="118"/>
                  </a:lnTo>
                  <a:lnTo>
                    <a:pt x="215" y="118"/>
                  </a:lnTo>
                  <a:lnTo>
                    <a:pt x="217" y="118"/>
                  </a:lnTo>
                  <a:lnTo>
                    <a:pt x="219" y="118"/>
                  </a:lnTo>
                  <a:lnTo>
                    <a:pt x="221" y="118"/>
                  </a:lnTo>
                  <a:lnTo>
                    <a:pt x="223" y="118"/>
                  </a:lnTo>
                  <a:lnTo>
                    <a:pt x="225" y="118"/>
                  </a:lnTo>
                  <a:lnTo>
                    <a:pt x="227" y="118"/>
                  </a:lnTo>
                  <a:lnTo>
                    <a:pt x="227" y="120"/>
                  </a:lnTo>
                  <a:lnTo>
                    <a:pt x="229" y="120"/>
                  </a:lnTo>
                  <a:lnTo>
                    <a:pt x="229" y="122"/>
                  </a:lnTo>
                  <a:lnTo>
                    <a:pt x="229" y="124"/>
                  </a:lnTo>
                  <a:lnTo>
                    <a:pt x="231" y="124"/>
                  </a:lnTo>
                  <a:lnTo>
                    <a:pt x="231" y="126"/>
                  </a:lnTo>
                  <a:lnTo>
                    <a:pt x="233" y="126"/>
                  </a:lnTo>
                  <a:lnTo>
                    <a:pt x="233" y="124"/>
                  </a:lnTo>
                  <a:lnTo>
                    <a:pt x="235" y="124"/>
                  </a:lnTo>
                  <a:lnTo>
                    <a:pt x="235" y="124"/>
                  </a:lnTo>
                  <a:lnTo>
                    <a:pt x="235" y="126"/>
                  </a:lnTo>
                  <a:lnTo>
                    <a:pt x="237" y="126"/>
                  </a:lnTo>
                  <a:lnTo>
                    <a:pt x="239" y="126"/>
                  </a:lnTo>
                  <a:lnTo>
                    <a:pt x="239" y="128"/>
                  </a:lnTo>
                  <a:lnTo>
                    <a:pt x="241" y="128"/>
                  </a:lnTo>
                  <a:lnTo>
                    <a:pt x="243" y="128"/>
                  </a:lnTo>
                  <a:lnTo>
                    <a:pt x="245" y="128"/>
                  </a:lnTo>
                  <a:lnTo>
                    <a:pt x="245" y="130"/>
                  </a:lnTo>
                  <a:lnTo>
                    <a:pt x="247" y="130"/>
                  </a:lnTo>
                  <a:lnTo>
                    <a:pt x="249" y="130"/>
                  </a:lnTo>
                  <a:lnTo>
                    <a:pt x="251" y="130"/>
                  </a:lnTo>
                  <a:lnTo>
                    <a:pt x="253" y="130"/>
                  </a:lnTo>
                  <a:lnTo>
                    <a:pt x="251" y="130"/>
                  </a:lnTo>
                  <a:lnTo>
                    <a:pt x="253" y="130"/>
                  </a:lnTo>
                  <a:lnTo>
                    <a:pt x="253" y="130"/>
                  </a:lnTo>
                  <a:lnTo>
                    <a:pt x="255" y="130"/>
                  </a:lnTo>
                  <a:lnTo>
                    <a:pt x="255" y="132"/>
                  </a:lnTo>
                  <a:lnTo>
                    <a:pt x="257" y="132"/>
                  </a:lnTo>
                  <a:lnTo>
                    <a:pt x="255" y="132"/>
                  </a:lnTo>
                  <a:lnTo>
                    <a:pt x="257" y="132"/>
                  </a:lnTo>
                  <a:lnTo>
                    <a:pt x="255" y="132"/>
                  </a:lnTo>
                  <a:lnTo>
                    <a:pt x="255" y="134"/>
                  </a:lnTo>
                  <a:lnTo>
                    <a:pt x="257" y="134"/>
                  </a:lnTo>
                  <a:lnTo>
                    <a:pt x="257" y="136"/>
                  </a:lnTo>
                  <a:lnTo>
                    <a:pt x="259" y="136"/>
                  </a:lnTo>
                  <a:lnTo>
                    <a:pt x="257" y="136"/>
                  </a:lnTo>
                  <a:lnTo>
                    <a:pt x="259" y="136"/>
                  </a:lnTo>
                  <a:lnTo>
                    <a:pt x="259" y="138"/>
                  </a:lnTo>
                  <a:lnTo>
                    <a:pt x="261" y="138"/>
                  </a:lnTo>
                  <a:lnTo>
                    <a:pt x="259" y="138"/>
                  </a:lnTo>
                  <a:lnTo>
                    <a:pt x="261" y="138"/>
                  </a:lnTo>
                  <a:lnTo>
                    <a:pt x="261" y="140"/>
                  </a:lnTo>
                  <a:lnTo>
                    <a:pt x="261" y="142"/>
                  </a:lnTo>
                  <a:lnTo>
                    <a:pt x="261" y="140"/>
                  </a:lnTo>
                  <a:lnTo>
                    <a:pt x="261" y="142"/>
                  </a:lnTo>
                  <a:lnTo>
                    <a:pt x="261" y="140"/>
                  </a:lnTo>
                  <a:lnTo>
                    <a:pt x="261" y="142"/>
                  </a:lnTo>
                  <a:lnTo>
                    <a:pt x="261" y="144"/>
                  </a:lnTo>
                  <a:lnTo>
                    <a:pt x="263" y="144"/>
                  </a:lnTo>
                  <a:lnTo>
                    <a:pt x="261" y="144"/>
                  </a:lnTo>
                  <a:lnTo>
                    <a:pt x="259" y="144"/>
                  </a:lnTo>
                  <a:lnTo>
                    <a:pt x="259" y="142"/>
                  </a:lnTo>
                  <a:lnTo>
                    <a:pt x="257" y="142"/>
                  </a:lnTo>
                  <a:lnTo>
                    <a:pt x="257" y="144"/>
                  </a:lnTo>
                  <a:lnTo>
                    <a:pt x="257" y="142"/>
                  </a:lnTo>
                  <a:lnTo>
                    <a:pt x="257" y="144"/>
                  </a:lnTo>
                  <a:lnTo>
                    <a:pt x="255" y="144"/>
                  </a:lnTo>
                  <a:lnTo>
                    <a:pt x="257" y="144"/>
                  </a:lnTo>
                  <a:lnTo>
                    <a:pt x="257" y="146"/>
                  </a:lnTo>
                  <a:lnTo>
                    <a:pt x="255" y="146"/>
                  </a:lnTo>
                  <a:lnTo>
                    <a:pt x="257" y="146"/>
                  </a:lnTo>
                  <a:lnTo>
                    <a:pt x="257" y="148"/>
                  </a:lnTo>
                  <a:lnTo>
                    <a:pt x="257" y="150"/>
                  </a:lnTo>
                  <a:lnTo>
                    <a:pt x="259" y="150"/>
                  </a:lnTo>
                  <a:lnTo>
                    <a:pt x="259" y="152"/>
                  </a:lnTo>
                  <a:lnTo>
                    <a:pt x="261" y="152"/>
                  </a:lnTo>
                  <a:lnTo>
                    <a:pt x="263" y="152"/>
                  </a:lnTo>
                  <a:lnTo>
                    <a:pt x="263" y="154"/>
                  </a:lnTo>
                  <a:lnTo>
                    <a:pt x="263" y="156"/>
                  </a:lnTo>
                  <a:lnTo>
                    <a:pt x="263" y="158"/>
                  </a:lnTo>
                  <a:lnTo>
                    <a:pt x="263" y="160"/>
                  </a:lnTo>
                  <a:lnTo>
                    <a:pt x="265" y="160"/>
                  </a:lnTo>
                  <a:lnTo>
                    <a:pt x="265" y="162"/>
                  </a:lnTo>
                  <a:lnTo>
                    <a:pt x="265" y="164"/>
                  </a:lnTo>
                  <a:lnTo>
                    <a:pt x="265" y="166"/>
                  </a:lnTo>
                  <a:lnTo>
                    <a:pt x="265" y="168"/>
                  </a:lnTo>
                  <a:lnTo>
                    <a:pt x="265" y="170"/>
                  </a:lnTo>
                  <a:lnTo>
                    <a:pt x="265" y="172"/>
                  </a:lnTo>
                  <a:lnTo>
                    <a:pt x="265" y="174"/>
                  </a:lnTo>
                  <a:lnTo>
                    <a:pt x="265" y="177"/>
                  </a:lnTo>
                  <a:lnTo>
                    <a:pt x="265" y="179"/>
                  </a:lnTo>
                  <a:lnTo>
                    <a:pt x="265" y="179"/>
                  </a:lnTo>
                  <a:lnTo>
                    <a:pt x="265" y="181"/>
                  </a:lnTo>
                  <a:lnTo>
                    <a:pt x="263" y="181"/>
                  </a:lnTo>
                  <a:lnTo>
                    <a:pt x="263" y="183"/>
                  </a:lnTo>
                  <a:lnTo>
                    <a:pt x="263" y="185"/>
                  </a:lnTo>
                  <a:lnTo>
                    <a:pt x="261" y="185"/>
                  </a:lnTo>
                  <a:lnTo>
                    <a:pt x="261" y="183"/>
                  </a:lnTo>
                  <a:lnTo>
                    <a:pt x="259" y="183"/>
                  </a:lnTo>
                  <a:lnTo>
                    <a:pt x="259" y="185"/>
                  </a:lnTo>
                  <a:lnTo>
                    <a:pt x="259" y="187"/>
                  </a:lnTo>
                  <a:lnTo>
                    <a:pt x="257" y="187"/>
                  </a:lnTo>
                  <a:lnTo>
                    <a:pt x="257" y="189"/>
                  </a:lnTo>
                  <a:lnTo>
                    <a:pt x="257" y="191"/>
                  </a:lnTo>
                  <a:lnTo>
                    <a:pt x="257" y="193"/>
                  </a:lnTo>
                  <a:lnTo>
                    <a:pt x="259" y="193"/>
                  </a:lnTo>
                  <a:lnTo>
                    <a:pt x="257" y="193"/>
                  </a:lnTo>
                  <a:lnTo>
                    <a:pt x="257" y="195"/>
                  </a:lnTo>
                  <a:lnTo>
                    <a:pt x="257" y="197"/>
                  </a:lnTo>
                  <a:lnTo>
                    <a:pt x="255" y="197"/>
                  </a:lnTo>
                  <a:lnTo>
                    <a:pt x="255" y="199"/>
                  </a:lnTo>
                  <a:lnTo>
                    <a:pt x="253" y="199"/>
                  </a:lnTo>
                  <a:lnTo>
                    <a:pt x="255" y="199"/>
                  </a:lnTo>
                  <a:lnTo>
                    <a:pt x="255" y="201"/>
                  </a:lnTo>
                  <a:lnTo>
                    <a:pt x="253" y="201"/>
                  </a:lnTo>
                  <a:lnTo>
                    <a:pt x="253" y="199"/>
                  </a:lnTo>
                  <a:lnTo>
                    <a:pt x="253" y="201"/>
                  </a:lnTo>
                  <a:lnTo>
                    <a:pt x="253" y="199"/>
                  </a:lnTo>
                  <a:lnTo>
                    <a:pt x="251" y="199"/>
                  </a:lnTo>
                  <a:lnTo>
                    <a:pt x="251" y="201"/>
                  </a:lnTo>
                  <a:lnTo>
                    <a:pt x="253" y="201"/>
                  </a:lnTo>
                  <a:lnTo>
                    <a:pt x="251" y="201"/>
                  </a:lnTo>
                  <a:lnTo>
                    <a:pt x="253" y="201"/>
                  </a:lnTo>
                  <a:lnTo>
                    <a:pt x="251" y="201"/>
                  </a:lnTo>
                  <a:lnTo>
                    <a:pt x="249" y="201"/>
                  </a:lnTo>
                  <a:lnTo>
                    <a:pt x="247" y="201"/>
                  </a:lnTo>
                  <a:lnTo>
                    <a:pt x="249" y="201"/>
                  </a:lnTo>
                  <a:lnTo>
                    <a:pt x="247" y="201"/>
                  </a:lnTo>
                  <a:lnTo>
                    <a:pt x="249" y="201"/>
                  </a:lnTo>
                  <a:lnTo>
                    <a:pt x="247" y="201"/>
                  </a:lnTo>
                  <a:lnTo>
                    <a:pt x="247" y="203"/>
                  </a:lnTo>
                  <a:lnTo>
                    <a:pt x="247" y="205"/>
                  </a:lnTo>
                  <a:lnTo>
                    <a:pt x="247" y="207"/>
                  </a:lnTo>
                  <a:lnTo>
                    <a:pt x="245" y="207"/>
                  </a:lnTo>
                  <a:lnTo>
                    <a:pt x="247" y="207"/>
                  </a:lnTo>
                  <a:lnTo>
                    <a:pt x="245" y="207"/>
                  </a:lnTo>
                  <a:lnTo>
                    <a:pt x="247" y="207"/>
                  </a:lnTo>
                  <a:lnTo>
                    <a:pt x="247" y="209"/>
                  </a:lnTo>
                  <a:lnTo>
                    <a:pt x="245" y="209"/>
                  </a:lnTo>
                  <a:lnTo>
                    <a:pt x="247" y="209"/>
                  </a:lnTo>
                  <a:lnTo>
                    <a:pt x="247" y="211"/>
                  </a:lnTo>
                  <a:lnTo>
                    <a:pt x="247" y="213"/>
                  </a:lnTo>
                  <a:lnTo>
                    <a:pt x="245" y="213"/>
                  </a:lnTo>
                  <a:lnTo>
                    <a:pt x="247" y="213"/>
                  </a:lnTo>
                  <a:lnTo>
                    <a:pt x="245" y="213"/>
                  </a:lnTo>
                  <a:lnTo>
                    <a:pt x="245" y="215"/>
                  </a:lnTo>
                  <a:lnTo>
                    <a:pt x="247" y="215"/>
                  </a:lnTo>
                  <a:lnTo>
                    <a:pt x="245" y="215"/>
                  </a:lnTo>
                  <a:lnTo>
                    <a:pt x="247" y="215"/>
                  </a:lnTo>
                  <a:lnTo>
                    <a:pt x="245" y="215"/>
                  </a:lnTo>
                  <a:lnTo>
                    <a:pt x="247" y="215"/>
                  </a:lnTo>
                  <a:lnTo>
                    <a:pt x="245" y="215"/>
                  </a:lnTo>
                  <a:lnTo>
                    <a:pt x="247" y="215"/>
                  </a:lnTo>
                  <a:lnTo>
                    <a:pt x="245" y="215"/>
                  </a:lnTo>
                  <a:lnTo>
                    <a:pt x="247" y="215"/>
                  </a:lnTo>
                  <a:lnTo>
                    <a:pt x="247" y="217"/>
                  </a:lnTo>
                  <a:lnTo>
                    <a:pt x="247" y="219"/>
                  </a:lnTo>
                  <a:lnTo>
                    <a:pt x="249" y="219"/>
                  </a:lnTo>
                  <a:lnTo>
                    <a:pt x="247" y="219"/>
                  </a:lnTo>
                  <a:lnTo>
                    <a:pt x="249" y="219"/>
                  </a:lnTo>
                  <a:lnTo>
                    <a:pt x="251" y="219"/>
                  </a:lnTo>
                  <a:lnTo>
                    <a:pt x="253" y="219"/>
                  </a:lnTo>
                  <a:lnTo>
                    <a:pt x="253" y="221"/>
                  </a:lnTo>
                  <a:lnTo>
                    <a:pt x="253" y="219"/>
                  </a:lnTo>
                  <a:lnTo>
                    <a:pt x="253" y="221"/>
                  </a:lnTo>
                  <a:lnTo>
                    <a:pt x="253" y="219"/>
                  </a:lnTo>
                  <a:lnTo>
                    <a:pt x="255" y="219"/>
                  </a:lnTo>
                  <a:lnTo>
                    <a:pt x="255" y="221"/>
                  </a:lnTo>
                  <a:lnTo>
                    <a:pt x="255" y="219"/>
                  </a:lnTo>
                  <a:lnTo>
                    <a:pt x="255" y="221"/>
                  </a:lnTo>
                  <a:lnTo>
                    <a:pt x="257" y="221"/>
                  </a:lnTo>
                  <a:lnTo>
                    <a:pt x="259" y="221"/>
                  </a:lnTo>
                  <a:lnTo>
                    <a:pt x="259" y="219"/>
                  </a:lnTo>
                  <a:lnTo>
                    <a:pt x="259" y="217"/>
                  </a:lnTo>
                  <a:lnTo>
                    <a:pt x="261" y="217"/>
                  </a:lnTo>
                  <a:lnTo>
                    <a:pt x="261" y="215"/>
                  </a:lnTo>
                  <a:lnTo>
                    <a:pt x="263" y="215"/>
                  </a:lnTo>
                  <a:lnTo>
                    <a:pt x="263" y="213"/>
                  </a:lnTo>
                  <a:lnTo>
                    <a:pt x="263" y="215"/>
                  </a:lnTo>
                  <a:lnTo>
                    <a:pt x="265" y="215"/>
                  </a:lnTo>
                  <a:lnTo>
                    <a:pt x="265" y="213"/>
                  </a:lnTo>
                  <a:lnTo>
                    <a:pt x="263" y="213"/>
                  </a:lnTo>
                  <a:lnTo>
                    <a:pt x="265" y="213"/>
                  </a:lnTo>
                  <a:lnTo>
                    <a:pt x="265" y="211"/>
                  </a:lnTo>
                  <a:lnTo>
                    <a:pt x="265" y="209"/>
                  </a:lnTo>
                  <a:lnTo>
                    <a:pt x="265" y="211"/>
                  </a:lnTo>
                  <a:lnTo>
                    <a:pt x="265" y="209"/>
                  </a:lnTo>
                  <a:lnTo>
                    <a:pt x="267" y="209"/>
                  </a:lnTo>
                  <a:lnTo>
                    <a:pt x="265" y="209"/>
                  </a:lnTo>
                  <a:lnTo>
                    <a:pt x="267" y="209"/>
                  </a:lnTo>
                  <a:lnTo>
                    <a:pt x="267" y="207"/>
                  </a:lnTo>
                  <a:lnTo>
                    <a:pt x="267" y="205"/>
                  </a:lnTo>
                  <a:lnTo>
                    <a:pt x="269" y="205"/>
                  </a:lnTo>
                  <a:lnTo>
                    <a:pt x="269" y="203"/>
                  </a:lnTo>
                  <a:lnTo>
                    <a:pt x="267" y="203"/>
                  </a:lnTo>
                  <a:lnTo>
                    <a:pt x="265" y="203"/>
                  </a:lnTo>
                  <a:lnTo>
                    <a:pt x="267" y="203"/>
                  </a:lnTo>
                  <a:lnTo>
                    <a:pt x="265" y="203"/>
                  </a:lnTo>
                  <a:lnTo>
                    <a:pt x="267" y="203"/>
                  </a:lnTo>
                  <a:lnTo>
                    <a:pt x="265" y="203"/>
                  </a:lnTo>
                  <a:lnTo>
                    <a:pt x="267" y="203"/>
                  </a:lnTo>
                  <a:lnTo>
                    <a:pt x="265" y="203"/>
                  </a:lnTo>
                  <a:lnTo>
                    <a:pt x="267" y="203"/>
                  </a:lnTo>
                  <a:lnTo>
                    <a:pt x="269" y="203"/>
                  </a:lnTo>
                  <a:lnTo>
                    <a:pt x="269" y="201"/>
                  </a:lnTo>
                  <a:lnTo>
                    <a:pt x="271" y="201"/>
                  </a:lnTo>
                  <a:lnTo>
                    <a:pt x="271" y="199"/>
                  </a:lnTo>
                  <a:lnTo>
                    <a:pt x="273" y="199"/>
                  </a:lnTo>
                  <a:lnTo>
                    <a:pt x="273" y="197"/>
                  </a:lnTo>
                  <a:lnTo>
                    <a:pt x="273" y="199"/>
                  </a:lnTo>
                  <a:lnTo>
                    <a:pt x="273" y="197"/>
                  </a:lnTo>
                  <a:lnTo>
                    <a:pt x="275" y="197"/>
                  </a:lnTo>
                  <a:lnTo>
                    <a:pt x="277" y="197"/>
                  </a:lnTo>
                  <a:lnTo>
                    <a:pt x="279" y="197"/>
                  </a:lnTo>
                  <a:lnTo>
                    <a:pt x="279" y="195"/>
                  </a:lnTo>
                  <a:lnTo>
                    <a:pt x="279" y="193"/>
                  </a:lnTo>
                  <a:lnTo>
                    <a:pt x="281" y="193"/>
                  </a:lnTo>
                  <a:lnTo>
                    <a:pt x="283" y="193"/>
                  </a:lnTo>
                  <a:lnTo>
                    <a:pt x="283" y="191"/>
                  </a:lnTo>
                  <a:lnTo>
                    <a:pt x="283" y="193"/>
                  </a:lnTo>
                  <a:lnTo>
                    <a:pt x="283" y="191"/>
                  </a:lnTo>
                  <a:lnTo>
                    <a:pt x="283" y="193"/>
                  </a:lnTo>
                  <a:lnTo>
                    <a:pt x="283" y="191"/>
                  </a:lnTo>
                  <a:lnTo>
                    <a:pt x="283" y="193"/>
                  </a:lnTo>
                  <a:lnTo>
                    <a:pt x="283" y="191"/>
                  </a:lnTo>
                  <a:lnTo>
                    <a:pt x="283" y="193"/>
                  </a:lnTo>
                  <a:lnTo>
                    <a:pt x="283" y="193"/>
                  </a:lnTo>
                  <a:lnTo>
                    <a:pt x="285" y="193"/>
                  </a:lnTo>
                  <a:lnTo>
                    <a:pt x="287" y="193"/>
                  </a:lnTo>
                  <a:lnTo>
                    <a:pt x="287" y="195"/>
                  </a:lnTo>
                  <a:lnTo>
                    <a:pt x="289" y="195"/>
                  </a:lnTo>
                  <a:lnTo>
                    <a:pt x="289" y="197"/>
                  </a:lnTo>
                  <a:lnTo>
                    <a:pt x="291" y="197"/>
                  </a:lnTo>
                  <a:lnTo>
                    <a:pt x="291" y="199"/>
                  </a:lnTo>
                  <a:lnTo>
                    <a:pt x="291" y="201"/>
                  </a:lnTo>
                  <a:lnTo>
                    <a:pt x="293" y="201"/>
                  </a:lnTo>
                  <a:lnTo>
                    <a:pt x="293" y="203"/>
                  </a:lnTo>
                  <a:lnTo>
                    <a:pt x="295" y="203"/>
                  </a:lnTo>
                  <a:lnTo>
                    <a:pt x="295" y="205"/>
                  </a:lnTo>
                  <a:lnTo>
                    <a:pt x="295" y="207"/>
                  </a:lnTo>
                  <a:lnTo>
                    <a:pt x="295" y="209"/>
                  </a:lnTo>
                  <a:lnTo>
                    <a:pt x="295" y="211"/>
                  </a:lnTo>
                  <a:lnTo>
                    <a:pt x="297" y="211"/>
                  </a:lnTo>
                  <a:lnTo>
                    <a:pt x="297" y="213"/>
                  </a:lnTo>
                  <a:lnTo>
                    <a:pt x="297" y="215"/>
                  </a:lnTo>
                  <a:lnTo>
                    <a:pt x="297" y="217"/>
                  </a:lnTo>
                  <a:lnTo>
                    <a:pt x="297" y="219"/>
                  </a:lnTo>
                  <a:lnTo>
                    <a:pt x="299" y="219"/>
                  </a:lnTo>
                  <a:lnTo>
                    <a:pt x="299" y="221"/>
                  </a:lnTo>
                  <a:lnTo>
                    <a:pt x="299" y="223"/>
                  </a:lnTo>
                  <a:lnTo>
                    <a:pt x="301" y="223"/>
                  </a:lnTo>
                  <a:lnTo>
                    <a:pt x="301" y="225"/>
                  </a:lnTo>
                  <a:lnTo>
                    <a:pt x="301" y="227"/>
                  </a:lnTo>
                  <a:lnTo>
                    <a:pt x="301" y="227"/>
                  </a:lnTo>
                  <a:lnTo>
                    <a:pt x="301" y="229"/>
                  </a:lnTo>
                  <a:lnTo>
                    <a:pt x="303" y="229"/>
                  </a:lnTo>
                  <a:lnTo>
                    <a:pt x="303" y="231"/>
                  </a:lnTo>
                  <a:lnTo>
                    <a:pt x="303" y="233"/>
                  </a:lnTo>
                  <a:lnTo>
                    <a:pt x="303" y="235"/>
                  </a:lnTo>
                  <a:lnTo>
                    <a:pt x="305" y="235"/>
                  </a:lnTo>
                  <a:lnTo>
                    <a:pt x="305" y="237"/>
                  </a:lnTo>
                  <a:lnTo>
                    <a:pt x="305" y="239"/>
                  </a:lnTo>
                  <a:lnTo>
                    <a:pt x="307" y="239"/>
                  </a:lnTo>
                  <a:lnTo>
                    <a:pt x="307" y="241"/>
                  </a:lnTo>
                  <a:lnTo>
                    <a:pt x="307" y="243"/>
                  </a:lnTo>
                  <a:lnTo>
                    <a:pt x="309" y="243"/>
                  </a:lnTo>
                  <a:lnTo>
                    <a:pt x="309" y="245"/>
                  </a:lnTo>
                  <a:lnTo>
                    <a:pt x="309" y="247"/>
                  </a:lnTo>
                  <a:lnTo>
                    <a:pt x="307" y="247"/>
                  </a:lnTo>
                  <a:lnTo>
                    <a:pt x="307" y="249"/>
                  </a:lnTo>
                  <a:lnTo>
                    <a:pt x="307" y="251"/>
                  </a:lnTo>
                  <a:lnTo>
                    <a:pt x="307" y="253"/>
                  </a:lnTo>
                  <a:lnTo>
                    <a:pt x="307" y="255"/>
                  </a:lnTo>
                  <a:lnTo>
                    <a:pt x="309" y="255"/>
                  </a:lnTo>
                  <a:lnTo>
                    <a:pt x="309" y="257"/>
                  </a:lnTo>
                  <a:lnTo>
                    <a:pt x="309" y="259"/>
                  </a:lnTo>
                  <a:lnTo>
                    <a:pt x="309" y="261"/>
                  </a:lnTo>
                  <a:lnTo>
                    <a:pt x="307" y="261"/>
                  </a:lnTo>
                  <a:lnTo>
                    <a:pt x="307" y="263"/>
                  </a:lnTo>
                  <a:lnTo>
                    <a:pt x="307" y="265"/>
                  </a:lnTo>
                  <a:lnTo>
                    <a:pt x="305" y="265"/>
                  </a:lnTo>
                  <a:lnTo>
                    <a:pt x="303" y="265"/>
                  </a:lnTo>
                  <a:lnTo>
                    <a:pt x="303" y="263"/>
                  </a:lnTo>
                  <a:close/>
                  <a:moveTo>
                    <a:pt x="135" y="120"/>
                  </a:moveTo>
                  <a:lnTo>
                    <a:pt x="133" y="120"/>
                  </a:lnTo>
                  <a:lnTo>
                    <a:pt x="135" y="120"/>
                  </a:lnTo>
                  <a:close/>
                  <a:moveTo>
                    <a:pt x="185" y="114"/>
                  </a:moveTo>
                  <a:lnTo>
                    <a:pt x="183" y="114"/>
                  </a:lnTo>
                  <a:lnTo>
                    <a:pt x="185" y="114"/>
                  </a:lnTo>
                  <a:lnTo>
                    <a:pt x="185" y="116"/>
                  </a:lnTo>
                  <a:lnTo>
                    <a:pt x="183" y="116"/>
                  </a:lnTo>
                  <a:lnTo>
                    <a:pt x="183" y="114"/>
                  </a:lnTo>
                  <a:lnTo>
                    <a:pt x="185" y="114"/>
                  </a:lnTo>
                  <a:close/>
                  <a:moveTo>
                    <a:pt x="211" y="110"/>
                  </a:moveTo>
                  <a:lnTo>
                    <a:pt x="213" y="110"/>
                  </a:lnTo>
                  <a:lnTo>
                    <a:pt x="215" y="110"/>
                  </a:lnTo>
                  <a:lnTo>
                    <a:pt x="215" y="112"/>
                  </a:lnTo>
                  <a:lnTo>
                    <a:pt x="217" y="112"/>
                  </a:lnTo>
                  <a:lnTo>
                    <a:pt x="217" y="110"/>
                  </a:lnTo>
                  <a:lnTo>
                    <a:pt x="217" y="112"/>
                  </a:lnTo>
                  <a:lnTo>
                    <a:pt x="219" y="112"/>
                  </a:lnTo>
                  <a:lnTo>
                    <a:pt x="219" y="114"/>
                  </a:lnTo>
                  <a:lnTo>
                    <a:pt x="217" y="114"/>
                  </a:lnTo>
                  <a:lnTo>
                    <a:pt x="215" y="114"/>
                  </a:lnTo>
                  <a:lnTo>
                    <a:pt x="213" y="114"/>
                  </a:lnTo>
                  <a:lnTo>
                    <a:pt x="213" y="112"/>
                  </a:lnTo>
                  <a:lnTo>
                    <a:pt x="211" y="112"/>
                  </a:lnTo>
                  <a:lnTo>
                    <a:pt x="211" y="110"/>
                  </a:lnTo>
                  <a:close/>
                  <a:moveTo>
                    <a:pt x="177" y="114"/>
                  </a:moveTo>
                  <a:lnTo>
                    <a:pt x="179" y="114"/>
                  </a:lnTo>
                  <a:lnTo>
                    <a:pt x="179" y="116"/>
                  </a:lnTo>
                  <a:lnTo>
                    <a:pt x="181" y="114"/>
                  </a:lnTo>
                  <a:lnTo>
                    <a:pt x="181" y="116"/>
                  </a:lnTo>
                  <a:lnTo>
                    <a:pt x="179" y="116"/>
                  </a:lnTo>
                  <a:lnTo>
                    <a:pt x="179" y="114"/>
                  </a:lnTo>
                  <a:lnTo>
                    <a:pt x="179" y="116"/>
                  </a:lnTo>
                  <a:lnTo>
                    <a:pt x="179" y="114"/>
                  </a:lnTo>
                  <a:lnTo>
                    <a:pt x="179" y="116"/>
                  </a:lnTo>
                  <a:lnTo>
                    <a:pt x="177" y="116"/>
                  </a:lnTo>
                  <a:lnTo>
                    <a:pt x="177" y="114"/>
                  </a:lnTo>
                  <a:lnTo>
                    <a:pt x="179" y="114"/>
                  </a:lnTo>
                  <a:lnTo>
                    <a:pt x="177" y="114"/>
                  </a:lnTo>
                  <a:close/>
                  <a:moveTo>
                    <a:pt x="209" y="110"/>
                  </a:moveTo>
                  <a:lnTo>
                    <a:pt x="211" y="110"/>
                  </a:lnTo>
                  <a:lnTo>
                    <a:pt x="209" y="110"/>
                  </a:lnTo>
                  <a:close/>
                  <a:moveTo>
                    <a:pt x="199" y="110"/>
                  </a:moveTo>
                  <a:lnTo>
                    <a:pt x="201" y="110"/>
                  </a:lnTo>
                  <a:lnTo>
                    <a:pt x="199" y="110"/>
                  </a:lnTo>
                  <a:lnTo>
                    <a:pt x="201" y="110"/>
                  </a:lnTo>
                  <a:lnTo>
                    <a:pt x="199" y="110"/>
                  </a:lnTo>
                  <a:lnTo>
                    <a:pt x="199" y="108"/>
                  </a:lnTo>
                  <a:lnTo>
                    <a:pt x="199" y="110"/>
                  </a:lnTo>
                  <a:close/>
                  <a:moveTo>
                    <a:pt x="209" y="108"/>
                  </a:moveTo>
                  <a:lnTo>
                    <a:pt x="207" y="108"/>
                  </a:lnTo>
                  <a:lnTo>
                    <a:pt x="207" y="106"/>
                  </a:lnTo>
                  <a:lnTo>
                    <a:pt x="209" y="106"/>
                  </a:lnTo>
                  <a:lnTo>
                    <a:pt x="209" y="108"/>
                  </a:lnTo>
                  <a:close/>
                  <a:moveTo>
                    <a:pt x="243" y="100"/>
                  </a:moveTo>
                  <a:lnTo>
                    <a:pt x="243" y="98"/>
                  </a:lnTo>
                  <a:lnTo>
                    <a:pt x="243" y="100"/>
                  </a:lnTo>
                  <a:close/>
                  <a:moveTo>
                    <a:pt x="231" y="100"/>
                  </a:moveTo>
                  <a:lnTo>
                    <a:pt x="229" y="100"/>
                  </a:lnTo>
                  <a:lnTo>
                    <a:pt x="231" y="100"/>
                  </a:lnTo>
                  <a:close/>
                  <a:moveTo>
                    <a:pt x="219" y="102"/>
                  </a:moveTo>
                  <a:lnTo>
                    <a:pt x="217" y="102"/>
                  </a:lnTo>
                  <a:lnTo>
                    <a:pt x="219" y="102"/>
                  </a:lnTo>
                  <a:close/>
                  <a:moveTo>
                    <a:pt x="235" y="100"/>
                  </a:moveTo>
                  <a:lnTo>
                    <a:pt x="235" y="100"/>
                  </a:lnTo>
                  <a:lnTo>
                    <a:pt x="235" y="100"/>
                  </a:lnTo>
                  <a:close/>
                  <a:moveTo>
                    <a:pt x="209" y="102"/>
                  </a:moveTo>
                  <a:lnTo>
                    <a:pt x="211" y="102"/>
                  </a:lnTo>
                  <a:lnTo>
                    <a:pt x="211" y="104"/>
                  </a:lnTo>
                  <a:lnTo>
                    <a:pt x="209" y="102"/>
                  </a:lnTo>
                  <a:close/>
                  <a:moveTo>
                    <a:pt x="221" y="102"/>
                  </a:moveTo>
                  <a:lnTo>
                    <a:pt x="219" y="102"/>
                  </a:lnTo>
                  <a:lnTo>
                    <a:pt x="221" y="102"/>
                  </a:lnTo>
                  <a:close/>
                  <a:moveTo>
                    <a:pt x="221" y="102"/>
                  </a:moveTo>
                  <a:lnTo>
                    <a:pt x="221" y="100"/>
                  </a:lnTo>
                  <a:lnTo>
                    <a:pt x="219" y="100"/>
                  </a:lnTo>
                  <a:lnTo>
                    <a:pt x="221" y="100"/>
                  </a:lnTo>
                  <a:lnTo>
                    <a:pt x="221" y="102"/>
                  </a:lnTo>
                  <a:close/>
                  <a:moveTo>
                    <a:pt x="221" y="102"/>
                  </a:moveTo>
                  <a:lnTo>
                    <a:pt x="221" y="100"/>
                  </a:lnTo>
                  <a:lnTo>
                    <a:pt x="221" y="102"/>
                  </a:lnTo>
                  <a:close/>
                  <a:moveTo>
                    <a:pt x="207" y="102"/>
                  </a:moveTo>
                  <a:lnTo>
                    <a:pt x="209" y="102"/>
                  </a:lnTo>
                  <a:lnTo>
                    <a:pt x="209" y="104"/>
                  </a:lnTo>
                  <a:lnTo>
                    <a:pt x="207" y="104"/>
                  </a:lnTo>
                  <a:lnTo>
                    <a:pt x="207" y="102"/>
                  </a:lnTo>
                  <a:close/>
                  <a:moveTo>
                    <a:pt x="215" y="102"/>
                  </a:moveTo>
                  <a:lnTo>
                    <a:pt x="215" y="100"/>
                  </a:lnTo>
                  <a:lnTo>
                    <a:pt x="215" y="102"/>
                  </a:lnTo>
                  <a:close/>
                  <a:moveTo>
                    <a:pt x="219" y="100"/>
                  </a:moveTo>
                  <a:lnTo>
                    <a:pt x="219" y="102"/>
                  </a:lnTo>
                  <a:lnTo>
                    <a:pt x="219" y="100"/>
                  </a:lnTo>
                  <a:lnTo>
                    <a:pt x="217" y="100"/>
                  </a:lnTo>
                  <a:lnTo>
                    <a:pt x="219" y="100"/>
                  </a:lnTo>
                  <a:close/>
                  <a:moveTo>
                    <a:pt x="217" y="100"/>
                  </a:moveTo>
                  <a:lnTo>
                    <a:pt x="215" y="100"/>
                  </a:lnTo>
                  <a:lnTo>
                    <a:pt x="217" y="100"/>
                  </a:lnTo>
                  <a:close/>
                  <a:moveTo>
                    <a:pt x="215" y="100"/>
                  </a:moveTo>
                  <a:lnTo>
                    <a:pt x="217" y="100"/>
                  </a:lnTo>
                  <a:lnTo>
                    <a:pt x="217" y="102"/>
                  </a:lnTo>
                  <a:lnTo>
                    <a:pt x="219" y="102"/>
                  </a:lnTo>
                  <a:lnTo>
                    <a:pt x="217" y="102"/>
                  </a:lnTo>
                  <a:lnTo>
                    <a:pt x="219" y="102"/>
                  </a:lnTo>
                  <a:lnTo>
                    <a:pt x="217" y="102"/>
                  </a:lnTo>
                  <a:lnTo>
                    <a:pt x="217" y="104"/>
                  </a:lnTo>
                  <a:lnTo>
                    <a:pt x="217" y="102"/>
                  </a:lnTo>
                  <a:lnTo>
                    <a:pt x="215" y="102"/>
                  </a:lnTo>
                  <a:lnTo>
                    <a:pt x="215" y="100"/>
                  </a:lnTo>
                  <a:close/>
                  <a:moveTo>
                    <a:pt x="217" y="100"/>
                  </a:moveTo>
                  <a:lnTo>
                    <a:pt x="215" y="100"/>
                  </a:lnTo>
                  <a:lnTo>
                    <a:pt x="217" y="100"/>
                  </a:lnTo>
                  <a:close/>
                  <a:moveTo>
                    <a:pt x="215" y="100"/>
                  </a:moveTo>
                  <a:lnTo>
                    <a:pt x="213" y="100"/>
                  </a:lnTo>
                  <a:lnTo>
                    <a:pt x="215" y="100"/>
                  </a:lnTo>
                  <a:close/>
                  <a:moveTo>
                    <a:pt x="235" y="96"/>
                  </a:moveTo>
                  <a:lnTo>
                    <a:pt x="235" y="98"/>
                  </a:lnTo>
                  <a:lnTo>
                    <a:pt x="235" y="96"/>
                  </a:lnTo>
                  <a:close/>
                  <a:moveTo>
                    <a:pt x="239" y="96"/>
                  </a:moveTo>
                  <a:lnTo>
                    <a:pt x="237" y="96"/>
                  </a:lnTo>
                  <a:lnTo>
                    <a:pt x="237" y="94"/>
                  </a:lnTo>
                  <a:lnTo>
                    <a:pt x="239" y="94"/>
                  </a:lnTo>
                  <a:lnTo>
                    <a:pt x="239" y="96"/>
                  </a:lnTo>
                  <a:close/>
                  <a:moveTo>
                    <a:pt x="237" y="96"/>
                  </a:moveTo>
                  <a:lnTo>
                    <a:pt x="237" y="94"/>
                  </a:lnTo>
                  <a:lnTo>
                    <a:pt x="237" y="96"/>
                  </a:lnTo>
                  <a:close/>
                  <a:moveTo>
                    <a:pt x="235" y="96"/>
                  </a:moveTo>
                  <a:lnTo>
                    <a:pt x="235" y="94"/>
                  </a:lnTo>
                  <a:lnTo>
                    <a:pt x="235" y="96"/>
                  </a:lnTo>
                  <a:close/>
                  <a:moveTo>
                    <a:pt x="239" y="94"/>
                  </a:moveTo>
                  <a:lnTo>
                    <a:pt x="241" y="94"/>
                  </a:lnTo>
                  <a:lnTo>
                    <a:pt x="239" y="94"/>
                  </a:lnTo>
                  <a:close/>
                  <a:moveTo>
                    <a:pt x="235" y="94"/>
                  </a:moveTo>
                  <a:lnTo>
                    <a:pt x="235" y="94"/>
                  </a:lnTo>
                  <a:lnTo>
                    <a:pt x="235" y="94"/>
                  </a:lnTo>
                  <a:close/>
                  <a:moveTo>
                    <a:pt x="237" y="94"/>
                  </a:moveTo>
                  <a:lnTo>
                    <a:pt x="235" y="94"/>
                  </a:lnTo>
                  <a:lnTo>
                    <a:pt x="237" y="94"/>
                  </a:lnTo>
                  <a:close/>
                  <a:moveTo>
                    <a:pt x="237" y="94"/>
                  </a:moveTo>
                  <a:lnTo>
                    <a:pt x="239" y="94"/>
                  </a:lnTo>
                  <a:lnTo>
                    <a:pt x="237" y="94"/>
                  </a:lnTo>
                  <a:close/>
                  <a:moveTo>
                    <a:pt x="235" y="94"/>
                  </a:moveTo>
                  <a:lnTo>
                    <a:pt x="235" y="94"/>
                  </a:lnTo>
                  <a:lnTo>
                    <a:pt x="235" y="94"/>
                  </a:lnTo>
                  <a:lnTo>
                    <a:pt x="235" y="94"/>
                  </a:lnTo>
                  <a:lnTo>
                    <a:pt x="235" y="94"/>
                  </a:lnTo>
                  <a:close/>
                  <a:moveTo>
                    <a:pt x="235" y="94"/>
                  </a:moveTo>
                  <a:lnTo>
                    <a:pt x="235" y="92"/>
                  </a:lnTo>
                  <a:lnTo>
                    <a:pt x="235" y="94"/>
                  </a:lnTo>
                  <a:close/>
                  <a:moveTo>
                    <a:pt x="231" y="94"/>
                  </a:moveTo>
                  <a:lnTo>
                    <a:pt x="229" y="94"/>
                  </a:lnTo>
                  <a:lnTo>
                    <a:pt x="231" y="94"/>
                  </a:lnTo>
                  <a:lnTo>
                    <a:pt x="231" y="92"/>
                  </a:lnTo>
                  <a:lnTo>
                    <a:pt x="231" y="94"/>
                  </a:lnTo>
                  <a:close/>
                  <a:moveTo>
                    <a:pt x="237" y="92"/>
                  </a:moveTo>
                  <a:lnTo>
                    <a:pt x="235" y="92"/>
                  </a:lnTo>
                  <a:lnTo>
                    <a:pt x="237" y="92"/>
                  </a:lnTo>
                  <a:close/>
                  <a:moveTo>
                    <a:pt x="243" y="90"/>
                  </a:moveTo>
                  <a:lnTo>
                    <a:pt x="249" y="96"/>
                  </a:lnTo>
                  <a:lnTo>
                    <a:pt x="249" y="98"/>
                  </a:lnTo>
                  <a:lnTo>
                    <a:pt x="247" y="98"/>
                  </a:lnTo>
                  <a:lnTo>
                    <a:pt x="247" y="100"/>
                  </a:lnTo>
                  <a:lnTo>
                    <a:pt x="245" y="100"/>
                  </a:lnTo>
                  <a:lnTo>
                    <a:pt x="243" y="100"/>
                  </a:lnTo>
                  <a:lnTo>
                    <a:pt x="245" y="100"/>
                  </a:lnTo>
                  <a:lnTo>
                    <a:pt x="243" y="100"/>
                  </a:lnTo>
                  <a:lnTo>
                    <a:pt x="243" y="98"/>
                  </a:lnTo>
                  <a:lnTo>
                    <a:pt x="243" y="100"/>
                  </a:lnTo>
                  <a:lnTo>
                    <a:pt x="241" y="100"/>
                  </a:lnTo>
                  <a:lnTo>
                    <a:pt x="239" y="100"/>
                  </a:lnTo>
                  <a:lnTo>
                    <a:pt x="237" y="100"/>
                  </a:lnTo>
                  <a:lnTo>
                    <a:pt x="235" y="100"/>
                  </a:lnTo>
                  <a:lnTo>
                    <a:pt x="235" y="98"/>
                  </a:lnTo>
                  <a:lnTo>
                    <a:pt x="235" y="98"/>
                  </a:lnTo>
                  <a:lnTo>
                    <a:pt x="235" y="100"/>
                  </a:lnTo>
                  <a:lnTo>
                    <a:pt x="235" y="98"/>
                  </a:lnTo>
                  <a:lnTo>
                    <a:pt x="235" y="96"/>
                  </a:lnTo>
                  <a:lnTo>
                    <a:pt x="235" y="98"/>
                  </a:lnTo>
                  <a:lnTo>
                    <a:pt x="235" y="98"/>
                  </a:lnTo>
                  <a:lnTo>
                    <a:pt x="235" y="96"/>
                  </a:lnTo>
                  <a:lnTo>
                    <a:pt x="235" y="98"/>
                  </a:lnTo>
                  <a:lnTo>
                    <a:pt x="237" y="98"/>
                  </a:lnTo>
                  <a:lnTo>
                    <a:pt x="237" y="96"/>
                  </a:lnTo>
                  <a:lnTo>
                    <a:pt x="239" y="96"/>
                  </a:lnTo>
                  <a:lnTo>
                    <a:pt x="239" y="94"/>
                  </a:lnTo>
                  <a:lnTo>
                    <a:pt x="241" y="94"/>
                  </a:lnTo>
                  <a:lnTo>
                    <a:pt x="241" y="92"/>
                  </a:lnTo>
                  <a:lnTo>
                    <a:pt x="239" y="92"/>
                  </a:lnTo>
                  <a:lnTo>
                    <a:pt x="241" y="92"/>
                  </a:lnTo>
                  <a:lnTo>
                    <a:pt x="241" y="90"/>
                  </a:lnTo>
                  <a:lnTo>
                    <a:pt x="243" y="90"/>
                  </a:lnTo>
                  <a:close/>
                  <a:moveTo>
                    <a:pt x="221" y="88"/>
                  </a:moveTo>
                  <a:lnTo>
                    <a:pt x="223" y="88"/>
                  </a:lnTo>
                  <a:lnTo>
                    <a:pt x="221" y="88"/>
                  </a:lnTo>
                  <a:lnTo>
                    <a:pt x="223" y="88"/>
                  </a:lnTo>
                  <a:lnTo>
                    <a:pt x="221" y="88"/>
                  </a:lnTo>
                  <a:close/>
                  <a:moveTo>
                    <a:pt x="225" y="82"/>
                  </a:moveTo>
                  <a:lnTo>
                    <a:pt x="223" y="82"/>
                  </a:lnTo>
                  <a:lnTo>
                    <a:pt x="225" y="82"/>
                  </a:lnTo>
                  <a:close/>
                  <a:moveTo>
                    <a:pt x="223" y="82"/>
                  </a:moveTo>
                  <a:lnTo>
                    <a:pt x="225" y="82"/>
                  </a:lnTo>
                  <a:lnTo>
                    <a:pt x="225" y="84"/>
                  </a:lnTo>
                  <a:lnTo>
                    <a:pt x="225" y="86"/>
                  </a:lnTo>
                  <a:lnTo>
                    <a:pt x="225" y="84"/>
                  </a:lnTo>
                  <a:lnTo>
                    <a:pt x="225" y="86"/>
                  </a:lnTo>
                  <a:lnTo>
                    <a:pt x="225" y="88"/>
                  </a:lnTo>
                  <a:lnTo>
                    <a:pt x="223" y="88"/>
                  </a:lnTo>
                  <a:lnTo>
                    <a:pt x="223" y="86"/>
                  </a:lnTo>
                  <a:lnTo>
                    <a:pt x="223" y="84"/>
                  </a:lnTo>
                  <a:lnTo>
                    <a:pt x="221" y="84"/>
                  </a:lnTo>
                  <a:lnTo>
                    <a:pt x="223" y="84"/>
                  </a:lnTo>
                  <a:lnTo>
                    <a:pt x="221" y="84"/>
                  </a:lnTo>
                  <a:lnTo>
                    <a:pt x="221" y="82"/>
                  </a:lnTo>
                  <a:lnTo>
                    <a:pt x="221" y="84"/>
                  </a:lnTo>
                  <a:lnTo>
                    <a:pt x="221" y="82"/>
                  </a:lnTo>
                  <a:lnTo>
                    <a:pt x="221" y="84"/>
                  </a:lnTo>
                  <a:lnTo>
                    <a:pt x="221" y="82"/>
                  </a:lnTo>
                  <a:lnTo>
                    <a:pt x="223" y="82"/>
                  </a:lnTo>
                  <a:close/>
                  <a:moveTo>
                    <a:pt x="209" y="80"/>
                  </a:moveTo>
                  <a:lnTo>
                    <a:pt x="209" y="78"/>
                  </a:lnTo>
                  <a:lnTo>
                    <a:pt x="209" y="80"/>
                  </a:lnTo>
                  <a:close/>
                  <a:moveTo>
                    <a:pt x="133" y="84"/>
                  </a:moveTo>
                  <a:lnTo>
                    <a:pt x="133" y="82"/>
                  </a:lnTo>
                  <a:lnTo>
                    <a:pt x="133" y="84"/>
                  </a:lnTo>
                  <a:close/>
                  <a:moveTo>
                    <a:pt x="127" y="84"/>
                  </a:moveTo>
                  <a:lnTo>
                    <a:pt x="125" y="84"/>
                  </a:lnTo>
                  <a:lnTo>
                    <a:pt x="127" y="84"/>
                  </a:lnTo>
                  <a:close/>
                  <a:moveTo>
                    <a:pt x="215" y="76"/>
                  </a:moveTo>
                  <a:lnTo>
                    <a:pt x="213" y="76"/>
                  </a:lnTo>
                  <a:lnTo>
                    <a:pt x="215" y="76"/>
                  </a:lnTo>
                  <a:close/>
                  <a:moveTo>
                    <a:pt x="215" y="76"/>
                  </a:moveTo>
                  <a:lnTo>
                    <a:pt x="213" y="76"/>
                  </a:lnTo>
                  <a:lnTo>
                    <a:pt x="215" y="76"/>
                  </a:lnTo>
                  <a:close/>
                  <a:moveTo>
                    <a:pt x="221" y="72"/>
                  </a:moveTo>
                  <a:lnTo>
                    <a:pt x="221" y="74"/>
                  </a:lnTo>
                  <a:lnTo>
                    <a:pt x="223" y="74"/>
                  </a:lnTo>
                  <a:lnTo>
                    <a:pt x="223" y="72"/>
                  </a:lnTo>
                  <a:lnTo>
                    <a:pt x="223" y="74"/>
                  </a:lnTo>
                  <a:lnTo>
                    <a:pt x="223" y="76"/>
                  </a:lnTo>
                  <a:lnTo>
                    <a:pt x="221" y="76"/>
                  </a:lnTo>
                  <a:lnTo>
                    <a:pt x="221" y="78"/>
                  </a:lnTo>
                  <a:lnTo>
                    <a:pt x="221" y="80"/>
                  </a:lnTo>
                  <a:lnTo>
                    <a:pt x="223" y="80"/>
                  </a:lnTo>
                  <a:lnTo>
                    <a:pt x="223" y="82"/>
                  </a:lnTo>
                  <a:lnTo>
                    <a:pt x="225" y="82"/>
                  </a:lnTo>
                  <a:lnTo>
                    <a:pt x="225" y="82"/>
                  </a:lnTo>
                  <a:lnTo>
                    <a:pt x="223" y="82"/>
                  </a:lnTo>
                  <a:lnTo>
                    <a:pt x="223" y="82"/>
                  </a:lnTo>
                  <a:lnTo>
                    <a:pt x="221" y="82"/>
                  </a:lnTo>
                  <a:lnTo>
                    <a:pt x="221" y="80"/>
                  </a:lnTo>
                  <a:lnTo>
                    <a:pt x="219" y="80"/>
                  </a:lnTo>
                  <a:lnTo>
                    <a:pt x="219" y="78"/>
                  </a:lnTo>
                  <a:lnTo>
                    <a:pt x="219" y="76"/>
                  </a:lnTo>
                  <a:lnTo>
                    <a:pt x="219" y="78"/>
                  </a:lnTo>
                  <a:lnTo>
                    <a:pt x="217" y="78"/>
                  </a:lnTo>
                  <a:lnTo>
                    <a:pt x="217" y="76"/>
                  </a:lnTo>
                  <a:lnTo>
                    <a:pt x="217" y="78"/>
                  </a:lnTo>
                  <a:lnTo>
                    <a:pt x="217" y="76"/>
                  </a:lnTo>
                  <a:lnTo>
                    <a:pt x="219" y="76"/>
                  </a:lnTo>
                  <a:lnTo>
                    <a:pt x="217" y="76"/>
                  </a:lnTo>
                  <a:lnTo>
                    <a:pt x="219" y="76"/>
                  </a:lnTo>
                  <a:lnTo>
                    <a:pt x="219" y="74"/>
                  </a:lnTo>
                  <a:lnTo>
                    <a:pt x="221" y="72"/>
                  </a:lnTo>
                  <a:close/>
                  <a:moveTo>
                    <a:pt x="133" y="80"/>
                  </a:moveTo>
                  <a:lnTo>
                    <a:pt x="135" y="80"/>
                  </a:lnTo>
                  <a:lnTo>
                    <a:pt x="135" y="82"/>
                  </a:lnTo>
                  <a:lnTo>
                    <a:pt x="135" y="82"/>
                  </a:lnTo>
                  <a:lnTo>
                    <a:pt x="137" y="82"/>
                  </a:lnTo>
                  <a:lnTo>
                    <a:pt x="137" y="84"/>
                  </a:lnTo>
                  <a:lnTo>
                    <a:pt x="135" y="84"/>
                  </a:lnTo>
                  <a:lnTo>
                    <a:pt x="133" y="84"/>
                  </a:lnTo>
                  <a:lnTo>
                    <a:pt x="133" y="82"/>
                  </a:lnTo>
                  <a:lnTo>
                    <a:pt x="133" y="82"/>
                  </a:lnTo>
                  <a:lnTo>
                    <a:pt x="133" y="80"/>
                  </a:lnTo>
                  <a:close/>
                  <a:moveTo>
                    <a:pt x="135" y="84"/>
                  </a:moveTo>
                  <a:lnTo>
                    <a:pt x="135" y="82"/>
                  </a:lnTo>
                  <a:lnTo>
                    <a:pt x="135" y="84"/>
                  </a:lnTo>
                  <a:close/>
                  <a:moveTo>
                    <a:pt x="107" y="82"/>
                  </a:moveTo>
                  <a:lnTo>
                    <a:pt x="107" y="80"/>
                  </a:lnTo>
                  <a:lnTo>
                    <a:pt x="107" y="82"/>
                  </a:lnTo>
                  <a:close/>
                  <a:moveTo>
                    <a:pt x="107" y="80"/>
                  </a:moveTo>
                  <a:lnTo>
                    <a:pt x="109" y="80"/>
                  </a:lnTo>
                  <a:lnTo>
                    <a:pt x="107" y="80"/>
                  </a:lnTo>
                  <a:close/>
                  <a:moveTo>
                    <a:pt x="89" y="64"/>
                  </a:moveTo>
                  <a:lnTo>
                    <a:pt x="87" y="64"/>
                  </a:lnTo>
                  <a:lnTo>
                    <a:pt x="89" y="64"/>
                  </a:lnTo>
                  <a:close/>
                  <a:moveTo>
                    <a:pt x="87" y="64"/>
                  </a:moveTo>
                  <a:lnTo>
                    <a:pt x="87" y="62"/>
                  </a:lnTo>
                  <a:lnTo>
                    <a:pt x="87" y="64"/>
                  </a:lnTo>
                  <a:close/>
                  <a:moveTo>
                    <a:pt x="69" y="62"/>
                  </a:moveTo>
                  <a:lnTo>
                    <a:pt x="69" y="60"/>
                  </a:lnTo>
                  <a:lnTo>
                    <a:pt x="69" y="62"/>
                  </a:lnTo>
                  <a:close/>
                  <a:moveTo>
                    <a:pt x="77" y="58"/>
                  </a:moveTo>
                  <a:lnTo>
                    <a:pt x="75" y="58"/>
                  </a:lnTo>
                  <a:lnTo>
                    <a:pt x="77" y="58"/>
                  </a:lnTo>
                  <a:close/>
                  <a:moveTo>
                    <a:pt x="71" y="52"/>
                  </a:moveTo>
                  <a:lnTo>
                    <a:pt x="71" y="54"/>
                  </a:lnTo>
                  <a:lnTo>
                    <a:pt x="71" y="52"/>
                  </a:lnTo>
                  <a:close/>
                  <a:moveTo>
                    <a:pt x="85" y="42"/>
                  </a:moveTo>
                  <a:lnTo>
                    <a:pt x="85" y="40"/>
                  </a:lnTo>
                  <a:lnTo>
                    <a:pt x="85" y="42"/>
                  </a:lnTo>
                  <a:close/>
                  <a:moveTo>
                    <a:pt x="83" y="42"/>
                  </a:moveTo>
                  <a:lnTo>
                    <a:pt x="83" y="40"/>
                  </a:lnTo>
                  <a:lnTo>
                    <a:pt x="83" y="42"/>
                  </a:lnTo>
                  <a:close/>
                  <a:moveTo>
                    <a:pt x="95" y="38"/>
                  </a:moveTo>
                  <a:lnTo>
                    <a:pt x="97" y="38"/>
                  </a:lnTo>
                  <a:lnTo>
                    <a:pt x="95" y="38"/>
                  </a:lnTo>
                  <a:close/>
                  <a:moveTo>
                    <a:pt x="89" y="36"/>
                  </a:moveTo>
                  <a:lnTo>
                    <a:pt x="91" y="36"/>
                  </a:lnTo>
                  <a:lnTo>
                    <a:pt x="89" y="36"/>
                  </a:lnTo>
                  <a:lnTo>
                    <a:pt x="91" y="36"/>
                  </a:lnTo>
                  <a:lnTo>
                    <a:pt x="91" y="36"/>
                  </a:lnTo>
                  <a:lnTo>
                    <a:pt x="93" y="36"/>
                  </a:lnTo>
                  <a:lnTo>
                    <a:pt x="93" y="38"/>
                  </a:lnTo>
                  <a:lnTo>
                    <a:pt x="91" y="38"/>
                  </a:lnTo>
                  <a:lnTo>
                    <a:pt x="91" y="40"/>
                  </a:lnTo>
                  <a:lnTo>
                    <a:pt x="91" y="40"/>
                  </a:lnTo>
                  <a:lnTo>
                    <a:pt x="89" y="40"/>
                  </a:lnTo>
                  <a:lnTo>
                    <a:pt x="87" y="40"/>
                  </a:lnTo>
                  <a:lnTo>
                    <a:pt x="85" y="40"/>
                  </a:lnTo>
                  <a:lnTo>
                    <a:pt x="83" y="40"/>
                  </a:lnTo>
                  <a:lnTo>
                    <a:pt x="83" y="42"/>
                  </a:lnTo>
                  <a:lnTo>
                    <a:pt x="85" y="42"/>
                  </a:lnTo>
                  <a:lnTo>
                    <a:pt x="85" y="40"/>
                  </a:lnTo>
                  <a:lnTo>
                    <a:pt x="87" y="40"/>
                  </a:lnTo>
                  <a:lnTo>
                    <a:pt x="87" y="42"/>
                  </a:lnTo>
                  <a:lnTo>
                    <a:pt x="87" y="44"/>
                  </a:lnTo>
                  <a:lnTo>
                    <a:pt x="85" y="44"/>
                  </a:lnTo>
                  <a:lnTo>
                    <a:pt x="83" y="44"/>
                  </a:lnTo>
                  <a:lnTo>
                    <a:pt x="83" y="46"/>
                  </a:lnTo>
                  <a:lnTo>
                    <a:pt x="81" y="46"/>
                  </a:lnTo>
                  <a:lnTo>
                    <a:pt x="81" y="48"/>
                  </a:lnTo>
                  <a:lnTo>
                    <a:pt x="79" y="48"/>
                  </a:lnTo>
                  <a:lnTo>
                    <a:pt x="79" y="50"/>
                  </a:lnTo>
                  <a:lnTo>
                    <a:pt x="77" y="50"/>
                  </a:lnTo>
                  <a:lnTo>
                    <a:pt x="77" y="52"/>
                  </a:lnTo>
                  <a:lnTo>
                    <a:pt x="77" y="54"/>
                  </a:lnTo>
                  <a:lnTo>
                    <a:pt x="75" y="54"/>
                  </a:lnTo>
                  <a:lnTo>
                    <a:pt x="75" y="56"/>
                  </a:lnTo>
                  <a:lnTo>
                    <a:pt x="73" y="58"/>
                  </a:lnTo>
                  <a:lnTo>
                    <a:pt x="73" y="60"/>
                  </a:lnTo>
                  <a:lnTo>
                    <a:pt x="73" y="62"/>
                  </a:lnTo>
                  <a:lnTo>
                    <a:pt x="71" y="62"/>
                  </a:lnTo>
                  <a:lnTo>
                    <a:pt x="73" y="62"/>
                  </a:lnTo>
                  <a:lnTo>
                    <a:pt x="71" y="62"/>
                  </a:lnTo>
                  <a:lnTo>
                    <a:pt x="71" y="64"/>
                  </a:lnTo>
                  <a:lnTo>
                    <a:pt x="71" y="62"/>
                  </a:lnTo>
                  <a:lnTo>
                    <a:pt x="69" y="62"/>
                  </a:lnTo>
                  <a:lnTo>
                    <a:pt x="69" y="60"/>
                  </a:lnTo>
                  <a:lnTo>
                    <a:pt x="69" y="58"/>
                  </a:lnTo>
                  <a:lnTo>
                    <a:pt x="71" y="58"/>
                  </a:lnTo>
                  <a:lnTo>
                    <a:pt x="71" y="56"/>
                  </a:lnTo>
                  <a:lnTo>
                    <a:pt x="71" y="54"/>
                  </a:lnTo>
                  <a:lnTo>
                    <a:pt x="71" y="52"/>
                  </a:lnTo>
                  <a:lnTo>
                    <a:pt x="69" y="52"/>
                  </a:lnTo>
                  <a:lnTo>
                    <a:pt x="71" y="52"/>
                  </a:lnTo>
                  <a:lnTo>
                    <a:pt x="71" y="54"/>
                  </a:lnTo>
                  <a:lnTo>
                    <a:pt x="69" y="54"/>
                  </a:lnTo>
                  <a:lnTo>
                    <a:pt x="69" y="52"/>
                  </a:lnTo>
                  <a:lnTo>
                    <a:pt x="69" y="54"/>
                  </a:lnTo>
                  <a:lnTo>
                    <a:pt x="71" y="54"/>
                  </a:lnTo>
                  <a:lnTo>
                    <a:pt x="69" y="54"/>
                  </a:lnTo>
                  <a:lnTo>
                    <a:pt x="69" y="56"/>
                  </a:lnTo>
                  <a:lnTo>
                    <a:pt x="69" y="54"/>
                  </a:lnTo>
                  <a:lnTo>
                    <a:pt x="71" y="54"/>
                  </a:lnTo>
                  <a:lnTo>
                    <a:pt x="71" y="56"/>
                  </a:lnTo>
                  <a:lnTo>
                    <a:pt x="69" y="56"/>
                  </a:lnTo>
                  <a:lnTo>
                    <a:pt x="69" y="58"/>
                  </a:lnTo>
                  <a:lnTo>
                    <a:pt x="69" y="56"/>
                  </a:lnTo>
                  <a:lnTo>
                    <a:pt x="69" y="58"/>
                  </a:lnTo>
                  <a:lnTo>
                    <a:pt x="67" y="58"/>
                  </a:lnTo>
                  <a:lnTo>
                    <a:pt x="67" y="56"/>
                  </a:lnTo>
                  <a:lnTo>
                    <a:pt x="65" y="56"/>
                  </a:lnTo>
                  <a:lnTo>
                    <a:pt x="67" y="56"/>
                  </a:lnTo>
                  <a:lnTo>
                    <a:pt x="67" y="58"/>
                  </a:lnTo>
                  <a:lnTo>
                    <a:pt x="67" y="60"/>
                  </a:lnTo>
                  <a:lnTo>
                    <a:pt x="69" y="60"/>
                  </a:lnTo>
                  <a:lnTo>
                    <a:pt x="69" y="62"/>
                  </a:lnTo>
                  <a:lnTo>
                    <a:pt x="69" y="60"/>
                  </a:lnTo>
                  <a:lnTo>
                    <a:pt x="69" y="62"/>
                  </a:lnTo>
                  <a:lnTo>
                    <a:pt x="69" y="60"/>
                  </a:lnTo>
                  <a:lnTo>
                    <a:pt x="69" y="62"/>
                  </a:lnTo>
                  <a:lnTo>
                    <a:pt x="69" y="60"/>
                  </a:lnTo>
                  <a:lnTo>
                    <a:pt x="69" y="62"/>
                  </a:lnTo>
                  <a:lnTo>
                    <a:pt x="69" y="60"/>
                  </a:lnTo>
                  <a:lnTo>
                    <a:pt x="69" y="62"/>
                  </a:lnTo>
                  <a:lnTo>
                    <a:pt x="71" y="62"/>
                  </a:lnTo>
                  <a:lnTo>
                    <a:pt x="71" y="64"/>
                  </a:lnTo>
                  <a:lnTo>
                    <a:pt x="69" y="64"/>
                  </a:lnTo>
                  <a:lnTo>
                    <a:pt x="69" y="66"/>
                  </a:lnTo>
                  <a:lnTo>
                    <a:pt x="69" y="68"/>
                  </a:lnTo>
                  <a:lnTo>
                    <a:pt x="69" y="70"/>
                  </a:lnTo>
                  <a:lnTo>
                    <a:pt x="69" y="72"/>
                  </a:lnTo>
                  <a:lnTo>
                    <a:pt x="69" y="74"/>
                  </a:lnTo>
                  <a:lnTo>
                    <a:pt x="69" y="72"/>
                  </a:lnTo>
                  <a:lnTo>
                    <a:pt x="69" y="74"/>
                  </a:lnTo>
                  <a:lnTo>
                    <a:pt x="71" y="74"/>
                  </a:lnTo>
                  <a:lnTo>
                    <a:pt x="71" y="72"/>
                  </a:lnTo>
                  <a:lnTo>
                    <a:pt x="73" y="72"/>
                  </a:lnTo>
                  <a:lnTo>
                    <a:pt x="73" y="70"/>
                  </a:lnTo>
                  <a:lnTo>
                    <a:pt x="71" y="70"/>
                  </a:lnTo>
                  <a:lnTo>
                    <a:pt x="73" y="70"/>
                  </a:lnTo>
                  <a:lnTo>
                    <a:pt x="73" y="68"/>
                  </a:lnTo>
                  <a:lnTo>
                    <a:pt x="73" y="70"/>
                  </a:lnTo>
                  <a:lnTo>
                    <a:pt x="73" y="68"/>
                  </a:lnTo>
                  <a:lnTo>
                    <a:pt x="75" y="68"/>
                  </a:lnTo>
                  <a:lnTo>
                    <a:pt x="75" y="66"/>
                  </a:lnTo>
                  <a:lnTo>
                    <a:pt x="77" y="66"/>
                  </a:lnTo>
                  <a:lnTo>
                    <a:pt x="77" y="64"/>
                  </a:lnTo>
                  <a:lnTo>
                    <a:pt x="79" y="64"/>
                  </a:lnTo>
                  <a:lnTo>
                    <a:pt x="81" y="64"/>
                  </a:lnTo>
                  <a:lnTo>
                    <a:pt x="81" y="62"/>
                  </a:lnTo>
                  <a:lnTo>
                    <a:pt x="81" y="64"/>
                  </a:lnTo>
                  <a:lnTo>
                    <a:pt x="81" y="62"/>
                  </a:lnTo>
                  <a:lnTo>
                    <a:pt x="81" y="64"/>
                  </a:lnTo>
                  <a:lnTo>
                    <a:pt x="79" y="66"/>
                  </a:lnTo>
                  <a:lnTo>
                    <a:pt x="77" y="66"/>
                  </a:lnTo>
                  <a:lnTo>
                    <a:pt x="77" y="68"/>
                  </a:lnTo>
                  <a:lnTo>
                    <a:pt x="77" y="70"/>
                  </a:lnTo>
                  <a:lnTo>
                    <a:pt x="77" y="68"/>
                  </a:lnTo>
                  <a:lnTo>
                    <a:pt x="79" y="68"/>
                  </a:lnTo>
                  <a:lnTo>
                    <a:pt x="79" y="66"/>
                  </a:lnTo>
                  <a:lnTo>
                    <a:pt x="81" y="66"/>
                  </a:lnTo>
                  <a:lnTo>
                    <a:pt x="83" y="66"/>
                  </a:lnTo>
                  <a:lnTo>
                    <a:pt x="85" y="66"/>
                  </a:lnTo>
                  <a:lnTo>
                    <a:pt x="87" y="66"/>
                  </a:lnTo>
                  <a:lnTo>
                    <a:pt x="89" y="66"/>
                  </a:lnTo>
                  <a:lnTo>
                    <a:pt x="91" y="66"/>
                  </a:lnTo>
                  <a:lnTo>
                    <a:pt x="91" y="66"/>
                  </a:lnTo>
                  <a:lnTo>
                    <a:pt x="93" y="66"/>
                  </a:lnTo>
                  <a:lnTo>
                    <a:pt x="93" y="68"/>
                  </a:lnTo>
                  <a:lnTo>
                    <a:pt x="95" y="68"/>
                  </a:lnTo>
                  <a:lnTo>
                    <a:pt x="95" y="70"/>
                  </a:lnTo>
                  <a:lnTo>
                    <a:pt x="97" y="70"/>
                  </a:lnTo>
                  <a:lnTo>
                    <a:pt x="97" y="68"/>
                  </a:lnTo>
                  <a:lnTo>
                    <a:pt x="95" y="68"/>
                  </a:lnTo>
                  <a:lnTo>
                    <a:pt x="97" y="68"/>
                  </a:lnTo>
                  <a:lnTo>
                    <a:pt x="97" y="70"/>
                  </a:lnTo>
                  <a:lnTo>
                    <a:pt x="99" y="70"/>
                  </a:lnTo>
                  <a:lnTo>
                    <a:pt x="99" y="72"/>
                  </a:lnTo>
                  <a:lnTo>
                    <a:pt x="99" y="74"/>
                  </a:lnTo>
                  <a:lnTo>
                    <a:pt x="101" y="74"/>
                  </a:lnTo>
                  <a:lnTo>
                    <a:pt x="101" y="76"/>
                  </a:lnTo>
                  <a:lnTo>
                    <a:pt x="103" y="76"/>
                  </a:lnTo>
                  <a:lnTo>
                    <a:pt x="103" y="78"/>
                  </a:lnTo>
                  <a:lnTo>
                    <a:pt x="105" y="78"/>
                  </a:lnTo>
                  <a:lnTo>
                    <a:pt x="105" y="80"/>
                  </a:lnTo>
                  <a:lnTo>
                    <a:pt x="107" y="80"/>
                  </a:lnTo>
                  <a:lnTo>
                    <a:pt x="107" y="82"/>
                  </a:lnTo>
                  <a:lnTo>
                    <a:pt x="107" y="80"/>
                  </a:lnTo>
                  <a:lnTo>
                    <a:pt x="107" y="82"/>
                  </a:lnTo>
                  <a:lnTo>
                    <a:pt x="107" y="80"/>
                  </a:lnTo>
                  <a:lnTo>
                    <a:pt x="109" y="80"/>
                  </a:lnTo>
                  <a:lnTo>
                    <a:pt x="109" y="82"/>
                  </a:lnTo>
                  <a:lnTo>
                    <a:pt x="107" y="82"/>
                  </a:lnTo>
                  <a:lnTo>
                    <a:pt x="109" y="82"/>
                  </a:lnTo>
                  <a:lnTo>
                    <a:pt x="109" y="82"/>
                  </a:lnTo>
                  <a:lnTo>
                    <a:pt x="107" y="82"/>
                  </a:lnTo>
                  <a:lnTo>
                    <a:pt x="109" y="82"/>
                  </a:lnTo>
                  <a:lnTo>
                    <a:pt x="109" y="84"/>
                  </a:lnTo>
                  <a:lnTo>
                    <a:pt x="111" y="84"/>
                  </a:lnTo>
                  <a:lnTo>
                    <a:pt x="113" y="84"/>
                  </a:lnTo>
                  <a:lnTo>
                    <a:pt x="115" y="84"/>
                  </a:lnTo>
                  <a:lnTo>
                    <a:pt x="117" y="82"/>
                  </a:lnTo>
                  <a:lnTo>
                    <a:pt x="117" y="84"/>
                  </a:lnTo>
                  <a:lnTo>
                    <a:pt x="119" y="84"/>
                  </a:lnTo>
                  <a:lnTo>
                    <a:pt x="119" y="82"/>
                  </a:lnTo>
                  <a:lnTo>
                    <a:pt x="121" y="82"/>
                  </a:lnTo>
                  <a:lnTo>
                    <a:pt x="121" y="82"/>
                  </a:lnTo>
                  <a:lnTo>
                    <a:pt x="121" y="82"/>
                  </a:lnTo>
                  <a:lnTo>
                    <a:pt x="121" y="82"/>
                  </a:lnTo>
                  <a:lnTo>
                    <a:pt x="121" y="82"/>
                  </a:lnTo>
                  <a:lnTo>
                    <a:pt x="121" y="82"/>
                  </a:lnTo>
                  <a:lnTo>
                    <a:pt x="123" y="82"/>
                  </a:lnTo>
                  <a:lnTo>
                    <a:pt x="123" y="82"/>
                  </a:lnTo>
                  <a:lnTo>
                    <a:pt x="125" y="82"/>
                  </a:lnTo>
                  <a:lnTo>
                    <a:pt x="125" y="84"/>
                  </a:lnTo>
                  <a:lnTo>
                    <a:pt x="127" y="84"/>
                  </a:lnTo>
                  <a:lnTo>
                    <a:pt x="127" y="86"/>
                  </a:lnTo>
                  <a:lnTo>
                    <a:pt x="129" y="86"/>
                  </a:lnTo>
                  <a:lnTo>
                    <a:pt x="129" y="84"/>
                  </a:lnTo>
                  <a:lnTo>
                    <a:pt x="131" y="84"/>
                  </a:lnTo>
                  <a:lnTo>
                    <a:pt x="133" y="84"/>
                  </a:lnTo>
                  <a:lnTo>
                    <a:pt x="133" y="86"/>
                  </a:lnTo>
                  <a:lnTo>
                    <a:pt x="135" y="86"/>
                  </a:lnTo>
                  <a:lnTo>
                    <a:pt x="135" y="84"/>
                  </a:lnTo>
                  <a:lnTo>
                    <a:pt x="135" y="86"/>
                  </a:lnTo>
                  <a:lnTo>
                    <a:pt x="137" y="86"/>
                  </a:lnTo>
                  <a:lnTo>
                    <a:pt x="137" y="84"/>
                  </a:lnTo>
                  <a:lnTo>
                    <a:pt x="137" y="82"/>
                  </a:lnTo>
                  <a:lnTo>
                    <a:pt x="139" y="82"/>
                  </a:lnTo>
                  <a:lnTo>
                    <a:pt x="139" y="82"/>
                  </a:lnTo>
                  <a:lnTo>
                    <a:pt x="139" y="82"/>
                  </a:lnTo>
                  <a:lnTo>
                    <a:pt x="139" y="80"/>
                  </a:lnTo>
                  <a:lnTo>
                    <a:pt x="141" y="80"/>
                  </a:lnTo>
                  <a:lnTo>
                    <a:pt x="143" y="80"/>
                  </a:lnTo>
                  <a:lnTo>
                    <a:pt x="143" y="78"/>
                  </a:lnTo>
                  <a:lnTo>
                    <a:pt x="145" y="78"/>
                  </a:lnTo>
                  <a:lnTo>
                    <a:pt x="145" y="76"/>
                  </a:lnTo>
                  <a:lnTo>
                    <a:pt x="147" y="76"/>
                  </a:lnTo>
                  <a:lnTo>
                    <a:pt x="149" y="74"/>
                  </a:lnTo>
                  <a:lnTo>
                    <a:pt x="151" y="74"/>
                  </a:lnTo>
                  <a:lnTo>
                    <a:pt x="151" y="72"/>
                  </a:lnTo>
                  <a:lnTo>
                    <a:pt x="151" y="74"/>
                  </a:lnTo>
                  <a:lnTo>
                    <a:pt x="153" y="74"/>
                  </a:lnTo>
                  <a:lnTo>
                    <a:pt x="155" y="74"/>
                  </a:lnTo>
                  <a:lnTo>
                    <a:pt x="155" y="72"/>
                  </a:lnTo>
                  <a:lnTo>
                    <a:pt x="157" y="72"/>
                  </a:lnTo>
                  <a:lnTo>
                    <a:pt x="159" y="72"/>
                  </a:lnTo>
                  <a:lnTo>
                    <a:pt x="161" y="72"/>
                  </a:lnTo>
                  <a:lnTo>
                    <a:pt x="163" y="72"/>
                  </a:lnTo>
                  <a:lnTo>
                    <a:pt x="165" y="72"/>
                  </a:lnTo>
                  <a:lnTo>
                    <a:pt x="167" y="72"/>
                  </a:lnTo>
                  <a:lnTo>
                    <a:pt x="167" y="70"/>
                  </a:lnTo>
                  <a:lnTo>
                    <a:pt x="169" y="70"/>
                  </a:lnTo>
                  <a:lnTo>
                    <a:pt x="171" y="70"/>
                  </a:lnTo>
                  <a:lnTo>
                    <a:pt x="173" y="70"/>
                  </a:lnTo>
                  <a:lnTo>
                    <a:pt x="175" y="70"/>
                  </a:lnTo>
                  <a:lnTo>
                    <a:pt x="177" y="70"/>
                  </a:lnTo>
                  <a:lnTo>
                    <a:pt x="177" y="68"/>
                  </a:lnTo>
                  <a:lnTo>
                    <a:pt x="179" y="68"/>
                  </a:lnTo>
                  <a:lnTo>
                    <a:pt x="181" y="68"/>
                  </a:lnTo>
                  <a:lnTo>
                    <a:pt x="181" y="66"/>
                  </a:lnTo>
                  <a:lnTo>
                    <a:pt x="183" y="66"/>
                  </a:lnTo>
                  <a:lnTo>
                    <a:pt x="185" y="66"/>
                  </a:lnTo>
                  <a:lnTo>
                    <a:pt x="185" y="64"/>
                  </a:lnTo>
                  <a:lnTo>
                    <a:pt x="187" y="64"/>
                  </a:lnTo>
                  <a:lnTo>
                    <a:pt x="187" y="64"/>
                  </a:lnTo>
                  <a:lnTo>
                    <a:pt x="189" y="64"/>
                  </a:lnTo>
                  <a:lnTo>
                    <a:pt x="191" y="64"/>
                  </a:lnTo>
                  <a:lnTo>
                    <a:pt x="191" y="66"/>
                  </a:lnTo>
                  <a:lnTo>
                    <a:pt x="189" y="66"/>
                  </a:lnTo>
                  <a:lnTo>
                    <a:pt x="189" y="68"/>
                  </a:lnTo>
                  <a:lnTo>
                    <a:pt x="189" y="70"/>
                  </a:lnTo>
                  <a:lnTo>
                    <a:pt x="189" y="72"/>
                  </a:lnTo>
                  <a:lnTo>
                    <a:pt x="189" y="74"/>
                  </a:lnTo>
                  <a:lnTo>
                    <a:pt x="189" y="76"/>
                  </a:lnTo>
                  <a:lnTo>
                    <a:pt x="191" y="76"/>
                  </a:lnTo>
                  <a:lnTo>
                    <a:pt x="189" y="76"/>
                  </a:lnTo>
                  <a:lnTo>
                    <a:pt x="189" y="78"/>
                  </a:lnTo>
                  <a:lnTo>
                    <a:pt x="191" y="78"/>
                  </a:lnTo>
                  <a:lnTo>
                    <a:pt x="191" y="80"/>
                  </a:lnTo>
                  <a:lnTo>
                    <a:pt x="193" y="80"/>
                  </a:lnTo>
                  <a:lnTo>
                    <a:pt x="193" y="78"/>
                  </a:lnTo>
                  <a:lnTo>
                    <a:pt x="195" y="78"/>
                  </a:lnTo>
                  <a:lnTo>
                    <a:pt x="195" y="80"/>
                  </a:lnTo>
                  <a:lnTo>
                    <a:pt x="197" y="80"/>
                  </a:lnTo>
                  <a:lnTo>
                    <a:pt x="199" y="80"/>
                  </a:lnTo>
                  <a:lnTo>
                    <a:pt x="201" y="80"/>
                  </a:lnTo>
                  <a:lnTo>
                    <a:pt x="201" y="78"/>
                  </a:lnTo>
                  <a:lnTo>
                    <a:pt x="203" y="78"/>
                  </a:lnTo>
                  <a:lnTo>
                    <a:pt x="205" y="78"/>
                  </a:lnTo>
                  <a:lnTo>
                    <a:pt x="207" y="78"/>
                  </a:lnTo>
                  <a:lnTo>
                    <a:pt x="207" y="80"/>
                  </a:lnTo>
                  <a:lnTo>
                    <a:pt x="207" y="82"/>
                  </a:lnTo>
                  <a:lnTo>
                    <a:pt x="209" y="82"/>
                  </a:lnTo>
                  <a:lnTo>
                    <a:pt x="207" y="82"/>
                  </a:lnTo>
                  <a:lnTo>
                    <a:pt x="207" y="80"/>
                  </a:lnTo>
                  <a:lnTo>
                    <a:pt x="209" y="80"/>
                  </a:lnTo>
                  <a:lnTo>
                    <a:pt x="209" y="78"/>
                  </a:lnTo>
                  <a:lnTo>
                    <a:pt x="211" y="78"/>
                  </a:lnTo>
                  <a:lnTo>
                    <a:pt x="211" y="80"/>
                  </a:lnTo>
                  <a:lnTo>
                    <a:pt x="211" y="78"/>
                  </a:lnTo>
                  <a:lnTo>
                    <a:pt x="211" y="76"/>
                  </a:lnTo>
                  <a:lnTo>
                    <a:pt x="213" y="76"/>
                  </a:lnTo>
                  <a:lnTo>
                    <a:pt x="215" y="76"/>
                  </a:lnTo>
                  <a:lnTo>
                    <a:pt x="213" y="76"/>
                  </a:lnTo>
                  <a:lnTo>
                    <a:pt x="215" y="76"/>
                  </a:lnTo>
                  <a:lnTo>
                    <a:pt x="217" y="76"/>
                  </a:lnTo>
                  <a:lnTo>
                    <a:pt x="217" y="78"/>
                  </a:lnTo>
                  <a:lnTo>
                    <a:pt x="219" y="78"/>
                  </a:lnTo>
                  <a:lnTo>
                    <a:pt x="219" y="80"/>
                  </a:lnTo>
                  <a:lnTo>
                    <a:pt x="219" y="82"/>
                  </a:lnTo>
                  <a:lnTo>
                    <a:pt x="221" y="82"/>
                  </a:lnTo>
                  <a:lnTo>
                    <a:pt x="221" y="82"/>
                  </a:lnTo>
                  <a:lnTo>
                    <a:pt x="221" y="84"/>
                  </a:lnTo>
                  <a:lnTo>
                    <a:pt x="223" y="84"/>
                  </a:lnTo>
                  <a:lnTo>
                    <a:pt x="221" y="84"/>
                  </a:lnTo>
                  <a:lnTo>
                    <a:pt x="223" y="84"/>
                  </a:lnTo>
                  <a:lnTo>
                    <a:pt x="223" y="86"/>
                  </a:lnTo>
                  <a:lnTo>
                    <a:pt x="221" y="86"/>
                  </a:lnTo>
                  <a:lnTo>
                    <a:pt x="221" y="88"/>
                  </a:lnTo>
                  <a:lnTo>
                    <a:pt x="219" y="88"/>
                  </a:lnTo>
                  <a:lnTo>
                    <a:pt x="221" y="88"/>
                  </a:lnTo>
                  <a:lnTo>
                    <a:pt x="221" y="90"/>
                  </a:lnTo>
                  <a:lnTo>
                    <a:pt x="223" y="90"/>
                  </a:lnTo>
                  <a:lnTo>
                    <a:pt x="225" y="90"/>
                  </a:lnTo>
                  <a:lnTo>
                    <a:pt x="227" y="90"/>
                  </a:lnTo>
                  <a:lnTo>
                    <a:pt x="229" y="90"/>
                  </a:lnTo>
                  <a:lnTo>
                    <a:pt x="229" y="92"/>
                  </a:lnTo>
                  <a:lnTo>
                    <a:pt x="227" y="92"/>
                  </a:lnTo>
                  <a:lnTo>
                    <a:pt x="227" y="94"/>
                  </a:lnTo>
                  <a:lnTo>
                    <a:pt x="229" y="94"/>
                  </a:lnTo>
                  <a:lnTo>
                    <a:pt x="229" y="96"/>
                  </a:lnTo>
                  <a:lnTo>
                    <a:pt x="231" y="96"/>
                  </a:lnTo>
                  <a:lnTo>
                    <a:pt x="231" y="98"/>
                  </a:lnTo>
                  <a:lnTo>
                    <a:pt x="233" y="98"/>
                  </a:lnTo>
                  <a:lnTo>
                    <a:pt x="233" y="96"/>
                  </a:lnTo>
                  <a:lnTo>
                    <a:pt x="233" y="98"/>
                  </a:lnTo>
                  <a:lnTo>
                    <a:pt x="235" y="98"/>
                  </a:lnTo>
                  <a:lnTo>
                    <a:pt x="235" y="100"/>
                  </a:lnTo>
                  <a:lnTo>
                    <a:pt x="233" y="100"/>
                  </a:lnTo>
                  <a:lnTo>
                    <a:pt x="231" y="100"/>
                  </a:lnTo>
                  <a:lnTo>
                    <a:pt x="229" y="100"/>
                  </a:lnTo>
                  <a:lnTo>
                    <a:pt x="227" y="100"/>
                  </a:lnTo>
                  <a:lnTo>
                    <a:pt x="225" y="100"/>
                  </a:lnTo>
                  <a:lnTo>
                    <a:pt x="223" y="100"/>
                  </a:lnTo>
                  <a:lnTo>
                    <a:pt x="221" y="100"/>
                  </a:lnTo>
                  <a:lnTo>
                    <a:pt x="219" y="100"/>
                  </a:lnTo>
                  <a:lnTo>
                    <a:pt x="219" y="102"/>
                  </a:lnTo>
                  <a:lnTo>
                    <a:pt x="219" y="100"/>
                  </a:lnTo>
                  <a:lnTo>
                    <a:pt x="217" y="100"/>
                  </a:lnTo>
                  <a:lnTo>
                    <a:pt x="219" y="100"/>
                  </a:lnTo>
                  <a:lnTo>
                    <a:pt x="217" y="100"/>
                  </a:lnTo>
                  <a:lnTo>
                    <a:pt x="217" y="102"/>
                  </a:lnTo>
                  <a:lnTo>
                    <a:pt x="219" y="102"/>
                  </a:lnTo>
                  <a:lnTo>
                    <a:pt x="217" y="102"/>
                  </a:lnTo>
                  <a:lnTo>
                    <a:pt x="217" y="100"/>
                  </a:lnTo>
                  <a:lnTo>
                    <a:pt x="215" y="100"/>
                  </a:lnTo>
                  <a:lnTo>
                    <a:pt x="213" y="100"/>
                  </a:lnTo>
                  <a:lnTo>
                    <a:pt x="215" y="100"/>
                  </a:lnTo>
                  <a:lnTo>
                    <a:pt x="213" y="100"/>
                  </a:lnTo>
                  <a:lnTo>
                    <a:pt x="215" y="102"/>
                  </a:lnTo>
                  <a:lnTo>
                    <a:pt x="213" y="102"/>
                  </a:lnTo>
                  <a:lnTo>
                    <a:pt x="215" y="102"/>
                  </a:lnTo>
                  <a:lnTo>
                    <a:pt x="213" y="102"/>
                  </a:lnTo>
                  <a:lnTo>
                    <a:pt x="215" y="102"/>
                  </a:lnTo>
                  <a:lnTo>
                    <a:pt x="213" y="102"/>
                  </a:lnTo>
                  <a:lnTo>
                    <a:pt x="213" y="100"/>
                  </a:lnTo>
                  <a:lnTo>
                    <a:pt x="211" y="100"/>
                  </a:lnTo>
                  <a:lnTo>
                    <a:pt x="213" y="100"/>
                  </a:lnTo>
                  <a:lnTo>
                    <a:pt x="213" y="102"/>
                  </a:lnTo>
                  <a:lnTo>
                    <a:pt x="211" y="102"/>
                  </a:lnTo>
                  <a:lnTo>
                    <a:pt x="211" y="100"/>
                  </a:lnTo>
                  <a:lnTo>
                    <a:pt x="211" y="98"/>
                  </a:lnTo>
                  <a:lnTo>
                    <a:pt x="209" y="98"/>
                  </a:lnTo>
                  <a:lnTo>
                    <a:pt x="209" y="100"/>
                  </a:lnTo>
                  <a:lnTo>
                    <a:pt x="209" y="98"/>
                  </a:lnTo>
                  <a:lnTo>
                    <a:pt x="207" y="98"/>
                  </a:lnTo>
                  <a:lnTo>
                    <a:pt x="205" y="98"/>
                  </a:lnTo>
                  <a:lnTo>
                    <a:pt x="205" y="100"/>
                  </a:lnTo>
                  <a:lnTo>
                    <a:pt x="205" y="102"/>
                  </a:lnTo>
                  <a:lnTo>
                    <a:pt x="205" y="104"/>
                  </a:lnTo>
                  <a:lnTo>
                    <a:pt x="205" y="102"/>
                  </a:lnTo>
                  <a:lnTo>
                    <a:pt x="205" y="104"/>
                  </a:lnTo>
                  <a:lnTo>
                    <a:pt x="205" y="106"/>
                  </a:lnTo>
                  <a:lnTo>
                    <a:pt x="205" y="104"/>
                  </a:lnTo>
                  <a:lnTo>
                    <a:pt x="205" y="106"/>
                  </a:lnTo>
                  <a:lnTo>
                    <a:pt x="205" y="108"/>
                  </a:lnTo>
                  <a:lnTo>
                    <a:pt x="207" y="108"/>
                  </a:lnTo>
                  <a:lnTo>
                    <a:pt x="205" y="108"/>
                  </a:lnTo>
                  <a:lnTo>
                    <a:pt x="207" y="108"/>
                  </a:lnTo>
                  <a:lnTo>
                    <a:pt x="205" y="110"/>
                  </a:lnTo>
                  <a:lnTo>
                    <a:pt x="203" y="110"/>
                  </a:lnTo>
                  <a:lnTo>
                    <a:pt x="203" y="108"/>
                  </a:lnTo>
                  <a:lnTo>
                    <a:pt x="201" y="108"/>
                  </a:lnTo>
                  <a:lnTo>
                    <a:pt x="199" y="106"/>
                  </a:lnTo>
                  <a:lnTo>
                    <a:pt x="199" y="108"/>
                  </a:lnTo>
                  <a:lnTo>
                    <a:pt x="199" y="106"/>
                  </a:lnTo>
                  <a:lnTo>
                    <a:pt x="197" y="106"/>
                  </a:lnTo>
                  <a:lnTo>
                    <a:pt x="197" y="104"/>
                  </a:lnTo>
                  <a:lnTo>
                    <a:pt x="195" y="104"/>
                  </a:lnTo>
                  <a:lnTo>
                    <a:pt x="195" y="102"/>
                  </a:lnTo>
                  <a:lnTo>
                    <a:pt x="193" y="102"/>
                  </a:lnTo>
                  <a:lnTo>
                    <a:pt x="191" y="102"/>
                  </a:lnTo>
                  <a:lnTo>
                    <a:pt x="191" y="100"/>
                  </a:lnTo>
                  <a:lnTo>
                    <a:pt x="189" y="100"/>
                  </a:lnTo>
                  <a:lnTo>
                    <a:pt x="187" y="100"/>
                  </a:lnTo>
                  <a:lnTo>
                    <a:pt x="187" y="100"/>
                  </a:lnTo>
                  <a:lnTo>
                    <a:pt x="185" y="100"/>
                  </a:lnTo>
                  <a:lnTo>
                    <a:pt x="183" y="100"/>
                  </a:lnTo>
                  <a:lnTo>
                    <a:pt x="183" y="98"/>
                  </a:lnTo>
                  <a:lnTo>
                    <a:pt x="183" y="100"/>
                  </a:lnTo>
                  <a:lnTo>
                    <a:pt x="181" y="100"/>
                  </a:lnTo>
                  <a:lnTo>
                    <a:pt x="183" y="100"/>
                  </a:lnTo>
                  <a:lnTo>
                    <a:pt x="181" y="100"/>
                  </a:lnTo>
                  <a:lnTo>
                    <a:pt x="181" y="98"/>
                  </a:lnTo>
                  <a:lnTo>
                    <a:pt x="179" y="98"/>
                  </a:lnTo>
                  <a:lnTo>
                    <a:pt x="179" y="100"/>
                  </a:lnTo>
                  <a:lnTo>
                    <a:pt x="177" y="100"/>
                  </a:lnTo>
                  <a:lnTo>
                    <a:pt x="175" y="100"/>
                  </a:lnTo>
                  <a:lnTo>
                    <a:pt x="175" y="102"/>
                  </a:lnTo>
                  <a:lnTo>
                    <a:pt x="173" y="102"/>
                  </a:lnTo>
                  <a:lnTo>
                    <a:pt x="173" y="104"/>
                  </a:lnTo>
                  <a:lnTo>
                    <a:pt x="173" y="106"/>
                  </a:lnTo>
                  <a:lnTo>
                    <a:pt x="171" y="106"/>
                  </a:lnTo>
                  <a:lnTo>
                    <a:pt x="171" y="108"/>
                  </a:lnTo>
                  <a:lnTo>
                    <a:pt x="169" y="108"/>
                  </a:lnTo>
                  <a:lnTo>
                    <a:pt x="169" y="106"/>
                  </a:lnTo>
                  <a:lnTo>
                    <a:pt x="169" y="108"/>
                  </a:lnTo>
                  <a:lnTo>
                    <a:pt x="169" y="106"/>
                  </a:lnTo>
                  <a:lnTo>
                    <a:pt x="167" y="106"/>
                  </a:lnTo>
                  <a:lnTo>
                    <a:pt x="165" y="106"/>
                  </a:lnTo>
                  <a:lnTo>
                    <a:pt x="165" y="108"/>
                  </a:lnTo>
                  <a:lnTo>
                    <a:pt x="165" y="106"/>
                  </a:lnTo>
                  <a:lnTo>
                    <a:pt x="165" y="108"/>
                  </a:lnTo>
                  <a:lnTo>
                    <a:pt x="165" y="106"/>
                  </a:lnTo>
                  <a:lnTo>
                    <a:pt x="165" y="108"/>
                  </a:lnTo>
                  <a:lnTo>
                    <a:pt x="163" y="108"/>
                  </a:lnTo>
                  <a:lnTo>
                    <a:pt x="163" y="110"/>
                  </a:lnTo>
                  <a:lnTo>
                    <a:pt x="161" y="110"/>
                  </a:lnTo>
                  <a:lnTo>
                    <a:pt x="161" y="108"/>
                  </a:lnTo>
                  <a:lnTo>
                    <a:pt x="159" y="108"/>
                  </a:lnTo>
                  <a:lnTo>
                    <a:pt x="157" y="108"/>
                  </a:lnTo>
                  <a:lnTo>
                    <a:pt x="155" y="108"/>
                  </a:lnTo>
                  <a:lnTo>
                    <a:pt x="153" y="108"/>
                  </a:lnTo>
                  <a:lnTo>
                    <a:pt x="153" y="110"/>
                  </a:lnTo>
                  <a:lnTo>
                    <a:pt x="153" y="108"/>
                  </a:lnTo>
                  <a:lnTo>
                    <a:pt x="151" y="108"/>
                  </a:lnTo>
                  <a:lnTo>
                    <a:pt x="151" y="110"/>
                  </a:lnTo>
                  <a:lnTo>
                    <a:pt x="149" y="110"/>
                  </a:lnTo>
                  <a:lnTo>
                    <a:pt x="149" y="112"/>
                  </a:lnTo>
                  <a:lnTo>
                    <a:pt x="149" y="110"/>
                  </a:lnTo>
                  <a:lnTo>
                    <a:pt x="149" y="112"/>
                  </a:lnTo>
                  <a:lnTo>
                    <a:pt x="147" y="112"/>
                  </a:lnTo>
                  <a:lnTo>
                    <a:pt x="147" y="114"/>
                  </a:lnTo>
                  <a:lnTo>
                    <a:pt x="147" y="116"/>
                  </a:lnTo>
                  <a:lnTo>
                    <a:pt x="147" y="118"/>
                  </a:lnTo>
                  <a:lnTo>
                    <a:pt x="145" y="118"/>
                  </a:lnTo>
                  <a:lnTo>
                    <a:pt x="145" y="120"/>
                  </a:lnTo>
                  <a:lnTo>
                    <a:pt x="143" y="120"/>
                  </a:lnTo>
                  <a:lnTo>
                    <a:pt x="143" y="122"/>
                  </a:lnTo>
                  <a:lnTo>
                    <a:pt x="143" y="120"/>
                  </a:lnTo>
                  <a:lnTo>
                    <a:pt x="141" y="120"/>
                  </a:lnTo>
                  <a:lnTo>
                    <a:pt x="141" y="122"/>
                  </a:lnTo>
                  <a:lnTo>
                    <a:pt x="141" y="124"/>
                  </a:lnTo>
                  <a:lnTo>
                    <a:pt x="139" y="124"/>
                  </a:lnTo>
                  <a:lnTo>
                    <a:pt x="139" y="122"/>
                  </a:lnTo>
                  <a:lnTo>
                    <a:pt x="139" y="124"/>
                  </a:lnTo>
                  <a:lnTo>
                    <a:pt x="139" y="126"/>
                  </a:lnTo>
                  <a:lnTo>
                    <a:pt x="139" y="126"/>
                  </a:lnTo>
                  <a:lnTo>
                    <a:pt x="139" y="128"/>
                  </a:lnTo>
                  <a:lnTo>
                    <a:pt x="139" y="128"/>
                  </a:lnTo>
                  <a:lnTo>
                    <a:pt x="139" y="130"/>
                  </a:lnTo>
                  <a:lnTo>
                    <a:pt x="139" y="128"/>
                  </a:lnTo>
                  <a:lnTo>
                    <a:pt x="139" y="128"/>
                  </a:lnTo>
                  <a:lnTo>
                    <a:pt x="137" y="128"/>
                  </a:lnTo>
                  <a:lnTo>
                    <a:pt x="137" y="126"/>
                  </a:lnTo>
                  <a:lnTo>
                    <a:pt x="137" y="124"/>
                  </a:lnTo>
                  <a:lnTo>
                    <a:pt x="137" y="122"/>
                  </a:lnTo>
                  <a:lnTo>
                    <a:pt x="139" y="122"/>
                  </a:lnTo>
                  <a:lnTo>
                    <a:pt x="139" y="120"/>
                  </a:lnTo>
                  <a:lnTo>
                    <a:pt x="139" y="120"/>
                  </a:lnTo>
                  <a:lnTo>
                    <a:pt x="139" y="118"/>
                  </a:lnTo>
                  <a:lnTo>
                    <a:pt x="139" y="116"/>
                  </a:lnTo>
                  <a:lnTo>
                    <a:pt x="141" y="116"/>
                  </a:lnTo>
                  <a:lnTo>
                    <a:pt x="139" y="116"/>
                  </a:lnTo>
                  <a:lnTo>
                    <a:pt x="141" y="116"/>
                  </a:lnTo>
                  <a:lnTo>
                    <a:pt x="141" y="114"/>
                  </a:lnTo>
                  <a:lnTo>
                    <a:pt x="139" y="114"/>
                  </a:lnTo>
                  <a:lnTo>
                    <a:pt x="139" y="114"/>
                  </a:lnTo>
                  <a:lnTo>
                    <a:pt x="139" y="116"/>
                  </a:lnTo>
                  <a:lnTo>
                    <a:pt x="139" y="118"/>
                  </a:lnTo>
                  <a:lnTo>
                    <a:pt x="137" y="116"/>
                  </a:lnTo>
                  <a:lnTo>
                    <a:pt x="137" y="118"/>
                  </a:lnTo>
                  <a:lnTo>
                    <a:pt x="137" y="116"/>
                  </a:lnTo>
                  <a:lnTo>
                    <a:pt x="137" y="118"/>
                  </a:lnTo>
                  <a:lnTo>
                    <a:pt x="137" y="116"/>
                  </a:lnTo>
                  <a:lnTo>
                    <a:pt x="135" y="116"/>
                  </a:lnTo>
                  <a:lnTo>
                    <a:pt x="133" y="116"/>
                  </a:lnTo>
                  <a:lnTo>
                    <a:pt x="133" y="118"/>
                  </a:lnTo>
                  <a:lnTo>
                    <a:pt x="133" y="120"/>
                  </a:lnTo>
                  <a:lnTo>
                    <a:pt x="131" y="120"/>
                  </a:lnTo>
                  <a:lnTo>
                    <a:pt x="131" y="122"/>
                  </a:lnTo>
                  <a:lnTo>
                    <a:pt x="131" y="124"/>
                  </a:lnTo>
                  <a:lnTo>
                    <a:pt x="129" y="124"/>
                  </a:lnTo>
                  <a:lnTo>
                    <a:pt x="129" y="126"/>
                  </a:lnTo>
                  <a:lnTo>
                    <a:pt x="129" y="124"/>
                  </a:lnTo>
                  <a:lnTo>
                    <a:pt x="127" y="124"/>
                  </a:lnTo>
                  <a:lnTo>
                    <a:pt x="127" y="126"/>
                  </a:lnTo>
                  <a:lnTo>
                    <a:pt x="127" y="124"/>
                  </a:lnTo>
                  <a:lnTo>
                    <a:pt x="127" y="122"/>
                  </a:lnTo>
                  <a:lnTo>
                    <a:pt x="125" y="122"/>
                  </a:lnTo>
                  <a:lnTo>
                    <a:pt x="125" y="120"/>
                  </a:lnTo>
                  <a:lnTo>
                    <a:pt x="125" y="118"/>
                  </a:lnTo>
                  <a:lnTo>
                    <a:pt x="125" y="116"/>
                  </a:lnTo>
                  <a:lnTo>
                    <a:pt x="127" y="116"/>
                  </a:lnTo>
                  <a:lnTo>
                    <a:pt x="127" y="114"/>
                  </a:lnTo>
                  <a:lnTo>
                    <a:pt x="125" y="114"/>
                  </a:lnTo>
                  <a:lnTo>
                    <a:pt x="127" y="114"/>
                  </a:lnTo>
                  <a:lnTo>
                    <a:pt x="125" y="114"/>
                  </a:lnTo>
                  <a:lnTo>
                    <a:pt x="125" y="116"/>
                  </a:lnTo>
                  <a:lnTo>
                    <a:pt x="125" y="118"/>
                  </a:lnTo>
                  <a:lnTo>
                    <a:pt x="123" y="118"/>
                  </a:lnTo>
                  <a:lnTo>
                    <a:pt x="123" y="120"/>
                  </a:lnTo>
                  <a:lnTo>
                    <a:pt x="123" y="122"/>
                  </a:lnTo>
                  <a:lnTo>
                    <a:pt x="123" y="124"/>
                  </a:lnTo>
                  <a:lnTo>
                    <a:pt x="123" y="122"/>
                  </a:lnTo>
                  <a:lnTo>
                    <a:pt x="123" y="124"/>
                  </a:lnTo>
                  <a:lnTo>
                    <a:pt x="123" y="126"/>
                  </a:lnTo>
                  <a:lnTo>
                    <a:pt x="121" y="126"/>
                  </a:lnTo>
                  <a:lnTo>
                    <a:pt x="123" y="126"/>
                  </a:lnTo>
                  <a:lnTo>
                    <a:pt x="123" y="124"/>
                  </a:lnTo>
                  <a:lnTo>
                    <a:pt x="123" y="126"/>
                  </a:lnTo>
                  <a:lnTo>
                    <a:pt x="121" y="126"/>
                  </a:lnTo>
                  <a:lnTo>
                    <a:pt x="121" y="128"/>
                  </a:lnTo>
                  <a:lnTo>
                    <a:pt x="119" y="128"/>
                  </a:lnTo>
                  <a:lnTo>
                    <a:pt x="119" y="130"/>
                  </a:lnTo>
                  <a:lnTo>
                    <a:pt x="117" y="130"/>
                  </a:lnTo>
                  <a:lnTo>
                    <a:pt x="117" y="130"/>
                  </a:lnTo>
                  <a:lnTo>
                    <a:pt x="117" y="132"/>
                  </a:lnTo>
                  <a:lnTo>
                    <a:pt x="115" y="132"/>
                  </a:lnTo>
                  <a:lnTo>
                    <a:pt x="115" y="134"/>
                  </a:lnTo>
                  <a:lnTo>
                    <a:pt x="115" y="136"/>
                  </a:lnTo>
                  <a:lnTo>
                    <a:pt x="115" y="138"/>
                  </a:lnTo>
                  <a:lnTo>
                    <a:pt x="115" y="140"/>
                  </a:lnTo>
                  <a:lnTo>
                    <a:pt x="113" y="140"/>
                  </a:lnTo>
                  <a:lnTo>
                    <a:pt x="113" y="142"/>
                  </a:lnTo>
                  <a:lnTo>
                    <a:pt x="111" y="142"/>
                  </a:lnTo>
                  <a:lnTo>
                    <a:pt x="111" y="144"/>
                  </a:lnTo>
                  <a:lnTo>
                    <a:pt x="111" y="146"/>
                  </a:lnTo>
                  <a:lnTo>
                    <a:pt x="109" y="146"/>
                  </a:lnTo>
                  <a:lnTo>
                    <a:pt x="109" y="148"/>
                  </a:lnTo>
                  <a:lnTo>
                    <a:pt x="109" y="150"/>
                  </a:lnTo>
                  <a:lnTo>
                    <a:pt x="107" y="150"/>
                  </a:lnTo>
                  <a:lnTo>
                    <a:pt x="107" y="152"/>
                  </a:lnTo>
                  <a:lnTo>
                    <a:pt x="105" y="152"/>
                  </a:lnTo>
                  <a:lnTo>
                    <a:pt x="105" y="154"/>
                  </a:lnTo>
                  <a:lnTo>
                    <a:pt x="105" y="156"/>
                  </a:lnTo>
                  <a:lnTo>
                    <a:pt x="103" y="156"/>
                  </a:lnTo>
                  <a:lnTo>
                    <a:pt x="103" y="154"/>
                  </a:lnTo>
                  <a:lnTo>
                    <a:pt x="101" y="154"/>
                  </a:lnTo>
                  <a:lnTo>
                    <a:pt x="99" y="154"/>
                  </a:lnTo>
                  <a:lnTo>
                    <a:pt x="99" y="152"/>
                  </a:lnTo>
                  <a:lnTo>
                    <a:pt x="101" y="152"/>
                  </a:lnTo>
                  <a:lnTo>
                    <a:pt x="101" y="150"/>
                  </a:lnTo>
                  <a:lnTo>
                    <a:pt x="101" y="148"/>
                  </a:lnTo>
                  <a:lnTo>
                    <a:pt x="101" y="146"/>
                  </a:lnTo>
                  <a:lnTo>
                    <a:pt x="103" y="146"/>
                  </a:lnTo>
                  <a:lnTo>
                    <a:pt x="103" y="144"/>
                  </a:lnTo>
                  <a:lnTo>
                    <a:pt x="103" y="142"/>
                  </a:lnTo>
                  <a:lnTo>
                    <a:pt x="101" y="142"/>
                  </a:lnTo>
                  <a:lnTo>
                    <a:pt x="99" y="142"/>
                  </a:lnTo>
                  <a:lnTo>
                    <a:pt x="99" y="144"/>
                  </a:lnTo>
                  <a:lnTo>
                    <a:pt x="97" y="144"/>
                  </a:lnTo>
                  <a:lnTo>
                    <a:pt x="95" y="144"/>
                  </a:lnTo>
                  <a:lnTo>
                    <a:pt x="93" y="144"/>
                  </a:lnTo>
                  <a:lnTo>
                    <a:pt x="95" y="142"/>
                  </a:lnTo>
                  <a:lnTo>
                    <a:pt x="93" y="142"/>
                  </a:lnTo>
                  <a:lnTo>
                    <a:pt x="95" y="142"/>
                  </a:lnTo>
                  <a:lnTo>
                    <a:pt x="95" y="140"/>
                  </a:lnTo>
                  <a:lnTo>
                    <a:pt x="95" y="138"/>
                  </a:lnTo>
                  <a:lnTo>
                    <a:pt x="97" y="138"/>
                  </a:lnTo>
                  <a:lnTo>
                    <a:pt x="95" y="138"/>
                  </a:lnTo>
                  <a:lnTo>
                    <a:pt x="97" y="138"/>
                  </a:lnTo>
                  <a:lnTo>
                    <a:pt x="97" y="136"/>
                  </a:lnTo>
                  <a:lnTo>
                    <a:pt x="97" y="134"/>
                  </a:lnTo>
                  <a:lnTo>
                    <a:pt x="95" y="134"/>
                  </a:lnTo>
                  <a:lnTo>
                    <a:pt x="95" y="132"/>
                  </a:lnTo>
                  <a:lnTo>
                    <a:pt x="97" y="132"/>
                  </a:lnTo>
                  <a:lnTo>
                    <a:pt x="97" y="130"/>
                  </a:lnTo>
                  <a:lnTo>
                    <a:pt x="95" y="130"/>
                  </a:lnTo>
                  <a:lnTo>
                    <a:pt x="95" y="130"/>
                  </a:lnTo>
                  <a:lnTo>
                    <a:pt x="95" y="128"/>
                  </a:lnTo>
                  <a:lnTo>
                    <a:pt x="95" y="130"/>
                  </a:lnTo>
                  <a:lnTo>
                    <a:pt x="95" y="128"/>
                  </a:lnTo>
                  <a:lnTo>
                    <a:pt x="97" y="128"/>
                  </a:lnTo>
                  <a:lnTo>
                    <a:pt x="95" y="128"/>
                  </a:lnTo>
                  <a:lnTo>
                    <a:pt x="95" y="126"/>
                  </a:lnTo>
                  <a:lnTo>
                    <a:pt x="93" y="126"/>
                  </a:lnTo>
                  <a:lnTo>
                    <a:pt x="93" y="124"/>
                  </a:lnTo>
                  <a:lnTo>
                    <a:pt x="91" y="124"/>
                  </a:lnTo>
                  <a:lnTo>
                    <a:pt x="91" y="124"/>
                  </a:lnTo>
                  <a:lnTo>
                    <a:pt x="91" y="122"/>
                  </a:lnTo>
                  <a:lnTo>
                    <a:pt x="89" y="122"/>
                  </a:lnTo>
                  <a:lnTo>
                    <a:pt x="89" y="124"/>
                  </a:lnTo>
                  <a:lnTo>
                    <a:pt x="87" y="124"/>
                  </a:lnTo>
                  <a:lnTo>
                    <a:pt x="87" y="122"/>
                  </a:lnTo>
                  <a:lnTo>
                    <a:pt x="85" y="122"/>
                  </a:lnTo>
                  <a:lnTo>
                    <a:pt x="85" y="120"/>
                  </a:lnTo>
                  <a:lnTo>
                    <a:pt x="87" y="120"/>
                  </a:lnTo>
                  <a:lnTo>
                    <a:pt x="87" y="118"/>
                  </a:lnTo>
                  <a:lnTo>
                    <a:pt x="85" y="118"/>
                  </a:lnTo>
                  <a:lnTo>
                    <a:pt x="85" y="116"/>
                  </a:lnTo>
                  <a:lnTo>
                    <a:pt x="87" y="116"/>
                  </a:lnTo>
                  <a:lnTo>
                    <a:pt x="85" y="116"/>
                  </a:lnTo>
                  <a:lnTo>
                    <a:pt x="83" y="116"/>
                  </a:lnTo>
                  <a:lnTo>
                    <a:pt x="83" y="114"/>
                  </a:lnTo>
                  <a:lnTo>
                    <a:pt x="81" y="116"/>
                  </a:lnTo>
                  <a:lnTo>
                    <a:pt x="81" y="114"/>
                  </a:lnTo>
                  <a:lnTo>
                    <a:pt x="81" y="116"/>
                  </a:lnTo>
                  <a:lnTo>
                    <a:pt x="81" y="114"/>
                  </a:lnTo>
                  <a:lnTo>
                    <a:pt x="79" y="114"/>
                  </a:lnTo>
                  <a:lnTo>
                    <a:pt x="79" y="116"/>
                  </a:lnTo>
                  <a:lnTo>
                    <a:pt x="79" y="114"/>
                  </a:lnTo>
                  <a:lnTo>
                    <a:pt x="77" y="114"/>
                  </a:lnTo>
                  <a:lnTo>
                    <a:pt x="75" y="114"/>
                  </a:lnTo>
                  <a:lnTo>
                    <a:pt x="73" y="114"/>
                  </a:lnTo>
                  <a:lnTo>
                    <a:pt x="73" y="112"/>
                  </a:lnTo>
                  <a:lnTo>
                    <a:pt x="71" y="112"/>
                  </a:lnTo>
                  <a:lnTo>
                    <a:pt x="71" y="114"/>
                  </a:lnTo>
                  <a:lnTo>
                    <a:pt x="71" y="112"/>
                  </a:lnTo>
                  <a:lnTo>
                    <a:pt x="69" y="112"/>
                  </a:lnTo>
                  <a:lnTo>
                    <a:pt x="67" y="112"/>
                  </a:lnTo>
                  <a:lnTo>
                    <a:pt x="67" y="114"/>
                  </a:lnTo>
                  <a:lnTo>
                    <a:pt x="65" y="114"/>
                  </a:lnTo>
                  <a:lnTo>
                    <a:pt x="65" y="112"/>
                  </a:lnTo>
                  <a:lnTo>
                    <a:pt x="63" y="112"/>
                  </a:lnTo>
                  <a:lnTo>
                    <a:pt x="61" y="112"/>
                  </a:lnTo>
                  <a:lnTo>
                    <a:pt x="59" y="112"/>
                  </a:lnTo>
                  <a:lnTo>
                    <a:pt x="57" y="112"/>
                  </a:lnTo>
                  <a:lnTo>
                    <a:pt x="57" y="110"/>
                  </a:lnTo>
                  <a:lnTo>
                    <a:pt x="55" y="110"/>
                  </a:lnTo>
                  <a:lnTo>
                    <a:pt x="53" y="110"/>
                  </a:lnTo>
                  <a:lnTo>
                    <a:pt x="53" y="108"/>
                  </a:lnTo>
                  <a:lnTo>
                    <a:pt x="51" y="108"/>
                  </a:lnTo>
                  <a:lnTo>
                    <a:pt x="49" y="108"/>
                  </a:lnTo>
                  <a:lnTo>
                    <a:pt x="49" y="106"/>
                  </a:lnTo>
                  <a:lnTo>
                    <a:pt x="47" y="106"/>
                  </a:lnTo>
                  <a:lnTo>
                    <a:pt x="45" y="106"/>
                  </a:lnTo>
                  <a:lnTo>
                    <a:pt x="43" y="106"/>
                  </a:lnTo>
                  <a:lnTo>
                    <a:pt x="43" y="104"/>
                  </a:lnTo>
                  <a:lnTo>
                    <a:pt x="41" y="104"/>
                  </a:lnTo>
                  <a:lnTo>
                    <a:pt x="39" y="104"/>
                  </a:lnTo>
                  <a:lnTo>
                    <a:pt x="37" y="104"/>
                  </a:lnTo>
                  <a:lnTo>
                    <a:pt x="35" y="104"/>
                  </a:lnTo>
                  <a:lnTo>
                    <a:pt x="35" y="102"/>
                  </a:lnTo>
                  <a:lnTo>
                    <a:pt x="33" y="102"/>
                  </a:lnTo>
                  <a:lnTo>
                    <a:pt x="31" y="102"/>
                  </a:lnTo>
                  <a:lnTo>
                    <a:pt x="29" y="102"/>
                  </a:lnTo>
                  <a:lnTo>
                    <a:pt x="27" y="102"/>
                  </a:lnTo>
                  <a:lnTo>
                    <a:pt x="27" y="100"/>
                  </a:lnTo>
                  <a:lnTo>
                    <a:pt x="24" y="100"/>
                  </a:lnTo>
                  <a:lnTo>
                    <a:pt x="22" y="100"/>
                  </a:lnTo>
                  <a:lnTo>
                    <a:pt x="20" y="100"/>
                  </a:lnTo>
                  <a:lnTo>
                    <a:pt x="18" y="100"/>
                  </a:lnTo>
                  <a:lnTo>
                    <a:pt x="18" y="98"/>
                  </a:lnTo>
                  <a:lnTo>
                    <a:pt x="16" y="98"/>
                  </a:lnTo>
                  <a:lnTo>
                    <a:pt x="14" y="98"/>
                  </a:lnTo>
                  <a:lnTo>
                    <a:pt x="12" y="98"/>
                  </a:lnTo>
                  <a:lnTo>
                    <a:pt x="12" y="96"/>
                  </a:lnTo>
                  <a:lnTo>
                    <a:pt x="10" y="96"/>
                  </a:lnTo>
                  <a:lnTo>
                    <a:pt x="10" y="94"/>
                  </a:lnTo>
                  <a:lnTo>
                    <a:pt x="10" y="92"/>
                  </a:lnTo>
                  <a:lnTo>
                    <a:pt x="8" y="90"/>
                  </a:lnTo>
                  <a:lnTo>
                    <a:pt x="8" y="88"/>
                  </a:lnTo>
                  <a:lnTo>
                    <a:pt x="6" y="88"/>
                  </a:lnTo>
                  <a:lnTo>
                    <a:pt x="4" y="88"/>
                  </a:lnTo>
                  <a:lnTo>
                    <a:pt x="4" y="86"/>
                  </a:lnTo>
                  <a:lnTo>
                    <a:pt x="2" y="86"/>
                  </a:lnTo>
                  <a:lnTo>
                    <a:pt x="2" y="88"/>
                  </a:lnTo>
                  <a:lnTo>
                    <a:pt x="2" y="86"/>
                  </a:lnTo>
                  <a:lnTo>
                    <a:pt x="2" y="88"/>
                  </a:lnTo>
                  <a:lnTo>
                    <a:pt x="0" y="86"/>
                  </a:lnTo>
                  <a:lnTo>
                    <a:pt x="0" y="84"/>
                  </a:lnTo>
                  <a:lnTo>
                    <a:pt x="2" y="84"/>
                  </a:lnTo>
                  <a:lnTo>
                    <a:pt x="4" y="84"/>
                  </a:lnTo>
                  <a:lnTo>
                    <a:pt x="4" y="82"/>
                  </a:lnTo>
                  <a:lnTo>
                    <a:pt x="6" y="82"/>
                  </a:lnTo>
                  <a:lnTo>
                    <a:pt x="8" y="82"/>
                  </a:lnTo>
                  <a:lnTo>
                    <a:pt x="10" y="82"/>
                  </a:lnTo>
                  <a:lnTo>
                    <a:pt x="10" y="82"/>
                  </a:lnTo>
                  <a:lnTo>
                    <a:pt x="12" y="82"/>
                  </a:lnTo>
                  <a:lnTo>
                    <a:pt x="14" y="82"/>
                  </a:lnTo>
                  <a:lnTo>
                    <a:pt x="14" y="80"/>
                  </a:lnTo>
                  <a:lnTo>
                    <a:pt x="16" y="80"/>
                  </a:lnTo>
                  <a:lnTo>
                    <a:pt x="16" y="78"/>
                  </a:lnTo>
                  <a:lnTo>
                    <a:pt x="18" y="78"/>
                  </a:lnTo>
                  <a:lnTo>
                    <a:pt x="18" y="76"/>
                  </a:lnTo>
                  <a:lnTo>
                    <a:pt x="20" y="76"/>
                  </a:lnTo>
                  <a:lnTo>
                    <a:pt x="20" y="74"/>
                  </a:lnTo>
                  <a:lnTo>
                    <a:pt x="22" y="74"/>
                  </a:lnTo>
                  <a:lnTo>
                    <a:pt x="24" y="74"/>
                  </a:lnTo>
                  <a:lnTo>
                    <a:pt x="24" y="72"/>
                  </a:lnTo>
                  <a:lnTo>
                    <a:pt x="27" y="72"/>
                  </a:lnTo>
                  <a:lnTo>
                    <a:pt x="29" y="72"/>
                  </a:lnTo>
                  <a:lnTo>
                    <a:pt x="29" y="74"/>
                  </a:lnTo>
                  <a:lnTo>
                    <a:pt x="31" y="74"/>
                  </a:lnTo>
                  <a:lnTo>
                    <a:pt x="31" y="72"/>
                  </a:lnTo>
                  <a:lnTo>
                    <a:pt x="33" y="72"/>
                  </a:lnTo>
                  <a:lnTo>
                    <a:pt x="35" y="72"/>
                  </a:lnTo>
                  <a:lnTo>
                    <a:pt x="37" y="72"/>
                  </a:lnTo>
                  <a:lnTo>
                    <a:pt x="39" y="72"/>
                  </a:lnTo>
                  <a:lnTo>
                    <a:pt x="39" y="70"/>
                  </a:lnTo>
                  <a:lnTo>
                    <a:pt x="41" y="70"/>
                  </a:lnTo>
                  <a:lnTo>
                    <a:pt x="41" y="68"/>
                  </a:lnTo>
                  <a:lnTo>
                    <a:pt x="43" y="68"/>
                  </a:lnTo>
                  <a:lnTo>
                    <a:pt x="43" y="68"/>
                  </a:lnTo>
                  <a:lnTo>
                    <a:pt x="43" y="66"/>
                  </a:lnTo>
                  <a:lnTo>
                    <a:pt x="43" y="64"/>
                  </a:lnTo>
                  <a:lnTo>
                    <a:pt x="45" y="64"/>
                  </a:lnTo>
                  <a:lnTo>
                    <a:pt x="47" y="64"/>
                  </a:lnTo>
                  <a:lnTo>
                    <a:pt x="49" y="64"/>
                  </a:lnTo>
                  <a:lnTo>
                    <a:pt x="49" y="62"/>
                  </a:lnTo>
                  <a:lnTo>
                    <a:pt x="49" y="64"/>
                  </a:lnTo>
                  <a:lnTo>
                    <a:pt x="49" y="62"/>
                  </a:lnTo>
                  <a:lnTo>
                    <a:pt x="51" y="62"/>
                  </a:lnTo>
                  <a:lnTo>
                    <a:pt x="53" y="62"/>
                  </a:lnTo>
                  <a:lnTo>
                    <a:pt x="53" y="60"/>
                  </a:lnTo>
                  <a:lnTo>
                    <a:pt x="53" y="58"/>
                  </a:lnTo>
                  <a:lnTo>
                    <a:pt x="53" y="56"/>
                  </a:lnTo>
                  <a:lnTo>
                    <a:pt x="55" y="56"/>
                  </a:lnTo>
                  <a:lnTo>
                    <a:pt x="57" y="56"/>
                  </a:lnTo>
                  <a:lnTo>
                    <a:pt x="57" y="54"/>
                  </a:lnTo>
                  <a:lnTo>
                    <a:pt x="59" y="54"/>
                  </a:lnTo>
                  <a:lnTo>
                    <a:pt x="59" y="52"/>
                  </a:lnTo>
                  <a:lnTo>
                    <a:pt x="61" y="52"/>
                  </a:lnTo>
                  <a:lnTo>
                    <a:pt x="61" y="50"/>
                  </a:lnTo>
                  <a:lnTo>
                    <a:pt x="63" y="50"/>
                  </a:lnTo>
                  <a:lnTo>
                    <a:pt x="63" y="52"/>
                  </a:lnTo>
                  <a:lnTo>
                    <a:pt x="63" y="54"/>
                  </a:lnTo>
                  <a:lnTo>
                    <a:pt x="63" y="56"/>
                  </a:lnTo>
                  <a:lnTo>
                    <a:pt x="65" y="56"/>
                  </a:lnTo>
                  <a:lnTo>
                    <a:pt x="63" y="56"/>
                  </a:lnTo>
                  <a:lnTo>
                    <a:pt x="63" y="54"/>
                  </a:lnTo>
                  <a:lnTo>
                    <a:pt x="63" y="52"/>
                  </a:lnTo>
                  <a:lnTo>
                    <a:pt x="63" y="50"/>
                  </a:lnTo>
                  <a:lnTo>
                    <a:pt x="65" y="50"/>
                  </a:lnTo>
                  <a:lnTo>
                    <a:pt x="65" y="48"/>
                  </a:lnTo>
                  <a:lnTo>
                    <a:pt x="67" y="48"/>
                  </a:lnTo>
                  <a:lnTo>
                    <a:pt x="67" y="46"/>
                  </a:lnTo>
                  <a:lnTo>
                    <a:pt x="69" y="46"/>
                  </a:lnTo>
                  <a:lnTo>
                    <a:pt x="69" y="44"/>
                  </a:lnTo>
                  <a:lnTo>
                    <a:pt x="69" y="42"/>
                  </a:lnTo>
                  <a:lnTo>
                    <a:pt x="71" y="42"/>
                  </a:lnTo>
                  <a:lnTo>
                    <a:pt x="71" y="40"/>
                  </a:lnTo>
                  <a:lnTo>
                    <a:pt x="73" y="40"/>
                  </a:lnTo>
                  <a:lnTo>
                    <a:pt x="75" y="40"/>
                  </a:lnTo>
                  <a:lnTo>
                    <a:pt x="75" y="38"/>
                  </a:lnTo>
                  <a:lnTo>
                    <a:pt x="77" y="38"/>
                  </a:lnTo>
                  <a:lnTo>
                    <a:pt x="79" y="38"/>
                  </a:lnTo>
                  <a:lnTo>
                    <a:pt x="79" y="36"/>
                  </a:lnTo>
                  <a:lnTo>
                    <a:pt x="79" y="38"/>
                  </a:lnTo>
                  <a:lnTo>
                    <a:pt x="79" y="36"/>
                  </a:lnTo>
                  <a:lnTo>
                    <a:pt x="79" y="38"/>
                  </a:lnTo>
                  <a:lnTo>
                    <a:pt x="79" y="36"/>
                  </a:lnTo>
                  <a:lnTo>
                    <a:pt x="81" y="36"/>
                  </a:lnTo>
                  <a:lnTo>
                    <a:pt x="79" y="36"/>
                  </a:lnTo>
                  <a:lnTo>
                    <a:pt x="81" y="36"/>
                  </a:lnTo>
                  <a:lnTo>
                    <a:pt x="83" y="36"/>
                  </a:lnTo>
                  <a:lnTo>
                    <a:pt x="85" y="36"/>
                  </a:lnTo>
                  <a:lnTo>
                    <a:pt x="87" y="36"/>
                  </a:lnTo>
                  <a:lnTo>
                    <a:pt x="89" y="36"/>
                  </a:lnTo>
                  <a:close/>
                  <a:moveTo>
                    <a:pt x="89" y="36"/>
                  </a:moveTo>
                  <a:lnTo>
                    <a:pt x="91" y="36"/>
                  </a:lnTo>
                  <a:lnTo>
                    <a:pt x="89" y="36"/>
                  </a:lnTo>
                  <a:close/>
                  <a:moveTo>
                    <a:pt x="79" y="38"/>
                  </a:moveTo>
                  <a:lnTo>
                    <a:pt x="77" y="38"/>
                  </a:lnTo>
                  <a:lnTo>
                    <a:pt x="79" y="38"/>
                  </a:lnTo>
                  <a:close/>
                  <a:moveTo>
                    <a:pt x="219" y="88"/>
                  </a:moveTo>
                  <a:lnTo>
                    <a:pt x="221" y="88"/>
                  </a:lnTo>
                  <a:lnTo>
                    <a:pt x="219" y="88"/>
                  </a:lnTo>
                  <a:close/>
                  <a:moveTo>
                    <a:pt x="221" y="88"/>
                  </a:moveTo>
                  <a:lnTo>
                    <a:pt x="219" y="88"/>
                  </a:lnTo>
                  <a:lnTo>
                    <a:pt x="219" y="90"/>
                  </a:lnTo>
                  <a:lnTo>
                    <a:pt x="221" y="90"/>
                  </a:lnTo>
                  <a:lnTo>
                    <a:pt x="221" y="88"/>
                  </a:lnTo>
                  <a:close/>
                  <a:moveTo>
                    <a:pt x="41" y="18"/>
                  </a:moveTo>
                  <a:lnTo>
                    <a:pt x="41" y="20"/>
                  </a:lnTo>
                  <a:lnTo>
                    <a:pt x="41" y="18"/>
                  </a:lnTo>
                  <a:close/>
                  <a:moveTo>
                    <a:pt x="43" y="18"/>
                  </a:moveTo>
                  <a:lnTo>
                    <a:pt x="41" y="18"/>
                  </a:lnTo>
                  <a:lnTo>
                    <a:pt x="43" y="18"/>
                  </a:lnTo>
                  <a:close/>
                  <a:moveTo>
                    <a:pt x="43" y="18"/>
                  </a:moveTo>
                  <a:lnTo>
                    <a:pt x="43" y="16"/>
                  </a:lnTo>
                  <a:lnTo>
                    <a:pt x="43" y="18"/>
                  </a:lnTo>
                  <a:close/>
                  <a:moveTo>
                    <a:pt x="55" y="14"/>
                  </a:moveTo>
                  <a:lnTo>
                    <a:pt x="55" y="16"/>
                  </a:lnTo>
                  <a:lnTo>
                    <a:pt x="55" y="14"/>
                  </a:lnTo>
                  <a:close/>
                  <a:moveTo>
                    <a:pt x="63" y="4"/>
                  </a:moveTo>
                  <a:lnTo>
                    <a:pt x="65" y="4"/>
                  </a:lnTo>
                  <a:lnTo>
                    <a:pt x="65" y="6"/>
                  </a:lnTo>
                  <a:lnTo>
                    <a:pt x="63" y="6"/>
                  </a:lnTo>
                  <a:lnTo>
                    <a:pt x="63" y="4"/>
                  </a:lnTo>
                  <a:close/>
                  <a:moveTo>
                    <a:pt x="65" y="4"/>
                  </a:moveTo>
                  <a:lnTo>
                    <a:pt x="67" y="4"/>
                  </a:lnTo>
                  <a:lnTo>
                    <a:pt x="65" y="4"/>
                  </a:lnTo>
                  <a:close/>
                  <a:moveTo>
                    <a:pt x="61" y="2"/>
                  </a:moveTo>
                  <a:lnTo>
                    <a:pt x="61" y="4"/>
                  </a:lnTo>
                  <a:lnTo>
                    <a:pt x="59" y="4"/>
                  </a:lnTo>
                  <a:lnTo>
                    <a:pt x="61" y="4"/>
                  </a:lnTo>
                  <a:lnTo>
                    <a:pt x="61" y="2"/>
                  </a:lnTo>
                  <a:close/>
                  <a:moveTo>
                    <a:pt x="59" y="4"/>
                  </a:moveTo>
                  <a:lnTo>
                    <a:pt x="61" y="4"/>
                  </a:lnTo>
                  <a:lnTo>
                    <a:pt x="59" y="4"/>
                  </a:lnTo>
                  <a:close/>
                  <a:moveTo>
                    <a:pt x="65" y="2"/>
                  </a:moveTo>
                  <a:lnTo>
                    <a:pt x="65" y="4"/>
                  </a:lnTo>
                  <a:lnTo>
                    <a:pt x="63" y="4"/>
                  </a:lnTo>
                  <a:lnTo>
                    <a:pt x="65" y="4"/>
                  </a:lnTo>
                  <a:lnTo>
                    <a:pt x="65" y="2"/>
                  </a:lnTo>
                  <a:lnTo>
                    <a:pt x="67" y="2"/>
                  </a:lnTo>
                  <a:lnTo>
                    <a:pt x="65" y="2"/>
                  </a:lnTo>
                  <a:lnTo>
                    <a:pt x="65" y="4"/>
                  </a:lnTo>
                  <a:lnTo>
                    <a:pt x="63" y="4"/>
                  </a:lnTo>
                  <a:lnTo>
                    <a:pt x="63" y="6"/>
                  </a:lnTo>
                  <a:lnTo>
                    <a:pt x="61" y="6"/>
                  </a:lnTo>
                  <a:lnTo>
                    <a:pt x="61" y="8"/>
                  </a:lnTo>
                  <a:lnTo>
                    <a:pt x="59" y="8"/>
                  </a:lnTo>
                  <a:lnTo>
                    <a:pt x="61" y="8"/>
                  </a:lnTo>
                  <a:lnTo>
                    <a:pt x="59" y="8"/>
                  </a:lnTo>
                  <a:lnTo>
                    <a:pt x="61" y="8"/>
                  </a:lnTo>
                  <a:lnTo>
                    <a:pt x="61" y="6"/>
                  </a:lnTo>
                  <a:lnTo>
                    <a:pt x="63" y="6"/>
                  </a:lnTo>
                  <a:lnTo>
                    <a:pt x="63" y="8"/>
                  </a:lnTo>
                  <a:lnTo>
                    <a:pt x="61" y="8"/>
                  </a:lnTo>
                  <a:lnTo>
                    <a:pt x="63" y="8"/>
                  </a:lnTo>
                  <a:lnTo>
                    <a:pt x="61" y="8"/>
                  </a:lnTo>
                  <a:lnTo>
                    <a:pt x="61" y="10"/>
                  </a:lnTo>
                  <a:lnTo>
                    <a:pt x="59" y="10"/>
                  </a:lnTo>
                  <a:lnTo>
                    <a:pt x="61" y="10"/>
                  </a:lnTo>
                  <a:lnTo>
                    <a:pt x="59" y="10"/>
                  </a:lnTo>
                  <a:lnTo>
                    <a:pt x="59" y="12"/>
                  </a:lnTo>
                  <a:lnTo>
                    <a:pt x="57" y="12"/>
                  </a:lnTo>
                  <a:lnTo>
                    <a:pt x="55" y="12"/>
                  </a:lnTo>
                  <a:lnTo>
                    <a:pt x="55" y="14"/>
                  </a:lnTo>
                  <a:lnTo>
                    <a:pt x="53" y="14"/>
                  </a:lnTo>
                  <a:lnTo>
                    <a:pt x="55" y="14"/>
                  </a:lnTo>
                  <a:lnTo>
                    <a:pt x="55" y="12"/>
                  </a:lnTo>
                  <a:lnTo>
                    <a:pt x="53" y="12"/>
                  </a:lnTo>
                  <a:lnTo>
                    <a:pt x="53" y="14"/>
                  </a:lnTo>
                  <a:lnTo>
                    <a:pt x="51" y="14"/>
                  </a:lnTo>
                  <a:lnTo>
                    <a:pt x="51" y="16"/>
                  </a:lnTo>
                  <a:lnTo>
                    <a:pt x="49" y="16"/>
                  </a:lnTo>
                  <a:lnTo>
                    <a:pt x="51" y="16"/>
                  </a:lnTo>
                  <a:lnTo>
                    <a:pt x="49" y="16"/>
                  </a:lnTo>
                  <a:lnTo>
                    <a:pt x="47" y="16"/>
                  </a:lnTo>
                  <a:lnTo>
                    <a:pt x="47" y="18"/>
                  </a:lnTo>
                  <a:lnTo>
                    <a:pt x="49" y="18"/>
                  </a:lnTo>
                  <a:lnTo>
                    <a:pt x="51" y="18"/>
                  </a:lnTo>
                  <a:lnTo>
                    <a:pt x="51" y="16"/>
                  </a:lnTo>
                  <a:lnTo>
                    <a:pt x="51" y="18"/>
                  </a:lnTo>
                  <a:lnTo>
                    <a:pt x="49" y="18"/>
                  </a:lnTo>
                  <a:lnTo>
                    <a:pt x="47" y="18"/>
                  </a:lnTo>
                  <a:lnTo>
                    <a:pt x="47" y="20"/>
                  </a:lnTo>
                  <a:lnTo>
                    <a:pt x="45" y="20"/>
                  </a:lnTo>
                  <a:lnTo>
                    <a:pt x="43" y="20"/>
                  </a:lnTo>
                  <a:lnTo>
                    <a:pt x="43" y="22"/>
                  </a:lnTo>
                  <a:lnTo>
                    <a:pt x="43" y="22"/>
                  </a:lnTo>
                  <a:lnTo>
                    <a:pt x="43" y="20"/>
                  </a:lnTo>
                  <a:lnTo>
                    <a:pt x="41" y="20"/>
                  </a:lnTo>
                  <a:lnTo>
                    <a:pt x="43" y="20"/>
                  </a:lnTo>
                  <a:lnTo>
                    <a:pt x="43" y="18"/>
                  </a:lnTo>
                  <a:lnTo>
                    <a:pt x="43" y="18"/>
                  </a:lnTo>
                  <a:lnTo>
                    <a:pt x="43" y="16"/>
                  </a:lnTo>
                  <a:lnTo>
                    <a:pt x="43" y="16"/>
                  </a:lnTo>
                  <a:lnTo>
                    <a:pt x="43" y="18"/>
                  </a:lnTo>
                  <a:lnTo>
                    <a:pt x="41" y="18"/>
                  </a:lnTo>
                  <a:lnTo>
                    <a:pt x="43" y="18"/>
                  </a:lnTo>
                  <a:lnTo>
                    <a:pt x="41" y="18"/>
                  </a:lnTo>
                  <a:lnTo>
                    <a:pt x="43" y="18"/>
                  </a:lnTo>
                  <a:lnTo>
                    <a:pt x="41" y="18"/>
                  </a:lnTo>
                  <a:lnTo>
                    <a:pt x="43" y="18"/>
                  </a:lnTo>
                  <a:lnTo>
                    <a:pt x="43" y="16"/>
                  </a:lnTo>
                  <a:lnTo>
                    <a:pt x="43" y="16"/>
                  </a:lnTo>
                  <a:lnTo>
                    <a:pt x="43" y="14"/>
                  </a:lnTo>
                  <a:lnTo>
                    <a:pt x="45" y="14"/>
                  </a:lnTo>
                  <a:lnTo>
                    <a:pt x="45" y="12"/>
                  </a:lnTo>
                  <a:lnTo>
                    <a:pt x="47" y="12"/>
                  </a:lnTo>
                  <a:lnTo>
                    <a:pt x="49" y="12"/>
                  </a:lnTo>
                  <a:lnTo>
                    <a:pt x="49" y="10"/>
                  </a:lnTo>
                  <a:lnTo>
                    <a:pt x="51" y="10"/>
                  </a:lnTo>
                  <a:lnTo>
                    <a:pt x="53" y="10"/>
                  </a:lnTo>
                  <a:lnTo>
                    <a:pt x="53" y="8"/>
                  </a:lnTo>
                  <a:lnTo>
                    <a:pt x="53" y="10"/>
                  </a:lnTo>
                  <a:lnTo>
                    <a:pt x="53" y="8"/>
                  </a:lnTo>
                  <a:lnTo>
                    <a:pt x="55" y="8"/>
                  </a:lnTo>
                  <a:lnTo>
                    <a:pt x="55" y="6"/>
                  </a:lnTo>
                  <a:lnTo>
                    <a:pt x="57" y="6"/>
                  </a:lnTo>
                  <a:lnTo>
                    <a:pt x="59" y="6"/>
                  </a:lnTo>
                  <a:lnTo>
                    <a:pt x="57" y="6"/>
                  </a:lnTo>
                  <a:lnTo>
                    <a:pt x="57" y="8"/>
                  </a:lnTo>
                  <a:lnTo>
                    <a:pt x="57" y="6"/>
                  </a:lnTo>
                  <a:lnTo>
                    <a:pt x="59" y="6"/>
                  </a:lnTo>
                  <a:lnTo>
                    <a:pt x="59" y="4"/>
                  </a:lnTo>
                  <a:lnTo>
                    <a:pt x="61" y="4"/>
                  </a:lnTo>
                  <a:lnTo>
                    <a:pt x="59" y="4"/>
                  </a:lnTo>
                  <a:lnTo>
                    <a:pt x="61" y="4"/>
                  </a:lnTo>
                  <a:lnTo>
                    <a:pt x="59" y="4"/>
                  </a:lnTo>
                  <a:lnTo>
                    <a:pt x="61" y="4"/>
                  </a:lnTo>
                  <a:lnTo>
                    <a:pt x="63" y="4"/>
                  </a:lnTo>
                  <a:lnTo>
                    <a:pt x="63" y="2"/>
                  </a:lnTo>
                  <a:lnTo>
                    <a:pt x="63" y="4"/>
                  </a:lnTo>
                  <a:lnTo>
                    <a:pt x="63" y="2"/>
                  </a:lnTo>
                  <a:lnTo>
                    <a:pt x="65" y="2"/>
                  </a:lnTo>
                  <a:lnTo>
                    <a:pt x="63" y="2"/>
                  </a:lnTo>
                  <a:lnTo>
                    <a:pt x="65" y="2"/>
                  </a:lnTo>
                  <a:lnTo>
                    <a:pt x="63" y="2"/>
                  </a:lnTo>
                  <a:lnTo>
                    <a:pt x="63" y="4"/>
                  </a:lnTo>
                  <a:lnTo>
                    <a:pt x="65" y="4"/>
                  </a:lnTo>
                  <a:lnTo>
                    <a:pt x="65" y="2"/>
                  </a:lnTo>
                  <a:lnTo>
                    <a:pt x="67" y="2"/>
                  </a:lnTo>
                  <a:lnTo>
                    <a:pt x="65" y="2"/>
                  </a:lnTo>
                  <a:lnTo>
                    <a:pt x="63" y="4"/>
                  </a:lnTo>
                  <a:lnTo>
                    <a:pt x="65" y="4"/>
                  </a:lnTo>
                  <a:lnTo>
                    <a:pt x="63" y="4"/>
                  </a:lnTo>
                  <a:lnTo>
                    <a:pt x="65" y="4"/>
                  </a:lnTo>
                  <a:lnTo>
                    <a:pt x="65" y="2"/>
                  </a:lnTo>
                  <a:lnTo>
                    <a:pt x="67" y="2"/>
                  </a:lnTo>
                  <a:lnTo>
                    <a:pt x="67" y="0"/>
                  </a:lnTo>
                  <a:lnTo>
                    <a:pt x="67" y="2"/>
                  </a:lnTo>
                  <a:lnTo>
                    <a:pt x="65" y="2"/>
                  </a:lnTo>
                  <a:close/>
                  <a:moveTo>
                    <a:pt x="59" y="4"/>
                  </a:moveTo>
                  <a:lnTo>
                    <a:pt x="61" y="4"/>
                  </a:lnTo>
                  <a:lnTo>
                    <a:pt x="59" y="4"/>
                  </a:lnTo>
                  <a:close/>
                  <a:moveTo>
                    <a:pt x="59" y="6"/>
                  </a:moveTo>
                  <a:lnTo>
                    <a:pt x="61" y="6"/>
                  </a:lnTo>
                  <a:lnTo>
                    <a:pt x="59" y="6"/>
                  </a:lnTo>
                  <a:close/>
                  <a:moveTo>
                    <a:pt x="59" y="6"/>
                  </a:moveTo>
                  <a:lnTo>
                    <a:pt x="61" y="6"/>
                  </a:lnTo>
                  <a:lnTo>
                    <a:pt x="59" y="6"/>
                  </a:lnTo>
                  <a:close/>
                  <a:moveTo>
                    <a:pt x="61" y="6"/>
                  </a:moveTo>
                  <a:lnTo>
                    <a:pt x="59" y="6"/>
                  </a:lnTo>
                  <a:lnTo>
                    <a:pt x="59" y="8"/>
                  </a:lnTo>
                  <a:lnTo>
                    <a:pt x="59" y="6"/>
                  </a:lnTo>
                  <a:lnTo>
                    <a:pt x="61" y="6"/>
                  </a:lnTo>
                  <a:close/>
                  <a:moveTo>
                    <a:pt x="59" y="8"/>
                  </a:moveTo>
                  <a:lnTo>
                    <a:pt x="57" y="8"/>
                  </a:lnTo>
                  <a:lnTo>
                    <a:pt x="59" y="8"/>
                  </a:lnTo>
                  <a:close/>
                  <a:moveTo>
                    <a:pt x="55" y="8"/>
                  </a:moveTo>
                  <a:lnTo>
                    <a:pt x="57" y="8"/>
                  </a:lnTo>
                  <a:lnTo>
                    <a:pt x="55" y="8"/>
                  </a:lnTo>
                  <a:close/>
                  <a:moveTo>
                    <a:pt x="55" y="8"/>
                  </a:moveTo>
                  <a:lnTo>
                    <a:pt x="57" y="8"/>
                  </a:lnTo>
                  <a:lnTo>
                    <a:pt x="55" y="8"/>
                  </a:lnTo>
                  <a:lnTo>
                    <a:pt x="57" y="8"/>
                  </a:lnTo>
                  <a:lnTo>
                    <a:pt x="55" y="8"/>
                  </a:lnTo>
                  <a:close/>
                  <a:moveTo>
                    <a:pt x="57" y="8"/>
                  </a:moveTo>
                  <a:lnTo>
                    <a:pt x="59" y="8"/>
                  </a:lnTo>
                  <a:lnTo>
                    <a:pt x="57" y="8"/>
                  </a:lnTo>
                  <a:close/>
                  <a:moveTo>
                    <a:pt x="59" y="8"/>
                  </a:moveTo>
                  <a:lnTo>
                    <a:pt x="57" y="8"/>
                  </a:lnTo>
                  <a:lnTo>
                    <a:pt x="59" y="8"/>
                  </a:lnTo>
                  <a:lnTo>
                    <a:pt x="59" y="10"/>
                  </a:lnTo>
                  <a:lnTo>
                    <a:pt x="57" y="10"/>
                  </a:lnTo>
                  <a:lnTo>
                    <a:pt x="59" y="10"/>
                  </a:lnTo>
                  <a:lnTo>
                    <a:pt x="57" y="10"/>
                  </a:lnTo>
                  <a:lnTo>
                    <a:pt x="59" y="10"/>
                  </a:lnTo>
                  <a:lnTo>
                    <a:pt x="59" y="8"/>
                  </a:lnTo>
                  <a:close/>
                  <a:moveTo>
                    <a:pt x="57" y="10"/>
                  </a:moveTo>
                  <a:lnTo>
                    <a:pt x="55" y="10"/>
                  </a:lnTo>
                  <a:lnTo>
                    <a:pt x="55" y="12"/>
                  </a:lnTo>
                  <a:lnTo>
                    <a:pt x="53" y="12"/>
                  </a:lnTo>
                  <a:lnTo>
                    <a:pt x="53" y="14"/>
                  </a:lnTo>
                  <a:lnTo>
                    <a:pt x="53" y="12"/>
                  </a:lnTo>
                  <a:lnTo>
                    <a:pt x="55" y="12"/>
                  </a:lnTo>
                  <a:lnTo>
                    <a:pt x="57" y="12"/>
                  </a:lnTo>
                  <a:lnTo>
                    <a:pt x="57" y="10"/>
                  </a:lnTo>
                  <a:lnTo>
                    <a:pt x="57" y="12"/>
                  </a:lnTo>
                  <a:lnTo>
                    <a:pt x="57" y="10"/>
                  </a:lnTo>
                  <a:close/>
                  <a:moveTo>
                    <a:pt x="59" y="10"/>
                  </a:moveTo>
                  <a:lnTo>
                    <a:pt x="57" y="12"/>
                  </a:lnTo>
                  <a:lnTo>
                    <a:pt x="59" y="12"/>
                  </a:lnTo>
                  <a:lnTo>
                    <a:pt x="59" y="10"/>
                  </a:lnTo>
                  <a:close/>
                  <a:moveTo>
                    <a:pt x="49" y="12"/>
                  </a:moveTo>
                  <a:lnTo>
                    <a:pt x="49" y="14"/>
                  </a:lnTo>
                  <a:lnTo>
                    <a:pt x="49" y="12"/>
                  </a:lnTo>
                  <a:lnTo>
                    <a:pt x="47" y="12"/>
                  </a:lnTo>
                  <a:lnTo>
                    <a:pt x="47" y="14"/>
                  </a:lnTo>
                  <a:lnTo>
                    <a:pt x="49" y="14"/>
                  </a:lnTo>
                  <a:lnTo>
                    <a:pt x="49" y="12"/>
                  </a:lnTo>
                  <a:close/>
                  <a:moveTo>
                    <a:pt x="47" y="18"/>
                  </a:moveTo>
                  <a:lnTo>
                    <a:pt x="49" y="18"/>
                  </a:lnTo>
                  <a:lnTo>
                    <a:pt x="47" y="18"/>
                  </a:lnTo>
                  <a:close/>
                  <a:moveTo>
                    <a:pt x="55" y="12"/>
                  </a:moveTo>
                  <a:lnTo>
                    <a:pt x="57" y="12"/>
                  </a:lnTo>
                  <a:lnTo>
                    <a:pt x="55" y="12"/>
                  </a:lnTo>
                  <a:close/>
                  <a:moveTo>
                    <a:pt x="55" y="12"/>
                  </a:moveTo>
                  <a:lnTo>
                    <a:pt x="55" y="10"/>
                  </a:lnTo>
                  <a:lnTo>
                    <a:pt x="55" y="12"/>
                  </a:lnTo>
                  <a:close/>
                  <a:moveTo>
                    <a:pt x="59" y="8"/>
                  </a:moveTo>
                  <a:lnTo>
                    <a:pt x="59" y="10"/>
                  </a:lnTo>
                  <a:lnTo>
                    <a:pt x="59" y="8"/>
                  </a:lnTo>
                  <a:lnTo>
                    <a:pt x="59" y="10"/>
                  </a:lnTo>
                  <a:lnTo>
                    <a:pt x="59" y="8"/>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29" name="Freeform 2799">
              <a:extLst>
                <a:ext uri="{FF2B5EF4-FFF2-40B4-BE49-F238E27FC236}">
                  <a16:creationId xmlns:a16="http://schemas.microsoft.com/office/drawing/2014/main" id="{A215407C-623B-5F57-E7C8-CBCAC775297F}"/>
                </a:ext>
              </a:extLst>
            </p:cNvPr>
            <p:cNvSpPr>
              <a:spLocks noEditPoints="1"/>
            </p:cNvSpPr>
            <p:nvPr/>
          </p:nvSpPr>
          <p:spPr bwMode="auto">
            <a:xfrm rot="21201035">
              <a:off x="5443850" y="3405561"/>
              <a:ext cx="756750" cy="323202"/>
            </a:xfrm>
            <a:custGeom>
              <a:avLst/>
              <a:gdLst>
                <a:gd name="T0" fmla="*/ 318 w 382"/>
                <a:gd name="T1" fmla="*/ 117 h 173"/>
                <a:gd name="T2" fmla="*/ 320 w 382"/>
                <a:gd name="T3" fmla="*/ 115 h 173"/>
                <a:gd name="T4" fmla="*/ 320 w 382"/>
                <a:gd name="T5" fmla="*/ 115 h 173"/>
                <a:gd name="T6" fmla="*/ 328 w 382"/>
                <a:gd name="T7" fmla="*/ 111 h 173"/>
                <a:gd name="T8" fmla="*/ 322 w 382"/>
                <a:gd name="T9" fmla="*/ 115 h 173"/>
                <a:gd name="T10" fmla="*/ 342 w 382"/>
                <a:gd name="T11" fmla="*/ 105 h 173"/>
                <a:gd name="T12" fmla="*/ 338 w 382"/>
                <a:gd name="T13" fmla="*/ 107 h 173"/>
                <a:gd name="T14" fmla="*/ 348 w 382"/>
                <a:gd name="T15" fmla="*/ 105 h 173"/>
                <a:gd name="T16" fmla="*/ 358 w 382"/>
                <a:gd name="T17" fmla="*/ 87 h 173"/>
                <a:gd name="T18" fmla="*/ 350 w 382"/>
                <a:gd name="T19" fmla="*/ 97 h 173"/>
                <a:gd name="T20" fmla="*/ 340 w 382"/>
                <a:gd name="T21" fmla="*/ 101 h 173"/>
                <a:gd name="T22" fmla="*/ 338 w 382"/>
                <a:gd name="T23" fmla="*/ 91 h 173"/>
                <a:gd name="T24" fmla="*/ 352 w 382"/>
                <a:gd name="T25" fmla="*/ 89 h 173"/>
                <a:gd name="T26" fmla="*/ 344 w 382"/>
                <a:gd name="T27" fmla="*/ 87 h 173"/>
                <a:gd name="T28" fmla="*/ 338 w 382"/>
                <a:gd name="T29" fmla="*/ 81 h 173"/>
                <a:gd name="T30" fmla="*/ 340 w 382"/>
                <a:gd name="T31" fmla="*/ 74 h 173"/>
                <a:gd name="T32" fmla="*/ 380 w 382"/>
                <a:gd name="T33" fmla="*/ 54 h 173"/>
                <a:gd name="T34" fmla="*/ 374 w 382"/>
                <a:gd name="T35" fmla="*/ 70 h 173"/>
                <a:gd name="T36" fmla="*/ 378 w 382"/>
                <a:gd name="T37" fmla="*/ 40 h 173"/>
                <a:gd name="T38" fmla="*/ 372 w 382"/>
                <a:gd name="T39" fmla="*/ 34 h 173"/>
                <a:gd name="T40" fmla="*/ 366 w 382"/>
                <a:gd name="T41" fmla="*/ 32 h 173"/>
                <a:gd name="T42" fmla="*/ 356 w 382"/>
                <a:gd name="T43" fmla="*/ 14 h 173"/>
                <a:gd name="T44" fmla="*/ 350 w 382"/>
                <a:gd name="T45" fmla="*/ 6 h 173"/>
                <a:gd name="T46" fmla="*/ 364 w 382"/>
                <a:gd name="T47" fmla="*/ 26 h 173"/>
                <a:gd name="T48" fmla="*/ 362 w 382"/>
                <a:gd name="T49" fmla="*/ 22 h 173"/>
                <a:gd name="T50" fmla="*/ 352 w 382"/>
                <a:gd name="T51" fmla="*/ 4 h 173"/>
                <a:gd name="T52" fmla="*/ 120 w 382"/>
                <a:gd name="T53" fmla="*/ 48 h 173"/>
                <a:gd name="T54" fmla="*/ 194 w 382"/>
                <a:gd name="T55" fmla="*/ 38 h 173"/>
                <a:gd name="T56" fmla="*/ 270 w 382"/>
                <a:gd name="T57" fmla="*/ 22 h 173"/>
                <a:gd name="T58" fmla="*/ 342 w 382"/>
                <a:gd name="T59" fmla="*/ 4 h 173"/>
                <a:gd name="T60" fmla="*/ 356 w 382"/>
                <a:gd name="T61" fmla="*/ 20 h 173"/>
                <a:gd name="T62" fmla="*/ 332 w 382"/>
                <a:gd name="T63" fmla="*/ 36 h 173"/>
                <a:gd name="T64" fmla="*/ 342 w 382"/>
                <a:gd name="T65" fmla="*/ 38 h 173"/>
                <a:gd name="T66" fmla="*/ 352 w 382"/>
                <a:gd name="T67" fmla="*/ 42 h 173"/>
                <a:gd name="T68" fmla="*/ 358 w 382"/>
                <a:gd name="T69" fmla="*/ 36 h 173"/>
                <a:gd name="T70" fmla="*/ 366 w 382"/>
                <a:gd name="T71" fmla="*/ 44 h 173"/>
                <a:gd name="T72" fmla="*/ 358 w 382"/>
                <a:gd name="T73" fmla="*/ 62 h 173"/>
                <a:gd name="T74" fmla="*/ 346 w 382"/>
                <a:gd name="T75" fmla="*/ 68 h 173"/>
                <a:gd name="T76" fmla="*/ 340 w 382"/>
                <a:gd name="T77" fmla="*/ 68 h 173"/>
                <a:gd name="T78" fmla="*/ 334 w 382"/>
                <a:gd name="T79" fmla="*/ 64 h 173"/>
                <a:gd name="T80" fmla="*/ 334 w 382"/>
                <a:gd name="T81" fmla="*/ 62 h 173"/>
                <a:gd name="T82" fmla="*/ 332 w 382"/>
                <a:gd name="T83" fmla="*/ 70 h 173"/>
                <a:gd name="T84" fmla="*/ 316 w 382"/>
                <a:gd name="T85" fmla="*/ 70 h 173"/>
                <a:gd name="T86" fmla="*/ 328 w 382"/>
                <a:gd name="T87" fmla="*/ 79 h 173"/>
                <a:gd name="T88" fmla="*/ 334 w 382"/>
                <a:gd name="T89" fmla="*/ 83 h 173"/>
                <a:gd name="T90" fmla="*/ 338 w 382"/>
                <a:gd name="T91" fmla="*/ 85 h 173"/>
                <a:gd name="T92" fmla="*/ 334 w 382"/>
                <a:gd name="T93" fmla="*/ 89 h 173"/>
                <a:gd name="T94" fmla="*/ 324 w 382"/>
                <a:gd name="T95" fmla="*/ 91 h 173"/>
                <a:gd name="T96" fmla="*/ 318 w 382"/>
                <a:gd name="T97" fmla="*/ 91 h 173"/>
                <a:gd name="T98" fmla="*/ 334 w 382"/>
                <a:gd name="T99" fmla="*/ 97 h 173"/>
                <a:gd name="T100" fmla="*/ 334 w 382"/>
                <a:gd name="T101" fmla="*/ 107 h 173"/>
                <a:gd name="T102" fmla="*/ 312 w 382"/>
                <a:gd name="T103" fmla="*/ 121 h 173"/>
                <a:gd name="T104" fmla="*/ 308 w 382"/>
                <a:gd name="T105" fmla="*/ 119 h 173"/>
                <a:gd name="T106" fmla="*/ 310 w 382"/>
                <a:gd name="T107" fmla="*/ 125 h 173"/>
                <a:gd name="T108" fmla="*/ 290 w 382"/>
                <a:gd name="T109" fmla="*/ 165 h 173"/>
                <a:gd name="T110" fmla="*/ 234 w 382"/>
                <a:gd name="T111" fmla="*/ 149 h 173"/>
                <a:gd name="T112" fmla="*/ 172 w 382"/>
                <a:gd name="T113" fmla="*/ 135 h 173"/>
                <a:gd name="T114" fmla="*/ 118 w 382"/>
                <a:gd name="T115" fmla="*/ 127 h 173"/>
                <a:gd name="T116" fmla="*/ 60 w 382"/>
                <a:gd name="T117" fmla="*/ 143 h 173"/>
                <a:gd name="T118" fmla="*/ 2 w 382"/>
                <a:gd name="T119" fmla="*/ 137 h 173"/>
                <a:gd name="T120" fmla="*/ 44 w 382"/>
                <a:gd name="T121" fmla="*/ 109 h 173"/>
                <a:gd name="T122" fmla="*/ 80 w 382"/>
                <a:gd name="T123" fmla="*/ 8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2" h="173">
                  <a:moveTo>
                    <a:pt x="308" y="129"/>
                  </a:moveTo>
                  <a:lnTo>
                    <a:pt x="306" y="129"/>
                  </a:lnTo>
                  <a:lnTo>
                    <a:pt x="308" y="129"/>
                  </a:lnTo>
                  <a:close/>
                  <a:moveTo>
                    <a:pt x="308" y="129"/>
                  </a:moveTo>
                  <a:lnTo>
                    <a:pt x="306" y="129"/>
                  </a:lnTo>
                  <a:lnTo>
                    <a:pt x="308" y="129"/>
                  </a:lnTo>
                  <a:close/>
                  <a:moveTo>
                    <a:pt x="308" y="129"/>
                  </a:moveTo>
                  <a:lnTo>
                    <a:pt x="308" y="127"/>
                  </a:lnTo>
                  <a:lnTo>
                    <a:pt x="308" y="129"/>
                  </a:lnTo>
                  <a:lnTo>
                    <a:pt x="308" y="127"/>
                  </a:lnTo>
                  <a:lnTo>
                    <a:pt x="308" y="129"/>
                  </a:lnTo>
                  <a:close/>
                  <a:moveTo>
                    <a:pt x="312" y="125"/>
                  </a:moveTo>
                  <a:lnTo>
                    <a:pt x="312" y="123"/>
                  </a:lnTo>
                  <a:lnTo>
                    <a:pt x="312" y="125"/>
                  </a:lnTo>
                  <a:close/>
                  <a:moveTo>
                    <a:pt x="316" y="119"/>
                  </a:moveTo>
                  <a:lnTo>
                    <a:pt x="318" y="119"/>
                  </a:lnTo>
                  <a:lnTo>
                    <a:pt x="316" y="119"/>
                  </a:lnTo>
                  <a:lnTo>
                    <a:pt x="316" y="121"/>
                  </a:lnTo>
                  <a:lnTo>
                    <a:pt x="316" y="123"/>
                  </a:lnTo>
                  <a:lnTo>
                    <a:pt x="314" y="123"/>
                  </a:lnTo>
                  <a:lnTo>
                    <a:pt x="314" y="125"/>
                  </a:lnTo>
                  <a:lnTo>
                    <a:pt x="314" y="123"/>
                  </a:lnTo>
                  <a:lnTo>
                    <a:pt x="312" y="123"/>
                  </a:lnTo>
                  <a:lnTo>
                    <a:pt x="314" y="123"/>
                  </a:lnTo>
                  <a:lnTo>
                    <a:pt x="312" y="123"/>
                  </a:lnTo>
                  <a:lnTo>
                    <a:pt x="314" y="123"/>
                  </a:lnTo>
                  <a:lnTo>
                    <a:pt x="316" y="123"/>
                  </a:lnTo>
                  <a:lnTo>
                    <a:pt x="316" y="121"/>
                  </a:lnTo>
                  <a:lnTo>
                    <a:pt x="316" y="119"/>
                  </a:lnTo>
                  <a:lnTo>
                    <a:pt x="318" y="119"/>
                  </a:lnTo>
                  <a:lnTo>
                    <a:pt x="316" y="119"/>
                  </a:lnTo>
                  <a:close/>
                  <a:moveTo>
                    <a:pt x="318" y="119"/>
                  </a:moveTo>
                  <a:lnTo>
                    <a:pt x="316" y="119"/>
                  </a:lnTo>
                  <a:lnTo>
                    <a:pt x="318" y="119"/>
                  </a:lnTo>
                  <a:close/>
                  <a:moveTo>
                    <a:pt x="318" y="117"/>
                  </a:moveTo>
                  <a:lnTo>
                    <a:pt x="320" y="117"/>
                  </a:lnTo>
                  <a:lnTo>
                    <a:pt x="318" y="117"/>
                  </a:lnTo>
                  <a:close/>
                  <a:moveTo>
                    <a:pt x="318" y="119"/>
                  </a:moveTo>
                  <a:lnTo>
                    <a:pt x="318" y="117"/>
                  </a:lnTo>
                  <a:lnTo>
                    <a:pt x="318" y="119"/>
                  </a:lnTo>
                  <a:close/>
                  <a:moveTo>
                    <a:pt x="318" y="117"/>
                  </a:moveTo>
                  <a:lnTo>
                    <a:pt x="318" y="119"/>
                  </a:lnTo>
                  <a:lnTo>
                    <a:pt x="318" y="117"/>
                  </a:lnTo>
                  <a:lnTo>
                    <a:pt x="320" y="117"/>
                  </a:lnTo>
                  <a:lnTo>
                    <a:pt x="318" y="119"/>
                  </a:lnTo>
                  <a:lnTo>
                    <a:pt x="318" y="117"/>
                  </a:lnTo>
                  <a:close/>
                  <a:moveTo>
                    <a:pt x="320" y="117"/>
                  </a:moveTo>
                  <a:lnTo>
                    <a:pt x="318" y="117"/>
                  </a:lnTo>
                  <a:lnTo>
                    <a:pt x="320" y="117"/>
                  </a:lnTo>
                  <a:close/>
                  <a:moveTo>
                    <a:pt x="318" y="117"/>
                  </a:moveTo>
                  <a:lnTo>
                    <a:pt x="318" y="119"/>
                  </a:lnTo>
                  <a:lnTo>
                    <a:pt x="318" y="117"/>
                  </a:lnTo>
                  <a:close/>
                  <a:moveTo>
                    <a:pt x="348" y="109"/>
                  </a:moveTo>
                  <a:lnTo>
                    <a:pt x="346" y="109"/>
                  </a:lnTo>
                  <a:lnTo>
                    <a:pt x="348" y="109"/>
                  </a:lnTo>
                  <a:close/>
                  <a:moveTo>
                    <a:pt x="318" y="117"/>
                  </a:moveTo>
                  <a:lnTo>
                    <a:pt x="320" y="117"/>
                  </a:lnTo>
                  <a:lnTo>
                    <a:pt x="318" y="117"/>
                  </a:lnTo>
                  <a:lnTo>
                    <a:pt x="320" y="117"/>
                  </a:lnTo>
                  <a:lnTo>
                    <a:pt x="318" y="117"/>
                  </a:lnTo>
                  <a:lnTo>
                    <a:pt x="320" y="117"/>
                  </a:lnTo>
                  <a:lnTo>
                    <a:pt x="318" y="117"/>
                  </a:lnTo>
                  <a:close/>
                  <a:moveTo>
                    <a:pt x="320" y="115"/>
                  </a:moveTo>
                  <a:lnTo>
                    <a:pt x="320" y="117"/>
                  </a:lnTo>
                  <a:lnTo>
                    <a:pt x="320" y="115"/>
                  </a:lnTo>
                  <a:close/>
                  <a:moveTo>
                    <a:pt x="322" y="115"/>
                  </a:moveTo>
                  <a:lnTo>
                    <a:pt x="322" y="117"/>
                  </a:lnTo>
                  <a:lnTo>
                    <a:pt x="322" y="115"/>
                  </a:lnTo>
                  <a:lnTo>
                    <a:pt x="322" y="117"/>
                  </a:lnTo>
                  <a:lnTo>
                    <a:pt x="320" y="117"/>
                  </a:lnTo>
                  <a:lnTo>
                    <a:pt x="320" y="115"/>
                  </a:lnTo>
                  <a:lnTo>
                    <a:pt x="320" y="117"/>
                  </a:lnTo>
                  <a:lnTo>
                    <a:pt x="320" y="115"/>
                  </a:lnTo>
                  <a:lnTo>
                    <a:pt x="322" y="115"/>
                  </a:lnTo>
                  <a:close/>
                  <a:moveTo>
                    <a:pt x="320" y="115"/>
                  </a:moveTo>
                  <a:lnTo>
                    <a:pt x="320" y="117"/>
                  </a:lnTo>
                  <a:lnTo>
                    <a:pt x="320" y="115"/>
                  </a:lnTo>
                  <a:close/>
                  <a:moveTo>
                    <a:pt x="320" y="115"/>
                  </a:moveTo>
                  <a:lnTo>
                    <a:pt x="322" y="115"/>
                  </a:lnTo>
                  <a:lnTo>
                    <a:pt x="320" y="115"/>
                  </a:lnTo>
                  <a:lnTo>
                    <a:pt x="322" y="115"/>
                  </a:lnTo>
                  <a:lnTo>
                    <a:pt x="320" y="115"/>
                  </a:lnTo>
                  <a:lnTo>
                    <a:pt x="322" y="115"/>
                  </a:lnTo>
                  <a:lnTo>
                    <a:pt x="320" y="115"/>
                  </a:lnTo>
                  <a:lnTo>
                    <a:pt x="322" y="115"/>
                  </a:lnTo>
                  <a:lnTo>
                    <a:pt x="320" y="115"/>
                  </a:lnTo>
                  <a:close/>
                  <a:moveTo>
                    <a:pt x="348" y="109"/>
                  </a:moveTo>
                  <a:lnTo>
                    <a:pt x="346" y="109"/>
                  </a:lnTo>
                  <a:lnTo>
                    <a:pt x="348" y="109"/>
                  </a:lnTo>
                  <a:close/>
                  <a:moveTo>
                    <a:pt x="320" y="115"/>
                  </a:moveTo>
                  <a:lnTo>
                    <a:pt x="320" y="117"/>
                  </a:lnTo>
                  <a:lnTo>
                    <a:pt x="320" y="115"/>
                  </a:lnTo>
                  <a:close/>
                  <a:moveTo>
                    <a:pt x="324" y="113"/>
                  </a:moveTo>
                  <a:lnTo>
                    <a:pt x="324" y="115"/>
                  </a:lnTo>
                  <a:lnTo>
                    <a:pt x="324" y="113"/>
                  </a:lnTo>
                  <a:close/>
                  <a:moveTo>
                    <a:pt x="322" y="113"/>
                  </a:moveTo>
                  <a:lnTo>
                    <a:pt x="322" y="115"/>
                  </a:lnTo>
                  <a:lnTo>
                    <a:pt x="322" y="113"/>
                  </a:lnTo>
                  <a:close/>
                  <a:moveTo>
                    <a:pt x="322" y="115"/>
                  </a:moveTo>
                  <a:lnTo>
                    <a:pt x="320" y="115"/>
                  </a:lnTo>
                  <a:lnTo>
                    <a:pt x="322" y="115"/>
                  </a:lnTo>
                  <a:lnTo>
                    <a:pt x="320" y="115"/>
                  </a:lnTo>
                  <a:lnTo>
                    <a:pt x="322" y="115"/>
                  </a:lnTo>
                  <a:lnTo>
                    <a:pt x="320" y="115"/>
                  </a:lnTo>
                  <a:lnTo>
                    <a:pt x="322" y="115"/>
                  </a:lnTo>
                  <a:close/>
                  <a:moveTo>
                    <a:pt x="324" y="113"/>
                  </a:moveTo>
                  <a:lnTo>
                    <a:pt x="324" y="115"/>
                  </a:lnTo>
                  <a:lnTo>
                    <a:pt x="324" y="113"/>
                  </a:lnTo>
                  <a:lnTo>
                    <a:pt x="324" y="115"/>
                  </a:lnTo>
                  <a:lnTo>
                    <a:pt x="324" y="113"/>
                  </a:lnTo>
                  <a:lnTo>
                    <a:pt x="324" y="115"/>
                  </a:lnTo>
                  <a:lnTo>
                    <a:pt x="324" y="113"/>
                  </a:lnTo>
                  <a:close/>
                  <a:moveTo>
                    <a:pt x="324" y="113"/>
                  </a:moveTo>
                  <a:lnTo>
                    <a:pt x="322" y="113"/>
                  </a:lnTo>
                  <a:lnTo>
                    <a:pt x="324" y="113"/>
                  </a:lnTo>
                  <a:close/>
                  <a:moveTo>
                    <a:pt x="322" y="113"/>
                  </a:moveTo>
                  <a:lnTo>
                    <a:pt x="322" y="115"/>
                  </a:lnTo>
                  <a:lnTo>
                    <a:pt x="322" y="113"/>
                  </a:lnTo>
                  <a:close/>
                  <a:moveTo>
                    <a:pt x="344" y="107"/>
                  </a:moveTo>
                  <a:lnTo>
                    <a:pt x="344" y="109"/>
                  </a:lnTo>
                  <a:lnTo>
                    <a:pt x="344" y="107"/>
                  </a:lnTo>
                  <a:lnTo>
                    <a:pt x="344" y="109"/>
                  </a:lnTo>
                  <a:lnTo>
                    <a:pt x="344" y="107"/>
                  </a:lnTo>
                  <a:close/>
                  <a:moveTo>
                    <a:pt x="326" y="113"/>
                  </a:moveTo>
                  <a:lnTo>
                    <a:pt x="324" y="113"/>
                  </a:lnTo>
                  <a:lnTo>
                    <a:pt x="326" y="113"/>
                  </a:lnTo>
                  <a:close/>
                  <a:moveTo>
                    <a:pt x="320" y="115"/>
                  </a:moveTo>
                  <a:lnTo>
                    <a:pt x="320" y="113"/>
                  </a:lnTo>
                  <a:lnTo>
                    <a:pt x="320" y="115"/>
                  </a:lnTo>
                  <a:close/>
                  <a:moveTo>
                    <a:pt x="344" y="109"/>
                  </a:moveTo>
                  <a:lnTo>
                    <a:pt x="344" y="107"/>
                  </a:lnTo>
                  <a:lnTo>
                    <a:pt x="344" y="109"/>
                  </a:lnTo>
                  <a:close/>
                  <a:moveTo>
                    <a:pt x="322" y="113"/>
                  </a:moveTo>
                  <a:lnTo>
                    <a:pt x="322" y="115"/>
                  </a:lnTo>
                  <a:lnTo>
                    <a:pt x="322" y="113"/>
                  </a:lnTo>
                  <a:lnTo>
                    <a:pt x="322" y="115"/>
                  </a:lnTo>
                  <a:lnTo>
                    <a:pt x="322" y="113"/>
                  </a:lnTo>
                  <a:close/>
                  <a:moveTo>
                    <a:pt x="328" y="113"/>
                  </a:moveTo>
                  <a:lnTo>
                    <a:pt x="326" y="113"/>
                  </a:lnTo>
                  <a:lnTo>
                    <a:pt x="328" y="113"/>
                  </a:lnTo>
                  <a:close/>
                  <a:moveTo>
                    <a:pt x="322" y="113"/>
                  </a:moveTo>
                  <a:lnTo>
                    <a:pt x="320" y="113"/>
                  </a:lnTo>
                  <a:lnTo>
                    <a:pt x="322" y="113"/>
                  </a:lnTo>
                  <a:lnTo>
                    <a:pt x="320" y="113"/>
                  </a:lnTo>
                  <a:lnTo>
                    <a:pt x="322" y="113"/>
                  </a:lnTo>
                  <a:close/>
                  <a:moveTo>
                    <a:pt x="328" y="111"/>
                  </a:moveTo>
                  <a:lnTo>
                    <a:pt x="328" y="113"/>
                  </a:lnTo>
                  <a:lnTo>
                    <a:pt x="328" y="111"/>
                  </a:lnTo>
                  <a:close/>
                  <a:moveTo>
                    <a:pt x="348" y="107"/>
                  </a:moveTo>
                  <a:lnTo>
                    <a:pt x="348" y="105"/>
                  </a:lnTo>
                  <a:lnTo>
                    <a:pt x="348" y="107"/>
                  </a:lnTo>
                  <a:close/>
                  <a:moveTo>
                    <a:pt x="340" y="107"/>
                  </a:moveTo>
                  <a:lnTo>
                    <a:pt x="340" y="109"/>
                  </a:lnTo>
                  <a:lnTo>
                    <a:pt x="340" y="107"/>
                  </a:lnTo>
                  <a:lnTo>
                    <a:pt x="340" y="109"/>
                  </a:lnTo>
                  <a:lnTo>
                    <a:pt x="340" y="107"/>
                  </a:lnTo>
                  <a:lnTo>
                    <a:pt x="340" y="109"/>
                  </a:lnTo>
                  <a:lnTo>
                    <a:pt x="342" y="109"/>
                  </a:lnTo>
                  <a:lnTo>
                    <a:pt x="342" y="107"/>
                  </a:lnTo>
                  <a:lnTo>
                    <a:pt x="342" y="109"/>
                  </a:lnTo>
                  <a:lnTo>
                    <a:pt x="344" y="109"/>
                  </a:lnTo>
                  <a:lnTo>
                    <a:pt x="346" y="109"/>
                  </a:lnTo>
                  <a:lnTo>
                    <a:pt x="344" y="109"/>
                  </a:lnTo>
                  <a:lnTo>
                    <a:pt x="342" y="109"/>
                  </a:lnTo>
                  <a:lnTo>
                    <a:pt x="340" y="109"/>
                  </a:lnTo>
                  <a:lnTo>
                    <a:pt x="340" y="107"/>
                  </a:lnTo>
                  <a:close/>
                  <a:moveTo>
                    <a:pt x="326" y="111"/>
                  </a:moveTo>
                  <a:lnTo>
                    <a:pt x="326" y="113"/>
                  </a:lnTo>
                  <a:lnTo>
                    <a:pt x="326" y="111"/>
                  </a:lnTo>
                  <a:close/>
                  <a:moveTo>
                    <a:pt x="328" y="111"/>
                  </a:moveTo>
                  <a:lnTo>
                    <a:pt x="326" y="111"/>
                  </a:lnTo>
                  <a:lnTo>
                    <a:pt x="328" y="111"/>
                  </a:lnTo>
                  <a:close/>
                  <a:moveTo>
                    <a:pt x="346" y="107"/>
                  </a:moveTo>
                  <a:lnTo>
                    <a:pt x="346" y="105"/>
                  </a:lnTo>
                  <a:lnTo>
                    <a:pt x="346" y="107"/>
                  </a:lnTo>
                  <a:close/>
                  <a:moveTo>
                    <a:pt x="342" y="107"/>
                  </a:moveTo>
                  <a:lnTo>
                    <a:pt x="340" y="107"/>
                  </a:lnTo>
                  <a:lnTo>
                    <a:pt x="342" y="107"/>
                  </a:lnTo>
                  <a:close/>
                  <a:moveTo>
                    <a:pt x="336" y="109"/>
                  </a:moveTo>
                  <a:lnTo>
                    <a:pt x="334" y="109"/>
                  </a:lnTo>
                  <a:lnTo>
                    <a:pt x="336" y="109"/>
                  </a:lnTo>
                  <a:close/>
                  <a:moveTo>
                    <a:pt x="334" y="109"/>
                  </a:moveTo>
                  <a:lnTo>
                    <a:pt x="334" y="109"/>
                  </a:lnTo>
                  <a:lnTo>
                    <a:pt x="334" y="109"/>
                  </a:lnTo>
                  <a:close/>
                  <a:moveTo>
                    <a:pt x="344" y="107"/>
                  </a:moveTo>
                  <a:lnTo>
                    <a:pt x="344" y="105"/>
                  </a:lnTo>
                  <a:lnTo>
                    <a:pt x="344" y="107"/>
                  </a:lnTo>
                  <a:close/>
                  <a:moveTo>
                    <a:pt x="340" y="107"/>
                  </a:moveTo>
                  <a:lnTo>
                    <a:pt x="342" y="107"/>
                  </a:lnTo>
                  <a:lnTo>
                    <a:pt x="340" y="107"/>
                  </a:lnTo>
                  <a:close/>
                  <a:moveTo>
                    <a:pt x="336" y="107"/>
                  </a:moveTo>
                  <a:lnTo>
                    <a:pt x="336" y="109"/>
                  </a:lnTo>
                  <a:lnTo>
                    <a:pt x="336" y="107"/>
                  </a:lnTo>
                  <a:lnTo>
                    <a:pt x="336" y="109"/>
                  </a:lnTo>
                  <a:lnTo>
                    <a:pt x="338" y="109"/>
                  </a:lnTo>
                  <a:lnTo>
                    <a:pt x="336" y="109"/>
                  </a:lnTo>
                  <a:lnTo>
                    <a:pt x="338" y="109"/>
                  </a:lnTo>
                  <a:lnTo>
                    <a:pt x="338" y="107"/>
                  </a:lnTo>
                  <a:lnTo>
                    <a:pt x="338" y="109"/>
                  </a:lnTo>
                  <a:lnTo>
                    <a:pt x="338" y="107"/>
                  </a:lnTo>
                  <a:lnTo>
                    <a:pt x="338" y="109"/>
                  </a:lnTo>
                  <a:lnTo>
                    <a:pt x="338" y="107"/>
                  </a:lnTo>
                  <a:lnTo>
                    <a:pt x="340" y="107"/>
                  </a:lnTo>
                  <a:lnTo>
                    <a:pt x="340" y="109"/>
                  </a:lnTo>
                  <a:lnTo>
                    <a:pt x="338" y="109"/>
                  </a:lnTo>
                  <a:lnTo>
                    <a:pt x="336" y="109"/>
                  </a:lnTo>
                  <a:lnTo>
                    <a:pt x="334" y="109"/>
                  </a:lnTo>
                  <a:lnTo>
                    <a:pt x="334" y="109"/>
                  </a:lnTo>
                  <a:lnTo>
                    <a:pt x="334" y="111"/>
                  </a:lnTo>
                  <a:lnTo>
                    <a:pt x="332" y="111"/>
                  </a:lnTo>
                  <a:lnTo>
                    <a:pt x="330" y="111"/>
                  </a:lnTo>
                  <a:lnTo>
                    <a:pt x="328" y="113"/>
                  </a:lnTo>
                  <a:lnTo>
                    <a:pt x="326" y="113"/>
                  </a:lnTo>
                  <a:lnTo>
                    <a:pt x="324" y="115"/>
                  </a:lnTo>
                  <a:lnTo>
                    <a:pt x="322" y="115"/>
                  </a:lnTo>
                  <a:lnTo>
                    <a:pt x="324" y="115"/>
                  </a:lnTo>
                  <a:lnTo>
                    <a:pt x="324" y="113"/>
                  </a:lnTo>
                  <a:lnTo>
                    <a:pt x="326" y="113"/>
                  </a:lnTo>
                  <a:lnTo>
                    <a:pt x="328" y="113"/>
                  </a:lnTo>
                  <a:lnTo>
                    <a:pt x="328" y="111"/>
                  </a:lnTo>
                  <a:lnTo>
                    <a:pt x="330" y="111"/>
                  </a:lnTo>
                  <a:lnTo>
                    <a:pt x="332" y="111"/>
                  </a:lnTo>
                  <a:lnTo>
                    <a:pt x="334" y="111"/>
                  </a:lnTo>
                  <a:lnTo>
                    <a:pt x="334" y="109"/>
                  </a:lnTo>
                  <a:lnTo>
                    <a:pt x="334" y="109"/>
                  </a:lnTo>
                  <a:lnTo>
                    <a:pt x="336" y="109"/>
                  </a:lnTo>
                  <a:lnTo>
                    <a:pt x="336" y="107"/>
                  </a:lnTo>
                  <a:lnTo>
                    <a:pt x="336" y="109"/>
                  </a:lnTo>
                  <a:lnTo>
                    <a:pt x="336" y="107"/>
                  </a:lnTo>
                  <a:lnTo>
                    <a:pt x="336" y="109"/>
                  </a:lnTo>
                  <a:lnTo>
                    <a:pt x="336" y="107"/>
                  </a:lnTo>
                  <a:close/>
                  <a:moveTo>
                    <a:pt x="346" y="105"/>
                  </a:moveTo>
                  <a:lnTo>
                    <a:pt x="346" y="107"/>
                  </a:lnTo>
                  <a:lnTo>
                    <a:pt x="346" y="105"/>
                  </a:lnTo>
                  <a:lnTo>
                    <a:pt x="344" y="105"/>
                  </a:lnTo>
                  <a:lnTo>
                    <a:pt x="346" y="105"/>
                  </a:lnTo>
                  <a:close/>
                  <a:moveTo>
                    <a:pt x="340" y="107"/>
                  </a:moveTo>
                  <a:lnTo>
                    <a:pt x="338" y="107"/>
                  </a:lnTo>
                  <a:lnTo>
                    <a:pt x="340" y="107"/>
                  </a:lnTo>
                  <a:close/>
                  <a:moveTo>
                    <a:pt x="342" y="107"/>
                  </a:moveTo>
                  <a:lnTo>
                    <a:pt x="342" y="105"/>
                  </a:lnTo>
                  <a:lnTo>
                    <a:pt x="342" y="107"/>
                  </a:lnTo>
                  <a:close/>
                  <a:moveTo>
                    <a:pt x="336" y="109"/>
                  </a:moveTo>
                  <a:lnTo>
                    <a:pt x="334" y="109"/>
                  </a:lnTo>
                  <a:lnTo>
                    <a:pt x="336" y="109"/>
                  </a:lnTo>
                  <a:lnTo>
                    <a:pt x="336" y="107"/>
                  </a:lnTo>
                  <a:lnTo>
                    <a:pt x="336" y="109"/>
                  </a:lnTo>
                  <a:lnTo>
                    <a:pt x="336" y="107"/>
                  </a:lnTo>
                  <a:lnTo>
                    <a:pt x="336" y="109"/>
                  </a:lnTo>
                  <a:close/>
                  <a:moveTo>
                    <a:pt x="344" y="105"/>
                  </a:moveTo>
                  <a:lnTo>
                    <a:pt x="344" y="107"/>
                  </a:lnTo>
                  <a:lnTo>
                    <a:pt x="346" y="107"/>
                  </a:lnTo>
                  <a:lnTo>
                    <a:pt x="344" y="107"/>
                  </a:lnTo>
                  <a:lnTo>
                    <a:pt x="344" y="105"/>
                  </a:lnTo>
                  <a:lnTo>
                    <a:pt x="344" y="107"/>
                  </a:lnTo>
                  <a:lnTo>
                    <a:pt x="344" y="105"/>
                  </a:lnTo>
                  <a:close/>
                  <a:moveTo>
                    <a:pt x="342" y="107"/>
                  </a:moveTo>
                  <a:lnTo>
                    <a:pt x="342" y="105"/>
                  </a:lnTo>
                  <a:lnTo>
                    <a:pt x="342" y="107"/>
                  </a:lnTo>
                  <a:close/>
                  <a:moveTo>
                    <a:pt x="342" y="105"/>
                  </a:moveTo>
                  <a:lnTo>
                    <a:pt x="342" y="107"/>
                  </a:lnTo>
                  <a:lnTo>
                    <a:pt x="342" y="105"/>
                  </a:lnTo>
                  <a:close/>
                  <a:moveTo>
                    <a:pt x="342" y="107"/>
                  </a:moveTo>
                  <a:lnTo>
                    <a:pt x="342" y="105"/>
                  </a:lnTo>
                  <a:lnTo>
                    <a:pt x="342" y="107"/>
                  </a:lnTo>
                  <a:close/>
                  <a:moveTo>
                    <a:pt x="342" y="105"/>
                  </a:moveTo>
                  <a:lnTo>
                    <a:pt x="344" y="105"/>
                  </a:lnTo>
                  <a:lnTo>
                    <a:pt x="342" y="105"/>
                  </a:lnTo>
                  <a:close/>
                  <a:moveTo>
                    <a:pt x="348" y="105"/>
                  </a:moveTo>
                  <a:lnTo>
                    <a:pt x="348" y="103"/>
                  </a:lnTo>
                  <a:lnTo>
                    <a:pt x="348" y="105"/>
                  </a:lnTo>
                  <a:close/>
                  <a:moveTo>
                    <a:pt x="342" y="105"/>
                  </a:moveTo>
                  <a:lnTo>
                    <a:pt x="342" y="107"/>
                  </a:lnTo>
                  <a:lnTo>
                    <a:pt x="342" y="105"/>
                  </a:lnTo>
                  <a:lnTo>
                    <a:pt x="342" y="107"/>
                  </a:lnTo>
                  <a:lnTo>
                    <a:pt x="342" y="105"/>
                  </a:lnTo>
                  <a:close/>
                  <a:moveTo>
                    <a:pt x="342" y="107"/>
                  </a:moveTo>
                  <a:lnTo>
                    <a:pt x="342" y="105"/>
                  </a:lnTo>
                  <a:lnTo>
                    <a:pt x="342" y="107"/>
                  </a:lnTo>
                  <a:close/>
                  <a:moveTo>
                    <a:pt x="340" y="107"/>
                  </a:moveTo>
                  <a:lnTo>
                    <a:pt x="338" y="107"/>
                  </a:lnTo>
                  <a:lnTo>
                    <a:pt x="340" y="107"/>
                  </a:lnTo>
                  <a:lnTo>
                    <a:pt x="338" y="107"/>
                  </a:lnTo>
                  <a:lnTo>
                    <a:pt x="340" y="107"/>
                  </a:lnTo>
                  <a:close/>
                  <a:moveTo>
                    <a:pt x="338" y="107"/>
                  </a:moveTo>
                  <a:lnTo>
                    <a:pt x="338" y="105"/>
                  </a:lnTo>
                  <a:lnTo>
                    <a:pt x="338" y="107"/>
                  </a:lnTo>
                  <a:close/>
                  <a:moveTo>
                    <a:pt x="338" y="105"/>
                  </a:moveTo>
                  <a:lnTo>
                    <a:pt x="338" y="107"/>
                  </a:lnTo>
                  <a:lnTo>
                    <a:pt x="338" y="105"/>
                  </a:lnTo>
                  <a:close/>
                  <a:moveTo>
                    <a:pt x="338" y="107"/>
                  </a:moveTo>
                  <a:lnTo>
                    <a:pt x="338" y="105"/>
                  </a:lnTo>
                  <a:lnTo>
                    <a:pt x="338" y="107"/>
                  </a:lnTo>
                  <a:close/>
                  <a:moveTo>
                    <a:pt x="338" y="107"/>
                  </a:moveTo>
                  <a:lnTo>
                    <a:pt x="338" y="105"/>
                  </a:lnTo>
                  <a:lnTo>
                    <a:pt x="338" y="107"/>
                  </a:lnTo>
                  <a:close/>
                  <a:moveTo>
                    <a:pt x="346" y="103"/>
                  </a:moveTo>
                  <a:lnTo>
                    <a:pt x="346" y="105"/>
                  </a:lnTo>
                  <a:lnTo>
                    <a:pt x="346" y="103"/>
                  </a:lnTo>
                  <a:close/>
                  <a:moveTo>
                    <a:pt x="338" y="105"/>
                  </a:moveTo>
                  <a:lnTo>
                    <a:pt x="338" y="107"/>
                  </a:lnTo>
                  <a:lnTo>
                    <a:pt x="338" y="105"/>
                  </a:lnTo>
                  <a:close/>
                  <a:moveTo>
                    <a:pt x="350" y="101"/>
                  </a:moveTo>
                  <a:lnTo>
                    <a:pt x="350" y="103"/>
                  </a:lnTo>
                  <a:lnTo>
                    <a:pt x="350" y="101"/>
                  </a:lnTo>
                  <a:close/>
                  <a:moveTo>
                    <a:pt x="346" y="103"/>
                  </a:moveTo>
                  <a:lnTo>
                    <a:pt x="348" y="103"/>
                  </a:lnTo>
                  <a:lnTo>
                    <a:pt x="346" y="103"/>
                  </a:lnTo>
                  <a:close/>
                  <a:moveTo>
                    <a:pt x="338" y="105"/>
                  </a:moveTo>
                  <a:lnTo>
                    <a:pt x="338" y="103"/>
                  </a:lnTo>
                  <a:lnTo>
                    <a:pt x="338" y="105"/>
                  </a:lnTo>
                  <a:close/>
                  <a:moveTo>
                    <a:pt x="350" y="101"/>
                  </a:moveTo>
                  <a:lnTo>
                    <a:pt x="350" y="99"/>
                  </a:lnTo>
                  <a:lnTo>
                    <a:pt x="350" y="101"/>
                  </a:lnTo>
                  <a:close/>
                  <a:moveTo>
                    <a:pt x="350" y="99"/>
                  </a:moveTo>
                  <a:lnTo>
                    <a:pt x="350" y="101"/>
                  </a:lnTo>
                  <a:lnTo>
                    <a:pt x="350" y="99"/>
                  </a:lnTo>
                  <a:close/>
                  <a:moveTo>
                    <a:pt x="352" y="99"/>
                  </a:moveTo>
                  <a:lnTo>
                    <a:pt x="352" y="97"/>
                  </a:lnTo>
                  <a:lnTo>
                    <a:pt x="352" y="99"/>
                  </a:lnTo>
                  <a:close/>
                  <a:moveTo>
                    <a:pt x="348" y="99"/>
                  </a:moveTo>
                  <a:lnTo>
                    <a:pt x="348" y="97"/>
                  </a:lnTo>
                  <a:lnTo>
                    <a:pt x="348" y="99"/>
                  </a:lnTo>
                  <a:lnTo>
                    <a:pt x="350" y="99"/>
                  </a:lnTo>
                  <a:lnTo>
                    <a:pt x="348" y="99"/>
                  </a:lnTo>
                  <a:close/>
                  <a:moveTo>
                    <a:pt x="352" y="97"/>
                  </a:moveTo>
                  <a:lnTo>
                    <a:pt x="352" y="99"/>
                  </a:lnTo>
                  <a:lnTo>
                    <a:pt x="352" y="101"/>
                  </a:lnTo>
                  <a:lnTo>
                    <a:pt x="350" y="101"/>
                  </a:lnTo>
                  <a:lnTo>
                    <a:pt x="350" y="103"/>
                  </a:lnTo>
                  <a:lnTo>
                    <a:pt x="350" y="105"/>
                  </a:lnTo>
                  <a:lnTo>
                    <a:pt x="348" y="105"/>
                  </a:lnTo>
                  <a:lnTo>
                    <a:pt x="348" y="107"/>
                  </a:lnTo>
                  <a:lnTo>
                    <a:pt x="348" y="109"/>
                  </a:lnTo>
                  <a:lnTo>
                    <a:pt x="348" y="111"/>
                  </a:lnTo>
                  <a:lnTo>
                    <a:pt x="348" y="113"/>
                  </a:lnTo>
                  <a:lnTo>
                    <a:pt x="348" y="111"/>
                  </a:lnTo>
                  <a:lnTo>
                    <a:pt x="346" y="111"/>
                  </a:lnTo>
                  <a:lnTo>
                    <a:pt x="348" y="111"/>
                  </a:lnTo>
                  <a:lnTo>
                    <a:pt x="348" y="109"/>
                  </a:lnTo>
                  <a:lnTo>
                    <a:pt x="348" y="107"/>
                  </a:lnTo>
                  <a:lnTo>
                    <a:pt x="348" y="105"/>
                  </a:lnTo>
                  <a:lnTo>
                    <a:pt x="348" y="107"/>
                  </a:lnTo>
                  <a:lnTo>
                    <a:pt x="348" y="105"/>
                  </a:lnTo>
                  <a:lnTo>
                    <a:pt x="350" y="105"/>
                  </a:lnTo>
                  <a:lnTo>
                    <a:pt x="348" y="105"/>
                  </a:lnTo>
                  <a:lnTo>
                    <a:pt x="348" y="103"/>
                  </a:lnTo>
                  <a:lnTo>
                    <a:pt x="350" y="103"/>
                  </a:lnTo>
                  <a:lnTo>
                    <a:pt x="350" y="105"/>
                  </a:lnTo>
                  <a:lnTo>
                    <a:pt x="350" y="103"/>
                  </a:lnTo>
                  <a:lnTo>
                    <a:pt x="350" y="101"/>
                  </a:lnTo>
                  <a:lnTo>
                    <a:pt x="350" y="99"/>
                  </a:lnTo>
                  <a:lnTo>
                    <a:pt x="350" y="101"/>
                  </a:lnTo>
                  <a:lnTo>
                    <a:pt x="350" y="99"/>
                  </a:lnTo>
                  <a:lnTo>
                    <a:pt x="352" y="99"/>
                  </a:lnTo>
                  <a:lnTo>
                    <a:pt x="352" y="97"/>
                  </a:lnTo>
                  <a:lnTo>
                    <a:pt x="352" y="95"/>
                  </a:lnTo>
                  <a:lnTo>
                    <a:pt x="354" y="95"/>
                  </a:lnTo>
                  <a:lnTo>
                    <a:pt x="354" y="97"/>
                  </a:lnTo>
                  <a:lnTo>
                    <a:pt x="352" y="97"/>
                  </a:lnTo>
                  <a:close/>
                  <a:moveTo>
                    <a:pt x="334" y="95"/>
                  </a:moveTo>
                  <a:lnTo>
                    <a:pt x="334" y="95"/>
                  </a:lnTo>
                  <a:lnTo>
                    <a:pt x="334" y="95"/>
                  </a:lnTo>
                  <a:close/>
                  <a:moveTo>
                    <a:pt x="358" y="89"/>
                  </a:moveTo>
                  <a:lnTo>
                    <a:pt x="356" y="89"/>
                  </a:lnTo>
                  <a:lnTo>
                    <a:pt x="356" y="91"/>
                  </a:lnTo>
                  <a:lnTo>
                    <a:pt x="356" y="93"/>
                  </a:lnTo>
                  <a:lnTo>
                    <a:pt x="354" y="93"/>
                  </a:lnTo>
                  <a:lnTo>
                    <a:pt x="354" y="95"/>
                  </a:lnTo>
                  <a:lnTo>
                    <a:pt x="354" y="93"/>
                  </a:lnTo>
                  <a:lnTo>
                    <a:pt x="356" y="93"/>
                  </a:lnTo>
                  <a:lnTo>
                    <a:pt x="356" y="91"/>
                  </a:lnTo>
                  <a:lnTo>
                    <a:pt x="356" y="89"/>
                  </a:lnTo>
                  <a:lnTo>
                    <a:pt x="358" y="89"/>
                  </a:lnTo>
                  <a:close/>
                  <a:moveTo>
                    <a:pt x="358" y="87"/>
                  </a:moveTo>
                  <a:lnTo>
                    <a:pt x="358" y="89"/>
                  </a:lnTo>
                  <a:lnTo>
                    <a:pt x="358" y="87"/>
                  </a:lnTo>
                  <a:close/>
                  <a:moveTo>
                    <a:pt x="358" y="87"/>
                  </a:moveTo>
                  <a:lnTo>
                    <a:pt x="356" y="87"/>
                  </a:lnTo>
                  <a:lnTo>
                    <a:pt x="358" y="87"/>
                  </a:lnTo>
                  <a:close/>
                  <a:moveTo>
                    <a:pt x="360" y="87"/>
                  </a:moveTo>
                  <a:lnTo>
                    <a:pt x="358" y="87"/>
                  </a:lnTo>
                  <a:lnTo>
                    <a:pt x="360" y="87"/>
                  </a:lnTo>
                  <a:close/>
                  <a:moveTo>
                    <a:pt x="360" y="87"/>
                  </a:moveTo>
                  <a:lnTo>
                    <a:pt x="358" y="87"/>
                  </a:lnTo>
                  <a:lnTo>
                    <a:pt x="360" y="87"/>
                  </a:lnTo>
                  <a:lnTo>
                    <a:pt x="358" y="87"/>
                  </a:lnTo>
                  <a:lnTo>
                    <a:pt x="360" y="87"/>
                  </a:lnTo>
                  <a:close/>
                  <a:moveTo>
                    <a:pt x="358" y="87"/>
                  </a:moveTo>
                  <a:lnTo>
                    <a:pt x="358" y="89"/>
                  </a:lnTo>
                  <a:lnTo>
                    <a:pt x="358" y="87"/>
                  </a:lnTo>
                  <a:lnTo>
                    <a:pt x="360" y="87"/>
                  </a:lnTo>
                  <a:lnTo>
                    <a:pt x="360" y="87"/>
                  </a:lnTo>
                  <a:lnTo>
                    <a:pt x="360" y="87"/>
                  </a:lnTo>
                  <a:lnTo>
                    <a:pt x="358" y="87"/>
                  </a:lnTo>
                  <a:close/>
                  <a:moveTo>
                    <a:pt x="342" y="89"/>
                  </a:moveTo>
                  <a:lnTo>
                    <a:pt x="344" y="89"/>
                  </a:lnTo>
                  <a:lnTo>
                    <a:pt x="342" y="89"/>
                  </a:lnTo>
                  <a:lnTo>
                    <a:pt x="344" y="89"/>
                  </a:lnTo>
                  <a:lnTo>
                    <a:pt x="342" y="89"/>
                  </a:lnTo>
                  <a:lnTo>
                    <a:pt x="342" y="91"/>
                  </a:lnTo>
                  <a:lnTo>
                    <a:pt x="344" y="91"/>
                  </a:lnTo>
                  <a:lnTo>
                    <a:pt x="344" y="89"/>
                  </a:lnTo>
                  <a:lnTo>
                    <a:pt x="344" y="91"/>
                  </a:lnTo>
                  <a:lnTo>
                    <a:pt x="346" y="91"/>
                  </a:lnTo>
                  <a:lnTo>
                    <a:pt x="346" y="93"/>
                  </a:lnTo>
                  <a:lnTo>
                    <a:pt x="346" y="91"/>
                  </a:lnTo>
                  <a:lnTo>
                    <a:pt x="346" y="93"/>
                  </a:lnTo>
                  <a:lnTo>
                    <a:pt x="348" y="93"/>
                  </a:lnTo>
                  <a:lnTo>
                    <a:pt x="346" y="93"/>
                  </a:lnTo>
                  <a:lnTo>
                    <a:pt x="348" y="93"/>
                  </a:lnTo>
                  <a:lnTo>
                    <a:pt x="346" y="93"/>
                  </a:lnTo>
                  <a:lnTo>
                    <a:pt x="348" y="93"/>
                  </a:lnTo>
                  <a:lnTo>
                    <a:pt x="346" y="93"/>
                  </a:lnTo>
                  <a:lnTo>
                    <a:pt x="346" y="91"/>
                  </a:lnTo>
                  <a:lnTo>
                    <a:pt x="348" y="91"/>
                  </a:lnTo>
                  <a:lnTo>
                    <a:pt x="350" y="91"/>
                  </a:lnTo>
                  <a:lnTo>
                    <a:pt x="350" y="93"/>
                  </a:lnTo>
                  <a:lnTo>
                    <a:pt x="350" y="91"/>
                  </a:lnTo>
                  <a:lnTo>
                    <a:pt x="352" y="91"/>
                  </a:lnTo>
                  <a:lnTo>
                    <a:pt x="352" y="93"/>
                  </a:lnTo>
                  <a:lnTo>
                    <a:pt x="352" y="95"/>
                  </a:lnTo>
                  <a:lnTo>
                    <a:pt x="350" y="95"/>
                  </a:lnTo>
                  <a:lnTo>
                    <a:pt x="350" y="93"/>
                  </a:lnTo>
                  <a:lnTo>
                    <a:pt x="350" y="95"/>
                  </a:lnTo>
                  <a:lnTo>
                    <a:pt x="348" y="95"/>
                  </a:lnTo>
                  <a:lnTo>
                    <a:pt x="350" y="95"/>
                  </a:lnTo>
                  <a:lnTo>
                    <a:pt x="348" y="95"/>
                  </a:lnTo>
                  <a:lnTo>
                    <a:pt x="350" y="95"/>
                  </a:lnTo>
                  <a:lnTo>
                    <a:pt x="350" y="97"/>
                  </a:lnTo>
                  <a:lnTo>
                    <a:pt x="348" y="97"/>
                  </a:lnTo>
                  <a:lnTo>
                    <a:pt x="348" y="99"/>
                  </a:lnTo>
                  <a:lnTo>
                    <a:pt x="348" y="101"/>
                  </a:lnTo>
                  <a:lnTo>
                    <a:pt x="346" y="101"/>
                  </a:lnTo>
                  <a:lnTo>
                    <a:pt x="348" y="101"/>
                  </a:lnTo>
                  <a:lnTo>
                    <a:pt x="346" y="101"/>
                  </a:lnTo>
                  <a:lnTo>
                    <a:pt x="348" y="101"/>
                  </a:lnTo>
                  <a:lnTo>
                    <a:pt x="346" y="101"/>
                  </a:lnTo>
                  <a:lnTo>
                    <a:pt x="348" y="101"/>
                  </a:lnTo>
                  <a:lnTo>
                    <a:pt x="348" y="99"/>
                  </a:lnTo>
                  <a:lnTo>
                    <a:pt x="348" y="101"/>
                  </a:lnTo>
                  <a:lnTo>
                    <a:pt x="348" y="99"/>
                  </a:lnTo>
                  <a:lnTo>
                    <a:pt x="346" y="99"/>
                  </a:lnTo>
                  <a:lnTo>
                    <a:pt x="346" y="101"/>
                  </a:lnTo>
                  <a:lnTo>
                    <a:pt x="346" y="99"/>
                  </a:lnTo>
                  <a:lnTo>
                    <a:pt x="346" y="101"/>
                  </a:lnTo>
                  <a:lnTo>
                    <a:pt x="346" y="103"/>
                  </a:lnTo>
                  <a:lnTo>
                    <a:pt x="346" y="105"/>
                  </a:lnTo>
                  <a:lnTo>
                    <a:pt x="346" y="103"/>
                  </a:lnTo>
                  <a:lnTo>
                    <a:pt x="346" y="105"/>
                  </a:lnTo>
                  <a:lnTo>
                    <a:pt x="344" y="105"/>
                  </a:lnTo>
                  <a:lnTo>
                    <a:pt x="342" y="105"/>
                  </a:lnTo>
                  <a:lnTo>
                    <a:pt x="344" y="105"/>
                  </a:lnTo>
                  <a:lnTo>
                    <a:pt x="342" y="105"/>
                  </a:lnTo>
                  <a:lnTo>
                    <a:pt x="342" y="103"/>
                  </a:lnTo>
                  <a:lnTo>
                    <a:pt x="344" y="103"/>
                  </a:lnTo>
                  <a:lnTo>
                    <a:pt x="342" y="103"/>
                  </a:lnTo>
                  <a:lnTo>
                    <a:pt x="344" y="103"/>
                  </a:lnTo>
                  <a:lnTo>
                    <a:pt x="342" y="103"/>
                  </a:lnTo>
                  <a:lnTo>
                    <a:pt x="342" y="101"/>
                  </a:lnTo>
                  <a:lnTo>
                    <a:pt x="344" y="101"/>
                  </a:lnTo>
                  <a:lnTo>
                    <a:pt x="342" y="101"/>
                  </a:lnTo>
                  <a:lnTo>
                    <a:pt x="344" y="101"/>
                  </a:lnTo>
                  <a:lnTo>
                    <a:pt x="342" y="101"/>
                  </a:lnTo>
                  <a:lnTo>
                    <a:pt x="344" y="101"/>
                  </a:lnTo>
                  <a:lnTo>
                    <a:pt x="342" y="101"/>
                  </a:lnTo>
                  <a:lnTo>
                    <a:pt x="344" y="101"/>
                  </a:lnTo>
                  <a:lnTo>
                    <a:pt x="342" y="101"/>
                  </a:lnTo>
                  <a:lnTo>
                    <a:pt x="342" y="103"/>
                  </a:lnTo>
                  <a:lnTo>
                    <a:pt x="342" y="101"/>
                  </a:lnTo>
                  <a:lnTo>
                    <a:pt x="340" y="101"/>
                  </a:lnTo>
                  <a:lnTo>
                    <a:pt x="340" y="103"/>
                  </a:lnTo>
                  <a:lnTo>
                    <a:pt x="340" y="101"/>
                  </a:lnTo>
                  <a:lnTo>
                    <a:pt x="340" y="103"/>
                  </a:lnTo>
                  <a:lnTo>
                    <a:pt x="342" y="103"/>
                  </a:lnTo>
                  <a:lnTo>
                    <a:pt x="340" y="103"/>
                  </a:lnTo>
                  <a:lnTo>
                    <a:pt x="342" y="103"/>
                  </a:lnTo>
                  <a:lnTo>
                    <a:pt x="340" y="103"/>
                  </a:lnTo>
                  <a:lnTo>
                    <a:pt x="342" y="103"/>
                  </a:lnTo>
                  <a:lnTo>
                    <a:pt x="342" y="105"/>
                  </a:lnTo>
                  <a:lnTo>
                    <a:pt x="340" y="105"/>
                  </a:lnTo>
                  <a:lnTo>
                    <a:pt x="342" y="105"/>
                  </a:lnTo>
                  <a:lnTo>
                    <a:pt x="340" y="105"/>
                  </a:lnTo>
                  <a:lnTo>
                    <a:pt x="342" y="105"/>
                  </a:lnTo>
                  <a:lnTo>
                    <a:pt x="340" y="105"/>
                  </a:lnTo>
                  <a:lnTo>
                    <a:pt x="342" y="105"/>
                  </a:lnTo>
                  <a:lnTo>
                    <a:pt x="340" y="105"/>
                  </a:lnTo>
                  <a:lnTo>
                    <a:pt x="342" y="105"/>
                  </a:lnTo>
                  <a:lnTo>
                    <a:pt x="342" y="107"/>
                  </a:lnTo>
                  <a:lnTo>
                    <a:pt x="340" y="107"/>
                  </a:lnTo>
                  <a:lnTo>
                    <a:pt x="340" y="105"/>
                  </a:lnTo>
                  <a:lnTo>
                    <a:pt x="338" y="105"/>
                  </a:lnTo>
                  <a:lnTo>
                    <a:pt x="340" y="105"/>
                  </a:lnTo>
                  <a:lnTo>
                    <a:pt x="340" y="103"/>
                  </a:lnTo>
                  <a:lnTo>
                    <a:pt x="340" y="105"/>
                  </a:lnTo>
                  <a:lnTo>
                    <a:pt x="338" y="105"/>
                  </a:lnTo>
                  <a:lnTo>
                    <a:pt x="338" y="103"/>
                  </a:lnTo>
                  <a:lnTo>
                    <a:pt x="338" y="101"/>
                  </a:lnTo>
                  <a:lnTo>
                    <a:pt x="336" y="101"/>
                  </a:lnTo>
                  <a:lnTo>
                    <a:pt x="336" y="99"/>
                  </a:lnTo>
                  <a:lnTo>
                    <a:pt x="336" y="97"/>
                  </a:lnTo>
                  <a:lnTo>
                    <a:pt x="338" y="97"/>
                  </a:lnTo>
                  <a:lnTo>
                    <a:pt x="336" y="97"/>
                  </a:lnTo>
                  <a:lnTo>
                    <a:pt x="338" y="95"/>
                  </a:lnTo>
                  <a:lnTo>
                    <a:pt x="338" y="97"/>
                  </a:lnTo>
                  <a:lnTo>
                    <a:pt x="338" y="95"/>
                  </a:lnTo>
                  <a:lnTo>
                    <a:pt x="338" y="93"/>
                  </a:lnTo>
                  <a:lnTo>
                    <a:pt x="338" y="95"/>
                  </a:lnTo>
                  <a:lnTo>
                    <a:pt x="336" y="95"/>
                  </a:lnTo>
                  <a:lnTo>
                    <a:pt x="336" y="93"/>
                  </a:lnTo>
                  <a:lnTo>
                    <a:pt x="338" y="93"/>
                  </a:lnTo>
                  <a:lnTo>
                    <a:pt x="336" y="93"/>
                  </a:lnTo>
                  <a:lnTo>
                    <a:pt x="334" y="93"/>
                  </a:lnTo>
                  <a:lnTo>
                    <a:pt x="334" y="91"/>
                  </a:lnTo>
                  <a:lnTo>
                    <a:pt x="336" y="91"/>
                  </a:lnTo>
                  <a:lnTo>
                    <a:pt x="338" y="91"/>
                  </a:lnTo>
                  <a:lnTo>
                    <a:pt x="340" y="91"/>
                  </a:lnTo>
                  <a:lnTo>
                    <a:pt x="340" y="93"/>
                  </a:lnTo>
                  <a:lnTo>
                    <a:pt x="342" y="93"/>
                  </a:lnTo>
                  <a:lnTo>
                    <a:pt x="342" y="95"/>
                  </a:lnTo>
                  <a:lnTo>
                    <a:pt x="344" y="95"/>
                  </a:lnTo>
                  <a:lnTo>
                    <a:pt x="342" y="95"/>
                  </a:lnTo>
                  <a:lnTo>
                    <a:pt x="342" y="93"/>
                  </a:lnTo>
                  <a:lnTo>
                    <a:pt x="344" y="93"/>
                  </a:lnTo>
                  <a:lnTo>
                    <a:pt x="342" y="93"/>
                  </a:lnTo>
                  <a:lnTo>
                    <a:pt x="340" y="93"/>
                  </a:lnTo>
                  <a:lnTo>
                    <a:pt x="340" y="91"/>
                  </a:lnTo>
                  <a:lnTo>
                    <a:pt x="340" y="89"/>
                  </a:lnTo>
                  <a:lnTo>
                    <a:pt x="340" y="91"/>
                  </a:lnTo>
                  <a:lnTo>
                    <a:pt x="342" y="91"/>
                  </a:lnTo>
                  <a:lnTo>
                    <a:pt x="340" y="91"/>
                  </a:lnTo>
                  <a:lnTo>
                    <a:pt x="340" y="89"/>
                  </a:lnTo>
                  <a:lnTo>
                    <a:pt x="342" y="89"/>
                  </a:lnTo>
                  <a:close/>
                  <a:moveTo>
                    <a:pt x="352" y="87"/>
                  </a:moveTo>
                  <a:lnTo>
                    <a:pt x="354" y="87"/>
                  </a:lnTo>
                  <a:lnTo>
                    <a:pt x="352" y="87"/>
                  </a:lnTo>
                  <a:close/>
                  <a:moveTo>
                    <a:pt x="360" y="87"/>
                  </a:moveTo>
                  <a:lnTo>
                    <a:pt x="360" y="85"/>
                  </a:lnTo>
                  <a:lnTo>
                    <a:pt x="360" y="87"/>
                  </a:lnTo>
                  <a:close/>
                  <a:moveTo>
                    <a:pt x="350" y="87"/>
                  </a:moveTo>
                  <a:lnTo>
                    <a:pt x="350" y="87"/>
                  </a:lnTo>
                  <a:lnTo>
                    <a:pt x="352" y="87"/>
                  </a:lnTo>
                  <a:lnTo>
                    <a:pt x="352" y="89"/>
                  </a:lnTo>
                  <a:lnTo>
                    <a:pt x="354" y="89"/>
                  </a:lnTo>
                  <a:lnTo>
                    <a:pt x="354" y="91"/>
                  </a:lnTo>
                  <a:lnTo>
                    <a:pt x="352" y="91"/>
                  </a:lnTo>
                  <a:lnTo>
                    <a:pt x="350" y="91"/>
                  </a:lnTo>
                  <a:lnTo>
                    <a:pt x="348" y="91"/>
                  </a:lnTo>
                  <a:lnTo>
                    <a:pt x="350" y="91"/>
                  </a:lnTo>
                  <a:lnTo>
                    <a:pt x="348" y="91"/>
                  </a:lnTo>
                  <a:lnTo>
                    <a:pt x="350" y="91"/>
                  </a:lnTo>
                  <a:lnTo>
                    <a:pt x="348" y="91"/>
                  </a:lnTo>
                  <a:lnTo>
                    <a:pt x="350" y="91"/>
                  </a:lnTo>
                  <a:lnTo>
                    <a:pt x="350" y="89"/>
                  </a:lnTo>
                  <a:lnTo>
                    <a:pt x="348" y="89"/>
                  </a:lnTo>
                  <a:lnTo>
                    <a:pt x="350" y="89"/>
                  </a:lnTo>
                  <a:lnTo>
                    <a:pt x="348" y="89"/>
                  </a:lnTo>
                  <a:lnTo>
                    <a:pt x="350" y="89"/>
                  </a:lnTo>
                  <a:lnTo>
                    <a:pt x="352" y="89"/>
                  </a:lnTo>
                  <a:lnTo>
                    <a:pt x="352" y="87"/>
                  </a:lnTo>
                  <a:lnTo>
                    <a:pt x="350" y="87"/>
                  </a:lnTo>
                  <a:lnTo>
                    <a:pt x="352" y="87"/>
                  </a:lnTo>
                  <a:lnTo>
                    <a:pt x="350" y="87"/>
                  </a:lnTo>
                  <a:lnTo>
                    <a:pt x="350" y="87"/>
                  </a:lnTo>
                  <a:close/>
                  <a:moveTo>
                    <a:pt x="348" y="87"/>
                  </a:moveTo>
                  <a:lnTo>
                    <a:pt x="350" y="87"/>
                  </a:lnTo>
                  <a:lnTo>
                    <a:pt x="348" y="87"/>
                  </a:lnTo>
                  <a:close/>
                  <a:moveTo>
                    <a:pt x="360" y="85"/>
                  </a:moveTo>
                  <a:lnTo>
                    <a:pt x="362" y="85"/>
                  </a:lnTo>
                  <a:lnTo>
                    <a:pt x="360" y="85"/>
                  </a:lnTo>
                  <a:close/>
                  <a:moveTo>
                    <a:pt x="362" y="85"/>
                  </a:moveTo>
                  <a:lnTo>
                    <a:pt x="360" y="85"/>
                  </a:lnTo>
                  <a:lnTo>
                    <a:pt x="362" y="85"/>
                  </a:lnTo>
                  <a:close/>
                  <a:moveTo>
                    <a:pt x="362" y="85"/>
                  </a:moveTo>
                  <a:lnTo>
                    <a:pt x="362" y="83"/>
                  </a:lnTo>
                  <a:lnTo>
                    <a:pt x="362" y="85"/>
                  </a:lnTo>
                  <a:close/>
                  <a:moveTo>
                    <a:pt x="364" y="83"/>
                  </a:moveTo>
                  <a:lnTo>
                    <a:pt x="362" y="83"/>
                  </a:lnTo>
                  <a:lnTo>
                    <a:pt x="364" y="83"/>
                  </a:lnTo>
                  <a:close/>
                  <a:moveTo>
                    <a:pt x="362" y="83"/>
                  </a:moveTo>
                  <a:lnTo>
                    <a:pt x="364" y="83"/>
                  </a:lnTo>
                  <a:lnTo>
                    <a:pt x="362" y="83"/>
                  </a:lnTo>
                  <a:lnTo>
                    <a:pt x="362" y="85"/>
                  </a:lnTo>
                  <a:lnTo>
                    <a:pt x="360" y="85"/>
                  </a:lnTo>
                  <a:lnTo>
                    <a:pt x="360" y="87"/>
                  </a:lnTo>
                  <a:lnTo>
                    <a:pt x="360" y="85"/>
                  </a:lnTo>
                  <a:lnTo>
                    <a:pt x="362" y="85"/>
                  </a:lnTo>
                  <a:lnTo>
                    <a:pt x="362" y="83"/>
                  </a:lnTo>
                  <a:lnTo>
                    <a:pt x="362" y="85"/>
                  </a:lnTo>
                  <a:lnTo>
                    <a:pt x="362" y="83"/>
                  </a:lnTo>
                  <a:lnTo>
                    <a:pt x="364" y="83"/>
                  </a:lnTo>
                  <a:lnTo>
                    <a:pt x="362" y="83"/>
                  </a:lnTo>
                  <a:close/>
                  <a:moveTo>
                    <a:pt x="344" y="87"/>
                  </a:moveTo>
                  <a:lnTo>
                    <a:pt x="346" y="87"/>
                  </a:lnTo>
                  <a:lnTo>
                    <a:pt x="346" y="87"/>
                  </a:lnTo>
                  <a:lnTo>
                    <a:pt x="346" y="89"/>
                  </a:lnTo>
                  <a:lnTo>
                    <a:pt x="346" y="91"/>
                  </a:lnTo>
                  <a:lnTo>
                    <a:pt x="344" y="91"/>
                  </a:lnTo>
                  <a:lnTo>
                    <a:pt x="344" y="89"/>
                  </a:lnTo>
                  <a:lnTo>
                    <a:pt x="344" y="87"/>
                  </a:lnTo>
                  <a:lnTo>
                    <a:pt x="344" y="89"/>
                  </a:lnTo>
                  <a:lnTo>
                    <a:pt x="344" y="87"/>
                  </a:lnTo>
                  <a:lnTo>
                    <a:pt x="344" y="87"/>
                  </a:lnTo>
                  <a:close/>
                  <a:moveTo>
                    <a:pt x="346" y="87"/>
                  </a:moveTo>
                  <a:lnTo>
                    <a:pt x="346" y="85"/>
                  </a:lnTo>
                  <a:lnTo>
                    <a:pt x="346" y="87"/>
                  </a:lnTo>
                  <a:close/>
                  <a:moveTo>
                    <a:pt x="362" y="81"/>
                  </a:moveTo>
                  <a:lnTo>
                    <a:pt x="360" y="81"/>
                  </a:lnTo>
                  <a:lnTo>
                    <a:pt x="362" y="81"/>
                  </a:lnTo>
                  <a:close/>
                  <a:moveTo>
                    <a:pt x="374" y="72"/>
                  </a:moveTo>
                  <a:lnTo>
                    <a:pt x="372" y="72"/>
                  </a:lnTo>
                  <a:lnTo>
                    <a:pt x="372" y="74"/>
                  </a:lnTo>
                  <a:lnTo>
                    <a:pt x="370" y="74"/>
                  </a:lnTo>
                  <a:lnTo>
                    <a:pt x="370" y="77"/>
                  </a:lnTo>
                  <a:lnTo>
                    <a:pt x="368" y="77"/>
                  </a:lnTo>
                  <a:lnTo>
                    <a:pt x="368" y="79"/>
                  </a:lnTo>
                  <a:lnTo>
                    <a:pt x="366" y="79"/>
                  </a:lnTo>
                  <a:lnTo>
                    <a:pt x="366" y="81"/>
                  </a:lnTo>
                  <a:lnTo>
                    <a:pt x="364" y="81"/>
                  </a:lnTo>
                  <a:lnTo>
                    <a:pt x="364" y="83"/>
                  </a:lnTo>
                  <a:lnTo>
                    <a:pt x="364" y="81"/>
                  </a:lnTo>
                  <a:lnTo>
                    <a:pt x="366" y="81"/>
                  </a:lnTo>
                  <a:lnTo>
                    <a:pt x="366" y="79"/>
                  </a:lnTo>
                  <a:lnTo>
                    <a:pt x="364" y="79"/>
                  </a:lnTo>
                  <a:lnTo>
                    <a:pt x="366" y="79"/>
                  </a:lnTo>
                  <a:lnTo>
                    <a:pt x="364" y="79"/>
                  </a:lnTo>
                  <a:lnTo>
                    <a:pt x="366" y="79"/>
                  </a:lnTo>
                  <a:lnTo>
                    <a:pt x="366" y="77"/>
                  </a:lnTo>
                  <a:lnTo>
                    <a:pt x="368" y="77"/>
                  </a:lnTo>
                  <a:lnTo>
                    <a:pt x="366" y="77"/>
                  </a:lnTo>
                  <a:lnTo>
                    <a:pt x="368" y="77"/>
                  </a:lnTo>
                  <a:lnTo>
                    <a:pt x="370" y="77"/>
                  </a:lnTo>
                  <a:lnTo>
                    <a:pt x="370" y="74"/>
                  </a:lnTo>
                  <a:lnTo>
                    <a:pt x="372" y="74"/>
                  </a:lnTo>
                  <a:lnTo>
                    <a:pt x="372" y="72"/>
                  </a:lnTo>
                  <a:lnTo>
                    <a:pt x="374" y="72"/>
                  </a:lnTo>
                  <a:close/>
                  <a:moveTo>
                    <a:pt x="336" y="79"/>
                  </a:moveTo>
                  <a:lnTo>
                    <a:pt x="338" y="79"/>
                  </a:lnTo>
                  <a:lnTo>
                    <a:pt x="338" y="81"/>
                  </a:lnTo>
                  <a:lnTo>
                    <a:pt x="336" y="81"/>
                  </a:lnTo>
                  <a:lnTo>
                    <a:pt x="338" y="81"/>
                  </a:lnTo>
                  <a:lnTo>
                    <a:pt x="338" y="79"/>
                  </a:lnTo>
                  <a:lnTo>
                    <a:pt x="338" y="81"/>
                  </a:lnTo>
                  <a:lnTo>
                    <a:pt x="340" y="81"/>
                  </a:lnTo>
                  <a:lnTo>
                    <a:pt x="338" y="81"/>
                  </a:lnTo>
                  <a:lnTo>
                    <a:pt x="340" y="81"/>
                  </a:lnTo>
                  <a:lnTo>
                    <a:pt x="338" y="81"/>
                  </a:lnTo>
                  <a:lnTo>
                    <a:pt x="340" y="81"/>
                  </a:lnTo>
                  <a:lnTo>
                    <a:pt x="338" y="81"/>
                  </a:lnTo>
                  <a:lnTo>
                    <a:pt x="340" y="81"/>
                  </a:lnTo>
                  <a:lnTo>
                    <a:pt x="338" y="81"/>
                  </a:lnTo>
                  <a:lnTo>
                    <a:pt x="336" y="81"/>
                  </a:lnTo>
                  <a:lnTo>
                    <a:pt x="336" y="79"/>
                  </a:lnTo>
                  <a:close/>
                  <a:moveTo>
                    <a:pt x="348" y="70"/>
                  </a:moveTo>
                  <a:lnTo>
                    <a:pt x="350" y="70"/>
                  </a:lnTo>
                  <a:lnTo>
                    <a:pt x="348" y="70"/>
                  </a:lnTo>
                  <a:close/>
                  <a:moveTo>
                    <a:pt x="334" y="74"/>
                  </a:moveTo>
                  <a:lnTo>
                    <a:pt x="334" y="72"/>
                  </a:lnTo>
                  <a:lnTo>
                    <a:pt x="336" y="72"/>
                  </a:lnTo>
                  <a:lnTo>
                    <a:pt x="336" y="74"/>
                  </a:lnTo>
                  <a:lnTo>
                    <a:pt x="336" y="72"/>
                  </a:lnTo>
                  <a:lnTo>
                    <a:pt x="336" y="74"/>
                  </a:lnTo>
                  <a:lnTo>
                    <a:pt x="338" y="74"/>
                  </a:lnTo>
                  <a:lnTo>
                    <a:pt x="336" y="74"/>
                  </a:lnTo>
                  <a:lnTo>
                    <a:pt x="338" y="74"/>
                  </a:lnTo>
                  <a:lnTo>
                    <a:pt x="336" y="74"/>
                  </a:lnTo>
                  <a:lnTo>
                    <a:pt x="338" y="74"/>
                  </a:lnTo>
                  <a:lnTo>
                    <a:pt x="338" y="72"/>
                  </a:lnTo>
                  <a:lnTo>
                    <a:pt x="338" y="74"/>
                  </a:lnTo>
                  <a:lnTo>
                    <a:pt x="338" y="72"/>
                  </a:lnTo>
                  <a:lnTo>
                    <a:pt x="338" y="74"/>
                  </a:lnTo>
                  <a:lnTo>
                    <a:pt x="338" y="72"/>
                  </a:lnTo>
                  <a:lnTo>
                    <a:pt x="340" y="72"/>
                  </a:lnTo>
                  <a:lnTo>
                    <a:pt x="340" y="74"/>
                  </a:lnTo>
                  <a:lnTo>
                    <a:pt x="340" y="72"/>
                  </a:lnTo>
                  <a:lnTo>
                    <a:pt x="338" y="72"/>
                  </a:lnTo>
                  <a:lnTo>
                    <a:pt x="338" y="74"/>
                  </a:lnTo>
                  <a:lnTo>
                    <a:pt x="340" y="74"/>
                  </a:lnTo>
                  <a:lnTo>
                    <a:pt x="338" y="74"/>
                  </a:lnTo>
                  <a:lnTo>
                    <a:pt x="340" y="74"/>
                  </a:lnTo>
                  <a:lnTo>
                    <a:pt x="340" y="77"/>
                  </a:lnTo>
                  <a:lnTo>
                    <a:pt x="340" y="74"/>
                  </a:lnTo>
                  <a:lnTo>
                    <a:pt x="340" y="77"/>
                  </a:lnTo>
                  <a:lnTo>
                    <a:pt x="340" y="74"/>
                  </a:lnTo>
                  <a:lnTo>
                    <a:pt x="340" y="77"/>
                  </a:lnTo>
                  <a:lnTo>
                    <a:pt x="340" y="74"/>
                  </a:lnTo>
                  <a:lnTo>
                    <a:pt x="340" y="77"/>
                  </a:lnTo>
                  <a:lnTo>
                    <a:pt x="340" y="74"/>
                  </a:lnTo>
                  <a:lnTo>
                    <a:pt x="340" y="77"/>
                  </a:lnTo>
                  <a:lnTo>
                    <a:pt x="342" y="77"/>
                  </a:lnTo>
                  <a:lnTo>
                    <a:pt x="340" y="77"/>
                  </a:lnTo>
                  <a:lnTo>
                    <a:pt x="340" y="79"/>
                  </a:lnTo>
                  <a:lnTo>
                    <a:pt x="340" y="77"/>
                  </a:lnTo>
                  <a:lnTo>
                    <a:pt x="338" y="77"/>
                  </a:lnTo>
                  <a:lnTo>
                    <a:pt x="340" y="77"/>
                  </a:lnTo>
                  <a:lnTo>
                    <a:pt x="338" y="77"/>
                  </a:lnTo>
                  <a:lnTo>
                    <a:pt x="338" y="79"/>
                  </a:lnTo>
                  <a:lnTo>
                    <a:pt x="340" y="79"/>
                  </a:lnTo>
                  <a:lnTo>
                    <a:pt x="338" y="79"/>
                  </a:lnTo>
                  <a:lnTo>
                    <a:pt x="340" y="79"/>
                  </a:lnTo>
                  <a:lnTo>
                    <a:pt x="338" y="79"/>
                  </a:lnTo>
                  <a:lnTo>
                    <a:pt x="340" y="79"/>
                  </a:lnTo>
                  <a:lnTo>
                    <a:pt x="338" y="79"/>
                  </a:lnTo>
                  <a:lnTo>
                    <a:pt x="336" y="79"/>
                  </a:lnTo>
                  <a:lnTo>
                    <a:pt x="336" y="77"/>
                  </a:lnTo>
                  <a:lnTo>
                    <a:pt x="334" y="77"/>
                  </a:lnTo>
                  <a:lnTo>
                    <a:pt x="336" y="77"/>
                  </a:lnTo>
                  <a:lnTo>
                    <a:pt x="336" y="74"/>
                  </a:lnTo>
                  <a:lnTo>
                    <a:pt x="336" y="77"/>
                  </a:lnTo>
                  <a:lnTo>
                    <a:pt x="336" y="74"/>
                  </a:lnTo>
                  <a:lnTo>
                    <a:pt x="336" y="77"/>
                  </a:lnTo>
                  <a:lnTo>
                    <a:pt x="334" y="77"/>
                  </a:lnTo>
                  <a:lnTo>
                    <a:pt x="334" y="74"/>
                  </a:lnTo>
                  <a:lnTo>
                    <a:pt x="334" y="77"/>
                  </a:lnTo>
                  <a:lnTo>
                    <a:pt x="334" y="74"/>
                  </a:lnTo>
                  <a:lnTo>
                    <a:pt x="334" y="77"/>
                  </a:lnTo>
                  <a:lnTo>
                    <a:pt x="334" y="74"/>
                  </a:lnTo>
                  <a:lnTo>
                    <a:pt x="334" y="77"/>
                  </a:lnTo>
                  <a:lnTo>
                    <a:pt x="334" y="74"/>
                  </a:lnTo>
                  <a:close/>
                  <a:moveTo>
                    <a:pt x="346" y="70"/>
                  </a:moveTo>
                  <a:lnTo>
                    <a:pt x="344" y="70"/>
                  </a:lnTo>
                  <a:lnTo>
                    <a:pt x="346" y="70"/>
                  </a:lnTo>
                  <a:close/>
                  <a:moveTo>
                    <a:pt x="358" y="66"/>
                  </a:moveTo>
                  <a:lnTo>
                    <a:pt x="358" y="64"/>
                  </a:lnTo>
                  <a:lnTo>
                    <a:pt x="358" y="66"/>
                  </a:lnTo>
                  <a:close/>
                  <a:moveTo>
                    <a:pt x="358" y="64"/>
                  </a:moveTo>
                  <a:lnTo>
                    <a:pt x="356" y="64"/>
                  </a:lnTo>
                  <a:lnTo>
                    <a:pt x="358" y="64"/>
                  </a:lnTo>
                  <a:close/>
                  <a:moveTo>
                    <a:pt x="380" y="54"/>
                  </a:moveTo>
                  <a:lnTo>
                    <a:pt x="380" y="52"/>
                  </a:lnTo>
                  <a:lnTo>
                    <a:pt x="380" y="54"/>
                  </a:lnTo>
                  <a:close/>
                  <a:moveTo>
                    <a:pt x="380" y="42"/>
                  </a:moveTo>
                  <a:lnTo>
                    <a:pt x="380" y="44"/>
                  </a:lnTo>
                  <a:lnTo>
                    <a:pt x="380" y="42"/>
                  </a:lnTo>
                  <a:close/>
                  <a:moveTo>
                    <a:pt x="380" y="42"/>
                  </a:moveTo>
                  <a:lnTo>
                    <a:pt x="378" y="42"/>
                  </a:lnTo>
                  <a:lnTo>
                    <a:pt x="380" y="42"/>
                  </a:lnTo>
                  <a:close/>
                  <a:moveTo>
                    <a:pt x="354" y="44"/>
                  </a:moveTo>
                  <a:lnTo>
                    <a:pt x="354" y="46"/>
                  </a:lnTo>
                  <a:lnTo>
                    <a:pt x="354" y="44"/>
                  </a:lnTo>
                  <a:lnTo>
                    <a:pt x="354" y="46"/>
                  </a:lnTo>
                  <a:lnTo>
                    <a:pt x="354" y="44"/>
                  </a:lnTo>
                  <a:close/>
                  <a:moveTo>
                    <a:pt x="376" y="38"/>
                  </a:moveTo>
                  <a:lnTo>
                    <a:pt x="378" y="38"/>
                  </a:lnTo>
                  <a:lnTo>
                    <a:pt x="378" y="40"/>
                  </a:lnTo>
                  <a:lnTo>
                    <a:pt x="380" y="40"/>
                  </a:lnTo>
                  <a:lnTo>
                    <a:pt x="380" y="42"/>
                  </a:lnTo>
                  <a:lnTo>
                    <a:pt x="380" y="44"/>
                  </a:lnTo>
                  <a:lnTo>
                    <a:pt x="382" y="44"/>
                  </a:lnTo>
                  <a:lnTo>
                    <a:pt x="382" y="46"/>
                  </a:lnTo>
                  <a:lnTo>
                    <a:pt x="382" y="48"/>
                  </a:lnTo>
                  <a:lnTo>
                    <a:pt x="382" y="50"/>
                  </a:lnTo>
                  <a:lnTo>
                    <a:pt x="382" y="52"/>
                  </a:lnTo>
                  <a:lnTo>
                    <a:pt x="382" y="54"/>
                  </a:lnTo>
                  <a:lnTo>
                    <a:pt x="382" y="56"/>
                  </a:lnTo>
                  <a:lnTo>
                    <a:pt x="382" y="56"/>
                  </a:lnTo>
                  <a:lnTo>
                    <a:pt x="382" y="58"/>
                  </a:lnTo>
                  <a:lnTo>
                    <a:pt x="382" y="60"/>
                  </a:lnTo>
                  <a:lnTo>
                    <a:pt x="382" y="62"/>
                  </a:lnTo>
                  <a:lnTo>
                    <a:pt x="382" y="64"/>
                  </a:lnTo>
                  <a:lnTo>
                    <a:pt x="382" y="66"/>
                  </a:lnTo>
                  <a:lnTo>
                    <a:pt x="382" y="68"/>
                  </a:lnTo>
                  <a:lnTo>
                    <a:pt x="382" y="66"/>
                  </a:lnTo>
                  <a:lnTo>
                    <a:pt x="382" y="66"/>
                  </a:lnTo>
                  <a:lnTo>
                    <a:pt x="380" y="66"/>
                  </a:lnTo>
                  <a:lnTo>
                    <a:pt x="380" y="68"/>
                  </a:lnTo>
                  <a:lnTo>
                    <a:pt x="378" y="68"/>
                  </a:lnTo>
                  <a:lnTo>
                    <a:pt x="378" y="70"/>
                  </a:lnTo>
                  <a:lnTo>
                    <a:pt x="376" y="70"/>
                  </a:lnTo>
                  <a:lnTo>
                    <a:pt x="374" y="70"/>
                  </a:lnTo>
                  <a:lnTo>
                    <a:pt x="374" y="72"/>
                  </a:lnTo>
                  <a:lnTo>
                    <a:pt x="374" y="70"/>
                  </a:lnTo>
                  <a:lnTo>
                    <a:pt x="376" y="70"/>
                  </a:lnTo>
                  <a:lnTo>
                    <a:pt x="374" y="70"/>
                  </a:lnTo>
                  <a:lnTo>
                    <a:pt x="376" y="70"/>
                  </a:lnTo>
                  <a:lnTo>
                    <a:pt x="376" y="68"/>
                  </a:lnTo>
                  <a:lnTo>
                    <a:pt x="376" y="70"/>
                  </a:lnTo>
                  <a:lnTo>
                    <a:pt x="376" y="68"/>
                  </a:lnTo>
                  <a:lnTo>
                    <a:pt x="378" y="68"/>
                  </a:lnTo>
                  <a:lnTo>
                    <a:pt x="376" y="68"/>
                  </a:lnTo>
                  <a:lnTo>
                    <a:pt x="376" y="70"/>
                  </a:lnTo>
                  <a:lnTo>
                    <a:pt x="378" y="70"/>
                  </a:lnTo>
                  <a:lnTo>
                    <a:pt x="378" y="68"/>
                  </a:lnTo>
                  <a:lnTo>
                    <a:pt x="378" y="70"/>
                  </a:lnTo>
                  <a:lnTo>
                    <a:pt x="378" y="68"/>
                  </a:lnTo>
                  <a:lnTo>
                    <a:pt x="380" y="68"/>
                  </a:lnTo>
                  <a:lnTo>
                    <a:pt x="380" y="66"/>
                  </a:lnTo>
                  <a:lnTo>
                    <a:pt x="382" y="66"/>
                  </a:lnTo>
                  <a:lnTo>
                    <a:pt x="382" y="64"/>
                  </a:lnTo>
                  <a:lnTo>
                    <a:pt x="382" y="64"/>
                  </a:lnTo>
                  <a:lnTo>
                    <a:pt x="382" y="62"/>
                  </a:lnTo>
                  <a:lnTo>
                    <a:pt x="382" y="62"/>
                  </a:lnTo>
                  <a:lnTo>
                    <a:pt x="382" y="60"/>
                  </a:lnTo>
                  <a:lnTo>
                    <a:pt x="382" y="58"/>
                  </a:lnTo>
                  <a:lnTo>
                    <a:pt x="382" y="60"/>
                  </a:lnTo>
                  <a:lnTo>
                    <a:pt x="382" y="58"/>
                  </a:lnTo>
                  <a:lnTo>
                    <a:pt x="382" y="56"/>
                  </a:lnTo>
                  <a:lnTo>
                    <a:pt x="382" y="54"/>
                  </a:lnTo>
                  <a:lnTo>
                    <a:pt x="382" y="52"/>
                  </a:lnTo>
                  <a:lnTo>
                    <a:pt x="382" y="50"/>
                  </a:lnTo>
                  <a:lnTo>
                    <a:pt x="382" y="48"/>
                  </a:lnTo>
                  <a:lnTo>
                    <a:pt x="382" y="50"/>
                  </a:lnTo>
                  <a:lnTo>
                    <a:pt x="382" y="48"/>
                  </a:lnTo>
                  <a:lnTo>
                    <a:pt x="382" y="46"/>
                  </a:lnTo>
                  <a:lnTo>
                    <a:pt x="380" y="46"/>
                  </a:lnTo>
                  <a:lnTo>
                    <a:pt x="382" y="46"/>
                  </a:lnTo>
                  <a:lnTo>
                    <a:pt x="380" y="46"/>
                  </a:lnTo>
                  <a:lnTo>
                    <a:pt x="380" y="44"/>
                  </a:lnTo>
                  <a:lnTo>
                    <a:pt x="380" y="42"/>
                  </a:lnTo>
                  <a:lnTo>
                    <a:pt x="378" y="42"/>
                  </a:lnTo>
                  <a:lnTo>
                    <a:pt x="380" y="42"/>
                  </a:lnTo>
                  <a:lnTo>
                    <a:pt x="378" y="42"/>
                  </a:lnTo>
                  <a:lnTo>
                    <a:pt x="380" y="42"/>
                  </a:lnTo>
                  <a:lnTo>
                    <a:pt x="378" y="42"/>
                  </a:lnTo>
                  <a:lnTo>
                    <a:pt x="378" y="40"/>
                  </a:lnTo>
                  <a:lnTo>
                    <a:pt x="378" y="38"/>
                  </a:lnTo>
                  <a:lnTo>
                    <a:pt x="378" y="40"/>
                  </a:lnTo>
                  <a:lnTo>
                    <a:pt x="378" y="38"/>
                  </a:lnTo>
                  <a:lnTo>
                    <a:pt x="376" y="38"/>
                  </a:lnTo>
                  <a:lnTo>
                    <a:pt x="378" y="38"/>
                  </a:lnTo>
                  <a:lnTo>
                    <a:pt x="376" y="38"/>
                  </a:lnTo>
                  <a:lnTo>
                    <a:pt x="378" y="38"/>
                  </a:lnTo>
                  <a:lnTo>
                    <a:pt x="376" y="38"/>
                  </a:lnTo>
                  <a:lnTo>
                    <a:pt x="376" y="38"/>
                  </a:lnTo>
                  <a:lnTo>
                    <a:pt x="376" y="38"/>
                  </a:lnTo>
                  <a:close/>
                  <a:moveTo>
                    <a:pt x="378" y="38"/>
                  </a:moveTo>
                  <a:lnTo>
                    <a:pt x="378" y="40"/>
                  </a:lnTo>
                  <a:lnTo>
                    <a:pt x="378" y="38"/>
                  </a:lnTo>
                  <a:close/>
                  <a:moveTo>
                    <a:pt x="378" y="40"/>
                  </a:moveTo>
                  <a:lnTo>
                    <a:pt x="378" y="42"/>
                  </a:lnTo>
                  <a:lnTo>
                    <a:pt x="378" y="40"/>
                  </a:lnTo>
                  <a:close/>
                  <a:moveTo>
                    <a:pt x="378" y="40"/>
                  </a:moveTo>
                  <a:lnTo>
                    <a:pt x="378" y="42"/>
                  </a:lnTo>
                  <a:lnTo>
                    <a:pt x="378" y="40"/>
                  </a:lnTo>
                  <a:close/>
                  <a:moveTo>
                    <a:pt x="374" y="38"/>
                  </a:moveTo>
                  <a:lnTo>
                    <a:pt x="372" y="38"/>
                  </a:lnTo>
                  <a:lnTo>
                    <a:pt x="374" y="38"/>
                  </a:lnTo>
                  <a:close/>
                  <a:moveTo>
                    <a:pt x="374" y="38"/>
                  </a:moveTo>
                  <a:lnTo>
                    <a:pt x="374" y="36"/>
                  </a:lnTo>
                  <a:lnTo>
                    <a:pt x="374" y="38"/>
                  </a:lnTo>
                  <a:close/>
                  <a:moveTo>
                    <a:pt x="372" y="38"/>
                  </a:moveTo>
                  <a:lnTo>
                    <a:pt x="370" y="38"/>
                  </a:lnTo>
                  <a:lnTo>
                    <a:pt x="372" y="38"/>
                  </a:lnTo>
                  <a:close/>
                  <a:moveTo>
                    <a:pt x="374" y="36"/>
                  </a:moveTo>
                  <a:lnTo>
                    <a:pt x="374" y="38"/>
                  </a:lnTo>
                  <a:lnTo>
                    <a:pt x="374" y="36"/>
                  </a:lnTo>
                  <a:close/>
                  <a:moveTo>
                    <a:pt x="370" y="38"/>
                  </a:moveTo>
                  <a:lnTo>
                    <a:pt x="372" y="38"/>
                  </a:lnTo>
                  <a:lnTo>
                    <a:pt x="370" y="38"/>
                  </a:lnTo>
                  <a:close/>
                  <a:moveTo>
                    <a:pt x="372" y="38"/>
                  </a:moveTo>
                  <a:lnTo>
                    <a:pt x="372" y="36"/>
                  </a:lnTo>
                  <a:lnTo>
                    <a:pt x="372" y="38"/>
                  </a:lnTo>
                  <a:close/>
                  <a:moveTo>
                    <a:pt x="368" y="38"/>
                  </a:moveTo>
                  <a:lnTo>
                    <a:pt x="370" y="38"/>
                  </a:lnTo>
                  <a:lnTo>
                    <a:pt x="368" y="38"/>
                  </a:lnTo>
                  <a:close/>
                  <a:moveTo>
                    <a:pt x="370" y="36"/>
                  </a:moveTo>
                  <a:lnTo>
                    <a:pt x="370" y="38"/>
                  </a:lnTo>
                  <a:lnTo>
                    <a:pt x="370" y="36"/>
                  </a:lnTo>
                  <a:close/>
                  <a:moveTo>
                    <a:pt x="370" y="34"/>
                  </a:moveTo>
                  <a:lnTo>
                    <a:pt x="372" y="34"/>
                  </a:lnTo>
                  <a:lnTo>
                    <a:pt x="370" y="34"/>
                  </a:lnTo>
                  <a:close/>
                  <a:moveTo>
                    <a:pt x="372" y="34"/>
                  </a:moveTo>
                  <a:lnTo>
                    <a:pt x="370" y="34"/>
                  </a:lnTo>
                  <a:lnTo>
                    <a:pt x="372" y="34"/>
                  </a:lnTo>
                  <a:close/>
                  <a:moveTo>
                    <a:pt x="370" y="34"/>
                  </a:moveTo>
                  <a:lnTo>
                    <a:pt x="372" y="34"/>
                  </a:lnTo>
                  <a:lnTo>
                    <a:pt x="370" y="34"/>
                  </a:lnTo>
                  <a:close/>
                  <a:moveTo>
                    <a:pt x="370" y="34"/>
                  </a:moveTo>
                  <a:lnTo>
                    <a:pt x="372" y="34"/>
                  </a:lnTo>
                  <a:lnTo>
                    <a:pt x="370" y="34"/>
                  </a:lnTo>
                  <a:close/>
                  <a:moveTo>
                    <a:pt x="370" y="34"/>
                  </a:moveTo>
                  <a:lnTo>
                    <a:pt x="370" y="32"/>
                  </a:lnTo>
                  <a:lnTo>
                    <a:pt x="370" y="34"/>
                  </a:lnTo>
                  <a:close/>
                  <a:moveTo>
                    <a:pt x="370" y="34"/>
                  </a:moveTo>
                  <a:lnTo>
                    <a:pt x="370" y="32"/>
                  </a:lnTo>
                  <a:lnTo>
                    <a:pt x="370" y="34"/>
                  </a:lnTo>
                  <a:close/>
                  <a:moveTo>
                    <a:pt x="366" y="32"/>
                  </a:moveTo>
                  <a:lnTo>
                    <a:pt x="368" y="32"/>
                  </a:lnTo>
                  <a:lnTo>
                    <a:pt x="368" y="34"/>
                  </a:lnTo>
                  <a:lnTo>
                    <a:pt x="368" y="32"/>
                  </a:lnTo>
                  <a:lnTo>
                    <a:pt x="368" y="34"/>
                  </a:lnTo>
                  <a:lnTo>
                    <a:pt x="368" y="32"/>
                  </a:lnTo>
                  <a:lnTo>
                    <a:pt x="368" y="34"/>
                  </a:lnTo>
                  <a:lnTo>
                    <a:pt x="370" y="34"/>
                  </a:lnTo>
                  <a:lnTo>
                    <a:pt x="370" y="36"/>
                  </a:lnTo>
                  <a:lnTo>
                    <a:pt x="372" y="36"/>
                  </a:lnTo>
                  <a:lnTo>
                    <a:pt x="370" y="36"/>
                  </a:lnTo>
                  <a:lnTo>
                    <a:pt x="370" y="34"/>
                  </a:lnTo>
                  <a:lnTo>
                    <a:pt x="370" y="36"/>
                  </a:lnTo>
                  <a:lnTo>
                    <a:pt x="370" y="34"/>
                  </a:lnTo>
                  <a:lnTo>
                    <a:pt x="370" y="36"/>
                  </a:lnTo>
                  <a:lnTo>
                    <a:pt x="372" y="36"/>
                  </a:lnTo>
                  <a:lnTo>
                    <a:pt x="372" y="38"/>
                  </a:lnTo>
                  <a:lnTo>
                    <a:pt x="370" y="38"/>
                  </a:lnTo>
                  <a:lnTo>
                    <a:pt x="372" y="38"/>
                  </a:lnTo>
                  <a:lnTo>
                    <a:pt x="370" y="38"/>
                  </a:lnTo>
                  <a:lnTo>
                    <a:pt x="370" y="36"/>
                  </a:lnTo>
                  <a:lnTo>
                    <a:pt x="368" y="36"/>
                  </a:lnTo>
                  <a:lnTo>
                    <a:pt x="370" y="36"/>
                  </a:lnTo>
                  <a:lnTo>
                    <a:pt x="368" y="36"/>
                  </a:lnTo>
                  <a:lnTo>
                    <a:pt x="368" y="34"/>
                  </a:lnTo>
                  <a:lnTo>
                    <a:pt x="366" y="34"/>
                  </a:lnTo>
                  <a:lnTo>
                    <a:pt x="366" y="32"/>
                  </a:lnTo>
                  <a:lnTo>
                    <a:pt x="364" y="32"/>
                  </a:lnTo>
                  <a:lnTo>
                    <a:pt x="366" y="32"/>
                  </a:lnTo>
                  <a:close/>
                  <a:moveTo>
                    <a:pt x="358" y="32"/>
                  </a:moveTo>
                  <a:lnTo>
                    <a:pt x="358" y="34"/>
                  </a:lnTo>
                  <a:lnTo>
                    <a:pt x="356" y="34"/>
                  </a:lnTo>
                  <a:lnTo>
                    <a:pt x="354" y="34"/>
                  </a:lnTo>
                  <a:lnTo>
                    <a:pt x="356" y="34"/>
                  </a:lnTo>
                  <a:lnTo>
                    <a:pt x="356" y="32"/>
                  </a:lnTo>
                  <a:lnTo>
                    <a:pt x="358" y="32"/>
                  </a:lnTo>
                  <a:close/>
                  <a:moveTo>
                    <a:pt x="366" y="26"/>
                  </a:moveTo>
                  <a:lnTo>
                    <a:pt x="366" y="28"/>
                  </a:lnTo>
                  <a:lnTo>
                    <a:pt x="364" y="28"/>
                  </a:lnTo>
                  <a:lnTo>
                    <a:pt x="364" y="26"/>
                  </a:lnTo>
                  <a:lnTo>
                    <a:pt x="366" y="26"/>
                  </a:lnTo>
                  <a:close/>
                  <a:moveTo>
                    <a:pt x="364" y="26"/>
                  </a:moveTo>
                  <a:lnTo>
                    <a:pt x="364" y="28"/>
                  </a:lnTo>
                  <a:lnTo>
                    <a:pt x="364" y="26"/>
                  </a:lnTo>
                  <a:close/>
                  <a:moveTo>
                    <a:pt x="366" y="26"/>
                  </a:moveTo>
                  <a:lnTo>
                    <a:pt x="364" y="26"/>
                  </a:lnTo>
                  <a:lnTo>
                    <a:pt x="366" y="26"/>
                  </a:lnTo>
                  <a:close/>
                  <a:moveTo>
                    <a:pt x="364" y="26"/>
                  </a:moveTo>
                  <a:lnTo>
                    <a:pt x="364" y="28"/>
                  </a:lnTo>
                  <a:lnTo>
                    <a:pt x="364" y="26"/>
                  </a:lnTo>
                  <a:lnTo>
                    <a:pt x="364" y="28"/>
                  </a:lnTo>
                  <a:lnTo>
                    <a:pt x="364" y="26"/>
                  </a:lnTo>
                  <a:close/>
                  <a:moveTo>
                    <a:pt x="358" y="18"/>
                  </a:moveTo>
                  <a:lnTo>
                    <a:pt x="358" y="16"/>
                  </a:lnTo>
                  <a:lnTo>
                    <a:pt x="358" y="18"/>
                  </a:lnTo>
                  <a:close/>
                  <a:moveTo>
                    <a:pt x="358" y="16"/>
                  </a:moveTo>
                  <a:lnTo>
                    <a:pt x="356" y="16"/>
                  </a:lnTo>
                  <a:lnTo>
                    <a:pt x="358" y="16"/>
                  </a:lnTo>
                  <a:close/>
                  <a:moveTo>
                    <a:pt x="356" y="16"/>
                  </a:moveTo>
                  <a:lnTo>
                    <a:pt x="358" y="16"/>
                  </a:lnTo>
                  <a:lnTo>
                    <a:pt x="356" y="16"/>
                  </a:lnTo>
                  <a:lnTo>
                    <a:pt x="358" y="16"/>
                  </a:lnTo>
                  <a:lnTo>
                    <a:pt x="356" y="16"/>
                  </a:lnTo>
                  <a:close/>
                  <a:moveTo>
                    <a:pt x="358" y="16"/>
                  </a:moveTo>
                  <a:lnTo>
                    <a:pt x="358" y="18"/>
                  </a:lnTo>
                  <a:lnTo>
                    <a:pt x="358" y="16"/>
                  </a:lnTo>
                  <a:close/>
                  <a:moveTo>
                    <a:pt x="356" y="16"/>
                  </a:moveTo>
                  <a:lnTo>
                    <a:pt x="358" y="16"/>
                  </a:lnTo>
                  <a:lnTo>
                    <a:pt x="356" y="16"/>
                  </a:lnTo>
                  <a:close/>
                  <a:moveTo>
                    <a:pt x="356" y="14"/>
                  </a:moveTo>
                  <a:lnTo>
                    <a:pt x="356" y="16"/>
                  </a:lnTo>
                  <a:lnTo>
                    <a:pt x="354" y="16"/>
                  </a:lnTo>
                  <a:lnTo>
                    <a:pt x="356" y="16"/>
                  </a:lnTo>
                  <a:lnTo>
                    <a:pt x="354" y="16"/>
                  </a:lnTo>
                  <a:lnTo>
                    <a:pt x="354" y="14"/>
                  </a:lnTo>
                  <a:lnTo>
                    <a:pt x="356" y="14"/>
                  </a:lnTo>
                  <a:close/>
                  <a:moveTo>
                    <a:pt x="356" y="14"/>
                  </a:moveTo>
                  <a:lnTo>
                    <a:pt x="354" y="14"/>
                  </a:lnTo>
                  <a:lnTo>
                    <a:pt x="356" y="14"/>
                  </a:lnTo>
                  <a:close/>
                  <a:moveTo>
                    <a:pt x="354" y="14"/>
                  </a:moveTo>
                  <a:lnTo>
                    <a:pt x="354" y="16"/>
                  </a:lnTo>
                  <a:lnTo>
                    <a:pt x="354" y="14"/>
                  </a:lnTo>
                  <a:lnTo>
                    <a:pt x="354" y="16"/>
                  </a:lnTo>
                  <a:lnTo>
                    <a:pt x="354" y="14"/>
                  </a:lnTo>
                  <a:close/>
                  <a:moveTo>
                    <a:pt x="354" y="14"/>
                  </a:moveTo>
                  <a:lnTo>
                    <a:pt x="356" y="14"/>
                  </a:lnTo>
                  <a:lnTo>
                    <a:pt x="354" y="14"/>
                  </a:lnTo>
                  <a:close/>
                  <a:moveTo>
                    <a:pt x="354" y="12"/>
                  </a:moveTo>
                  <a:lnTo>
                    <a:pt x="356" y="12"/>
                  </a:lnTo>
                  <a:lnTo>
                    <a:pt x="356" y="14"/>
                  </a:lnTo>
                  <a:lnTo>
                    <a:pt x="354" y="14"/>
                  </a:lnTo>
                  <a:lnTo>
                    <a:pt x="356" y="14"/>
                  </a:lnTo>
                  <a:lnTo>
                    <a:pt x="354" y="14"/>
                  </a:lnTo>
                  <a:lnTo>
                    <a:pt x="356" y="14"/>
                  </a:lnTo>
                  <a:lnTo>
                    <a:pt x="354" y="14"/>
                  </a:lnTo>
                  <a:lnTo>
                    <a:pt x="354" y="12"/>
                  </a:lnTo>
                  <a:close/>
                  <a:moveTo>
                    <a:pt x="354" y="8"/>
                  </a:moveTo>
                  <a:lnTo>
                    <a:pt x="352" y="8"/>
                  </a:lnTo>
                  <a:lnTo>
                    <a:pt x="354" y="8"/>
                  </a:lnTo>
                  <a:close/>
                  <a:moveTo>
                    <a:pt x="352" y="6"/>
                  </a:moveTo>
                  <a:lnTo>
                    <a:pt x="350" y="6"/>
                  </a:lnTo>
                  <a:lnTo>
                    <a:pt x="352" y="6"/>
                  </a:lnTo>
                  <a:close/>
                  <a:moveTo>
                    <a:pt x="350" y="6"/>
                  </a:moveTo>
                  <a:lnTo>
                    <a:pt x="352" y="6"/>
                  </a:lnTo>
                  <a:lnTo>
                    <a:pt x="350" y="6"/>
                  </a:lnTo>
                  <a:close/>
                  <a:moveTo>
                    <a:pt x="350" y="6"/>
                  </a:moveTo>
                  <a:lnTo>
                    <a:pt x="352" y="6"/>
                  </a:lnTo>
                  <a:lnTo>
                    <a:pt x="350" y="6"/>
                  </a:lnTo>
                  <a:close/>
                  <a:moveTo>
                    <a:pt x="350" y="6"/>
                  </a:moveTo>
                  <a:lnTo>
                    <a:pt x="350" y="4"/>
                  </a:lnTo>
                  <a:lnTo>
                    <a:pt x="350" y="6"/>
                  </a:lnTo>
                  <a:close/>
                  <a:moveTo>
                    <a:pt x="350" y="4"/>
                  </a:moveTo>
                  <a:lnTo>
                    <a:pt x="350" y="6"/>
                  </a:lnTo>
                  <a:lnTo>
                    <a:pt x="350" y="4"/>
                  </a:lnTo>
                  <a:close/>
                  <a:moveTo>
                    <a:pt x="350" y="2"/>
                  </a:moveTo>
                  <a:lnTo>
                    <a:pt x="348" y="2"/>
                  </a:lnTo>
                  <a:lnTo>
                    <a:pt x="350" y="2"/>
                  </a:lnTo>
                  <a:close/>
                  <a:moveTo>
                    <a:pt x="342" y="4"/>
                  </a:moveTo>
                  <a:lnTo>
                    <a:pt x="344" y="4"/>
                  </a:lnTo>
                  <a:lnTo>
                    <a:pt x="342" y="4"/>
                  </a:lnTo>
                  <a:lnTo>
                    <a:pt x="342" y="6"/>
                  </a:lnTo>
                  <a:lnTo>
                    <a:pt x="342" y="4"/>
                  </a:lnTo>
                  <a:close/>
                  <a:moveTo>
                    <a:pt x="348" y="2"/>
                  </a:moveTo>
                  <a:lnTo>
                    <a:pt x="350" y="2"/>
                  </a:lnTo>
                  <a:lnTo>
                    <a:pt x="348" y="2"/>
                  </a:lnTo>
                  <a:lnTo>
                    <a:pt x="350" y="2"/>
                  </a:lnTo>
                  <a:lnTo>
                    <a:pt x="348" y="2"/>
                  </a:lnTo>
                  <a:lnTo>
                    <a:pt x="350" y="2"/>
                  </a:lnTo>
                  <a:lnTo>
                    <a:pt x="348" y="2"/>
                  </a:lnTo>
                  <a:lnTo>
                    <a:pt x="350" y="2"/>
                  </a:lnTo>
                  <a:lnTo>
                    <a:pt x="348" y="2"/>
                  </a:lnTo>
                  <a:lnTo>
                    <a:pt x="350" y="2"/>
                  </a:lnTo>
                  <a:lnTo>
                    <a:pt x="348" y="2"/>
                  </a:lnTo>
                  <a:lnTo>
                    <a:pt x="350" y="2"/>
                  </a:lnTo>
                  <a:lnTo>
                    <a:pt x="348" y="2"/>
                  </a:lnTo>
                  <a:close/>
                  <a:moveTo>
                    <a:pt x="350" y="0"/>
                  </a:moveTo>
                  <a:lnTo>
                    <a:pt x="350" y="2"/>
                  </a:lnTo>
                  <a:lnTo>
                    <a:pt x="352" y="2"/>
                  </a:lnTo>
                  <a:lnTo>
                    <a:pt x="352" y="4"/>
                  </a:lnTo>
                  <a:lnTo>
                    <a:pt x="352" y="6"/>
                  </a:lnTo>
                  <a:lnTo>
                    <a:pt x="354" y="6"/>
                  </a:lnTo>
                  <a:lnTo>
                    <a:pt x="354" y="8"/>
                  </a:lnTo>
                  <a:lnTo>
                    <a:pt x="354" y="10"/>
                  </a:lnTo>
                  <a:lnTo>
                    <a:pt x="356" y="10"/>
                  </a:lnTo>
                  <a:lnTo>
                    <a:pt x="356" y="12"/>
                  </a:lnTo>
                  <a:lnTo>
                    <a:pt x="356" y="14"/>
                  </a:lnTo>
                  <a:lnTo>
                    <a:pt x="358" y="14"/>
                  </a:lnTo>
                  <a:lnTo>
                    <a:pt x="358" y="16"/>
                  </a:lnTo>
                  <a:lnTo>
                    <a:pt x="358" y="18"/>
                  </a:lnTo>
                  <a:lnTo>
                    <a:pt x="360" y="18"/>
                  </a:lnTo>
                  <a:lnTo>
                    <a:pt x="360" y="20"/>
                  </a:lnTo>
                  <a:lnTo>
                    <a:pt x="362" y="20"/>
                  </a:lnTo>
                  <a:lnTo>
                    <a:pt x="362" y="22"/>
                  </a:lnTo>
                  <a:lnTo>
                    <a:pt x="364" y="22"/>
                  </a:lnTo>
                  <a:lnTo>
                    <a:pt x="364" y="24"/>
                  </a:lnTo>
                  <a:lnTo>
                    <a:pt x="364" y="26"/>
                  </a:lnTo>
                  <a:lnTo>
                    <a:pt x="366" y="26"/>
                  </a:lnTo>
                  <a:lnTo>
                    <a:pt x="366" y="28"/>
                  </a:lnTo>
                  <a:lnTo>
                    <a:pt x="368" y="28"/>
                  </a:lnTo>
                  <a:lnTo>
                    <a:pt x="368" y="30"/>
                  </a:lnTo>
                  <a:lnTo>
                    <a:pt x="370" y="30"/>
                  </a:lnTo>
                  <a:lnTo>
                    <a:pt x="370" y="32"/>
                  </a:lnTo>
                  <a:lnTo>
                    <a:pt x="372" y="32"/>
                  </a:lnTo>
                  <a:lnTo>
                    <a:pt x="372" y="34"/>
                  </a:lnTo>
                  <a:lnTo>
                    <a:pt x="374" y="34"/>
                  </a:lnTo>
                  <a:lnTo>
                    <a:pt x="374" y="36"/>
                  </a:lnTo>
                  <a:lnTo>
                    <a:pt x="374" y="38"/>
                  </a:lnTo>
                  <a:lnTo>
                    <a:pt x="376" y="38"/>
                  </a:lnTo>
                  <a:lnTo>
                    <a:pt x="374" y="38"/>
                  </a:lnTo>
                  <a:lnTo>
                    <a:pt x="374" y="36"/>
                  </a:lnTo>
                  <a:lnTo>
                    <a:pt x="372" y="36"/>
                  </a:lnTo>
                  <a:lnTo>
                    <a:pt x="372" y="34"/>
                  </a:lnTo>
                  <a:lnTo>
                    <a:pt x="370" y="34"/>
                  </a:lnTo>
                  <a:lnTo>
                    <a:pt x="372" y="34"/>
                  </a:lnTo>
                  <a:lnTo>
                    <a:pt x="370" y="34"/>
                  </a:lnTo>
                  <a:lnTo>
                    <a:pt x="372" y="34"/>
                  </a:lnTo>
                  <a:lnTo>
                    <a:pt x="372" y="32"/>
                  </a:lnTo>
                  <a:lnTo>
                    <a:pt x="372" y="34"/>
                  </a:lnTo>
                  <a:lnTo>
                    <a:pt x="370" y="34"/>
                  </a:lnTo>
                  <a:lnTo>
                    <a:pt x="370" y="32"/>
                  </a:lnTo>
                  <a:lnTo>
                    <a:pt x="370" y="34"/>
                  </a:lnTo>
                  <a:lnTo>
                    <a:pt x="370" y="32"/>
                  </a:lnTo>
                  <a:lnTo>
                    <a:pt x="370" y="30"/>
                  </a:lnTo>
                  <a:lnTo>
                    <a:pt x="368" y="30"/>
                  </a:lnTo>
                  <a:lnTo>
                    <a:pt x="366" y="30"/>
                  </a:lnTo>
                  <a:lnTo>
                    <a:pt x="368" y="30"/>
                  </a:lnTo>
                  <a:lnTo>
                    <a:pt x="366" y="30"/>
                  </a:lnTo>
                  <a:lnTo>
                    <a:pt x="366" y="28"/>
                  </a:lnTo>
                  <a:lnTo>
                    <a:pt x="364" y="28"/>
                  </a:lnTo>
                  <a:lnTo>
                    <a:pt x="366" y="28"/>
                  </a:lnTo>
                  <a:lnTo>
                    <a:pt x="364" y="28"/>
                  </a:lnTo>
                  <a:lnTo>
                    <a:pt x="366" y="28"/>
                  </a:lnTo>
                  <a:lnTo>
                    <a:pt x="366" y="26"/>
                  </a:lnTo>
                  <a:lnTo>
                    <a:pt x="364" y="26"/>
                  </a:lnTo>
                  <a:lnTo>
                    <a:pt x="362" y="26"/>
                  </a:lnTo>
                  <a:lnTo>
                    <a:pt x="364" y="26"/>
                  </a:lnTo>
                  <a:lnTo>
                    <a:pt x="362" y="26"/>
                  </a:lnTo>
                  <a:lnTo>
                    <a:pt x="362" y="24"/>
                  </a:lnTo>
                  <a:lnTo>
                    <a:pt x="362" y="22"/>
                  </a:lnTo>
                  <a:lnTo>
                    <a:pt x="362" y="24"/>
                  </a:lnTo>
                  <a:lnTo>
                    <a:pt x="362" y="22"/>
                  </a:lnTo>
                  <a:lnTo>
                    <a:pt x="362" y="24"/>
                  </a:lnTo>
                  <a:lnTo>
                    <a:pt x="362" y="22"/>
                  </a:lnTo>
                  <a:lnTo>
                    <a:pt x="360" y="22"/>
                  </a:lnTo>
                  <a:lnTo>
                    <a:pt x="360" y="20"/>
                  </a:lnTo>
                  <a:lnTo>
                    <a:pt x="360" y="18"/>
                  </a:lnTo>
                  <a:lnTo>
                    <a:pt x="358" y="18"/>
                  </a:lnTo>
                  <a:lnTo>
                    <a:pt x="358" y="16"/>
                  </a:lnTo>
                  <a:lnTo>
                    <a:pt x="358" y="18"/>
                  </a:lnTo>
                  <a:lnTo>
                    <a:pt x="358" y="16"/>
                  </a:lnTo>
                  <a:lnTo>
                    <a:pt x="358" y="18"/>
                  </a:lnTo>
                  <a:lnTo>
                    <a:pt x="358" y="16"/>
                  </a:lnTo>
                  <a:lnTo>
                    <a:pt x="358" y="18"/>
                  </a:lnTo>
                  <a:lnTo>
                    <a:pt x="358" y="16"/>
                  </a:lnTo>
                  <a:lnTo>
                    <a:pt x="356" y="16"/>
                  </a:lnTo>
                  <a:lnTo>
                    <a:pt x="358" y="16"/>
                  </a:lnTo>
                  <a:lnTo>
                    <a:pt x="356" y="16"/>
                  </a:lnTo>
                  <a:lnTo>
                    <a:pt x="356" y="14"/>
                  </a:lnTo>
                  <a:lnTo>
                    <a:pt x="356" y="12"/>
                  </a:lnTo>
                  <a:lnTo>
                    <a:pt x="354" y="12"/>
                  </a:lnTo>
                  <a:lnTo>
                    <a:pt x="356" y="12"/>
                  </a:lnTo>
                  <a:lnTo>
                    <a:pt x="354" y="12"/>
                  </a:lnTo>
                  <a:lnTo>
                    <a:pt x="354" y="10"/>
                  </a:lnTo>
                  <a:lnTo>
                    <a:pt x="354" y="8"/>
                  </a:lnTo>
                  <a:lnTo>
                    <a:pt x="352" y="8"/>
                  </a:lnTo>
                  <a:lnTo>
                    <a:pt x="354" y="8"/>
                  </a:lnTo>
                  <a:lnTo>
                    <a:pt x="352" y="8"/>
                  </a:lnTo>
                  <a:lnTo>
                    <a:pt x="354" y="8"/>
                  </a:lnTo>
                  <a:lnTo>
                    <a:pt x="352" y="8"/>
                  </a:lnTo>
                  <a:lnTo>
                    <a:pt x="354" y="8"/>
                  </a:lnTo>
                  <a:lnTo>
                    <a:pt x="352" y="8"/>
                  </a:lnTo>
                  <a:lnTo>
                    <a:pt x="352" y="6"/>
                  </a:lnTo>
                  <a:lnTo>
                    <a:pt x="352" y="8"/>
                  </a:lnTo>
                  <a:lnTo>
                    <a:pt x="352" y="6"/>
                  </a:lnTo>
                  <a:lnTo>
                    <a:pt x="352" y="8"/>
                  </a:lnTo>
                  <a:lnTo>
                    <a:pt x="352" y="6"/>
                  </a:lnTo>
                  <a:lnTo>
                    <a:pt x="352" y="8"/>
                  </a:lnTo>
                  <a:lnTo>
                    <a:pt x="352" y="6"/>
                  </a:lnTo>
                  <a:lnTo>
                    <a:pt x="350" y="6"/>
                  </a:lnTo>
                  <a:lnTo>
                    <a:pt x="352" y="6"/>
                  </a:lnTo>
                  <a:lnTo>
                    <a:pt x="350" y="6"/>
                  </a:lnTo>
                  <a:lnTo>
                    <a:pt x="352" y="4"/>
                  </a:lnTo>
                  <a:lnTo>
                    <a:pt x="352" y="6"/>
                  </a:lnTo>
                  <a:lnTo>
                    <a:pt x="352" y="4"/>
                  </a:lnTo>
                  <a:lnTo>
                    <a:pt x="350" y="4"/>
                  </a:lnTo>
                  <a:lnTo>
                    <a:pt x="350" y="6"/>
                  </a:lnTo>
                  <a:lnTo>
                    <a:pt x="350" y="4"/>
                  </a:lnTo>
                  <a:lnTo>
                    <a:pt x="350" y="6"/>
                  </a:lnTo>
                  <a:lnTo>
                    <a:pt x="350" y="4"/>
                  </a:lnTo>
                  <a:lnTo>
                    <a:pt x="352" y="4"/>
                  </a:lnTo>
                  <a:lnTo>
                    <a:pt x="350" y="4"/>
                  </a:lnTo>
                  <a:lnTo>
                    <a:pt x="350" y="2"/>
                  </a:lnTo>
                  <a:lnTo>
                    <a:pt x="350" y="0"/>
                  </a:lnTo>
                  <a:lnTo>
                    <a:pt x="350" y="2"/>
                  </a:lnTo>
                  <a:lnTo>
                    <a:pt x="350" y="0"/>
                  </a:lnTo>
                  <a:lnTo>
                    <a:pt x="350" y="2"/>
                  </a:lnTo>
                  <a:lnTo>
                    <a:pt x="348" y="2"/>
                  </a:lnTo>
                  <a:lnTo>
                    <a:pt x="350" y="2"/>
                  </a:lnTo>
                  <a:lnTo>
                    <a:pt x="348" y="2"/>
                  </a:lnTo>
                  <a:lnTo>
                    <a:pt x="350" y="2"/>
                  </a:lnTo>
                  <a:lnTo>
                    <a:pt x="348" y="2"/>
                  </a:lnTo>
                  <a:lnTo>
                    <a:pt x="348" y="0"/>
                  </a:lnTo>
                  <a:lnTo>
                    <a:pt x="350" y="0"/>
                  </a:lnTo>
                  <a:close/>
                  <a:moveTo>
                    <a:pt x="348" y="2"/>
                  </a:moveTo>
                  <a:lnTo>
                    <a:pt x="348" y="0"/>
                  </a:lnTo>
                  <a:lnTo>
                    <a:pt x="348" y="2"/>
                  </a:lnTo>
                  <a:close/>
                  <a:moveTo>
                    <a:pt x="348" y="2"/>
                  </a:moveTo>
                  <a:lnTo>
                    <a:pt x="348" y="4"/>
                  </a:lnTo>
                  <a:lnTo>
                    <a:pt x="350" y="4"/>
                  </a:lnTo>
                  <a:lnTo>
                    <a:pt x="348" y="4"/>
                  </a:lnTo>
                  <a:lnTo>
                    <a:pt x="346" y="4"/>
                  </a:lnTo>
                  <a:lnTo>
                    <a:pt x="346" y="6"/>
                  </a:lnTo>
                  <a:lnTo>
                    <a:pt x="346" y="4"/>
                  </a:lnTo>
                  <a:lnTo>
                    <a:pt x="344" y="4"/>
                  </a:lnTo>
                  <a:lnTo>
                    <a:pt x="344" y="2"/>
                  </a:lnTo>
                  <a:lnTo>
                    <a:pt x="346" y="2"/>
                  </a:lnTo>
                  <a:lnTo>
                    <a:pt x="348" y="2"/>
                  </a:lnTo>
                  <a:lnTo>
                    <a:pt x="348" y="0"/>
                  </a:lnTo>
                  <a:lnTo>
                    <a:pt x="348" y="2"/>
                  </a:lnTo>
                  <a:close/>
                  <a:moveTo>
                    <a:pt x="112" y="50"/>
                  </a:moveTo>
                  <a:lnTo>
                    <a:pt x="112" y="48"/>
                  </a:lnTo>
                  <a:lnTo>
                    <a:pt x="114" y="48"/>
                  </a:lnTo>
                  <a:lnTo>
                    <a:pt x="116" y="48"/>
                  </a:lnTo>
                  <a:lnTo>
                    <a:pt x="118" y="48"/>
                  </a:lnTo>
                  <a:lnTo>
                    <a:pt x="120" y="48"/>
                  </a:lnTo>
                  <a:lnTo>
                    <a:pt x="122" y="48"/>
                  </a:lnTo>
                  <a:lnTo>
                    <a:pt x="124" y="48"/>
                  </a:lnTo>
                  <a:lnTo>
                    <a:pt x="126" y="48"/>
                  </a:lnTo>
                  <a:lnTo>
                    <a:pt x="128" y="48"/>
                  </a:lnTo>
                  <a:lnTo>
                    <a:pt x="128" y="46"/>
                  </a:lnTo>
                  <a:lnTo>
                    <a:pt x="130" y="46"/>
                  </a:lnTo>
                  <a:lnTo>
                    <a:pt x="132" y="46"/>
                  </a:lnTo>
                  <a:lnTo>
                    <a:pt x="134" y="46"/>
                  </a:lnTo>
                  <a:lnTo>
                    <a:pt x="136" y="46"/>
                  </a:lnTo>
                  <a:lnTo>
                    <a:pt x="138" y="46"/>
                  </a:lnTo>
                  <a:lnTo>
                    <a:pt x="140" y="46"/>
                  </a:lnTo>
                  <a:lnTo>
                    <a:pt x="142" y="46"/>
                  </a:lnTo>
                  <a:lnTo>
                    <a:pt x="142" y="44"/>
                  </a:lnTo>
                  <a:lnTo>
                    <a:pt x="142" y="44"/>
                  </a:lnTo>
                  <a:lnTo>
                    <a:pt x="144" y="44"/>
                  </a:lnTo>
                  <a:lnTo>
                    <a:pt x="146" y="44"/>
                  </a:lnTo>
                  <a:lnTo>
                    <a:pt x="148" y="44"/>
                  </a:lnTo>
                  <a:lnTo>
                    <a:pt x="150" y="44"/>
                  </a:lnTo>
                  <a:lnTo>
                    <a:pt x="152" y="44"/>
                  </a:lnTo>
                  <a:lnTo>
                    <a:pt x="154" y="44"/>
                  </a:lnTo>
                  <a:lnTo>
                    <a:pt x="154" y="42"/>
                  </a:lnTo>
                  <a:lnTo>
                    <a:pt x="156" y="42"/>
                  </a:lnTo>
                  <a:lnTo>
                    <a:pt x="158" y="42"/>
                  </a:lnTo>
                  <a:lnTo>
                    <a:pt x="160" y="42"/>
                  </a:lnTo>
                  <a:lnTo>
                    <a:pt x="162" y="42"/>
                  </a:lnTo>
                  <a:lnTo>
                    <a:pt x="164" y="42"/>
                  </a:lnTo>
                  <a:lnTo>
                    <a:pt x="166" y="42"/>
                  </a:lnTo>
                  <a:lnTo>
                    <a:pt x="168" y="42"/>
                  </a:lnTo>
                  <a:lnTo>
                    <a:pt x="168" y="40"/>
                  </a:lnTo>
                  <a:lnTo>
                    <a:pt x="170" y="40"/>
                  </a:lnTo>
                  <a:lnTo>
                    <a:pt x="172" y="40"/>
                  </a:lnTo>
                  <a:lnTo>
                    <a:pt x="174" y="40"/>
                  </a:lnTo>
                  <a:lnTo>
                    <a:pt x="176" y="40"/>
                  </a:lnTo>
                  <a:lnTo>
                    <a:pt x="178" y="40"/>
                  </a:lnTo>
                  <a:lnTo>
                    <a:pt x="180" y="38"/>
                  </a:lnTo>
                  <a:lnTo>
                    <a:pt x="182" y="38"/>
                  </a:lnTo>
                  <a:lnTo>
                    <a:pt x="184" y="38"/>
                  </a:lnTo>
                  <a:lnTo>
                    <a:pt x="186" y="38"/>
                  </a:lnTo>
                  <a:lnTo>
                    <a:pt x="188" y="38"/>
                  </a:lnTo>
                  <a:lnTo>
                    <a:pt x="190" y="38"/>
                  </a:lnTo>
                  <a:lnTo>
                    <a:pt x="190" y="38"/>
                  </a:lnTo>
                  <a:lnTo>
                    <a:pt x="192" y="38"/>
                  </a:lnTo>
                  <a:lnTo>
                    <a:pt x="194" y="38"/>
                  </a:lnTo>
                  <a:lnTo>
                    <a:pt x="196" y="38"/>
                  </a:lnTo>
                  <a:lnTo>
                    <a:pt x="198" y="38"/>
                  </a:lnTo>
                  <a:lnTo>
                    <a:pt x="198" y="36"/>
                  </a:lnTo>
                  <a:lnTo>
                    <a:pt x="200" y="36"/>
                  </a:lnTo>
                  <a:lnTo>
                    <a:pt x="202" y="36"/>
                  </a:lnTo>
                  <a:lnTo>
                    <a:pt x="204" y="36"/>
                  </a:lnTo>
                  <a:lnTo>
                    <a:pt x="206" y="36"/>
                  </a:lnTo>
                  <a:lnTo>
                    <a:pt x="208" y="36"/>
                  </a:lnTo>
                  <a:lnTo>
                    <a:pt x="208" y="34"/>
                  </a:lnTo>
                  <a:lnTo>
                    <a:pt x="210" y="34"/>
                  </a:lnTo>
                  <a:lnTo>
                    <a:pt x="212" y="34"/>
                  </a:lnTo>
                  <a:lnTo>
                    <a:pt x="214" y="34"/>
                  </a:lnTo>
                  <a:lnTo>
                    <a:pt x="216" y="34"/>
                  </a:lnTo>
                  <a:lnTo>
                    <a:pt x="218" y="32"/>
                  </a:lnTo>
                  <a:lnTo>
                    <a:pt x="222" y="32"/>
                  </a:lnTo>
                  <a:lnTo>
                    <a:pt x="224" y="32"/>
                  </a:lnTo>
                  <a:lnTo>
                    <a:pt x="226" y="32"/>
                  </a:lnTo>
                  <a:lnTo>
                    <a:pt x="228" y="30"/>
                  </a:lnTo>
                  <a:lnTo>
                    <a:pt x="230" y="30"/>
                  </a:lnTo>
                  <a:lnTo>
                    <a:pt x="232" y="30"/>
                  </a:lnTo>
                  <a:lnTo>
                    <a:pt x="234" y="30"/>
                  </a:lnTo>
                  <a:lnTo>
                    <a:pt x="236" y="30"/>
                  </a:lnTo>
                  <a:lnTo>
                    <a:pt x="236" y="28"/>
                  </a:lnTo>
                  <a:lnTo>
                    <a:pt x="238" y="28"/>
                  </a:lnTo>
                  <a:lnTo>
                    <a:pt x="238" y="28"/>
                  </a:lnTo>
                  <a:lnTo>
                    <a:pt x="240" y="28"/>
                  </a:lnTo>
                  <a:lnTo>
                    <a:pt x="242" y="28"/>
                  </a:lnTo>
                  <a:lnTo>
                    <a:pt x="244" y="28"/>
                  </a:lnTo>
                  <a:lnTo>
                    <a:pt x="244" y="26"/>
                  </a:lnTo>
                  <a:lnTo>
                    <a:pt x="246" y="26"/>
                  </a:lnTo>
                  <a:lnTo>
                    <a:pt x="248" y="26"/>
                  </a:lnTo>
                  <a:lnTo>
                    <a:pt x="250" y="26"/>
                  </a:lnTo>
                  <a:lnTo>
                    <a:pt x="252" y="26"/>
                  </a:lnTo>
                  <a:lnTo>
                    <a:pt x="254" y="24"/>
                  </a:lnTo>
                  <a:lnTo>
                    <a:pt x="256" y="24"/>
                  </a:lnTo>
                  <a:lnTo>
                    <a:pt x="258" y="24"/>
                  </a:lnTo>
                  <a:lnTo>
                    <a:pt x="260" y="24"/>
                  </a:lnTo>
                  <a:lnTo>
                    <a:pt x="262" y="24"/>
                  </a:lnTo>
                  <a:lnTo>
                    <a:pt x="262" y="22"/>
                  </a:lnTo>
                  <a:lnTo>
                    <a:pt x="264" y="22"/>
                  </a:lnTo>
                  <a:lnTo>
                    <a:pt x="266" y="22"/>
                  </a:lnTo>
                  <a:lnTo>
                    <a:pt x="268" y="22"/>
                  </a:lnTo>
                  <a:lnTo>
                    <a:pt x="270" y="22"/>
                  </a:lnTo>
                  <a:lnTo>
                    <a:pt x="270" y="20"/>
                  </a:lnTo>
                  <a:lnTo>
                    <a:pt x="272" y="20"/>
                  </a:lnTo>
                  <a:lnTo>
                    <a:pt x="274" y="20"/>
                  </a:lnTo>
                  <a:lnTo>
                    <a:pt x="276" y="20"/>
                  </a:lnTo>
                  <a:lnTo>
                    <a:pt x="278" y="20"/>
                  </a:lnTo>
                  <a:lnTo>
                    <a:pt x="280" y="18"/>
                  </a:lnTo>
                  <a:lnTo>
                    <a:pt x="282" y="18"/>
                  </a:lnTo>
                  <a:lnTo>
                    <a:pt x="284" y="18"/>
                  </a:lnTo>
                  <a:lnTo>
                    <a:pt x="286" y="18"/>
                  </a:lnTo>
                  <a:lnTo>
                    <a:pt x="286" y="16"/>
                  </a:lnTo>
                  <a:lnTo>
                    <a:pt x="288" y="16"/>
                  </a:lnTo>
                  <a:lnTo>
                    <a:pt x="290" y="16"/>
                  </a:lnTo>
                  <a:lnTo>
                    <a:pt x="292" y="16"/>
                  </a:lnTo>
                  <a:lnTo>
                    <a:pt x="294" y="16"/>
                  </a:lnTo>
                  <a:lnTo>
                    <a:pt x="294" y="14"/>
                  </a:lnTo>
                  <a:lnTo>
                    <a:pt x="296" y="14"/>
                  </a:lnTo>
                  <a:lnTo>
                    <a:pt x="298" y="14"/>
                  </a:lnTo>
                  <a:lnTo>
                    <a:pt x="300" y="14"/>
                  </a:lnTo>
                  <a:lnTo>
                    <a:pt x="302" y="14"/>
                  </a:lnTo>
                  <a:lnTo>
                    <a:pt x="304" y="12"/>
                  </a:lnTo>
                  <a:lnTo>
                    <a:pt x="306" y="12"/>
                  </a:lnTo>
                  <a:lnTo>
                    <a:pt x="308" y="12"/>
                  </a:lnTo>
                  <a:lnTo>
                    <a:pt x="310" y="12"/>
                  </a:lnTo>
                  <a:lnTo>
                    <a:pt x="310" y="10"/>
                  </a:lnTo>
                  <a:lnTo>
                    <a:pt x="312" y="10"/>
                  </a:lnTo>
                  <a:lnTo>
                    <a:pt x="314" y="10"/>
                  </a:lnTo>
                  <a:lnTo>
                    <a:pt x="316" y="10"/>
                  </a:lnTo>
                  <a:lnTo>
                    <a:pt x="318" y="10"/>
                  </a:lnTo>
                  <a:lnTo>
                    <a:pt x="318" y="8"/>
                  </a:lnTo>
                  <a:lnTo>
                    <a:pt x="320" y="8"/>
                  </a:lnTo>
                  <a:lnTo>
                    <a:pt x="322" y="8"/>
                  </a:lnTo>
                  <a:lnTo>
                    <a:pt x="324" y="8"/>
                  </a:lnTo>
                  <a:lnTo>
                    <a:pt x="326" y="8"/>
                  </a:lnTo>
                  <a:lnTo>
                    <a:pt x="326" y="6"/>
                  </a:lnTo>
                  <a:lnTo>
                    <a:pt x="328" y="6"/>
                  </a:lnTo>
                  <a:lnTo>
                    <a:pt x="330" y="6"/>
                  </a:lnTo>
                  <a:lnTo>
                    <a:pt x="332" y="6"/>
                  </a:lnTo>
                  <a:lnTo>
                    <a:pt x="338" y="4"/>
                  </a:lnTo>
                  <a:lnTo>
                    <a:pt x="340" y="4"/>
                  </a:lnTo>
                  <a:lnTo>
                    <a:pt x="342" y="2"/>
                  </a:lnTo>
                  <a:lnTo>
                    <a:pt x="344" y="2"/>
                  </a:lnTo>
                  <a:lnTo>
                    <a:pt x="344" y="4"/>
                  </a:lnTo>
                  <a:lnTo>
                    <a:pt x="342" y="4"/>
                  </a:lnTo>
                  <a:lnTo>
                    <a:pt x="344" y="4"/>
                  </a:lnTo>
                  <a:lnTo>
                    <a:pt x="342" y="4"/>
                  </a:lnTo>
                  <a:lnTo>
                    <a:pt x="342" y="6"/>
                  </a:lnTo>
                  <a:lnTo>
                    <a:pt x="340" y="6"/>
                  </a:lnTo>
                  <a:lnTo>
                    <a:pt x="342" y="6"/>
                  </a:lnTo>
                  <a:lnTo>
                    <a:pt x="344" y="6"/>
                  </a:lnTo>
                  <a:lnTo>
                    <a:pt x="344" y="8"/>
                  </a:lnTo>
                  <a:lnTo>
                    <a:pt x="346" y="8"/>
                  </a:lnTo>
                  <a:lnTo>
                    <a:pt x="348" y="8"/>
                  </a:lnTo>
                  <a:lnTo>
                    <a:pt x="346" y="8"/>
                  </a:lnTo>
                  <a:lnTo>
                    <a:pt x="346" y="10"/>
                  </a:lnTo>
                  <a:lnTo>
                    <a:pt x="348" y="10"/>
                  </a:lnTo>
                  <a:lnTo>
                    <a:pt x="348" y="12"/>
                  </a:lnTo>
                  <a:lnTo>
                    <a:pt x="350" y="12"/>
                  </a:lnTo>
                  <a:lnTo>
                    <a:pt x="350" y="10"/>
                  </a:lnTo>
                  <a:lnTo>
                    <a:pt x="348" y="10"/>
                  </a:lnTo>
                  <a:lnTo>
                    <a:pt x="350" y="10"/>
                  </a:lnTo>
                  <a:lnTo>
                    <a:pt x="350" y="12"/>
                  </a:lnTo>
                  <a:lnTo>
                    <a:pt x="348" y="12"/>
                  </a:lnTo>
                  <a:lnTo>
                    <a:pt x="350" y="12"/>
                  </a:lnTo>
                  <a:lnTo>
                    <a:pt x="348" y="12"/>
                  </a:lnTo>
                  <a:lnTo>
                    <a:pt x="350" y="12"/>
                  </a:lnTo>
                  <a:lnTo>
                    <a:pt x="348" y="12"/>
                  </a:lnTo>
                  <a:lnTo>
                    <a:pt x="348" y="10"/>
                  </a:lnTo>
                  <a:lnTo>
                    <a:pt x="350" y="10"/>
                  </a:lnTo>
                  <a:lnTo>
                    <a:pt x="348" y="10"/>
                  </a:lnTo>
                  <a:lnTo>
                    <a:pt x="350" y="10"/>
                  </a:lnTo>
                  <a:lnTo>
                    <a:pt x="350" y="8"/>
                  </a:lnTo>
                  <a:lnTo>
                    <a:pt x="348" y="8"/>
                  </a:lnTo>
                  <a:lnTo>
                    <a:pt x="350" y="8"/>
                  </a:lnTo>
                  <a:lnTo>
                    <a:pt x="350" y="10"/>
                  </a:lnTo>
                  <a:lnTo>
                    <a:pt x="350" y="12"/>
                  </a:lnTo>
                  <a:lnTo>
                    <a:pt x="352" y="12"/>
                  </a:lnTo>
                  <a:lnTo>
                    <a:pt x="352" y="14"/>
                  </a:lnTo>
                  <a:lnTo>
                    <a:pt x="352" y="16"/>
                  </a:lnTo>
                  <a:lnTo>
                    <a:pt x="354" y="16"/>
                  </a:lnTo>
                  <a:lnTo>
                    <a:pt x="354" y="18"/>
                  </a:lnTo>
                  <a:lnTo>
                    <a:pt x="356" y="18"/>
                  </a:lnTo>
                  <a:lnTo>
                    <a:pt x="356" y="20"/>
                  </a:lnTo>
                  <a:lnTo>
                    <a:pt x="356" y="18"/>
                  </a:lnTo>
                  <a:lnTo>
                    <a:pt x="356" y="20"/>
                  </a:lnTo>
                  <a:lnTo>
                    <a:pt x="356" y="22"/>
                  </a:lnTo>
                  <a:lnTo>
                    <a:pt x="356" y="20"/>
                  </a:lnTo>
                  <a:lnTo>
                    <a:pt x="358" y="20"/>
                  </a:lnTo>
                  <a:lnTo>
                    <a:pt x="358" y="22"/>
                  </a:lnTo>
                  <a:lnTo>
                    <a:pt x="358" y="20"/>
                  </a:lnTo>
                  <a:lnTo>
                    <a:pt x="358" y="22"/>
                  </a:lnTo>
                  <a:lnTo>
                    <a:pt x="358" y="20"/>
                  </a:lnTo>
                  <a:lnTo>
                    <a:pt x="358" y="22"/>
                  </a:lnTo>
                  <a:lnTo>
                    <a:pt x="358" y="24"/>
                  </a:lnTo>
                  <a:lnTo>
                    <a:pt x="358" y="22"/>
                  </a:lnTo>
                  <a:lnTo>
                    <a:pt x="358" y="24"/>
                  </a:lnTo>
                  <a:lnTo>
                    <a:pt x="360" y="24"/>
                  </a:lnTo>
                  <a:lnTo>
                    <a:pt x="358" y="24"/>
                  </a:lnTo>
                  <a:lnTo>
                    <a:pt x="360" y="24"/>
                  </a:lnTo>
                  <a:lnTo>
                    <a:pt x="360" y="26"/>
                  </a:lnTo>
                  <a:lnTo>
                    <a:pt x="358" y="26"/>
                  </a:lnTo>
                  <a:lnTo>
                    <a:pt x="358" y="24"/>
                  </a:lnTo>
                  <a:lnTo>
                    <a:pt x="356" y="24"/>
                  </a:lnTo>
                  <a:lnTo>
                    <a:pt x="356" y="22"/>
                  </a:lnTo>
                  <a:lnTo>
                    <a:pt x="354" y="22"/>
                  </a:lnTo>
                  <a:lnTo>
                    <a:pt x="352" y="22"/>
                  </a:lnTo>
                  <a:lnTo>
                    <a:pt x="350" y="22"/>
                  </a:lnTo>
                  <a:lnTo>
                    <a:pt x="350" y="24"/>
                  </a:lnTo>
                  <a:lnTo>
                    <a:pt x="348" y="24"/>
                  </a:lnTo>
                  <a:lnTo>
                    <a:pt x="346" y="24"/>
                  </a:lnTo>
                  <a:lnTo>
                    <a:pt x="346" y="26"/>
                  </a:lnTo>
                  <a:lnTo>
                    <a:pt x="344" y="26"/>
                  </a:lnTo>
                  <a:lnTo>
                    <a:pt x="342" y="26"/>
                  </a:lnTo>
                  <a:lnTo>
                    <a:pt x="342" y="28"/>
                  </a:lnTo>
                  <a:lnTo>
                    <a:pt x="342" y="30"/>
                  </a:lnTo>
                  <a:lnTo>
                    <a:pt x="340" y="30"/>
                  </a:lnTo>
                  <a:lnTo>
                    <a:pt x="340" y="28"/>
                  </a:lnTo>
                  <a:lnTo>
                    <a:pt x="340" y="30"/>
                  </a:lnTo>
                  <a:lnTo>
                    <a:pt x="340" y="28"/>
                  </a:lnTo>
                  <a:lnTo>
                    <a:pt x="340" y="30"/>
                  </a:lnTo>
                  <a:lnTo>
                    <a:pt x="338" y="30"/>
                  </a:lnTo>
                  <a:lnTo>
                    <a:pt x="336" y="30"/>
                  </a:lnTo>
                  <a:lnTo>
                    <a:pt x="336" y="32"/>
                  </a:lnTo>
                  <a:lnTo>
                    <a:pt x="336" y="30"/>
                  </a:lnTo>
                  <a:lnTo>
                    <a:pt x="336" y="32"/>
                  </a:lnTo>
                  <a:lnTo>
                    <a:pt x="334" y="32"/>
                  </a:lnTo>
                  <a:lnTo>
                    <a:pt x="334" y="32"/>
                  </a:lnTo>
                  <a:lnTo>
                    <a:pt x="334" y="34"/>
                  </a:lnTo>
                  <a:lnTo>
                    <a:pt x="334" y="36"/>
                  </a:lnTo>
                  <a:lnTo>
                    <a:pt x="332" y="36"/>
                  </a:lnTo>
                  <a:lnTo>
                    <a:pt x="332" y="38"/>
                  </a:lnTo>
                  <a:lnTo>
                    <a:pt x="330" y="38"/>
                  </a:lnTo>
                  <a:lnTo>
                    <a:pt x="328" y="38"/>
                  </a:lnTo>
                  <a:lnTo>
                    <a:pt x="328" y="36"/>
                  </a:lnTo>
                  <a:lnTo>
                    <a:pt x="326" y="36"/>
                  </a:lnTo>
                  <a:lnTo>
                    <a:pt x="324" y="36"/>
                  </a:lnTo>
                  <a:lnTo>
                    <a:pt x="326" y="36"/>
                  </a:lnTo>
                  <a:lnTo>
                    <a:pt x="324" y="36"/>
                  </a:lnTo>
                  <a:lnTo>
                    <a:pt x="326" y="36"/>
                  </a:lnTo>
                  <a:lnTo>
                    <a:pt x="326" y="38"/>
                  </a:lnTo>
                  <a:lnTo>
                    <a:pt x="324" y="38"/>
                  </a:lnTo>
                  <a:lnTo>
                    <a:pt x="322" y="38"/>
                  </a:lnTo>
                  <a:lnTo>
                    <a:pt x="324" y="38"/>
                  </a:lnTo>
                  <a:lnTo>
                    <a:pt x="324" y="40"/>
                  </a:lnTo>
                  <a:lnTo>
                    <a:pt x="322" y="40"/>
                  </a:lnTo>
                  <a:lnTo>
                    <a:pt x="322" y="42"/>
                  </a:lnTo>
                  <a:lnTo>
                    <a:pt x="324" y="42"/>
                  </a:lnTo>
                  <a:lnTo>
                    <a:pt x="324" y="40"/>
                  </a:lnTo>
                  <a:lnTo>
                    <a:pt x="324" y="42"/>
                  </a:lnTo>
                  <a:lnTo>
                    <a:pt x="324" y="40"/>
                  </a:lnTo>
                  <a:lnTo>
                    <a:pt x="326" y="40"/>
                  </a:lnTo>
                  <a:lnTo>
                    <a:pt x="328" y="40"/>
                  </a:lnTo>
                  <a:lnTo>
                    <a:pt x="330" y="40"/>
                  </a:lnTo>
                  <a:lnTo>
                    <a:pt x="330" y="38"/>
                  </a:lnTo>
                  <a:lnTo>
                    <a:pt x="332" y="38"/>
                  </a:lnTo>
                  <a:lnTo>
                    <a:pt x="334" y="38"/>
                  </a:lnTo>
                  <a:lnTo>
                    <a:pt x="334" y="38"/>
                  </a:lnTo>
                  <a:lnTo>
                    <a:pt x="334" y="38"/>
                  </a:lnTo>
                  <a:lnTo>
                    <a:pt x="336" y="38"/>
                  </a:lnTo>
                  <a:lnTo>
                    <a:pt x="336" y="38"/>
                  </a:lnTo>
                  <a:lnTo>
                    <a:pt x="338" y="38"/>
                  </a:lnTo>
                  <a:lnTo>
                    <a:pt x="336" y="38"/>
                  </a:lnTo>
                  <a:lnTo>
                    <a:pt x="338" y="38"/>
                  </a:lnTo>
                  <a:lnTo>
                    <a:pt x="338" y="38"/>
                  </a:lnTo>
                  <a:lnTo>
                    <a:pt x="338" y="38"/>
                  </a:lnTo>
                  <a:lnTo>
                    <a:pt x="340" y="38"/>
                  </a:lnTo>
                  <a:lnTo>
                    <a:pt x="342" y="38"/>
                  </a:lnTo>
                  <a:lnTo>
                    <a:pt x="342" y="40"/>
                  </a:lnTo>
                  <a:lnTo>
                    <a:pt x="340" y="40"/>
                  </a:lnTo>
                  <a:lnTo>
                    <a:pt x="342" y="40"/>
                  </a:lnTo>
                  <a:lnTo>
                    <a:pt x="340" y="40"/>
                  </a:lnTo>
                  <a:lnTo>
                    <a:pt x="342" y="40"/>
                  </a:lnTo>
                  <a:lnTo>
                    <a:pt x="342" y="38"/>
                  </a:lnTo>
                  <a:lnTo>
                    <a:pt x="342" y="38"/>
                  </a:lnTo>
                  <a:lnTo>
                    <a:pt x="340" y="38"/>
                  </a:lnTo>
                  <a:lnTo>
                    <a:pt x="340" y="38"/>
                  </a:lnTo>
                  <a:lnTo>
                    <a:pt x="340" y="38"/>
                  </a:lnTo>
                  <a:lnTo>
                    <a:pt x="338" y="38"/>
                  </a:lnTo>
                  <a:lnTo>
                    <a:pt x="340" y="38"/>
                  </a:lnTo>
                  <a:lnTo>
                    <a:pt x="340" y="36"/>
                  </a:lnTo>
                  <a:lnTo>
                    <a:pt x="342" y="36"/>
                  </a:lnTo>
                  <a:lnTo>
                    <a:pt x="342" y="34"/>
                  </a:lnTo>
                  <a:lnTo>
                    <a:pt x="344" y="34"/>
                  </a:lnTo>
                  <a:lnTo>
                    <a:pt x="346" y="34"/>
                  </a:lnTo>
                  <a:lnTo>
                    <a:pt x="348" y="34"/>
                  </a:lnTo>
                  <a:lnTo>
                    <a:pt x="350" y="34"/>
                  </a:lnTo>
                  <a:lnTo>
                    <a:pt x="352" y="34"/>
                  </a:lnTo>
                  <a:lnTo>
                    <a:pt x="352" y="36"/>
                  </a:lnTo>
                  <a:lnTo>
                    <a:pt x="352" y="34"/>
                  </a:lnTo>
                  <a:lnTo>
                    <a:pt x="352" y="36"/>
                  </a:lnTo>
                  <a:lnTo>
                    <a:pt x="352" y="34"/>
                  </a:lnTo>
                  <a:lnTo>
                    <a:pt x="352" y="36"/>
                  </a:lnTo>
                  <a:lnTo>
                    <a:pt x="350" y="36"/>
                  </a:lnTo>
                  <a:lnTo>
                    <a:pt x="350" y="34"/>
                  </a:lnTo>
                  <a:lnTo>
                    <a:pt x="350" y="36"/>
                  </a:lnTo>
                  <a:lnTo>
                    <a:pt x="348" y="36"/>
                  </a:lnTo>
                  <a:lnTo>
                    <a:pt x="346" y="36"/>
                  </a:lnTo>
                  <a:lnTo>
                    <a:pt x="348" y="36"/>
                  </a:lnTo>
                  <a:lnTo>
                    <a:pt x="346" y="36"/>
                  </a:lnTo>
                  <a:lnTo>
                    <a:pt x="348" y="36"/>
                  </a:lnTo>
                  <a:lnTo>
                    <a:pt x="348" y="38"/>
                  </a:lnTo>
                  <a:lnTo>
                    <a:pt x="350" y="38"/>
                  </a:lnTo>
                  <a:lnTo>
                    <a:pt x="350" y="36"/>
                  </a:lnTo>
                  <a:lnTo>
                    <a:pt x="352" y="36"/>
                  </a:lnTo>
                  <a:lnTo>
                    <a:pt x="352" y="38"/>
                  </a:lnTo>
                  <a:lnTo>
                    <a:pt x="352" y="38"/>
                  </a:lnTo>
                  <a:lnTo>
                    <a:pt x="350" y="38"/>
                  </a:lnTo>
                  <a:lnTo>
                    <a:pt x="348" y="38"/>
                  </a:lnTo>
                  <a:lnTo>
                    <a:pt x="350" y="38"/>
                  </a:lnTo>
                  <a:lnTo>
                    <a:pt x="352" y="38"/>
                  </a:lnTo>
                  <a:lnTo>
                    <a:pt x="352" y="40"/>
                  </a:lnTo>
                  <a:lnTo>
                    <a:pt x="352" y="42"/>
                  </a:lnTo>
                  <a:lnTo>
                    <a:pt x="352" y="44"/>
                  </a:lnTo>
                  <a:lnTo>
                    <a:pt x="352" y="42"/>
                  </a:lnTo>
                  <a:lnTo>
                    <a:pt x="352" y="44"/>
                  </a:lnTo>
                  <a:lnTo>
                    <a:pt x="352" y="42"/>
                  </a:lnTo>
                  <a:lnTo>
                    <a:pt x="350" y="42"/>
                  </a:lnTo>
                  <a:lnTo>
                    <a:pt x="350" y="44"/>
                  </a:lnTo>
                  <a:lnTo>
                    <a:pt x="352" y="44"/>
                  </a:lnTo>
                  <a:lnTo>
                    <a:pt x="354" y="44"/>
                  </a:lnTo>
                  <a:lnTo>
                    <a:pt x="354" y="46"/>
                  </a:lnTo>
                  <a:lnTo>
                    <a:pt x="354" y="48"/>
                  </a:lnTo>
                  <a:lnTo>
                    <a:pt x="352" y="48"/>
                  </a:lnTo>
                  <a:lnTo>
                    <a:pt x="350" y="48"/>
                  </a:lnTo>
                  <a:lnTo>
                    <a:pt x="348" y="48"/>
                  </a:lnTo>
                  <a:lnTo>
                    <a:pt x="348" y="50"/>
                  </a:lnTo>
                  <a:lnTo>
                    <a:pt x="348" y="52"/>
                  </a:lnTo>
                  <a:lnTo>
                    <a:pt x="348" y="50"/>
                  </a:lnTo>
                  <a:lnTo>
                    <a:pt x="348" y="48"/>
                  </a:lnTo>
                  <a:lnTo>
                    <a:pt x="350" y="48"/>
                  </a:lnTo>
                  <a:lnTo>
                    <a:pt x="352" y="48"/>
                  </a:lnTo>
                  <a:lnTo>
                    <a:pt x="352" y="50"/>
                  </a:lnTo>
                  <a:lnTo>
                    <a:pt x="352" y="48"/>
                  </a:lnTo>
                  <a:lnTo>
                    <a:pt x="352" y="50"/>
                  </a:lnTo>
                  <a:lnTo>
                    <a:pt x="352" y="48"/>
                  </a:lnTo>
                  <a:lnTo>
                    <a:pt x="352" y="50"/>
                  </a:lnTo>
                  <a:lnTo>
                    <a:pt x="354" y="50"/>
                  </a:lnTo>
                  <a:lnTo>
                    <a:pt x="354" y="48"/>
                  </a:lnTo>
                  <a:lnTo>
                    <a:pt x="354" y="50"/>
                  </a:lnTo>
                  <a:lnTo>
                    <a:pt x="354" y="48"/>
                  </a:lnTo>
                  <a:lnTo>
                    <a:pt x="354" y="50"/>
                  </a:lnTo>
                  <a:lnTo>
                    <a:pt x="354" y="48"/>
                  </a:lnTo>
                  <a:lnTo>
                    <a:pt x="354" y="50"/>
                  </a:lnTo>
                  <a:lnTo>
                    <a:pt x="356" y="50"/>
                  </a:lnTo>
                  <a:lnTo>
                    <a:pt x="356" y="48"/>
                  </a:lnTo>
                  <a:lnTo>
                    <a:pt x="356" y="46"/>
                  </a:lnTo>
                  <a:lnTo>
                    <a:pt x="356" y="44"/>
                  </a:lnTo>
                  <a:lnTo>
                    <a:pt x="356" y="42"/>
                  </a:lnTo>
                  <a:lnTo>
                    <a:pt x="356" y="40"/>
                  </a:lnTo>
                  <a:lnTo>
                    <a:pt x="354" y="40"/>
                  </a:lnTo>
                  <a:lnTo>
                    <a:pt x="354" y="38"/>
                  </a:lnTo>
                  <a:lnTo>
                    <a:pt x="356" y="38"/>
                  </a:lnTo>
                  <a:lnTo>
                    <a:pt x="354" y="38"/>
                  </a:lnTo>
                  <a:lnTo>
                    <a:pt x="354" y="38"/>
                  </a:lnTo>
                  <a:lnTo>
                    <a:pt x="354" y="36"/>
                  </a:lnTo>
                  <a:lnTo>
                    <a:pt x="356" y="36"/>
                  </a:lnTo>
                  <a:lnTo>
                    <a:pt x="358" y="36"/>
                  </a:lnTo>
                  <a:lnTo>
                    <a:pt x="358" y="38"/>
                  </a:lnTo>
                  <a:lnTo>
                    <a:pt x="358" y="36"/>
                  </a:lnTo>
                  <a:lnTo>
                    <a:pt x="358" y="38"/>
                  </a:lnTo>
                  <a:lnTo>
                    <a:pt x="358" y="36"/>
                  </a:lnTo>
                  <a:lnTo>
                    <a:pt x="358" y="38"/>
                  </a:lnTo>
                  <a:lnTo>
                    <a:pt x="358" y="36"/>
                  </a:lnTo>
                  <a:lnTo>
                    <a:pt x="360" y="36"/>
                  </a:lnTo>
                  <a:lnTo>
                    <a:pt x="360" y="38"/>
                  </a:lnTo>
                  <a:lnTo>
                    <a:pt x="360" y="36"/>
                  </a:lnTo>
                  <a:lnTo>
                    <a:pt x="358" y="36"/>
                  </a:lnTo>
                  <a:lnTo>
                    <a:pt x="356" y="36"/>
                  </a:lnTo>
                  <a:lnTo>
                    <a:pt x="356" y="34"/>
                  </a:lnTo>
                  <a:lnTo>
                    <a:pt x="358" y="34"/>
                  </a:lnTo>
                  <a:lnTo>
                    <a:pt x="360" y="34"/>
                  </a:lnTo>
                  <a:lnTo>
                    <a:pt x="362" y="34"/>
                  </a:lnTo>
                  <a:lnTo>
                    <a:pt x="360" y="34"/>
                  </a:lnTo>
                  <a:lnTo>
                    <a:pt x="358" y="34"/>
                  </a:lnTo>
                  <a:lnTo>
                    <a:pt x="358" y="32"/>
                  </a:lnTo>
                  <a:lnTo>
                    <a:pt x="360" y="32"/>
                  </a:lnTo>
                  <a:lnTo>
                    <a:pt x="358" y="32"/>
                  </a:lnTo>
                  <a:lnTo>
                    <a:pt x="360" y="32"/>
                  </a:lnTo>
                  <a:lnTo>
                    <a:pt x="362" y="32"/>
                  </a:lnTo>
                  <a:lnTo>
                    <a:pt x="360" y="32"/>
                  </a:lnTo>
                  <a:lnTo>
                    <a:pt x="362" y="32"/>
                  </a:lnTo>
                  <a:lnTo>
                    <a:pt x="360" y="32"/>
                  </a:lnTo>
                  <a:lnTo>
                    <a:pt x="360" y="34"/>
                  </a:lnTo>
                  <a:lnTo>
                    <a:pt x="362" y="34"/>
                  </a:lnTo>
                  <a:lnTo>
                    <a:pt x="362" y="32"/>
                  </a:lnTo>
                  <a:lnTo>
                    <a:pt x="362" y="34"/>
                  </a:lnTo>
                  <a:lnTo>
                    <a:pt x="362" y="32"/>
                  </a:lnTo>
                  <a:lnTo>
                    <a:pt x="362" y="34"/>
                  </a:lnTo>
                  <a:lnTo>
                    <a:pt x="362" y="32"/>
                  </a:lnTo>
                  <a:lnTo>
                    <a:pt x="360" y="32"/>
                  </a:lnTo>
                  <a:lnTo>
                    <a:pt x="362" y="32"/>
                  </a:lnTo>
                  <a:lnTo>
                    <a:pt x="362" y="34"/>
                  </a:lnTo>
                  <a:lnTo>
                    <a:pt x="364" y="34"/>
                  </a:lnTo>
                  <a:lnTo>
                    <a:pt x="364" y="36"/>
                  </a:lnTo>
                  <a:lnTo>
                    <a:pt x="364" y="38"/>
                  </a:lnTo>
                  <a:lnTo>
                    <a:pt x="366" y="38"/>
                  </a:lnTo>
                  <a:lnTo>
                    <a:pt x="366" y="38"/>
                  </a:lnTo>
                  <a:lnTo>
                    <a:pt x="366" y="40"/>
                  </a:lnTo>
                  <a:lnTo>
                    <a:pt x="368" y="40"/>
                  </a:lnTo>
                  <a:lnTo>
                    <a:pt x="368" y="42"/>
                  </a:lnTo>
                  <a:lnTo>
                    <a:pt x="368" y="44"/>
                  </a:lnTo>
                  <a:lnTo>
                    <a:pt x="366" y="44"/>
                  </a:lnTo>
                  <a:lnTo>
                    <a:pt x="366" y="46"/>
                  </a:lnTo>
                  <a:lnTo>
                    <a:pt x="368" y="46"/>
                  </a:lnTo>
                  <a:lnTo>
                    <a:pt x="368" y="48"/>
                  </a:lnTo>
                  <a:lnTo>
                    <a:pt x="370" y="48"/>
                  </a:lnTo>
                  <a:lnTo>
                    <a:pt x="368" y="48"/>
                  </a:lnTo>
                  <a:lnTo>
                    <a:pt x="368" y="50"/>
                  </a:lnTo>
                  <a:lnTo>
                    <a:pt x="366" y="50"/>
                  </a:lnTo>
                  <a:lnTo>
                    <a:pt x="366" y="52"/>
                  </a:lnTo>
                  <a:lnTo>
                    <a:pt x="366" y="50"/>
                  </a:lnTo>
                  <a:lnTo>
                    <a:pt x="364" y="50"/>
                  </a:lnTo>
                  <a:lnTo>
                    <a:pt x="362" y="50"/>
                  </a:lnTo>
                  <a:lnTo>
                    <a:pt x="362" y="48"/>
                  </a:lnTo>
                  <a:lnTo>
                    <a:pt x="364" y="48"/>
                  </a:lnTo>
                  <a:lnTo>
                    <a:pt x="362" y="48"/>
                  </a:lnTo>
                  <a:lnTo>
                    <a:pt x="364" y="48"/>
                  </a:lnTo>
                  <a:lnTo>
                    <a:pt x="362" y="48"/>
                  </a:lnTo>
                  <a:lnTo>
                    <a:pt x="362" y="50"/>
                  </a:lnTo>
                  <a:lnTo>
                    <a:pt x="362" y="52"/>
                  </a:lnTo>
                  <a:lnTo>
                    <a:pt x="364" y="52"/>
                  </a:lnTo>
                  <a:lnTo>
                    <a:pt x="362" y="52"/>
                  </a:lnTo>
                  <a:lnTo>
                    <a:pt x="362" y="54"/>
                  </a:lnTo>
                  <a:lnTo>
                    <a:pt x="360" y="54"/>
                  </a:lnTo>
                  <a:lnTo>
                    <a:pt x="360" y="56"/>
                  </a:lnTo>
                  <a:lnTo>
                    <a:pt x="358" y="56"/>
                  </a:lnTo>
                  <a:lnTo>
                    <a:pt x="360" y="56"/>
                  </a:lnTo>
                  <a:lnTo>
                    <a:pt x="358" y="56"/>
                  </a:lnTo>
                  <a:lnTo>
                    <a:pt x="360" y="56"/>
                  </a:lnTo>
                  <a:lnTo>
                    <a:pt x="360" y="58"/>
                  </a:lnTo>
                  <a:lnTo>
                    <a:pt x="358" y="58"/>
                  </a:lnTo>
                  <a:lnTo>
                    <a:pt x="360" y="58"/>
                  </a:lnTo>
                  <a:lnTo>
                    <a:pt x="360" y="60"/>
                  </a:lnTo>
                  <a:lnTo>
                    <a:pt x="358" y="60"/>
                  </a:lnTo>
                  <a:lnTo>
                    <a:pt x="360" y="60"/>
                  </a:lnTo>
                  <a:lnTo>
                    <a:pt x="358" y="60"/>
                  </a:lnTo>
                  <a:lnTo>
                    <a:pt x="360" y="60"/>
                  </a:lnTo>
                  <a:lnTo>
                    <a:pt x="360" y="62"/>
                  </a:lnTo>
                  <a:lnTo>
                    <a:pt x="358" y="62"/>
                  </a:lnTo>
                  <a:lnTo>
                    <a:pt x="360" y="62"/>
                  </a:lnTo>
                  <a:lnTo>
                    <a:pt x="358" y="62"/>
                  </a:lnTo>
                  <a:lnTo>
                    <a:pt x="356" y="62"/>
                  </a:lnTo>
                  <a:lnTo>
                    <a:pt x="358" y="62"/>
                  </a:lnTo>
                  <a:lnTo>
                    <a:pt x="356" y="62"/>
                  </a:lnTo>
                  <a:lnTo>
                    <a:pt x="358" y="62"/>
                  </a:lnTo>
                  <a:lnTo>
                    <a:pt x="356" y="62"/>
                  </a:lnTo>
                  <a:lnTo>
                    <a:pt x="358" y="62"/>
                  </a:lnTo>
                  <a:lnTo>
                    <a:pt x="356" y="62"/>
                  </a:lnTo>
                  <a:lnTo>
                    <a:pt x="358" y="62"/>
                  </a:lnTo>
                  <a:lnTo>
                    <a:pt x="356" y="62"/>
                  </a:lnTo>
                  <a:lnTo>
                    <a:pt x="356" y="64"/>
                  </a:lnTo>
                  <a:lnTo>
                    <a:pt x="358" y="64"/>
                  </a:lnTo>
                  <a:lnTo>
                    <a:pt x="358" y="66"/>
                  </a:lnTo>
                  <a:lnTo>
                    <a:pt x="358" y="64"/>
                  </a:lnTo>
                  <a:lnTo>
                    <a:pt x="356" y="64"/>
                  </a:lnTo>
                  <a:lnTo>
                    <a:pt x="356" y="66"/>
                  </a:lnTo>
                  <a:lnTo>
                    <a:pt x="354" y="66"/>
                  </a:lnTo>
                  <a:lnTo>
                    <a:pt x="356" y="66"/>
                  </a:lnTo>
                  <a:lnTo>
                    <a:pt x="354" y="66"/>
                  </a:lnTo>
                  <a:lnTo>
                    <a:pt x="354" y="68"/>
                  </a:lnTo>
                  <a:lnTo>
                    <a:pt x="352" y="68"/>
                  </a:lnTo>
                  <a:lnTo>
                    <a:pt x="350" y="68"/>
                  </a:lnTo>
                  <a:lnTo>
                    <a:pt x="352" y="68"/>
                  </a:lnTo>
                  <a:lnTo>
                    <a:pt x="350" y="68"/>
                  </a:lnTo>
                  <a:lnTo>
                    <a:pt x="350" y="66"/>
                  </a:lnTo>
                  <a:lnTo>
                    <a:pt x="348" y="66"/>
                  </a:lnTo>
                  <a:lnTo>
                    <a:pt x="350" y="66"/>
                  </a:lnTo>
                  <a:lnTo>
                    <a:pt x="348" y="66"/>
                  </a:lnTo>
                  <a:lnTo>
                    <a:pt x="350" y="66"/>
                  </a:lnTo>
                  <a:lnTo>
                    <a:pt x="348" y="66"/>
                  </a:lnTo>
                  <a:lnTo>
                    <a:pt x="348" y="68"/>
                  </a:lnTo>
                  <a:lnTo>
                    <a:pt x="350" y="68"/>
                  </a:lnTo>
                  <a:lnTo>
                    <a:pt x="348" y="68"/>
                  </a:lnTo>
                  <a:lnTo>
                    <a:pt x="350" y="68"/>
                  </a:lnTo>
                  <a:lnTo>
                    <a:pt x="348" y="68"/>
                  </a:lnTo>
                  <a:lnTo>
                    <a:pt x="346" y="68"/>
                  </a:lnTo>
                  <a:lnTo>
                    <a:pt x="346" y="66"/>
                  </a:lnTo>
                  <a:lnTo>
                    <a:pt x="346" y="68"/>
                  </a:lnTo>
                  <a:lnTo>
                    <a:pt x="346" y="66"/>
                  </a:lnTo>
                  <a:lnTo>
                    <a:pt x="346" y="68"/>
                  </a:lnTo>
                  <a:lnTo>
                    <a:pt x="346" y="66"/>
                  </a:lnTo>
                  <a:lnTo>
                    <a:pt x="344" y="66"/>
                  </a:lnTo>
                  <a:lnTo>
                    <a:pt x="344" y="68"/>
                  </a:lnTo>
                  <a:lnTo>
                    <a:pt x="344" y="66"/>
                  </a:lnTo>
                  <a:lnTo>
                    <a:pt x="344" y="68"/>
                  </a:lnTo>
                  <a:lnTo>
                    <a:pt x="344" y="66"/>
                  </a:lnTo>
                  <a:lnTo>
                    <a:pt x="344" y="68"/>
                  </a:lnTo>
                  <a:lnTo>
                    <a:pt x="346" y="68"/>
                  </a:lnTo>
                  <a:lnTo>
                    <a:pt x="346" y="70"/>
                  </a:lnTo>
                  <a:lnTo>
                    <a:pt x="344" y="70"/>
                  </a:lnTo>
                  <a:lnTo>
                    <a:pt x="346" y="70"/>
                  </a:lnTo>
                  <a:lnTo>
                    <a:pt x="344" y="70"/>
                  </a:lnTo>
                  <a:lnTo>
                    <a:pt x="344" y="68"/>
                  </a:lnTo>
                  <a:lnTo>
                    <a:pt x="344" y="70"/>
                  </a:lnTo>
                  <a:lnTo>
                    <a:pt x="342" y="70"/>
                  </a:lnTo>
                  <a:lnTo>
                    <a:pt x="344" y="70"/>
                  </a:lnTo>
                  <a:lnTo>
                    <a:pt x="342" y="70"/>
                  </a:lnTo>
                  <a:lnTo>
                    <a:pt x="342" y="68"/>
                  </a:lnTo>
                  <a:lnTo>
                    <a:pt x="344" y="68"/>
                  </a:lnTo>
                  <a:lnTo>
                    <a:pt x="342" y="68"/>
                  </a:lnTo>
                  <a:lnTo>
                    <a:pt x="344" y="68"/>
                  </a:lnTo>
                  <a:lnTo>
                    <a:pt x="342" y="68"/>
                  </a:lnTo>
                  <a:lnTo>
                    <a:pt x="342" y="66"/>
                  </a:lnTo>
                  <a:lnTo>
                    <a:pt x="344" y="66"/>
                  </a:lnTo>
                  <a:lnTo>
                    <a:pt x="342" y="66"/>
                  </a:lnTo>
                  <a:lnTo>
                    <a:pt x="344" y="66"/>
                  </a:lnTo>
                  <a:lnTo>
                    <a:pt x="342" y="66"/>
                  </a:lnTo>
                  <a:lnTo>
                    <a:pt x="342" y="64"/>
                  </a:lnTo>
                  <a:lnTo>
                    <a:pt x="340" y="64"/>
                  </a:lnTo>
                  <a:lnTo>
                    <a:pt x="342" y="64"/>
                  </a:lnTo>
                  <a:lnTo>
                    <a:pt x="340" y="64"/>
                  </a:lnTo>
                  <a:lnTo>
                    <a:pt x="340" y="66"/>
                  </a:lnTo>
                  <a:lnTo>
                    <a:pt x="340" y="64"/>
                  </a:lnTo>
                  <a:lnTo>
                    <a:pt x="340" y="66"/>
                  </a:lnTo>
                  <a:lnTo>
                    <a:pt x="342" y="66"/>
                  </a:lnTo>
                  <a:lnTo>
                    <a:pt x="340" y="66"/>
                  </a:lnTo>
                  <a:lnTo>
                    <a:pt x="342" y="66"/>
                  </a:lnTo>
                  <a:lnTo>
                    <a:pt x="340" y="66"/>
                  </a:lnTo>
                  <a:lnTo>
                    <a:pt x="342" y="66"/>
                  </a:lnTo>
                  <a:lnTo>
                    <a:pt x="340" y="66"/>
                  </a:lnTo>
                  <a:lnTo>
                    <a:pt x="340" y="68"/>
                  </a:lnTo>
                  <a:lnTo>
                    <a:pt x="340" y="66"/>
                  </a:lnTo>
                  <a:lnTo>
                    <a:pt x="338" y="66"/>
                  </a:lnTo>
                  <a:lnTo>
                    <a:pt x="340" y="66"/>
                  </a:lnTo>
                  <a:lnTo>
                    <a:pt x="340" y="68"/>
                  </a:lnTo>
                  <a:lnTo>
                    <a:pt x="340" y="66"/>
                  </a:lnTo>
                  <a:lnTo>
                    <a:pt x="340" y="68"/>
                  </a:lnTo>
                  <a:lnTo>
                    <a:pt x="338" y="68"/>
                  </a:lnTo>
                  <a:lnTo>
                    <a:pt x="340" y="68"/>
                  </a:lnTo>
                  <a:lnTo>
                    <a:pt x="338" y="68"/>
                  </a:lnTo>
                  <a:lnTo>
                    <a:pt x="340" y="68"/>
                  </a:lnTo>
                  <a:lnTo>
                    <a:pt x="338" y="68"/>
                  </a:lnTo>
                  <a:lnTo>
                    <a:pt x="340" y="68"/>
                  </a:lnTo>
                  <a:lnTo>
                    <a:pt x="340" y="70"/>
                  </a:lnTo>
                  <a:lnTo>
                    <a:pt x="338" y="70"/>
                  </a:lnTo>
                  <a:lnTo>
                    <a:pt x="338" y="68"/>
                  </a:lnTo>
                  <a:lnTo>
                    <a:pt x="338" y="70"/>
                  </a:lnTo>
                  <a:lnTo>
                    <a:pt x="338" y="68"/>
                  </a:lnTo>
                  <a:lnTo>
                    <a:pt x="336" y="68"/>
                  </a:lnTo>
                  <a:lnTo>
                    <a:pt x="338" y="68"/>
                  </a:lnTo>
                  <a:lnTo>
                    <a:pt x="336" y="68"/>
                  </a:lnTo>
                  <a:lnTo>
                    <a:pt x="336" y="66"/>
                  </a:lnTo>
                  <a:lnTo>
                    <a:pt x="336" y="68"/>
                  </a:lnTo>
                  <a:lnTo>
                    <a:pt x="336" y="66"/>
                  </a:lnTo>
                  <a:lnTo>
                    <a:pt x="336" y="68"/>
                  </a:lnTo>
                  <a:lnTo>
                    <a:pt x="338" y="68"/>
                  </a:lnTo>
                  <a:lnTo>
                    <a:pt x="336" y="68"/>
                  </a:lnTo>
                  <a:lnTo>
                    <a:pt x="338" y="68"/>
                  </a:lnTo>
                  <a:lnTo>
                    <a:pt x="338" y="66"/>
                  </a:lnTo>
                  <a:lnTo>
                    <a:pt x="338" y="68"/>
                  </a:lnTo>
                  <a:lnTo>
                    <a:pt x="338" y="66"/>
                  </a:lnTo>
                  <a:lnTo>
                    <a:pt x="336" y="66"/>
                  </a:lnTo>
                  <a:lnTo>
                    <a:pt x="338" y="66"/>
                  </a:lnTo>
                  <a:lnTo>
                    <a:pt x="336" y="66"/>
                  </a:lnTo>
                  <a:lnTo>
                    <a:pt x="334" y="66"/>
                  </a:lnTo>
                  <a:lnTo>
                    <a:pt x="336" y="66"/>
                  </a:lnTo>
                  <a:lnTo>
                    <a:pt x="334" y="66"/>
                  </a:lnTo>
                  <a:lnTo>
                    <a:pt x="336" y="66"/>
                  </a:lnTo>
                  <a:lnTo>
                    <a:pt x="334" y="66"/>
                  </a:lnTo>
                  <a:lnTo>
                    <a:pt x="336" y="66"/>
                  </a:lnTo>
                  <a:lnTo>
                    <a:pt x="336" y="64"/>
                  </a:lnTo>
                  <a:lnTo>
                    <a:pt x="336" y="66"/>
                  </a:lnTo>
                  <a:lnTo>
                    <a:pt x="336" y="64"/>
                  </a:lnTo>
                  <a:lnTo>
                    <a:pt x="336" y="66"/>
                  </a:lnTo>
                  <a:lnTo>
                    <a:pt x="336" y="64"/>
                  </a:lnTo>
                  <a:lnTo>
                    <a:pt x="338" y="64"/>
                  </a:lnTo>
                  <a:lnTo>
                    <a:pt x="338" y="66"/>
                  </a:lnTo>
                  <a:lnTo>
                    <a:pt x="338" y="64"/>
                  </a:lnTo>
                  <a:lnTo>
                    <a:pt x="336" y="64"/>
                  </a:lnTo>
                  <a:lnTo>
                    <a:pt x="334" y="64"/>
                  </a:lnTo>
                  <a:lnTo>
                    <a:pt x="336" y="64"/>
                  </a:lnTo>
                  <a:lnTo>
                    <a:pt x="334" y="64"/>
                  </a:lnTo>
                  <a:lnTo>
                    <a:pt x="334" y="66"/>
                  </a:lnTo>
                  <a:lnTo>
                    <a:pt x="334" y="64"/>
                  </a:lnTo>
                  <a:lnTo>
                    <a:pt x="334" y="64"/>
                  </a:lnTo>
                  <a:lnTo>
                    <a:pt x="334" y="64"/>
                  </a:lnTo>
                  <a:lnTo>
                    <a:pt x="334" y="64"/>
                  </a:lnTo>
                  <a:lnTo>
                    <a:pt x="334" y="64"/>
                  </a:lnTo>
                  <a:lnTo>
                    <a:pt x="334" y="62"/>
                  </a:lnTo>
                  <a:lnTo>
                    <a:pt x="336" y="62"/>
                  </a:lnTo>
                  <a:lnTo>
                    <a:pt x="336" y="64"/>
                  </a:lnTo>
                  <a:lnTo>
                    <a:pt x="338" y="64"/>
                  </a:lnTo>
                  <a:lnTo>
                    <a:pt x="336" y="64"/>
                  </a:lnTo>
                  <a:lnTo>
                    <a:pt x="338" y="64"/>
                  </a:lnTo>
                  <a:lnTo>
                    <a:pt x="336" y="64"/>
                  </a:lnTo>
                  <a:lnTo>
                    <a:pt x="336" y="62"/>
                  </a:lnTo>
                  <a:lnTo>
                    <a:pt x="338" y="62"/>
                  </a:lnTo>
                  <a:lnTo>
                    <a:pt x="336" y="62"/>
                  </a:lnTo>
                  <a:lnTo>
                    <a:pt x="338" y="62"/>
                  </a:lnTo>
                  <a:lnTo>
                    <a:pt x="340" y="62"/>
                  </a:lnTo>
                  <a:lnTo>
                    <a:pt x="338" y="62"/>
                  </a:lnTo>
                  <a:lnTo>
                    <a:pt x="338" y="60"/>
                  </a:lnTo>
                  <a:lnTo>
                    <a:pt x="338" y="62"/>
                  </a:lnTo>
                  <a:lnTo>
                    <a:pt x="338" y="60"/>
                  </a:lnTo>
                  <a:lnTo>
                    <a:pt x="338" y="58"/>
                  </a:lnTo>
                  <a:lnTo>
                    <a:pt x="340" y="58"/>
                  </a:lnTo>
                  <a:lnTo>
                    <a:pt x="342" y="58"/>
                  </a:lnTo>
                  <a:lnTo>
                    <a:pt x="340" y="58"/>
                  </a:lnTo>
                  <a:lnTo>
                    <a:pt x="338" y="60"/>
                  </a:lnTo>
                  <a:lnTo>
                    <a:pt x="338" y="58"/>
                  </a:lnTo>
                  <a:lnTo>
                    <a:pt x="338" y="60"/>
                  </a:lnTo>
                  <a:lnTo>
                    <a:pt x="336" y="60"/>
                  </a:lnTo>
                  <a:lnTo>
                    <a:pt x="336" y="58"/>
                  </a:lnTo>
                  <a:lnTo>
                    <a:pt x="338" y="58"/>
                  </a:lnTo>
                  <a:lnTo>
                    <a:pt x="336" y="58"/>
                  </a:lnTo>
                  <a:lnTo>
                    <a:pt x="336" y="60"/>
                  </a:lnTo>
                  <a:lnTo>
                    <a:pt x="336" y="58"/>
                  </a:lnTo>
                  <a:lnTo>
                    <a:pt x="336" y="60"/>
                  </a:lnTo>
                  <a:lnTo>
                    <a:pt x="336" y="58"/>
                  </a:lnTo>
                  <a:lnTo>
                    <a:pt x="334" y="58"/>
                  </a:lnTo>
                  <a:lnTo>
                    <a:pt x="336" y="58"/>
                  </a:lnTo>
                  <a:lnTo>
                    <a:pt x="336" y="60"/>
                  </a:lnTo>
                  <a:lnTo>
                    <a:pt x="336" y="62"/>
                  </a:lnTo>
                  <a:lnTo>
                    <a:pt x="334" y="62"/>
                  </a:lnTo>
                  <a:lnTo>
                    <a:pt x="334" y="60"/>
                  </a:lnTo>
                  <a:lnTo>
                    <a:pt x="334" y="62"/>
                  </a:lnTo>
                  <a:lnTo>
                    <a:pt x="334" y="62"/>
                  </a:lnTo>
                  <a:lnTo>
                    <a:pt x="334" y="60"/>
                  </a:lnTo>
                  <a:lnTo>
                    <a:pt x="334" y="62"/>
                  </a:lnTo>
                  <a:lnTo>
                    <a:pt x="332" y="62"/>
                  </a:lnTo>
                  <a:lnTo>
                    <a:pt x="334" y="62"/>
                  </a:lnTo>
                  <a:lnTo>
                    <a:pt x="332" y="62"/>
                  </a:lnTo>
                  <a:lnTo>
                    <a:pt x="330" y="62"/>
                  </a:lnTo>
                  <a:lnTo>
                    <a:pt x="330" y="60"/>
                  </a:lnTo>
                  <a:lnTo>
                    <a:pt x="330" y="62"/>
                  </a:lnTo>
                  <a:lnTo>
                    <a:pt x="328" y="62"/>
                  </a:lnTo>
                  <a:lnTo>
                    <a:pt x="330" y="62"/>
                  </a:lnTo>
                  <a:lnTo>
                    <a:pt x="332" y="62"/>
                  </a:lnTo>
                  <a:lnTo>
                    <a:pt x="332" y="64"/>
                  </a:lnTo>
                  <a:lnTo>
                    <a:pt x="330" y="64"/>
                  </a:lnTo>
                  <a:lnTo>
                    <a:pt x="330" y="66"/>
                  </a:lnTo>
                  <a:lnTo>
                    <a:pt x="330" y="64"/>
                  </a:lnTo>
                  <a:lnTo>
                    <a:pt x="328" y="64"/>
                  </a:lnTo>
                  <a:lnTo>
                    <a:pt x="328" y="66"/>
                  </a:lnTo>
                  <a:lnTo>
                    <a:pt x="330" y="66"/>
                  </a:lnTo>
                  <a:lnTo>
                    <a:pt x="330" y="64"/>
                  </a:lnTo>
                  <a:lnTo>
                    <a:pt x="330" y="66"/>
                  </a:lnTo>
                  <a:lnTo>
                    <a:pt x="330" y="64"/>
                  </a:lnTo>
                  <a:lnTo>
                    <a:pt x="332" y="64"/>
                  </a:lnTo>
                  <a:lnTo>
                    <a:pt x="334" y="64"/>
                  </a:lnTo>
                  <a:lnTo>
                    <a:pt x="334" y="66"/>
                  </a:lnTo>
                  <a:lnTo>
                    <a:pt x="334" y="68"/>
                  </a:lnTo>
                  <a:lnTo>
                    <a:pt x="334" y="68"/>
                  </a:lnTo>
                  <a:lnTo>
                    <a:pt x="334" y="68"/>
                  </a:lnTo>
                  <a:lnTo>
                    <a:pt x="334" y="68"/>
                  </a:lnTo>
                  <a:lnTo>
                    <a:pt x="334" y="68"/>
                  </a:lnTo>
                  <a:lnTo>
                    <a:pt x="334" y="68"/>
                  </a:lnTo>
                  <a:lnTo>
                    <a:pt x="334" y="68"/>
                  </a:lnTo>
                  <a:lnTo>
                    <a:pt x="334" y="68"/>
                  </a:lnTo>
                  <a:lnTo>
                    <a:pt x="334" y="70"/>
                  </a:lnTo>
                  <a:lnTo>
                    <a:pt x="334" y="68"/>
                  </a:lnTo>
                  <a:lnTo>
                    <a:pt x="334" y="70"/>
                  </a:lnTo>
                  <a:lnTo>
                    <a:pt x="334" y="70"/>
                  </a:lnTo>
                  <a:lnTo>
                    <a:pt x="332" y="70"/>
                  </a:lnTo>
                  <a:lnTo>
                    <a:pt x="332" y="68"/>
                  </a:lnTo>
                  <a:lnTo>
                    <a:pt x="334" y="68"/>
                  </a:lnTo>
                  <a:lnTo>
                    <a:pt x="332" y="68"/>
                  </a:lnTo>
                  <a:lnTo>
                    <a:pt x="332" y="70"/>
                  </a:lnTo>
                  <a:lnTo>
                    <a:pt x="332" y="68"/>
                  </a:lnTo>
                  <a:lnTo>
                    <a:pt x="332" y="70"/>
                  </a:lnTo>
                  <a:lnTo>
                    <a:pt x="330" y="70"/>
                  </a:lnTo>
                  <a:lnTo>
                    <a:pt x="330" y="68"/>
                  </a:lnTo>
                  <a:lnTo>
                    <a:pt x="330" y="70"/>
                  </a:lnTo>
                  <a:lnTo>
                    <a:pt x="328" y="70"/>
                  </a:lnTo>
                  <a:lnTo>
                    <a:pt x="326" y="70"/>
                  </a:lnTo>
                  <a:lnTo>
                    <a:pt x="324" y="70"/>
                  </a:lnTo>
                  <a:lnTo>
                    <a:pt x="324" y="68"/>
                  </a:lnTo>
                  <a:lnTo>
                    <a:pt x="326" y="68"/>
                  </a:lnTo>
                  <a:lnTo>
                    <a:pt x="324" y="68"/>
                  </a:lnTo>
                  <a:lnTo>
                    <a:pt x="324" y="66"/>
                  </a:lnTo>
                  <a:lnTo>
                    <a:pt x="324" y="68"/>
                  </a:lnTo>
                  <a:lnTo>
                    <a:pt x="324" y="70"/>
                  </a:lnTo>
                  <a:lnTo>
                    <a:pt x="322" y="70"/>
                  </a:lnTo>
                  <a:lnTo>
                    <a:pt x="322" y="68"/>
                  </a:lnTo>
                  <a:lnTo>
                    <a:pt x="324" y="68"/>
                  </a:lnTo>
                  <a:lnTo>
                    <a:pt x="322" y="68"/>
                  </a:lnTo>
                  <a:lnTo>
                    <a:pt x="322" y="70"/>
                  </a:lnTo>
                  <a:lnTo>
                    <a:pt x="322" y="68"/>
                  </a:lnTo>
                  <a:lnTo>
                    <a:pt x="322" y="70"/>
                  </a:lnTo>
                  <a:lnTo>
                    <a:pt x="320" y="70"/>
                  </a:lnTo>
                  <a:lnTo>
                    <a:pt x="320" y="68"/>
                  </a:lnTo>
                  <a:lnTo>
                    <a:pt x="320" y="70"/>
                  </a:lnTo>
                  <a:lnTo>
                    <a:pt x="320" y="68"/>
                  </a:lnTo>
                  <a:lnTo>
                    <a:pt x="320" y="70"/>
                  </a:lnTo>
                  <a:lnTo>
                    <a:pt x="318" y="70"/>
                  </a:lnTo>
                  <a:lnTo>
                    <a:pt x="318" y="68"/>
                  </a:lnTo>
                  <a:lnTo>
                    <a:pt x="316" y="68"/>
                  </a:lnTo>
                  <a:lnTo>
                    <a:pt x="314" y="68"/>
                  </a:lnTo>
                  <a:lnTo>
                    <a:pt x="314" y="66"/>
                  </a:lnTo>
                  <a:lnTo>
                    <a:pt x="312" y="66"/>
                  </a:lnTo>
                  <a:lnTo>
                    <a:pt x="310" y="66"/>
                  </a:lnTo>
                  <a:lnTo>
                    <a:pt x="312" y="66"/>
                  </a:lnTo>
                  <a:lnTo>
                    <a:pt x="310" y="66"/>
                  </a:lnTo>
                  <a:lnTo>
                    <a:pt x="312" y="66"/>
                  </a:lnTo>
                  <a:lnTo>
                    <a:pt x="314" y="68"/>
                  </a:lnTo>
                  <a:lnTo>
                    <a:pt x="316" y="68"/>
                  </a:lnTo>
                  <a:lnTo>
                    <a:pt x="314" y="68"/>
                  </a:lnTo>
                  <a:lnTo>
                    <a:pt x="312" y="68"/>
                  </a:lnTo>
                  <a:lnTo>
                    <a:pt x="314" y="68"/>
                  </a:lnTo>
                  <a:lnTo>
                    <a:pt x="312" y="68"/>
                  </a:lnTo>
                  <a:lnTo>
                    <a:pt x="314" y="68"/>
                  </a:lnTo>
                  <a:lnTo>
                    <a:pt x="314" y="70"/>
                  </a:lnTo>
                  <a:lnTo>
                    <a:pt x="316" y="70"/>
                  </a:lnTo>
                  <a:lnTo>
                    <a:pt x="318" y="70"/>
                  </a:lnTo>
                  <a:lnTo>
                    <a:pt x="318" y="72"/>
                  </a:lnTo>
                  <a:lnTo>
                    <a:pt x="318" y="74"/>
                  </a:lnTo>
                  <a:lnTo>
                    <a:pt x="320" y="74"/>
                  </a:lnTo>
                  <a:lnTo>
                    <a:pt x="320" y="72"/>
                  </a:lnTo>
                  <a:lnTo>
                    <a:pt x="318" y="72"/>
                  </a:lnTo>
                  <a:lnTo>
                    <a:pt x="320" y="72"/>
                  </a:lnTo>
                  <a:lnTo>
                    <a:pt x="318" y="72"/>
                  </a:lnTo>
                  <a:lnTo>
                    <a:pt x="320" y="72"/>
                  </a:lnTo>
                  <a:lnTo>
                    <a:pt x="318" y="72"/>
                  </a:lnTo>
                  <a:lnTo>
                    <a:pt x="320" y="72"/>
                  </a:lnTo>
                  <a:lnTo>
                    <a:pt x="318" y="72"/>
                  </a:lnTo>
                  <a:lnTo>
                    <a:pt x="320" y="72"/>
                  </a:lnTo>
                  <a:lnTo>
                    <a:pt x="318" y="72"/>
                  </a:lnTo>
                  <a:lnTo>
                    <a:pt x="320" y="70"/>
                  </a:lnTo>
                  <a:lnTo>
                    <a:pt x="322" y="70"/>
                  </a:lnTo>
                  <a:lnTo>
                    <a:pt x="322" y="72"/>
                  </a:lnTo>
                  <a:lnTo>
                    <a:pt x="322" y="70"/>
                  </a:lnTo>
                  <a:lnTo>
                    <a:pt x="324" y="70"/>
                  </a:lnTo>
                  <a:lnTo>
                    <a:pt x="324" y="72"/>
                  </a:lnTo>
                  <a:lnTo>
                    <a:pt x="326" y="72"/>
                  </a:lnTo>
                  <a:lnTo>
                    <a:pt x="326" y="74"/>
                  </a:lnTo>
                  <a:lnTo>
                    <a:pt x="324" y="74"/>
                  </a:lnTo>
                  <a:lnTo>
                    <a:pt x="324" y="72"/>
                  </a:lnTo>
                  <a:lnTo>
                    <a:pt x="324" y="74"/>
                  </a:lnTo>
                  <a:lnTo>
                    <a:pt x="326" y="74"/>
                  </a:lnTo>
                  <a:lnTo>
                    <a:pt x="326" y="72"/>
                  </a:lnTo>
                  <a:lnTo>
                    <a:pt x="326" y="74"/>
                  </a:lnTo>
                  <a:lnTo>
                    <a:pt x="326" y="72"/>
                  </a:lnTo>
                  <a:lnTo>
                    <a:pt x="328" y="72"/>
                  </a:lnTo>
                  <a:lnTo>
                    <a:pt x="330" y="72"/>
                  </a:lnTo>
                  <a:lnTo>
                    <a:pt x="332" y="72"/>
                  </a:lnTo>
                  <a:lnTo>
                    <a:pt x="330" y="72"/>
                  </a:lnTo>
                  <a:lnTo>
                    <a:pt x="330" y="74"/>
                  </a:lnTo>
                  <a:lnTo>
                    <a:pt x="328" y="74"/>
                  </a:lnTo>
                  <a:lnTo>
                    <a:pt x="328" y="77"/>
                  </a:lnTo>
                  <a:lnTo>
                    <a:pt x="328" y="74"/>
                  </a:lnTo>
                  <a:lnTo>
                    <a:pt x="328" y="77"/>
                  </a:lnTo>
                  <a:lnTo>
                    <a:pt x="328" y="79"/>
                  </a:lnTo>
                  <a:lnTo>
                    <a:pt x="330" y="79"/>
                  </a:lnTo>
                  <a:lnTo>
                    <a:pt x="328" y="79"/>
                  </a:lnTo>
                  <a:lnTo>
                    <a:pt x="330" y="79"/>
                  </a:lnTo>
                  <a:lnTo>
                    <a:pt x="328" y="79"/>
                  </a:lnTo>
                  <a:lnTo>
                    <a:pt x="328" y="77"/>
                  </a:lnTo>
                  <a:lnTo>
                    <a:pt x="330" y="77"/>
                  </a:lnTo>
                  <a:lnTo>
                    <a:pt x="330" y="74"/>
                  </a:lnTo>
                  <a:lnTo>
                    <a:pt x="332" y="74"/>
                  </a:lnTo>
                  <a:lnTo>
                    <a:pt x="332" y="77"/>
                  </a:lnTo>
                  <a:lnTo>
                    <a:pt x="332" y="74"/>
                  </a:lnTo>
                  <a:lnTo>
                    <a:pt x="332" y="72"/>
                  </a:lnTo>
                  <a:lnTo>
                    <a:pt x="332" y="74"/>
                  </a:lnTo>
                  <a:lnTo>
                    <a:pt x="334" y="74"/>
                  </a:lnTo>
                  <a:lnTo>
                    <a:pt x="332" y="74"/>
                  </a:lnTo>
                  <a:lnTo>
                    <a:pt x="334" y="74"/>
                  </a:lnTo>
                  <a:lnTo>
                    <a:pt x="334" y="72"/>
                  </a:lnTo>
                  <a:lnTo>
                    <a:pt x="334" y="72"/>
                  </a:lnTo>
                  <a:lnTo>
                    <a:pt x="334" y="74"/>
                  </a:lnTo>
                  <a:lnTo>
                    <a:pt x="334" y="74"/>
                  </a:lnTo>
                  <a:lnTo>
                    <a:pt x="334" y="74"/>
                  </a:lnTo>
                  <a:lnTo>
                    <a:pt x="334" y="74"/>
                  </a:lnTo>
                  <a:lnTo>
                    <a:pt x="334" y="74"/>
                  </a:lnTo>
                  <a:lnTo>
                    <a:pt x="334" y="77"/>
                  </a:lnTo>
                  <a:lnTo>
                    <a:pt x="334" y="77"/>
                  </a:lnTo>
                  <a:lnTo>
                    <a:pt x="334" y="77"/>
                  </a:lnTo>
                  <a:lnTo>
                    <a:pt x="334" y="77"/>
                  </a:lnTo>
                  <a:lnTo>
                    <a:pt x="334" y="77"/>
                  </a:lnTo>
                  <a:lnTo>
                    <a:pt x="336" y="77"/>
                  </a:lnTo>
                  <a:lnTo>
                    <a:pt x="336" y="79"/>
                  </a:lnTo>
                  <a:lnTo>
                    <a:pt x="336" y="81"/>
                  </a:lnTo>
                  <a:lnTo>
                    <a:pt x="334" y="81"/>
                  </a:lnTo>
                  <a:lnTo>
                    <a:pt x="336" y="81"/>
                  </a:lnTo>
                  <a:lnTo>
                    <a:pt x="334" y="81"/>
                  </a:lnTo>
                  <a:lnTo>
                    <a:pt x="336" y="81"/>
                  </a:lnTo>
                  <a:lnTo>
                    <a:pt x="336" y="83"/>
                  </a:lnTo>
                  <a:lnTo>
                    <a:pt x="336" y="81"/>
                  </a:lnTo>
                  <a:lnTo>
                    <a:pt x="336" y="83"/>
                  </a:lnTo>
                  <a:lnTo>
                    <a:pt x="334" y="83"/>
                  </a:lnTo>
                  <a:lnTo>
                    <a:pt x="334" y="81"/>
                  </a:lnTo>
                  <a:lnTo>
                    <a:pt x="334" y="81"/>
                  </a:lnTo>
                  <a:lnTo>
                    <a:pt x="334" y="83"/>
                  </a:lnTo>
                  <a:lnTo>
                    <a:pt x="334" y="81"/>
                  </a:lnTo>
                  <a:lnTo>
                    <a:pt x="334" y="81"/>
                  </a:lnTo>
                  <a:lnTo>
                    <a:pt x="334" y="83"/>
                  </a:lnTo>
                  <a:lnTo>
                    <a:pt x="334" y="81"/>
                  </a:lnTo>
                  <a:lnTo>
                    <a:pt x="334" y="83"/>
                  </a:lnTo>
                  <a:lnTo>
                    <a:pt x="334" y="83"/>
                  </a:lnTo>
                  <a:lnTo>
                    <a:pt x="334" y="83"/>
                  </a:lnTo>
                  <a:lnTo>
                    <a:pt x="334" y="85"/>
                  </a:lnTo>
                  <a:lnTo>
                    <a:pt x="332" y="85"/>
                  </a:lnTo>
                  <a:lnTo>
                    <a:pt x="332" y="87"/>
                  </a:lnTo>
                  <a:lnTo>
                    <a:pt x="330" y="87"/>
                  </a:lnTo>
                  <a:lnTo>
                    <a:pt x="332" y="87"/>
                  </a:lnTo>
                  <a:lnTo>
                    <a:pt x="332" y="85"/>
                  </a:lnTo>
                  <a:lnTo>
                    <a:pt x="334" y="85"/>
                  </a:lnTo>
                  <a:lnTo>
                    <a:pt x="334" y="87"/>
                  </a:lnTo>
                  <a:lnTo>
                    <a:pt x="332" y="87"/>
                  </a:lnTo>
                  <a:lnTo>
                    <a:pt x="334" y="87"/>
                  </a:lnTo>
                  <a:lnTo>
                    <a:pt x="332" y="87"/>
                  </a:lnTo>
                  <a:lnTo>
                    <a:pt x="334" y="87"/>
                  </a:lnTo>
                  <a:lnTo>
                    <a:pt x="334" y="85"/>
                  </a:lnTo>
                  <a:lnTo>
                    <a:pt x="334" y="87"/>
                  </a:lnTo>
                  <a:lnTo>
                    <a:pt x="334" y="85"/>
                  </a:lnTo>
                  <a:lnTo>
                    <a:pt x="334" y="85"/>
                  </a:lnTo>
                  <a:lnTo>
                    <a:pt x="334" y="85"/>
                  </a:lnTo>
                  <a:lnTo>
                    <a:pt x="334" y="85"/>
                  </a:lnTo>
                  <a:lnTo>
                    <a:pt x="334" y="83"/>
                  </a:lnTo>
                  <a:lnTo>
                    <a:pt x="334" y="85"/>
                  </a:lnTo>
                  <a:lnTo>
                    <a:pt x="334" y="83"/>
                  </a:lnTo>
                  <a:lnTo>
                    <a:pt x="334" y="85"/>
                  </a:lnTo>
                  <a:lnTo>
                    <a:pt x="334" y="83"/>
                  </a:lnTo>
                  <a:lnTo>
                    <a:pt x="334" y="85"/>
                  </a:lnTo>
                  <a:lnTo>
                    <a:pt x="336" y="85"/>
                  </a:lnTo>
                  <a:lnTo>
                    <a:pt x="334" y="85"/>
                  </a:lnTo>
                  <a:lnTo>
                    <a:pt x="336" y="85"/>
                  </a:lnTo>
                  <a:lnTo>
                    <a:pt x="336" y="83"/>
                  </a:lnTo>
                  <a:lnTo>
                    <a:pt x="336" y="85"/>
                  </a:lnTo>
                  <a:lnTo>
                    <a:pt x="336" y="83"/>
                  </a:lnTo>
                  <a:lnTo>
                    <a:pt x="336" y="85"/>
                  </a:lnTo>
                  <a:lnTo>
                    <a:pt x="336" y="83"/>
                  </a:lnTo>
                  <a:lnTo>
                    <a:pt x="336" y="85"/>
                  </a:lnTo>
                  <a:lnTo>
                    <a:pt x="336" y="83"/>
                  </a:lnTo>
                  <a:lnTo>
                    <a:pt x="336" y="85"/>
                  </a:lnTo>
                  <a:lnTo>
                    <a:pt x="336" y="83"/>
                  </a:lnTo>
                  <a:lnTo>
                    <a:pt x="336" y="85"/>
                  </a:lnTo>
                  <a:lnTo>
                    <a:pt x="338" y="85"/>
                  </a:lnTo>
                  <a:lnTo>
                    <a:pt x="336" y="85"/>
                  </a:lnTo>
                  <a:lnTo>
                    <a:pt x="338" y="85"/>
                  </a:lnTo>
                  <a:lnTo>
                    <a:pt x="336" y="85"/>
                  </a:lnTo>
                  <a:lnTo>
                    <a:pt x="338" y="85"/>
                  </a:lnTo>
                  <a:lnTo>
                    <a:pt x="338" y="83"/>
                  </a:lnTo>
                  <a:lnTo>
                    <a:pt x="338" y="85"/>
                  </a:lnTo>
                  <a:lnTo>
                    <a:pt x="338" y="83"/>
                  </a:lnTo>
                  <a:lnTo>
                    <a:pt x="336" y="83"/>
                  </a:lnTo>
                  <a:lnTo>
                    <a:pt x="338" y="83"/>
                  </a:lnTo>
                  <a:lnTo>
                    <a:pt x="340" y="83"/>
                  </a:lnTo>
                  <a:lnTo>
                    <a:pt x="340" y="85"/>
                  </a:lnTo>
                  <a:lnTo>
                    <a:pt x="338" y="85"/>
                  </a:lnTo>
                  <a:lnTo>
                    <a:pt x="338" y="87"/>
                  </a:lnTo>
                  <a:lnTo>
                    <a:pt x="338" y="85"/>
                  </a:lnTo>
                  <a:lnTo>
                    <a:pt x="338" y="87"/>
                  </a:lnTo>
                  <a:lnTo>
                    <a:pt x="336" y="87"/>
                  </a:lnTo>
                  <a:lnTo>
                    <a:pt x="338" y="87"/>
                  </a:lnTo>
                  <a:lnTo>
                    <a:pt x="336" y="87"/>
                  </a:lnTo>
                  <a:lnTo>
                    <a:pt x="338" y="87"/>
                  </a:lnTo>
                  <a:lnTo>
                    <a:pt x="336" y="87"/>
                  </a:lnTo>
                  <a:lnTo>
                    <a:pt x="338" y="87"/>
                  </a:lnTo>
                  <a:lnTo>
                    <a:pt x="336" y="87"/>
                  </a:lnTo>
                  <a:lnTo>
                    <a:pt x="336" y="87"/>
                  </a:lnTo>
                  <a:lnTo>
                    <a:pt x="334" y="87"/>
                  </a:lnTo>
                  <a:lnTo>
                    <a:pt x="336" y="87"/>
                  </a:lnTo>
                  <a:lnTo>
                    <a:pt x="336" y="87"/>
                  </a:lnTo>
                  <a:lnTo>
                    <a:pt x="336" y="87"/>
                  </a:lnTo>
                  <a:lnTo>
                    <a:pt x="336" y="87"/>
                  </a:lnTo>
                  <a:lnTo>
                    <a:pt x="336" y="87"/>
                  </a:lnTo>
                  <a:lnTo>
                    <a:pt x="336" y="87"/>
                  </a:lnTo>
                  <a:lnTo>
                    <a:pt x="336" y="87"/>
                  </a:lnTo>
                  <a:lnTo>
                    <a:pt x="336" y="87"/>
                  </a:lnTo>
                  <a:lnTo>
                    <a:pt x="338" y="87"/>
                  </a:lnTo>
                  <a:lnTo>
                    <a:pt x="338" y="87"/>
                  </a:lnTo>
                  <a:lnTo>
                    <a:pt x="336" y="87"/>
                  </a:lnTo>
                  <a:lnTo>
                    <a:pt x="336" y="89"/>
                  </a:lnTo>
                  <a:lnTo>
                    <a:pt x="334" y="89"/>
                  </a:lnTo>
                  <a:lnTo>
                    <a:pt x="336" y="89"/>
                  </a:lnTo>
                  <a:lnTo>
                    <a:pt x="334" y="89"/>
                  </a:lnTo>
                  <a:lnTo>
                    <a:pt x="336" y="89"/>
                  </a:lnTo>
                  <a:lnTo>
                    <a:pt x="334" y="89"/>
                  </a:lnTo>
                  <a:lnTo>
                    <a:pt x="334" y="91"/>
                  </a:lnTo>
                  <a:lnTo>
                    <a:pt x="334" y="89"/>
                  </a:lnTo>
                  <a:lnTo>
                    <a:pt x="334" y="91"/>
                  </a:lnTo>
                  <a:lnTo>
                    <a:pt x="334" y="89"/>
                  </a:lnTo>
                  <a:lnTo>
                    <a:pt x="334" y="89"/>
                  </a:lnTo>
                  <a:lnTo>
                    <a:pt x="334" y="89"/>
                  </a:lnTo>
                  <a:lnTo>
                    <a:pt x="334" y="89"/>
                  </a:lnTo>
                  <a:lnTo>
                    <a:pt x="334" y="89"/>
                  </a:lnTo>
                  <a:lnTo>
                    <a:pt x="334" y="91"/>
                  </a:lnTo>
                  <a:lnTo>
                    <a:pt x="334" y="89"/>
                  </a:lnTo>
                  <a:lnTo>
                    <a:pt x="334" y="91"/>
                  </a:lnTo>
                  <a:lnTo>
                    <a:pt x="334" y="89"/>
                  </a:lnTo>
                  <a:lnTo>
                    <a:pt x="334" y="91"/>
                  </a:lnTo>
                  <a:lnTo>
                    <a:pt x="334" y="89"/>
                  </a:lnTo>
                  <a:lnTo>
                    <a:pt x="334" y="91"/>
                  </a:lnTo>
                  <a:lnTo>
                    <a:pt x="334" y="89"/>
                  </a:lnTo>
                  <a:lnTo>
                    <a:pt x="334" y="89"/>
                  </a:lnTo>
                  <a:lnTo>
                    <a:pt x="334" y="91"/>
                  </a:lnTo>
                  <a:lnTo>
                    <a:pt x="334" y="91"/>
                  </a:lnTo>
                  <a:lnTo>
                    <a:pt x="334" y="91"/>
                  </a:lnTo>
                  <a:lnTo>
                    <a:pt x="334" y="91"/>
                  </a:lnTo>
                  <a:lnTo>
                    <a:pt x="334" y="91"/>
                  </a:lnTo>
                  <a:lnTo>
                    <a:pt x="334" y="91"/>
                  </a:lnTo>
                  <a:lnTo>
                    <a:pt x="334" y="91"/>
                  </a:lnTo>
                  <a:lnTo>
                    <a:pt x="334" y="93"/>
                  </a:lnTo>
                  <a:lnTo>
                    <a:pt x="332" y="93"/>
                  </a:lnTo>
                  <a:lnTo>
                    <a:pt x="332" y="95"/>
                  </a:lnTo>
                  <a:lnTo>
                    <a:pt x="330" y="95"/>
                  </a:lnTo>
                  <a:lnTo>
                    <a:pt x="330" y="93"/>
                  </a:lnTo>
                  <a:lnTo>
                    <a:pt x="328" y="93"/>
                  </a:lnTo>
                  <a:lnTo>
                    <a:pt x="328" y="91"/>
                  </a:lnTo>
                  <a:lnTo>
                    <a:pt x="328" y="93"/>
                  </a:lnTo>
                  <a:lnTo>
                    <a:pt x="326" y="93"/>
                  </a:lnTo>
                  <a:lnTo>
                    <a:pt x="326" y="91"/>
                  </a:lnTo>
                  <a:lnTo>
                    <a:pt x="326" y="89"/>
                  </a:lnTo>
                  <a:lnTo>
                    <a:pt x="326" y="91"/>
                  </a:lnTo>
                  <a:lnTo>
                    <a:pt x="324" y="91"/>
                  </a:lnTo>
                  <a:lnTo>
                    <a:pt x="324" y="89"/>
                  </a:lnTo>
                  <a:lnTo>
                    <a:pt x="324" y="87"/>
                  </a:lnTo>
                  <a:lnTo>
                    <a:pt x="324" y="89"/>
                  </a:lnTo>
                  <a:lnTo>
                    <a:pt x="324" y="91"/>
                  </a:lnTo>
                  <a:lnTo>
                    <a:pt x="322" y="91"/>
                  </a:lnTo>
                  <a:lnTo>
                    <a:pt x="322" y="89"/>
                  </a:lnTo>
                  <a:lnTo>
                    <a:pt x="322" y="91"/>
                  </a:lnTo>
                  <a:lnTo>
                    <a:pt x="324" y="91"/>
                  </a:lnTo>
                  <a:lnTo>
                    <a:pt x="322" y="91"/>
                  </a:lnTo>
                  <a:lnTo>
                    <a:pt x="322" y="89"/>
                  </a:lnTo>
                  <a:lnTo>
                    <a:pt x="322" y="91"/>
                  </a:lnTo>
                  <a:lnTo>
                    <a:pt x="324" y="91"/>
                  </a:lnTo>
                  <a:lnTo>
                    <a:pt x="322" y="91"/>
                  </a:lnTo>
                  <a:lnTo>
                    <a:pt x="322" y="89"/>
                  </a:lnTo>
                  <a:lnTo>
                    <a:pt x="320" y="89"/>
                  </a:lnTo>
                  <a:lnTo>
                    <a:pt x="322" y="89"/>
                  </a:lnTo>
                  <a:lnTo>
                    <a:pt x="320" y="89"/>
                  </a:lnTo>
                  <a:lnTo>
                    <a:pt x="322" y="89"/>
                  </a:lnTo>
                  <a:lnTo>
                    <a:pt x="320" y="89"/>
                  </a:lnTo>
                  <a:lnTo>
                    <a:pt x="320" y="87"/>
                  </a:lnTo>
                  <a:lnTo>
                    <a:pt x="318" y="87"/>
                  </a:lnTo>
                  <a:lnTo>
                    <a:pt x="320" y="87"/>
                  </a:lnTo>
                  <a:lnTo>
                    <a:pt x="318" y="87"/>
                  </a:lnTo>
                  <a:lnTo>
                    <a:pt x="316" y="87"/>
                  </a:lnTo>
                  <a:lnTo>
                    <a:pt x="318" y="87"/>
                  </a:lnTo>
                  <a:lnTo>
                    <a:pt x="318" y="89"/>
                  </a:lnTo>
                  <a:lnTo>
                    <a:pt x="318" y="87"/>
                  </a:lnTo>
                  <a:lnTo>
                    <a:pt x="318" y="89"/>
                  </a:lnTo>
                  <a:lnTo>
                    <a:pt x="320" y="89"/>
                  </a:lnTo>
                  <a:lnTo>
                    <a:pt x="318" y="89"/>
                  </a:lnTo>
                  <a:lnTo>
                    <a:pt x="320" y="89"/>
                  </a:lnTo>
                  <a:lnTo>
                    <a:pt x="320" y="91"/>
                  </a:lnTo>
                  <a:lnTo>
                    <a:pt x="318" y="91"/>
                  </a:lnTo>
                  <a:lnTo>
                    <a:pt x="320" y="91"/>
                  </a:lnTo>
                  <a:lnTo>
                    <a:pt x="318" y="91"/>
                  </a:lnTo>
                  <a:lnTo>
                    <a:pt x="316" y="91"/>
                  </a:lnTo>
                  <a:lnTo>
                    <a:pt x="316" y="93"/>
                  </a:lnTo>
                  <a:lnTo>
                    <a:pt x="314" y="93"/>
                  </a:lnTo>
                  <a:lnTo>
                    <a:pt x="316" y="93"/>
                  </a:lnTo>
                  <a:lnTo>
                    <a:pt x="316" y="91"/>
                  </a:lnTo>
                  <a:lnTo>
                    <a:pt x="318" y="91"/>
                  </a:lnTo>
                  <a:lnTo>
                    <a:pt x="318" y="93"/>
                  </a:lnTo>
                  <a:lnTo>
                    <a:pt x="318" y="91"/>
                  </a:lnTo>
                  <a:lnTo>
                    <a:pt x="316" y="91"/>
                  </a:lnTo>
                  <a:lnTo>
                    <a:pt x="318" y="91"/>
                  </a:lnTo>
                  <a:lnTo>
                    <a:pt x="320" y="91"/>
                  </a:lnTo>
                  <a:lnTo>
                    <a:pt x="318" y="91"/>
                  </a:lnTo>
                  <a:lnTo>
                    <a:pt x="320" y="91"/>
                  </a:lnTo>
                  <a:lnTo>
                    <a:pt x="320" y="93"/>
                  </a:lnTo>
                  <a:lnTo>
                    <a:pt x="320" y="91"/>
                  </a:lnTo>
                  <a:lnTo>
                    <a:pt x="320" y="93"/>
                  </a:lnTo>
                  <a:lnTo>
                    <a:pt x="320" y="91"/>
                  </a:lnTo>
                  <a:lnTo>
                    <a:pt x="320" y="93"/>
                  </a:lnTo>
                  <a:lnTo>
                    <a:pt x="320" y="91"/>
                  </a:lnTo>
                  <a:lnTo>
                    <a:pt x="318" y="91"/>
                  </a:lnTo>
                  <a:lnTo>
                    <a:pt x="320" y="91"/>
                  </a:lnTo>
                  <a:lnTo>
                    <a:pt x="318" y="91"/>
                  </a:lnTo>
                  <a:lnTo>
                    <a:pt x="320" y="91"/>
                  </a:lnTo>
                  <a:lnTo>
                    <a:pt x="320" y="89"/>
                  </a:lnTo>
                  <a:lnTo>
                    <a:pt x="320" y="91"/>
                  </a:lnTo>
                  <a:lnTo>
                    <a:pt x="320" y="89"/>
                  </a:lnTo>
                  <a:lnTo>
                    <a:pt x="320" y="91"/>
                  </a:lnTo>
                  <a:lnTo>
                    <a:pt x="322" y="91"/>
                  </a:lnTo>
                  <a:lnTo>
                    <a:pt x="322" y="93"/>
                  </a:lnTo>
                  <a:lnTo>
                    <a:pt x="324" y="93"/>
                  </a:lnTo>
                  <a:lnTo>
                    <a:pt x="324" y="95"/>
                  </a:lnTo>
                  <a:lnTo>
                    <a:pt x="326" y="95"/>
                  </a:lnTo>
                  <a:lnTo>
                    <a:pt x="328" y="95"/>
                  </a:lnTo>
                  <a:lnTo>
                    <a:pt x="328" y="97"/>
                  </a:lnTo>
                  <a:lnTo>
                    <a:pt x="328" y="95"/>
                  </a:lnTo>
                  <a:lnTo>
                    <a:pt x="328" y="97"/>
                  </a:lnTo>
                  <a:lnTo>
                    <a:pt x="328" y="95"/>
                  </a:lnTo>
                  <a:lnTo>
                    <a:pt x="328" y="97"/>
                  </a:lnTo>
                  <a:lnTo>
                    <a:pt x="326" y="97"/>
                  </a:lnTo>
                  <a:lnTo>
                    <a:pt x="328" y="97"/>
                  </a:lnTo>
                  <a:lnTo>
                    <a:pt x="328" y="99"/>
                  </a:lnTo>
                  <a:lnTo>
                    <a:pt x="328" y="97"/>
                  </a:lnTo>
                  <a:lnTo>
                    <a:pt x="330" y="97"/>
                  </a:lnTo>
                  <a:lnTo>
                    <a:pt x="330" y="99"/>
                  </a:lnTo>
                  <a:lnTo>
                    <a:pt x="330" y="97"/>
                  </a:lnTo>
                  <a:lnTo>
                    <a:pt x="330" y="99"/>
                  </a:lnTo>
                  <a:lnTo>
                    <a:pt x="330" y="97"/>
                  </a:lnTo>
                  <a:lnTo>
                    <a:pt x="332" y="97"/>
                  </a:lnTo>
                  <a:lnTo>
                    <a:pt x="332" y="99"/>
                  </a:lnTo>
                  <a:lnTo>
                    <a:pt x="332" y="97"/>
                  </a:lnTo>
                  <a:lnTo>
                    <a:pt x="330" y="97"/>
                  </a:lnTo>
                  <a:lnTo>
                    <a:pt x="332" y="97"/>
                  </a:lnTo>
                  <a:lnTo>
                    <a:pt x="332" y="95"/>
                  </a:lnTo>
                  <a:lnTo>
                    <a:pt x="332" y="97"/>
                  </a:lnTo>
                  <a:lnTo>
                    <a:pt x="334" y="97"/>
                  </a:lnTo>
                  <a:lnTo>
                    <a:pt x="334" y="99"/>
                  </a:lnTo>
                  <a:lnTo>
                    <a:pt x="334" y="97"/>
                  </a:lnTo>
                  <a:lnTo>
                    <a:pt x="334" y="99"/>
                  </a:lnTo>
                  <a:lnTo>
                    <a:pt x="334" y="99"/>
                  </a:lnTo>
                  <a:lnTo>
                    <a:pt x="334" y="99"/>
                  </a:lnTo>
                  <a:lnTo>
                    <a:pt x="334" y="99"/>
                  </a:lnTo>
                  <a:lnTo>
                    <a:pt x="334" y="99"/>
                  </a:lnTo>
                  <a:lnTo>
                    <a:pt x="334" y="97"/>
                  </a:lnTo>
                  <a:lnTo>
                    <a:pt x="334" y="97"/>
                  </a:lnTo>
                  <a:lnTo>
                    <a:pt x="334" y="97"/>
                  </a:lnTo>
                  <a:lnTo>
                    <a:pt x="334" y="97"/>
                  </a:lnTo>
                  <a:lnTo>
                    <a:pt x="334" y="95"/>
                  </a:lnTo>
                  <a:lnTo>
                    <a:pt x="334" y="97"/>
                  </a:lnTo>
                  <a:lnTo>
                    <a:pt x="334" y="95"/>
                  </a:lnTo>
                  <a:lnTo>
                    <a:pt x="334" y="93"/>
                  </a:lnTo>
                  <a:lnTo>
                    <a:pt x="336" y="93"/>
                  </a:lnTo>
                  <a:lnTo>
                    <a:pt x="336" y="95"/>
                  </a:lnTo>
                  <a:lnTo>
                    <a:pt x="336" y="93"/>
                  </a:lnTo>
                  <a:lnTo>
                    <a:pt x="336" y="95"/>
                  </a:lnTo>
                  <a:lnTo>
                    <a:pt x="336" y="93"/>
                  </a:lnTo>
                  <a:lnTo>
                    <a:pt x="336" y="95"/>
                  </a:lnTo>
                  <a:lnTo>
                    <a:pt x="336" y="97"/>
                  </a:lnTo>
                  <a:lnTo>
                    <a:pt x="336" y="99"/>
                  </a:lnTo>
                  <a:lnTo>
                    <a:pt x="336" y="101"/>
                  </a:lnTo>
                  <a:lnTo>
                    <a:pt x="338" y="101"/>
                  </a:lnTo>
                  <a:lnTo>
                    <a:pt x="338" y="103"/>
                  </a:lnTo>
                  <a:lnTo>
                    <a:pt x="336" y="103"/>
                  </a:lnTo>
                  <a:lnTo>
                    <a:pt x="336" y="105"/>
                  </a:lnTo>
                  <a:lnTo>
                    <a:pt x="336" y="103"/>
                  </a:lnTo>
                  <a:lnTo>
                    <a:pt x="336" y="105"/>
                  </a:lnTo>
                  <a:lnTo>
                    <a:pt x="334" y="105"/>
                  </a:lnTo>
                  <a:lnTo>
                    <a:pt x="334" y="107"/>
                  </a:lnTo>
                  <a:lnTo>
                    <a:pt x="334" y="105"/>
                  </a:lnTo>
                  <a:lnTo>
                    <a:pt x="336" y="105"/>
                  </a:lnTo>
                  <a:lnTo>
                    <a:pt x="338" y="105"/>
                  </a:lnTo>
                  <a:lnTo>
                    <a:pt x="338" y="107"/>
                  </a:lnTo>
                  <a:lnTo>
                    <a:pt x="338" y="105"/>
                  </a:lnTo>
                  <a:lnTo>
                    <a:pt x="338" y="107"/>
                  </a:lnTo>
                  <a:lnTo>
                    <a:pt x="336" y="107"/>
                  </a:lnTo>
                  <a:lnTo>
                    <a:pt x="338" y="105"/>
                  </a:lnTo>
                  <a:lnTo>
                    <a:pt x="336" y="105"/>
                  </a:lnTo>
                  <a:lnTo>
                    <a:pt x="336" y="107"/>
                  </a:lnTo>
                  <a:lnTo>
                    <a:pt x="336" y="105"/>
                  </a:lnTo>
                  <a:lnTo>
                    <a:pt x="336" y="107"/>
                  </a:lnTo>
                  <a:lnTo>
                    <a:pt x="338" y="107"/>
                  </a:lnTo>
                  <a:lnTo>
                    <a:pt x="336" y="107"/>
                  </a:lnTo>
                  <a:lnTo>
                    <a:pt x="334" y="107"/>
                  </a:lnTo>
                  <a:lnTo>
                    <a:pt x="334" y="107"/>
                  </a:lnTo>
                  <a:lnTo>
                    <a:pt x="334" y="107"/>
                  </a:lnTo>
                  <a:lnTo>
                    <a:pt x="334" y="107"/>
                  </a:lnTo>
                  <a:lnTo>
                    <a:pt x="334" y="107"/>
                  </a:lnTo>
                  <a:lnTo>
                    <a:pt x="334" y="107"/>
                  </a:lnTo>
                  <a:lnTo>
                    <a:pt x="332" y="109"/>
                  </a:lnTo>
                  <a:lnTo>
                    <a:pt x="330" y="109"/>
                  </a:lnTo>
                  <a:lnTo>
                    <a:pt x="328" y="109"/>
                  </a:lnTo>
                  <a:lnTo>
                    <a:pt x="330" y="109"/>
                  </a:lnTo>
                  <a:lnTo>
                    <a:pt x="328" y="109"/>
                  </a:lnTo>
                  <a:lnTo>
                    <a:pt x="328" y="111"/>
                  </a:lnTo>
                  <a:lnTo>
                    <a:pt x="326" y="111"/>
                  </a:lnTo>
                  <a:lnTo>
                    <a:pt x="326" y="113"/>
                  </a:lnTo>
                  <a:lnTo>
                    <a:pt x="326" y="111"/>
                  </a:lnTo>
                  <a:lnTo>
                    <a:pt x="326" y="113"/>
                  </a:lnTo>
                  <a:lnTo>
                    <a:pt x="324" y="113"/>
                  </a:lnTo>
                  <a:lnTo>
                    <a:pt x="322" y="113"/>
                  </a:lnTo>
                  <a:lnTo>
                    <a:pt x="324" y="113"/>
                  </a:lnTo>
                  <a:lnTo>
                    <a:pt x="322" y="113"/>
                  </a:lnTo>
                  <a:lnTo>
                    <a:pt x="322" y="111"/>
                  </a:lnTo>
                  <a:lnTo>
                    <a:pt x="324" y="111"/>
                  </a:lnTo>
                  <a:lnTo>
                    <a:pt x="322" y="111"/>
                  </a:lnTo>
                  <a:lnTo>
                    <a:pt x="320" y="111"/>
                  </a:lnTo>
                  <a:lnTo>
                    <a:pt x="320" y="109"/>
                  </a:lnTo>
                  <a:lnTo>
                    <a:pt x="318" y="109"/>
                  </a:lnTo>
                  <a:lnTo>
                    <a:pt x="320" y="109"/>
                  </a:lnTo>
                  <a:lnTo>
                    <a:pt x="320" y="111"/>
                  </a:lnTo>
                  <a:lnTo>
                    <a:pt x="322" y="111"/>
                  </a:lnTo>
                  <a:lnTo>
                    <a:pt x="322" y="113"/>
                  </a:lnTo>
                  <a:lnTo>
                    <a:pt x="320" y="113"/>
                  </a:lnTo>
                  <a:lnTo>
                    <a:pt x="320" y="115"/>
                  </a:lnTo>
                  <a:lnTo>
                    <a:pt x="320" y="113"/>
                  </a:lnTo>
                  <a:lnTo>
                    <a:pt x="318" y="113"/>
                  </a:lnTo>
                  <a:lnTo>
                    <a:pt x="318" y="115"/>
                  </a:lnTo>
                  <a:lnTo>
                    <a:pt x="320" y="115"/>
                  </a:lnTo>
                  <a:lnTo>
                    <a:pt x="318" y="115"/>
                  </a:lnTo>
                  <a:lnTo>
                    <a:pt x="320" y="115"/>
                  </a:lnTo>
                  <a:lnTo>
                    <a:pt x="320" y="117"/>
                  </a:lnTo>
                  <a:lnTo>
                    <a:pt x="318" y="117"/>
                  </a:lnTo>
                  <a:lnTo>
                    <a:pt x="318" y="119"/>
                  </a:lnTo>
                  <a:lnTo>
                    <a:pt x="316" y="119"/>
                  </a:lnTo>
                  <a:lnTo>
                    <a:pt x="316" y="121"/>
                  </a:lnTo>
                  <a:lnTo>
                    <a:pt x="314" y="123"/>
                  </a:lnTo>
                  <a:lnTo>
                    <a:pt x="312" y="123"/>
                  </a:lnTo>
                  <a:lnTo>
                    <a:pt x="312" y="121"/>
                  </a:lnTo>
                  <a:lnTo>
                    <a:pt x="312" y="123"/>
                  </a:lnTo>
                  <a:lnTo>
                    <a:pt x="312" y="121"/>
                  </a:lnTo>
                  <a:lnTo>
                    <a:pt x="310" y="121"/>
                  </a:lnTo>
                  <a:lnTo>
                    <a:pt x="312" y="121"/>
                  </a:lnTo>
                  <a:lnTo>
                    <a:pt x="310" y="121"/>
                  </a:lnTo>
                  <a:lnTo>
                    <a:pt x="310" y="123"/>
                  </a:lnTo>
                  <a:lnTo>
                    <a:pt x="310" y="121"/>
                  </a:lnTo>
                  <a:lnTo>
                    <a:pt x="312" y="121"/>
                  </a:lnTo>
                  <a:lnTo>
                    <a:pt x="312" y="119"/>
                  </a:lnTo>
                  <a:lnTo>
                    <a:pt x="314" y="119"/>
                  </a:lnTo>
                  <a:lnTo>
                    <a:pt x="312" y="119"/>
                  </a:lnTo>
                  <a:lnTo>
                    <a:pt x="312" y="117"/>
                  </a:lnTo>
                  <a:lnTo>
                    <a:pt x="312" y="119"/>
                  </a:lnTo>
                  <a:lnTo>
                    <a:pt x="312" y="117"/>
                  </a:lnTo>
                  <a:lnTo>
                    <a:pt x="312" y="119"/>
                  </a:lnTo>
                  <a:lnTo>
                    <a:pt x="312" y="117"/>
                  </a:lnTo>
                  <a:lnTo>
                    <a:pt x="310" y="117"/>
                  </a:lnTo>
                  <a:lnTo>
                    <a:pt x="310" y="115"/>
                  </a:lnTo>
                  <a:lnTo>
                    <a:pt x="312" y="115"/>
                  </a:lnTo>
                  <a:lnTo>
                    <a:pt x="310" y="115"/>
                  </a:lnTo>
                  <a:lnTo>
                    <a:pt x="310" y="117"/>
                  </a:lnTo>
                  <a:lnTo>
                    <a:pt x="310" y="115"/>
                  </a:lnTo>
                  <a:lnTo>
                    <a:pt x="308" y="115"/>
                  </a:lnTo>
                  <a:lnTo>
                    <a:pt x="310" y="115"/>
                  </a:lnTo>
                  <a:lnTo>
                    <a:pt x="310" y="113"/>
                  </a:lnTo>
                  <a:lnTo>
                    <a:pt x="310" y="111"/>
                  </a:lnTo>
                  <a:lnTo>
                    <a:pt x="310" y="113"/>
                  </a:lnTo>
                  <a:lnTo>
                    <a:pt x="308" y="113"/>
                  </a:lnTo>
                  <a:lnTo>
                    <a:pt x="308" y="115"/>
                  </a:lnTo>
                  <a:lnTo>
                    <a:pt x="306" y="115"/>
                  </a:lnTo>
                  <a:lnTo>
                    <a:pt x="306" y="113"/>
                  </a:lnTo>
                  <a:lnTo>
                    <a:pt x="306" y="115"/>
                  </a:lnTo>
                  <a:lnTo>
                    <a:pt x="308" y="115"/>
                  </a:lnTo>
                  <a:lnTo>
                    <a:pt x="308" y="117"/>
                  </a:lnTo>
                  <a:lnTo>
                    <a:pt x="306" y="117"/>
                  </a:lnTo>
                  <a:lnTo>
                    <a:pt x="308" y="117"/>
                  </a:lnTo>
                  <a:lnTo>
                    <a:pt x="306" y="117"/>
                  </a:lnTo>
                  <a:lnTo>
                    <a:pt x="308" y="117"/>
                  </a:lnTo>
                  <a:lnTo>
                    <a:pt x="308" y="115"/>
                  </a:lnTo>
                  <a:lnTo>
                    <a:pt x="308" y="117"/>
                  </a:lnTo>
                  <a:lnTo>
                    <a:pt x="310" y="117"/>
                  </a:lnTo>
                  <a:lnTo>
                    <a:pt x="310" y="119"/>
                  </a:lnTo>
                  <a:lnTo>
                    <a:pt x="310" y="121"/>
                  </a:lnTo>
                  <a:lnTo>
                    <a:pt x="308" y="121"/>
                  </a:lnTo>
                  <a:lnTo>
                    <a:pt x="308" y="119"/>
                  </a:lnTo>
                  <a:lnTo>
                    <a:pt x="308" y="121"/>
                  </a:lnTo>
                  <a:lnTo>
                    <a:pt x="306" y="121"/>
                  </a:lnTo>
                  <a:lnTo>
                    <a:pt x="308" y="121"/>
                  </a:lnTo>
                  <a:lnTo>
                    <a:pt x="306" y="121"/>
                  </a:lnTo>
                  <a:lnTo>
                    <a:pt x="308" y="121"/>
                  </a:lnTo>
                  <a:lnTo>
                    <a:pt x="308" y="123"/>
                  </a:lnTo>
                  <a:lnTo>
                    <a:pt x="310" y="123"/>
                  </a:lnTo>
                  <a:lnTo>
                    <a:pt x="308" y="123"/>
                  </a:lnTo>
                  <a:lnTo>
                    <a:pt x="310" y="123"/>
                  </a:lnTo>
                  <a:lnTo>
                    <a:pt x="312" y="123"/>
                  </a:lnTo>
                  <a:lnTo>
                    <a:pt x="312" y="125"/>
                  </a:lnTo>
                  <a:lnTo>
                    <a:pt x="312" y="123"/>
                  </a:lnTo>
                  <a:lnTo>
                    <a:pt x="312" y="125"/>
                  </a:lnTo>
                  <a:lnTo>
                    <a:pt x="312" y="123"/>
                  </a:lnTo>
                  <a:lnTo>
                    <a:pt x="310" y="123"/>
                  </a:lnTo>
                  <a:lnTo>
                    <a:pt x="310" y="125"/>
                  </a:lnTo>
                  <a:lnTo>
                    <a:pt x="312" y="125"/>
                  </a:lnTo>
                  <a:lnTo>
                    <a:pt x="310" y="125"/>
                  </a:lnTo>
                  <a:lnTo>
                    <a:pt x="312" y="125"/>
                  </a:lnTo>
                  <a:lnTo>
                    <a:pt x="310" y="127"/>
                  </a:lnTo>
                  <a:lnTo>
                    <a:pt x="310" y="125"/>
                  </a:lnTo>
                  <a:lnTo>
                    <a:pt x="310" y="127"/>
                  </a:lnTo>
                  <a:lnTo>
                    <a:pt x="308" y="127"/>
                  </a:lnTo>
                  <a:lnTo>
                    <a:pt x="310" y="127"/>
                  </a:lnTo>
                  <a:lnTo>
                    <a:pt x="308" y="127"/>
                  </a:lnTo>
                  <a:lnTo>
                    <a:pt x="308" y="129"/>
                  </a:lnTo>
                  <a:lnTo>
                    <a:pt x="306" y="129"/>
                  </a:lnTo>
                  <a:lnTo>
                    <a:pt x="306" y="131"/>
                  </a:lnTo>
                  <a:lnTo>
                    <a:pt x="306" y="129"/>
                  </a:lnTo>
                  <a:lnTo>
                    <a:pt x="306" y="131"/>
                  </a:lnTo>
                  <a:lnTo>
                    <a:pt x="306" y="129"/>
                  </a:lnTo>
                  <a:lnTo>
                    <a:pt x="308" y="129"/>
                  </a:lnTo>
                  <a:lnTo>
                    <a:pt x="306" y="129"/>
                  </a:lnTo>
                  <a:lnTo>
                    <a:pt x="308" y="129"/>
                  </a:lnTo>
                  <a:lnTo>
                    <a:pt x="306" y="129"/>
                  </a:lnTo>
                  <a:lnTo>
                    <a:pt x="308" y="129"/>
                  </a:lnTo>
                  <a:lnTo>
                    <a:pt x="308" y="127"/>
                  </a:lnTo>
                  <a:lnTo>
                    <a:pt x="308" y="129"/>
                  </a:lnTo>
                  <a:lnTo>
                    <a:pt x="308" y="127"/>
                  </a:lnTo>
                  <a:lnTo>
                    <a:pt x="308" y="129"/>
                  </a:lnTo>
                  <a:lnTo>
                    <a:pt x="308" y="127"/>
                  </a:lnTo>
                  <a:lnTo>
                    <a:pt x="310" y="127"/>
                  </a:lnTo>
                  <a:lnTo>
                    <a:pt x="310" y="125"/>
                  </a:lnTo>
                  <a:lnTo>
                    <a:pt x="312" y="125"/>
                  </a:lnTo>
                  <a:lnTo>
                    <a:pt x="312" y="123"/>
                  </a:lnTo>
                  <a:lnTo>
                    <a:pt x="314" y="123"/>
                  </a:lnTo>
                  <a:lnTo>
                    <a:pt x="314" y="125"/>
                  </a:lnTo>
                  <a:lnTo>
                    <a:pt x="312" y="125"/>
                  </a:lnTo>
                  <a:lnTo>
                    <a:pt x="312" y="127"/>
                  </a:lnTo>
                  <a:lnTo>
                    <a:pt x="310" y="127"/>
                  </a:lnTo>
                  <a:lnTo>
                    <a:pt x="308" y="129"/>
                  </a:lnTo>
                  <a:lnTo>
                    <a:pt x="308" y="131"/>
                  </a:lnTo>
                  <a:lnTo>
                    <a:pt x="306" y="131"/>
                  </a:lnTo>
                  <a:lnTo>
                    <a:pt x="306" y="133"/>
                  </a:lnTo>
                  <a:lnTo>
                    <a:pt x="304" y="133"/>
                  </a:lnTo>
                  <a:lnTo>
                    <a:pt x="304" y="135"/>
                  </a:lnTo>
                  <a:lnTo>
                    <a:pt x="302" y="135"/>
                  </a:lnTo>
                  <a:lnTo>
                    <a:pt x="302" y="135"/>
                  </a:lnTo>
                  <a:lnTo>
                    <a:pt x="300" y="135"/>
                  </a:lnTo>
                  <a:lnTo>
                    <a:pt x="300" y="137"/>
                  </a:lnTo>
                  <a:lnTo>
                    <a:pt x="300" y="139"/>
                  </a:lnTo>
                  <a:lnTo>
                    <a:pt x="298" y="139"/>
                  </a:lnTo>
                  <a:lnTo>
                    <a:pt x="300" y="139"/>
                  </a:lnTo>
                  <a:lnTo>
                    <a:pt x="298" y="139"/>
                  </a:lnTo>
                  <a:lnTo>
                    <a:pt x="298" y="141"/>
                  </a:lnTo>
                  <a:lnTo>
                    <a:pt x="298" y="143"/>
                  </a:lnTo>
                  <a:lnTo>
                    <a:pt x="296" y="143"/>
                  </a:lnTo>
                  <a:lnTo>
                    <a:pt x="296" y="145"/>
                  </a:lnTo>
                  <a:lnTo>
                    <a:pt x="296" y="147"/>
                  </a:lnTo>
                  <a:lnTo>
                    <a:pt x="296" y="149"/>
                  </a:lnTo>
                  <a:lnTo>
                    <a:pt x="294" y="149"/>
                  </a:lnTo>
                  <a:lnTo>
                    <a:pt x="294" y="151"/>
                  </a:lnTo>
                  <a:lnTo>
                    <a:pt x="294" y="153"/>
                  </a:lnTo>
                  <a:lnTo>
                    <a:pt x="294" y="155"/>
                  </a:lnTo>
                  <a:lnTo>
                    <a:pt x="294" y="157"/>
                  </a:lnTo>
                  <a:lnTo>
                    <a:pt x="294" y="159"/>
                  </a:lnTo>
                  <a:lnTo>
                    <a:pt x="294" y="161"/>
                  </a:lnTo>
                  <a:lnTo>
                    <a:pt x="294" y="163"/>
                  </a:lnTo>
                  <a:lnTo>
                    <a:pt x="292" y="165"/>
                  </a:lnTo>
                  <a:lnTo>
                    <a:pt x="294" y="165"/>
                  </a:lnTo>
                  <a:lnTo>
                    <a:pt x="292" y="165"/>
                  </a:lnTo>
                  <a:lnTo>
                    <a:pt x="294" y="165"/>
                  </a:lnTo>
                  <a:lnTo>
                    <a:pt x="294" y="167"/>
                  </a:lnTo>
                  <a:lnTo>
                    <a:pt x="292" y="167"/>
                  </a:lnTo>
                  <a:lnTo>
                    <a:pt x="290" y="167"/>
                  </a:lnTo>
                  <a:lnTo>
                    <a:pt x="290" y="165"/>
                  </a:lnTo>
                  <a:lnTo>
                    <a:pt x="288" y="165"/>
                  </a:lnTo>
                  <a:lnTo>
                    <a:pt x="286" y="165"/>
                  </a:lnTo>
                  <a:lnTo>
                    <a:pt x="286" y="165"/>
                  </a:lnTo>
                  <a:lnTo>
                    <a:pt x="284" y="165"/>
                  </a:lnTo>
                  <a:lnTo>
                    <a:pt x="282" y="165"/>
                  </a:lnTo>
                  <a:lnTo>
                    <a:pt x="280" y="165"/>
                  </a:lnTo>
                  <a:lnTo>
                    <a:pt x="280" y="167"/>
                  </a:lnTo>
                  <a:lnTo>
                    <a:pt x="278" y="167"/>
                  </a:lnTo>
                  <a:lnTo>
                    <a:pt x="276" y="167"/>
                  </a:lnTo>
                  <a:lnTo>
                    <a:pt x="274" y="167"/>
                  </a:lnTo>
                  <a:lnTo>
                    <a:pt x="274" y="169"/>
                  </a:lnTo>
                  <a:lnTo>
                    <a:pt x="272" y="169"/>
                  </a:lnTo>
                  <a:lnTo>
                    <a:pt x="272" y="171"/>
                  </a:lnTo>
                  <a:lnTo>
                    <a:pt x="270" y="171"/>
                  </a:lnTo>
                  <a:lnTo>
                    <a:pt x="268" y="171"/>
                  </a:lnTo>
                  <a:lnTo>
                    <a:pt x="268" y="173"/>
                  </a:lnTo>
                  <a:lnTo>
                    <a:pt x="268" y="171"/>
                  </a:lnTo>
                  <a:lnTo>
                    <a:pt x="266" y="171"/>
                  </a:lnTo>
                  <a:lnTo>
                    <a:pt x="264" y="169"/>
                  </a:lnTo>
                  <a:lnTo>
                    <a:pt x="262" y="169"/>
                  </a:lnTo>
                  <a:lnTo>
                    <a:pt x="262" y="167"/>
                  </a:lnTo>
                  <a:lnTo>
                    <a:pt x="260" y="167"/>
                  </a:lnTo>
                  <a:lnTo>
                    <a:pt x="258" y="165"/>
                  </a:lnTo>
                  <a:lnTo>
                    <a:pt x="256" y="165"/>
                  </a:lnTo>
                  <a:lnTo>
                    <a:pt x="256" y="163"/>
                  </a:lnTo>
                  <a:lnTo>
                    <a:pt x="254" y="163"/>
                  </a:lnTo>
                  <a:lnTo>
                    <a:pt x="252" y="163"/>
                  </a:lnTo>
                  <a:lnTo>
                    <a:pt x="252" y="161"/>
                  </a:lnTo>
                  <a:lnTo>
                    <a:pt x="250" y="161"/>
                  </a:lnTo>
                  <a:lnTo>
                    <a:pt x="250" y="159"/>
                  </a:lnTo>
                  <a:lnTo>
                    <a:pt x="248" y="159"/>
                  </a:lnTo>
                  <a:lnTo>
                    <a:pt x="246" y="159"/>
                  </a:lnTo>
                  <a:lnTo>
                    <a:pt x="246" y="157"/>
                  </a:lnTo>
                  <a:lnTo>
                    <a:pt x="244" y="157"/>
                  </a:lnTo>
                  <a:lnTo>
                    <a:pt x="244" y="155"/>
                  </a:lnTo>
                  <a:lnTo>
                    <a:pt x="242" y="155"/>
                  </a:lnTo>
                  <a:lnTo>
                    <a:pt x="240" y="155"/>
                  </a:lnTo>
                  <a:lnTo>
                    <a:pt x="240" y="153"/>
                  </a:lnTo>
                  <a:lnTo>
                    <a:pt x="238" y="153"/>
                  </a:lnTo>
                  <a:lnTo>
                    <a:pt x="238" y="151"/>
                  </a:lnTo>
                  <a:lnTo>
                    <a:pt x="238" y="151"/>
                  </a:lnTo>
                  <a:lnTo>
                    <a:pt x="236" y="149"/>
                  </a:lnTo>
                  <a:lnTo>
                    <a:pt x="234" y="149"/>
                  </a:lnTo>
                  <a:lnTo>
                    <a:pt x="234" y="147"/>
                  </a:lnTo>
                  <a:lnTo>
                    <a:pt x="232" y="147"/>
                  </a:lnTo>
                  <a:lnTo>
                    <a:pt x="230" y="145"/>
                  </a:lnTo>
                  <a:lnTo>
                    <a:pt x="228" y="145"/>
                  </a:lnTo>
                  <a:lnTo>
                    <a:pt x="228" y="143"/>
                  </a:lnTo>
                  <a:lnTo>
                    <a:pt x="226" y="143"/>
                  </a:lnTo>
                  <a:lnTo>
                    <a:pt x="226" y="141"/>
                  </a:lnTo>
                  <a:lnTo>
                    <a:pt x="224" y="141"/>
                  </a:lnTo>
                  <a:lnTo>
                    <a:pt x="222" y="141"/>
                  </a:lnTo>
                  <a:lnTo>
                    <a:pt x="222" y="139"/>
                  </a:lnTo>
                  <a:lnTo>
                    <a:pt x="220" y="139"/>
                  </a:lnTo>
                  <a:lnTo>
                    <a:pt x="220" y="137"/>
                  </a:lnTo>
                  <a:lnTo>
                    <a:pt x="218" y="137"/>
                  </a:lnTo>
                  <a:lnTo>
                    <a:pt x="216" y="137"/>
                  </a:lnTo>
                  <a:lnTo>
                    <a:pt x="216" y="135"/>
                  </a:lnTo>
                  <a:lnTo>
                    <a:pt x="214" y="135"/>
                  </a:lnTo>
                  <a:lnTo>
                    <a:pt x="214" y="135"/>
                  </a:lnTo>
                  <a:lnTo>
                    <a:pt x="212" y="135"/>
                  </a:lnTo>
                  <a:lnTo>
                    <a:pt x="210" y="135"/>
                  </a:lnTo>
                  <a:lnTo>
                    <a:pt x="210" y="133"/>
                  </a:lnTo>
                  <a:lnTo>
                    <a:pt x="208" y="133"/>
                  </a:lnTo>
                  <a:lnTo>
                    <a:pt x="208" y="131"/>
                  </a:lnTo>
                  <a:lnTo>
                    <a:pt x="206" y="131"/>
                  </a:lnTo>
                  <a:lnTo>
                    <a:pt x="206" y="133"/>
                  </a:lnTo>
                  <a:lnTo>
                    <a:pt x="204" y="133"/>
                  </a:lnTo>
                  <a:lnTo>
                    <a:pt x="202" y="133"/>
                  </a:lnTo>
                  <a:lnTo>
                    <a:pt x="200" y="133"/>
                  </a:lnTo>
                  <a:lnTo>
                    <a:pt x="198" y="133"/>
                  </a:lnTo>
                  <a:lnTo>
                    <a:pt x="196" y="133"/>
                  </a:lnTo>
                  <a:lnTo>
                    <a:pt x="194" y="135"/>
                  </a:lnTo>
                  <a:lnTo>
                    <a:pt x="192" y="135"/>
                  </a:lnTo>
                  <a:lnTo>
                    <a:pt x="190" y="135"/>
                  </a:lnTo>
                  <a:lnTo>
                    <a:pt x="190" y="135"/>
                  </a:lnTo>
                  <a:lnTo>
                    <a:pt x="188" y="135"/>
                  </a:lnTo>
                  <a:lnTo>
                    <a:pt x="186" y="135"/>
                  </a:lnTo>
                  <a:lnTo>
                    <a:pt x="184" y="135"/>
                  </a:lnTo>
                  <a:lnTo>
                    <a:pt x="184" y="135"/>
                  </a:lnTo>
                  <a:lnTo>
                    <a:pt x="182" y="135"/>
                  </a:lnTo>
                  <a:lnTo>
                    <a:pt x="180" y="135"/>
                  </a:lnTo>
                  <a:lnTo>
                    <a:pt x="178" y="135"/>
                  </a:lnTo>
                  <a:lnTo>
                    <a:pt x="176" y="135"/>
                  </a:lnTo>
                  <a:lnTo>
                    <a:pt x="174" y="135"/>
                  </a:lnTo>
                  <a:lnTo>
                    <a:pt x="172" y="135"/>
                  </a:lnTo>
                  <a:lnTo>
                    <a:pt x="172" y="137"/>
                  </a:lnTo>
                  <a:lnTo>
                    <a:pt x="170" y="137"/>
                  </a:lnTo>
                  <a:lnTo>
                    <a:pt x="168" y="137"/>
                  </a:lnTo>
                  <a:lnTo>
                    <a:pt x="166" y="137"/>
                  </a:lnTo>
                  <a:lnTo>
                    <a:pt x="164" y="137"/>
                  </a:lnTo>
                  <a:lnTo>
                    <a:pt x="162" y="137"/>
                  </a:lnTo>
                  <a:lnTo>
                    <a:pt x="160" y="137"/>
                  </a:lnTo>
                  <a:lnTo>
                    <a:pt x="160" y="139"/>
                  </a:lnTo>
                  <a:lnTo>
                    <a:pt x="158" y="139"/>
                  </a:lnTo>
                  <a:lnTo>
                    <a:pt x="158" y="137"/>
                  </a:lnTo>
                  <a:lnTo>
                    <a:pt x="158" y="135"/>
                  </a:lnTo>
                  <a:lnTo>
                    <a:pt x="158" y="135"/>
                  </a:lnTo>
                  <a:lnTo>
                    <a:pt x="156" y="135"/>
                  </a:lnTo>
                  <a:lnTo>
                    <a:pt x="156" y="133"/>
                  </a:lnTo>
                  <a:lnTo>
                    <a:pt x="154" y="131"/>
                  </a:lnTo>
                  <a:lnTo>
                    <a:pt x="152" y="131"/>
                  </a:lnTo>
                  <a:lnTo>
                    <a:pt x="152" y="129"/>
                  </a:lnTo>
                  <a:lnTo>
                    <a:pt x="150" y="129"/>
                  </a:lnTo>
                  <a:lnTo>
                    <a:pt x="150" y="127"/>
                  </a:lnTo>
                  <a:lnTo>
                    <a:pt x="148" y="125"/>
                  </a:lnTo>
                  <a:lnTo>
                    <a:pt x="148" y="127"/>
                  </a:lnTo>
                  <a:lnTo>
                    <a:pt x="146" y="127"/>
                  </a:lnTo>
                  <a:lnTo>
                    <a:pt x="146" y="129"/>
                  </a:lnTo>
                  <a:lnTo>
                    <a:pt x="144" y="129"/>
                  </a:lnTo>
                  <a:lnTo>
                    <a:pt x="142" y="129"/>
                  </a:lnTo>
                  <a:lnTo>
                    <a:pt x="142" y="127"/>
                  </a:lnTo>
                  <a:lnTo>
                    <a:pt x="144" y="127"/>
                  </a:lnTo>
                  <a:lnTo>
                    <a:pt x="144" y="125"/>
                  </a:lnTo>
                  <a:lnTo>
                    <a:pt x="142" y="125"/>
                  </a:lnTo>
                  <a:lnTo>
                    <a:pt x="142" y="125"/>
                  </a:lnTo>
                  <a:lnTo>
                    <a:pt x="140" y="125"/>
                  </a:lnTo>
                  <a:lnTo>
                    <a:pt x="138" y="125"/>
                  </a:lnTo>
                  <a:lnTo>
                    <a:pt x="136" y="125"/>
                  </a:lnTo>
                  <a:lnTo>
                    <a:pt x="134" y="125"/>
                  </a:lnTo>
                  <a:lnTo>
                    <a:pt x="132" y="125"/>
                  </a:lnTo>
                  <a:lnTo>
                    <a:pt x="130" y="125"/>
                  </a:lnTo>
                  <a:lnTo>
                    <a:pt x="128" y="125"/>
                  </a:lnTo>
                  <a:lnTo>
                    <a:pt x="128" y="127"/>
                  </a:lnTo>
                  <a:lnTo>
                    <a:pt x="126" y="127"/>
                  </a:lnTo>
                  <a:lnTo>
                    <a:pt x="124" y="127"/>
                  </a:lnTo>
                  <a:lnTo>
                    <a:pt x="122" y="127"/>
                  </a:lnTo>
                  <a:lnTo>
                    <a:pt x="120" y="127"/>
                  </a:lnTo>
                  <a:lnTo>
                    <a:pt x="118" y="127"/>
                  </a:lnTo>
                  <a:lnTo>
                    <a:pt x="116" y="127"/>
                  </a:lnTo>
                  <a:lnTo>
                    <a:pt x="114" y="127"/>
                  </a:lnTo>
                  <a:lnTo>
                    <a:pt x="112" y="127"/>
                  </a:lnTo>
                  <a:lnTo>
                    <a:pt x="110" y="127"/>
                  </a:lnTo>
                  <a:lnTo>
                    <a:pt x="110" y="129"/>
                  </a:lnTo>
                  <a:lnTo>
                    <a:pt x="108" y="129"/>
                  </a:lnTo>
                  <a:lnTo>
                    <a:pt x="106" y="129"/>
                  </a:lnTo>
                  <a:lnTo>
                    <a:pt x="104" y="129"/>
                  </a:lnTo>
                  <a:lnTo>
                    <a:pt x="102" y="129"/>
                  </a:lnTo>
                  <a:lnTo>
                    <a:pt x="100" y="129"/>
                  </a:lnTo>
                  <a:lnTo>
                    <a:pt x="98" y="129"/>
                  </a:lnTo>
                  <a:lnTo>
                    <a:pt x="96" y="129"/>
                  </a:lnTo>
                  <a:lnTo>
                    <a:pt x="94" y="129"/>
                  </a:lnTo>
                  <a:lnTo>
                    <a:pt x="94" y="129"/>
                  </a:lnTo>
                  <a:lnTo>
                    <a:pt x="94" y="131"/>
                  </a:lnTo>
                  <a:lnTo>
                    <a:pt x="92" y="131"/>
                  </a:lnTo>
                  <a:lnTo>
                    <a:pt x="90" y="131"/>
                  </a:lnTo>
                  <a:lnTo>
                    <a:pt x="88" y="131"/>
                  </a:lnTo>
                  <a:lnTo>
                    <a:pt x="86" y="131"/>
                  </a:lnTo>
                  <a:lnTo>
                    <a:pt x="86" y="133"/>
                  </a:lnTo>
                  <a:lnTo>
                    <a:pt x="86" y="131"/>
                  </a:lnTo>
                  <a:lnTo>
                    <a:pt x="84" y="131"/>
                  </a:lnTo>
                  <a:lnTo>
                    <a:pt x="84" y="133"/>
                  </a:lnTo>
                  <a:lnTo>
                    <a:pt x="82" y="133"/>
                  </a:lnTo>
                  <a:lnTo>
                    <a:pt x="80" y="133"/>
                  </a:lnTo>
                  <a:lnTo>
                    <a:pt x="80" y="135"/>
                  </a:lnTo>
                  <a:lnTo>
                    <a:pt x="80" y="133"/>
                  </a:lnTo>
                  <a:lnTo>
                    <a:pt x="80" y="135"/>
                  </a:lnTo>
                  <a:lnTo>
                    <a:pt x="78" y="135"/>
                  </a:lnTo>
                  <a:lnTo>
                    <a:pt x="76" y="135"/>
                  </a:lnTo>
                  <a:lnTo>
                    <a:pt x="76" y="135"/>
                  </a:lnTo>
                  <a:lnTo>
                    <a:pt x="74" y="135"/>
                  </a:lnTo>
                  <a:lnTo>
                    <a:pt x="72" y="135"/>
                  </a:lnTo>
                  <a:lnTo>
                    <a:pt x="72" y="137"/>
                  </a:lnTo>
                  <a:lnTo>
                    <a:pt x="70" y="137"/>
                  </a:lnTo>
                  <a:lnTo>
                    <a:pt x="70" y="139"/>
                  </a:lnTo>
                  <a:lnTo>
                    <a:pt x="68" y="139"/>
                  </a:lnTo>
                  <a:lnTo>
                    <a:pt x="66" y="139"/>
                  </a:lnTo>
                  <a:lnTo>
                    <a:pt x="64" y="139"/>
                  </a:lnTo>
                  <a:lnTo>
                    <a:pt x="64" y="141"/>
                  </a:lnTo>
                  <a:lnTo>
                    <a:pt x="62" y="141"/>
                  </a:lnTo>
                  <a:lnTo>
                    <a:pt x="60" y="141"/>
                  </a:lnTo>
                  <a:lnTo>
                    <a:pt x="60" y="143"/>
                  </a:lnTo>
                  <a:lnTo>
                    <a:pt x="58" y="143"/>
                  </a:lnTo>
                  <a:lnTo>
                    <a:pt x="56" y="143"/>
                  </a:lnTo>
                  <a:lnTo>
                    <a:pt x="56" y="145"/>
                  </a:lnTo>
                  <a:lnTo>
                    <a:pt x="54" y="145"/>
                  </a:lnTo>
                  <a:lnTo>
                    <a:pt x="52" y="145"/>
                  </a:lnTo>
                  <a:lnTo>
                    <a:pt x="50" y="145"/>
                  </a:lnTo>
                  <a:lnTo>
                    <a:pt x="48" y="145"/>
                  </a:lnTo>
                  <a:lnTo>
                    <a:pt x="48" y="147"/>
                  </a:lnTo>
                  <a:lnTo>
                    <a:pt x="46" y="147"/>
                  </a:lnTo>
                  <a:lnTo>
                    <a:pt x="44" y="147"/>
                  </a:lnTo>
                  <a:lnTo>
                    <a:pt x="44" y="147"/>
                  </a:lnTo>
                  <a:lnTo>
                    <a:pt x="42" y="147"/>
                  </a:lnTo>
                  <a:lnTo>
                    <a:pt x="40" y="147"/>
                  </a:lnTo>
                  <a:lnTo>
                    <a:pt x="38" y="147"/>
                  </a:lnTo>
                  <a:lnTo>
                    <a:pt x="36" y="149"/>
                  </a:lnTo>
                  <a:lnTo>
                    <a:pt x="34" y="149"/>
                  </a:lnTo>
                  <a:lnTo>
                    <a:pt x="32" y="149"/>
                  </a:lnTo>
                  <a:lnTo>
                    <a:pt x="30" y="149"/>
                  </a:lnTo>
                  <a:lnTo>
                    <a:pt x="28" y="149"/>
                  </a:lnTo>
                  <a:lnTo>
                    <a:pt x="26" y="149"/>
                  </a:lnTo>
                  <a:lnTo>
                    <a:pt x="24" y="149"/>
                  </a:lnTo>
                  <a:lnTo>
                    <a:pt x="24" y="151"/>
                  </a:lnTo>
                  <a:lnTo>
                    <a:pt x="22" y="151"/>
                  </a:lnTo>
                  <a:lnTo>
                    <a:pt x="20" y="151"/>
                  </a:lnTo>
                  <a:lnTo>
                    <a:pt x="18" y="151"/>
                  </a:lnTo>
                  <a:lnTo>
                    <a:pt x="16" y="151"/>
                  </a:lnTo>
                  <a:lnTo>
                    <a:pt x="14" y="151"/>
                  </a:lnTo>
                  <a:lnTo>
                    <a:pt x="12" y="151"/>
                  </a:lnTo>
                  <a:lnTo>
                    <a:pt x="10" y="151"/>
                  </a:lnTo>
                  <a:lnTo>
                    <a:pt x="8" y="151"/>
                  </a:lnTo>
                  <a:lnTo>
                    <a:pt x="8" y="153"/>
                  </a:lnTo>
                  <a:lnTo>
                    <a:pt x="6" y="153"/>
                  </a:lnTo>
                  <a:lnTo>
                    <a:pt x="2" y="153"/>
                  </a:lnTo>
                  <a:lnTo>
                    <a:pt x="0" y="153"/>
                  </a:lnTo>
                  <a:lnTo>
                    <a:pt x="0" y="151"/>
                  </a:lnTo>
                  <a:lnTo>
                    <a:pt x="0" y="149"/>
                  </a:lnTo>
                  <a:lnTo>
                    <a:pt x="0" y="147"/>
                  </a:lnTo>
                  <a:lnTo>
                    <a:pt x="0" y="145"/>
                  </a:lnTo>
                  <a:lnTo>
                    <a:pt x="0" y="143"/>
                  </a:lnTo>
                  <a:lnTo>
                    <a:pt x="0" y="141"/>
                  </a:lnTo>
                  <a:lnTo>
                    <a:pt x="0" y="139"/>
                  </a:lnTo>
                  <a:lnTo>
                    <a:pt x="0" y="137"/>
                  </a:lnTo>
                  <a:lnTo>
                    <a:pt x="2" y="137"/>
                  </a:lnTo>
                  <a:lnTo>
                    <a:pt x="4" y="137"/>
                  </a:lnTo>
                  <a:lnTo>
                    <a:pt x="4" y="139"/>
                  </a:lnTo>
                  <a:lnTo>
                    <a:pt x="4" y="137"/>
                  </a:lnTo>
                  <a:lnTo>
                    <a:pt x="6" y="137"/>
                  </a:lnTo>
                  <a:lnTo>
                    <a:pt x="8" y="137"/>
                  </a:lnTo>
                  <a:lnTo>
                    <a:pt x="10" y="137"/>
                  </a:lnTo>
                  <a:lnTo>
                    <a:pt x="10" y="135"/>
                  </a:lnTo>
                  <a:lnTo>
                    <a:pt x="12" y="135"/>
                  </a:lnTo>
                  <a:lnTo>
                    <a:pt x="12" y="135"/>
                  </a:lnTo>
                  <a:lnTo>
                    <a:pt x="10" y="135"/>
                  </a:lnTo>
                  <a:lnTo>
                    <a:pt x="10" y="133"/>
                  </a:lnTo>
                  <a:lnTo>
                    <a:pt x="12" y="133"/>
                  </a:lnTo>
                  <a:lnTo>
                    <a:pt x="12" y="131"/>
                  </a:lnTo>
                  <a:lnTo>
                    <a:pt x="10" y="131"/>
                  </a:lnTo>
                  <a:lnTo>
                    <a:pt x="10" y="129"/>
                  </a:lnTo>
                  <a:lnTo>
                    <a:pt x="12" y="129"/>
                  </a:lnTo>
                  <a:lnTo>
                    <a:pt x="12" y="127"/>
                  </a:lnTo>
                  <a:lnTo>
                    <a:pt x="14" y="127"/>
                  </a:lnTo>
                  <a:lnTo>
                    <a:pt x="14" y="125"/>
                  </a:lnTo>
                  <a:lnTo>
                    <a:pt x="16" y="125"/>
                  </a:lnTo>
                  <a:lnTo>
                    <a:pt x="16" y="123"/>
                  </a:lnTo>
                  <a:lnTo>
                    <a:pt x="18" y="123"/>
                  </a:lnTo>
                  <a:lnTo>
                    <a:pt x="20" y="121"/>
                  </a:lnTo>
                  <a:lnTo>
                    <a:pt x="20" y="119"/>
                  </a:lnTo>
                  <a:lnTo>
                    <a:pt x="22" y="119"/>
                  </a:lnTo>
                  <a:lnTo>
                    <a:pt x="24" y="119"/>
                  </a:lnTo>
                  <a:lnTo>
                    <a:pt x="26" y="119"/>
                  </a:lnTo>
                  <a:lnTo>
                    <a:pt x="28" y="119"/>
                  </a:lnTo>
                  <a:lnTo>
                    <a:pt x="28" y="117"/>
                  </a:lnTo>
                  <a:lnTo>
                    <a:pt x="28" y="119"/>
                  </a:lnTo>
                  <a:lnTo>
                    <a:pt x="30" y="119"/>
                  </a:lnTo>
                  <a:lnTo>
                    <a:pt x="32" y="119"/>
                  </a:lnTo>
                  <a:lnTo>
                    <a:pt x="34" y="119"/>
                  </a:lnTo>
                  <a:lnTo>
                    <a:pt x="34" y="117"/>
                  </a:lnTo>
                  <a:lnTo>
                    <a:pt x="34" y="115"/>
                  </a:lnTo>
                  <a:lnTo>
                    <a:pt x="36" y="115"/>
                  </a:lnTo>
                  <a:lnTo>
                    <a:pt x="38" y="115"/>
                  </a:lnTo>
                  <a:lnTo>
                    <a:pt x="38" y="113"/>
                  </a:lnTo>
                  <a:lnTo>
                    <a:pt x="40" y="113"/>
                  </a:lnTo>
                  <a:lnTo>
                    <a:pt x="40" y="111"/>
                  </a:lnTo>
                  <a:lnTo>
                    <a:pt x="42" y="111"/>
                  </a:lnTo>
                  <a:lnTo>
                    <a:pt x="42" y="109"/>
                  </a:lnTo>
                  <a:lnTo>
                    <a:pt x="44" y="109"/>
                  </a:lnTo>
                  <a:lnTo>
                    <a:pt x="44" y="107"/>
                  </a:lnTo>
                  <a:lnTo>
                    <a:pt x="44" y="107"/>
                  </a:lnTo>
                  <a:lnTo>
                    <a:pt x="44" y="105"/>
                  </a:lnTo>
                  <a:lnTo>
                    <a:pt x="46" y="105"/>
                  </a:lnTo>
                  <a:lnTo>
                    <a:pt x="48" y="105"/>
                  </a:lnTo>
                  <a:lnTo>
                    <a:pt x="48" y="103"/>
                  </a:lnTo>
                  <a:lnTo>
                    <a:pt x="50" y="103"/>
                  </a:lnTo>
                  <a:lnTo>
                    <a:pt x="52" y="103"/>
                  </a:lnTo>
                  <a:lnTo>
                    <a:pt x="54" y="103"/>
                  </a:lnTo>
                  <a:lnTo>
                    <a:pt x="54" y="101"/>
                  </a:lnTo>
                  <a:lnTo>
                    <a:pt x="54" y="99"/>
                  </a:lnTo>
                  <a:lnTo>
                    <a:pt x="56" y="99"/>
                  </a:lnTo>
                  <a:lnTo>
                    <a:pt x="56" y="97"/>
                  </a:lnTo>
                  <a:lnTo>
                    <a:pt x="56" y="95"/>
                  </a:lnTo>
                  <a:lnTo>
                    <a:pt x="54" y="95"/>
                  </a:lnTo>
                  <a:lnTo>
                    <a:pt x="54" y="93"/>
                  </a:lnTo>
                  <a:lnTo>
                    <a:pt x="56" y="95"/>
                  </a:lnTo>
                  <a:lnTo>
                    <a:pt x="56" y="93"/>
                  </a:lnTo>
                  <a:lnTo>
                    <a:pt x="58" y="93"/>
                  </a:lnTo>
                  <a:lnTo>
                    <a:pt x="60" y="93"/>
                  </a:lnTo>
                  <a:lnTo>
                    <a:pt x="60" y="91"/>
                  </a:lnTo>
                  <a:lnTo>
                    <a:pt x="60" y="89"/>
                  </a:lnTo>
                  <a:lnTo>
                    <a:pt x="62" y="89"/>
                  </a:lnTo>
                  <a:lnTo>
                    <a:pt x="62" y="87"/>
                  </a:lnTo>
                  <a:lnTo>
                    <a:pt x="64" y="87"/>
                  </a:lnTo>
                  <a:lnTo>
                    <a:pt x="64" y="87"/>
                  </a:lnTo>
                  <a:lnTo>
                    <a:pt x="66" y="87"/>
                  </a:lnTo>
                  <a:lnTo>
                    <a:pt x="68" y="87"/>
                  </a:lnTo>
                  <a:lnTo>
                    <a:pt x="68" y="87"/>
                  </a:lnTo>
                  <a:lnTo>
                    <a:pt x="68" y="87"/>
                  </a:lnTo>
                  <a:lnTo>
                    <a:pt x="68" y="87"/>
                  </a:lnTo>
                  <a:lnTo>
                    <a:pt x="68" y="89"/>
                  </a:lnTo>
                  <a:lnTo>
                    <a:pt x="70" y="89"/>
                  </a:lnTo>
                  <a:lnTo>
                    <a:pt x="70" y="91"/>
                  </a:lnTo>
                  <a:lnTo>
                    <a:pt x="72" y="89"/>
                  </a:lnTo>
                  <a:lnTo>
                    <a:pt x="74" y="89"/>
                  </a:lnTo>
                  <a:lnTo>
                    <a:pt x="74" y="87"/>
                  </a:lnTo>
                  <a:lnTo>
                    <a:pt x="76" y="87"/>
                  </a:lnTo>
                  <a:lnTo>
                    <a:pt x="76" y="85"/>
                  </a:lnTo>
                  <a:lnTo>
                    <a:pt x="76" y="83"/>
                  </a:lnTo>
                  <a:lnTo>
                    <a:pt x="78" y="83"/>
                  </a:lnTo>
                  <a:lnTo>
                    <a:pt x="78" y="81"/>
                  </a:lnTo>
                  <a:lnTo>
                    <a:pt x="80" y="81"/>
                  </a:lnTo>
                  <a:lnTo>
                    <a:pt x="82" y="81"/>
                  </a:lnTo>
                  <a:lnTo>
                    <a:pt x="84" y="81"/>
                  </a:lnTo>
                  <a:lnTo>
                    <a:pt x="84" y="79"/>
                  </a:lnTo>
                  <a:lnTo>
                    <a:pt x="86" y="79"/>
                  </a:lnTo>
                  <a:lnTo>
                    <a:pt x="88" y="79"/>
                  </a:lnTo>
                  <a:lnTo>
                    <a:pt x="88" y="81"/>
                  </a:lnTo>
                  <a:lnTo>
                    <a:pt x="90" y="81"/>
                  </a:lnTo>
                  <a:lnTo>
                    <a:pt x="92" y="81"/>
                  </a:lnTo>
                  <a:lnTo>
                    <a:pt x="92" y="79"/>
                  </a:lnTo>
                  <a:lnTo>
                    <a:pt x="94" y="79"/>
                  </a:lnTo>
                  <a:lnTo>
                    <a:pt x="94" y="77"/>
                  </a:lnTo>
                  <a:lnTo>
                    <a:pt x="94" y="74"/>
                  </a:lnTo>
                  <a:lnTo>
                    <a:pt x="94" y="72"/>
                  </a:lnTo>
                  <a:lnTo>
                    <a:pt x="94" y="70"/>
                  </a:lnTo>
                  <a:lnTo>
                    <a:pt x="94" y="68"/>
                  </a:lnTo>
                  <a:lnTo>
                    <a:pt x="96" y="68"/>
                  </a:lnTo>
                  <a:lnTo>
                    <a:pt x="96" y="66"/>
                  </a:lnTo>
                  <a:lnTo>
                    <a:pt x="98" y="66"/>
                  </a:lnTo>
                  <a:lnTo>
                    <a:pt x="98" y="64"/>
                  </a:lnTo>
                  <a:lnTo>
                    <a:pt x="100" y="64"/>
                  </a:lnTo>
                  <a:lnTo>
                    <a:pt x="102" y="64"/>
                  </a:lnTo>
                  <a:lnTo>
                    <a:pt x="104" y="64"/>
                  </a:lnTo>
                  <a:lnTo>
                    <a:pt x="102" y="64"/>
                  </a:lnTo>
                  <a:lnTo>
                    <a:pt x="102" y="62"/>
                  </a:lnTo>
                  <a:lnTo>
                    <a:pt x="102" y="60"/>
                  </a:lnTo>
                  <a:lnTo>
                    <a:pt x="102" y="58"/>
                  </a:lnTo>
                  <a:lnTo>
                    <a:pt x="104" y="58"/>
                  </a:lnTo>
                  <a:lnTo>
                    <a:pt x="104" y="56"/>
                  </a:lnTo>
                  <a:lnTo>
                    <a:pt x="102" y="56"/>
                  </a:lnTo>
                  <a:lnTo>
                    <a:pt x="102" y="54"/>
                  </a:lnTo>
                  <a:lnTo>
                    <a:pt x="102" y="52"/>
                  </a:lnTo>
                  <a:lnTo>
                    <a:pt x="104" y="52"/>
                  </a:lnTo>
                  <a:lnTo>
                    <a:pt x="104" y="50"/>
                  </a:lnTo>
                  <a:lnTo>
                    <a:pt x="102" y="50"/>
                  </a:lnTo>
                  <a:lnTo>
                    <a:pt x="104" y="50"/>
                  </a:lnTo>
                  <a:lnTo>
                    <a:pt x="106" y="50"/>
                  </a:lnTo>
                  <a:lnTo>
                    <a:pt x="108" y="50"/>
                  </a:lnTo>
                  <a:lnTo>
                    <a:pt x="110" y="50"/>
                  </a:lnTo>
                  <a:lnTo>
                    <a:pt x="112" y="50"/>
                  </a:lnTo>
                  <a:close/>
                  <a:moveTo>
                    <a:pt x="378" y="40"/>
                  </a:moveTo>
                  <a:lnTo>
                    <a:pt x="378" y="38"/>
                  </a:lnTo>
                  <a:lnTo>
                    <a:pt x="378" y="40"/>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30" name="Freeform 3178">
              <a:extLst>
                <a:ext uri="{FF2B5EF4-FFF2-40B4-BE49-F238E27FC236}">
                  <a16:creationId xmlns:a16="http://schemas.microsoft.com/office/drawing/2014/main" id="{FB79FC7E-1C7E-5E3F-B31A-F904DB346B7B}"/>
                </a:ext>
              </a:extLst>
            </p:cNvPr>
            <p:cNvSpPr>
              <a:spLocks noEditPoints="1"/>
            </p:cNvSpPr>
            <p:nvPr/>
          </p:nvSpPr>
          <p:spPr bwMode="auto">
            <a:xfrm rot="21201035">
              <a:off x="5278409" y="3001391"/>
              <a:ext cx="344697" cy="369907"/>
            </a:xfrm>
            <a:custGeom>
              <a:avLst/>
              <a:gdLst>
                <a:gd name="T0" fmla="*/ 84 w 174"/>
                <a:gd name="T1" fmla="*/ 38 h 198"/>
                <a:gd name="T2" fmla="*/ 82 w 174"/>
                <a:gd name="T3" fmla="*/ 32 h 198"/>
                <a:gd name="T4" fmla="*/ 76 w 174"/>
                <a:gd name="T5" fmla="*/ 30 h 198"/>
                <a:gd name="T6" fmla="*/ 132 w 174"/>
                <a:gd name="T7" fmla="*/ 18 h 198"/>
                <a:gd name="T8" fmla="*/ 164 w 174"/>
                <a:gd name="T9" fmla="*/ 14 h 198"/>
                <a:gd name="T10" fmla="*/ 168 w 174"/>
                <a:gd name="T11" fmla="*/ 32 h 198"/>
                <a:gd name="T12" fmla="*/ 172 w 174"/>
                <a:gd name="T13" fmla="*/ 48 h 198"/>
                <a:gd name="T14" fmla="*/ 174 w 174"/>
                <a:gd name="T15" fmla="*/ 68 h 198"/>
                <a:gd name="T16" fmla="*/ 174 w 174"/>
                <a:gd name="T17" fmla="*/ 80 h 198"/>
                <a:gd name="T18" fmla="*/ 174 w 174"/>
                <a:gd name="T19" fmla="*/ 90 h 198"/>
                <a:gd name="T20" fmla="*/ 172 w 174"/>
                <a:gd name="T21" fmla="*/ 108 h 198"/>
                <a:gd name="T22" fmla="*/ 170 w 174"/>
                <a:gd name="T23" fmla="*/ 122 h 198"/>
                <a:gd name="T24" fmla="*/ 162 w 174"/>
                <a:gd name="T25" fmla="*/ 132 h 198"/>
                <a:gd name="T26" fmla="*/ 154 w 174"/>
                <a:gd name="T27" fmla="*/ 142 h 198"/>
                <a:gd name="T28" fmla="*/ 144 w 174"/>
                <a:gd name="T29" fmla="*/ 146 h 198"/>
                <a:gd name="T30" fmla="*/ 140 w 174"/>
                <a:gd name="T31" fmla="*/ 158 h 198"/>
                <a:gd name="T32" fmla="*/ 136 w 174"/>
                <a:gd name="T33" fmla="*/ 170 h 198"/>
                <a:gd name="T34" fmla="*/ 128 w 174"/>
                <a:gd name="T35" fmla="*/ 166 h 198"/>
                <a:gd name="T36" fmla="*/ 122 w 174"/>
                <a:gd name="T37" fmla="*/ 176 h 198"/>
                <a:gd name="T38" fmla="*/ 122 w 174"/>
                <a:gd name="T39" fmla="*/ 186 h 198"/>
                <a:gd name="T40" fmla="*/ 118 w 174"/>
                <a:gd name="T41" fmla="*/ 196 h 198"/>
                <a:gd name="T42" fmla="*/ 104 w 174"/>
                <a:gd name="T43" fmla="*/ 192 h 198"/>
                <a:gd name="T44" fmla="*/ 98 w 174"/>
                <a:gd name="T45" fmla="*/ 184 h 198"/>
                <a:gd name="T46" fmla="*/ 88 w 174"/>
                <a:gd name="T47" fmla="*/ 186 h 198"/>
                <a:gd name="T48" fmla="*/ 76 w 174"/>
                <a:gd name="T49" fmla="*/ 188 h 198"/>
                <a:gd name="T50" fmla="*/ 60 w 174"/>
                <a:gd name="T51" fmla="*/ 192 h 198"/>
                <a:gd name="T52" fmla="*/ 48 w 174"/>
                <a:gd name="T53" fmla="*/ 186 h 198"/>
                <a:gd name="T54" fmla="*/ 36 w 174"/>
                <a:gd name="T55" fmla="*/ 180 h 198"/>
                <a:gd name="T56" fmla="*/ 26 w 174"/>
                <a:gd name="T57" fmla="*/ 174 h 198"/>
                <a:gd name="T58" fmla="*/ 14 w 174"/>
                <a:gd name="T59" fmla="*/ 174 h 198"/>
                <a:gd name="T60" fmla="*/ 12 w 174"/>
                <a:gd name="T61" fmla="*/ 156 h 198"/>
                <a:gd name="T62" fmla="*/ 10 w 174"/>
                <a:gd name="T63" fmla="*/ 138 h 198"/>
                <a:gd name="T64" fmla="*/ 8 w 174"/>
                <a:gd name="T65" fmla="*/ 120 h 198"/>
                <a:gd name="T66" fmla="*/ 8 w 174"/>
                <a:gd name="T67" fmla="*/ 102 h 198"/>
                <a:gd name="T68" fmla="*/ 6 w 174"/>
                <a:gd name="T69" fmla="*/ 84 h 198"/>
                <a:gd name="T70" fmla="*/ 4 w 174"/>
                <a:gd name="T71" fmla="*/ 68 h 198"/>
                <a:gd name="T72" fmla="*/ 2 w 174"/>
                <a:gd name="T73" fmla="*/ 48 h 198"/>
                <a:gd name="T74" fmla="*/ 8 w 174"/>
                <a:gd name="T75" fmla="*/ 36 h 198"/>
                <a:gd name="T76" fmla="*/ 26 w 174"/>
                <a:gd name="T77" fmla="*/ 36 h 198"/>
                <a:gd name="T78" fmla="*/ 44 w 174"/>
                <a:gd name="T79" fmla="*/ 32 h 198"/>
                <a:gd name="T80" fmla="*/ 56 w 174"/>
                <a:gd name="T81" fmla="*/ 32 h 198"/>
                <a:gd name="T82" fmla="*/ 58 w 174"/>
                <a:gd name="T83" fmla="*/ 32 h 198"/>
                <a:gd name="T84" fmla="*/ 64 w 174"/>
                <a:gd name="T85" fmla="*/ 36 h 198"/>
                <a:gd name="T86" fmla="*/ 68 w 174"/>
                <a:gd name="T87" fmla="*/ 38 h 198"/>
                <a:gd name="T88" fmla="*/ 66 w 174"/>
                <a:gd name="T89" fmla="*/ 40 h 198"/>
                <a:gd name="T90" fmla="*/ 74 w 174"/>
                <a:gd name="T91" fmla="*/ 36 h 198"/>
                <a:gd name="T92" fmla="*/ 78 w 174"/>
                <a:gd name="T93" fmla="*/ 36 h 198"/>
                <a:gd name="T94" fmla="*/ 80 w 174"/>
                <a:gd name="T95" fmla="*/ 36 h 198"/>
                <a:gd name="T96" fmla="*/ 70 w 174"/>
                <a:gd name="T97" fmla="*/ 42 h 198"/>
                <a:gd name="T98" fmla="*/ 78 w 174"/>
                <a:gd name="T99" fmla="*/ 38 h 198"/>
                <a:gd name="T100" fmla="*/ 86 w 174"/>
                <a:gd name="T101" fmla="*/ 42 h 198"/>
                <a:gd name="T102" fmla="*/ 96 w 174"/>
                <a:gd name="T103" fmla="*/ 40 h 198"/>
                <a:gd name="T104" fmla="*/ 104 w 174"/>
                <a:gd name="T105" fmla="*/ 36 h 198"/>
                <a:gd name="T106" fmla="*/ 120 w 174"/>
                <a:gd name="T107" fmla="*/ 32 h 198"/>
                <a:gd name="T108" fmla="*/ 120 w 174"/>
                <a:gd name="T109" fmla="*/ 32 h 198"/>
                <a:gd name="T110" fmla="*/ 126 w 174"/>
                <a:gd name="T111" fmla="*/ 26 h 198"/>
                <a:gd name="T112" fmla="*/ 134 w 174"/>
                <a:gd name="T113" fmla="*/ 18 h 198"/>
                <a:gd name="T114" fmla="*/ 146 w 174"/>
                <a:gd name="T115" fmla="*/ 10 h 198"/>
                <a:gd name="T116" fmla="*/ 154 w 174"/>
                <a:gd name="T117" fmla="*/ 6 h 198"/>
                <a:gd name="T118" fmla="*/ 162 w 174"/>
                <a:gd name="T119" fmla="*/ 0 h 198"/>
                <a:gd name="T120" fmla="*/ 76 w 174"/>
                <a:gd name="T121" fmla="*/ 36 h 198"/>
                <a:gd name="T122" fmla="*/ 76 w 174"/>
                <a:gd name="T123" fmla="*/ 3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198">
                  <a:moveTo>
                    <a:pt x="84" y="40"/>
                  </a:moveTo>
                  <a:lnTo>
                    <a:pt x="86" y="40"/>
                  </a:lnTo>
                  <a:lnTo>
                    <a:pt x="84" y="40"/>
                  </a:lnTo>
                  <a:close/>
                  <a:moveTo>
                    <a:pt x="84" y="38"/>
                  </a:moveTo>
                  <a:lnTo>
                    <a:pt x="84" y="40"/>
                  </a:lnTo>
                  <a:lnTo>
                    <a:pt x="86" y="40"/>
                  </a:lnTo>
                  <a:lnTo>
                    <a:pt x="84" y="40"/>
                  </a:lnTo>
                  <a:lnTo>
                    <a:pt x="84" y="38"/>
                  </a:lnTo>
                  <a:lnTo>
                    <a:pt x="82" y="38"/>
                  </a:lnTo>
                  <a:lnTo>
                    <a:pt x="84" y="38"/>
                  </a:lnTo>
                  <a:close/>
                  <a:moveTo>
                    <a:pt x="78" y="38"/>
                  </a:moveTo>
                  <a:lnTo>
                    <a:pt x="76" y="38"/>
                  </a:lnTo>
                  <a:lnTo>
                    <a:pt x="78" y="38"/>
                  </a:lnTo>
                  <a:close/>
                  <a:moveTo>
                    <a:pt x="82" y="32"/>
                  </a:moveTo>
                  <a:lnTo>
                    <a:pt x="82" y="34"/>
                  </a:lnTo>
                  <a:lnTo>
                    <a:pt x="80" y="34"/>
                  </a:lnTo>
                  <a:lnTo>
                    <a:pt x="80" y="32"/>
                  </a:lnTo>
                  <a:lnTo>
                    <a:pt x="82" y="32"/>
                  </a:lnTo>
                  <a:lnTo>
                    <a:pt x="82" y="34"/>
                  </a:lnTo>
                  <a:lnTo>
                    <a:pt x="82" y="32"/>
                  </a:lnTo>
                  <a:close/>
                  <a:moveTo>
                    <a:pt x="78" y="30"/>
                  </a:moveTo>
                  <a:lnTo>
                    <a:pt x="78" y="32"/>
                  </a:lnTo>
                  <a:lnTo>
                    <a:pt x="76" y="32"/>
                  </a:lnTo>
                  <a:lnTo>
                    <a:pt x="76" y="30"/>
                  </a:lnTo>
                  <a:lnTo>
                    <a:pt x="78" y="30"/>
                  </a:lnTo>
                  <a:close/>
                  <a:moveTo>
                    <a:pt x="76" y="30"/>
                  </a:moveTo>
                  <a:lnTo>
                    <a:pt x="74" y="30"/>
                  </a:lnTo>
                  <a:lnTo>
                    <a:pt x="76" y="30"/>
                  </a:lnTo>
                  <a:close/>
                  <a:moveTo>
                    <a:pt x="78" y="30"/>
                  </a:moveTo>
                  <a:lnTo>
                    <a:pt x="76" y="30"/>
                  </a:lnTo>
                  <a:lnTo>
                    <a:pt x="78" y="30"/>
                  </a:lnTo>
                  <a:lnTo>
                    <a:pt x="78" y="28"/>
                  </a:lnTo>
                  <a:lnTo>
                    <a:pt x="78" y="30"/>
                  </a:lnTo>
                  <a:close/>
                  <a:moveTo>
                    <a:pt x="52" y="32"/>
                  </a:moveTo>
                  <a:lnTo>
                    <a:pt x="54" y="32"/>
                  </a:lnTo>
                  <a:lnTo>
                    <a:pt x="52" y="32"/>
                  </a:lnTo>
                  <a:close/>
                  <a:moveTo>
                    <a:pt x="134" y="18"/>
                  </a:moveTo>
                  <a:lnTo>
                    <a:pt x="132" y="18"/>
                  </a:lnTo>
                  <a:lnTo>
                    <a:pt x="134" y="18"/>
                  </a:lnTo>
                  <a:lnTo>
                    <a:pt x="132" y="18"/>
                  </a:lnTo>
                  <a:lnTo>
                    <a:pt x="134" y="18"/>
                  </a:lnTo>
                  <a:close/>
                  <a:moveTo>
                    <a:pt x="162" y="0"/>
                  </a:moveTo>
                  <a:lnTo>
                    <a:pt x="162" y="2"/>
                  </a:lnTo>
                  <a:lnTo>
                    <a:pt x="162" y="4"/>
                  </a:lnTo>
                  <a:lnTo>
                    <a:pt x="162" y="6"/>
                  </a:lnTo>
                  <a:lnTo>
                    <a:pt x="164" y="6"/>
                  </a:lnTo>
                  <a:lnTo>
                    <a:pt x="164" y="8"/>
                  </a:lnTo>
                  <a:lnTo>
                    <a:pt x="164" y="10"/>
                  </a:lnTo>
                  <a:lnTo>
                    <a:pt x="164" y="12"/>
                  </a:lnTo>
                  <a:lnTo>
                    <a:pt x="164" y="14"/>
                  </a:lnTo>
                  <a:lnTo>
                    <a:pt x="164" y="18"/>
                  </a:lnTo>
                  <a:lnTo>
                    <a:pt x="166" y="18"/>
                  </a:lnTo>
                  <a:lnTo>
                    <a:pt x="166" y="20"/>
                  </a:lnTo>
                  <a:lnTo>
                    <a:pt x="166" y="22"/>
                  </a:lnTo>
                  <a:lnTo>
                    <a:pt x="166" y="24"/>
                  </a:lnTo>
                  <a:lnTo>
                    <a:pt x="166" y="26"/>
                  </a:lnTo>
                  <a:lnTo>
                    <a:pt x="166" y="28"/>
                  </a:lnTo>
                  <a:lnTo>
                    <a:pt x="168" y="28"/>
                  </a:lnTo>
                  <a:lnTo>
                    <a:pt x="168" y="30"/>
                  </a:lnTo>
                  <a:lnTo>
                    <a:pt x="168" y="32"/>
                  </a:lnTo>
                  <a:lnTo>
                    <a:pt x="168" y="34"/>
                  </a:lnTo>
                  <a:lnTo>
                    <a:pt x="168" y="36"/>
                  </a:lnTo>
                  <a:lnTo>
                    <a:pt x="168" y="36"/>
                  </a:lnTo>
                  <a:lnTo>
                    <a:pt x="170" y="38"/>
                  </a:lnTo>
                  <a:lnTo>
                    <a:pt x="170" y="40"/>
                  </a:lnTo>
                  <a:lnTo>
                    <a:pt x="170" y="42"/>
                  </a:lnTo>
                  <a:lnTo>
                    <a:pt x="170" y="44"/>
                  </a:lnTo>
                  <a:lnTo>
                    <a:pt x="170" y="46"/>
                  </a:lnTo>
                  <a:lnTo>
                    <a:pt x="170" y="48"/>
                  </a:lnTo>
                  <a:lnTo>
                    <a:pt x="172" y="48"/>
                  </a:lnTo>
                  <a:lnTo>
                    <a:pt x="172" y="50"/>
                  </a:lnTo>
                  <a:lnTo>
                    <a:pt x="172" y="52"/>
                  </a:lnTo>
                  <a:lnTo>
                    <a:pt x="172" y="54"/>
                  </a:lnTo>
                  <a:lnTo>
                    <a:pt x="172" y="56"/>
                  </a:lnTo>
                  <a:lnTo>
                    <a:pt x="172" y="58"/>
                  </a:lnTo>
                  <a:lnTo>
                    <a:pt x="174" y="60"/>
                  </a:lnTo>
                  <a:lnTo>
                    <a:pt x="174" y="62"/>
                  </a:lnTo>
                  <a:lnTo>
                    <a:pt x="174" y="64"/>
                  </a:lnTo>
                  <a:lnTo>
                    <a:pt x="174" y="66"/>
                  </a:lnTo>
                  <a:lnTo>
                    <a:pt x="174" y="68"/>
                  </a:lnTo>
                  <a:lnTo>
                    <a:pt x="174" y="70"/>
                  </a:lnTo>
                  <a:lnTo>
                    <a:pt x="172" y="70"/>
                  </a:lnTo>
                  <a:lnTo>
                    <a:pt x="170" y="70"/>
                  </a:lnTo>
                  <a:lnTo>
                    <a:pt x="170" y="72"/>
                  </a:lnTo>
                  <a:lnTo>
                    <a:pt x="170" y="74"/>
                  </a:lnTo>
                  <a:lnTo>
                    <a:pt x="170" y="76"/>
                  </a:lnTo>
                  <a:lnTo>
                    <a:pt x="172" y="76"/>
                  </a:lnTo>
                  <a:lnTo>
                    <a:pt x="172" y="78"/>
                  </a:lnTo>
                  <a:lnTo>
                    <a:pt x="174" y="78"/>
                  </a:lnTo>
                  <a:lnTo>
                    <a:pt x="174" y="80"/>
                  </a:lnTo>
                  <a:lnTo>
                    <a:pt x="172" y="80"/>
                  </a:lnTo>
                  <a:lnTo>
                    <a:pt x="172" y="82"/>
                  </a:lnTo>
                  <a:lnTo>
                    <a:pt x="174" y="82"/>
                  </a:lnTo>
                  <a:lnTo>
                    <a:pt x="172" y="82"/>
                  </a:lnTo>
                  <a:lnTo>
                    <a:pt x="172" y="84"/>
                  </a:lnTo>
                  <a:lnTo>
                    <a:pt x="174" y="84"/>
                  </a:lnTo>
                  <a:lnTo>
                    <a:pt x="174" y="84"/>
                  </a:lnTo>
                  <a:lnTo>
                    <a:pt x="174" y="86"/>
                  </a:lnTo>
                  <a:lnTo>
                    <a:pt x="174" y="88"/>
                  </a:lnTo>
                  <a:lnTo>
                    <a:pt x="174" y="90"/>
                  </a:lnTo>
                  <a:lnTo>
                    <a:pt x="172" y="90"/>
                  </a:lnTo>
                  <a:lnTo>
                    <a:pt x="172" y="92"/>
                  </a:lnTo>
                  <a:lnTo>
                    <a:pt x="172" y="94"/>
                  </a:lnTo>
                  <a:lnTo>
                    <a:pt x="172" y="96"/>
                  </a:lnTo>
                  <a:lnTo>
                    <a:pt x="172" y="98"/>
                  </a:lnTo>
                  <a:lnTo>
                    <a:pt x="172" y="100"/>
                  </a:lnTo>
                  <a:lnTo>
                    <a:pt x="172" y="102"/>
                  </a:lnTo>
                  <a:lnTo>
                    <a:pt x="172" y="104"/>
                  </a:lnTo>
                  <a:lnTo>
                    <a:pt x="172" y="106"/>
                  </a:lnTo>
                  <a:lnTo>
                    <a:pt x="172" y="108"/>
                  </a:lnTo>
                  <a:lnTo>
                    <a:pt x="170" y="108"/>
                  </a:lnTo>
                  <a:lnTo>
                    <a:pt x="170" y="110"/>
                  </a:lnTo>
                  <a:lnTo>
                    <a:pt x="170" y="112"/>
                  </a:lnTo>
                  <a:lnTo>
                    <a:pt x="170" y="114"/>
                  </a:lnTo>
                  <a:lnTo>
                    <a:pt x="170" y="116"/>
                  </a:lnTo>
                  <a:lnTo>
                    <a:pt x="168" y="116"/>
                  </a:lnTo>
                  <a:lnTo>
                    <a:pt x="168" y="118"/>
                  </a:lnTo>
                  <a:lnTo>
                    <a:pt x="170" y="118"/>
                  </a:lnTo>
                  <a:lnTo>
                    <a:pt x="170" y="120"/>
                  </a:lnTo>
                  <a:lnTo>
                    <a:pt x="170" y="122"/>
                  </a:lnTo>
                  <a:lnTo>
                    <a:pt x="170" y="124"/>
                  </a:lnTo>
                  <a:lnTo>
                    <a:pt x="168" y="124"/>
                  </a:lnTo>
                  <a:lnTo>
                    <a:pt x="168" y="126"/>
                  </a:lnTo>
                  <a:lnTo>
                    <a:pt x="166" y="126"/>
                  </a:lnTo>
                  <a:lnTo>
                    <a:pt x="166" y="128"/>
                  </a:lnTo>
                  <a:lnTo>
                    <a:pt x="164" y="128"/>
                  </a:lnTo>
                  <a:lnTo>
                    <a:pt x="164" y="130"/>
                  </a:lnTo>
                  <a:lnTo>
                    <a:pt x="162" y="130"/>
                  </a:lnTo>
                  <a:lnTo>
                    <a:pt x="162" y="132"/>
                  </a:lnTo>
                  <a:lnTo>
                    <a:pt x="162" y="132"/>
                  </a:lnTo>
                  <a:lnTo>
                    <a:pt x="160" y="132"/>
                  </a:lnTo>
                  <a:lnTo>
                    <a:pt x="160" y="134"/>
                  </a:lnTo>
                  <a:lnTo>
                    <a:pt x="158" y="134"/>
                  </a:lnTo>
                  <a:lnTo>
                    <a:pt x="158" y="136"/>
                  </a:lnTo>
                  <a:lnTo>
                    <a:pt x="158" y="138"/>
                  </a:lnTo>
                  <a:lnTo>
                    <a:pt x="156" y="138"/>
                  </a:lnTo>
                  <a:lnTo>
                    <a:pt x="154" y="138"/>
                  </a:lnTo>
                  <a:lnTo>
                    <a:pt x="154" y="140"/>
                  </a:lnTo>
                  <a:lnTo>
                    <a:pt x="154" y="140"/>
                  </a:lnTo>
                  <a:lnTo>
                    <a:pt x="154" y="142"/>
                  </a:lnTo>
                  <a:lnTo>
                    <a:pt x="152" y="142"/>
                  </a:lnTo>
                  <a:lnTo>
                    <a:pt x="152" y="140"/>
                  </a:lnTo>
                  <a:lnTo>
                    <a:pt x="152" y="138"/>
                  </a:lnTo>
                  <a:lnTo>
                    <a:pt x="150" y="138"/>
                  </a:lnTo>
                  <a:lnTo>
                    <a:pt x="148" y="138"/>
                  </a:lnTo>
                  <a:lnTo>
                    <a:pt x="148" y="140"/>
                  </a:lnTo>
                  <a:lnTo>
                    <a:pt x="146" y="142"/>
                  </a:lnTo>
                  <a:lnTo>
                    <a:pt x="146" y="144"/>
                  </a:lnTo>
                  <a:lnTo>
                    <a:pt x="146" y="146"/>
                  </a:lnTo>
                  <a:lnTo>
                    <a:pt x="144" y="146"/>
                  </a:lnTo>
                  <a:lnTo>
                    <a:pt x="142" y="146"/>
                  </a:lnTo>
                  <a:lnTo>
                    <a:pt x="142" y="148"/>
                  </a:lnTo>
                  <a:lnTo>
                    <a:pt x="140" y="148"/>
                  </a:lnTo>
                  <a:lnTo>
                    <a:pt x="140" y="150"/>
                  </a:lnTo>
                  <a:lnTo>
                    <a:pt x="140" y="152"/>
                  </a:lnTo>
                  <a:lnTo>
                    <a:pt x="138" y="152"/>
                  </a:lnTo>
                  <a:lnTo>
                    <a:pt x="138" y="154"/>
                  </a:lnTo>
                  <a:lnTo>
                    <a:pt x="140" y="154"/>
                  </a:lnTo>
                  <a:lnTo>
                    <a:pt x="140" y="156"/>
                  </a:lnTo>
                  <a:lnTo>
                    <a:pt x="140" y="158"/>
                  </a:lnTo>
                  <a:lnTo>
                    <a:pt x="138" y="158"/>
                  </a:lnTo>
                  <a:lnTo>
                    <a:pt x="138" y="160"/>
                  </a:lnTo>
                  <a:lnTo>
                    <a:pt x="140" y="160"/>
                  </a:lnTo>
                  <a:lnTo>
                    <a:pt x="140" y="162"/>
                  </a:lnTo>
                  <a:lnTo>
                    <a:pt x="140" y="164"/>
                  </a:lnTo>
                  <a:lnTo>
                    <a:pt x="140" y="166"/>
                  </a:lnTo>
                  <a:lnTo>
                    <a:pt x="138" y="166"/>
                  </a:lnTo>
                  <a:lnTo>
                    <a:pt x="138" y="168"/>
                  </a:lnTo>
                  <a:lnTo>
                    <a:pt x="136" y="168"/>
                  </a:lnTo>
                  <a:lnTo>
                    <a:pt x="136" y="170"/>
                  </a:lnTo>
                  <a:lnTo>
                    <a:pt x="134" y="170"/>
                  </a:lnTo>
                  <a:lnTo>
                    <a:pt x="134" y="168"/>
                  </a:lnTo>
                  <a:lnTo>
                    <a:pt x="134" y="166"/>
                  </a:lnTo>
                  <a:lnTo>
                    <a:pt x="134" y="164"/>
                  </a:lnTo>
                  <a:lnTo>
                    <a:pt x="132" y="164"/>
                  </a:lnTo>
                  <a:lnTo>
                    <a:pt x="130" y="164"/>
                  </a:lnTo>
                  <a:lnTo>
                    <a:pt x="130" y="162"/>
                  </a:lnTo>
                  <a:lnTo>
                    <a:pt x="128" y="162"/>
                  </a:lnTo>
                  <a:lnTo>
                    <a:pt x="128" y="164"/>
                  </a:lnTo>
                  <a:lnTo>
                    <a:pt x="128" y="166"/>
                  </a:lnTo>
                  <a:lnTo>
                    <a:pt x="126" y="166"/>
                  </a:lnTo>
                  <a:lnTo>
                    <a:pt x="126" y="168"/>
                  </a:lnTo>
                  <a:lnTo>
                    <a:pt x="126" y="170"/>
                  </a:lnTo>
                  <a:lnTo>
                    <a:pt x="124" y="170"/>
                  </a:lnTo>
                  <a:lnTo>
                    <a:pt x="124" y="172"/>
                  </a:lnTo>
                  <a:lnTo>
                    <a:pt x="126" y="172"/>
                  </a:lnTo>
                  <a:lnTo>
                    <a:pt x="126" y="174"/>
                  </a:lnTo>
                  <a:lnTo>
                    <a:pt x="124" y="174"/>
                  </a:lnTo>
                  <a:lnTo>
                    <a:pt x="124" y="176"/>
                  </a:lnTo>
                  <a:lnTo>
                    <a:pt x="122" y="176"/>
                  </a:lnTo>
                  <a:lnTo>
                    <a:pt x="122" y="178"/>
                  </a:lnTo>
                  <a:lnTo>
                    <a:pt x="124" y="178"/>
                  </a:lnTo>
                  <a:lnTo>
                    <a:pt x="124" y="180"/>
                  </a:lnTo>
                  <a:lnTo>
                    <a:pt x="124" y="180"/>
                  </a:lnTo>
                  <a:lnTo>
                    <a:pt x="124" y="182"/>
                  </a:lnTo>
                  <a:lnTo>
                    <a:pt x="126" y="182"/>
                  </a:lnTo>
                  <a:lnTo>
                    <a:pt x="126" y="184"/>
                  </a:lnTo>
                  <a:lnTo>
                    <a:pt x="126" y="186"/>
                  </a:lnTo>
                  <a:lnTo>
                    <a:pt x="124" y="186"/>
                  </a:lnTo>
                  <a:lnTo>
                    <a:pt x="122" y="186"/>
                  </a:lnTo>
                  <a:lnTo>
                    <a:pt x="120" y="186"/>
                  </a:lnTo>
                  <a:lnTo>
                    <a:pt x="120" y="188"/>
                  </a:lnTo>
                  <a:lnTo>
                    <a:pt x="122" y="188"/>
                  </a:lnTo>
                  <a:lnTo>
                    <a:pt x="122" y="190"/>
                  </a:lnTo>
                  <a:lnTo>
                    <a:pt x="120" y="190"/>
                  </a:lnTo>
                  <a:lnTo>
                    <a:pt x="122" y="192"/>
                  </a:lnTo>
                  <a:lnTo>
                    <a:pt x="120" y="192"/>
                  </a:lnTo>
                  <a:lnTo>
                    <a:pt x="120" y="194"/>
                  </a:lnTo>
                  <a:lnTo>
                    <a:pt x="120" y="196"/>
                  </a:lnTo>
                  <a:lnTo>
                    <a:pt x="118" y="196"/>
                  </a:lnTo>
                  <a:lnTo>
                    <a:pt x="116" y="196"/>
                  </a:lnTo>
                  <a:lnTo>
                    <a:pt x="114" y="196"/>
                  </a:lnTo>
                  <a:lnTo>
                    <a:pt x="114" y="198"/>
                  </a:lnTo>
                  <a:lnTo>
                    <a:pt x="112" y="198"/>
                  </a:lnTo>
                  <a:lnTo>
                    <a:pt x="110" y="198"/>
                  </a:lnTo>
                  <a:lnTo>
                    <a:pt x="108" y="196"/>
                  </a:lnTo>
                  <a:lnTo>
                    <a:pt x="108" y="194"/>
                  </a:lnTo>
                  <a:lnTo>
                    <a:pt x="106" y="194"/>
                  </a:lnTo>
                  <a:lnTo>
                    <a:pt x="106" y="192"/>
                  </a:lnTo>
                  <a:lnTo>
                    <a:pt x="104" y="192"/>
                  </a:lnTo>
                  <a:lnTo>
                    <a:pt x="104" y="192"/>
                  </a:lnTo>
                  <a:lnTo>
                    <a:pt x="104" y="190"/>
                  </a:lnTo>
                  <a:lnTo>
                    <a:pt x="102" y="190"/>
                  </a:lnTo>
                  <a:lnTo>
                    <a:pt x="102" y="192"/>
                  </a:lnTo>
                  <a:lnTo>
                    <a:pt x="102" y="190"/>
                  </a:lnTo>
                  <a:lnTo>
                    <a:pt x="100" y="190"/>
                  </a:lnTo>
                  <a:lnTo>
                    <a:pt x="98" y="190"/>
                  </a:lnTo>
                  <a:lnTo>
                    <a:pt x="98" y="188"/>
                  </a:lnTo>
                  <a:lnTo>
                    <a:pt x="98" y="186"/>
                  </a:lnTo>
                  <a:lnTo>
                    <a:pt x="98" y="184"/>
                  </a:lnTo>
                  <a:lnTo>
                    <a:pt x="96" y="184"/>
                  </a:lnTo>
                  <a:lnTo>
                    <a:pt x="96" y="182"/>
                  </a:lnTo>
                  <a:lnTo>
                    <a:pt x="96" y="180"/>
                  </a:lnTo>
                  <a:lnTo>
                    <a:pt x="96" y="182"/>
                  </a:lnTo>
                  <a:lnTo>
                    <a:pt x="94" y="182"/>
                  </a:lnTo>
                  <a:lnTo>
                    <a:pt x="92" y="182"/>
                  </a:lnTo>
                  <a:lnTo>
                    <a:pt x="92" y="184"/>
                  </a:lnTo>
                  <a:lnTo>
                    <a:pt x="90" y="184"/>
                  </a:lnTo>
                  <a:lnTo>
                    <a:pt x="90" y="186"/>
                  </a:lnTo>
                  <a:lnTo>
                    <a:pt x="88" y="186"/>
                  </a:lnTo>
                  <a:lnTo>
                    <a:pt x="86" y="188"/>
                  </a:lnTo>
                  <a:lnTo>
                    <a:pt x="86" y="190"/>
                  </a:lnTo>
                  <a:lnTo>
                    <a:pt x="84" y="190"/>
                  </a:lnTo>
                  <a:lnTo>
                    <a:pt x="82" y="190"/>
                  </a:lnTo>
                  <a:lnTo>
                    <a:pt x="80" y="190"/>
                  </a:lnTo>
                  <a:lnTo>
                    <a:pt x="80" y="192"/>
                  </a:lnTo>
                  <a:lnTo>
                    <a:pt x="78" y="192"/>
                  </a:lnTo>
                  <a:lnTo>
                    <a:pt x="78" y="190"/>
                  </a:lnTo>
                  <a:lnTo>
                    <a:pt x="76" y="190"/>
                  </a:lnTo>
                  <a:lnTo>
                    <a:pt x="76" y="188"/>
                  </a:lnTo>
                  <a:lnTo>
                    <a:pt x="74" y="188"/>
                  </a:lnTo>
                  <a:lnTo>
                    <a:pt x="72" y="188"/>
                  </a:lnTo>
                  <a:lnTo>
                    <a:pt x="70" y="188"/>
                  </a:lnTo>
                  <a:lnTo>
                    <a:pt x="68" y="188"/>
                  </a:lnTo>
                  <a:lnTo>
                    <a:pt x="66" y="188"/>
                  </a:lnTo>
                  <a:lnTo>
                    <a:pt x="66" y="190"/>
                  </a:lnTo>
                  <a:lnTo>
                    <a:pt x="64" y="190"/>
                  </a:lnTo>
                  <a:lnTo>
                    <a:pt x="64" y="192"/>
                  </a:lnTo>
                  <a:lnTo>
                    <a:pt x="62" y="192"/>
                  </a:lnTo>
                  <a:lnTo>
                    <a:pt x="60" y="192"/>
                  </a:lnTo>
                  <a:lnTo>
                    <a:pt x="58" y="192"/>
                  </a:lnTo>
                  <a:lnTo>
                    <a:pt x="58" y="190"/>
                  </a:lnTo>
                  <a:lnTo>
                    <a:pt x="58" y="188"/>
                  </a:lnTo>
                  <a:lnTo>
                    <a:pt x="56" y="188"/>
                  </a:lnTo>
                  <a:lnTo>
                    <a:pt x="56" y="188"/>
                  </a:lnTo>
                  <a:lnTo>
                    <a:pt x="56" y="186"/>
                  </a:lnTo>
                  <a:lnTo>
                    <a:pt x="54" y="186"/>
                  </a:lnTo>
                  <a:lnTo>
                    <a:pt x="52" y="186"/>
                  </a:lnTo>
                  <a:lnTo>
                    <a:pt x="50" y="186"/>
                  </a:lnTo>
                  <a:lnTo>
                    <a:pt x="48" y="186"/>
                  </a:lnTo>
                  <a:lnTo>
                    <a:pt x="46" y="186"/>
                  </a:lnTo>
                  <a:lnTo>
                    <a:pt x="44" y="186"/>
                  </a:lnTo>
                  <a:lnTo>
                    <a:pt x="42" y="186"/>
                  </a:lnTo>
                  <a:lnTo>
                    <a:pt x="40" y="186"/>
                  </a:lnTo>
                  <a:lnTo>
                    <a:pt x="40" y="184"/>
                  </a:lnTo>
                  <a:lnTo>
                    <a:pt x="40" y="182"/>
                  </a:lnTo>
                  <a:lnTo>
                    <a:pt x="40" y="180"/>
                  </a:lnTo>
                  <a:lnTo>
                    <a:pt x="38" y="180"/>
                  </a:lnTo>
                  <a:lnTo>
                    <a:pt x="38" y="180"/>
                  </a:lnTo>
                  <a:lnTo>
                    <a:pt x="36" y="180"/>
                  </a:lnTo>
                  <a:lnTo>
                    <a:pt x="36" y="178"/>
                  </a:lnTo>
                  <a:lnTo>
                    <a:pt x="36" y="176"/>
                  </a:lnTo>
                  <a:lnTo>
                    <a:pt x="34" y="176"/>
                  </a:lnTo>
                  <a:lnTo>
                    <a:pt x="32" y="176"/>
                  </a:lnTo>
                  <a:lnTo>
                    <a:pt x="30" y="176"/>
                  </a:lnTo>
                  <a:lnTo>
                    <a:pt x="30" y="174"/>
                  </a:lnTo>
                  <a:lnTo>
                    <a:pt x="30" y="172"/>
                  </a:lnTo>
                  <a:lnTo>
                    <a:pt x="28" y="172"/>
                  </a:lnTo>
                  <a:lnTo>
                    <a:pt x="26" y="172"/>
                  </a:lnTo>
                  <a:lnTo>
                    <a:pt x="26" y="174"/>
                  </a:lnTo>
                  <a:lnTo>
                    <a:pt x="24" y="174"/>
                  </a:lnTo>
                  <a:lnTo>
                    <a:pt x="22" y="174"/>
                  </a:lnTo>
                  <a:lnTo>
                    <a:pt x="22" y="176"/>
                  </a:lnTo>
                  <a:lnTo>
                    <a:pt x="22" y="174"/>
                  </a:lnTo>
                  <a:lnTo>
                    <a:pt x="20" y="174"/>
                  </a:lnTo>
                  <a:lnTo>
                    <a:pt x="18" y="174"/>
                  </a:lnTo>
                  <a:lnTo>
                    <a:pt x="18" y="172"/>
                  </a:lnTo>
                  <a:lnTo>
                    <a:pt x="16" y="172"/>
                  </a:lnTo>
                  <a:lnTo>
                    <a:pt x="14" y="172"/>
                  </a:lnTo>
                  <a:lnTo>
                    <a:pt x="14" y="174"/>
                  </a:lnTo>
                  <a:lnTo>
                    <a:pt x="12" y="174"/>
                  </a:lnTo>
                  <a:lnTo>
                    <a:pt x="12" y="172"/>
                  </a:lnTo>
                  <a:lnTo>
                    <a:pt x="12" y="170"/>
                  </a:lnTo>
                  <a:lnTo>
                    <a:pt x="12" y="168"/>
                  </a:lnTo>
                  <a:lnTo>
                    <a:pt x="12" y="166"/>
                  </a:lnTo>
                  <a:lnTo>
                    <a:pt x="12" y="164"/>
                  </a:lnTo>
                  <a:lnTo>
                    <a:pt x="12" y="162"/>
                  </a:lnTo>
                  <a:lnTo>
                    <a:pt x="12" y="160"/>
                  </a:lnTo>
                  <a:lnTo>
                    <a:pt x="12" y="158"/>
                  </a:lnTo>
                  <a:lnTo>
                    <a:pt x="12" y="156"/>
                  </a:lnTo>
                  <a:lnTo>
                    <a:pt x="12" y="154"/>
                  </a:lnTo>
                  <a:lnTo>
                    <a:pt x="10" y="154"/>
                  </a:lnTo>
                  <a:lnTo>
                    <a:pt x="10" y="152"/>
                  </a:lnTo>
                  <a:lnTo>
                    <a:pt x="10" y="150"/>
                  </a:lnTo>
                  <a:lnTo>
                    <a:pt x="10" y="148"/>
                  </a:lnTo>
                  <a:lnTo>
                    <a:pt x="10" y="146"/>
                  </a:lnTo>
                  <a:lnTo>
                    <a:pt x="10" y="144"/>
                  </a:lnTo>
                  <a:lnTo>
                    <a:pt x="10" y="142"/>
                  </a:lnTo>
                  <a:lnTo>
                    <a:pt x="10" y="140"/>
                  </a:lnTo>
                  <a:lnTo>
                    <a:pt x="10" y="138"/>
                  </a:lnTo>
                  <a:lnTo>
                    <a:pt x="8" y="136"/>
                  </a:lnTo>
                  <a:lnTo>
                    <a:pt x="8" y="134"/>
                  </a:lnTo>
                  <a:lnTo>
                    <a:pt x="8" y="132"/>
                  </a:lnTo>
                  <a:lnTo>
                    <a:pt x="8" y="132"/>
                  </a:lnTo>
                  <a:lnTo>
                    <a:pt x="8" y="130"/>
                  </a:lnTo>
                  <a:lnTo>
                    <a:pt x="8" y="128"/>
                  </a:lnTo>
                  <a:lnTo>
                    <a:pt x="8" y="126"/>
                  </a:lnTo>
                  <a:lnTo>
                    <a:pt x="8" y="124"/>
                  </a:lnTo>
                  <a:lnTo>
                    <a:pt x="8" y="122"/>
                  </a:lnTo>
                  <a:lnTo>
                    <a:pt x="8" y="120"/>
                  </a:lnTo>
                  <a:lnTo>
                    <a:pt x="8" y="118"/>
                  </a:lnTo>
                  <a:lnTo>
                    <a:pt x="8" y="118"/>
                  </a:lnTo>
                  <a:lnTo>
                    <a:pt x="8" y="116"/>
                  </a:lnTo>
                  <a:lnTo>
                    <a:pt x="8" y="114"/>
                  </a:lnTo>
                  <a:lnTo>
                    <a:pt x="8" y="112"/>
                  </a:lnTo>
                  <a:lnTo>
                    <a:pt x="8" y="110"/>
                  </a:lnTo>
                  <a:lnTo>
                    <a:pt x="8" y="108"/>
                  </a:lnTo>
                  <a:lnTo>
                    <a:pt x="8" y="106"/>
                  </a:lnTo>
                  <a:lnTo>
                    <a:pt x="8" y="104"/>
                  </a:lnTo>
                  <a:lnTo>
                    <a:pt x="8" y="102"/>
                  </a:lnTo>
                  <a:lnTo>
                    <a:pt x="8" y="100"/>
                  </a:lnTo>
                  <a:lnTo>
                    <a:pt x="8" y="98"/>
                  </a:lnTo>
                  <a:lnTo>
                    <a:pt x="6" y="98"/>
                  </a:lnTo>
                  <a:lnTo>
                    <a:pt x="6" y="96"/>
                  </a:lnTo>
                  <a:lnTo>
                    <a:pt x="6" y="94"/>
                  </a:lnTo>
                  <a:lnTo>
                    <a:pt x="6" y="92"/>
                  </a:lnTo>
                  <a:lnTo>
                    <a:pt x="6" y="90"/>
                  </a:lnTo>
                  <a:lnTo>
                    <a:pt x="6" y="88"/>
                  </a:lnTo>
                  <a:lnTo>
                    <a:pt x="6" y="86"/>
                  </a:lnTo>
                  <a:lnTo>
                    <a:pt x="6" y="84"/>
                  </a:lnTo>
                  <a:lnTo>
                    <a:pt x="6" y="84"/>
                  </a:lnTo>
                  <a:lnTo>
                    <a:pt x="6" y="82"/>
                  </a:lnTo>
                  <a:lnTo>
                    <a:pt x="4" y="82"/>
                  </a:lnTo>
                  <a:lnTo>
                    <a:pt x="4" y="80"/>
                  </a:lnTo>
                  <a:lnTo>
                    <a:pt x="4" y="78"/>
                  </a:lnTo>
                  <a:lnTo>
                    <a:pt x="4" y="76"/>
                  </a:lnTo>
                  <a:lnTo>
                    <a:pt x="4" y="74"/>
                  </a:lnTo>
                  <a:lnTo>
                    <a:pt x="4" y="72"/>
                  </a:lnTo>
                  <a:lnTo>
                    <a:pt x="4" y="70"/>
                  </a:lnTo>
                  <a:lnTo>
                    <a:pt x="4" y="68"/>
                  </a:lnTo>
                  <a:lnTo>
                    <a:pt x="4" y="66"/>
                  </a:lnTo>
                  <a:lnTo>
                    <a:pt x="2" y="64"/>
                  </a:lnTo>
                  <a:lnTo>
                    <a:pt x="2" y="62"/>
                  </a:lnTo>
                  <a:lnTo>
                    <a:pt x="2" y="60"/>
                  </a:lnTo>
                  <a:lnTo>
                    <a:pt x="2" y="58"/>
                  </a:lnTo>
                  <a:lnTo>
                    <a:pt x="2" y="56"/>
                  </a:lnTo>
                  <a:lnTo>
                    <a:pt x="2" y="54"/>
                  </a:lnTo>
                  <a:lnTo>
                    <a:pt x="2" y="52"/>
                  </a:lnTo>
                  <a:lnTo>
                    <a:pt x="2" y="50"/>
                  </a:lnTo>
                  <a:lnTo>
                    <a:pt x="2" y="48"/>
                  </a:lnTo>
                  <a:lnTo>
                    <a:pt x="0" y="46"/>
                  </a:lnTo>
                  <a:lnTo>
                    <a:pt x="0" y="44"/>
                  </a:lnTo>
                  <a:lnTo>
                    <a:pt x="0" y="42"/>
                  </a:lnTo>
                  <a:lnTo>
                    <a:pt x="0" y="40"/>
                  </a:lnTo>
                  <a:lnTo>
                    <a:pt x="0" y="38"/>
                  </a:lnTo>
                  <a:lnTo>
                    <a:pt x="2" y="38"/>
                  </a:lnTo>
                  <a:lnTo>
                    <a:pt x="4" y="36"/>
                  </a:lnTo>
                  <a:lnTo>
                    <a:pt x="6" y="36"/>
                  </a:lnTo>
                  <a:lnTo>
                    <a:pt x="8" y="36"/>
                  </a:lnTo>
                  <a:lnTo>
                    <a:pt x="8" y="36"/>
                  </a:lnTo>
                  <a:lnTo>
                    <a:pt x="10" y="36"/>
                  </a:lnTo>
                  <a:lnTo>
                    <a:pt x="12" y="36"/>
                  </a:lnTo>
                  <a:lnTo>
                    <a:pt x="14" y="36"/>
                  </a:lnTo>
                  <a:lnTo>
                    <a:pt x="14" y="36"/>
                  </a:lnTo>
                  <a:lnTo>
                    <a:pt x="16" y="36"/>
                  </a:lnTo>
                  <a:lnTo>
                    <a:pt x="18" y="36"/>
                  </a:lnTo>
                  <a:lnTo>
                    <a:pt x="20" y="36"/>
                  </a:lnTo>
                  <a:lnTo>
                    <a:pt x="22" y="36"/>
                  </a:lnTo>
                  <a:lnTo>
                    <a:pt x="24" y="36"/>
                  </a:lnTo>
                  <a:lnTo>
                    <a:pt x="26" y="36"/>
                  </a:lnTo>
                  <a:lnTo>
                    <a:pt x="28" y="34"/>
                  </a:lnTo>
                  <a:lnTo>
                    <a:pt x="30" y="34"/>
                  </a:lnTo>
                  <a:lnTo>
                    <a:pt x="32" y="34"/>
                  </a:lnTo>
                  <a:lnTo>
                    <a:pt x="34" y="34"/>
                  </a:lnTo>
                  <a:lnTo>
                    <a:pt x="36" y="34"/>
                  </a:lnTo>
                  <a:lnTo>
                    <a:pt x="38" y="34"/>
                  </a:lnTo>
                  <a:lnTo>
                    <a:pt x="40" y="34"/>
                  </a:lnTo>
                  <a:lnTo>
                    <a:pt x="40" y="32"/>
                  </a:lnTo>
                  <a:lnTo>
                    <a:pt x="42" y="32"/>
                  </a:lnTo>
                  <a:lnTo>
                    <a:pt x="44" y="32"/>
                  </a:lnTo>
                  <a:lnTo>
                    <a:pt x="46" y="32"/>
                  </a:lnTo>
                  <a:lnTo>
                    <a:pt x="48" y="32"/>
                  </a:lnTo>
                  <a:lnTo>
                    <a:pt x="50" y="32"/>
                  </a:lnTo>
                  <a:lnTo>
                    <a:pt x="50" y="30"/>
                  </a:lnTo>
                  <a:lnTo>
                    <a:pt x="52" y="30"/>
                  </a:lnTo>
                  <a:lnTo>
                    <a:pt x="52" y="32"/>
                  </a:lnTo>
                  <a:lnTo>
                    <a:pt x="54" y="32"/>
                  </a:lnTo>
                  <a:lnTo>
                    <a:pt x="52" y="32"/>
                  </a:lnTo>
                  <a:lnTo>
                    <a:pt x="54" y="32"/>
                  </a:lnTo>
                  <a:lnTo>
                    <a:pt x="56" y="32"/>
                  </a:lnTo>
                  <a:lnTo>
                    <a:pt x="56" y="32"/>
                  </a:lnTo>
                  <a:lnTo>
                    <a:pt x="56" y="32"/>
                  </a:lnTo>
                  <a:lnTo>
                    <a:pt x="56" y="32"/>
                  </a:lnTo>
                  <a:lnTo>
                    <a:pt x="56" y="34"/>
                  </a:lnTo>
                  <a:lnTo>
                    <a:pt x="56" y="32"/>
                  </a:lnTo>
                  <a:lnTo>
                    <a:pt x="58" y="32"/>
                  </a:lnTo>
                  <a:lnTo>
                    <a:pt x="56" y="32"/>
                  </a:lnTo>
                  <a:lnTo>
                    <a:pt x="58" y="32"/>
                  </a:lnTo>
                  <a:lnTo>
                    <a:pt x="58" y="34"/>
                  </a:lnTo>
                  <a:lnTo>
                    <a:pt x="58" y="32"/>
                  </a:lnTo>
                  <a:lnTo>
                    <a:pt x="58" y="34"/>
                  </a:lnTo>
                  <a:lnTo>
                    <a:pt x="60" y="34"/>
                  </a:lnTo>
                  <a:lnTo>
                    <a:pt x="62" y="34"/>
                  </a:lnTo>
                  <a:lnTo>
                    <a:pt x="62" y="36"/>
                  </a:lnTo>
                  <a:lnTo>
                    <a:pt x="64" y="36"/>
                  </a:lnTo>
                  <a:lnTo>
                    <a:pt x="66" y="36"/>
                  </a:lnTo>
                  <a:lnTo>
                    <a:pt x="68" y="36"/>
                  </a:lnTo>
                  <a:lnTo>
                    <a:pt x="66" y="36"/>
                  </a:lnTo>
                  <a:lnTo>
                    <a:pt x="64" y="36"/>
                  </a:lnTo>
                  <a:lnTo>
                    <a:pt x="64" y="36"/>
                  </a:lnTo>
                  <a:lnTo>
                    <a:pt x="64" y="36"/>
                  </a:lnTo>
                  <a:lnTo>
                    <a:pt x="66" y="36"/>
                  </a:lnTo>
                  <a:lnTo>
                    <a:pt x="66" y="36"/>
                  </a:lnTo>
                  <a:lnTo>
                    <a:pt x="68" y="36"/>
                  </a:lnTo>
                  <a:lnTo>
                    <a:pt x="68" y="36"/>
                  </a:lnTo>
                  <a:lnTo>
                    <a:pt x="70" y="36"/>
                  </a:lnTo>
                  <a:lnTo>
                    <a:pt x="70" y="38"/>
                  </a:lnTo>
                  <a:lnTo>
                    <a:pt x="72" y="38"/>
                  </a:lnTo>
                  <a:lnTo>
                    <a:pt x="70" y="38"/>
                  </a:lnTo>
                  <a:lnTo>
                    <a:pt x="68" y="38"/>
                  </a:lnTo>
                  <a:lnTo>
                    <a:pt x="66" y="38"/>
                  </a:lnTo>
                  <a:lnTo>
                    <a:pt x="66" y="40"/>
                  </a:lnTo>
                  <a:lnTo>
                    <a:pt x="66" y="38"/>
                  </a:lnTo>
                  <a:lnTo>
                    <a:pt x="66" y="40"/>
                  </a:lnTo>
                  <a:lnTo>
                    <a:pt x="64" y="40"/>
                  </a:lnTo>
                  <a:lnTo>
                    <a:pt x="62" y="40"/>
                  </a:lnTo>
                  <a:lnTo>
                    <a:pt x="60" y="40"/>
                  </a:lnTo>
                  <a:lnTo>
                    <a:pt x="62" y="40"/>
                  </a:lnTo>
                  <a:lnTo>
                    <a:pt x="64" y="40"/>
                  </a:lnTo>
                  <a:lnTo>
                    <a:pt x="66" y="40"/>
                  </a:lnTo>
                  <a:lnTo>
                    <a:pt x="68" y="40"/>
                  </a:lnTo>
                  <a:lnTo>
                    <a:pt x="68" y="38"/>
                  </a:lnTo>
                  <a:lnTo>
                    <a:pt x="68" y="40"/>
                  </a:lnTo>
                  <a:lnTo>
                    <a:pt x="66" y="40"/>
                  </a:lnTo>
                  <a:lnTo>
                    <a:pt x="68" y="40"/>
                  </a:lnTo>
                  <a:lnTo>
                    <a:pt x="68" y="38"/>
                  </a:lnTo>
                  <a:lnTo>
                    <a:pt x="70" y="38"/>
                  </a:lnTo>
                  <a:lnTo>
                    <a:pt x="72" y="38"/>
                  </a:lnTo>
                  <a:lnTo>
                    <a:pt x="74" y="38"/>
                  </a:lnTo>
                  <a:lnTo>
                    <a:pt x="74" y="36"/>
                  </a:lnTo>
                  <a:lnTo>
                    <a:pt x="76" y="36"/>
                  </a:lnTo>
                  <a:lnTo>
                    <a:pt x="76" y="36"/>
                  </a:lnTo>
                  <a:lnTo>
                    <a:pt x="78" y="36"/>
                  </a:lnTo>
                  <a:lnTo>
                    <a:pt x="76" y="36"/>
                  </a:lnTo>
                  <a:lnTo>
                    <a:pt x="78" y="36"/>
                  </a:lnTo>
                  <a:lnTo>
                    <a:pt x="78" y="36"/>
                  </a:lnTo>
                  <a:lnTo>
                    <a:pt x="78" y="36"/>
                  </a:lnTo>
                  <a:lnTo>
                    <a:pt x="78" y="36"/>
                  </a:lnTo>
                  <a:lnTo>
                    <a:pt x="80" y="36"/>
                  </a:lnTo>
                  <a:lnTo>
                    <a:pt x="78" y="36"/>
                  </a:lnTo>
                  <a:lnTo>
                    <a:pt x="80" y="36"/>
                  </a:lnTo>
                  <a:lnTo>
                    <a:pt x="80" y="36"/>
                  </a:lnTo>
                  <a:lnTo>
                    <a:pt x="82" y="36"/>
                  </a:lnTo>
                  <a:lnTo>
                    <a:pt x="82" y="36"/>
                  </a:lnTo>
                  <a:lnTo>
                    <a:pt x="82" y="38"/>
                  </a:lnTo>
                  <a:lnTo>
                    <a:pt x="82" y="36"/>
                  </a:lnTo>
                  <a:lnTo>
                    <a:pt x="82" y="38"/>
                  </a:lnTo>
                  <a:lnTo>
                    <a:pt x="80" y="38"/>
                  </a:lnTo>
                  <a:lnTo>
                    <a:pt x="82" y="38"/>
                  </a:lnTo>
                  <a:lnTo>
                    <a:pt x="80" y="36"/>
                  </a:lnTo>
                  <a:lnTo>
                    <a:pt x="80" y="38"/>
                  </a:lnTo>
                  <a:lnTo>
                    <a:pt x="78" y="38"/>
                  </a:lnTo>
                  <a:lnTo>
                    <a:pt x="76" y="38"/>
                  </a:lnTo>
                  <a:lnTo>
                    <a:pt x="74" y="38"/>
                  </a:lnTo>
                  <a:lnTo>
                    <a:pt x="74" y="40"/>
                  </a:lnTo>
                  <a:lnTo>
                    <a:pt x="72" y="40"/>
                  </a:lnTo>
                  <a:lnTo>
                    <a:pt x="70" y="40"/>
                  </a:lnTo>
                  <a:lnTo>
                    <a:pt x="68" y="40"/>
                  </a:lnTo>
                  <a:lnTo>
                    <a:pt x="68" y="42"/>
                  </a:lnTo>
                  <a:lnTo>
                    <a:pt x="70" y="42"/>
                  </a:lnTo>
                  <a:lnTo>
                    <a:pt x="68" y="42"/>
                  </a:lnTo>
                  <a:lnTo>
                    <a:pt x="70" y="42"/>
                  </a:lnTo>
                  <a:lnTo>
                    <a:pt x="72" y="42"/>
                  </a:lnTo>
                  <a:lnTo>
                    <a:pt x="74" y="42"/>
                  </a:lnTo>
                  <a:lnTo>
                    <a:pt x="76" y="42"/>
                  </a:lnTo>
                  <a:lnTo>
                    <a:pt x="76" y="40"/>
                  </a:lnTo>
                  <a:lnTo>
                    <a:pt x="78" y="40"/>
                  </a:lnTo>
                  <a:lnTo>
                    <a:pt x="78" y="38"/>
                  </a:lnTo>
                  <a:lnTo>
                    <a:pt x="78" y="40"/>
                  </a:lnTo>
                  <a:lnTo>
                    <a:pt x="78" y="38"/>
                  </a:lnTo>
                  <a:lnTo>
                    <a:pt x="78" y="40"/>
                  </a:lnTo>
                  <a:lnTo>
                    <a:pt x="78" y="38"/>
                  </a:lnTo>
                  <a:lnTo>
                    <a:pt x="78" y="40"/>
                  </a:lnTo>
                  <a:lnTo>
                    <a:pt x="80" y="40"/>
                  </a:lnTo>
                  <a:lnTo>
                    <a:pt x="82" y="40"/>
                  </a:lnTo>
                  <a:lnTo>
                    <a:pt x="82" y="38"/>
                  </a:lnTo>
                  <a:lnTo>
                    <a:pt x="82" y="40"/>
                  </a:lnTo>
                  <a:lnTo>
                    <a:pt x="84" y="40"/>
                  </a:lnTo>
                  <a:lnTo>
                    <a:pt x="86" y="40"/>
                  </a:lnTo>
                  <a:lnTo>
                    <a:pt x="86" y="42"/>
                  </a:lnTo>
                  <a:lnTo>
                    <a:pt x="88" y="42"/>
                  </a:lnTo>
                  <a:lnTo>
                    <a:pt x="88" y="40"/>
                  </a:lnTo>
                  <a:lnTo>
                    <a:pt x="86" y="40"/>
                  </a:lnTo>
                  <a:lnTo>
                    <a:pt x="88" y="40"/>
                  </a:lnTo>
                  <a:lnTo>
                    <a:pt x="88" y="42"/>
                  </a:lnTo>
                  <a:lnTo>
                    <a:pt x="90" y="42"/>
                  </a:lnTo>
                  <a:lnTo>
                    <a:pt x="92" y="42"/>
                  </a:lnTo>
                  <a:lnTo>
                    <a:pt x="94" y="42"/>
                  </a:lnTo>
                  <a:lnTo>
                    <a:pt x="94" y="40"/>
                  </a:lnTo>
                  <a:lnTo>
                    <a:pt x="96" y="40"/>
                  </a:lnTo>
                  <a:lnTo>
                    <a:pt x="96" y="38"/>
                  </a:lnTo>
                  <a:lnTo>
                    <a:pt x="98" y="38"/>
                  </a:lnTo>
                  <a:lnTo>
                    <a:pt x="100" y="38"/>
                  </a:lnTo>
                  <a:lnTo>
                    <a:pt x="102" y="38"/>
                  </a:lnTo>
                  <a:lnTo>
                    <a:pt x="102" y="36"/>
                  </a:lnTo>
                  <a:lnTo>
                    <a:pt x="104" y="36"/>
                  </a:lnTo>
                  <a:lnTo>
                    <a:pt x="104" y="36"/>
                  </a:lnTo>
                  <a:lnTo>
                    <a:pt x="104" y="36"/>
                  </a:lnTo>
                  <a:lnTo>
                    <a:pt x="104" y="36"/>
                  </a:lnTo>
                  <a:lnTo>
                    <a:pt x="104" y="36"/>
                  </a:lnTo>
                  <a:lnTo>
                    <a:pt x="106" y="36"/>
                  </a:lnTo>
                  <a:lnTo>
                    <a:pt x="106" y="34"/>
                  </a:lnTo>
                  <a:lnTo>
                    <a:pt x="108" y="34"/>
                  </a:lnTo>
                  <a:lnTo>
                    <a:pt x="110" y="34"/>
                  </a:lnTo>
                  <a:lnTo>
                    <a:pt x="112" y="34"/>
                  </a:lnTo>
                  <a:lnTo>
                    <a:pt x="114" y="34"/>
                  </a:lnTo>
                  <a:lnTo>
                    <a:pt x="116" y="34"/>
                  </a:lnTo>
                  <a:lnTo>
                    <a:pt x="118" y="34"/>
                  </a:lnTo>
                  <a:lnTo>
                    <a:pt x="120" y="34"/>
                  </a:lnTo>
                  <a:lnTo>
                    <a:pt x="120" y="32"/>
                  </a:lnTo>
                  <a:lnTo>
                    <a:pt x="120" y="34"/>
                  </a:lnTo>
                  <a:lnTo>
                    <a:pt x="120" y="32"/>
                  </a:lnTo>
                  <a:lnTo>
                    <a:pt x="120" y="34"/>
                  </a:lnTo>
                  <a:lnTo>
                    <a:pt x="122" y="34"/>
                  </a:lnTo>
                  <a:lnTo>
                    <a:pt x="122" y="36"/>
                  </a:lnTo>
                  <a:lnTo>
                    <a:pt x="122" y="34"/>
                  </a:lnTo>
                  <a:lnTo>
                    <a:pt x="120" y="34"/>
                  </a:lnTo>
                  <a:lnTo>
                    <a:pt x="120" y="32"/>
                  </a:lnTo>
                  <a:lnTo>
                    <a:pt x="122" y="32"/>
                  </a:lnTo>
                  <a:lnTo>
                    <a:pt x="120" y="32"/>
                  </a:lnTo>
                  <a:lnTo>
                    <a:pt x="122" y="32"/>
                  </a:lnTo>
                  <a:lnTo>
                    <a:pt x="122" y="30"/>
                  </a:lnTo>
                  <a:lnTo>
                    <a:pt x="122" y="32"/>
                  </a:lnTo>
                  <a:lnTo>
                    <a:pt x="122" y="30"/>
                  </a:lnTo>
                  <a:lnTo>
                    <a:pt x="124" y="30"/>
                  </a:lnTo>
                  <a:lnTo>
                    <a:pt x="122" y="30"/>
                  </a:lnTo>
                  <a:lnTo>
                    <a:pt x="124" y="30"/>
                  </a:lnTo>
                  <a:lnTo>
                    <a:pt x="124" y="28"/>
                  </a:lnTo>
                  <a:lnTo>
                    <a:pt x="126" y="28"/>
                  </a:lnTo>
                  <a:lnTo>
                    <a:pt x="126" y="26"/>
                  </a:lnTo>
                  <a:lnTo>
                    <a:pt x="128" y="26"/>
                  </a:lnTo>
                  <a:lnTo>
                    <a:pt x="128" y="24"/>
                  </a:lnTo>
                  <a:lnTo>
                    <a:pt x="130" y="24"/>
                  </a:lnTo>
                  <a:lnTo>
                    <a:pt x="130" y="22"/>
                  </a:lnTo>
                  <a:lnTo>
                    <a:pt x="130" y="20"/>
                  </a:lnTo>
                  <a:lnTo>
                    <a:pt x="132" y="20"/>
                  </a:lnTo>
                  <a:lnTo>
                    <a:pt x="132" y="18"/>
                  </a:lnTo>
                  <a:lnTo>
                    <a:pt x="134" y="18"/>
                  </a:lnTo>
                  <a:lnTo>
                    <a:pt x="132" y="18"/>
                  </a:lnTo>
                  <a:lnTo>
                    <a:pt x="134" y="18"/>
                  </a:lnTo>
                  <a:lnTo>
                    <a:pt x="134" y="16"/>
                  </a:lnTo>
                  <a:lnTo>
                    <a:pt x="136" y="16"/>
                  </a:lnTo>
                  <a:lnTo>
                    <a:pt x="138" y="16"/>
                  </a:lnTo>
                  <a:lnTo>
                    <a:pt x="138" y="14"/>
                  </a:lnTo>
                  <a:lnTo>
                    <a:pt x="140" y="14"/>
                  </a:lnTo>
                  <a:lnTo>
                    <a:pt x="140" y="12"/>
                  </a:lnTo>
                  <a:lnTo>
                    <a:pt x="142" y="12"/>
                  </a:lnTo>
                  <a:lnTo>
                    <a:pt x="142" y="10"/>
                  </a:lnTo>
                  <a:lnTo>
                    <a:pt x="144" y="10"/>
                  </a:lnTo>
                  <a:lnTo>
                    <a:pt x="146" y="10"/>
                  </a:lnTo>
                  <a:lnTo>
                    <a:pt x="146" y="8"/>
                  </a:lnTo>
                  <a:lnTo>
                    <a:pt x="148" y="8"/>
                  </a:lnTo>
                  <a:lnTo>
                    <a:pt x="150" y="8"/>
                  </a:lnTo>
                  <a:lnTo>
                    <a:pt x="150" y="6"/>
                  </a:lnTo>
                  <a:lnTo>
                    <a:pt x="152" y="6"/>
                  </a:lnTo>
                  <a:lnTo>
                    <a:pt x="154" y="6"/>
                  </a:lnTo>
                  <a:lnTo>
                    <a:pt x="154" y="4"/>
                  </a:lnTo>
                  <a:lnTo>
                    <a:pt x="154" y="6"/>
                  </a:lnTo>
                  <a:lnTo>
                    <a:pt x="154" y="4"/>
                  </a:lnTo>
                  <a:lnTo>
                    <a:pt x="154" y="6"/>
                  </a:lnTo>
                  <a:lnTo>
                    <a:pt x="154" y="4"/>
                  </a:lnTo>
                  <a:lnTo>
                    <a:pt x="154" y="6"/>
                  </a:lnTo>
                  <a:lnTo>
                    <a:pt x="154" y="4"/>
                  </a:lnTo>
                  <a:lnTo>
                    <a:pt x="154" y="4"/>
                  </a:lnTo>
                  <a:lnTo>
                    <a:pt x="156" y="4"/>
                  </a:lnTo>
                  <a:lnTo>
                    <a:pt x="156" y="2"/>
                  </a:lnTo>
                  <a:lnTo>
                    <a:pt x="158" y="2"/>
                  </a:lnTo>
                  <a:lnTo>
                    <a:pt x="158" y="0"/>
                  </a:lnTo>
                  <a:lnTo>
                    <a:pt x="160" y="0"/>
                  </a:lnTo>
                  <a:lnTo>
                    <a:pt x="162" y="0"/>
                  </a:lnTo>
                  <a:close/>
                  <a:moveTo>
                    <a:pt x="74" y="38"/>
                  </a:moveTo>
                  <a:lnTo>
                    <a:pt x="74" y="36"/>
                  </a:lnTo>
                  <a:lnTo>
                    <a:pt x="76" y="36"/>
                  </a:lnTo>
                  <a:lnTo>
                    <a:pt x="74" y="36"/>
                  </a:lnTo>
                  <a:lnTo>
                    <a:pt x="74" y="38"/>
                  </a:lnTo>
                  <a:close/>
                  <a:moveTo>
                    <a:pt x="76" y="36"/>
                  </a:moveTo>
                  <a:lnTo>
                    <a:pt x="78" y="36"/>
                  </a:lnTo>
                  <a:lnTo>
                    <a:pt x="76" y="36"/>
                  </a:lnTo>
                  <a:lnTo>
                    <a:pt x="78" y="36"/>
                  </a:lnTo>
                  <a:lnTo>
                    <a:pt x="76" y="36"/>
                  </a:lnTo>
                  <a:close/>
                  <a:moveTo>
                    <a:pt x="80" y="36"/>
                  </a:moveTo>
                  <a:lnTo>
                    <a:pt x="82" y="36"/>
                  </a:lnTo>
                  <a:lnTo>
                    <a:pt x="80" y="36"/>
                  </a:lnTo>
                  <a:close/>
                  <a:moveTo>
                    <a:pt x="76" y="36"/>
                  </a:moveTo>
                  <a:lnTo>
                    <a:pt x="76" y="36"/>
                  </a:lnTo>
                  <a:lnTo>
                    <a:pt x="78" y="36"/>
                  </a:lnTo>
                  <a:lnTo>
                    <a:pt x="76" y="36"/>
                  </a:lnTo>
                  <a:lnTo>
                    <a:pt x="78" y="36"/>
                  </a:lnTo>
                  <a:lnTo>
                    <a:pt x="76" y="36"/>
                  </a:lnTo>
                  <a:lnTo>
                    <a:pt x="76" y="36"/>
                  </a:lnTo>
                  <a:close/>
                  <a:moveTo>
                    <a:pt x="78" y="36"/>
                  </a:moveTo>
                  <a:lnTo>
                    <a:pt x="78" y="36"/>
                  </a:lnTo>
                  <a:lnTo>
                    <a:pt x="78" y="36"/>
                  </a:lnTo>
                  <a:close/>
                  <a:moveTo>
                    <a:pt x="64" y="36"/>
                  </a:moveTo>
                  <a:lnTo>
                    <a:pt x="62" y="36"/>
                  </a:lnTo>
                  <a:lnTo>
                    <a:pt x="64" y="36"/>
                  </a:lnTo>
                  <a:close/>
                  <a:moveTo>
                    <a:pt x="64" y="36"/>
                  </a:moveTo>
                  <a:lnTo>
                    <a:pt x="66" y="36"/>
                  </a:lnTo>
                  <a:lnTo>
                    <a:pt x="64" y="36"/>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31" name="Freeform 3185">
              <a:extLst>
                <a:ext uri="{FF2B5EF4-FFF2-40B4-BE49-F238E27FC236}">
                  <a16:creationId xmlns:a16="http://schemas.microsoft.com/office/drawing/2014/main" id="{348BE066-A672-4F58-3D38-4D24C5F7E4CD}"/>
                </a:ext>
              </a:extLst>
            </p:cNvPr>
            <p:cNvSpPr>
              <a:spLocks/>
            </p:cNvSpPr>
            <p:nvPr/>
          </p:nvSpPr>
          <p:spPr bwMode="auto">
            <a:xfrm rot="21201035">
              <a:off x="4923740" y="3557464"/>
              <a:ext cx="734959" cy="233527"/>
            </a:xfrm>
            <a:custGeom>
              <a:avLst/>
              <a:gdLst>
                <a:gd name="T0" fmla="*/ 113 w 371"/>
                <a:gd name="T1" fmla="*/ 31 h 125"/>
                <a:gd name="T2" fmla="*/ 129 w 371"/>
                <a:gd name="T3" fmla="*/ 29 h 125"/>
                <a:gd name="T4" fmla="*/ 147 w 371"/>
                <a:gd name="T5" fmla="*/ 26 h 125"/>
                <a:gd name="T6" fmla="*/ 167 w 371"/>
                <a:gd name="T7" fmla="*/ 24 h 125"/>
                <a:gd name="T8" fmla="*/ 185 w 371"/>
                <a:gd name="T9" fmla="*/ 24 h 125"/>
                <a:gd name="T10" fmla="*/ 205 w 371"/>
                <a:gd name="T11" fmla="*/ 24 h 125"/>
                <a:gd name="T12" fmla="*/ 221 w 371"/>
                <a:gd name="T13" fmla="*/ 20 h 125"/>
                <a:gd name="T14" fmla="*/ 241 w 371"/>
                <a:gd name="T15" fmla="*/ 20 h 125"/>
                <a:gd name="T16" fmla="*/ 259 w 371"/>
                <a:gd name="T17" fmla="*/ 18 h 125"/>
                <a:gd name="T18" fmla="*/ 277 w 371"/>
                <a:gd name="T19" fmla="*/ 16 h 125"/>
                <a:gd name="T20" fmla="*/ 295 w 371"/>
                <a:gd name="T21" fmla="*/ 14 h 125"/>
                <a:gd name="T22" fmla="*/ 315 w 371"/>
                <a:gd name="T23" fmla="*/ 10 h 125"/>
                <a:gd name="T24" fmla="*/ 333 w 371"/>
                <a:gd name="T25" fmla="*/ 8 h 125"/>
                <a:gd name="T26" fmla="*/ 351 w 371"/>
                <a:gd name="T27" fmla="*/ 6 h 125"/>
                <a:gd name="T28" fmla="*/ 365 w 371"/>
                <a:gd name="T29" fmla="*/ 2 h 125"/>
                <a:gd name="T30" fmla="*/ 371 w 371"/>
                <a:gd name="T31" fmla="*/ 8 h 125"/>
                <a:gd name="T32" fmla="*/ 365 w 371"/>
                <a:gd name="T33" fmla="*/ 18 h 125"/>
                <a:gd name="T34" fmla="*/ 359 w 371"/>
                <a:gd name="T35" fmla="*/ 33 h 125"/>
                <a:gd name="T36" fmla="*/ 345 w 371"/>
                <a:gd name="T37" fmla="*/ 35 h 125"/>
                <a:gd name="T38" fmla="*/ 335 w 371"/>
                <a:gd name="T39" fmla="*/ 39 h 125"/>
                <a:gd name="T40" fmla="*/ 327 w 371"/>
                <a:gd name="T41" fmla="*/ 43 h 125"/>
                <a:gd name="T42" fmla="*/ 321 w 371"/>
                <a:gd name="T43" fmla="*/ 51 h 125"/>
                <a:gd name="T44" fmla="*/ 311 w 371"/>
                <a:gd name="T45" fmla="*/ 59 h 125"/>
                <a:gd name="T46" fmla="*/ 301 w 371"/>
                <a:gd name="T47" fmla="*/ 69 h 125"/>
                <a:gd name="T48" fmla="*/ 287 w 371"/>
                <a:gd name="T49" fmla="*/ 71 h 125"/>
                <a:gd name="T50" fmla="*/ 277 w 371"/>
                <a:gd name="T51" fmla="*/ 83 h 125"/>
                <a:gd name="T52" fmla="*/ 273 w 371"/>
                <a:gd name="T53" fmla="*/ 89 h 125"/>
                <a:gd name="T54" fmla="*/ 267 w 371"/>
                <a:gd name="T55" fmla="*/ 99 h 125"/>
                <a:gd name="T56" fmla="*/ 255 w 371"/>
                <a:gd name="T57" fmla="*/ 107 h 125"/>
                <a:gd name="T58" fmla="*/ 233 w 371"/>
                <a:gd name="T59" fmla="*/ 109 h 125"/>
                <a:gd name="T60" fmla="*/ 215 w 371"/>
                <a:gd name="T61" fmla="*/ 111 h 125"/>
                <a:gd name="T62" fmla="*/ 199 w 371"/>
                <a:gd name="T63" fmla="*/ 113 h 125"/>
                <a:gd name="T64" fmla="*/ 181 w 371"/>
                <a:gd name="T65" fmla="*/ 115 h 125"/>
                <a:gd name="T66" fmla="*/ 163 w 371"/>
                <a:gd name="T67" fmla="*/ 115 h 125"/>
                <a:gd name="T68" fmla="*/ 145 w 371"/>
                <a:gd name="T69" fmla="*/ 117 h 125"/>
                <a:gd name="T70" fmla="*/ 125 w 371"/>
                <a:gd name="T71" fmla="*/ 117 h 125"/>
                <a:gd name="T72" fmla="*/ 109 w 371"/>
                <a:gd name="T73" fmla="*/ 119 h 125"/>
                <a:gd name="T74" fmla="*/ 91 w 371"/>
                <a:gd name="T75" fmla="*/ 121 h 125"/>
                <a:gd name="T76" fmla="*/ 71 w 371"/>
                <a:gd name="T77" fmla="*/ 121 h 125"/>
                <a:gd name="T78" fmla="*/ 53 w 371"/>
                <a:gd name="T79" fmla="*/ 123 h 125"/>
                <a:gd name="T80" fmla="*/ 31 w 371"/>
                <a:gd name="T81" fmla="*/ 123 h 125"/>
                <a:gd name="T82" fmla="*/ 15 w 371"/>
                <a:gd name="T83" fmla="*/ 125 h 125"/>
                <a:gd name="T84" fmla="*/ 2 w 371"/>
                <a:gd name="T85" fmla="*/ 121 h 125"/>
                <a:gd name="T86" fmla="*/ 9 w 371"/>
                <a:gd name="T87" fmla="*/ 113 h 125"/>
                <a:gd name="T88" fmla="*/ 11 w 371"/>
                <a:gd name="T89" fmla="*/ 103 h 125"/>
                <a:gd name="T90" fmla="*/ 9 w 371"/>
                <a:gd name="T91" fmla="*/ 97 h 125"/>
                <a:gd name="T92" fmla="*/ 11 w 371"/>
                <a:gd name="T93" fmla="*/ 95 h 125"/>
                <a:gd name="T94" fmla="*/ 17 w 371"/>
                <a:gd name="T95" fmla="*/ 91 h 125"/>
                <a:gd name="T96" fmla="*/ 15 w 371"/>
                <a:gd name="T97" fmla="*/ 87 h 125"/>
                <a:gd name="T98" fmla="*/ 23 w 371"/>
                <a:gd name="T99" fmla="*/ 79 h 125"/>
                <a:gd name="T100" fmla="*/ 27 w 371"/>
                <a:gd name="T101" fmla="*/ 73 h 125"/>
                <a:gd name="T102" fmla="*/ 29 w 371"/>
                <a:gd name="T103" fmla="*/ 61 h 125"/>
                <a:gd name="T104" fmla="*/ 29 w 371"/>
                <a:gd name="T105" fmla="*/ 53 h 125"/>
                <a:gd name="T106" fmla="*/ 33 w 371"/>
                <a:gd name="T107" fmla="*/ 43 h 125"/>
                <a:gd name="T108" fmla="*/ 45 w 371"/>
                <a:gd name="T109" fmla="*/ 39 h 125"/>
                <a:gd name="T110" fmla="*/ 67 w 371"/>
                <a:gd name="T111" fmla="*/ 39 h 125"/>
                <a:gd name="T112" fmla="*/ 85 w 371"/>
                <a:gd name="T113" fmla="*/ 39 h 125"/>
                <a:gd name="T114" fmla="*/ 95 w 371"/>
                <a:gd name="T115" fmla="*/ 3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1" h="125">
                  <a:moveTo>
                    <a:pt x="97" y="29"/>
                  </a:moveTo>
                  <a:lnTo>
                    <a:pt x="99" y="29"/>
                  </a:lnTo>
                  <a:lnTo>
                    <a:pt x="101" y="29"/>
                  </a:lnTo>
                  <a:lnTo>
                    <a:pt x="103" y="29"/>
                  </a:lnTo>
                  <a:lnTo>
                    <a:pt x="105" y="29"/>
                  </a:lnTo>
                  <a:lnTo>
                    <a:pt x="105" y="31"/>
                  </a:lnTo>
                  <a:lnTo>
                    <a:pt x="107" y="31"/>
                  </a:lnTo>
                  <a:lnTo>
                    <a:pt x="109" y="31"/>
                  </a:lnTo>
                  <a:lnTo>
                    <a:pt x="111" y="31"/>
                  </a:lnTo>
                  <a:lnTo>
                    <a:pt x="113" y="31"/>
                  </a:lnTo>
                  <a:lnTo>
                    <a:pt x="115" y="31"/>
                  </a:lnTo>
                  <a:lnTo>
                    <a:pt x="117" y="31"/>
                  </a:lnTo>
                  <a:lnTo>
                    <a:pt x="119" y="31"/>
                  </a:lnTo>
                  <a:lnTo>
                    <a:pt x="119" y="31"/>
                  </a:lnTo>
                  <a:lnTo>
                    <a:pt x="121" y="31"/>
                  </a:lnTo>
                  <a:lnTo>
                    <a:pt x="121" y="29"/>
                  </a:lnTo>
                  <a:lnTo>
                    <a:pt x="123" y="29"/>
                  </a:lnTo>
                  <a:lnTo>
                    <a:pt x="125" y="29"/>
                  </a:lnTo>
                  <a:lnTo>
                    <a:pt x="127" y="29"/>
                  </a:lnTo>
                  <a:lnTo>
                    <a:pt x="129" y="29"/>
                  </a:lnTo>
                  <a:lnTo>
                    <a:pt x="131" y="29"/>
                  </a:lnTo>
                  <a:lnTo>
                    <a:pt x="133" y="29"/>
                  </a:lnTo>
                  <a:lnTo>
                    <a:pt x="135" y="29"/>
                  </a:lnTo>
                  <a:lnTo>
                    <a:pt x="137" y="29"/>
                  </a:lnTo>
                  <a:lnTo>
                    <a:pt x="139" y="29"/>
                  </a:lnTo>
                  <a:lnTo>
                    <a:pt x="141" y="29"/>
                  </a:lnTo>
                  <a:lnTo>
                    <a:pt x="143" y="29"/>
                  </a:lnTo>
                  <a:lnTo>
                    <a:pt x="143" y="26"/>
                  </a:lnTo>
                  <a:lnTo>
                    <a:pt x="145" y="26"/>
                  </a:lnTo>
                  <a:lnTo>
                    <a:pt x="147" y="26"/>
                  </a:lnTo>
                  <a:lnTo>
                    <a:pt x="149" y="26"/>
                  </a:lnTo>
                  <a:lnTo>
                    <a:pt x="151" y="26"/>
                  </a:lnTo>
                  <a:lnTo>
                    <a:pt x="153" y="26"/>
                  </a:lnTo>
                  <a:lnTo>
                    <a:pt x="155" y="26"/>
                  </a:lnTo>
                  <a:lnTo>
                    <a:pt x="157" y="26"/>
                  </a:lnTo>
                  <a:lnTo>
                    <a:pt x="159" y="26"/>
                  </a:lnTo>
                  <a:lnTo>
                    <a:pt x="161" y="26"/>
                  </a:lnTo>
                  <a:lnTo>
                    <a:pt x="163" y="26"/>
                  </a:lnTo>
                  <a:lnTo>
                    <a:pt x="165" y="24"/>
                  </a:lnTo>
                  <a:lnTo>
                    <a:pt x="167" y="24"/>
                  </a:lnTo>
                  <a:lnTo>
                    <a:pt x="167" y="24"/>
                  </a:lnTo>
                  <a:lnTo>
                    <a:pt x="169" y="24"/>
                  </a:lnTo>
                  <a:lnTo>
                    <a:pt x="171" y="24"/>
                  </a:lnTo>
                  <a:lnTo>
                    <a:pt x="173" y="24"/>
                  </a:lnTo>
                  <a:lnTo>
                    <a:pt x="175" y="24"/>
                  </a:lnTo>
                  <a:lnTo>
                    <a:pt x="177" y="24"/>
                  </a:lnTo>
                  <a:lnTo>
                    <a:pt x="179" y="24"/>
                  </a:lnTo>
                  <a:lnTo>
                    <a:pt x="181" y="24"/>
                  </a:lnTo>
                  <a:lnTo>
                    <a:pt x="183" y="24"/>
                  </a:lnTo>
                  <a:lnTo>
                    <a:pt x="185" y="24"/>
                  </a:lnTo>
                  <a:lnTo>
                    <a:pt x="187" y="24"/>
                  </a:lnTo>
                  <a:lnTo>
                    <a:pt x="189" y="24"/>
                  </a:lnTo>
                  <a:lnTo>
                    <a:pt x="191" y="24"/>
                  </a:lnTo>
                  <a:lnTo>
                    <a:pt x="193" y="24"/>
                  </a:lnTo>
                  <a:lnTo>
                    <a:pt x="195" y="24"/>
                  </a:lnTo>
                  <a:lnTo>
                    <a:pt x="197" y="24"/>
                  </a:lnTo>
                  <a:lnTo>
                    <a:pt x="199" y="24"/>
                  </a:lnTo>
                  <a:lnTo>
                    <a:pt x="201" y="24"/>
                  </a:lnTo>
                  <a:lnTo>
                    <a:pt x="203" y="24"/>
                  </a:lnTo>
                  <a:lnTo>
                    <a:pt x="205" y="24"/>
                  </a:lnTo>
                  <a:lnTo>
                    <a:pt x="207" y="22"/>
                  </a:lnTo>
                  <a:lnTo>
                    <a:pt x="209" y="22"/>
                  </a:lnTo>
                  <a:lnTo>
                    <a:pt x="211" y="22"/>
                  </a:lnTo>
                  <a:lnTo>
                    <a:pt x="213" y="22"/>
                  </a:lnTo>
                  <a:lnTo>
                    <a:pt x="215" y="22"/>
                  </a:lnTo>
                  <a:lnTo>
                    <a:pt x="215" y="22"/>
                  </a:lnTo>
                  <a:lnTo>
                    <a:pt x="217" y="22"/>
                  </a:lnTo>
                  <a:lnTo>
                    <a:pt x="217" y="20"/>
                  </a:lnTo>
                  <a:lnTo>
                    <a:pt x="219" y="20"/>
                  </a:lnTo>
                  <a:lnTo>
                    <a:pt x="221" y="20"/>
                  </a:lnTo>
                  <a:lnTo>
                    <a:pt x="223" y="20"/>
                  </a:lnTo>
                  <a:lnTo>
                    <a:pt x="225" y="20"/>
                  </a:lnTo>
                  <a:lnTo>
                    <a:pt x="227" y="20"/>
                  </a:lnTo>
                  <a:lnTo>
                    <a:pt x="229" y="20"/>
                  </a:lnTo>
                  <a:lnTo>
                    <a:pt x="231" y="20"/>
                  </a:lnTo>
                  <a:lnTo>
                    <a:pt x="233" y="20"/>
                  </a:lnTo>
                  <a:lnTo>
                    <a:pt x="235" y="20"/>
                  </a:lnTo>
                  <a:lnTo>
                    <a:pt x="237" y="20"/>
                  </a:lnTo>
                  <a:lnTo>
                    <a:pt x="239" y="20"/>
                  </a:lnTo>
                  <a:lnTo>
                    <a:pt x="241" y="20"/>
                  </a:lnTo>
                  <a:lnTo>
                    <a:pt x="243" y="20"/>
                  </a:lnTo>
                  <a:lnTo>
                    <a:pt x="245" y="20"/>
                  </a:lnTo>
                  <a:lnTo>
                    <a:pt x="247" y="20"/>
                  </a:lnTo>
                  <a:lnTo>
                    <a:pt x="249" y="20"/>
                  </a:lnTo>
                  <a:lnTo>
                    <a:pt x="251" y="20"/>
                  </a:lnTo>
                  <a:lnTo>
                    <a:pt x="251" y="18"/>
                  </a:lnTo>
                  <a:lnTo>
                    <a:pt x="253" y="18"/>
                  </a:lnTo>
                  <a:lnTo>
                    <a:pt x="255" y="18"/>
                  </a:lnTo>
                  <a:lnTo>
                    <a:pt x="257" y="18"/>
                  </a:lnTo>
                  <a:lnTo>
                    <a:pt x="259" y="18"/>
                  </a:lnTo>
                  <a:lnTo>
                    <a:pt x="261" y="18"/>
                  </a:lnTo>
                  <a:lnTo>
                    <a:pt x="263" y="18"/>
                  </a:lnTo>
                  <a:lnTo>
                    <a:pt x="263" y="18"/>
                  </a:lnTo>
                  <a:lnTo>
                    <a:pt x="265" y="18"/>
                  </a:lnTo>
                  <a:lnTo>
                    <a:pt x="267" y="18"/>
                  </a:lnTo>
                  <a:lnTo>
                    <a:pt x="269" y="16"/>
                  </a:lnTo>
                  <a:lnTo>
                    <a:pt x="271" y="16"/>
                  </a:lnTo>
                  <a:lnTo>
                    <a:pt x="273" y="16"/>
                  </a:lnTo>
                  <a:lnTo>
                    <a:pt x="275" y="16"/>
                  </a:lnTo>
                  <a:lnTo>
                    <a:pt x="277" y="16"/>
                  </a:lnTo>
                  <a:lnTo>
                    <a:pt x="279" y="16"/>
                  </a:lnTo>
                  <a:lnTo>
                    <a:pt x="281" y="16"/>
                  </a:lnTo>
                  <a:lnTo>
                    <a:pt x="283" y="16"/>
                  </a:lnTo>
                  <a:lnTo>
                    <a:pt x="285" y="16"/>
                  </a:lnTo>
                  <a:lnTo>
                    <a:pt x="285" y="14"/>
                  </a:lnTo>
                  <a:lnTo>
                    <a:pt x="287" y="14"/>
                  </a:lnTo>
                  <a:lnTo>
                    <a:pt x="289" y="14"/>
                  </a:lnTo>
                  <a:lnTo>
                    <a:pt x="291" y="14"/>
                  </a:lnTo>
                  <a:lnTo>
                    <a:pt x="293" y="14"/>
                  </a:lnTo>
                  <a:lnTo>
                    <a:pt x="295" y="14"/>
                  </a:lnTo>
                  <a:lnTo>
                    <a:pt x="299" y="12"/>
                  </a:lnTo>
                  <a:lnTo>
                    <a:pt x="301" y="12"/>
                  </a:lnTo>
                  <a:lnTo>
                    <a:pt x="303" y="12"/>
                  </a:lnTo>
                  <a:lnTo>
                    <a:pt x="305" y="12"/>
                  </a:lnTo>
                  <a:lnTo>
                    <a:pt x="307" y="12"/>
                  </a:lnTo>
                  <a:lnTo>
                    <a:pt x="309" y="12"/>
                  </a:lnTo>
                  <a:lnTo>
                    <a:pt x="311" y="12"/>
                  </a:lnTo>
                  <a:lnTo>
                    <a:pt x="311" y="10"/>
                  </a:lnTo>
                  <a:lnTo>
                    <a:pt x="313" y="10"/>
                  </a:lnTo>
                  <a:lnTo>
                    <a:pt x="315" y="10"/>
                  </a:lnTo>
                  <a:lnTo>
                    <a:pt x="317" y="10"/>
                  </a:lnTo>
                  <a:lnTo>
                    <a:pt x="319" y="10"/>
                  </a:lnTo>
                  <a:lnTo>
                    <a:pt x="321" y="10"/>
                  </a:lnTo>
                  <a:lnTo>
                    <a:pt x="323" y="10"/>
                  </a:lnTo>
                  <a:lnTo>
                    <a:pt x="325" y="10"/>
                  </a:lnTo>
                  <a:lnTo>
                    <a:pt x="325" y="8"/>
                  </a:lnTo>
                  <a:lnTo>
                    <a:pt x="327" y="8"/>
                  </a:lnTo>
                  <a:lnTo>
                    <a:pt x="329" y="8"/>
                  </a:lnTo>
                  <a:lnTo>
                    <a:pt x="331" y="8"/>
                  </a:lnTo>
                  <a:lnTo>
                    <a:pt x="333" y="8"/>
                  </a:lnTo>
                  <a:lnTo>
                    <a:pt x="335" y="8"/>
                  </a:lnTo>
                  <a:lnTo>
                    <a:pt x="337" y="8"/>
                  </a:lnTo>
                  <a:lnTo>
                    <a:pt x="337" y="6"/>
                  </a:lnTo>
                  <a:lnTo>
                    <a:pt x="339" y="6"/>
                  </a:lnTo>
                  <a:lnTo>
                    <a:pt x="341" y="6"/>
                  </a:lnTo>
                  <a:lnTo>
                    <a:pt x="343" y="6"/>
                  </a:lnTo>
                  <a:lnTo>
                    <a:pt x="345" y="6"/>
                  </a:lnTo>
                  <a:lnTo>
                    <a:pt x="347" y="6"/>
                  </a:lnTo>
                  <a:lnTo>
                    <a:pt x="349" y="6"/>
                  </a:lnTo>
                  <a:lnTo>
                    <a:pt x="351" y="6"/>
                  </a:lnTo>
                  <a:lnTo>
                    <a:pt x="351" y="4"/>
                  </a:lnTo>
                  <a:lnTo>
                    <a:pt x="353" y="4"/>
                  </a:lnTo>
                  <a:lnTo>
                    <a:pt x="355" y="4"/>
                  </a:lnTo>
                  <a:lnTo>
                    <a:pt x="357" y="4"/>
                  </a:lnTo>
                  <a:lnTo>
                    <a:pt x="359" y="4"/>
                  </a:lnTo>
                  <a:lnTo>
                    <a:pt x="361" y="4"/>
                  </a:lnTo>
                  <a:lnTo>
                    <a:pt x="361" y="2"/>
                  </a:lnTo>
                  <a:lnTo>
                    <a:pt x="361" y="2"/>
                  </a:lnTo>
                  <a:lnTo>
                    <a:pt x="363" y="2"/>
                  </a:lnTo>
                  <a:lnTo>
                    <a:pt x="365" y="2"/>
                  </a:lnTo>
                  <a:lnTo>
                    <a:pt x="367" y="2"/>
                  </a:lnTo>
                  <a:lnTo>
                    <a:pt x="369" y="0"/>
                  </a:lnTo>
                  <a:lnTo>
                    <a:pt x="371" y="0"/>
                  </a:lnTo>
                  <a:lnTo>
                    <a:pt x="369" y="2"/>
                  </a:lnTo>
                  <a:lnTo>
                    <a:pt x="371" y="2"/>
                  </a:lnTo>
                  <a:lnTo>
                    <a:pt x="371" y="4"/>
                  </a:lnTo>
                  <a:lnTo>
                    <a:pt x="369" y="4"/>
                  </a:lnTo>
                  <a:lnTo>
                    <a:pt x="369" y="6"/>
                  </a:lnTo>
                  <a:lnTo>
                    <a:pt x="369" y="8"/>
                  </a:lnTo>
                  <a:lnTo>
                    <a:pt x="371" y="8"/>
                  </a:lnTo>
                  <a:lnTo>
                    <a:pt x="371" y="10"/>
                  </a:lnTo>
                  <a:lnTo>
                    <a:pt x="369" y="10"/>
                  </a:lnTo>
                  <a:lnTo>
                    <a:pt x="369" y="12"/>
                  </a:lnTo>
                  <a:lnTo>
                    <a:pt x="369" y="14"/>
                  </a:lnTo>
                  <a:lnTo>
                    <a:pt x="369" y="16"/>
                  </a:lnTo>
                  <a:lnTo>
                    <a:pt x="371" y="16"/>
                  </a:lnTo>
                  <a:lnTo>
                    <a:pt x="369" y="16"/>
                  </a:lnTo>
                  <a:lnTo>
                    <a:pt x="367" y="16"/>
                  </a:lnTo>
                  <a:lnTo>
                    <a:pt x="365" y="16"/>
                  </a:lnTo>
                  <a:lnTo>
                    <a:pt x="365" y="18"/>
                  </a:lnTo>
                  <a:lnTo>
                    <a:pt x="363" y="18"/>
                  </a:lnTo>
                  <a:lnTo>
                    <a:pt x="363" y="20"/>
                  </a:lnTo>
                  <a:lnTo>
                    <a:pt x="361" y="20"/>
                  </a:lnTo>
                  <a:lnTo>
                    <a:pt x="361" y="22"/>
                  </a:lnTo>
                  <a:lnTo>
                    <a:pt x="361" y="24"/>
                  </a:lnTo>
                  <a:lnTo>
                    <a:pt x="361" y="26"/>
                  </a:lnTo>
                  <a:lnTo>
                    <a:pt x="361" y="29"/>
                  </a:lnTo>
                  <a:lnTo>
                    <a:pt x="361" y="31"/>
                  </a:lnTo>
                  <a:lnTo>
                    <a:pt x="359" y="31"/>
                  </a:lnTo>
                  <a:lnTo>
                    <a:pt x="359" y="33"/>
                  </a:lnTo>
                  <a:lnTo>
                    <a:pt x="357" y="33"/>
                  </a:lnTo>
                  <a:lnTo>
                    <a:pt x="355" y="33"/>
                  </a:lnTo>
                  <a:lnTo>
                    <a:pt x="355" y="31"/>
                  </a:lnTo>
                  <a:lnTo>
                    <a:pt x="353" y="31"/>
                  </a:lnTo>
                  <a:lnTo>
                    <a:pt x="351" y="31"/>
                  </a:lnTo>
                  <a:lnTo>
                    <a:pt x="351" y="33"/>
                  </a:lnTo>
                  <a:lnTo>
                    <a:pt x="349" y="33"/>
                  </a:lnTo>
                  <a:lnTo>
                    <a:pt x="347" y="33"/>
                  </a:lnTo>
                  <a:lnTo>
                    <a:pt x="345" y="33"/>
                  </a:lnTo>
                  <a:lnTo>
                    <a:pt x="345" y="35"/>
                  </a:lnTo>
                  <a:lnTo>
                    <a:pt x="343" y="35"/>
                  </a:lnTo>
                  <a:lnTo>
                    <a:pt x="343" y="37"/>
                  </a:lnTo>
                  <a:lnTo>
                    <a:pt x="343" y="39"/>
                  </a:lnTo>
                  <a:lnTo>
                    <a:pt x="341" y="39"/>
                  </a:lnTo>
                  <a:lnTo>
                    <a:pt x="341" y="41"/>
                  </a:lnTo>
                  <a:lnTo>
                    <a:pt x="339" y="41"/>
                  </a:lnTo>
                  <a:lnTo>
                    <a:pt x="337" y="43"/>
                  </a:lnTo>
                  <a:lnTo>
                    <a:pt x="337" y="41"/>
                  </a:lnTo>
                  <a:lnTo>
                    <a:pt x="335" y="41"/>
                  </a:lnTo>
                  <a:lnTo>
                    <a:pt x="335" y="39"/>
                  </a:lnTo>
                  <a:lnTo>
                    <a:pt x="335" y="39"/>
                  </a:lnTo>
                  <a:lnTo>
                    <a:pt x="335" y="39"/>
                  </a:lnTo>
                  <a:lnTo>
                    <a:pt x="335" y="39"/>
                  </a:lnTo>
                  <a:lnTo>
                    <a:pt x="333" y="39"/>
                  </a:lnTo>
                  <a:lnTo>
                    <a:pt x="331" y="39"/>
                  </a:lnTo>
                  <a:lnTo>
                    <a:pt x="331" y="39"/>
                  </a:lnTo>
                  <a:lnTo>
                    <a:pt x="329" y="39"/>
                  </a:lnTo>
                  <a:lnTo>
                    <a:pt x="329" y="41"/>
                  </a:lnTo>
                  <a:lnTo>
                    <a:pt x="327" y="41"/>
                  </a:lnTo>
                  <a:lnTo>
                    <a:pt x="327" y="43"/>
                  </a:lnTo>
                  <a:lnTo>
                    <a:pt x="327" y="45"/>
                  </a:lnTo>
                  <a:lnTo>
                    <a:pt x="325" y="45"/>
                  </a:lnTo>
                  <a:lnTo>
                    <a:pt x="323" y="45"/>
                  </a:lnTo>
                  <a:lnTo>
                    <a:pt x="323" y="47"/>
                  </a:lnTo>
                  <a:lnTo>
                    <a:pt x="321" y="45"/>
                  </a:lnTo>
                  <a:lnTo>
                    <a:pt x="321" y="47"/>
                  </a:lnTo>
                  <a:lnTo>
                    <a:pt x="323" y="47"/>
                  </a:lnTo>
                  <a:lnTo>
                    <a:pt x="323" y="49"/>
                  </a:lnTo>
                  <a:lnTo>
                    <a:pt x="323" y="51"/>
                  </a:lnTo>
                  <a:lnTo>
                    <a:pt x="321" y="51"/>
                  </a:lnTo>
                  <a:lnTo>
                    <a:pt x="321" y="53"/>
                  </a:lnTo>
                  <a:lnTo>
                    <a:pt x="321" y="55"/>
                  </a:lnTo>
                  <a:lnTo>
                    <a:pt x="319" y="55"/>
                  </a:lnTo>
                  <a:lnTo>
                    <a:pt x="317" y="55"/>
                  </a:lnTo>
                  <a:lnTo>
                    <a:pt x="315" y="55"/>
                  </a:lnTo>
                  <a:lnTo>
                    <a:pt x="315" y="57"/>
                  </a:lnTo>
                  <a:lnTo>
                    <a:pt x="313" y="57"/>
                  </a:lnTo>
                  <a:lnTo>
                    <a:pt x="311" y="57"/>
                  </a:lnTo>
                  <a:lnTo>
                    <a:pt x="311" y="59"/>
                  </a:lnTo>
                  <a:lnTo>
                    <a:pt x="311" y="59"/>
                  </a:lnTo>
                  <a:lnTo>
                    <a:pt x="311" y="61"/>
                  </a:lnTo>
                  <a:lnTo>
                    <a:pt x="309" y="61"/>
                  </a:lnTo>
                  <a:lnTo>
                    <a:pt x="309" y="63"/>
                  </a:lnTo>
                  <a:lnTo>
                    <a:pt x="307" y="63"/>
                  </a:lnTo>
                  <a:lnTo>
                    <a:pt x="307" y="65"/>
                  </a:lnTo>
                  <a:lnTo>
                    <a:pt x="305" y="65"/>
                  </a:lnTo>
                  <a:lnTo>
                    <a:pt x="305" y="67"/>
                  </a:lnTo>
                  <a:lnTo>
                    <a:pt x="303" y="67"/>
                  </a:lnTo>
                  <a:lnTo>
                    <a:pt x="301" y="67"/>
                  </a:lnTo>
                  <a:lnTo>
                    <a:pt x="301" y="69"/>
                  </a:lnTo>
                  <a:lnTo>
                    <a:pt x="301" y="71"/>
                  </a:lnTo>
                  <a:lnTo>
                    <a:pt x="299" y="71"/>
                  </a:lnTo>
                  <a:lnTo>
                    <a:pt x="297" y="71"/>
                  </a:lnTo>
                  <a:lnTo>
                    <a:pt x="295" y="71"/>
                  </a:lnTo>
                  <a:lnTo>
                    <a:pt x="295" y="69"/>
                  </a:lnTo>
                  <a:lnTo>
                    <a:pt x="295" y="71"/>
                  </a:lnTo>
                  <a:lnTo>
                    <a:pt x="293" y="71"/>
                  </a:lnTo>
                  <a:lnTo>
                    <a:pt x="291" y="71"/>
                  </a:lnTo>
                  <a:lnTo>
                    <a:pt x="289" y="71"/>
                  </a:lnTo>
                  <a:lnTo>
                    <a:pt x="287" y="71"/>
                  </a:lnTo>
                  <a:lnTo>
                    <a:pt x="287" y="73"/>
                  </a:lnTo>
                  <a:lnTo>
                    <a:pt x="285" y="75"/>
                  </a:lnTo>
                  <a:lnTo>
                    <a:pt x="283" y="75"/>
                  </a:lnTo>
                  <a:lnTo>
                    <a:pt x="283" y="77"/>
                  </a:lnTo>
                  <a:lnTo>
                    <a:pt x="281" y="77"/>
                  </a:lnTo>
                  <a:lnTo>
                    <a:pt x="281" y="79"/>
                  </a:lnTo>
                  <a:lnTo>
                    <a:pt x="279" y="79"/>
                  </a:lnTo>
                  <a:lnTo>
                    <a:pt x="279" y="81"/>
                  </a:lnTo>
                  <a:lnTo>
                    <a:pt x="277" y="81"/>
                  </a:lnTo>
                  <a:lnTo>
                    <a:pt x="277" y="83"/>
                  </a:lnTo>
                  <a:lnTo>
                    <a:pt x="279" y="83"/>
                  </a:lnTo>
                  <a:lnTo>
                    <a:pt x="279" y="85"/>
                  </a:lnTo>
                  <a:lnTo>
                    <a:pt x="277" y="85"/>
                  </a:lnTo>
                  <a:lnTo>
                    <a:pt x="277" y="87"/>
                  </a:lnTo>
                  <a:lnTo>
                    <a:pt x="279" y="87"/>
                  </a:lnTo>
                  <a:lnTo>
                    <a:pt x="279" y="87"/>
                  </a:lnTo>
                  <a:lnTo>
                    <a:pt x="277" y="87"/>
                  </a:lnTo>
                  <a:lnTo>
                    <a:pt x="277" y="89"/>
                  </a:lnTo>
                  <a:lnTo>
                    <a:pt x="275" y="89"/>
                  </a:lnTo>
                  <a:lnTo>
                    <a:pt x="273" y="89"/>
                  </a:lnTo>
                  <a:lnTo>
                    <a:pt x="271" y="89"/>
                  </a:lnTo>
                  <a:lnTo>
                    <a:pt x="271" y="91"/>
                  </a:lnTo>
                  <a:lnTo>
                    <a:pt x="271" y="89"/>
                  </a:lnTo>
                  <a:lnTo>
                    <a:pt x="269" y="89"/>
                  </a:lnTo>
                  <a:lnTo>
                    <a:pt x="267" y="89"/>
                  </a:lnTo>
                  <a:lnTo>
                    <a:pt x="267" y="91"/>
                  </a:lnTo>
                  <a:lnTo>
                    <a:pt x="267" y="93"/>
                  </a:lnTo>
                  <a:lnTo>
                    <a:pt x="267" y="95"/>
                  </a:lnTo>
                  <a:lnTo>
                    <a:pt x="267" y="97"/>
                  </a:lnTo>
                  <a:lnTo>
                    <a:pt x="267" y="99"/>
                  </a:lnTo>
                  <a:lnTo>
                    <a:pt x="267" y="101"/>
                  </a:lnTo>
                  <a:lnTo>
                    <a:pt x="267" y="103"/>
                  </a:lnTo>
                  <a:lnTo>
                    <a:pt x="267" y="105"/>
                  </a:lnTo>
                  <a:lnTo>
                    <a:pt x="265" y="105"/>
                  </a:lnTo>
                  <a:lnTo>
                    <a:pt x="263" y="105"/>
                  </a:lnTo>
                  <a:lnTo>
                    <a:pt x="263" y="105"/>
                  </a:lnTo>
                  <a:lnTo>
                    <a:pt x="261" y="105"/>
                  </a:lnTo>
                  <a:lnTo>
                    <a:pt x="259" y="107"/>
                  </a:lnTo>
                  <a:lnTo>
                    <a:pt x="257" y="107"/>
                  </a:lnTo>
                  <a:lnTo>
                    <a:pt x="255" y="107"/>
                  </a:lnTo>
                  <a:lnTo>
                    <a:pt x="253" y="107"/>
                  </a:lnTo>
                  <a:lnTo>
                    <a:pt x="251" y="107"/>
                  </a:lnTo>
                  <a:lnTo>
                    <a:pt x="249" y="107"/>
                  </a:lnTo>
                  <a:lnTo>
                    <a:pt x="247" y="107"/>
                  </a:lnTo>
                  <a:lnTo>
                    <a:pt x="245" y="107"/>
                  </a:lnTo>
                  <a:lnTo>
                    <a:pt x="243" y="107"/>
                  </a:lnTo>
                  <a:lnTo>
                    <a:pt x="239" y="109"/>
                  </a:lnTo>
                  <a:lnTo>
                    <a:pt x="237" y="109"/>
                  </a:lnTo>
                  <a:lnTo>
                    <a:pt x="235" y="109"/>
                  </a:lnTo>
                  <a:lnTo>
                    <a:pt x="233" y="109"/>
                  </a:lnTo>
                  <a:lnTo>
                    <a:pt x="231" y="109"/>
                  </a:lnTo>
                  <a:lnTo>
                    <a:pt x="229" y="109"/>
                  </a:lnTo>
                  <a:lnTo>
                    <a:pt x="227" y="109"/>
                  </a:lnTo>
                  <a:lnTo>
                    <a:pt x="225" y="109"/>
                  </a:lnTo>
                  <a:lnTo>
                    <a:pt x="225" y="111"/>
                  </a:lnTo>
                  <a:lnTo>
                    <a:pt x="223" y="111"/>
                  </a:lnTo>
                  <a:lnTo>
                    <a:pt x="221" y="111"/>
                  </a:lnTo>
                  <a:lnTo>
                    <a:pt x="219" y="111"/>
                  </a:lnTo>
                  <a:lnTo>
                    <a:pt x="217" y="111"/>
                  </a:lnTo>
                  <a:lnTo>
                    <a:pt x="215" y="111"/>
                  </a:lnTo>
                  <a:lnTo>
                    <a:pt x="215" y="111"/>
                  </a:lnTo>
                  <a:lnTo>
                    <a:pt x="213" y="111"/>
                  </a:lnTo>
                  <a:lnTo>
                    <a:pt x="211" y="111"/>
                  </a:lnTo>
                  <a:lnTo>
                    <a:pt x="209" y="111"/>
                  </a:lnTo>
                  <a:lnTo>
                    <a:pt x="207" y="111"/>
                  </a:lnTo>
                  <a:lnTo>
                    <a:pt x="207" y="113"/>
                  </a:lnTo>
                  <a:lnTo>
                    <a:pt x="205" y="113"/>
                  </a:lnTo>
                  <a:lnTo>
                    <a:pt x="203" y="113"/>
                  </a:lnTo>
                  <a:lnTo>
                    <a:pt x="201" y="113"/>
                  </a:lnTo>
                  <a:lnTo>
                    <a:pt x="199" y="113"/>
                  </a:lnTo>
                  <a:lnTo>
                    <a:pt x="197" y="113"/>
                  </a:lnTo>
                  <a:lnTo>
                    <a:pt x="195" y="113"/>
                  </a:lnTo>
                  <a:lnTo>
                    <a:pt x="193" y="113"/>
                  </a:lnTo>
                  <a:lnTo>
                    <a:pt x="191" y="113"/>
                  </a:lnTo>
                  <a:lnTo>
                    <a:pt x="189" y="113"/>
                  </a:lnTo>
                  <a:lnTo>
                    <a:pt x="187" y="113"/>
                  </a:lnTo>
                  <a:lnTo>
                    <a:pt x="185" y="113"/>
                  </a:lnTo>
                  <a:lnTo>
                    <a:pt x="183" y="113"/>
                  </a:lnTo>
                  <a:lnTo>
                    <a:pt x="183" y="115"/>
                  </a:lnTo>
                  <a:lnTo>
                    <a:pt x="181" y="115"/>
                  </a:lnTo>
                  <a:lnTo>
                    <a:pt x="179" y="115"/>
                  </a:lnTo>
                  <a:lnTo>
                    <a:pt x="177" y="115"/>
                  </a:lnTo>
                  <a:lnTo>
                    <a:pt x="175" y="115"/>
                  </a:lnTo>
                  <a:lnTo>
                    <a:pt x="173" y="115"/>
                  </a:lnTo>
                  <a:lnTo>
                    <a:pt x="171" y="115"/>
                  </a:lnTo>
                  <a:lnTo>
                    <a:pt x="169" y="115"/>
                  </a:lnTo>
                  <a:lnTo>
                    <a:pt x="167" y="115"/>
                  </a:lnTo>
                  <a:lnTo>
                    <a:pt x="167" y="115"/>
                  </a:lnTo>
                  <a:lnTo>
                    <a:pt x="165" y="115"/>
                  </a:lnTo>
                  <a:lnTo>
                    <a:pt x="163" y="115"/>
                  </a:lnTo>
                  <a:lnTo>
                    <a:pt x="161" y="115"/>
                  </a:lnTo>
                  <a:lnTo>
                    <a:pt x="159" y="115"/>
                  </a:lnTo>
                  <a:lnTo>
                    <a:pt x="159" y="117"/>
                  </a:lnTo>
                  <a:lnTo>
                    <a:pt x="157" y="117"/>
                  </a:lnTo>
                  <a:lnTo>
                    <a:pt x="155" y="117"/>
                  </a:lnTo>
                  <a:lnTo>
                    <a:pt x="153" y="117"/>
                  </a:lnTo>
                  <a:lnTo>
                    <a:pt x="151" y="117"/>
                  </a:lnTo>
                  <a:lnTo>
                    <a:pt x="149" y="117"/>
                  </a:lnTo>
                  <a:lnTo>
                    <a:pt x="147" y="117"/>
                  </a:lnTo>
                  <a:lnTo>
                    <a:pt x="145" y="117"/>
                  </a:lnTo>
                  <a:lnTo>
                    <a:pt x="143" y="117"/>
                  </a:lnTo>
                  <a:lnTo>
                    <a:pt x="141" y="117"/>
                  </a:lnTo>
                  <a:lnTo>
                    <a:pt x="139" y="117"/>
                  </a:lnTo>
                  <a:lnTo>
                    <a:pt x="137" y="117"/>
                  </a:lnTo>
                  <a:lnTo>
                    <a:pt x="135" y="117"/>
                  </a:lnTo>
                  <a:lnTo>
                    <a:pt x="133" y="117"/>
                  </a:lnTo>
                  <a:lnTo>
                    <a:pt x="131" y="117"/>
                  </a:lnTo>
                  <a:lnTo>
                    <a:pt x="129" y="117"/>
                  </a:lnTo>
                  <a:lnTo>
                    <a:pt x="127" y="117"/>
                  </a:lnTo>
                  <a:lnTo>
                    <a:pt x="125" y="117"/>
                  </a:lnTo>
                  <a:lnTo>
                    <a:pt x="125" y="119"/>
                  </a:lnTo>
                  <a:lnTo>
                    <a:pt x="123" y="119"/>
                  </a:lnTo>
                  <a:lnTo>
                    <a:pt x="121" y="119"/>
                  </a:lnTo>
                  <a:lnTo>
                    <a:pt x="119" y="119"/>
                  </a:lnTo>
                  <a:lnTo>
                    <a:pt x="119" y="119"/>
                  </a:lnTo>
                  <a:lnTo>
                    <a:pt x="117" y="119"/>
                  </a:lnTo>
                  <a:lnTo>
                    <a:pt x="115" y="119"/>
                  </a:lnTo>
                  <a:lnTo>
                    <a:pt x="113" y="119"/>
                  </a:lnTo>
                  <a:lnTo>
                    <a:pt x="111" y="119"/>
                  </a:lnTo>
                  <a:lnTo>
                    <a:pt x="109" y="119"/>
                  </a:lnTo>
                  <a:lnTo>
                    <a:pt x="107" y="119"/>
                  </a:lnTo>
                  <a:lnTo>
                    <a:pt x="105" y="119"/>
                  </a:lnTo>
                  <a:lnTo>
                    <a:pt x="103" y="119"/>
                  </a:lnTo>
                  <a:lnTo>
                    <a:pt x="101" y="119"/>
                  </a:lnTo>
                  <a:lnTo>
                    <a:pt x="99" y="119"/>
                  </a:lnTo>
                  <a:lnTo>
                    <a:pt x="97" y="119"/>
                  </a:lnTo>
                  <a:lnTo>
                    <a:pt x="95" y="119"/>
                  </a:lnTo>
                  <a:lnTo>
                    <a:pt x="95" y="121"/>
                  </a:lnTo>
                  <a:lnTo>
                    <a:pt x="93" y="121"/>
                  </a:lnTo>
                  <a:lnTo>
                    <a:pt x="91" y="121"/>
                  </a:lnTo>
                  <a:lnTo>
                    <a:pt x="89" y="121"/>
                  </a:lnTo>
                  <a:lnTo>
                    <a:pt x="87" y="121"/>
                  </a:lnTo>
                  <a:lnTo>
                    <a:pt x="85" y="121"/>
                  </a:lnTo>
                  <a:lnTo>
                    <a:pt x="83" y="121"/>
                  </a:lnTo>
                  <a:lnTo>
                    <a:pt x="81" y="121"/>
                  </a:lnTo>
                  <a:lnTo>
                    <a:pt x="79" y="121"/>
                  </a:lnTo>
                  <a:lnTo>
                    <a:pt x="77" y="121"/>
                  </a:lnTo>
                  <a:lnTo>
                    <a:pt x="75" y="121"/>
                  </a:lnTo>
                  <a:lnTo>
                    <a:pt x="73" y="121"/>
                  </a:lnTo>
                  <a:lnTo>
                    <a:pt x="71" y="121"/>
                  </a:lnTo>
                  <a:lnTo>
                    <a:pt x="71" y="121"/>
                  </a:lnTo>
                  <a:lnTo>
                    <a:pt x="69" y="121"/>
                  </a:lnTo>
                  <a:lnTo>
                    <a:pt x="67" y="123"/>
                  </a:lnTo>
                  <a:lnTo>
                    <a:pt x="65" y="123"/>
                  </a:lnTo>
                  <a:lnTo>
                    <a:pt x="63" y="123"/>
                  </a:lnTo>
                  <a:lnTo>
                    <a:pt x="61" y="123"/>
                  </a:lnTo>
                  <a:lnTo>
                    <a:pt x="59" y="123"/>
                  </a:lnTo>
                  <a:lnTo>
                    <a:pt x="57" y="123"/>
                  </a:lnTo>
                  <a:lnTo>
                    <a:pt x="55" y="123"/>
                  </a:lnTo>
                  <a:lnTo>
                    <a:pt x="53" y="123"/>
                  </a:lnTo>
                  <a:lnTo>
                    <a:pt x="51" y="123"/>
                  </a:lnTo>
                  <a:lnTo>
                    <a:pt x="49" y="123"/>
                  </a:lnTo>
                  <a:lnTo>
                    <a:pt x="47" y="123"/>
                  </a:lnTo>
                  <a:lnTo>
                    <a:pt x="45" y="123"/>
                  </a:lnTo>
                  <a:lnTo>
                    <a:pt x="43" y="123"/>
                  </a:lnTo>
                  <a:lnTo>
                    <a:pt x="39" y="123"/>
                  </a:lnTo>
                  <a:lnTo>
                    <a:pt x="37" y="123"/>
                  </a:lnTo>
                  <a:lnTo>
                    <a:pt x="35" y="123"/>
                  </a:lnTo>
                  <a:lnTo>
                    <a:pt x="33" y="123"/>
                  </a:lnTo>
                  <a:lnTo>
                    <a:pt x="31" y="123"/>
                  </a:lnTo>
                  <a:lnTo>
                    <a:pt x="29" y="123"/>
                  </a:lnTo>
                  <a:lnTo>
                    <a:pt x="27" y="123"/>
                  </a:lnTo>
                  <a:lnTo>
                    <a:pt x="25" y="123"/>
                  </a:lnTo>
                  <a:lnTo>
                    <a:pt x="23" y="123"/>
                  </a:lnTo>
                  <a:lnTo>
                    <a:pt x="23" y="123"/>
                  </a:lnTo>
                  <a:lnTo>
                    <a:pt x="21" y="123"/>
                  </a:lnTo>
                  <a:lnTo>
                    <a:pt x="21" y="125"/>
                  </a:lnTo>
                  <a:lnTo>
                    <a:pt x="19" y="125"/>
                  </a:lnTo>
                  <a:lnTo>
                    <a:pt x="17" y="125"/>
                  </a:lnTo>
                  <a:lnTo>
                    <a:pt x="15" y="125"/>
                  </a:lnTo>
                  <a:lnTo>
                    <a:pt x="13" y="125"/>
                  </a:lnTo>
                  <a:lnTo>
                    <a:pt x="11" y="125"/>
                  </a:lnTo>
                  <a:lnTo>
                    <a:pt x="9" y="125"/>
                  </a:lnTo>
                  <a:lnTo>
                    <a:pt x="7" y="125"/>
                  </a:lnTo>
                  <a:lnTo>
                    <a:pt x="4" y="125"/>
                  </a:lnTo>
                  <a:lnTo>
                    <a:pt x="2" y="125"/>
                  </a:lnTo>
                  <a:lnTo>
                    <a:pt x="0" y="125"/>
                  </a:lnTo>
                  <a:lnTo>
                    <a:pt x="0" y="123"/>
                  </a:lnTo>
                  <a:lnTo>
                    <a:pt x="0" y="121"/>
                  </a:lnTo>
                  <a:lnTo>
                    <a:pt x="2" y="121"/>
                  </a:lnTo>
                  <a:lnTo>
                    <a:pt x="2" y="123"/>
                  </a:lnTo>
                  <a:lnTo>
                    <a:pt x="4" y="123"/>
                  </a:lnTo>
                  <a:lnTo>
                    <a:pt x="4" y="121"/>
                  </a:lnTo>
                  <a:lnTo>
                    <a:pt x="7" y="119"/>
                  </a:lnTo>
                  <a:lnTo>
                    <a:pt x="7" y="117"/>
                  </a:lnTo>
                  <a:lnTo>
                    <a:pt x="9" y="117"/>
                  </a:lnTo>
                  <a:lnTo>
                    <a:pt x="11" y="117"/>
                  </a:lnTo>
                  <a:lnTo>
                    <a:pt x="11" y="115"/>
                  </a:lnTo>
                  <a:lnTo>
                    <a:pt x="9" y="115"/>
                  </a:lnTo>
                  <a:lnTo>
                    <a:pt x="9" y="113"/>
                  </a:lnTo>
                  <a:lnTo>
                    <a:pt x="11" y="113"/>
                  </a:lnTo>
                  <a:lnTo>
                    <a:pt x="11" y="111"/>
                  </a:lnTo>
                  <a:lnTo>
                    <a:pt x="11" y="109"/>
                  </a:lnTo>
                  <a:lnTo>
                    <a:pt x="9" y="109"/>
                  </a:lnTo>
                  <a:lnTo>
                    <a:pt x="7" y="109"/>
                  </a:lnTo>
                  <a:lnTo>
                    <a:pt x="7" y="107"/>
                  </a:lnTo>
                  <a:lnTo>
                    <a:pt x="9" y="107"/>
                  </a:lnTo>
                  <a:lnTo>
                    <a:pt x="9" y="105"/>
                  </a:lnTo>
                  <a:lnTo>
                    <a:pt x="9" y="103"/>
                  </a:lnTo>
                  <a:lnTo>
                    <a:pt x="11" y="103"/>
                  </a:lnTo>
                  <a:lnTo>
                    <a:pt x="11" y="101"/>
                  </a:lnTo>
                  <a:lnTo>
                    <a:pt x="9" y="101"/>
                  </a:lnTo>
                  <a:lnTo>
                    <a:pt x="7" y="101"/>
                  </a:lnTo>
                  <a:lnTo>
                    <a:pt x="7" y="103"/>
                  </a:lnTo>
                  <a:lnTo>
                    <a:pt x="9" y="103"/>
                  </a:lnTo>
                  <a:lnTo>
                    <a:pt x="7" y="103"/>
                  </a:lnTo>
                  <a:lnTo>
                    <a:pt x="7" y="101"/>
                  </a:lnTo>
                  <a:lnTo>
                    <a:pt x="7" y="99"/>
                  </a:lnTo>
                  <a:lnTo>
                    <a:pt x="9" y="99"/>
                  </a:lnTo>
                  <a:lnTo>
                    <a:pt x="9" y="97"/>
                  </a:lnTo>
                  <a:lnTo>
                    <a:pt x="11" y="97"/>
                  </a:lnTo>
                  <a:lnTo>
                    <a:pt x="11" y="99"/>
                  </a:lnTo>
                  <a:lnTo>
                    <a:pt x="11" y="101"/>
                  </a:lnTo>
                  <a:lnTo>
                    <a:pt x="13" y="101"/>
                  </a:lnTo>
                  <a:lnTo>
                    <a:pt x="11" y="101"/>
                  </a:lnTo>
                  <a:lnTo>
                    <a:pt x="13" y="101"/>
                  </a:lnTo>
                  <a:lnTo>
                    <a:pt x="13" y="99"/>
                  </a:lnTo>
                  <a:lnTo>
                    <a:pt x="13" y="97"/>
                  </a:lnTo>
                  <a:lnTo>
                    <a:pt x="13" y="95"/>
                  </a:lnTo>
                  <a:lnTo>
                    <a:pt x="11" y="95"/>
                  </a:lnTo>
                  <a:lnTo>
                    <a:pt x="13" y="93"/>
                  </a:lnTo>
                  <a:lnTo>
                    <a:pt x="15" y="93"/>
                  </a:lnTo>
                  <a:lnTo>
                    <a:pt x="17" y="93"/>
                  </a:lnTo>
                  <a:lnTo>
                    <a:pt x="17" y="95"/>
                  </a:lnTo>
                  <a:lnTo>
                    <a:pt x="19" y="95"/>
                  </a:lnTo>
                  <a:lnTo>
                    <a:pt x="19" y="93"/>
                  </a:lnTo>
                  <a:lnTo>
                    <a:pt x="17" y="93"/>
                  </a:lnTo>
                  <a:lnTo>
                    <a:pt x="17" y="91"/>
                  </a:lnTo>
                  <a:lnTo>
                    <a:pt x="15" y="91"/>
                  </a:lnTo>
                  <a:lnTo>
                    <a:pt x="17" y="91"/>
                  </a:lnTo>
                  <a:lnTo>
                    <a:pt x="17" y="89"/>
                  </a:lnTo>
                  <a:lnTo>
                    <a:pt x="19" y="89"/>
                  </a:lnTo>
                  <a:lnTo>
                    <a:pt x="21" y="89"/>
                  </a:lnTo>
                  <a:lnTo>
                    <a:pt x="21" y="87"/>
                  </a:lnTo>
                  <a:lnTo>
                    <a:pt x="21" y="87"/>
                  </a:lnTo>
                  <a:lnTo>
                    <a:pt x="19" y="87"/>
                  </a:lnTo>
                  <a:lnTo>
                    <a:pt x="19" y="87"/>
                  </a:lnTo>
                  <a:lnTo>
                    <a:pt x="17" y="87"/>
                  </a:lnTo>
                  <a:lnTo>
                    <a:pt x="17" y="87"/>
                  </a:lnTo>
                  <a:lnTo>
                    <a:pt x="15" y="87"/>
                  </a:lnTo>
                  <a:lnTo>
                    <a:pt x="15" y="85"/>
                  </a:lnTo>
                  <a:lnTo>
                    <a:pt x="17" y="85"/>
                  </a:lnTo>
                  <a:lnTo>
                    <a:pt x="17" y="83"/>
                  </a:lnTo>
                  <a:lnTo>
                    <a:pt x="19" y="83"/>
                  </a:lnTo>
                  <a:lnTo>
                    <a:pt x="19" y="85"/>
                  </a:lnTo>
                  <a:lnTo>
                    <a:pt x="19" y="83"/>
                  </a:lnTo>
                  <a:lnTo>
                    <a:pt x="21" y="83"/>
                  </a:lnTo>
                  <a:lnTo>
                    <a:pt x="23" y="83"/>
                  </a:lnTo>
                  <a:lnTo>
                    <a:pt x="23" y="81"/>
                  </a:lnTo>
                  <a:lnTo>
                    <a:pt x="23" y="79"/>
                  </a:lnTo>
                  <a:lnTo>
                    <a:pt x="23" y="81"/>
                  </a:lnTo>
                  <a:lnTo>
                    <a:pt x="25" y="79"/>
                  </a:lnTo>
                  <a:lnTo>
                    <a:pt x="25" y="77"/>
                  </a:lnTo>
                  <a:lnTo>
                    <a:pt x="23" y="77"/>
                  </a:lnTo>
                  <a:lnTo>
                    <a:pt x="23" y="77"/>
                  </a:lnTo>
                  <a:lnTo>
                    <a:pt x="23" y="75"/>
                  </a:lnTo>
                  <a:lnTo>
                    <a:pt x="23" y="75"/>
                  </a:lnTo>
                  <a:lnTo>
                    <a:pt x="25" y="75"/>
                  </a:lnTo>
                  <a:lnTo>
                    <a:pt x="27" y="75"/>
                  </a:lnTo>
                  <a:lnTo>
                    <a:pt x="27" y="73"/>
                  </a:lnTo>
                  <a:lnTo>
                    <a:pt x="25" y="73"/>
                  </a:lnTo>
                  <a:lnTo>
                    <a:pt x="25" y="71"/>
                  </a:lnTo>
                  <a:lnTo>
                    <a:pt x="25" y="69"/>
                  </a:lnTo>
                  <a:lnTo>
                    <a:pt x="23" y="69"/>
                  </a:lnTo>
                  <a:lnTo>
                    <a:pt x="25" y="69"/>
                  </a:lnTo>
                  <a:lnTo>
                    <a:pt x="25" y="67"/>
                  </a:lnTo>
                  <a:lnTo>
                    <a:pt x="25" y="65"/>
                  </a:lnTo>
                  <a:lnTo>
                    <a:pt x="27" y="63"/>
                  </a:lnTo>
                  <a:lnTo>
                    <a:pt x="29" y="63"/>
                  </a:lnTo>
                  <a:lnTo>
                    <a:pt x="29" y="61"/>
                  </a:lnTo>
                  <a:lnTo>
                    <a:pt x="29" y="59"/>
                  </a:lnTo>
                  <a:lnTo>
                    <a:pt x="27" y="59"/>
                  </a:lnTo>
                  <a:lnTo>
                    <a:pt x="27" y="57"/>
                  </a:lnTo>
                  <a:lnTo>
                    <a:pt x="25" y="57"/>
                  </a:lnTo>
                  <a:lnTo>
                    <a:pt x="25" y="55"/>
                  </a:lnTo>
                  <a:lnTo>
                    <a:pt x="27" y="55"/>
                  </a:lnTo>
                  <a:lnTo>
                    <a:pt x="29" y="55"/>
                  </a:lnTo>
                  <a:lnTo>
                    <a:pt x="31" y="55"/>
                  </a:lnTo>
                  <a:lnTo>
                    <a:pt x="31" y="53"/>
                  </a:lnTo>
                  <a:lnTo>
                    <a:pt x="29" y="53"/>
                  </a:lnTo>
                  <a:lnTo>
                    <a:pt x="29" y="51"/>
                  </a:lnTo>
                  <a:lnTo>
                    <a:pt x="27" y="51"/>
                  </a:lnTo>
                  <a:lnTo>
                    <a:pt x="29" y="51"/>
                  </a:lnTo>
                  <a:lnTo>
                    <a:pt x="29" y="49"/>
                  </a:lnTo>
                  <a:lnTo>
                    <a:pt x="31" y="49"/>
                  </a:lnTo>
                  <a:lnTo>
                    <a:pt x="33" y="49"/>
                  </a:lnTo>
                  <a:lnTo>
                    <a:pt x="33" y="47"/>
                  </a:lnTo>
                  <a:lnTo>
                    <a:pt x="31" y="45"/>
                  </a:lnTo>
                  <a:lnTo>
                    <a:pt x="31" y="43"/>
                  </a:lnTo>
                  <a:lnTo>
                    <a:pt x="33" y="43"/>
                  </a:lnTo>
                  <a:lnTo>
                    <a:pt x="33" y="41"/>
                  </a:lnTo>
                  <a:lnTo>
                    <a:pt x="31" y="41"/>
                  </a:lnTo>
                  <a:lnTo>
                    <a:pt x="33" y="41"/>
                  </a:lnTo>
                  <a:lnTo>
                    <a:pt x="33" y="43"/>
                  </a:lnTo>
                  <a:lnTo>
                    <a:pt x="35" y="43"/>
                  </a:lnTo>
                  <a:lnTo>
                    <a:pt x="37" y="41"/>
                  </a:lnTo>
                  <a:lnTo>
                    <a:pt x="39" y="41"/>
                  </a:lnTo>
                  <a:lnTo>
                    <a:pt x="41" y="41"/>
                  </a:lnTo>
                  <a:lnTo>
                    <a:pt x="43" y="39"/>
                  </a:lnTo>
                  <a:lnTo>
                    <a:pt x="45" y="39"/>
                  </a:lnTo>
                  <a:lnTo>
                    <a:pt x="47" y="39"/>
                  </a:lnTo>
                  <a:lnTo>
                    <a:pt x="49" y="39"/>
                  </a:lnTo>
                  <a:lnTo>
                    <a:pt x="51" y="39"/>
                  </a:lnTo>
                  <a:lnTo>
                    <a:pt x="53" y="39"/>
                  </a:lnTo>
                  <a:lnTo>
                    <a:pt x="55" y="39"/>
                  </a:lnTo>
                  <a:lnTo>
                    <a:pt x="57" y="39"/>
                  </a:lnTo>
                  <a:lnTo>
                    <a:pt x="61" y="39"/>
                  </a:lnTo>
                  <a:lnTo>
                    <a:pt x="63" y="39"/>
                  </a:lnTo>
                  <a:lnTo>
                    <a:pt x="65" y="39"/>
                  </a:lnTo>
                  <a:lnTo>
                    <a:pt x="67" y="39"/>
                  </a:lnTo>
                  <a:lnTo>
                    <a:pt x="69" y="39"/>
                  </a:lnTo>
                  <a:lnTo>
                    <a:pt x="71" y="39"/>
                  </a:lnTo>
                  <a:lnTo>
                    <a:pt x="71" y="39"/>
                  </a:lnTo>
                  <a:lnTo>
                    <a:pt x="73" y="39"/>
                  </a:lnTo>
                  <a:lnTo>
                    <a:pt x="75" y="39"/>
                  </a:lnTo>
                  <a:lnTo>
                    <a:pt x="77" y="39"/>
                  </a:lnTo>
                  <a:lnTo>
                    <a:pt x="79" y="39"/>
                  </a:lnTo>
                  <a:lnTo>
                    <a:pt x="81" y="39"/>
                  </a:lnTo>
                  <a:lnTo>
                    <a:pt x="83" y="39"/>
                  </a:lnTo>
                  <a:lnTo>
                    <a:pt x="85" y="39"/>
                  </a:lnTo>
                  <a:lnTo>
                    <a:pt x="87" y="39"/>
                  </a:lnTo>
                  <a:lnTo>
                    <a:pt x="89" y="39"/>
                  </a:lnTo>
                  <a:lnTo>
                    <a:pt x="91" y="39"/>
                  </a:lnTo>
                  <a:lnTo>
                    <a:pt x="93" y="39"/>
                  </a:lnTo>
                  <a:lnTo>
                    <a:pt x="95" y="39"/>
                  </a:lnTo>
                  <a:lnTo>
                    <a:pt x="97" y="39"/>
                  </a:lnTo>
                  <a:lnTo>
                    <a:pt x="97" y="37"/>
                  </a:lnTo>
                  <a:lnTo>
                    <a:pt x="97" y="35"/>
                  </a:lnTo>
                  <a:lnTo>
                    <a:pt x="97" y="33"/>
                  </a:lnTo>
                  <a:lnTo>
                    <a:pt x="95" y="33"/>
                  </a:lnTo>
                  <a:lnTo>
                    <a:pt x="95" y="31"/>
                  </a:lnTo>
                  <a:lnTo>
                    <a:pt x="95" y="29"/>
                  </a:lnTo>
                  <a:lnTo>
                    <a:pt x="97" y="29"/>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32" name="Freeform 3779">
              <a:extLst>
                <a:ext uri="{FF2B5EF4-FFF2-40B4-BE49-F238E27FC236}">
                  <a16:creationId xmlns:a16="http://schemas.microsoft.com/office/drawing/2014/main" id="{328D8F1E-A881-279D-EE56-F8926EAA40A5}"/>
                </a:ext>
              </a:extLst>
            </p:cNvPr>
            <p:cNvSpPr>
              <a:spLocks/>
            </p:cNvSpPr>
            <p:nvPr/>
          </p:nvSpPr>
          <p:spPr bwMode="auto">
            <a:xfrm rot="21201035">
              <a:off x="5508387" y="3100790"/>
              <a:ext cx="372432" cy="351224"/>
            </a:xfrm>
            <a:custGeom>
              <a:avLst/>
              <a:gdLst>
                <a:gd name="T0" fmla="*/ 66 w 188"/>
                <a:gd name="T1" fmla="*/ 14 h 188"/>
                <a:gd name="T2" fmla="*/ 70 w 188"/>
                <a:gd name="T3" fmla="*/ 28 h 188"/>
                <a:gd name="T4" fmla="*/ 72 w 188"/>
                <a:gd name="T5" fmla="*/ 44 h 188"/>
                <a:gd name="T6" fmla="*/ 88 w 188"/>
                <a:gd name="T7" fmla="*/ 46 h 188"/>
                <a:gd name="T8" fmla="*/ 104 w 188"/>
                <a:gd name="T9" fmla="*/ 42 h 188"/>
                <a:gd name="T10" fmla="*/ 116 w 188"/>
                <a:gd name="T11" fmla="*/ 46 h 188"/>
                <a:gd name="T12" fmla="*/ 120 w 188"/>
                <a:gd name="T13" fmla="*/ 64 h 188"/>
                <a:gd name="T14" fmla="*/ 128 w 188"/>
                <a:gd name="T15" fmla="*/ 62 h 188"/>
                <a:gd name="T16" fmla="*/ 132 w 188"/>
                <a:gd name="T17" fmla="*/ 52 h 188"/>
                <a:gd name="T18" fmla="*/ 140 w 188"/>
                <a:gd name="T19" fmla="*/ 48 h 188"/>
                <a:gd name="T20" fmla="*/ 146 w 188"/>
                <a:gd name="T21" fmla="*/ 40 h 188"/>
                <a:gd name="T22" fmla="*/ 152 w 188"/>
                <a:gd name="T23" fmla="*/ 44 h 188"/>
                <a:gd name="T24" fmla="*/ 158 w 188"/>
                <a:gd name="T25" fmla="*/ 40 h 188"/>
                <a:gd name="T26" fmla="*/ 162 w 188"/>
                <a:gd name="T27" fmla="*/ 34 h 188"/>
                <a:gd name="T28" fmla="*/ 172 w 188"/>
                <a:gd name="T29" fmla="*/ 30 h 188"/>
                <a:gd name="T30" fmla="*/ 180 w 188"/>
                <a:gd name="T31" fmla="*/ 32 h 188"/>
                <a:gd name="T32" fmla="*/ 184 w 188"/>
                <a:gd name="T33" fmla="*/ 38 h 188"/>
                <a:gd name="T34" fmla="*/ 188 w 188"/>
                <a:gd name="T35" fmla="*/ 44 h 188"/>
                <a:gd name="T36" fmla="*/ 188 w 188"/>
                <a:gd name="T37" fmla="*/ 54 h 188"/>
                <a:gd name="T38" fmla="*/ 180 w 188"/>
                <a:gd name="T39" fmla="*/ 54 h 188"/>
                <a:gd name="T40" fmla="*/ 168 w 188"/>
                <a:gd name="T41" fmla="*/ 48 h 188"/>
                <a:gd name="T42" fmla="*/ 164 w 188"/>
                <a:gd name="T43" fmla="*/ 50 h 188"/>
                <a:gd name="T44" fmla="*/ 164 w 188"/>
                <a:gd name="T45" fmla="*/ 60 h 188"/>
                <a:gd name="T46" fmla="*/ 158 w 188"/>
                <a:gd name="T47" fmla="*/ 70 h 188"/>
                <a:gd name="T48" fmla="*/ 154 w 188"/>
                <a:gd name="T49" fmla="*/ 76 h 188"/>
                <a:gd name="T50" fmla="*/ 148 w 188"/>
                <a:gd name="T51" fmla="*/ 84 h 188"/>
                <a:gd name="T52" fmla="*/ 140 w 188"/>
                <a:gd name="T53" fmla="*/ 88 h 188"/>
                <a:gd name="T54" fmla="*/ 140 w 188"/>
                <a:gd name="T55" fmla="*/ 104 h 188"/>
                <a:gd name="T56" fmla="*/ 128 w 188"/>
                <a:gd name="T57" fmla="*/ 106 h 188"/>
                <a:gd name="T58" fmla="*/ 120 w 188"/>
                <a:gd name="T59" fmla="*/ 106 h 188"/>
                <a:gd name="T60" fmla="*/ 118 w 188"/>
                <a:gd name="T61" fmla="*/ 114 h 188"/>
                <a:gd name="T62" fmla="*/ 112 w 188"/>
                <a:gd name="T63" fmla="*/ 122 h 188"/>
                <a:gd name="T64" fmla="*/ 108 w 188"/>
                <a:gd name="T65" fmla="*/ 136 h 188"/>
                <a:gd name="T66" fmla="*/ 102 w 188"/>
                <a:gd name="T67" fmla="*/ 148 h 188"/>
                <a:gd name="T68" fmla="*/ 102 w 188"/>
                <a:gd name="T69" fmla="*/ 158 h 188"/>
                <a:gd name="T70" fmla="*/ 98 w 188"/>
                <a:gd name="T71" fmla="*/ 166 h 188"/>
                <a:gd name="T72" fmla="*/ 92 w 188"/>
                <a:gd name="T73" fmla="*/ 168 h 188"/>
                <a:gd name="T74" fmla="*/ 82 w 188"/>
                <a:gd name="T75" fmla="*/ 172 h 188"/>
                <a:gd name="T76" fmla="*/ 74 w 188"/>
                <a:gd name="T77" fmla="*/ 178 h 188"/>
                <a:gd name="T78" fmla="*/ 64 w 188"/>
                <a:gd name="T79" fmla="*/ 180 h 188"/>
                <a:gd name="T80" fmla="*/ 54 w 188"/>
                <a:gd name="T81" fmla="*/ 184 h 188"/>
                <a:gd name="T82" fmla="*/ 44 w 188"/>
                <a:gd name="T83" fmla="*/ 184 h 188"/>
                <a:gd name="T84" fmla="*/ 36 w 188"/>
                <a:gd name="T85" fmla="*/ 176 h 188"/>
                <a:gd name="T86" fmla="*/ 26 w 188"/>
                <a:gd name="T87" fmla="*/ 172 h 188"/>
                <a:gd name="T88" fmla="*/ 18 w 188"/>
                <a:gd name="T89" fmla="*/ 166 h 188"/>
                <a:gd name="T90" fmla="*/ 10 w 188"/>
                <a:gd name="T91" fmla="*/ 158 h 188"/>
                <a:gd name="T92" fmla="*/ 4 w 188"/>
                <a:gd name="T93" fmla="*/ 150 h 188"/>
                <a:gd name="T94" fmla="*/ 0 w 188"/>
                <a:gd name="T95" fmla="*/ 136 h 188"/>
                <a:gd name="T96" fmla="*/ 8 w 188"/>
                <a:gd name="T97" fmla="*/ 128 h 188"/>
                <a:gd name="T98" fmla="*/ 10 w 188"/>
                <a:gd name="T99" fmla="*/ 118 h 188"/>
                <a:gd name="T100" fmla="*/ 14 w 188"/>
                <a:gd name="T101" fmla="*/ 110 h 188"/>
                <a:gd name="T102" fmla="*/ 16 w 188"/>
                <a:gd name="T103" fmla="*/ 102 h 188"/>
                <a:gd name="T104" fmla="*/ 24 w 188"/>
                <a:gd name="T105" fmla="*/ 96 h 188"/>
                <a:gd name="T106" fmla="*/ 30 w 188"/>
                <a:gd name="T107" fmla="*/ 96 h 188"/>
                <a:gd name="T108" fmla="*/ 28 w 188"/>
                <a:gd name="T109" fmla="*/ 84 h 188"/>
                <a:gd name="T110" fmla="*/ 36 w 188"/>
                <a:gd name="T111" fmla="*/ 74 h 188"/>
                <a:gd name="T112" fmla="*/ 44 w 188"/>
                <a:gd name="T113" fmla="*/ 72 h 188"/>
                <a:gd name="T114" fmla="*/ 52 w 188"/>
                <a:gd name="T115" fmla="*/ 64 h 188"/>
                <a:gd name="T116" fmla="*/ 60 w 188"/>
                <a:gd name="T117" fmla="*/ 54 h 188"/>
                <a:gd name="T118" fmla="*/ 60 w 188"/>
                <a:gd name="T119" fmla="*/ 40 h 188"/>
                <a:gd name="T120" fmla="*/ 62 w 188"/>
                <a:gd name="T121" fmla="*/ 24 h 188"/>
                <a:gd name="T122" fmla="*/ 64 w 188"/>
                <a:gd name="T123" fmla="*/ 14 h 188"/>
                <a:gd name="T124" fmla="*/ 60 w 188"/>
                <a:gd name="T125" fmla="*/ 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 h="188">
                  <a:moveTo>
                    <a:pt x="64" y="0"/>
                  </a:moveTo>
                  <a:lnTo>
                    <a:pt x="64" y="2"/>
                  </a:lnTo>
                  <a:lnTo>
                    <a:pt x="66" y="2"/>
                  </a:lnTo>
                  <a:lnTo>
                    <a:pt x="66" y="4"/>
                  </a:lnTo>
                  <a:lnTo>
                    <a:pt x="66" y="6"/>
                  </a:lnTo>
                  <a:lnTo>
                    <a:pt x="66" y="8"/>
                  </a:lnTo>
                  <a:lnTo>
                    <a:pt x="66" y="10"/>
                  </a:lnTo>
                  <a:lnTo>
                    <a:pt x="66" y="12"/>
                  </a:lnTo>
                  <a:lnTo>
                    <a:pt x="66" y="14"/>
                  </a:lnTo>
                  <a:lnTo>
                    <a:pt x="68" y="14"/>
                  </a:lnTo>
                  <a:lnTo>
                    <a:pt x="68" y="16"/>
                  </a:lnTo>
                  <a:lnTo>
                    <a:pt x="68" y="18"/>
                  </a:lnTo>
                  <a:lnTo>
                    <a:pt x="68" y="20"/>
                  </a:lnTo>
                  <a:lnTo>
                    <a:pt x="68" y="22"/>
                  </a:lnTo>
                  <a:lnTo>
                    <a:pt x="70" y="22"/>
                  </a:lnTo>
                  <a:lnTo>
                    <a:pt x="70" y="24"/>
                  </a:lnTo>
                  <a:lnTo>
                    <a:pt x="70" y="26"/>
                  </a:lnTo>
                  <a:lnTo>
                    <a:pt x="70" y="28"/>
                  </a:lnTo>
                  <a:lnTo>
                    <a:pt x="70" y="30"/>
                  </a:lnTo>
                  <a:lnTo>
                    <a:pt x="70" y="32"/>
                  </a:lnTo>
                  <a:lnTo>
                    <a:pt x="70" y="34"/>
                  </a:lnTo>
                  <a:lnTo>
                    <a:pt x="72" y="34"/>
                  </a:lnTo>
                  <a:lnTo>
                    <a:pt x="72" y="36"/>
                  </a:lnTo>
                  <a:lnTo>
                    <a:pt x="72" y="38"/>
                  </a:lnTo>
                  <a:lnTo>
                    <a:pt x="72" y="40"/>
                  </a:lnTo>
                  <a:lnTo>
                    <a:pt x="72" y="42"/>
                  </a:lnTo>
                  <a:lnTo>
                    <a:pt x="72" y="44"/>
                  </a:lnTo>
                  <a:lnTo>
                    <a:pt x="74" y="46"/>
                  </a:lnTo>
                  <a:lnTo>
                    <a:pt x="74" y="48"/>
                  </a:lnTo>
                  <a:lnTo>
                    <a:pt x="76" y="48"/>
                  </a:lnTo>
                  <a:lnTo>
                    <a:pt x="78" y="48"/>
                  </a:lnTo>
                  <a:lnTo>
                    <a:pt x="80" y="48"/>
                  </a:lnTo>
                  <a:lnTo>
                    <a:pt x="82" y="46"/>
                  </a:lnTo>
                  <a:lnTo>
                    <a:pt x="84" y="46"/>
                  </a:lnTo>
                  <a:lnTo>
                    <a:pt x="86" y="46"/>
                  </a:lnTo>
                  <a:lnTo>
                    <a:pt x="88" y="46"/>
                  </a:lnTo>
                  <a:lnTo>
                    <a:pt x="90" y="46"/>
                  </a:lnTo>
                  <a:lnTo>
                    <a:pt x="92" y="46"/>
                  </a:lnTo>
                  <a:lnTo>
                    <a:pt x="92" y="44"/>
                  </a:lnTo>
                  <a:lnTo>
                    <a:pt x="92" y="44"/>
                  </a:lnTo>
                  <a:lnTo>
                    <a:pt x="94" y="44"/>
                  </a:lnTo>
                  <a:lnTo>
                    <a:pt x="96" y="44"/>
                  </a:lnTo>
                  <a:lnTo>
                    <a:pt x="98" y="44"/>
                  </a:lnTo>
                  <a:lnTo>
                    <a:pt x="100" y="44"/>
                  </a:lnTo>
                  <a:lnTo>
                    <a:pt x="104" y="42"/>
                  </a:lnTo>
                  <a:lnTo>
                    <a:pt x="106" y="42"/>
                  </a:lnTo>
                  <a:lnTo>
                    <a:pt x="108" y="42"/>
                  </a:lnTo>
                  <a:lnTo>
                    <a:pt x="110" y="42"/>
                  </a:lnTo>
                  <a:lnTo>
                    <a:pt x="112" y="40"/>
                  </a:lnTo>
                  <a:lnTo>
                    <a:pt x="114" y="40"/>
                  </a:lnTo>
                  <a:lnTo>
                    <a:pt x="116" y="40"/>
                  </a:lnTo>
                  <a:lnTo>
                    <a:pt x="116" y="42"/>
                  </a:lnTo>
                  <a:lnTo>
                    <a:pt x="116" y="44"/>
                  </a:lnTo>
                  <a:lnTo>
                    <a:pt x="116" y="46"/>
                  </a:lnTo>
                  <a:lnTo>
                    <a:pt x="116" y="48"/>
                  </a:lnTo>
                  <a:lnTo>
                    <a:pt x="116" y="50"/>
                  </a:lnTo>
                  <a:lnTo>
                    <a:pt x="118" y="52"/>
                  </a:lnTo>
                  <a:lnTo>
                    <a:pt x="118" y="54"/>
                  </a:lnTo>
                  <a:lnTo>
                    <a:pt x="118" y="56"/>
                  </a:lnTo>
                  <a:lnTo>
                    <a:pt x="118" y="58"/>
                  </a:lnTo>
                  <a:lnTo>
                    <a:pt x="118" y="60"/>
                  </a:lnTo>
                  <a:lnTo>
                    <a:pt x="118" y="62"/>
                  </a:lnTo>
                  <a:lnTo>
                    <a:pt x="120" y="64"/>
                  </a:lnTo>
                  <a:lnTo>
                    <a:pt x="120" y="64"/>
                  </a:lnTo>
                  <a:lnTo>
                    <a:pt x="120" y="66"/>
                  </a:lnTo>
                  <a:lnTo>
                    <a:pt x="122" y="66"/>
                  </a:lnTo>
                  <a:lnTo>
                    <a:pt x="122" y="64"/>
                  </a:lnTo>
                  <a:lnTo>
                    <a:pt x="124" y="64"/>
                  </a:lnTo>
                  <a:lnTo>
                    <a:pt x="124" y="64"/>
                  </a:lnTo>
                  <a:lnTo>
                    <a:pt x="124" y="62"/>
                  </a:lnTo>
                  <a:lnTo>
                    <a:pt x="126" y="62"/>
                  </a:lnTo>
                  <a:lnTo>
                    <a:pt x="128" y="62"/>
                  </a:lnTo>
                  <a:lnTo>
                    <a:pt x="128" y="60"/>
                  </a:lnTo>
                  <a:lnTo>
                    <a:pt x="128" y="58"/>
                  </a:lnTo>
                  <a:lnTo>
                    <a:pt x="130" y="58"/>
                  </a:lnTo>
                  <a:lnTo>
                    <a:pt x="130" y="56"/>
                  </a:lnTo>
                  <a:lnTo>
                    <a:pt x="132" y="56"/>
                  </a:lnTo>
                  <a:lnTo>
                    <a:pt x="130" y="56"/>
                  </a:lnTo>
                  <a:lnTo>
                    <a:pt x="132" y="56"/>
                  </a:lnTo>
                  <a:lnTo>
                    <a:pt x="132" y="54"/>
                  </a:lnTo>
                  <a:lnTo>
                    <a:pt x="132" y="52"/>
                  </a:lnTo>
                  <a:lnTo>
                    <a:pt x="134" y="52"/>
                  </a:lnTo>
                  <a:lnTo>
                    <a:pt x="134" y="50"/>
                  </a:lnTo>
                  <a:lnTo>
                    <a:pt x="136" y="50"/>
                  </a:lnTo>
                  <a:lnTo>
                    <a:pt x="138" y="50"/>
                  </a:lnTo>
                  <a:lnTo>
                    <a:pt x="140" y="50"/>
                  </a:lnTo>
                  <a:lnTo>
                    <a:pt x="140" y="52"/>
                  </a:lnTo>
                  <a:lnTo>
                    <a:pt x="140" y="50"/>
                  </a:lnTo>
                  <a:lnTo>
                    <a:pt x="140" y="48"/>
                  </a:lnTo>
                  <a:lnTo>
                    <a:pt x="140" y="48"/>
                  </a:lnTo>
                  <a:lnTo>
                    <a:pt x="140" y="46"/>
                  </a:lnTo>
                  <a:lnTo>
                    <a:pt x="140" y="44"/>
                  </a:lnTo>
                  <a:lnTo>
                    <a:pt x="142" y="44"/>
                  </a:lnTo>
                  <a:lnTo>
                    <a:pt x="142" y="42"/>
                  </a:lnTo>
                  <a:lnTo>
                    <a:pt x="142" y="40"/>
                  </a:lnTo>
                  <a:lnTo>
                    <a:pt x="142" y="38"/>
                  </a:lnTo>
                  <a:lnTo>
                    <a:pt x="144" y="38"/>
                  </a:lnTo>
                  <a:lnTo>
                    <a:pt x="144" y="40"/>
                  </a:lnTo>
                  <a:lnTo>
                    <a:pt x="146" y="40"/>
                  </a:lnTo>
                  <a:lnTo>
                    <a:pt x="144" y="40"/>
                  </a:lnTo>
                  <a:lnTo>
                    <a:pt x="144" y="42"/>
                  </a:lnTo>
                  <a:lnTo>
                    <a:pt x="146" y="42"/>
                  </a:lnTo>
                  <a:lnTo>
                    <a:pt x="148" y="42"/>
                  </a:lnTo>
                  <a:lnTo>
                    <a:pt x="148" y="44"/>
                  </a:lnTo>
                  <a:lnTo>
                    <a:pt x="150" y="44"/>
                  </a:lnTo>
                  <a:lnTo>
                    <a:pt x="150" y="42"/>
                  </a:lnTo>
                  <a:lnTo>
                    <a:pt x="152" y="42"/>
                  </a:lnTo>
                  <a:lnTo>
                    <a:pt x="152" y="44"/>
                  </a:lnTo>
                  <a:lnTo>
                    <a:pt x="154" y="44"/>
                  </a:lnTo>
                  <a:lnTo>
                    <a:pt x="154" y="42"/>
                  </a:lnTo>
                  <a:lnTo>
                    <a:pt x="156" y="42"/>
                  </a:lnTo>
                  <a:lnTo>
                    <a:pt x="158" y="42"/>
                  </a:lnTo>
                  <a:lnTo>
                    <a:pt x="158" y="40"/>
                  </a:lnTo>
                  <a:lnTo>
                    <a:pt x="158" y="42"/>
                  </a:lnTo>
                  <a:lnTo>
                    <a:pt x="158" y="40"/>
                  </a:lnTo>
                  <a:lnTo>
                    <a:pt x="160" y="40"/>
                  </a:lnTo>
                  <a:lnTo>
                    <a:pt x="158" y="40"/>
                  </a:lnTo>
                  <a:lnTo>
                    <a:pt x="156" y="40"/>
                  </a:lnTo>
                  <a:lnTo>
                    <a:pt x="156" y="38"/>
                  </a:lnTo>
                  <a:lnTo>
                    <a:pt x="158" y="38"/>
                  </a:lnTo>
                  <a:lnTo>
                    <a:pt x="160" y="38"/>
                  </a:lnTo>
                  <a:lnTo>
                    <a:pt x="158" y="38"/>
                  </a:lnTo>
                  <a:lnTo>
                    <a:pt x="158" y="36"/>
                  </a:lnTo>
                  <a:lnTo>
                    <a:pt x="160" y="36"/>
                  </a:lnTo>
                  <a:lnTo>
                    <a:pt x="160" y="34"/>
                  </a:lnTo>
                  <a:lnTo>
                    <a:pt x="162" y="34"/>
                  </a:lnTo>
                  <a:lnTo>
                    <a:pt x="162" y="36"/>
                  </a:lnTo>
                  <a:lnTo>
                    <a:pt x="164" y="36"/>
                  </a:lnTo>
                  <a:lnTo>
                    <a:pt x="164" y="34"/>
                  </a:lnTo>
                  <a:lnTo>
                    <a:pt x="166" y="34"/>
                  </a:lnTo>
                  <a:lnTo>
                    <a:pt x="166" y="32"/>
                  </a:lnTo>
                  <a:lnTo>
                    <a:pt x="166" y="30"/>
                  </a:lnTo>
                  <a:lnTo>
                    <a:pt x="168" y="30"/>
                  </a:lnTo>
                  <a:lnTo>
                    <a:pt x="170" y="30"/>
                  </a:lnTo>
                  <a:lnTo>
                    <a:pt x="172" y="30"/>
                  </a:lnTo>
                  <a:lnTo>
                    <a:pt x="172" y="32"/>
                  </a:lnTo>
                  <a:lnTo>
                    <a:pt x="174" y="32"/>
                  </a:lnTo>
                  <a:lnTo>
                    <a:pt x="174" y="34"/>
                  </a:lnTo>
                  <a:lnTo>
                    <a:pt x="176" y="34"/>
                  </a:lnTo>
                  <a:lnTo>
                    <a:pt x="178" y="34"/>
                  </a:lnTo>
                  <a:lnTo>
                    <a:pt x="178" y="32"/>
                  </a:lnTo>
                  <a:lnTo>
                    <a:pt x="178" y="34"/>
                  </a:lnTo>
                  <a:lnTo>
                    <a:pt x="178" y="32"/>
                  </a:lnTo>
                  <a:lnTo>
                    <a:pt x="180" y="32"/>
                  </a:lnTo>
                  <a:lnTo>
                    <a:pt x="182" y="32"/>
                  </a:lnTo>
                  <a:lnTo>
                    <a:pt x="184" y="34"/>
                  </a:lnTo>
                  <a:lnTo>
                    <a:pt x="182" y="34"/>
                  </a:lnTo>
                  <a:lnTo>
                    <a:pt x="180" y="34"/>
                  </a:lnTo>
                  <a:lnTo>
                    <a:pt x="180" y="36"/>
                  </a:lnTo>
                  <a:lnTo>
                    <a:pt x="182" y="36"/>
                  </a:lnTo>
                  <a:lnTo>
                    <a:pt x="182" y="38"/>
                  </a:lnTo>
                  <a:lnTo>
                    <a:pt x="184" y="36"/>
                  </a:lnTo>
                  <a:lnTo>
                    <a:pt x="184" y="38"/>
                  </a:lnTo>
                  <a:lnTo>
                    <a:pt x="186" y="38"/>
                  </a:lnTo>
                  <a:lnTo>
                    <a:pt x="186" y="40"/>
                  </a:lnTo>
                  <a:lnTo>
                    <a:pt x="186" y="42"/>
                  </a:lnTo>
                  <a:lnTo>
                    <a:pt x="186" y="40"/>
                  </a:lnTo>
                  <a:lnTo>
                    <a:pt x="188" y="40"/>
                  </a:lnTo>
                  <a:lnTo>
                    <a:pt x="188" y="42"/>
                  </a:lnTo>
                  <a:lnTo>
                    <a:pt x="188" y="42"/>
                  </a:lnTo>
                  <a:lnTo>
                    <a:pt x="188" y="44"/>
                  </a:lnTo>
                  <a:lnTo>
                    <a:pt x="188" y="44"/>
                  </a:lnTo>
                  <a:lnTo>
                    <a:pt x="188" y="46"/>
                  </a:lnTo>
                  <a:lnTo>
                    <a:pt x="188" y="46"/>
                  </a:lnTo>
                  <a:lnTo>
                    <a:pt x="188" y="48"/>
                  </a:lnTo>
                  <a:lnTo>
                    <a:pt x="188" y="50"/>
                  </a:lnTo>
                  <a:lnTo>
                    <a:pt x="188" y="52"/>
                  </a:lnTo>
                  <a:lnTo>
                    <a:pt x="188" y="54"/>
                  </a:lnTo>
                  <a:lnTo>
                    <a:pt x="188" y="54"/>
                  </a:lnTo>
                  <a:lnTo>
                    <a:pt x="188" y="54"/>
                  </a:lnTo>
                  <a:lnTo>
                    <a:pt x="188" y="54"/>
                  </a:lnTo>
                  <a:lnTo>
                    <a:pt x="188" y="54"/>
                  </a:lnTo>
                  <a:lnTo>
                    <a:pt x="188" y="56"/>
                  </a:lnTo>
                  <a:lnTo>
                    <a:pt x="188" y="58"/>
                  </a:lnTo>
                  <a:lnTo>
                    <a:pt x="188" y="56"/>
                  </a:lnTo>
                  <a:lnTo>
                    <a:pt x="186" y="56"/>
                  </a:lnTo>
                  <a:lnTo>
                    <a:pt x="184" y="56"/>
                  </a:lnTo>
                  <a:lnTo>
                    <a:pt x="184" y="54"/>
                  </a:lnTo>
                  <a:lnTo>
                    <a:pt x="182" y="54"/>
                  </a:lnTo>
                  <a:lnTo>
                    <a:pt x="180" y="54"/>
                  </a:lnTo>
                  <a:lnTo>
                    <a:pt x="180" y="52"/>
                  </a:lnTo>
                  <a:lnTo>
                    <a:pt x="178" y="52"/>
                  </a:lnTo>
                  <a:lnTo>
                    <a:pt x="176" y="52"/>
                  </a:lnTo>
                  <a:lnTo>
                    <a:pt x="176" y="50"/>
                  </a:lnTo>
                  <a:lnTo>
                    <a:pt x="174" y="50"/>
                  </a:lnTo>
                  <a:lnTo>
                    <a:pt x="172" y="50"/>
                  </a:lnTo>
                  <a:lnTo>
                    <a:pt x="172" y="48"/>
                  </a:lnTo>
                  <a:lnTo>
                    <a:pt x="170" y="48"/>
                  </a:lnTo>
                  <a:lnTo>
                    <a:pt x="168" y="48"/>
                  </a:lnTo>
                  <a:lnTo>
                    <a:pt x="168" y="46"/>
                  </a:lnTo>
                  <a:lnTo>
                    <a:pt x="166" y="46"/>
                  </a:lnTo>
                  <a:lnTo>
                    <a:pt x="164" y="46"/>
                  </a:lnTo>
                  <a:lnTo>
                    <a:pt x="164" y="44"/>
                  </a:lnTo>
                  <a:lnTo>
                    <a:pt x="162" y="44"/>
                  </a:lnTo>
                  <a:lnTo>
                    <a:pt x="164" y="44"/>
                  </a:lnTo>
                  <a:lnTo>
                    <a:pt x="164" y="46"/>
                  </a:lnTo>
                  <a:lnTo>
                    <a:pt x="164" y="48"/>
                  </a:lnTo>
                  <a:lnTo>
                    <a:pt x="164" y="50"/>
                  </a:lnTo>
                  <a:lnTo>
                    <a:pt x="164" y="52"/>
                  </a:lnTo>
                  <a:lnTo>
                    <a:pt x="164" y="54"/>
                  </a:lnTo>
                  <a:lnTo>
                    <a:pt x="162" y="54"/>
                  </a:lnTo>
                  <a:lnTo>
                    <a:pt x="162" y="56"/>
                  </a:lnTo>
                  <a:lnTo>
                    <a:pt x="164" y="56"/>
                  </a:lnTo>
                  <a:lnTo>
                    <a:pt x="164" y="58"/>
                  </a:lnTo>
                  <a:lnTo>
                    <a:pt x="162" y="58"/>
                  </a:lnTo>
                  <a:lnTo>
                    <a:pt x="162" y="60"/>
                  </a:lnTo>
                  <a:lnTo>
                    <a:pt x="164" y="60"/>
                  </a:lnTo>
                  <a:lnTo>
                    <a:pt x="164" y="62"/>
                  </a:lnTo>
                  <a:lnTo>
                    <a:pt x="162" y="62"/>
                  </a:lnTo>
                  <a:lnTo>
                    <a:pt x="162" y="64"/>
                  </a:lnTo>
                  <a:lnTo>
                    <a:pt x="160" y="64"/>
                  </a:lnTo>
                  <a:lnTo>
                    <a:pt x="160" y="66"/>
                  </a:lnTo>
                  <a:lnTo>
                    <a:pt x="158" y="66"/>
                  </a:lnTo>
                  <a:lnTo>
                    <a:pt x="158" y="68"/>
                  </a:lnTo>
                  <a:lnTo>
                    <a:pt x="160" y="68"/>
                  </a:lnTo>
                  <a:lnTo>
                    <a:pt x="158" y="70"/>
                  </a:lnTo>
                  <a:lnTo>
                    <a:pt x="158" y="72"/>
                  </a:lnTo>
                  <a:lnTo>
                    <a:pt x="158" y="70"/>
                  </a:lnTo>
                  <a:lnTo>
                    <a:pt x="158" y="72"/>
                  </a:lnTo>
                  <a:lnTo>
                    <a:pt x="158" y="70"/>
                  </a:lnTo>
                  <a:lnTo>
                    <a:pt x="156" y="70"/>
                  </a:lnTo>
                  <a:lnTo>
                    <a:pt x="156" y="72"/>
                  </a:lnTo>
                  <a:lnTo>
                    <a:pt x="156" y="74"/>
                  </a:lnTo>
                  <a:lnTo>
                    <a:pt x="154" y="74"/>
                  </a:lnTo>
                  <a:lnTo>
                    <a:pt x="154" y="76"/>
                  </a:lnTo>
                  <a:lnTo>
                    <a:pt x="154" y="74"/>
                  </a:lnTo>
                  <a:lnTo>
                    <a:pt x="152" y="74"/>
                  </a:lnTo>
                  <a:lnTo>
                    <a:pt x="152" y="76"/>
                  </a:lnTo>
                  <a:lnTo>
                    <a:pt x="152" y="78"/>
                  </a:lnTo>
                  <a:lnTo>
                    <a:pt x="150" y="78"/>
                  </a:lnTo>
                  <a:lnTo>
                    <a:pt x="150" y="80"/>
                  </a:lnTo>
                  <a:lnTo>
                    <a:pt x="150" y="82"/>
                  </a:lnTo>
                  <a:lnTo>
                    <a:pt x="150" y="84"/>
                  </a:lnTo>
                  <a:lnTo>
                    <a:pt x="148" y="84"/>
                  </a:lnTo>
                  <a:lnTo>
                    <a:pt x="146" y="84"/>
                  </a:lnTo>
                  <a:lnTo>
                    <a:pt x="146" y="82"/>
                  </a:lnTo>
                  <a:lnTo>
                    <a:pt x="144" y="82"/>
                  </a:lnTo>
                  <a:lnTo>
                    <a:pt x="142" y="82"/>
                  </a:lnTo>
                  <a:lnTo>
                    <a:pt x="142" y="84"/>
                  </a:lnTo>
                  <a:lnTo>
                    <a:pt x="140" y="86"/>
                  </a:lnTo>
                  <a:lnTo>
                    <a:pt x="142" y="86"/>
                  </a:lnTo>
                  <a:lnTo>
                    <a:pt x="140" y="86"/>
                  </a:lnTo>
                  <a:lnTo>
                    <a:pt x="140" y="88"/>
                  </a:lnTo>
                  <a:lnTo>
                    <a:pt x="140" y="90"/>
                  </a:lnTo>
                  <a:lnTo>
                    <a:pt x="140" y="92"/>
                  </a:lnTo>
                  <a:lnTo>
                    <a:pt x="140" y="94"/>
                  </a:lnTo>
                  <a:lnTo>
                    <a:pt x="140" y="94"/>
                  </a:lnTo>
                  <a:lnTo>
                    <a:pt x="140" y="96"/>
                  </a:lnTo>
                  <a:lnTo>
                    <a:pt x="140" y="98"/>
                  </a:lnTo>
                  <a:lnTo>
                    <a:pt x="140" y="100"/>
                  </a:lnTo>
                  <a:lnTo>
                    <a:pt x="140" y="102"/>
                  </a:lnTo>
                  <a:lnTo>
                    <a:pt x="140" y="104"/>
                  </a:lnTo>
                  <a:lnTo>
                    <a:pt x="138" y="104"/>
                  </a:lnTo>
                  <a:lnTo>
                    <a:pt x="138" y="106"/>
                  </a:lnTo>
                  <a:lnTo>
                    <a:pt x="136" y="106"/>
                  </a:lnTo>
                  <a:lnTo>
                    <a:pt x="136" y="108"/>
                  </a:lnTo>
                  <a:lnTo>
                    <a:pt x="134" y="108"/>
                  </a:lnTo>
                  <a:lnTo>
                    <a:pt x="132" y="108"/>
                  </a:lnTo>
                  <a:lnTo>
                    <a:pt x="132" y="106"/>
                  </a:lnTo>
                  <a:lnTo>
                    <a:pt x="130" y="106"/>
                  </a:lnTo>
                  <a:lnTo>
                    <a:pt x="128" y="106"/>
                  </a:lnTo>
                  <a:lnTo>
                    <a:pt x="128" y="104"/>
                  </a:lnTo>
                  <a:lnTo>
                    <a:pt x="126" y="104"/>
                  </a:lnTo>
                  <a:lnTo>
                    <a:pt x="126" y="102"/>
                  </a:lnTo>
                  <a:lnTo>
                    <a:pt x="124" y="102"/>
                  </a:lnTo>
                  <a:lnTo>
                    <a:pt x="122" y="102"/>
                  </a:lnTo>
                  <a:lnTo>
                    <a:pt x="120" y="100"/>
                  </a:lnTo>
                  <a:lnTo>
                    <a:pt x="120" y="102"/>
                  </a:lnTo>
                  <a:lnTo>
                    <a:pt x="120" y="104"/>
                  </a:lnTo>
                  <a:lnTo>
                    <a:pt x="120" y="106"/>
                  </a:lnTo>
                  <a:lnTo>
                    <a:pt x="118" y="106"/>
                  </a:lnTo>
                  <a:lnTo>
                    <a:pt x="120" y="108"/>
                  </a:lnTo>
                  <a:lnTo>
                    <a:pt x="118" y="108"/>
                  </a:lnTo>
                  <a:lnTo>
                    <a:pt x="120" y="108"/>
                  </a:lnTo>
                  <a:lnTo>
                    <a:pt x="120" y="110"/>
                  </a:lnTo>
                  <a:lnTo>
                    <a:pt x="120" y="112"/>
                  </a:lnTo>
                  <a:lnTo>
                    <a:pt x="118" y="112"/>
                  </a:lnTo>
                  <a:lnTo>
                    <a:pt x="118" y="112"/>
                  </a:lnTo>
                  <a:lnTo>
                    <a:pt x="118" y="114"/>
                  </a:lnTo>
                  <a:lnTo>
                    <a:pt x="116" y="114"/>
                  </a:lnTo>
                  <a:lnTo>
                    <a:pt x="116" y="116"/>
                  </a:lnTo>
                  <a:lnTo>
                    <a:pt x="118" y="116"/>
                  </a:lnTo>
                  <a:lnTo>
                    <a:pt x="118" y="118"/>
                  </a:lnTo>
                  <a:lnTo>
                    <a:pt x="116" y="118"/>
                  </a:lnTo>
                  <a:lnTo>
                    <a:pt x="116" y="120"/>
                  </a:lnTo>
                  <a:lnTo>
                    <a:pt x="114" y="120"/>
                  </a:lnTo>
                  <a:lnTo>
                    <a:pt x="114" y="122"/>
                  </a:lnTo>
                  <a:lnTo>
                    <a:pt x="112" y="122"/>
                  </a:lnTo>
                  <a:lnTo>
                    <a:pt x="112" y="124"/>
                  </a:lnTo>
                  <a:lnTo>
                    <a:pt x="112" y="126"/>
                  </a:lnTo>
                  <a:lnTo>
                    <a:pt x="112" y="128"/>
                  </a:lnTo>
                  <a:lnTo>
                    <a:pt x="112" y="130"/>
                  </a:lnTo>
                  <a:lnTo>
                    <a:pt x="112" y="132"/>
                  </a:lnTo>
                  <a:lnTo>
                    <a:pt x="112" y="134"/>
                  </a:lnTo>
                  <a:lnTo>
                    <a:pt x="110" y="134"/>
                  </a:lnTo>
                  <a:lnTo>
                    <a:pt x="110" y="136"/>
                  </a:lnTo>
                  <a:lnTo>
                    <a:pt x="108" y="136"/>
                  </a:lnTo>
                  <a:lnTo>
                    <a:pt x="108" y="138"/>
                  </a:lnTo>
                  <a:lnTo>
                    <a:pt x="108" y="140"/>
                  </a:lnTo>
                  <a:lnTo>
                    <a:pt x="106" y="140"/>
                  </a:lnTo>
                  <a:lnTo>
                    <a:pt x="106" y="142"/>
                  </a:lnTo>
                  <a:lnTo>
                    <a:pt x="104" y="142"/>
                  </a:lnTo>
                  <a:lnTo>
                    <a:pt x="104" y="144"/>
                  </a:lnTo>
                  <a:lnTo>
                    <a:pt x="104" y="146"/>
                  </a:lnTo>
                  <a:lnTo>
                    <a:pt x="104" y="148"/>
                  </a:lnTo>
                  <a:lnTo>
                    <a:pt x="102" y="148"/>
                  </a:lnTo>
                  <a:lnTo>
                    <a:pt x="102" y="150"/>
                  </a:lnTo>
                  <a:lnTo>
                    <a:pt x="102" y="152"/>
                  </a:lnTo>
                  <a:lnTo>
                    <a:pt x="102" y="154"/>
                  </a:lnTo>
                  <a:lnTo>
                    <a:pt x="102" y="156"/>
                  </a:lnTo>
                  <a:lnTo>
                    <a:pt x="104" y="156"/>
                  </a:lnTo>
                  <a:lnTo>
                    <a:pt x="106" y="156"/>
                  </a:lnTo>
                  <a:lnTo>
                    <a:pt x="104" y="156"/>
                  </a:lnTo>
                  <a:lnTo>
                    <a:pt x="104" y="158"/>
                  </a:lnTo>
                  <a:lnTo>
                    <a:pt x="102" y="158"/>
                  </a:lnTo>
                  <a:lnTo>
                    <a:pt x="102" y="160"/>
                  </a:lnTo>
                  <a:lnTo>
                    <a:pt x="102" y="160"/>
                  </a:lnTo>
                  <a:lnTo>
                    <a:pt x="104" y="160"/>
                  </a:lnTo>
                  <a:lnTo>
                    <a:pt x="102" y="160"/>
                  </a:lnTo>
                  <a:lnTo>
                    <a:pt x="102" y="162"/>
                  </a:lnTo>
                  <a:lnTo>
                    <a:pt x="100" y="162"/>
                  </a:lnTo>
                  <a:lnTo>
                    <a:pt x="100" y="164"/>
                  </a:lnTo>
                  <a:lnTo>
                    <a:pt x="98" y="164"/>
                  </a:lnTo>
                  <a:lnTo>
                    <a:pt x="98" y="166"/>
                  </a:lnTo>
                  <a:lnTo>
                    <a:pt x="96" y="166"/>
                  </a:lnTo>
                  <a:lnTo>
                    <a:pt x="96" y="168"/>
                  </a:lnTo>
                  <a:lnTo>
                    <a:pt x="96" y="166"/>
                  </a:lnTo>
                  <a:lnTo>
                    <a:pt x="94" y="166"/>
                  </a:lnTo>
                  <a:lnTo>
                    <a:pt x="94" y="164"/>
                  </a:lnTo>
                  <a:lnTo>
                    <a:pt x="92" y="164"/>
                  </a:lnTo>
                  <a:lnTo>
                    <a:pt x="92" y="166"/>
                  </a:lnTo>
                  <a:lnTo>
                    <a:pt x="92" y="166"/>
                  </a:lnTo>
                  <a:lnTo>
                    <a:pt x="92" y="168"/>
                  </a:lnTo>
                  <a:lnTo>
                    <a:pt x="90" y="168"/>
                  </a:lnTo>
                  <a:lnTo>
                    <a:pt x="90" y="170"/>
                  </a:lnTo>
                  <a:lnTo>
                    <a:pt x="88" y="170"/>
                  </a:lnTo>
                  <a:lnTo>
                    <a:pt x="88" y="172"/>
                  </a:lnTo>
                  <a:lnTo>
                    <a:pt x="86" y="172"/>
                  </a:lnTo>
                  <a:lnTo>
                    <a:pt x="84" y="172"/>
                  </a:lnTo>
                  <a:lnTo>
                    <a:pt x="84" y="170"/>
                  </a:lnTo>
                  <a:lnTo>
                    <a:pt x="82" y="170"/>
                  </a:lnTo>
                  <a:lnTo>
                    <a:pt x="82" y="172"/>
                  </a:lnTo>
                  <a:lnTo>
                    <a:pt x="80" y="172"/>
                  </a:lnTo>
                  <a:lnTo>
                    <a:pt x="82" y="172"/>
                  </a:lnTo>
                  <a:lnTo>
                    <a:pt x="82" y="174"/>
                  </a:lnTo>
                  <a:lnTo>
                    <a:pt x="82" y="176"/>
                  </a:lnTo>
                  <a:lnTo>
                    <a:pt x="80" y="176"/>
                  </a:lnTo>
                  <a:lnTo>
                    <a:pt x="80" y="178"/>
                  </a:lnTo>
                  <a:lnTo>
                    <a:pt x="78" y="178"/>
                  </a:lnTo>
                  <a:lnTo>
                    <a:pt x="76" y="178"/>
                  </a:lnTo>
                  <a:lnTo>
                    <a:pt x="74" y="178"/>
                  </a:lnTo>
                  <a:lnTo>
                    <a:pt x="74" y="180"/>
                  </a:lnTo>
                  <a:lnTo>
                    <a:pt x="72" y="180"/>
                  </a:lnTo>
                  <a:lnTo>
                    <a:pt x="70" y="180"/>
                  </a:lnTo>
                  <a:lnTo>
                    <a:pt x="70" y="182"/>
                  </a:lnTo>
                  <a:lnTo>
                    <a:pt x="68" y="182"/>
                  </a:lnTo>
                  <a:lnTo>
                    <a:pt x="68" y="184"/>
                  </a:lnTo>
                  <a:lnTo>
                    <a:pt x="66" y="182"/>
                  </a:lnTo>
                  <a:lnTo>
                    <a:pt x="64" y="182"/>
                  </a:lnTo>
                  <a:lnTo>
                    <a:pt x="64" y="180"/>
                  </a:lnTo>
                  <a:lnTo>
                    <a:pt x="62" y="180"/>
                  </a:lnTo>
                  <a:lnTo>
                    <a:pt x="60" y="180"/>
                  </a:lnTo>
                  <a:lnTo>
                    <a:pt x="60" y="178"/>
                  </a:lnTo>
                  <a:lnTo>
                    <a:pt x="60" y="180"/>
                  </a:lnTo>
                  <a:lnTo>
                    <a:pt x="58" y="180"/>
                  </a:lnTo>
                  <a:lnTo>
                    <a:pt x="58" y="182"/>
                  </a:lnTo>
                  <a:lnTo>
                    <a:pt x="56" y="182"/>
                  </a:lnTo>
                  <a:lnTo>
                    <a:pt x="56" y="184"/>
                  </a:lnTo>
                  <a:lnTo>
                    <a:pt x="54" y="184"/>
                  </a:lnTo>
                  <a:lnTo>
                    <a:pt x="54" y="186"/>
                  </a:lnTo>
                  <a:lnTo>
                    <a:pt x="52" y="186"/>
                  </a:lnTo>
                  <a:lnTo>
                    <a:pt x="52" y="188"/>
                  </a:lnTo>
                  <a:lnTo>
                    <a:pt x="50" y="188"/>
                  </a:lnTo>
                  <a:lnTo>
                    <a:pt x="48" y="188"/>
                  </a:lnTo>
                  <a:lnTo>
                    <a:pt x="46" y="188"/>
                  </a:lnTo>
                  <a:lnTo>
                    <a:pt x="46" y="186"/>
                  </a:lnTo>
                  <a:lnTo>
                    <a:pt x="44" y="186"/>
                  </a:lnTo>
                  <a:lnTo>
                    <a:pt x="44" y="184"/>
                  </a:lnTo>
                  <a:lnTo>
                    <a:pt x="44" y="184"/>
                  </a:lnTo>
                  <a:lnTo>
                    <a:pt x="42" y="184"/>
                  </a:lnTo>
                  <a:lnTo>
                    <a:pt x="40" y="184"/>
                  </a:lnTo>
                  <a:lnTo>
                    <a:pt x="40" y="182"/>
                  </a:lnTo>
                  <a:lnTo>
                    <a:pt x="38" y="182"/>
                  </a:lnTo>
                  <a:lnTo>
                    <a:pt x="38" y="180"/>
                  </a:lnTo>
                  <a:lnTo>
                    <a:pt x="36" y="180"/>
                  </a:lnTo>
                  <a:lnTo>
                    <a:pt x="36" y="178"/>
                  </a:lnTo>
                  <a:lnTo>
                    <a:pt x="36" y="176"/>
                  </a:lnTo>
                  <a:lnTo>
                    <a:pt x="34" y="176"/>
                  </a:lnTo>
                  <a:lnTo>
                    <a:pt x="34" y="174"/>
                  </a:lnTo>
                  <a:lnTo>
                    <a:pt x="36" y="174"/>
                  </a:lnTo>
                  <a:lnTo>
                    <a:pt x="36" y="172"/>
                  </a:lnTo>
                  <a:lnTo>
                    <a:pt x="34" y="172"/>
                  </a:lnTo>
                  <a:lnTo>
                    <a:pt x="32" y="172"/>
                  </a:lnTo>
                  <a:lnTo>
                    <a:pt x="30" y="172"/>
                  </a:lnTo>
                  <a:lnTo>
                    <a:pt x="28" y="172"/>
                  </a:lnTo>
                  <a:lnTo>
                    <a:pt x="26" y="172"/>
                  </a:lnTo>
                  <a:lnTo>
                    <a:pt x="26" y="170"/>
                  </a:lnTo>
                  <a:lnTo>
                    <a:pt x="24" y="170"/>
                  </a:lnTo>
                  <a:lnTo>
                    <a:pt x="24" y="168"/>
                  </a:lnTo>
                  <a:lnTo>
                    <a:pt x="22" y="168"/>
                  </a:lnTo>
                  <a:lnTo>
                    <a:pt x="22" y="166"/>
                  </a:lnTo>
                  <a:lnTo>
                    <a:pt x="20" y="166"/>
                  </a:lnTo>
                  <a:lnTo>
                    <a:pt x="20" y="168"/>
                  </a:lnTo>
                  <a:lnTo>
                    <a:pt x="20" y="166"/>
                  </a:lnTo>
                  <a:lnTo>
                    <a:pt x="18" y="166"/>
                  </a:lnTo>
                  <a:lnTo>
                    <a:pt x="18" y="164"/>
                  </a:lnTo>
                  <a:lnTo>
                    <a:pt x="16" y="164"/>
                  </a:lnTo>
                  <a:lnTo>
                    <a:pt x="16" y="162"/>
                  </a:lnTo>
                  <a:lnTo>
                    <a:pt x="16" y="160"/>
                  </a:lnTo>
                  <a:lnTo>
                    <a:pt x="14" y="160"/>
                  </a:lnTo>
                  <a:lnTo>
                    <a:pt x="12" y="160"/>
                  </a:lnTo>
                  <a:lnTo>
                    <a:pt x="12" y="160"/>
                  </a:lnTo>
                  <a:lnTo>
                    <a:pt x="12" y="158"/>
                  </a:lnTo>
                  <a:lnTo>
                    <a:pt x="10" y="158"/>
                  </a:lnTo>
                  <a:lnTo>
                    <a:pt x="10" y="156"/>
                  </a:lnTo>
                  <a:lnTo>
                    <a:pt x="8" y="156"/>
                  </a:lnTo>
                  <a:lnTo>
                    <a:pt x="8" y="158"/>
                  </a:lnTo>
                  <a:lnTo>
                    <a:pt x="8" y="156"/>
                  </a:lnTo>
                  <a:lnTo>
                    <a:pt x="8" y="154"/>
                  </a:lnTo>
                  <a:lnTo>
                    <a:pt x="8" y="152"/>
                  </a:lnTo>
                  <a:lnTo>
                    <a:pt x="6" y="152"/>
                  </a:lnTo>
                  <a:lnTo>
                    <a:pt x="6" y="150"/>
                  </a:lnTo>
                  <a:lnTo>
                    <a:pt x="4" y="150"/>
                  </a:lnTo>
                  <a:lnTo>
                    <a:pt x="4" y="148"/>
                  </a:lnTo>
                  <a:lnTo>
                    <a:pt x="2" y="148"/>
                  </a:lnTo>
                  <a:lnTo>
                    <a:pt x="2" y="146"/>
                  </a:lnTo>
                  <a:lnTo>
                    <a:pt x="0" y="146"/>
                  </a:lnTo>
                  <a:lnTo>
                    <a:pt x="0" y="144"/>
                  </a:lnTo>
                  <a:lnTo>
                    <a:pt x="0" y="142"/>
                  </a:lnTo>
                  <a:lnTo>
                    <a:pt x="0" y="140"/>
                  </a:lnTo>
                  <a:lnTo>
                    <a:pt x="2" y="138"/>
                  </a:lnTo>
                  <a:lnTo>
                    <a:pt x="0" y="136"/>
                  </a:lnTo>
                  <a:lnTo>
                    <a:pt x="2" y="136"/>
                  </a:lnTo>
                  <a:lnTo>
                    <a:pt x="0" y="134"/>
                  </a:lnTo>
                  <a:lnTo>
                    <a:pt x="0" y="132"/>
                  </a:lnTo>
                  <a:lnTo>
                    <a:pt x="0" y="130"/>
                  </a:lnTo>
                  <a:lnTo>
                    <a:pt x="2" y="130"/>
                  </a:lnTo>
                  <a:lnTo>
                    <a:pt x="4" y="130"/>
                  </a:lnTo>
                  <a:lnTo>
                    <a:pt x="4" y="128"/>
                  </a:lnTo>
                  <a:lnTo>
                    <a:pt x="6" y="128"/>
                  </a:lnTo>
                  <a:lnTo>
                    <a:pt x="8" y="128"/>
                  </a:lnTo>
                  <a:lnTo>
                    <a:pt x="10" y="128"/>
                  </a:lnTo>
                  <a:lnTo>
                    <a:pt x="10" y="126"/>
                  </a:lnTo>
                  <a:lnTo>
                    <a:pt x="10" y="124"/>
                  </a:lnTo>
                  <a:lnTo>
                    <a:pt x="12" y="124"/>
                  </a:lnTo>
                  <a:lnTo>
                    <a:pt x="10" y="122"/>
                  </a:lnTo>
                  <a:lnTo>
                    <a:pt x="12" y="122"/>
                  </a:lnTo>
                  <a:lnTo>
                    <a:pt x="12" y="120"/>
                  </a:lnTo>
                  <a:lnTo>
                    <a:pt x="10" y="120"/>
                  </a:lnTo>
                  <a:lnTo>
                    <a:pt x="10" y="118"/>
                  </a:lnTo>
                  <a:lnTo>
                    <a:pt x="12" y="118"/>
                  </a:lnTo>
                  <a:lnTo>
                    <a:pt x="14" y="118"/>
                  </a:lnTo>
                  <a:lnTo>
                    <a:pt x="16" y="118"/>
                  </a:lnTo>
                  <a:lnTo>
                    <a:pt x="16" y="116"/>
                  </a:lnTo>
                  <a:lnTo>
                    <a:pt x="16" y="114"/>
                  </a:lnTo>
                  <a:lnTo>
                    <a:pt x="14" y="114"/>
                  </a:lnTo>
                  <a:lnTo>
                    <a:pt x="14" y="112"/>
                  </a:lnTo>
                  <a:lnTo>
                    <a:pt x="14" y="112"/>
                  </a:lnTo>
                  <a:lnTo>
                    <a:pt x="14" y="110"/>
                  </a:lnTo>
                  <a:lnTo>
                    <a:pt x="12" y="110"/>
                  </a:lnTo>
                  <a:lnTo>
                    <a:pt x="12" y="108"/>
                  </a:lnTo>
                  <a:lnTo>
                    <a:pt x="14" y="108"/>
                  </a:lnTo>
                  <a:lnTo>
                    <a:pt x="14" y="106"/>
                  </a:lnTo>
                  <a:lnTo>
                    <a:pt x="16" y="106"/>
                  </a:lnTo>
                  <a:lnTo>
                    <a:pt x="16" y="104"/>
                  </a:lnTo>
                  <a:lnTo>
                    <a:pt x="14" y="104"/>
                  </a:lnTo>
                  <a:lnTo>
                    <a:pt x="14" y="102"/>
                  </a:lnTo>
                  <a:lnTo>
                    <a:pt x="16" y="102"/>
                  </a:lnTo>
                  <a:lnTo>
                    <a:pt x="16" y="100"/>
                  </a:lnTo>
                  <a:lnTo>
                    <a:pt x="16" y="98"/>
                  </a:lnTo>
                  <a:lnTo>
                    <a:pt x="18" y="98"/>
                  </a:lnTo>
                  <a:lnTo>
                    <a:pt x="18" y="96"/>
                  </a:lnTo>
                  <a:lnTo>
                    <a:pt x="18" y="94"/>
                  </a:lnTo>
                  <a:lnTo>
                    <a:pt x="20" y="94"/>
                  </a:lnTo>
                  <a:lnTo>
                    <a:pt x="20" y="96"/>
                  </a:lnTo>
                  <a:lnTo>
                    <a:pt x="22" y="96"/>
                  </a:lnTo>
                  <a:lnTo>
                    <a:pt x="24" y="96"/>
                  </a:lnTo>
                  <a:lnTo>
                    <a:pt x="24" y="98"/>
                  </a:lnTo>
                  <a:lnTo>
                    <a:pt x="24" y="100"/>
                  </a:lnTo>
                  <a:lnTo>
                    <a:pt x="24" y="102"/>
                  </a:lnTo>
                  <a:lnTo>
                    <a:pt x="26" y="102"/>
                  </a:lnTo>
                  <a:lnTo>
                    <a:pt x="26" y="100"/>
                  </a:lnTo>
                  <a:lnTo>
                    <a:pt x="28" y="100"/>
                  </a:lnTo>
                  <a:lnTo>
                    <a:pt x="28" y="98"/>
                  </a:lnTo>
                  <a:lnTo>
                    <a:pt x="30" y="98"/>
                  </a:lnTo>
                  <a:lnTo>
                    <a:pt x="30" y="96"/>
                  </a:lnTo>
                  <a:lnTo>
                    <a:pt x="30" y="94"/>
                  </a:lnTo>
                  <a:lnTo>
                    <a:pt x="30" y="92"/>
                  </a:lnTo>
                  <a:lnTo>
                    <a:pt x="28" y="92"/>
                  </a:lnTo>
                  <a:lnTo>
                    <a:pt x="28" y="90"/>
                  </a:lnTo>
                  <a:lnTo>
                    <a:pt x="30" y="90"/>
                  </a:lnTo>
                  <a:lnTo>
                    <a:pt x="30" y="88"/>
                  </a:lnTo>
                  <a:lnTo>
                    <a:pt x="30" y="86"/>
                  </a:lnTo>
                  <a:lnTo>
                    <a:pt x="28" y="86"/>
                  </a:lnTo>
                  <a:lnTo>
                    <a:pt x="28" y="84"/>
                  </a:lnTo>
                  <a:lnTo>
                    <a:pt x="30" y="84"/>
                  </a:lnTo>
                  <a:lnTo>
                    <a:pt x="30" y="82"/>
                  </a:lnTo>
                  <a:lnTo>
                    <a:pt x="30" y="80"/>
                  </a:lnTo>
                  <a:lnTo>
                    <a:pt x="32" y="80"/>
                  </a:lnTo>
                  <a:lnTo>
                    <a:pt x="32" y="78"/>
                  </a:lnTo>
                  <a:lnTo>
                    <a:pt x="34" y="78"/>
                  </a:lnTo>
                  <a:lnTo>
                    <a:pt x="36" y="78"/>
                  </a:lnTo>
                  <a:lnTo>
                    <a:pt x="36" y="76"/>
                  </a:lnTo>
                  <a:lnTo>
                    <a:pt x="36" y="74"/>
                  </a:lnTo>
                  <a:lnTo>
                    <a:pt x="38" y="72"/>
                  </a:lnTo>
                  <a:lnTo>
                    <a:pt x="38" y="70"/>
                  </a:lnTo>
                  <a:lnTo>
                    <a:pt x="40" y="70"/>
                  </a:lnTo>
                  <a:lnTo>
                    <a:pt x="42" y="70"/>
                  </a:lnTo>
                  <a:lnTo>
                    <a:pt x="42" y="72"/>
                  </a:lnTo>
                  <a:lnTo>
                    <a:pt x="42" y="74"/>
                  </a:lnTo>
                  <a:lnTo>
                    <a:pt x="44" y="74"/>
                  </a:lnTo>
                  <a:lnTo>
                    <a:pt x="44" y="72"/>
                  </a:lnTo>
                  <a:lnTo>
                    <a:pt x="44" y="72"/>
                  </a:lnTo>
                  <a:lnTo>
                    <a:pt x="44" y="70"/>
                  </a:lnTo>
                  <a:lnTo>
                    <a:pt x="46" y="70"/>
                  </a:lnTo>
                  <a:lnTo>
                    <a:pt x="48" y="70"/>
                  </a:lnTo>
                  <a:lnTo>
                    <a:pt x="48" y="68"/>
                  </a:lnTo>
                  <a:lnTo>
                    <a:pt x="48" y="66"/>
                  </a:lnTo>
                  <a:lnTo>
                    <a:pt x="50" y="66"/>
                  </a:lnTo>
                  <a:lnTo>
                    <a:pt x="50" y="64"/>
                  </a:lnTo>
                  <a:lnTo>
                    <a:pt x="52" y="64"/>
                  </a:lnTo>
                  <a:lnTo>
                    <a:pt x="52" y="64"/>
                  </a:lnTo>
                  <a:lnTo>
                    <a:pt x="52" y="62"/>
                  </a:lnTo>
                  <a:lnTo>
                    <a:pt x="54" y="62"/>
                  </a:lnTo>
                  <a:lnTo>
                    <a:pt x="54" y="60"/>
                  </a:lnTo>
                  <a:lnTo>
                    <a:pt x="56" y="60"/>
                  </a:lnTo>
                  <a:lnTo>
                    <a:pt x="56" y="58"/>
                  </a:lnTo>
                  <a:lnTo>
                    <a:pt x="58" y="58"/>
                  </a:lnTo>
                  <a:lnTo>
                    <a:pt x="58" y="56"/>
                  </a:lnTo>
                  <a:lnTo>
                    <a:pt x="60" y="56"/>
                  </a:lnTo>
                  <a:lnTo>
                    <a:pt x="60" y="54"/>
                  </a:lnTo>
                  <a:lnTo>
                    <a:pt x="60" y="52"/>
                  </a:lnTo>
                  <a:lnTo>
                    <a:pt x="60" y="50"/>
                  </a:lnTo>
                  <a:lnTo>
                    <a:pt x="58" y="50"/>
                  </a:lnTo>
                  <a:lnTo>
                    <a:pt x="58" y="48"/>
                  </a:lnTo>
                  <a:lnTo>
                    <a:pt x="60" y="48"/>
                  </a:lnTo>
                  <a:lnTo>
                    <a:pt x="60" y="46"/>
                  </a:lnTo>
                  <a:lnTo>
                    <a:pt x="60" y="44"/>
                  </a:lnTo>
                  <a:lnTo>
                    <a:pt x="60" y="42"/>
                  </a:lnTo>
                  <a:lnTo>
                    <a:pt x="60" y="40"/>
                  </a:lnTo>
                  <a:lnTo>
                    <a:pt x="62" y="40"/>
                  </a:lnTo>
                  <a:lnTo>
                    <a:pt x="62" y="38"/>
                  </a:lnTo>
                  <a:lnTo>
                    <a:pt x="62" y="36"/>
                  </a:lnTo>
                  <a:lnTo>
                    <a:pt x="62" y="34"/>
                  </a:lnTo>
                  <a:lnTo>
                    <a:pt x="62" y="32"/>
                  </a:lnTo>
                  <a:lnTo>
                    <a:pt x="62" y="30"/>
                  </a:lnTo>
                  <a:lnTo>
                    <a:pt x="62" y="28"/>
                  </a:lnTo>
                  <a:lnTo>
                    <a:pt x="62" y="26"/>
                  </a:lnTo>
                  <a:lnTo>
                    <a:pt x="62" y="24"/>
                  </a:lnTo>
                  <a:lnTo>
                    <a:pt x="62" y="22"/>
                  </a:lnTo>
                  <a:lnTo>
                    <a:pt x="64" y="22"/>
                  </a:lnTo>
                  <a:lnTo>
                    <a:pt x="64" y="20"/>
                  </a:lnTo>
                  <a:lnTo>
                    <a:pt x="64" y="18"/>
                  </a:lnTo>
                  <a:lnTo>
                    <a:pt x="64" y="16"/>
                  </a:lnTo>
                  <a:lnTo>
                    <a:pt x="64" y="16"/>
                  </a:lnTo>
                  <a:lnTo>
                    <a:pt x="62" y="16"/>
                  </a:lnTo>
                  <a:lnTo>
                    <a:pt x="62" y="14"/>
                  </a:lnTo>
                  <a:lnTo>
                    <a:pt x="64" y="14"/>
                  </a:lnTo>
                  <a:lnTo>
                    <a:pt x="62" y="14"/>
                  </a:lnTo>
                  <a:lnTo>
                    <a:pt x="62" y="12"/>
                  </a:lnTo>
                  <a:lnTo>
                    <a:pt x="64" y="12"/>
                  </a:lnTo>
                  <a:lnTo>
                    <a:pt x="64" y="10"/>
                  </a:lnTo>
                  <a:lnTo>
                    <a:pt x="62" y="10"/>
                  </a:lnTo>
                  <a:lnTo>
                    <a:pt x="62" y="8"/>
                  </a:lnTo>
                  <a:lnTo>
                    <a:pt x="60" y="8"/>
                  </a:lnTo>
                  <a:lnTo>
                    <a:pt x="60" y="6"/>
                  </a:lnTo>
                  <a:lnTo>
                    <a:pt x="60" y="4"/>
                  </a:lnTo>
                  <a:lnTo>
                    <a:pt x="60" y="2"/>
                  </a:lnTo>
                  <a:lnTo>
                    <a:pt x="62" y="2"/>
                  </a:lnTo>
                  <a:lnTo>
                    <a:pt x="64" y="2"/>
                  </a:lnTo>
                  <a:lnTo>
                    <a:pt x="64" y="0"/>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33" name="Freeform 2425">
              <a:extLst>
                <a:ext uri="{FF2B5EF4-FFF2-40B4-BE49-F238E27FC236}">
                  <a16:creationId xmlns:a16="http://schemas.microsoft.com/office/drawing/2014/main" id="{356B8B3D-7154-5A88-1325-3C8A17BB634D}"/>
                </a:ext>
              </a:extLst>
            </p:cNvPr>
            <p:cNvSpPr>
              <a:spLocks noEditPoints="1"/>
            </p:cNvSpPr>
            <p:nvPr/>
          </p:nvSpPr>
          <p:spPr bwMode="auto">
            <a:xfrm rot="21201035">
              <a:off x="6107845" y="2176029"/>
              <a:ext cx="297153" cy="444635"/>
            </a:xfrm>
            <a:custGeom>
              <a:avLst/>
              <a:gdLst>
                <a:gd name="T0" fmla="*/ 64 w 150"/>
                <a:gd name="T1" fmla="*/ 198 h 238"/>
                <a:gd name="T2" fmla="*/ 58 w 150"/>
                <a:gd name="T3" fmla="*/ 198 h 238"/>
                <a:gd name="T4" fmla="*/ 66 w 150"/>
                <a:gd name="T5" fmla="*/ 194 h 238"/>
                <a:gd name="T6" fmla="*/ 64 w 150"/>
                <a:gd name="T7" fmla="*/ 192 h 238"/>
                <a:gd name="T8" fmla="*/ 66 w 150"/>
                <a:gd name="T9" fmla="*/ 190 h 238"/>
                <a:gd name="T10" fmla="*/ 72 w 150"/>
                <a:gd name="T11" fmla="*/ 188 h 238"/>
                <a:gd name="T12" fmla="*/ 72 w 150"/>
                <a:gd name="T13" fmla="*/ 186 h 238"/>
                <a:gd name="T14" fmla="*/ 70 w 150"/>
                <a:gd name="T15" fmla="*/ 190 h 238"/>
                <a:gd name="T16" fmla="*/ 82 w 150"/>
                <a:gd name="T17" fmla="*/ 180 h 238"/>
                <a:gd name="T18" fmla="*/ 88 w 150"/>
                <a:gd name="T19" fmla="*/ 176 h 238"/>
                <a:gd name="T20" fmla="*/ 90 w 150"/>
                <a:gd name="T21" fmla="*/ 174 h 238"/>
                <a:gd name="T22" fmla="*/ 96 w 150"/>
                <a:gd name="T23" fmla="*/ 168 h 238"/>
                <a:gd name="T24" fmla="*/ 100 w 150"/>
                <a:gd name="T25" fmla="*/ 164 h 238"/>
                <a:gd name="T26" fmla="*/ 98 w 150"/>
                <a:gd name="T27" fmla="*/ 164 h 238"/>
                <a:gd name="T28" fmla="*/ 98 w 150"/>
                <a:gd name="T29" fmla="*/ 164 h 238"/>
                <a:gd name="T30" fmla="*/ 106 w 150"/>
                <a:gd name="T31" fmla="*/ 158 h 238"/>
                <a:gd name="T32" fmla="*/ 112 w 150"/>
                <a:gd name="T33" fmla="*/ 158 h 238"/>
                <a:gd name="T34" fmla="*/ 106 w 150"/>
                <a:gd name="T35" fmla="*/ 154 h 238"/>
                <a:gd name="T36" fmla="*/ 94 w 150"/>
                <a:gd name="T37" fmla="*/ 158 h 238"/>
                <a:gd name="T38" fmla="*/ 96 w 150"/>
                <a:gd name="T39" fmla="*/ 154 h 238"/>
                <a:gd name="T40" fmla="*/ 104 w 150"/>
                <a:gd name="T41" fmla="*/ 160 h 238"/>
                <a:gd name="T42" fmla="*/ 120 w 150"/>
                <a:gd name="T43" fmla="*/ 140 h 238"/>
                <a:gd name="T44" fmla="*/ 90 w 150"/>
                <a:gd name="T45" fmla="*/ 152 h 238"/>
                <a:gd name="T46" fmla="*/ 118 w 150"/>
                <a:gd name="T47" fmla="*/ 144 h 238"/>
                <a:gd name="T48" fmla="*/ 108 w 150"/>
                <a:gd name="T49" fmla="*/ 146 h 238"/>
                <a:gd name="T50" fmla="*/ 126 w 150"/>
                <a:gd name="T51" fmla="*/ 134 h 238"/>
                <a:gd name="T52" fmla="*/ 136 w 150"/>
                <a:gd name="T53" fmla="*/ 128 h 238"/>
                <a:gd name="T54" fmla="*/ 130 w 150"/>
                <a:gd name="T55" fmla="*/ 130 h 238"/>
                <a:gd name="T56" fmla="*/ 134 w 150"/>
                <a:gd name="T57" fmla="*/ 124 h 238"/>
                <a:gd name="T58" fmla="*/ 142 w 150"/>
                <a:gd name="T59" fmla="*/ 102 h 238"/>
                <a:gd name="T60" fmla="*/ 132 w 150"/>
                <a:gd name="T61" fmla="*/ 126 h 238"/>
                <a:gd name="T62" fmla="*/ 124 w 150"/>
                <a:gd name="T63" fmla="*/ 130 h 238"/>
                <a:gd name="T64" fmla="*/ 122 w 150"/>
                <a:gd name="T65" fmla="*/ 138 h 238"/>
                <a:gd name="T66" fmla="*/ 112 w 150"/>
                <a:gd name="T67" fmla="*/ 138 h 238"/>
                <a:gd name="T68" fmla="*/ 106 w 150"/>
                <a:gd name="T69" fmla="*/ 140 h 238"/>
                <a:gd name="T70" fmla="*/ 102 w 150"/>
                <a:gd name="T71" fmla="*/ 148 h 238"/>
                <a:gd name="T72" fmla="*/ 96 w 150"/>
                <a:gd name="T73" fmla="*/ 154 h 238"/>
                <a:gd name="T74" fmla="*/ 96 w 150"/>
                <a:gd name="T75" fmla="*/ 146 h 238"/>
                <a:gd name="T76" fmla="*/ 92 w 150"/>
                <a:gd name="T77" fmla="*/ 144 h 238"/>
                <a:gd name="T78" fmla="*/ 88 w 150"/>
                <a:gd name="T79" fmla="*/ 168 h 238"/>
                <a:gd name="T80" fmla="*/ 86 w 150"/>
                <a:gd name="T81" fmla="*/ 170 h 238"/>
                <a:gd name="T82" fmla="*/ 80 w 150"/>
                <a:gd name="T83" fmla="*/ 174 h 238"/>
                <a:gd name="T84" fmla="*/ 76 w 150"/>
                <a:gd name="T85" fmla="*/ 182 h 238"/>
                <a:gd name="T86" fmla="*/ 74 w 150"/>
                <a:gd name="T87" fmla="*/ 186 h 238"/>
                <a:gd name="T88" fmla="*/ 66 w 150"/>
                <a:gd name="T89" fmla="*/ 178 h 238"/>
                <a:gd name="T90" fmla="*/ 70 w 150"/>
                <a:gd name="T91" fmla="*/ 192 h 238"/>
                <a:gd name="T92" fmla="*/ 64 w 150"/>
                <a:gd name="T93" fmla="*/ 194 h 238"/>
                <a:gd name="T94" fmla="*/ 58 w 150"/>
                <a:gd name="T95" fmla="*/ 200 h 238"/>
                <a:gd name="T96" fmla="*/ 52 w 150"/>
                <a:gd name="T97" fmla="*/ 222 h 238"/>
                <a:gd name="T98" fmla="*/ 34 w 150"/>
                <a:gd name="T99" fmla="*/ 222 h 238"/>
                <a:gd name="T100" fmla="*/ 14 w 150"/>
                <a:gd name="T101" fmla="*/ 170 h 238"/>
                <a:gd name="T102" fmla="*/ 10 w 150"/>
                <a:gd name="T103" fmla="*/ 134 h 238"/>
                <a:gd name="T104" fmla="*/ 16 w 150"/>
                <a:gd name="T105" fmla="*/ 102 h 238"/>
                <a:gd name="T106" fmla="*/ 16 w 150"/>
                <a:gd name="T107" fmla="*/ 68 h 238"/>
                <a:gd name="T108" fmla="*/ 30 w 150"/>
                <a:gd name="T109" fmla="*/ 8 h 238"/>
                <a:gd name="T110" fmla="*/ 52 w 150"/>
                <a:gd name="T111" fmla="*/ 6 h 238"/>
                <a:gd name="T112" fmla="*/ 86 w 150"/>
                <a:gd name="T113" fmla="*/ 28 h 238"/>
                <a:gd name="T114" fmla="*/ 102 w 150"/>
                <a:gd name="T115" fmla="*/ 70 h 238"/>
                <a:gd name="T116" fmla="*/ 124 w 150"/>
                <a:gd name="T117" fmla="*/ 84 h 238"/>
                <a:gd name="T118" fmla="*/ 144 w 150"/>
                <a:gd name="T119" fmla="*/ 100 h 238"/>
                <a:gd name="T120" fmla="*/ 138 w 150"/>
                <a:gd name="T121" fmla="*/ 102 h 238"/>
                <a:gd name="T122" fmla="*/ 144 w 150"/>
                <a:gd name="T123" fmla="*/ 104 h 238"/>
                <a:gd name="T124" fmla="*/ 144 w 150"/>
                <a:gd name="T125" fmla="*/ 11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238">
                  <a:moveTo>
                    <a:pt x="58" y="216"/>
                  </a:moveTo>
                  <a:lnTo>
                    <a:pt x="56" y="216"/>
                  </a:lnTo>
                  <a:lnTo>
                    <a:pt x="58" y="216"/>
                  </a:lnTo>
                  <a:close/>
                  <a:moveTo>
                    <a:pt x="60" y="208"/>
                  </a:moveTo>
                  <a:lnTo>
                    <a:pt x="60" y="210"/>
                  </a:lnTo>
                  <a:lnTo>
                    <a:pt x="60" y="208"/>
                  </a:lnTo>
                  <a:close/>
                  <a:moveTo>
                    <a:pt x="58" y="204"/>
                  </a:moveTo>
                  <a:lnTo>
                    <a:pt x="60" y="204"/>
                  </a:lnTo>
                  <a:lnTo>
                    <a:pt x="58" y="204"/>
                  </a:lnTo>
                  <a:close/>
                  <a:moveTo>
                    <a:pt x="58" y="204"/>
                  </a:moveTo>
                  <a:lnTo>
                    <a:pt x="58" y="202"/>
                  </a:lnTo>
                  <a:lnTo>
                    <a:pt x="58" y="204"/>
                  </a:lnTo>
                  <a:close/>
                  <a:moveTo>
                    <a:pt x="60" y="202"/>
                  </a:moveTo>
                  <a:lnTo>
                    <a:pt x="58" y="202"/>
                  </a:lnTo>
                  <a:lnTo>
                    <a:pt x="60" y="202"/>
                  </a:lnTo>
                  <a:close/>
                  <a:moveTo>
                    <a:pt x="56" y="202"/>
                  </a:moveTo>
                  <a:lnTo>
                    <a:pt x="58" y="202"/>
                  </a:lnTo>
                  <a:lnTo>
                    <a:pt x="56" y="202"/>
                  </a:lnTo>
                  <a:close/>
                  <a:moveTo>
                    <a:pt x="60" y="200"/>
                  </a:moveTo>
                  <a:lnTo>
                    <a:pt x="60" y="202"/>
                  </a:lnTo>
                  <a:lnTo>
                    <a:pt x="60" y="200"/>
                  </a:lnTo>
                  <a:close/>
                  <a:moveTo>
                    <a:pt x="70" y="196"/>
                  </a:moveTo>
                  <a:lnTo>
                    <a:pt x="68" y="196"/>
                  </a:lnTo>
                  <a:lnTo>
                    <a:pt x="70" y="196"/>
                  </a:lnTo>
                  <a:close/>
                  <a:moveTo>
                    <a:pt x="62" y="200"/>
                  </a:moveTo>
                  <a:lnTo>
                    <a:pt x="62" y="198"/>
                  </a:lnTo>
                  <a:lnTo>
                    <a:pt x="62" y="200"/>
                  </a:lnTo>
                  <a:close/>
                  <a:moveTo>
                    <a:pt x="64" y="198"/>
                  </a:moveTo>
                  <a:lnTo>
                    <a:pt x="62" y="198"/>
                  </a:lnTo>
                  <a:lnTo>
                    <a:pt x="64" y="198"/>
                  </a:lnTo>
                  <a:close/>
                  <a:moveTo>
                    <a:pt x="64" y="198"/>
                  </a:moveTo>
                  <a:lnTo>
                    <a:pt x="64" y="196"/>
                  </a:lnTo>
                  <a:lnTo>
                    <a:pt x="64" y="198"/>
                  </a:lnTo>
                  <a:close/>
                  <a:moveTo>
                    <a:pt x="64" y="198"/>
                  </a:moveTo>
                  <a:lnTo>
                    <a:pt x="62" y="198"/>
                  </a:lnTo>
                  <a:lnTo>
                    <a:pt x="64" y="198"/>
                  </a:lnTo>
                  <a:close/>
                  <a:moveTo>
                    <a:pt x="66" y="196"/>
                  </a:moveTo>
                  <a:lnTo>
                    <a:pt x="68" y="196"/>
                  </a:lnTo>
                  <a:lnTo>
                    <a:pt x="66" y="196"/>
                  </a:lnTo>
                  <a:close/>
                  <a:moveTo>
                    <a:pt x="62" y="198"/>
                  </a:moveTo>
                  <a:lnTo>
                    <a:pt x="62" y="196"/>
                  </a:lnTo>
                  <a:lnTo>
                    <a:pt x="62" y="198"/>
                  </a:lnTo>
                  <a:close/>
                  <a:moveTo>
                    <a:pt x="72" y="194"/>
                  </a:moveTo>
                  <a:lnTo>
                    <a:pt x="72" y="192"/>
                  </a:lnTo>
                  <a:lnTo>
                    <a:pt x="72" y="194"/>
                  </a:lnTo>
                  <a:close/>
                  <a:moveTo>
                    <a:pt x="72" y="192"/>
                  </a:moveTo>
                  <a:lnTo>
                    <a:pt x="72" y="194"/>
                  </a:lnTo>
                  <a:lnTo>
                    <a:pt x="72" y="192"/>
                  </a:lnTo>
                  <a:close/>
                  <a:moveTo>
                    <a:pt x="64" y="196"/>
                  </a:moveTo>
                  <a:lnTo>
                    <a:pt x="64" y="198"/>
                  </a:lnTo>
                  <a:lnTo>
                    <a:pt x="64" y="196"/>
                  </a:lnTo>
                  <a:close/>
                  <a:moveTo>
                    <a:pt x="70" y="194"/>
                  </a:moveTo>
                  <a:lnTo>
                    <a:pt x="68" y="194"/>
                  </a:lnTo>
                  <a:lnTo>
                    <a:pt x="70" y="194"/>
                  </a:lnTo>
                  <a:close/>
                  <a:moveTo>
                    <a:pt x="60" y="196"/>
                  </a:moveTo>
                  <a:lnTo>
                    <a:pt x="60" y="198"/>
                  </a:lnTo>
                  <a:lnTo>
                    <a:pt x="60" y="200"/>
                  </a:lnTo>
                  <a:lnTo>
                    <a:pt x="60" y="198"/>
                  </a:lnTo>
                  <a:lnTo>
                    <a:pt x="60" y="196"/>
                  </a:lnTo>
                  <a:close/>
                  <a:moveTo>
                    <a:pt x="68" y="192"/>
                  </a:moveTo>
                  <a:lnTo>
                    <a:pt x="68" y="194"/>
                  </a:lnTo>
                  <a:lnTo>
                    <a:pt x="68" y="192"/>
                  </a:lnTo>
                  <a:close/>
                  <a:moveTo>
                    <a:pt x="88" y="186"/>
                  </a:moveTo>
                  <a:lnTo>
                    <a:pt x="88" y="186"/>
                  </a:lnTo>
                  <a:lnTo>
                    <a:pt x="86" y="186"/>
                  </a:lnTo>
                  <a:lnTo>
                    <a:pt x="88" y="186"/>
                  </a:lnTo>
                  <a:lnTo>
                    <a:pt x="88" y="186"/>
                  </a:lnTo>
                  <a:close/>
                  <a:moveTo>
                    <a:pt x="60" y="196"/>
                  </a:moveTo>
                  <a:lnTo>
                    <a:pt x="58" y="196"/>
                  </a:lnTo>
                  <a:lnTo>
                    <a:pt x="60" y="196"/>
                  </a:lnTo>
                  <a:lnTo>
                    <a:pt x="58" y="196"/>
                  </a:lnTo>
                  <a:lnTo>
                    <a:pt x="58" y="198"/>
                  </a:lnTo>
                  <a:lnTo>
                    <a:pt x="60" y="198"/>
                  </a:lnTo>
                  <a:lnTo>
                    <a:pt x="60" y="196"/>
                  </a:lnTo>
                  <a:lnTo>
                    <a:pt x="60" y="198"/>
                  </a:lnTo>
                  <a:lnTo>
                    <a:pt x="58" y="198"/>
                  </a:lnTo>
                  <a:lnTo>
                    <a:pt x="58" y="196"/>
                  </a:lnTo>
                  <a:lnTo>
                    <a:pt x="60" y="196"/>
                  </a:lnTo>
                  <a:close/>
                  <a:moveTo>
                    <a:pt x="76" y="188"/>
                  </a:moveTo>
                  <a:lnTo>
                    <a:pt x="76" y="190"/>
                  </a:lnTo>
                  <a:lnTo>
                    <a:pt x="76" y="188"/>
                  </a:lnTo>
                  <a:close/>
                  <a:moveTo>
                    <a:pt x="78" y="188"/>
                  </a:moveTo>
                  <a:lnTo>
                    <a:pt x="76" y="188"/>
                  </a:lnTo>
                  <a:lnTo>
                    <a:pt x="78" y="188"/>
                  </a:lnTo>
                  <a:close/>
                  <a:moveTo>
                    <a:pt x="60" y="196"/>
                  </a:moveTo>
                  <a:lnTo>
                    <a:pt x="60" y="194"/>
                  </a:lnTo>
                  <a:lnTo>
                    <a:pt x="60" y="196"/>
                  </a:lnTo>
                  <a:close/>
                  <a:moveTo>
                    <a:pt x="72" y="192"/>
                  </a:moveTo>
                  <a:lnTo>
                    <a:pt x="72" y="190"/>
                  </a:lnTo>
                  <a:lnTo>
                    <a:pt x="72" y="192"/>
                  </a:lnTo>
                  <a:close/>
                  <a:moveTo>
                    <a:pt x="58" y="194"/>
                  </a:moveTo>
                  <a:lnTo>
                    <a:pt x="58" y="196"/>
                  </a:lnTo>
                  <a:lnTo>
                    <a:pt x="58" y="194"/>
                  </a:lnTo>
                  <a:lnTo>
                    <a:pt x="60" y="194"/>
                  </a:lnTo>
                  <a:lnTo>
                    <a:pt x="58" y="194"/>
                  </a:lnTo>
                  <a:close/>
                  <a:moveTo>
                    <a:pt x="76" y="190"/>
                  </a:moveTo>
                  <a:lnTo>
                    <a:pt x="76" y="188"/>
                  </a:lnTo>
                  <a:lnTo>
                    <a:pt x="76" y="190"/>
                  </a:lnTo>
                  <a:close/>
                  <a:moveTo>
                    <a:pt x="64" y="196"/>
                  </a:moveTo>
                  <a:lnTo>
                    <a:pt x="64" y="194"/>
                  </a:lnTo>
                  <a:lnTo>
                    <a:pt x="66" y="194"/>
                  </a:lnTo>
                  <a:lnTo>
                    <a:pt x="64" y="194"/>
                  </a:lnTo>
                  <a:lnTo>
                    <a:pt x="66" y="194"/>
                  </a:lnTo>
                  <a:lnTo>
                    <a:pt x="64" y="194"/>
                  </a:lnTo>
                  <a:lnTo>
                    <a:pt x="66" y="192"/>
                  </a:lnTo>
                  <a:lnTo>
                    <a:pt x="66" y="194"/>
                  </a:lnTo>
                  <a:lnTo>
                    <a:pt x="66" y="192"/>
                  </a:lnTo>
                  <a:lnTo>
                    <a:pt x="66" y="194"/>
                  </a:lnTo>
                  <a:lnTo>
                    <a:pt x="64" y="194"/>
                  </a:lnTo>
                  <a:lnTo>
                    <a:pt x="64" y="196"/>
                  </a:lnTo>
                  <a:close/>
                  <a:moveTo>
                    <a:pt x="68" y="192"/>
                  </a:moveTo>
                  <a:lnTo>
                    <a:pt x="68" y="190"/>
                  </a:lnTo>
                  <a:lnTo>
                    <a:pt x="68" y="192"/>
                  </a:lnTo>
                  <a:close/>
                  <a:moveTo>
                    <a:pt x="62" y="192"/>
                  </a:moveTo>
                  <a:lnTo>
                    <a:pt x="62" y="194"/>
                  </a:lnTo>
                  <a:lnTo>
                    <a:pt x="62" y="192"/>
                  </a:lnTo>
                  <a:close/>
                  <a:moveTo>
                    <a:pt x="66" y="190"/>
                  </a:moveTo>
                  <a:lnTo>
                    <a:pt x="66" y="192"/>
                  </a:lnTo>
                  <a:lnTo>
                    <a:pt x="66" y="190"/>
                  </a:lnTo>
                  <a:close/>
                  <a:moveTo>
                    <a:pt x="76" y="188"/>
                  </a:moveTo>
                  <a:lnTo>
                    <a:pt x="76" y="186"/>
                  </a:lnTo>
                  <a:lnTo>
                    <a:pt x="76" y="188"/>
                  </a:lnTo>
                  <a:close/>
                  <a:moveTo>
                    <a:pt x="62" y="192"/>
                  </a:moveTo>
                  <a:lnTo>
                    <a:pt x="64" y="192"/>
                  </a:lnTo>
                  <a:lnTo>
                    <a:pt x="62" y="192"/>
                  </a:lnTo>
                  <a:close/>
                  <a:moveTo>
                    <a:pt x="78" y="186"/>
                  </a:moveTo>
                  <a:lnTo>
                    <a:pt x="78" y="186"/>
                  </a:lnTo>
                  <a:lnTo>
                    <a:pt x="78" y="186"/>
                  </a:lnTo>
                  <a:close/>
                  <a:moveTo>
                    <a:pt x="70" y="188"/>
                  </a:moveTo>
                  <a:lnTo>
                    <a:pt x="70" y="190"/>
                  </a:lnTo>
                  <a:lnTo>
                    <a:pt x="70" y="188"/>
                  </a:lnTo>
                  <a:close/>
                  <a:moveTo>
                    <a:pt x="102" y="178"/>
                  </a:moveTo>
                  <a:lnTo>
                    <a:pt x="102" y="180"/>
                  </a:lnTo>
                  <a:lnTo>
                    <a:pt x="102" y="178"/>
                  </a:lnTo>
                  <a:close/>
                  <a:moveTo>
                    <a:pt x="68" y="190"/>
                  </a:moveTo>
                  <a:lnTo>
                    <a:pt x="66" y="190"/>
                  </a:lnTo>
                  <a:lnTo>
                    <a:pt x="68" y="190"/>
                  </a:lnTo>
                  <a:lnTo>
                    <a:pt x="66" y="190"/>
                  </a:lnTo>
                  <a:lnTo>
                    <a:pt x="68" y="190"/>
                  </a:lnTo>
                  <a:close/>
                  <a:moveTo>
                    <a:pt x="64" y="192"/>
                  </a:moveTo>
                  <a:lnTo>
                    <a:pt x="62" y="192"/>
                  </a:lnTo>
                  <a:lnTo>
                    <a:pt x="62" y="190"/>
                  </a:lnTo>
                  <a:lnTo>
                    <a:pt x="64" y="190"/>
                  </a:lnTo>
                  <a:lnTo>
                    <a:pt x="64" y="192"/>
                  </a:lnTo>
                  <a:close/>
                  <a:moveTo>
                    <a:pt x="76" y="186"/>
                  </a:moveTo>
                  <a:lnTo>
                    <a:pt x="76" y="186"/>
                  </a:lnTo>
                  <a:lnTo>
                    <a:pt x="76" y="186"/>
                  </a:lnTo>
                  <a:close/>
                  <a:moveTo>
                    <a:pt x="66" y="190"/>
                  </a:moveTo>
                  <a:lnTo>
                    <a:pt x="66" y="188"/>
                  </a:lnTo>
                  <a:lnTo>
                    <a:pt x="66" y="190"/>
                  </a:lnTo>
                  <a:close/>
                  <a:moveTo>
                    <a:pt x="78" y="186"/>
                  </a:moveTo>
                  <a:lnTo>
                    <a:pt x="76" y="186"/>
                  </a:lnTo>
                  <a:lnTo>
                    <a:pt x="78" y="186"/>
                  </a:lnTo>
                  <a:close/>
                  <a:moveTo>
                    <a:pt x="74" y="186"/>
                  </a:moveTo>
                  <a:lnTo>
                    <a:pt x="76" y="186"/>
                  </a:lnTo>
                  <a:lnTo>
                    <a:pt x="76" y="188"/>
                  </a:lnTo>
                  <a:lnTo>
                    <a:pt x="76" y="190"/>
                  </a:lnTo>
                  <a:lnTo>
                    <a:pt x="76" y="188"/>
                  </a:lnTo>
                  <a:lnTo>
                    <a:pt x="74" y="188"/>
                  </a:lnTo>
                  <a:lnTo>
                    <a:pt x="74" y="186"/>
                  </a:lnTo>
                  <a:lnTo>
                    <a:pt x="74" y="188"/>
                  </a:lnTo>
                  <a:lnTo>
                    <a:pt x="74" y="186"/>
                  </a:lnTo>
                  <a:lnTo>
                    <a:pt x="74" y="188"/>
                  </a:lnTo>
                  <a:lnTo>
                    <a:pt x="74" y="186"/>
                  </a:lnTo>
                  <a:lnTo>
                    <a:pt x="74" y="188"/>
                  </a:lnTo>
                  <a:lnTo>
                    <a:pt x="74" y="186"/>
                  </a:lnTo>
                  <a:close/>
                  <a:moveTo>
                    <a:pt x="66" y="188"/>
                  </a:moveTo>
                  <a:lnTo>
                    <a:pt x="66" y="190"/>
                  </a:lnTo>
                  <a:lnTo>
                    <a:pt x="68" y="190"/>
                  </a:lnTo>
                  <a:lnTo>
                    <a:pt x="68" y="192"/>
                  </a:lnTo>
                  <a:lnTo>
                    <a:pt x="68" y="194"/>
                  </a:lnTo>
                  <a:lnTo>
                    <a:pt x="66" y="194"/>
                  </a:lnTo>
                  <a:lnTo>
                    <a:pt x="66" y="192"/>
                  </a:lnTo>
                  <a:lnTo>
                    <a:pt x="66" y="190"/>
                  </a:lnTo>
                  <a:lnTo>
                    <a:pt x="66" y="192"/>
                  </a:lnTo>
                  <a:lnTo>
                    <a:pt x="66" y="194"/>
                  </a:lnTo>
                  <a:lnTo>
                    <a:pt x="66" y="192"/>
                  </a:lnTo>
                  <a:lnTo>
                    <a:pt x="64" y="192"/>
                  </a:lnTo>
                  <a:lnTo>
                    <a:pt x="64" y="190"/>
                  </a:lnTo>
                  <a:lnTo>
                    <a:pt x="66" y="190"/>
                  </a:lnTo>
                  <a:lnTo>
                    <a:pt x="64" y="190"/>
                  </a:lnTo>
                  <a:lnTo>
                    <a:pt x="66" y="190"/>
                  </a:lnTo>
                  <a:lnTo>
                    <a:pt x="64" y="190"/>
                  </a:lnTo>
                  <a:lnTo>
                    <a:pt x="66" y="190"/>
                  </a:lnTo>
                  <a:lnTo>
                    <a:pt x="66" y="192"/>
                  </a:lnTo>
                  <a:lnTo>
                    <a:pt x="66" y="190"/>
                  </a:lnTo>
                  <a:lnTo>
                    <a:pt x="66" y="188"/>
                  </a:lnTo>
                  <a:lnTo>
                    <a:pt x="66" y="190"/>
                  </a:lnTo>
                  <a:lnTo>
                    <a:pt x="66" y="188"/>
                  </a:lnTo>
                  <a:lnTo>
                    <a:pt x="66" y="190"/>
                  </a:lnTo>
                  <a:lnTo>
                    <a:pt x="66" y="188"/>
                  </a:lnTo>
                  <a:close/>
                  <a:moveTo>
                    <a:pt x="68" y="188"/>
                  </a:moveTo>
                  <a:lnTo>
                    <a:pt x="66" y="188"/>
                  </a:lnTo>
                  <a:lnTo>
                    <a:pt x="68" y="188"/>
                  </a:lnTo>
                  <a:close/>
                  <a:moveTo>
                    <a:pt x="76" y="186"/>
                  </a:moveTo>
                  <a:lnTo>
                    <a:pt x="78" y="186"/>
                  </a:lnTo>
                  <a:lnTo>
                    <a:pt x="78" y="186"/>
                  </a:lnTo>
                  <a:lnTo>
                    <a:pt x="76" y="186"/>
                  </a:lnTo>
                  <a:lnTo>
                    <a:pt x="76" y="186"/>
                  </a:lnTo>
                  <a:close/>
                  <a:moveTo>
                    <a:pt x="100" y="176"/>
                  </a:moveTo>
                  <a:lnTo>
                    <a:pt x="102" y="176"/>
                  </a:lnTo>
                  <a:lnTo>
                    <a:pt x="100" y="176"/>
                  </a:lnTo>
                  <a:lnTo>
                    <a:pt x="102" y="176"/>
                  </a:lnTo>
                  <a:lnTo>
                    <a:pt x="102" y="178"/>
                  </a:lnTo>
                  <a:lnTo>
                    <a:pt x="100" y="178"/>
                  </a:lnTo>
                  <a:lnTo>
                    <a:pt x="100" y="176"/>
                  </a:lnTo>
                  <a:close/>
                  <a:moveTo>
                    <a:pt x="86" y="182"/>
                  </a:moveTo>
                  <a:lnTo>
                    <a:pt x="86" y="184"/>
                  </a:lnTo>
                  <a:lnTo>
                    <a:pt x="86" y="182"/>
                  </a:lnTo>
                  <a:lnTo>
                    <a:pt x="84" y="182"/>
                  </a:lnTo>
                  <a:lnTo>
                    <a:pt x="86" y="182"/>
                  </a:lnTo>
                  <a:lnTo>
                    <a:pt x="84" y="182"/>
                  </a:lnTo>
                  <a:lnTo>
                    <a:pt x="86" y="182"/>
                  </a:lnTo>
                  <a:close/>
                  <a:moveTo>
                    <a:pt x="70" y="186"/>
                  </a:moveTo>
                  <a:lnTo>
                    <a:pt x="72" y="186"/>
                  </a:lnTo>
                  <a:lnTo>
                    <a:pt x="72" y="188"/>
                  </a:lnTo>
                  <a:lnTo>
                    <a:pt x="72" y="190"/>
                  </a:lnTo>
                  <a:lnTo>
                    <a:pt x="72" y="188"/>
                  </a:lnTo>
                  <a:lnTo>
                    <a:pt x="72" y="186"/>
                  </a:lnTo>
                  <a:lnTo>
                    <a:pt x="74" y="186"/>
                  </a:lnTo>
                  <a:lnTo>
                    <a:pt x="74" y="188"/>
                  </a:lnTo>
                  <a:lnTo>
                    <a:pt x="74" y="190"/>
                  </a:lnTo>
                  <a:lnTo>
                    <a:pt x="74" y="192"/>
                  </a:lnTo>
                  <a:lnTo>
                    <a:pt x="72" y="192"/>
                  </a:lnTo>
                  <a:lnTo>
                    <a:pt x="74" y="192"/>
                  </a:lnTo>
                  <a:lnTo>
                    <a:pt x="72" y="192"/>
                  </a:lnTo>
                  <a:lnTo>
                    <a:pt x="74" y="192"/>
                  </a:lnTo>
                  <a:lnTo>
                    <a:pt x="74" y="190"/>
                  </a:lnTo>
                  <a:lnTo>
                    <a:pt x="72" y="190"/>
                  </a:lnTo>
                  <a:lnTo>
                    <a:pt x="72" y="192"/>
                  </a:lnTo>
                  <a:lnTo>
                    <a:pt x="72" y="190"/>
                  </a:lnTo>
                  <a:lnTo>
                    <a:pt x="72" y="192"/>
                  </a:lnTo>
                  <a:lnTo>
                    <a:pt x="72" y="190"/>
                  </a:lnTo>
                  <a:lnTo>
                    <a:pt x="72" y="192"/>
                  </a:lnTo>
                  <a:lnTo>
                    <a:pt x="72" y="190"/>
                  </a:lnTo>
                  <a:lnTo>
                    <a:pt x="72" y="188"/>
                  </a:lnTo>
                  <a:lnTo>
                    <a:pt x="70" y="188"/>
                  </a:lnTo>
                  <a:lnTo>
                    <a:pt x="70" y="186"/>
                  </a:lnTo>
                  <a:lnTo>
                    <a:pt x="72" y="186"/>
                  </a:lnTo>
                  <a:lnTo>
                    <a:pt x="70" y="186"/>
                  </a:lnTo>
                  <a:lnTo>
                    <a:pt x="72" y="186"/>
                  </a:lnTo>
                  <a:lnTo>
                    <a:pt x="70" y="186"/>
                  </a:lnTo>
                  <a:lnTo>
                    <a:pt x="72" y="186"/>
                  </a:lnTo>
                  <a:lnTo>
                    <a:pt x="70" y="186"/>
                  </a:lnTo>
                  <a:close/>
                  <a:moveTo>
                    <a:pt x="84" y="182"/>
                  </a:moveTo>
                  <a:lnTo>
                    <a:pt x="86" y="182"/>
                  </a:lnTo>
                  <a:lnTo>
                    <a:pt x="84" y="182"/>
                  </a:lnTo>
                  <a:close/>
                  <a:moveTo>
                    <a:pt x="72" y="186"/>
                  </a:moveTo>
                  <a:lnTo>
                    <a:pt x="70" y="186"/>
                  </a:lnTo>
                  <a:lnTo>
                    <a:pt x="72" y="186"/>
                  </a:lnTo>
                  <a:close/>
                  <a:moveTo>
                    <a:pt x="72" y="186"/>
                  </a:moveTo>
                  <a:lnTo>
                    <a:pt x="72" y="186"/>
                  </a:lnTo>
                  <a:lnTo>
                    <a:pt x="72" y="186"/>
                  </a:lnTo>
                  <a:close/>
                  <a:moveTo>
                    <a:pt x="102" y="176"/>
                  </a:moveTo>
                  <a:lnTo>
                    <a:pt x="100" y="176"/>
                  </a:lnTo>
                  <a:lnTo>
                    <a:pt x="102" y="176"/>
                  </a:lnTo>
                  <a:close/>
                  <a:moveTo>
                    <a:pt x="86" y="182"/>
                  </a:moveTo>
                  <a:lnTo>
                    <a:pt x="86" y="180"/>
                  </a:lnTo>
                  <a:lnTo>
                    <a:pt x="86" y="182"/>
                  </a:lnTo>
                  <a:close/>
                  <a:moveTo>
                    <a:pt x="72" y="186"/>
                  </a:moveTo>
                  <a:lnTo>
                    <a:pt x="72" y="186"/>
                  </a:lnTo>
                  <a:lnTo>
                    <a:pt x="72" y="186"/>
                  </a:lnTo>
                  <a:close/>
                  <a:moveTo>
                    <a:pt x="80" y="184"/>
                  </a:moveTo>
                  <a:lnTo>
                    <a:pt x="80" y="182"/>
                  </a:lnTo>
                  <a:lnTo>
                    <a:pt x="80" y="184"/>
                  </a:lnTo>
                  <a:close/>
                  <a:moveTo>
                    <a:pt x="92" y="178"/>
                  </a:moveTo>
                  <a:lnTo>
                    <a:pt x="92" y="180"/>
                  </a:lnTo>
                  <a:lnTo>
                    <a:pt x="92" y="178"/>
                  </a:lnTo>
                  <a:close/>
                  <a:moveTo>
                    <a:pt x="84" y="180"/>
                  </a:moveTo>
                  <a:lnTo>
                    <a:pt x="84" y="182"/>
                  </a:lnTo>
                  <a:lnTo>
                    <a:pt x="84" y="180"/>
                  </a:lnTo>
                  <a:close/>
                  <a:moveTo>
                    <a:pt x="68" y="186"/>
                  </a:moveTo>
                  <a:lnTo>
                    <a:pt x="70" y="186"/>
                  </a:lnTo>
                  <a:lnTo>
                    <a:pt x="70" y="186"/>
                  </a:lnTo>
                  <a:lnTo>
                    <a:pt x="70" y="186"/>
                  </a:lnTo>
                  <a:lnTo>
                    <a:pt x="70" y="186"/>
                  </a:lnTo>
                  <a:lnTo>
                    <a:pt x="70" y="186"/>
                  </a:lnTo>
                  <a:lnTo>
                    <a:pt x="70" y="186"/>
                  </a:lnTo>
                  <a:lnTo>
                    <a:pt x="70" y="186"/>
                  </a:lnTo>
                  <a:lnTo>
                    <a:pt x="70" y="186"/>
                  </a:lnTo>
                  <a:lnTo>
                    <a:pt x="72" y="186"/>
                  </a:lnTo>
                  <a:lnTo>
                    <a:pt x="70" y="186"/>
                  </a:lnTo>
                  <a:lnTo>
                    <a:pt x="70" y="188"/>
                  </a:lnTo>
                  <a:lnTo>
                    <a:pt x="72" y="188"/>
                  </a:lnTo>
                  <a:lnTo>
                    <a:pt x="70" y="188"/>
                  </a:lnTo>
                  <a:lnTo>
                    <a:pt x="70" y="190"/>
                  </a:lnTo>
                  <a:lnTo>
                    <a:pt x="72" y="190"/>
                  </a:lnTo>
                  <a:lnTo>
                    <a:pt x="70" y="190"/>
                  </a:lnTo>
                  <a:lnTo>
                    <a:pt x="70" y="188"/>
                  </a:lnTo>
                  <a:lnTo>
                    <a:pt x="70" y="186"/>
                  </a:lnTo>
                  <a:lnTo>
                    <a:pt x="68" y="186"/>
                  </a:lnTo>
                  <a:lnTo>
                    <a:pt x="68" y="186"/>
                  </a:lnTo>
                  <a:close/>
                  <a:moveTo>
                    <a:pt x="74" y="186"/>
                  </a:moveTo>
                  <a:lnTo>
                    <a:pt x="74" y="184"/>
                  </a:lnTo>
                  <a:lnTo>
                    <a:pt x="74" y="186"/>
                  </a:lnTo>
                  <a:close/>
                  <a:moveTo>
                    <a:pt x="88" y="180"/>
                  </a:moveTo>
                  <a:lnTo>
                    <a:pt x="86" y="180"/>
                  </a:lnTo>
                  <a:lnTo>
                    <a:pt x="88" y="180"/>
                  </a:lnTo>
                  <a:close/>
                  <a:moveTo>
                    <a:pt x="82" y="182"/>
                  </a:moveTo>
                  <a:lnTo>
                    <a:pt x="82" y="180"/>
                  </a:lnTo>
                  <a:lnTo>
                    <a:pt x="82" y="182"/>
                  </a:lnTo>
                  <a:close/>
                  <a:moveTo>
                    <a:pt x="82" y="182"/>
                  </a:moveTo>
                  <a:lnTo>
                    <a:pt x="82" y="180"/>
                  </a:lnTo>
                  <a:lnTo>
                    <a:pt x="82" y="182"/>
                  </a:lnTo>
                  <a:close/>
                  <a:moveTo>
                    <a:pt x="80" y="182"/>
                  </a:moveTo>
                  <a:lnTo>
                    <a:pt x="80" y="180"/>
                  </a:lnTo>
                  <a:lnTo>
                    <a:pt x="80" y="182"/>
                  </a:lnTo>
                  <a:lnTo>
                    <a:pt x="80" y="180"/>
                  </a:lnTo>
                  <a:lnTo>
                    <a:pt x="80" y="182"/>
                  </a:lnTo>
                  <a:close/>
                  <a:moveTo>
                    <a:pt x="84" y="178"/>
                  </a:moveTo>
                  <a:lnTo>
                    <a:pt x="84" y="180"/>
                  </a:lnTo>
                  <a:lnTo>
                    <a:pt x="84" y="178"/>
                  </a:lnTo>
                  <a:close/>
                  <a:moveTo>
                    <a:pt x="86" y="178"/>
                  </a:moveTo>
                  <a:lnTo>
                    <a:pt x="86" y="180"/>
                  </a:lnTo>
                  <a:lnTo>
                    <a:pt x="86" y="178"/>
                  </a:lnTo>
                  <a:close/>
                  <a:moveTo>
                    <a:pt x="72" y="184"/>
                  </a:moveTo>
                  <a:lnTo>
                    <a:pt x="72" y="186"/>
                  </a:lnTo>
                  <a:lnTo>
                    <a:pt x="72" y="184"/>
                  </a:lnTo>
                  <a:close/>
                  <a:moveTo>
                    <a:pt x="84" y="178"/>
                  </a:moveTo>
                  <a:lnTo>
                    <a:pt x="86" y="178"/>
                  </a:lnTo>
                  <a:lnTo>
                    <a:pt x="84" y="178"/>
                  </a:lnTo>
                  <a:close/>
                  <a:moveTo>
                    <a:pt x="82" y="180"/>
                  </a:moveTo>
                  <a:lnTo>
                    <a:pt x="84" y="180"/>
                  </a:lnTo>
                  <a:lnTo>
                    <a:pt x="82" y="180"/>
                  </a:lnTo>
                  <a:close/>
                  <a:moveTo>
                    <a:pt x="80" y="180"/>
                  </a:moveTo>
                  <a:lnTo>
                    <a:pt x="80" y="182"/>
                  </a:lnTo>
                  <a:lnTo>
                    <a:pt x="80" y="180"/>
                  </a:lnTo>
                  <a:close/>
                  <a:moveTo>
                    <a:pt x="66" y="184"/>
                  </a:moveTo>
                  <a:lnTo>
                    <a:pt x="68" y="184"/>
                  </a:lnTo>
                  <a:lnTo>
                    <a:pt x="68" y="186"/>
                  </a:lnTo>
                  <a:lnTo>
                    <a:pt x="66" y="186"/>
                  </a:lnTo>
                  <a:lnTo>
                    <a:pt x="66" y="184"/>
                  </a:lnTo>
                  <a:close/>
                  <a:moveTo>
                    <a:pt x="66" y="184"/>
                  </a:moveTo>
                  <a:lnTo>
                    <a:pt x="66" y="186"/>
                  </a:lnTo>
                  <a:lnTo>
                    <a:pt x="66" y="184"/>
                  </a:lnTo>
                  <a:close/>
                  <a:moveTo>
                    <a:pt x="82" y="178"/>
                  </a:moveTo>
                  <a:lnTo>
                    <a:pt x="84" y="178"/>
                  </a:lnTo>
                  <a:lnTo>
                    <a:pt x="82" y="178"/>
                  </a:lnTo>
                  <a:close/>
                  <a:moveTo>
                    <a:pt x="80" y="180"/>
                  </a:moveTo>
                  <a:lnTo>
                    <a:pt x="80" y="178"/>
                  </a:lnTo>
                  <a:lnTo>
                    <a:pt x="80" y="180"/>
                  </a:lnTo>
                  <a:close/>
                  <a:moveTo>
                    <a:pt x="68" y="184"/>
                  </a:moveTo>
                  <a:lnTo>
                    <a:pt x="66" y="184"/>
                  </a:lnTo>
                  <a:lnTo>
                    <a:pt x="68" y="184"/>
                  </a:lnTo>
                  <a:lnTo>
                    <a:pt x="66" y="184"/>
                  </a:lnTo>
                  <a:lnTo>
                    <a:pt x="68" y="184"/>
                  </a:lnTo>
                  <a:close/>
                  <a:moveTo>
                    <a:pt x="82" y="178"/>
                  </a:moveTo>
                  <a:lnTo>
                    <a:pt x="82" y="180"/>
                  </a:lnTo>
                  <a:lnTo>
                    <a:pt x="82" y="178"/>
                  </a:lnTo>
                  <a:lnTo>
                    <a:pt x="82" y="180"/>
                  </a:lnTo>
                  <a:lnTo>
                    <a:pt x="82" y="178"/>
                  </a:lnTo>
                  <a:close/>
                  <a:moveTo>
                    <a:pt x="84" y="178"/>
                  </a:moveTo>
                  <a:lnTo>
                    <a:pt x="84" y="176"/>
                  </a:lnTo>
                  <a:lnTo>
                    <a:pt x="84" y="178"/>
                  </a:lnTo>
                  <a:lnTo>
                    <a:pt x="84" y="176"/>
                  </a:lnTo>
                  <a:lnTo>
                    <a:pt x="84" y="178"/>
                  </a:lnTo>
                  <a:close/>
                  <a:moveTo>
                    <a:pt x="80" y="178"/>
                  </a:moveTo>
                  <a:lnTo>
                    <a:pt x="80" y="180"/>
                  </a:lnTo>
                  <a:lnTo>
                    <a:pt x="80" y="178"/>
                  </a:lnTo>
                  <a:close/>
                  <a:moveTo>
                    <a:pt x="88" y="176"/>
                  </a:moveTo>
                  <a:lnTo>
                    <a:pt x="88" y="174"/>
                  </a:lnTo>
                  <a:lnTo>
                    <a:pt x="88" y="176"/>
                  </a:lnTo>
                  <a:close/>
                  <a:moveTo>
                    <a:pt x="80" y="178"/>
                  </a:moveTo>
                  <a:lnTo>
                    <a:pt x="78" y="178"/>
                  </a:lnTo>
                  <a:lnTo>
                    <a:pt x="80" y="178"/>
                  </a:lnTo>
                  <a:close/>
                  <a:moveTo>
                    <a:pt x="92" y="174"/>
                  </a:moveTo>
                  <a:lnTo>
                    <a:pt x="90" y="174"/>
                  </a:lnTo>
                  <a:lnTo>
                    <a:pt x="92" y="174"/>
                  </a:lnTo>
                  <a:close/>
                  <a:moveTo>
                    <a:pt x="72" y="180"/>
                  </a:moveTo>
                  <a:lnTo>
                    <a:pt x="72" y="182"/>
                  </a:lnTo>
                  <a:lnTo>
                    <a:pt x="72" y="184"/>
                  </a:lnTo>
                  <a:lnTo>
                    <a:pt x="72" y="186"/>
                  </a:lnTo>
                  <a:lnTo>
                    <a:pt x="72" y="186"/>
                  </a:lnTo>
                  <a:lnTo>
                    <a:pt x="74" y="186"/>
                  </a:lnTo>
                  <a:lnTo>
                    <a:pt x="72" y="186"/>
                  </a:lnTo>
                  <a:lnTo>
                    <a:pt x="74" y="186"/>
                  </a:lnTo>
                  <a:lnTo>
                    <a:pt x="72" y="186"/>
                  </a:lnTo>
                  <a:lnTo>
                    <a:pt x="74" y="186"/>
                  </a:lnTo>
                  <a:lnTo>
                    <a:pt x="72" y="186"/>
                  </a:lnTo>
                  <a:lnTo>
                    <a:pt x="72" y="186"/>
                  </a:lnTo>
                  <a:lnTo>
                    <a:pt x="72" y="184"/>
                  </a:lnTo>
                  <a:lnTo>
                    <a:pt x="72" y="182"/>
                  </a:lnTo>
                  <a:lnTo>
                    <a:pt x="72" y="180"/>
                  </a:lnTo>
                  <a:close/>
                  <a:moveTo>
                    <a:pt x="92" y="172"/>
                  </a:moveTo>
                  <a:lnTo>
                    <a:pt x="92" y="174"/>
                  </a:lnTo>
                  <a:lnTo>
                    <a:pt x="92" y="172"/>
                  </a:lnTo>
                  <a:lnTo>
                    <a:pt x="92" y="174"/>
                  </a:lnTo>
                  <a:lnTo>
                    <a:pt x="92" y="172"/>
                  </a:lnTo>
                  <a:close/>
                  <a:moveTo>
                    <a:pt x="90" y="174"/>
                  </a:moveTo>
                  <a:lnTo>
                    <a:pt x="88" y="174"/>
                  </a:lnTo>
                  <a:lnTo>
                    <a:pt x="90" y="174"/>
                  </a:lnTo>
                  <a:lnTo>
                    <a:pt x="88" y="174"/>
                  </a:lnTo>
                  <a:lnTo>
                    <a:pt x="90" y="174"/>
                  </a:lnTo>
                  <a:close/>
                  <a:moveTo>
                    <a:pt x="90" y="174"/>
                  </a:moveTo>
                  <a:lnTo>
                    <a:pt x="90" y="172"/>
                  </a:lnTo>
                  <a:lnTo>
                    <a:pt x="90" y="174"/>
                  </a:lnTo>
                  <a:lnTo>
                    <a:pt x="90" y="172"/>
                  </a:lnTo>
                  <a:lnTo>
                    <a:pt x="90" y="174"/>
                  </a:lnTo>
                  <a:close/>
                  <a:moveTo>
                    <a:pt x="80" y="176"/>
                  </a:moveTo>
                  <a:lnTo>
                    <a:pt x="80" y="178"/>
                  </a:lnTo>
                  <a:lnTo>
                    <a:pt x="80" y="176"/>
                  </a:lnTo>
                  <a:close/>
                  <a:moveTo>
                    <a:pt x="82" y="176"/>
                  </a:moveTo>
                  <a:lnTo>
                    <a:pt x="80" y="176"/>
                  </a:lnTo>
                  <a:lnTo>
                    <a:pt x="82" y="176"/>
                  </a:lnTo>
                  <a:close/>
                  <a:moveTo>
                    <a:pt x="72" y="178"/>
                  </a:moveTo>
                  <a:lnTo>
                    <a:pt x="74" y="178"/>
                  </a:lnTo>
                  <a:lnTo>
                    <a:pt x="72" y="178"/>
                  </a:lnTo>
                  <a:close/>
                  <a:moveTo>
                    <a:pt x="100" y="168"/>
                  </a:moveTo>
                  <a:lnTo>
                    <a:pt x="102" y="168"/>
                  </a:lnTo>
                  <a:lnTo>
                    <a:pt x="100" y="168"/>
                  </a:lnTo>
                  <a:close/>
                  <a:moveTo>
                    <a:pt x="80" y="176"/>
                  </a:moveTo>
                  <a:lnTo>
                    <a:pt x="80" y="174"/>
                  </a:lnTo>
                  <a:lnTo>
                    <a:pt x="80" y="176"/>
                  </a:lnTo>
                  <a:close/>
                  <a:moveTo>
                    <a:pt x="100" y="166"/>
                  </a:moveTo>
                  <a:lnTo>
                    <a:pt x="100" y="168"/>
                  </a:lnTo>
                  <a:lnTo>
                    <a:pt x="100" y="166"/>
                  </a:lnTo>
                  <a:close/>
                  <a:moveTo>
                    <a:pt x="98" y="168"/>
                  </a:moveTo>
                  <a:lnTo>
                    <a:pt x="96" y="168"/>
                  </a:lnTo>
                  <a:lnTo>
                    <a:pt x="98" y="168"/>
                  </a:lnTo>
                  <a:close/>
                  <a:moveTo>
                    <a:pt x="98" y="168"/>
                  </a:moveTo>
                  <a:lnTo>
                    <a:pt x="100" y="168"/>
                  </a:lnTo>
                  <a:lnTo>
                    <a:pt x="98" y="168"/>
                  </a:lnTo>
                  <a:close/>
                  <a:moveTo>
                    <a:pt x="110" y="162"/>
                  </a:moveTo>
                  <a:lnTo>
                    <a:pt x="110" y="164"/>
                  </a:lnTo>
                  <a:lnTo>
                    <a:pt x="110" y="162"/>
                  </a:lnTo>
                  <a:close/>
                  <a:moveTo>
                    <a:pt x="102" y="166"/>
                  </a:moveTo>
                  <a:lnTo>
                    <a:pt x="100" y="166"/>
                  </a:lnTo>
                  <a:lnTo>
                    <a:pt x="102" y="166"/>
                  </a:lnTo>
                  <a:close/>
                  <a:moveTo>
                    <a:pt x="96" y="168"/>
                  </a:moveTo>
                  <a:lnTo>
                    <a:pt x="96" y="166"/>
                  </a:lnTo>
                  <a:lnTo>
                    <a:pt x="96" y="168"/>
                  </a:lnTo>
                  <a:close/>
                  <a:moveTo>
                    <a:pt x="96" y="168"/>
                  </a:moveTo>
                  <a:lnTo>
                    <a:pt x="96" y="166"/>
                  </a:lnTo>
                  <a:lnTo>
                    <a:pt x="96" y="168"/>
                  </a:lnTo>
                  <a:lnTo>
                    <a:pt x="96" y="166"/>
                  </a:lnTo>
                  <a:lnTo>
                    <a:pt x="96" y="168"/>
                  </a:lnTo>
                  <a:close/>
                  <a:moveTo>
                    <a:pt x="96" y="168"/>
                  </a:moveTo>
                  <a:lnTo>
                    <a:pt x="96" y="166"/>
                  </a:lnTo>
                  <a:lnTo>
                    <a:pt x="96" y="168"/>
                  </a:lnTo>
                  <a:close/>
                  <a:moveTo>
                    <a:pt x="98" y="166"/>
                  </a:moveTo>
                  <a:lnTo>
                    <a:pt x="96" y="166"/>
                  </a:lnTo>
                  <a:lnTo>
                    <a:pt x="98" y="166"/>
                  </a:lnTo>
                  <a:close/>
                  <a:moveTo>
                    <a:pt x="92" y="168"/>
                  </a:moveTo>
                  <a:lnTo>
                    <a:pt x="92" y="170"/>
                  </a:lnTo>
                  <a:lnTo>
                    <a:pt x="92" y="168"/>
                  </a:lnTo>
                  <a:lnTo>
                    <a:pt x="90" y="168"/>
                  </a:lnTo>
                  <a:lnTo>
                    <a:pt x="92" y="168"/>
                  </a:lnTo>
                  <a:close/>
                  <a:moveTo>
                    <a:pt x="96" y="168"/>
                  </a:moveTo>
                  <a:lnTo>
                    <a:pt x="96" y="166"/>
                  </a:lnTo>
                  <a:lnTo>
                    <a:pt x="96" y="168"/>
                  </a:lnTo>
                  <a:close/>
                  <a:moveTo>
                    <a:pt x="102" y="164"/>
                  </a:moveTo>
                  <a:lnTo>
                    <a:pt x="100" y="164"/>
                  </a:lnTo>
                  <a:lnTo>
                    <a:pt x="102" y="164"/>
                  </a:lnTo>
                  <a:close/>
                  <a:moveTo>
                    <a:pt x="66" y="180"/>
                  </a:moveTo>
                  <a:lnTo>
                    <a:pt x="66" y="178"/>
                  </a:lnTo>
                  <a:lnTo>
                    <a:pt x="66" y="180"/>
                  </a:lnTo>
                  <a:close/>
                  <a:moveTo>
                    <a:pt x="106" y="162"/>
                  </a:moveTo>
                  <a:lnTo>
                    <a:pt x="108" y="162"/>
                  </a:lnTo>
                  <a:lnTo>
                    <a:pt x="108" y="164"/>
                  </a:lnTo>
                  <a:lnTo>
                    <a:pt x="108" y="166"/>
                  </a:lnTo>
                  <a:lnTo>
                    <a:pt x="106" y="166"/>
                  </a:lnTo>
                  <a:lnTo>
                    <a:pt x="106" y="164"/>
                  </a:lnTo>
                  <a:lnTo>
                    <a:pt x="104" y="164"/>
                  </a:lnTo>
                  <a:lnTo>
                    <a:pt x="104" y="162"/>
                  </a:lnTo>
                  <a:lnTo>
                    <a:pt x="106" y="162"/>
                  </a:lnTo>
                  <a:close/>
                  <a:moveTo>
                    <a:pt x="100" y="164"/>
                  </a:moveTo>
                  <a:lnTo>
                    <a:pt x="98" y="164"/>
                  </a:lnTo>
                  <a:lnTo>
                    <a:pt x="100" y="164"/>
                  </a:lnTo>
                  <a:lnTo>
                    <a:pt x="98" y="164"/>
                  </a:lnTo>
                  <a:lnTo>
                    <a:pt x="100" y="164"/>
                  </a:lnTo>
                  <a:close/>
                  <a:moveTo>
                    <a:pt x="96" y="164"/>
                  </a:moveTo>
                  <a:lnTo>
                    <a:pt x="96" y="166"/>
                  </a:lnTo>
                  <a:lnTo>
                    <a:pt x="96" y="164"/>
                  </a:lnTo>
                  <a:close/>
                  <a:moveTo>
                    <a:pt x="94" y="164"/>
                  </a:moveTo>
                  <a:lnTo>
                    <a:pt x="94" y="166"/>
                  </a:lnTo>
                  <a:lnTo>
                    <a:pt x="94" y="164"/>
                  </a:lnTo>
                  <a:close/>
                  <a:moveTo>
                    <a:pt x="104" y="162"/>
                  </a:moveTo>
                  <a:lnTo>
                    <a:pt x="106" y="162"/>
                  </a:lnTo>
                  <a:lnTo>
                    <a:pt x="104" y="162"/>
                  </a:lnTo>
                  <a:close/>
                  <a:moveTo>
                    <a:pt x="104" y="162"/>
                  </a:moveTo>
                  <a:lnTo>
                    <a:pt x="104" y="160"/>
                  </a:lnTo>
                  <a:lnTo>
                    <a:pt x="104" y="162"/>
                  </a:lnTo>
                  <a:close/>
                  <a:moveTo>
                    <a:pt x="110" y="158"/>
                  </a:moveTo>
                  <a:lnTo>
                    <a:pt x="110" y="160"/>
                  </a:lnTo>
                  <a:lnTo>
                    <a:pt x="110" y="158"/>
                  </a:lnTo>
                  <a:lnTo>
                    <a:pt x="110" y="160"/>
                  </a:lnTo>
                  <a:lnTo>
                    <a:pt x="110" y="158"/>
                  </a:lnTo>
                  <a:close/>
                  <a:moveTo>
                    <a:pt x="116" y="156"/>
                  </a:moveTo>
                  <a:lnTo>
                    <a:pt x="116" y="158"/>
                  </a:lnTo>
                  <a:lnTo>
                    <a:pt x="116" y="156"/>
                  </a:lnTo>
                  <a:lnTo>
                    <a:pt x="116" y="158"/>
                  </a:lnTo>
                  <a:lnTo>
                    <a:pt x="114" y="158"/>
                  </a:lnTo>
                  <a:lnTo>
                    <a:pt x="114" y="156"/>
                  </a:lnTo>
                  <a:lnTo>
                    <a:pt x="116" y="156"/>
                  </a:lnTo>
                  <a:close/>
                  <a:moveTo>
                    <a:pt x="104" y="160"/>
                  </a:moveTo>
                  <a:lnTo>
                    <a:pt x="106" y="160"/>
                  </a:lnTo>
                  <a:lnTo>
                    <a:pt x="104" y="160"/>
                  </a:lnTo>
                  <a:close/>
                  <a:moveTo>
                    <a:pt x="112" y="158"/>
                  </a:moveTo>
                  <a:lnTo>
                    <a:pt x="110" y="158"/>
                  </a:lnTo>
                  <a:lnTo>
                    <a:pt x="112" y="158"/>
                  </a:lnTo>
                  <a:close/>
                  <a:moveTo>
                    <a:pt x="98" y="162"/>
                  </a:moveTo>
                  <a:lnTo>
                    <a:pt x="98" y="164"/>
                  </a:lnTo>
                  <a:lnTo>
                    <a:pt x="98" y="162"/>
                  </a:lnTo>
                  <a:lnTo>
                    <a:pt x="98" y="164"/>
                  </a:lnTo>
                  <a:lnTo>
                    <a:pt x="98" y="162"/>
                  </a:lnTo>
                  <a:lnTo>
                    <a:pt x="98" y="164"/>
                  </a:lnTo>
                  <a:lnTo>
                    <a:pt x="100" y="164"/>
                  </a:lnTo>
                  <a:lnTo>
                    <a:pt x="98" y="164"/>
                  </a:lnTo>
                  <a:lnTo>
                    <a:pt x="100" y="164"/>
                  </a:lnTo>
                  <a:lnTo>
                    <a:pt x="98" y="164"/>
                  </a:lnTo>
                  <a:lnTo>
                    <a:pt x="98" y="166"/>
                  </a:lnTo>
                  <a:lnTo>
                    <a:pt x="98" y="164"/>
                  </a:lnTo>
                  <a:lnTo>
                    <a:pt x="98" y="166"/>
                  </a:lnTo>
                  <a:lnTo>
                    <a:pt x="98" y="164"/>
                  </a:lnTo>
                  <a:lnTo>
                    <a:pt x="100" y="164"/>
                  </a:lnTo>
                  <a:lnTo>
                    <a:pt x="100" y="166"/>
                  </a:lnTo>
                  <a:lnTo>
                    <a:pt x="102" y="166"/>
                  </a:lnTo>
                  <a:lnTo>
                    <a:pt x="100" y="166"/>
                  </a:lnTo>
                  <a:lnTo>
                    <a:pt x="100" y="168"/>
                  </a:lnTo>
                  <a:lnTo>
                    <a:pt x="100" y="166"/>
                  </a:lnTo>
                  <a:lnTo>
                    <a:pt x="100" y="168"/>
                  </a:lnTo>
                  <a:lnTo>
                    <a:pt x="100" y="166"/>
                  </a:lnTo>
                  <a:lnTo>
                    <a:pt x="100" y="168"/>
                  </a:lnTo>
                  <a:lnTo>
                    <a:pt x="98" y="168"/>
                  </a:lnTo>
                  <a:lnTo>
                    <a:pt x="98" y="166"/>
                  </a:lnTo>
                  <a:lnTo>
                    <a:pt x="98" y="168"/>
                  </a:lnTo>
                  <a:lnTo>
                    <a:pt x="98" y="166"/>
                  </a:lnTo>
                  <a:lnTo>
                    <a:pt x="98" y="168"/>
                  </a:lnTo>
                  <a:lnTo>
                    <a:pt x="98" y="166"/>
                  </a:lnTo>
                  <a:lnTo>
                    <a:pt x="96" y="166"/>
                  </a:lnTo>
                  <a:lnTo>
                    <a:pt x="96" y="164"/>
                  </a:lnTo>
                  <a:lnTo>
                    <a:pt x="96" y="166"/>
                  </a:lnTo>
                  <a:lnTo>
                    <a:pt x="96" y="164"/>
                  </a:lnTo>
                  <a:lnTo>
                    <a:pt x="96" y="166"/>
                  </a:lnTo>
                  <a:lnTo>
                    <a:pt x="96" y="164"/>
                  </a:lnTo>
                  <a:lnTo>
                    <a:pt x="96" y="166"/>
                  </a:lnTo>
                  <a:lnTo>
                    <a:pt x="96" y="164"/>
                  </a:lnTo>
                  <a:lnTo>
                    <a:pt x="98" y="164"/>
                  </a:lnTo>
                  <a:lnTo>
                    <a:pt x="96" y="164"/>
                  </a:lnTo>
                  <a:lnTo>
                    <a:pt x="98" y="164"/>
                  </a:lnTo>
                  <a:lnTo>
                    <a:pt x="98" y="162"/>
                  </a:lnTo>
                  <a:close/>
                  <a:moveTo>
                    <a:pt x="106" y="160"/>
                  </a:moveTo>
                  <a:lnTo>
                    <a:pt x="104" y="160"/>
                  </a:lnTo>
                  <a:lnTo>
                    <a:pt x="106" y="160"/>
                  </a:lnTo>
                  <a:close/>
                  <a:moveTo>
                    <a:pt x="106" y="158"/>
                  </a:moveTo>
                  <a:lnTo>
                    <a:pt x="106" y="160"/>
                  </a:lnTo>
                  <a:lnTo>
                    <a:pt x="106" y="158"/>
                  </a:lnTo>
                  <a:close/>
                  <a:moveTo>
                    <a:pt x="106" y="160"/>
                  </a:moveTo>
                  <a:lnTo>
                    <a:pt x="106" y="158"/>
                  </a:lnTo>
                  <a:lnTo>
                    <a:pt x="106" y="160"/>
                  </a:lnTo>
                  <a:close/>
                  <a:moveTo>
                    <a:pt x="104" y="160"/>
                  </a:moveTo>
                  <a:lnTo>
                    <a:pt x="102" y="160"/>
                  </a:lnTo>
                  <a:lnTo>
                    <a:pt x="104" y="160"/>
                  </a:lnTo>
                  <a:lnTo>
                    <a:pt x="102" y="160"/>
                  </a:lnTo>
                  <a:lnTo>
                    <a:pt x="104" y="160"/>
                  </a:lnTo>
                  <a:close/>
                  <a:moveTo>
                    <a:pt x="106" y="158"/>
                  </a:moveTo>
                  <a:lnTo>
                    <a:pt x="104" y="158"/>
                  </a:lnTo>
                  <a:lnTo>
                    <a:pt x="106" y="158"/>
                  </a:lnTo>
                  <a:close/>
                  <a:moveTo>
                    <a:pt x="104" y="158"/>
                  </a:moveTo>
                  <a:lnTo>
                    <a:pt x="106" y="158"/>
                  </a:lnTo>
                  <a:lnTo>
                    <a:pt x="104" y="158"/>
                  </a:lnTo>
                  <a:close/>
                  <a:moveTo>
                    <a:pt x="104" y="158"/>
                  </a:moveTo>
                  <a:lnTo>
                    <a:pt x="104" y="160"/>
                  </a:lnTo>
                  <a:lnTo>
                    <a:pt x="104" y="158"/>
                  </a:lnTo>
                  <a:close/>
                  <a:moveTo>
                    <a:pt x="104" y="158"/>
                  </a:moveTo>
                  <a:lnTo>
                    <a:pt x="104" y="160"/>
                  </a:lnTo>
                  <a:lnTo>
                    <a:pt x="104" y="158"/>
                  </a:lnTo>
                  <a:close/>
                  <a:moveTo>
                    <a:pt x="106" y="158"/>
                  </a:moveTo>
                  <a:lnTo>
                    <a:pt x="104" y="158"/>
                  </a:lnTo>
                  <a:lnTo>
                    <a:pt x="106" y="158"/>
                  </a:lnTo>
                  <a:close/>
                  <a:moveTo>
                    <a:pt x="114" y="154"/>
                  </a:moveTo>
                  <a:lnTo>
                    <a:pt x="116" y="154"/>
                  </a:lnTo>
                  <a:lnTo>
                    <a:pt x="114" y="154"/>
                  </a:lnTo>
                  <a:close/>
                  <a:moveTo>
                    <a:pt x="106" y="158"/>
                  </a:moveTo>
                  <a:lnTo>
                    <a:pt x="106" y="156"/>
                  </a:lnTo>
                  <a:lnTo>
                    <a:pt x="106" y="158"/>
                  </a:lnTo>
                  <a:close/>
                  <a:moveTo>
                    <a:pt x="106" y="158"/>
                  </a:moveTo>
                  <a:lnTo>
                    <a:pt x="104" y="158"/>
                  </a:lnTo>
                  <a:lnTo>
                    <a:pt x="106" y="158"/>
                  </a:lnTo>
                  <a:close/>
                  <a:moveTo>
                    <a:pt x="96" y="160"/>
                  </a:moveTo>
                  <a:lnTo>
                    <a:pt x="98" y="160"/>
                  </a:lnTo>
                  <a:lnTo>
                    <a:pt x="98" y="162"/>
                  </a:lnTo>
                  <a:lnTo>
                    <a:pt x="96" y="162"/>
                  </a:lnTo>
                  <a:lnTo>
                    <a:pt x="98" y="162"/>
                  </a:lnTo>
                  <a:lnTo>
                    <a:pt x="96" y="162"/>
                  </a:lnTo>
                  <a:lnTo>
                    <a:pt x="96" y="164"/>
                  </a:lnTo>
                  <a:lnTo>
                    <a:pt x="96" y="162"/>
                  </a:lnTo>
                  <a:lnTo>
                    <a:pt x="96" y="164"/>
                  </a:lnTo>
                  <a:lnTo>
                    <a:pt x="96" y="162"/>
                  </a:lnTo>
                  <a:lnTo>
                    <a:pt x="96" y="164"/>
                  </a:lnTo>
                  <a:lnTo>
                    <a:pt x="96" y="162"/>
                  </a:lnTo>
                  <a:lnTo>
                    <a:pt x="96" y="164"/>
                  </a:lnTo>
                  <a:lnTo>
                    <a:pt x="94" y="164"/>
                  </a:lnTo>
                  <a:lnTo>
                    <a:pt x="96" y="164"/>
                  </a:lnTo>
                  <a:lnTo>
                    <a:pt x="96" y="162"/>
                  </a:lnTo>
                  <a:lnTo>
                    <a:pt x="96" y="164"/>
                  </a:lnTo>
                  <a:lnTo>
                    <a:pt x="94" y="164"/>
                  </a:lnTo>
                  <a:lnTo>
                    <a:pt x="94" y="166"/>
                  </a:lnTo>
                  <a:lnTo>
                    <a:pt x="94" y="164"/>
                  </a:lnTo>
                  <a:lnTo>
                    <a:pt x="94" y="162"/>
                  </a:lnTo>
                  <a:lnTo>
                    <a:pt x="96" y="162"/>
                  </a:lnTo>
                  <a:lnTo>
                    <a:pt x="94" y="162"/>
                  </a:lnTo>
                  <a:lnTo>
                    <a:pt x="96" y="162"/>
                  </a:lnTo>
                  <a:lnTo>
                    <a:pt x="96" y="160"/>
                  </a:lnTo>
                  <a:close/>
                  <a:moveTo>
                    <a:pt x="98" y="160"/>
                  </a:moveTo>
                  <a:lnTo>
                    <a:pt x="98" y="158"/>
                  </a:lnTo>
                  <a:lnTo>
                    <a:pt x="98" y="160"/>
                  </a:lnTo>
                  <a:close/>
                  <a:moveTo>
                    <a:pt x="112" y="154"/>
                  </a:moveTo>
                  <a:lnTo>
                    <a:pt x="114" y="154"/>
                  </a:lnTo>
                  <a:lnTo>
                    <a:pt x="114" y="156"/>
                  </a:lnTo>
                  <a:lnTo>
                    <a:pt x="112" y="156"/>
                  </a:lnTo>
                  <a:lnTo>
                    <a:pt x="112" y="158"/>
                  </a:lnTo>
                  <a:lnTo>
                    <a:pt x="112" y="156"/>
                  </a:lnTo>
                  <a:lnTo>
                    <a:pt x="112" y="158"/>
                  </a:lnTo>
                  <a:lnTo>
                    <a:pt x="112" y="156"/>
                  </a:lnTo>
                  <a:lnTo>
                    <a:pt x="112" y="158"/>
                  </a:lnTo>
                  <a:lnTo>
                    <a:pt x="112" y="156"/>
                  </a:lnTo>
                  <a:lnTo>
                    <a:pt x="112" y="158"/>
                  </a:lnTo>
                  <a:lnTo>
                    <a:pt x="112" y="156"/>
                  </a:lnTo>
                  <a:lnTo>
                    <a:pt x="110" y="156"/>
                  </a:lnTo>
                  <a:lnTo>
                    <a:pt x="112" y="156"/>
                  </a:lnTo>
                  <a:lnTo>
                    <a:pt x="110" y="156"/>
                  </a:lnTo>
                  <a:lnTo>
                    <a:pt x="112" y="156"/>
                  </a:lnTo>
                  <a:lnTo>
                    <a:pt x="110" y="156"/>
                  </a:lnTo>
                  <a:lnTo>
                    <a:pt x="110" y="158"/>
                  </a:lnTo>
                  <a:lnTo>
                    <a:pt x="110" y="156"/>
                  </a:lnTo>
                  <a:lnTo>
                    <a:pt x="110" y="158"/>
                  </a:lnTo>
                  <a:lnTo>
                    <a:pt x="110" y="156"/>
                  </a:lnTo>
                  <a:lnTo>
                    <a:pt x="110" y="154"/>
                  </a:lnTo>
                  <a:lnTo>
                    <a:pt x="110" y="156"/>
                  </a:lnTo>
                  <a:lnTo>
                    <a:pt x="112" y="156"/>
                  </a:lnTo>
                  <a:lnTo>
                    <a:pt x="112" y="154"/>
                  </a:lnTo>
                  <a:close/>
                  <a:moveTo>
                    <a:pt x="98" y="160"/>
                  </a:moveTo>
                  <a:lnTo>
                    <a:pt x="96" y="160"/>
                  </a:lnTo>
                  <a:lnTo>
                    <a:pt x="98" y="160"/>
                  </a:lnTo>
                  <a:close/>
                  <a:moveTo>
                    <a:pt x="104" y="156"/>
                  </a:moveTo>
                  <a:lnTo>
                    <a:pt x="104" y="158"/>
                  </a:lnTo>
                  <a:lnTo>
                    <a:pt x="104" y="156"/>
                  </a:lnTo>
                  <a:lnTo>
                    <a:pt x="104" y="158"/>
                  </a:lnTo>
                  <a:lnTo>
                    <a:pt x="104" y="156"/>
                  </a:lnTo>
                  <a:close/>
                  <a:moveTo>
                    <a:pt x="114" y="152"/>
                  </a:moveTo>
                  <a:lnTo>
                    <a:pt x="114" y="154"/>
                  </a:lnTo>
                  <a:lnTo>
                    <a:pt x="114" y="152"/>
                  </a:lnTo>
                  <a:close/>
                  <a:moveTo>
                    <a:pt x="92" y="160"/>
                  </a:moveTo>
                  <a:lnTo>
                    <a:pt x="92" y="162"/>
                  </a:lnTo>
                  <a:lnTo>
                    <a:pt x="92" y="160"/>
                  </a:lnTo>
                  <a:close/>
                  <a:moveTo>
                    <a:pt x="106" y="156"/>
                  </a:moveTo>
                  <a:lnTo>
                    <a:pt x="106" y="154"/>
                  </a:lnTo>
                  <a:lnTo>
                    <a:pt x="106" y="156"/>
                  </a:lnTo>
                  <a:close/>
                  <a:moveTo>
                    <a:pt x="114" y="152"/>
                  </a:moveTo>
                  <a:lnTo>
                    <a:pt x="116" y="152"/>
                  </a:lnTo>
                  <a:lnTo>
                    <a:pt x="114" y="152"/>
                  </a:lnTo>
                  <a:close/>
                  <a:moveTo>
                    <a:pt x="108" y="154"/>
                  </a:moveTo>
                  <a:lnTo>
                    <a:pt x="110" y="154"/>
                  </a:lnTo>
                  <a:lnTo>
                    <a:pt x="108" y="154"/>
                  </a:lnTo>
                  <a:close/>
                  <a:moveTo>
                    <a:pt x="104" y="154"/>
                  </a:moveTo>
                  <a:lnTo>
                    <a:pt x="106" y="154"/>
                  </a:lnTo>
                  <a:lnTo>
                    <a:pt x="104" y="154"/>
                  </a:lnTo>
                  <a:close/>
                  <a:moveTo>
                    <a:pt x="104" y="154"/>
                  </a:moveTo>
                  <a:lnTo>
                    <a:pt x="104" y="156"/>
                  </a:lnTo>
                  <a:lnTo>
                    <a:pt x="104" y="154"/>
                  </a:lnTo>
                  <a:close/>
                  <a:moveTo>
                    <a:pt x="108" y="152"/>
                  </a:moveTo>
                  <a:lnTo>
                    <a:pt x="110" y="152"/>
                  </a:lnTo>
                  <a:lnTo>
                    <a:pt x="108" y="152"/>
                  </a:lnTo>
                  <a:lnTo>
                    <a:pt x="108" y="154"/>
                  </a:lnTo>
                  <a:lnTo>
                    <a:pt x="108" y="152"/>
                  </a:lnTo>
                  <a:close/>
                  <a:moveTo>
                    <a:pt x="104" y="154"/>
                  </a:moveTo>
                  <a:lnTo>
                    <a:pt x="106" y="154"/>
                  </a:lnTo>
                  <a:lnTo>
                    <a:pt x="104" y="154"/>
                  </a:lnTo>
                  <a:close/>
                  <a:moveTo>
                    <a:pt x="98" y="156"/>
                  </a:moveTo>
                  <a:lnTo>
                    <a:pt x="98" y="158"/>
                  </a:lnTo>
                  <a:lnTo>
                    <a:pt x="96" y="158"/>
                  </a:lnTo>
                  <a:lnTo>
                    <a:pt x="96" y="156"/>
                  </a:lnTo>
                  <a:lnTo>
                    <a:pt x="98" y="156"/>
                  </a:lnTo>
                  <a:close/>
                  <a:moveTo>
                    <a:pt x="106" y="154"/>
                  </a:moveTo>
                  <a:lnTo>
                    <a:pt x="104" y="154"/>
                  </a:lnTo>
                  <a:lnTo>
                    <a:pt x="106" y="154"/>
                  </a:lnTo>
                  <a:close/>
                  <a:moveTo>
                    <a:pt x="92" y="158"/>
                  </a:moveTo>
                  <a:lnTo>
                    <a:pt x="92" y="160"/>
                  </a:lnTo>
                  <a:lnTo>
                    <a:pt x="92" y="158"/>
                  </a:lnTo>
                  <a:close/>
                  <a:moveTo>
                    <a:pt x="96" y="158"/>
                  </a:moveTo>
                  <a:lnTo>
                    <a:pt x="96" y="156"/>
                  </a:lnTo>
                  <a:lnTo>
                    <a:pt x="96" y="158"/>
                  </a:lnTo>
                  <a:close/>
                  <a:moveTo>
                    <a:pt x="94" y="158"/>
                  </a:moveTo>
                  <a:lnTo>
                    <a:pt x="94" y="156"/>
                  </a:lnTo>
                  <a:lnTo>
                    <a:pt x="94" y="158"/>
                  </a:lnTo>
                  <a:close/>
                  <a:moveTo>
                    <a:pt x="104" y="154"/>
                  </a:moveTo>
                  <a:lnTo>
                    <a:pt x="104" y="152"/>
                  </a:lnTo>
                  <a:lnTo>
                    <a:pt x="104" y="154"/>
                  </a:lnTo>
                  <a:lnTo>
                    <a:pt x="104" y="152"/>
                  </a:lnTo>
                  <a:lnTo>
                    <a:pt x="104" y="154"/>
                  </a:lnTo>
                  <a:close/>
                  <a:moveTo>
                    <a:pt x="108" y="152"/>
                  </a:moveTo>
                  <a:lnTo>
                    <a:pt x="106" y="152"/>
                  </a:lnTo>
                  <a:lnTo>
                    <a:pt x="108" y="152"/>
                  </a:lnTo>
                  <a:close/>
                  <a:moveTo>
                    <a:pt x="108" y="152"/>
                  </a:moveTo>
                  <a:lnTo>
                    <a:pt x="108" y="150"/>
                  </a:lnTo>
                  <a:lnTo>
                    <a:pt x="108" y="152"/>
                  </a:lnTo>
                  <a:close/>
                  <a:moveTo>
                    <a:pt x="116" y="148"/>
                  </a:moveTo>
                  <a:lnTo>
                    <a:pt x="116" y="150"/>
                  </a:lnTo>
                  <a:lnTo>
                    <a:pt x="116" y="148"/>
                  </a:lnTo>
                  <a:lnTo>
                    <a:pt x="116" y="150"/>
                  </a:lnTo>
                  <a:lnTo>
                    <a:pt x="116" y="148"/>
                  </a:lnTo>
                  <a:close/>
                  <a:moveTo>
                    <a:pt x="116" y="148"/>
                  </a:moveTo>
                  <a:lnTo>
                    <a:pt x="118" y="148"/>
                  </a:lnTo>
                  <a:lnTo>
                    <a:pt x="116" y="148"/>
                  </a:lnTo>
                  <a:close/>
                  <a:moveTo>
                    <a:pt x="90" y="158"/>
                  </a:moveTo>
                  <a:lnTo>
                    <a:pt x="92" y="158"/>
                  </a:lnTo>
                  <a:lnTo>
                    <a:pt x="90" y="158"/>
                  </a:lnTo>
                  <a:close/>
                  <a:moveTo>
                    <a:pt x="92" y="156"/>
                  </a:moveTo>
                  <a:lnTo>
                    <a:pt x="92" y="158"/>
                  </a:lnTo>
                  <a:lnTo>
                    <a:pt x="92" y="156"/>
                  </a:lnTo>
                  <a:close/>
                  <a:moveTo>
                    <a:pt x="92" y="158"/>
                  </a:moveTo>
                  <a:lnTo>
                    <a:pt x="90" y="158"/>
                  </a:lnTo>
                  <a:lnTo>
                    <a:pt x="90" y="156"/>
                  </a:lnTo>
                  <a:lnTo>
                    <a:pt x="92" y="156"/>
                  </a:lnTo>
                  <a:lnTo>
                    <a:pt x="92" y="158"/>
                  </a:lnTo>
                  <a:close/>
                  <a:moveTo>
                    <a:pt x="116" y="148"/>
                  </a:moveTo>
                  <a:lnTo>
                    <a:pt x="114" y="148"/>
                  </a:lnTo>
                  <a:lnTo>
                    <a:pt x="116" y="148"/>
                  </a:lnTo>
                  <a:close/>
                  <a:moveTo>
                    <a:pt x="96" y="154"/>
                  </a:moveTo>
                  <a:lnTo>
                    <a:pt x="94" y="154"/>
                  </a:lnTo>
                  <a:lnTo>
                    <a:pt x="96" y="154"/>
                  </a:lnTo>
                  <a:close/>
                  <a:moveTo>
                    <a:pt x="110" y="150"/>
                  </a:moveTo>
                  <a:lnTo>
                    <a:pt x="108" y="150"/>
                  </a:lnTo>
                  <a:lnTo>
                    <a:pt x="108" y="148"/>
                  </a:lnTo>
                  <a:lnTo>
                    <a:pt x="108" y="150"/>
                  </a:lnTo>
                  <a:lnTo>
                    <a:pt x="110" y="150"/>
                  </a:lnTo>
                  <a:close/>
                  <a:moveTo>
                    <a:pt x="96" y="152"/>
                  </a:moveTo>
                  <a:lnTo>
                    <a:pt x="96" y="154"/>
                  </a:lnTo>
                  <a:lnTo>
                    <a:pt x="96" y="152"/>
                  </a:lnTo>
                  <a:close/>
                  <a:moveTo>
                    <a:pt x="98" y="152"/>
                  </a:moveTo>
                  <a:lnTo>
                    <a:pt x="100" y="152"/>
                  </a:lnTo>
                  <a:lnTo>
                    <a:pt x="100" y="154"/>
                  </a:lnTo>
                  <a:lnTo>
                    <a:pt x="100" y="152"/>
                  </a:lnTo>
                  <a:lnTo>
                    <a:pt x="100" y="154"/>
                  </a:lnTo>
                  <a:lnTo>
                    <a:pt x="100" y="152"/>
                  </a:lnTo>
                  <a:lnTo>
                    <a:pt x="100" y="154"/>
                  </a:lnTo>
                  <a:lnTo>
                    <a:pt x="102" y="154"/>
                  </a:lnTo>
                  <a:lnTo>
                    <a:pt x="104" y="154"/>
                  </a:lnTo>
                  <a:lnTo>
                    <a:pt x="102" y="154"/>
                  </a:lnTo>
                  <a:lnTo>
                    <a:pt x="104" y="154"/>
                  </a:lnTo>
                  <a:lnTo>
                    <a:pt x="104" y="156"/>
                  </a:lnTo>
                  <a:lnTo>
                    <a:pt x="102" y="156"/>
                  </a:lnTo>
                  <a:lnTo>
                    <a:pt x="104" y="156"/>
                  </a:lnTo>
                  <a:lnTo>
                    <a:pt x="104" y="154"/>
                  </a:lnTo>
                  <a:lnTo>
                    <a:pt x="106" y="154"/>
                  </a:lnTo>
                  <a:lnTo>
                    <a:pt x="106" y="156"/>
                  </a:lnTo>
                  <a:lnTo>
                    <a:pt x="104" y="156"/>
                  </a:lnTo>
                  <a:lnTo>
                    <a:pt x="106" y="156"/>
                  </a:lnTo>
                  <a:lnTo>
                    <a:pt x="104" y="156"/>
                  </a:lnTo>
                  <a:lnTo>
                    <a:pt x="102" y="156"/>
                  </a:lnTo>
                  <a:lnTo>
                    <a:pt x="104" y="156"/>
                  </a:lnTo>
                  <a:lnTo>
                    <a:pt x="102" y="156"/>
                  </a:lnTo>
                  <a:lnTo>
                    <a:pt x="102" y="158"/>
                  </a:lnTo>
                  <a:lnTo>
                    <a:pt x="104" y="158"/>
                  </a:lnTo>
                  <a:lnTo>
                    <a:pt x="104" y="160"/>
                  </a:lnTo>
                  <a:lnTo>
                    <a:pt x="102" y="160"/>
                  </a:lnTo>
                  <a:lnTo>
                    <a:pt x="102" y="158"/>
                  </a:lnTo>
                  <a:lnTo>
                    <a:pt x="102" y="160"/>
                  </a:lnTo>
                  <a:lnTo>
                    <a:pt x="102" y="158"/>
                  </a:lnTo>
                  <a:lnTo>
                    <a:pt x="102" y="160"/>
                  </a:lnTo>
                  <a:lnTo>
                    <a:pt x="102" y="158"/>
                  </a:lnTo>
                  <a:lnTo>
                    <a:pt x="102" y="160"/>
                  </a:lnTo>
                  <a:lnTo>
                    <a:pt x="100" y="160"/>
                  </a:lnTo>
                  <a:lnTo>
                    <a:pt x="100" y="158"/>
                  </a:lnTo>
                  <a:lnTo>
                    <a:pt x="102" y="158"/>
                  </a:lnTo>
                  <a:lnTo>
                    <a:pt x="100" y="158"/>
                  </a:lnTo>
                  <a:lnTo>
                    <a:pt x="100" y="156"/>
                  </a:lnTo>
                  <a:lnTo>
                    <a:pt x="102" y="156"/>
                  </a:lnTo>
                  <a:lnTo>
                    <a:pt x="100" y="156"/>
                  </a:lnTo>
                  <a:lnTo>
                    <a:pt x="100" y="154"/>
                  </a:lnTo>
                  <a:lnTo>
                    <a:pt x="98" y="154"/>
                  </a:lnTo>
                  <a:lnTo>
                    <a:pt x="98" y="152"/>
                  </a:lnTo>
                  <a:lnTo>
                    <a:pt x="98" y="154"/>
                  </a:lnTo>
                  <a:lnTo>
                    <a:pt x="98" y="152"/>
                  </a:lnTo>
                  <a:close/>
                  <a:moveTo>
                    <a:pt x="104" y="158"/>
                  </a:moveTo>
                  <a:lnTo>
                    <a:pt x="102" y="158"/>
                  </a:lnTo>
                  <a:lnTo>
                    <a:pt x="104" y="158"/>
                  </a:lnTo>
                  <a:close/>
                  <a:moveTo>
                    <a:pt x="98" y="152"/>
                  </a:moveTo>
                  <a:lnTo>
                    <a:pt x="98" y="150"/>
                  </a:lnTo>
                  <a:lnTo>
                    <a:pt x="98" y="152"/>
                  </a:lnTo>
                  <a:lnTo>
                    <a:pt x="98" y="150"/>
                  </a:lnTo>
                  <a:lnTo>
                    <a:pt x="98" y="152"/>
                  </a:lnTo>
                  <a:close/>
                  <a:moveTo>
                    <a:pt x="122" y="142"/>
                  </a:moveTo>
                  <a:lnTo>
                    <a:pt x="120" y="142"/>
                  </a:lnTo>
                  <a:lnTo>
                    <a:pt x="122" y="142"/>
                  </a:lnTo>
                  <a:close/>
                  <a:moveTo>
                    <a:pt x="120" y="140"/>
                  </a:moveTo>
                  <a:lnTo>
                    <a:pt x="120" y="142"/>
                  </a:lnTo>
                  <a:lnTo>
                    <a:pt x="120" y="140"/>
                  </a:lnTo>
                  <a:close/>
                  <a:moveTo>
                    <a:pt x="120" y="140"/>
                  </a:moveTo>
                  <a:lnTo>
                    <a:pt x="118" y="140"/>
                  </a:lnTo>
                  <a:lnTo>
                    <a:pt x="120" y="140"/>
                  </a:lnTo>
                  <a:close/>
                  <a:moveTo>
                    <a:pt x="108" y="146"/>
                  </a:moveTo>
                  <a:lnTo>
                    <a:pt x="108" y="148"/>
                  </a:lnTo>
                  <a:lnTo>
                    <a:pt x="108" y="146"/>
                  </a:lnTo>
                  <a:lnTo>
                    <a:pt x="108" y="148"/>
                  </a:lnTo>
                  <a:lnTo>
                    <a:pt x="108" y="146"/>
                  </a:lnTo>
                  <a:lnTo>
                    <a:pt x="108" y="144"/>
                  </a:lnTo>
                  <a:lnTo>
                    <a:pt x="108" y="146"/>
                  </a:lnTo>
                  <a:close/>
                  <a:moveTo>
                    <a:pt x="106" y="146"/>
                  </a:moveTo>
                  <a:lnTo>
                    <a:pt x="106" y="144"/>
                  </a:lnTo>
                  <a:lnTo>
                    <a:pt x="106" y="146"/>
                  </a:lnTo>
                  <a:close/>
                  <a:moveTo>
                    <a:pt x="106" y="148"/>
                  </a:moveTo>
                  <a:lnTo>
                    <a:pt x="104" y="148"/>
                  </a:lnTo>
                  <a:lnTo>
                    <a:pt x="104" y="146"/>
                  </a:lnTo>
                  <a:lnTo>
                    <a:pt x="106" y="146"/>
                  </a:lnTo>
                  <a:lnTo>
                    <a:pt x="106" y="148"/>
                  </a:lnTo>
                  <a:close/>
                  <a:moveTo>
                    <a:pt x="92" y="150"/>
                  </a:moveTo>
                  <a:lnTo>
                    <a:pt x="92" y="152"/>
                  </a:lnTo>
                  <a:lnTo>
                    <a:pt x="92" y="154"/>
                  </a:lnTo>
                  <a:lnTo>
                    <a:pt x="92" y="156"/>
                  </a:lnTo>
                  <a:lnTo>
                    <a:pt x="92" y="158"/>
                  </a:lnTo>
                  <a:lnTo>
                    <a:pt x="92" y="156"/>
                  </a:lnTo>
                  <a:lnTo>
                    <a:pt x="90" y="156"/>
                  </a:lnTo>
                  <a:lnTo>
                    <a:pt x="92" y="156"/>
                  </a:lnTo>
                  <a:lnTo>
                    <a:pt x="90" y="156"/>
                  </a:lnTo>
                  <a:lnTo>
                    <a:pt x="92" y="156"/>
                  </a:lnTo>
                  <a:lnTo>
                    <a:pt x="90" y="156"/>
                  </a:lnTo>
                  <a:lnTo>
                    <a:pt x="92" y="156"/>
                  </a:lnTo>
                  <a:lnTo>
                    <a:pt x="90" y="156"/>
                  </a:lnTo>
                  <a:lnTo>
                    <a:pt x="92" y="156"/>
                  </a:lnTo>
                  <a:lnTo>
                    <a:pt x="92" y="154"/>
                  </a:lnTo>
                  <a:lnTo>
                    <a:pt x="90" y="154"/>
                  </a:lnTo>
                  <a:lnTo>
                    <a:pt x="92" y="154"/>
                  </a:lnTo>
                  <a:lnTo>
                    <a:pt x="90" y="154"/>
                  </a:lnTo>
                  <a:lnTo>
                    <a:pt x="90" y="152"/>
                  </a:lnTo>
                  <a:lnTo>
                    <a:pt x="90" y="150"/>
                  </a:lnTo>
                  <a:lnTo>
                    <a:pt x="90" y="152"/>
                  </a:lnTo>
                  <a:lnTo>
                    <a:pt x="90" y="150"/>
                  </a:lnTo>
                  <a:lnTo>
                    <a:pt x="92" y="150"/>
                  </a:lnTo>
                  <a:lnTo>
                    <a:pt x="90" y="150"/>
                  </a:lnTo>
                  <a:lnTo>
                    <a:pt x="92" y="150"/>
                  </a:lnTo>
                  <a:close/>
                  <a:moveTo>
                    <a:pt x="124" y="138"/>
                  </a:moveTo>
                  <a:lnTo>
                    <a:pt x="124" y="138"/>
                  </a:lnTo>
                  <a:lnTo>
                    <a:pt x="124" y="138"/>
                  </a:lnTo>
                  <a:close/>
                  <a:moveTo>
                    <a:pt x="116" y="140"/>
                  </a:moveTo>
                  <a:lnTo>
                    <a:pt x="114" y="140"/>
                  </a:lnTo>
                  <a:lnTo>
                    <a:pt x="116" y="140"/>
                  </a:lnTo>
                  <a:close/>
                  <a:moveTo>
                    <a:pt x="126" y="138"/>
                  </a:moveTo>
                  <a:lnTo>
                    <a:pt x="124" y="138"/>
                  </a:lnTo>
                  <a:lnTo>
                    <a:pt x="126" y="138"/>
                  </a:lnTo>
                  <a:close/>
                  <a:moveTo>
                    <a:pt x="96" y="148"/>
                  </a:moveTo>
                  <a:lnTo>
                    <a:pt x="96" y="146"/>
                  </a:lnTo>
                  <a:lnTo>
                    <a:pt x="96" y="148"/>
                  </a:lnTo>
                  <a:close/>
                  <a:moveTo>
                    <a:pt x="96" y="146"/>
                  </a:moveTo>
                  <a:lnTo>
                    <a:pt x="96" y="148"/>
                  </a:lnTo>
                  <a:lnTo>
                    <a:pt x="96" y="146"/>
                  </a:lnTo>
                  <a:close/>
                  <a:moveTo>
                    <a:pt x="118" y="138"/>
                  </a:moveTo>
                  <a:lnTo>
                    <a:pt x="118" y="140"/>
                  </a:lnTo>
                  <a:lnTo>
                    <a:pt x="118" y="138"/>
                  </a:lnTo>
                  <a:close/>
                  <a:moveTo>
                    <a:pt x="96" y="146"/>
                  </a:moveTo>
                  <a:lnTo>
                    <a:pt x="94" y="146"/>
                  </a:lnTo>
                  <a:lnTo>
                    <a:pt x="96" y="146"/>
                  </a:lnTo>
                  <a:close/>
                  <a:moveTo>
                    <a:pt x="110" y="140"/>
                  </a:moveTo>
                  <a:lnTo>
                    <a:pt x="112" y="140"/>
                  </a:lnTo>
                  <a:lnTo>
                    <a:pt x="114" y="140"/>
                  </a:lnTo>
                  <a:lnTo>
                    <a:pt x="114" y="142"/>
                  </a:lnTo>
                  <a:lnTo>
                    <a:pt x="114" y="140"/>
                  </a:lnTo>
                  <a:lnTo>
                    <a:pt x="116" y="140"/>
                  </a:lnTo>
                  <a:lnTo>
                    <a:pt x="116" y="142"/>
                  </a:lnTo>
                  <a:lnTo>
                    <a:pt x="118" y="142"/>
                  </a:lnTo>
                  <a:lnTo>
                    <a:pt x="118" y="144"/>
                  </a:lnTo>
                  <a:lnTo>
                    <a:pt x="116" y="144"/>
                  </a:lnTo>
                  <a:lnTo>
                    <a:pt x="118" y="144"/>
                  </a:lnTo>
                  <a:lnTo>
                    <a:pt x="118" y="146"/>
                  </a:lnTo>
                  <a:lnTo>
                    <a:pt x="116" y="146"/>
                  </a:lnTo>
                  <a:lnTo>
                    <a:pt x="114" y="146"/>
                  </a:lnTo>
                  <a:lnTo>
                    <a:pt x="114" y="148"/>
                  </a:lnTo>
                  <a:lnTo>
                    <a:pt x="114" y="146"/>
                  </a:lnTo>
                  <a:lnTo>
                    <a:pt x="112" y="146"/>
                  </a:lnTo>
                  <a:lnTo>
                    <a:pt x="112" y="144"/>
                  </a:lnTo>
                  <a:lnTo>
                    <a:pt x="112" y="146"/>
                  </a:lnTo>
                  <a:lnTo>
                    <a:pt x="114" y="146"/>
                  </a:lnTo>
                  <a:lnTo>
                    <a:pt x="114" y="148"/>
                  </a:lnTo>
                  <a:lnTo>
                    <a:pt x="112" y="148"/>
                  </a:lnTo>
                  <a:lnTo>
                    <a:pt x="114" y="148"/>
                  </a:lnTo>
                  <a:lnTo>
                    <a:pt x="112" y="148"/>
                  </a:lnTo>
                  <a:lnTo>
                    <a:pt x="114" y="148"/>
                  </a:lnTo>
                  <a:lnTo>
                    <a:pt x="114" y="150"/>
                  </a:lnTo>
                  <a:lnTo>
                    <a:pt x="114" y="152"/>
                  </a:lnTo>
                  <a:lnTo>
                    <a:pt x="114" y="150"/>
                  </a:lnTo>
                  <a:lnTo>
                    <a:pt x="112" y="150"/>
                  </a:lnTo>
                  <a:lnTo>
                    <a:pt x="114" y="150"/>
                  </a:lnTo>
                  <a:lnTo>
                    <a:pt x="112" y="150"/>
                  </a:lnTo>
                  <a:lnTo>
                    <a:pt x="112" y="152"/>
                  </a:lnTo>
                  <a:lnTo>
                    <a:pt x="112" y="150"/>
                  </a:lnTo>
                  <a:lnTo>
                    <a:pt x="110" y="150"/>
                  </a:lnTo>
                  <a:lnTo>
                    <a:pt x="110" y="148"/>
                  </a:lnTo>
                  <a:lnTo>
                    <a:pt x="110" y="150"/>
                  </a:lnTo>
                  <a:lnTo>
                    <a:pt x="110" y="148"/>
                  </a:lnTo>
                  <a:lnTo>
                    <a:pt x="108" y="148"/>
                  </a:lnTo>
                  <a:lnTo>
                    <a:pt x="110" y="148"/>
                  </a:lnTo>
                  <a:lnTo>
                    <a:pt x="108" y="148"/>
                  </a:lnTo>
                  <a:lnTo>
                    <a:pt x="110" y="148"/>
                  </a:lnTo>
                  <a:lnTo>
                    <a:pt x="110" y="146"/>
                  </a:lnTo>
                  <a:lnTo>
                    <a:pt x="108" y="146"/>
                  </a:lnTo>
                  <a:lnTo>
                    <a:pt x="110" y="146"/>
                  </a:lnTo>
                  <a:lnTo>
                    <a:pt x="108" y="146"/>
                  </a:lnTo>
                  <a:lnTo>
                    <a:pt x="108" y="144"/>
                  </a:lnTo>
                  <a:lnTo>
                    <a:pt x="108" y="146"/>
                  </a:lnTo>
                  <a:lnTo>
                    <a:pt x="110" y="146"/>
                  </a:lnTo>
                  <a:lnTo>
                    <a:pt x="110" y="144"/>
                  </a:lnTo>
                  <a:lnTo>
                    <a:pt x="108" y="144"/>
                  </a:lnTo>
                  <a:lnTo>
                    <a:pt x="110" y="144"/>
                  </a:lnTo>
                  <a:lnTo>
                    <a:pt x="110" y="142"/>
                  </a:lnTo>
                  <a:lnTo>
                    <a:pt x="108" y="142"/>
                  </a:lnTo>
                  <a:lnTo>
                    <a:pt x="110" y="142"/>
                  </a:lnTo>
                  <a:lnTo>
                    <a:pt x="110" y="140"/>
                  </a:lnTo>
                  <a:close/>
                  <a:moveTo>
                    <a:pt x="126" y="136"/>
                  </a:moveTo>
                  <a:lnTo>
                    <a:pt x="126" y="134"/>
                  </a:lnTo>
                  <a:lnTo>
                    <a:pt x="126" y="136"/>
                  </a:lnTo>
                  <a:close/>
                  <a:moveTo>
                    <a:pt x="116" y="138"/>
                  </a:moveTo>
                  <a:lnTo>
                    <a:pt x="116" y="138"/>
                  </a:lnTo>
                  <a:lnTo>
                    <a:pt x="118" y="138"/>
                  </a:lnTo>
                  <a:lnTo>
                    <a:pt x="116" y="138"/>
                  </a:lnTo>
                  <a:lnTo>
                    <a:pt x="118" y="138"/>
                  </a:lnTo>
                  <a:lnTo>
                    <a:pt x="116" y="138"/>
                  </a:lnTo>
                  <a:lnTo>
                    <a:pt x="116" y="138"/>
                  </a:lnTo>
                  <a:close/>
                  <a:moveTo>
                    <a:pt x="124" y="134"/>
                  </a:moveTo>
                  <a:lnTo>
                    <a:pt x="124" y="136"/>
                  </a:lnTo>
                  <a:lnTo>
                    <a:pt x="124" y="134"/>
                  </a:lnTo>
                  <a:close/>
                  <a:moveTo>
                    <a:pt x="124" y="136"/>
                  </a:moveTo>
                  <a:lnTo>
                    <a:pt x="124" y="134"/>
                  </a:lnTo>
                  <a:lnTo>
                    <a:pt x="124" y="136"/>
                  </a:lnTo>
                  <a:close/>
                  <a:moveTo>
                    <a:pt x="124" y="134"/>
                  </a:moveTo>
                  <a:lnTo>
                    <a:pt x="124" y="136"/>
                  </a:lnTo>
                  <a:lnTo>
                    <a:pt x="124" y="134"/>
                  </a:lnTo>
                  <a:close/>
                  <a:moveTo>
                    <a:pt x="124" y="136"/>
                  </a:moveTo>
                  <a:lnTo>
                    <a:pt x="126" y="136"/>
                  </a:lnTo>
                  <a:lnTo>
                    <a:pt x="124" y="136"/>
                  </a:lnTo>
                  <a:lnTo>
                    <a:pt x="124" y="134"/>
                  </a:lnTo>
                  <a:lnTo>
                    <a:pt x="124" y="136"/>
                  </a:lnTo>
                  <a:close/>
                  <a:moveTo>
                    <a:pt x="132" y="130"/>
                  </a:moveTo>
                  <a:lnTo>
                    <a:pt x="132" y="132"/>
                  </a:lnTo>
                  <a:lnTo>
                    <a:pt x="132" y="130"/>
                  </a:lnTo>
                  <a:close/>
                  <a:moveTo>
                    <a:pt x="126" y="134"/>
                  </a:moveTo>
                  <a:lnTo>
                    <a:pt x="124" y="134"/>
                  </a:lnTo>
                  <a:lnTo>
                    <a:pt x="126" y="134"/>
                  </a:lnTo>
                  <a:close/>
                  <a:moveTo>
                    <a:pt x="114" y="138"/>
                  </a:moveTo>
                  <a:lnTo>
                    <a:pt x="116" y="138"/>
                  </a:lnTo>
                  <a:lnTo>
                    <a:pt x="114" y="138"/>
                  </a:lnTo>
                  <a:close/>
                  <a:moveTo>
                    <a:pt x="118" y="138"/>
                  </a:moveTo>
                  <a:lnTo>
                    <a:pt x="116" y="138"/>
                  </a:lnTo>
                  <a:lnTo>
                    <a:pt x="118" y="138"/>
                  </a:lnTo>
                  <a:close/>
                  <a:moveTo>
                    <a:pt x="130" y="132"/>
                  </a:moveTo>
                  <a:lnTo>
                    <a:pt x="130" y="130"/>
                  </a:lnTo>
                  <a:lnTo>
                    <a:pt x="130" y="132"/>
                  </a:lnTo>
                  <a:close/>
                  <a:moveTo>
                    <a:pt x="130" y="132"/>
                  </a:moveTo>
                  <a:lnTo>
                    <a:pt x="130" y="130"/>
                  </a:lnTo>
                  <a:lnTo>
                    <a:pt x="130" y="132"/>
                  </a:lnTo>
                  <a:close/>
                  <a:moveTo>
                    <a:pt x="130" y="130"/>
                  </a:moveTo>
                  <a:lnTo>
                    <a:pt x="130" y="132"/>
                  </a:lnTo>
                  <a:lnTo>
                    <a:pt x="130" y="130"/>
                  </a:lnTo>
                  <a:close/>
                  <a:moveTo>
                    <a:pt x="130" y="132"/>
                  </a:moveTo>
                  <a:lnTo>
                    <a:pt x="130" y="130"/>
                  </a:lnTo>
                  <a:lnTo>
                    <a:pt x="130" y="132"/>
                  </a:lnTo>
                  <a:close/>
                  <a:moveTo>
                    <a:pt x="134" y="128"/>
                  </a:moveTo>
                  <a:lnTo>
                    <a:pt x="134" y="130"/>
                  </a:lnTo>
                  <a:lnTo>
                    <a:pt x="134" y="128"/>
                  </a:lnTo>
                  <a:close/>
                  <a:moveTo>
                    <a:pt x="124" y="132"/>
                  </a:moveTo>
                  <a:lnTo>
                    <a:pt x="126" y="132"/>
                  </a:lnTo>
                  <a:lnTo>
                    <a:pt x="124" y="132"/>
                  </a:lnTo>
                  <a:lnTo>
                    <a:pt x="124" y="134"/>
                  </a:lnTo>
                  <a:lnTo>
                    <a:pt x="124" y="132"/>
                  </a:lnTo>
                  <a:close/>
                  <a:moveTo>
                    <a:pt x="136" y="128"/>
                  </a:moveTo>
                  <a:lnTo>
                    <a:pt x="134" y="128"/>
                  </a:lnTo>
                  <a:lnTo>
                    <a:pt x="136" y="128"/>
                  </a:lnTo>
                  <a:lnTo>
                    <a:pt x="134" y="128"/>
                  </a:lnTo>
                  <a:lnTo>
                    <a:pt x="136" y="128"/>
                  </a:lnTo>
                  <a:lnTo>
                    <a:pt x="134" y="128"/>
                  </a:lnTo>
                  <a:lnTo>
                    <a:pt x="136" y="128"/>
                  </a:lnTo>
                  <a:close/>
                  <a:moveTo>
                    <a:pt x="136" y="128"/>
                  </a:moveTo>
                  <a:lnTo>
                    <a:pt x="134" y="128"/>
                  </a:lnTo>
                  <a:lnTo>
                    <a:pt x="136" y="128"/>
                  </a:lnTo>
                  <a:close/>
                  <a:moveTo>
                    <a:pt x="130" y="130"/>
                  </a:moveTo>
                  <a:lnTo>
                    <a:pt x="128" y="130"/>
                  </a:lnTo>
                  <a:lnTo>
                    <a:pt x="130" y="130"/>
                  </a:lnTo>
                  <a:close/>
                  <a:moveTo>
                    <a:pt x="126" y="132"/>
                  </a:moveTo>
                  <a:lnTo>
                    <a:pt x="124" y="132"/>
                  </a:lnTo>
                  <a:lnTo>
                    <a:pt x="126" y="132"/>
                  </a:lnTo>
                  <a:lnTo>
                    <a:pt x="124" y="132"/>
                  </a:lnTo>
                  <a:lnTo>
                    <a:pt x="126" y="132"/>
                  </a:lnTo>
                  <a:close/>
                  <a:moveTo>
                    <a:pt x="130" y="128"/>
                  </a:moveTo>
                  <a:lnTo>
                    <a:pt x="132" y="128"/>
                  </a:lnTo>
                  <a:lnTo>
                    <a:pt x="132" y="130"/>
                  </a:lnTo>
                  <a:lnTo>
                    <a:pt x="130" y="130"/>
                  </a:lnTo>
                  <a:lnTo>
                    <a:pt x="130" y="128"/>
                  </a:lnTo>
                  <a:close/>
                  <a:moveTo>
                    <a:pt x="130" y="130"/>
                  </a:moveTo>
                  <a:lnTo>
                    <a:pt x="130" y="128"/>
                  </a:lnTo>
                  <a:lnTo>
                    <a:pt x="130" y="130"/>
                  </a:lnTo>
                  <a:close/>
                  <a:moveTo>
                    <a:pt x="134" y="128"/>
                  </a:moveTo>
                  <a:lnTo>
                    <a:pt x="136" y="128"/>
                  </a:lnTo>
                  <a:lnTo>
                    <a:pt x="134" y="128"/>
                  </a:lnTo>
                  <a:lnTo>
                    <a:pt x="136" y="128"/>
                  </a:lnTo>
                  <a:lnTo>
                    <a:pt x="134" y="128"/>
                  </a:lnTo>
                  <a:close/>
                  <a:moveTo>
                    <a:pt x="134" y="128"/>
                  </a:moveTo>
                  <a:lnTo>
                    <a:pt x="132" y="128"/>
                  </a:lnTo>
                  <a:lnTo>
                    <a:pt x="134" y="128"/>
                  </a:lnTo>
                  <a:lnTo>
                    <a:pt x="132" y="128"/>
                  </a:lnTo>
                  <a:lnTo>
                    <a:pt x="134" y="128"/>
                  </a:lnTo>
                  <a:lnTo>
                    <a:pt x="134" y="130"/>
                  </a:lnTo>
                  <a:lnTo>
                    <a:pt x="134" y="132"/>
                  </a:lnTo>
                  <a:lnTo>
                    <a:pt x="134" y="130"/>
                  </a:lnTo>
                  <a:lnTo>
                    <a:pt x="132" y="130"/>
                  </a:lnTo>
                  <a:lnTo>
                    <a:pt x="132" y="128"/>
                  </a:lnTo>
                  <a:lnTo>
                    <a:pt x="134" y="128"/>
                  </a:lnTo>
                  <a:close/>
                  <a:moveTo>
                    <a:pt x="130" y="128"/>
                  </a:moveTo>
                  <a:lnTo>
                    <a:pt x="130" y="130"/>
                  </a:lnTo>
                  <a:lnTo>
                    <a:pt x="130" y="128"/>
                  </a:lnTo>
                  <a:close/>
                  <a:moveTo>
                    <a:pt x="126" y="132"/>
                  </a:moveTo>
                  <a:lnTo>
                    <a:pt x="126" y="130"/>
                  </a:lnTo>
                  <a:lnTo>
                    <a:pt x="126" y="132"/>
                  </a:lnTo>
                  <a:close/>
                  <a:moveTo>
                    <a:pt x="134" y="128"/>
                  </a:moveTo>
                  <a:lnTo>
                    <a:pt x="132" y="128"/>
                  </a:lnTo>
                  <a:lnTo>
                    <a:pt x="134" y="128"/>
                  </a:lnTo>
                  <a:close/>
                  <a:moveTo>
                    <a:pt x="132" y="128"/>
                  </a:moveTo>
                  <a:lnTo>
                    <a:pt x="132" y="130"/>
                  </a:lnTo>
                  <a:lnTo>
                    <a:pt x="132" y="128"/>
                  </a:lnTo>
                  <a:close/>
                  <a:moveTo>
                    <a:pt x="124" y="130"/>
                  </a:moveTo>
                  <a:lnTo>
                    <a:pt x="124" y="132"/>
                  </a:lnTo>
                  <a:lnTo>
                    <a:pt x="124" y="130"/>
                  </a:lnTo>
                  <a:lnTo>
                    <a:pt x="124" y="132"/>
                  </a:lnTo>
                  <a:lnTo>
                    <a:pt x="124" y="130"/>
                  </a:lnTo>
                  <a:close/>
                  <a:moveTo>
                    <a:pt x="134" y="124"/>
                  </a:moveTo>
                  <a:lnTo>
                    <a:pt x="134" y="126"/>
                  </a:lnTo>
                  <a:lnTo>
                    <a:pt x="134" y="124"/>
                  </a:lnTo>
                  <a:close/>
                  <a:moveTo>
                    <a:pt x="134" y="124"/>
                  </a:moveTo>
                  <a:lnTo>
                    <a:pt x="136" y="124"/>
                  </a:lnTo>
                  <a:lnTo>
                    <a:pt x="134" y="124"/>
                  </a:lnTo>
                  <a:lnTo>
                    <a:pt x="136" y="124"/>
                  </a:lnTo>
                  <a:lnTo>
                    <a:pt x="134" y="124"/>
                  </a:lnTo>
                  <a:close/>
                  <a:moveTo>
                    <a:pt x="92" y="140"/>
                  </a:moveTo>
                  <a:lnTo>
                    <a:pt x="92" y="142"/>
                  </a:lnTo>
                  <a:lnTo>
                    <a:pt x="92" y="140"/>
                  </a:lnTo>
                  <a:lnTo>
                    <a:pt x="92" y="142"/>
                  </a:lnTo>
                  <a:lnTo>
                    <a:pt x="92" y="144"/>
                  </a:lnTo>
                  <a:lnTo>
                    <a:pt x="92" y="142"/>
                  </a:lnTo>
                  <a:lnTo>
                    <a:pt x="90" y="142"/>
                  </a:lnTo>
                  <a:lnTo>
                    <a:pt x="90" y="140"/>
                  </a:lnTo>
                  <a:lnTo>
                    <a:pt x="92" y="140"/>
                  </a:lnTo>
                  <a:close/>
                  <a:moveTo>
                    <a:pt x="136" y="124"/>
                  </a:moveTo>
                  <a:lnTo>
                    <a:pt x="134" y="124"/>
                  </a:lnTo>
                  <a:lnTo>
                    <a:pt x="136" y="124"/>
                  </a:lnTo>
                  <a:lnTo>
                    <a:pt x="134" y="124"/>
                  </a:lnTo>
                  <a:lnTo>
                    <a:pt x="136" y="124"/>
                  </a:lnTo>
                  <a:close/>
                  <a:moveTo>
                    <a:pt x="134" y="122"/>
                  </a:moveTo>
                  <a:lnTo>
                    <a:pt x="134" y="124"/>
                  </a:lnTo>
                  <a:lnTo>
                    <a:pt x="136" y="124"/>
                  </a:lnTo>
                  <a:lnTo>
                    <a:pt x="134" y="124"/>
                  </a:lnTo>
                  <a:lnTo>
                    <a:pt x="134" y="122"/>
                  </a:lnTo>
                  <a:close/>
                  <a:moveTo>
                    <a:pt x="138" y="122"/>
                  </a:moveTo>
                  <a:lnTo>
                    <a:pt x="138" y="120"/>
                  </a:lnTo>
                  <a:lnTo>
                    <a:pt x="138" y="122"/>
                  </a:lnTo>
                  <a:close/>
                  <a:moveTo>
                    <a:pt x="138" y="122"/>
                  </a:moveTo>
                  <a:lnTo>
                    <a:pt x="138" y="120"/>
                  </a:lnTo>
                  <a:lnTo>
                    <a:pt x="138" y="122"/>
                  </a:lnTo>
                  <a:close/>
                  <a:moveTo>
                    <a:pt x="140" y="118"/>
                  </a:moveTo>
                  <a:lnTo>
                    <a:pt x="142" y="118"/>
                  </a:lnTo>
                  <a:lnTo>
                    <a:pt x="142" y="120"/>
                  </a:lnTo>
                  <a:lnTo>
                    <a:pt x="140" y="120"/>
                  </a:lnTo>
                  <a:lnTo>
                    <a:pt x="140" y="118"/>
                  </a:lnTo>
                  <a:close/>
                  <a:moveTo>
                    <a:pt x="138" y="118"/>
                  </a:moveTo>
                  <a:lnTo>
                    <a:pt x="138" y="116"/>
                  </a:lnTo>
                  <a:lnTo>
                    <a:pt x="138" y="118"/>
                  </a:lnTo>
                  <a:close/>
                  <a:moveTo>
                    <a:pt x="144" y="104"/>
                  </a:moveTo>
                  <a:lnTo>
                    <a:pt x="142" y="104"/>
                  </a:lnTo>
                  <a:lnTo>
                    <a:pt x="144" y="104"/>
                  </a:lnTo>
                  <a:close/>
                  <a:moveTo>
                    <a:pt x="144" y="104"/>
                  </a:moveTo>
                  <a:lnTo>
                    <a:pt x="142" y="104"/>
                  </a:lnTo>
                  <a:lnTo>
                    <a:pt x="144" y="104"/>
                  </a:lnTo>
                  <a:close/>
                  <a:moveTo>
                    <a:pt x="144" y="104"/>
                  </a:moveTo>
                  <a:lnTo>
                    <a:pt x="146" y="104"/>
                  </a:lnTo>
                  <a:lnTo>
                    <a:pt x="144" y="104"/>
                  </a:lnTo>
                  <a:close/>
                  <a:moveTo>
                    <a:pt x="140" y="104"/>
                  </a:moveTo>
                  <a:lnTo>
                    <a:pt x="142" y="104"/>
                  </a:lnTo>
                  <a:lnTo>
                    <a:pt x="140" y="104"/>
                  </a:lnTo>
                  <a:close/>
                  <a:moveTo>
                    <a:pt x="142" y="104"/>
                  </a:moveTo>
                  <a:lnTo>
                    <a:pt x="140" y="104"/>
                  </a:lnTo>
                  <a:lnTo>
                    <a:pt x="142" y="104"/>
                  </a:lnTo>
                  <a:close/>
                  <a:moveTo>
                    <a:pt x="142" y="102"/>
                  </a:moveTo>
                  <a:lnTo>
                    <a:pt x="142" y="104"/>
                  </a:lnTo>
                  <a:lnTo>
                    <a:pt x="142" y="102"/>
                  </a:lnTo>
                  <a:close/>
                  <a:moveTo>
                    <a:pt x="144" y="116"/>
                  </a:moveTo>
                  <a:lnTo>
                    <a:pt x="142" y="116"/>
                  </a:lnTo>
                  <a:lnTo>
                    <a:pt x="142" y="118"/>
                  </a:lnTo>
                  <a:lnTo>
                    <a:pt x="140" y="118"/>
                  </a:lnTo>
                  <a:lnTo>
                    <a:pt x="140" y="116"/>
                  </a:lnTo>
                  <a:lnTo>
                    <a:pt x="140" y="118"/>
                  </a:lnTo>
                  <a:lnTo>
                    <a:pt x="140" y="116"/>
                  </a:lnTo>
                  <a:lnTo>
                    <a:pt x="138" y="116"/>
                  </a:lnTo>
                  <a:lnTo>
                    <a:pt x="140" y="116"/>
                  </a:lnTo>
                  <a:lnTo>
                    <a:pt x="140" y="114"/>
                  </a:lnTo>
                  <a:lnTo>
                    <a:pt x="138" y="114"/>
                  </a:lnTo>
                  <a:lnTo>
                    <a:pt x="138" y="116"/>
                  </a:lnTo>
                  <a:lnTo>
                    <a:pt x="136" y="116"/>
                  </a:lnTo>
                  <a:lnTo>
                    <a:pt x="138" y="118"/>
                  </a:lnTo>
                  <a:lnTo>
                    <a:pt x="138" y="120"/>
                  </a:lnTo>
                  <a:lnTo>
                    <a:pt x="138" y="122"/>
                  </a:lnTo>
                  <a:lnTo>
                    <a:pt x="136" y="122"/>
                  </a:lnTo>
                  <a:lnTo>
                    <a:pt x="136" y="120"/>
                  </a:lnTo>
                  <a:lnTo>
                    <a:pt x="136" y="122"/>
                  </a:lnTo>
                  <a:lnTo>
                    <a:pt x="134" y="122"/>
                  </a:lnTo>
                  <a:lnTo>
                    <a:pt x="134" y="120"/>
                  </a:lnTo>
                  <a:lnTo>
                    <a:pt x="132" y="120"/>
                  </a:lnTo>
                  <a:lnTo>
                    <a:pt x="134" y="120"/>
                  </a:lnTo>
                  <a:lnTo>
                    <a:pt x="132" y="122"/>
                  </a:lnTo>
                  <a:lnTo>
                    <a:pt x="130" y="122"/>
                  </a:lnTo>
                  <a:lnTo>
                    <a:pt x="130" y="124"/>
                  </a:lnTo>
                  <a:lnTo>
                    <a:pt x="130" y="122"/>
                  </a:lnTo>
                  <a:lnTo>
                    <a:pt x="132" y="122"/>
                  </a:lnTo>
                  <a:lnTo>
                    <a:pt x="132" y="124"/>
                  </a:lnTo>
                  <a:lnTo>
                    <a:pt x="132" y="126"/>
                  </a:lnTo>
                  <a:lnTo>
                    <a:pt x="134" y="126"/>
                  </a:lnTo>
                  <a:lnTo>
                    <a:pt x="132" y="126"/>
                  </a:lnTo>
                  <a:lnTo>
                    <a:pt x="132" y="128"/>
                  </a:lnTo>
                  <a:lnTo>
                    <a:pt x="132" y="126"/>
                  </a:lnTo>
                  <a:lnTo>
                    <a:pt x="132" y="128"/>
                  </a:lnTo>
                  <a:lnTo>
                    <a:pt x="130" y="128"/>
                  </a:lnTo>
                  <a:lnTo>
                    <a:pt x="132" y="128"/>
                  </a:lnTo>
                  <a:lnTo>
                    <a:pt x="130" y="128"/>
                  </a:lnTo>
                  <a:lnTo>
                    <a:pt x="128" y="128"/>
                  </a:lnTo>
                  <a:lnTo>
                    <a:pt x="128" y="130"/>
                  </a:lnTo>
                  <a:lnTo>
                    <a:pt x="128" y="132"/>
                  </a:lnTo>
                  <a:lnTo>
                    <a:pt x="128" y="130"/>
                  </a:lnTo>
                  <a:lnTo>
                    <a:pt x="128" y="132"/>
                  </a:lnTo>
                  <a:lnTo>
                    <a:pt x="128" y="130"/>
                  </a:lnTo>
                  <a:lnTo>
                    <a:pt x="126" y="130"/>
                  </a:lnTo>
                  <a:lnTo>
                    <a:pt x="128" y="130"/>
                  </a:lnTo>
                  <a:lnTo>
                    <a:pt x="126" y="130"/>
                  </a:lnTo>
                  <a:lnTo>
                    <a:pt x="128" y="130"/>
                  </a:lnTo>
                  <a:lnTo>
                    <a:pt x="126" y="130"/>
                  </a:lnTo>
                  <a:lnTo>
                    <a:pt x="126" y="128"/>
                  </a:lnTo>
                  <a:lnTo>
                    <a:pt x="126" y="126"/>
                  </a:lnTo>
                  <a:lnTo>
                    <a:pt x="126" y="124"/>
                  </a:lnTo>
                  <a:lnTo>
                    <a:pt x="126" y="126"/>
                  </a:lnTo>
                  <a:lnTo>
                    <a:pt x="126" y="128"/>
                  </a:lnTo>
                  <a:lnTo>
                    <a:pt x="126" y="126"/>
                  </a:lnTo>
                  <a:lnTo>
                    <a:pt x="126" y="128"/>
                  </a:lnTo>
                  <a:lnTo>
                    <a:pt x="126" y="130"/>
                  </a:lnTo>
                  <a:lnTo>
                    <a:pt x="124" y="130"/>
                  </a:lnTo>
                  <a:lnTo>
                    <a:pt x="126" y="130"/>
                  </a:lnTo>
                  <a:lnTo>
                    <a:pt x="126" y="128"/>
                  </a:lnTo>
                  <a:lnTo>
                    <a:pt x="124" y="128"/>
                  </a:lnTo>
                  <a:lnTo>
                    <a:pt x="124" y="128"/>
                  </a:lnTo>
                  <a:lnTo>
                    <a:pt x="124" y="128"/>
                  </a:lnTo>
                  <a:lnTo>
                    <a:pt x="124" y="128"/>
                  </a:lnTo>
                  <a:lnTo>
                    <a:pt x="124" y="128"/>
                  </a:lnTo>
                  <a:lnTo>
                    <a:pt x="124" y="130"/>
                  </a:lnTo>
                  <a:lnTo>
                    <a:pt x="124" y="128"/>
                  </a:lnTo>
                  <a:lnTo>
                    <a:pt x="124" y="130"/>
                  </a:lnTo>
                  <a:lnTo>
                    <a:pt x="124" y="130"/>
                  </a:lnTo>
                  <a:lnTo>
                    <a:pt x="124" y="130"/>
                  </a:lnTo>
                  <a:lnTo>
                    <a:pt x="124" y="132"/>
                  </a:lnTo>
                  <a:lnTo>
                    <a:pt x="124" y="134"/>
                  </a:lnTo>
                  <a:lnTo>
                    <a:pt x="124" y="134"/>
                  </a:lnTo>
                  <a:lnTo>
                    <a:pt x="124" y="134"/>
                  </a:lnTo>
                  <a:lnTo>
                    <a:pt x="124" y="136"/>
                  </a:lnTo>
                  <a:lnTo>
                    <a:pt x="124" y="138"/>
                  </a:lnTo>
                  <a:lnTo>
                    <a:pt x="124" y="136"/>
                  </a:lnTo>
                  <a:lnTo>
                    <a:pt x="124" y="136"/>
                  </a:lnTo>
                  <a:lnTo>
                    <a:pt x="124" y="136"/>
                  </a:lnTo>
                  <a:lnTo>
                    <a:pt x="124" y="136"/>
                  </a:lnTo>
                  <a:lnTo>
                    <a:pt x="124" y="136"/>
                  </a:lnTo>
                  <a:lnTo>
                    <a:pt x="124" y="136"/>
                  </a:lnTo>
                  <a:lnTo>
                    <a:pt x="124" y="134"/>
                  </a:lnTo>
                  <a:lnTo>
                    <a:pt x="124" y="136"/>
                  </a:lnTo>
                  <a:lnTo>
                    <a:pt x="124" y="134"/>
                  </a:lnTo>
                  <a:lnTo>
                    <a:pt x="124" y="136"/>
                  </a:lnTo>
                  <a:lnTo>
                    <a:pt x="124" y="138"/>
                  </a:lnTo>
                  <a:lnTo>
                    <a:pt x="124" y="136"/>
                  </a:lnTo>
                  <a:lnTo>
                    <a:pt x="122" y="136"/>
                  </a:lnTo>
                  <a:lnTo>
                    <a:pt x="122" y="134"/>
                  </a:lnTo>
                  <a:lnTo>
                    <a:pt x="120" y="134"/>
                  </a:lnTo>
                  <a:lnTo>
                    <a:pt x="122" y="134"/>
                  </a:lnTo>
                  <a:lnTo>
                    <a:pt x="122" y="136"/>
                  </a:lnTo>
                  <a:lnTo>
                    <a:pt x="120" y="136"/>
                  </a:lnTo>
                  <a:lnTo>
                    <a:pt x="122" y="136"/>
                  </a:lnTo>
                  <a:lnTo>
                    <a:pt x="120" y="136"/>
                  </a:lnTo>
                  <a:lnTo>
                    <a:pt x="120" y="138"/>
                  </a:lnTo>
                  <a:lnTo>
                    <a:pt x="122" y="138"/>
                  </a:lnTo>
                  <a:lnTo>
                    <a:pt x="122" y="136"/>
                  </a:lnTo>
                  <a:lnTo>
                    <a:pt x="122" y="138"/>
                  </a:lnTo>
                  <a:lnTo>
                    <a:pt x="122" y="136"/>
                  </a:lnTo>
                  <a:lnTo>
                    <a:pt x="122" y="138"/>
                  </a:lnTo>
                  <a:lnTo>
                    <a:pt x="124" y="138"/>
                  </a:lnTo>
                  <a:lnTo>
                    <a:pt x="124" y="138"/>
                  </a:lnTo>
                  <a:lnTo>
                    <a:pt x="122" y="138"/>
                  </a:lnTo>
                  <a:lnTo>
                    <a:pt x="122" y="138"/>
                  </a:lnTo>
                  <a:lnTo>
                    <a:pt x="122" y="138"/>
                  </a:lnTo>
                  <a:lnTo>
                    <a:pt x="122" y="140"/>
                  </a:lnTo>
                  <a:lnTo>
                    <a:pt x="122" y="142"/>
                  </a:lnTo>
                  <a:lnTo>
                    <a:pt x="120" y="142"/>
                  </a:lnTo>
                  <a:lnTo>
                    <a:pt x="120" y="140"/>
                  </a:lnTo>
                  <a:lnTo>
                    <a:pt x="120" y="138"/>
                  </a:lnTo>
                  <a:lnTo>
                    <a:pt x="120" y="140"/>
                  </a:lnTo>
                  <a:lnTo>
                    <a:pt x="120" y="138"/>
                  </a:lnTo>
                  <a:lnTo>
                    <a:pt x="120" y="140"/>
                  </a:lnTo>
                  <a:lnTo>
                    <a:pt x="118" y="140"/>
                  </a:lnTo>
                  <a:lnTo>
                    <a:pt x="118" y="138"/>
                  </a:lnTo>
                  <a:lnTo>
                    <a:pt x="118" y="138"/>
                  </a:lnTo>
                  <a:lnTo>
                    <a:pt x="116" y="138"/>
                  </a:lnTo>
                  <a:lnTo>
                    <a:pt x="118" y="138"/>
                  </a:lnTo>
                  <a:lnTo>
                    <a:pt x="116" y="138"/>
                  </a:lnTo>
                  <a:lnTo>
                    <a:pt x="116" y="136"/>
                  </a:lnTo>
                  <a:lnTo>
                    <a:pt x="114" y="136"/>
                  </a:lnTo>
                  <a:lnTo>
                    <a:pt x="114" y="138"/>
                  </a:lnTo>
                  <a:lnTo>
                    <a:pt x="116" y="138"/>
                  </a:lnTo>
                  <a:lnTo>
                    <a:pt x="114" y="138"/>
                  </a:lnTo>
                  <a:lnTo>
                    <a:pt x="116" y="138"/>
                  </a:lnTo>
                  <a:lnTo>
                    <a:pt x="114" y="138"/>
                  </a:lnTo>
                  <a:lnTo>
                    <a:pt x="114" y="136"/>
                  </a:lnTo>
                  <a:lnTo>
                    <a:pt x="112" y="136"/>
                  </a:lnTo>
                  <a:lnTo>
                    <a:pt x="110" y="136"/>
                  </a:lnTo>
                  <a:lnTo>
                    <a:pt x="110" y="134"/>
                  </a:lnTo>
                  <a:lnTo>
                    <a:pt x="112" y="134"/>
                  </a:lnTo>
                  <a:lnTo>
                    <a:pt x="110" y="134"/>
                  </a:lnTo>
                  <a:lnTo>
                    <a:pt x="110" y="136"/>
                  </a:lnTo>
                  <a:lnTo>
                    <a:pt x="108" y="136"/>
                  </a:lnTo>
                  <a:lnTo>
                    <a:pt x="110" y="136"/>
                  </a:lnTo>
                  <a:lnTo>
                    <a:pt x="112" y="136"/>
                  </a:lnTo>
                  <a:lnTo>
                    <a:pt x="112" y="138"/>
                  </a:lnTo>
                  <a:lnTo>
                    <a:pt x="112" y="138"/>
                  </a:lnTo>
                  <a:lnTo>
                    <a:pt x="114" y="138"/>
                  </a:lnTo>
                  <a:lnTo>
                    <a:pt x="112" y="138"/>
                  </a:lnTo>
                  <a:lnTo>
                    <a:pt x="112" y="138"/>
                  </a:lnTo>
                  <a:lnTo>
                    <a:pt x="110" y="138"/>
                  </a:lnTo>
                  <a:lnTo>
                    <a:pt x="112" y="138"/>
                  </a:lnTo>
                  <a:lnTo>
                    <a:pt x="110" y="138"/>
                  </a:lnTo>
                  <a:lnTo>
                    <a:pt x="112" y="138"/>
                  </a:lnTo>
                  <a:lnTo>
                    <a:pt x="110" y="138"/>
                  </a:lnTo>
                  <a:lnTo>
                    <a:pt x="110" y="136"/>
                  </a:lnTo>
                  <a:lnTo>
                    <a:pt x="110" y="138"/>
                  </a:lnTo>
                  <a:lnTo>
                    <a:pt x="108" y="138"/>
                  </a:lnTo>
                  <a:lnTo>
                    <a:pt x="110" y="138"/>
                  </a:lnTo>
                  <a:lnTo>
                    <a:pt x="108" y="138"/>
                  </a:lnTo>
                  <a:lnTo>
                    <a:pt x="110" y="138"/>
                  </a:lnTo>
                  <a:lnTo>
                    <a:pt x="108" y="138"/>
                  </a:lnTo>
                  <a:lnTo>
                    <a:pt x="110" y="138"/>
                  </a:lnTo>
                  <a:lnTo>
                    <a:pt x="108" y="138"/>
                  </a:lnTo>
                  <a:lnTo>
                    <a:pt x="108" y="138"/>
                  </a:lnTo>
                  <a:lnTo>
                    <a:pt x="108" y="138"/>
                  </a:lnTo>
                  <a:lnTo>
                    <a:pt x="110" y="138"/>
                  </a:lnTo>
                  <a:lnTo>
                    <a:pt x="110" y="138"/>
                  </a:lnTo>
                  <a:lnTo>
                    <a:pt x="110" y="138"/>
                  </a:lnTo>
                  <a:lnTo>
                    <a:pt x="112" y="138"/>
                  </a:lnTo>
                  <a:lnTo>
                    <a:pt x="112" y="138"/>
                  </a:lnTo>
                  <a:lnTo>
                    <a:pt x="110" y="138"/>
                  </a:lnTo>
                  <a:lnTo>
                    <a:pt x="112" y="138"/>
                  </a:lnTo>
                  <a:lnTo>
                    <a:pt x="112" y="140"/>
                  </a:lnTo>
                  <a:lnTo>
                    <a:pt x="110" y="140"/>
                  </a:lnTo>
                  <a:lnTo>
                    <a:pt x="110" y="138"/>
                  </a:lnTo>
                  <a:lnTo>
                    <a:pt x="110" y="140"/>
                  </a:lnTo>
                  <a:lnTo>
                    <a:pt x="108" y="140"/>
                  </a:lnTo>
                  <a:lnTo>
                    <a:pt x="108" y="138"/>
                  </a:lnTo>
                  <a:lnTo>
                    <a:pt x="108" y="140"/>
                  </a:lnTo>
                  <a:lnTo>
                    <a:pt x="108" y="142"/>
                  </a:lnTo>
                  <a:lnTo>
                    <a:pt x="108" y="144"/>
                  </a:lnTo>
                  <a:lnTo>
                    <a:pt x="106" y="144"/>
                  </a:lnTo>
                  <a:lnTo>
                    <a:pt x="106" y="142"/>
                  </a:lnTo>
                  <a:lnTo>
                    <a:pt x="106" y="140"/>
                  </a:lnTo>
                  <a:lnTo>
                    <a:pt x="106" y="138"/>
                  </a:lnTo>
                  <a:lnTo>
                    <a:pt x="104" y="138"/>
                  </a:lnTo>
                  <a:lnTo>
                    <a:pt x="106" y="138"/>
                  </a:lnTo>
                  <a:lnTo>
                    <a:pt x="104" y="138"/>
                  </a:lnTo>
                  <a:lnTo>
                    <a:pt x="104" y="138"/>
                  </a:lnTo>
                  <a:lnTo>
                    <a:pt x="104" y="136"/>
                  </a:lnTo>
                  <a:lnTo>
                    <a:pt x="102" y="136"/>
                  </a:lnTo>
                  <a:lnTo>
                    <a:pt x="104" y="136"/>
                  </a:lnTo>
                  <a:lnTo>
                    <a:pt x="104" y="138"/>
                  </a:lnTo>
                  <a:lnTo>
                    <a:pt x="104" y="138"/>
                  </a:lnTo>
                  <a:lnTo>
                    <a:pt x="106" y="138"/>
                  </a:lnTo>
                  <a:lnTo>
                    <a:pt x="104" y="138"/>
                  </a:lnTo>
                  <a:lnTo>
                    <a:pt x="104" y="140"/>
                  </a:lnTo>
                  <a:lnTo>
                    <a:pt x="106" y="140"/>
                  </a:lnTo>
                  <a:lnTo>
                    <a:pt x="104" y="140"/>
                  </a:lnTo>
                  <a:lnTo>
                    <a:pt x="102" y="140"/>
                  </a:lnTo>
                  <a:lnTo>
                    <a:pt x="104" y="140"/>
                  </a:lnTo>
                  <a:lnTo>
                    <a:pt x="104" y="142"/>
                  </a:lnTo>
                  <a:lnTo>
                    <a:pt x="106" y="142"/>
                  </a:lnTo>
                  <a:lnTo>
                    <a:pt x="104" y="142"/>
                  </a:lnTo>
                  <a:lnTo>
                    <a:pt x="106" y="142"/>
                  </a:lnTo>
                  <a:lnTo>
                    <a:pt x="106" y="144"/>
                  </a:lnTo>
                  <a:lnTo>
                    <a:pt x="106" y="146"/>
                  </a:lnTo>
                  <a:lnTo>
                    <a:pt x="106" y="144"/>
                  </a:lnTo>
                  <a:lnTo>
                    <a:pt x="104" y="144"/>
                  </a:lnTo>
                  <a:lnTo>
                    <a:pt x="104" y="142"/>
                  </a:lnTo>
                  <a:lnTo>
                    <a:pt x="104" y="144"/>
                  </a:lnTo>
                  <a:lnTo>
                    <a:pt x="104" y="146"/>
                  </a:lnTo>
                  <a:lnTo>
                    <a:pt x="102" y="146"/>
                  </a:lnTo>
                  <a:lnTo>
                    <a:pt x="102" y="144"/>
                  </a:lnTo>
                  <a:lnTo>
                    <a:pt x="102" y="146"/>
                  </a:lnTo>
                  <a:lnTo>
                    <a:pt x="102" y="144"/>
                  </a:lnTo>
                  <a:lnTo>
                    <a:pt x="102" y="146"/>
                  </a:lnTo>
                  <a:lnTo>
                    <a:pt x="102" y="144"/>
                  </a:lnTo>
                  <a:lnTo>
                    <a:pt x="102" y="146"/>
                  </a:lnTo>
                  <a:lnTo>
                    <a:pt x="102" y="148"/>
                  </a:lnTo>
                  <a:lnTo>
                    <a:pt x="102" y="150"/>
                  </a:lnTo>
                  <a:lnTo>
                    <a:pt x="102" y="148"/>
                  </a:lnTo>
                  <a:lnTo>
                    <a:pt x="104" y="148"/>
                  </a:lnTo>
                  <a:lnTo>
                    <a:pt x="102" y="148"/>
                  </a:lnTo>
                  <a:lnTo>
                    <a:pt x="102" y="146"/>
                  </a:lnTo>
                  <a:lnTo>
                    <a:pt x="104" y="146"/>
                  </a:lnTo>
                  <a:lnTo>
                    <a:pt x="104" y="148"/>
                  </a:lnTo>
                  <a:lnTo>
                    <a:pt x="104" y="150"/>
                  </a:lnTo>
                  <a:lnTo>
                    <a:pt x="106" y="150"/>
                  </a:lnTo>
                  <a:lnTo>
                    <a:pt x="106" y="152"/>
                  </a:lnTo>
                  <a:lnTo>
                    <a:pt x="104" y="152"/>
                  </a:lnTo>
                  <a:lnTo>
                    <a:pt x="106" y="152"/>
                  </a:lnTo>
                  <a:lnTo>
                    <a:pt x="106" y="154"/>
                  </a:lnTo>
                  <a:lnTo>
                    <a:pt x="106" y="152"/>
                  </a:lnTo>
                  <a:lnTo>
                    <a:pt x="106" y="154"/>
                  </a:lnTo>
                  <a:lnTo>
                    <a:pt x="106" y="152"/>
                  </a:lnTo>
                  <a:lnTo>
                    <a:pt x="104" y="152"/>
                  </a:lnTo>
                  <a:lnTo>
                    <a:pt x="102" y="152"/>
                  </a:lnTo>
                  <a:lnTo>
                    <a:pt x="102" y="150"/>
                  </a:lnTo>
                  <a:lnTo>
                    <a:pt x="102" y="152"/>
                  </a:lnTo>
                  <a:lnTo>
                    <a:pt x="100" y="152"/>
                  </a:lnTo>
                  <a:lnTo>
                    <a:pt x="98" y="152"/>
                  </a:lnTo>
                  <a:lnTo>
                    <a:pt x="98" y="150"/>
                  </a:lnTo>
                  <a:lnTo>
                    <a:pt x="96" y="150"/>
                  </a:lnTo>
                  <a:lnTo>
                    <a:pt x="96" y="152"/>
                  </a:lnTo>
                  <a:lnTo>
                    <a:pt x="98" y="152"/>
                  </a:lnTo>
                  <a:lnTo>
                    <a:pt x="96" y="152"/>
                  </a:lnTo>
                  <a:lnTo>
                    <a:pt x="96" y="150"/>
                  </a:lnTo>
                  <a:lnTo>
                    <a:pt x="96" y="152"/>
                  </a:lnTo>
                  <a:lnTo>
                    <a:pt x="96" y="150"/>
                  </a:lnTo>
                  <a:lnTo>
                    <a:pt x="96" y="152"/>
                  </a:lnTo>
                  <a:lnTo>
                    <a:pt x="96" y="150"/>
                  </a:lnTo>
                  <a:lnTo>
                    <a:pt x="96" y="152"/>
                  </a:lnTo>
                  <a:lnTo>
                    <a:pt x="96" y="150"/>
                  </a:lnTo>
                  <a:lnTo>
                    <a:pt x="96" y="152"/>
                  </a:lnTo>
                  <a:lnTo>
                    <a:pt x="96" y="154"/>
                  </a:lnTo>
                  <a:lnTo>
                    <a:pt x="94" y="154"/>
                  </a:lnTo>
                  <a:lnTo>
                    <a:pt x="94" y="152"/>
                  </a:lnTo>
                  <a:lnTo>
                    <a:pt x="94" y="150"/>
                  </a:lnTo>
                  <a:lnTo>
                    <a:pt x="94" y="152"/>
                  </a:lnTo>
                  <a:lnTo>
                    <a:pt x="94" y="150"/>
                  </a:lnTo>
                  <a:lnTo>
                    <a:pt x="96" y="150"/>
                  </a:lnTo>
                  <a:lnTo>
                    <a:pt x="94" y="150"/>
                  </a:lnTo>
                  <a:lnTo>
                    <a:pt x="94" y="148"/>
                  </a:lnTo>
                  <a:lnTo>
                    <a:pt x="96" y="148"/>
                  </a:lnTo>
                  <a:lnTo>
                    <a:pt x="94" y="148"/>
                  </a:lnTo>
                  <a:lnTo>
                    <a:pt x="94" y="146"/>
                  </a:lnTo>
                  <a:lnTo>
                    <a:pt x="96" y="146"/>
                  </a:lnTo>
                  <a:lnTo>
                    <a:pt x="96" y="148"/>
                  </a:lnTo>
                  <a:lnTo>
                    <a:pt x="96" y="146"/>
                  </a:lnTo>
                  <a:lnTo>
                    <a:pt x="96" y="148"/>
                  </a:lnTo>
                  <a:lnTo>
                    <a:pt x="96" y="146"/>
                  </a:lnTo>
                  <a:lnTo>
                    <a:pt x="96" y="148"/>
                  </a:lnTo>
                  <a:lnTo>
                    <a:pt x="98" y="148"/>
                  </a:lnTo>
                  <a:lnTo>
                    <a:pt x="98" y="150"/>
                  </a:lnTo>
                  <a:lnTo>
                    <a:pt x="100" y="150"/>
                  </a:lnTo>
                  <a:lnTo>
                    <a:pt x="98" y="150"/>
                  </a:lnTo>
                  <a:lnTo>
                    <a:pt x="100" y="150"/>
                  </a:lnTo>
                  <a:lnTo>
                    <a:pt x="98" y="150"/>
                  </a:lnTo>
                  <a:lnTo>
                    <a:pt x="98" y="148"/>
                  </a:lnTo>
                  <a:lnTo>
                    <a:pt x="100" y="148"/>
                  </a:lnTo>
                  <a:lnTo>
                    <a:pt x="98" y="148"/>
                  </a:lnTo>
                  <a:lnTo>
                    <a:pt x="98" y="146"/>
                  </a:lnTo>
                  <a:lnTo>
                    <a:pt x="96" y="146"/>
                  </a:lnTo>
                  <a:lnTo>
                    <a:pt x="96" y="144"/>
                  </a:lnTo>
                  <a:lnTo>
                    <a:pt x="94" y="144"/>
                  </a:lnTo>
                  <a:lnTo>
                    <a:pt x="96" y="144"/>
                  </a:lnTo>
                  <a:lnTo>
                    <a:pt x="94" y="144"/>
                  </a:lnTo>
                  <a:lnTo>
                    <a:pt x="96" y="144"/>
                  </a:lnTo>
                  <a:lnTo>
                    <a:pt x="96" y="146"/>
                  </a:lnTo>
                  <a:lnTo>
                    <a:pt x="94" y="146"/>
                  </a:lnTo>
                  <a:lnTo>
                    <a:pt x="96" y="146"/>
                  </a:lnTo>
                  <a:lnTo>
                    <a:pt x="94" y="146"/>
                  </a:lnTo>
                  <a:lnTo>
                    <a:pt x="96" y="146"/>
                  </a:lnTo>
                  <a:lnTo>
                    <a:pt x="94" y="146"/>
                  </a:lnTo>
                  <a:lnTo>
                    <a:pt x="94" y="148"/>
                  </a:lnTo>
                  <a:lnTo>
                    <a:pt x="94" y="150"/>
                  </a:lnTo>
                  <a:lnTo>
                    <a:pt x="94" y="148"/>
                  </a:lnTo>
                  <a:lnTo>
                    <a:pt x="92" y="148"/>
                  </a:lnTo>
                  <a:lnTo>
                    <a:pt x="94" y="146"/>
                  </a:lnTo>
                  <a:lnTo>
                    <a:pt x="92" y="146"/>
                  </a:lnTo>
                  <a:lnTo>
                    <a:pt x="94" y="146"/>
                  </a:lnTo>
                  <a:lnTo>
                    <a:pt x="92" y="146"/>
                  </a:lnTo>
                  <a:lnTo>
                    <a:pt x="92" y="144"/>
                  </a:lnTo>
                  <a:lnTo>
                    <a:pt x="92" y="142"/>
                  </a:lnTo>
                  <a:lnTo>
                    <a:pt x="94" y="142"/>
                  </a:lnTo>
                  <a:lnTo>
                    <a:pt x="92" y="142"/>
                  </a:lnTo>
                  <a:lnTo>
                    <a:pt x="94" y="142"/>
                  </a:lnTo>
                  <a:lnTo>
                    <a:pt x="92" y="142"/>
                  </a:lnTo>
                  <a:lnTo>
                    <a:pt x="94" y="142"/>
                  </a:lnTo>
                  <a:lnTo>
                    <a:pt x="92" y="140"/>
                  </a:lnTo>
                  <a:lnTo>
                    <a:pt x="94" y="140"/>
                  </a:lnTo>
                  <a:lnTo>
                    <a:pt x="92" y="140"/>
                  </a:lnTo>
                  <a:lnTo>
                    <a:pt x="92" y="138"/>
                  </a:lnTo>
                  <a:lnTo>
                    <a:pt x="92" y="140"/>
                  </a:lnTo>
                  <a:lnTo>
                    <a:pt x="92" y="142"/>
                  </a:lnTo>
                  <a:lnTo>
                    <a:pt x="92" y="140"/>
                  </a:lnTo>
                  <a:lnTo>
                    <a:pt x="90" y="140"/>
                  </a:lnTo>
                  <a:lnTo>
                    <a:pt x="90" y="138"/>
                  </a:lnTo>
                  <a:lnTo>
                    <a:pt x="88" y="138"/>
                  </a:lnTo>
                  <a:lnTo>
                    <a:pt x="88" y="138"/>
                  </a:lnTo>
                  <a:lnTo>
                    <a:pt x="88" y="136"/>
                  </a:lnTo>
                  <a:lnTo>
                    <a:pt x="88" y="138"/>
                  </a:lnTo>
                  <a:lnTo>
                    <a:pt x="88" y="138"/>
                  </a:lnTo>
                  <a:lnTo>
                    <a:pt x="90" y="140"/>
                  </a:lnTo>
                  <a:lnTo>
                    <a:pt x="90" y="142"/>
                  </a:lnTo>
                  <a:lnTo>
                    <a:pt x="92" y="142"/>
                  </a:lnTo>
                  <a:lnTo>
                    <a:pt x="92" y="144"/>
                  </a:lnTo>
                  <a:lnTo>
                    <a:pt x="90" y="144"/>
                  </a:lnTo>
                  <a:lnTo>
                    <a:pt x="92" y="144"/>
                  </a:lnTo>
                  <a:lnTo>
                    <a:pt x="90" y="144"/>
                  </a:lnTo>
                  <a:lnTo>
                    <a:pt x="90" y="146"/>
                  </a:lnTo>
                  <a:lnTo>
                    <a:pt x="92" y="146"/>
                  </a:lnTo>
                  <a:lnTo>
                    <a:pt x="90" y="146"/>
                  </a:lnTo>
                  <a:lnTo>
                    <a:pt x="90" y="148"/>
                  </a:lnTo>
                  <a:lnTo>
                    <a:pt x="90" y="146"/>
                  </a:lnTo>
                  <a:lnTo>
                    <a:pt x="90" y="148"/>
                  </a:lnTo>
                  <a:lnTo>
                    <a:pt x="90" y="146"/>
                  </a:lnTo>
                  <a:lnTo>
                    <a:pt x="88" y="146"/>
                  </a:lnTo>
                  <a:lnTo>
                    <a:pt x="90" y="146"/>
                  </a:lnTo>
                  <a:lnTo>
                    <a:pt x="90" y="148"/>
                  </a:lnTo>
                  <a:lnTo>
                    <a:pt x="88" y="148"/>
                  </a:lnTo>
                  <a:lnTo>
                    <a:pt x="88" y="150"/>
                  </a:lnTo>
                  <a:lnTo>
                    <a:pt x="86" y="150"/>
                  </a:lnTo>
                  <a:lnTo>
                    <a:pt x="88" y="150"/>
                  </a:lnTo>
                  <a:lnTo>
                    <a:pt x="88" y="152"/>
                  </a:lnTo>
                  <a:lnTo>
                    <a:pt x="86" y="152"/>
                  </a:lnTo>
                  <a:lnTo>
                    <a:pt x="88" y="152"/>
                  </a:lnTo>
                  <a:lnTo>
                    <a:pt x="86" y="152"/>
                  </a:lnTo>
                  <a:lnTo>
                    <a:pt x="88" y="152"/>
                  </a:lnTo>
                  <a:lnTo>
                    <a:pt x="90" y="152"/>
                  </a:lnTo>
                  <a:lnTo>
                    <a:pt x="90" y="154"/>
                  </a:lnTo>
                  <a:lnTo>
                    <a:pt x="90" y="156"/>
                  </a:lnTo>
                  <a:lnTo>
                    <a:pt x="88" y="156"/>
                  </a:lnTo>
                  <a:lnTo>
                    <a:pt x="88" y="158"/>
                  </a:lnTo>
                  <a:lnTo>
                    <a:pt x="88" y="160"/>
                  </a:lnTo>
                  <a:lnTo>
                    <a:pt x="88" y="162"/>
                  </a:lnTo>
                  <a:lnTo>
                    <a:pt x="88" y="164"/>
                  </a:lnTo>
                  <a:lnTo>
                    <a:pt x="88" y="162"/>
                  </a:lnTo>
                  <a:lnTo>
                    <a:pt x="88" y="164"/>
                  </a:lnTo>
                  <a:lnTo>
                    <a:pt x="88" y="166"/>
                  </a:lnTo>
                  <a:lnTo>
                    <a:pt x="90" y="166"/>
                  </a:lnTo>
                  <a:lnTo>
                    <a:pt x="88" y="166"/>
                  </a:lnTo>
                  <a:lnTo>
                    <a:pt x="88" y="168"/>
                  </a:lnTo>
                  <a:lnTo>
                    <a:pt x="90" y="168"/>
                  </a:lnTo>
                  <a:lnTo>
                    <a:pt x="90" y="170"/>
                  </a:lnTo>
                  <a:lnTo>
                    <a:pt x="90" y="172"/>
                  </a:lnTo>
                  <a:lnTo>
                    <a:pt x="90" y="170"/>
                  </a:lnTo>
                  <a:lnTo>
                    <a:pt x="90" y="172"/>
                  </a:lnTo>
                  <a:lnTo>
                    <a:pt x="90" y="174"/>
                  </a:lnTo>
                  <a:lnTo>
                    <a:pt x="88" y="174"/>
                  </a:lnTo>
                  <a:lnTo>
                    <a:pt x="88" y="172"/>
                  </a:lnTo>
                  <a:lnTo>
                    <a:pt x="88" y="174"/>
                  </a:lnTo>
                  <a:lnTo>
                    <a:pt x="88" y="176"/>
                  </a:lnTo>
                  <a:lnTo>
                    <a:pt x="88" y="174"/>
                  </a:lnTo>
                  <a:lnTo>
                    <a:pt x="88" y="176"/>
                  </a:lnTo>
                  <a:lnTo>
                    <a:pt x="86" y="176"/>
                  </a:lnTo>
                  <a:lnTo>
                    <a:pt x="88" y="176"/>
                  </a:lnTo>
                  <a:lnTo>
                    <a:pt x="86" y="176"/>
                  </a:lnTo>
                  <a:lnTo>
                    <a:pt x="88" y="176"/>
                  </a:lnTo>
                  <a:lnTo>
                    <a:pt x="88" y="178"/>
                  </a:lnTo>
                  <a:lnTo>
                    <a:pt x="86" y="178"/>
                  </a:lnTo>
                  <a:lnTo>
                    <a:pt x="88" y="178"/>
                  </a:lnTo>
                  <a:lnTo>
                    <a:pt x="86" y="178"/>
                  </a:lnTo>
                  <a:lnTo>
                    <a:pt x="86" y="180"/>
                  </a:lnTo>
                  <a:lnTo>
                    <a:pt x="86" y="178"/>
                  </a:lnTo>
                  <a:lnTo>
                    <a:pt x="84" y="178"/>
                  </a:lnTo>
                  <a:lnTo>
                    <a:pt x="86" y="178"/>
                  </a:lnTo>
                  <a:lnTo>
                    <a:pt x="86" y="176"/>
                  </a:lnTo>
                  <a:lnTo>
                    <a:pt x="86" y="178"/>
                  </a:lnTo>
                  <a:lnTo>
                    <a:pt x="86" y="176"/>
                  </a:lnTo>
                  <a:lnTo>
                    <a:pt x="86" y="174"/>
                  </a:lnTo>
                  <a:lnTo>
                    <a:pt x="86" y="176"/>
                  </a:lnTo>
                  <a:lnTo>
                    <a:pt x="86" y="174"/>
                  </a:lnTo>
                  <a:lnTo>
                    <a:pt x="86" y="176"/>
                  </a:lnTo>
                  <a:lnTo>
                    <a:pt x="86" y="174"/>
                  </a:lnTo>
                  <a:lnTo>
                    <a:pt x="86" y="172"/>
                  </a:lnTo>
                  <a:lnTo>
                    <a:pt x="86" y="170"/>
                  </a:lnTo>
                  <a:lnTo>
                    <a:pt x="86" y="172"/>
                  </a:lnTo>
                  <a:lnTo>
                    <a:pt x="86" y="170"/>
                  </a:lnTo>
                  <a:lnTo>
                    <a:pt x="86" y="172"/>
                  </a:lnTo>
                  <a:lnTo>
                    <a:pt x="86" y="174"/>
                  </a:lnTo>
                  <a:lnTo>
                    <a:pt x="84" y="174"/>
                  </a:lnTo>
                  <a:lnTo>
                    <a:pt x="86" y="174"/>
                  </a:lnTo>
                  <a:lnTo>
                    <a:pt x="84" y="174"/>
                  </a:lnTo>
                  <a:lnTo>
                    <a:pt x="86" y="174"/>
                  </a:lnTo>
                  <a:lnTo>
                    <a:pt x="84" y="174"/>
                  </a:lnTo>
                  <a:lnTo>
                    <a:pt x="86" y="174"/>
                  </a:lnTo>
                  <a:lnTo>
                    <a:pt x="84" y="174"/>
                  </a:lnTo>
                  <a:lnTo>
                    <a:pt x="86" y="174"/>
                  </a:lnTo>
                  <a:lnTo>
                    <a:pt x="86" y="176"/>
                  </a:lnTo>
                  <a:lnTo>
                    <a:pt x="84" y="176"/>
                  </a:lnTo>
                  <a:lnTo>
                    <a:pt x="86" y="176"/>
                  </a:lnTo>
                  <a:lnTo>
                    <a:pt x="84" y="176"/>
                  </a:lnTo>
                  <a:lnTo>
                    <a:pt x="86" y="176"/>
                  </a:lnTo>
                  <a:lnTo>
                    <a:pt x="84" y="176"/>
                  </a:lnTo>
                  <a:lnTo>
                    <a:pt x="84" y="178"/>
                  </a:lnTo>
                  <a:lnTo>
                    <a:pt x="84" y="176"/>
                  </a:lnTo>
                  <a:lnTo>
                    <a:pt x="82" y="176"/>
                  </a:lnTo>
                  <a:lnTo>
                    <a:pt x="84" y="176"/>
                  </a:lnTo>
                  <a:lnTo>
                    <a:pt x="82" y="176"/>
                  </a:lnTo>
                  <a:lnTo>
                    <a:pt x="84" y="176"/>
                  </a:lnTo>
                  <a:lnTo>
                    <a:pt x="82" y="178"/>
                  </a:lnTo>
                  <a:lnTo>
                    <a:pt x="82" y="176"/>
                  </a:lnTo>
                  <a:lnTo>
                    <a:pt x="82" y="178"/>
                  </a:lnTo>
                  <a:lnTo>
                    <a:pt x="82" y="176"/>
                  </a:lnTo>
                  <a:lnTo>
                    <a:pt x="82" y="178"/>
                  </a:lnTo>
                  <a:lnTo>
                    <a:pt x="82" y="176"/>
                  </a:lnTo>
                  <a:lnTo>
                    <a:pt x="82" y="178"/>
                  </a:lnTo>
                  <a:lnTo>
                    <a:pt x="82" y="176"/>
                  </a:lnTo>
                  <a:lnTo>
                    <a:pt x="80" y="176"/>
                  </a:lnTo>
                  <a:lnTo>
                    <a:pt x="82" y="176"/>
                  </a:lnTo>
                  <a:lnTo>
                    <a:pt x="82" y="174"/>
                  </a:lnTo>
                  <a:lnTo>
                    <a:pt x="80" y="174"/>
                  </a:lnTo>
                  <a:lnTo>
                    <a:pt x="82" y="174"/>
                  </a:lnTo>
                  <a:lnTo>
                    <a:pt x="80" y="174"/>
                  </a:lnTo>
                  <a:lnTo>
                    <a:pt x="82" y="174"/>
                  </a:lnTo>
                  <a:lnTo>
                    <a:pt x="80" y="174"/>
                  </a:lnTo>
                  <a:lnTo>
                    <a:pt x="80" y="176"/>
                  </a:lnTo>
                  <a:lnTo>
                    <a:pt x="80" y="174"/>
                  </a:lnTo>
                  <a:lnTo>
                    <a:pt x="82" y="174"/>
                  </a:lnTo>
                  <a:lnTo>
                    <a:pt x="80" y="174"/>
                  </a:lnTo>
                  <a:lnTo>
                    <a:pt x="80" y="172"/>
                  </a:lnTo>
                  <a:lnTo>
                    <a:pt x="80" y="174"/>
                  </a:lnTo>
                  <a:lnTo>
                    <a:pt x="80" y="172"/>
                  </a:lnTo>
                  <a:lnTo>
                    <a:pt x="78" y="172"/>
                  </a:lnTo>
                  <a:lnTo>
                    <a:pt x="78" y="174"/>
                  </a:lnTo>
                  <a:lnTo>
                    <a:pt x="80" y="174"/>
                  </a:lnTo>
                  <a:lnTo>
                    <a:pt x="80" y="176"/>
                  </a:lnTo>
                  <a:lnTo>
                    <a:pt x="80" y="174"/>
                  </a:lnTo>
                  <a:lnTo>
                    <a:pt x="80" y="176"/>
                  </a:lnTo>
                  <a:lnTo>
                    <a:pt x="80" y="174"/>
                  </a:lnTo>
                  <a:lnTo>
                    <a:pt x="78" y="174"/>
                  </a:lnTo>
                  <a:lnTo>
                    <a:pt x="80" y="174"/>
                  </a:lnTo>
                  <a:lnTo>
                    <a:pt x="80" y="176"/>
                  </a:lnTo>
                  <a:lnTo>
                    <a:pt x="78" y="176"/>
                  </a:lnTo>
                  <a:lnTo>
                    <a:pt x="80" y="176"/>
                  </a:lnTo>
                  <a:lnTo>
                    <a:pt x="80" y="178"/>
                  </a:lnTo>
                  <a:lnTo>
                    <a:pt x="80" y="176"/>
                  </a:lnTo>
                  <a:lnTo>
                    <a:pt x="80" y="178"/>
                  </a:lnTo>
                  <a:lnTo>
                    <a:pt x="78" y="178"/>
                  </a:lnTo>
                  <a:lnTo>
                    <a:pt x="80" y="178"/>
                  </a:lnTo>
                  <a:lnTo>
                    <a:pt x="78" y="178"/>
                  </a:lnTo>
                  <a:lnTo>
                    <a:pt x="78" y="180"/>
                  </a:lnTo>
                  <a:lnTo>
                    <a:pt x="78" y="182"/>
                  </a:lnTo>
                  <a:lnTo>
                    <a:pt x="80" y="182"/>
                  </a:lnTo>
                  <a:lnTo>
                    <a:pt x="80" y="184"/>
                  </a:lnTo>
                  <a:lnTo>
                    <a:pt x="78" y="184"/>
                  </a:lnTo>
                  <a:lnTo>
                    <a:pt x="78" y="186"/>
                  </a:lnTo>
                  <a:lnTo>
                    <a:pt x="78" y="184"/>
                  </a:lnTo>
                  <a:lnTo>
                    <a:pt x="76" y="184"/>
                  </a:lnTo>
                  <a:lnTo>
                    <a:pt x="76" y="182"/>
                  </a:lnTo>
                  <a:lnTo>
                    <a:pt x="76" y="184"/>
                  </a:lnTo>
                  <a:lnTo>
                    <a:pt x="76" y="182"/>
                  </a:lnTo>
                  <a:lnTo>
                    <a:pt x="76" y="184"/>
                  </a:lnTo>
                  <a:lnTo>
                    <a:pt x="76" y="186"/>
                  </a:lnTo>
                  <a:lnTo>
                    <a:pt x="76" y="184"/>
                  </a:lnTo>
                  <a:lnTo>
                    <a:pt x="76" y="186"/>
                  </a:lnTo>
                  <a:lnTo>
                    <a:pt x="76" y="184"/>
                  </a:lnTo>
                  <a:lnTo>
                    <a:pt x="76" y="186"/>
                  </a:lnTo>
                  <a:lnTo>
                    <a:pt x="76" y="184"/>
                  </a:lnTo>
                  <a:lnTo>
                    <a:pt x="76" y="182"/>
                  </a:lnTo>
                  <a:lnTo>
                    <a:pt x="76" y="182"/>
                  </a:lnTo>
                  <a:lnTo>
                    <a:pt x="76" y="182"/>
                  </a:lnTo>
                  <a:lnTo>
                    <a:pt x="76" y="182"/>
                  </a:lnTo>
                  <a:lnTo>
                    <a:pt x="76" y="182"/>
                  </a:lnTo>
                  <a:lnTo>
                    <a:pt x="76" y="182"/>
                  </a:lnTo>
                  <a:lnTo>
                    <a:pt x="76" y="180"/>
                  </a:lnTo>
                  <a:lnTo>
                    <a:pt x="76" y="182"/>
                  </a:lnTo>
                  <a:lnTo>
                    <a:pt x="76" y="180"/>
                  </a:lnTo>
                  <a:lnTo>
                    <a:pt x="76" y="182"/>
                  </a:lnTo>
                  <a:lnTo>
                    <a:pt x="76" y="180"/>
                  </a:lnTo>
                  <a:lnTo>
                    <a:pt x="76" y="178"/>
                  </a:lnTo>
                  <a:lnTo>
                    <a:pt x="76" y="176"/>
                  </a:lnTo>
                  <a:lnTo>
                    <a:pt x="76" y="178"/>
                  </a:lnTo>
                  <a:lnTo>
                    <a:pt x="76" y="180"/>
                  </a:lnTo>
                  <a:lnTo>
                    <a:pt x="76" y="182"/>
                  </a:lnTo>
                  <a:lnTo>
                    <a:pt x="76" y="184"/>
                  </a:lnTo>
                  <a:lnTo>
                    <a:pt x="76" y="186"/>
                  </a:lnTo>
                  <a:lnTo>
                    <a:pt x="76" y="186"/>
                  </a:lnTo>
                  <a:lnTo>
                    <a:pt x="76" y="186"/>
                  </a:lnTo>
                  <a:lnTo>
                    <a:pt x="76" y="186"/>
                  </a:lnTo>
                  <a:lnTo>
                    <a:pt x="76" y="186"/>
                  </a:lnTo>
                  <a:lnTo>
                    <a:pt x="76" y="186"/>
                  </a:lnTo>
                  <a:lnTo>
                    <a:pt x="74" y="186"/>
                  </a:lnTo>
                  <a:lnTo>
                    <a:pt x="74" y="186"/>
                  </a:lnTo>
                  <a:lnTo>
                    <a:pt x="74" y="186"/>
                  </a:lnTo>
                  <a:lnTo>
                    <a:pt x="74" y="186"/>
                  </a:lnTo>
                  <a:lnTo>
                    <a:pt x="74" y="186"/>
                  </a:lnTo>
                  <a:lnTo>
                    <a:pt x="74" y="186"/>
                  </a:lnTo>
                  <a:lnTo>
                    <a:pt x="74" y="184"/>
                  </a:lnTo>
                  <a:lnTo>
                    <a:pt x="74" y="186"/>
                  </a:lnTo>
                  <a:lnTo>
                    <a:pt x="74" y="184"/>
                  </a:lnTo>
                  <a:lnTo>
                    <a:pt x="74" y="186"/>
                  </a:lnTo>
                  <a:lnTo>
                    <a:pt x="74" y="184"/>
                  </a:lnTo>
                  <a:lnTo>
                    <a:pt x="72" y="184"/>
                  </a:lnTo>
                  <a:lnTo>
                    <a:pt x="72" y="182"/>
                  </a:lnTo>
                  <a:lnTo>
                    <a:pt x="72" y="180"/>
                  </a:lnTo>
                  <a:lnTo>
                    <a:pt x="72" y="182"/>
                  </a:lnTo>
                  <a:lnTo>
                    <a:pt x="72" y="184"/>
                  </a:lnTo>
                  <a:lnTo>
                    <a:pt x="72" y="182"/>
                  </a:lnTo>
                  <a:lnTo>
                    <a:pt x="72" y="184"/>
                  </a:lnTo>
                  <a:lnTo>
                    <a:pt x="70" y="184"/>
                  </a:lnTo>
                  <a:lnTo>
                    <a:pt x="70" y="186"/>
                  </a:lnTo>
                  <a:lnTo>
                    <a:pt x="70" y="184"/>
                  </a:lnTo>
                  <a:lnTo>
                    <a:pt x="70" y="186"/>
                  </a:lnTo>
                  <a:lnTo>
                    <a:pt x="72" y="186"/>
                  </a:lnTo>
                  <a:lnTo>
                    <a:pt x="70" y="186"/>
                  </a:lnTo>
                  <a:lnTo>
                    <a:pt x="70" y="186"/>
                  </a:lnTo>
                  <a:lnTo>
                    <a:pt x="70" y="186"/>
                  </a:lnTo>
                  <a:lnTo>
                    <a:pt x="70" y="186"/>
                  </a:lnTo>
                  <a:lnTo>
                    <a:pt x="70" y="186"/>
                  </a:lnTo>
                  <a:lnTo>
                    <a:pt x="70" y="186"/>
                  </a:lnTo>
                  <a:lnTo>
                    <a:pt x="70" y="186"/>
                  </a:lnTo>
                  <a:lnTo>
                    <a:pt x="68" y="186"/>
                  </a:lnTo>
                  <a:lnTo>
                    <a:pt x="68" y="184"/>
                  </a:lnTo>
                  <a:lnTo>
                    <a:pt x="68" y="186"/>
                  </a:lnTo>
                  <a:lnTo>
                    <a:pt x="68" y="184"/>
                  </a:lnTo>
                  <a:lnTo>
                    <a:pt x="66" y="184"/>
                  </a:lnTo>
                  <a:lnTo>
                    <a:pt x="66" y="182"/>
                  </a:lnTo>
                  <a:lnTo>
                    <a:pt x="66" y="180"/>
                  </a:lnTo>
                  <a:lnTo>
                    <a:pt x="66" y="178"/>
                  </a:lnTo>
                  <a:lnTo>
                    <a:pt x="66" y="176"/>
                  </a:lnTo>
                  <a:lnTo>
                    <a:pt x="66" y="178"/>
                  </a:lnTo>
                  <a:lnTo>
                    <a:pt x="66" y="180"/>
                  </a:lnTo>
                  <a:lnTo>
                    <a:pt x="66" y="182"/>
                  </a:lnTo>
                  <a:lnTo>
                    <a:pt x="66" y="180"/>
                  </a:lnTo>
                  <a:lnTo>
                    <a:pt x="66" y="182"/>
                  </a:lnTo>
                  <a:lnTo>
                    <a:pt x="64" y="182"/>
                  </a:lnTo>
                  <a:lnTo>
                    <a:pt x="66" y="182"/>
                  </a:lnTo>
                  <a:lnTo>
                    <a:pt x="66" y="184"/>
                  </a:lnTo>
                  <a:lnTo>
                    <a:pt x="66" y="186"/>
                  </a:lnTo>
                  <a:lnTo>
                    <a:pt x="68" y="186"/>
                  </a:lnTo>
                  <a:lnTo>
                    <a:pt x="66" y="186"/>
                  </a:lnTo>
                  <a:lnTo>
                    <a:pt x="68" y="186"/>
                  </a:lnTo>
                  <a:lnTo>
                    <a:pt x="68" y="184"/>
                  </a:lnTo>
                  <a:lnTo>
                    <a:pt x="68" y="186"/>
                  </a:lnTo>
                  <a:lnTo>
                    <a:pt x="68" y="186"/>
                  </a:lnTo>
                  <a:lnTo>
                    <a:pt x="68" y="186"/>
                  </a:lnTo>
                  <a:lnTo>
                    <a:pt x="68" y="186"/>
                  </a:lnTo>
                  <a:lnTo>
                    <a:pt x="70" y="186"/>
                  </a:lnTo>
                  <a:lnTo>
                    <a:pt x="70" y="188"/>
                  </a:lnTo>
                  <a:lnTo>
                    <a:pt x="70" y="190"/>
                  </a:lnTo>
                  <a:lnTo>
                    <a:pt x="72" y="190"/>
                  </a:lnTo>
                  <a:lnTo>
                    <a:pt x="70" y="190"/>
                  </a:lnTo>
                  <a:lnTo>
                    <a:pt x="70" y="192"/>
                  </a:lnTo>
                  <a:lnTo>
                    <a:pt x="72" y="192"/>
                  </a:lnTo>
                  <a:lnTo>
                    <a:pt x="72" y="194"/>
                  </a:lnTo>
                  <a:lnTo>
                    <a:pt x="72" y="192"/>
                  </a:lnTo>
                  <a:lnTo>
                    <a:pt x="72" y="194"/>
                  </a:lnTo>
                  <a:lnTo>
                    <a:pt x="70" y="194"/>
                  </a:lnTo>
                  <a:lnTo>
                    <a:pt x="70" y="196"/>
                  </a:lnTo>
                  <a:lnTo>
                    <a:pt x="72" y="196"/>
                  </a:lnTo>
                  <a:lnTo>
                    <a:pt x="70" y="196"/>
                  </a:lnTo>
                  <a:lnTo>
                    <a:pt x="72" y="196"/>
                  </a:lnTo>
                  <a:lnTo>
                    <a:pt x="70" y="196"/>
                  </a:lnTo>
                  <a:lnTo>
                    <a:pt x="70" y="194"/>
                  </a:lnTo>
                  <a:lnTo>
                    <a:pt x="70" y="192"/>
                  </a:lnTo>
                  <a:lnTo>
                    <a:pt x="70" y="194"/>
                  </a:lnTo>
                  <a:lnTo>
                    <a:pt x="70" y="192"/>
                  </a:lnTo>
                  <a:lnTo>
                    <a:pt x="70" y="194"/>
                  </a:lnTo>
                  <a:lnTo>
                    <a:pt x="70" y="192"/>
                  </a:lnTo>
                  <a:lnTo>
                    <a:pt x="68" y="192"/>
                  </a:lnTo>
                  <a:lnTo>
                    <a:pt x="68" y="190"/>
                  </a:lnTo>
                  <a:lnTo>
                    <a:pt x="68" y="192"/>
                  </a:lnTo>
                  <a:lnTo>
                    <a:pt x="68" y="190"/>
                  </a:lnTo>
                  <a:lnTo>
                    <a:pt x="68" y="192"/>
                  </a:lnTo>
                  <a:lnTo>
                    <a:pt x="68" y="190"/>
                  </a:lnTo>
                  <a:lnTo>
                    <a:pt x="68" y="188"/>
                  </a:lnTo>
                  <a:lnTo>
                    <a:pt x="68" y="190"/>
                  </a:lnTo>
                  <a:lnTo>
                    <a:pt x="68" y="188"/>
                  </a:lnTo>
                  <a:lnTo>
                    <a:pt x="68" y="190"/>
                  </a:lnTo>
                  <a:lnTo>
                    <a:pt x="68" y="188"/>
                  </a:lnTo>
                  <a:lnTo>
                    <a:pt x="66" y="188"/>
                  </a:lnTo>
                  <a:lnTo>
                    <a:pt x="68" y="188"/>
                  </a:lnTo>
                  <a:lnTo>
                    <a:pt x="66" y="188"/>
                  </a:lnTo>
                  <a:lnTo>
                    <a:pt x="66" y="186"/>
                  </a:lnTo>
                  <a:lnTo>
                    <a:pt x="66" y="188"/>
                  </a:lnTo>
                  <a:lnTo>
                    <a:pt x="68" y="188"/>
                  </a:lnTo>
                  <a:lnTo>
                    <a:pt x="66" y="188"/>
                  </a:lnTo>
                  <a:lnTo>
                    <a:pt x="66" y="186"/>
                  </a:lnTo>
                  <a:lnTo>
                    <a:pt x="66" y="188"/>
                  </a:lnTo>
                  <a:lnTo>
                    <a:pt x="66" y="190"/>
                  </a:lnTo>
                  <a:lnTo>
                    <a:pt x="64" y="190"/>
                  </a:lnTo>
                  <a:lnTo>
                    <a:pt x="64" y="188"/>
                  </a:lnTo>
                  <a:lnTo>
                    <a:pt x="64" y="190"/>
                  </a:lnTo>
                  <a:lnTo>
                    <a:pt x="64" y="192"/>
                  </a:lnTo>
                  <a:lnTo>
                    <a:pt x="64" y="194"/>
                  </a:lnTo>
                  <a:lnTo>
                    <a:pt x="64" y="192"/>
                  </a:lnTo>
                  <a:lnTo>
                    <a:pt x="64" y="194"/>
                  </a:lnTo>
                  <a:lnTo>
                    <a:pt x="64" y="196"/>
                  </a:lnTo>
                  <a:lnTo>
                    <a:pt x="64" y="194"/>
                  </a:lnTo>
                  <a:lnTo>
                    <a:pt x="64" y="196"/>
                  </a:lnTo>
                  <a:lnTo>
                    <a:pt x="62" y="196"/>
                  </a:lnTo>
                  <a:lnTo>
                    <a:pt x="64" y="196"/>
                  </a:lnTo>
                  <a:lnTo>
                    <a:pt x="64" y="194"/>
                  </a:lnTo>
                  <a:lnTo>
                    <a:pt x="64" y="192"/>
                  </a:lnTo>
                  <a:lnTo>
                    <a:pt x="64" y="190"/>
                  </a:lnTo>
                  <a:lnTo>
                    <a:pt x="64" y="188"/>
                  </a:lnTo>
                  <a:lnTo>
                    <a:pt x="64" y="190"/>
                  </a:lnTo>
                  <a:lnTo>
                    <a:pt x="64" y="188"/>
                  </a:lnTo>
                  <a:lnTo>
                    <a:pt x="64" y="190"/>
                  </a:lnTo>
                  <a:lnTo>
                    <a:pt x="62" y="190"/>
                  </a:lnTo>
                  <a:lnTo>
                    <a:pt x="62" y="192"/>
                  </a:lnTo>
                  <a:lnTo>
                    <a:pt x="62" y="190"/>
                  </a:lnTo>
                  <a:lnTo>
                    <a:pt x="62" y="188"/>
                  </a:lnTo>
                  <a:lnTo>
                    <a:pt x="62" y="190"/>
                  </a:lnTo>
                  <a:lnTo>
                    <a:pt x="62" y="192"/>
                  </a:lnTo>
                  <a:lnTo>
                    <a:pt x="60" y="192"/>
                  </a:lnTo>
                  <a:lnTo>
                    <a:pt x="60" y="194"/>
                  </a:lnTo>
                  <a:lnTo>
                    <a:pt x="60" y="192"/>
                  </a:lnTo>
                  <a:lnTo>
                    <a:pt x="60" y="194"/>
                  </a:lnTo>
                  <a:lnTo>
                    <a:pt x="60" y="192"/>
                  </a:lnTo>
                  <a:lnTo>
                    <a:pt x="58" y="192"/>
                  </a:lnTo>
                  <a:lnTo>
                    <a:pt x="60" y="192"/>
                  </a:lnTo>
                  <a:lnTo>
                    <a:pt x="60" y="194"/>
                  </a:lnTo>
                  <a:lnTo>
                    <a:pt x="58" y="194"/>
                  </a:lnTo>
                  <a:lnTo>
                    <a:pt x="60" y="194"/>
                  </a:lnTo>
                  <a:lnTo>
                    <a:pt x="58" y="194"/>
                  </a:lnTo>
                  <a:lnTo>
                    <a:pt x="60" y="194"/>
                  </a:lnTo>
                  <a:lnTo>
                    <a:pt x="58" y="194"/>
                  </a:lnTo>
                  <a:lnTo>
                    <a:pt x="58" y="196"/>
                  </a:lnTo>
                  <a:lnTo>
                    <a:pt x="56" y="196"/>
                  </a:lnTo>
                  <a:lnTo>
                    <a:pt x="58" y="196"/>
                  </a:lnTo>
                  <a:lnTo>
                    <a:pt x="58" y="198"/>
                  </a:lnTo>
                  <a:lnTo>
                    <a:pt x="58" y="196"/>
                  </a:lnTo>
                  <a:lnTo>
                    <a:pt x="56" y="196"/>
                  </a:lnTo>
                  <a:lnTo>
                    <a:pt x="56" y="198"/>
                  </a:lnTo>
                  <a:lnTo>
                    <a:pt x="58" y="198"/>
                  </a:lnTo>
                  <a:lnTo>
                    <a:pt x="58" y="200"/>
                  </a:lnTo>
                  <a:lnTo>
                    <a:pt x="56" y="200"/>
                  </a:lnTo>
                  <a:lnTo>
                    <a:pt x="58" y="200"/>
                  </a:lnTo>
                  <a:lnTo>
                    <a:pt x="56" y="200"/>
                  </a:lnTo>
                  <a:lnTo>
                    <a:pt x="56" y="202"/>
                  </a:lnTo>
                  <a:lnTo>
                    <a:pt x="56" y="200"/>
                  </a:lnTo>
                  <a:lnTo>
                    <a:pt x="56" y="202"/>
                  </a:lnTo>
                  <a:lnTo>
                    <a:pt x="56" y="204"/>
                  </a:lnTo>
                  <a:lnTo>
                    <a:pt x="56" y="202"/>
                  </a:lnTo>
                  <a:lnTo>
                    <a:pt x="58" y="202"/>
                  </a:lnTo>
                  <a:lnTo>
                    <a:pt x="56" y="202"/>
                  </a:lnTo>
                  <a:lnTo>
                    <a:pt x="56" y="204"/>
                  </a:lnTo>
                  <a:lnTo>
                    <a:pt x="54" y="204"/>
                  </a:lnTo>
                  <a:lnTo>
                    <a:pt x="56" y="204"/>
                  </a:lnTo>
                  <a:lnTo>
                    <a:pt x="56" y="206"/>
                  </a:lnTo>
                  <a:lnTo>
                    <a:pt x="54" y="206"/>
                  </a:lnTo>
                  <a:lnTo>
                    <a:pt x="56" y="206"/>
                  </a:lnTo>
                  <a:lnTo>
                    <a:pt x="56" y="204"/>
                  </a:lnTo>
                  <a:lnTo>
                    <a:pt x="58" y="204"/>
                  </a:lnTo>
                  <a:lnTo>
                    <a:pt x="58" y="206"/>
                  </a:lnTo>
                  <a:lnTo>
                    <a:pt x="60" y="206"/>
                  </a:lnTo>
                  <a:lnTo>
                    <a:pt x="60" y="208"/>
                  </a:lnTo>
                  <a:lnTo>
                    <a:pt x="58" y="208"/>
                  </a:lnTo>
                  <a:lnTo>
                    <a:pt x="58" y="210"/>
                  </a:lnTo>
                  <a:lnTo>
                    <a:pt x="56" y="210"/>
                  </a:lnTo>
                  <a:lnTo>
                    <a:pt x="54" y="210"/>
                  </a:lnTo>
                  <a:lnTo>
                    <a:pt x="56" y="210"/>
                  </a:lnTo>
                  <a:lnTo>
                    <a:pt x="56" y="212"/>
                  </a:lnTo>
                  <a:lnTo>
                    <a:pt x="54" y="212"/>
                  </a:lnTo>
                  <a:lnTo>
                    <a:pt x="54" y="214"/>
                  </a:lnTo>
                  <a:lnTo>
                    <a:pt x="56" y="214"/>
                  </a:lnTo>
                  <a:lnTo>
                    <a:pt x="56" y="216"/>
                  </a:lnTo>
                  <a:lnTo>
                    <a:pt x="56" y="218"/>
                  </a:lnTo>
                  <a:lnTo>
                    <a:pt x="56" y="220"/>
                  </a:lnTo>
                  <a:lnTo>
                    <a:pt x="54" y="220"/>
                  </a:lnTo>
                  <a:lnTo>
                    <a:pt x="56" y="220"/>
                  </a:lnTo>
                  <a:lnTo>
                    <a:pt x="56" y="222"/>
                  </a:lnTo>
                  <a:lnTo>
                    <a:pt x="54" y="222"/>
                  </a:lnTo>
                  <a:lnTo>
                    <a:pt x="52" y="222"/>
                  </a:lnTo>
                  <a:lnTo>
                    <a:pt x="52" y="224"/>
                  </a:lnTo>
                  <a:lnTo>
                    <a:pt x="50" y="226"/>
                  </a:lnTo>
                  <a:lnTo>
                    <a:pt x="52" y="226"/>
                  </a:lnTo>
                  <a:lnTo>
                    <a:pt x="52" y="224"/>
                  </a:lnTo>
                  <a:lnTo>
                    <a:pt x="52" y="226"/>
                  </a:lnTo>
                  <a:lnTo>
                    <a:pt x="52" y="228"/>
                  </a:lnTo>
                  <a:lnTo>
                    <a:pt x="52" y="230"/>
                  </a:lnTo>
                  <a:lnTo>
                    <a:pt x="52" y="232"/>
                  </a:lnTo>
                  <a:lnTo>
                    <a:pt x="52" y="234"/>
                  </a:lnTo>
                  <a:lnTo>
                    <a:pt x="52" y="234"/>
                  </a:lnTo>
                  <a:lnTo>
                    <a:pt x="52" y="236"/>
                  </a:lnTo>
                  <a:lnTo>
                    <a:pt x="52" y="238"/>
                  </a:lnTo>
                  <a:lnTo>
                    <a:pt x="50" y="238"/>
                  </a:lnTo>
                  <a:lnTo>
                    <a:pt x="50" y="236"/>
                  </a:lnTo>
                  <a:lnTo>
                    <a:pt x="50" y="238"/>
                  </a:lnTo>
                  <a:lnTo>
                    <a:pt x="48" y="238"/>
                  </a:lnTo>
                  <a:lnTo>
                    <a:pt x="48" y="236"/>
                  </a:lnTo>
                  <a:lnTo>
                    <a:pt x="46" y="236"/>
                  </a:lnTo>
                  <a:lnTo>
                    <a:pt x="44" y="236"/>
                  </a:lnTo>
                  <a:lnTo>
                    <a:pt x="44" y="234"/>
                  </a:lnTo>
                  <a:lnTo>
                    <a:pt x="44" y="234"/>
                  </a:lnTo>
                  <a:lnTo>
                    <a:pt x="44" y="232"/>
                  </a:lnTo>
                  <a:lnTo>
                    <a:pt x="42" y="232"/>
                  </a:lnTo>
                  <a:lnTo>
                    <a:pt x="40" y="232"/>
                  </a:lnTo>
                  <a:lnTo>
                    <a:pt x="40" y="230"/>
                  </a:lnTo>
                  <a:lnTo>
                    <a:pt x="40" y="232"/>
                  </a:lnTo>
                  <a:lnTo>
                    <a:pt x="40" y="230"/>
                  </a:lnTo>
                  <a:lnTo>
                    <a:pt x="38" y="230"/>
                  </a:lnTo>
                  <a:lnTo>
                    <a:pt x="40" y="230"/>
                  </a:lnTo>
                  <a:lnTo>
                    <a:pt x="38" y="230"/>
                  </a:lnTo>
                  <a:lnTo>
                    <a:pt x="38" y="228"/>
                  </a:lnTo>
                  <a:lnTo>
                    <a:pt x="36" y="228"/>
                  </a:lnTo>
                  <a:lnTo>
                    <a:pt x="34" y="228"/>
                  </a:lnTo>
                  <a:lnTo>
                    <a:pt x="34" y="226"/>
                  </a:lnTo>
                  <a:lnTo>
                    <a:pt x="34" y="224"/>
                  </a:lnTo>
                  <a:lnTo>
                    <a:pt x="34" y="222"/>
                  </a:lnTo>
                  <a:lnTo>
                    <a:pt x="34" y="220"/>
                  </a:lnTo>
                  <a:lnTo>
                    <a:pt x="32" y="220"/>
                  </a:lnTo>
                  <a:lnTo>
                    <a:pt x="32" y="218"/>
                  </a:lnTo>
                  <a:lnTo>
                    <a:pt x="32" y="216"/>
                  </a:lnTo>
                  <a:lnTo>
                    <a:pt x="30" y="216"/>
                  </a:lnTo>
                  <a:lnTo>
                    <a:pt x="30" y="214"/>
                  </a:lnTo>
                  <a:lnTo>
                    <a:pt x="30" y="212"/>
                  </a:lnTo>
                  <a:lnTo>
                    <a:pt x="30" y="210"/>
                  </a:lnTo>
                  <a:lnTo>
                    <a:pt x="28" y="210"/>
                  </a:lnTo>
                  <a:lnTo>
                    <a:pt x="28" y="208"/>
                  </a:lnTo>
                  <a:lnTo>
                    <a:pt x="28" y="206"/>
                  </a:lnTo>
                  <a:lnTo>
                    <a:pt x="28" y="206"/>
                  </a:lnTo>
                  <a:lnTo>
                    <a:pt x="28" y="204"/>
                  </a:lnTo>
                  <a:lnTo>
                    <a:pt x="28" y="202"/>
                  </a:lnTo>
                  <a:lnTo>
                    <a:pt x="28" y="200"/>
                  </a:lnTo>
                  <a:lnTo>
                    <a:pt x="26" y="200"/>
                  </a:lnTo>
                  <a:lnTo>
                    <a:pt x="26" y="198"/>
                  </a:lnTo>
                  <a:lnTo>
                    <a:pt x="26" y="196"/>
                  </a:lnTo>
                  <a:lnTo>
                    <a:pt x="26" y="194"/>
                  </a:lnTo>
                  <a:lnTo>
                    <a:pt x="24" y="194"/>
                  </a:lnTo>
                  <a:lnTo>
                    <a:pt x="24" y="192"/>
                  </a:lnTo>
                  <a:lnTo>
                    <a:pt x="24" y="190"/>
                  </a:lnTo>
                  <a:lnTo>
                    <a:pt x="22" y="190"/>
                  </a:lnTo>
                  <a:lnTo>
                    <a:pt x="22" y="188"/>
                  </a:lnTo>
                  <a:lnTo>
                    <a:pt x="22" y="186"/>
                  </a:lnTo>
                  <a:lnTo>
                    <a:pt x="22" y="186"/>
                  </a:lnTo>
                  <a:lnTo>
                    <a:pt x="20" y="186"/>
                  </a:lnTo>
                  <a:lnTo>
                    <a:pt x="20" y="184"/>
                  </a:lnTo>
                  <a:lnTo>
                    <a:pt x="20" y="182"/>
                  </a:lnTo>
                  <a:lnTo>
                    <a:pt x="18" y="180"/>
                  </a:lnTo>
                  <a:lnTo>
                    <a:pt x="18" y="178"/>
                  </a:lnTo>
                  <a:lnTo>
                    <a:pt x="18" y="176"/>
                  </a:lnTo>
                  <a:lnTo>
                    <a:pt x="16" y="176"/>
                  </a:lnTo>
                  <a:lnTo>
                    <a:pt x="16" y="174"/>
                  </a:lnTo>
                  <a:lnTo>
                    <a:pt x="16" y="172"/>
                  </a:lnTo>
                  <a:lnTo>
                    <a:pt x="14" y="170"/>
                  </a:lnTo>
                  <a:lnTo>
                    <a:pt x="14" y="168"/>
                  </a:lnTo>
                  <a:lnTo>
                    <a:pt x="14" y="166"/>
                  </a:lnTo>
                  <a:lnTo>
                    <a:pt x="12" y="166"/>
                  </a:lnTo>
                  <a:lnTo>
                    <a:pt x="12" y="164"/>
                  </a:lnTo>
                  <a:lnTo>
                    <a:pt x="12" y="162"/>
                  </a:lnTo>
                  <a:lnTo>
                    <a:pt x="12" y="160"/>
                  </a:lnTo>
                  <a:lnTo>
                    <a:pt x="10" y="160"/>
                  </a:lnTo>
                  <a:lnTo>
                    <a:pt x="10" y="158"/>
                  </a:lnTo>
                  <a:lnTo>
                    <a:pt x="10" y="156"/>
                  </a:lnTo>
                  <a:lnTo>
                    <a:pt x="8" y="156"/>
                  </a:lnTo>
                  <a:lnTo>
                    <a:pt x="8" y="154"/>
                  </a:lnTo>
                  <a:lnTo>
                    <a:pt x="8" y="152"/>
                  </a:lnTo>
                  <a:lnTo>
                    <a:pt x="8" y="150"/>
                  </a:lnTo>
                  <a:lnTo>
                    <a:pt x="6" y="150"/>
                  </a:lnTo>
                  <a:lnTo>
                    <a:pt x="6" y="148"/>
                  </a:lnTo>
                  <a:lnTo>
                    <a:pt x="6" y="146"/>
                  </a:lnTo>
                  <a:lnTo>
                    <a:pt x="4" y="146"/>
                  </a:lnTo>
                  <a:lnTo>
                    <a:pt x="4" y="144"/>
                  </a:lnTo>
                  <a:lnTo>
                    <a:pt x="4" y="142"/>
                  </a:lnTo>
                  <a:lnTo>
                    <a:pt x="2" y="140"/>
                  </a:lnTo>
                  <a:lnTo>
                    <a:pt x="2" y="138"/>
                  </a:lnTo>
                  <a:lnTo>
                    <a:pt x="2" y="138"/>
                  </a:lnTo>
                  <a:lnTo>
                    <a:pt x="0" y="138"/>
                  </a:lnTo>
                  <a:lnTo>
                    <a:pt x="0" y="136"/>
                  </a:lnTo>
                  <a:lnTo>
                    <a:pt x="0" y="134"/>
                  </a:lnTo>
                  <a:lnTo>
                    <a:pt x="2" y="134"/>
                  </a:lnTo>
                  <a:lnTo>
                    <a:pt x="2" y="132"/>
                  </a:lnTo>
                  <a:lnTo>
                    <a:pt x="4" y="132"/>
                  </a:lnTo>
                  <a:lnTo>
                    <a:pt x="6" y="132"/>
                  </a:lnTo>
                  <a:lnTo>
                    <a:pt x="6" y="134"/>
                  </a:lnTo>
                  <a:lnTo>
                    <a:pt x="8" y="134"/>
                  </a:lnTo>
                  <a:lnTo>
                    <a:pt x="8" y="136"/>
                  </a:lnTo>
                  <a:lnTo>
                    <a:pt x="10" y="136"/>
                  </a:lnTo>
                  <a:lnTo>
                    <a:pt x="10" y="134"/>
                  </a:lnTo>
                  <a:lnTo>
                    <a:pt x="8" y="134"/>
                  </a:lnTo>
                  <a:lnTo>
                    <a:pt x="10" y="134"/>
                  </a:lnTo>
                  <a:lnTo>
                    <a:pt x="8" y="132"/>
                  </a:lnTo>
                  <a:lnTo>
                    <a:pt x="10" y="132"/>
                  </a:lnTo>
                  <a:lnTo>
                    <a:pt x="8" y="132"/>
                  </a:lnTo>
                  <a:lnTo>
                    <a:pt x="10" y="132"/>
                  </a:lnTo>
                  <a:lnTo>
                    <a:pt x="10" y="130"/>
                  </a:lnTo>
                  <a:lnTo>
                    <a:pt x="8" y="130"/>
                  </a:lnTo>
                  <a:lnTo>
                    <a:pt x="8" y="128"/>
                  </a:lnTo>
                  <a:lnTo>
                    <a:pt x="8" y="126"/>
                  </a:lnTo>
                  <a:lnTo>
                    <a:pt x="8" y="124"/>
                  </a:lnTo>
                  <a:lnTo>
                    <a:pt x="10" y="124"/>
                  </a:lnTo>
                  <a:lnTo>
                    <a:pt x="10" y="126"/>
                  </a:lnTo>
                  <a:lnTo>
                    <a:pt x="12" y="126"/>
                  </a:lnTo>
                  <a:lnTo>
                    <a:pt x="14" y="126"/>
                  </a:lnTo>
                  <a:lnTo>
                    <a:pt x="14" y="124"/>
                  </a:lnTo>
                  <a:lnTo>
                    <a:pt x="14" y="122"/>
                  </a:lnTo>
                  <a:lnTo>
                    <a:pt x="12" y="122"/>
                  </a:lnTo>
                  <a:lnTo>
                    <a:pt x="10" y="122"/>
                  </a:lnTo>
                  <a:lnTo>
                    <a:pt x="10" y="120"/>
                  </a:lnTo>
                  <a:lnTo>
                    <a:pt x="10" y="122"/>
                  </a:lnTo>
                  <a:lnTo>
                    <a:pt x="10" y="120"/>
                  </a:lnTo>
                  <a:lnTo>
                    <a:pt x="8" y="120"/>
                  </a:lnTo>
                  <a:lnTo>
                    <a:pt x="10" y="120"/>
                  </a:lnTo>
                  <a:lnTo>
                    <a:pt x="10" y="118"/>
                  </a:lnTo>
                  <a:lnTo>
                    <a:pt x="10" y="116"/>
                  </a:lnTo>
                  <a:lnTo>
                    <a:pt x="10" y="114"/>
                  </a:lnTo>
                  <a:lnTo>
                    <a:pt x="10" y="112"/>
                  </a:lnTo>
                  <a:lnTo>
                    <a:pt x="12" y="112"/>
                  </a:lnTo>
                  <a:lnTo>
                    <a:pt x="12" y="110"/>
                  </a:lnTo>
                  <a:lnTo>
                    <a:pt x="14" y="112"/>
                  </a:lnTo>
                  <a:lnTo>
                    <a:pt x="12" y="110"/>
                  </a:lnTo>
                  <a:lnTo>
                    <a:pt x="14" y="110"/>
                  </a:lnTo>
                  <a:lnTo>
                    <a:pt x="14" y="108"/>
                  </a:lnTo>
                  <a:lnTo>
                    <a:pt x="14" y="106"/>
                  </a:lnTo>
                  <a:lnTo>
                    <a:pt x="16" y="106"/>
                  </a:lnTo>
                  <a:lnTo>
                    <a:pt x="16" y="104"/>
                  </a:lnTo>
                  <a:lnTo>
                    <a:pt x="16" y="102"/>
                  </a:lnTo>
                  <a:lnTo>
                    <a:pt x="14" y="102"/>
                  </a:lnTo>
                  <a:lnTo>
                    <a:pt x="16" y="102"/>
                  </a:lnTo>
                  <a:lnTo>
                    <a:pt x="16" y="100"/>
                  </a:lnTo>
                  <a:lnTo>
                    <a:pt x="16" y="98"/>
                  </a:lnTo>
                  <a:lnTo>
                    <a:pt x="16" y="100"/>
                  </a:lnTo>
                  <a:lnTo>
                    <a:pt x="16" y="98"/>
                  </a:lnTo>
                  <a:lnTo>
                    <a:pt x="18" y="98"/>
                  </a:lnTo>
                  <a:lnTo>
                    <a:pt x="18" y="96"/>
                  </a:lnTo>
                  <a:lnTo>
                    <a:pt x="18" y="94"/>
                  </a:lnTo>
                  <a:lnTo>
                    <a:pt x="18" y="92"/>
                  </a:lnTo>
                  <a:lnTo>
                    <a:pt x="16" y="92"/>
                  </a:lnTo>
                  <a:lnTo>
                    <a:pt x="16" y="90"/>
                  </a:lnTo>
                  <a:lnTo>
                    <a:pt x="14" y="90"/>
                  </a:lnTo>
                  <a:lnTo>
                    <a:pt x="14" y="90"/>
                  </a:lnTo>
                  <a:lnTo>
                    <a:pt x="16" y="90"/>
                  </a:lnTo>
                  <a:lnTo>
                    <a:pt x="16" y="88"/>
                  </a:lnTo>
                  <a:lnTo>
                    <a:pt x="14" y="88"/>
                  </a:lnTo>
                  <a:lnTo>
                    <a:pt x="16" y="88"/>
                  </a:lnTo>
                  <a:lnTo>
                    <a:pt x="14" y="88"/>
                  </a:lnTo>
                  <a:lnTo>
                    <a:pt x="14" y="86"/>
                  </a:lnTo>
                  <a:lnTo>
                    <a:pt x="16" y="86"/>
                  </a:lnTo>
                  <a:lnTo>
                    <a:pt x="14" y="86"/>
                  </a:lnTo>
                  <a:lnTo>
                    <a:pt x="14" y="84"/>
                  </a:lnTo>
                  <a:lnTo>
                    <a:pt x="14" y="82"/>
                  </a:lnTo>
                  <a:lnTo>
                    <a:pt x="12" y="82"/>
                  </a:lnTo>
                  <a:lnTo>
                    <a:pt x="12" y="80"/>
                  </a:lnTo>
                  <a:lnTo>
                    <a:pt x="12" y="78"/>
                  </a:lnTo>
                  <a:lnTo>
                    <a:pt x="12" y="76"/>
                  </a:lnTo>
                  <a:lnTo>
                    <a:pt x="14" y="76"/>
                  </a:lnTo>
                  <a:lnTo>
                    <a:pt x="14" y="74"/>
                  </a:lnTo>
                  <a:lnTo>
                    <a:pt x="12" y="74"/>
                  </a:lnTo>
                  <a:lnTo>
                    <a:pt x="12" y="72"/>
                  </a:lnTo>
                  <a:lnTo>
                    <a:pt x="14" y="72"/>
                  </a:lnTo>
                  <a:lnTo>
                    <a:pt x="14" y="70"/>
                  </a:lnTo>
                  <a:lnTo>
                    <a:pt x="16" y="70"/>
                  </a:lnTo>
                  <a:lnTo>
                    <a:pt x="16" y="68"/>
                  </a:lnTo>
                  <a:lnTo>
                    <a:pt x="16" y="66"/>
                  </a:lnTo>
                  <a:lnTo>
                    <a:pt x="16" y="64"/>
                  </a:lnTo>
                  <a:lnTo>
                    <a:pt x="14" y="60"/>
                  </a:lnTo>
                  <a:lnTo>
                    <a:pt x="14" y="58"/>
                  </a:lnTo>
                  <a:lnTo>
                    <a:pt x="14" y="56"/>
                  </a:lnTo>
                  <a:lnTo>
                    <a:pt x="14" y="54"/>
                  </a:lnTo>
                  <a:lnTo>
                    <a:pt x="14" y="52"/>
                  </a:lnTo>
                  <a:lnTo>
                    <a:pt x="14" y="50"/>
                  </a:lnTo>
                  <a:lnTo>
                    <a:pt x="14" y="48"/>
                  </a:lnTo>
                  <a:lnTo>
                    <a:pt x="16" y="46"/>
                  </a:lnTo>
                  <a:lnTo>
                    <a:pt x="16" y="44"/>
                  </a:lnTo>
                  <a:lnTo>
                    <a:pt x="16" y="42"/>
                  </a:lnTo>
                  <a:lnTo>
                    <a:pt x="16" y="42"/>
                  </a:lnTo>
                  <a:lnTo>
                    <a:pt x="18" y="40"/>
                  </a:lnTo>
                  <a:lnTo>
                    <a:pt x="18" y="38"/>
                  </a:lnTo>
                  <a:lnTo>
                    <a:pt x="18" y="36"/>
                  </a:lnTo>
                  <a:lnTo>
                    <a:pt x="18" y="34"/>
                  </a:lnTo>
                  <a:lnTo>
                    <a:pt x="20" y="34"/>
                  </a:lnTo>
                  <a:lnTo>
                    <a:pt x="20" y="32"/>
                  </a:lnTo>
                  <a:lnTo>
                    <a:pt x="20" y="30"/>
                  </a:lnTo>
                  <a:lnTo>
                    <a:pt x="20" y="28"/>
                  </a:lnTo>
                  <a:lnTo>
                    <a:pt x="20" y="26"/>
                  </a:lnTo>
                  <a:lnTo>
                    <a:pt x="22" y="26"/>
                  </a:lnTo>
                  <a:lnTo>
                    <a:pt x="22" y="24"/>
                  </a:lnTo>
                  <a:lnTo>
                    <a:pt x="22" y="22"/>
                  </a:lnTo>
                  <a:lnTo>
                    <a:pt x="22" y="20"/>
                  </a:lnTo>
                  <a:lnTo>
                    <a:pt x="24" y="18"/>
                  </a:lnTo>
                  <a:lnTo>
                    <a:pt x="24" y="16"/>
                  </a:lnTo>
                  <a:lnTo>
                    <a:pt x="24" y="14"/>
                  </a:lnTo>
                  <a:lnTo>
                    <a:pt x="24" y="12"/>
                  </a:lnTo>
                  <a:lnTo>
                    <a:pt x="24" y="10"/>
                  </a:lnTo>
                  <a:lnTo>
                    <a:pt x="26" y="10"/>
                  </a:lnTo>
                  <a:lnTo>
                    <a:pt x="26" y="8"/>
                  </a:lnTo>
                  <a:lnTo>
                    <a:pt x="28" y="8"/>
                  </a:lnTo>
                  <a:lnTo>
                    <a:pt x="28" y="8"/>
                  </a:lnTo>
                  <a:lnTo>
                    <a:pt x="30" y="8"/>
                  </a:lnTo>
                  <a:lnTo>
                    <a:pt x="32" y="8"/>
                  </a:lnTo>
                  <a:lnTo>
                    <a:pt x="30" y="8"/>
                  </a:lnTo>
                  <a:lnTo>
                    <a:pt x="32" y="8"/>
                  </a:lnTo>
                  <a:lnTo>
                    <a:pt x="30" y="8"/>
                  </a:lnTo>
                  <a:lnTo>
                    <a:pt x="32" y="8"/>
                  </a:lnTo>
                  <a:lnTo>
                    <a:pt x="30" y="8"/>
                  </a:lnTo>
                  <a:lnTo>
                    <a:pt x="32" y="8"/>
                  </a:lnTo>
                  <a:lnTo>
                    <a:pt x="32" y="10"/>
                  </a:lnTo>
                  <a:lnTo>
                    <a:pt x="30" y="10"/>
                  </a:lnTo>
                  <a:lnTo>
                    <a:pt x="32" y="10"/>
                  </a:lnTo>
                  <a:lnTo>
                    <a:pt x="32" y="12"/>
                  </a:lnTo>
                  <a:lnTo>
                    <a:pt x="32" y="14"/>
                  </a:lnTo>
                  <a:lnTo>
                    <a:pt x="34" y="14"/>
                  </a:lnTo>
                  <a:lnTo>
                    <a:pt x="34" y="16"/>
                  </a:lnTo>
                  <a:lnTo>
                    <a:pt x="36" y="16"/>
                  </a:lnTo>
                  <a:lnTo>
                    <a:pt x="38" y="16"/>
                  </a:lnTo>
                  <a:lnTo>
                    <a:pt x="38" y="18"/>
                  </a:lnTo>
                  <a:lnTo>
                    <a:pt x="38" y="16"/>
                  </a:lnTo>
                  <a:lnTo>
                    <a:pt x="38" y="18"/>
                  </a:lnTo>
                  <a:lnTo>
                    <a:pt x="38" y="16"/>
                  </a:lnTo>
                  <a:lnTo>
                    <a:pt x="38" y="18"/>
                  </a:lnTo>
                  <a:lnTo>
                    <a:pt x="38" y="16"/>
                  </a:lnTo>
                  <a:lnTo>
                    <a:pt x="38" y="18"/>
                  </a:lnTo>
                  <a:lnTo>
                    <a:pt x="40" y="18"/>
                  </a:lnTo>
                  <a:lnTo>
                    <a:pt x="40" y="16"/>
                  </a:lnTo>
                  <a:lnTo>
                    <a:pt x="42" y="16"/>
                  </a:lnTo>
                  <a:lnTo>
                    <a:pt x="42" y="14"/>
                  </a:lnTo>
                  <a:lnTo>
                    <a:pt x="44" y="14"/>
                  </a:lnTo>
                  <a:lnTo>
                    <a:pt x="44" y="12"/>
                  </a:lnTo>
                  <a:lnTo>
                    <a:pt x="46" y="12"/>
                  </a:lnTo>
                  <a:lnTo>
                    <a:pt x="48" y="12"/>
                  </a:lnTo>
                  <a:lnTo>
                    <a:pt x="48" y="10"/>
                  </a:lnTo>
                  <a:lnTo>
                    <a:pt x="48" y="8"/>
                  </a:lnTo>
                  <a:lnTo>
                    <a:pt x="50" y="8"/>
                  </a:lnTo>
                  <a:lnTo>
                    <a:pt x="50" y="6"/>
                  </a:lnTo>
                  <a:lnTo>
                    <a:pt x="52" y="6"/>
                  </a:lnTo>
                  <a:lnTo>
                    <a:pt x="54" y="6"/>
                  </a:lnTo>
                  <a:lnTo>
                    <a:pt x="56" y="6"/>
                  </a:lnTo>
                  <a:lnTo>
                    <a:pt x="56" y="4"/>
                  </a:lnTo>
                  <a:lnTo>
                    <a:pt x="54" y="4"/>
                  </a:lnTo>
                  <a:lnTo>
                    <a:pt x="54" y="2"/>
                  </a:lnTo>
                  <a:lnTo>
                    <a:pt x="56" y="2"/>
                  </a:lnTo>
                  <a:lnTo>
                    <a:pt x="56" y="0"/>
                  </a:lnTo>
                  <a:lnTo>
                    <a:pt x="58" y="0"/>
                  </a:lnTo>
                  <a:lnTo>
                    <a:pt x="60" y="0"/>
                  </a:lnTo>
                  <a:lnTo>
                    <a:pt x="62" y="0"/>
                  </a:lnTo>
                  <a:lnTo>
                    <a:pt x="62" y="2"/>
                  </a:lnTo>
                  <a:lnTo>
                    <a:pt x="64" y="2"/>
                  </a:lnTo>
                  <a:lnTo>
                    <a:pt x="66" y="2"/>
                  </a:lnTo>
                  <a:lnTo>
                    <a:pt x="68" y="2"/>
                  </a:lnTo>
                  <a:lnTo>
                    <a:pt x="68" y="4"/>
                  </a:lnTo>
                  <a:lnTo>
                    <a:pt x="70" y="4"/>
                  </a:lnTo>
                  <a:lnTo>
                    <a:pt x="72" y="4"/>
                  </a:lnTo>
                  <a:lnTo>
                    <a:pt x="72" y="6"/>
                  </a:lnTo>
                  <a:lnTo>
                    <a:pt x="74" y="6"/>
                  </a:lnTo>
                  <a:lnTo>
                    <a:pt x="74" y="8"/>
                  </a:lnTo>
                  <a:lnTo>
                    <a:pt x="76" y="8"/>
                  </a:lnTo>
                  <a:lnTo>
                    <a:pt x="76" y="8"/>
                  </a:lnTo>
                  <a:lnTo>
                    <a:pt x="78" y="8"/>
                  </a:lnTo>
                  <a:lnTo>
                    <a:pt x="78" y="10"/>
                  </a:lnTo>
                  <a:lnTo>
                    <a:pt x="78" y="12"/>
                  </a:lnTo>
                  <a:lnTo>
                    <a:pt x="80" y="12"/>
                  </a:lnTo>
                  <a:lnTo>
                    <a:pt x="80" y="14"/>
                  </a:lnTo>
                  <a:lnTo>
                    <a:pt x="80" y="16"/>
                  </a:lnTo>
                  <a:lnTo>
                    <a:pt x="80" y="18"/>
                  </a:lnTo>
                  <a:lnTo>
                    <a:pt x="82" y="18"/>
                  </a:lnTo>
                  <a:lnTo>
                    <a:pt x="82" y="20"/>
                  </a:lnTo>
                  <a:lnTo>
                    <a:pt x="82" y="22"/>
                  </a:lnTo>
                  <a:lnTo>
                    <a:pt x="84" y="24"/>
                  </a:lnTo>
                  <a:lnTo>
                    <a:pt x="84" y="26"/>
                  </a:lnTo>
                  <a:lnTo>
                    <a:pt x="84" y="28"/>
                  </a:lnTo>
                  <a:lnTo>
                    <a:pt x="86" y="28"/>
                  </a:lnTo>
                  <a:lnTo>
                    <a:pt x="86" y="30"/>
                  </a:lnTo>
                  <a:lnTo>
                    <a:pt x="86" y="32"/>
                  </a:lnTo>
                  <a:lnTo>
                    <a:pt x="88" y="32"/>
                  </a:lnTo>
                  <a:lnTo>
                    <a:pt x="88" y="34"/>
                  </a:lnTo>
                  <a:lnTo>
                    <a:pt x="88" y="36"/>
                  </a:lnTo>
                  <a:lnTo>
                    <a:pt x="88" y="38"/>
                  </a:lnTo>
                  <a:lnTo>
                    <a:pt x="90" y="38"/>
                  </a:lnTo>
                  <a:lnTo>
                    <a:pt x="90" y="40"/>
                  </a:lnTo>
                  <a:lnTo>
                    <a:pt x="90" y="42"/>
                  </a:lnTo>
                  <a:lnTo>
                    <a:pt x="92" y="42"/>
                  </a:lnTo>
                  <a:lnTo>
                    <a:pt x="92" y="42"/>
                  </a:lnTo>
                  <a:lnTo>
                    <a:pt x="92" y="44"/>
                  </a:lnTo>
                  <a:lnTo>
                    <a:pt x="94" y="46"/>
                  </a:lnTo>
                  <a:lnTo>
                    <a:pt x="94" y="48"/>
                  </a:lnTo>
                  <a:lnTo>
                    <a:pt x="94" y="50"/>
                  </a:lnTo>
                  <a:lnTo>
                    <a:pt x="96" y="50"/>
                  </a:lnTo>
                  <a:lnTo>
                    <a:pt x="96" y="52"/>
                  </a:lnTo>
                  <a:lnTo>
                    <a:pt x="96" y="54"/>
                  </a:lnTo>
                  <a:lnTo>
                    <a:pt x="98" y="56"/>
                  </a:lnTo>
                  <a:lnTo>
                    <a:pt x="98" y="58"/>
                  </a:lnTo>
                  <a:lnTo>
                    <a:pt x="98" y="60"/>
                  </a:lnTo>
                  <a:lnTo>
                    <a:pt x="100" y="60"/>
                  </a:lnTo>
                  <a:lnTo>
                    <a:pt x="100" y="62"/>
                  </a:lnTo>
                  <a:lnTo>
                    <a:pt x="102" y="62"/>
                  </a:lnTo>
                  <a:lnTo>
                    <a:pt x="102" y="64"/>
                  </a:lnTo>
                  <a:lnTo>
                    <a:pt x="100" y="64"/>
                  </a:lnTo>
                  <a:lnTo>
                    <a:pt x="102" y="64"/>
                  </a:lnTo>
                  <a:lnTo>
                    <a:pt x="100" y="64"/>
                  </a:lnTo>
                  <a:lnTo>
                    <a:pt x="102" y="64"/>
                  </a:lnTo>
                  <a:lnTo>
                    <a:pt x="100" y="64"/>
                  </a:lnTo>
                  <a:lnTo>
                    <a:pt x="100" y="66"/>
                  </a:lnTo>
                  <a:lnTo>
                    <a:pt x="102" y="66"/>
                  </a:lnTo>
                  <a:lnTo>
                    <a:pt x="102" y="68"/>
                  </a:lnTo>
                  <a:lnTo>
                    <a:pt x="104" y="68"/>
                  </a:lnTo>
                  <a:lnTo>
                    <a:pt x="102" y="68"/>
                  </a:lnTo>
                  <a:lnTo>
                    <a:pt x="102" y="70"/>
                  </a:lnTo>
                  <a:lnTo>
                    <a:pt x="102" y="72"/>
                  </a:lnTo>
                  <a:lnTo>
                    <a:pt x="104" y="72"/>
                  </a:lnTo>
                  <a:lnTo>
                    <a:pt x="102" y="72"/>
                  </a:lnTo>
                  <a:lnTo>
                    <a:pt x="104" y="74"/>
                  </a:lnTo>
                  <a:lnTo>
                    <a:pt x="104" y="76"/>
                  </a:lnTo>
                  <a:lnTo>
                    <a:pt x="106" y="74"/>
                  </a:lnTo>
                  <a:lnTo>
                    <a:pt x="106" y="76"/>
                  </a:lnTo>
                  <a:lnTo>
                    <a:pt x="106" y="74"/>
                  </a:lnTo>
                  <a:lnTo>
                    <a:pt x="106" y="76"/>
                  </a:lnTo>
                  <a:lnTo>
                    <a:pt x="108" y="76"/>
                  </a:lnTo>
                  <a:lnTo>
                    <a:pt x="108" y="74"/>
                  </a:lnTo>
                  <a:lnTo>
                    <a:pt x="106" y="74"/>
                  </a:lnTo>
                  <a:lnTo>
                    <a:pt x="108" y="74"/>
                  </a:lnTo>
                  <a:lnTo>
                    <a:pt x="108" y="76"/>
                  </a:lnTo>
                  <a:lnTo>
                    <a:pt x="110" y="76"/>
                  </a:lnTo>
                  <a:lnTo>
                    <a:pt x="112" y="76"/>
                  </a:lnTo>
                  <a:lnTo>
                    <a:pt x="110" y="76"/>
                  </a:lnTo>
                  <a:lnTo>
                    <a:pt x="112" y="76"/>
                  </a:lnTo>
                  <a:lnTo>
                    <a:pt x="114" y="76"/>
                  </a:lnTo>
                  <a:lnTo>
                    <a:pt x="116" y="76"/>
                  </a:lnTo>
                  <a:lnTo>
                    <a:pt x="116" y="74"/>
                  </a:lnTo>
                  <a:lnTo>
                    <a:pt x="118" y="74"/>
                  </a:lnTo>
                  <a:lnTo>
                    <a:pt x="120" y="74"/>
                  </a:lnTo>
                  <a:lnTo>
                    <a:pt x="120" y="76"/>
                  </a:lnTo>
                  <a:lnTo>
                    <a:pt x="120" y="78"/>
                  </a:lnTo>
                  <a:lnTo>
                    <a:pt x="122" y="78"/>
                  </a:lnTo>
                  <a:lnTo>
                    <a:pt x="120" y="78"/>
                  </a:lnTo>
                  <a:lnTo>
                    <a:pt x="120" y="80"/>
                  </a:lnTo>
                  <a:lnTo>
                    <a:pt x="120" y="78"/>
                  </a:lnTo>
                  <a:lnTo>
                    <a:pt x="120" y="80"/>
                  </a:lnTo>
                  <a:lnTo>
                    <a:pt x="118" y="80"/>
                  </a:lnTo>
                  <a:lnTo>
                    <a:pt x="118" y="82"/>
                  </a:lnTo>
                  <a:lnTo>
                    <a:pt x="120" y="82"/>
                  </a:lnTo>
                  <a:lnTo>
                    <a:pt x="120" y="84"/>
                  </a:lnTo>
                  <a:lnTo>
                    <a:pt x="122" y="84"/>
                  </a:lnTo>
                  <a:lnTo>
                    <a:pt x="124" y="84"/>
                  </a:lnTo>
                  <a:lnTo>
                    <a:pt x="124" y="86"/>
                  </a:lnTo>
                  <a:lnTo>
                    <a:pt x="124" y="88"/>
                  </a:lnTo>
                  <a:lnTo>
                    <a:pt x="124" y="90"/>
                  </a:lnTo>
                  <a:lnTo>
                    <a:pt x="122" y="90"/>
                  </a:lnTo>
                  <a:lnTo>
                    <a:pt x="124" y="90"/>
                  </a:lnTo>
                  <a:lnTo>
                    <a:pt x="122" y="90"/>
                  </a:lnTo>
                  <a:lnTo>
                    <a:pt x="124" y="90"/>
                  </a:lnTo>
                  <a:lnTo>
                    <a:pt x="124" y="90"/>
                  </a:lnTo>
                  <a:lnTo>
                    <a:pt x="124" y="90"/>
                  </a:lnTo>
                  <a:lnTo>
                    <a:pt x="124" y="92"/>
                  </a:lnTo>
                  <a:lnTo>
                    <a:pt x="126" y="92"/>
                  </a:lnTo>
                  <a:lnTo>
                    <a:pt x="126" y="94"/>
                  </a:lnTo>
                  <a:lnTo>
                    <a:pt x="128" y="94"/>
                  </a:lnTo>
                  <a:lnTo>
                    <a:pt x="130" y="94"/>
                  </a:lnTo>
                  <a:lnTo>
                    <a:pt x="130" y="92"/>
                  </a:lnTo>
                  <a:lnTo>
                    <a:pt x="130" y="90"/>
                  </a:lnTo>
                  <a:lnTo>
                    <a:pt x="132" y="90"/>
                  </a:lnTo>
                  <a:lnTo>
                    <a:pt x="134" y="90"/>
                  </a:lnTo>
                  <a:lnTo>
                    <a:pt x="136" y="90"/>
                  </a:lnTo>
                  <a:lnTo>
                    <a:pt x="136" y="92"/>
                  </a:lnTo>
                  <a:lnTo>
                    <a:pt x="138" y="92"/>
                  </a:lnTo>
                  <a:lnTo>
                    <a:pt x="138" y="94"/>
                  </a:lnTo>
                  <a:lnTo>
                    <a:pt x="140" y="94"/>
                  </a:lnTo>
                  <a:lnTo>
                    <a:pt x="140" y="96"/>
                  </a:lnTo>
                  <a:lnTo>
                    <a:pt x="142" y="96"/>
                  </a:lnTo>
                  <a:lnTo>
                    <a:pt x="142" y="98"/>
                  </a:lnTo>
                  <a:lnTo>
                    <a:pt x="144" y="98"/>
                  </a:lnTo>
                  <a:lnTo>
                    <a:pt x="144" y="100"/>
                  </a:lnTo>
                  <a:lnTo>
                    <a:pt x="146" y="100"/>
                  </a:lnTo>
                  <a:lnTo>
                    <a:pt x="144" y="100"/>
                  </a:lnTo>
                  <a:lnTo>
                    <a:pt x="146" y="100"/>
                  </a:lnTo>
                  <a:lnTo>
                    <a:pt x="144" y="100"/>
                  </a:lnTo>
                  <a:lnTo>
                    <a:pt x="144" y="98"/>
                  </a:lnTo>
                  <a:lnTo>
                    <a:pt x="142" y="98"/>
                  </a:lnTo>
                  <a:lnTo>
                    <a:pt x="144" y="98"/>
                  </a:lnTo>
                  <a:lnTo>
                    <a:pt x="144" y="100"/>
                  </a:lnTo>
                  <a:lnTo>
                    <a:pt x="142" y="100"/>
                  </a:lnTo>
                  <a:lnTo>
                    <a:pt x="144" y="100"/>
                  </a:lnTo>
                  <a:lnTo>
                    <a:pt x="142" y="100"/>
                  </a:lnTo>
                  <a:lnTo>
                    <a:pt x="140" y="100"/>
                  </a:lnTo>
                  <a:lnTo>
                    <a:pt x="142" y="100"/>
                  </a:lnTo>
                  <a:lnTo>
                    <a:pt x="140" y="100"/>
                  </a:lnTo>
                  <a:lnTo>
                    <a:pt x="142" y="100"/>
                  </a:lnTo>
                  <a:lnTo>
                    <a:pt x="142" y="102"/>
                  </a:lnTo>
                  <a:lnTo>
                    <a:pt x="140" y="102"/>
                  </a:lnTo>
                  <a:lnTo>
                    <a:pt x="140" y="100"/>
                  </a:lnTo>
                  <a:lnTo>
                    <a:pt x="140" y="102"/>
                  </a:lnTo>
                  <a:lnTo>
                    <a:pt x="140" y="100"/>
                  </a:lnTo>
                  <a:lnTo>
                    <a:pt x="140" y="102"/>
                  </a:lnTo>
                  <a:lnTo>
                    <a:pt x="140" y="100"/>
                  </a:lnTo>
                  <a:lnTo>
                    <a:pt x="138" y="100"/>
                  </a:lnTo>
                  <a:lnTo>
                    <a:pt x="140" y="100"/>
                  </a:lnTo>
                  <a:lnTo>
                    <a:pt x="138" y="100"/>
                  </a:lnTo>
                  <a:lnTo>
                    <a:pt x="140" y="100"/>
                  </a:lnTo>
                  <a:lnTo>
                    <a:pt x="140" y="102"/>
                  </a:lnTo>
                  <a:lnTo>
                    <a:pt x="142" y="102"/>
                  </a:lnTo>
                  <a:lnTo>
                    <a:pt x="142" y="104"/>
                  </a:lnTo>
                  <a:lnTo>
                    <a:pt x="140" y="104"/>
                  </a:lnTo>
                  <a:lnTo>
                    <a:pt x="140" y="102"/>
                  </a:lnTo>
                  <a:lnTo>
                    <a:pt x="140" y="104"/>
                  </a:lnTo>
                  <a:lnTo>
                    <a:pt x="140" y="102"/>
                  </a:lnTo>
                  <a:lnTo>
                    <a:pt x="140" y="104"/>
                  </a:lnTo>
                  <a:lnTo>
                    <a:pt x="140" y="102"/>
                  </a:lnTo>
                  <a:lnTo>
                    <a:pt x="140" y="104"/>
                  </a:lnTo>
                  <a:lnTo>
                    <a:pt x="140" y="102"/>
                  </a:lnTo>
                  <a:lnTo>
                    <a:pt x="140" y="104"/>
                  </a:lnTo>
                  <a:lnTo>
                    <a:pt x="140" y="102"/>
                  </a:lnTo>
                  <a:lnTo>
                    <a:pt x="138" y="102"/>
                  </a:lnTo>
                  <a:lnTo>
                    <a:pt x="140" y="102"/>
                  </a:lnTo>
                  <a:lnTo>
                    <a:pt x="138" y="102"/>
                  </a:lnTo>
                  <a:lnTo>
                    <a:pt x="140" y="102"/>
                  </a:lnTo>
                  <a:lnTo>
                    <a:pt x="138" y="102"/>
                  </a:lnTo>
                  <a:lnTo>
                    <a:pt x="138" y="104"/>
                  </a:lnTo>
                  <a:lnTo>
                    <a:pt x="138" y="102"/>
                  </a:lnTo>
                  <a:lnTo>
                    <a:pt x="140" y="102"/>
                  </a:lnTo>
                  <a:lnTo>
                    <a:pt x="140" y="104"/>
                  </a:lnTo>
                  <a:lnTo>
                    <a:pt x="140" y="102"/>
                  </a:lnTo>
                  <a:lnTo>
                    <a:pt x="140" y="104"/>
                  </a:lnTo>
                  <a:lnTo>
                    <a:pt x="138" y="104"/>
                  </a:lnTo>
                  <a:lnTo>
                    <a:pt x="140" y="104"/>
                  </a:lnTo>
                  <a:lnTo>
                    <a:pt x="138" y="104"/>
                  </a:lnTo>
                  <a:lnTo>
                    <a:pt x="140" y="104"/>
                  </a:lnTo>
                  <a:lnTo>
                    <a:pt x="142" y="104"/>
                  </a:lnTo>
                  <a:lnTo>
                    <a:pt x="142" y="106"/>
                  </a:lnTo>
                  <a:lnTo>
                    <a:pt x="142" y="108"/>
                  </a:lnTo>
                  <a:lnTo>
                    <a:pt x="142" y="106"/>
                  </a:lnTo>
                  <a:lnTo>
                    <a:pt x="142" y="108"/>
                  </a:lnTo>
                  <a:lnTo>
                    <a:pt x="142" y="106"/>
                  </a:lnTo>
                  <a:lnTo>
                    <a:pt x="142" y="108"/>
                  </a:lnTo>
                  <a:lnTo>
                    <a:pt x="142" y="106"/>
                  </a:lnTo>
                  <a:lnTo>
                    <a:pt x="144" y="106"/>
                  </a:lnTo>
                  <a:lnTo>
                    <a:pt x="142" y="106"/>
                  </a:lnTo>
                  <a:lnTo>
                    <a:pt x="142" y="104"/>
                  </a:lnTo>
                  <a:lnTo>
                    <a:pt x="142" y="106"/>
                  </a:lnTo>
                  <a:lnTo>
                    <a:pt x="142" y="104"/>
                  </a:lnTo>
                  <a:lnTo>
                    <a:pt x="144" y="104"/>
                  </a:lnTo>
                  <a:lnTo>
                    <a:pt x="142" y="104"/>
                  </a:lnTo>
                  <a:lnTo>
                    <a:pt x="144" y="104"/>
                  </a:lnTo>
                  <a:lnTo>
                    <a:pt x="142" y="104"/>
                  </a:lnTo>
                  <a:lnTo>
                    <a:pt x="144" y="104"/>
                  </a:lnTo>
                  <a:lnTo>
                    <a:pt x="142" y="104"/>
                  </a:lnTo>
                  <a:lnTo>
                    <a:pt x="144" y="104"/>
                  </a:lnTo>
                  <a:lnTo>
                    <a:pt x="142" y="104"/>
                  </a:lnTo>
                  <a:lnTo>
                    <a:pt x="144" y="104"/>
                  </a:lnTo>
                  <a:lnTo>
                    <a:pt x="142" y="104"/>
                  </a:lnTo>
                  <a:lnTo>
                    <a:pt x="142" y="102"/>
                  </a:lnTo>
                  <a:lnTo>
                    <a:pt x="144" y="102"/>
                  </a:lnTo>
                  <a:lnTo>
                    <a:pt x="144" y="104"/>
                  </a:lnTo>
                  <a:lnTo>
                    <a:pt x="144" y="102"/>
                  </a:lnTo>
                  <a:lnTo>
                    <a:pt x="144" y="104"/>
                  </a:lnTo>
                  <a:lnTo>
                    <a:pt x="146" y="104"/>
                  </a:lnTo>
                  <a:lnTo>
                    <a:pt x="146" y="106"/>
                  </a:lnTo>
                  <a:lnTo>
                    <a:pt x="144" y="106"/>
                  </a:lnTo>
                  <a:lnTo>
                    <a:pt x="146" y="106"/>
                  </a:lnTo>
                  <a:lnTo>
                    <a:pt x="144" y="106"/>
                  </a:lnTo>
                  <a:lnTo>
                    <a:pt x="146" y="106"/>
                  </a:lnTo>
                  <a:lnTo>
                    <a:pt x="146" y="104"/>
                  </a:lnTo>
                  <a:lnTo>
                    <a:pt x="146" y="106"/>
                  </a:lnTo>
                  <a:lnTo>
                    <a:pt x="146" y="104"/>
                  </a:lnTo>
                  <a:lnTo>
                    <a:pt x="146" y="102"/>
                  </a:lnTo>
                  <a:lnTo>
                    <a:pt x="146" y="104"/>
                  </a:lnTo>
                  <a:lnTo>
                    <a:pt x="146" y="102"/>
                  </a:lnTo>
                  <a:lnTo>
                    <a:pt x="144" y="102"/>
                  </a:lnTo>
                  <a:lnTo>
                    <a:pt x="144" y="100"/>
                  </a:lnTo>
                  <a:lnTo>
                    <a:pt x="144" y="102"/>
                  </a:lnTo>
                  <a:lnTo>
                    <a:pt x="144" y="100"/>
                  </a:lnTo>
                  <a:lnTo>
                    <a:pt x="144" y="102"/>
                  </a:lnTo>
                  <a:lnTo>
                    <a:pt x="146" y="102"/>
                  </a:lnTo>
                  <a:lnTo>
                    <a:pt x="146" y="104"/>
                  </a:lnTo>
                  <a:lnTo>
                    <a:pt x="146" y="102"/>
                  </a:lnTo>
                  <a:lnTo>
                    <a:pt x="148" y="102"/>
                  </a:lnTo>
                  <a:lnTo>
                    <a:pt x="148" y="104"/>
                  </a:lnTo>
                  <a:lnTo>
                    <a:pt x="150" y="104"/>
                  </a:lnTo>
                  <a:lnTo>
                    <a:pt x="148" y="104"/>
                  </a:lnTo>
                  <a:lnTo>
                    <a:pt x="148" y="106"/>
                  </a:lnTo>
                  <a:lnTo>
                    <a:pt x="148" y="108"/>
                  </a:lnTo>
                  <a:lnTo>
                    <a:pt x="146" y="108"/>
                  </a:lnTo>
                  <a:lnTo>
                    <a:pt x="146" y="110"/>
                  </a:lnTo>
                  <a:lnTo>
                    <a:pt x="146" y="112"/>
                  </a:lnTo>
                  <a:lnTo>
                    <a:pt x="146" y="114"/>
                  </a:lnTo>
                  <a:lnTo>
                    <a:pt x="144" y="114"/>
                  </a:lnTo>
                  <a:lnTo>
                    <a:pt x="146" y="114"/>
                  </a:lnTo>
                  <a:lnTo>
                    <a:pt x="144" y="114"/>
                  </a:lnTo>
                  <a:lnTo>
                    <a:pt x="144" y="116"/>
                  </a:lnTo>
                  <a:close/>
                  <a:moveTo>
                    <a:pt x="148" y="104"/>
                  </a:moveTo>
                  <a:lnTo>
                    <a:pt x="146" y="104"/>
                  </a:lnTo>
                  <a:lnTo>
                    <a:pt x="148" y="104"/>
                  </a:lnTo>
                  <a:close/>
                  <a:moveTo>
                    <a:pt x="138" y="104"/>
                  </a:moveTo>
                  <a:lnTo>
                    <a:pt x="140" y="104"/>
                  </a:lnTo>
                  <a:lnTo>
                    <a:pt x="138" y="104"/>
                  </a:lnTo>
                  <a:close/>
                  <a:moveTo>
                    <a:pt x="72" y="174"/>
                  </a:moveTo>
                  <a:lnTo>
                    <a:pt x="72" y="176"/>
                  </a:lnTo>
                  <a:lnTo>
                    <a:pt x="74" y="176"/>
                  </a:lnTo>
                  <a:lnTo>
                    <a:pt x="72" y="176"/>
                  </a:lnTo>
                  <a:lnTo>
                    <a:pt x="72" y="178"/>
                  </a:lnTo>
                  <a:lnTo>
                    <a:pt x="72" y="180"/>
                  </a:lnTo>
                  <a:lnTo>
                    <a:pt x="72" y="178"/>
                  </a:lnTo>
                  <a:lnTo>
                    <a:pt x="74" y="178"/>
                  </a:lnTo>
                  <a:lnTo>
                    <a:pt x="72" y="178"/>
                  </a:lnTo>
                  <a:lnTo>
                    <a:pt x="74" y="178"/>
                  </a:lnTo>
                  <a:lnTo>
                    <a:pt x="72" y="176"/>
                  </a:lnTo>
                  <a:lnTo>
                    <a:pt x="74" y="176"/>
                  </a:lnTo>
                  <a:lnTo>
                    <a:pt x="72" y="176"/>
                  </a:lnTo>
                  <a:lnTo>
                    <a:pt x="72" y="174"/>
                  </a:lnTo>
                  <a:close/>
                  <a:moveTo>
                    <a:pt x="76" y="186"/>
                  </a:moveTo>
                  <a:lnTo>
                    <a:pt x="76" y="186"/>
                  </a:lnTo>
                  <a:lnTo>
                    <a:pt x="76" y="186"/>
                  </a:lnTo>
                  <a:close/>
                  <a:moveTo>
                    <a:pt x="84" y="174"/>
                  </a:moveTo>
                  <a:lnTo>
                    <a:pt x="84" y="176"/>
                  </a:lnTo>
                  <a:lnTo>
                    <a:pt x="84" y="174"/>
                  </a:lnTo>
                  <a:close/>
                  <a:moveTo>
                    <a:pt x="90" y="170"/>
                  </a:moveTo>
                  <a:lnTo>
                    <a:pt x="88" y="170"/>
                  </a:lnTo>
                  <a:lnTo>
                    <a:pt x="90" y="170"/>
                  </a:lnTo>
                  <a:lnTo>
                    <a:pt x="90" y="172"/>
                  </a:lnTo>
                  <a:lnTo>
                    <a:pt x="90" y="170"/>
                  </a:lnTo>
                  <a:close/>
                  <a:moveTo>
                    <a:pt x="124" y="132"/>
                  </a:moveTo>
                  <a:lnTo>
                    <a:pt x="124" y="134"/>
                  </a:lnTo>
                  <a:lnTo>
                    <a:pt x="124" y="132"/>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34" name="Freeform 2954">
              <a:extLst>
                <a:ext uri="{FF2B5EF4-FFF2-40B4-BE49-F238E27FC236}">
                  <a16:creationId xmlns:a16="http://schemas.microsoft.com/office/drawing/2014/main" id="{36558E09-1A16-26A0-875B-F57D79865BED}"/>
                </a:ext>
              </a:extLst>
            </p:cNvPr>
            <p:cNvSpPr>
              <a:spLocks/>
            </p:cNvSpPr>
            <p:nvPr/>
          </p:nvSpPr>
          <p:spPr bwMode="auto">
            <a:xfrm rot="21201035">
              <a:off x="6091559" y="2438599"/>
              <a:ext cx="138671" cy="265286"/>
            </a:xfrm>
            <a:custGeom>
              <a:avLst/>
              <a:gdLst>
                <a:gd name="T0" fmla="*/ 20 w 70"/>
                <a:gd name="T1" fmla="*/ 4 h 142"/>
                <a:gd name="T2" fmla="*/ 24 w 70"/>
                <a:gd name="T3" fmla="*/ 12 h 142"/>
                <a:gd name="T4" fmla="*/ 26 w 70"/>
                <a:gd name="T5" fmla="*/ 20 h 142"/>
                <a:gd name="T6" fmla="*/ 30 w 70"/>
                <a:gd name="T7" fmla="*/ 26 h 142"/>
                <a:gd name="T8" fmla="*/ 32 w 70"/>
                <a:gd name="T9" fmla="*/ 34 h 142"/>
                <a:gd name="T10" fmla="*/ 36 w 70"/>
                <a:gd name="T11" fmla="*/ 42 h 142"/>
                <a:gd name="T12" fmla="*/ 38 w 70"/>
                <a:gd name="T13" fmla="*/ 52 h 142"/>
                <a:gd name="T14" fmla="*/ 42 w 70"/>
                <a:gd name="T15" fmla="*/ 56 h 142"/>
                <a:gd name="T16" fmla="*/ 44 w 70"/>
                <a:gd name="T17" fmla="*/ 64 h 142"/>
                <a:gd name="T18" fmla="*/ 46 w 70"/>
                <a:gd name="T19" fmla="*/ 72 h 142"/>
                <a:gd name="T20" fmla="*/ 48 w 70"/>
                <a:gd name="T21" fmla="*/ 78 h 142"/>
                <a:gd name="T22" fmla="*/ 50 w 70"/>
                <a:gd name="T23" fmla="*/ 86 h 142"/>
                <a:gd name="T24" fmla="*/ 52 w 70"/>
                <a:gd name="T25" fmla="*/ 94 h 142"/>
                <a:gd name="T26" fmla="*/ 56 w 70"/>
                <a:gd name="T27" fmla="*/ 96 h 142"/>
                <a:gd name="T28" fmla="*/ 60 w 70"/>
                <a:gd name="T29" fmla="*/ 98 h 142"/>
                <a:gd name="T30" fmla="*/ 64 w 70"/>
                <a:gd name="T31" fmla="*/ 102 h 142"/>
                <a:gd name="T32" fmla="*/ 68 w 70"/>
                <a:gd name="T33" fmla="*/ 104 h 142"/>
                <a:gd name="T34" fmla="*/ 68 w 70"/>
                <a:gd name="T35" fmla="*/ 110 h 142"/>
                <a:gd name="T36" fmla="*/ 64 w 70"/>
                <a:gd name="T37" fmla="*/ 116 h 142"/>
                <a:gd name="T38" fmla="*/ 60 w 70"/>
                <a:gd name="T39" fmla="*/ 122 h 142"/>
                <a:gd name="T40" fmla="*/ 54 w 70"/>
                <a:gd name="T41" fmla="*/ 126 h 142"/>
                <a:gd name="T42" fmla="*/ 48 w 70"/>
                <a:gd name="T43" fmla="*/ 130 h 142"/>
                <a:gd name="T44" fmla="*/ 44 w 70"/>
                <a:gd name="T45" fmla="*/ 134 h 142"/>
                <a:gd name="T46" fmla="*/ 36 w 70"/>
                <a:gd name="T47" fmla="*/ 136 h 142"/>
                <a:gd name="T48" fmla="*/ 28 w 70"/>
                <a:gd name="T49" fmla="*/ 138 h 142"/>
                <a:gd name="T50" fmla="*/ 20 w 70"/>
                <a:gd name="T51" fmla="*/ 140 h 142"/>
                <a:gd name="T52" fmla="*/ 12 w 70"/>
                <a:gd name="T53" fmla="*/ 142 h 142"/>
                <a:gd name="T54" fmla="*/ 8 w 70"/>
                <a:gd name="T55" fmla="*/ 140 h 142"/>
                <a:gd name="T56" fmla="*/ 4 w 70"/>
                <a:gd name="T57" fmla="*/ 134 h 142"/>
                <a:gd name="T58" fmla="*/ 4 w 70"/>
                <a:gd name="T59" fmla="*/ 128 h 142"/>
                <a:gd name="T60" fmla="*/ 4 w 70"/>
                <a:gd name="T61" fmla="*/ 122 h 142"/>
                <a:gd name="T62" fmla="*/ 2 w 70"/>
                <a:gd name="T63" fmla="*/ 118 h 142"/>
                <a:gd name="T64" fmla="*/ 2 w 70"/>
                <a:gd name="T65" fmla="*/ 108 h 142"/>
                <a:gd name="T66" fmla="*/ 0 w 70"/>
                <a:gd name="T67" fmla="*/ 100 h 142"/>
                <a:gd name="T68" fmla="*/ 0 w 70"/>
                <a:gd name="T69" fmla="*/ 92 h 142"/>
                <a:gd name="T70" fmla="*/ 2 w 70"/>
                <a:gd name="T71" fmla="*/ 84 h 142"/>
                <a:gd name="T72" fmla="*/ 2 w 70"/>
                <a:gd name="T73" fmla="*/ 78 h 142"/>
                <a:gd name="T74" fmla="*/ 4 w 70"/>
                <a:gd name="T75" fmla="*/ 72 h 142"/>
                <a:gd name="T76" fmla="*/ 4 w 70"/>
                <a:gd name="T77" fmla="*/ 70 h 142"/>
                <a:gd name="T78" fmla="*/ 2 w 70"/>
                <a:gd name="T79" fmla="*/ 66 h 142"/>
                <a:gd name="T80" fmla="*/ 0 w 70"/>
                <a:gd name="T81" fmla="*/ 58 h 142"/>
                <a:gd name="T82" fmla="*/ 6 w 70"/>
                <a:gd name="T83" fmla="*/ 54 h 142"/>
                <a:gd name="T84" fmla="*/ 6 w 70"/>
                <a:gd name="T85" fmla="*/ 52 h 142"/>
                <a:gd name="T86" fmla="*/ 12 w 70"/>
                <a:gd name="T87" fmla="*/ 50 h 142"/>
                <a:gd name="T88" fmla="*/ 12 w 70"/>
                <a:gd name="T89" fmla="*/ 48 h 142"/>
                <a:gd name="T90" fmla="*/ 14 w 70"/>
                <a:gd name="T91" fmla="*/ 44 h 142"/>
                <a:gd name="T92" fmla="*/ 12 w 70"/>
                <a:gd name="T93" fmla="*/ 40 h 142"/>
                <a:gd name="T94" fmla="*/ 8 w 70"/>
                <a:gd name="T95" fmla="*/ 34 h 142"/>
                <a:gd name="T96" fmla="*/ 10 w 70"/>
                <a:gd name="T97" fmla="*/ 26 h 142"/>
                <a:gd name="T98" fmla="*/ 8 w 70"/>
                <a:gd name="T99" fmla="*/ 20 h 142"/>
                <a:gd name="T100" fmla="*/ 6 w 70"/>
                <a:gd name="T101" fmla="*/ 16 h 142"/>
                <a:gd name="T102" fmla="*/ 8 w 70"/>
                <a:gd name="T103" fmla="*/ 16 h 142"/>
                <a:gd name="T104" fmla="*/ 8 w 70"/>
                <a:gd name="T105" fmla="*/ 6 h 142"/>
                <a:gd name="T106" fmla="*/ 10 w 70"/>
                <a:gd name="T107" fmla="*/ 4 h 142"/>
                <a:gd name="T108" fmla="*/ 16 w 70"/>
                <a:gd name="T10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142">
                  <a:moveTo>
                    <a:pt x="18" y="0"/>
                  </a:moveTo>
                  <a:lnTo>
                    <a:pt x="18" y="2"/>
                  </a:lnTo>
                  <a:lnTo>
                    <a:pt x="18" y="4"/>
                  </a:lnTo>
                  <a:lnTo>
                    <a:pt x="20" y="4"/>
                  </a:lnTo>
                  <a:lnTo>
                    <a:pt x="20" y="4"/>
                  </a:lnTo>
                  <a:lnTo>
                    <a:pt x="20" y="6"/>
                  </a:lnTo>
                  <a:lnTo>
                    <a:pt x="22" y="8"/>
                  </a:lnTo>
                  <a:lnTo>
                    <a:pt x="22" y="10"/>
                  </a:lnTo>
                  <a:lnTo>
                    <a:pt x="22" y="12"/>
                  </a:lnTo>
                  <a:lnTo>
                    <a:pt x="24" y="12"/>
                  </a:lnTo>
                  <a:lnTo>
                    <a:pt x="24" y="14"/>
                  </a:lnTo>
                  <a:lnTo>
                    <a:pt x="24" y="16"/>
                  </a:lnTo>
                  <a:lnTo>
                    <a:pt x="26" y="16"/>
                  </a:lnTo>
                  <a:lnTo>
                    <a:pt x="26" y="18"/>
                  </a:lnTo>
                  <a:lnTo>
                    <a:pt x="26" y="20"/>
                  </a:lnTo>
                  <a:lnTo>
                    <a:pt x="26" y="22"/>
                  </a:lnTo>
                  <a:lnTo>
                    <a:pt x="28" y="22"/>
                  </a:lnTo>
                  <a:lnTo>
                    <a:pt x="28" y="24"/>
                  </a:lnTo>
                  <a:lnTo>
                    <a:pt x="28" y="26"/>
                  </a:lnTo>
                  <a:lnTo>
                    <a:pt x="30" y="26"/>
                  </a:lnTo>
                  <a:lnTo>
                    <a:pt x="30" y="28"/>
                  </a:lnTo>
                  <a:lnTo>
                    <a:pt x="30" y="30"/>
                  </a:lnTo>
                  <a:lnTo>
                    <a:pt x="30" y="32"/>
                  </a:lnTo>
                  <a:lnTo>
                    <a:pt x="32" y="32"/>
                  </a:lnTo>
                  <a:lnTo>
                    <a:pt x="32" y="34"/>
                  </a:lnTo>
                  <a:lnTo>
                    <a:pt x="32" y="36"/>
                  </a:lnTo>
                  <a:lnTo>
                    <a:pt x="34" y="38"/>
                  </a:lnTo>
                  <a:lnTo>
                    <a:pt x="34" y="40"/>
                  </a:lnTo>
                  <a:lnTo>
                    <a:pt x="34" y="42"/>
                  </a:lnTo>
                  <a:lnTo>
                    <a:pt x="36" y="42"/>
                  </a:lnTo>
                  <a:lnTo>
                    <a:pt x="36" y="44"/>
                  </a:lnTo>
                  <a:lnTo>
                    <a:pt x="36" y="46"/>
                  </a:lnTo>
                  <a:lnTo>
                    <a:pt x="38" y="48"/>
                  </a:lnTo>
                  <a:lnTo>
                    <a:pt x="38" y="50"/>
                  </a:lnTo>
                  <a:lnTo>
                    <a:pt x="38" y="52"/>
                  </a:lnTo>
                  <a:lnTo>
                    <a:pt x="40" y="52"/>
                  </a:lnTo>
                  <a:lnTo>
                    <a:pt x="40" y="52"/>
                  </a:lnTo>
                  <a:lnTo>
                    <a:pt x="40" y="54"/>
                  </a:lnTo>
                  <a:lnTo>
                    <a:pt x="40" y="56"/>
                  </a:lnTo>
                  <a:lnTo>
                    <a:pt x="42" y="56"/>
                  </a:lnTo>
                  <a:lnTo>
                    <a:pt x="42" y="58"/>
                  </a:lnTo>
                  <a:lnTo>
                    <a:pt x="42" y="60"/>
                  </a:lnTo>
                  <a:lnTo>
                    <a:pt x="44" y="60"/>
                  </a:lnTo>
                  <a:lnTo>
                    <a:pt x="44" y="62"/>
                  </a:lnTo>
                  <a:lnTo>
                    <a:pt x="44" y="64"/>
                  </a:lnTo>
                  <a:lnTo>
                    <a:pt x="44" y="66"/>
                  </a:lnTo>
                  <a:lnTo>
                    <a:pt x="46" y="66"/>
                  </a:lnTo>
                  <a:lnTo>
                    <a:pt x="46" y="68"/>
                  </a:lnTo>
                  <a:lnTo>
                    <a:pt x="46" y="70"/>
                  </a:lnTo>
                  <a:lnTo>
                    <a:pt x="46" y="72"/>
                  </a:lnTo>
                  <a:lnTo>
                    <a:pt x="46" y="72"/>
                  </a:lnTo>
                  <a:lnTo>
                    <a:pt x="46" y="74"/>
                  </a:lnTo>
                  <a:lnTo>
                    <a:pt x="46" y="76"/>
                  </a:lnTo>
                  <a:lnTo>
                    <a:pt x="48" y="76"/>
                  </a:lnTo>
                  <a:lnTo>
                    <a:pt x="48" y="78"/>
                  </a:lnTo>
                  <a:lnTo>
                    <a:pt x="48" y="80"/>
                  </a:lnTo>
                  <a:lnTo>
                    <a:pt x="48" y="82"/>
                  </a:lnTo>
                  <a:lnTo>
                    <a:pt x="50" y="82"/>
                  </a:lnTo>
                  <a:lnTo>
                    <a:pt x="50" y="84"/>
                  </a:lnTo>
                  <a:lnTo>
                    <a:pt x="50" y="86"/>
                  </a:lnTo>
                  <a:lnTo>
                    <a:pt x="52" y="86"/>
                  </a:lnTo>
                  <a:lnTo>
                    <a:pt x="52" y="88"/>
                  </a:lnTo>
                  <a:lnTo>
                    <a:pt x="52" y="90"/>
                  </a:lnTo>
                  <a:lnTo>
                    <a:pt x="52" y="92"/>
                  </a:lnTo>
                  <a:lnTo>
                    <a:pt x="52" y="94"/>
                  </a:lnTo>
                  <a:lnTo>
                    <a:pt x="54" y="94"/>
                  </a:lnTo>
                  <a:lnTo>
                    <a:pt x="56" y="94"/>
                  </a:lnTo>
                  <a:lnTo>
                    <a:pt x="56" y="96"/>
                  </a:lnTo>
                  <a:lnTo>
                    <a:pt x="58" y="96"/>
                  </a:lnTo>
                  <a:lnTo>
                    <a:pt x="56" y="96"/>
                  </a:lnTo>
                  <a:lnTo>
                    <a:pt x="58" y="96"/>
                  </a:lnTo>
                  <a:lnTo>
                    <a:pt x="58" y="98"/>
                  </a:lnTo>
                  <a:lnTo>
                    <a:pt x="58" y="96"/>
                  </a:lnTo>
                  <a:lnTo>
                    <a:pt x="58" y="98"/>
                  </a:lnTo>
                  <a:lnTo>
                    <a:pt x="60" y="98"/>
                  </a:lnTo>
                  <a:lnTo>
                    <a:pt x="62" y="98"/>
                  </a:lnTo>
                  <a:lnTo>
                    <a:pt x="62" y="100"/>
                  </a:lnTo>
                  <a:lnTo>
                    <a:pt x="62" y="100"/>
                  </a:lnTo>
                  <a:lnTo>
                    <a:pt x="62" y="102"/>
                  </a:lnTo>
                  <a:lnTo>
                    <a:pt x="64" y="102"/>
                  </a:lnTo>
                  <a:lnTo>
                    <a:pt x="66" y="102"/>
                  </a:lnTo>
                  <a:lnTo>
                    <a:pt x="66" y="104"/>
                  </a:lnTo>
                  <a:lnTo>
                    <a:pt x="68" y="104"/>
                  </a:lnTo>
                  <a:lnTo>
                    <a:pt x="68" y="102"/>
                  </a:lnTo>
                  <a:lnTo>
                    <a:pt x="68" y="104"/>
                  </a:lnTo>
                  <a:lnTo>
                    <a:pt x="70" y="104"/>
                  </a:lnTo>
                  <a:lnTo>
                    <a:pt x="68" y="104"/>
                  </a:lnTo>
                  <a:lnTo>
                    <a:pt x="68" y="106"/>
                  </a:lnTo>
                  <a:lnTo>
                    <a:pt x="68" y="108"/>
                  </a:lnTo>
                  <a:lnTo>
                    <a:pt x="68" y="110"/>
                  </a:lnTo>
                  <a:lnTo>
                    <a:pt x="68" y="112"/>
                  </a:lnTo>
                  <a:lnTo>
                    <a:pt x="68" y="114"/>
                  </a:lnTo>
                  <a:lnTo>
                    <a:pt x="68" y="116"/>
                  </a:lnTo>
                  <a:lnTo>
                    <a:pt x="66" y="116"/>
                  </a:lnTo>
                  <a:lnTo>
                    <a:pt x="64" y="116"/>
                  </a:lnTo>
                  <a:lnTo>
                    <a:pt x="62" y="116"/>
                  </a:lnTo>
                  <a:lnTo>
                    <a:pt x="62" y="118"/>
                  </a:lnTo>
                  <a:lnTo>
                    <a:pt x="60" y="118"/>
                  </a:lnTo>
                  <a:lnTo>
                    <a:pt x="60" y="120"/>
                  </a:lnTo>
                  <a:lnTo>
                    <a:pt x="60" y="122"/>
                  </a:lnTo>
                  <a:lnTo>
                    <a:pt x="58" y="122"/>
                  </a:lnTo>
                  <a:lnTo>
                    <a:pt x="56" y="122"/>
                  </a:lnTo>
                  <a:lnTo>
                    <a:pt x="56" y="124"/>
                  </a:lnTo>
                  <a:lnTo>
                    <a:pt x="56" y="126"/>
                  </a:lnTo>
                  <a:lnTo>
                    <a:pt x="54" y="126"/>
                  </a:lnTo>
                  <a:lnTo>
                    <a:pt x="54" y="128"/>
                  </a:lnTo>
                  <a:lnTo>
                    <a:pt x="52" y="128"/>
                  </a:lnTo>
                  <a:lnTo>
                    <a:pt x="52" y="130"/>
                  </a:lnTo>
                  <a:lnTo>
                    <a:pt x="50" y="130"/>
                  </a:lnTo>
                  <a:lnTo>
                    <a:pt x="48" y="130"/>
                  </a:lnTo>
                  <a:lnTo>
                    <a:pt x="48" y="132"/>
                  </a:lnTo>
                  <a:lnTo>
                    <a:pt x="46" y="132"/>
                  </a:lnTo>
                  <a:lnTo>
                    <a:pt x="46" y="132"/>
                  </a:lnTo>
                  <a:lnTo>
                    <a:pt x="44" y="132"/>
                  </a:lnTo>
                  <a:lnTo>
                    <a:pt x="44" y="134"/>
                  </a:lnTo>
                  <a:lnTo>
                    <a:pt x="42" y="134"/>
                  </a:lnTo>
                  <a:lnTo>
                    <a:pt x="40" y="134"/>
                  </a:lnTo>
                  <a:lnTo>
                    <a:pt x="38" y="134"/>
                  </a:lnTo>
                  <a:lnTo>
                    <a:pt x="36" y="134"/>
                  </a:lnTo>
                  <a:lnTo>
                    <a:pt x="36" y="136"/>
                  </a:lnTo>
                  <a:lnTo>
                    <a:pt x="34" y="136"/>
                  </a:lnTo>
                  <a:lnTo>
                    <a:pt x="32" y="136"/>
                  </a:lnTo>
                  <a:lnTo>
                    <a:pt x="30" y="136"/>
                  </a:lnTo>
                  <a:lnTo>
                    <a:pt x="30" y="138"/>
                  </a:lnTo>
                  <a:lnTo>
                    <a:pt x="28" y="138"/>
                  </a:lnTo>
                  <a:lnTo>
                    <a:pt x="26" y="138"/>
                  </a:lnTo>
                  <a:lnTo>
                    <a:pt x="24" y="138"/>
                  </a:lnTo>
                  <a:lnTo>
                    <a:pt x="22" y="138"/>
                  </a:lnTo>
                  <a:lnTo>
                    <a:pt x="22" y="140"/>
                  </a:lnTo>
                  <a:lnTo>
                    <a:pt x="20" y="140"/>
                  </a:lnTo>
                  <a:lnTo>
                    <a:pt x="18" y="140"/>
                  </a:lnTo>
                  <a:lnTo>
                    <a:pt x="16" y="140"/>
                  </a:lnTo>
                  <a:lnTo>
                    <a:pt x="16" y="142"/>
                  </a:lnTo>
                  <a:lnTo>
                    <a:pt x="14" y="142"/>
                  </a:lnTo>
                  <a:lnTo>
                    <a:pt x="12" y="142"/>
                  </a:lnTo>
                  <a:lnTo>
                    <a:pt x="10" y="142"/>
                  </a:lnTo>
                  <a:lnTo>
                    <a:pt x="8" y="142"/>
                  </a:lnTo>
                  <a:lnTo>
                    <a:pt x="8" y="140"/>
                  </a:lnTo>
                  <a:lnTo>
                    <a:pt x="8" y="142"/>
                  </a:lnTo>
                  <a:lnTo>
                    <a:pt x="8" y="140"/>
                  </a:lnTo>
                  <a:lnTo>
                    <a:pt x="6" y="140"/>
                  </a:lnTo>
                  <a:lnTo>
                    <a:pt x="6" y="138"/>
                  </a:lnTo>
                  <a:lnTo>
                    <a:pt x="4" y="138"/>
                  </a:lnTo>
                  <a:lnTo>
                    <a:pt x="4" y="136"/>
                  </a:lnTo>
                  <a:lnTo>
                    <a:pt x="4" y="134"/>
                  </a:lnTo>
                  <a:lnTo>
                    <a:pt x="4" y="132"/>
                  </a:lnTo>
                  <a:lnTo>
                    <a:pt x="4" y="130"/>
                  </a:lnTo>
                  <a:lnTo>
                    <a:pt x="6" y="130"/>
                  </a:lnTo>
                  <a:lnTo>
                    <a:pt x="6" y="128"/>
                  </a:lnTo>
                  <a:lnTo>
                    <a:pt x="4" y="128"/>
                  </a:lnTo>
                  <a:lnTo>
                    <a:pt x="4" y="126"/>
                  </a:lnTo>
                  <a:lnTo>
                    <a:pt x="4" y="124"/>
                  </a:lnTo>
                  <a:lnTo>
                    <a:pt x="6" y="124"/>
                  </a:lnTo>
                  <a:lnTo>
                    <a:pt x="4" y="124"/>
                  </a:lnTo>
                  <a:lnTo>
                    <a:pt x="4" y="122"/>
                  </a:lnTo>
                  <a:lnTo>
                    <a:pt x="4" y="120"/>
                  </a:lnTo>
                  <a:lnTo>
                    <a:pt x="4" y="118"/>
                  </a:lnTo>
                  <a:lnTo>
                    <a:pt x="2" y="118"/>
                  </a:lnTo>
                  <a:lnTo>
                    <a:pt x="4" y="118"/>
                  </a:lnTo>
                  <a:lnTo>
                    <a:pt x="2" y="118"/>
                  </a:lnTo>
                  <a:lnTo>
                    <a:pt x="2" y="116"/>
                  </a:lnTo>
                  <a:lnTo>
                    <a:pt x="2" y="114"/>
                  </a:lnTo>
                  <a:lnTo>
                    <a:pt x="2" y="112"/>
                  </a:lnTo>
                  <a:lnTo>
                    <a:pt x="2" y="110"/>
                  </a:lnTo>
                  <a:lnTo>
                    <a:pt x="2" y="108"/>
                  </a:lnTo>
                  <a:lnTo>
                    <a:pt x="2" y="106"/>
                  </a:lnTo>
                  <a:lnTo>
                    <a:pt x="0" y="106"/>
                  </a:lnTo>
                  <a:lnTo>
                    <a:pt x="0" y="104"/>
                  </a:lnTo>
                  <a:lnTo>
                    <a:pt x="0" y="102"/>
                  </a:lnTo>
                  <a:lnTo>
                    <a:pt x="0" y="100"/>
                  </a:lnTo>
                  <a:lnTo>
                    <a:pt x="0" y="100"/>
                  </a:lnTo>
                  <a:lnTo>
                    <a:pt x="0" y="98"/>
                  </a:lnTo>
                  <a:lnTo>
                    <a:pt x="0" y="96"/>
                  </a:lnTo>
                  <a:lnTo>
                    <a:pt x="0" y="94"/>
                  </a:lnTo>
                  <a:lnTo>
                    <a:pt x="0" y="92"/>
                  </a:lnTo>
                  <a:lnTo>
                    <a:pt x="0" y="90"/>
                  </a:lnTo>
                  <a:lnTo>
                    <a:pt x="2" y="90"/>
                  </a:lnTo>
                  <a:lnTo>
                    <a:pt x="2" y="88"/>
                  </a:lnTo>
                  <a:lnTo>
                    <a:pt x="2" y="86"/>
                  </a:lnTo>
                  <a:lnTo>
                    <a:pt x="2" y="84"/>
                  </a:lnTo>
                  <a:lnTo>
                    <a:pt x="2" y="82"/>
                  </a:lnTo>
                  <a:lnTo>
                    <a:pt x="2" y="80"/>
                  </a:lnTo>
                  <a:lnTo>
                    <a:pt x="4" y="80"/>
                  </a:lnTo>
                  <a:lnTo>
                    <a:pt x="4" y="78"/>
                  </a:lnTo>
                  <a:lnTo>
                    <a:pt x="2" y="78"/>
                  </a:lnTo>
                  <a:lnTo>
                    <a:pt x="4" y="78"/>
                  </a:lnTo>
                  <a:lnTo>
                    <a:pt x="4" y="76"/>
                  </a:lnTo>
                  <a:lnTo>
                    <a:pt x="2" y="76"/>
                  </a:lnTo>
                  <a:lnTo>
                    <a:pt x="2" y="74"/>
                  </a:lnTo>
                  <a:lnTo>
                    <a:pt x="4" y="72"/>
                  </a:lnTo>
                  <a:lnTo>
                    <a:pt x="2" y="72"/>
                  </a:lnTo>
                  <a:lnTo>
                    <a:pt x="4" y="72"/>
                  </a:lnTo>
                  <a:lnTo>
                    <a:pt x="2" y="72"/>
                  </a:lnTo>
                  <a:lnTo>
                    <a:pt x="4" y="72"/>
                  </a:lnTo>
                  <a:lnTo>
                    <a:pt x="4" y="70"/>
                  </a:lnTo>
                  <a:lnTo>
                    <a:pt x="4" y="68"/>
                  </a:lnTo>
                  <a:lnTo>
                    <a:pt x="4" y="70"/>
                  </a:lnTo>
                  <a:lnTo>
                    <a:pt x="2" y="70"/>
                  </a:lnTo>
                  <a:lnTo>
                    <a:pt x="2" y="68"/>
                  </a:lnTo>
                  <a:lnTo>
                    <a:pt x="2" y="66"/>
                  </a:lnTo>
                  <a:lnTo>
                    <a:pt x="2" y="64"/>
                  </a:lnTo>
                  <a:lnTo>
                    <a:pt x="0" y="64"/>
                  </a:lnTo>
                  <a:lnTo>
                    <a:pt x="0" y="62"/>
                  </a:lnTo>
                  <a:lnTo>
                    <a:pt x="0" y="60"/>
                  </a:lnTo>
                  <a:lnTo>
                    <a:pt x="0" y="58"/>
                  </a:lnTo>
                  <a:lnTo>
                    <a:pt x="2" y="58"/>
                  </a:lnTo>
                  <a:lnTo>
                    <a:pt x="2" y="56"/>
                  </a:lnTo>
                  <a:lnTo>
                    <a:pt x="4" y="56"/>
                  </a:lnTo>
                  <a:lnTo>
                    <a:pt x="4" y="54"/>
                  </a:lnTo>
                  <a:lnTo>
                    <a:pt x="6" y="54"/>
                  </a:lnTo>
                  <a:lnTo>
                    <a:pt x="6" y="56"/>
                  </a:lnTo>
                  <a:lnTo>
                    <a:pt x="6" y="54"/>
                  </a:lnTo>
                  <a:lnTo>
                    <a:pt x="8" y="54"/>
                  </a:lnTo>
                  <a:lnTo>
                    <a:pt x="8" y="52"/>
                  </a:lnTo>
                  <a:lnTo>
                    <a:pt x="6" y="52"/>
                  </a:lnTo>
                  <a:lnTo>
                    <a:pt x="8" y="52"/>
                  </a:lnTo>
                  <a:lnTo>
                    <a:pt x="8" y="52"/>
                  </a:lnTo>
                  <a:lnTo>
                    <a:pt x="10" y="52"/>
                  </a:lnTo>
                  <a:lnTo>
                    <a:pt x="10" y="50"/>
                  </a:lnTo>
                  <a:lnTo>
                    <a:pt x="12" y="50"/>
                  </a:lnTo>
                  <a:lnTo>
                    <a:pt x="10" y="50"/>
                  </a:lnTo>
                  <a:lnTo>
                    <a:pt x="12" y="50"/>
                  </a:lnTo>
                  <a:lnTo>
                    <a:pt x="12" y="48"/>
                  </a:lnTo>
                  <a:lnTo>
                    <a:pt x="12" y="46"/>
                  </a:lnTo>
                  <a:lnTo>
                    <a:pt x="12" y="48"/>
                  </a:lnTo>
                  <a:lnTo>
                    <a:pt x="12" y="46"/>
                  </a:lnTo>
                  <a:lnTo>
                    <a:pt x="14" y="46"/>
                  </a:lnTo>
                  <a:lnTo>
                    <a:pt x="14" y="44"/>
                  </a:lnTo>
                  <a:lnTo>
                    <a:pt x="12" y="44"/>
                  </a:lnTo>
                  <a:lnTo>
                    <a:pt x="14" y="44"/>
                  </a:lnTo>
                  <a:lnTo>
                    <a:pt x="12" y="44"/>
                  </a:lnTo>
                  <a:lnTo>
                    <a:pt x="12" y="42"/>
                  </a:lnTo>
                  <a:lnTo>
                    <a:pt x="14" y="42"/>
                  </a:lnTo>
                  <a:lnTo>
                    <a:pt x="14" y="40"/>
                  </a:lnTo>
                  <a:lnTo>
                    <a:pt x="12" y="40"/>
                  </a:lnTo>
                  <a:lnTo>
                    <a:pt x="12" y="38"/>
                  </a:lnTo>
                  <a:lnTo>
                    <a:pt x="10" y="38"/>
                  </a:lnTo>
                  <a:lnTo>
                    <a:pt x="10" y="36"/>
                  </a:lnTo>
                  <a:lnTo>
                    <a:pt x="10" y="34"/>
                  </a:lnTo>
                  <a:lnTo>
                    <a:pt x="8" y="34"/>
                  </a:lnTo>
                  <a:lnTo>
                    <a:pt x="8" y="32"/>
                  </a:lnTo>
                  <a:lnTo>
                    <a:pt x="8" y="30"/>
                  </a:lnTo>
                  <a:lnTo>
                    <a:pt x="8" y="28"/>
                  </a:lnTo>
                  <a:lnTo>
                    <a:pt x="8" y="26"/>
                  </a:lnTo>
                  <a:lnTo>
                    <a:pt x="10" y="26"/>
                  </a:lnTo>
                  <a:lnTo>
                    <a:pt x="8" y="26"/>
                  </a:lnTo>
                  <a:lnTo>
                    <a:pt x="10" y="26"/>
                  </a:lnTo>
                  <a:lnTo>
                    <a:pt x="10" y="24"/>
                  </a:lnTo>
                  <a:lnTo>
                    <a:pt x="8" y="22"/>
                  </a:lnTo>
                  <a:lnTo>
                    <a:pt x="8" y="20"/>
                  </a:lnTo>
                  <a:lnTo>
                    <a:pt x="6" y="20"/>
                  </a:lnTo>
                  <a:lnTo>
                    <a:pt x="8" y="20"/>
                  </a:lnTo>
                  <a:lnTo>
                    <a:pt x="8" y="18"/>
                  </a:lnTo>
                  <a:lnTo>
                    <a:pt x="8" y="16"/>
                  </a:lnTo>
                  <a:lnTo>
                    <a:pt x="6" y="16"/>
                  </a:lnTo>
                  <a:lnTo>
                    <a:pt x="8" y="16"/>
                  </a:lnTo>
                  <a:lnTo>
                    <a:pt x="6" y="16"/>
                  </a:lnTo>
                  <a:lnTo>
                    <a:pt x="8" y="16"/>
                  </a:lnTo>
                  <a:lnTo>
                    <a:pt x="6" y="16"/>
                  </a:lnTo>
                  <a:lnTo>
                    <a:pt x="8" y="16"/>
                  </a:lnTo>
                  <a:lnTo>
                    <a:pt x="8" y="14"/>
                  </a:lnTo>
                  <a:lnTo>
                    <a:pt x="8" y="12"/>
                  </a:lnTo>
                  <a:lnTo>
                    <a:pt x="8" y="10"/>
                  </a:lnTo>
                  <a:lnTo>
                    <a:pt x="8" y="8"/>
                  </a:lnTo>
                  <a:lnTo>
                    <a:pt x="8" y="6"/>
                  </a:lnTo>
                  <a:lnTo>
                    <a:pt x="6" y="6"/>
                  </a:lnTo>
                  <a:lnTo>
                    <a:pt x="8" y="6"/>
                  </a:lnTo>
                  <a:lnTo>
                    <a:pt x="8" y="4"/>
                  </a:lnTo>
                  <a:lnTo>
                    <a:pt x="10" y="4"/>
                  </a:lnTo>
                  <a:lnTo>
                    <a:pt x="10" y="4"/>
                  </a:lnTo>
                  <a:lnTo>
                    <a:pt x="12" y="4"/>
                  </a:lnTo>
                  <a:lnTo>
                    <a:pt x="14" y="4"/>
                  </a:lnTo>
                  <a:lnTo>
                    <a:pt x="14" y="4"/>
                  </a:lnTo>
                  <a:lnTo>
                    <a:pt x="14" y="4"/>
                  </a:lnTo>
                  <a:lnTo>
                    <a:pt x="16" y="4"/>
                  </a:lnTo>
                  <a:lnTo>
                    <a:pt x="18" y="4"/>
                  </a:lnTo>
                  <a:lnTo>
                    <a:pt x="18" y="2"/>
                  </a:lnTo>
                  <a:lnTo>
                    <a:pt x="18" y="0"/>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35" name="Freeform 3081">
              <a:extLst>
                <a:ext uri="{FF2B5EF4-FFF2-40B4-BE49-F238E27FC236}">
                  <a16:creationId xmlns:a16="http://schemas.microsoft.com/office/drawing/2014/main" id="{3CBB7A9E-7A7C-D1DA-8E94-F4BFE1D75CF7}"/>
                </a:ext>
              </a:extLst>
            </p:cNvPr>
            <p:cNvSpPr>
              <a:spLocks noEditPoints="1"/>
            </p:cNvSpPr>
            <p:nvPr/>
          </p:nvSpPr>
          <p:spPr bwMode="auto">
            <a:xfrm rot="21201035">
              <a:off x="5604908" y="2542991"/>
              <a:ext cx="622040" cy="439031"/>
            </a:xfrm>
            <a:custGeom>
              <a:avLst/>
              <a:gdLst>
                <a:gd name="T0" fmla="*/ 248 w 314"/>
                <a:gd name="T1" fmla="*/ 225 h 235"/>
                <a:gd name="T2" fmla="*/ 258 w 314"/>
                <a:gd name="T3" fmla="*/ 219 h 235"/>
                <a:gd name="T4" fmla="*/ 256 w 314"/>
                <a:gd name="T5" fmla="*/ 219 h 235"/>
                <a:gd name="T6" fmla="*/ 256 w 314"/>
                <a:gd name="T7" fmla="*/ 221 h 235"/>
                <a:gd name="T8" fmla="*/ 248 w 314"/>
                <a:gd name="T9" fmla="*/ 223 h 235"/>
                <a:gd name="T10" fmla="*/ 256 w 314"/>
                <a:gd name="T11" fmla="*/ 221 h 235"/>
                <a:gd name="T12" fmla="*/ 238 w 314"/>
                <a:gd name="T13" fmla="*/ 225 h 235"/>
                <a:gd name="T14" fmla="*/ 268 w 314"/>
                <a:gd name="T15" fmla="*/ 215 h 235"/>
                <a:gd name="T16" fmla="*/ 276 w 314"/>
                <a:gd name="T17" fmla="*/ 213 h 235"/>
                <a:gd name="T18" fmla="*/ 284 w 314"/>
                <a:gd name="T19" fmla="*/ 205 h 235"/>
                <a:gd name="T20" fmla="*/ 294 w 314"/>
                <a:gd name="T21" fmla="*/ 197 h 235"/>
                <a:gd name="T22" fmla="*/ 310 w 314"/>
                <a:gd name="T23" fmla="*/ 181 h 235"/>
                <a:gd name="T24" fmla="*/ 298 w 314"/>
                <a:gd name="T25" fmla="*/ 189 h 235"/>
                <a:gd name="T26" fmla="*/ 302 w 314"/>
                <a:gd name="T27" fmla="*/ 185 h 235"/>
                <a:gd name="T28" fmla="*/ 300 w 314"/>
                <a:gd name="T29" fmla="*/ 183 h 235"/>
                <a:gd name="T30" fmla="*/ 304 w 314"/>
                <a:gd name="T31" fmla="*/ 179 h 235"/>
                <a:gd name="T32" fmla="*/ 24 w 314"/>
                <a:gd name="T33" fmla="*/ 155 h 235"/>
                <a:gd name="T34" fmla="*/ 112 w 314"/>
                <a:gd name="T35" fmla="*/ 64 h 235"/>
                <a:gd name="T36" fmla="*/ 114 w 314"/>
                <a:gd name="T37" fmla="*/ 60 h 235"/>
                <a:gd name="T38" fmla="*/ 130 w 314"/>
                <a:gd name="T39" fmla="*/ 32 h 235"/>
                <a:gd name="T40" fmla="*/ 148 w 314"/>
                <a:gd name="T41" fmla="*/ 14 h 235"/>
                <a:gd name="T42" fmla="*/ 168 w 314"/>
                <a:gd name="T43" fmla="*/ 10 h 235"/>
                <a:gd name="T44" fmla="*/ 204 w 314"/>
                <a:gd name="T45" fmla="*/ 12 h 235"/>
                <a:gd name="T46" fmla="*/ 212 w 314"/>
                <a:gd name="T47" fmla="*/ 50 h 235"/>
                <a:gd name="T48" fmla="*/ 226 w 314"/>
                <a:gd name="T49" fmla="*/ 76 h 235"/>
                <a:gd name="T50" fmla="*/ 238 w 314"/>
                <a:gd name="T51" fmla="*/ 119 h 235"/>
                <a:gd name="T52" fmla="*/ 244 w 314"/>
                <a:gd name="T53" fmla="*/ 165 h 235"/>
                <a:gd name="T54" fmla="*/ 250 w 314"/>
                <a:gd name="T55" fmla="*/ 203 h 235"/>
                <a:gd name="T56" fmla="*/ 246 w 314"/>
                <a:gd name="T57" fmla="*/ 209 h 235"/>
                <a:gd name="T58" fmla="*/ 252 w 314"/>
                <a:gd name="T59" fmla="*/ 209 h 235"/>
                <a:gd name="T60" fmla="*/ 256 w 314"/>
                <a:gd name="T61" fmla="*/ 203 h 235"/>
                <a:gd name="T62" fmla="*/ 268 w 314"/>
                <a:gd name="T63" fmla="*/ 203 h 235"/>
                <a:gd name="T64" fmla="*/ 276 w 314"/>
                <a:gd name="T65" fmla="*/ 197 h 235"/>
                <a:gd name="T66" fmla="*/ 300 w 314"/>
                <a:gd name="T67" fmla="*/ 179 h 235"/>
                <a:gd name="T68" fmla="*/ 296 w 314"/>
                <a:gd name="T69" fmla="*/ 185 h 235"/>
                <a:gd name="T70" fmla="*/ 292 w 314"/>
                <a:gd name="T71" fmla="*/ 191 h 235"/>
                <a:gd name="T72" fmla="*/ 292 w 314"/>
                <a:gd name="T73" fmla="*/ 197 h 235"/>
                <a:gd name="T74" fmla="*/ 284 w 314"/>
                <a:gd name="T75" fmla="*/ 203 h 235"/>
                <a:gd name="T76" fmla="*/ 276 w 314"/>
                <a:gd name="T77" fmla="*/ 207 h 235"/>
                <a:gd name="T78" fmla="*/ 266 w 314"/>
                <a:gd name="T79" fmla="*/ 215 h 235"/>
                <a:gd name="T80" fmla="*/ 256 w 314"/>
                <a:gd name="T81" fmla="*/ 221 h 235"/>
                <a:gd name="T82" fmla="*/ 250 w 314"/>
                <a:gd name="T83" fmla="*/ 225 h 235"/>
                <a:gd name="T84" fmla="*/ 240 w 314"/>
                <a:gd name="T85" fmla="*/ 223 h 235"/>
                <a:gd name="T86" fmla="*/ 224 w 314"/>
                <a:gd name="T87" fmla="*/ 203 h 235"/>
                <a:gd name="T88" fmla="*/ 188 w 314"/>
                <a:gd name="T89" fmla="*/ 191 h 235"/>
                <a:gd name="T90" fmla="*/ 168 w 314"/>
                <a:gd name="T91" fmla="*/ 171 h 235"/>
                <a:gd name="T92" fmla="*/ 122 w 314"/>
                <a:gd name="T93" fmla="*/ 183 h 235"/>
                <a:gd name="T94" fmla="*/ 74 w 314"/>
                <a:gd name="T95" fmla="*/ 193 h 235"/>
                <a:gd name="T96" fmla="*/ 28 w 314"/>
                <a:gd name="T97" fmla="*/ 203 h 235"/>
                <a:gd name="T98" fmla="*/ 6 w 314"/>
                <a:gd name="T99" fmla="*/ 189 h 235"/>
                <a:gd name="T100" fmla="*/ 24 w 314"/>
                <a:gd name="T101" fmla="*/ 165 h 235"/>
                <a:gd name="T102" fmla="*/ 16 w 314"/>
                <a:gd name="T103" fmla="*/ 143 h 235"/>
                <a:gd name="T104" fmla="*/ 56 w 314"/>
                <a:gd name="T105" fmla="*/ 125 h 235"/>
                <a:gd name="T106" fmla="*/ 88 w 314"/>
                <a:gd name="T107" fmla="*/ 121 h 235"/>
                <a:gd name="T108" fmla="*/ 110 w 314"/>
                <a:gd name="T109" fmla="*/ 107 h 235"/>
                <a:gd name="T110" fmla="*/ 114 w 314"/>
                <a:gd name="T111" fmla="*/ 86 h 235"/>
                <a:gd name="T112" fmla="*/ 114 w 314"/>
                <a:gd name="T113" fmla="*/ 72 h 235"/>
                <a:gd name="T114" fmla="*/ 110 w 314"/>
                <a:gd name="T115" fmla="*/ 76 h 235"/>
                <a:gd name="T116" fmla="*/ 112 w 314"/>
                <a:gd name="T117" fmla="*/ 62 h 235"/>
                <a:gd name="T118" fmla="*/ 124 w 314"/>
                <a:gd name="T119" fmla="*/ 46 h 235"/>
                <a:gd name="T120" fmla="*/ 138 w 314"/>
                <a:gd name="T121" fmla="*/ 22 h 235"/>
                <a:gd name="T122" fmla="*/ 114 w 314"/>
                <a:gd name="T123" fmla="*/ 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4" h="235">
                  <a:moveTo>
                    <a:pt x="256" y="221"/>
                  </a:moveTo>
                  <a:lnTo>
                    <a:pt x="256" y="223"/>
                  </a:lnTo>
                  <a:lnTo>
                    <a:pt x="254" y="223"/>
                  </a:lnTo>
                  <a:lnTo>
                    <a:pt x="254" y="223"/>
                  </a:lnTo>
                  <a:lnTo>
                    <a:pt x="252" y="223"/>
                  </a:lnTo>
                  <a:lnTo>
                    <a:pt x="252" y="225"/>
                  </a:lnTo>
                  <a:lnTo>
                    <a:pt x="252" y="223"/>
                  </a:lnTo>
                  <a:lnTo>
                    <a:pt x="254" y="223"/>
                  </a:lnTo>
                  <a:lnTo>
                    <a:pt x="254" y="223"/>
                  </a:lnTo>
                  <a:lnTo>
                    <a:pt x="254" y="221"/>
                  </a:lnTo>
                  <a:lnTo>
                    <a:pt x="256" y="221"/>
                  </a:lnTo>
                  <a:close/>
                  <a:moveTo>
                    <a:pt x="248" y="225"/>
                  </a:moveTo>
                  <a:lnTo>
                    <a:pt x="246" y="225"/>
                  </a:lnTo>
                  <a:lnTo>
                    <a:pt x="248" y="225"/>
                  </a:lnTo>
                  <a:close/>
                  <a:moveTo>
                    <a:pt x="250" y="223"/>
                  </a:moveTo>
                  <a:lnTo>
                    <a:pt x="248" y="223"/>
                  </a:lnTo>
                  <a:lnTo>
                    <a:pt x="250" y="223"/>
                  </a:lnTo>
                  <a:close/>
                  <a:moveTo>
                    <a:pt x="248" y="225"/>
                  </a:moveTo>
                  <a:lnTo>
                    <a:pt x="248" y="223"/>
                  </a:lnTo>
                  <a:lnTo>
                    <a:pt x="248" y="225"/>
                  </a:lnTo>
                  <a:close/>
                  <a:moveTo>
                    <a:pt x="260" y="219"/>
                  </a:moveTo>
                  <a:lnTo>
                    <a:pt x="260" y="221"/>
                  </a:lnTo>
                  <a:lnTo>
                    <a:pt x="260" y="219"/>
                  </a:lnTo>
                  <a:close/>
                  <a:moveTo>
                    <a:pt x="258" y="221"/>
                  </a:moveTo>
                  <a:lnTo>
                    <a:pt x="256" y="221"/>
                  </a:lnTo>
                  <a:lnTo>
                    <a:pt x="258" y="221"/>
                  </a:lnTo>
                  <a:close/>
                  <a:moveTo>
                    <a:pt x="248" y="225"/>
                  </a:moveTo>
                  <a:lnTo>
                    <a:pt x="248" y="223"/>
                  </a:lnTo>
                  <a:lnTo>
                    <a:pt x="248" y="225"/>
                  </a:lnTo>
                  <a:close/>
                  <a:moveTo>
                    <a:pt x="254" y="223"/>
                  </a:moveTo>
                  <a:lnTo>
                    <a:pt x="254" y="221"/>
                  </a:lnTo>
                  <a:lnTo>
                    <a:pt x="254" y="223"/>
                  </a:lnTo>
                  <a:close/>
                  <a:moveTo>
                    <a:pt x="254" y="221"/>
                  </a:moveTo>
                  <a:lnTo>
                    <a:pt x="254" y="223"/>
                  </a:lnTo>
                  <a:lnTo>
                    <a:pt x="254" y="221"/>
                  </a:lnTo>
                  <a:lnTo>
                    <a:pt x="254" y="223"/>
                  </a:lnTo>
                  <a:lnTo>
                    <a:pt x="254" y="221"/>
                  </a:lnTo>
                  <a:close/>
                  <a:moveTo>
                    <a:pt x="254" y="221"/>
                  </a:moveTo>
                  <a:lnTo>
                    <a:pt x="254" y="223"/>
                  </a:lnTo>
                  <a:lnTo>
                    <a:pt x="254" y="221"/>
                  </a:lnTo>
                  <a:close/>
                  <a:moveTo>
                    <a:pt x="256" y="221"/>
                  </a:moveTo>
                  <a:lnTo>
                    <a:pt x="254" y="221"/>
                  </a:lnTo>
                  <a:lnTo>
                    <a:pt x="256" y="221"/>
                  </a:lnTo>
                  <a:close/>
                  <a:moveTo>
                    <a:pt x="256" y="221"/>
                  </a:moveTo>
                  <a:lnTo>
                    <a:pt x="254" y="221"/>
                  </a:lnTo>
                  <a:lnTo>
                    <a:pt x="256" y="221"/>
                  </a:lnTo>
                  <a:close/>
                  <a:moveTo>
                    <a:pt x="246" y="223"/>
                  </a:moveTo>
                  <a:lnTo>
                    <a:pt x="248" y="223"/>
                  </a:lnTo>
                  <a:lnTo>
                    <a:pt x="246" y="223"/>
                  </a:lnTo>
                  <a:lnTo>
                    <a:pt x="248" y="223"/>
                  </a:lnTo>
                  <a:lnTo>
                    <a:pt x="248" y="225"/>
                  </a:lnTo>
                  <a:lnTo>
                    <a:pt x="246" y="225"/>
                  </a:lnTo>
                  <a:lnTo>
                    <a:pt x="246" y="223"/>
                  </a:lnTo>
                  <a:close/>
                  <a:moveTo>
                    <a:pt x="258" y="219"/>
                  </a:moveTo>
                  <a:lnTo>
                    <a:pt x="258" y="221"/>
                  </a:lnTo>
                  <a:lnTo>
                    <a:pt x="258" y="219"/>
                  </a:lnTo>
                  <a:close/>
                  <a:moveTo>
                    <a:pt x="254" y="221"/>
                  </a:moveTo>
                  <a:lnTo>
                    <a:pt x="254" y="223"/>
                  </a:lnTo>
                  <a:lnTo>
                    <a:pt x="254" y="221"/>
                  </a:lnTo>
                  <a:close/>
                  <a:moveTo>
                    <a:pt x="258" y="221"/>
                  </a:moveTo>
                  <a:lnTo>
                    <a:pt x="256" y="221"/>
                  </a:lnTo>
                  <a:lnTo>
                    <a:pt x="258" y="221"/>
                  </a:lnTo>
                  <a:close/>
                  <a:moveTo>
                    <a:pt x="248" y="223"/>
                  </a:moveTo>
                  <a:lnTo>
                    <a:pt x="248" y="225"/>
                  </a:lnTo>
                  <a:lnTo>
                    <a:pt x="248" y="223"/>
                  </a:lnTo>
                  <a:close/>
                  <a:moveTo>
                    <a:pt x="254" y="221"/>
                  </a:moveTo>
                  <a:lnTo>
                    <a:pt x="254" y="223"/>
                  </a:lnTo>
                  <a:lnTo>
                    <a:pt x="254" y="221"/>
                  </a:lnTo>
                  <a:close/>
                  <a:moveTo>
                    <a:pt x="258" y="219"/>
                  </a:moveTo>
                  <a:lnTo>
                    <a:pt x="258" y="221"/>
                  </a:lnTo>
                  <a:lnTo>
                    <a:pt x="258" y="219"/>
                  </a:lnTo>
                  <a:close/>
                  <a:moveTo>
                    <a:pt x="262" y="219"/>
                  </a:moveTo>
                  <a:lnTo>
                    <a:pt x="260" y="219"/>
                  </a:lnTo>
                  <a:lnTo>
                    <a:pt x="262" y="219"/>
                  </a:lnTo>
                  <a:close/>
                  <a:moveTo>
                    <a:pt x="254" y="221"/>
                  </a:moveTo>
                  <a:lnTo>
                    <a:pt x="254" y="223"/>
                  </a:lnTo>
                  <a:lnTo>
                    <a:pt x="254" y="221"/>
                  </a:lnTo>
                  <a:close/>
                  <a:moveTo>
                    <a:pt x="260" y="219"/>
                  </a:moveTo>
                  <a:lnTo>
                    <a:pt x="258" y="219"/>
                  </a:lnTo>
                  <a:lnTo>
                    <a:pt x="260" y="219"/>
                  </a:lnTo>
                  <a:close/>
                  <a:moveTo>
                    <a:pt x="256" y="219"/>
                  </a:moveTo>
                  <a:lnTo>
                    <a:pt x="256" y="221"/>
                  </a:lnTo>
                  <a:lnTo>
                    <a:pt x="256" y="219"/>
                  </a:lnTo>
                  <a:close/>
                  <a:moveTo>
                    <a:pt x="258" y="219"/>
                  </a:moveTo>
                  <a:lnTo>
                    <a:pt x="258" y="221"/>
                  </a:lnTo>
                  <a:lnTo>
                    <a:pt x="256" y="219"/>
                  </a:lnTo>
                  <a:lnTo>
                    <a:pt x="258" y="219"/>
                  </a:lnTo>
                  <a:lnTo>
                    <a:pt x="256" y="219"/>
                  </a:lnTo>
                  <a:lnTo>
                    <a:pt x="258" y="221"/>
                  </a:lnTo>
                  <a:lnTo>
                    <a:pt x="256" y="221"/>
                  </a:lnTo>
                  <a:lnTo>
                    <a:pt x="256" y="219"/>
                  </a:lnTo>
                  <a:lnTo>
                    <a:pt x="258" y="219"/>
                  </a:lnTo>
                  <a:close/>
                  <a:moveTo>
                    <a:pt x="248" y="223"/>
                  </a:moveTo>
                  <a:lnTo>
                    <a:pt x="250" y="223"/>
                  </a:lnTo>
                  <a:lnTo>
                    <a:pt x="248" y="223"/>
                  </a:lnTo>
                  <a:lnTo>
                    <a:pt x="250" y="223"/>
                  </a:lnTo>
                  <a:lnTo>
                    <a:pt x="248" y="223"/>
                  </a:lnTo>
                  <a:lnTo>
                    <a:pt x="250" y="223"/>
                  </a:lnTo>
                  <a:lnTo>
                    <a:pt x="248" y="223"/>
                  </a:lnTo>
                  <a:close/>
                  <a:moveTo>
                    <a:pt x="246" y="225"/>
                  </a:moveTo>
                  <a:lnTo>
                    <a:pt x="246" y="223"/>
                  </a:lnTo>
                  <a:lnTo>
                    <a:pt x="246" y="225"/>
                  </a:lnTo>
                  <a:close/>
                  <a:moveTo>
                    <a:pt x="256" y="219"/>
                  </a:moveTo>
                  <a:lnTo>
                    <a:pt x="256" y="221"/>
                  </a:lnTo>
                  <a:lnTo>
                    <a:pt x="256" y="219"/>
                  </a:lnTo>
                  <a:close/>
                  <a:moveTo>
                    <a:pt x="256" y="221"/>
                  </a:moveTo>
                  <a:lnTo>
                    <a:pt x="256" y="219"/>
                  </a:lnTo>
                  <a:lnTo>
                    <a:pt x="256" y="221"/>
                  </a:lnTo>
                  <a:close/>
                  <a:moveTo>
                    <a:pt x="246" y="223"/>
                  </a:moveTo>
                  <a:lnTo>
                    <a:pt x="248" y="223"/>
                  </a:lnTo>
                  <a:lnTo>
                    <a:pt x="246" y="223"/>
                  </a:lnTo>
                  <a:close/>
                  <a:moveTo>
                    <a:pt x="262" y="217"/>
                  </a:moveTo>
                  <a:lnTo>
                    <a:pt x="262" y="219"/>
                  </a:lnTo>
                  <a:lnTo>
                    <a:pt x="262" y="217"/>
                  </a:lnTo>
                  <a:close/>
                  <a:moveTo>
                    <a:pt x="262" y="217"/>
                  </a:moveTo>
                  <a:lnTo>
                    <a:pt x="262" y="219"/>
                  </a:lnTo>
                  <a:lnTo>
                    <a:pt x="262" y="217"/>
                  </a:lnTo>
                  <a:lnTo>
                    <a:pt x="262" y="219"/>
                  </a:lnTo>
                  <a:lnTo>
                    <a:pt x="262" y="217"/>
                  </a:lnTo>
                  <a:close/>
                  <a:moveTo>
                    <a:pt x="262" y="219"/>
                  </a:moveTo>
                  <a:lnTo>
                    <a:pt x="260" y="219"/>
                  </a:lnTo>
                  <a:lnTo>
                    <a:pt x="262" y="219"/>
                  </a:lnTo>
                  <a:close/>
                  <a:moveTo>
                    <a:pt x="256" y="219"/>
                  </a:moveTo>
                  <a:lnTo>
                    <a:pt x="258" y="219"/>
                  </a:lnTo>
                  <a:lnTo>
                    <a:pt x="256" y="219"/>
                  </a:lnTo>
                  <a:close/>
                  <a:moveTo>
                    <a:pt x="262" y="217"/>
                  </a:moveTo>
                  <a:lnTo>
                    <a:pt x="262" y="219"/>
                  </a:lnTo>
                  <a:lnTo>
                    <a:pt x="262" y="217"/>
                  </a:lnTo>
                  <a:close/>
                  <a:moveTo>
                    <a:pt x="262" y="217"/>
                  </a:moveTo>
                  <a:lnTo>
                    <a:pt x="260" y="217"/>
                  </a:lnTo>
                  <a:lnTo>
                    <a:pt x="262" y="217"/>
                  </a:lnTo>
                  <a:close/>
                  <a:moveTo>
                    <a:pt x="246" y="223"/>
                  </a:moveTo>
                  <a:lnTo>
                    <a:pt x="248" y="223"/>
                  </a:lnTo>
                  <a:lnTo>
                    <a:pt x="246" y="223"/>
                  </a:lnTo>
                  <a:close/>
                  <a:moveTo>
                    <a:pt x="248" y="223"/>
                  </a:moveTo>
                  <a:lnTo>
                    <a:pt x="248" y="225"/>
                  </a:lnTo>
                  <a:lnTo>
                    <a:pt x="248" y="223"/>
                  </a:lnTo>
                  <a:close/>
                  <a:moveTo>
                    <a:pt x="264" y="217"/>
                  </a:moveTo>
                  <a:lnTo>
                    <a:pt x="266" y="217"/>
                  </a:lnTo>
                  <a:lnTo>
                    <a:pt x="264" y="217"/>
                  </a:lnTo>
                  <a:close/>
                  <a:moveTo>
                    <a:pt x="260" y="217"/>
                  </a:moveTo>
                  <a:lnTo>
                    <a:pt x="260" y="219"/>
                  </a:lnTo>
                  <a:lnTo>
                    <a:pt x="260" y="217"/>
                  </a:lnTo>
                  <a:close/>
                  <a:moveTo>
                    <a:pt x="264" y="217"/>
                  </a:moveTo>
                  <a:lnTo>
                    <a:pt x="262" y="217"/>
                  </a:lnTo>
                  <a:lnTo>
                    <a:pt x="264" y="217"/>
                  </a:lnTo>
                  <a:close/>
                  <a:moveTo>
                    <a:pt x="266" y="215"/>
                  </a:moveTo>
                  <a:lnTo>
                    <a:pt x="266" y="217"/>
                  </a:lnTo>
                  <a:lnTo>
                    <a:pt x="266" y="215"/>
                  </a:lnTo>
                  <a:lnTo>
                    <a:pt x="268" y="215"/>
                  </a:lnTo>
                  <a:lnTo>
                    <a:pt x="266" y="215"/>
                  </a:lnTo>
                  <a:lnTo>
                    <a:pt x="266" y="217"/>
                  </a:lnTo>
                  <a:lnTo>
                    <a:pt x="264" y="217"/>
                  </a:lnTo>
                  <a:lnTo>
                    <a:pt x="264" y="219"/>
                  </a:lnTo>
                  <a:lnTo>
                    <a:pt x="262" y="219"/>
                  </a:lnTo>
                  <a:lnTo>
                    <a:pt x="260" y="221"/>
                  </a:lnTo>
                  <a:lnTo>
                    <a:pt x="258" y="221"/>
                  </a:lnTo>
                  <a:lnTo>
                    <a:pt x="256" y="223"/>
                  </a:lnTo>
                  <a:lnTo>
                    <a:pt x="258" y="221"/>
                  </a:lnTo>
                  <a:lnTo>
                    <a:pt x="256" y="221"/>
                  </a:lnTo>
                  <a:lnTo>
                    <a:pt x="256" y="223"/>
                  </a:lnTo>
                  <a:lnTo>
                    <a:pt x="256" y="221"/>
                  </a:lnTo>
                  <a:lnTo>
                    <a:pt x="258" y="221"/>
                  </a:lnTo>
                  <a:lnTo>
                    <a:pt x="260" y="219"/>
                  </a:lnTo>
                  <a:lnTo>
                    <a:pt x="260" y="221"/>
                  </a:lnTo>
                  <a:lnTo>
                    <a:pt x="260" y="219"/>
                  </a:lnTo>
                  <a:lnTo>
                    <a:pt x="262" y="219"/>
                  </a:lnTo>
                  <a:lnTo>
                    <a:pt x="264" y="219"/>
                  </a:lnTo>
                  <a:lnTo>
                    <a:pt x="262" y="219"/>
                  </a:lnTo>
                  <a:lnTo>
                    <a:pt x="264" y="219"/>
                  </a:lnTo>
                  <a:lnTo>
                    <a:pt x="264" y="217"/>
                  </a:lnTo>
                  <a:lnTo>
                    <a:pt x="266" y="217"/>
                  </a:lnTo>
                  <a:lnTo>
                    <a:pt x="266" y="215"/>
                  </a:lnTo>
                  <a:close/>
                  <a:moveTo>
                    <a:pt x="268" y="215"/>
                  </a:moveTo>
                  <a:lnTo>
                    <a:pt x="266" y="215"/>
                  </a:lnTo>
                  <a:lnTo>
                    <a:pt x="268" y="215"/>
                  </a:lnTo>
                  <a:close/>
                  <a:moveTo>
                    <a:pt x="266" y="215"/>
                  </a:moveTo>
                  <a:lnTo>
                    <a:pt x="266" y="217"/>
                  </a:lnTo>
                  <a:lnTo>
                    <a:pt x="264" y="217"/>
                  </a:lnTo>
                  <a:lnTo>
                    <a:pt x="266" y="217"/>
                  </a:lnTo>
                  <a:lnTo>
                    <a:pt x="264" y="217"/>
                  </a:lnTo>
                  <a:lnTo>
                    <a:pt x="266" y="215"/>
                  </a:lnTo>
                  <a:close/>
                  <a:moveTo>
                    <a:pt x="266" y="215"/>
                  </a:moveTo>
                  <a:lnTo>
                    <a:pt x="268" y="215"/>
                  </a:lnTo>
                  <a:lnTo>
                    <a:pt x="266" y="215"/>
                  </a:lnTo>
                  <a:close/>
                  <a:moveTo>
                    <a:pt x="266" y="215"/>
                  </a:moveTo>
                  <a:lnTo>
                    <a:pt x="266" y="217"/>
                  </a:lnTo>
                  <a:lnTo>
                    <a:pt x="266" y="215"/>
                  </a:lnTo>
                  <a:close/>
                  <a:moveTo>
                    <a:pt x="238" y="225"/>
                  </a:moveTo>
                  <a:lnTo>
                    <a:pt x="238" y="227"/>
                  </a:lnTo>
                  <a:lnTo>
                    <a:pt x="238" y="225"/>
                  </a:lnTo>
                  <a:lnTo>
                    <a:pt x="238" y="227"/>
                  </a:lnTo>
                  <a:lnTo>
                    <a:pt x="240" y="227"/>
                  </a:lnTo>
                  <a:lnTo>
                    <a:pt x="238" y="227"/>
                  </a:lnTo>
                  <a:lnTo>
                    <a:pt x="238" y="229"/>
                  </a:lnTo>
                  <a:lnTo>
                    <a:pt x="238" y="231"/>
                  </a:lnTo>
                  <a:lnTo>
                    <a:pt x="236" y="231"/>
                  </a:lnTo>
                  <a:lnTo>
                    <a:pt x="238" y="231"/>
                  </a:lnTo>
                  <a:lnTo>
                    <a:pt x="236" y="231"/>
                  </a:lnTo>
                  <a:lnTo>
                    <a:pt x="236" y="233"/>
                  </a:lnTo>
                  <a:lnTo>
                    <a:pt x="234" y="233"/>
                  </a:lnTo>
                  <a:lnTo>
                    <a:pt x="234" y="235"/>
                  </a:lnTo>
                  <a:lnTo>
                    <a:pt x="232" y="235"/>
                  </a:lnTo>
                  <a:lnTo>
                    <a:pt x="232" y="233"/>
                  </a:lnTo>
                  <a:lnTo>
                    <a:pt x="232" y="231"/>
                  </a:lnTo>
                  <a:lnTo>
                    <a:pt x="234" y="231"/>
                  </a:lnTo>
                  <a:lnTo>
                    <a:pt x="234" y="229"/>
                  </a:lnTo>
                  <a:lnTo>
                    <a:pt x="232" y="229"/>
                  </a:lnTo>
                  <a:lnTo>
                    <a:pt x="232" y="227"/>
                  </a:lnTo>
                  <a:lnTo>
                    <a:pt x="234" y="227"/>
                  </a:lnTo>
                  <a:lnTo>
                    <a:pt x="234" y="225"/>
                  </a:lnTo>
                  <a:lnTo>
                    <a:pt x="236" y="225"/>
                  </a:lnTo>
                  <a:lnTo>
                    <a:pt x="238" y="225"/>
                  </a:lnTo>
                  <a:close/>
                  <a:moveTo>
                    <a:pt x="268" y="215"/>
                  </a:moveTo>
                  <a:lnTo>
                    <a:pt x="266" y="215"/>
                  </a:lnTo>
                  <a:lnTo>
                    <a:pt x="268" y="215"/>
                  </a:lnTo>
                  <a:close/>
                  <a:moveTo>
                    <a:pt x="272" y="213"/>
                  </a:moveTo>
                  <a:lnTo>
                    <a:pt x="270" y="213"/>
                  </a:lnTo>
                  <a:lnTo>
                    <a:pt x="272" y="213"/>
                  </a:lnTo>
                  <a:lnTo>
                    <a:pt x="270" y="213"/>
                  </a:lnTo>
                  <a:lnTo>
                    <a:pt x="272" y="213"/>
                  </a:lnTo>
                  <a:close/>
                  <a:moveTo>
                    <a:pt x="262" y="217"/>
                  </a:moveTo>
                  <a:lnTo>
                    <a:pt x="262" y="215"/>
                  </a:lnTo>
                  <a:lnTo>
                    <a:pt x="262" y="217"/>
                  </a:lnTo>
                  <a:close/>
                  <a:moveTo>
                    <a:pt x="238" y="223"/>
                  </a:moveTo>
                  <a:lnTo>
                    <a:pt x="238" y="221"/>
                  </a:lnTo>
                  <a:lnTo>
                    <a:pt x="238" y="223"/>
                  </a:lnTo>
                  <a:close/>
                  <a:moveTo>
                    <a:pt x="240" y="223"/>
                  </a:moveTo>
                  <a:lnTo>
                    <a:pt x="238" y="223"/>
                  </a:lnTo>
                  <a:lnTo>
                    <a:pt x="238" y="221"/>
                  </a:lnTo>
                  <a:lnTo>
                    <a:pt x="240" y="221"/>
                  </a:lnTo>
                  <a:lnTo>
                    <a:pt x="240" y="223"/>
                  </a:lnTo>
                  <a:close/>
                  <a:moveTo>
                    <a:pt x="286" y="203"/>
                  </a:moveTo>
                  <a:lnTo>
                    <a:pt x="284" y="203"/>
                  </a:lnTo>
                  <a:lnTo>
                    <a:pt x="284" y="205"/>
                  </a:lnTo>
                  <a:lnTo>
                    <a:pt x="282" y="205"/>
                  </a:lnTo>
                  <a:lnTo>
                    <a:pt x="282" y="207"/>
                  </a:lnTo>
                  <a:lnTo>
                    <a:pt x="280" y="207"/>
                  </a:lnTo>
                  <a:lnTo>
                    <a:pt x="280" y="209"/>
                  </a:lnTo>
                  <a:lnTo>
                    <a:pt x="278" y="209"/>
                  </a:lnTo>
                  <a:lnTo>
                    <a:pt x="278" y="211"/>
                  </a:lnTo>
                  <a:lnTo>
                    <a:pt x="276" y="211"/>
                  </a:lnTo>
                  <a:lnTo>
                    <a:pt x="276" y="213"/>
                  </a:lnTo>
                  <a:lnTo>
                    <a:pt x="274" y="213"/>
                  </a:lnTo>
                  <a:lnTo>
                    <a:pt x="272" y="213"/>
                  </a:lnTo>
                  <a:lnTo>
                    <a:pt x="272" y="215"/>
                  </a:lnTo>
                  <a:lnTo>
                    <a:pt x="270" y="215"/>
                  </a:lnTo>
                  <a:lnTo>
                    <a:pt x="268" y="217"/>
                  </a:lnTo>
                  <a:lnTo>
                    <a:pt x="266" y="217"/>
                  </a:lnTo>
                  <a:lnTo>
                    <a:pt x="268" y="217"/>
                  </a:lnTo>
                  <a:lnTo>
                    <a:pt x="268" y="215"/>
                  </a:lnTo>
                  <a:lnTo>
                    <a:pt x="270" y="215"/>
                  </a:lnTo>
                  <a:lnTo>
                    <a:pt x="272" y="215"/>
                  </a:lnTo>
                  <a:lnTo>
                    <a:pt x="270" y="215"/>
                  </a:lnTo>
                  <a:lnTo>
                    <a:pt x="272" y="215"/>
                  </a:lnTo>
                  <a:lnTo>
                    <a:pt x="272" y="213"/>
                  </a:lnTo>
                  <a:lnTo>
                    <a:pt x="274" y="213"/>
                  </a:lnTo>
                  <a:lnTo>
                    <a:pt x="276" y="213"/>
                  </a:lnTo>
                  <a:lnTo>
                    <a:pt x="276" y="211"/>
                  </a:lnTo>
                  <a:lnTo>
                    <a:pt x="278" y="211"/>
                  </a:lnTo>
                  <a:lnTo>
                    <a:pt x="278" y="209"/>
                  </a:lnTo>
                  <a:lnTo>
                    <a:pt x="278" y="211"/>
                  </a:lnTo>
                  <a:lnTo>
                    <a:pt x="278" y="209"/>
                  </a:lnTo>
                  <a:lnTo>
                    <a:pt x="280" y="209"/>
                  </a:lnTo>
                  <a:lnTo>
                    <a:pt x="280" y="207"/>
                  </a:lnTo>
                  <a:lnTo>
                    <a:pt x="282" y="207"/>
                  </a:lnTo>
                  <a:lnTo>
                    <a:pt x="282" y="205"/>
                  </a:lnTo>
                  <a:lnTo>
                    <a:pt x="282" y="207"/>
                  </a:lnTo>
                  <a:lnTo>
                    <a:pt x="282" y="205"/>
                  </a:lnTo>
                  <a:lnTo>
                    <a:pt x="284" y="205"/>
                  </a:lnTo>
                  <a:lnTo>
                    <a:pt x="284" y="203"/>
                  </a:lnTo>
                  <a:lnTo>
                    <a:pt x="286" y="203"/>
                  </a:lnTo>
                  <a:lnTo>
                    <a:pt x="284" y="203"/>
                  </a:lnTo>
                  <a:lnTo>
                    <a:pt x="286" y="203"/>
                  </a:lnTo>
                  <a:close/>
                  <a:moveTo>
                    <a:pt x="294" y="199"/>
                  </a:moveTo>
                  <a:lnTo>
                    <a:pt x="292" y="199"/>
                  </a:lnTo>
                  <a:lnTo>
                    <a:pt x="294" y="199"/>
                  </a:lnTo>
                  <a:close/>
                  <a:moveTo>
                    <a:pt x="296" y="197"/>
                  </a:moveTo>
                  <a:lnTo>
                    <a:pt x="296" y="199"/>
                  </a:lnTo>
                  <a:lnTo>
                    <a:pt x="294" y="199"/>
                  </a:lnTo>
                  <a:lnTo>
                    <a:pt x="292" y="199"/>
                  </a:lnTo>
                  <a:lnTo>
                    <a:pt x="292" y="201"/>
                  </a:lnTo>
                  <a:lnTo>
                    <a:pt x="290" y="201"/>
                  </a:lnTo>
                  <a:lnTo>
                    <a:pt x="290" y="203"/>
                  </a:lnTo>
                  <a:lnTo>
                    <a:pt x="288" y="203"/>
                  </a:lnTo>
                  <a:lnTo>
                    <a:pt x="288" y="203"/>
                  </a:lnTo>
                  <a:lnTo>
                    <a:pt x="286" y="203"/>
                  </a:lnTo>
                  <a:lnTo>
                    <a:pt x="288" y="203"/>
                  </a:lnTo>
                  <a:lnTo>
                    <a:pt x="288" y="203"/>
                  </a:lnTo>
                  <a:lnTo>
                    <a:pt x="286" y="203"/>
                  </a:lnTo>
                  <a:lnTo>
                    <a:pt x="288" y="203"/>
                  </a:lnTo>
                  <a:lnTo>
                    <a:pt x="290" y="203"/>
                  </a:lnTo>
                  <a:lnTo>
                    <a:pt x="290" y="201"/>
                  </a:lnTo>
                  <a:lnTo>
                    <a:pt x="292" y="201"/>
                  </a:lnTo>
                  <a:lnTo>
                    <a:pt x="292" y="199"/>
                  </a:lnTo>
                  <a:lnTo>
                    <a:pt x="294" y="199"/>
                  </a:lnTo>
                  <a:lnTo>
                    <a:pt x="294" y="197"/>
                  </a:lnTo>
                  <a:lnTo>
                    <a:pt x="296" y="197"/>
                  </a:lnTo>
                  <a:close/>
                  <a:moveTo>
                    <a:pt x="246" y="211"/>
                  </a:moveTo>
                  <a:lnTo>
                    <a:pt x="246" y="209"/>
                  </a:lnTo>
                  <a:lnTo>
                    <a:pt x="246" y="211"/>
                  </a:lnTo>
                  <a:close/>
                  <a:moveTo>
                    <a:pt x="268" y="203"/>
                  </a:moveTo>
                  <a:lnTo>
                    <a:pt x="268" y="203"/>
                  </a:lnTo>
                  <a:lnTo>
                    <a:pt x="268" y="203"/>
                  </a:lnTo>
                  <a:close/>
                  <a:moveTo>
                    <a:pt x="272" y="197"/>
                  </a:moveTo>
                  <a:lnTo>
                    <a:pt x="272" y="199"/>
                  </a:lnTo>
                  <a:lnTo>
                    <a:pt x="272" y="197"/>
                  </a:lnTo>
                  <a:close/>
                  <a:moveTo>
                    <a:pt x="272" y="197"/>
                  </a:moveTo>
                  <a:lnTo>
                    <a:pt x="272" y="199"/>
                  </a:lnTo>
                  <a:lnTo>
                    <a:pt x="272" y="197"/>
                  </a:lnTo>
                  <a:close/>
                  <a:moveTo>
                    <a:pt x="272" y="199"/>
                  </a:moveTo>
                  <a:lnTo>
                    <a:pt x="272" y="197"/>
                  </a:lnTo>
                  <a:lnTo>
                    <a:pt x="272" y="199"/>
                  </a:lnTo>
                  <a:close/>
                  <a:moveTo>
                    <a:pt x="294" y="191"/>
                  </a:moveTo>
                  <a:lnTo>
                    <a:pt x="296" y="191"/>
                  </a:lnTo>
                  <a:lnTo>
                    <a:pt x="294" y="191"/>
                  </a:lnTo>
                  <a:close/>
                  <a:moveTo>
                    <a:pt x="300" y="187"/>
                  </a:moveTo>
                  <a:lnTo>
                    <a:pt x="300" y="185"/>
                  </a:lnTo>
                  <a:lnTo>
                    <a:pt x="300" y="187"/>
                  </a:lnTo>
                  <a:close/>
                  <a:moveTo>
                    <a:pt x="312" y="177"/>
                  </a:moveTo>
                  <a:lnTo>
                    <a:pt x="314" y="177"/>
                  </a:lnTo>
                  <a:lnTo>
                    <a:pt x="314" y="179"/>
                  </a:lnTo>
                  <a:lnTo>
                    <a:pt x="312" y="181"/>
                  </a:lnTo>
                  <a:lnTo>
                    <a:pt x="310" y="181"/>
                  </a:lnTo>
                  <a:lnTo>
                    <a:pt x="310" y="183"/>
                  </a:lnTo>
                  <a:lnTo>
                    <a:pt x="308" y="183"/>
                  </a:lnTo>
                  <a:lnTo>
                    <a:pt x="308" y="185"/>
                  </a:lnTo>
                  <a:lnTo>
                    <a:pt x="306" y="185"/>
                  </a:lnTo>
                  <a:lnTo>
                    <a:pt x="306" y="187"/>
                  </a:lnTo>
                  <a:lnTo>
                    <a:pt x="304" y="187"/>
                  </a:lnTo>
                  <a:lnTo>
                    <a:pt x="304" y="189"/>
                  </a:lnTo>
                  <a:lnTo>
                    <a:pt x="302" y="189"/>
                  </a:lnTo>
                  <a:lnTo>
                    <a:pt x="302" y="191"/>
                  </a:lnTo>
                  <a:lnTo>
                    <a:pt x="302" y="191"/>
                  </a:lnTo>
                  <a:lnTo>
                    <a:pt x="302" y="193"/>
                  </a:lnTo>
                  <a:lnTo>
                    <a:pt x="300" y="193"/>
                  </a:lnTo>
                  <a:lnTo>
                    <a:pt x="300" y="195"/>
                  </a:lnTo>
                  <a:lnTo>
                    <a:pt x="298" y="195"/>
                  </a:lnTo>
                  <a:lnTo>
                    <a:pt x="298" y="197"/>
                  </a:lnTo>
                  <a:lnTo>
                    <a:pt x="296" y="197"/>
                  </a:lnTo>
                  <a:lnTo>
                    <a:pt x="298" y="197"/>
                  </a:lnTo>
                  <a:lnTo>
                    <a:pt x="298" y="195"/>
                  </a:lnTo>
                  <a:lnTo>
                    <a:pt x="298" y="197"/>
                  </a:lnTo>
                  <a:lnTo>
                    <a:pt x="298" y="195"/>
                  </a:lnTo>
                  <a:lnTo>
                    <a:pt x="296" y="195"/>
                  </a:lnTo>
                  <a:lnTo>
                    <a:pt x="294" y="195"/>
                  </a:lnTo>
                  <a:lnTo>
                    <a:pt x="296" y="195"/>
                  </a:lnTo>
                  <a:lnTo>
                    <a:pt x="296" y="193"/>
                  </a:lnTo>
                  <a:lnTo>
                    <a:pt x="296" y="191"/>
                  </a:lnTo>
                  <a:lnTo>
                    <a:pt x="298" y="191"/>
                  </a:lnTo>
                  <a:lnTo>
                    <a:pt x="298" y="189"/>
                  </a:lnTo>
                  <a:lnTo>
                    <a:pt x="298" y="187"/>
                  </a:lnTo>
                  <a:lnTo>
                    <a:pt x="298" y="189"/>
                  </a:lnTo>
                  <a:lnTo>
                    <a:pt x="298" y="187"/>
                  </a:lnTo>
                  <a:lnTo>
                    <a:pt x="298" y="189"/>
                  </a:lnTo>
                  <a:lnTo>
                    <a:pt x="298" y="187"/>
                  </a:lnTo>
                  <a:lnTo>
                    <a:pt x="298" y="189"/>
                  </a:lnTo>
                  <a:lnTo>
                    <a:pt x="298" y="187"/>
                  </a:lnTo>
                  <a:lnTo>
                    <a:pt x="300" y="187"/>
                  </a:lnTo>
                  <a:lnTo>
                    <a:pt x="298" y="187"/>
                  </a:lnTo>
                  <a:lnTo>
                    <a:pt x="298" y="185"/>
                  </a:lnTo>
                  <a:lnTo>
                    <a:pt x="300" y="185"/>
                  </a:lnTo>
                  <a:lnTo>
                    <a:pt x="300" y="187"/>
                  </a:lnTo>
                  <a:lnTo>
                    <a:pt x="302" y="187"/>
                  </a:lnTo>
                  <a:lnTo>
                    <a:pt x="302" y="185"/>
                  </a:lnTo>
                  <a:lnTo>
                    <a:pt x="302" y="187"/>
                  </a:lnTo>
                  <a:lnTo>
                    <a:pt x="302" y="185"/>
                  </a:lnTo>
                  <a:lnTo>
                    <a:pt x="302" y="183"/>
                  </a:lnTo>
                  <a:lnTo>
                    <a:pt x="302" y="185"/>
                  </a:lnTo>
                  <a:lnTo>
                    <a:pt x="302" y="183"/>
                  </a:lnTo>
                  <a:lnTo>
                    <a:pt x="302" y="183"/>
                  </a:lnTo>
                  <a:lnTo>
                    <a:pt x="302" y="185"/>
                  </a:lnTo>
                  <a:lnTo>
                    <a:pt x="302" y="183"/>
                  </a:lnTo>
                  <a:lnTo>
                    <a:pt x="302" y="185"/>
                  </a:lnTo>
                  <a:lnTo>
                    <a:pt x="304" y="185"/>
                  </a:lnTo>
                  <a:lnTo>
                    <a:pt x="302" y="185"/>
                  </a:lnTo>
                  <a:lnTo>
                    <a:pt x="304" y="185"/>
                  </a:lnTo>
                  <a:lnTo>
                    <a:pt x="302" y="185"/>
                  </a:lnTo>
                  <a:lnTo>
                    <a:pt x="302" y="183"/>
                  </a:lnTo>
                  <a:lnTo>
                    <a:pt x="302" y="181"/>
                  </a:lnTo>
                  <a:lnTo>
                    <a:pt x="304" y="183"/>
                  </a:lnTo>
                  <a:lnTo>
                    <a:pt x="306" y="183"/>
                  </a:lnTo>
                  <a:lnTo>
                    <a:pt x="306" y="185"/>
                  </a:lnTo>
                  <a:lnTo>
                    <a:pt x="308" y="185"/>
                  </a:lnTo>
                  <a:lnTo>
                    <a:pt x="306" y="185"/>
                  </a:lnTo>
                  <a:lnTo>
                    <a:pt x="308" y="185"/>
                  </a:lnTo>
                  <a:lnTo>
                    <a:pt x="308" y="183"/>
                  </a:lnTo>
                  <a:lnTo>
                    <a:pt x="306" y="183"/>
                  </a:lnTo>
                  <a:lnTo>
                    <a:pt x="308" y="183"/>
                  </a:lnTo>
                  <a:lnTo>
                    <a:pt x="308" y="185"/>
                  </a:lnTo>
                  <a:lnTo>
                    <a:pt x="308" y="183"/>
                  </a:lnTo>
                  <a:lnTo>
                    <a:pt x="310" y="183"/>
                  </a:lnTo>
                  <a:lnTo>
                    <a:pt x="310" y="181"/>
                  </a:lnTo>
                  <a:lnTo>
                    <a:pt x="312" y="181"/>
                  </a:lnTo>
                  <a:lnTo>
                    <a:pt x="312" y="179"/>
                  </a:lnTo>
                  <a:lnTo>
                    <a:pt x="310" y="179"/>
                  </a:lnTo>
                  <a:lnTo>
                    <a:pt x="312" y="179"/>
                  </a:lnTo>
                  <a:lnTo>
                    <a:pt x="312" y="177"/>
                  </a:lnTo>
                  <a:close/>
                  <a:moveTo>
                    <a:pt x="298" y="181"/>
                  </a:moveTo>
                  <a:lnTo>
                    <a:pt x="298" y="183"/>
                  </a:lnTo>
                  <a:lnTo>
                    <a:pt x="300" y="183"/>
                  </a:lnTo>
                  <a:lnTo>
                    <a:pt x="298" y="183"/>
                  </a:lnTo>
                  <a:lnTo>
                    <a:pt x="300" y="183"/>
                  </a:lnTo>
                  <a:lnTo>
                    <a:pt x="298" y="183"/>
                  </a:lnTo>
                  <a:lnTo>
                    <a:pt x="300" y="183"/>
                  </a:lnTo>
                  <a:lnTo>
                    <a:pt x="298" y="183"/>
                  </a:lnTo>
                  <a:lnTo>
                    <a:pt x="300" y="183"/>
                  </a:lnTo>
                  <a:lnTo>
                    <a:pt x="300" y="185"/>
                  </a:lnTo>
                  <a:lnTo>
                    <a:pt x="302" y="185"/>
                  </a:lnTo>
                  <a:lnTo>
                    <a:pt x="300" y="185"/>
                  </a:lnTo>
                  <a:lnTo>
                    <a:pt x="298" y="185"/>
                  </a:lnTo>
                  <a:lnTo>
                    <a:pt x="300" y="185"/>
                  </a:lnTo>
                  <a:lnTo>
                    <a:pt x="298" y="185"/>
                  </a:lnTo>
                  <a:lnTo>
                    <a:pt x="296" y="185"/>
                  </a:lnTo>
                  <a:lnTo>
                    <a:pt x="298" y="185"/>
                  </a:lnTo>
                  <a:lnTo>
                    <a:pt x="296" y="185"/>
                  </a:lnTo>
                  <a:lnTo>
                    <a:pt x="296" y="183"/>
                  </a:lnTo>
                  <a:lnTo>
                    <a:pt x="298" y="183"/>
                  </a:lnTo>
                  <a:lnTo>
                    <a:pt x="296" y="183"/>
                  </a:lnTo>
                  <a:lnTo>
                    <a:pt x="298" y="183"/>
                  </a:lnTo>
                  <a:lnTo>
                    <a:pt x="296" y="183"/>
                  </a:lnTo>
                  <a:lnTo>
                    <a:pt x="298" y="183"/>
                  </a:lnTo>
                  <a:lnTo>
                    <a:pt x="298" y="181"/>
                  </a:lnTo>
                  <a:close/>
                  <a:moveTo>
                    <a:pt x="304" y="179"/>
                  </a:moveTo>
                  <a:lnTo>
                    <a:pt x="306" y="179"/>
                  </a:lnTo>
                  <a:lnTo>
                    <a:pt x="306" y="181"/>
                  </a:lnTo>
                  <a:lnTo>
                    <a:pt x="304" y="181"/>
                  </a:lnTo>
                  <a:lnTo>
                    <a:pt x="304" y="179"/>
                  </a:lnTo>
                  <a:lnTo>
                    <a:pt x="304" y="181"/>
                  </a:lnTo>
                  <a:lnTo>
                    <a:pt x="304" y="179"/>
                  </a:lnTo>
                  <a:lnTo>
                    <a:pt x="302" y="179"/>
                  </a:lnTo>
                  <a:lnTo>
                    <a:pt x="304" y="179"/>
                  </a:lnTo>
                  <a:close/>
                  <a:moveTo>
                    <a:pt x="302" y="175"/>
                  </a:moveTo>
                  <a:lnTo>
                    <a:pt x="302" y="177"/>
                  </a:lnTo>
                  <a:lnTo>
                    <a:pt x="300" y="177"/>
                  </a:lnTo>
                  <a:lnTo>
                    <a:pt x="302" y="177"/>
                  </a:lnTo>
                  <a:lnTo>
                    <a:pt x="302" y="175"/>
                  </a:lnTo>
                  <a:close/>
                  <a:moveTo>
                    <a:pt x="302" y="175"/>
                  </a:moveTo>
                  <a:lnTo>
                    <a:pt x="302" y="173"/>
                  </a:lnTo>
                  <a:lnTo>
                    <a:pt x="302" y="175"/>
                  </a:lnTo>
                  <a:close/>
                  <a:moveTo>
                    <a:pt x="308" y="167"/>
                  </a:moveTo>
                  <a:lnTo>
                    <a:pt x="308" y="169"/>
                  </a:lnTo>
                  <a:lnTo>
                    <a:pt x="306" y="169"/>
                  </a:lnTo>
                  <a:lnTo>
                    <a:pt x="306" y="171"/>
                  </a:lnTo>
                  <a:lnTo>
                    <a:pt x="304" y="171"/>
                  </a:lnTo>
                  <a:lnTo>
                    <a:pt x="304" y="169"/>
                  </a:lnTo>
                  <a:lnTo>
                    <a:pt x="304" y="171"/>
                  </a:lnTo>
                  <a:lnTo>
                    <a:pt x="304" y="169"/>
                  </a:lnTo>
                  <a:lnTo>
                    <a:pt x="306" y="169"/>
                  </a:lnTo>
                  <a:lnTo>
                    <a:pt x="304" y="169"/>
                  </a:lnTo>
                  <a:lnTo>
                    <a:pt x="306" y="169"/>
                  </a:lnTo>
                  <a:lnTo>
                    <a:pt x="306" y="167"/>
                  </a:lnTo>
                  <a:lnTo>
                    <a:pt x="308" y="167"/>
                  </a:lnTo>
                  <a:close/>
                  <a:moveTo>
                    <a:pt x="26" y="155"/>
                  </a:moveTo>
                  <a:lnTo>
                    <a:pt x="26" y="157"/>
                  </a:lnTo>
                  <a:lnTo>
                    <a:pt x="26" y="155"/>
                  </a:lnTo>
                  <a:close/>
                  <a:moveTo>
                    <a:pt x="24" y="155"/>
                  </a:moveTo>
                  <a:lnTo>
                    <a:pt x="22" y="155"/>
                  </a:lnTo>
                  <a:lnTo>
                    <a:pt x="24" y="155"/>
                  </a:lnTo>
                  <a:close/>
                  <a:moveTo>
                    <a:pt x="26" y="151"/>
                  </a:moveTo>
                  <a:lnTo>
                    <a:pt x="26" y="149"/>
                  </a:lnTo>
                  <a:lnTo>
                    <a:pt x="26" y="151"/>
                  </a:lnTo>
                  <a:close/>
                  <a:moveTo>
                    <a:pt x="20" y="149"/>
                  </a:moveTo>
                  <a:lnTo>
                    <a:pt x="22" y="149"/>
                  </a:lnTo>
                  <a:lnTo>
                    <a:pt x="24" y="149"/>
                  </a:lnTo>
                  <a:lnTo>
                    <a:pt x="24" y="151"/>
                  </a:lnTo>
                  <a:lnTo>
                    <a:pt x="24" y="153"/>
                  </a:lnTo>
                  <a:lnTo>
                    <a:pt x="24" y="155"/>
                  </a:lnTo>
                  <a:lnTo>
                    <a:pt x="22" y="155"/>
                  </a:lnTo>
                  <a:lnTo>
                    <a:pt x="22" y="153"/>
                  </a:lnTo>
                  <a:lnTo>
                    <a:pt x="20" y="153"/>
                  </a:lnTo>
                  <a:lnTo>
                    <a:pt x="20" y="151"/>
                  </a:lnTo>
                  <a:lnTo>
                    <a:pt x="20" y="149"/>
                  </a:lnTo>
                  <a:close/>
                  <a:moveTo>
                    <a:pt x="108" y="82"/>
                  </a:moveTo>
                  <a:lnTo>
                    <a:pt x="108" y="84"/>
                  </a:lnTo>
                  <a:lnTo>
                    <a:pt x="106" y="84"/>
                  </a:lnTo>
                  <a:lnTo>
                    <a:pt x="108" y="84"/>
                  </a:lnTo>
                  <a:lnTo>
                    <a:pt x="108" y="82"/>
                  </a:lnTo>
                  <a:close/>
                  <a:moveTo>
                    <a:pt x="108" y="68"/>
                  </a:moveTo>
                  <a:lnTo>
                    <a:pt x="110" y="68"/>
                  </a:lnTo>
                  <a:lnTo>
                    <a:pt x="108" y="68"/>
                  </a:lnTo>
                  <a:close/>
                  <a:moveTo>
                    <a:pt x="112" y="60"/>
                  </a:moveTo>
                  <a:lnTo>
                    <a:pt x="114" y="60"/>
                  </a:lnTo>
                  <a:lnTo>
                    <a:pt x="112" y="60"/>
                  </a:lnTo>
                  <a:lnTo>
                    <a:pt x="112" y="62"/>
                  </a:lnTo>
                  <a:lnTo>
                    <a:pt x="112" y="64"/>
                  </a:lnTo>
                  <a:lnTo>
                    <a:pt x="112" y="62"/>
                  </a:lnTo>
                  <a:lnTo>
                    <a:pt x="110" y="62"/>
                  </a:lnTo>
                  <a:lnTo>
                    <a:pt x="110" y="64"/>
                  </a:lnTo>
                  <a:lnTo>
                    <a:pt x="110" y="62"/>
                  </a:lnTo>
                  <a:lnTo>
                    <a:pt x="110" y="64"/>
                  </a:lnTo>
                  <a:lnTo>
                    <a:pt x="110" y="62"/>
                  </a:lnTo>
                  <a:lnTo>
                    <a:pt x="110" y="60"/>
                  </a:lnTo>
                  <a:lnTo>
                    <a:pt x="110" y="62"/>
                  </a:lnTo>
                  <a:lnTo>
                    <a:pt x="112" y="62"/>
                  </a:lnTo>
                  <a:lnTo>
                    <a:pt x="110" y="62"/>
                  </a:lnTo>
                  <a:lnTo>
                    <a:pt x="112" y="62"/>
                  </a:lnTo>
                  <a:lnTo>
                    <a:pt x="110" y="62"/>
                  </a:lnTo>
                  <a:lnTo>
                    <a:pt x="110" y="60"/>
                  </a:lnTo>
                  <a:lnTo>
                    <a:pt x="112" y="60"/>
                  </a:lnTo>
                  <a:close/>
                  <a:moveTo>
                    <a:pt x="118" y="56"/>
                  </a:moveTo>
                  <a:lnTo>
                    <a:pt x="118" y="58"/>
                  </a:lnTo>
                  <a:lnTo>
                    <a:pt x="118" y="56"/>
                  </a:lnTo>
                  <a:close/>
                  <a:moveTo>
                    <a:pt x="118" y="58"/>
                  </a:moveTo>
                  <a:lnTo>
                    <a:pt x="118" y="60"/>
                  </a:lnTo>
                  <a:lnTo>
                    <a:pt x="116" y="60"/>
                  </a:lnTo>
                  <a:lnTo>
                    <a:pt x="116" y="60"/>
                  </a:lnTo>
                  <a:lnTo>
                    <a:pt x="114" y="60"/>
                  </a:lnTo>
                  <a:lnTo>
                    <a:pt x="114" y="60"/>
                  </a:lnTo>
                  <a:lnTo>
                    <a:pt x="114" y="58"/>
                  </a:lnTo>
                  <a:lnTo>
                    <a:pt x="116" y="58"/>
                  </a:lnTo>
                  <a:lnTo>
                    <a:pt x="116" y="60"/>
                  </a:lnTo>
                  <a:lnTo>
                    <a:pt x="114" y="60"/>
                  </a:lnTo>
                  <a:lnTo>
                    <a:pt x="116" y="60"/>
                  </a:lnTo>
                  <a:lnTo>
                    <a:pt x="114" y="60"/>
                  </a:lnTo>
                  <a:lnTo>
                    <a:pt x="116" y="60"/>
                  </a:lnTo>
                  <a:lnTo>
                    <a:pt x="114" y="60"/>
                  </a:lnTo>
                  <a:lnTo>
                    <a:pt x="116" y="60"/>
                  </a:lnTo>
                  <a:lnTo>
                    <a:pt x="116" y="58"/>
                  </a:lnTo>
                  <a:lnTo>
                    <a:pt x="118" y="58"/>
                  </a:lnTo>
                  <a:lnTo>
                    <a:pt x="118" y="56"/>
                  </a:lnTo>
                  <a:lnTo>
                    <a:pt x="118" y="58"/>
                  </a:lnTo>
                  <a:close/>
                  <a:moveTo>
                    <a:pt x="122" y="54"/>
                  </a:moveTo>
                  <a:lnTo>
                    <a:pt x="122" y="52"/>
                  </a:lnTo>
                  <a:lnTo>
                    <a:pt x="122" y="54"/>
                  </a:lnTo>
                  <a:close/>
                  <a:moveTo>
                    <a:pt x="122" y="54"/>
                  </a:moveTo>
                  <a:lnTo>
                    <a:pt x="120" y="54"/>
                  </a:lnTo>
                  <a:lnTo>
                    <a:pt x="122" y="54"/>
                  </a:lnTo>
                  <a:lnTo>
                    <a:pt x="120" y="54"/>
                  </a:lnTo>
                  <a:lnTo>
                    <a:pt x="120" y="52"/>
                  </a:lnTo>
                  <a:lnTo>
                    <a:pt x="122" y="54"/>
                  </a:lnTo>
                  <a:lnTo>
                    <a:pt x="120" y="54"/>
                  </a:lnTo>
                  <a:lnTo>
                    <a:pt x="122" y="54"/>
                  </a:lnTo>
                  <a:close/>
                  <a:moveTo>
                    <a:pt x="122" y="52"/>
                  </a:moveTo>
                  <a:lnTo>
                    <a:pt x="122" y="54"/>
                  </a:lnTo>
                  <a:lnTo>
                    <a:pt x="122" y="52"/>
                  </a:lnTo>
                  <a:close/>
                  <a:moveTo>
                    <a:pt x="122" y="48"/>
                  </a:moveTo>
                  <a:lnTo>
                    <a:pt x="120" y="48"/>
                  </a:lnTo>
                  <a:lnTo>
                    <a:pt x="122" y="48"/>
                  </a:lnTo>
                  <a:close/>
                  <a:moveTo>
                    <a:pt x="130" y="32"/>
                  </a:moveTo>
                  <a:lnTo>
                    <a:pt x="130" y="30"/>
                  </a:lnTo>
                  <a:lnTo>
                    <a:pt x="132" y="30"/>
                  </a:lnTo>
                  <a:lnTo>
                    <a:pt x="132" y="32"/>
                  </a:lnTo>
                  <a:lnTo>
                    <a:pt x="130" y="32"/>
                  </a:lnTo>
                  <a:close/>
                  <a:moveTo>
                    <a:pt x="132" y="30"/>
                  </a:moveTo>
                  <a:lnTo>
                    <a:pt x="132" y="32"/>
                  </a:lnTo>
                  <a:lnTo>
                    <a:pt x="130" y="32"/>
                  </a:lnTo>
                  <a:lnTo>
                    <a:pt x="132" y="32"/>
                  </a:lnTo>
                  <a:lnTo>
                    <a:pt x="130" y="32"/>
                  </a:lnTo>
                  <a:lnTo>
                    <a:pt x="132" y="32"/>
                  </a:lnTo>
                  <a:lnTo>
                    <a:pt x="132" y="30"/>
                  </a:lnTo>
                  <a:close/>
                  <a:moveTo>
                    <a:pt x="140" y="20"/>
                  </a:moveTo>
                  <a:lnTo>
                    <a:pt x="140" y="22"/>
                  </a:lnTo>
                  <a:lnTo>
                    <a:pt x="140" y="20"/>
                  </a:lnTo>
                  <a:close/>
                  <a:moveTo>
                    <a:pt x="144" y="16"/>
                  </a:moveTo>
                  <a:lnTo>
                    <a:pt x="144" y="18"/>
                  </a:lnTo>
                  <a:lnTo>
                    <a:pt x="144" y="16"/>
                  </a:lnTo>
                  <a:close/>
                  <a:moveTo>
                    <a:pt x="146" y="16"/>
                  </a:moveTo>
                  <a:lnTo>
                    <a:pt x="144" y="16"/>
                  </a:lnTo>
                  <a:lnTo>
                    <a:pt x="146" y="16"/>
                  </a:lnTo>
                  <a:close/>
                  <a:moveTo>
                    <a:pt x="144" y="16"/>
                  </a:moveTo>
                  <a:lnTo>
                    <a:pt x="146" y="16"/>
                  </a:lnTo>
                  <a:lnTo>
                    <a:pt x="144" y="16"/>
                  </a:lnTo>
                  <a:close/>
                  <a:moveTo>
                    <a:pt x="144" y="16"/>
                  </a:moveTo>
                  <a:lnTo>
                    <a:pt x="144" y="18"/>
                  </a:lnTo>
                  <a:lnTo>
                    <a:pt x="144" y="16"/>
                  </a:lnTo>
                  <a:close/>
                  <a:moveTo>
                    <a:pt x="148" y="14"/>
                  </a:moveTo>
                  <a:lnTo>
                    <a:pt x="146" y="14"/>
                  </a:lnTo>
                  <a:lnTo>
                    <a:pt x="148" y="14"/>
                  </a:lnTo>
                  <a:close/>
                  <a:moveTo>
                    <a:pt x="148" y="16"/>
                  </a:moveTo>
                  <a:lnTo>
                    <a:pt x="146" y="16"/>
                  </a:lnTo>
                  <a:lnTo>
                    <a:pt x="146" y="14"/>
                  </a:lnTo>
                  <a:lnTo>
                    <a:pt x="148" y="14"/>
                  </a:lnTo>
                  <a:lnTo>
                    <a:pt x="148" y="16"/>
                  </a:lnTo>
                  <a:close/>
                  <a:moveTo>
                    <a:pt x="146" y="14"/>
                  </a:moveTo>
                  <a:lnTo>
                    <a:pt x="148" y="14"/>
                  </a:lnTo>
                  <a:lnTo>
                    <a:pt x="146" y="14"/>
                  </a:lnTo>
                  <a:lnTo>
                    <a:pt x="148" y="14"/>
                  </a:lnTo>
                  <a:lnTo>
                    <a:pt x="146" y="14"/>
                  </a:lnTo>
                  <a:close/>
                  <a:moveTo>
                    <a:pt x="150" y="12"/>
                  </a:moveTo>
                  <a:lnTo>
                    <a:pt x="152" y="12"/>
                  </a:lnTo>
                  <a:lnTo>
                    <a:pt x="152" y="14"/>
                  </a:lnTo>
                  <a:lnTo>
                    <a:pt x="152" y="12"/>
                  </a:lnTo>
                  <a:lnTo>
                    <a:pt x="154" y="12"/>
                  </a:lnTo>
                  <a:lnTo>
                    <a:pt x="156" y="12"/>
                  </a:lnTo>
                  <a:lnTo>
                    <a:pt x="158" y="12"/>
                  </a:lnTo>
                  <a:lnTo>
                    <a:pt x="158" y="12"/>
                  </a:lnTo>
                  <a:lnTo>
                    <a:pt x="158" y="12"/>
                  </a:lnTo>
                  <a:lnTo>
                    <a:pt x="160" y="12"/>
                  </a:lnTo>
                  <a:lnTo>
                    <a:pt x="162" y="12"/>
                  </a:lnTo>
                  <a:lnTo>
                    <a:pt x="164" y="12"/>
                  </a:lnTo>
                  <a:lnTo>
                    <a:pt x="164" y="10"/>
                  </a:lnTo>
                  <a:lnTo>
                    <a:pt x="166" y="10"/>
                  </a:lnTo>
                  <a:lnTo>
                    <a:pt x="168" y="10"/>
                  </a:lnTo>
                  <a:lnTo>
                    <a:pt x="170" y="10"/>
                  </a:lnTo>
                  <a:lnTo>
                    <a:pt x="172" y="10"/>
                  </a:lnTo>
                  <a:lnTo>
                    <a:pt x="172" y="8"/>
                  </a:lnTo>
                  <a:lnTo>
                    <a:pt x="174" y="8"/>
                  </a:lnTo>
                  <a:lnTo>
                    <a:pt x="176" y="8"/>
                  </a:lnTo>
                  <a:lnTo>
                    <a:pt x="178" y="8"/>
                  </a:lnTo>
                  <a:lnTo>
                    <a:pt x="178" y="6"/>
                  </a:lnTo>
                  <a:lnTo>
                    <a:pt x="180" y="6"/>
                  </a:lnTo>
                  <a:lnTo>
                    <a:pt x="182" y="6"/>
                  </a:lnTo>
                  <a:lnTo>
                    <a:pt x="184" y="4"/>
                  </a:lnTo>
                  <a:lnTo>
                    <a:pt x="186" y="4"/>
                  </a:lnTo>
                  <a:lnTo>
                    <a:pt x="188" y="4"/>
                  </a:lnTo>
                  <a:lnTo>
                    <a:pt x="190" y="4"/>
                  </a:lnTo>
                  <a:lnTo>
                    <a:pt x="190" y="2"/>
                  </a:lnTo>
                  <a:lnTo>
                    <a:pt x="192" y="2"/>
                  </a:lnTo>
                  <a:lnTo>
                    <a:pt x="194" y="2"/>
                  </a:lnTo>
                  <a:lnTo>
                    <a:pt x="196" y="2"/>
                  </a:lnTo>
                  <a:lnTo>
                    <a:pt x="198" y="0"/>
                  </a:lnTo>
                  <a:lnTo>
                    <a:pt x="200" y="0"/>
                  </a:lnTo>
                  <a:lnTo>
                    <a:pt x="202" y="0"/>
                  </a:lnTo>
                  <a:lnTo>
                    <a:pt x="202" y="2"/>
                  </a:lnTo>
                  <a:lnTo>
                    <a:pt x="202" y="4"/>
                  </a:lnTo>
                  <a:lnTo>
                    <a:pt x="202" y="6"/>
                  </a:lnTo>
                  <a:lnTo>
                    <a:pt x="202" y="8"/>
                  </a:lnTo>
                  <a:lnTo>
                    <a:pt x="204" y="8"/>
                  </a:lnTo>
                  <a:lnTo>
                    <a:pt x="204" y="10"/>
                  </a:lnTo>
                  <a:lnTo>
                    <a:pt x="204" y="12"/>
                  </a:lnTo>
                  <a:lnTo>
                    <a:pt x="204" y="12"/>
                  </a:lnTo>
                  <a:lnTo>
                    <a:pt x="204" y="14"/>
                  </a:lnTo>
                  <a:lnTo>
                    <a:pt x="206" y="14"/>
                  </a:lnTo>
                  <a:lnTo>
                    <a:pt x="206" y="16"/>
                  </a:lnTo>
                  <a:lnTo>
                    <a:pt x="206" y="18"/>
                  </a:lnTo>
                  <a:lnTo>
                    <a:pt x="206" y="20"/>
                  </a:lnTo>
                  <a:lnTo>
                    <a:pt x="206" y="20"/>
                  </a:lnTo>
                  <a:lnTo>
                    <a:pt x="206" y="22"/>
                  </a:lnTo>
                  <a:lnTo>
                    <a:pt x="208" y="22"/>
                  </a:lnTo>
                  <a:lnTo>
                    <a:pt x="208" y="24"/>
                  </a:lnTo>
                  <a:lnTo>
                    <a:pt x="210" y="24"/>
                  </a:lnTo>
                  <a:lnTo>
                    <a:pt x="210" y="26"/>
                  </a:lnTo>
                  <a:lnTo>
                    <a:pt x="210" y="28"/>
                  </a:lnTo>
                  <a:lnTo>
                    <a:pt x="210" y="30"/>
                  </a:lnTo>
                  <a:lnTo>
                    <a:pt x="210" y="32"/>
                  </a:lnTo>
                  <a:lnTo>
                    <a:pt x="210" y="34"/>
                  </a:lnTo>
                  <a:lnTo>
                    <a:pt x="212" y="34"/>
                  </a:lnTo>
                  <a:lnTo>
                    <a:pt x="212" y="36"/>
                  </a:lnTo>
                  <a:lnTo>
                    <a:pt x="212" y="38"/>
                  </a:lnTo>
                  <a:lnTo>
                    <a:pt x="210" y="38"/>
                  </a:lnTo>
                  <a:lnTo>
                    <a:pt x="210" y="40"/>
                  </a:lnTo>
                  <a:lnTo>
                    <a:pt x="210" y="42"/>
                  </a:lnTo>
                  <a:lnTo>
                    <a:pt x="210" y="44"/>
                  </a:lnTo>
                  <a:lnTo>
                    <a:pt x="210" y="46"/>
                  </a:lnTo>
                  <a:lnTo>
                    <a:pt x="210" y="48"/>
                  </a:lnTo>
                  <a:lnTo>
                    <a:pt x="212" y="48"/>
                  </a:lnTo>
                  <a:lnTo>
                    <a:pt x="212" y="50"/>
                  </a:lnTo>
                  <a:lnTo>
                    <a:pt x="212" y="52"/>
                  </a:lnTo>
                  <a:lnTo>
                    <a:pt x="214" y="52"/>
                  </a:lnTo>
                  <a:lnTo>
                    <a:pt x="214" y="54"/>
                  </a:lnTo>
                  <a:lnTo>
                    <a:pt x="214" y="56"/>
                  </a:lnTo>
                  <a:lnTo>
                    <a:pt x="216" y="56"/>
                  </a:lnTo>
                  <a:lnTo>
                    <a:pt x="216" y="58"/>
                  </a:lnTo>
                  <a:lnTo>
                    <a:pt x="216" y="60"/>
                  </a:lnTo>
                  <a:lnTo>
                    <a:pt x="218" y="60"/>
                  </a:lnTo>
                  <a:lnTo>
                    <a:pt x="218" y="60"/>
                  </a:lnTo>
                  <a:lnTo>
                    <a:pt x="218" y="62"/>
                  </a:lnTo>
                  <a:lnTo>
                    <a:pt x="218" y="64"/>
                  </a:lnTo>
                  <a:lnTo>
                    <a:pt x="218" y="66"/>
                  </a:lnTo>
                  <a:lnTo>
                    <a:pt x="218" y="68"/>
                  </a:lnTo>
                  <a:lnTo>
                    <a:pt x="218" y="70"/>
                  </a:lnTo>
                  <a:lnTo>
                    <a:pt x="220" y="70"/>
                  </a:lnTo>
                  <a:lnTo>
                    <a:pt x="220" y="68"/>
                  </a:lnTo>
                  <a:lnTo>
                    <a:pt x="220" y="66"/>
                  </a:lnTo>
                  <a:lnTo>
                    <a:pt x="222" y="66"/>
                  </a:lnTo>
                  <a:lnTo>
                    <a:pt x="222" y="68"/>
                  </a:lnTo>
                  <a:lnTo>
                    <a:pt x="224" y="68"/>
                  </a:lnTo>
                  <a:lnTo>
                    <a:pt x="222" y="68"/>
                  </a:lnTo>
                  <a:lnTo>
                    <a:pt x="224" y="68"/>
                  </a:lnTo>
                  <a:lnTo>
                    <a:pt x="224" y="70"/>
                  </a:lnTo>
                  <a:lnTo>
                    <a:pt x="226" y="70"/>
                  </a:lnTo>
                  <a:lnTo>
                    <a:pt x="226" y="72"/>
                  </a:lnTo>
                  <a:lnTo>
                    <a:pt x="226" y="74"/>
                  </a:lnTo>
                  <a:lnTo>
                    <a:pt x="226" y="76"/>
                  </a:lnTo>
                  <a:lnTo>
                    <a:pt x="228" y="76"/>
                  </a:lnTo>
                  <a:lnTo>
                    <a:pt x="228" y="78"/>
                  </a:lnTo>
                  <a:lnTo>
                    <a:pt x="228" y="80"/>
                  </a:lnTo>
                  <a:lnTo>
                    <a:pt x="228" y="82"/>
                  </a:lnTo>
                  <a:lnTo>
                    <a:pt x="230" y="84"/>
                  </a:lnTo>
                  <a:lnTo>
                    <a:pt x="230" y="86"/>
                  </a:lnTo>
                  <a:lnTo>
                    <a:pt x="230" y="88"/>
                  </a:lnTo>
                  <a:lnTo>
                    <a:pt x="230" y="90"/>
                  </a:lnTo>
                  <a:lnTo>
                    <a:pt x="232" y="92"/>
                  </a:lnTo>
                  <a:lnTo>
                    <a:pt x="232" y="94"/>
                  </a:lnTo>
                  <a:lnTo>
                    <a:pt x="232" y="96"/>
                  </a:lnTo>
                  <a:lnTo>
                    <a:pt x="232" y="98"/>
                  </a:lnTo>
                  <a:lnTo>
                    <a:pt x="234" y="98"/>
                  </a:lnTo>
                  <a:lnTo>
                    <a:pt x="234" y="100"/>
                  </a:lnTo>
                  <a:lnTo>
                    <a:pt x="234" y="102"/>
                  </a:lnTo>
                  <a:lnTo>
                    <a:pt x="234" y="104"/>
                  </a:lnTo>
                  <a:lnTo>
                    <a:pt x="236" y="107"/>
                  </a:lnTo>
                  <a:lnTo>
                    <a:pt x="234" y="107"/>
                  </a:lnTo>
                  <a:lnTo>
                    <a:pt x="236" y="109"/>
                  </a:lnTo>
                  <a:lnTo>
                    <a:pt x="236" y="109"/>
                  </a:lnTo>
                  <a:lnTo>
                    <a:pt x="236" y="111"/>
                  </a:lnTo>
                  <a:lnTo>
                    <a:pt x="238" y="109"/>
                  </a:lnTo>
                  <a:lnTo>
                    <a:pt x="238" y="111"/>
                  </a:lnTo>
                  <a:lnTo>
                    <a:pt x="238" y="113"/>
                  </a:lnTo>
                  <a:lnTo>
                    <a:pt x="238" y="115"/>
                  </a:lnTo>
                  <a:lnTo>
                    <a:pt x="238" y="117"/>
                  </a:lnTo>
                  <a:lnTo>
                    <a:pt x="238" y="119"/>
                  </a:lnTo>
                  <a:lnTo>
                    <a:pt x="238" y="121"/>
                  </a:lnTo>
                  <a:lnTo>
                    <a:pt x="238" y="123"/>
                  </a:lnTo>
                  <a:lnTo>
                    <a:pt x="238" y="125"/>
                  </a:lnTo>
                  <a:lnTo>
                    <a:pt x="238" y="127"/>
                  </a:lnTo>
                  <a:lnTo>
                    <a:pt x="238" y="129"/>
                  </a:lnTo>
                  <a:lnTo>
                    <a:pt x="238" y="131"/>
                  </a:lnTo>
                  <a:lnTo>
                    <a:pt x="238" y="133"/>
                  </a:lnTo>
                  <a:lnTo>
                    <a:pt x="238" y="135"/>
                  </a:lnTo>
                  <a:lnTo>
                    <a:pt x="238" y="137"/>
                  </a:lnTo>
                  <a:lnTo>
                    <a:pt x="238" y="139"/>
                  </a:lnTo>
                  <a:lnTo>
                    <a:pt x="238" y="141"/>
                  </a:lnTo>
                  <a:lnTo>
                    <a:pt x="238" y="143"/>
                  </a:lnTo>
                  <a:lnTo>
                    <a:pt x="238" y="145"/>
                  </a:lnTo>
                  <a:lnTo>
                    <a:pt x="238" y="147"/>
                  </a:lnTo>
                  <a:lnTo>
                    <a:pt x="238" y="149"/>
                  </a:lnTo>
                  <a:lnTo>
                    <a:pt x="240" y="149"/>
                  </a:lnTo>
                  <a:lnTo>
                    <a:pt x="240" y="151"/>
                  </a:lnTo>
                  <a:lnTo>
                    <a:pt x="240" y="153"/>
                  </a:lnTo>
                  <a:lnTo>
                    <a:pt x="240" y="155"/>
                  </a:lnTo>
                  <a:lnTo>
                    <a:pt x="242" y="155"/>
                  </a:lnTo>
                  <a:lnTo>
                    <a:pt x="242" y="157"/>
                  </a:lnTo>
                  <a:lnTo>
                    <a:pt x="242" y="157"/>
                  </a:lnTo>
                  <a:lnTo>
                    <a:pt x="242" y="159"/>
                  </a:lnTo>
                  <a:lnTo>
                    <a:pt x="242" y="161"/>
                  </a:lnTo>
                  <a:lnTo>
                    <a:pt x="242" y="163"/>
                  </a:lnTo>
                  <a:lnTo>
                    <a:pt x="244" y="163"/>
                  </a:lnTo>
                  <a:lnTo>
                    <a:pt x="244" y="165"/>
                  </a:lnTo>
                  <a:lnTo>
                    <a:pt x="244" y="167"/>
                  </a:lnTo>
                  <a:lnTo>
                    <a:pt x="244" y="169"/>
                  </a:lnTo>
                  <a:lnTo>
                    <a:pt x="244" y="171"/>
                  </a:lnTo>
                  <a:lnTo>
                    <a:pt x="246" y="171"/>
                  </a:lnTo>
                  <a:lnTo>
                    <a:pt x="246" y="173"/>
                  </a:lnTo>
                  <a:lnTo>
                    <a:pt x="246" y="175"/>
                  </a:lnTo>
                  <a:lnTo>
                    <a:pt x="246" y="177"/>
                  </a:lnTo>
                  <a:lnTo>
                    <a:pt x="246" y="179"/>
                  </a:lnTo>
                  <a:lnTo>
                    <a:pt x="248" y="181"/>
                  </a:lnTo>
                  <a:lnTo>
                    <a:pt x="248" y="183"/>
                  </a:lnTo>
                  <a:lnTo>
                    <a:pt x="248" y="185"/>
                  </a:lnTo>
                  <a:lnTo>
                    <a:pt x="248" y="187"/>
                  </a:lnTo>
                  <a:lnTo>
                    <a:pt x="250" y="187"/>
                  </a:lnTo>
                  <a:lnTo>
                    <a:pt x="250" y="189"/>
                  </a:lnTo>
                  <a:lnTo>
                    <a:pt x="252" y="189"/>
                  </a:lnTo>
                  <a:lnTo>
                    <a:pt x="252" y="191"/>
                  </a:lnTo>
                  <a:lnTo>
                    <a:pt x="250" y="193"/>
                  </a:lnTo>
                  <a:lnTo>
                    <a:pt x="248" y="195"/>
                  </a:lnTo>
                  <a:lnTo>
                    <a:pt x="246" y="197"/>
                  </a:lnTo>
                  <a:lnTo>
                    <a:pt x="246" y="199"/>
                  </a:lnTo>
                  <a:lnTo>
                    <a:pt x="244" y="199"/>
                  </a:lnTo>
                  <a:lnTo>
                    <a:pt x="246" y="199"/>
                  </a:lnTo>
                  <a:lnTo>
                    <a:pt x="246" y="201"/>
                  </a:lnTo>
                  <a:lnTo>
                    <a:pt x="248" y="201"/>
                  </a:lnTo>
                  <a:lnTo>
                    <a:pt x="248" y="203"/>
                  </a:lnTo>
                  <a:lnTo>
                    <a:pt x="248" y="203"/>
                  </a:lnTo>
                  <a:lnTo>
                    <a:pt x="250" y="203"/>
                  </a:lnTo>
                  <a:lnTo>
                    <a:pt x="248" y="203"/>
                  </a:lnTo>
                  <a:lnTo>
                    <a:pt x="250" y="203"/>
                  </a:lnTo>
                  <a:lnTo>
                    <a:pt x="248" y="203"/>
                  </a:lnTo>
                  <a:lnTo>
                    <a:pt x="250" y="203"/>
                  </a:lnTo>
                  <a:lnTo>
                    <a:pt x="248" y="203"/>
                  </a:lnTo>
                  <a:lnTo>
                    <a:pt x="248" y="205"/>
                  </a:lnTo>
                  <a:lnTo>
                    <a:pt x="248" y="203"/>
                  </a:lnTo>
                  <a:lnTo>
                    <a:pt x="248" y="205"/>
                  </a:lnTo>
                  <a:lnTo>
                    <a:pt x="246" y="205"/>
                  </a:lnTo>
                  <a:lnTo>
                    <a:pt x="248" y="205"/>
                  </a:lnTo>
                  <a:lnTo>
                    <a:pt x="246" y="205"/>
                  </a:lnTo>
                  <a:lnTo>
                    <a:pt x="248" y="205"/>
                  </a:lnTo>
                  <a:lnTo>
                    <a:pt x="248" y="207"/>
                  </a:lnTo>
                  <a:lnTo>
                    <a:pt x="246" y="207"/>
                  </a:lnTo>
                  <a:lnTo>
                    <a:pt x="246" y="205"/>
                  </a:lnTo>
                  <a:lnTo>
                    <a:pt x="248" y="205"/>
                  </a:lnTo>
                  <a:lnTo>
                    <a:pt x="246" y="205"/>
                  </a:lnTo>
                  <a:lnTo>
                    <a:pt x="246" y="207"/>
                  </a:lnTo>
                  <a:lnTo>
                    <a:pt x="246" y="205"/>
                  </a:lnTo>
                  <a:lnTo>
                    <a:pt x="246" y="207"/>
                  </a:lnTo>
                  <a:lnTo>
                    <a:pt x="246" y="205"/>
                  </a:lnTo>
                  <a:lnTo>
                    <a:pt x="246" y="207"/>
                  </a:lnTo>
                  <a:lnTo>
                    <a:pt x="246" y="209"/>
                  </a:lnTo>
                  <a:lnTo>
                    <a:pt x="246" y="207"/>
                  </a:lnTo>
                  <a:lnTo>
                    <a:pt x="246" y="209"/>
                  </a:lnTo>
                  <a:lnTo>
                    <a:pt x="244" y="209"/>
                  </a:lnTo>
                  <a:lnTo>
                    <a:pt x="246" y="209"/>
                  </a:lnTo>
                  <a:lnTo>
                    <a:pt x="246" y="211"/>
                  </a:lnTo>
                  <a:lnTo>
                    <a:pt x="246" y="209"/>
                  </a:lnTo>
                  <a:lnTo>
                    <a:pt x="246" y="211"/>
                  </a:lnTo>
                  <a:lnTo>
                    <a:pt x="244" y="211"/>
                  </a:lnTo>
                  <a:lnTo>
                    <a:pt x="244" y="209"/>
                  </a:lnTo>
                  <a:lnTo>
                    <a:pt x="244" y="211"/>
                  </a:lnTo>
                  <a:lnTo>
                    <a:pt x="244" y="209"/>
                  </a:lnTo>
                  <a:lnTo>
                    <a:pt x="244" y="211"/>
                  </a:lnTo>
                  <a:lnTo>
                    <a:pt x="244" y="209"/>
                  </a:lnTo>
                  <a:lnTo>
                    <a:pt x="244" y="211"/>
                  </a:lnTo>
                  <a:lnTo>
                    <a:pt x="246" y="211"/>
                  </a:lnTo>
                  <a:lnTo>
                    <a:pt x="244" y="211"/>
                  </a:lnTo>
                  <a:lnTo>
                    <a:pt x="246" y="211"/>
                  </a:lnTo>
                  <a:lnTo>
                    <a:pt x="246" y="213"/>
                  </a:lnTo>
                  <a:lnTo>
                    <a:pt x="248" y="213"/>
                  </a:lnTo>
                  <a:lnTo>
                    <a:pt x="248" y="215"/>
                  </a:lnTo>
                  <a:lnTo>
                    <a:pt x="248" y="213"/>
                  </a:lnTo>
                  <a:lnTo>
                    <a:pt x="248" y="211"/>
                  </a:lnTo>
                  <a:lnTo>
                    <a:pt x="250" y="211"/>
                  </a:lnTo>
                  <a:lnTo>
                    <a:pt x="250" y="213"/>
                  </a:lnTo>
                  <a:lnTo>
                    <a:pt x="250" y="211"/>
                  </a:lnTo>
                  <a:lnTo>
                    <a:pt x="248" y="211"/>
                  </a:lnTo>
                  <a:lnTo>
                    <a:pt x="248" y="209"/>
                  </a:lnTo>
                  <a:lnTo>
                    <a:pt x="250" y="209"/>
                  </a:lnTo>
                  <a:lnTo>
                    <a:pt x="252" y="209"/>
                  </a:lnTo>
                  <a:lnTo>
                    <a:pt x="252" y="211"/>
                  </a:lnTo>
                  <a:lnTo>
                    <a:pt x="252" y="209"/>
                  </a:lnTo>
                  <a:lnTo>
                    <a:pt x="250" y="209"/>
                  </a:lnTo>
                  <a:lnTo>
                    <a:pt x="250" y="207"/>
                  </a:lnTo>
                  <a:lnTo>
                    <a:pt x="252" y="207"/>
                  </a:lnTo>
                  <a:lnTo>
                    <a:pt x="252" y="205"/>
                  </a:lnTo>
                  <a:lnTo>
                    <a:pt x="254" y="205"/>
                  </a:lnTo>
                  <a:lnTo>
                    <a:pt x="254" y="205"/>
                  </a:lnTo>
                  <a:lnTo>
                    <a:pt x="254" y="203"/>
                  </a:lnTo>
                  <a:lnTo>
                    <a:pt x="254" y="205"/>
                  </a:lnTo>
                  <a:lnTo>
                    <a:pt x="254" y="205"/>
                  </a:lnTo>
                  <a:lnTo>
                    <a:pt x="254" y="207"/>
                  </a:lnTo>
                  <a:lnTo>
                    <a:pt x="254" y="205"/>
                  </a:lnTo>
                  <a:lnTo>
                    <a:pt x="256" y="205"/>
                  </a:lnTo>
                  <a:lnTo>
                    <a:pt x="256" y="207"/>
                  </a:lnTo>
                  <a:lnTo>
                    <a:pt x="256" y="205"/>
                  </a:lnTo>
                  <a:lnTo>
                    <a:pt x="256" y="207"/>
                  </a:lnTo>
                  <a:lnTo>
                    <a:pt x="256" y="205"/>
                  </a:lnTo>
                  <a:lnTo>
                    <a:pt x="256" y="203"/>
                  </a:lnTo>
                  <a:lnTo>
                    <a:pt x="254" y="203"/>
                  </a:lnTo>
                  <a:lnTo>
                    <a:pt x="256" y="203"/>
                  </a:lnTo>
                  <a:lnTo>
                    <a:pt x="258" y="203"/>
                  </a:lnTo>
                  <a:lnTo>
                    <a:pt x="256" y="203"/>
                  </a:lnTo>
                  <a:lnTo>
                    <a:pt x="258" y="203"/>
                  </a:lnTo>
                  <a:lnTo>
                    <a:pt x="256" y="203"/>
                  </a:lnTo>
                  <a:lnTo>
                    <a:pt x="258" y="203"/>
                  </a:lnTo>
                  <a:lnTo>
                    <a:pt x="256" y="203"/>
                  </a:lnTo>
                  <a:lnTo>
                    <a:pt x="258" y="203"/>
                  </a:lnTo>
                  <a:lnTo>
                    <a:pt x="256" y="203"/>
                  </a:lnTo>
                  <a:lnTo>
                    <a:pt x="256" y="205"/>
                  </a:lnTo>
                  <a:lnTo>
                    <a:pt x="256" y="203"/>
                  </a:lnTo>
                  <a:lnTo>
                    <a:pt x="258" y="203"/>
                  </a:lnTo>
                  <a:lnTo>
                    <a:pt x="256" y="203"/>
                  </a:lnTo>
                  <a:lnTo>
                    <a:pt x="256" y="205"/>
                  </a:lnTo>
                  <a:lnTo>
                    <a:pt x="256" y="203"/>
                  </a:lnTo>
                  <a:lnTo>
                    <a:pt x="256" y="205"/>
                  </a:lnTo>
                  <a:lnTo>
                    <a:pt x="258" y="205"/>
                  </a:lnTo>
                  <a:lnTo>
                    <a:pt x="258" y="203"/>
                  </a:lnTo>
                  <a:lnTo>
                    <a:pt x="260" y="203"/>
                  </a:lnTo>
                  <a:lnTo>
                    <a:pt x="260" y="203"/>
                  </a:lnTo>
                  <a:lnTo>
                    <a:pt x="258" y="203"/>
                  </a:lnTo>
                  <a:lnTo>
                    <a:pt x="260" y="203"/>
                  </a:lnTo>
                  <a:lnTo>
                    <a:pt x="258" y="203"/>
                  </a:lnTo>
                  <a:lnTo>
                    <a:pt x="258" y="203"/>
                  </a:lnTo>
                  <a:lnTo>
                    <a:pt x="258" y="203"/>
                  </a:lnTo>
                  <a:lnTo>
                    <a:pt x="258" y="203"/>
                  </a:lnTo>
                  <a:lnTo>
                    <a:pt x="258" y="203"/>
                  </a:lnTo>
                  <a:lnTo>
                    <a:pt x="260" y="203"/>
                  </a:lnTo>
                  <a:lnTo>
                    <a:pt x="262" y="203"/>
                  </a:lnTo>
                  <a:lnTo>
                    <a:pt x="264" y="203"/>
                  </a:lnTo>
                  <a:lnTo>
                    <a:pt x="266" y="203"/>
                  </a:lnTo>
                  <a:lnTo>
                    <a:pt x="266" y="203"/>
                  </a:lnTo>
                  <a:lnTo>
                    <a:pt x="268" y="203"/>
                  </a:lnTo>
                  <a:lnTo>
                    <a:pt x="266" y="203"/>
                  </a:lnTo>
                  <a:lnTo>
                    <a:pt x="268" y="203"/>
                  </a:lnTo>
                  <a:lnTo>
                    <a:pt x="268" y="203"/>
                  </a:lnTo>
                  <a:lnTo>
                    <a:pt x="266" y="203"/>
                  </a:lnTo>
                  <a:lnTo>
                    <a:pt x="266" y="201"/>
                  </a:lnTo>
                  <a:lnTo>
                    <a:pt x="268" y="201"/>
                  </a:lnTo>
                  <a:lnTo>
                    <a:pt x="268" y="199"/>
                  </a:lnTo>
                  <a:lnTo>
                    <a:pt x="268" y="201"/>
                  </a:lnTo>
                  <a:lnTo>
                    <a:pt x="268" y="199"/>
                  </a:lnTo>
                  <a:lnTo>
                    <a:pt x="270" y="199"/>
                  </a:lnTo>
                  <a:lnTo>
                    <a:pt x="268" y="199"/>
                  </a:lnTo>
                  <a:lnTo>
                    <a:pt x="270" y="199"/>
                  </a:lnTo>
                  <a:lnTo>
                    <a:pt x="268" y="199"/>
                  </a:lnTo>
                  <a:lnTo>
                    <a:pt x="270" y="199"/>
                  </a:lnTo>
                  <a:lnTo>
                    <a:pt x="270" y="197"/>
                  </a:lnTo>
                  <a:lnTo>
                    <a:pt x="270" y="199"/>
                  </a:lnTo>
                  <a:lnTo>
                    <a:pt x="270" y="197"/>
                  </a:lnTo>
                  <a:lnTo>
                    <a:pt x="272" y="197"/>
                  </a:lnTo>
                  <a:lnTo>
                    <a:pt x="272" y="199"/>
                  </a:lnTo>
                  <a:lnTo>
                    <a:pt x="272" y="197"/>
                  </a:lnTo>
                  <a:lnTo>
                    <a:pt x="272" y="199"/>
                  </a:lnTo>
                  <a:lnTo>
                    <a:pt x="272" y="197"/>
                  </a:lnTo>
                  <a:lnTo>
                    <a:pt x="272" y="199"/>
                  </a:lnTo>
                  <a:lnTo>
                    <a:pt x="272" y="197"/>
                  </a:lnTo>
                  <a:lnTo>
                    <a:pt x="272" y="199"/>
                  </a:lnTo>
                  <a:lnTo>
                    <a:pt x="272" y="197"/>
                  </a:lnTo>
                  <a:lnTo>
                    <a:pt x="272" y="199"/>
                  </a:lnTo>
                  <a:lnTo>
                    <a:pt x="272" y="197"/>
                  </a:lnTo>
                  <a:lnTo>
                    <a:pt x="274" y="197"/>
                  </a:lnTo>
                  <a:lnTo>
                    <a:pt x="276" y="197"/>
                  </a:lnTo>
                  <a:lnTo>
                    <a:pt x="278" y="197"/>
                  </a:lnTo>
                  <a:lnTo>
                    <a:pt x="278" y="195"/>
                  </a:lnTo>
                  <a:lnTo>
                    <a:pt x="280" y="195"/>
                  </a:lnTo>
                  <a:lnTo>
                    <a:pt x="282" y="195"/>
                  </a:lnTo>
                  <a:lnTo>
                    <a:pt x="284" y="195"/>
                  </a:lnTo>
                  <a:lnTo>
                    <a:pt x="284" y="193"/>
                  </a:lnTo>
                  <a:lnTo>
                    <a:pt x="286" y="193"/>
                  </a:lnTo>
                  <a:lnTo>
                    <a:pt x="288" y="193"/>
                  </a:lnTo>
                  <a:lnTo>
                    <a:pt x="288" y="191"/>
                  </a:lnTo>
                  <a:lnTo>
                    <a:pt x="290" y="191"/>
                  </a:lnTo>
                  <a:lnTo>
                    <a:pt x="290" y="189"/>
                  </a:lnTo>
                  <a:lnTo>
                    <a:pt x="290" y="191"/>
                  </a:lnTo>
                  <a:lnTo>
                    <a:pt x="292" y="191"/>
                  </a:lnTo>
                  <a:lnTo>
                    <a:pt x="292" y="189"/>
                  </a:lnTo>
                  <a:lnTo>
                    <a:pt x="292" y="191"/>
                  </a:lnTo>
                  <a:lnTo>
                    <a:pt x="290" y="191"/>
                  </a:lnTo>
                  <a:lnTo>
                    <a:pt x="290" y="189"/>
                  </a:lnTo>
                  <a:lnTo>
                    <a:pt x="290" y="187"/>
                  </a:lnTo>
                  <a:lnTo>
                    <a:pt x="292" y="187"/>
                  </a:lnTo>
                  <a:lnTo>
                    <a:pt x="292" y="185"/>
                  </a:lnTo>
                  <a:lnTo>
                    <a:pt x="294" y="185"/>
                  </a:lnTo>
                  <a:lnTo>
                    <a:pt x="294" y="183"/>
                  </a:lnTo>
                  <a:lnTo>
                    <a:pt x="296" y="183"/>
                  </a:lnTo>
                  <a:lnTo>
                    <a:pt x="296" y="181"/>
                  </a:lnTo>
                  <a:lnTo>
                    <a:pt x="298" y="181"/>
                  </a:lnTo>
                  <a:lnTo>
                    <a:pt x="298" y="179"/>
                  </a:lnTo>
                  <a:lnTo>
                    <a:pt x="300" y="179"/>
                  </a:lnTo>
                  <a:lnTo>
                    <a:pt x="300" y="177"/>
                  </a:lnTo>
                  <a:lnTo>
                    <a:pt x="300" y="179"/>
                  </a:lnTo>
                  <a:lnTo>
                    <a:pt x="300" y="181"/>
                  </a:lnTo>
                  <a:lnTo>
                    <a:pt x="298" y="181"/>
                  </a:lnTo>
                  <a:lnTo>
                    <a:pt x="300" y="181"/>
                  </a:lnTo>
                  <a:lnTo>
                    <a:pt x="300" y="179"/>
                  </a:lnTo>
                  <a:lnTo>
                    <a:pt x="298" y="179"/>
                  </a:lnTo>
                  <a:lnTo>
                    <a:pt x="300" y="179"/>
                  </a:lnTo>
                  <a:lnTo>
                    <a:pt x="298" y="179"/>
                  </a:lnTo>
                  <a:lnTo>
                    <a:pt x="298" y="181"/>
                  </a:lnTo>
                  <a:lnTo>
                    <a:pt x="300" y="181"/>
                  </a:lnTo>
                  <a:lnTo>
                    <a:pt x="298" y="181"/>
                  </a:lnTo>
                  <a:lnTo>
                    <a:pt x="298" y="179"/>
                  </a:lnTo>
                  <a:lnTo>
                    <a:pt x="298" y="181"/>
                  </a:lnTo>
                  <a:lnTo>
                    <a:pt x="296" y="181"/>
                  </a:lnTo>
                  <a:lnTo>
                    <a:pt x="298" y="181"/>
                  </a:lnTo>
                  <a:lnTo>
                    <a:pt x="296" y="181"/>
                  </a:lnTo>
                  <a:lnTo>
                    <a:pt x="298" y="181"/>
                  </a:lnTo>
                  <a:lnTo>
                    <a:pt x="296" y="181"/>
                  </a:lnTo>
                  <a:lnTo>
                    <a:pt x="296" y="183"/>
                  </a:lnTo>
                  <a:lnTo>
                    <a:pt x="296" y="181"/>
                  </a:lnTo>
                  <a:lnTo>
                    <a:pt x="296" y="183"/>
                  </a:lnTo>
                  <a:lnTo>
                    <a:pt x="296" y="181"/>
                  </a:lnTo>
                  <a:lnTo>
                    <a:pt x="296" y="183"/>
                  </a:lnTo>
                  <a:lnTo>
                    <a:pt x="296" y="181"/>
                  </a:lnTo>
                  <a:lnTo>
                    <a:pt x="296" y="183"/>
                  </a:lnTo>
                  <a:lnTo>
                    <a:pt x="296" y="185"/>
                  </a:lnTo>
                  <a:lnTo>
                    <a:pt x="294" y="185"/>
                  </a:lnTo>
                  <a:lnTo>
                    <a:pt x="296" y="185"/>
                  </a:lnTo>
                  <a:lnTo>
                    <a:pt x="294" y="185"/>
                  </a:lnTo>
                  <a:lnTo>
                    <a:pt x="296" y="185"/>
                  </a:lnTo>
                  <a:lnTo>
                    <a:pt x="294" y="185"/>
                  </a:lnTo>
                  <a:lnTo>
                    <a:pt x="296" y="185"/>
                  </a:lnTo>
                  <a:lnTo>
                    <a:pt x="294" y="185"/>
                  </a:lnTo>
                  <a:lnTo>
                    <a:pt x="294" y="187"/>
                  </a:lnTo>
                  <a:lnTo>
                    <a:pt x="294" y="185"/>
                  </a:lnTo>
                  <a:lnTo>
                    <a:pt x="296" y="185"/>
                  </a:lnTo>
                  <a:lnTo>
                    <a:pt x="296" y="187"/>
                  </a:lnTo>
                  <a:lnTo>
                    <a:pt x="294" y="187"/>
                  </a:lnTo>
                  <a:lnTo>
                    <a:pt x="296" y="187"/>
                  </a:lnTo>
                  <a:lnTo>
                    <a:pt x="294" y="187"/>
                  </a:lnTo>
                  <a:lnTo>
                    <a:pt x="296" y="187"/>
                  </a:lnTo>
                  <a:lnTo>
                    <a:pt x="294" y="187"/>
                  </a:lnTo>
                  <a:lnTo>
                    <a:pt x="296" y="187"/>
                  </a:lnTo>
                  <a:lnTo>
                    <a:pt x="294" y="187"/>
                  </a:lnTo>
                  <a:lnTo>
                    <a:pt x="294" y="189"/>
                  </a:lnTo>
                  <a:lnTo>
                    <a:pt x="296" y="189"/>
                  </a:lnTo>
                  <a:lnTo>
                    <a:pt x="294" y="189"/>
                  </a:lnTo>
                  <a:lnTo>
                    <a:pt x="294" y="187"/>
                  </a:lnTo>
                  <a:lnTo>
                    <a:pt x="294" y="189"/>
                  </a:lnTo>
                  <a:lnTo>
                    <a:pt x="294" y="187"/>
                  </a:lnTo>
                  <a:lnTo>
                    <a:pt x="294" y="189"/>
                  </a:lnTo>
                  <a:lnTo>
                    <a:pt x="292" y="189"/>
                  </a:lnTo>
                  <a:lnTo>
                    <a:pt x="292" y="191"/>
                  </a:lnTo>
                  <a:lnTo>
                    <a:pt x="292" y="189"/>
                  </a:lnTo>
                  <a:lnTo>
                    <a:pt x="292" y="191"/>
                  </a:lnTo>
                  <a:lnTo>
                    <a:pt x="292" y="193"/>
                  </a:lnTo>
                  <a:lnTo>
                    <a:pt x="290" y="193"/>
                  </a:lnTo>
                  <a:lnTo>
                    <a:pt x="290" y="195"/>
                  </a:lnTo>
                  <a:lnTo>
                    <a:pt x="290" y="193"/>
                  </a:lnTo>
                  <a:lnTo>
                    <a:pt x="290" y="195"/>
                  </a:lnTo>
                  <a:lnTo>
                    <a:pt x="290" y="193"/>
                  </a:lnTo>
                  <a:lnTo>
                    <a:pt x="290" y="195"/>
                  </a:lnTo>
                  <a:lnTo>
                    <a:pt x="288" y="195"/>
                  </a:lnTo>
                  <a:lnTo>
                    <a:pt x="290" y="195"/>
                  </a:lnTo>
                  <a:lnTo>
                    <a:pt x="288" y="195"/>
                  </a:lnTo>
                  <a:lnTo>
                    <a:pt x="290" y="195"/>
                  </a:lnTo>
                  <a:lnTo>
                    <a:pt x="288" y="195"/>
                  </a:lnTo>
                  <a:lnTo>
                    <a:pt x="290" y="195"/>
                  </a:lnTo>
                  <a:lnTo>
                    <a:pt x="288" y="195"/>
                  </a:lnTo>
                  <a:lnTo>
                    <a:pt x="290" y="195"/>
                  </a:lnTo>
                  <a:lnTo>
                    <a:pt x="292" y="195"/>
                  </a:lnTo>
                  <a:lnTo>
                    <a:pt x="294" y="195"/>
                  </a:lnTo>
                  <a:lnTo>
                    <a:pt x="296" y="195"/>
                  </a:lnTo>
                  <a:lnTo>
                    <a:pt x="296" y="197"/>
                  </a:lnTo>
                  <a:lnTo>
                    <a:pt x="294" y="197"/>
                  </a:lnTo>
                  <a:lnTo>
                    <a:pt x="296" y="197"/>
                  </a:lnTo>
                  <a:lnTo>
                    <a:pt x="294" y="197"/>
                  </a:lnTo>
                  <a:lnTo>
                    <a:pt x="292" y="197"/>
                  </a:lnTo>
                  <a:lnTo>
                    <a:pt x="294" y="197"/>
                  </a:lnTo>
                  <a:lnTo>
                    <a:pt x="292" y="197"/>
                  </a:lnTo>
                  <a:lnTo>
                    <a:pt x="294" y="197"/>
                  </a:lnTo>
                  <a:lnTo>
                    <a:pt x="294" y="199"/>
                  </a:lnTo>
                  <a:lnTo>
                    <a:pt x="292" y="199"/>
                  </a:lnTo>
                  <a:lnTo>
                    <a:pt x="294" y="199"/>
                  </a:lnTo>
                  <a:lnTo>
                    <a:pt x="292" y="199"/>
                  </a:lnTo>
                  <a:lnTo>
                    <a:pt x="292" y="201"/>
                  </a:lnTo>
                  <a:lnTo>
                    <a:pt x="290" y="201"/>
                  </a:lnTo>
                  <a:lnTo>
                    <a:pt x="290" y="199"/>
                  </a:lnTo>
                  <a:lnTo>
                    <a:pt x="290" y="201"/>
                  </a:lnTo>
                  <a:lnTo>
                    <a:pt x="288" y="201"/>
                  </a:lnTo>
                  <a:lnTo>
                    <a:pt x="288" y="203"/>
                  </a:lnTo>
                  <a:lnTo>
                    <a:pt x="286" y="203"/>
                  </a:lnTo>
                  <a:lnTo>
                    <a:pt x="288" y="203"/>
                  </a:lnTo>
                  <a:lnTo>
                    <a:pt x="288" y="201"/>
                  </a:lnTo>
                  <a:lnTo>
                    <a:pt x="288" y="203"/>
                  </a:lnTo>
                  <a:lnTo>
                    <a:pt x="286" y="203"/>
                  </a:lnTo>
                  <a:lnTo>
                    <a:pt x="286" y="201"/>
                  </a:lnTo>
                  <a:lnTo>
                    <a:pt x="286" y="203"/>
                  </a:lnTo>
                  <a:lnTo>
                    <a:pt x="286" y="201"/>
                  </a:lnTo>
                  <a:lnTo>
                    <a:pt x="286" y="203"/>
                  </a:lnTo>
                  <a:lnTo>
                    <a:pt x="286" y="203"/>
                  </a:lnTo>
                  <a:lnTo>
                    <a:pt x="284" y="203"/>
                  </a:lnTo>
                  <a:lnTo>
                    <a:pt x="284" y="203"/>
                  </a:lnTo>
                  <a:lnTo>
                    <a:pt x="284" y="203"/>
                  </a:lnTo>
                  <a:lnTo>
                    <a:pt x="284" y="203"/>
                  </a:lnTo>
                  <a:lnTo>
                    <a:pt x="284" y="203"/>
                  </a:lnTo>
                  <a:lnTo>
                    <a:pt x="284" y="203"/>
                  </a:lnTo>
                  <a:lnTo>
                    <a:pt x="284" y="203"/>
                  </a:lnTo>
                  <a:lnTo>
                    <a:pt x="284" y="203"/>
                  </a:lnTo>
                  <a:lnTo>
                    <a:pt x="284" y="203"/>
                  </a:lnTo>
                  <a:lnTo>
                    <a:pt x="284" y="203"/>
                  </a:lnTo>
                  <a:lnTo>
                    <a:pt x="282" y="203"/>
                  </a:lnTo>
                  <a:lnTo>
                    <a:pt x="282" y="203"/>
                  </a:lnTo>
                  <a:lnTo>
                    <a:pt x="282" y="203"/>
                  </a:lnTo>
                  <a:lnTo>
                    <a:pt x="282" y="203"/>
                  </a:lnTo>
                  <a:lnTo>
                    <a:pt x="284" y="203"/>
                  </a:lnTo>
                  <a:lnTo>
                    <a:pt x="282" y="203"/>
                  </a:lnTo>
                  <a:lnTo>
                    <a:pt x="284" y="203"/>
                  </a:lnTo>
                  <a:lnTo>
                    <a:pt x="284" y="205"/>
                  </a:lnTo>
                  <a:lnTo>
                    <a:pt x="284" y="203"/>
                  </a:lnTo>
                  <a:lnTo>
                    <a:pt x="284" y="205"/>
                  </a:lnTo>
                  <a:lnTo>
                    <a:pt x="282" y="205"/>
                  </a:lnTo>
                  <a:lnTo>
                    <a:pt x="284" y="205"/>
                  </a:lnTo>
                  <a:lnTo>
                    <a:pt x="282" y="205"/>
                  </a:lnTo>
                  <a:lnTo>
                    <a:pt x="284" y="205"/>
                  </a:lnTo>
                  <a:lnTo>
                    <a:pt x="282" y="205"/>
                  </a:lnTo>
                  <a:lnTo>
                    <a:pt x="280" y="205"/>
                  </a:lnTo>
                  <a:lnTo>
                    <a:pt x="280" y="203"/>
                  </a:lnTo>
                  <a:lnTo>
                    <a:pt x="280" y="205"/>
                  </a:lnTo>
                  <a:lnTo>
                    <a:pt x="280" y="207"/>
                  </a:lnTo>
                  <a:lnTo>
                    <a:pt x="278" y="207"/>
                  </a:lnTo>
                  <a:lnTo>
                    <a:pt x="276" y="207"/>
                  </a:lnTo>
                  <a:lnTo>
                    <a:pt x="276" y="209"/>
                  </a:lnTo>
                  <a:lnTo>
                    <a:pt x="276" y="207"/>
                  </a:lnTo>
                  <a:lnTo>
                    <a:pt x="276" y="209"/>
                  </a:lnTo>
                  <a:lnTo>
                    <a:pt x="274" y="209"/>
                  </a:lnTo>
                  <a:lnTo>
                    <a:pt x="272" y="209"/>
                  </a:lnTo>
                  <a:lnTo>
                    <a:pt x="270" y="209"/>
                  </a:lnTo>
                  <a:lnTo>
                    <a:pt x="272" y="209"/>
                  </a:lnTo>
                  <a:lnTo>
                    <a:pt x="270" y="209"/>
                  </a:lnTo>
                  <a:lnTo>
                    <a:pt x="272" y="209"/>
                  </a:lnTo>
                  <a:lnTo>
                    <a:pt x="270" y="209"/>
                  </a:lnTo>
                  <a:lnTo>
                    <a:pt x="272" y="209"/>
                  </a:lnTo>
                  <a:lnTo>
                    <a:pt x="272" y="211"/>
                  </a:lnTo>
                  <a:lnTo>
                    <a:pt x="272" y="209"/>
                  </a:lnTo>
                  <a:lnTo>
                    <a:pt x="272" y="211"/>
                  </a:lnTo>
                  <a:lnTo>
                    <a:pt x="270" y="211"/>
                  </a:lnTo>
                  <a:lnTo>
                    <a:pt x="268" y="211"/>
                  </a:lnTo>
                  <a:lnTo>
                    <a:pt x="268" y="213"/>
                  </a:lnTo>
                  <a:lnTo>
                    <a:pt x="268" y="211"/>
                  </a:lnTo>
                  <a:lnTo>
                    <a:pt x="268" y="213"/>
                  </a:lnTo>
                  <a:lnTo>
                    <a:pt x="266" y="213"/>
                  </a:lnTo>
                  <a:lnTo>
                    <a:pt x="266" y="215"/>
                  </a:lnTo>
                  <a:lnTo>
                    <a:pt x="266" y="213"/>
                  </a:lnTo>
                  <a:lnTo>
                    <a:pt x="266" y="215"/>
                  </a:lnTo>
                  <a:lnTo>
                    <a:pt x="266" y="213"/>
                  </a:lnTo>
                  <a:lnTo>
                    <a:pt x="266" y="215"/>
                  </a:lnTo>
                  <a:lnTo>
                    <a:pt x="266" y="213"/>
                  </a:lnTo>
                  <a:lnTo>
                    <a:pt x="264" y="213"/>
                  </a:lnTo>
                  <a:lnTo>
                    <a:pt x="266" y="213"/>
                  </a:lnTo>
                  <a:lnTo>
                    <a:pt x="266" y="215"/>
                  </a:lnTo>
                  <a:lnTo>
                    <a:pt x="264" y="213"/>
                  </a:lnTo>
                  <a:lnTo>
                    <a:pt x="266" y="213"/>
                  </a:lnTo>
                  <a:lnTo>
                    <a:pt x="266" y="215"/>
                  </a:lnTo>
                  <a:lnTo>
                    <a:pt x="264" y="215"/>
                  </a:lnTo>
                  <a:lnTo>
                    <a:pt x="264" y="213"/>
                  </a:lnTo>
                  <a:lnTo>
                    <a:pt x="264" y="215"/>
                  </a:lnTo>
                  <a:lnTo>
                    <a:pt x="262" y="215"/>
                  </a:lnTo>
                  <a:lnTo>
                    <a:pt x="262" y="217"/>
                  </a:lnTo>
                  <a:lnTo>
                    <a:pt x="262" y="215"/>
                  </a:lnTo>
                  <a:lnTo>
                    <a:pt x="262" y="217"/>
                  </a:lnTo>
                  <a:lnTo>
                    <a:pt x="262" y="215"/>
                  </a:lnTo>
                  <a:lnTo>
                    <a:pt x="262" y="217"/>
                  </a:lnTo>
                  <a:lnTo>
                    <a:pt x="260" y="217"/>
                  </a:lnTo>
                  <a:lnTo>
                    <a:pt x="258" y="217"/>
                  </a:lnTo>
                  <a:lnTo>
                    <a:pt x="260" y="217"/>
                  </a:lnTo>
                  <a:lnTo>
                    <a:pt x="260" y="219"/>
                  </a:lnTo>
                  <a:lnTo>
                    <a:pt x="258" y="219"/>
                  </a:lnTo>
                  <a:lnTo>
                    <a:pt x="258" y="217"/>
                  </a:lnTo>
                  <a:lnTo>
                    <a:pt x="258" y="219"/>
                  </a:lnTo>
                  <a:lnTo>
                    <a:pt x="256" y="219"/>
                  </a:lnTo>
                  <a:lnTo>
                    <a:pt x="256" y="221"/>
                  </a:lnTo>
                  <a:lnTo>
                    <a:pt x="256" y="219"/>
                  </a:lnTo>
                  <a:lnTo>
                    <a:pt x="254" y="219"/>
                  </a:lnTo>
                  <a:lnTo>
                    <a:pt x="256" y="219"/>
                  </a:lnTo>
                  <a:lnTo>
                    <a:pt x="254" y="219"/>
                  </a:lnTo>
                  <a:lnTo>
                    <a:pt x="256" y="219"/>
                  </a:lnTo>
                  <a:lnTo>
                    <a:pt x="256" y="221"/>
                  </a:lnTo>
                  <a:lnTo>
                    <a:pt x="254" y="221"/>
                  </a:lnTo>
                  <a:lnTo>
                    <a:pt x="254" y="223"/>
                  </a:lnTo>
                  <a:lnTo>
                    <a:pt x="254" y="223"/>
                  </a:lnTo>
                  <a:lnTo>
                    <a:pt x="254" y="221"/>
                  </a:lnTo>
                  <a:lnTo>
                    <a:pt x="254" y="223"/>
                  </a:lnTo>
                  <a:lnTo>
                    <a:pt x="254" y="221"/>
                  </a:lnTo>
                  <a:lnTo>
                    <a:pt x="254" y="221"/>
                  </a:lnTo>
                  <a:lnTo>
                    <a:pt x="254" y="221"/>
                  </a:lnTo>
                  <a:lnTo>
                    <a:pt x="254" y="221"/>
                  </a:lnTo>
                  <a:lnTo>
                    <a:pt x="254" y="221"/>
                  </a:lnTo>
                  <a:lnTo>
                    <a:pt x="252" y="223"/>
                  </a:lnTo>
                  <a:lnTo>
                    <a:pt x="254" y="223"/>
                  </a:lnTo>
                  <a:lnTo>
                    <a:pt x="252" y="223"/>
                  </a:lnTo>
                  <a:lnTo>
                    <a:pt x="254" y="223"/>
                  </a:lnTo>
                  <a:lnTo>
                    <a:pt x="252" y="223"/>
                  </a:lnTo>
                  <a:lnTo>
                    <a:pt x="250" y="225"/>
                  </a:lnTo>
                  <a:lnTo>
                    <a:pt x="248" y="225"/>
                  </a:lnTo>
                  <a:lnTo>
                    <a:pt x="248" y="227"/>
                  </a:lnTo>
                  <a:lnTo>
                    <a:pt x="246" y="227"/>
                  </a:lnTo>
                  <a:lnTo>
                    <a:pt x="246" y="229"/>
                  </a:lnTo>
                  <a:lnTo>
                    <a:pt x="244" y="229"/>
                  </a:lnTo>
                  <a:lnTo>
                    <a:pt x="244" y="227"/>
                  </a:lnTo>
                  <a:lnTo>
                    <a:pt x="246" y="227"/>
                  </a:lnTo>
                  <a:lnTo>
                    <a:pt x="248" y="225"/>
                  </a:lnTo>
                  <a:lnTo>
                    <a:pt x="250" y="225"/>
                  </a:lnTo>
                  <a:lnTo>
                    <a:pt x="250" y="223"/>
                  </a:lnTo>
                  <a:lnTo>
                    <a:pt x="250" y="225"/>
                  </a:lnTo>
                  <a:lnTo>
                    <a:pt x="250" y="223"/>
                  </a:lnTo>
                  <a:lnTo>
                    <a:pt x="250" y="221"/>
                  </a:lnTo>
                  <a:lnTo>
                    <a:pt x="248" y="221"/>
                  </a:lnTo>
                  <a:lnTo>
                    <a:pt x="246" y="221"/>
                  </a:lnTo>
                  <a:lnTo>
                    <a:pt x="248" y="221"/>
                  </a:lnTo>
                  <a:lnTo>
                    <a:pt x="248" y="223"/>
                  </a:lnTo>
                  <a:lnTo>
                    <a:pt x="246" y="223"/>
                  </a:lnTo>
                  <a:lnTo>
                    <a:pt x="246" y="221"/>
                  </a:lnTo>
                  <a:lnTo>
                    <a:pt x="246" y="223"/>
                  </a:lnTo>
                  <a:lnTo>
                    <a:pt x="244" y="223"/>
                  </a:lnTo>
                  <a:lnTo>
                    <a:pt x="246" y="223"/>
                  </a:lnTo>
                  <a:lnTo>
                    <a:pt x="246" y="225"/>
                  </a:lnTo>
                  <a:lnTo>
                    <a:pt x="244" y="225"/>
                  </a:lnTo>
                  <a:lnTo>
                    <a:pt x="246" y="225"/>
                  </a:lnTo>
                  <a:lnTo>
                    <a:pt x="244" y="225"/>
                  </a:lnTo>
                  <a:lnTo>
                    <a:pt x="246" y="225"/>
                  </a:lnTo>
                  <a:lnTo>
                    <a:pt x="246" y="227"/>
                  </a:lnTo>
                  <a:lnTo>
                    <a:pt x="246" y="225"/>
                  </a:lnTo>
                  <a:lnTo>
                    <a:pt x="244" y="225"/>
                  </a:lnTo>
                  <a:lnTo>
                    <a:pt x="244" y="227"/>
                  </a:lnTo>
                  <a:lnTo>
                    <a:pt x="244" y="225"/>
                  </a:lnTo>
                  <a:lnTo>
                    <a:pt x="246" y="227"/>
                  </a:lnTo>
                  <a:lnTo>
                    <a:pt x="244" y="227"/>
                  </a:lnTo>
                  <a:lnTo>
                    <a:pt x="242" y="227"/>
                  </a:lnTo>
                  <a:lnTo>
                    <a:pt x="240" y="227"/>
                  </a:lnTo>
                  <a:lnTo>
                    <a:pt x="240" y="225"/>
                  </a:lnTo>
                  <a:lnTo>
                    <a:pt x="240" y="223"/>
                  </a:lnTo>
                  <a:lnTo>
                    <a:pt x="240" y="225"/>
                  </a:lnTo>
                  <a:lnTo>
                    <a:pt x="240" y="223"/>
                  </a:lnTo>
                  <a:lnTo>
                    <a:pt x="240" y="221"/>
                  </a:lnTo>
                  <a:lnTo>
                    <a:pt x="238" y="221"/>
                  </a:lnTo>
                  <a:lnTo>
                    <a:pt x="240" y="221"/>
                  </a:lnTo>
                  <a:lnTo>
                    <a:pt x="238" y="221"/>
                  </a:lnTo>
                  <a:lnTo>
                    <a:pt x="240" y="221"/>
                  </a:lnTo>
                  <a:lnTo>
                    <a:pt x="238" y="221"/>
                  </a:lnTo>
                  <a:lnTo>
                    <a:pt x="238" y="219"/>
                  </a:lnTo>
                  <a:lnTo>
                    <a:pt x="238" y="217"/>
                  </a:lnTo>
                  <a:lnTo>
                    <a:pt x="238" y="215"/>
                  </a:lnTo>
                  <a:lnTo>
                    <a:pt x="240" y="215"/>
                  </a:lnTo>
                  <a:lnTo>
                    <a:pt x="240" y="213"/>
                  </a:lnTo>
                  <a:lnTo>
                    <a:pt x="240" y="211"/>
                  </a:lnTo>
                  <a:lnTo>
                    <a:pt x="240" y="209"/>
                  </a:lnTo>
                  <a:lnTo>
                    <a:pt x="240" y="207"/>
                  </a:lnTo>
                  <a:lnTo>
                    <a:pt x="240" y="205"/>
                  </a:lnTo>
                  <a:lnTo>
                    <a:pt x="238" y="205"/>
                  </a:lnTo>
                  <a:lnTo>
                    <a:pt x="238" y="203"/>
                  </a:lnTo>
                  <a:lnTo>
                    <a:pt x="236" y="203"/>
                  </a:lnTo>
                  <a:lnTo>
                    <a:pt x="234" y="203"/>
                  </a:lnTo>
                  <a:lnTo>
                    <a:pt x="232" y="203"/>
                  </a:lnTo>
                  <a:lnTo>
                    <a:pt x="230" y="203"/>
                  </a:lnTo>
                  <a:lnTo>
                    <a:pt x="230" y="203"/>
                  </a:lnTo>
                  <a:lnTo>
                    <a:pt x="228" y="203"/>
                  </a:lnTo>
                  <a:lnTo>
                    <a:pt x="226" y="203"/>
                  </a:lnTo>
                  <a:lnTo>
                    <a:pt x="224" y="203"/>
                  </a:lnTo>
                  <a:lnTo>
                    <a:pt x="222" y="203"/>
                  </a:lnTo>
                  <a:lnTo>
                    <a:pt x="222" y="201"/>
                  </a:lnTo>
                  <a:lnTo>
                    <a:pt x="220" y="201"/>
                  </a:lnTo>
                  <a:lnTo>
                    <a:pt x="218" y="201"/>
                  </a:lnTo>
                  <a:lnTo>
                    <a:pt x="216" y="201"/>
                  </a:lnTo>
                  <a:lnTo>
                    <a:pt x="216" y="199"/>
                  </a:lnTo>
                  <a:lnTo>
                    <a:pt x="214" y="199"/>
                  </a:lnTo>
                  <a:lnTo>
                    <a:pt x="212" y="199"/>
                  </a:lnTo>
                  <a:lnTo>
                    <a:pt x="210" y="199"/>
                  </a:lnTo>
                  <a:lnTo>
                    <a:pt x="208" y="199"/>
                  </a:lnTo>
                  <a:lnTo>
                    <a:pt x="208" y="197"/>
                  </a:lnTo>
                  <a:lnTo>
                    <a:pt x="206" y="197"/>
                  </a:lnTo>
                  <a:lnTo>
                    <a:pt x="206" y="197"/>
                  </a:lnTo>
                  <a:lnTo>
                    <a:pt x="204" y="197"/>
                  </a:lnTo>
                  <a:lnTo>
                    <a:pt x="204" y="195"/>
                  </a:lnTo>
                  <a:lnTo>
                    <a:pt x="202" y="195"/>
                  </a:lnTo>
                  <a:lnTo>
                    <a:pt x="202" y="193"/>
                  </a:lnTo>
                  <a:lnTo>
                    <a:pt x="200" y="193"/>
                  </a:lnTo>
                  <a:lnTo>
                    <a:pt x="198" y="193"/>
                  </a:lnTo>
                  <a:lnTo>
                    <a:pt x="196" y="193"/>
                  </a:lnTo>
                  <a:lnTo>
                    <a:pt x="196" y="195"/>
                  </a:lnTo>
                  <a:lnTo>
                    <a:pt x="196" y="193"/>
                  </a:lnTo>
                  <a:lnTo>
                    <a:pt x="194" y="193"/>
                  </a:lnTo>
                  <a:lnTo>
                    <a:pt x="192" y="193"/>
                  </a:lnTo>
                  <a:lnTo>
                    <a:pt x="192" y="191"/>
                  </a:lnTo>
                  <a:lnTo>
                    <a:pt x="190" y="191"/>
                  </a:lnTo>
                  <a:lnTo>
                    <a:pt x="188" y="191"/>
                  </a:lnTo>
                  <a:lnTo>
                    <a:pt x="190" y="191"/>
                  </a:lnTo>
                  <a:lnTo>
                    <a:pt x="190" y="189"/>
                  </a:lnTo>
                  <a:lnTo>
                    <a:pt x="188" y="189"/>
                  </a:lnTo>
                  <a:lnTo>
                    <a:pt x="186" y="189"/>
                  </a:lnTo>
                  <a:lnTo>
                    <a:pt x="186" y="187"/>
                  </a:lnTo>
                  <a:lnTo>
                    <a:pt x="186" y="185"/>
                  </a:lnTo>
                  <a:lnTo>
                    <a:pt x="186" y="183"/>
                  </a:lnTo>
                  <a:lnTo>
                    <a:pt x="184" y="183"/>
                  </a:lnTo>
                  <a:lnTo>
                    <a:pt x="184" y="181"/>
                  </a:lnTo>
                  <a:lnTo>
                    <a:pt x="186" y="181"/>
                  </a:lnTo>
                  <a:lnTo>
                    <a:pt x="184" y="181"/>
                  </a:lnTo>
                  <a:lnTo>
                    <a:pt x="184" y="179"/>
                  </a:lnTo>
                  <a:lnTo>
                    <a:pt x="182" y="179"/>
                  </a:lnTo>
                  <a:lnTo>
                    <a:pt x="182" y="177"/>
                  </a:lnTo>
                  <a:lnTo>
                    <a:pt x="184" y="177"/>
                  </a:lnTo>
                  <a:lnTo>
                    <a:pt x="182" y="177"/>
                  </a:lnTo>
                  <a:lnTo>
                    <a:pt x="182" y="175"/>
                  </a:lnTo>
                  <a:lnTo>
                    <a:pt x="180" y="175"/>
                  </a:lnTo>
                  <a:lnTo>
                    <a:pt x="178" y="175"/>
                  </a:lnTo>
                  <a:lnTo>
                    <a:pt x="176" y="175"/>
                  </a:lnTo>
                  <a:lnTo>
                    <a:pt x="174" y="175"/>
                  </a:lnTo>
                  <a:lnTo>
                    <a:pt x="174" y="173"/>
                  </a:lnTo>
                  <a:lnTo>
                    <a:pt x="172" y="171"/>
                  </a:lnTo>
                  <a:lnTo>
                    <a:pt x="170" y="171"/>
                  </a:lnTo>
                  <a:lnTo>
                    <a:pt x="170" y="169"/>
                  </a:lnTo>
                  <a:lnTo>
                    <a:pt x="168" y="169"/>
                  </a:lnTo>
                  <a:lnTo>
                    <a:pt x="168" y="171"/>
                  </a:lnTo>
                  <a:lnTo>
                    <a:pt x="166" y="171"/>
                  </a:lnTo>
                  <a:lnTo>
                    <a:pt x="164" y="171"/>
                  </a:lnTo>
                  <a:lnTo>
                    <a:pt x="162" y="171"/>
                  </a:lnTo>
                  <a:lnTo>
                    <a:pt x="160" y="171"/>
                  </a:lnTo>
                  <a:lnTo>
                    <a:pt x="160" y="173"/>
                  </a:lnTo>
                  <a:lnTo>
                    <a:pt x="158" y="173"/>
                  </a:lnTo>
                  <a:lnTo>
                    <a:pt x="158" y="173"/>
                  </a:lnTo>
                  <a:lnTo>
                    <a:pt x="156" y="173"/>
                  </a:lnTo>
                  <a:lnTo>
                    <a:pt x="156" y="175"/>
                  </a:lnTo>
                  <a:lnTo>
                    <a:pt x="154" y="175"/>
                  </a:lnTo>
                  <a:lnTo>
                    <a:pt x="152" y="175"/>
                  </a:lnTo>
                  <a:lnTo>
                    <a:pt x="150" y="175"/>
                  </a:lnTo>
                  <a:lnTo>
                    <a:pt x="148" y="175"/>
                  </a:lnTo>
                  <a:lnTo>
                    <a:pt x="146" y="177"/>
                  </a:lnTo>
                  <a:lnTo>
                    <a:pt x="144" y="177"/>
                  </a:lnTo>
                  <a:lnTo>
                    <a:pt x="142" y="177"/>
                  </a:lnTo>
                  <a:lnTo>
                    <a:pt x="140" y="177"/>
                  </a:lnTo>
                  <a:lnTo>
                    <a:pt x="138" y="179"/>
                  </a:lnTo>
                  <a:lnTo>
                    <a:pt x="136" y="179"/>
                  </a:lnTo>
                  <a:lnTo>
                    <a:pt x="132" y="179"/>
                  </a:lnTo>
                  <a:lnTo>
                    <a:pt x="132" y="181"/>
                  </a:lnTo>
                  <a:lnTo>
                    <a:pt x="130" y="181"/>
                  </a:lnTo>
                  <a:lnTo>
                    <a:pt x="128" y="181"/>
                  </a:lnTo>
                  <a:lnTo>
                    <a:pt x="126" y="181"/>
                  </a:lnTo>
                  <a:lnTo>
                    <a:pt x="124" y="181"/>
                  </a:lnTo>
                  <a:lnTo>
                    <a:pt x="122" y="181"/>
                  </a:lnTo>
                  <a:lnTo>
                    <a:pt x="122" y="183"/>
                  </a:lnTo>
                  <a:lnTo>
                    <a:pt x="120" y="183"/>
                  </a:lnTo>
                  <a:lnTo>
                    <a:pt x="118" y="183"/>
                  </a:lnTo>
                  <a:lnTo>
                    <a:pt x="116" y="183"/>
                  </a:lnTo>
                  <a:lnTo>
                    <a:pt x="114" y="185"/>
                  </a:lnTo>
                  <a:lnTo>
                    <a:pt x="112" y="185"/>
                  </a:lnTo>
                  <a:lnTo>
                    <a:pt x="110" y="185"/>
                  </a:lnTo>
                  <a:lnTo>
                    <a:pt x="110" y="185"/>
                  </a:lnTo>
                  <a:lnTo>
                    <a:pt x="108" y="185"/>
                  </a:lnTo>
                  <a:lnTo>
                    <a:pt x="108" y="187"/>
                  </a:lnTo>
                  <a:lnTo>
                    <a:pt x="106" y="187"/>
                  </a:lnTo>
                  <a:lnTo>
                    <a:pt x="104" y="187"/>
                  </a:lnTo>
                  <a:lnTo>
                    <a:pt x="102" y="187"/>
                  </a:lnTo>
                  <a:lnTo>
                    <a:pt x="100" y="187"/>
                  </a:lnTo>
                  <a:lnTo>
                    <a:pt x="100" y="189"/>
                  </a:lnTo>
                  <a:lnTo>
                    <a:pt x="98" y="189"/>
                  </a:lnTo>
                  <a:lnTo>
                    <a:pt x="96" y="189"/>
                  </a:lnTo>
                  <a:lnTo>
                    <a:pt x="94" y="189"/>
                  </a:lnTo>
                  <a:lnTo>
                    <a:pt x="90" y="191"/>
                  </a:lnTo>
                  <a:lnTo>
                    <a:pt x="88" y="191"/>
                  </a:lnTo>
                  <a:lnTo>
                    <a:pt x="86" y="191"/>
                  </a:lnTo>
                  <a:lnTo>
                    <a:pt x="84" y="191"/>
                  </a:lnTo>
                  <a:lnTo>
                    <a:pt x="82" y="191"/>
                  </a:lnTo>
                  <a:lnTo>
                    <a:pt x="82" y="193"/>
                  </a:lnTo>
                  <a:lnTo>
                    <a:pt x="80" y="193"/>
                  </a:lnTo>
                  <a:lnTo>
                    <a:pt x="78" y="193"/>
                  </a:lnTo>
                  <a:lnTo>
                    <a:pt x="76" y="193"/>
                  </a:lnTo>
                  <a:lnTo>
                    <a:pt x="74" y="193"/>
                  </a:lnTo>
                  <a:lnTo>
                    <a:pt x="74" y="195"/>
                  </a:lnTo>
                  <a:lnTo>
                    <a:pt x="72" y="195"/>
                  </a:lnTo>
                  <a:lnTo>
                    <a:pt x="70" y="195"/>
                  </a:lnTo>
                  <a:lnTo>
                    <a:pt x="68" y="195"/>
                  </a:lnTo>
                  <a:lnTo>
                    <a:pt x="66" y="195"/>
                  </a:lnTo>
                  <a:lnTo>
                    <a:pt x="64" y="195"/>
                  </a:lnTo>
                  <a:lnTo>
                    <a:pt x="64" y="197"/>
                  </a:lnTo>
                  <a:lnTo>
                    <a:pt x="62" y="197"/>
                  </a:lnTo>
                  <a:lnTo>
                    <a:pt x="62" y="197"/>
                  </a:lnTo>
                  <a:lnTo>
                    <a:pt x="60" y="197"/>
                  </a:lnTo>
                  <a:lnTo>
                    <a:pt x="58" y="197"/>
                  </a:lnTo>
                  <a:lnTo>
                    <a:pt x="56" y="199"/>
                  </a:lnTo>
                  <a:lnTo>
                    <a:pt x="54" y="199"/>
                  </a:lnTo>
                  <a:lnTo>
                    <a:pt x="52" y="199"/>
                  </a:lnTo>
                  <a:lnTo>
                    <a:pt x="50" y="199"/>
                  </a:lnTo>
                  <a:lnTo>
                    <a:pt x="48" y="201"/>
                  </a:lnTo>
                  <a:lnTo>
                    <a:pt x="46" y="201"/>
                  </a:lnTo>
                  <a:lnTo>
                    <a:pt x="44" y="201"/>
                  </a:lnTo>
                  <a:lnTo>
                    <a:pt x="42" y="201"/>
                  </a:lnTo>
                  <a:lnTo>
                    <a:pt x="40" y="201"/>
                  </a:lnTo>
                  <a:lnTo>
                    <a:pt x="40" y="203"/>
                  </a:lnTo>
                  <a:lnTo>
                    <a:pt x="38" y="203"/>
                  </a:lnTo>
                  <a:lnTo>
                    <a:pt x="36" y="203"/>
                  </a:lnTo>
                  <a:lnTo>
                    <a:pt x="34" y="203"/>
                  </a:lnTo>
                  <a:lnTo>
                    <a:pt x="32" y="203"/>
                  </a:lnTo>
                  <a:lnTo>
                    <a:pt x="30" y="203"/>
                  </a:lnTo>
                  <a:lnTo>
                    <a:pt x="28" y="203"/>
                  </a:lnTo>
                  <a:lnTo>
                    <a:pt x="26" y="203"/>
                  </a:lnTo>
                  <a:lnTo>
                    <a:pt x="24" y="203"/>
                  </a:lnTo>
                  <a:lnTo>
                    <a:pt x="22" y="203"/>
                  </a:lnTo>
                  <a:lnTo>
                    <a:pt x="20" y="203"/>
                  </a:lnTo>
                  <a:lnTo>
                    <a:pt x="18" y="205"/>
                  </a:lnTo>
                  <a:lnTo>
                    <a:pt x="16" y="205"/>
                  </a:lnTo>
                  <a:lnTo>
                    <a:pt x="14" y="205"/>
                  </a:lnTo>
                  <a:lnTo>
                    <a:pt x="14" y="205"/>
                  </a:lnTo>
                  <a:lnTo>
                    <a:pt x="12" y="205"/>
                  </a:lnTo>
                  <a:lnTo>
                    <a:pt x="12" y="207"/>
                  </a:lnTo>
                  <a:lnTo>
                    <a:pt x="10" y="207"/>
                  </a:lnTo>
                  <a:lnTo>
                    <a:pt x="8" y="207"/>
                  </a:lnTo>
                  <a:lnTo>
                    <a:pt x="6" y="207"/>
                  </a:lnTo>
                  <a:lnTo>
                    <a:pt x="4" y="207"/>
                  </a:lnTo>
                  <a:lnTo>
                    <a:pt x="4" y="205"/>
                  </a:lnTo>
                  <a:lnTo>
                    <a:pt x="2" y="203"/>
                  </a:lnTo>
                  <a:lnTo>
                    <a:pt x="2" y="203"/>
                  </a:lnTo>
                  <a:lnTo>
                    <a:pt x="2" y="201"/>
                  </a:lnTo>
                  <a:lnTo>
                    <a:pt x="2" y="199"/>
                  </a:lnTo>
                  <a:lnTo>
                    <a:pt x="2" y="197"/>
                  </a:lnTo>
                  <a:lnTo>
                    <a:pt x="0" y="195"/>
                  </a:lnTo>
                  <a:lnTo>
                    <a:pt x="2" y="195"/>
                  </a:lnTo>
                  <a:lnTo>
                    <a:pt x="2" y="193"/>
                  </a:lnTo>
                  <a:lnTo>
                    <a:pt x="4" y="193"/>
                  </a:lnTo>
                  <a:lnTo>
                    <a:pt x="4" y="191"/>
                  </a:lnTo>
                  <a:lnTo>
                    <a:pt x="6" y="191"/>
                  </a:lnTo>
                  <a:lnTo>
                    <a:pt x="6" y="189"/>
                  </a:lnTo>
                  <a:lnTo>
                    <a:pt x="8" y="189"/>
                  </a:lnTo>
                  <a:lnTo>
                    <a:pt x="8" y="187"/>
                  </a:lnTo>
                  <a:lnTo>
                    <a:pt x="10" y="187"/>
                  </a:lnTo>
                  <a:lnTo>
                    <a:pt x="10" y="185"/>
                  </a:lnTo>
                  <a:lnTo>
                    <a:pt x="12" y="185"/>
                  </a:lnTo>
                  <a:lnTo>
                    <a:pt x="12" y="183"/>
                  </a:lnTo>
                  <a:lnTo>
                    <a:pt x="14" y="183"/>
                  </a:lnTo>
                  <a:lnTo>
                    <a:pt x="14" y="181"/>
                  </a:lnTo>
                  <a:lnTo>
                    <a:pt x="14" y="179"/>
                  </a:lnTo>
                  <a:lnTo>
                    <a:pt x="14" y="181"/>
                  </a:lnTo>
                  <a:lnTo>
                    <a:pt x="14" y="179"/>
                  </a:lnTo>
                  <a:lnTo>
                    <a:pt x="14" y="181"/>
                  </a:lnTo>
                  <a:lnTo>
                    <a:pt x="14" y="179"/>
                  </a:lnTo>
                  <a:lnTo>
                    <a:pt x="16" y="179"/>
                  </a:lnTo>
                  <a:lnTo>
                    <a:pt x="16" y="177"/>
                  </a:lnTo>
                  <a:lnTo>
                    <a:pt x="18" y="177"/>
                  </a:lnTo>
                  <a:lnTo>
                    <a:pt x="18" y="175"/>
                  </a:lnTo>
                  <a:lnTo>
                    <a:pt x="18" y="177"/>
                  </a:lnTo>
                  <a:lnTo>
                    <a:pt x="18" y="175"/>
                  </a:lnTo>
                  <a:lnTo>
                    <a:pt x="20" y="175"/>
                  </a:lnTo>
                  <a:lnTo>
                    <a:pt x="20" y="173"/>
                  </a:lnTo>
                  <a:lnTo>
                    <a:pt x="20" y="171"/>
                  </a:lnTo>
                  <a:lnTo>
                    <a:pt x="22" y="171"/>
                  </a:lnTo>
                  <a:lnTo>
                    <a:pt x="22" y="169"/>
                  </a:lnTo>
                  <a:lnTo>
                    <a:pt x="22" y="167"/>
                  </a:lnTo>
                  <a:lnTo>
                    <a:pt x="24" y="167"/>
                  </a:lnTo>
                  <a:lnTo>
                    <a:pt x="24" y="165"/>
                  </a:lnTo>
                  <a:lnTo>
                    <a:pt x="26" y="165"/>
                  </a:lnTo>
                  <a:lnTo>
                    <a:pt x="26" y="163"/>
                  </a:lnTo>
                  <a:lnTo>
                    <a:pt x="28" y="163"/>
                  </a:lnTo>
                  <a:lnTo>
                    <a:pt x="28" y="161"/>
                  </a:lnTo>
                  <a:lnTo>
                    <a:pt x="30" y="161"/>
                  </a:lnTo>
                  <a:lnTo>
                    <a:pt x="28" y="159"/>
                  </a:lnTo>
                  <a:lnTo>
                    <a:pt x="28" y="157"/>
                  </a:lnTo>
                  <a:lnTo>
                    <a:pt x="28" y="159"/>
                  </a:lnTo>
                  <a:lnTo>
                    <a:pt x="28" y="157"/>
                  </a:lnTo>
                  <a:lnTo>
                    <a:pt x="26" y="157"/>
                  </a:lnTo>
                  <a:lnTo>
                    <a:pt x="28" y="157"/>
                  </a:lnTo>
                  <a:lnTo>
                    <a:pt x="26" y="157"/>
                  </a:lnTo>
                  <a:lnTo>
                    <a:pt x="26" y="157"/>
                  </a:lnTo>
                  <a:lnTo>
                    <a:pt x="26" y="155"/>
                  </a:lnTo>
                  <a:lnTo>
                    <a:pt x="24" y="155"/>
                  </a:lnTo>
                  <a:lnTo>
                    <a:pt x="24" y="153"/>
                  </a:lnTo>
                  <a:lnTo>
                    <a:pt x="24" y="151"/>
                  </a:lnTo>
                  <a:lnTo>
                    <a:pt x="26" y="151"/>
                  </a:lnTo>
                  <a:lnTo>
                    <a:pt x="26" y="149"/>
                  </a:lnTo>
                  <a:lnTo>
                    <a:pt x="24" y="149"/>
                  </a:lnTo>
                  <a:lnTo>
                    <a:pt x="22" y="149"/>
                  </a:lnTo>
                  <a:lnTo>
                    <a:pt x="20" y="149"/>
                  </a:lnTo>
                  <a:lnTo>
                    <a:pt x="18" y="149"/>
                  </a:lnTo>
                  <a:lnTo>
                    <a:pt x="18" y="147"/>
                  </a:lnTo>
                  <a:lnTo>
                    <a:pt x="18" y="145"/>
                  </a:lnTo>
                  <a:lnTo>
                    <a:pt x="18" y="143"/>
                  </a:lnTo>
                  <a:lnTo>
                    <a:pt x="16" y="143"/>
                  </a:lnTo>
                  <a:lnTo>
                    <a:pt x="16" y="141"/>
                  </a:lnTo>
                  <a:lnTo>
                    <a:pt x="16" y="139"/>
                  </a:lnTo>
                  <a:lnTo>
                    <a:pt x="18" y="139"/>
                  </a:lnTo>
                  <a:lnTo>
                    <a:pt x="18" y="137"/>
                  </a:lnTo>
                  <a:lnTo>
                    <a:pt x="20" y="137"/>
                  </a:lnTo>
                  <a:lnTo>
                    <a:pt x="22" y="135"/>
                  </a:lnTo>
                  <a:lnTo>
                    <a:pt x="24" y="135"/>
                  </a:lnTo>
                  <a:lnTo>
                    <a:pt x="24" y="133"/>
                  </a:lnTo>
                  <a:lnTo>
                    <a:pt x="26" y="133"/>
                  </a:lnTo>
                  <a:lnTo>
                    <a:pt x="28" y="133"/>
                  </a:lnTo>
                  <a:lnTo>
                    <a:pt x="30" y="131"/>
                  </a:lnTo>
                  <a:lnTo>
                    <a:pt x="32" y="131"/>
                  </a:lnTo>
                  <a:lnTo>
                    <a:pt x="32" y="129"/>
                  </a:lnTo>
                  <a:lnTo>
                    <a:pt x="34" y="129"/>
                  </a:lnTo>
                  <a:lnTo>
                    <a:pt x="36" y="129"/>
                  </a:lnTo>
                  <a:lnTo>
                    <a:pt x="38" y="129"/>
                  </a:lnTo>
                  <a:lnTo>
                    <a:pt x="40" y="129"/>
                  </a:lnTo>
                  <a:lnTo>
                    <a:pt x="40" y="127"/>
                  </a:lnTo>
                  <a:lnTo>
                    <a:pt x="42" y="127"/>
                  </a:lnTo>
                  <a:lnTo>
                    <a:pt x="44" y="127"/>
                  </a:lnTo>
                  <a:lnTo>
                    <a:pt x="46" y="127"/>
                  </a:lnTo>
                  <a:lnTo>
                    <a:pt x="48" y="127"/>
                  </a:lnTo>
                  <a:lnTo>
                    <a:pt x="48" y="125"/>
                  </a:lnTo>
                  <a:lnTo>
                    <a:pt x="50" y="125"/>
                  </a:lnTo>
                  <a:lnTo>
                    <a:pt x="52" y="125"/>
                  </a:lnTo>
                  <a:lnTo>
                    <a:pt x="54" y="125"/>
                  </a:lnTo>
                  <a:lnTo>
                    <a:pt x="56" y="125"/>
                  </a:lnTo>
                  <a:lnTo>
                    <a:pt x="58" y="125"/>
                  </a:lnTo>
                  <a:lnTo>
                    <a:pt x="60" y="125"/>
                  </a:lnTo>
                  <a:lnTo>
                    <a:pt x="62" y="125"/>
                  </a:lnTo>
                  <a:lnTo>
                    <a:pt x="62" y="125"/>
                  </a:lnTo>
                  <a:lnTo>
                    <a:pt x="64" y="125"/>
                  </a:lnTo>
                  <a:lnTo>
                    <a:pt x="66" y="125"/>
                  </a:lnTo>
                  <a:lnTo>
                    <a:pt x="64" y="125"/>
                  </a:lnTo>
                  <a:lnTo>
                    <a:pt x="64" y="127"/>
                  </a:lnTo>
                  <a:lnTo>
                    <a:pt x="64" y="125"/>
                  </a:lnTo>
                  <a:lnTo>
                    <a:pt x="64" y="127"/>
                  </a:lnTo>
                  <a:lnTo>
                    <a:pt x="64" y="125"/>
                  </a:lnTo>
                  <a:lnTo>
                    <a:pt x="66" y="125"/>
                  </a:lnTo>
                  <a:lnTo>
                    <a:pt x="66" y="127"/>
                  </a:lnTo>
                  <a:lnTo>
                    <a:pt x="68" y="127"/>
                  </a:lnTo>
                  <a:lnTo>
                    <a:pt x="70" y="127"/>
                  </a:lnTo>
                  <a:lnTo>
                    <a:pt x="72" y="127"/>
                  </a:lnTo>
                  <a:lnTo>
                    <a:pt x="74" y="127"/>
                  </a:lnTo>
                  <a:lnTo>
                    <a:pt x="76" y="127"/>
                  </a:lnTo>
                  <a:lnTo>
                    <a:pt x="76" y="125"/>
                  </a:lnTo>
                  <a:lnTo>
                    <a:pt x="78" y="125"/>
                  </a:lnTo>
                  <a:lnTo>
                    <a:pt x="78" y="123"/>
                  </a:lnTo>
                  <a:lnTo>
                    <a:pt x="80" y="123"/>
                  </a:lnTo>
                  <a:lnTo>
                    <a:pt x="82" y="123"/>
                  </a:lnTo>
                  <a:lnTo>
                    <a:pt x="84" y="123"/>
                  </a:lnTo>
                  <a:lnTo>
                    <a:pt x="86" y="123"/>
                  </a:lnTo>
                  <a:lnTo>
                    <a:pt x="86" y="121"/>
                  </a:lnTo>
                  <a:lnTo>
                    <a:pt x="88" y="121"/>
                  </a:lnTo>
                  <a:lnTo>
                    <a:pt x="90" y="121"/>
                  </a:lnTo>
                  <a:lnTo>
                    <a:pt x="92" y="121"/>
                  </a:lnTo>
                  <a:lnTo>
                    <a:pt x="94" y="121"/>
                  </a:lnTo>
                  <a:lnTo>
                    <a:pt x="96" y="121"/>
                  </a:lnTo>
                  <a:lnTo>
                    <a:pt x="96" y="119"/>
                  </a:lnTo>
                  <a:lnTo>
                    <a:pt x="98" y="119"/>
                  </a:lnTo>
                  <a:lnTo>
                    <a:pt x="98" y="117"/>
                  </a:lnTo>
                  <a:lnTo>
                    <a:pt x="100" y="117"/>
                  </a:lnTo>
                  <a:lnTo>
                    <a:pt x="102" y="117"/>
                  </a:lnTo>
                  <a:lnTo>
                    <a:pt x="102" y="115"/>
                  </a:lnTo>
                  <a:lnTo>
                    <a:pt x="104" y="115"/>
                  </a:lnTo>
                  <a:lnTo>
                    <a:pt x="102" y="115"/>
                  </a:lnTo>
                  <a:lnTo>
                    <a:pt x="104" y="115"/>
                  </a:lnTo>
                  <a:lnTo>
                    <a:pt x="104" y="117"/>
                  </a:lnTo>
                  <a:lnTo>
                    <a:pt x="104" y="115"/>
                  </a:lnTo>
                  <a:lnTo>
                    <a:pt x="104" y="117"/>
                  </a:lnTo>
                  <a:lnTo>
                    <a:pt x="104" y="115"/>
                  </a:lnTo>
                  <a:lnTo>
                    <a:pt x="104" y="113"/>
                  </a:lnTo>
                  <a:lnTo>
                    <a:pt x="104" y="111"/>
                  </a:lnTo>
                  <a:lnTo>
                    <a:pt x="106" y="111"/>
                  </a:lnTo>
                  <a:lnTo>
                    <a:pt x="106" y="109"/>
                  </a:lnTo>
                  <a:lnTo>
                    <a:pt x="108" y="109"/>
                  </a:lnTo>
                  <a:lnTo>
                    <a:pt x="108" y="109"/>
                  </a:lnTo>
                  <a:lnTo>
                    <a:pt x="110" y="109"/>
                  </a:lnTo>
                  <a:lnTo>
                    <a:pt x="108" y="109"/>
                  </a:lnTo>
                  <a:lnTo>
                    <a:pt x="110" y="109"/>
                  </a:lnTo>
                  <a:lnTo>
                    <a:pt x="110" y="107"/>
                  </a:lnTo>
                  <a:lnTo>
                    <a:pt x="110" y="104"/>
                  </a:lnTo>
                  <a:lnTo>
                    <a:pt x="110" y="104"/>
                  </a:lnTo>
                  <a:lnTo>
                    <a:pt x="112" y="104"/>
                  </a:lnTo>
                  <a:lnTo>
                    <a:pt x="112" y="102"/>
                  </a:lnTo>
                  <a:lnTo>
                    <a:pt x="112" y="104"/>
                  </a:lnTo>
                  <a:lnTo>
                    <a:pt x="114" y="104"/>
                  </a:lnTo>
                  <a:lnTo>
                    <a:pt x="114" y="102"/>
                  </a:lnTo>
                  <a:lnTo>
                    <a:pt x="116" y="102"/>
                  </a:lnTo>
                  <a:lnTo>
                    <a:pt x="118" y="102"/>
                  </a:lnTo>
                  <a:lnTo>
                    <a:pt x="118" y="100"/>
                  </a:lnTo>
                  <a:lnTo>
                    <a:pt x="118" y="98"/>
                  </a:lnTo>
                  <a:lnTo>
                    <a:pt x="118" y="96"/>
                  </a:lnTo>
                  <a:lnTo>
                    <a:pt x="116" y="96"/>
                  </a:lnTo>
                  <a:lnTo>
                    <a:pt x="116" y="94"/>
                  </a:lnTo>
                  <a:lnTo>
                    <a:pt x="116" y="96"/>
                  </a:lnTo>
                  <a:lnTo>
                    <a:pt x="118" y="96"/>
                  </a:lnTo>
                  <a:lnTo>
                    <a:pt x="118" y="94"/>
                  </a:lnTo>
                  <a:lnTo>
                    <a:pt x="116" y="94"/>
                  </a:lnTo>
                  <a:lnTo>
                    <a:pt x="118" y="94"/>
                  </a:lnTo>
                  <a:lnTo>
                    <a:pt x="116" y="94"/>
                  </a:lnTo>
                  <a:lnTo>
                    <a:pt x="116" y="92"/>
                  </a:lnTo>
                  <a:lnTo>
                    <a:pt x="116" y="90"/>
                  </a:lnTo>
                  <a:lnTo>
                    <a:pt x="114" y="90"/>
                  </a:lnTo>
                  <a:lnTo>
                    <a:pt x="114" y="88"/>
                  </a:lnTo>
                  <a:lnTo>
                    <a:pt x="114" y="86"/>
                  </a:lnTo>
                  <a:lnTo>
                    <a:pt x="112" y="86"/>
                  </a:lnTo>
                  <a:lnTo>
                    <a:pt x="114" y="86"/>
                  </a:lnTo>
                  <a:lnTo>
                    <a:pt x="112" y="86"/>
                  </a:lnTo>
                  <a:lnTo>
                    <a:pt x="110" y="86"/>
                  </a:lnTo>
                  <a:lnTo>
                    <a:pt x="110" y="84"/>
                  </a:lnTo>
                  <a:lnTo>
                    <a:pt x="112" y="84"/>
                  </a:lnTo>
                  <a:lnTo>
                    <a:pt x="112" y="82"/>
                  </a:lnTo>
                  <a:lnTo>
                    <a:pt x="112" y="84"/>
                  </a:lnTo>
                  <a:lnTo>
                    <a:pt x="114" y="84"/>
                  </a:lnTo>
                  <a:lnTo>
                    <a:pt x="114" y="82"/>
                  </a:lnTo>
                  <a:lnTo>
                    <a:pt x="116" y="82"/>
                  </a:lnTo>
                  <a:lnTo>
                    <a:pt x="116" y="80"/>
                  </a:lnTo>
                  <a:lnTo>
                    <a:pt x="116" y="78"/>
                  </a:lnTo>
                  <a:lnTo>
                    <a:pt x="116" y="76"/>
                  </a:lnTo>
                  <a:lnTo>
                    <a:pt x="118" y="76"/>
                  </a:lnTo>
                  <a:lnTo>
                    <a:pt x="118" y="78"/>
                  </a:lnTo>
                  <a:lnTo>
                    <a:pt x="118" y="76"/>
                  </a:lnTo>
                  <a:lnTo>
                    <a:pt x="116" y="76"/>
                  </a:lnTo>
                  <a:lnTo>
                    <a:pt x="116" y="78"/>
                  </a:lnTo>
                  <a:lnTo>
                    <a:pt x="114" y="78"/>
                  </a:lnTo>
                  <a:lnTo>
                    <a:pt x="112" y="78"/>
                  </a:lnTo>
                  <a:lnTo>
                    <a:pt x="112" y="76"/>
                  </a:lnTo>
                  <a:lnTo>
                    <a:pt x="114" y="76"/>
                  </a:lnTo>
                  <a:lnTo>
                    <a:pt x="114" y="74"/>
                  </a:lnTo>
                  <a:lnTo>
                    <a:pt x="112" y="74"/>
                  </a:lnTo>
                  <a:lnTo>
                    <a:pt x="114" y="74"/>
                  </a:lnTo>
                  <a:lnTo>
                    <a:pt x="114" y="72"/>
                  </a:lnTo>
                  <a:lnTo>
                    <a:pt x="114" y="74"/>
                  </a:lnTo>
                  <a:lnTo>
                    <a:pt x="114" y="72"/>
                  </a:lnTo>
                  <a:lnTo>
                    <a:pt x="114" y="74"/>
                  </a:lnTo>
                  <a:lnTo>
                    <a:pt x="114" y="72"/>
                  </a:lnTo>
                  <a:lnTo>
                    <a:pt x="112" y="72"/>
                  </a:lnTo>
                  <a:lnTo>
                    <a:pt x="112" y="74"/>
                  </a:lnTo>
                  <a:lnTo>
                    <a:pt x="112" y="72"/>
                  </a:lnTo>
                  <a:lnTo>
                    <a:pt x="112" y="74"/>
                  </a:lnTo>
                  <a:lnTo>
                    <a:pt x="110" y="74"/>
                  </a:lnTo>
                  <a:lnTo>
                    <a:pt x="110" y="72"/>
                  </a:lnTo>
                  <a:lnTo>
                    <a:pt x="112" y="72"/>
                  </a:lnTo>
                  <a:lnTo>
                    <a:pt x="110" y="72"/>
                  </a:lnTo>
                  <a:lnTo>
                    <a:pt x="112" y="72"/>
                  </a:lnTo>
                  <a:lnTo>
                    <a:pt x="110" y="72"/>
                  </a:lnTo>
                  <a:lnTo>
                    <a:pt x="110" y="74"/>
                  </a:lnTo>
                  <a:lnTo>
                    <a:pt x="110" y="74"/>
                  </a:lnTo>
                  <a:lnTo>
                    <a:pt x="110" y="76"/>
                  </a:lnTo>
                  <a:lnTo>
                    <a:pt x="110" y="76"/>
                  </a:lnTo>
                  <a:lnTo>
                    <a:pt x="112" y="76"/>
                  </a:lnTo>
                  <a:lnTo>
                    <a:pt x="110" y="76"/>
                  </a:lnTo>
                  <a:lnTo>
                    <a:pt x="112" y="76"/>
                  </a:lnTo>
                  <a:lnTo>
                    <a:pt x="112" y="78"/>
                  </a:lnTo>
                  <a:lnTo>
                    <a:pt x="110" y="78"/>
                  </a:lnTo>
                  <a:lnTo>
                    <a:pt x="110" y="80"/>
                  </a:lnTo>
                  <a:lnTo>
                    <a:pt x="110" y="78"/>
                  </a:lnTo>
                  <a:lnTo>
                    <a:pt x="110" y="76"/>
                  </a:lnTo>
                  <a:lnTo>
                    <a:pt x="110" y="76"/>
                  </a:lnTo>
                  <a:lnTo>
                    <a:pt x="110" y="78"/>
                  </a:lnTo>
                  <a:lnTo>
                    <a:pt x="110" y="76"/>
                  </a:lnTo>
                  <a:lnTo>
                    <a:pt x="110" y="74"/>
                  </a:lnTo>
                  <a:lnTo>
                    <a:pt x="108" y="74"/>
                  </a:lnTo>
                  <a:lnTo>
                    <a:pt x="110" y="74"/>
                  </a:lnTo>
                  <a:lnTo>
                    <a:pt x="110" y="72"/>
                  </a:lnTo>
                  <a:lnTo>
                    <a:pt x="110" y="74"/>
                  </a:lnTo>
                  <a:lnTo>
                    <a:pt x="108" y="74"/>
                  </a:lnTo>
                  <a:lnTo>
                    <a:pt x="106" y="74"/>
                  </a:lnTo>
                  <a:lnTo>
                    <a:pt x="108" y="74"/>
                  </a:lnTo>
                  <a:lnTo>
                    <a:pt x="106" y="74"/>
                  </a:lnTo>
                  <a:lnTo>
                    <a:pt x="108" y="74"/>
                  </a:lnTo>
                  <a:lnTo>
                    <a:pt x="106" y="74"/>
                  </a:lnTo>
                  <a:lnTo>
                    <a:pt x="108" y="74"/>
                  </a:lnTo>
                  <a:lnTo>
                    <a:pt x="106" y="74"/>
                  </a:lnTo>
                  <a:lnTo>
                    <a:pt x="106" y="72"/>
                  </a:lnTo>
                  <a:lnTo>
                    <a:pt x="108" y="72"/>
                  </a:lnTo>
                  <a:lnTo>
                    <a:pt x="108" y="70"/>
                  </a:lnTo>
                  <a:lnTo>
                    <a:pt x="110" y="70"/>
                  </a:lnTo>
                  <a:lnTo>
                    <a:pt x="110" y="68"/>
                  </a:lnTo>
                  <a:lnTo>
                    <a:pt x="110" y="66"/>
                  </a:lnTo>
                  <a:lnTo>
                    <a:pt x="110" y="66"/>
                  </a:lnTo>
                  <a:lnTo>
                    <a:pt x="110" y="64"/>
                  </a:lnTo>
                  <a:lnTo>
                    <a:pt x="112" y="64"/>
                  </a:lnTo>
                  <a:lnTo>
                    <a:pt x="114" y="64"/>
                  </a:lnTo>
                  <a:lnTo>
                    <a:pt x="112" y="64"/>
                  </a:lnTo>
                  <a:lnTo>
                    <a:pt x="114" y="64"/>
                  </a:lnTo>
                  <a:lnTo>
                    <a:pt x="112" y="64"/>
                  </a:lnTo>
                  <a:lnTo>
                    <a:pt x="112" y="62"/>
                  </a:lnTo>
                  <a:lnTo>
                    <a:pt x="114" y="62"/>
                  </a:lnTo>
                  <a:lnTo>
                    <a:pt x="114" y="64"/>
                  </a:lnTo>
                  <a:lnTo>
                    <a:pt x="114" y="62"/>
                  </a:lnTo>
                  <a:lnTo>
                    <a:pt x="116" y="62"/>
                  </a:lnTo>
                  <a:lnTo>
                    <a:pt x="116" y="60"/>
                  </a:lnTo>
                  <a:lnTo>
                    <a:pt x="116" y="62"/>
                  </a:lnTo>
                  <a:lnTo>
                    <a:pt x="116" y="60"/>
                  </a:lnTo>
                  <a:lnTo>
                    <a:pt x="116" y="62"/>
                  </a:lnTo>
                  <a:lnTo>
                    <a:pt x="116" y="60"/>
                  </a:lnTo>
                  <a:lnTo>
                    <a:pt x="116" y="60"/>
                  </a:lnTo>
                  <a:lnTo>
                    <a:pt x="118" y="60"/>
                  </a:lnTo>
                  <a:lnTo>
                    <a:pt x="116" y="60"/>
                  </a:lnTo>
                  <a:lnTo>
                    <a:pt x="118" y="60"/>
                  </a:lnTo>
                  <a:lnTo>
                    <a:pt x="118" y="58"/>
                  </a:lnTo>
                  <a:lnTo>
                    <a:pt x="118" y="56"/>
                  </a:lnTo>
                  <a:lnTo>
                    <a:pt x="120" y="56"/>
                  </a:lnTo>
                  <a:lnTo>
                    <a:pt x="120" y="58"/>
                  </a:lnTo>
                  <a:lnTo>
                    <a:pt x="120" y="56"/>
                  </a:lnTo>
                  <a:lnTo>
                    <a:pt x="120" y="54"/>
                  </a:lnTo>
                  <a:lnTo>
                    <a:pt x="122" y="54"/>
                  </a:lnTo>
                  <a:lnTo>
                    <a:pt x="122" y="52"/>
                  </a:lnTo>
                  <a:lnTo>
                    <a:pt x="122" y="50"/>
                  </a:lnTo>
                  <a:lnTo>
                    <a:pt x="122" y="52"/>
                  </a:lnTo>
                  <a:lnTo>
                    <a:pt x="122" y="50"/>
                  </a:lnTo>
                  <a:lnTo>
                    <a:pt x="122" y="48"/>
                  </a:lnTo>
                  <a:lnTo>
                    <a:pt x="122" y="46"/>
                  </a:lnTo>
                  <a:lnTo>
                    <a:pt x="124" y="46"/>
                  </a:lnTo>
                  <a:lnTo>
                    <a:pt x="124" y="44"/>
                  </a:lnTo>
                  <a:lnTo>
                    <a:pt x="124" y="42"/>
                  </a:lnTo>
                  <a:lnTo>
                    <a:pt x="126" y="42"/>
                  </a:lnTo>
                  <a:lnTo>
                    <a:pt x="126" y="40"/>
                  </a:lnTo>
                  <a:lnTo>
                    <a:pt x="126" y="38"/>
                  </a:lnTo>
                  <a:lnTo>
                    <a:pt x="128" y="38"/>
                  </a:lnTo>
                  <a:lnTo>
                    <a:pt x="128" y="36"/>
                  </a:lnTo>
                  <a:lnTo>
                    <a:pt x="130" y="36"/>
                  </a:lnTo>
                  <a:lnTo>
                    <a:pt x="130" y="34"/>
                  </a:lnTo>
                  <a:lnTo>
                    <a:pt x="130" y="36"/>
                  </a:lnTo>
                  <a:lnTo>
                    <a:pt x="130" y="34"/>
                  </a:lnTo>
                  <a:lnTo>
                    <a:pt x="130" y="32"/>
                  </a:lnTo>
                  <a:lnTo>
                    <a:pt x="132" y="32"/>
                  </a:lnTo>
                  <a:lnTo>
                    <a:pt x="132" y="30"/>
                  </a:lnTo>
                  <a:lnTo>
                    <a:pt x="132" y="28"/>
                  </a:lnTo>
                  <a:lnTo>
                    <a:pt x="134" y="28"/>
                  </a:lnTo>
                  <a:lnTo>
                    <a:pt x="134" y="26"/>
                  </a:lnTo>
                  <a:lnTo>
                    <a:pt x="136" y="26"/>
                  </a:lnTo>
                  <a:lnTo>
                    <a:pt x="134" y="26"/>
                  </a:lnTo>
                  <a:lnTo>
                    <a:pt x="136" y="26"/>
                  </a:lnTo>
                  <a:lnTo>
                    <a:pt x="136" y="24"/>
                  </a:lnTo>
                  <a:lnTo>
                    <a:pt x="136" y="26"/>
                  </a:lnTo>
                  <a:lnTo>
                    <a:pt x="136" y="24"/>
                  </a:lnTo>
                  <a:lnTo>
                    <a:pt x="138" y="24"/>
                  </a:lnTo>
                  <a:lnTo>
                    <a:pt x="138" y="22"/>
                  </a:lnTo>
                  <a:lnTo>
                    <a:pt x="138" y="24"/>
                  </a:lnTo>
                  <a:lnTo>
                    <a:pt x="138" y="22"/>
                  </a:lnTo>
                  <a:lnTo>
                    <a:pt x="138" y="24"/>
                  </a:lnTo>
                  <a:lnTo>
                    <a:pt x="138" y="22"/>
                  </a:lnTo>
                  <a:lnTo>
                    <a:pt x="140" y="22"/>
                  </a:lnTo>
                  <a:lnTo>
                    <a:pt x="140" y="20"/>
                  </a:lnTo>
                  <a:lnTo>
                    <a:pt x="142" y="20"/>
                  </a:lnTo>
                  <a:lnTo>
                    <a:pt x="142" y="18"/>
                  </a:lnTo>
                  <a:lnTo>
                    <a:pt x="144" y="18"/>
                  </a:lnTo>
                  <a:lnTo>
                    <a:pt x="144" y="16"/>
                  </a:lnTo>
                  <a:lnTo>
                    <a:pt x="144" y="18"/>
                  </a:lnTo>
                  <a:lnTo>
                    <a:pt x="146" y="18"/>
                  </a:lnTo>
                  <a:lnTo>
                    <a:pt x="144" y="18"/>
                  </a:lnTo>
                  <a:lnTo>
                    <a:pt x="146" y="18"/>
                  </a:lnTo>
                  <a:lnTo>
                    <a:pt x="146" y="16"/>
                  </a:lnTo>
                  <a:lnTo>
                    <a:pt x="148" y="16"/>
                  </a:lnTo>
                  <a:lnTo>
                    <a:pt x="148" y="14"/>
                  </a:lnTo>
                  <a:lnTo>
                    <a:pt x="146" y="14"/>
                  </a:lnTo>
                  <a:lnTo>
                    <a:pt x="148" y="14"/>
                  </a:lnTo>
                  <a:lnTo>
                    <a:pt x="148" y="12"/>
                  </a:lnTo>
                  <a:lnTo>
                    <a:pt x="150" y="12"/>
                  </a:lnTo>
                  <a:close/>
                  <a:moveTo>
                    <a:pt x="134" y="26"/>
                  </a:moveTo>
                  <a:lnTo>
                    <a:pt x="134" y="28"/>
                  </a:lnTo>
                  <a:lnTo>
                    <a:pt x="134" y="26"/>
                  </a:lnTo>
                  <a:close/>
                  <a:moveTo>
                    <a:pt x="114" y="70"/>
                  </a:moveTo>
                  <a:lnTo>
                    <a:pt x="114" y="72"/>
                  </a:lnTo>
                  <a:lnTo>
                    <a:pt x="114" y="70"/>
                  </a:lnTo>
                  <a:lnTo>
                    <a:pt x="114" y="68"/>
                  </a:lnTo>
                  <a:lnTo>
                    <a:pt x="114" y="70"/>
                  </a:lnTo>
                  <a:close/>
                  <a:moveTo>
                    <a:pt x="116" y="74"/>
                  </a:moveTo>
                  <a:lnTo>
                    <a:pt x="116" y="76"/>
                  </a:lnTo>
                  <a:lnTo>
                    <a:pt x="116" y="74"/>
                  </a:lnTo>
                  <a:close/>
                  <a:moveTo>
                    <a:pt x="114" y="86"/>
                  </a:moveTo>
                  <a:lnTo>
                    <a:pt x="114" y="88"/>
                  </a:lnTo>
                  <a:lnTo>
                    <a:pt x="114" y="86"/>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36" name="Freeform 3181">
              <a:extLst>
                <a:ext uri="{FF2B5EF4-FFF2-40B4-BE49-F238E27FC236}">
                  <a16:creationId xmlns:a16="http://schemas.microsoft.com/office/drawing/2014/main" id="{67C604B1-476C-2C73-6425-1B091A58B9E0}"/>
                </a:ext>
              </a:extLst>
            </p:cNvPr>
            <p:cNvSpPr>
              <a:spLocks/>
            </p:cNvSpPr>
            <p:nvPr/>
          </p:nvSpPr>
          <p:spPr bwMode="auto">
            <a:xfrm rot="21201035">
              <a:off x="5582868" y="2871052"/>
              <a:ext cx="483369" cy="302651"/>
            </a:xfrm>
            <a:custGeom>
              <a:avLst/>
              <a:gdLst>
                <a:gd name="T0" fmla="*/ 30 w 244"/>
                <a:gd name="T1" fmla="*/ 36 h 162"/>
                <a:gd name="T2" fmla="*/ 40 w 244"/>
                <a:gd name="T3" fmla="*/ 36 h 162"/>
                <a:gd name="T4" fmla="*/ 52 w 244"/>
                <a:gd name="T5" fmla="*/ 34 h 162"/>
                <a:gd name="T6" fmla="*/ 66 w 244"/>
                <a:gd name="T7" fmla="*/ 34 h 162"/>
                <a:gd name="T8" fmla="*/ 78 w 244"/>
                <a:gd name="T9" fmla="*/ 30 h 162"/>
                <a:gd name="T10" fmla="*/ 90 w 244"/>
                <a:gd name="T11" fmla="*/ 28 h 162"/>
                <a:gd name="T12" fmla="*/ 100 w 244"/>
                <a:gd name="T13" fmla="*/ 24 h 162"/>
                <a:gd name="T14" fmla="*/ 112 w 244"/>
                <a:gd name="T15" fmla="*/ 22 h 162"/>
                <a:gd name="T16" fmla="*/ 126 w 244"/>
                <a:gd name="T17" fmla="*/ 18 h 162"/>
                <a:gd name="T18" fmla="*/ 136 w 244"/>
                <a:gd name="T19" fmla="*/ 16 h 162"/>
                <a:gd name="T20" fmla="*/ 148 w 244"/>
                <a:gd name="T21" fmla="*/ 12 h 162"/>
                <a:gd name="T22" fmla="*/ 162 w 244"/>
                <a:gd name="T23" fmla="*/ 10 h 162"/>
                <a:gd name="T24" fmla="*/ 176 w 244"/>
                <a:gd name="T25" fmla="*/ 6 h 162"/>
                <a:gd name="T26" fmla="*/ 186 w 244"/>
                <a:gd name="T27" fmla="*/ 4 h 162"/>
                <a:gd name="T28" fmla="*/ 196 w 244"/>
                <a:gd name="T29" fmla="*/ 0 h 162"/>
                <a:gd name="T30" fmla="*/ 206 w 244"/>
                <a:gd name="T31" fmla="*/ 6 h 162"/>
                <a:gd name="T32" fmla="*/ 210 w 244"/>
                <a:gd name="T33" fmla="*/ 12 h 162"/>
                <a:gd name="T34" fmla="*/ 212 w 244"/>
                <a:gd name="T35" fmla="*/ 20 h 162"/>
                <a:gd name="T36" fmla="*/ 218 w 244"/>
                <a:gd name="T37" fmla="*/ 24 h 162"/>
                <a:gd name="T38" fmla="*/ 228 w 244"/>
                <a:gd name="T39" fmla="*/ 24 h 162"/>
                <a:gd name="T40" fmla="*/ 226 w 244"/>
                <a:gd name="T41" fmla="*/ 32 h 162"/>
                <a:gd name="T42" fmla="*/ 224 w 244"/>
                <a:gd name="T43" fmla="*/ 42 h 162"/>
                <a:gd name="T44" fmla="*/ 220 w 244"/>
                <a:gd name="T45" fmla="*/ 48 h 162"/>
                <a:gd name="T46" fmla="*/ 224 w 244"/>
                <a:gd name="T47" fmla="*/ 54 h 162"/>
                <a:gd name="T48" fmla="*/ 220 w 244"/>
                <a:gd name="T49" fmla="*/ 64 h 162"/>
                <a:gd name="T50" fmla="*/ 220 w 244"/>
                <a:gd name="T51" fmla="*/ 70 h 162"/>
                <a:gd name="T52" fmla="*/ 228 w 244"/>
                <a:gd name="T53" fmla="*/ 76 h 162"/>
                <a:gd name="T54" fmla="*/ 232 w 244"/>
                <a:gd name="T55" fmla="*/ 80 h 162"/>
                <a:gd name="T56" fmla="*/ 242 w 244"/>
                <a:gd name="T57" fmla="*/ 84 h 162"/>
                <a:gd name="T58" fmla="*/ 242 w 244"/>
                <a:gd name="T59" fmla="*/ 90 h 162"/>
                <a:gd name="T60" fmla="*/ 234 w 244"/>
                <a:gd name="T61" fmla="*/ 100 h 162"/>
                <a:gd name="T62" fmla="*/ 230 w 244"/>
                <a:gd name="T63" fmla="*/ 108 h 162"/>
                <a:gd name="T64" fmla="*/ 222 w 244"/>
                <a:gd name="T65" fmla="*/ 112 h 162"/>
                <a:gd name="T66" fmla="*/ 212 w 244"/>
                <a:gd name="T67" fmla="*/ 118 h 162"/>
                <a:gd name="T68" fmla="*/ 204 w 244"/>
                <a:gd name="T69" fmla="*/ 124 h 162"/>
                <a:gd name="T70" fmla="*/ 192 w 244"/>
                <a:gd name="T71" fmla="*/ 126 h 162"/>
                <a:gd name="T72" fmla="*/ 174 w 244"/>
                <a:gd name="T73" fmla="*/ 130 h 162"/>
                <a:gd name="T74" fmla="*/ 162 w 244"/>
                <a:gd name="T75" fmla="*/ 132 h 162"/>
                <a:gd name="T76" fmla="*/ 148 w 244"/>
                <a:gd name="T77" fmla="*/ 136 h 162"/>
                <a:gd name="T78" fmla="*/ 136 w 244"/>
                <a:gd name="T79" fmla="*/ 138 h 162"/>
                <a:gd name="T80" fmla="*/ 124 w 244"/>
                <a:gd name="T81" fmla="*/ 140 h 162"/>
                <a:gd name="T82" fmla="*/ 110 w 244"/>
                <a:gd name="T83" fmla="*/ 144 h 162"/>
                <a:gd name="T84" fmla="*/ 96 w 244"/>
                <a:gd name="T85" fmla="*/ 146 h 162"/>
                <a:gd name="T86" fmla="*/ 88 w 244"/>
                <a:gd name="T87" fmla="*/ 150 h 162"/>
                <a:gd name="T88" fmla="*/ 74 w 244"/>
                <a:gd name="T89" fmla="*/ 152 h 162"/>
                <a:gd name="T90" fmla="*/ 60 w 244"/>
                <a:gd name="T91" fmla="*/ 154 h 162"/>
                <a:gd name="T92" fmla="*/ 44 w 244"/>
                <a:gd name="T93" fmla="*/ 158 h 162"/>
                <a:gd name="T94" fmla="*/ 34 w 244"/>
                <a:gd name="T95" fmla="*/ 160 h 162"/>
                <a:gd name="T96" fmla="*/ 22 w 244"/>
                <a:gd name="T97" fmla="*/ 160 h 162"/>
                <a:gd name="T98" fmla="*/ 18 w 244"/>
                <a:gd name="T99" fmla="*/ 148 h 162"/>
                <a:gd name="T100" fmla="*/ 16 w 244"/>
                <a:gd name="T101" fmla="*/ 136 h 162"/>
                <a:gd name="T102" fmla="*/ 14 w 244"/>
                <a:gd name="T103" fmla="*/ 124 h 162"/>
                <a:gd name="T104" fmla="*/ 12 w 244"/>
                <a:gd name="T105" fmla="*/ 112 h 162"/>
                <a:gd name="T106" fmla="*/ 10 w 244"/>
                <a:gd name="T107" fmla="*/ 98 h 162"/>
                <a:gd name="T108" fmla="*/ 8 w 244"/>
                <a:gd name="T109" fmla="*/ 86 h 162"/>
                <a:gd name="T110" fmla="*/ 6 w 244"/>
                <a:gd name="T111" fmla="*/ 74 h 162"/>
                <a:gd name="T112" fmla="*/ 2 w 244"/>
                <a:gd name="T113" fmla="*/ 64 h 162"/>
                <a:gd name="T114" fmla="*/ 0 w 244"/>
                <a:gd name="T115" fmla="*/ 50 h 162"/>
                <a:gd name="T116" fmla="*/ 6 w 244"/>
                <a:gd name="T117" fmla="*/ 42 h 162"/>
                <a:gd name="T118" fmla="*/ 12 w 244"/>
                <a:gd name="T119" fmla="*/ 34 h 162"/>
                <a:gd name="T120" fmla="*/ 14 w 244"/>
                <a:gd name="T121" fmla="*/ 34 h 162"/>
                <a:gd name="T122" fmla="*/ 16 w 244"/>
                <a:gd name="T123" fmla="*/ 34 h 162"/>
                <a:gd name="T124" fmla="*/ 20 w 244"/>
                <a:gd name="T125" fmla="*/ 3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162">
                  <a:moveTo>
                    <a:pt x="26" y="26"/>
                  </a:moveTo>
                  <a:lnTo>
                    <a:pt x="28" y="28"/>
                  </a:lnTo>
                  <a:lnTo>
                    <a:pt x="28" y="30"/>
                  </a:lnTo>
                  <a:lnTo>
                    <a:pt x="28" y="32"/>
                  </a:lnTo>
                  <a:lnTo>
                    <a:pt x="28" y="34"/>
                  </a:lnTo>
                  <a:lnTo>
                    <a:pt x="28" y="34"/>
                  </a:lnTo>
                  <a:lnTo>
                    <a:pt x="30" y="36"/>
                  </a:lnTo>
                  <a:lnTo>
                    <a:pt x="30" y="38"/>
                  </a:lnTo>
                  <a:lnTo>
                    <a:pt x="32" y="38"/>
                  </a:lnTo>
                  <a:lnTo>
                    <a:pt x="34" y="38"/>
                  </a:lnTo>
                  <a:lnTo>
                    <a:pt x="36" y="38"/>
                  </a:lnTo>
                  <a:lnTo>
                    <a:pt x="38" y="38"/>
                  </a:lnTo>
                  <a:lnTo>
                    <a:pt x="38" y="36"/>
                  </a:lnTo>
                  <a:lnTo>
                    <a:pt x="40" y="36"/>
                  </a:lnTo>
                  <a:lnTo>
                    <a:pt x="40" y="36"/>
                  </a:lnTo>
                  <a:lnTo>
                    <a:pt x="42" y="36"/>
                  </a:lnTo>
                  <a:lnTo>
                    <a:pt x="44" y="36"/>
                  </a:lnTo>
                  <a:lnTo>
                    <a:pt x="46" y="34"/>
                  </a:lnTo>
                  <a:lnTo>
                    <a:pt x="48" y="34"/>
                  </a:lnTo>
                  <a:lnTo>
                    <a:pt x="50" y="34"/>
                  </a:lnTo>
                  <a:lnTo>
                    <a:pt x="52" y="34"/>
                  </a:lnTo>
                  <a:lnTo>
                    <a:pt x="54" y="34"/>
                  </a:lnTo>
                  <a:lnTo>
                    <a:pt x="56" y="34"/>
                  </a:lnTo>
                  <a:lnTo>
                    <a:pt x="58" y="34"/>
                  </a:lnTo>
                  <a:lnTo>
                    <a:pt x="60" y="34"/>
                  </a:lnTo>
                  <a:lnTo>
                    <a:pt x="62" y="34"/>
                  </a:lnTo>
                  <a:lnTo>
                    <a:pt x="64" y="34"/>
                  </a:lnTo>
                  <a:lnTo>
                    <a:pt x="66" y="34"/>
                  </a:lnTo>
                  <a:lnTo>
                    <a:pt x="66" y="32"/>
                  </a:lnTo>
                  <a:lnTo>
                    <a:pt x="68" y="32"/>
                  </a:lnTo>
                  <a:lnTo>
                    <a:pt x="70" y="32"/>
                  </a:lnTo>
                  <a:lnTo>
                    <a:pt x="72" y="32"/>
                  </a:lnTo>
                  <a:lnTo>
                    <a:pt x="74" y="32"/>
                  </a:lnTo>
                  <a:lnTo>
                    <a:pt x="76" y="30"/>
                  </a:lnTo>
                  <a:lnTo>
                    <a:pt x="78" y="30"/>
                  </a:lnTo>
                  <a:lnTo>
                    <a:pt x="80" y="30"/>
                  </a:lnTo>
                  <a:lnTo>
                    <a:pt x="82" y="30"/>
                  </a:lnTo>
                  <a:lnTo>
                    <a:pt x="84" y="28"/>
                  </a:lnTo>
                  <a:lnTo>
                    <a:pt x="86" y="28"/>
                  </a:lnTo>
                  <a:lnTo>
                    <a:pt x="88" y="28"/>
                  </a:lnTo>
                  <a:lnTo>
                    <a:pt x="88" y="28"/>
                  </a:lnTo>
                  <a:lnTo>
                    <a:pt x="90" y="28"/>
                  </a:lnTo>
                  <a:lnTo>
                    <a:pt x="90" y="26"/>
                  </a:lnTo>
                  <a:lnTo>
                    <a:pt x="92" y="26"/>
                  </a:lnTo>
                  <a:lnTo>
                    <a:pt x="94" y="26"/>
                  </a:lnTo>
                  <a:lnTo>
                    <a:pt x="96" y="26"/>
                  </a:lnTo>
                  <a:lnTo>
                    <a:pt x="98" y="26"/>
                  </a:lnTo>
                  <a:lnTo>
                    <a:pt x="100" y="26"/>
                  </a:lnTo>
                  <a:lnTo>
                    <a:pt x="100" y="24"/>
                  </a:lnTo>
                  <a:lnTo>
                    <a:pt x="102" y="24"/>
                  </a:lnTo>
                  <a:lnTo>
                    <a:pt x="104" y="24"/>
                  </a:lnTo>
                  <a:lnTo>
                    <a:pt x="106" y="24"/>
                  </a:lnTo>
                  <a:lnTo>
                    <a:pt x="108" y="24"/>
                  </a:lnTo>
                  <a:lnTo>
                    <a:pt x="108" y="22"/>
                  </a:lnTo>
                  <a:lnTo>
                    <a:pt x="110" y="22"/>
                  </a:lnTo>
                  <a:lnTo>
                    <a:pt x="112" y="22"/>
                  </a:lnTo>
                  <a:lnTo>
                    <a:pt x="114" y="22"/>
                  </a:lnTo>
                  <a:lnTo>
                    <a:pt x="116" y="22"/>
                  </a:lnTo>
                  <a:lnTo>
                    <a:pt x="120" y="20"/>
                  </a:lnTo>
                  <a:lnTo>
                    <a:pt x="122" y="20"/>
                  </a:lnTo>
                  <a:lnTo>
                    <a:pt x="124" y="20"/>
                  </a:lnTo>
                  <a:lnTo>
                    <a:pt x="126" y="20"/>
                  </a:lnTo>
                  <a:lnTo>
                    <a:pt x="126" y="18"/>
                  </a:lnTo>
                  <a:lnTo>
                    <a:pt x="128" y="18"/>
                  </a:lnTo>
                  <a:lnTo>
                    <a:pt x="130" y="18"/>
                  </a:lnTo>
                  <a:lnTo>
                    <a:pt x="132" y="18"/>
                  </a:lnTo>
                  <a:lnTo>
                    <a:pt x="134" y="18"/>
                  </a:lnTo>
                  <a:lnTo>
                    <a:pt x="134" y="16"/>
                  </a:lnTo>
                  <a:lnTo>
                    <a:pt x="136" y="16"/>
                  </a:lnTo>
                  <a:lnTo>
                    <a:pt x="136" y="16"/>
                  </a:lnTo>
                  <a:lnTo>
                    <a:pt x="138" y="16"/>
                  </a:lnTo>
                  <a:lnTo>
                    <a:pt x="140" y="16"/>
                  </a:lnTo>
                  <a:lnTo>
                    <a:pt x="142" y="14"/>
                  </a:lnTo>
                  <a:lnTo>
                    <a:pt x="144" y="14"/>
                  </a:lnTo>
                  <a:lnTo>
                    <a:pt x="146" y="14"/>
                  </a:lnTo>
                  <a:lnTo>
                    <a:pt x="148" y="14"/>
                  </a:lnTo>
                  <a:lnTo>
                    <a:pt x="148" y="12"/>
                  </a:lnTo>
                  <a:lnTo>
                    <a:pt x="150" y="12"/>
                  </a:lnTo>
                  <a:lnTo>
                    <a:pt x="152" y="12"/>
                  </a:lnTo>
                  <a:lnTo>
                    <a:pt x="154" y="12"/>
                  </a:lnTo>
                  <a:lnTo>
                    <a:pt x="156" y="12"/>
                  </a:lnTo>
                  <a:lnTo>
                    <a:pt x="158" y="12"/>
                  </a:lnTo>
                  <a:lnTo>
                    <a:pt x="158" y="10"/>
                  </a:lnTo>
                  <a:lnTo>
                    <a:pt x="162" y="10"/>
                  </a:lnTo>
                  <a:lnTo>
                    <a:pt x="164" y="10"/>
                  </a:lnTo>
                  <a:lnTo>
                    <a:pt x="166" y="8"/>
                  </a:lnTo>
                  <a:lnTo>
                    <a:pt x="168" y="8"/>
                  </a:lnTo>
                  <a:lnTo>
                    <a:pt x="170" y="8"/>
                  </a:lnTo>
                  <a:lnTo>
                    <a:pt x="172" y="8"/>
                  </a:lnTo>
                  <a:lnTo>
                    <a:pt x="174" y="6"/>
                  </a:lnTo>
                  <a:lnTo>
                    <a:pt x="176" y="6"/>
                  </a:lnTo>
                  <a:lnTo>
                    <a:pt x="178" y="6"/>
                  </a:lnTo>
                  <a:lnTo>
                    <a:pt x="180" y="6"/>
                  </a:lnTo>
                  <a:lnTo>
                    <a:pt x="182" y="6"/>
                  </a:lnTo>
                  <a:lnTo>
                    <a:pt x="182" y="4"/>
                  </a:lnTo>
                  <a:lnTo>
                    <a:pt x="184" y="4"/>
                  </a:lnTo>
                  <a:lnTo>
                    <a:pt x="184" y="4"/>
                  </a:lnTo>
                  <a:lnTo>
                    <a:pt x="186" y="4"/>
                  </a:lnTo>
                  <a:lnTo>
                    <a:pt x="186" y="2"/>
                  </a:lnTo>
                  <a:lnTo>
                    <a:pt x="188" y="2"/>
                  </a:lnTo>
                  <a:lnTo>
                    <a:pt x="190" y="2"/>
                  </a:lnTo>
                  <a:lnTo>
                    <a:pt x="192" y="2"/>
                  </a:lnTo>
                  <a:lnTo>
                    <a:pt x="194" y="2"/>
                  </a:lnTo>
                  <a:lnTo>
                    <a:pt x="194" y="0"/>
                  </a:lnTo>
                  <a:lnTo>
                    <a:pt x="196" y="0"/>
                  </a:lnTo>
                  <a:lnTo>
                    <a:pt x="196" y="2"/>
                  </a:lnTo>
                  <a:lnTo>
                    <a:pt x="198" y="2"/>
                  </a:lnTo>
                  <a:lnTo>
                    <a:pt x="200" y="4"/>
                  </a:lnTo>
                  <a:lnTo>
                    <a:pt x="200" y="6"/>
                  </a:lnTo>
                  <a:lnTo>
                    <a:pt x="202" y="6"/>
                  </a:lnTo>
                  <a:lnTo>
                    <a:pt x="204" y="6"/>
                  </a:lnTo>
                  <a:lnTo>
                    <a:pt x="206" y="6"/>
                  </a:lnTo>
                  <a:lnTo>
                    <a:pt x="208" y="6"/>
                  </a:lnTo>
                  <a:lnTo>
                    <a:pt x="208" y="8"/>
                  </a:lnTo>
                  <a:lnTo>
                    <a:pt x="210" y="8"/>
                  </a:lnTo>
                  <a:lnTo>
                    <a:pt x="208" y="8"/>
                  </a:lnTo>
                  <a:lnTo>
                    <a:pt x="208" y="10"/>
                  </a:lnTo>
                  <a:lnTo>
                    <a:pt x="210" y="10"/>
                  </a:lnTo>
                  <a:lnTo>
                    <a:pt x="210" y="12"/>
                  </a:lnTo>
                  <a:lnTo>
                    <a:pt x="212" y="12"/>
                  </a:lnTo>
                  <a:lnTo>
                    <a:pt x="210" y="12"/>
                  </a:lnTo>
                  <a:lnTo>
                    <a:pt x="210" y="14"/>
                  </a:lnTo>
                  <a:lnTo>
                    <a:pt x="212" y="14"/>
                  </a:lnTo>
                  <a:lnTo>
                    <a:pt x="212" y="16"/>
                  </a:lnTo>
                  <a:lnTo>
                    <a:pt x="212" y="18"/>
                  </a:lnTo>
                  <a:lnTo>
                    <a:pt x="212" y="20"/>
                  </a:lnTo>
                  <a:lnTo>
                    <a:pt x="214" y="20"/>
                  </a:lnTo>
                  <a:lnTo>
                    <a:pt x="216" y="20"/>
                  </a:lnTo>
                  <a:lnTo>
                    <a:pt x="216" y="22"/>
                  </a:lnTo>
                  <a:lnTo>
                    <a:pt x="214" y="22"/>
                  </a:lnTo>
                  <a:lnTo>
                    <a:pt x="216" y="22"/>
                  </a:lnTo>
                  <a:lnTo>
                    <a:pt x="218" y="22"/>
                  </a:lnTo>
                  <a:lnTo>
                    <a:pt x="218" y="24"/>
                  </a:lnTo>
                  <a:lnTo>
                    <a:pt x="220" y="24"/>
                  </a:lnTo>
                  <a:lnTo>
                    <a:pt x="222" y="24"/>
                  </a:lnTo>
                  <a:lnTo>
                    <a:pt x="222" y="26"/>
                  </a:lnTo>
                  <a:lnTo>
                    <a:pt x="222" y="24"/>
                  </a:lnTo>
                  <a:lnTo>
                    <a:pt x="224" y="24"/>
                  </a:lnTo>
                  <a:lnTo>
                    <a:pt x="226" y="24"/>
                  </a:lnTo>
                  <a:lnTo>
                    <a:pt x="228" y="24"/>
                  </a:lnTo>
                  <a:lnTo>
                    <a:pt x="228" y="26"/>
                  </a:lnTo>
                  <a:lnTo>
                    <a:pt x="230" y="26"/>
                  </a:lnTo>
                  <a:lnTo>
                    <a:pt x="230" y="28"/>
                  </a:lnTo>
                  <a:lnTo>
                    <a:pt x="228" y="28"/>
                  </a:lnTo>
                  <a:lnTo>
                    <a:pt x="228" y="30"/>
                  </a:lnTo>
                  <a:lnTo>
                    <a:pt x="228" y="32"/>
                  </a:lnTo>
                  <a:lnTo>
                    <a:pt x="226" y="32"/>
                  </a:lnTo>
                  <a:lnTo>
                    <a:pt x="226" y="34"/>
                  </a:lnTo>
                  <a:lnTo>
                    <a:pt x="226" y="34"/>
                  </a:lnTo>
                  <a:lnTo>
                    <a:pt x="226" y="36"/>
                  </a:lnTo>
                  <a:lnTo>
                    <a:pt x="226" y="38"/>
                  </a:lnTo>
                  <a:lnTo>
                    <a:pt x="224" y="38"/>
                  </a:lnTo>
                  <a:lnTo>
                    <a:pt x="224" y="40"/>
                  </a:lnTo>
                  <a:lnTo>
                    <a:pt x="224" y="42"/>
                  </a:lnTo>
                  <a:lnTo>
                    <a:pt x="222" y="42"/>
                  </a:lnTo>
                  <a:lnTo>
                    <a:pt x="224" y="42"/>
                  </a:lnTo>
                  <a:lnTo>
                    <a:pt x="224" y="44"/>
                  </a:lnTo>
                  <a:lnTo>
                    <a:pt x="222" y="44"/>
                  </a:lnTo>
                  <a:lnTo>
                    <a:pt x="222" y="46"/>
                  </a:lnTo>
                  <a:lnTo>
                    <a:pt x="220" y="46"/>
                  </a:lnTo>
                  <a:lnTo>
                    <a:pt x="220" y="48"/>
                  </a:lnTo>
                  <a:lnTo>
                    <a:pt x="218" y="48"/>
                  </a:lnTo>
                  <a:lnTo>
                    <a:pt x="218" y="50"/>
                  </a:lnTo>
                  <a:lnTo>
                    <a:pt x="220" y="50"/>
                  </a:lnTo>
                  <a:lnTo>
                    <a:pt x="220" y="52"/>
                  </a:lnTo>
                  <a:lnTo>
                    <a:pt x="222" y="52"/>
                  </a:lnTo>
                  <a:lnTo>
                    <a:pt x="222" y="54"/>
                  </a:lnTo>
                  <a:lnTo>
                    <a:pt x="224" y="54"/>
                  </a:lnTo>
                  <a:lnTo>
                    <a:pt x="224" y="56"/>
                  </a:lnTo>
                  <a:lnTo>
                    <a:pt x="222" y="56"/>
                  </a:lnTo>
                  <a:lnTo>
                    <a:pt x="222" y="58"/>
                  </a:lnTo>
                  <a:lnTo>
                    <a:pt x="222" y="60"/>
                  </a:lnTo>
                  <a:lnTo>
                    <a:pt x="220" y="60"/>
                  </a:lnTo>
                  <a:lnTo>
                    <a:pt x="220" y="62"/>
                  </a:lnTo>
                  <a:lnTo>
                    <a:pt x="220" y="64"/>
                  </a:lnTo>
                  <a:lnTo>
                    <a:pt x="220" y="66"/>
                  </a:lnTo>
                  <a:lnTo>
                    <a:pt x="222" y="66"/>
                  </a:lnTo>
                  <a:lnTo>
                    <a:pt x="220" y="66"/>
                  </a:lnTo>
                  <a:lnTo>
                    <a:pt x="220" y="68"/>
                  </a:lnTo>
                  <a:lnTo>
                    <a:pt x="222" y="68"/>
                  </a:lnTo>
                  <a:lnTo>
                    <a:pt x="222" y="70"/>
                  </a:lnTo>
                  <a:lnTo>
                    <a:pt x="220" y="70"/>
                  </a:lnTo>
                  <a:lnTo>
                    <a:pt x="222" y="70"/>
                  </a:lnTo>
                  <a:lnTo>
                    <a:pt x="222" y="72"/>
                  </a:lnTo>
                  <a:lnTo>
                    <a:pt x="224" y="72"/>
                  </a:lnTo>
                  <a:lnTo>
                    <a:pt x="226" y="72"/>
                  </a:lnTo>
                  <a:lnTo>
                    <a:pt x="228" y="72"/>
                  </a:lnTo>
                  <a:lnTo>
                    <a:pt x="228" y="74"/>
                  </a:lnTo>
                  <a:lnTo>
                    <a:pt x="228" y="76"/>
                  </a:lnTo>
                  <a:lnTo>
                    <a:pt x="228" y="78"/>
                  </a:lnTo>
                  <a:lnTo>
                    <a:pt x="230" y="78"/>
                  </a:lnTo>
                  <a:lnTo>
                    <a:pt x="230" y="80"/>
                  </a:lnTo>
                  <a:lnTo>
                    <a:pt x="232" y="80"/>
                  </a:lnTo>
                  <a:lnTo>
                    <a:pt x="232" y="78"/>
                  </a:lnTo>
                  <a:lnTo>
                    <a:pt x="232" y="78"/>
                  </a:lnTo>
                  <a:lnTo>
                    <a:pt x="232" y="80"/>
                  </a:lnTo>
                  <a:lnTo>
                    <a:pt x="234" y="82"/>
                  </a:lnTo>
                  <a:lnTo>
                    <a:pt x="236" y="82"/>
                  </a:lnTo>
                  <a:lnTo>
                    <a:pt x="236" y="82"/>
                  </a:lnTo>
                  <a:lnTo>
                    <a:pt x="238" y="82"/>
                  </a:lnTo>
                  <a:lnTo>
                    <a:pt x="238" y="84"/>
                  </a:lnTo>
                  <a:lnTo>
                    <a:pt x="240" y="84"/>
                  </a:lnTo>
                  <a:lnTo>
                    <a:pt x="242" y="84"/>
                  </a:lnTo>
                  <a:lnTo>
                    <a:pt x="242" y="86"/>
                  </a:lnTo>
                  <a:lnTo>
                    <a:pt x="244" y="86"/>
                  </a:lnTo>
                  <a:lnTo>
                    <a:pt x="244" y="88"/>
                  </a:lnTo>
                  <a:lnTo>
                    <a:pt x="244" y="90"/>
                  </a:lnTo>
                  <a:lnTo>
                    <a:pt x="242" y="90"/>
                  </a:lnTo>
                  <a:lnTo>
                    <a:pt x="240" y="90"/>
                  </a:lnTo>
                  <a:lnTo>
                    <a:pt x="242" y="90"/>
                  </a:lnTo>
                  <a:lnTo>
                    <a:pt x="240" y="92"/>
                  </a:lnTo>
                  <a:lnTo>
                    <a:pt x="238" y="94"/>
                  </a:lnTo>
                  <a:lnTo>
                    <a:pt x="236" y="94"/>
                  </a:lnTo>
                  <a:lnTo>
                    <a:pt x="236" y="96"/>
                  </a:lnTo>
                  <a:lnTo>
                    <a:pt x="236" y="98"/>
                  </a:lnTo>
                  <a:lnTo>
                    <a:pt x="234" y="98"/>
                  </a:lnTo>
                  <a:lnTo>
                    <a:pt x="234" y="100"/>
                  </a:lnTo>
                  <a:lnTo>
                    <a:pt x="232" y="100"/>
                  </a:lnTo>
                  <a:lnTo>
                    <a:pt x="232" y="102"/>
                  </a:lnTo>
                  <a:lnTo>
                    <a:pt x="232" y="104"/>
                  </a:lnTo>
                  <a:lnTo>
                    <a:pt x="232" y="106"/>
                  </a:lnTo>
                  <a:lnTo>
                    <a:pt x="232" y="106"/>
                  </a:lnTo>
                  <a:lnTo>
                    <a:pt x="232" y="108"/>
                  </a:lnTo>
                  <a:lnTo>
                    <a:pt x="230" y="108"/>
                  </a:lnTo>
                  <a:lnTo>
                    <a:pt x="228" y="110"/>
                  </a:lnTo>
                  <a:lnTo>
                    <a:pt x="226" y="110"/>
                  </a:lnTo>
                  <a:lnTo>
                    <a:pt x="226" y="112"/>
                  </a:lnTo>
                  <a:lnTo>
                    <a:pt x="224" y="112"/>
                  </a:lnTo>
                  <a:lnTo>
                    <a:pt x="224" y="114"/>
                  </a:lnTo>
                  <a:lnTo>
                    <a:pt x="224" y="112"/>
                  </a:lnTo>
                  <a:lnTo>
                    <a:pt x="222" y="112"/>
                  </a:lnTo>
                  <a:lnTo>
                    <a:pt x="220" y="112"/>
                  </a:lnTo>
                  <a:lnTo>
                    <a:pt x="218" y="112"/>
                  </a:lnTo>
                  <a:lnTo>
                    <a:pt x="216" y="112"/>
                  </a:lnTo>
                  <a:lnTo>
                    <a:pt x="216" y="114"/>
                  </a:lnTo>
                  <a:lnTo>
                    <a:pt x="214" y="114"/>
                  </a:lnTo>
                  <a:lnTo>
                    <a:pt x="212" y="116"/>
                  </a:lnTo>
                  <a:lnTo>
                    <a:pt x="212" y="118"/>
                  </a:lnTo>
                  <a:lnTo>
                    <a:pt x="210" y="118"/>
                  </a:lnTo>
                  <a:lnTo>
                    <a:pt x="210" y="120"/>
                  </a:lnTo>
                  <a:lnTo>
                    <a:pt x="210" y="122"/>
                  </a:lnTo>
                  <a:lnTo>
                    <a:pt x="208" y="122"/>
                  </a:lnTo>
                  <a:lnTo>
                    <a:pt x="206" y="122"/>
                  </a:lnTo>
                  <a:lnTo>
                    <a:pt x="204" y="122"/>
                  </a:lnTo>
                  <a:lnTo>
                    <a:pt x="204" y="124"/>
                  </a:lnTo>
                  <a:lnTo>
                    <a:pt x="202" y="124"/>
                  </a:lnTo>
                  <a:lnTo>
                    <a:pt x="200" y="124"/>
                  </a:lnTo>
                  <a:lnTo>
                    <a:pt x="198" y="124"/>
                  </a:lnTo>
                  <a:lnTo>
                    <a:pt x="196" y="124"/>
                  </a:lnTo>
                  <a:lnTo>
                    <a:pt x="196" y="126"/>
                  </a:lnTo>
                  <a:lnTo>
                    <a:pt x="194" y="126"/>
                  </a:lnTo>
                  <a:lnTo>
                    <a:pt x="192" y="126"/>
                  </a:lnTo>
                  <a:lnTo>
                    <a:pt x="190" y="126"/>
                  </a:lnTo>
                  <a:lnTo>
                    <a:pt x="184" y="128"/>
                  </a:lnTo>
                  <a:lnTo>
                    <a:pt x="182" y="130"/>
                  </a:lnTo>
                  <a:lnTo>
                    <a:pt x="180" y="130"/>
                  </a:lnTo>
                  <a:lnTo>
                    <a:pt x="178" y="130"/>
                  </a:lnTo>
                  <a:lnTo>
                    <a:pt x="176" y="130"/>
                  </a:lnTo>
                  <a:lnTo>
                    <a:pt x="174" y="130"/>
                  </a:lnTo>
                  <a:lnTo>
                    <a:pt x="174" y="130"/>
                  </a:lnTo>
                  <a:lnTo>
                    <a:pt x="172" y="130"/>
                  </a:lnTo>
                  <a:lnTo>
                    <a:pt x="170" y="130"/>
                  </a:lnTo>
                  <a:lnTo>
                    <a:pt x="168" y="130"/>
                  </a:lnTo>
                  <a:lnTo>
                    <a:pt x="166" y="130"/>
                  </a:lnTo>
                  <a:lnTo>
                    <a:pt x="164" y="132"/>
                  </a:lnTo>
                  <a:lnTo>
                    <a:pt x="162" y="132"/>
                  </a:lnTo>
                  <a:lnTo>
                    <a:pt x="160" y="132"/>
                  </a:lnTo>
                  <a:lnTo>
                    <a:pt x="158" y="132"/>
                  </a:lnTo>
                  <a:lnTo>
                    <a:pt x="156" y="134"/>
                  </a:lnTo>
                  <a:lnTo>
                    <a:pt x="154" y="134"/>
                  </a:lnTo>
                  <a:lnTo>
                    <a:pt x="152" y="134"/>
                  </a:lnTo>
                  <a:lnTo>
                    <a:pt x="150" y="134"/>
                  </a:lnTo>
                  <a:lnTo>
                    <a:pt x="148" y="136"/>
                  </a:lnTo>
                  <a:lnTo>
                    <a:pt x="146" y="136"/>
                  </a:lnTo>
                  <a:lnTo>
                    <a:pt x="142" y="136"/>
                  </a:lnTo>
                  <a:lnTo>
                    <a:pt x="140" y="136"/>
                  </a:lnTo>
                  <a:lnTo>
                    <a:pt x="140" y="138"/>
                  </a:lnTo>
                  <a:lnTo>
                    <a:pt x="138" y="138"/>
                  </a:lnTo>
                  <a:lnTo>
                    <a:pt x="136" y="138"/>
                  </a:lnTo>
                  <a:lnTo>
                    <a:pt x="136" y="138"/>
                  </a:lnTo>
                  <a:lnTo>
                    <a:pt x="134" y="138"/>
                  </a:lnTo>
                  <a:lnTo>
                    <a:pt x="132" y="138"/>
                  </a:lnTo>
                  <a:lnTo>
                    <a:pt x="132" y="140"/>
                  </a:lnTo>
                  <a:lnTo>
                    <a:pt x="130" y="140"/>
                  </a:lnTo>
                  <a:lnTo>
                    <a:pt x="128" y="140"/>
                  </a:lnTo>
                  <a:lnTo>
                    <a:pt x="126" y="140"/>
                  </a:lnTo>
                  <a:lnTo>
                    <a:pt x="124" y="140"/>
                  </a:lnTo>
                  <a:lnTo>
                    <a:pt x="122" y="142"/>
                  </a:lnTo>
                  <a:lnTo>
                    <a:pt x="120" y="142"/>
                  </a:lnTo>
                  <a:lnTo>
                    <a:pt x="118" y="142"/>
                  </a:lnTo>
                  <a:lnTo>
                    <a:pt x="116" y="142"/>
                  </a:lnTo>
                  <a:lnTo>
                    <a:pt x="114" y="144"/>
                  </a:lnTo>
                  <a:lnTo>
                    <a:pt x="112" y="144"/>
                  </a:lnTo>
                  <a:lnTo>
                    <a:pt x="110" y="144"/>
                  </a:lnTo>
                  <a:lnTo>
                    <a:pt x="108" y="144"/>
                  </a:lnTo>
                  <a:lnTo>
                    <a:pt x="106" y="144"/>
                  </a:lnTo>
                  <a:lnTo>
                    <a:pt x="104" y="146"/>
                  </a:lnTo>
                  <a:lnTo>
                    <a:pt x="102" y="146"/>
                  </a:lnTo>
                  <a:lnTo>
                    <a:pt x="100" y="146"/>
                  </a:lnTo>
                  <a:lnTo>
                    <a:pt x="98" y="146"/>
                  </a:lnTo>
                  <a:lnTo>
                    <a:pt x="96" y="146"/>
                  </a:lnTo>
                  <a:lnTo>
                    <a:pt x="96" y="148"/>
                  </a:lnTo>
                  <a:lnTo>
                    <a:pt x="94" y="148"/>
                  </a:lnTo>
                  <a:lnTo>
                    <a:pt x="92" y="148"/>
                  </a:lnTo>
                  <a:lnTo>
                    <a:pt x="90" y="148"/>
                  </a:lnTo>
                  <a:lnTo>
                    <a:pt x="88" y="148"/>
                  </a:lnTo>
                  <a:lnTo>
                    <a:pt x="88" y="148"/>
                  </a:lnTo>
                  <a:lnTo>
                    <a:pt x="88" y="150"/>
                  </a:lnTo>
                  <a:lnTo>
                    <a:pt x="86" y="150"/>
                  </a:lnTo>
                  <a:lnTo>
                    <a:pt x="84" y="150"/>
                  </a:lnTo>
                  <a:lnTo>
                    <a:pt x="82" y="150"/>
                  </a:lnTo>
                  <a:lnTo>
                    <a:pt x="80" y="150"/>
                  </a:lnTo>
                  <a:lnTo>
                    <a:pt x="78" y="152"/>
                  </a:lnTo>
                  <a:lnTo>
                    <a:pt x="76" y="152"/>
                  </a:lnTo>
                  <a:lnTo>
                    <a:pt x="74" y="152"/>
                  </a:lnTo>
                  <a:lnTo>
                    <a:pt x="70" y="152"/>
                  </a:lnTo>
                  <a:lnTo>
                    <a:pt x="68" y="152"/>
                  </a:lnTo>
                  <a:lnTo>
                    <a:pt x="68" y="154"/>
                  </a:lnTo>
                  <a:lnTo>
                    <a:pt x="66" y="154"/>
                  </a:lnTo>
                  <a:lnTo>
                    <a:pt x="64" y="154"/>
                  </a:lnTo>
                  <a:lnTo>
                    <a:pt x="62" y="154"/>
                  </a:lnTo>
                  <a:lnTo>
                    <a:pt x="60" y="154"/>
                  </a:lnTo>
                  <a:lnTo>
                    <a:pt x="58" y="156"/>
                  </a:lnTo>
                  <a:lnTo>
                    <a:pt x="56" y="156"/>
                  </a:lnTo>
                  <a:lnTo>
                    <a:pt x="54" y="156"/>
                  </a:lnTo>
                  <a:lnTo>
                    <a:pt x="52" y="156"/>
                  </a:lnTo>
                  <a:lnTo>
                    <a:pt x="48" y="158"/>
                  </a:lnTo>
                  <a:lnTo>
                    <a:pt x="46" y="158"/>
                  </a:lnTo>
                  <a:lnTo>
                    <a:pt x="44" y="158"/>
                  </a:lnTo>
                  <a:lnTo>
                    <a:pt x="42" y="158"/>
                  </a:lnTo>
                  <a:lnTo>
                    <a:pt x="40" y="158"/>
                  </a:lnTo>
                  <a:lnTo>
                    <a:pt x="40" y="158"/>
                  </a:lnTo>
                  <a:lnTo>
                    <a:pt x="40" y="160"/>
                  </a:lnTo>
                  <a:lnTo>
                    <a:pt x="38" y="160"/>
                  </a:lnTo>
                  <a:lnTo>
                    <a:pt x="36" y="160"/>
                  </a:lnTo>
                  <a:lnTo>
                    <a:pt x="34" y="160"/>
                  </a:lnTo>
                  <a:lnTo>
                    <a:pt x="32" y="160"/>
                  </a:lnTo>
                  <a:lnTo>
                    <a:pt x="30" y="160"/>
                  </a:lnTo>
                  <a:lnTo>
                    <a:pt x="28" y="162"/>
                  </a:lnTo>
                  <a:lnTo>
                    <a:pt x="26" y="162"/>
                  </a:lnTo>
                  <a:lnTo>
                    <a:pt x="24" y="162"/>
                  </a:lnTo>
                  <a:lnTo>
                    <a:pt x="22" y="162"/>
                  </a:lnTo>
                  <a:lnTo>
                    <a:pt x="22" y="160"/>
                  </a:lnTo>
                  <a:lnTo>
                    <a:pt x="20" y="158"/>
                  </a:lnTo>
                  <a:lnTo>
                    <a:pt x="20" y="156"/>
                  </a:lnTo>
                  <a:lnTo>
                    <a:pt x="20" y="154"/>
                  </a:lnTo>
                  <a:lnTo>
                    <a:pt x="20" y="152"/>
                  </a:lnTo>
                  <a:lnTo>
                    <a:pt x="20" y="150"/>
                  </a:lnTo>
                  <a:lnTo>
                    <a:pt x="20" y="148"/>
                  </a:lnTo>
                  <a:lnTo>
                    <a:pt x="18" y="148"/>
                  </a:lnTo>
                  <a:lnTo>
                    <a:pt x="18" y="146"/>
                  </a:lnTo>
                  <a:lnTo>
                    <a:pt x="18" y="144"/>
                  </a:lnTo>
                  <a:lnTo>
                    <a:pt x="18" y="142"/>
                  </a:lnTo>
                  <a:lnTo>
                    <a:pt x="18" y="140"/>
                  </a:lnTo>
                  <a:lnTo>
                    <a:pt x="18" y="138"/>
                  </a:lnTo>
                  <a:lnTo>
                    <a:pt x="18" y="136"/>
                  </a:lnTo>
                  <a:lnTo>
                    <a:pt x="16" y="136"/>
                  </a:lnTo>
                  <a:lnTo>
                    <a:pt x="16" y="134"/>
                  </a:lnTo>
                  <a:lnTo>
                    <a:pt x="16" y="132"/>
                  </a:lnTo>
                  <a:lnTo>
                    <a:pt x="16" y="130"/>
                  </a:lnTo>
                  <a:lnTo>
                    <a:pt x="16" y="128"/>
                  </a:lnTo>
                  <a:lnTo>
                    <a:pt x="14" y="128"/>
                  </a:lnTo>
                  <a:lnTo>
                    <a:pt x="14" y="126"/>
                  </a:lnTo>
                  <a:lnTo>
                    <a:pt x="14" y="124"/>
                  </a:lnTo>
                  <a:lnTo>
                    <a:pt x="14" y="122"/>
                  </a:lnTo>
                  <a:lnTo>
                    <a:pt x="14" y="120"/>
                  </a:lnTo>
                  <a:lnTo>
                    <a:pt x="14" y="118"/>
                  </a:lnTo>
                  <a:lnTo>
                    <a:pt x="14" y="116"/>
                  </a:lnTo>
                  <a:lnTo>
                    <a:pt x="12" y="116"/>
                  </a:lnTo>
                  <a:lnTo>
                    <a:pt x="12" y="114"/>
                  </a:lnTo>
                  <a:lnTo>
                    <a:pt x="12" y="112"/>
                  </a:lnTo>
                  <a:lnTo>
                    <a:pt x="12" y="110"/>
                  </a:lnTo>
                  <a:lnTo>
                    <a:pt x="12" y="108"/>
                  </a:lnTo>
                  <a:lnTo>
                    <a:pt x="12" y="106"/>
                  </a:lnTo>
                  <a:lnTo>
                    <a:pt x="10" y="104"/>
                  </a:lnTo>
                  <a:lnTo>
                    <a:pt x="10" y="102"/>
                  </a:lnTo>
                  <a:lnTo>
                    <a:pt x="10" y="100"/>
                  </a:lnTo>
                  <a:lnTo>
                    <a:pt x="10" y="98"/>
                  </a:lnTo>
                  <a:lnTo>
                    <a:pt x="10" y="96"/>
                  </a:lnTo>
                  <a:lnTo>
                    <a:pt x="10" y="94"/>
                  </a:lnTo>
                  <a:lnTo>
                    <a:pt x="8" y="94"/>
                  </a:lnTo>
                  <a:lnTo>
                    <a:pt x="8" y="92"/>
                  </a:lnTo>
                  <a:lnTo>
                    <a:pt x="8" y="90"/>
                  </a:lnTo>
                  <a:lnTo>
                    <a:pt x="8" y="88"/>
                  </a:lnTo>
                  <a:lnTo>
                    <a:pt x="8" y="86"/>
                  </a:lnTo>
                  <a:lnTo>
                    <a:pt x="8" y="84"/>
                  </a:lnTo>
                  <a:lnTo>
                    <a:pt x="6" y="82"/>
                  </a:lnTo>
                  <a:lnTo>
                    <a:pt x="6" y="82"/>
                  </a:lnTo>
                  <a:lnTo>
                    <a:pt x="6" y="80"/>
                  </a:lnTo>
                  <a:lnTo>
                    <a:pt x="6" y="78"/>
                  </a:lnTo>
                  <a:lnTo>
                    <a:pt x="6" y="76"/>
                  </a:lnTo>
                  <a:lnTo>
                    <a:pt x="6" y="74"/>
                  </a:lnTo>
                  <a:lnTo>
                    <a:pt x="4" y="74"/>
                  </a:lnTo>
                  <a:lnTo>
                    <a:pt x="4" y="72"/>
                  </a:lnTo>
                  <a:lnTo>
                    <a:pt x="4" y="70"/>
                  </a:lnTo>
                  <a:lnTo>
                    <a:pt x="4" y="68"/>
                  </a:lnTo>
                  <a:lnTo>
                    <a:pt x="4" y="66"/>
                  </a:lnTo>
                  <a:lnTo>
                    <a:pt x="4" y="64"/>
                  </a:lnTo>
                  <a:lnTo>
                    <a:pt x="2" y="64"/>
                  </a:lnTo>
                  <a:lnTo>
                    <a:pt x="2" y="60"/>
                  </a:lnTo>
                  <a:lnTo>
                    <a:pt x="2" y="58"/>
                  </a:lnTo>
                  <a:lnTo>
                    <a:pt x="2" y="56"/>
                  </a:lnTo>
                  <a:lnTo>
                    <a:pt x="2" y="54"/>
                  </a:lnTo>
                  <a:lnTo>
                    <a:pt x="2" y="52"/>
                  </a:lnTo>
                  <a:lnTo>
                    <a:pt x="0" y="52"/>
                  </a:lnTo>
                  <a:lnTo>
                    <a:pt x="0" y="50"/>
                  </a:lnTo>
                  <a:lnTo>
                    <a:pt x="0" y="48"/>
                  </a:lnTo>
                  <a:lnTo>
                    <a:pt x="0" y="46"/>
                  </a:lnTo>
                  <a:lnTo>
                    <a:pt x="0" y="44"/>
                  </a:lnTo>
                  <a:lnTo>
                    <a:pt x="2" y="44"/>
                  </a:lnTo>
                  <a:lnTo>
                    <a:pt x="4" y="44"/>
                  </a:lnTo>
                  <a:lnTo>
                    <a:pt x="4" y="42"/>
                  </a:lnTo>
                  <a:lnTo>
                    <a:pt x="6" y="42"/>
                  </a:lnTo>
                  <a:lnTo>
                    <a:pt x="6" y="40"/>
                  </a:lnTo>
                  <a:lnTo>
                    <a:pt x="8" y="40"/>
                  </a:lnTo>
                  <a:lnTo>
                    <a:pt x="8" y="38"/>
                  </a:lnTo>
                  <a:lnTo>
                    <a:pt x="10" y="38"/>
                  </a:lnTo>
                  <a:lnTo>
                    <a:pt x="12" y="38"/>
                  </a:lnTo>
                  <a:lnTo>
                    <a:pt x="12" y="36"/>
                  </a:lnTo>
                  <a:lnTo>
                    <a:pt x="12" y="34"/>
                  </a:lnTo>
                  <a:lnTo>
                    <a:pt x="14" y="34"/>
                  </a:lnTo>
                  <a:lnTo>
                    <a:pt x="14" y="34"/>
                  </a:lnTo>
                  <a:lnTo>
                    <a:pt x="16" y="34"/>
                  </a:lnTo>
                  <a:lnTo>
                    <a:pt x="14" y="34"/>
                  </a:lnTo>
                  <a:lnTo>
                    <a:pt x="16" y="34"/>
                  </a:lnTo>
                  <a:lnTo>
                    <a:pt x="14" y="34"/>
                  </a:lnTo>
                  <a:lnTo>
                    <a:pt x="14" y="34"/>
                  </a:lnTo>
                  <a:lnTo>
                    <a:pt x="14" y="36"/>
                  </a:lnTo>
                  <a:lnTo>
                    <a:pt x="12" y="36"/>
                  </a:lnTo>
                  <a:lnTo>
                    <a:pt x="14" y="36"/>
                  </a:lnTo>
                  <a:lnTo>
                    <a:pt x="14" y="34"/>
                  </a:lnTo>
                  <a:lnTo>
                    <a:pt x="16" y="34"/>
                  </a:lnTo>
                  <a:lnTo>
                    <a:pt x="14" y="34"/>
                  </a:lnTo>
                  <a:lnTo>
                    <a:pt x="16" y="34"/>
                  </a:lnTo>
                  <a:lnTo>
                    <a:pt x="16" y="34"/>
                  </a:lnTo>
                  <a:lnTo>
                    <a:pt x="18" y="34"/>
                  </a:lnTo>
                  <a:lnTo>
                    <a:pt x="18" y="32"/>
                  </a:lnTo>
                  <a:lnTo>
                    <a:pt x="20" y="32"/>
                  </a:lnTo>
                  <a:lnTo>
                    <a:pt x="18" y="32"/>
                  </a:lnTo>
                  <a:lnTo>
                    <a:pt x="20" y="32"/>
                  </a:lnTo>
                  <a:lnTo>
                    <a:pt x="20" y="30"/>
                  </a:lnTo>
                  <a:lnTo>
                    <a:pt x="22" y="30"/>
                  </a:lnTo>
                  <a:lnTo>
                    <a:pt x="22" y="28"/>
                  </a:lnTo>
                  <a:lnTo>
                    <a:pt x="24" y="28"/>
                  </a:lnTo>
                  <a:lnTo>
                    <a:pt x="26" y="28"/>
                  </a:lnTo>
                  <a:lnTo>
                    <a:pt x="26" y="26"/>
                  </a:lnTo>
                  <a:close/>
                </a:path>
              </a:pathLst>
            </a:custGeom>
            <a:solidFill>
              <a:srgbClr val="B2DCA1"/>
            </a:solidFill>
            <a:ln w="3175">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37" name="Freeform 3698">
              <a:extLst>
                <a:ext uri="{FF2B5EF4-FFF2-40B4-BE49-F238E27FC236}">
                  <a16:creationId xmlns:a16="http://schemas.microsoft.com/office/drawing/2014/main" id="{0C3ED833-538B-D7B5-0A81-20AC004AA700}"/>
                </a:ext>
              </a:extLst>
            </p:cNvPr>
            <p:cNvSpPr>
              <a:spLocks/>
            </p:cNvSpPr>
            <p:nvPr/>
          </p:nvSpPr>
          <p:spPr bwMode="auto">
            <a:xfrm rot="21201035">
              <a:off x="5988236" y="2484679"/>
              <a:ext cx="134710" cy="248473"/>
            </a:xfrm>
            <a:custGeom>
              <a:avLst/>
              <a:gdLst>
                <a:gd name="T0" fmla="*/ 24 w 68"/>
                <a:gd name="T1" fmla="*/ 14 h 133"/>
                <a:gd name="T2" fmla="*/ 32 w 68"/>
                <a:gd name="T3" fmla="*/ 12 h 133"/>
                <a:gd name="T4" fmla="*/ 38 w 68"/>
                <a:gd name="T5" fmla="*/ 8 h 133"/>
                <a:gd name="T6" fmla="*/ 46 w 68"/>
                <a:gd name="T7" fmla="*/ 6 h 133"/>
                <a:gd name="T8" fmla="*/ 52 w 68"/>
                <a:gd name="T9" fmla="*/ 4 h 133"/>
                <a:gd name="T10" fmla="*/ 60 w 68"/>
                <a:gd name="T11" fmla="*/ 0 h 133"/>
                <a:gd name="T12" fmla="*/ 62 w 68"/>
                <a:gd name="T13" fmla="*/ 4 h 133"/>
                <a:gd name="T14" fmla="*/ 62 w 68"/>
                <a:gd name="T15" fmla="*/ 8 h 133"/>
                <a:gd name="T16" fmla="*/ 64 w 68"/>
                <a:gd name="T17" fmla="*/ 16 h 133"/>
                <a:gd name="T18" fmla="*/ 68 w 68"/>
                <a:gd name="T19" fmla="*/ 22 h 133"/>
                <a:gd name="T20" fmla="*/ 66 w 68"/>
                <a:gd name="T21" fmla="*/ 26 h 133"/>
                <a:gd name="T22" fmla="*/ 66 w 68"/>
                <a:gd name="T23" fmla="*/ 28 h 133"/>
                <a:gd name="T24" fmla="*/ 64 w 68"/>
                <a:gd name="T25" fmla="*/ 32 h 133"/>
                <a:gd name="T26" fmla="*/ 62 w 68"/>
                <a:gd name="T27" fmla="*/ 34 h 133"/>
                <a:gd name="T28" fmla="*/ 58 w 68"/>
                <a:gd name="T29" fmla="*/ 36 h 133"/>
                <a:gd name="T30" fmla="*/ 54 w 68"/>
                <a:gd name="T31" fmla="*/ 42 h 133"/>
                <a:gd name="T32" fmla="*/ 56 w 68"/>
                <a:gd name="T33" fmla="*/ 50 h 133"/>
                <a:gd name="T34" fmla="*/ 58 w 68"/>
                <a:gd name="T35" fmla="*/ 54 h 133"/>
                <a:gd name="T36" fmla="*/ 56 w 68"/>
                <a:gd name="T37" fmla="*/ 56 h 133"/>
                <a:gd name="T38" fmla="*/ 58 w 68"/>
                <a:gd name="T39" fmla="*/ 60 h 133"/>
                <a:gd name="T40" fmla="*/ 56 w 68"/>
                <a:gd name="T41" fmla="*/ 68 h 133"/>
                <a:gd name="T42" fmla="*/ 54 w 68"/>
                <a:gd name="T43" fmla="*/ 76 h 133"/>
                <a:gd name="T44" fmla="*/ 54 w 68"/>
                <a:gd name="T45" fmla="*/ 84 h 133"/>
                <a:gd name="T46" fmla="*/ 56 w 68"/>
                <a:gd name="T47" fmla="*/ 92 h 133"/>
                <a:gd name="T48" fmla="*/ 58 w 68"/>
                <a:gd name="T49" fmla="*/ 100 h 133"/>
                <a:gd name="T50" fmla="*/ 58 w 68"/>
                <a:gd name="T51" fmla="*/ 106 h 133"/>
                <a:gd name="T52" fmla="*/ 60 w 68"/>
                <a:gd name="T53" fmla="*/ 110 h 133"/>
                <a:gd name="T54" fmla="*/ 58 w 68"/>
                <a:gd name="T55" fmla="*/ 118 h 133"/>
                <a:gd name="T56" fmla="*/ 62 w 68"/>
                <a:gd name="T57" fmla="*/ 124 h 133"/>
                <a:gd name="T58" fmla="*/ 62 w 68"/>
                <a:gd name="T59" fmla="*/ 126 h 133"/>
                <a:gd name="T60" fmla="*/ 52 w 68"/>
                <a:gd name="T61" fmla="*/ 129 h 133"/>
                <a:gd name="T62" fmla="*/ 46 w 68"/>
                <a:gd name="T63" fmla="*/ 131 h 133"/>
                <a:gd name="T64" fmla="*/ 38 w 68"/>
                <a:gd name="T65" fmla="*/ 131 h 133"/>
                <a:gd name="T66" fmla="*/ 32 w 68"/>
                <a:gd name="T67" fmla="*/ 129 h 133"/>
                <a:gd name="T68" fmla="*/ 32 w 68"/>
                <a:gd name="T69" fmla="*/ 120 h 133"/>
                <a:gd name="T70" fmla="*/ 28 w 68"/>
                <a:gd name="T71" fmla="*/ 112 h 133"/>
                <a:gd name="T72" fmla="*/ 26 w 68"/>
                <a:gd name="T73" fmla="*/ 102 h 133"/>
                <a:gd name="T74" fmla="*/ 24 w 68"/>
                <a:gd name="T75" fmla="*/ 94 h 133"/>
                <a:gd name="T76" fmla="*/ 22 w 68"/>
                <a:gd name="T77" fmla="*/ 90 h 133"/>
                <a:gd name="T78" fmla="*/ 18 w 68"/>
                <a:gd name="T79" fmla="*/ 92 h 133"/>
                <a:gd name="T80" fmla="*/ 16 w 68"/>
                <a:gd name="T81" fmla="*/ 84 h 133"/>
                <a:gd name="T82" fmla="*/ 14 w 68"/>
                <a:gd name="T83" fmla="*/ 78 h 133"/>
                <a:gd name="T84" fmla="*/ 10 w 68"/>
                <a:gd name="T85" fmla="*/ 72 h 133"/>
                <a:gd name="T86" fmla="*/ 8 w 68"/>
                <a:gd name="T87" fmla="*/ 64 h 133"/>
                <a:gd name="T88" fmla="*/ 10 w 68"/>
                <a:gd name="T89" fmla="*/ 56 h 133"/>
                <a:gd name="T90" fmla="*/ 8 w 68"/>
                <a:gd name="T91" fmla="*/ 48 h 133"/>
                <a:gd name="T92" fmla="*/ 4 w 68"/>
                <a:gd name="T93" fmla="*/ 42 h 133"/>
                <a:gd name="T94" fmla="*/ 2 w 68"/>
                <a:gd name="T95" fmla="*/ 36 h 133"/>
                <a:gd name="T96" fmla="*/ 0 w 68"/>
                <a:gd name="T97" fmla="*/ 30 h 133"/>
                <a:gd name="T98" fmla="*/ 0 w 68"/>
                <a:gd name="T99" fmla="*/ 20 h 133"/>
                <a:gd name="T100" fmla="*/ 10 w 68"/>
                <a:gd name="T101"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133">
                  <a:moveTo>
                    <a:pt x="16" y="16"/>
                  </a:moveTo>
                  <a:lnTo>
                    <a:pt x="18" y="14"/>
                  </a:lnTo>
                  <a:lnTo>
                    <a:pt x="20" y="14"/>
                  </a:lnTo>
                  <a:lnTo>
                    <a:pt x="22" y="14"/>
                  </a:lnTo>
                  <a:lnTo>
                    <a:pt x="24" y="14"/>
                  </a:lnTo>
                  <a:lnTo>
                    <a:pt x="24" y="12"/>
                  </a:lnTo>
                  <a:lnTo>
                    <a:pt x="26" y="12"/>
                  </a:lnTo>
                  <a:lnTo>
                    <a:pt x="28" y="12"/>
                  </a:lnTo>
                  <a:lnTo>
                    <a:pt x="30" y="12"/>
                  </a:lnTo>
                  <a:lnTo>
                    <a:pt x="32" y="12"/>
                  </a:lnTo>
                  <a:lnTo>
                    <a:pt x="32" y="10"/>
                  </a:lnTo>
                  <a:lnTo>
                    <a:pt x="34" y="10"/>
                  </a:lnTo>
                  <a:lnTo>
                    <a:pt x="36" y="10"/>
                  </a:lnTo>
                  <a:lnTo>
                    <a:pt x="38" y="10"/>
                  </a:lnTo>
                  <a:lnTo>
                    <a:pt x="38" y="8"/>
                  </a:lnTo>
                  <a:lnTo>
                    <a:pt x="40" y="8"/>
                  </a:lnTo>
                  <a:lnTo>
                    <a:pt x="42" y="8"/>
                  </a:lnTo>
                  <a:lnTo>
                    <a:pt x="44" y="8"/>
                  </a:lnTo>
                  <a:lnTo>
                    <a:pt x="44" y="6"/>
                  </a:lnTo>
                  <a:lnTo>
                    <a:pt x="46" y="6"/>
                  </a:lnTo>
                  <a:lnTo>
                    <a:pt x="48" y="6"/>
                  </a:lnTo>
                  <a:lnTo>
                    <a:pt x="50" y="6"/>
                  </a:lnTo>
                  <a:lnTo>
                    <a:pt x="50" y="4"/>
                  </a:lnTo>
                  <a:lnTo>
                    <a:pt x="52" y="4"/>
                  </a:lnTo>
                  <a:lnTo>
                    <a:pt x="52" y="4"/>
                  </a:lnTo>
                  <a:lnTo>
                    <a:pt x="54" y="2"/>
                  </a:lnTo>
                  <a:lnTo>
                    <a:pt x="56" y="2"/>
                  </a:lnTo>
                  <a:lnTo>
                    <a:pt x="58" y="2"/>
                  </a:lnTo>
                  <a:lnTo>
                    <a:pt x="60" y="2"/>
                  </a:lnTo>
                  <a:lnTo>
                    <a:pt x="60" y="0"/>
                  </a:lnTo>
                  <a:lnTo>
                    <a:pt x="62" y="0"/>
                  </a:lnTo>
                  <a:lnTo>
                    <a:pt x="62" y="2"/>
                  </a:lnTo>
                  <a:lnTo>
                    <a:pt x="60" y="2"/>
                  </a:lnTo>
                  <a:lnTo>
                    <a:pt x="62" y="2"/>
                  </a:lnTo>
                  <a:lnTo>
                    <a:pt x="62" y="4"/>
                  </a:lnTo>
                  <a:lnTo>
                    <a:pt x="64" y="6"/>
                  </a:lnTo>
                  <a:lnTo>
                    <a:pt x="64" y="8"/>
                  </a:lnTo>
                  <a:lnTo>
                    <a:pt x="62" y="8"/>
                  </a:lnTo>
                  <a:lnTo>
                    <a:pt x="64" y="8"/>
                  </a:lnTo>
                  <a:lnTo>
                    <a:pt x="62" y="8"/>
                  </a:lnTo>
                  <a:lnTo>
                    <a:pt x="62" y="10"/>
                  </a:lnTo>
                  <a:lnTo>
                    <a:pt x="62" y="12"/>
                  </a:lnTo>
                  <a:lnTo>
                    <a:pt x="62" y="14"/>
                  </a:lnTo>
                  <a:lnTo>
                    <a:pt x="62" y="16"/>
                  </a:lnTo>
                  <a:lnTo>
                    <a:pt x="64" y="16"/>
                  </a:lnTo>
                  <a:lnTo>
                    <a:pt x="64" y="18"/>
                  </a:lnTo>
                  <a:lnTo>
                    <a:pt x="64" y="20"/>
                  </a:lnTo>
                  <a:lnTo>
                    <a:pt x="66" y="20"/>
                  </a:lnTo>
                  <a:lnTo>
                    <a:pt x="66" y="22"/>
                  </a:lnTo>
                  <a:lnTo>
                    <a:pt x="68" y="22"/>
                  </a:lnTo>
                  <a:lnTo>
                    <a:pt x="68" y="24"/>
                  </a:lnTo>
                  <a:lnTo>
                    <a:pt x="66" y="24"/>
                  </a:lnTo>
                  <a:lnTo>
                    <a:pt x="66" y="26"/>
                  </a:lnTo>
                  <a:lnTo>
                    <a:pt x="68" y="26"/>
                  </a:lnTo>
                  <a:lnTo>
                    <a:pt x="66" y="26"/>
                  </a:lnTo>
                  <a:lnTo>
                    <a:pt x="68" y="26"/>
                  </a:lnTo>
                  <a:lnTo>
                    <a:pt x="68" y="28"/>
                  </a:lnTo>
                  <a:lnTo>
                    <a:pt x="66" y="28"/>
                  </a:lnTo>
                  <a:lnTo>
                    <a:pt x="66" y="30"/>
                  </a:lnTo>
                  <a:lnTo>
                    <a:pt x="66" y="28"/>
                  </a:lnTo>
                  <a:lnTo>
                    <a:pt x="66" y="30"/>
                  </a:lnTo>
                  <a:lnTo>
                    <a:pt x="66" y="32"/>
                  </a:lnTo>
                  <a:lnTo>
                    <a:pt x="64" y="32"/>
                  </a:lnTo>
                  <a:lnTo>
                    <a:pt x="66" y="32"/>
                  </a:lnTo>
                  <a:lnTo>
                    <a:pt x="64" y="32"/>
                  </a:lnTo>
                  <a:lnTo>
                    <a:pt x="64" y="34"/>
                  </a:lnTo>
                  <a:lnTo>
                    <a:pt x="62" y="34"/>
                  </a:lnTo>
                  <a:lnTo>
                    <a:pt x="62" y="34"/>
                  </a:lnTo>
                  <a:lnTo>
                    <a:pt x="60" y="34"/>
                  </a:lnTo>
                  <a:lnTo>
                    <a:pt x="62" y="34"/>
                  </a:lnTo>
                  <a:lnTo>
                    <a:pt x="62" y="36"/>
                  </a:lnTo>
                  <a:lnTo>
                    <a:pt x="60" y="36"/>
                  </a:lnTo>
                  <a:lnTo>
                    <a:pt x="60" y="38"/>
                  </a:lnTo>
                  <a:lnTo>
                    <a:pt x="60" y="36"/>
                  </a:lnTo>
                  <a:lnTo>
                    <a:pt x="58" y="36"/>
                  </a:lnTo>
                  <a:lnTo>
                    <a:pt x="58" y="38"/>
                  </a:lnTo>
                  <a:lnTo>
                    <a:pt x="56" y="38"/>
                  </a:lnTo>
                  <a:lnTo>
                    <a:pt x="56" y="40"/>
                  </a:lnTo>
                  <a:lnTo>
                    <a:pt x="54" y="40"/>
                  </a:lnTo>
                  <a:lnTo>
                    <a:pt x="54" y="42"/>
                  </a:lnTo>
                  <a:lnTo>
                    <a:pt x="54" y="44"/>
                  </a:lnTo>
                  <a:lnTo>
                    <a:pt x="54" y="46"/>
                  </a:lnTo>
                  <a:lnTo>
                    <a:pt x="56" y="46"/>
                  </a:lnTo>
                  <a:lnTo>
                    <a:pt x="56" y="48"/>
                  </a:lnTo>
                  <a:lnTo>
                    <a:pt x="56" y="50"/>
                  </a:lnTo>
                  <a:lnTo>
                    <a:pt x="56" y="52"/>
                  </a:lnTo>
                  <a:lnTo>
                    <a:pt x="58" y="52"/>
                  </a:lnTo>
                  <a:lnTo>
                    <a:pt x="58" y="50"/>
                  </a:lnTo>
                  <a:lnTo>
                    <a:pt x="58" y="52"/>
                  </a:lnTo>
                  <a:lnTo>
                    <a:pt x="58" y="54"/>
                  </a:lnTo>
                  <a:lnTo>
                    <a:pt x="56" y="54"/>
                  </a:lnTo>
                  <a:lnTo>
                    <a:pt x="58" y="54"/>
                  </a:lnTo>
                  <a:lnTo>
                    <a:pt x="56" y="54"/>
                  </a:lnTo>
                  <a:lnTo>
                    <a:pt x="58" y="54"/>
                  </a:lnTo>
                  <a:lnTo>
                    <a:pt x="56" y="56"/>
                  </a:lnTo>
                  <a:lnTo>
                    <a:pt x="56" y="58"/>
                  </a:lnTo>
                  <a:lnTo>
                    <a:pt x="58" y="58"/>
                  </a:lnTo>
                  <a:lnTo>
                    <a:pt x="58" y="60"/>
                  </a:lnTo>
                  <a:lnTo>
                    <a:pt x="56" y="60"/>
                  </a:lnTo>
                  <a:lnTo>
                    <a:pt x="58" y="60"/>
                  </a:lnTo>
                  <a:lnTo>
                    <a:pt x="58" y="62"/>
                  </a:lnTo>
                  <a:lnTo>
                    <a:pt x="56" y="62"/>
                  </a:lnTo>
                  <a:lnTo>
                    <a:pt x="56" y="64"/>
                  </a:lnTo>
                  <a:lnTo>
                    <a:pt x="56" y="66"/>
                  </a:lnTo>
                  <a:lnTo>
                    <a:pt x="56" y="68"/>
                  </a:lnTo>
                  <a:lnTo>
                    <a:pt x="56" y="70"/>
                  </a:lnTo>
                  <a:lnTo>
                    <a:pt x="56" y="72"/>
                  </a:lnTo>
                  <a:lnTo>
                    <a:pt x="54" y="72"/>
                  </a:lnTo>
                  <a:lnTo>
                    <a:pt x="54" y="74"/>
                  </a:lnTo>
                  <a:lnTo>
                    <a:pt x="54" y="76"/>
                  </a:lnTo>
                  <a:lnTo>
                    <a:pt x="54" y="78"/>
                  </a:lnTo>
                  <a:lnTo>
                    <a:pt x="54" y="80"/>
                  </a:lnTo>
                  <a:lnTo>
                    <a:pt x="54" y="82"/>
                  </a:lnTo>
                  <a:lnTo>
                    <a:pt x="54" y="82"/>
                  </a:lnTo>
                  <a:lnTo>
                    <a:pt x="54" y="84"/>
                  </a:lnTo>
                  <a:lnTo>
                    <a:pt x="54" y="86"/>
                  </a:lnTo>
                  <a:lnTo>
                    <a:pt x="54" y="88"/>
                  </a:lnTo>
                  <a:lnTo>
                    <a:pt x="56" y="88"/>
                  </a:lnTo>
                  <a:lnTo>
                    <a:pt x="56" y="90"/>
                  </a:lnTo>
                  <a:lnTo>
                    <a:pt x="56" y="92"/>
                  </a:lnTo>
                  <a:lnTo>
                    <a:pt x="56" y="94"/>
                  </a:lnTo>
                  <a:lnTo>
                    <a:pt x="56" y="96"/>
                  </a:lnTo>
                  <a:lnTo>
                    <a:pt x="56" y="98"/>
                  </a:lnTo>
                  <a:lnTo>
                    <a:pt x="56" y="100"/>
                  </a:lnTo>
                  <a:lnTo>
                    <a:pt x="58" y="100"/>
                  </a:lnTo>
                  <a:lnTo>
                    <a:pt x="56" y="100"/>
                  </a:lnTo>
                  <a:lnTo>
                    <a:pt x="58" y="100"/>
                  </a:lnTo>
                  <a:lnTo>
                    <a:pt x="58" y="102"/>
                  </a:lnTo>
                  <a:lnTo>
                    <a:pt x="58" y="104"/>
                  </a:lnTo>
                  <a:lnTo>
                    <a:pt x="58" y="106"/>
                  </a:lnTo>
                  <a:lnTo>
                    <a:pt x="60" y="106"/>
                  </a:lnTo>
                  <a:lnTo>
                    <a:pt x="58" y="106"/>
                  </a:lnTo>
                  <a:lnTo>
                    <a:pt x="58" y="108"/>
                  </a:lnTo>
                  <a:lnTo>
                    <a:pt x="58" y="110"/>
                  </a:lnTo>
                  <a:lnTo>
                    <a:pt x="60" y="110"/>
                  </a:lnTo>
                  <a:lnTo>
                    <a:pt x="60" y="112"/>
                  </a:lnTo>
                  <a:lnTo>
                    <a:pt x="58" y="112"/>
                  </a:lnTo>
                  <a:lnTo>
                    <a:pt x="58" y="114"/>
                  </a:lnTo>
                  <a:lnTo>
                    <a:pt x="58" y="116"/>
                  </a:lnTo>
                  <a:lnTo>
                    <a:pt x="58" y="118"/>
                  </a:lnTo>
                  <a:lnTo>
                    <a:pt x="58" y="120"/>
                  </a:lnTo>
                  <a:lnTo>
                    <a:pt x="60" y="120"/>
                  </a:lnTo>
                  <a:lnTo>
                    <a:pt x="60" y="122"/>
                  </a:lnTo>
                  <a:lnTo>
                    <a:pt x="62" y="122"/>
                  </a:lnTo>
                  <a:lnTo>
                    <a:pt x="62" y="124"/>
                  </a:lnTo>
                  <a:lnTo>
                    <a:pt x="62" y="122"/>
                  </a:lnTo>
                  <a:lnTo>
                    <a:pt x="62" y="124"/>
                  </a:lnTo>
                  <a:lnTo>
                    <a:pt x="64" y="124"/>
                  </a:lnTo>
                  <a:lnTo>
                    <a:pt x="62" y="124"/>
                  </a:lnTo>
                  <a:lnTo>
                    <a:pt x="62" y="126"/>
                  </a:lnTo>
                  <a:lnTo>
                    <a:pt x="60" y="126"/>
                  </a:lnTo>
                  <a:lnTo>
                    <a:pt x="58" y="126"/>
                  </a:lnTo>
                  <a:lnTo>
                    <a:pt x="56" y="126"/>
                  </a:lnTo>
                  <a:lnTo>
                    <a:pt x="54" y="129"/>
                  </a:lnTo>
                  <a:lnTo>
                    <a:pt x="52" y="129"/>
                  </a:lnTo>
                  <a:lnTo>
                    <a:pt x="52" y="129"/>
                  </a:lnTo>
                  <a:lnTo>
                    <a:pt x="50" y="129"/>
                  </a:lnTo>
                  <a:lnTo>
                    <a:pt x="50" y="131"/>
                  </a:lnTo>
                  <a:lnTo>
                    <a:pt x="48" y="131"/>
                  </a:lnTo>
                  <a:lnTo>
                    <a:pt x="46" y="131"/>
                  </a:lnTo>
                  <a:lnTo>
                    <a:pt x="44" y="131"/>
                  </a:lnTo>
                  <a:lnTo>
                    <a:pt x="42" y="131"/>
                  </a:lnTo>
                  <a:lnTo>
                    <a:pt x="42" y="131"/>
                  </a:lnTo>
                  <a:lnTo>
                    <a:pt x="40" y="131"/>
                  </a:lnTo>
                  <a:lnTo>
                    <a:pt x="38" y="131"/>
                  </a:lnTo>
                  <a:lnTo>
                    <a:pt x="36" y="131"/>
                  </a:lnTo>
                  <a:lnTo>
                    <a:pt x="34" y="133"/>
                  </a:lnTo>
                  <a:lnTo>
                    <a:pt x="34" y="131"/>
                  </a:lnTo>
                  <a:lnTo>
                    <a:pt x="34" y="131"/>
                  </a:lnTo>
                  <a:lnTo>
                    <a:pt x="32" y="129"/>
                  </a:lnTo>
                  <a:lnTo>
                    <a:pt x="34" y="129"/>
                  </a:lnTo>
                  <a:lnTo>
                    <a:pt x="32" y="126"/>
                  </a:lnTo>
                  <a:lnTo>
                    <a:pt x="32" y="124"/>
                  </a:lnTo>
                  <a:lnTo>
                    <a:pt x="32" y="122"/>
                  </a:lnTo>
                  <a:lnTo>
                    <a:pt x="32" y="120"/>
                  </a:lnTo>
                  <a:lnTo>
                    <a:pt x="30" y="120"/>
                  </a:lnTo>
                  <a:lnTo>
                    <a:pt x="30" y="118"/>
                  </a:lnTo>
                  <a:lnTo>
                    <a:pt x="30" y="116"/>
                  </a:lnTo>
                  <a:lnTo>
                    <a:pt x="30" y="114"/>
                  </a:lnTo>
                  <a:lnTo>
                    <a:pt x="28" y="112"/>
                  </a:lnTo>
                  <a:lnTo>
                    <a:pt x="28" y="110"/>
                  </a:lnTo>
                  <a:lnTo>
                    <a:pt x="28" y="108"/>
                  </a:lnTo>
                  <a:lnTo>
                    <a:pt x="28" y="106"/>
                  </a:lnTo>
                  <a:lnTo>
                    <a:pt x="26" y="104"/>
                  </a:lnTo>
                  <a:lnTo>
                    <a:pt x="26" y="102"/>
                  </a:lnTo>
                  <a:lnTo>
                    <a:pt x="26" y="100"/>
                  </a:lnTo>
                  <a:lnTo>
                    <a:pt x="26" y="98"/>
                  </a:lnTo>
                  <a:lnTo>
                    <a:pt x="24" y="98"/>
                  </a:lnTo>
                  <a:lnTo>
                    <a:pt x="24" y="96"/>
                  </a:lnTo>
                  <a:lnTo>
                    <a:pt x="24" y="94"/>
                  </a:lnTo>
                  <a:lnTo>
                    <a:pt x="24" y="92"/>
                  </a:lnTo>
                  <a:lnTo>
                    <a:pt x="22" y="92"/>
                  </a:lnTo>
                  <a:lnTo>
                    <a:pt x="22" y="90"/>
                  </a:lnTo>
                  <a:lnTo>
                    <a:pt x="20" y="90"/>
                  </a:lnTo>
                  <a:lnTo>
                    <a:pt x="22" y="90"/>
                  </a:lnTo>
                  <a:lnTo>
                    <a:pt x="20" y="90"/>
                  </a:lnTo>
                  <a:lnTo>
                    <a:pt x="20" y="88"/>
                  </a:lnTo>
                  <a:lnTo>
                    <a:pt x="18" y="88"/>
                  </a:lnTo>
                  <a:lnTo>
                    <a:pt x="18" y="90"/>
                  </a:lnTo>
                  <a:lnTo>
                    <a:pt x="18" y="92"/>
                  </a:lnTo>
                  <a:lnTo>
                    <a:pt x="16" y="92"/>
                  </a:lnTo>
                  <a:lnTo>
                    <a:pt x="16" y="90"/>
                  </a:lnTo>
                  <a:lnTo>
                    <a:pt x="16" y="88"/>
                  </a:lnTo>
                  <a:lnTo>
                    <a:pt x="16" y="86"/>
                  </a:lnTo>
                  <a:lnTo>
                    <a:pt x="16" y="84"/>
                  </a:lnTo>
                  <a:lnTo>
                    <a:pt x="16" y="82"/>
                  </a:lnTo>
                  <a:lnTo>
                    <a:pt x="16" y="82"/>
                  </a:lnTo>
                  <a:lnTo>
                    <a:pt x="14" y="82"/>
                  </a:lnTo>
                  <a:lnTo>
                    <a:pt x="14" y="80"/>
                  </a:lnTo>
                  <a:lnTo>
                    <a:pt x="14" y="78"/>
                  </a:lnTo>
                  <a:lnTo>
                    <a:pt x="12" y="78"/>
                  </a:lnTo>
                  <a:lnTo>
                    <a:pt x="12" y="76"/>
                  </a:lnTo>
                  <a:lnTo>
                    <a:pt x="12" y="74"/>
                  </a:lnTo>
                  <a:lnTo>
                    <a:pt x="10" y="74"/>
                  </a:lnTo>
                  <a:lnTo>
                    <a:pt x="10" y="72"/>
                  </a:lnTo>
                  <a:lnTo>
                    <a:pt x="10" y="70"/>
                  </a:lnTo>
                  <a:lnTo>
                    <a:pt x="8" y="70"/>
                  </a:lnTo>
                  <a:lnTo>
                    <a:pt x="8" y="68"/>
                  </a:lnTo>
                  <a:lnTo>
                    <a:pt x="8" y="66"/>
                  </a:lnTo>
                  <a:lnTo>
                    <a:pt x="8" y="64"/>
                  </a:lnTo>
                  <a:lnTo>
                    <a:pt x="8" y="62"/>
                  </a:lnTo>
                  <a:lnTo>
                    <a:pt x="8" y="60"/>
                  </a:lnTo>
                  <a:lnTo>
                    <a:pt x="10" y="60"/>
                  </a:lnTo>
                  <a:lnTo>
                    <a:pt x="10" y="58"/>
                  </a:lnTo>
                  <a:lnTo>
                    <a:pt x="10" y="56"/>
                  </a:lnTo>
                  <a:lnTo>
                    <a:pt x="8" y="56"/>
                  </a:lnTo>
                  <a:lnTo>
                    <a:pt x="8" y="54"/>
                  </a:lnTo>
                  <a:lnTo>
                    <a:pt x="8" y="52"/>
                  </a:lnTo>
                  <a:lnTo>
                    <a:pt x="8" y="50"/>
                  </a:lnTo>
                  <a:lnTo>
                    <a:pt x="8" y="48"/>
                  </a:lnTo>
                  <a:lnTo>
                    <a:pt x="8" y="46"/>
                  </a:lnTo>
                  <a:lnTo>
                    <a:pt x="6" y="46"/>
                  </a:lnTo>
                  <a:lnTo>
                    <a:pt x="6" y="44"/>
                  </a:lnTo>
                  <a:lnTo>
                    <a:pt x="4" y="44"/>
                  </a:lnTo>
                  <a:lnTo>
                    <a:pt x="4" y="42"/>
                  </a:lnTo>
                  <a:lnTo>
                    <a:pt x="4" y="42"/>
                  </a:lnTo>
                  <a:lnTo>
                    <a:pt x="4" y="40"/>
                  </a:lnTo>
                  <a:lnTo>
                    <a:pt x="4" y="38"/>
                  </a:lnTo>
                  <a:lnTo>
                    <a:pt x="4" y="36"/>
                  </a:lnTo>
                  <a:lnTo>
                    <a:pt x="2" y="36"/>
                  </a:lnTo>
                  <a:lnTo>
                    <a:pt x="2" y="34"/>
                  </a:lnTo>
                  <a:lnTo>
                    <a:pt x="2" y="34"/>
                  </a:lnTo>
                  <a:lnTo>
                    <a:pt x="2" y="32"/>
                  </a:lnTo>
                  <a:lnTo>
                    <a:pt x="2" y="30"/>
                  </a:lnTo>
                  <a:lnTo>
                    <a:pt x="0" y="30"/>
                  </a:lnTo>
                  <a:lnTo>
                    <a:pt x="0" y="28"/>
                  </a:lnTo>
                  <a:lnTo>
                    <a:pt x="0" y="26"/>
                  </a:lnTo>
                  <a:lnTo>
                    <a:pt x="0" y="24"/>
                  </a:lnTo>
                  <a:lnTo>
                    <a:pt x="0" y="22"/>
                  </a:lnTo>
                  <a:lnTo>
                    <a:pt x="0" y="20"/>
                  </a:lnTo>
                  <a:lnTo>
                    <a:pt x="2" y="20"/>
                  </a:lnTo>
                  <a:lnTo>
                    <a:pt x="4" y="20"/>
                  </a:lnTo>
                  <a:lnTo>
                    <a:pt x="6" y="18"/>
                  </a:lnTo>
                  <a:lnTo>
                    <a:pt x="8" y="18"/>
                  </a:lnTo>
                  <a:lnTo>
                    <a:pt x="10" y="18"/>
                  </a:lnTo>
                  <a:lnTo>
                    <a:pt x="12" y="16"/>
                  </a:lnTo>
                  <a:lnTo>
                    <a:pt x="14" y="16"/>
                  </a:lnTo>
                  <a:lnTo>
                    <a:pt x="16" y="16"/>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38" name="Freeform 1152">
              <a:extLst>
                <a:ext uri="{FF2B5EF4-FFF2-40B4-BE49-F238E27FC236}">
                  <a16:creationId xmlns:a16="http://schemas.microsoft.com/office/drawing/2014/main" id="{4A7BA87E-3732-DADD-C5D7-968B32DB1B72}"/>
                </a:ext>
              </a:extLst>
            </p:cNvPr>
            <p:cNvSpPr>
              <a:spLocks noEditPoints="1"/>
            </p:cNvSpPr>
            <p:nvPr/>
          </p:nvSpPr>
          <p:spPr bwMode="auto">
            <a:xfrm rot="21201035">
              <a:off x="6089255" y="2756073"/>
              <a:ext cx="142634" cy="138248"/>
            </a:xfrm>
            <a:custGeom>
              <a:avLst/>
              <a:gdLst>
                <a:gd name="T0" fmla="*/ 16 w 72"/>
                <a:gd name="T1" fmla="*/ 68 h 74"/>
                <a:gd name="T2" fmla="*/ 16 w 72"/>
                <a:gd name="T3" fmla="*/ 66 h 74"/>
                <a:gd name="T4" fmla="*/ 36 w 72"/>
                <a:gd name="T5" fmla="*/ 50 h 74"/>
                <a:gd name="T6" fmla="*/ 66 w 72"/>
                <a:gd name="T7" fmla="*/ 36 h 74"/>
                <a:gd name="T8" fmla="*/ 54 w 72"/>
                <a:gd name="T9" fmla="*/ 40 h 74"/>
                <a:gd name="T10" fmla="*/ 50 w 72"/>
                <a:gd name="T11" fmla="*/ 38 h 74"/>
                <a:gd name="T12" fmla="*/ 10 w 72"/>
                <a:gd name="T13" fmla="*/ 16 h 74"/>
                <a:gd name="T14" fmla="*/ 20 w 72"/>
                <a:gd name="T15" fmla="*/ 14 h 74"/>
                <a:gd name="T16" fmla="*/ 28 w 72"/>
                <a:gd name="T17" fmla="*/ 10 h 74"/>
                <a:gd name="T18" fmla="*/ 42 w 72"/>
                <a:gd name="T19" fmla="*/ 8 h 74"/>
                <a:gd name="T20" fmla="*/ 52 w 72"/>
                <a:gd name="T21" fmla="*/ 4 h 74"/>
                <a:gd name="T22" fmla="*/ 62 w 72"/>
                <a:gd name="T23" fmla="*/ 2 h 74"/>
                <a:gd name="T24" fmla="*/ 66 w 72"/>
                <a:gd name="T25" fmla="*/ 12 h 74"/>
                <a:gd name="T26" fmla="*/ 68 w 72"/>
                <a:gd name="T27" fmla="*/ 24 h 74"/>
                <a:gd name="T28" fmla="*/ 70 w 72"/>
                <a:gd name="T29" fmla="*/ 30 h 74"/>
                <a:gd name="T30" fmla="*/ 68 w 72"/>
                <a:gd name="T31" fmla="*/ 34 h 74"/>
                <a:gd name="T32" fmla="*/ 68 w 72"/>
                <a:gd name="T33" fmla="*/ 36 h 74"/>
                <a:gd name="T34" fmla="*/ 64 w 72"/>
                <a:gd name="T35" fmla="*/ 38 h 74"/>
                <a:gd name="T36" fmla="*/ 62 w 72"/>
                <a:gd name="T37" fmla="*/ 38 h 74"/>
                <a:gd name="T38" fmla="*/ 60 w 72"/>
                <a:gd name="T39" fmla="*/ 28 h 74"/>
                <a:gd name="T40" fmla="*/ 62 w 72"/>
                <a:gd name="T41" fmla="*/ 32 h 74"/>
                <a:gd name="T42" fmla="*/ 62 w 72"/>
                <a:gd name="T43" fmla="*/ 40 h 74"/>
                <a:gd name="T44" fmla="*/ 60 w 72"/>
                <a:gd name="T45" fmla="*/ 38 h 74"/>
                <a:gd name="T46" fmla="*/ 60 w 72"/>
                <a:gd name="T47" fmla="*/ 40 h 74"/>
                <a:gd name="T48" fmla="*/ 60 w 72"/>
                <a:gd name="T49" fmla="*/ 38 h 74"/>
                <a:gd name="T50" fmla="*/ 58 w 72"/>
                <a:gd name="T51" fmla="*/ 42 h 74"/>
                <a:gd name="T52" fmla="*/ 54 w 72"/>
                <a:gd name="T53" fmla="*/ 44 h 74"/>
                <a:gd name="T54" fmla="*/ 54 w 72"/>
                <a:gd name="T55" fmla="*/ 42 h 74"/>
                <a:gd name="T56" fmla="*/ 54 w 72"/>
                <a:gd name="T57" fmla="*/ 40 h 74"/>
                <a:gd name="T58" fmla="*/ 52 w 72"/>
                <a:gd name="T59" fmla="*/ 40 h 74"/>
                <a:gd name="T60" fmla="*/ 50 w 72"/>
                <a:gd name="T61" fmla="*/ 40 h 74"/>
                <a:gd name="T62" fmla="*/ 52 w 72"/>
                <a:gd name="T63" fmla="*/ 44 h 74"/>
                <a:gd name="T64" fmla="*/ 50 w 72"/>
                <a:gd name="T65" fmla="*/ 44 h 74"/>
                <a:gd name="T66" fmla="*/ 50 w 72"/>
                <a:gd name="T67" fmla="*/ 46 h 74"/>
                <a:gd name="T68" fmla="*/ 48 w 72"/>
                <a:gd name="T69" fmla="*/ 46 h 74"/>
                <a:gd name="T70" fmla="*/ 48 w 72"/>
                <a:gd name="T71" fmla="*/ 46 h 74"/>
                <a:gd name="T72" fmla="*/ 44 w 72"/>
                <a:gd name="T73" fmla="*/ 48 h 74"/>
                <a:gd name="T74" fmla="*/ 42 w 72"/>
                <a:gd name="T75" fmla="*/ 48 h 74"/>
                <a:gd name="T76" fmla="*/ 36 w 72"/>
                <a:gd name="T77" fmla="*/ 52 h 74"/>
                <a:gd name="T78" fmla="*/ 34 w 72"/>
                <a:gd name="T79" fmla="*/ 52 h 74"/>
                <a:gd name="T80" fmla="*/ 30 w 72"/>
                <a:gd name="T81" fmla="*/ 50 h 74"/>
                <a:gd name="T82" fmla="*/ 28 w 72"/>
                <a:gd name="T83" fmla="*/ 58 h 74"/>
                <a:gd name="T84" fmla="*/ 24 w 72"/>
                <a:gd name="T85" fmla="*/ 60 h 74"/>
                <a:gd name="T86" fmla="*/ 20 w 72"/>
                <a:gd name="T87" fmla="*/ 62 h 74"/>
                <a:gd name="T88" fmla="*/ 16 w 72"/>
                <a:gd name="T89" fmla="*/ 66 h 74"/>
                <a:gd name="T90" fmla="*/ 16 w 72"/>
                <a:gd name="T91" fmla="*/ 66 h 74"/>
                <a:gd name="T92" fmla="*/ 16 w 72"/>
                <a:gd name="T93" fmla="*/ 68 h 74"/>
                <a:gd name="T94" fmla="*/ 14 w 72"/>
                <a:gd name="T95" fmla="*/ 68 h 74"/>
                <a:gd name="T96" fmla="*/ 14 w 72"/>
                <a:gd name="T97" fmla="*/ 70 h 74"/>
                <a:gd name="T98" fmla="*/ 12 w 72"/>
                <a:gd name="T99" fmla="*/ 72 h 74"/>
                <a:gd name="T100" fmla="*/ 10 w 72"/>
                <a:gd name="T101" fmla="*/ 72 h 74"/>
                <a:gd name="T102" fmla="*/ 10 w 72"/>
                <a:gd name="T103" fmla="*/ 74 h 74"/>
                <a:gd name="T104" fmla="*/ 6 w 72"/>
                <a:gd name="T105" fmla="*/ 68 h 74"/>
                <a:gd name="T106" fmla="*/ 8 w 72"/>
                <a:gd name="T107" fmla="*/ 58 h 74"/>
                <a:gd name="T108" fmla="*/ 6 w 72"/>
                <a:gd name="T109" fmla="*/ 44 h 74"/>
                <a:gd name="T110" fmla="*/ 2 w 72"/>
                <a:gd name="T111" fmla="*/ 34 h 74"/>
                <a:gd name="T112" fmla="*/ 0 w 72"/>
                <a:gd name="T113" fmla="*/ 24 h 74"/>
                <a:gd name="T114" fmla="*/ 66 w 72"/>
                <a:gd name="T115" fmla="*/ 3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74">
                  <a:moveTo>
                    <a:pt x="10" y="74"/>
                  </a:moveTo>
                  <a:lnTo>
                    <a:pt x="10" y="74"/>
                  </a:lnTo>
                  <a:lnTo>
                    <a:pt x="10" y="74"/>
                  </a:lnTo>
                  <a:close/>
                  <a:moveTo>
                    <a:pt x="12" y="74"/>
                  </a:moveTo>
                  <a:lnTo>
                    <a:pt x="10" y="74"/>
                  </a:lnTo>
                  <a:lnTo>
                    <a:pt x="12" y="74"/>
                  </a:lnTo>
                  <a:close/>
                  <a:moveTo>
                    <a:pt x="16" y="68"/>
                  </a:moveTo>
                  <a:lnTo>
                    <a:pt x="16" y="70"/>
                  </a:lnTo>
                  <a:lnTo>
                    <a:pt x="16" y="68"/>
                  </a:lnTo>
                  <a:close/>
                  <a:moveTo>
                    <a:pt x="18" y="68"/>
                  </a:moveTo>
                  <a:lnTo>
                    <a:pt x="16" y="68"/>
                  </a:lnTo>
                  <a:lnTo>
                    <a:pt x="18" y="68"/>
                  </a:lnTo>
                  <a:close/>
                  <a:moveTo>
                    <a:pt x="16" y="68"/>
                  </a:moveTo>
                  <a:lnTo>
                    <a:pt x="16" y="66"/>
                  </a:lnTo>
                  <a:lnTo>
                    <a:pt x="16" y="68"/>
                  </a:lnTo>
                  <a:close/>
                  <a:moveTo>
                    <a:pt x="38" y="52"/>
                  </a:moveTo>
                  <a:lnTo>
                    <a:pt x="38" y="50"/>
                  </a:lnTo>
                  <a:lnTo>
                    <a:pt x="38" y="52"/>
                  </a:lnTo>
                  <a:close/>
                  <a:moveTo>
                    <a:pt x="36" y="50"/>
                  </a:moveTo>
                  <a:lnTo>
                    <a:pt x="36" y="52"/>
                  </a:lnTo>
                  <a:lnTo>
                    <a:pt x="36" y="50"/>
                  </a:lnTo>
                  <a:close/>
                  <a:moveTo>
                    <a:pt x="56" y="44"/>
                  </a:moveTo>
                  <a:lnTo>
                    <a:pt x="54" y="44"/>
                  </a:lnTo>
                  <a:lnTo>
                    <a:pt x="56" y="44"/>
                  </a:lnTo>
                  <a:close/>
                  <a:moveTo>
                    <a:pt x="54" y="44"/>
                  </a:moveTo>
                  <a:lnTo>
                    <a:pt x="54" y="42"/>
                  </a:lnTo>
                  <a:lnTo>
                    <a:pt x="54" y="44"/>
                  </a:lnTo>
                  <a:close/>
                  <a:moveTo>
                    <a:pt x="66" y="36"/>
                  </a:moveTo>
                  <a:lnTo>
                    <a:pt x="66" y="38"/>
                  </a:lnTo>
                  <a:lnTo>
                    <a:pt x="66" y="36"/>
                  </a:lnTo>
                  <a:close/>
                  <a:moveTo>
                    <a:pt x="62" y="38"/>
                  </a:moveTo>
                  <a:lnTo>
                    <a:pt x="62" y="38"/>
                  </a:lnTo>
                  <a:lnTo>
                    <a:pt x="62" y="38"/>
                  </a:lnTo>
                  <a:close/>
                  <a:moveTo>
                    <a:pt x="52" y="40"/>
                  </a:moveTo>
                  <a:lnTo>
                    <a:pt x="54" y="40"/>
                  </a:lnTo>
                  <a:lnTo>
                    <a:pt x="54" y="42"/>
                  </a:lnTo>
                  <a:lnTo>
                    <a:pt x="52" y="42"/>
                  </a:lnTo>
                  <a:lnTo>
                    <a:pt x="52" y="40"/>
                  </a:lnTo>
                  <a:close/>
                  <a:moveTo>
                    <a:pt x="50" y="40"/>
                  </a:moveTo>
                  <a:lnTo>
                    <a:pt x="50" y="38"/>
                  </a:lnTo>
                  <a:lnTo>
                    <a:pt x="50" y="40"/>
                  </a:lnTo>
                  <a:close/>
                  <a:moveTo>
                    <a:pt x="50" y="38"/>
                  </a:moveTo>
                  <a:lnTo>
                    <a:pt x="48" y="38"/>
                  </a:lnTo>
                  <a:lnTo>
                    <a:pt x="50" y="38"/>
                  </a:lnTo>
                  <a:close/>
                  <a:moveTo>
                    <a:pt x="2" y="18"/>
                  </a:moveTo>
                  <a:lnTo>
                    <a:pt x="4" y="18"/>
                  </a:lnTo>
                  <a:lnTo>
                    <a:pt x="6" y="18"/>
                  </a:lnTo>
                  <a:lnTo>
                    <a:pt x="8" y="18"/>
                  </a:lnTo>
                  <a:lnTo>
                    <a:pt x="10" y="16"/>
                  </a:lnTo>
                  <a:lnTo>
                    <a:pt x="12" y="16"/>
                  </a:lnTo>
                  <a:lnTo>
                    <a:pt x="14" y="16"/>
                  </a:lnTo>
                  <a:lnTo>
                    <a:pt x="14" y="16"/>
                  </a:lnTo>
                  <a:lnTo>
                    <a:pt x="14" y="14"/>
                  </a:lnTo>
                  <a:lnTo>
                    <a:pt x="16" y="14"/>
                  </a:lnTo>
                  <a:lnTo>
                    <a:pt x="18" y="14"/>
                  </a:lnTo>
                  <a:lnTo>
                    <a:pt x="20" y="14"/>
                  </a:lnTo>
                  <a:lnTo>
                    <a:pt x="22" y="12"/>
                  </a:lnTo>
                  <a:lnTo>
                    <a:pt x="24" y="12"/>
                  </a:lnTo>
                  <a:lnTo>
                    <a:pt x="24" y="14"/>
                  </a:lnTo>
                  <a:lnTo>
                    <a:pt x="26" y="14"/>
                  </a:lnTo>
                  <a:lnTo>
                    <a:pt x="26" y="12"/>
                  </a:lnTo>
                  <a:lnTo>
                    <a:pt x="28" y="12"/>
                  </a:lnTo>
                  <a:lnTo>
                    <a:pt x="28" y="10"/>
                  </a:lnTo>
                  <a:lnTo>
                    <a:pt x="30" y="10"/>
                  </a:lnTo>
                  <a:lnTo>
                    <a:pt x="32" y="10"/>
                  </a:lnTo>
                  <a:lnTo>
                    <a:pt x="34" y="10"/>
                  </a:lnTo>
                  <a:lnTo>
                    <a:pt x="36" y="8"/>
                  </a:lnTo>
                  <a:lnTo>
                    <a:pt x="38" y="8"/>
                  </a:lnTo>
                  <a:lnTo>
                    <a:pt x="40" y="8"/>
                  </a:lnTo>
                  <a:lnTo>
                    <a:pt x="42" y="8"/>
                  </a:lnTo>
                  <a:lnTo>
                    <a:pt x="42" y="6"/>
                  </a:lnTo>
                  <a:lnTo>
                    <a:pt x="44" y="6"/>
                  </a:lnTo>
                  <a:lnTo>
                    <a:pt x="46" y="6"/>
                  </a:lnTo>
                  <a:lnTo>
                    <a:pt x="48" y="6"/>
                  </a:lnTo>
                  <a:lnTo>
                    <a:pt x="48" y="4"/>
                  </a:lnTo>
                  <a:lnTo>
                    <a:pt x="50" y="4"/>
                  </a:lnTo>
                  <a:lnTo>
                    <a:pt x="52" y="4"/>
                  </a:lnTo>
                  <a:lnTo>
                    <a:pt x="54" y="4"/>
                  </a:lnTo>
                  <a:lnTo>
                    <a:pt x="56" y="2"/>
                  </a:lnTo>
                  <a:lnTo>
                    <a:pt x="58" y="2"/>
                  </a:lnTo>
                  <a:lnTo>
                    <a:pt x="60" y="2"/>
                  </a:lnTo>
                  <a:lnTo>
                    <a:pt x="62" y="2"/>
                  </a:lnTo>
                  <a:lnTo>
                    <a:pt x="62" y="0"/>
                  </a:lnTo>
                  <a:lnTo>
                    <a:pt x="62" y="2"/>
                  </a:lnTo>
                  <a:lnTo>
                    <a:pt x="62" y="2"/>
                  </a:lnTo>
                  <a:lnTo>
                    <a:pt x="62" y="4"/>
                  </a:lnTo>
                  <a:lnTo>
                    <a:pt x="62" y="6"/>
                  </a:lnTo>
                  <a:lnTo>
                    <a:pt x="64" y="8"/>
                  </a:lnTo>
                  <a:lnTo>
                    <a:pt x="64" y="10"/>
                  </a:lnTo>
                  <a:lnTo>
                    <a:pt x="64" y="12"/>
                  </a:lnTo>
                  <a:lnTo>
                    <a:pt x="66" y="12"/>
                  </a:lnTo>
                  <a:lnTo>
                    <a:pt x="66" y="14"/>
                  </a:lnTo>
                  <a:lnTo>
                    <a:pt x="66" y="16"/>
                  </a:lnTo>
                  <a:lnTo>
                    <a:pt x="66" y="18"/>
                  </a:lnTo>
                  <a:lnTo>
                    <a:pt x="68" y="18"/>
                  </a:lnTo>
                  <a:lnTo>
                    <a:pt x="68" y="20"/>
                  </a:lnTo>
                  <a:lnTo>
                    <a:pt x="68" y="22"/>
                  </a:lnTo>
                  <a:lnTo>
                    <a:pt x="68" y="24"/>
                  </a:lnTo>
                  <a:lnTo>
                    <a:pt x="70" y="24"/>
                  </a:lnTo>
                  <a:lnTo>
                    <a:pt x="70" y="26"/>
                  </a:lnTo>
                  <a:lnTo>
                    <a:pt x="70" y="28"/>
                  </a:lnTo>
                  <a:lnTo>
                    <a:pt x="70" y="28"/>
                  </a:lnTo>
                  <a:lnTo>
                    <a:pt x="70" y="30"/>
                  </a:lnTo>
                  <a:lnTo>
                    <a:pt x="72" y="30"/>
                  </a:lnTo>
                  <a:lnTo>
                    <a:pt x="70" y="30"/>
                  </a:lnTo>
                  <a:lnTo>
                    <a:pt x="70" y="32"/>
                  </a:lnTo>
                  <a:lnTo>
                    <a:pt x="70" y="34"/>
                  </a:lnTo>
                  <a:lnTo>
                    <a:pt x="72" y="34"/>
                  </a:lnTo>
                  <a:lnTo>
                    <a:pt x="70" y="34"/>
                  </a:lnTo>
                  <a:lnTo>
                    <a:pt x="70" y="36"/>
                  </a:lnTo>
                  <a:lnTo>
                    <a:pt x="70" y="34"/>
                  </a:lnTo>
                  <a:lnTo>
                    <a:pt x="68" y="34"/>
                  </a:lnTo>
                  <a:lnTo>
                    <a:pt x="70" y="34"/>
                  </a:lnTo>
                  <a:lnTo>
                    <a:pt x="68" y="34"/>
                  </a:lnTo>
                  <a:lnTo>
                    <a:pt x="70" y="34"/>
                  </a:lnTo>
                  <a:lnTo>
                    <a:pt x="68" y="34"/>
                  </a:lnTo>
                  <a:lnTo>
                    <a:pt x="68" y="36"/>
                  </a:lnTo>
                  <a:lnTo>
                    <a:pt x="70" y="36"/>
                  </a:lnTo>
                  <a:lnTo>
                    <a:pt x="68" y="36"/>
                  </a:lnTo>
                  <a:lnTo>
                    <a:pt x="66" y="36"/>
                  </a:lnTo>
                  <a:lnTo>
                    <a:pt x="66" y="38"/>
                  </a:lnTo>
                  <a:lnTo>
                    <a:pt x="66" y="36"/>
                  </a:lnTo>
                  <a:lnTo>
                    <a:pt x="66" y="38"/>
                  </a:lnTo>
                  <a:lnTo>
                    <a:pt x="64" y="38"/>
                  </a:lnTo>
                  <a:lnTo>
                    <a:pt x="64" y="36"/>
                  </a:lnTo>
                  <a:lnTo>
                    <a:pt x="64" y="38"/>
                  </a:lnTo>
                  <a:lnTo>
                    <a:pt x="62" y="38"/>
                  </a:lnTo>
                  <a:lnTo>
                    <a:pt x="64" y="38"/>
                  </a:lnTo>
                  <a:lnTo>
                    <a:pt x="64" y="36"/>
                  </a:lnTo>
                  <a:lnTo>
                    <a:pt x="62" y="36"/>
                  </a:lnTo>
                  <a:lnTo>
                    <a:pt x="64" y="36"/>
                  </a:lnTo>
                  <a:lnTo>
                    <a:pt x="64" y="38"/>
                  </a:lnTo>
                  <a:lnTo>
                    <a:pt x="62" y="38"/>
                  </a:lnTo>
                  <a:lnTo>
                    <a:pt x="62" y="36"/>
                  </a:lnTo>
                  <a:lnTo>
                    <a:pt x="62" y="36"/>
                  </a:lnTo>
                  <a:lnTo>
                    <a:pt x="62" y="34"/>
                  </a:lnTo>
                  <a:lnTo>
                    <a:pt x="62" y="32"/>
                  </a:lnTo>
                  <a:lnTo>
                    <a:pt x="62" y="30"/>
                  </a:lnTo>
                  <a:lnTo>
                    <a:pt x="60" y="30"/>
                  </a:lnTo>
                  <a:lnTo>
                    <a:pt x="60" y="28"/>
                  </a:lnTo>
                  <a:lnTo>
                    <a:pt x="60" y="30"/>
                  </a:lnTo>
                  <a:lnTo>
                    <a:pt x="62" y="30"/>
                  </a:lnTo>
                  <a:lnTo>
                    <a:pt x="62" y="32"/>
                  </a:lnTo>
                  <a:lnTo>
                    <a:pt x="60" y="32"/>
                  </a:lnTo>
                  <a:lnTo>
                    <a:pt x="62" y="32"/>
                  </a:lnTo>
                  <a:lnTo>
                    <a:pt x="60" y="32"/>
                  </a:lnTo>
                  <a:lnTo>
                    <a:pt x="62" y="32"/>
                  </a:lnTo>
                  <a:lnTo>
                    <a:pt x="62" y="34"/>
                  </a:lnTo>
                  <a:lnTo>
                    <a:pt x="62" y="36"/>
                  </a:lnTo>
                  <a:lnTo>
                    <a:pt x="62" y="34"/>
                  </a:lnTo>
                  <a:lnTo>
                    <a:pt x="62" y="36"/>
                  </a:lnTo>
                  <a:lnTo>
                    <a:pt x="62" y="38"/>
                  </a:lnTo>
                  <a:lnTo>
                    <a:pt x="62" y="38"/>
                  </a:lnTo>
                  <a:lnTo>
                    <a:pt x="62" y="40"/>
                  </a:lnTo>
                  <a:lnTo>
                    <a:pt x="62" y="40"/>
                  </a:lnTo>
                  <a:lnTo>
                    <a:pt x="60" y="40"/>
                  </a:lnTo>
                  <a:lnTo>
                    <a:pt x="62" y="40"/>
                  </a:lnTo>
                  <a:lnTo>
                    <a:pt x="62" y="38"/>
                  </a:lnTo>
                  <a:lnTo>
                    <a:pt x="60" y="38"/>
                  </a:lnTo>
                  <a:lnTo>
                    <a:pt x="62" y="38"/>
                  </a:lnTo>
                  <a:lnTo>
                    <a:pt x="60" y="38"/>
                  </a:lnTo>
                  <a:lnTo>
                    <a:pt x="62" y="38"/>
                  </a:lnTo>
                  <a:lnTo>
                    <a:pt x="60" y="38"/>
                  </a:lnTo>
                  <a:lnTo>
                    <a:pt x="60" y="40"/>
                  </a:lnTo>
                  <a:lnTo>
                    <a:pt x="62" y="40"/>
                  </a:lnTo>
                  <a:lnTo>
                    <a:pt x="60" y="40"/>
                  </a:lnTo>
                  <a:lnTo>
                    <a:pt x="62" y="40"/>
                  </a:lnTo>
                  <a:lnTo>
                    <a:pt x="60" y="40"/>
                  </a:lnTo>
                  <a:lnTo>
                    <a:pt x="60" y="38"/>
                  </a:lnTo>
                  <a:lnTo>
                    <a:pt x="58" y="38"/>
                  </a:lnTo>
                  <a:lnTo>
                    <a:pt x="60" y="38"/>
                  </a:lnTo>
                  <a:lnTo>
                    <a:pt x="58" y="38"/>
                  </a:lnTo>
                  <a:lnTo>
                    <a:pt x="60" y="38"/>
                  </a:lnTo>
                  <a:lnTo>
                    <a:pt x="60" y="40"/>
                  </a:lnTo>
                  <a:lnTo>
                    <a:pt x="60" y="38"/>
                  </a:lnTo>
                  <a:lnTo>
                    <a:pt x="60" y="40"/>
                  </a:lnTo>
                  <a:lnTo>
                    <a:pt x="60" y="38"/>
                  </a:lnTo>
                  <a:lnTo>
                    <a:pt x="60" y="40"/>
                  </a:lnTo>
                  <a:lnTo>
                    <a:pt x="60" y="42"/>
                  </a:lnTo>
                  <a:lnTo>
                    <a:pt x="58" y="42"/>
                  </a:lnTo>
                  <a:lnTo>
                    <a:pt x="58" y="40"/>
                  </a:lnTo>
                  <a:lnTo>
                    <a:pt x="58" y="42"/>
                  </a:lnTo>
                  <a:lnTo>
                    <a:pt x="56" y="42"/>
                  </a:lnTo>
                  <a:lnTo>
                    <a:pt x="56" y="44"/>
                  </a:lnTo>
                  <a:lnTo>
                    <a:pt x="54" y="44"/>
                  </a:lnTo>
                  <a:lnTo>
                    <a:pt x="56" y="44"/>
                  </a:lnTo>
                  <a:lnTo>
                    <a:pt x="54" y="44"/>
                  </a:lnTo>
                  <a:lnTo>
                    <a:pt x="56" y="44"/>
                  </a:lnTo>
                  <a:lnTo>
                    <a:pt x="54" y="44"/>
                  </a:lnTo>
                  <a:lnTo>
                    <a:pt x="56" y="44"/>
                  </a:lnTo>
                  <a:lnTo>
                    <a:pt x="54" y="44"/>
                  </a:lnTo>
                  <a:lnTo>
                    <a:pt x="56" y="44"/>
                  </a:lnTo>
                  <a:lnTo>
                    <a:pt x="54" y="44"/>
                  </a:lnTo>
                  <a:lnTo>
                    <a:pt x="54" y="42"/>
                  </a:lnTo>
                  <a:lnTo>
                    <a:pt x="54" y="44"/>
                  </a:lnTo>
                  <a:lnTo>
                    <a:pt x="54" y="42"/>
                  </a:lnTo>
                  <a:lnTo>
                    <a:pt x="54" y="44"/>
                  </a:lnTo>
                  <a:lnTo>
                    <a:pt x="54" y="42"/>
                  </a:lnTo>
                  <a:lnTo>
                    <a:pt x="54" y="44"/>
                  </a:lnTo>
                  <a:lnTo>
                    <a:pt x="54" y="42"/>
                  </a:lnTo>
                  <a:lnTo>
                    <a:pt x="54" y="44"/>
                  </a:lnTo>
                  <a:lnTo>
                    <a:pt x="54" y="42"/>
                  </a:lnTo>
                  <a:lnTo>
                    <a:pt x="54" y="40"/>
                  </a:lnTo>
                  <a:lnTo>
                    <a:pt x="54" y="42"/>
                  </a:lnTo>
                  <a:lnTo>
                    <a:pt x="54" y="40"/>
                  </a:lnTo>
                  <a:lnTo>
                    <a:pt x="52" y="40"/>
                  </a:lnTo>
                  <a:lnTo>
                    <a:pt x="52" y="42"/>
                  </a:lnTo>
                  <a:lnTo>
                    <a:pt x="52" y="40"/>
                  </a:lnTo>
                  <a:lnTo>
                    <a:pt x="52" y="38"/>
                  </a:lnTo>
                  <a:lnTo>
                    <a:pt x="52" y="40"/>
                  </a:lnTo>
                  <a:lnTo>
                    <a:pt x="52" y="38"/>
                  </a:lnTo>
                  <a:lnTo>
                    <a:pt x="50" y="38"/>
                  </a:lnTo>
                  <a:lnTo>
                    <a:pt x="48" y="38"/>
                  </a:lnTo>
                  <a:lnTo>
                    <a:pt x="50" y="38"/>
                  </a:lnTo>
                  <a:lnTo>
                    <a:pt x="50" y="40"/>
                  </a:lnTo>
                  <a:lnTo>
                    <a:pt x="50" y="38"/>
                  </a:lnTo>
                  <a:lnTo>
                    <a:pt x="50" y="40"/>
                  </a:lnTo>
                  <a:lnTo>
                    <a:pt x="52" y="40"/>
                  </a:lnTo>
                  <a:lnTo>
                    <a:pt x="52" y="42"/>
                  </a:lnTo>
                  <a:lnTo>
                    <a:pt x="54" y="42"/>
                  </a:lnTo>
                  <a:lnTo>
                    <a:pt x="54" y="44"/>
                  </a:lnTo>
                  <a:lnTo>
                    <a:pt x="54" y="46"/>
                  </a:lnTo>
                  <a:lnTo>
                    <a:pt x="52" y="46"/>
                  </a:lnTo>
                  <a:lnTo>
                    <a:pt x="52" y="44"/>
                  </a:lnTo>
                  <a:lnTo>
                    <a:pt x="52" y="46"/>
                  </a:lnTo>
                  <a:lnTo>
                    <a:pt x="52" y="44"/>
                  </a:lnTo>
                  <a:lnTo>
                    <a:pt x="52" y="46"/>
                  </a:lnTo>
                  <a:lnTo>
                    <a:pt x="52" y="44"/>
                  </a:lnTo>
                  <a:lnTo>
                    <a:pt x="52" y="46"/>
                  </a:lnTo>
                  <a:lnTo>
                    <a:pt x="50" y="46"/>
                  </a:lnTo>
                  <a:lnTo>
                    <a:pt x="50" y="44"/>
                  </a:lnTo>
                  <a:lnTo>
                    <a:pt x="50" y="46"/>
                  </a:lnTo>
                  <a:lnTo>
                    <a:pt x="48" y="46"/>
                  </a:lnTo>
                  <a:lnTo>
                    <a:pt x="50" y="46"/>
                  </a:lnTo>
                  <a:lnTo>
                    <a:pt x="48" y="46"/>
                  </a:lnTo>
                  <a:lnTo>
                    <a:pt x="50" y="46"/>
                  </a:lnTo>
                  <a:lnTo>
                    <a:pt x="48" y="46"/>
                  </a:lnTo>
                  <a:lnTo>
                    <a:pt x="50" y="46"/>
                  </a:lnTo>
                  <a:lnTo>
                    <a:pt x="48" y="46"/>
                  </a:lnTo>
                  <a:lnTo>
                    <a:pt x="48" y="48"/>
                  </a:lnTo>
                  <a:lnTo>
                    <a:pt x="48" y="46"/>
                  </a:lnTo>
                  <a:lnTo>
                    <a:pt x="46" y="46"/>
                  </a:lnTo>
                  <a:lnTo>
                    <a:pt x="48" y="46"/>
                  </a:lnTo>
                  <a:lnTo>
                    <a:pt x="46" y="46"/>
                  </a:lnTo>
                  <a:lnTo>
                    <a:pt x="48" y="46"/>
                  </a:lnTo>
                  <a:lnTo>
                    <a:pt x="46" y="46"/>
                  </a:lnTo>
                  <a:lnTo>
                    <a:pt x="46" y="48"/>
                  </a:lnTo>
                  <a:lnTo>
                    <a:pt x="46" y="46"/>
                  </a:lnTo>
                  <a:lnTo>
                    <a:pt x="44" y="46"/>
                  </a:lnTo>
                  <a:lnTo>
                    <a:pt x="46" y="46"/>
                  </a:lnTo>
                  <a:lnTo>
                    <a:pt x="46" y="48"/>
                  </a:lnTo>
                  <a:lnTo>
                    <a:pt x="48" y="46"/>
                  </a:lnTo>
                  <a:lnTo>
                    <a:pt x="48" y="48"/>
                  </a:lnTo>
                  <a:lnTo>
                    <a:pt x="46" y="48"/>
                  </a:lnTo>
                  <a:lnTo>
                    <a:pt x="48" y="48"/>
                  </a:lnTo>
                  <a:lnTo>
                    <a:pt x="46" y="48"/>
                  </a:lnTo>
                  <a:lnTo>
                    <a:pt x="48" y="48"/>
                  </a:lnTo>
                  <a:lnTo>
                    <a:pt x="46" y="48"/>
                  </a:lnTo>
                  <a:lnTo>
                    <a:pt x="44" y="48"/>
                  </a:lnTo>
                  <a:lnTo>
                    <a:pt x="42" y="48"/>
                  </a:lnTo>
                  <a:lnTo>
                    <a:pt x="42" y="46"/>
                  </a:lnTo>
                  <a:lnTo>
                    <a:pt x="40" y="46"/>
                  </a:lnTo>
                  <a:lnTo>
                    <a:pt x="42" y="46"/>
                  </a:lnTo>
                  <a:lnTo>
                    <a:pt x="42" y="48"/>
                  </a:lnTo>
                  <a:lnTo>
                    <a:pt x="42" y="46"/>
                  </a:lnTo>
                  <a:lnTo>
                    <a:pt x="42" y="48"/>
                  </a:lnTo>
                  <a:lnTo>
                    <a:pt x="42" y="50"/>
                  </a:lnTo>
                  <a:lnTo>
                    <a:pt x="40" y="50"/>
                  </a:lnTo>
                  <a:lnTo>
                    <a:pt x="38" y="50"/>
                  </a:lnTo>
                  <a:lnTo>
                    <a:pt x="36" y="50"/>
                  </a:lnTo>
                  <a:lnTo>
                    <a:pt x="38" y="50"/>
                  </a:lnTo>
                  <a:lnTo>
                    <a:pt x="36" y="50"/>
                  </a:lnTo>
                  <a:lnTo>
                    <a:pt x="36" y="52"/>
                  </a:lnTo>
                  <a:lnTo>
                    <a:pt x="36" y="50"/>
                  </a:lnTo>
                  <a:lnTo>
                    <a:pt x="36" y="48"/>
                  </a:lnTo>
                  <a:lnTo>
                    <a:pt x="36" y="50"/>
                  </a:lnTo>
                  <a:lnTo>
                    <a:pt x="36" y="52"/>
                  </a:lnTo>
                  <a:lnTo>
                    <a:pt x="34" y="52"/>
                  </a:lnTo>
                  <a:lnTo>
                    <a:pt x="34" y="50"/>
                  </a:lnTo>
                  <a:lnTo>
                    <a:pt x="34" y="52"/>
                  </a:lnTo>
                  <a:lnTo>
                    <a:pt x="34" y="50"/>
                  </a:lnTo>
                  <a:lnTo>
                    <a:pt x="34" y="52"/>
                  </a:lnTo>
                  <a:lnTo>
                    <a:pt x="32" y="52"/>
                  </a:lnTo>
                  <a:lnTo>
                    <a:pt x="32" y="50"/>
                  </a:lnTo>
                  <a:lnTo>
                    <a:pt x="32" y="52"/>
                  </a:lnTo>
                  <a:lnTo>
                    <a:pt x="30" y="52"/>
                  </a:lnTo>
                  <a:lnTo>
                    <a:pt x="30" y="50"/>
                  </a:lnTo>
                  <a:lnTo>
                    <a:pt x="30" y="52"/>
                  </a:lnTo>
                  <a:lnTo>
                    <a:pt x="32" y="52"/>
                  </a:lnTo>
                  <a:lnTo>
                    <a:pt x="30" y="52"/>
                  </a:lnTo>
                  <a:lnTo>
                    <a:pt x="30" y="54"/>
                  </a:lnTo>
                  <a:lnTo>
                    <a:pt x="30" y="56"/>
                  </a:lnTo>
                  <a:lnTo>
                    <a:pt x="28" y="56"/>
                  </a:lnTo>
                  <a:lnTo>
                    <a:pt x="28" y="58"/>
                  </a:lnTo>
                  <a:lnTo>
                    <a:pt x="26" y="58"/>
                  </a:lnTo>
                  <a:lnTo>
                    <a:pt x="26" y="60"/>
                  </a:lnTo>
                  <a:lnTo>
                    <a:pt x="24" y="60"/>
                  </a:lnTo>
                  <a:lnTo>
                    <a:pt x="26" y="60"/>
                  </a:lnTo>
                  <a:lnTo>
                    <a:pt x="24" y="60"/>
                  </a:lnTo>
                  <a:lnTo>
                    <a:pt x="26" y="60"/>
                  </a:lnTo>
                  <a:lnTo>
                    <a:pt x="24" y="60"/>
                  </a:lnTo>
                  <a:lnTo>
                    <a:pt x="22" y="60"/>
                  </a:lnTo>
                  <a:lnTo>
                    <a:pt x="22" y="62"/>
                  </a:lnTo>
                  <a:lnTo>
                    <a:pt x="22" y="60"/>
                  </a:lnTo>
                  <a:lnTo>
                    <a:pt x="22" y="62"/>
                  </a:lnTo>
                  <a:lnTo>
                    <a:pt x="22" y="60"/>
                  </a:lnTo>
                  <a:lnTo>
                    <a:pt x="22" y="62"/>
                  </a:lnTo>
                  <a:lnTo>
                    <a:pt x="20" y="62"/>
                  </a:lnTo>
                  <a:lnTo>
                    <a:pt x="22" y="62"/>
                  </a:lnTo>
                  <a:lnTo>
                    <a:pt x="20" y="64"/>
                  </a:lnTo>
                  <a:lnTo>
                    <a:pt x="20" y="62"/>
                  </a:lnTo>
                  <a:lnTo>
                    <a:pt x="20" y="64"/>
                  </a:lnTo>
                  <a:lnTo>
                    <a:pt x="18" y="64"/>
                  </a:lnTo>
                  <a:lnTo>
                    <a:pt x="18" y="66"/>
                  </a:lnTo>
                  <a:lnTo>
                    <a:pt x="16" y="66"/>
                  </a:lnTo>
                  <a:lnTo>
                    <a:pt x="18" y="66"/>
                  </a:lnTo>
                  <a:lnTo>
                    <a:pt x="16" y="66"/>
                  </a:lnTo>
                  <a:lnTo>
                    <a:pt x="18" y="66"/>
                  </a:lnTo>
                  <a:lnTo>
                    <a:pt x="18" y="64"/>
                  </a:lnTo>
                  <a:lnTo>
                    <a:pt x="18" y="66"/>
                  </a:lnTo>
                  <a:lnTo>
                    <a:pt x="16" y="64"/>
                  </a:lnTo>
                  <a:lnTo>
                    <a:pt x="16" y="66"/>
                  </a:lnTo>
                  <a:lnTo>
                    <a:pt x="14" y="66"/>
                  </a:lnTo>
                  <a:lnTo>
                    <a:pt x="16" y="66"/>
                  </a:lnTo>
                  <a:lnTo>
                    <a:pt x="14" y="66"/>
                  </a:lnTo>
                  <a:lnTo>
                    <a:pt x="16" y="66"/>
                  </a:lnTo>
                  <a:lnTo>
                    <a:pt x="16" y="68"/>
                  </a:lnTo>
                  <a:lnTo>
                    <a:pt x="16" y="66"/>
                  </a:lnTo>
                  <a:lnTo>
                    <a:pt x="16" y="68"/>
                  </a:lnTo>
                  <a:lnTo>
                    <a:pt x="16" y="66"/>
                  </a:lnTo>
                  <a:lnTo>
                    <a:pt x="16" y="68"/>
                  </a:lnTo>
                  <a:lnTo>
                    <a:pt x="14" y="68"/>
                  </a:lnTo>
                  <a:lnTo>
                    <a:pt x="16" y="68"/>
                  </a:lnTo>
                  <a:lnTo>
                    <a:pt x="14" y="68"/>
                  </a:lnTo>
                  <a:lnTo>
                    <a:pt x="16" y="68"/>
                  </a:lnTo>
                  <a:lnTo>
                    <a:pt x="14" y="68"/>
                  </a:lnTo>
                  <a:lnTo>
                    <a:pt x="16" y="68"/>
                  </a:lnTo>
                  <a:lnTo>
                    <a:pt x="14" y="68"/>
                  </a:lnTo>
                  <a:lnTo>
                    <a:pt x="14" y="70"/>
                  </a:lnTo>
                  <a:lnTo>
                    <a:pt x="14" y="68"/>
                  </a:lnTo>
                  <a:lnTo>
                    <a:pt x="14" y="70"/>
                  </a:lnTo>
                  <a:lnTo>
                    <a:pt x="14" y="68"/>
                  </a:lnTo>
                  <a:lnTo>
                    <a:pt x="14" y="70"/>
                  </a:lnTo>
                  <a:lnTo>
                    <a:pt x="14" y="70"/>
                  </a:lnTo>
                  <a:lnTo>
                    <a:pt x="14" y="70"/>
                  </a:lnTo>
                  <a:lnTo>
                    <a:pt x="14" y="70"/>
                  </a:lnTo>
                  <a:lnTo>
                    <a:pt x="14" y="72"/>
                  </a:lnTo>
                  <a:lnTo>
                    <a:pt x="14" y="70"/>
                  </a:lnTo>
                  <a:lnTo>
                    <a:pt x="14" y="72"/>
                  </a:lnTo>
                  <a:lnTo>
                    <a:pt x="12" y="72"/>
                  </a:lnTo>
                  <a:lnTo>
                    <a:pt x="12" y="70"/>
                  </a:lnTo>
                  <a:lnTo>
                    <a:pt x="12" y="72"/>
                  </a:lnTo>
                  <a:lnTo>
                    <a:pt x="12" y="74"/>
                  </a:lnTo>
                  <a:lnTo>
                    <a:pt x="12" y="72"/>
                  </a:lnTo>
                  <a:lnTo>
                    <a:pt x="10" y="72"/>
                  </a:lnTo>
                  <a:lnTo>
                    <a:pt x="10" y="74"/>
                  </a:lnTo>
                  <a:lnTo>
                    <a:pt x="10" y="72"/>
                  </a:lnTo>
                  <a:lnTo>
                    <a:pt x="10" y="74"/>
                  </a:lnTo>
                  <a:lnTo>
                    <a:pt x="10" y="72"/>
                  </a:lnTo>
                  <a:lnTo>
                    <a:pt x="10" y="74"/>
                  </a:lnTo>
                  <a:lnTo>
                    <a:pt x="10" y="72"/>
                  </a:lnTo>
                  <a:lnTo>
                    <a:pt x="10" y="74"/>
                  </a:lnTo>
                  <a:lnTo>
                    <a:pt x="10" y="72"/>
                  </a:lnTo>
                  <a:lnTo>
                    <a:pt x="10" y="74"/>
                  </a:lnTo>
                  <a:lnTo>
                    <a:pt x="8" y="74"/>
                  </a:lnTo>
                  <a:lnTo>
                    <a:pt x="8" y="72"/>
                  </a:lnTo>
                  <a:lnTo>
                    <a:pt x="6" y="72"/>
                  </a:lnTo>
                  <a:lnTo>
                    <a:pt x="6" y="70"/>
                  </a:lnTo>
                  <a:lnTo>
                    <a:pt x="4" y="70"/>
                  </a:lnTo>
                  <a:lnTo>
                    <a:pt x="6" y="70"/>
                  </a:lnTo>
                  <a:lnTo>
                    <a:pt x="6" y="68"/>
                  </a:lnTo>
                  <a:lnTo>
                    <a:pt x="8" y="66"/>
                  </a:lnTo>
                  <a:lnTo>
                    <a:pt x="10" y="64"/>
                  </a:lnTo>
                  <a:lnTo>
                    <a:pt x="12" y="62"/>
                  </a:lnTo>
                  <a:lnTo>
                    <a:pt x="12" y="60"/>
                  </a:lnTo>
                  <a:lnTo>
                    <a:pt x="10" y="60"/>
                  </a:lnTo>
                  <a:lnTo>
                    <a:pt x="10" y="58"/>
                  </a:lnTo>
                  <a:lnTo>
                    <a:pt x="8" y="58"/>
                  </a:lnTo>
                  <a:lnTo>
                    <a:pt x="8" y="56"/>
                  </a:lnTo>
                  <a:lnTo>
                    <a:pt x="8" y="54"/>
                  </a:lnTo>
                  <a:lnTo>
                    <a:pt x="8" y="52"/>
                  </a:lnTo>
                  <a:lnTo>
                    <a:pt x="6" y="50"/>
                  </a:lnTo>
                  <a:lnTo>
                    <a:pt x="6" y="48"/>
                  </a:lnTo>
                  <a:lnTo>
                    <a:pt x="6" y="46"/>
                  </a:lnTo>
                  <a:lnTo>
                    <a:pt x="6" y="44"/>
                  </a:lnTo>
                  <a:lnTo>
                    <a:pt x="6" y="42"/>
                  </a:lnTo>
                  <a:lnTo>
                    <a:pt x="4" y="42"/>
                  </a:lnTo>
                  <a:lnTo>
                    <a:pt x="4" y="40"/>
                  </a:lnTo>
                  <a:lnTo>
                    <a:pt x="4" y="38"/>
                  </a:lnTo>
                  <a:lnTo>
                    <a:pt x="4" y="36"/>
                  </a:lnTo>
                  <a:lnTo>
                    <a:pt x="4" y="34"/>
                  </a:lnTo>
                  <a:lnTo>
                    <a:pt x="2" y="34"/>
                  </a:lnTo>
                  <a:lnTo>
                    <a:pt x="2" y="32"/>
                  </a:lnTo>
                  <a:lnTo>
                    <a:pt x="2" y="30"/>
                  </a:lnTo>
                  <a:lnTo>
                    <a:pt x="2" y="28"/>
                  </a:lnTo>
                  <a:lnTo>
                    <a:pt x="2" y="28"/>
                  </a:lnTo>
                  <a:lnTo>
                    <a:pt x="2" y="26"/>
                  </a:lnTo>
                  <a:lnTo>
                    <a:pt x="0" y="26"/>
                  </a:lnTo>
                  <a:lnTo>
                    <a:pt x="0" y="24"/>
                  </a:lnTo>
                  <a:lnTo>
                    <a:pt x="0" y="22"/>
                  </a:lnTo>
                  <a:lnTo>
                    <a:pt x="0" y="20"/>
                  </a:lnTo>
                  <a:lnTo>
                    <a:pt x="2" y="20"/>
                  </a:lnTo>
                  <a:lnTo>
                    <a:pt x="2" y="18"/>
                  </a:lnTo>
                  <a:close/>
                  <a:moveTo>
                    <a:pt x="66" y="34"/>
                  </a:moveTo>
                  <a:lnTo>
                    <a:pt x="66" y="36"/>
                  </a:lnTo>
                  <a:lnTo>
                    <a:pt x="66" y="34"/>
                  </a:lnTo>
                  <a:close/>
                  <a:moveTo>
                    <a:pt x="66" y="34"/>
                  </a:moveTo>
                  <a:lnTo>
                    <a:pt x="66" y="36"/>
                  </a:lnTo>
                  <a:lnTo>
                    <a:pt x="66" y="34"/>
                  </a:lnTo>
                  <a:close/>
                  <a:moveTo>
                    <a:pt x="66" y="36"/>
                  </a:moveTo>
                  <a:lnTo>
                    <a:pt x="64" y="36"/>
                  </a:lnTo>
                  <a:lnTo>
                    <a:pt x="66" y="36"/>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39" name="Freeform 2955">
              <a:extLst>
                <a:ext uri="{FF2B5EF4-FFF2-40B4-BE49-F238E27FC236}">
                  <a16:creationId xmlns:a16="http://schemas.microsoft.com/office/drawing/2014/main" id="{31138965-0A99-144D-308A-950D910704DA}"/>
                </a:ext>
              </a:extLst>
            </p:cNvPr>
            <p:cNvSpPr>
              <a:spLocks noEditPoints="1"/>
            </p:cNvSpPr>
            <p:nvPr/>
          </p:nvSpPr>
          <p:spPr bwMode="auto">
            <a:xfrm rot="21201035">
              <a:off x="6015012" y="2894565"/>
              <a:ext cx="114899" cy="231659"/>
            </a:xfrm>
            <a:custGeom>
              <a:avLst/>
              <a:gdLst>
                <a:gd name="T0" fmla="*/ 40 w 58"/>
                <a:gd name="T1" fmla="*/ 120 h 124"/>
                <a:gd name="T2" fmla="*/ 40 w 58"/>
                <a:gd name="T3" fmla="*/ 120 h 124"/>
                <a:gd name="T4" fmla="*/ 40 w 58"/>
                <a:gd name="T5" fmla="*/ 116 h 124"/>
                <a:gd name="T6" fmla="*/ 42 w 58"/>
                <a:gd name="T7" fmla="*/ 114 h 124"/>
                <a:gd name="T8" fmla="*/ 40 w 58"/>
                <a:gd name="T9" fmla="*/ 114 h 124"/>
                <a:gd name="T10" fmla="*/ 40 w 58"/>
                <a:gd name="T11" fmla="*/ 116 h 124"/>
                <a:gd name="T12" fmla="*/ 40 w 58"/>
                <a:gd name="T13" fmla="*/ 110 h 124"/>
                <a:gd name="T14" fmla="*/ 44 w 58"/>
                <a:gd name="T15" fmla="*/ 106 h 124"/>
                <a:gd name="T16" fmla="*/ 46 w 58"/>
                <a:gd name="T17" fmla="*/ 102 h 124"/>
                <a:gd name="T18" fmla="*/ 46 w 58"/>
                <a:gd name="T19" fmla="*/ 102 h 124"/>
                <a:gd name="T20" fmla="*/ 28 w 58"/>
                <a:gd name="T21" fmla="*/ 104 h 124"/>
                <a:gd name="T22" fmla="*/ 48 w 58"/>
                <a:gd name="T23" fmla="*/ 98 h 124"/>
                <a:gd name="T24" fmla="*/ 50 w 58"/>
                <a:gd name="T25" fmla="*/ 96 h 124"/>
                <a:gd name="T26" fmla="*/ 48 w 58"/>
                <a:gd name="T27" fmla="*/ 96 h 124"/>
                <a:gd name="T28" fmla="*/ 50 w 58"/>
                <a:gd name="T29" fmla="*/ 94 h 124"/>
                <a:gd name="T30" fmla="*/ 52 w 58"/>
                <a:gd name="T31" fmla="*/ 92 h 124"/>
                <a:gd name="T32" fmla="*/ 50 w 58"/>
                <a:gd name="T33" fmla="*/ 94 h 124"/>
                <a:gd name="T34" fmla="*/ 52 w 58"/>
                <a:gd name="T35" fmla="*/ 92 h 124"/>
                <a:gd name="T36" fmla="*/ 54 w 58"/>
                <a:gd name="T37" fmla="*/ 90 h 124"/>
                <a:gd name="T38" fmla="*/ 54 w 58"/>
                <a:gd name="T39" fmla="*/ 86 h 124"/>
                <a:gd name="T40" fmla="*/ 4 w 58"/>
                <a:gd name="T41" fmla="*/ 98 h 124"/>
                <a:gd name="T42" fmla="*/ 6 w 58"/>
                <a:gd name="T43" fmla="*/ 96 h 124"/>
                <a:gd name="T44" fmla="*/ 56 w 58"/>
                <a:gd name="T45" fmla="*/ 78 h 124"/>
                <a:gd name="T46" fmla="*/ 58 w 58"/>
                <a:gd name="T47" fmla="*/ 78 h 124"/>
                <a:gd name="T48" fmla="*/ 56 w 58"/>
                <a:gd name="T49" fmla="*/ 78 h 124"/>
                <a:gd name="T50" fmla="*/ 56 w 58"/>
                <a:gd name="T51" fmla="*/ 70 h 124"/>
                <a:gd name="T52" fmla="*/ 56 w 58"/>
                <a:gd name="T53" fmla="*/ 66 h 124"/>
                <a:gd name="T54" fmla="*/ 56 w 58"/>
                <a:gd name="T55" fmla="*/ 54 h 124"/>
                <a:gd name="T56" fmla="*/ 28 w 58"/>
                <a:gd name="T57" fmla="*/ 4 h 124"/>
                <a:gd name="T58" fmla="*/ 46 w 58"/>
                <a:gd name="T59" fmla="*/ 22 h 124"/>
                <a:gd name="T60" fmla="*/ 42 w 58"/>
                <a:gd name="T61" fmla="*/ 28 h 124"/>
                <a:gd name="T62" fmla="*/ 48 w 58"/>
                <a:gd name="T63" fmla="*/ 40 h 124"/>
                <a:gd name="T64" fmla="*/ 54 w 58"/>
                <a:gd name="T65" fmla="*/ 42 h 124"/>
                <a:gd name="T66" fmla="*/ 54 w 58"/>
                <a:gd name="T67" fmla="*/ 40 h 124"/>
                <a:gd name="T68" fmla="*/ 56 w 58"/>
                <a:gd name="T69" fmla="*/ 52 h 124"/>
                <a:gd name="T70" fmla="*/ 56 w 58"/>
                <a:gd name="T71" fmla="*/ 56 h 124"/>
                <a:gd name="T72" fmla="*/ 54 w 58"/>
                <a:gd name="T73" fmla="*/ 60 h 124"/>
                <a:gd name="T74" fmla="*/ 54 w 58"/>
                <a:gd name="T75" fmla="*/ 66 h 124"/>
                <a:gd name="T76" fmla="*/ 54 w 58"/>
                <a:gd name="T77" fmla="*/ 74 h 124"/>
                <a:gd name="T78" fmla="*/ 54 w 58"/>
                <a:gd name="T79" fmla="*/ 80 h 124"/>
                <a:gd name="T80" fmla="*/ 52 w 58"/>
                <a:gd name="T81" fmla="*/ 88 h 124"/>
                <a:gd name="T82" fmla="*/ 46 w 58"/>
                <a:gd name="T83" fmla="*/ 88 h 124"/>
                <a:gd name="T84" fmla="*/ 50 w 58"/>
                <a:gd name="T85" fmla="*/ 94 h 124"/>
                <a:gd name="T86" fmla="*/ 44 w 58"/>
                <a:gd name="T87" fmla="*/ 98 h 124"/>
                <a:gd name="T88" fmla="*/ 38 w 58"/>
                <a:gd name="T89" fmla="*/ 102 h 124"/>
                <a:gd name="T90" fmla="*/ 42 w 58"/>
                <a:gd name="T91" fmla="*/ 102 h 124"/>
                <a:gd name="T92" fmla="*/ 40 w 58"/>
                <a:gd name="T93" fmla="*/ 110 h 124"/>
                <a:gd name="T94" fmla="*/ 40 w 58"/>
                <a:gd name="T95" fmla="*/ 116 h 124"/>
                <a:gd name="T96" fmla="*/ 34 w 58"/>
                <a:gd name="T97" fmla="*/ 116 h 124"/>
                <a:gd name="T98" fmla="*/ 30 w 58"/>
                <a:gd name="T99" fmla="*/ 104 h 124"/>
                <a:gd name="T100" fmla="*/ 28 w 58"/>
                <a:gd name="T101" fmla="*/ 106 h 124"/>
                <a:gd name="T102" fmla="*/ 20 w 58"/>
                <a:gd name="T103" fmla="*/ 108 h 124"/>
                <a:gd name="T104" fmla="*/ 18 w 58"/>
                <a:gd name="T105" fmla="*/ 104 h 124"/>
                <a:gd name="T106" fmla="*/ 14 w 58"/>
                <a:gd name="T107" fmla="*/ 104 h 124"/>
                <a:gd name="T108" fmla="*/ 12 w 58"/>
                <a:gd name="T109" fmla="*/ 104 h 124"/>
                <a:gd name="T110" fmla="*/ 8 w 58"/>
                <a:gd name="T111" fmla="*/ 102 h 124"/>
                <a:gd name="T112" fmla="*/ 8 w 58"/>
                <a:gd name="T113" fmla="*/ 96 h 124"/>
                <a:gd name="T114" fmla="*/ 4 w 58"/>
                <a:gd name="T115" fmla="*/ 98 h 124"/>
                <a:gd name="T116" fmla="*/ 6 w 58"/>
                <a:gd name="T117" fmla="*/ 86 h 124"/>
                <a:gd name="T118" fmla="*/ 24 w 58"/>
                <a:gd name="T119" fmla="*/ 62 h 124"/>
                <a:gd name="T120" fmla="*/ 10 w 58"/>
                <a:gd name="T121" fmla="*/ 44 h 124"/>
                <a:gd name="T122" fmla="*/ 4 w 58"/>
                <a:gd name="T123" fmla="*/ 24 h 124"/>
                <a:gd name="T124" fmla="*/ 10 w 58"/>
                <a:gd name="T125" fmla="*/ 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 h="124">
                  <a:moveTo>
                    <a:pt x="36" y="122"/>
                  </a:moveTo>
                  <a:lnTo>
                    <a:pt x="36" y="124"/>
                  </a:lnTo>
                  <a:lnTo>
                    <a:pt x="36" y="122"/>
                  </a:lnTo>
                  <a:lnTo>
                    <a:pt x="38" y="122"/>
                  </a:lnTo>
                  <a:lnTo>
                    <a:pt x="38" y="124"/>
                  </a:lnTo>
                  <a:lnTo>
                    <a:pt x="38" y="122"/>
                  </a:lnTo>
                  <a:lnTo>
                    <a:pt x="38" y="124"/>
                  </a:lnTo>
                  <a:lnTo>
                    <a:pt x="38" y="122"/>
                  </a:lnTo>
                  <a:lnTo>
                    <a:pt x="38" y="124"/>
                  </a:lnTo>
                  <a:lnTo>
                    <a:pt x="38" y="122"/>
                  </a:lnTo>
                  <a:lnTo>
                    <a:pt x="38" y="124"/>
                  </a:lnTo>
                  <a:lnTo>
                    <a:pt x="36" y="124"/>
                  </a:lnTo>
                  <a:lnTo>
                    <a:pt x="34" y="124"/>
                  </a:lnTo>
                  <a:lnTo>
                    <a:pt x="34" y="122"/>
                  </a:lnTo>
                  <a:lnTo>
                    <a:pt x="36" y="122"/>
                  </a:lnTo>
                  <a:close/>
                  <a:moveTo>
                    <a:pt x="40" y="120"/>
                  </a:moveTo>
                  <a:lnTo>
                    <a:pt x="38" y="120"/>
                  </a:lnTo>
                  <a:lnTo>
                    <a:pt x="40" y="120"/>
                  </a:lnTo>
                  <a:close/>
                  <a:moveTo>
                    <a:pt x="40" y="120"/>
                  </a:moveTo>
                  <a:lnTo>
                    <a:pt x="40" y="118"/>
                  </a:lnTo>
                  <a:lnTo>
                    <a:pt x="40" y="120"/>
                  </a:lnTo>
                  <a:close/>
                  <a:moveTo>
                    <a:pt x="38" y="120"/>
                  </a:moveTo>
                  <a:lnTo>
                    <a:pt x="40" y="120"/>
                  </a:lnTo>
                  <a:lnTo>
                    <a:pt x="38" y="120"/>
                  </a:lnTo>
                  <a:close/>
                  <a:moveTo>
                    <a:pt x="40" y="120"/>
                  </a:moveTo>
                  <a:lnTo>
                    <a:pt x="40" y="118"/>
                  </a:lnTo>
                  <a:lnTo>
                    <a:pt x="40" y="120"/>
                  </a:lnTo>
                  <a:close/>
                  <a:moveTo>
                    <a:pt x="40" y="120"/>
                  </a:moveTo>
                  <a:lnTo>
                    <a:pt x="38" y="120"/>
                  </a:lnTo>
                  <a:lnTo>
                    <a:pt x="38" y="118"/>
                  </a:lnTo>
                  <a:lnTo>
                    <a:pt x="40" y="118"/>
                  </a:lnTo>
                  <a:lnTo>
                    <a:pt x="40" y="120"/>
                  </a:lnTo>
                  <a:close/>
                  <a:moveTo>
                    <a:pt x="40" y="118"/>
                  </a:moveTo>
                  <a:lnTo>
                    <a:pt x="42" y="118"/>
                  </a:lnTo>
                  <a:lnTo>
                    <a:pt x="40" y="120"/>
                  </a:lnTo>
                  <a:lnTo>
                    <a:pt x="40" y="122"/>
                  </a:lnTo>
                  <a:lnTo>
                    <a:pt x="38" y="122"/>
                  </a:lnTo>
                  <a:lnTo>
                    <a:pt x="38" y="120"/>
                  </a:lnTo>
                  <a:lnTo>
                    <a:pt x="40" y="122"/>
                  </a:lnTo>
                  <a:lnTo>
                    <a:pt x="40" y="120"/>
                  </a:lnTo>
                  <a:lnTo>
                    <a:pt x="40" y="118"/>
                  </a:lnTo>
                  <a:lnTo>
                    <a:pt x="40" y="120"/>
                  </a:lnTo>
                  <a:lnTo>
                    <a:pt x="40" y="118"/>
                  </a:lnTo>
                  <a:lnTo>
                    <a:pt x="40" y="120"/>
                  </a:lnTo>
                  <a:lnTo>
                    <a:pt x="40" y="118"/>
                  </a:lnTo>
                  <a:lnTo>
                    <a:pt x="40" y="120"/>
                  </a:lnTo>
                  <a:lnTo>
                    <a:pt x="40" y="118"/>
                  </a:lnTo>
                  <a:close/>
                  <a:moveTo>
                    <a:pt x="42" y="118"/>
                  </a:moveTo>
                  <a:lnTo>
                    <a:pt x="40" y="118"/>
                  </a:lnTo>
                  <a:lnTo>
                    <a:pt x="42" y="118"/>
                  </a:lnTo>
                  <a:close/>
                  <a:moveTo>
                    <a:pt x="42" y="118"/>
                  </a:moveTo>
                  <a:lnTo>
                    <a:pt x="40" y="118"/>
                  </a:lnTo>
                  <a:lnTo>
                    <a:pt x="42" y="118"/>
                  </a:lnTo>
                  <a:close/>
                  <a:moveTo>
                    <a:pt x="40" y="118"/>
                  </a:moveTo>
                  <a:lnTo>
                    <a:pt x="38" y="118"/>
                  </a:lnTo>
                  <a:lnTo>
                    <a:pt x="40" y="118"/>
                  </a:lnTo>
                  <a:lnTo>
                    <a:pt x="38" y="118"/>
                  </a:lnTo>
                  <a:lnTo>
                    <a:pt x="40" y="118"/>
                  </a:lnTo>
                  <a:lnTo>
                    <a:pt x="38" y="118"/>
                  </a:lnTo>
                  <a:lnTo>
                    <a:pt x="40" y="118"/>
                  </a:lnTo>
                  <a:close/>
                  <a:moveTo>
                    <a:pt x="40" y="116"/>
                  </a:moveTo>
                  <a:lnTo>
                    <a:pt x="40" y="118"/>
                  </a:lnTo>
                  <a:lnTo>
                    <a:pt x="40" y="116"/>
                  </a:lnTo>
                  <a:close/>
                  <a:moveTo>
                    <a:pt x="40" y="116"/>
                  </a:moveTo>
                  <a:lnTo>
                    <a:pt x="42" y="116"/>
                  </a:lnTo>
                  <a:lnTo>
                    <a:pt x="40" y="116"/>
                  </a:lnTo>
                  <a:close/>
                  <a:moveTo>
                    <a:pt x="40" y="116"/>
                  </a:moveTo>
                  <a:lnTo>
                    <a:pt x="38" y="116"/>
                  </a:lnTo>
                  <a:lnTo>
                    <a:pt x="40" y="116"/>
                  </a:lnTo>
                  <a:close/>
                  <a:moveTo>
                    <a:pt x="40" y="116"/>
                  </a:moveTo>
                  <a:lnTo>
                    <a:pt x="38" y="116"/>
                  </a:lnTo>
                  <a:lnTo>
                    <a:pt x="40" y="116"/>
                  </a:lnTo>
                  <a:close/>
                  <a:moveTo>
                    <a:pt x="42" y="116"/>
                  </a:moveTo>
                  <a:lnTo>
                    <a:pt x="40" y="116"/>
                  </a:lnTo>
                  <a:lnTo>
                    <a:pt x="40" y="114"/>
                  </a:lnTo>
                  <a:lnTo>
                    <a:pt x="42" y="114"/>
                  </a:lnTo>
                  <a:lnTo>
                    <a:pt x="42" y="116"/>
                  </a:lnTo>
                  <a:close/>
                  <a:moveTo>
                    <a:pt x="40" y="116"/>
                  </a:moveTo>
                  <a:lnTo>
                    <a:pt x="40" y="114"/>
                  </a:lnTo>
                  <a:lnTo>
                    <a:pt x="40" y="116"/>
                  </a:lnTo>
                  <a:close/>
                  <a:moveTo>
                    <a:pt x="40" y="114"/>
                  </a:moveTo>
                  <a:lnTo>
                    <a:pt x="40" y="112"/>
                  </a:lnTo>
                  <a:lnTo>
                    <a:pt x="40" y="114"/>
                  </a:lnTo>
                  <a:lnTo>
                    <a:pt x="42" y="114"/>
                  </a:lnTo>
                  <a:lnTo>
                    <a:pt x="40" y="114"/>
                  </a:lnTo>
                  <a:lnTo>
                    <a:pt x="42" y="114"/>
                  </a:lnTo>
                  <a:lnTo>
                    <a:pt x="40" y="114"/>
                  </a:lnTo>
                  <a:lnTo>
                    <a:pt x="42" y="114"/>
                  </a:lnTo>
                  <a:lnTo>
                    <a:pt x="40" y="114"/>
                  </a:lnTo>
                  <a:lnTo>
                    <a:pt x="42" y="114"/>
                  </a:lnTo>
                  <a:lnTo>
                    <a:pt x="40" y="114"/>
                  </a:lnTo>
                  <a:lnTo>
                    <a:pt x="42" y="114"/>
                  </a:lnTo>
                  <a:lnTo>
                    <a:pt x="40" y="114"/>
                  </a:lnTo>
                  <a:close/>
                  <a:moveTo>
                    <a:pt x="42" y="112"/>
                  </a:moveTo>
                  <a:lnTo>
                    <a:pt x="42" y="114"/>
                  </a:lnTo>
                  <a:lnTo>
                    <a:pt x="42" y="112"/>
                  </a:lnTo>
                  <a:lnTo>
                    <a:pt x="42" y="114"/>
                  </a:lnTo>
                  <a:lnTo>
                    <a:pt x="42" y="112"/>
                  </a:lnTo>
                  <a:lnTo>
                    <a:pt x="42" y="114"/>
                  </a:lnTo>
                  <a:lnTo>
                    <a:pt x="42" y="112"/>
                  </a:lnTo>
                  <a:lnTo>
                    <a:pt x="42" y="114"/>
                  </a:lnTo>
                  <a:lnTo>
                    <a:pt x="42" y="112"/>
                  </a:lnTo>
                  <a:close/>
                  <a:moveTo>
                    <a:pt x="40" y="114"/>
                  </a:moveTo>
                  <a:lnTo>
                    <a:pt x="40" y="112"/>
                  </a:lnTo>
                  <a:lnTo>
                    <a:pt x="40" y="114"/>
                  </a:lnTo>
                  <a:close/>
                  <a:moveTo>
                    <a:pt x="42" y="112"/>
                  </a:moveTo>
                  <a:lnTo>
                    <a:pt x="42" y="114"/>
                  </a:lnTo>
                  <a:lnTo>
                    <a:pt x="40" y="114"/>
                  </a:lnTo>
                  <a:lnTo>
                    <a:pt x="42" y="114"/>
                  </a:lnTo>
                  <a:lnTo>
                    <a:pt x="42" y="112"/>
                  </a:lnTo>
                  <a:close/>
                  <a:moveTo>
                    <a:pt x="42" y="112"/>
                  </a:moveTo>
                  <a:lnTo>
                    <a:pt x="42" y="114"/>
                  </a:lnTo>
                  <a:lnTo>
                    <a:pt x="40" y="112"/>
                  </a:lnTo>
                  <a:lnTo>
                    <a:pt x="42" y="112"/>
                  </a:lnTo>
                  <a:close/>
                  <a:moveTo>
                    <a:pt x="42" y="112"/>
                  </a:moveTo>
                  <a:lnTo>
                    <a:pt x="42" y="114"/>
                  </a:lnTo>
                  <a:lnTo>
                    <a:pt x="42" y="116"/>
                  </a:lnTo>
                  <a:lnTo>
                    <a:pt x="42" y="118"/>
                  </a:lnTo>
                  <a:lnTo>
                    <a:pt x="40" y="118"/>
                  </a:lnTo>
                  <a:lnTo>
                    <a:pt x="42" y="118"/>
                  </a:lnTo>
                  <a:lnTo>
                    <a:pt x="42" y="116"/>
                  </a:lnTo>
                  <a:lnTo>
                    <a:pt x="42" y="118"/>
                  </a:lnTo>
                  <a:lnTo>
                    <a:pt x="40" y="118"/>
                  </a:lnTo>
                  <a:lnTo>
                    <a:pt x="40" y="116"/>
                  </a:lnTo>
                  <a:lnTo>
                    <a:pt x="42" y="116"/>
                  </a:lnTo>
                  <a:lnTo>
                    <a:pt x="40" y="116"/>
                  </a:lnTo>
                  <a:lnTo>
                    <a:pt x="42" y="116"/>
                  </a:lnTo>
                  <a:lnTo>
                    <a:pt x="40" y="116"/>
                  </a:lnTo>
                  <a:lnTo>
                    <a:pt x="42" y="116"/>
                  </a:lnTo>
                  <a:lnTo>
                    <a:pt x="42" y="114"/>
                  </a:lnTo>
                  <a:lnTo>
                    <a:pt x="42" y="112"/>
                  </a:lnTo>
                  <a:lnTo>
                    <a:pt x="42" y="114"/>
                  </a:lnTo>
                  <a:lnTo>
                    <a:pt x="42" y="112"/>
                  </a:lnTo>
                  <a:close/>
                  <a:moveTo>
                    <a:pt x="42" y="112"/>
                  </a:moveTo>
                  <a:lnTo>
                    <a:pt x="40" y="112"/>
                  </a:lnTo>
                  <a:lnTo>
                    <a:pt x="42" y="112"/>
                  </a:lnTo>
                  <a:close/>
                  <a:moveTo>
                    <a:pt x="42" y="112"/>
                  </a:moveTo>
                  <a:lnTo>
                    <a:pt x="40" y="112"/>
                  </a:lnTo>
                  <a:lnTo>
                    <a:pt x="42" y="112"/>
                  </a:lnTo>
                  <a:close/>
                  <a:moveTo>
                    <a:pt x="42" y="112"/>
                  </a:moveTo>
                  <a:lnTo>
                    <a:pt x="40" y="112"/>
                  </a:lnTo>
                  <a:lnTo>
                    <a:pt x="42" y="112"/>
                  </a:lnTo>
                  <a:close/>
                  <a:moveTo>
                    <a:pt x="42" y="110"/>
                  </a:moveTo>
                  <a:lnTo>
                    <a:pt x="40" y="110"/>
                  </a:lnTo>
                  <a:lnTo>
                    <a:pt x="42" y="110"/>
                  </a:lnTo>
                  <a:close/>
                  <a:moveTo>
                    <a:pt x="42" y="110"/>
                  </a:moveTo>
                  <a:lnTo>
                    <a:pt x="40" y="110"/>
                  </a:lnTo>
                  <a:lnTo>
                    <a:pt x="42" y="110"/>
                  </a:lnTo>
                  <a:close/>
                  <a:moveTo>
                    <a:pt x="42" y="108"/>
                  </a:moveTo>
                  <a:lnTo>
                    <a:pt x="44" y="108"/>
                  </a:lnTo>
                  <a:lnTo>
                    <a:pt x="42" y="108"/>
                  </a:lnTo>
                  <a:lnTo>
                    <a:pt x="44" y="108"/>
                  </a:lnTo>
                  <a:lnTo>
                    <a:pt x="42" y="108"/>
                  </a:lnTo>
                  <a:close/>
                  <a:moveTo>
                    <a:pt x="42" y="106"/>
                  </a:moveTo>
                  <a:lnTo>
                    <a:pt x="42" y="108"/>
                  </a:lnTo>
                  <a:lnTo>
                    <a:pt x="42" y="106"/>
                  </a:lnTo>
                  <a:close/>
                  <a:moveTo>
                    <a:pt x="44" y="106"/>
                  </a:moveTo>
                  <a:lnTo>
                    <a:pt x="44" y="108"/>
                  </a:lnTo>
                  <a:lnTo>
                    <a:pt x="42" y="108"/>
                  </a:lnTo>
                  <a:lnTo>
                    <a:pt x="42" y="110"/>
                  </a:lnTo>
                  <a:lnTo>
                    <a:pt x="42" y="112"/>
                  </a:lnTo>
                  <a:lnTo>
                    <a:pt x="42" y="110"/>
                  </a:lnTo>
                  <a:lnTo>
                    <a:pt x="42" y="108"/>
                  </a:lnTo>
                  <a:lnTo>
                    <a:pt x="44" y="108"/>
                  </a:lnTo>
                  <a:lnTo>
                    <a:pt x="42" y="108"/>
                  </a:lnTo>
                  <a:lnTo>
                    <a:pt x="44" y="108"/>
                  </a:lnTo>
                  <a:lnTo>
                    <a:pt x="44" y="106"/>
                  </a:lnTo>
                  <a:close/>
                  <a:moveTo>
                    <a:pt x="44" y="106"/>
                  </a:moveTo>
                  <a:lnTo>
                    <a:pt x="42" y="106"/>
                  </a:lnTo>
                  <a:lnTo>
                    <a:pt x="44" y="106"/>
                  </a:lnTo>
                  <a:close/>
                  <a:moveTo>
                    <a:pt x="44" y="106"/>
                  </a:moveTo>
                  <a:lnTo>
                    <a:pt x="42" y="106"/>
                  </a:lnTo>
                  <a:lnTo>
                    <a:pt x="44" y="106"/>
                  </a:lnTo>
                  <a:lnTo>
                    <a:pt x="42" y="106"/>
                  </a:lnTo>
                  <a:lnTo>
                    <a:pt x="44" y="106"/>
                  </a:lnTo>
                  <a:lnTo>
                    <a:pt x="42" y="106"/>
                  </a:lnTo>
                  <a:lnTo>
                    <a:pt x="44" y="106"/>
                  </a:lnTo>
                  <a:close/>
                  <a:moveTo>
                    <a:pt x="46" y="102"/>
                  </a:moveTo>
                  <a:lnTo>
                    <a:pt x="44" y="102"/>
                  </a:lnTo>
                  <a:lnTo>
                    <a:pt x="46" y="102"/>
                  </a:lnTo>
                  <a:close/>
                  <a:moveTo>
                    <a:pt x="30" y="106"/>
                  </a:moveTo>
                  <a:lnTo>
                    <a:pt x="28" y="106"/>
                  </a:lnTo>
                  <a:lnTo>
                    <a:pt x="30" y="106"/>
                  </a:lnTo>
                  <a:close/>
                  <a:moveTo>
                    <a:pt x="46" y="102"/>
                  </a:moveTo>
                  <a:lnTo>
                    <a:pt x="44" y="102"/>
                  </a:lnTo>
                  <a:lnTo>
                    <a:pt x="46" y="102"/>
                  </a:lnTo>
                  <a:close/>
                  <a:moveTo>
                    <a:pt x="46" y="102"/>
                  </a:moveTo>
                  <a:lnTo>
                    <a:pt x="44" y="102"/>
                  </a:lnTo>
                  <a:lnTo>
                    <a:pt x="46" y="102"/>
                  </a:lnTo>
                  <a:close/>
                  <a:moveTo>
                    <a:pt x="46" y="102"/>
                  </a:moveTo>
                  <a:lnTo>
                    <a:pt x="46" y="102"/>
                  </a:lnTo>
                  <a:lnTo>
                    <a:pt x="46" y="104"/>
                  </a:lnTo>
                  <a:lnTo>
                    <a:pt x="44" y="104"/>
                  </a:lnTo>
                  <a:lnTo>
                    <a:pt x="44" y="106"/>
                  </a:lnTo>
                  <a:lnTo>
                    <a:pt x="44" y="104"/>
                  </a:lnTo>
                  <a:lnTo>
                    <a:pt x="44" y="106"/>
                  </a:lnTo>
                  <a:lnTo>
                    <a:pt x="44" y="104"/>
                  </a:lnTo>
                  <a:lnTo>
                    <a:pt x="44" y="102"/>
                  </a:lnTo>
                  <a:lnTo>
                    <a:pt x="44" y="104"/>
                  </a:lnTo>
                  <a:lnTo>
                    <a:pt x="44" y="102"/>
                  </a:lnTo>
                  <a:lnTo>
                    <a:pt x="44" y="104"/>
                  </a:lnTo>
                  <a:lnTo>
                    <a:pt x="44" y="102"/>
                  </a:lnTo>
                  <a:lnTo>
                    <a:pt x="46" y="102"/>
                  </a:lnTo>
                  <a:lnTo>
                    <a:pt x="44" y="102"/>
                  </a:lnTo>
                  <a:lnTo>
                    <a:pt x="46" y="102"/>
                  </a:lnTo>
                  <a:lnTo>
                    <a:pt x="46" y="102"/>
                  </a:lnTo>
                  <a:close/>
                  <a:moveTo>
                    <a:pt x="44" y="102"/>
                  </a:moveTo>
                  <a:lnTo>
                    <a:pt x="44" y="102"/>
                  </a:lnTo>
                  <a:lnTo>
                    <a:pt x="44" y="102"/>
                  </a:lnTo>
                  <a:close/>
                  <a:moveTo>
                    <a:pt x="46" y="102"/>
                  </a:moveTo>
                  <a:lnTo>
                    <a:pt x="44" y="102"/>
                  </a:lnTo>
                  <a:lnTo>
                    <a:pt x="46" y="102"/>
                  </a:lnTo>
                  <a:close/>
                  <a:moveTo>
                    <a:pt x="44" y="102"/>
                  </a:moveTo>
                  <a:lnTo>
                    <a:pt x="46" y="102"/>
                  </a:lnTo>
                  <a:lnTo>
                    <a:pt x="44" y="102"/>
                  </a:lnTo>
                  <a:close/>
                  <a:moveTo>
                    <a:pt x="48" y="102"/>
                  </a:moveTo>
                  <a:lnTo>
                    <a:pt x="46" y="102"/>
                  </a:lnTo>
                  <a:lnTo>
                    <a:pt x="46" y="100"/>
                  </a:lnTo>
                  <a:lnTo>
                    <a:pt x="46" y="102"/>
                  </a:lnTo>
                  <a:lnTo>
                    <a:pt x="48" y="102"/>
                  </a:lnTo>
                  <a:close/>
                  <a:moveTo>
                    <a:pt x="46" y="100"/>
                  </a:moveTo>
                  <a:lnTo>
                    <a:pt x="46" y="102"/>
                  </a:lnTo>
                  <a:lnTo>
                    <a:pt x="46" y="100"/>
                  </a:lnTo>
                  <a:close/>
                  <a:moveTo>
                    <a:pt x="48" y="100"/>
                  </a:moveTo>
                  <a:lnTo>
                    <a:pt x="46" y="100"/>
                  </a:lnTo>
                  <a:lnTo>
                    <a:pt x="48" y="100"/>
                  </a:lnTo>
                  <a:close/>
                  <a:moveTo>
                    <a:pt x="46" y="100"/>
                  </a:moveTo>
                  <a:lnTo>
                    <a:pt x="46" y="102"/>
                  </a:lnTo>
                  <a:lnTo>
                    <a:pt x="46" y="100"/>
                  </a:lnTo>
                  <a:close/>
                  <a:moveTo>
                    <a:pt x="26" y="104"/>
                  </a:moveTo>
                  <a:lnTo>
                    <a:pt x="28" y="104"/>
                  </a:lnTo>
                  <a:lnTo>
                    <a:pt x="26" y="104"/>
                  </a:lnTo>
                  <a:close/>
                  <a:moveTo>
                    <a:pt x="46" y="100"/>
                  </a:moveTo>
                  <a:lnTo>
                    <a:pt x="46" y="102"/>
                  </a:lnTo>
                  <a:lnTo>
                    <a:pt x="46" y="100"/>
                  </a:lnTo>
                  <a:close/>
                  <a:moveTo>
                    <a:pt x="48" y="100"/>
                  </a:moveTo>
                  <a:lnTo>
                    <a:pt x="46" y="100"/>
                  </a:lnTo>
                  <a:lnTo>
                    <a:pt x="48" y="100"/>
                  </a:lnTo>
                  <a:lnTo>
                    <a:pt x="46" y="100"/>
                  </a:lnTo>
                  <a:lnTo>
                    <a:pt x="48" y="100"/>
                  </a:lnTo>
                  <a:lnTo>
                    <a:pt x="46" y="100"/>
                  </a:lnTo>
                  <a:lnTo>
                    <a:pt x="48" y="100"/>
                  </a:lnTo>
                  <a:close/>
                  <a:moveTo>
                    <a:pt x="14" y="106"/>
                  </a:moveTo>
                  <a:lnTo>
                    <a:pt x="14" y="108"/>
                  </a:lnTo>
                  <a:lnTo>
                    <a:pt x="14" y="106"/>
                  </a:lnTo>
                  <a:close/>
                  <a:moveTo>
                    <a:pt x="48" y="98"/>
                  </a:moveTo>
                  <a:lnTo>
                    <a:pt x="48" y="100"/>
                  </a:lnTo>
                  <a:lnTo>
                    <a:pt x="48" y="98"/>
                  </a:lnTo>
                  <a:close/>
                  <a:moveTo>
                    <a:pt x="46" y="100"/>
                  </a:moveTo>
                  <a:lnTo>
                    <a:pt x="48" y="100"/>
                  </a:lnTo>
                  <a:lnTo>
                    <a:pt x="46" y="100"/>
                  </a:lnTo>
                  <a:lnTo>
                    <a:pt x="48" y="98"/>
                  </a:lnTo>
                  <a:lnTo>
                    <a:pt x="46" y="98"/>
                  </a:lnTo>
                  <a:lnTo>
                    <a:pt x="48" y="98"/>
                  </a:lnTo>
                  <a:lnTo>
                    <a:pt x="48" y="100"/>
                  </a:lnTo>
                  <a:lnTo>
                    <a:pt x="46" y="100"/>
                  </a:lnTo>
                  <a:close/>
                  <a:moveTo>
                    <a:pt x="50" y="98"/>
                  </a:moveTo>
                  <a:lnTo>
                    <a:pt x="48" y="98"/>
                  </a:lnTo>
                  <a:lnTo>
                    <a:pt x="48" y="100"/>
                  </a:lnTo>
                  <a:lnTo>
                    <a:pt x="48" y="98"/>
                  </a:lnTo>
                  <a:lnTo>
                    <a:pt x="50" y="98"/>
                  </a:lnTo>
                  <a:close/>
                  <a:moveTo>
                    <a:pt x="48" y="98"/>
                  </a:moveTo>
                  <a:lnTo>
                    <a:pt x="46" y="98"/>
                  </a:lnTo>
                  <a:lnTo>
                    <a:pt x="48" y="98"/>
                  </a:lnTo>
                  <a:close/>
                  <a:moveTo>
                    <a:pt x="48" y="98"/>
                  </a:moveTo>
                  <a:lnTo>
                    <a:pt x="50" y="98"/>
                  </a:lnTo>
                  <a:lnTo>
                    <a:pt x="48" y="98"/>
                  </a:lnTo>
                  <a:close/>
                  <a:moveTo>
                    <a:pt x="50" y="98"/>
                  </a:moveTo>
                  <a:lnTo>
                    <a:pt x="50" y="96"/>
                  </a:lnTo>
                  <a:lnTo>
                    <a:pt x="50" y="98"/>
                  </a:lnTo>
                  <a:close/>
                  <a:moveTo>
                    <a:pt x="50" y="96"/>
                  </a:moveTo>
                  <a:lnTo>
                    <a:pt x="50" y="98"/>
                  </a:lnTo>
                  <a:lnTo>
                    <a:pt x="50" y="96"/>
                  </a:lnTo>
                  <a:close/>
                  <a:moveTo>
                    <a:pt x="50" y="96"/>
                  </a:moveTo>
                  <a:lnTo>
                    <a:pt x="52" y="96"/>
                  </a:lnTo>
                  <a:lnTo>
                    <a:pt x="52" y="98"/>
                  </a:lnTo>
                  <a:lnTo>
                    <a:pt x="50" y="98"/>
                  </a:lnTo>
                  <a:lnTo>
                    <a:pt x="50" y="100"/>
                  </a:lnTo>
                  <a:lnTo>
                    <a:pt x="48" y="100"/>
                  </a:lnTo>
                  <a:lnTo>
                    <a:pt x="48" y="102"/>
                  </a:lnTo>
                  <a:lnTo>
                    <a:pt x="46" y="102"/>
                  </a:lnTo>
                  <a:lnTo>
                    <a:pt x="48" y="102"/>
                  </a:lnTo>
                  <a:lnTo>
                    <a:pt x="48" y="100"/>
                  </a:lnTo>
                  <a:lnTo>
                    <a:pt x="48" y="98"/>
                  </a:lnTo>
                  <a:lnTo>
                    <a:pt x="48" y="100"/>
                  </a:lnTo>
                  <a:lnTo>
                    <a:pt x="48" y="98"/>
                  </a:lnTo>
                  <a:lnTo>
                    <a:pt x="50" y="98"/>
                  </a:lnTo>
                  <a:lnTo>
                    <a:pt x="50" y="96"/>
                  </a:lnTo>
                  <a:close/>
                  <a:moveTo>
                    <a:pt x="50" y="96"/>
                  </a:moveTo>
                  <a:lnTo>
                    <a:pt x="50" y="98"/>
                  </a:lnTo>
                  <a:lnTo>
                    <a:pt x="48" y="98"/>
                  </a:lnTo>
                  <a:lnTo>
                    <a:pt x="48" y="96"/>
                  </a:lnTo>
                  <a:lnTo>
                    <a:pt x="50" y="96"/>
                  </a:lnTo>
                  <a:close/>
                  <a:moveTo>
                    <a:pt x="48" y="96"/>
                  </a:moveTo>
                  <a:lnTo>
                    <a:pt x="50" y="96"/>
                  </a:lnTo>
                  <a:lnTo>
                    <a:pt x="48" y="96"/>
                  </a:lnTo>
                  <a:close/>
                  <a:moveTo>
                    <a:pt x="50" y="96"/>
                  </a:moveTo>
                  <a:lnTo>
                    <a:pt x="48" y="96"/>
                  </a:lnTo>
                  <a:lnTo>
                    <a:pt x="50" y="96"/>
                  </a:lnTo>
                  <a:close/>
                  <a:moveTo>
                    <a:pt x="38" y="100"/>
                  </a:moveTo>
                  <a:lnTo>
                    <a:pt x="38" y="98"/>
                  </a:lnTo>
                  <a:lnTo>
                    <a:pt x="38" y="100"/>
                  </a:lnTo>
                  <a:close/>
                  <a:moveTo>
                    <a:pt x="52" y="94"/>
                  </a:moveTo>
                  <a:lnTo>
                    <a:pt x="52" y="96"/>
                  </a:lnTo>
                  <a:lnTo>
                    <a:pt x="52" y="94"/>
                  </a:lnTo>
                  <a:close/>
                  <a:moveTo>
                    <a:pt x="52" y="94"/>
                  </a:moveTo>
                  <a:lnTo>
                    <a:pt x="52" y="96"/>
                  </a:lnTo>
                  <a:lnTo>
                    <a:pt x="52" y="94"/>
                  </a:lnTo>
                  <a:lnTo>
                    <a:pt x="52" y="96"/>
                  </a:lnTo>
                  <a:lnTo>
                    <a:pt x="50" y="96"/>
                  </a:lnTo>
                  <a:lnTo>
                    <a:pt x="50" y="94"/>
                  </a:lnTo>
                  <a:lnTo>
                    <a:pt x="52" y="94"/>
                  </a:lnTo>
                  <a:close/>
                  <a:moveTo>
                    <a:pt x="50" y="94"/>
                  </a:moveTo>
                  <a:lnTo>
                    <a:pt x="50" y="96"/>
                  </a:lnTo>
                  <a:lnTo>
                    <a:pt x="50" y="94"/>
                  </a:lnTo>
                  <a:close/>
                  <a:moveTo>
                    <a:pt x="48" y="96"/>
                  </a:moveTo>
                  <a:lnTo>
                    <a:pt x="50" y="96"/>
                  </a:lnTo>
                  <a:lnTo>
                    <a:pt x="48" y="96"/>
                  </a:lnTo>
                  <a:close/>
                  <a:moveTo>
                    <a:pt x="50" y="94"/>
                  </a:moveTo>
                  <a:lnTo>
                    <a:pt x="50" y="96"/>
                  </a:lnTo>
                  <a:lnTo>
                    <a:pt x="50" y="94"/>
                  </a:lnTo>
                  <a:close/>
                  <a:moveTo>
                    <a:pt x="50" y="94"/>
                  </a:moveTo>
                  <a:lnTo>
                    <a:pt x="50" y="96"/>
                  </a:lnTo>
                  <a:lnTo>
                    <a:pt x="48" y="96"/>
                  </a:lnTo>
                  <a:lnTo>
                    <a:pt x="48" y="94"/>
                  </a:lnTo>
                  <a:lnTo>
                    <a:pt x="48" y="96"/>
                  </a:lnTo>
                  <a:lnTo>
                    <a:pt x="48" y="94"/>
                  </a:lnTo>
                  <a:lnTo>
                    <a:pt x="50" y="94"/>
                  </a:lnTo>
                  <a:close/>
                  <a:moveTo>
                    <a:pt x="50" y="94"/>
                  </a:moveTo>
                  <a:lnTo>
                    <a:pt x="52" y="94"/>
                  </a:lnTo>
                  <a:lnTo>
                    <a:pt x="50" y="94"/>
                  </a:lnTo>
                  <a:close/>
                  <a:moveTo>
                    <a:pt x="48" y="94"/>
                  </a:moveTo>
                  <a:lnTo>
                    <a:pt x="50" y="94"/>
                  </a:lnTo>
                  <a:lnTo>
                    <a:pt x="48" y="94"/>
                  </a:lnTo>
                  <a:close/>
                  <a:moveTo>
                    <a:pt x="52" y="94"/>
                  </a:moveTo>
                  <a:lnTo>
                    <a:pt x="52" y="92"/>
                  </a:lnTo>
                  <a:lnTo>
                    <a:pt x="52" y="94"/>
                  </a:lnTo>
                  <a:close/>
                  <a:moveTo>
                    <a:pt x="52" y="92"/>
                  </a:moveTo>
                  <a:lnTo>
                    <a:pt x="52" y="94"/>
                  </a:lnTo>
                  <a:lnTo>
                    <a:pt x="52" y="92"/>
                  </a:lnTo>
                  <a:close/>
                  <a:moveTo>
                    <a:pt x="50" y="94"/>
                  </a:moveTo>
                  <a:lnTo>
                    <a:pt x="48" y="94"/>
                  </a:lnTo>
                  <a:lnTo>
                    <a:pt x="50" y="94"/>
                  </a:lnTo>
                  <a:close/>
                  <a:moveTo>
                    <a:pt x="52" y="92"/>
                  </a:moveTo>
                  <a:lnTo>
                    <a:pt x="52" y="94"/>
                  </a:lnTo>
                  <a:lnTo>
                    <a:pt x="52" y="92"/>
                  </a:lnTo>
                  <a:lnTo>
                    <a:pt x="52" y="94"/>
                  </a:lnTo>
                  <a:lnTo>
                    <a:pt x="52" y="92"/>
                  </a:lnTo>
                  <a:close/>
                  <a:moveTo>
                    <a:pt x="50" y="94"/>
                  </a:moveTo>
                  <a:lnTo>
                    <a:pt x="48" y="94"/>
                  </a:lnTo>
                  <a:lnTo>
                    <a:pt x="50" y="94"/>
                  </a:lnTo>
                  <a:close/>
                  <a:moveTo>
                    <a:pt x="52" y="92"/>
                  </a:moveTo>
                  <a:lnTo>
                    <a:pt x="52" y="94"/>
                  </a:lnTo>
                  <a:lnTo>
                    <a:pt x="52" y="92"/>
                  </a:lnTo>
                  <a:close/>
                  <a:moveTo>
                    <a:pt x="50" y="94"/>
                  </a:moveTo>
                  <a:lnTo>
                    <a:pt x="52" y="94"/>
                  </a:lnTo>
                  <a:lnTo>
                    <a:pt x="50" y="94"/>
                  </a:lnTo>
                  <a:lnTo>
                    <a:pt x="52" y="94"/>
                  </a:lnTo>
                  <a:lnTo>
                    <a:pt x="50" y="94"/>
                  </a:lnTo>
                  <a:close/>
                  <a:moveTo>
                    <a:pt x="52" y="92"/>
                  </a:moveTo>
                  <a:lnTo>
                    <a:pt x="52" y="94"/>
                  </a:lnTo>
                  <a:lnTo>
                    <a:pt x="52" y="92"/>
                  </a:lnTo>
                  <a:close/>
                  <a:moveTo>
                    <a:pt x="54" y="92"/>
                  </a:moveTo>
                  <a:lnTo>
                    <a:pt x="54" y="94"/>
                  </a:lnTo>
                  <a:lnTo>
                    <a:pt x="52" y="94"/>
                  </a:lnTo>
                  <a:lnTo>
                    <a:pt x="52" y="96"/>
                  </a:lnTo>
                  <a:lnTo>
                    <a:pt x="50" y="96"/>
                  </a:lnTo>
                  <a:lnTo>
                    <a:pt x="52" y="96"/>
                  </a:lnTo>
                  <a:lnTo>
                    <a:pt x="52" y="94"/>
                  </a:lnTo>
                  <a:lnTo>
                    <a:pt x="52" y="92"/>
                  </a:lnTo>
                  <a:lnTo>
                    <a:pt x="54" y="92"/>
                  </a:lnTo>
                  <a:lnTo>
                    <a:pt x="52" y="92"/>
                  </a:lnTo>
                  <a:lnTo>
                    <a:pt x="54" y="92"/>
                  </a:lnTo>
                  <a:close/>
                  <a:moveTo>
                    <a:pt x="54" y="92"/>
                  </a:moveTo>
                  <a:lnTo>
                    <a:pt x="52" y="92"/>
                  </a:lnTo>
                  <a:lnTo>
                    <a:pt x="54" y="92"/>
                  </a:lnTo>
                  <a:close/>
                  <a:moveTo>
                    <a:pt x="52" y="90"/>
                  </a:moveTo>
                  <a:lnTo>
                    <a:pt x="52" y="92"/>
                  </a:lnTo>
                  <a:lnTo>
                    <a:pt x="52" y="90"/>
                  </a:lnTo>
                  <a:close/>
                  <a:moveTo>
                    <a:pt x="52" y="90"/>
                  </a:moveTo>
                  <a:lnTo>
                    <a:pt x="52" y="92"/>
                  </a:lnTo>
                  <a:lnTo>
                    <a:pt x="52" y="90"/>
                  </a:lnTo>
                  <a:lnTo>
                    <a:pt x="52" y="92"/>
                  </a:lnTo>
                  <a:lnTo>
                    <a:pt x="52" y="90"/>
                  </a:lnTo>
                  <a:lnTo>
                    <a:pt x="52" y="92"/>
                  </a:lnTo>
                  <a:lnTo>
                    <a:pt x="52" y="90"/>
                  </a:lnTo>
                  <a:lnTo>
                    <a:pt x="52" y="92"/>
                  </a:lnTo>
                  <a:lnTo>
                    <a:pt x="52" y="90"/>
                  </a:lnTo>
                  <a:close/>
                  <a:moveTo>
                    <a:pt x="50" y="90"/>
                  </a:moveTo>
                  <a:lnTo>
                    <a:pt x="52" y="90"/>
                  </a:lnTo>
                  <a:lnTo>
                    <a:pt x="52" y="92"/>
                  </a:lnTo>
                  <a:lnTo>
                    <a:pt x="52" y="90"/>
                  </a:lnTo>
                  <a:lnTo>
                    <a:pt x="52" y="92"/>
                  </a:lnTo>
                  <a:lnTo>
                    <a:pt x="50" y="92"/>
                  </a:lnTo>
                  <a:lnTo>
                    <a:pt x="50" y="90"/>
                  </a:lnTo>
                  <a:lnTo>
                    <a:pt x="50" y="92"/>
                  </a:lnTo>
                  <a:lnTo>
                    <a:pt x="50" y="90"/>
                  </a:lnTo>
                  <a:close/>
                  <a:moveTo>
                    <a:pt x="52" y="90"/>
                  </a:moveTo>
                  <a:lnTo>
                    <a:pt x="54" y="90"/>
                  </a:lnTo>
                  <a:lnTo>
                    <a:pt x="54" y="92"/>
                  </a:lnTo>
                  <a:lnTo>
                    <a:pt x="52" y="92"/>
                  </a:lnTo>
                  <a:lnTo>
                    <a:pt x="52" y="90"/>
                  </a:lnTo>
                  <a:lnTo>
                    <a:pt x="54" y="90"/>
                  </a:lnTo>
                  <a:lnTo>
                    <a:pt x="52" y="90"/>
                  </a:lnTo>
                  <a:lnTo>
                    <a:pt x="54" y="90"/>
                  </a:lnTo>
                  <a:lnTo>
                    <a:pt x="54" y="92"/>
                  </a:lnTo>
                  <a:lnTo>
                    <a:pt x="54" y="90"/>
                  </a:lnTo>
                  <a:lnTo>
                    <a:pt x="52" y="90"/>
                  </a:lnTo>
                  <a:close/>
                  <a:moveTo>
                    <a:pt x="8" y="102"/>
                  </a:moveTo>
                  <a:lnTo>
                    <a:pt x="6" y="102"/>
                  </a:lnTo>
                  <a:lnTo>
                    <a:pt x="8" y="102"/>
                  </a:lnTo>
                  <a:close/>
                  <a:moveTo>
                    <a:pt x="54" y="88"/>
                  </a:moveTo>
                  <a:lnTo>
                    <a:pt x="52" y="88"/>
                  </a:lnTo>
                  <a:lnTo>
                    <a:pt x="54" y="88"/>
                  </a:lnTo>
                  <a:close/>
                  <a:moveTo>
                    <a:pt x="52" y="86"/>
                  </a:moveTo>
                  <a:lnTo>
                    <a:pt x="52" y="88"/>
                  </a:lnTo>
                  <a:lnTo>
                    <a:pt x="54" y="88"/>
                  </a:lnTo>
                  <a:lnTo>
                    <a:pt x="52" y="88"/>
                  </a:lnTo>
                  <a:lnTo>
                    <a:pt x="52" y="86"/>
                  </a:lnTo>
                  <a:close/>
                  <a:moveTo>
                    <a:pt x="54" y="86"/>
                  </a:moveTo>
                  <a:lnTo>
                    <a:pt x="52" y="86"/>
                  </a:lnTo>
                  <a:lnTo>
                    <a:pt x="54" y="86"/>
                  </a:lnTo>
                  <a:close/>
                  <a:moveTo>
                    <a:pt x="52" y="86"/>
                  </a:moveTo>
                  <a:lnTo>
                    <a:pt x="54" y="86"/>
                  </a:lnTo>
                  <a:lnTo>
                    <a:pt x="52" y="86"/>
                  </a:lnTo>
                  <a:close/>
                  <a:moveTo>
                    <a:pt x="54" y="86"/>
                  </a:moveTo>
                  <a:lnTo>
                    <a:pt x="52" y="86"/>
                  </a:lnTo>
                  <a:lnTo>
                    <a:pt x="54" y="86"/>
                  </a:lnTo>
                  <a:lnTo>
                    <a:pt x="52" y="86"/>
                  </a:lnTo>
                  <a:lnTo>
                    <a:pt x="54" y="86"/>
                  </a:lnTo>
                  <a:close/>
                  <a:moveTo>
                    <a:pt x="54" y="84"/>
                  </a:moveTo>
                  <a:lnTo>
                    <a:pt x="54" y="86"/>
                  </a:lnTo>
                  <a:lnTo>
                    <a:pt x="54" y="84"/>
                  </a:lnTo>
                  <a:close/>
                  <a:moveTo>
                    <a:pt x="54" y="84"/>
                  </a:moveTo>
                  <a:lnTo>
                    <a:pt x="54" y="86"/>
                  </a:lnTo>
                  <a:lnTo>
                    <a:pt x="54" y="84"/>
                  </a:lnTo>
                  <a:close/>
                  <a:moveTo>
                    <a:pt x="4" y="98"/>
                  </a:moveTo>
                  <a:lnTo>
                    <a:pt x="6" y="98"/>
                  </a:lnTo>
                  <a:lnTo>
                    <a:pt x="4" y="98"/>
                  </a:lnTo>
                  <a:lnTo>
                    <a:pt x="6" y="98"/>
                  </a:lnTo>
                  <a:lnTo>
                    <a:pt x="4" y="98"/>
                  </a:lnTo>
                  <a:close/>
                  <a:moveTo>
                    <a:pt x="56" y="84"/>
                  </a:moveTo>
                  <a:lnTo>
                    <a:pt x="54" y="84"/>
                  </a:lnTo>
                  <a:lnTo>
                    <a:pt x="56" y="84"/>
                  </a:lnTo>
                  <a:close/>
                  <a:moveTo>
                    <a:pt x="6" y="96"/>
                  </a:moveTo>
                  <a:lnTo>
                    <a:pt x="6" y="98"/>
                  </a:lnTo>
                  <a:lnTo>
                    <a:pt x="6" y="96"/>
                  </a:lnTo>
                  <a:close/>
                  <a:moveTo>
                    <a:pt x="54" y="84"/>
                  </a:moveTo>
                  <a:lnTo>
                    <a:pt x="54" y="82"/>
                  </a:lnTo>
                  <a:lnTo>
                    <a:pt x="54" y="84"/>
                  </a:lnTo>
                  <a:close/>
                  <a:moveTo>
                    <a:pt x="8" y="96"/>
                  </a:moveTo>
                  <a:lnTo>
                    <a:pt x="6" y="96"/>
                  </a:lnTo>
                  <a:lnTo>
                    <a:pt x="8" y="96"/>
                  </a:lnTo>
                  <a:close/>
                  <a:moveTo>
                    <a:pt x="54" y="82"/>
                  </a:moveTo>
                  <a:lnTo>
                    <a:pt x="52" y="82"/>
                  </a:lnTo>
                  <a:lnTo>
                    <a:pt x="54" y="82"/>
                  </a:lnTo>
                  <a:close/>
                  <a:moveTo>
                    <a:pt x="56" y="82"/>
                  </a:moveTo>
                  <a:lnTo>
                    <a:pt x="56" y="80"/>
                  </a:lnTo>
                  <a:lnTo>
                    <a:pt x="56" y="82"/>
                  </a:lnTo>
                  <a:close/>
                  <a:moveTo>
                    <a:pt x="6" y="96"/>
                  </a:moveTo>
                  <a:lnTo>
                    <a:pt x="6" y="94"/>
                  </a:lnTo>
                  <a:lnTo>
                    <a:pt x="6" y="96"/>
                  </a:lnTo>
                  <a:close/>
                  <a:moveTo>
                    <a:pt x="56" y="80"/>
                  </a:moveTo>
                  <a:lnTo>
                    <a:pt x="54" y="80"/>
                  </a:lnTo>
                  <a:lnTo>
                    <a:pt x="56" y="80"/>
                  </a:lnTo>
                  <a:close/>
                  <a:moveTo>
                    <a:pt x="6" y="94"/>
                  </a:moveTo>
                  <a:lnTo>
                    <a:pt x="4" y="94"/>
                  </a:lnTo>
                  <a:lnTo>
                    <a:pt x="6" y="94"/>
                  </a:lnTo>
                  <a:close/>
                  <a:moveTo>
                    <a:pt x="56" y="78"/>
                  </a:moveTo>
                  <a:lnTo>
                    <a:pt x="56" y="80"/>
                  </a:lnTo>
                  <a:lnTo>
                    <a:pt x="56" y="78"/>
                  </a:lnTo>
                  <a:close/>
                  <a:moveTo>
                    <a:pt x="56" y="78"/>
                  </a:moveTo>
                  <a:lnTo>
                    <a:pt x="56" y="80"/>
                  </a:lnTo>
                  <a:lnTo>
                    <a:pt x="56" y="78"/>
                  </a:lnTo>
                  <a:lnTo>
                    <a:pt x="56" y="80"/>
                  </a:lnTo>
                  <a:lnTo>
                    <a:pt x="56" y="78"/>
                  </a:lnTo>
                  <a:lnTo>
                    <a:pt x="56" y="80"/>
                  </a:lnTo>
                  <a:lnTo>
                    <a:pt x="56" y="78"/>
                  </a:lnTo>
                  <a:lnTo>
                    <a:pt x="56" y="80"/>
                  </a:lnTo>
                  <a:lnTo>
                    <a:pt x="56" y="78"/>
                  </a:lnTo>
                  <a:close/>
                  <a:moveTo>
                    <a:pt x="56" y="78"/>
                  </a:moveTo>
                  <a:lnTo>
                    <a:pt x="54" y="78"/>
                  </a:lnTo>
                  <a:lnTo>
                    <a:pt x="56" y="78"/>
                  </a:lnTo>
                  <a:close/>
                  <a:moveTo>
                    <a:pt x="58" y="74"/>
                  </a:moveTo>
                  <a:lnTo>
                    <a:pt x="56" y="74"/>
                  </a:lnTo>
                  <a:lnTo>
                    <a:pt x="58" y="74"/>
                  </a:lnTo>
                  <a:close/>
                  <a:moveTo>
                    <a:pt x="58" y="74"/>
                  </a:moveTo>
                  <a:lnTo>
                    <a:pt x="56" y="74"/>
                  </a:lnTo>
                  <a:lnTo>
                    <a:pt x="58" y="74"/>
                  </a:lnTo>
                  <a:close/>
                  <a:moveTo>
                    <a:pt x="56" y="74"/>
                  </a:moveTo>
                  <a:lnTo>
                    <a:pt x="56" y="72"/>
                  </a:lnTo>
                  <a:lnTo>
                    <a:pt x="56" y="74"/>
                  </a:lnTo>
                  <a:close/>
                  <a:moveTo>
                    <a:pt x="56" y="72"/>
                  </a:moveTo>
                  <a:lnTo>
                    <a:pt x="56" y="74"/>
                  </a:lnTo>
                  <a:lnTo>
                    <a:pt x="56" y="72"/>
                  </a:lnTo>
                  <a:close/>
                  <a:moveTo>
                    <a:pt x="56" y="72"/>
                  </a:moveTo>
                  <a:lnTo>
                    <a:pt x="56" y="74"/>
                  </a:lnTo>
                  <a:lnTo>
                    <a:pt x="56" y="72"/>
                  </a:lnTo>
                  <a:close/>
                  <a:moveTo>
                    <a:pt x="58" y="72"/>
                  </a:moveTo>
                  <a:lnTo>
                    <a:pt x="58" y="74"/>
                  </a:lnTo>
                  <a:lnTo>
                    <a:pt x="58" y="72"/>
                  </a:lnTo>
                  <a:lnTo>
                    <a:pt x="58" y="74"/>
                  </a:lnTo>
                  <a:lnTo>
                    <a:pt x="58" y="76"/>
                  </a:lnTo>
                  <a:lnTo>
                    <a:pt x="58" y="78"/>
                  </a:lnTo>
                  <a:lnTo>
                    <a:pt x="56" y="78"/>
                  </a:lnTo>
                  <a:lnTo>
                    <a:pt x="56" y="80"/>
                  </a:lnTo>
                  <a:lnTo>
                    <a:pt x="56" y="82"/>
                  </a:lnTo>
                  <a:lnTo>
                    <a:pt x="56" y="84"/>
                  </a:lnTo>
                  <a:lnTo>
                    <a:pt x="56" y="86"/>
                  </a:lnTo>
                  <a:lnTo>
                    <a:pt x="54" y="86"/>
                  </a:lnTo>
                  <a:lnTo>
                    <a:pt x="54" y="88"/>
                  </a:lnTo>
                  <a:lnTo>
                    <a:pt x="54" y="86"/>
                  </a:lnTo>
                  <a:lnTo>
                    <a:pt x="56" y="86"/>
                  </a:lnTo>
                  <a:lnTo>
                    <a:pt x="56" y="84"/>
                  </a:lnTo>
                  <a:lnTo>
                    <a:pt x="54" y="84"/>
                  </a:lnTo>
                  <a:lnTo>
                    <a:pt x="56" y="84"/>
                  </a:lnTo>
                  <a:lnTo>
                    <a:pt x="54" y="84"/>
                  </a:lnTo>
                  <a:lnTo>
                    <a:pt x="56" y="84"/>
                  </a:lnTo>
                  <a:lnTo>
                    <a:pt x="56" y="82"/>
                  </a:lnTo>
                  <a:lnTo>
                    <a:pt x="56" y="80"/>
                  </a:lnTo>
                  <a:lnTo>
                    <a:pt x="56" y="78"/>
                  </a:lnTo>
                  <a:lnTo>
                    <a:pt x="58" y="78"/>
                  </a:lnTo>
                  <a:lnTo>
                    <a:pt x="56" y="78"/>
                  </a:lnTo>
                  <a:lnTo>
                    <a:pt x="58" y="78"/>
                  </a:lnTo>
                  <a:lnTo>
                    <a:pt x="56" y="78"/>
                  </a:lnTo>
                  <a:lnTo>
                    <a:pt x="58" y="78"/>
                  </a:lnTo>
                  <a:lnTo>
                    <a:pt x="58" y="76"/>
                  </a:lnTo>
                  <a:lnTo>
                    <a:pt x="58" y="74"/>
                  </a:lnTo>
                  <a:lnTo>
                    <a:pt x="58" y="76"/>
                  </a:lnTo>
                  <a:lnTo>
                    <a:pt x="58" y="74"/>
                  </a:lnTo>
                  <a:lnTo>
                    <a:pt x="56" y="74"/>
                  </a:lnTo>
                  <a:lnTo>
                    <a:pt x="58" y="74"/>
                  </a:lnTo>
                  <a:lnTo>
                    <a:pt x="56" y="74"/>
                  </a:lnTo>
                  <a:lnTo>
                    <a:pt x="58" y="72"/>
                  </a:lnTo>
                  <a:lnTo>
                    <a:pt x="56" y="72"/>
                  </a:lnTo>
                  <a:lnTo>
                    <a:pt x="58" y="72"/>
                  </a:lnTo>
                  <a:close/>
                  <a:moveTo>
                    <a:pt x="58" y="72"/>
                  </a:moveTo>
                  <a:lnTo>
                    <a:pt x="56" y="72"/>
                  </a:lnTo>
                  <a:lnTo>
                    <a:pt x="58" y="72"/>
                  </a:lnTo>
                  <a:close/>
                  <a:moveTo>
                    <a:pt x="56" y="72"/>
                  </a:moveTo>
                  <a:lnTo>
                    <a:pt x="58" y="72"/>
                  </a:lnTo>
                  <a:lnTo>
                    <a:pt x="56" y="72"/>
                  </a:lnTo>
                  <a:lnTo>
                    <a:pt x="56" y="70"/>
                  </a:lnTo>
                  <a:lnTo>
                    <a:pt x="56" y="72"/>
                  </a:lnTo>
                  <a:close/>
                  <a:moveTo>
                    <a:pt x="56" y="72"/>
                  </a:moveTo>
                  <a:lnTo>
                    <a:pt x="56" y="70"/>
                  </a:lnTo>
                  <a:lnTo>
                    <a:pt x="56" y="72"/>
                  </a:lnTo>
                  <a:close/>
                  <a:moveTo>
                    <a:pt x="56" y="60"/>
                  </a:moveTo>
                  <a:lnTo>
                    <a:pt x="54" y="60"/>
                  </a:lnTo>
                  <a:lnTo>
                    <a:pt x="56" y="60"/>
                  </a:lnTo>
                  <a:close/>
                  <a:moveTo>
                    <a:pt x="56" y="54"/>
                  </a:moveTo>
                  <a:lnTo>
                    <a:pt x="56" y="56"/>
                  </a:lnTo>
                  <a:lnTo>
                    <a:pt x="56" y="58"/>
                  </a:lnTo>
                  <a:lnTo>
                    <a:pt x="56" y="60"/>
                  </a:lnTo>
                  <a:lnTo>
                    <a:pt x="56" y="62"/>
                  </a:lnTo>
                  <a:lnTo>
                    <a:pt x="56" y="64"/>
                  </a:lnTo>
                  <a:lnTo>
                    <a:pt x="56" y="66"/>
                  </a:lnTo>
                  <a:lnTo>
                    <a:pt x="58" y="66"/>
                  </a:lnTo>
                  <a:lnTo>
                    <a:pt x="58" y="68"/>
                  </a:lnTo>
                  <a:lnTo>
                    <a:pt x="58" y="70"/>
                  </a:lnTo>
                  <a:lnTo>
                    <a:pt x="58" y="72"/>
                  </a:lnTo>
                  <a:lnTo>
                    <a:pt x="56" y="72"/>
                  </a:lnTo>
                  <a:lnTo>
                    <a:pt x="58" y="72"/>
                  </a:lnTo>
                  <a:lnTo>
                    <a:pt x="58" y="70"/>
                  </a:lnTo>
                  <a:lnTo>
                    <a:pt x="58" y="68"/>
                  </a:lnTo>
                  <a:lnTo>
                    <a:pt x="56" y="68"/>
                  </a:lnTo>
                  <a:lnTo>
                    <a:pt x="56" y="66"/>
                  </a:lnTo>
                  <a:lnTo>
                    <a:pt x="56" y="64"/>
                  </a:lnTo>
                  <a:lnTo>
                    <a:pt x="56" y="62"/>
                  </a:lnTo>
                  <a:lnTo>
                    <a:pt x="54" y="62"/>
                  </a:lnTo>
                  <a:lnTo>
                    <a:pt x="56" y="62"/>
                  </a:lnTo>
                  <a:lnTo>
                    <a:pt x="56" y="60"/>
                  </a:lnTo>
                  <a:lnTo>
                    <a:pt x="56" y="58"/>
                  </a:lnTo>
                  <a:lnTo>
                    <a:pt x="56" y="56"/>
                  </a:lnTo>
                  <a:lnTo>
                    <a:pt x="54" y="56"/>
                  </a:lnTo>
                  <a:lnTo>
                    <a:pt x="54" y="54"/>
                  </a:lnTo>
                  <a:lnTo>
                    <a:pt x="56" y="54"/>
                  </a:lnTo>
                  <a:close/>
                  <a:moveTo>
                    <a:pt x="56" y="54"/>
                  </a:moveTo>
                  <a:lnTo>
                    <a:pt x="54" y="54"/>
                  </a:lnTo>
                  <a:lnTo>
                    <a:pt x="56" y="54"/>
                  </a:lnTo>
                  <a:close/>
                  <a:moveTo>
                    <a:pt x="56" y="54"/>
                  </a:moveTo>
                  <a:lnTo>
                    <a:pt x="54" y="54"/>
                  </a:lnTo>
                  <a:lnTo>
                    <a:pt x="56" y="54"/>
                  </a:lnTo>
                  <a:close/>
                  <a:moveTo>
                    <a:pt x="56" y="54"/>
                  </a:moveTo>
                  <a:lnTo>
                    <a:pt x="54" y="54"/>
                  </a:lnTo>
                  <a:lnTo>
                    <a:pt x="56" y="54"/>
                  </a:lnTo>
                  <a:close/>
                  <a:moveTo>
                    <a:pt x="54" y="54"/>
                  </a:moveTo>
                  <a:lnTo>
                    <a:pt x="56" y="54"/>
                  </a:lnTo>
                  <a:lnTo>
                    <a:pt x="54" y="54"/>
                  </a:lnTo>
                  <a:close/>
                  <a:moveTo>
                    <a:pt x="52" y="40"/>
                  </a:moveTo>
                  <a:lnTo>
                    <a:pt x="54" y="40"/>
                  </a:lnTo>
                  <a:lnTo>
                    <a:pt x="52" y="40"/>
                  </a:lnTo>
                  <a:close/>
                  <a:moveTo>
                    <a:pt x="54" y="40"/>
                  </a:moveTo>
                  <a:lnTo>
                    <a:pt x="52" y="40"/>
                  </a:lnTo>
                  <a:lnTo>
                    <a:pt x="54" y="40"/>
                  </a:lnTo>
                  <a:close/>
                  <a:moveTo>
                    <a:pt x="46" y="26"/>
                  </a:moveTo>
                  <a:lnTo>
                    <a:pt x="44" y="26"/>
                  </a:lnTo>
                  <a:lnTo>
                    <a:pt x="46" y="26"/>
                  </a:lnTo>
                  <a:close/>
                  <a:moveTo>
                    <a:pt x="14" y="0"/>
                  </a:moveTo>
                  <a:lnTo>
                    <a:pt x="14" y="0"/>
                  </a:lnTo>
                  <a:lnTo>
                    <a:pt x="16" y="0"/>
                  </a:lnTo>
                  <a:lnTo>
                    <a:pt x="16" y="2"/>
                  </a:lnTo>
                  <a:lnTo>
                    <a:pt x="18" y="2"/>
                  </a:lnTo>
                  <a:lnTo>
                    <a:pt x="20" y="2"/>
                  </a:lnTo>
                  <a:lnTo>
                    <a:pt x="22" y="2"/>
                  </a:lnTo>
                  <a:lnTo>
                    <a:pt x="24" y="2"/>
                  </a:lnTo>
                  <a:lnTo>
                    <a:pt x="24" y="4"/>
                  </a:lnTo>
                  <a:lnTo>
                    <a:pt x="26" y="4"/>
                  </a:lnTo>
                  <a:lnTo>
                    <a:pt x="28" y="4"/>
                  </a:lnTo>
                  <a:lnTo>
                    <a:pt x="30" y="4"/>
                  </a:lnTo>
                  <a:lnTo>
                    <a:pt x="30" y="6"/>
                  </a:lnTo>
                  <a:lnTo>
                    <a:pt x="32" y="6"/>
                  </a:lnTo>
                  <a:lnTo>
                    <a:pt x="34" y="6"/>
                  </a:lnTo>
                  <a:lnTo>
                    <a:pt x="36" y="6"/>
                  </a:lnTo>
                  <a:lnTo>
                    <a:pt x="38" y="6"/>
                  </a:lnTo>
                  <a:lnTo>
                    <a:pt x="38" y="6"/>
                  </a:lnTo>
                  <a:lnTo>
                    <a:pt x="40" y="6"/>
                  </a:lnTo>
                  <a:lnTo>
                    <a:pt x="42" y="6"/>
                  </a:lnTo>
                  <a:lnTo>
                    <a:pt x="44" y="6"/>
                  </a:lnTo>
                  <a:lnTo>
                    <a:pt x="46" y="6"/>
                  </a:lnTo>
                  <a:lnTo>
                    <a:pt x="46" y="8"/>
                  </a:lnTo>
                  <a:lnTo>
                    <a:pt x="48" y="8"/>
                  </a:lnTo>
                  <a:lnTo>
                    <a:pt x="48" y="10"/>
                  </a:lnTo>
                  <a:lnTo>
                    <a:pt x="48" y="12"/>
                  </a:lnTo>
                  <a:lnTo>
                    <a:pt x="48" y="14"/>
                  </a:lnTo>
                  <a:lnTo>
                    <a:pt x="48" y="16"/>
                  </a:lnTo>
                  <a:lnTo>
                    <a:pt x="48" y="18"/>
                  </a:lnTo>
                  <a:lnTo>
                    <a:pt x="46" y="18"/>
                  </a:lnTo>
                  <a:lnTo>
                    <a:pt x="46" y="20"/>
                  </a:lnTo>
                  <a:lnTo>
                    <a:pt x="46" y="22"/>
                  </a:lnTo>
                  <a:lnTo>
                    <a:pt x="46" y="24"/>
                  </a:lnTo>
                  <a:lnTo>
                    <a:pt x="46" y="26"/>
                  </a:lnTo>
                  <a:lnTo>
                    <a:pt x="46" y="24"/>
                  </a:lnTo>
                  <a:lnTo>
                    <a:pt x="46" y="26"/>
                  </a:lnTo>
                  <a:lnTo>
                    <a:pt x="46" y="24"/>
                  </a:lnTo>
                  <a:lnTo>
                    <a:pt x="46" y="26"/>
                  </a:lnTo>
                  <a:lnTo>
                    <a:pt x="44" y="26"/>
                  </a:lnTo>
                  <a:lnTo>
                    <a:pt x="46" y="26"/>
                  </a:lnTo>
                  <a:lnTo>
                    <a:pt x="44" y="26"/>
                  </a:lnTo>
                  <a:lnTo>
                    <a:pt x="46" y="26"/>
                  </a:lnTo>
                  <a:lnTo>
                    <a:pt x="44" y="26"/>
                  </a:lnTo>
                  <a:lnTo>
                    <a:pt x="46" y="26"/>
                  </a:lnTo>
                  <a:lnTo>
                    <a:pt x="44" y="26"/>
                  </a:lnTo>
                  <a:lnTo>
                    <a:pt x="44" y="28"/>
                  </a:lnTo>
                  <a:lnTo>
                    <a:pt x="44" y="26"/>
                  </a:lnTo>
                  <a:lnTo>
                    <a:pt x="44" y="28"/>
                  </a:lnTo>
                  <a:lnTo>
                    <a:pt x="44" y="26"/>
                  </a:lnTo>
                  <a:lnTo>
                    <a:pt x="44" y="28"/>
                  </a:lnTo>
                  <a:lnTo>
                    <a:pt x="46" y="28"/>
                  </a:lnTo>
                  <a:lnTo>
                    <a:pt x="44" y="28"/>
                  </a:lnTo>
                  <a:lnTo>
                    <a:pt x="42" y="28"/>
                  </a:lnTo>
                  <a:lnTo>
                    <a:pt x="42" y="30"/>
                  </a:lnTo>
                  <a:lnTo>
                    <a:pt x="40" y="30"/>
                  </a:lnTo>
                  <a:lnTo>
                    <a:pt x="40" y="32"/>
                  </a:lnTo>
                  <a:lnTo>
                    <a:pt x="42" y="32"/>
                  </a:lnTo>
                  <a:lnTo>
                    <a:pt x="42" y="34"/>
                  </a:lnTo>
                  <a:lnTo>
                    <a:pt x="40" y="34"/>
                  </a:lnTo>
                  <a:lnTo>
                    <a:pt x="40" y="36"/>
                  </a:lnTo>
                  <a:lnTo>
                    <a:pt x="40" y="38"/>
                  </a:lnTo>
                  <a:lnTo>
                    <a:pt x="40" y="40"/>
                  </a:lnTo>
                  <a:lnTo>
                    <a:pt x="42" y="40"/>
                  </a:lnTo>
                  <a:lnTo>
                    <a:pt x="44" y="40"/>
                  </a:lnTo>
                  <a:lnTo>
                    <a:pt x="44" y="38"/>
                  </a:lnTo>
                  <a:lnTo>
                    <a:pt x="44" y="40"/>
                  </a:lnTo>
                  <a:lnTo>
                    <a:pt x="46" y="40"/>
                  </a:lnTo>
                  <a:lnTo>
                    <a:pt x="46" y="38"/>
                  </a:lnTo>
                  <a:lnTo>
                    <a:pt x="46" y="40"/>
                  </a:lnTo>
                  <a:lnTo>
                    <a:pt x="46" y="38"/>
                  </a:lnTo>
                  <a:lnTo>
                    <a:pt x="46" y="40"/>
                  </a:lnTo>
                  <a:lnTo>
                    <a:pt x="46" y="38"/>
                  </a:lnTo>
                  <a:lnTo>
                    <a:pt x="48" y="38"/>
                  </a:lnTo>
                  <a:lnTo>
                    <a:pt x="48" y="40"/>
                  </a:lnTo>
                  <a:lnTo>
                    <a:pt x="50" y="40"/>
                  </a:lnTo>
                  <a:lnTo>
                    <a:pt x="48" y="40"/>
                  </a:lnTo>
                  <a:lnTo>
                    <a:pt x="50" y="38"/>
                  </a:lnTo>
                  <a:lnTo>
                    <a:pt x="50" y="40"/>
                  </a:lnTo>
                  <a:lnTo>
                    <a:pt x="50" y="38"/>
                  </a:lnTo>
                  <a:lnTo>
                    <a:pt x="50" y="40"/>
                  </a:lnTo>
                  <a:lnTo>
                    <a:pt x="52" y="40"/>
                  </a:lnTo>
                  <a:lnTo>
                    <a:pt x="54" y="40"/>
                  </a:lnTo>
                  <a:lnTo>
                    <a:pt x="52" y="40"/>
                  </a:lnTo>
                  <a:lnTo>
                    <a:pt x="52" y="42"/>
                  </a:lnTo>
                  <a:lnTo>
                    <a:pt x="50" y="42"/>
                  </a:lnTo>
                  <a:lnTo>
                    <a:pt x="50" y="44"/>
                  </a:lnTo>
                  <a:lnTo>
                    <a:pt x="50" y="42"/>
                  </a:lnTo>
                  <a:lnTo>
                    <a:pt x="50" y="44"/>
                  </a:lnTo>
                  <a:lnTo>
                    <a:pt x="50" y="42"/>
                  </a:lnTo>
                  <a:lnTo>
                    <a:pt x="52" y="42"/>
                  </a:lnTo>
                  <a:lnTo>
                    <a:pt x="52" y="40"/>
                  </a:lnTo>
                  <a:lnTo>
                    <a:pt x="52" y="42"/>
                  </a:lnTo>
                  <a:lnTo>
                    <a:pt x="52" y="40"/>
                  </a:lnTo>
                  <a:lnTo>
                    <a:pt x="54" y="40"/>
                  </a:lnTo>
                  <a:lnTo>
                    <a:pt x="54" y="42"/>
                  </a:lnTo>
                  <a:lnTo>
                    <a:pt x="54" y="40"/>
                  </a:lnTo>
                  <a:lnTo>
                    <a:pt x="54" y="42"/>
                  </a:lnTo>
                  <a:lnTo>
                    <a:pt x="52" y="42"/>
                  </a:lnTo>
                  <a:lnTo>
                    <a:pt x="54" y="42"/>
                  </a:lnTo>
                  <a:lnTo>
                    <a:pt x="52" y="42"/>
                  </a:lnTo>
                  <a:lnTo>
                    <a:pt x="54" y="42"/>
                  </a:lnTo>
                  <a:lnTo>
                    <a:pt x="52" y="42"/>
                  </a:lnTo>
                  <a:lnTo>
                    <a:pt x="52" y="44"/>
                  </a:lnTo>
                  <a:lnTo>
                    <a:pt x="52" y="42"/>
                  </a:lnTo>
                  <a:lnTo>
                    <a:pt x="52" y="44"/>
                  </a:lnTo>
                  <a:lnTo>
                    <a:pt x="52" y="42"/>
                  </a:lnTo>
                  <a:lnTo>
                    <a:pt x="52" y="44"/>
                  </a:lnTo>
                  <a:lnTo>
                    <a:pt x="54" y="44"/>
                  </a:lnTo>
                  <a:lnTo>
                    <a:pt x="52" y="44"/>
                  </a:lnTo>
                  <a:lnTo>
                    <a:pt x="54" y="44"/>
                  </a:lnTo>
                  <a:lnTo>
                    <a:pt x="54" y="42"/>
                  </a:lnTo>
                  <a:lnTo>
                    <a:pt x="54" y="44"/>
                  </a:lnTo>
                  <a:lnTo>
                    <a:pt x="54" y="42"/>
                  </a:lnTo>
                  <a:lnTo>
                    <a:pt x="54" y="44"/>
                  </a:lnTo>
                  <a:lnTo>
                    <a:pt x="54" y="42"/>
                  </a:lnTo>
                  <a:lnTo>
                    <a:pt x="54" y="40"/>
                  </a:lnTo>
                  <a:lnTo>
                    <a:pt x="52" y="40"/>
                  </a:lnTo>
                  <a:lnTo>
                    <a:pt x="52" y="38"/>
                  </a:lnTo>
                  <a:lnTo>
                    <a:pt x="54" y="40"/>
                  </a:lnTo>
                  <a:lnTo>
                    <a:pt x="54" y="38"/>
                  </a:lnTo>
                  <a:lnTo>
                    <a:pt x="52" y="38"/>
                  </a:lnTo>
                  <a:lnTo>
                    <a:pt x="52" y="36"/>
                  </a:lnTo>
                  <a:lnTo>
                    <a:pt x="50" y="36"/>
                  </a:lnTo>
                  <a:lnTo>
                    <a:pt x="52" y="36"/>
                  </a:lnTo>
                  <a:lnTo>
                    <a:pt x="52" y="38"/>
                  </a:lnTo>
                  <a:lnTo>
                    <a:pt x="54" y="40"/>
                  </a:lnTo>
                  <a:lnTo>
                    <a:pt x="54" y="42"/>
                  </a:lnTo>
                  <a:lnTo>
                    <a:pt x="54" y="44"/>
                  </a:lnTo>
                  <a:lnTo>
                    <a:pt x="54" y="46"/>
                  </a:lnTo>
                  <a:lnTo>
                    <a:pt x="54" y="48"/>
                  </a:lnTo>
                  <a:lnTo>
                    <a:pt x="56" y="48"/>
                  </a:lnTo>
                  <a:lnTo>
                    <a:pt x="54" y="48"/>
                  </a:lnTo>
                  <a:lnTo>
                    <a:pt x="56" y="48"/>
                  </a:lnTo>
                  <a:lnTo>
                    <a:pt x="54" y="48"/>
                  </a:lnTo>
                  <a:lnTo>
                    <a:pt x="56" y="48"/>
                  </a:lnTo>
                  <a:lnTo>
                    <a:pt x="56" y="50"/>
                  </a:lnTo>
                  <a:lnTo>
                    <a:pt x="56" y="52"/>
                  </a:lnTo>
                  <a:lnTo>
                    <a:pt x="54" y="52"/>
                  </a:lnTo>
                  <a:lnTo>
                    <a:pt x="54" y="50"/>
                  </a:lnTo>
                  <a:lnTo>
                    <a:pt x="54" y="52"/>
                  </a:lnTo>
                  <a:lnTo>
                    <a:pt x="56" y="52"/>
                  </a:lnTo>
                  <a:lnTo>
                    <a:pt x="56" y="54"/>
                  </a:lnTo>
                  <a:lnTo>
                    <a:pt x="56" y="54"/>
                  </a:lnTo>
                  <a:lnTo>
                    <a:pt x="54" y="54"/>
                  </a:lnTo>
                  <a:lnTo>
                    <a:pt x="56" y="54"/>
                  </a:lnTo>
                  <a:lnTo>
                    <a:pt x="56" y="54"/>
                  </a:lnTo>
                  <a:lnTo>
                    <a:pt x="54" y="54"/>
                  </a:lnTo>
                  <a:lnTo>
                    <a:pt x="56" y="54"/>
                  </a:lnTo>
                  <a:lnTo>
                    <a:pt x="56" y="54"/>
                  </a:lnTo>
                  <a:lnTo>
                    <a:pt x="56" y="54"/>
                  </a:lnTo>
                  <a:lnTo>
                    <a:pt x="56" y="54"/>
                  </a:lnTo>
                  <a:lnTo>
                    <a:pt x="54" y="54"/>
                  </a:lnTo>
                  <a:lnTo>
                    <a:pt x="52" y="54"/>
                  </a:lnTo>
                  <a:lnTo>
                    <a:pt x="54" y="54"/>
                  </a:lnTo>
                  <a:lnTo>
                    <a:pt x="54" y="56"/>
                  </a:lnTo>
                  <a:lnTo>
                    <a:pt x="56" y="56"/>
                  </a:lnTo>
                  <a:lnTo>
                    <a:pt x="54" y="56"/>
                  </a:lnTo>
                  <a:lnTo>
                    <a:pt x="56" y="56"/>
                  </a:lnTo>
                  <a:lnTo>
                    <a:pt x="54" y="56"/>
                  </a:lnTo>
                  <a:lnTo>
                    <a:pt x="54" y="58"/>
                  </a:lnTo>
                  <a:lnTo>
                    <a:pt x="54" y="56"/>
                  </a:lnTo>
                  <a:lnTo>
                    <a:pt x="54" y="58"/>
                  </a:lnTo>
                  <a:lnTo>
                    <a:pt x="52" y="58"/>
                  </a:lnTo>
                  <a:lnTo>
                    <a:pt x="52" y="56"/>
                  </a:lnTo>
                  <a:lnTo>
                    <a:pt x="52" y="58"/>
                  </a:lnTo>
                  <a:lnTo>
                    <a:pt x="54" y="58"/>
                  </a:lnTo>
                  <a:lnTo>
                    <a:pt x="54" y="56"/>
                  </a:lnTo>
                  <a:lnTo>
                    <a:pt x="54" y="58"/>
                  </a:lnTo>
                  <a:lnTo>
                    <a:pt x="54" y="56"/>
                  </a:lnTo>
                  <a:lnTo>
                    <a:pt x="54" y="58"/>
                  </a:lnTo>
                  <a:lnTo>
                    <a:pt x="54" y="56"/>
                  </a:lnTo>
                  <a:lnTo>
                    <a:pt x="54" y="58"/>
                  </a:lnTo>
                  <a:lnTo>
                    <a:pt x="54" y="56"/>
                  </a:lnTo>
                  <a:lnTo>
                    <a:pt x="56" y="56"/>
                  </a:lnTo>
                  <a:lnTo>
                    <a:pt x="56" y="58"/>
                  </a:lnTo>
                  <a:lnTo>
                    <a:pt x="54" y="58"/>
                  </a:lnTo>
                  <a:lnTo>
                    <a:pt x="56" y="58"/>
                  </a:lnTo>
                  <a:lnTo>
                    <a:pt x="54" y="58"/>
                  </a:lnTo>
                  <a:lnTo>
                    <a:pt x="54" y="60"/>
                  </a:lnTo>
                  <a:lnTo>
                    <a:pt x="54" y="58"/>
                  </a:lnTo>
                  <a:lnTo>
                    <a:pt x="52" y="58"/>
                  </a:lnTo>
                  <a:lnTo>
                    <a:pt x="52" y="60"/>
                  </a:lnTo>
                  <a:lnTo>
                    <a:pt x="54" y="60"/>
                  </a:lnTo>
                  <a:lnTo>
                    <a:pt x="52" y="60"/>
                  </a:lnTo>
                  <a:lnTo>
                    <a:pt x="54" y="60"/>
                  </a:lnTo>
                  <a:lnTo>
                    <a:pt x="52" y="60"/>
                  </a:lnTo>
                  <a:lnTo>
                    <a:pt x="54" y="60"/>
                  </a:lnTo>
                  <a:lnTo>
                    <a:pt x="54" y="62"/>
                  </a:lnTo>
                  <a:lnTo>
                    <a:pt x="54" y="60"/>
                  </a:lnTo>
                  <a:lnTo>
                    <a:pt x="54" y="62"/>
                  </a:lnTo>
                  <a:lnTo>
                    <a:pt x="54" y="64"/>
                  </a:lnTo>
                  <a:lnTo>
                    <a:pt x="54" y="62"/>
                  </a:lnTo>
                  <a:lnTo>
                    <a:pt x="54" y="64"/>
                  </a:lnTo>
                  <a:lnTo>
                    <a:pt x="52" y="64"/>
                  </a:lnTo>
                  <a:lnTo>
                    <a:pt x="54" y="64"/>
                  </a:lnTo>
                  <a:lnTo>
                    <a:pt x="56" y="64"/>
                  </a:lnTo>
                  <a:lnTo>
                    <a:pt x="54" y="64"/>
                  </a:lnTo>
                  <a:lnTo>
                    <a:pt x="54" y="66"/>
                  </a:lnTo>
                  <a:lnTo>
                    <a:pt x="54" y="68"/>
                  </a:lnTo>
                  <a:lnTo>
                    <a:pt x="54" y="66"/>
                  </a:lnTo>
                  <a:lnTo>
                    <a:pt x="54" y="68"/>
                  </a:lnTo>
                  <a:lnTo>
                    <a:pt x="54" y="66"/>
                  </a:lnTo>
                  <a:lnTo>
                    <a:pt x="56" y="66"/>
                  </a:lnTo>
                  <a:lnTo>
                    <a:pt x="56" y="68"/>
                  </a:lnTo>
                  <a:lnTo>
                    <a:pt x="54" y="68"/>
                  </a:lnTo>
                  <a:lnTo>
                    <a:pt x="56" y="68"/>
                  </a:lnTo>
                  <a:lnTo>
                    <a:pt x="54" y="68"/>
                  </a:lnTo>
                  <a:lnTo>
                    <a:pt x="56" y="68"/>
                  </a:lnTo>
                  <a:lnTo>
                    <a:pt x="54" y="68"/>
                  </a:lnTo>
                  <a:lnTo>
                    <a:pt x="56" y="68"/>
                  </a:lnTo>
                  <a:lnTo>
                    <a:pt x="54" y="68"/>
                  </a:lnTo>
                  <a:lnTo>
                    <a:pt x="56" y="68"/>
                  </a:lnTo>
                  <a:lnTo>
                    <a:pt x="54" y="70"/>
                  </a:lnTo>
                  <a:lnTo>
                    <a:pt x="52" y="70"/>
                  </a:lnTo>
                  <a:lnTo>
                    <a:pt x="52" y="72"/>
                  </a:lnTo>
                  <a:lnTo>
                    <a:pt x="54" y="72"/>
                  </a:lnTo>
                  <a:lnTo>
                    <a:pt x="52" y="72"/>
                  </a:lnTo>
                  <a:lnTo>
                    <a:pt x="52" y="70"/>
                  </a:lnTo>
                  <a:lnTo>
                    <a:pt x="54" y="70"/>
                  </a:lnTo>
                  <a:lnTo>
                    <a:pt x="54" y="72"/>
                  </a:lnTo>
                  <a:lnTo>
                    <a:pt x="54" y="74"/>
                  </a:lnTo>
                  <a:lnTo>
                    <a:pt x="56" y="74"/>
                  </a:lnTo>
                  <a:lnTo>
                    <a:pt x="56" y="76"/>
                  </a:lnTo>
                  <a:lnTo>
                    <a:pt x="54" y="76"/>
                  </a:lnTo>
                  <a:lnTo>
                    <a:pt x="56" y="76"/>
                  </a:lnTo>
                  <a:lnTo>
                    <a:pt x="54" y="76"/>
                  </a:lnTo>
                  <a:lnTo>
                    <a:pt x="54" y="74"/>
                  </a:lnTo>
                  <a:lnTo>
                    <a:pt x="54" y="76"/>
                  </a:lnTo>
                  <a:lnTo>
                    <a:pt x="56" y="76"/>
                  </a:lnTo>
                  <a:lnTo>
                    <a:pt x="54" y="76"/>
                  </a:lnTo>
                  <a:lnTo>
                    <a:pt x="56" y="76"/>
                  </a:lnTo>
                  <a:lnTo>
                    <a:pt x="56" y="78"/>
                  </a:lnTo>
                  <a:lnTo>
                    <a:pt x="56" y="76"/>
                  </a:lnTo>
                  <a:lnTo>
                    <a:pt x="56" y="78"/>
                  </a:lnTo>
                  <a:lnTo>
                    <a:pt x="54" y="78"/>
                  </a:lnTo>
                  <a:lnTo>
                    <a:pt x="56" y="78"/>
                  </a:lnTo>
                  <a:lnTo>
                    <a:pt x="54" y="78"/>
                  </a:lnTo>
                  <a:lnTo>
                    <a:pt x="56" y="78"/>
                  </a:lnTo>
                  <a:lnTo>
                    <a:pt x="54" y="78"/>
                  </a:lnTo>
                  <a:lnTo>
                    <a:pt x="54" y="80"/>
                  </a:lnTo>
                  <a:lnTo>
                    <a:pt x="56" y="80"/>
                  </a:lnTo>
                  <a:lnTo>
                    <a:pt x="54" y="80"/>
                  </a:lnTo>
                  <a:lnTo>
                    <a:pt x="54" y="82"/>
                  </a:lnTo>
                  <a:lnTo>
                    <a:pt x="54" y="80"/>
                  </a:lnTo>
                  <a:lnTo>
                    <a:pt x="54" y="82"/>
                  </a:lnTo>
                  <a:lnTo>
                    <a:pt x="54" y="80"/>
                  </a:lnTo>
                  <a:lnTo>
                    <a:pt x="54" y="82"/>
                  </a:lnTo>
                  <a:lnTo>
                    <a:pt x="52" y="82"/>
                  </a:lnTo>
                  <a:lnTo>
                    <a:pt x="52" y="84"/>
                  </a:lnTo>
                  <a:lnTo>
                    <a:pt x="52" y="86"/>
                  </a:lnTo>
                  <a:lnTo>
                    <a:pt x="52" y="84"/>
                  </a:lnTo>
                  <a:lnTo>
                    <a:pt x="50" y="84"/>
                  </a:lnTo>
                  <a:lnTo>
                    <a:pt x="50" y="86"/>
                  </a:lnTo>
                  <a:lnTo>
                    <a:pt x="52" y="86"/>
                  </a:lnTo>
                  <a:lnTo>
                    <a:pt x="50" y="86"/>
                  </a:lnTo>
                  <a:lnTo>
                    <a:pt x="52" y="86"/>
                  </a:lnTo>
                  <a:lnTo>
                    <a:pt x="50" y="86"/>
                  </a:lnTo>
                  <a:lnTo>
                    <a:pt x="52" y="86"/>
                  </a:lnTo>
                  <a:lnTo>
                    <a:pt x="50" y="86"/>
                  </a:lnTo>
                  <a:lnTo>
                    <a:pt x="52" y="86"/>
                  </a:lnTo>
                  <a:lnTo>
                    <a:pt x="54" y="86"/>
                  </a:lnTo>
                  <a:lnTo>
                    <a:pt x="54" y="88"/>
                  </a:lnTo>
                  <a:lnTo>
                    <a:pt x="52" y="88"/>
                  </a:lnTo>
                  <a:lnTo>
                    <a:pt x="52" y="86"/>
                  </a:lnTo>
                  <a:lnTo>
                    <a:pt x="52" y="88"/>
                  </a:lnTo>
                  <a:lnTo>
                    <a:pt x="52" y="86"/>
                  </a:lnTo>
                  <a:lnTo>
                    <a:pt x="52" y="88"/>
                  </a:lnTo>
                  <a:lnTo>
                    <a:pt x="52" y="86"/>
                  </a:lnTo>
                  <a:lnTo>
                    <a:pt x="50" y="86"/>
                  </a:lnTo>
                  <a:lnTo>
                    <a:pt x="50" y="88"/>
                  </a:lnTo>
                  <a:lnTo>
                    <a:pt x="50" y="86"/>
                  </a:lnTo>
                  <a:lnTo>
                    <a:pt x="50" y="88"/>
                  </a:lnTo>
                  <a:lnTo>
                    <a:pt x="50" y="86"/>
                  </a:lnTo>
                  <a:lnTo>
                    <a:pt x="50" y="88"/>
                  </a:lnTo>
                  <a:lnTo>
                    <a:pt x="48" y="88"/>
                  </a:lnTo>
                  <a:lnTo>
                    <a:pt x="48" y="86"/>
                  </a:lnTo>
                  <a:lnTo>
                    <a:pt x="48" y="88"/>
                  </a:lnTo>
                  <a:lnTo>
                    <a:pt x="48" y="86"/>
                  </a:lnTo>
                  <a:lnTo>
                    <a:pt x="48" y="88"/>
                  </a:lnTo>
                  <a:lnTo>
                    <a:pt x="46" y="88"/>
                  </a:lnTo>
                  <a:lnTo>
                    <a:pt x="44" y="88"/>
                  </a:lnTo>
                  <a:lnTo>
                    <a:pt x="42" y="88"/>
                  </a:lnTo>
                  <a:lnTo>
                    <a:pt x="44" y="88"/>
                  </a:lnTo>
                  <a:lnTo>
                    <a:pt x="46" y="88"/>
                  </a:lnTo>
                  <a:lnTo>
                    <a:pt x="48" y="88"/>
                  </a:lnTo>
                  <a:lnTo>
                    <a:pt x="46" y="88"/>
                  </a:lnTo>
                  <a:lnTo>
                    <a:pt x="46" y="90"/>
                  </a:lnTo>
                  <a:lnTo>
                    <a:pt x="46" y="88"/>
                  </a:lnTo>
                  <a:lnTo>
                    <a:pt x="48" y="88"/>
                  </a:lnTo>
                  <a:lnTo>
                    <a:pt x="48" y="90"/>
                  </a:lnTo>
                  <a:lnTo>
                    <a:pt x="48" y="88"/>
                  </a:lnTo>
                  <a:lnTo>
                    <a:pt x="48" y="90"/>
                  </a:lnTo>
                  <a:lnTo>
                    <a:pt x="48" y="88"/>
                  </a:lnTo>
                  <a:lnTo>
                    <a:pt x="48" y="90"/>
                  </a:lnTo>
                  <a:lnTo>
                    <a:pt x="50" y="90"/>
                  </a:lnTo>
                  <a:lnTo>
                    <a:pt x="50" y="92"/>
                  </a:lnTo>
                  <a:lnTo>
                    <a:pt x="50" y="90"/>
                  </a:lnTo>
                  <a:lnTo>
                    <a:pt x="50" y="92"/>
                  </a:lnTo>
                  <a:lnTo>
                    <a:pt x="50" y="90"/>
                  </a:lnTo>
                  <a:lnTo>
                    <a:pt x="50" y="92"/>
                  </a:lnTo>
                  <a:lnTo>
                    <a:pt x="50" y="90"/>
                  </a:lnTo>
                  <a:lnTo>
                    <a:pt x="50" y="92"/>
                  </a:lnTo>
                  <a:lnTo>
                    <a:pt x="50" y="94"/>
                  </a:lnTo>
                  <a:lnTo>
                    <a:pt x="50" y="92"/>
                  </a:lnTo>
                  <a:lnTo>
                    <a:pt x="50" y="94"/>
                  </a:lnTo>
                  <a:lnTo>
                    <a:pt x="50" y="92"/>
                  </a:lnTo>
                  <a:lnTo>
                    <a:pt x="50" y="94"/>
                  </a:lnTo>
                  <a:lnTo>
                    <a:pt x="50" y="92"/>
                  </a:lnTo>
                  <a:lnTo>
                    <a:pt x="48" y="92"/>
                  </a:lnTo>
                  <a:lnTo>
                    <a:pt x="48" y="94"/>
                  </a:lnTo>
                  <a:lnTo>
                    <a:pt x="48" y="96"/>
                  </a:lnTo>
                  <a:lnTo>
                    <a:pt x="48" y="98"/>
                  </a:lnTo>
                  <a:lnTo>
                    <a:pt x="50" y="98"/>
                  </a:lnTo>
                  <a:lnTo>
                    <a:pt x="48" y="98"/>
                  </a:lnTo>
                  <a:lnTo>
                    <a:pt x="46" y="98"/>
                  </a:lnTo>
                  <a:lnTo>
                    <a:pt x="46" y="100"/>
                  </a:lnTo>
                  <a:lnTo>
                    <a:pt x="46" y="102"/>
                  </a:lnTo>
                  <a:lnTo>
                    <a:pt x="46" y="100"/>
                  </a:lnTo>
                  <a:lnTo>
                    <a:pt x="46" y="102"/>
                  </a:lnTo>
                  <a:lnTo>
                    <a:pt x="44" y="102"/>
                  </a:lnTo>
                  <a:lnTo>
                    <a:pt x="46" y="102"/>
                  </a:lnTo>
                  <a:lnTo>
                    <a:pt x="44" y="102"/>
                  </a:lnTo>
                  <a:lnTo>
                    <a:pt x="42" y="102"/>
                  </a:lnTo>
                  <a:lnTo>
                    <a:pt x="44" y="102"/>
                  </a:lnTo>
                  <a:lnTo>
                    <a:pt x="44" y="100"/>
                  </a:lnTo>
                  <a:lnTo>
                    <a:pt x="44" y="98"/>
                  </a:lnTo>
                  <a:lnTo>
                    <a:pt x="44" y="100"/>
                  </a:lnTo>
                  <a:lnTo>
                    <a:pt x="44" y="102"/>
                  </a:lnTo>
                  <a:lnTo>
                    <a:pt x="42" y="102"/>
                  </a:lnTo>
                  <a:lnTo>
                    <a:pt x="44" y="102"/>
                  </a:lnTo>
                  <a:lnTo>
                    <a:pt x="42" y="102"/>
                  </a:lnTo>
                  <a:lnTo>
                    <a:pt x="44" y="102"/>
                  </a:lnTo>
                  <a:lnTo>
                    <a:pt x="42" y="102"/>
                  </a:lnTo>
                  <a:lnTo>
                    <a:pt x="40" y="102"/>
                  </a:lnTo>
                  <a:lnTo>
                    <a:pt x="38" y="102"/>
                  </a:lnTo>
                  <a:lnTo>
                    <a:pt x="38" y="100"/>
                  </a:lnTo>
                  <a:lnTo>
                    <a:pt x="38" y="98"/>
                  </a:lnTo>
                  <a:lnTo>
                    <a:pt x="38" y="96"/>
                  </a:lnTo>
                  <a:lnTo>
                    <a:pt x="36" y="96"/>
                  </a:lnTo>
                  <a:lnTo>
                    <a:pt x="38" y="96"/>
                  </a:lnTo>
                  <a:lnTo>
                    <a:pt x="38" y="98"/>
                  </a:lnTo>
                  <a:lnTo>
                    <a:pt x="36" y="98"/>
                  </a:lnTo>
                  <a:lnTo>
                    <a:pt x="38" y="98"/>
                  </a:lnTo>
                  <a:lnTo>
                    <a:pt x="38" y="100"/>
                  </a:lnTo>
                  <a:lnTo>
                    <a:pt x="38" y="102"/>
                  </a:lnTo>
                  <a:lnTo>
                    <a:pt x="40" y="102"/>
                  </a:lnTo>
                  <a:lnTo>
                    <a:pt x="38" y="102"/>
                  </a:lnTo>
                  <a:lnTo>
                    <a:pt x="38" y="100"/>
                  </a:lnTo>
                  <a:lnTo>
                    <a:pt x="38" y="102"/>
                  </a:lnTo>
                  <a:lnTo>
                    <a:pt x="40" y="102"/>
                  </a:lnTo>
                  <a:lnTo>
                    <a:pt x="42" y="102"/>
                  </a:lnTo>
                  <a:lnTo>
                    <a:pt x="42" y="102"/>
                  </a:lnTo>
                  <a:lnTo>
                    <a:pt x="40" y="102"/>
                  </a:lnTo>
                  <a:lnTo>
                    <a:pt x="38" y="102"/>
                  </a:lnTo>
                  <a:lnTo>
                    <a:pt x="40" y="102"/>
                  </a:lnTo>
                  <a:lnTo>
                    <a:pt x="42" y="102"/>
                  </a:lnTo>
                  <a:lnTo>
                    <a:pt x="40" y="102"/>
                  </a:lnTo>
                  <a:lnTo>
                    <a:pt x="38" y="102"/>
                  </a:lnTo>
                  <a:lnTo>
                    <a:pt x="36" y="102"/>
                  </a:lnTo>
                  <a:lnTo>
                    <a:pt x="38" y="102"/>
                  </a:lnTo>
                  <a:lnTo>
                    <a:pt x="36" y="102"/>
                  </a:lnTo>
                  <a:lnTo>
                    <a:pt x="38" y="102"/>
                  </a:lnTo>
                  <a:lnTo>
                    <a:pt x="40" y="102"/>
                  </a:lnTo>
                  <a:lnTo>
                    <a:pt x="40" y="104"/>
                  </a:lnTo>
                  <a:lnTo>
                    <a:pt x="40" y="106"/>
                  </a:lnTo>
                  <a:lnTo>
                    <a:pt x="40" y="104"/>
                  </a:lnTo>
                  <a:lnTo>
                    <a:pt x="40" y="102"/>
                  </a:lnTo>
                  <a:lnTo>
                    <a:pt x="42" y="102"/>
                  </a:lnTo>
                  <a:lnTo>
                    <a:pt x="44" y="102"/>
                  </a:lnTo>
                  <a:lnTo>
                    <a:pt x="44" y="104"/>
                  </a:lnTo>
                  <a:lnTo>
                    <a:pt x="42" y="104"/>
                  </a:lnTo>
                  <a:lnTo>
                    <a:pt x="44" y="104"/>
                  </a:lnTo>
                  <a:lnTo>
                    <a:pt x="42" y="104"/>
                  </a:lnTo>
                  <a:lnTo>
                    <a:pt x="44" y="104"/>
                  </a:lnTo>
                  <a:lnTo>
                    <a:pt x="44" y="106"/>
                  </a:lnTo>
                  <a:lnTo>
                    <a:pt x="44" y="104"/>
                  </a:lnTo>
                  <a:lnTo>
                    <a:pt x="44" y="106"/>
                  </a:lnTo>
                  <a:lnTo>
                    <a:pt x="42" y="106"/>
                  </a:lnTo>
                  <a:lnTo>
                    <a:pt x="44" y="106"/>
                  </a:lnTo>
                  <a:lnTo>
                    <a:pt x="42" y="106"/>
                  </a:lnTo>
                  <a:lnTo>
                    <a:pt x="42" y="108"/>
                  </a:lnTo>
                  <a:lnTo>
                    <a:pt x="42" y="106"/>
                  </a:lnTo>
                  <a:lnTo>
                    <a:pt x="42" y="108"/>
                  </a:lnTo>
                  <a:lnTo>
                    <a:pt x="42" y="110"/>
                  </a:lnTo>
                  <a:lnTo>
                    <a:pt x="42" y="108"/>
                  </a:lnTo>
                  <a:lnTo>
                    <a:pt x="42" y="110"/>
                  </a:lnTo>
                  <a:lnTo>
                    <a:pt x="42" y="108"/>
                  </a:lnTo>
                  <a:lnTo>
                    <a:pt x="42" y="110"/>
                  </a:lnTo>
                  <a:lnTo>
                    <a:pt x="40" y="110"/>
                  </a:lnTo>
                  <a:lnTo>
                    <a:pt x="42" y="110"/>
                  </a:lnTo>
                  <a:lnTo>
                    <a:pt x="40" y="110"/>
                  </a:lnTo>
                  <a:lnTo>
                    <a:pt x="42" y="110"/>
                  </a:lnTo>
                  <a:lnTo>
                    <a:pt x="42" y="112"/>
                  </a:lnTo>
                  <a:lnTo>
                    <a:pt x="40" y="112"/>
                  </a:lnTo>
                  <a:lnTo>
                    <a:pt x="40" y="114"/>
                  </a:lnTo>
                  <a:lnTo>
                    <a:pt x="40" y="112"/>
                  </a:lnTo>
                  <a:lnTo>
                    <a:pt x="40" y="114"/>
                  </a:lnTo>
                  <a:lnTo>
                    <a:pt x="40" y="116"/>
                  </a:lnTo>
                  <a:lnTo>
                    <a:pt x="40" y="114"/>
                  </a:lnTo>
                  <a:lnTo>
                    <a:pt x="40" y="116"/>
                  </a:lnTo>
                  <a:lnTo>
                    <a:pt x="42" y="116"/>
                  </a:lnTo>
                  <a:lnTo>
                    <a:pt x="40" y="116"/>
                  </a:lnTo>
                  <a:lnTo>
                    <a:pt x="40" y="114"/>
                  </a:lnTo>
                  <a:lnTo>
                    <a:pt x="40" y="116"/>
                  </a:lnTo>
                  <a:lnTo>
                    <a:pt x="38" y="116"/>
                  </a:lnTo>
                  <a:lnTo>
                    <a:pt x="40" y="116"/>
                  </a:lnTo>
                  <a:lnTo>
                    <a:pt x="38" y="116"/>
                  </a:lnTo>
                  <a:lnTo>
                    <a:pt x="38" y="118"/>
                  </a:lnTo>
                  <a:lnTo>
                    <a:pt x="38" y="116"/>
                  </a:lnTo>
                  <a:lnTo>
                    <a:pt x="40" y="116"/>
                  </a:lnTo>
                  <a:lnTo>
                    <a:pt x="40" y="118"/>
                  </a:lnTo>
                  <a:lnTo>
                    <a:pt x="40" y="116"/>
                  </a:lnTo>
                  <a:lnTo>
                    <a:pt x="40" y="118"/>
                  </a:lnTo>
                  <a:lnTo>
                    <a:pt x="40" y="116"/>
                  </a:lnTo>
                  <a:lnTo>
                    <a:pt x="40" y="118"/>
                  </a:lnTo>
                  <a:lnTo>
                    <a:pt x="38" y="118"/>
                  </a:lnTo>
                  <a:lnTo>
                    <a:pt x="40" y="118"/>
                  </a:lnTo>
                  <a:lnTo>
                    <a:pt x="38" y="118"/>
                  </a:lnTo>
                  <a:lnTo>
                    <a:pt x="38" y="120"/>
                  </a:lnTo>
                  <a:lnTo>
                    <a:pt x="36" y="120"/>
                  </a:lnTo>
                  <a:lnTo>
                    <a:pt x="38" y="120"/>
                  </a:lnTo>
                  <a:lnTo>
                    <a:pt x="38" y="122"/>
                  </a:lnTo>
                  <a:lnTo>
                    <a:pt x="38" y="120"/>
                  </a:lnTo>
                  <a:lnTo>
                    <a:pt x="38" y="122"/>
                  </a:lnTo>
                  <a:lnTo>
                    <a:pt x="36" y="122"/>
                  </a:lnTo>
                  <a:lnTo>
                    <a:pt x="38" y="122"/>
                  </a:lnTo>
                  <a:lnTo>
                    <a:pt x="36" y="122"/>
                  </a:lnTo>
                  <a:lnTo>
                    <a:pt x="34" y="122"/>
                  </a:lnTo>
                  <a:lnTo>
                    <a:pt x="34" y="120"/>
                  </a:lnTo>
                  <a:lnTo>
                    <a:pt x="34" y="118"/>
                  </a:lnTo>
                  <a:lnTo>
                    <a:pt x="34" y="116"/>
                  </a:lnTo>
                  <a:lnTo>
                    <a:pt x="36" y="114"/>
                  </a:lnTo>
                  <a:lnTo>
                    <a:pt x="34" y="114"/>
                  </a:lnTo>
                  <a:lnTo>
                    <a:pt x="36" y="114"/>
                  </a:lnTo>
                  <a:lnTo>
                    <a:pt x="34" y="114"/>
                  </a:lnTo>
                  <a:lnTo>
                    <a:pt x="34" y="112"/>
                  </a:lnTo>
                  <a:lnTo>
                    <a:pt x="34" y="110"/>
                  </a:lnTo>
                  <a:lnTo>
                    <a:pt x="32" y="110"/>
                  </a:lnTo>
                  <a:lnTo>
                    <a:pt x="30" y="110"/>
                  </a:lnTo>
                  <a:lnTo>
                    <a:pt x="30" y="112"/>
                  </a:lnTo>
                  <a:lnTo>
                    <a:pt x="28" y="112"/>
                  </a:lnTo>
                  <a:lnTo>
                    <a:pt x="28" y="110"/>
                  </a:lnTo>
                  <a:lnTo>
                    <a:pt x="28" y="108"/>
                  </a:lnTo>
                  <a:lnTo>
                    <a:pt x="28" y="110"/>
                  </a:lnTo>
                  <a:lnTo>
                    <a:pt x="28" y="108"/>
                  </a:lnTo>
                  <a:lnTo>
                    <a:pt x="28" y="106"/>
                  </a:lnTo>
                  <a:lnTo>
                    <a:pt x="28" y="108"/>
                  </a:lnTo>
                  <a:lnTo>
                    <a:pt x="28" y="106"/>
                  </a:lnTo>
                  <a:lnTo>
                    <a:pt x="30" y="106"/>
                  </a:lnTo>
                  <a:lnTo>
                    <a:pt x="28" y="106"/>
                  </a:lnTo>
                  <a:lnTo>
                    <a:pt x="28" y="104"/>
                  </a:lnTo>
                  <a:lnTo>
                    <a:pt x="30" y="104"/>
                  </a:lnTo>
                  <a:lnTo>
                    <a:pt x="28" y="104"/>
                  </a:lnTo>
                  <a:lnTo>
                    <a:pt x="28" y="106"/>
                  </a:lnTo>
                  <a:lnTo>
                    <a:pt x="28" y="104"/>
                  </a:lnTo>
                  <a:lnTo>
                    <a:pt x="28" y="106"/>
                  </a:lnTo>
                  <a:lnTo>
                    <a:pt x="28" y="104"/>
                  </a:lnTo>
                  <a:lnTo>
                    <a:pt x="26" y="104"/>
                  </a:lnTo>
                  <a:lnTo>
                    <a:pt x="26" y="102"/>
                  </a:lnTo>
                  <a:lnTo>
                    <a:pt x="26" y="102"/>
                  </a:lnTo>
                  <a:lnTo>
                    <a:pt x="24" y="102"/>
                  </a:lnTo>
                  <a:lnTo>
                    <a:pt x="26" y="102"/>
                  </a:lnTo>
                  <a:lnTo>
                    <a:pt x="26" y="104"/>
                  </a:lnTo>
                  <a:lnTo>
                    <a:pt x="28" y="104"/>
                  </a:lnTo>
                  <a:lnTo>
                    <a:pt x="26" y="104"/>
                  </a:lnTo>
                  <a:lnTo>
                    <a:pt x="28" y="104"/>
                  </a:lnTo>
                  <a:lnTo>
                    <a:pt x="26" y="104"/>
                  </a:lnTo>
                  <a:lnTo>
                    <a:pt x="28" y="104"/>
                  </a:lnTo>
                  <a:lnTo>
                    <a:pt x="28" y="106"/>
                  </a:lnTo>
                  <a:lnTo>
                    <a:pt x="28" y="104"/>
                  </a:lnTo>
                  <a:lnTo>
                    <a:pt x="28" y="106"/>
                  </a:lnTo>
                  <a:lnTo>
                    <a:pt x="28" y="104"/>
                  </a:lnTo>
                  <a:lnTo>
                    <a:pt x="28" y="106"/>
                  </a:lnTo>
                  <a:lnTo>
                    <a:pt x="28" y="108"/>
                  </a:lnTo>
                  <a:lnTo>
                    <a:pt x="28" y="110"/>
                  </a:lnTo>
                  <a:lnTo>
                    <a:pt x="26" y="110"/>
                  </a:lnTo>
                  <a:lnTo>
                    <a:pt x="26" y="112"/>
                  </a:lnTo>
                  <a:lnTo>
                    <a:pt x="24" y="112"/>
                  </a:lnTo>
                  <a:lnTo>
                    <a:pt x="24" y="110"/>
                  </a:lnTo>
                  <a:lnTo>
                    <a:pt x="24" y="112"/>
                  </a:lnTo>
                  <a:lnTo>
                    <a:pt x="24" y="114"/>
                  </a:lnTo>
                  <a:lnTo>
                    <a:pt x="24" y="112"/>
                  </a:lnTo>
                  <a:lnTo>
                    <a:pt x="22" y="112"/>
                  </a:lnTo>
                  <a:lnTo>
                    <a:pt x="22" y="110"/>
                  </a:lnTo>
                  <a:lnTo>
                    <a:pt x="20" y="110"/>
                  </a:lnTo>
                  <a:lnTo>
                    <a:pt x="18" y="110"/>
                  </a:lnTo>
                  <a:lnTo>
                    <a:pt x="18" y="108"/>
                  </a:lnTo>
                  <a:lnTo>
                    <a:pt x="20" y="108"/>
                  </a:lnTo>
                  <a:lnTo>
                    <a:pt x="18" y="108"/>
                  </a:lnTo>
                  <a:lnTo>
                    <a:pt x="20" y="108"/>
                  </a:lnTo>
                  <a:lnTo>
                    <a:pt x="20" y="106"/>
                  </a:lnTo>
                  <a:lnTo>
                    <a:pt x="20" y="108"/>
                  </a:lnTo>
                  <a:lnTo>
                    <a:pt x="20" y="106"/>
                  </a:lnTo>
                  <a:lnTo>
                    <a:pt x="20" y="108"/>
                  </a:lnTo>
                  <a:lnTo>
                    <a:pt x="18" y="108"/>
                  </a:lnTo>
                  <a:lnTo>
                    <a:pt x="20" y="108"/>
                  </a:lnTo>
                  <a:lnTo>
                    <a:pt x="18" y="108"/>
                  </a:lnTo>
                  <a:lnTo>
                    <a:pt x="18" y="106"/>
                  </a:lnTo>
                  <a:lnTo>
                    <a:pt x="18" y="108"/>
                  </a:lnTo>
                  <a:lnTo>
                    <a:pt x="16" y="108"/>
                  </a:lnTo>
                  <a:lnTo>
                    <a:pt x="16" y="106"/>
                  </a:lnTo>
                  <a:lnTo>
                    <a:pt x="16" y="108"/>
                  </a:lnTo>
                  <a:lnTo>
                    <a:pt x="16" y="110"/>
                  </a:lnTo>
                  <a:lnTo>
                    <a:pt x="16" y="108"/>
                  </a:lnTo>
                  <a:lnTo>
                    <a:pt x="14" y="108"/>
                  </a:lnTo>
                  <a:lnTo>
                    <a:pt x="14" y="106"/>
                  </a:lnTo>
                  <a:lnTo>
                    <a:pt x="14" y="106"/>
                  </a:lnTo>
                  <a:lnTo>
                    <a:pt x="14" y="104"/>
                  </a:lnTo>
                  <a:lnTo>
                    <a:pt x="14" y="104"/>
                  </a:lnTo>
                  <a:lnTo>
                    <a:pt x="14" y="104"/>
                  </a:lnTo>
                  <a:lnTo>
                    <a:pt x="14" y="104"/>
                  </a:lnTo>
                  <a:lnTo>
                    <a:pt x="16" y="104"/>
                  </a:lnTo>
                  <a:lnTo>
                    <a:pt x="14" y="104"/>
                  </a:lnTo>
                  <a:lnTo>
                    <a:pt x="16" y="104"/>
                  </a:lnTo>
                  <a:lnTo>
                    <a:pt x="18" y="104"/>
                  </a:lnTo>
                  <a:lnTo>
                    <a:pt x="18" y="102"/>
                  </a:lnTo>
                  <a:lnTo>
                    <a:pt x="18" y="104"/>
                  </a:lnTo>
                  <a:lnTo>
                    <a:pt x="18" y="102"/>
                  </a:lnTo>
                  <a:lnTo>
                    <a:pt x="16" y="102"/>
                  </a:lnTo>
                  <a:lnTo>
                    <a:pt x="18" y="102"/>
                  </a:lnTo>
                  <a:lnTo>
                    <a:pt x="16" y="102"/>
                  </a:lnTo>
                  <a:lnTo>
                    <a:pt x="18" y="102"/>
                  </a:lnTo>
                  <a:lnTo>
                    <a:pt x="16" y="102"/>
                  </a:lnTo>
                  <a:lnTo>
                    <a:pt x="18" y="102"/>
                  </a:lnTo>
                  <a:lnTo>
                    <a:pt x="18" y="104"/>
                  </a:lnTo>
                  <a:lnTo>
                    <a:pt x="18" y="102"/>
                  </a:lnTo>
                  <a:lnTo>
                    <a:pt x="18" y="104"/>
                  </a:lnTo>
                  <a:lnTo>
                    <a:pt x="16" y="102"/>
                  </a:lnTo>
                  <a:lnTo>
                    <a:pt x="18" y="104"/>
                  </a:lnTo>
                  <a:lnTo>
                    <a:pt x="16" y="104"/>
                  </a:lnTo>
                  <a:lnTo>
                    <a:pt x="14" y="104"/>
                  </a:lnTo>
                  <a:lnTo>
                    <a:pt x="16" y="104"/>
                  </a:lnTo>
                  <a:lnTo>
                    <a:pt x="14" y="104"/>
                  </a:lnTo>
                  <a:lnTo>
                    <a:pt x="14" y="104"/>
                  </a:lnTo>
                  <a:lnTo>
                    <a:pt x="14" y="104"/>
                  </a:lnTo>
                  <a:lnTo>
                    <a:pt x="14" y="104"/>
                  </a:lnTo>
                  <a:lnTo>
                    <a:pt x="14" y="106"/>
                  </a:lnTo>
                  <a:lnTo>
                    <a:pt x="12" y="106"/>
                  </a:lnTo>
                  <a:lnTo>
                    <a:pt x="12" y="104"/>
                  </a:lnTo>
                  <a:lnTo>
                    <a:pt x="10" y="104"/>
                  </a:lnTo>
                  <a:lnTo>
                    <a:pt x="12" y="104"/>
                  </a:lnTo>
                  <a:lnTo>
                    <a:pt x="12" y="102"/>
                  </a:lnTo>
                  <a:lnTo>
                    <a:pt x="10" y="102"/>
                  </a:lnTo>
                  <a:lnTo>
                    <a:pt x="12" y="102"/>
                  </a:lnTo>
                  <a:lnTo>
                    <a:pt x="12" y="104"/>
                  </a:lnTo>
                  <a:lnTo>
                    <a:pt x="12" y="102"/>
                  </a:lnTo>
                  <a:lnTo>
                    <a:pt x="10" y="102"/>
                  </a:lnTo>
                  <a:lnTo>
                    <a:pt x="12" y="102"/>
                  </a:lnTo>
                  <a:lnTo>
                    <a:pt x="10" y="102"/>
                  </a:lnTo>
                  <a:lnTo>
                    <a:pt x="12" y="102"/>
                  </a:lnTo>
                  <a:lnTo>
                    <a:pt x="10" y="102"/>
                  </a:lnTo>
                  <a:lnTo>
                    <a:pt x="10" y="104"/>
                  </a:lnTo>
                  <a:lnTo>
                    <a:pt x="10" y="102"/>
                  </a:lnTo>
                  <a:lnTo>
                    <a:pt x="12" y="102"/>
                  </a:lnTo>
                  <a:lnTo>
                    <a:pt x="12" y="104"/>
                  </a:lnTo>
                  <a:lnTo>
                    <a:pt x="10" y="104"/>
                  </a:lnTo>
                  <a:lnTo>
                    <a:pt x="12" y="104"/>
                  </a:lnTo>
                  <a:lnTo>
                    <a:pt x="12" y="106"/>
                  </a:lnTo>
                  <a:lnTo>
                    <a:pt x="10" y="106"/>
                  </a:lnTo>
                  <a:lnTo>
                    <a:pt x="10" y="104"/>
                  </a:lnTo>
                  <a:lnTo>
                    <a:pt x="10" y="102"/>
                  </a:lnTo>
                  <a:lnTo>
                    <a:pt x="10" y="104"/>
                  </a:lnTo>
                  <a:lnTo>
                    <a:pt x="10" y="102"/>
                  </a:lnTo>
                  <a:lnTo>
                    <a:pt x="10" y="104"/>
                  </a:lnTo>
                  <a:lnTo>
                    <a:pt x="8" y="104"/>
                  </a:lnTo>
                  <a:lnTo>
                    <a:pt x="8" y="102"/>
                  </a:lnTo>
                  <a:lnTo>
                    <a:pt x="8" y="104"/>
                  </a:lnTo>
                  <a:lnTo>
                    <a:pt x="8" y="102"/>
                  </a:lnTo>
                  <a:lnTo>
                    <a:pt x="8" y="104"/>
                  </a:lnTo>
                  <a:lnTo>
                    <a:pt x="8" y="102"/>
                  </a:lnTo>
                  <a:lnTo>
                    <a:pt x="6" y="102"/>
                  </a:lnTo>
                  <a:lnTo>
                    <a:pt x="4" y="102"/>
                  </a:lnTo>
                  <a:lnTo>
                    <a:pt x="4" y="102"/>
                  </a:lnTo>
                  <a:lnTo>
                    <a:pt x="6" y="102"/>
                  </a:lnTo>
                  <a:lnTo>
                    <a:pt x="6" y="102"/>
                  </a:lnTo>
                  <a:lnTo>
                    <a:pt x="6" y="102"/>
                  </a:lnTo>
                  <a:lnTo>
                    <a:pt x="6" y="102"/>
                  </a:lnTo>
                  <a:lnTo>
                    <a:pt x="8" y="102"/>
                  </a:lnTo>
                  <a:lnTo>
                    <a:pt x="8" y="100"/>
                  </a:lnTo>
                  <a:lnTo>
                    <a:pt x="10" y="100"/>
                  </a:lnTo>
                  <a:lnTo>
                    <a:pt x="10" y="98"/>
                  </a:lnTo>
                  <a:lnTo>
                    <a:pt x="8" y="98"/>
                  </a:lnTo>
                  <a:lnTo>
                    <a:pt x="8" y="100"/>
                  </a:lnTo>
                  <a:lnTo>
                    <a:pt x="8" y="102"/>
                  </a:lnTo>
                  <a:lnTo>
                    <a:pt x="6" y="102"/>
                  </a:lnTo>
                  <a:lnTo>
                    <a:pt x="4" y="102"/>
                  </a:lnTo>
                  <a:lnTo>
                    <a:pt x="4" y="100"/>
                  </a:lnTo>
                  <a:lnTo>
                    <a:pt x="6" y="100"/>
                  </a:lnTo>
                  <a:lnTo>
                    <a:pt x="4" y="100"/>
                  </a:lnTo>
                  <a:lnTo>
                    <a:pt x="4" y="98"/>
                  </a:lnTo>
                  <a:lnTo>
                    <a:pt x="6" y="98"/>
                  </a:lnTo>
                  <a:lnTo>
                    <a:pt x="6" y="96"/>
                  </a:lnTo>
                  <a:lnTo>
                    <a:pt x="8" y="96"/>
                  </a:lnTo>
                  <a:lnTo>
                    <a:pt x="6" y="96"/>
                  </a:lnTo>
                  <a:lnTo>
                    <a:pt x="8" y="96"/>
                  </a:lnTo>
                  <a:lnTo>
                    <a:pt x="10" y="96"/>
                  </a:lnTo>
                  <a:lnTo>
                    <a:pt x="8" y="96"/>
                  </a:lnTo>
                  <a:lnTo>
                    <a:pt x="8" y="94"/>
                  </a:lnTo>
                  <a:lnTo>
                    <a:pt x="8" y="96"/>
                  </a:lnTo>
                  <a:lnTo>
                    <a:pt x="6" y="96"/>
                  </a:lnTo>
                  <a:lnTo>
                    <a:pt x="8" y="96"/>
                  </a:lnTo>
                  <a:lnTo>
                    <a:pt x="6" y="96"/>
                  </a:lnTo>
                  <a:lnTo>
                    <a:pt x="8" y="96"/>
                  </a:lnTo>
                  <a:lnTo>
                    <a:pt x="6" y="96"/>
                  </a:lnTo>
                  <a:lnTo>
                    <a:pt x="6" y="94"/>
                  </a:lnTo>
                  <a:lnTo>
                    <a:pt x="6" y="96"/>
                  </a:lnTo>
                  <a:lnTo>
                    <a:pt x="6" y="94"/>
                  </a:lnTo>
                  <a:lnTo>
                    <a:pt x="6" y="96"/>
                  </a:lnTo>
                  <a:lnTo>
                    <a:pt x="6" y="94"/>
                  </a:lnTo>
                  <a:lnTo>
                    <a:pt x="4" y="94"/>
                  </a:lnTo>
                  <a:lnTo>
                    <a:pt x="6" y="94"/>
                  </a:lnTo>
                  <a:lnTo>
                    <a:pt x="4" y="94"/>
                  </a:lnTo>
                  <a:lnTo>
                    <a:pt x="6" y="94"/>
                  </a:lnTo>
                  <a:lnTo>
                    <a:pt x="6" y="96"/>
                  </a:lnTo>
                  <a:lnTo>
                    <a:pt x="6" y="98"/>
                  </a:lnTo>
                  <a:lnTo>
                    <a:pt x="6" y="96"/>
                  </a:lnTo>
                  <a:lnTo>
                    <a:pt x="6" y="98"/>
                  </a:lnTo>
                  <a:lnTo>
                    <a:pt x="4" y="98"/>
                  </a:lnTo>
                  <a:lnTo>
                    <a:pt x="6" y="98"/>
                  </a:lnTo>
                  <a:lnTo>
                    <a:pt x="4" y="98"/>
                  </a:lnTo>
                  <a:lnTo>
                    <a:pt x="6" y="98"/>
                  </a:lnTo>
                  <a:lnTo>
                    <a:pt x="4" y="98"/>
                  </a:lnTo>
                  <a:lnTo>
                    <a:pt x="6" y="98"/>
                  </a:lnTo>
                  <a:lnTo>
                    <a:pt x="4" y="98"/>
                  </a:lnTo>
                  <a:lnTo>
                    <a:pt x="4" y="96"/>
                  </a:lnTo>
                  <a:lnTo>
                    <a:pt x="4" y="98"/>
                  </a:lnTo>
                  <a:lnTo>
                    <a:pt x="4" y="96"/>
                  </a:lnTo>
                  <a:lnTo>
                    <a:pt x="4" y="98"/>
                  </a:lnTo>
                  <a:lnTo>
                    <a:pt x="4" y="96"/>
                  </a:lnTo>
                  <a:lnTo>
                    <a:pt x="4" y="98"/>
                  </a:lnTo>
                  <a:lnTo>
                    <a:pt x="2" y="98"/>
                  </a:lnTo>
                  <a:lnTo>
                    <a:pt x="2" y="96"/>
                  </a:lnTo>
                  <a:lnTo>
                    <a:pt x="2" y="94"/>
                  </a:lnTo>
                  <a:lnTo>
                    <a:pt x="4" y="94"/>
                  </a:lnTo>
                  <a:lnTo>
                    <a:pt x="4" y="92"/>
                  </a:lnTo>
                  <a:lnTo>
                    <a:pt x="4" y="90"/>
                  </a:lnTo>
                  <a:lnTo>
                    <a:pt x="2" y="90"/>
                  </a:lnTo>
                  <a:lnTo>
                    <a:pt x="4" y="90"/>
                  </a:lnTo>
                  <a:lnTo>
                    <a:pt x="4" y="88"/>
                  </a:lnTo>
                  <a:lnTo>
                    <a:pt x="4" y="86"/>
                  </a:lnTo>
                  <a:lnTo>
                    <a:pt x="6" y="86"/>
                  </a:lnTo>
                  <a:lnTo>
                    <a:pt x="6" y="84"/>
                  </a:lnTo>
                  <a:lnTo>
                    <a:pt x="8" y="84"/>
                  </a:lnTo>
                  <a:lnTo>
                    <a:pt x="8" y="82"/>
                  </a:lnTo>
                  <a:lnTo>
                    <a:pt x="10" y="82"/>
                  </a:lnTo>
                  <a:lnTo>
                    <a:pt x="12" y="80"/>
                  </a:lnTo>
                  <a:lnTo>
                    <a:pt x="14" y="80"/>
                  </a:lnTo>
                  <a:lnTo>
                    <a:pt x="14" y="78"/>
                  </a:lnTo>
                  <a:lnTo>
                    <a:pt x="14" y="78"/>
                  </a:lnTo>
                  <a:lnTo>
                    <a:pt x="14" y="76"/>
                  </a:lnTo>
                  <a:lnTo>
                    <a:pt x="14" y="74"/>
                  </a:lnTo>
                  <a:lnTo>
                    <a:pt x="14" y="72"/>
                  </a:lnTo>
                  <a:lnTo>
                    <a:pt x="16" y="72"/>
                  </a:lnTo>
                  <a:lnTo>
                    <a:pt x="16" y="70"/>
                  </a:lnTo>
                  <a:lnTo>
                    <a:pt x="18" y="70"/>
                  </a:lnTo>
                  <a:lnTo>
                    <a:pt x="18" y="68"/>
                  </a:lnTo>
                  <a:lnTo>
                    <a:pt x="18" y="66"/>
                  </a:lnTo>
                  <a:lnTo>
                    <a:pt x="20" y="66"/>
                  </a:lnTo>
                  <a:lnTo>
                    <a:pt x="22" y="64"/>
                  </a:lnTo>
                  <a:lnTo>
                    <a:pt x="24" y="62"/>
                  </a:lnTo>
                  <a:lnTo>
                    <a:pt x="22" y="62"/>
                  </a:lnTo>
                  <a:lnTo>
                    <a:pt x="24" y="62"/>
                  </a:lnTo>
                  <a:lnTo>
                    <a:pt x="26" y="62"/>
                  </a:lnTo>
                  <a:lnTo>
                    <a:pt x="26" y="60"/>
                  </a:lnTo>
                  <a:lnTo>
                    <a:pt x="26" y="58"/>
                  </a:lnTo>
                  <a:lnTo>
                    <a:pt x="24" y="58"/>
                  </a:lnTo>
                  <a:lnTo>
                    <a:pt x="24" y="56"/>
                  </a:lnTo>
                  <a:lnTo>
                    <a:pt x="22" y="56"/>
                  </a:lnTo>
                  <a:lnTo>
                    <a:pt x="20" y="56"/>
                  </a:lnTo>
                  <a:lnTo>
                    <a:pt x="20" y="54"/>
                  </a:lnTo>
                  <a:lnTo>
                    <a:pt x="18" y="54"/>
                  </a:lnTo>
                  <a:lnTo>
                    <a:pt x="18" y="54"/>
                  </a:lnTo>
                  <a:lnTo>
                    <a:pt x="16" y="54"/>
                  </a:lnTo>
                  <a:lnTo>
                    <a:pt x="14" y="52"/>
                  </a:lnTo>
                  <a:lnTo>
                    <a:pt x="14" y="50"/>
                  </a:lnTo>
                  <a:lnTo>
                    <a:pt x="14" y="50"/>
                  </a:lnTo>
                  <a:lnTo>
                    <a:pt x="14" y="52"/>
                  </a:lnTo>
                  <a:lnTo>
                    <a:pt x="12" y="52"/>
                  </a:lnTo>
                  <a:lnTo>
                    <a:pt x="12" y="50"/>
                  </a:lnTo>
                  <a:lnTo>
                    <a:pt x="10" y="50"/>
                  </a:lnTo>
                  <a:lnTo>
                    <a:pt x="10" y="48"/>
                  </a:lnTo>
                  <a:lnTo>
                    <a:pt x="10" y="46"/>
                  </a:lnTo>
                  <a:lnTo>
                    <a:pt x="10" y="44"/>
                  </a:lnTo>
                  <a:lnTo>
                    <a:pt x="8" y="44"/>
                  </a:lnTo>
                  <a:lnTo>
                    <a:pt x="6" y="44"/>
                  </a:lnTo>
                  <a:lnTo>
                    <a:pt x="4" y="44"/>
                  </a:lnTo>
                  <a:lnTo>
                    <a:pt x="4" y="42"/>
                  </a:lnTo>
                  <a:lnTo>
                    <a:pt x="2" y="42"/>
                  </a:lnTo>
                  <a:lnTo>
                    <a:pt x="4" y="42"/>
                  </a:lnTo>
                  <a:lnTo>
                    <a:pt x="4" y="40"/>
                  </a:lnTo>
                  <a:lnTo>
                    <a:pt x="2" y="40"/>
                  </a:lnTo>
                  <a:lnTo>
                    <a:pt x="2" y="38"/>
                  </a:lnTo>
                  <a:lnTo>
                    <a:pt x="4" y="38"/>
                  </a:lnTo>
                  <a:lnTo>
                    <a:pt x="2" y="38"/>
                  </a:lnTo>
                  <a:lnTo>
                    <a:pt x="2" y="36"/>
                  </a:lnTo>
                  <a:lnTo>
                    <a:pt x="2" y="34"/>
                  </a:lnTo>
                  <a:lnTo>
                    <a:pt x="2" y="32"/>
                  </a:lnTo>
                  <a:lnTo>
                    <a:pt x="4" y="32"/>
                  </a:lnTo>
                  <a:lnTo>
                    <a:pt x="4" y="30"/>
                  </a:lnTo>
                  <a:lnTo>
                    <a:pt x="4" y="28"/>
                  </a:lnTo>
                  <a:lnTo>
                    <a:pt x="6" y="28"/>
                  </a:lnTo>
                  <a:lnTo>
                    <a:pt x="6" y="26"/>
                  </a:lnTo>
                  <a:lnTo>
                    <a:pt x="4" y="26"/>
                  </a:lnTo>
                  <a:lnTo>
                    <a:pt x="4" y="24"/>
                  </a:lnTo>
                  <a:lnTo>
                    <a:pt x="2" y="24"/>
                  </a:lnTo>
                  <a:lnTo>
                    <a:pt x="2" y="22"/>
                  </a:lnTo>
                  <a:lnTo>
                    <a:pt x="0" y="22"/>
                  </a:lnTo>
                  <a:lnTo>
                    <a:pt x="0" y="20"/>
                  </a:lnTo>
                  <a:lnTo>
                    <a:pt x="2" y="20"/>
                  </a:lnTo>
                  <a:lnTo>
                    <a:pt x="2" y="18"/>
                  </a:lnTo>
                  <a:lnTo>
                    <a:pt x="4" y="18"/>
                  </a:lnTo>
                  <a:lnTo>
                    <a:pt x="4" y="16"/>
                  </a:lnTo>
                  <a:lnTo>
                    <a:pt x="6" y="16"/>
                  </a:lnTo>
                  <a:lnTo>
                    <a:pt x="6" y="14"/>
                  </a:lnTo>
                  <a:lnTo>
                    <a:pt x="4" y="14"/>
                  </a:lnTo>
                  <a:lnTo>
                    <a:pt x="6" y="14"/>
                  </a:lnTo>
                  <a:lnTo>
                    <a:pt x="6" y="12"/>
                  </a:lnTo>
                  <a:lnTo>
                    <a:pt x="6" y="10"/>
                  </a:lnTo>
                  <a:lnTo>
                    <a:pt x="8" y="10"/>
                  </a:lnTo>
                  <a:lnTo>
                    <a:pt x="8" y="8"/>
                  </a:lnTo>
                  <a:lnTo>
                    <a:pt x="8" y="6"/>
                  </a:lnTo>
                  <a:lnTo>
                    <a:pt x="8" y="6"/>
                  </a:lnTo>
                  <a:lnTo>
                    <a:pt x="8" y="4"/>
                  </a:lnTo>
                  <a:lnTo>
                    <a:pt x="10" y="4"/>
                  </a:lnTo>
                  <a:lnTo>
                    <a:pt x="10" y="2"/>
                  </a:lnTo>
                  <a:lnTo>
                    <a:pt x="10" y="0"/>
                  </a:lnTo>
                  <a:lnTo>
                    <a:pt x="12" y="0"/>
                  </a:lnTo>
                  <a:lnTo>
                    <a:pt x="14" y="0"/>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40" name="Freeform 3538">
              <a:extLst>
                <a:ext uri="{FF2B5EF4-FFF2-40B4-BE49-F238E27FC236}">
                  <a16:creationId xmlns:a16="http://schemas.microsoft.com/office/drawing/2014/main" id="{701053E2-BEDA-1BCE-129A-775012C1E1FD}"/>
                </a:ext>
              </a:extLst>
            </p:cNvPr>
            <p:cNvSpPr>
              <a:spLocks noEditPoints="1"/>
            </p:cNvSpPr>
            <p:nvPr/>
          </p:nvSpPr>
          <p:spPr bwMode="auto">
            <a:xfrm rot="21201035">
              <a:off x="5453936" y="3172572"/>
              <a:ext cx="669585" cy="351224"/>
            </a:xfrm>
            <a:custGeom>
              <a:avLst/>
              <a:gdLst>
                <a:gd name="T0" fmla="*/ 240 w 338"/>
                <a:gd name="T1" fmla="*/ 12 h 188"/>
                <a:gd name="T2" fmla="*/ 250 w 338"/>
                <a:gd name="T3" fmla="*/ 32 h 188"/>
                <a:gd name="T4" fmla="*/ 262 w 338"/>
                <a:gd name="T5" fmla="*/ 48 h 188"/>
                <a:gd name="T6" fmla="*/ 298 w 338"/>
                <a:gd name="T7" fmla="*/ 66 h 188"/>
                <a:gd name="T8" fmla="*/ 292 w 338"/>
                <a:gd name="T9" fmla="*/ 66 h 188"/>
                <a:gd name="T10" fmla="*/ 298 w 338"/>
                <a:gd name="T11" fmla="*/ 68 h 188"/>
                <a:gd name="T12" fmla="*/ 300 w 338"/>
                <a:gd name="T13" fmla="*/ 76 h 188"/>
                <a:gd name="T14" fmla="*/ 292 w 338"/>
                <a:gd name="T15" fmla="*/ 74 h 188"/>
                <a:gd name="T16" fmla="*/ 296 w 338"/>
                <a:gd name="T17" fmla="*/ 78 h 188"/>
                <a:gd name="T18" fmla="*/ 306 w 338"/>
                <a:gd name="T19" fmla="*/ 90 h 188"/>
                <a:gd name="T20" fmla="*/ 300 w 338"/>
                <a:gd name="T21" fmla="*/ 90 h 188"/>
                <a:gd name="T22" fmla="*/ 294 w 338"/>
                <a:gd name="T23" fmla="*/ 94 h 188"/>
                <a:gd name="T24" fmla="*/ 302 w 338"/>
                <a:gd name="T25" fmla="*/ 98 h 188"/>
                <a:gd name="T26" fmla="*/ 300 w 338"/>
                <a:gd name="T27" fmla="*/ 108 h 188"/>
                <a:gd name="T28" fmla="*/ 286 w 338"/>
                <a:gd name="T29" fmla="*/ 102 h 188"/>
                <a:gd name="T30" fmla="*/ 302 w 338"/>
                <a:gd name="T31" fmla="*/ 116 h 188"/>
                <a:gd name="T32" fmla="*/ 316 w 338"/>
                <a:gd name="T33" fmla="*/ 114 h 188"/>
                <a:gd name="T34" fmla="*/ 318 w 338"/>
                <a:gd name="T35" fmla="*/ 114 h 188"/>
                <a:gd name="T36" fmla="*/ 326 w 338"/>
                <a:gd name="T37" fmla="*/ 118 h 188"/>
                <a:gd name="T38" fmla="*/ 298 w 338"/>
                <a:gd name="T39" fmla="*/ 136 h 188"/>
                <a:gd name="T40" fmla="*/ 238 w 338"/>
                <a:gd name="T41" fmla="*/ 150 h 188"/>
                <a:gd name="T42" fmla="*/ 176 w 338"/>
                <a:gd name="T43" fmla="*/ 164 h 188"/>
                <a:gd name="T44" fmla="*/ 116 w 338"/>
                <a:gd name="T45" fmla="*/ 172 h 188"/>
                <a:gd name="T46" fmla="*/ 60 w 338"/>
                <a:gd name="T47" fmla="*/ 180 h 188"/>
                <a:gd name="T48" fmla="*/ 4 w 338"/>
                <a:gd name="T49" fmla="*/ 186 h 188"/>
                <a:gd name="T50" fmla="*/ 36 w 338"/>
                <a:gd name="T51" fmla="*/ 160 h 188"/>
                <a:gd name="T52" fmla="*/ 68 w 338"/>
                <a:gd name="T53" fmla="*/ 134 h 188"/>
                <a:gd name="T54" fmla="*/ 106 w 338"/>
                <a:gd name="T55" fmla="*/ 134 h 188"/>
                <a:gd name="T56" fmla="*/ 134 w 338"/>
                <a:gd name="T57" fmla="*/ 116 h 188"/>
                <a:gd name="T58" fmla="*/ 148 w 338"/>
                <a:gd name="T59" fmla="*/ 72 h 188"/>
                <a:gd name="T60" fmla="*/ 172 w 338"/>
                <a:gd name="T61" fmla="*/ 50 h 188"/>
                <a:gd name="T62" fmla="*/ 192 w 338"/>
                <a:gd name="T63" fmla="*/ 20 h 188"/>
                <a:gd name="T64" fmla="*/ 320 w 338"/>
                <a:gd name="T65" fmla="*/ 74 h 188"/>
                <a:gd name="T66" fmla="*/ 320 w 338"/>
                <a:gd name="T67" fmla="*/ 68 h 188"/>
                <a:gd name="T68" fmla="*/ 318 w 338"/>
                <a:gd name="T69" fmla="*/ 64 h 188"/>
                <a:gd name="T70" fmla="*/ 320 w 338"/>
                <a:gd name="T71" fmla="*/ 62 h 188"/>
                <a:gd name="T72" fmla="*/ 320 w 338"/>
                <a:gd name="T73" fmla="*/ 56 h 188"/>
                <a:gd name="T74" fmla="*/ 330 w 338"/>
                <a:gd name="T75" fmla="*/ 56 h 188"/>
                <a:gd name="T76" fmla="*/ 326 w 338"/>
                <a:gd name="T77" fmla="*/ 68 h 188"/>
                <a:gd name="T78" fmla="*/ 322 w 338"/>
                <a:gd name="T79" fmla="*/ 76 h 188"/>
                <a:gd name="T80" fmla="*/ 332 w 338"/>
                <a:gd name="T81" fmla="*/ 52 h 188"/>
                <a:gd name="T82" fmla="*/ 332 w 338"/>
                <a:gd name="T83" fmla="*/ 50 h 188"/>
                <a:gd name="T84" fmla="*/ 310 w 338"/>
                <a:gd name="T85" fmla="*/ 62 h 188"/>
                <a:gd name="T86" fmla="*/ 320 w 338"/>
                <a:gd name="T87" fmla="*/ 62 h 188"/>
                <a:gd name="T88" fmla="*/ 328 w 338"/>
                <a:gd name="T89" fmla="*/ 66 h 188"/>
                <a:gd name="T90" fmla="*/ 326 w 338"/>
                <a:gd name="T91" fmla="*/ 68 h 188"/>
                <a:gd name="T92" fmla="*/ 328 w 338"/>
                <a:gd name="T93" fmla="*/ 74 h 188"/>
                <a:gd name="T94" fmla="*/ 320 w 338"/>
                <a:gd name="T95" fmla="*/ 100 h 188"/>
                <a:gd name="T96" fmla="*/ 316 w 338"/>
                <a:gd name="T97" fmla="*/ 86 h 188"/>
                <a:gd name="T98" fmla="*/ 316 w 338"/>
                <a:gd name="T99" fmla="*/ 76 h 188"/>
                <a:gd name="T100" fmla="*/ 326 w 338"/>
                <a:gd name="T101" fmla="*/ 74 h 188"/>
                <a:gd name="T102" fmla="*/ 328 w 338"/>
                <a:gd name="T103" fmla="*/ 76 h 188"/>
                <a:gd name="T104" fmla="*/ 328 w 338"/>
                <a:gd name="T105" fmla="*/ 80 h 188"/>
                <a:gd name="T106" fmla="*/ 320 w 338"/>
                <a:gd name="T107" fmla="*/ 86 h 188"/>
                <a:gd name="T108" fmla="*/ 322 w 338"/>
                <a:gd name="T109" fmla="*/ 86 h 188"/>
                <a:gd name="T110" fmla="*/ 322 w 338"/>
                <a:gd name="T111" fmla="*/ 96 h 188"/>
                <a:gd name="T112" fmla="*/ 322 w 338"/>
                <a:gd name="T113" fmla="*/ 88 h 188"/>
                <a:gd name="T114" fmla="*/ 324 w 338"/>
                <a:gd name="T115" fmla="*/ 92 h 188"/>
                <a:gd name="T116" fmla="*/ 324 w 338"/>
                <a:gd name="T117" fmla="*/ 94 h 188"/>
                <a:gd name="T118" fmla="*/ 324 w 338"/>
                <a:gd name="T119" fmla="*/ 96 h 188"/>
                <a:gd name="T120" fmla="*/ 322 w 338"/>
                <a:gd name="T121" fmla="*/ 100 h 188"/>
                <a:gd name="T122" fmla="*/ 328 w 338"/>
                <a:gd name="T123" fmla="*/ 120 h 188"/>
                <a:gd name="T124" fmla="*/ 328 w 338"/>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 h="188">
                  <a:moveTo>
                    <a:pt x="216" y="10"/>
                  </a:moveTo>
                  <a:lnTo>
                    <a:pt x="216" y="12"/>
                  </a:lnTo>
                  <a:lnTo>
                    <a:pt x="218" y="12"/>
                  </a:lnTo>
                  <a:lnTo>
                    <a:pt x="220" y="12"/>
                  </a:lnTo>
                  <a:lnTo>
                    <a:pt x="220" y="14"/>
                  </a:lnTo>
                  <a:lnTo>
                    <a:pt x="220" y="12"/>
                  </a:lnTo>
                  <a:lnTo>
                    <a:pt x="220" y="10"/>
                  </a:lnTo>
                  <a:lnTo>
                    <a:pt x="220" y="10"/>
                  </a:lnTo>
                  <a:lnTo>
                    <a:pt x="220" y="10"/>
                  </a:lnTo>
                  <a:lnTo>
                    <a:pt x="220" y="10"/>
                  </a:lnTo>
                  <a:lnTo>
                    <a:pt x="220" y="10"/>
                  </a:lnTo>
                  <a:lnTo>
                    <a:pt x="220" y="8"/>
                  </a:lnTo>
                  <a:lnTo>
                    <a:pt x="220" y="6"/>
                  </a:lnTo>
                  <a:lnTo>
                    <a:pt x="220" y="4"/>
                  </a:lnTo>
                  <a:lnTo>
                    <a:pt x="220" y="2"/>
                  </a:lnTo>
                  <a:lnTo>
                    <a:pt x="222" y="2"/>
                  </a:lnTo>
                  <a:lnTo>
                    <a:pt x="224" y="2"/>
                  </a:lnTo>
                  <a:lnTo>
                    <a:pt x="226" y="2"/>
                  </a:lnTo>
                  <a:lnTo>
                    <a:pt x="228" y="2"/>
                  </a:lnTo>
                  <a:lnTo>
                    <a:pt x="228" y="4"/>
                  </a:lnTo>
                  <a:lnTo>
                    <a:pt x="230" y="4"/>
                  </a:lnTo>
                  <a:lnTo>
                    <a:pt x="232" y="4"/>
                  </a:lnTo>
                  <a:lnTo>
                    <a:pt x="232" y="6"/>
                  </a:lnTo>
                  <a:lnTo>
                    <a:pt x="232" y="8"/>
                  </a:lnTo>
                  <a:lnTo>
                    <a:pt x="232" y="10"/>
                  </a:lnTo>
                  <a:lnTo>
                    <a:pt x="230" y="10"/>
                  </a:lnTo>
                  <a:lnTo>
                    <a:pt x="232" y="10"/>
                  </a:lnTo>
                  <a:lnTo>
                    <a:pt x="232" y="12"/>
                  </a:lnTo>
                  <a:lnTo>
                    <a:pt x="234" y="12"/>
                  </a:lnTo>
                  <a:lnTo>
                    <a:pt x="234" y="14"/>
                  </a:lnTo>
                  <a:lnTo>
                    <a:pt x="236" y="12"/>
                  </a:lnTo>
                  <a:lnTo>
                    <a:pt x="236" y="14"/>
                  </a:lnTo>
                  <a:lnTo>
                    <a:pt x="236" y="12"/>
                  </a:lnTo>
                  <a:lnTo>
                    <a:pt x="238" y="12"/>
                  </a:lnTo>
                  <a:lnTo>
                    <a:pt x="240" y="12"/>
                  </a:lnTo>
                  <a:lnTo>
                    <a:pt x="242" y="12"/>
                  </a:lnTo>
                  <a:lnTo>
                    <a:pt x="242" y="14"/>
                  </a:lnTo>
                  <a:lnTo>
                    <a:pt x="244" y="14"/>
                  </a:lnTo>
                  <a:lnTo>
                    <a:pt x="244" y="16"/>
                  </a:lnTo>
                  <a:lnTo>
                    <a:pt x="246" y="16"/>
                  </a:lnTo>
                  <a:lnTo>
                    <a:pt x="248" y="16"/>
                  </a:lnTo>
                  <a:lnTo>
                    <a:pt x="250" y="16"/>
                  </a:lnTo>
                  <a:lnTo>
                    <a:pt x="250" y="18"/>
                  </a:lnTo>
                  <a:lnTo>
                    <a:pt x="252" y="18"/>
                  </a:lnTo>
                  <a:lnTo>
                    <a:pt x="254" y="18"/>
                  </a:lnTo>
                  <a:lnTo>
                    <a:pt x="254" y="20"/>
                  </a:lnTo>
                  <a:lnTo>
                    <a:pt x="254" y="18"/>
                  </a:lnTo>
                  <a:lnTo>
                    <a:pt x="254" y="20"/>
                  </a:lnTo>
                  <a:lnTo>
                    <a:pt x="256" y="20"/>
                  </a:lnTo>
                  <a:lnTo>
                    <a:pt x="256" y="20"/>
                  </a:lnTo>
                  <a:lnTo>
                    <a:pt x="254" y="20"/>
                  </a:lnTo>
                  <a:lnTo>
                    <a:pt x="256" y="20"/>
                  </a:lnTo>
                  <a:lnTo>
                    <a:pt x="256" y="22"/>
                  </a:lnTo>
                  <a:lnTo>
                    <a:pt x="256" y="24"/>
                  </a:lnTo>
                  <a:lnTo>
                    <a:pt x="256" y="26"/>
                  </a:lnTo>
                  <a:lnTo>
                    <a:pt x="254" y="28"/>
                  </a:lnTo>
                  <a:lnTo>
                    <a:pt x="254" y="30"/>
                  </a:lnTo>
                  <a:lnTo>
                    <a:pt x="252" y="30"/>
                  </a:lnTo>
                  <a:lnTo>
                    <a:pt x="252" y="28"/>
                  </a:lnTo>
                  <a:lnTo>
                    <a:pt x="252" y="30"/>
                  </a:lnTo>
                  <a:lnTo>
                    <a:pt x="252" y="28"/>
                  </a:lnTo>
                  <a:lnTo>
                    <a:pt x="252" y="30"/>
                  </a:lnTo>
                  <a:lnTo>
                    <a:pt x="250" y="30"/>
                  </a:lnTo>
                  <a:lnTo>
                    <a:pt x="252" y="30"/>
                  </a:lnTo>
                  <a:lnTo>
                    <a:pt x="254" y="30"/>
                  </a:lnTo>
                  <a:lnTo>
                    <a:pt x="254" y="32"/>
                  </a:lnTo>
                  <a:lnTo>
                    <a:pt x="252" y="32"/>
                  </a:lnTo>
                  <a:lnTo>
                    <a:pt x="252" y="34"/>
                  </a:lnTo>
                  <a:lnTo>
                    <a:pt x="252" y="32"/>
                  </a:lnTo>
                  <a:lnTo>
                    <a:pt x="250" y="32"/>
                  </a:lnTo>
                  <a:lnTo>
                    <a:pt x="252" y="32"/>
                  </a:lnTo>
                  <a:lnTo>
                    <a:pt x="252" y="30"/>
                  </a:lnTo>
                  <a:lnTo>
                    <a:pt x="252" y="32"/>
                  </a:lnTo>
                  <a:lnTo>
                    <a:pt x="250" y="30"/>
                  </a:lnTo>
                  <a:lnTo>
                    <a:pt x="250" y="32"/>
                  </a:lnTo>
                  <a:lnTo>
                    <a:pt x="250" y="30"/>
                  </a:lnTo>
                  <a:lnTo>
                    <a:pt x="250" y="32"/>
                  </a:lnTo>
                  <a:lnTo>
                    <a:pt x="250" y="30"/>
                  </a:lnTo>
                  <a:lnTo>
                    <a:pt x="250" y="32"/>
                  </a:lnTo>
                  <a:lnTo>
                    <a:pt x="250" y="34"/>
                  </a:lnTo>
                  <a:lnTo>
                    <a:pt x="250" y="36"/>
                  </a:lnTo>
                  <a:lnTo>
                    <a:pt x="248" y="36"/>
                  </a:lnTo>
                  <a:lnTo>
                    <a:pt x="250" y="36"/>
                  </a:lnTo>
                  <a:lnTo>
                    <a:pt x="250" y="38"/>
                  </a:lnTo>
                  <a:lnTo>
                    <a:pt x="248" y="38"/>
                  </a:lnTo>
                  <a:lnTo>
                    <a:pt x="250" y="38"/>
                  </a:lnTo>
                  <a:lnTo>
                    <a:pt x="248" y="38"/>
                  </a:lnTo>
                  <a:lnTo>
                    <a:pt x="250" y="38"/>
                  </a:lnTo>
                  <a:lnTo>
                    <a:pt x="248" y="38"/>
                  </a:lnTo>
                  <a:lnTo>
                    <a:pt x="248" y="40"/>
                  </a:lnTo>
                  <a:lnTo>
                    <a:pt x="248" y="42"/>
                  </a:lnTo>
                  <a:lnTo>
                    <a:pt x="248" y="44"/>
                  </a:lnTo>
                  <a:lnTo>
                    <a:pt x="248" y="46"/>
                  </a:lnTo>
                  <a:lnTo>
                    <a:pt x="250" y="46"/>
                  </a:lnTo>
                  <a:lnTo>
                    <a:pt x="250" y="48"/>
                  </a:lnTo>
                  <a:lnTo>
                    <a:pt x="252" y="48"/>
                  </a:lnTo>
                  <a:lnTo>
                    <a:pt x="254" y="48"/>
                  </a:lnTo>
                  <a:lnTo>
                    <a:pt x="256" y="48"/>
                  </a:lnTo>
                  <a:lnTo>
                    <a:pt x="256" y="46"/>
                  </a:lnTo>
                  <a:lnTo>
                    <a:pt x="258" y="46"/>
                  </a:lnTo>
                  <a:lnTo>
                    <a:pt x="260" y="46"/>
                  </a:lnTo>
                  <a:lnTo>
                    <a:pt x="260" y="44"/>
                  </a:lnTo>
                  <a:lnTo>
                    <a:pt x="262" y="44"/>
                  </a:lnTo>
                  <a:lnTo>
                    <a:pt x="262" y="46"/>
                  </a:lnTo>
                  <a:lnTo>
                    <a:pt x="262" y="48"/>
                  </a:lnTo>
                  <a:lnTo>
                    <a:pt x="264" y="48"/>
                  </a:lnTo>
                  <a:lnTo>
                    <a:pt x="264" y="50"/>
                  </a:lnTo>
                  <a:lnTo>
                    <a:pt x="266" y="50"/>
                  </a:lnTo>
                  <a:lnTo>
                    <a:pt x="266" y="52"/>
                  </a:lnTo>
                  <a:lnTo>
                    <a:pt x="268" y="52"/>
                  </a:lnTo>
                  <a:lnTo>
                    <a:pt x="268" y="52"/>
                  </a:lnTo>
                  <a:lnTo>
                    <a:pt x="268" y="54"/>
                  </a:lnTo>
                  <a:lnTo>
                    <a:pt x="270" y="54"/>
                  </a:lnTo>
                  <a:lnTo>
                    <a:pt x="272" y="54"/>
                  </a:lnTo>
                  <a:lnTo>
                    <a:pt x="272" y="52"/>
                  </a:lnTo>
                  <a:lnTo>
                    <a:pt x="274" y="52"/>
                  </a:lnTo>
                  <a:lnTo>
                    <a:pt x="276" y="52"/>
                  </a:lnTo>
                  <a:lnTo>
                    <a:pt x="278" y="52"/>
                  </a:lnTo>
                  <a:lnTo>
                    <a:pt x="280" y="52"/>
                  </a:lnTo>
                  <a:lnTo>
                    <a:pt x="280" y="54"/>
                  </a:lnTo>
                  <a:lnTo>
                    <a:pt x="282" y="54"/>
                  </a:lnTo>
                  <a:lnTo>
                    <a:pt x="284" y="56"/>
                  </a:lnTo>
                  <a:lnTo>
                    <a:pt x="286" y="56"/>
                  </a:lnTo>
                  <a:lnTo>
                    <a:pt x="286" y="58"/>
                  </a:lnTo>
                  <a:lnTo>
                    <a:pt x="288" y="58"/>
                  </a:lnTo>
                  <a:lnTo>
                    <a:pt x="290" y="58"/>
                  </a:lnTo>
                  <a:lnTo>
                    <a:pt x="290" y="60"/>
                  </a:lnTo>
                  <a:lnTo>
                    <a:pt x="292" y="60"/>
                  </a:lnTo>
                  <a:lnTo>
                    <a:pt x="294" y="60"/>
                  </a:lnTo>
                  <a:lnTo>
                    <a:pt x="296" y="60"/>
                  </a:lnTo>
                  <a:lnTo>
                    <a:pt x="296" y="62"/>
                  </a:lnTo>
                  <a:lnTo>
                    <a:pt x="298" y="62"/>
                  </a:lnTo>
                  <a:lnTo>
                    <a:pt x="300" y="62"/>
                  </a:lnTo>
                  <a:lnTo>
                    <a:pt x="300" y="64"/>
                  </a:lnTo>
                  <a:lnTo>
                    <a:pt x="300" y="66"/>
                  </a:lnTo>
                  <a:lnTo>
                    <a:pt x="298" y="66"/>
                  </a:lnTo>
                  <a:lnTo>
                    <a:pt x="300" y="66"/>
                  </a:lnTo>
                  <a:lnTo>
                    <a:pt x="298" y="66"/>
                  </a:lnTo>
                  <a:lnTo>
                    <a:pt x="300" y="66"/>
                  </a:lnTo>
                  <a:lnTo>
                    <a:pt x="298" y="66"/>
                  </a:lnTo>
                  <a:lnTo>
                    <a:pt x="300" y="66"/>
                  </a:lnTo>
                  <a:lnTo>
                    <a:pt x="298" y="66"/>
                  </a:lnTo>
                  <a:lnTo>
                    <a:pt x="300" y="66"/>
                  </a:lnTo>
                  <a:lnTo>
                    <a:pt x="298" y="66"/>
                  </a:lnTo>
                  <a:lnTo>
                    <a:pt x="298" y="64"/>
                  </a:lnTo>
                  <a:lnTo>
                    <a:pt x="298" y="66"/>
                  </a:lnTo>
                  <a:lnTo>
                    <a:pt x="298" y="64"/>
                  </a:lnTo>
                  <a:lnTo>
                    <a:pt x="298" y="66"/>
                  </a:lnTo>
                  <a:lnTo>
                    <a:pt x="296" y="66"/>
                  </a:lnTo>
                  <a:lnTo>
                    <a:pt x="296" y="64"/>
                  </a:lnTo>
                  <a:lnTo>
                    <a:pt x="296" y="66"/>
                  </a:lnTo>
                  <a:lnTo>
                    <a:pt x="296" y="64"/>
                  </a:lnTo>
                  <a:lnTo>
                    <a:pt x="296" y="66"/>
                  </a:lnTo>
                  <a:lnTo>
                    <a:pt x="296" y="64"/>
                  </a:lnTo>
                  <a:lnTo>
                    <a:pt x="296" y="66"/>
                  </a:lnTo>
                  <a:lnTo>
                    <a:pt x="294" y="66"/>
                  </a:lnTo>
                  <a:lnTo>
                    <a:pt x="296" y="66"/>
                  </a:lnTo>
                  <a:lnTo>
                    <a:pt x="294" y="66"/>
                  </a:lnTo>
                  <a:lnTo>
                    <a:pt x="294" y="64"/>
                  </a:lnTo>
                  <a:lnTo>
                    <a:pt x="294" y="66"/>
                  </a:lnTo>
                  <a:lnTo>
                    <a:pt x="294" y="64"/>
                  </a:lnTo>
                  <a:lnTo>
                    <a:pt x="294" y="66"/>
                  </a:lnTo>
                  <a:lnTo>
                    <a:pt x="294" y="64"/>
                  </a:lnTo>
                  <a:lnTo>
                    <a:pt x="294" y="66"/>
                  </a:lnTo>
                  <a:lnTo>
                    <a:pt x="294" y="64"/>
                  </a:lnTo>
                  <a:lnTo>
                    <a:pt x="292" y="64"/>
                  </a:lnTo>
                  <a:lnTo>
                    <a:pt x="292" y="66"/>
                  </a:lnTo>
                  <a:lnTo>
                    <a:pt x="292" y="64"/>
                  </a:lnTo>
                  <a:lnTo>
                    <a:pt x="292" y="66"/>
                  </a:lnTo>
                  <a:lnTo>
                    <a:pt x="292" y="64"/>
                  </a:lnTo>
                  <a:lnTo>
                    <a:pt x="292" y="66"/>
                  </a:lnTo>
                  <a:lnTo>
                    <a:pt x="292" y="64"/>
                  </a:lnTo>
                  <a:lnTo>
                    <a:pt x="292" y="66"/>
                  </a:lnTo>
                  <a:lnTo>
                    <a:pt x="292" y="64"/>
                  </a:lnTo>
                  <a:lnTo>
                    <a:pt x="292" y="66"/>
                  </a:lnTo>
                  <a:lnTo>
                    <a:pt x="292" y="64"/>
                  </a:lnTo>
                  <a:lnTo>
                    <a:pt x="292" y="66"/>
                  </a:lnTo>
                  <a:lnTo>
                    <a:pt x="290" y="66"/>
                  </a:lnTo>
                  <a:lnTo>
                    <a:pt x="292" y="66"/>
                  </a:lnTo>
                  <a:lnTo>
                    <a:pt x="294" y="66"/>
                  </a:lnTo>
                  <a:lnTo>
                    <a:pt x="296" y="66"/>
                  </a:lnTo>
                  <a:lnTo>
                    <a:pt x="294" y="66"/>
                  </a:lnTo>
                  <a:lnTo>
                    <a:pt x="296" y="66"/>
                  </a:lnTo>
                  <a:lnTo>
                    <a:pt x="294" y="66"/>
                  </a:lnTo>
                  <a:lnTo>
                    <a:pt x="296" y="66"/>
                  </a:lnTo>
                  <a:lnTo>
                    <a:pt x="298" y="66"/>
                  </a:lnTo>
                  <a:lnTo>
                    <a:pt x="298" y="68"/>
                  </a:lnTo>
                  <a:lnTo>
                    <a:pt x="298" y="66"/>
                  </a:lnTo>
                  <a:lnTo>
                    <a:pt x="298" y="68"/>
                  </a:lnTo>
                  <a:lnTo>
                    <a:pt x="296" y="68"/>
                  </a:lnTo>
                  <a:lnTo>
                    <a:pt x="296" y="66"/>
                  </a:lnTo>
                  <a:lnTo>
                    <a:pt x="296" y="68"/>
                  </a:lnTo>
                  <a:lnTo>
                    <a:pt x="296" y="66"/>
                  </a:lnTo>
                  <a:lnTo>
                    <a:pt x="296" y="68"/>
                  </a:lnTo>
                  <a:lnTo>
                    <a:pt x="298" y="68"/>
                  </a:lnTo>
                  <a:lnTo>
                    <a:pt x="296" y="68"/>
                  </a:lnTo>
                  <a:lnTo>
                    <a:pt x="298" y="68"/>
                  </a:lnTo>
                  <a:lnTo>
                    <a:pt x="300" y="68"/>
                  </a:lnTo>
                  <a:lnTo>
                    <a:pt x="298" y="68"/>
                  </a:lnTo>
                  <a:lnTo>
                    <a:pt x="300" y="68"/>
                  </a:lnTo>
                  <a:lnTo>
                    <a:pt x="298" y="68"/>
                  </a:lnTo>
                  <a:lnTo>
                    <a:pt x="298" y="68"/>
                  </a:lnTo>
                  <a:lnTo>
                    <a:pt x="298" y="70"/>
                  </a:lnTo>
                  <a:lnTo>
                    <a:pt x="298" y="68"/>
                  </a:lnTo>
                  <a:lnTo>
                    <a:pt x="298" y="70"/>
                  </a:lnTo>
                  <a:lnTo>
                    <a:pt x="298" y="68"/>
                  </a:lnTo>
                  <a:lnTo>
                    <a:pt x="298" y="70"/>
                  </a:lnTo>
                  <a:lnTo>
                    <a:pt x="298" y="68"/>
                  </a:lnTo>
                  <a:lnTo>
                    <a:pt x="298" y="70"/>
                  </a:lnTo>
                  <a:lnTo>
                    <a:pt x="298" y="68"/>
                  </a:lnTo>
                  <a:lnTo>
                    <a:pt x="296" y="68"/>
                  </a:lnTo>
                  <a:lnTo>
                    <a:pt x="298" y="68"/>
                  </a:lnTo>
                  <a:lnTo>
                    <a:pt x="296" y="68"/>
                  </a:lnTo>
                  <a:lnTo>
                    <a:pt x="298" y="68"/>
                  </a:lnTo>
                  <a:lnTo>
                    <a:pt x="296" y="68"/>
                  </a:lnTo>
                  <a:lnTo>
                    <a:pt x="298" y="68"/>
                  </a:lnTo>
                  <a:lnTo>
                    <a:pt x="296" y="68"/>
                  </a:lnTo>
                  <a:lnTo>
                    <a:pt x="296" y="70"/>
                  </a:lnTo>
                  <a:lnTo>
                    <a:pt x="298" y="68"/>
                  </a:lnTo>
                  <a:lnTo>
                    <a:pt x="298" y="70"/>
                  </a:lnTo>
                  <a:lnTo>
                    <a:pt x="298" y="68"/>
                  </a:lnTo>
                  <a:lnTo>
                    <a:pt x="298" y="70"/>
                  </a:lnTo>
                  <a:lnTo>
                    <a:pt x="298" y="68"/>
                  </a:lnTo>
                  <a:lnTo>
                    <a:pt x="298" y="70"/>
                  </a:lnTo>
                  <a:lnTo>
                    <a:pt x="296" y="70"/>
                  </a:lnTo>
                  <a:lnTo>
                    <a:pt x="298" y="70"/>
                  </a:lnTo>
                  <a:lnTo>
                    <a:pt x="300" y="70"/>
                  </a:lnTo>
                  <a:lnTo>
                    <a:pt x="300" y="72"/>
                  </a:lnTo>
                  <a:lnTo>
                    <a:pt x="298" y="72"/>
                  </a:lnTo>
                  <a:lnTo>
                    <a:pt x="298" y="70"/>
                  </a:lnTo>
                  <a:lnTo>
                    <a:pt x="298" y="72"/>
                  </a:lnTo>
                  <a:lnTo>
                    <a:pt x="298" y="70"/>
                  </a:lnTo>
                  <a:lnTo>
                    <a:pt x="298" y="72"/>
                  </a:lnTo>
                  <a:lnTo>
                    <a:pt x="296" y="72"/>
                  </a:lnTo>
                  <a:lnTo>
                    <a:pt x="298" y="72"/>
                  </a:lnTo>
                  <a:lnTo>
                    <a:pt x="296" y="72"/>
                  </a:lnTo>
                  <a:lnTo>
                    <a:pt x="298" y="72"/>
                  </a:lnTo>
                  <a:lnTo>
                    <a:pt x="296" y="72"/>
                  </a:lnTo>
                  <a:lnTo>
                    <a:pt x="298" y="72"/>
                  </a:lnTo>
                  <a:lnTo>
                    <a:pt x="300" y="74"/>
                  </a:lnTo>
                  <a:lnTo>
                    <a:pt x="302" y="74"/>
                  </a:lnTo>
                  <a:lnTo>
                    <a:pt x="302" y="76"/>
                  </a:lnTo>
                  <a:lnTo>
                    <a:pt x="300" y="76"/>
                  </a:lnTo>
                  <a:lnTo>
                    <a:pt x="302" y="76"/>
                  </a:lnTo>
                  <a:lnTo>
                    <a:pt x="300" y="76"/>
                  </a:lnTo>
                  <a:lnTo>
                    <a:pt x="300" y="74"/>
                  </a:lnTo>
                  <a:lnTo>
                    <a:pt x="300" y="76"/>
                  </a:lnTo>
                  <a:lnTo>
                    <a:pt x="300" y="74"/>
                  </a:lnTo>
                  <a:lnTo>
                    <a:pt x="300" y="76"/>
                  </a:lnTo>
                  <a:lnTo>
                    <a:pt x="300" y="74"/>
                  </a:lnTo>
                  <a:lnTo>
                    <a:pt x="300" y="76"/>
                  </a:lnTo>
                  <a:lnTo>
                    <a:pt x="298" y="76"/>
                  </a:lnTo>
                  <a:lnTo>
                    <a:pt x="296" y="76"/>
                  </a:lnTo>
                  <a:lnTo>
                    <a:pt x="294" y="76"/>
                  </a:lnTo>
                  <a:lnTo>
                    <a:pt x="294" y="74"/>
                  </a:lnTo>
                  <a:lnTo>
                    <a:pt x="296" y="74"/>
                  </a:lnTo>
                  <a:lnTo>
                    <a:pt x="296" y="76"/>
                  </a:lnTo>
                  <a:lnTo>
                    <a:pt x="294" y="76"/>
                  </a:lnTo>
                  <a:lnTo>
                    <a:pt x="296" y="76"/>
                  </a:lnTo>
                  <a:lnTo>
                    <a:pt x="296" y="74"/>
                  </a:lnTo>
                  <a:lnTo>
                    <a:pt x="296" y="76"/>
                  </a:lnTo>
                  <a:lnTo>
                    <a:pt x="296" y="74"/>
                  </a:lnTo>
                  <a:lnTo>
                    <a:pt x="296" y="76"/>
                  </a:lnTo>
                  <a:lnTo>
                    <a:pt x="296" y="74"/>
                  </a:lnTo>
                  <a:lnTo>
                    <a:pt x="294" y="74"/>
                  </a:lnTo>
                  <a:lnTo>
                    <a:pt x="294" y="76"/>
                  </a:lnTo>
                  <a:lnTo>
                    <a:pt x="294" y="74"/>
                  </a:lnTo>
                  <a:lnTo>
                    <a:pt x="292" y="74"/>
                  </a:lnTo>
                  <a:lnTo>
                    <a:pt x="294" y="74"/>
                  </a:lnTo>
                  <a:lnTo>
                    <a:pt x="292" y="74"/>
                  </a:lnTo>
                  <a:lnTo>
                    <a:pt x="292" y="72"/>
                  </a:lnTo>
                  <a:lnTo>
                    <a:pt x="292" y="74"/>
                  </a:lnTo>
                  <a:lnTo>
                    <a:pt x="294" y="74"/>
                  </a:lnTo>
                  <a:lnTo>
                    <a:pt x="294" y="72"/>
                  </a:lnTo>
                  <a:lnTo>
                    <a:pt x="292" y="72"/>
                  </a:lnTo>
                  <a:lnTo>
                    <a:pt x="294" y="72"/>
                  </a:lnTo>
                  <a:lnTo>
                    <a:pt x="292" y="72"/>
                  </a:lnTo>
                  <a:lnTo>
                    <a:pt x="292" y="74"/>
                  </a:lnTo>
                  <a:lnTo>
                    <a:pt x="292" y="72"/>
                  </a:lnTo>
                  <a:lnTo>
                    <a:pt x="292" y="74"/>
                  </a:lnTo>
                  <a:lnTo>
                    <a:pt x="292" y="72"/>
                  </a:lnTo>
                  <a:lnTo>
                    <a:pt x="294" y="72"/>
                  </a:lnTo>
                  <a:lnTo>
                    <a:pt x="294" y="70"/>
                  </a:lnTo>
                  <a:lnTo>
                    <a:pt x="294" y="72"/>
                  </a:lnTo>
                  <a:lnTo>
                    <a:pt x="292" y="72"/>
                  </a:lnTo>
                  <a:lnTo>
                    <a:pt x="290" y="72"/>
                  </a:lnTo>
                  <a:lnTo>
                    <a:pt x="290" y="70"/>
                  </a:lnTo>
                  <a:lnTo>
                    <a:pt x="290" y="72"/>
                  </a:lnTo>
                  <a:lnTo>
                    <a:pt x="290" y="70"/>
                  </a:lnTo>
                  <a:lnTo>
                    <a:pt x="290" y="72"/>
                  </a:lnTo>
                  <a:lnTo>
                    <a:pt x="292" y="72"/>
                  </a:lnTo>
                  <a:lnTo>
                    <a:pt x="292" y="74"/>
                  </a:lnTo>
                  <a:lnTo>
                    <a:pt x="292" y="76"/>
                  </a:lnTo>
                  <a:lnTo>
                    <a:pt x="290" y="76"/>
                  </a:lnTo>
                  <a:lnTo>
                    <a:pt x="292" y="76"/>
                  </a:lnTo>
                  <a:lnTo>
                    <a:pt x="290" y="76"/>
                  </a:lnTo>
                  <a:lnTo>
                    <a:pt x="292" y="76"/>
                  </a:lnTo>
                  <a:lnTo>
                    <a:pt x="290" y="76"/>
                  </a:lnTo>
                  <a:lnTo>
                    <a:pt x="288" y="78"/>
                  </a:lnTo>
                  <a:lnTo>
                    <a:pt x="290" y="78"/>
                  </a:lnTo>
                  <a:lnTo>
                    <a:pt x="292" y="78"/>
                  </a:lnTo>
                  <a:lnTo>
                    <a:pt x="294" y="78"/>
                  </a:lnTo>
                  <a:lnTo>
                    <a:pt x="292" y="78"/>
                  </a:lnTo>
                  <a:lnTo>
                    <a:pt x="294" y="78"/>
                  </a:lnTo>
                  <a:lnTo>
                    <a:pt x="296" y="78"/>
                  </a:lnTo>
                  <a:lnTo>
                    <a:pt x="294" y="78"/>
                  </a:lnTo>
                  <a:lnTo>
                    <a:pt x="296" y="78"/>
                  </a:lnTo>
                  <a:lnTo>
                    <a:pt x="294" y="78"/>
                  </a:lnTo>
                  <a:lnTo>
                    <a:pt x="296" y="78"/>
                  </a:lnTo>
                  <a:lnTo>
                    <a:pt x="294" y="78"/>
                  </a:lnTo>
                  <a:lnTo>
                    <a:pt x="296" y="78"/>
                  </a:lnTo>
                  <a:lnTo>
                    <a:pt x="294" y="78"/>
                  </a:lnTo>
                  <a:lnTo>
                    <a:pt x="294" y="80"/>
                  </a:lnTo>
                  <a:lnTo>
                    <a:pt x="294" y="78"/>
                  </a:lnTo>
                  <a:lnTo>
                    <a:pt x="296" y="78"/>
                  </a:lnTo>
                  <a:lnTo>
                    <a:pt x="298" y="78"/>
                  </a:lnTo>
                  <a:lnTo>
                    <a:pt x="298" y="80"/>
                  </a:lnTo>
                  <a:lnTo>
                    <a:pt x="298" y="78"/>
                  </a:lnTo>
                  <a:lnTo>
                    <a:pt x="300" y="78"/>
                  </a:lnTo>
                  <a:lnTo>
                    <a:pt x="300" y="80"/>
                  </a:lnTo>
                  <a:lnTo>
                    <a:pt x="300" y="78"/>
                  </a:lnTo>
                  <a:lnTo>
                    <a:pt x="300" y="80"/>
                  </a:lnTo>
                  <a:lnTo>
                    <a:pt x="300" y="78"/>
                  </a:lnTo>
                  <a:lnTo>
                    <a:pt x="300" y="80"/>
                  </a:lnTo>
                  <a:lnTo>
                    <a:pt x="300" y="78"/>
                  </a:lnTo>
                  <a:lnTo>
                    <a:pt x="300" y="80"/>
                  </a:lnTo>
                  <a:lnTo>
                    <a:pt x="300" y="78"/>
                  </a:lnTo>
                  <a:lnTo>
                    <a:pt x="302" y="78"/>
                  </a:lnTo>
                  <a:lnTo>
                    <a:pt x="300" y="78"/>
                  </a:lnTo>
                  <a:lnTo>
                    <a:pt x="302" y="78"/>
                  </a:lnTo>
                  <a:lnTo>
                    <a:pt x="302" y="80"/>
                  </a:lnTo>
                  <a:lnTo>
                    <a:pt x="302" y="82"/>
                  </a:lnTo>
                  <a:lnTo>
                    <a:pt x="304" y="82"/>
                  </a:lnTo>
                  <a:lnTo>
                    <a:pt x="304" y="84"/>
                  </a:lnTo>
                  <a:lnTo>
                    <a:pt x="306" y="84"/>
                  </a:lnTo>
                  <a:lnTo>
                    <a:pt x="306" y="86"/>
                  </a:lnTo>
                  <a:lnTo>
                    <a:pt x="306" y="88"/>
                  </a:lnTo>
                  <a:lnTo>
                    <a:pt x="306" y="86"/>
                  </a:lnTo>
                  <a:lnTo>
                    <a:pt x="306" y="88"/>
                  </a:lnTo>
                  <a:lnTo>
                    <a:pt x="306" y="86"/>
                  </a:lnTo>
                  <a:lnTo>
                    <a:pt x="306" y="88"/>
                  </a:lnTo>
                  <a:lnTo>
                    <a:pt x="304" y="88"/>
                  </a:lnTo>
                  <a:lnTo>
                    <a:pt x="306" y="88"/>
                  </a:lnTo>
                  <a:lnTo>
                    <a:pt x="304" y="88"/>
                  </a:lnTo>
                  <a:lnTo>
                    <a:pt x="306" y="88"/>
                  </a:lnTo>
                  <a:lnTo>
                    <a:pt x="304" y="88"/>
                  </a:lnTo>
                  <a:lnTo>
                    <a:pt x="306" y="88"/>
                  </a:lnTo>
                  <a:lnTo>
                    <a:pt x="306" y="90"/>
                  </a:lnTo>
                  <a:lnTo>
                    <a:pt x="306" y="88"/>
                  </a:lnTo>
                  <a:lnTo>
                    <a:pt x="306" y="90"/>
                  </a:lnTo>
                  <a:lnTo>
                    <a:pt x="306" y="88"/>
                  </a:lnTo>
                  <a:lnTo>
                    <a:pt x="306" y="90"/>
                  </a:lnTo>
                  <a:lnTo>
                    <a:pt x="304" y="90"/>
                  </a:lnTo>
                  <a:lnTo>
                    <a:pt x="304" y="88"/>
                  </a:lnTo>
                  <a:lnTo>
                    <a:pt x="304" y="90"/>
                  </a:lnTo>
                  <a:lnTo>
                    <a:pt x="304" y="88"/>
                  </a:lnTo>
                  <a:lnTo>
                    <a:pt x="304" y="90"/>
                  </a:lnTo>
                  <a:lnTo>
                    <a:pt x="304" y="88"/>
                  </a:lnTo>
                  <a:lnTo>
                    <a:pt x="304" y="90"/>
                  </a:lnTo>
                  <a:lnTo>
                    <a:pt x="304" y="88"/>
                  </a:lnTo>
                  <a:lnTo>
                    <a:pt x="304" y="90"/>
                  </a:lnTo>
                  <a:lnTo>
                    <a:pt x="304" y="88"/>
                  </a:lnTo>
                  <a:lnTo>
                    <a:pt x="304" y="90"/>
                  </a:lnTo>
                  <a:lnTo>
                    <a:pt x="304" y="88"/>
                  </a:lnTo>
                  <a:lnTo>
                    <a:pt x="304" y="90"/>
                  </a:lnTo>
                  <a:lnTo>
                    <a:pt x="306" y="90"/>
                  </a:lnTo>
                  <a:lnTo>
                    <a:pt x="306" y="92"/>
                  </a:lnTo>
                  <a:lnTo>
                    <a:pt x="306" y="90"/>
                  </a:lnTo>
                  <a:lnTo>
                    <a:pt x="306" y="92"/>
                  </a:lnTo>
                  <a:lnTo>
                    <a:pt x="304" y="92"/>
                  </a:lnTo>
                  <a:lnTo>
                    <a:pt x="304" y="90"/>
                  </a:lnTo>
                  <a:lnTo>
                    <a:pt x="304" y="92"/>
                  </a:lnTo>
                  <a:lnTo>
                    <a:pt x="304" y="90"/>
                  </a:lnTo>
                  <a:lnTo>
                    <a:pt x="304" y="92"/>
                  </a:lnTo>
                  <a:lnTo>
                    <a:pt x="304" y="90"/>
                  </a:lnTo>
                  <a:lnTo>
                    <a:pt x="304" y="92"/>
                  </a:lnTo>
                  <a:lnTo>
                    <a:pt x="304" y="90"/>
                  </a:lnTo>
                  <a:lnTo>
                    <a:pt x="302" y="90"/>
                  </a:lnTo>
                  <a:lnTo>
                    <a:pt x="304" y="90"/>
                  </a:lnTo>
                  <a:lnTo>
                    <a:pt x="302" y="90"/>
                  </a:lnTo>
                  <a:lnTo>
                    <a:pt x="300" y="90"/>
                  </a:lnTo>
                  <a:lnTo>
                    <a:pt x="302" y="90"/>
                  </a:lnTo>
                  <a:lnTo>
                    <a:pt x="300" y="90"/>
                  </a:lnTo>
                  <a:lnTo>
                    <a:pt x="300" y="88"/>
                  </a:lnTo>
                  <a:lnTo>
                    <a:pt x="300" y="90"/>
                  </a:lnTo>
                  <a:lnTo>
                    <a:pt x="302" y="90"/>
                  </a:lnTo>
                  <a:lnTo>
                    <a:pt x="300" y="90"/>
                  </a:lnTo>
                  <a:lnTo>
                    <a:pt x="298" y="90"/>
                  </a:lnTo>
                  <a:lnTo>
                    <a:pt x="298" y="92"/>
                  </a:lnTo>
                  <a:lnTo>
                    <a:pt x="300" y="92"/>
                  </a:lnTo>
                  <a:lnTo>
                    <a:pt x="298" y="92"/>
                  </a:lnTo>
                  <a:lnTo>
                    <a:pt x="300" y="92"/>
                  </a:lnTo>
                  <a:lnTo>
                    <a:pt x="300" y="94"/>
                  </a:lnTo>
                  <a:lnTo>
                    <a:pt x="302" y="94"/>
                  </a:lnTo>
                  <a:lnTo>
                    <a:pt x="300" y="94"/>
                  </a:lnTo>
                  <a:lnTo>
                    <a:pt x="302" y="94"/>
                  </a:lnTo>
                  <a:lnTo>
                    <a:pt x="302" y="96"/>
                  </a:lnTo>
                  <a:lnTo>
                    <a:pt x="302" y="94"/>
                  </a:lnTo>
                  <a:lnTo>
                    <a:pt x="302" y="96"/>
                  </a:lnTo>
                  <a:lnTo>
                    <a:pt x="300" y="96"/>
                  </a:lnTo>
                  <a:lnTo>
                    <a:pt x="298" y="96"/>
                  </a:lnTo>
                  <a:lnTo>
                    <a:pt x="298" y="98"/>
                  </a:lnTo>
                  <a:lnTo>
                    <a:pt x="296" y="98"/>
                  </a:lnTo>
                  <a:lnTo>
                    <a:pt x="296" y="96"/>
                  </a:lnTo>
                  <a:lnTo>
                    <a:pt x="294" y="96"/>
                  </a:lnTo>
                  <a:lnTo>
                    <a:pt x="296" y="96"/>
                  </a:lnTo>
                  <a:lnTo>
                    <a:pt x="294" y="96"/>
                  </a:lnTo>
                  <a:lnTo>
                    <a:pt x="296" y="96"/>
                  </a:lnTo>
                  <a:lnTo>
                    <a:pt x="294" y="96"/>
                  </a:lnTo>
                  <a:lnTo>
                    <a:pt x="296" y="96"/>
                  </a:lnTo>
                  <a:lnTo>
                    <a:pt x="294" y="96"/>
                  </a:lnTo>
                  <a:lnTo>
                    <a:pt x="296" y="96"/>
                  </a:lnTo>
                  <a:lnTo>
                    <a:pt x="294" y="96"/>
                  </a:lnTo>
                  <a:lnTo>
                    <a:pt x="296" y="96"/>
                  </a:lnTo>
                  <a:lnTo>
                    <a:pt x="294" y="96"/>
                  </a:lnTo>
                  <a:lnTo>
                    <a:pt x="296" y="96"/>
                  </a:lnTo>
                  <a:lnTo>
                    <a:pt x="294" y="96"/>
                  </a:lnTo>
                  <a:lnTo>
                    <a:pt x="296" y="96"/>
                  </a:lnTo>
                  <a:lnTo>
                    <a:pt x="294" y="96"/>
                  </a:lnTo>
                  <a:lnTo>
                    <a:pt x="294" y="94"/>
                  </a:lnTo>
                  <a:lnTo>
                    <a:pt x="294" y="96"/>
                  </a:lnTo>
                  <a:lnTo>
                    <a:pt x="294" y="94"/>
                  </a:lnTo>
                  <a:lnTo>
                    <a:pt x="294" y="96"/>
                  </a:lnTo>
                  <a:lnTo>
                    <a:pt x="294" y="94"/>
                  </a:lnTo>
                  <a:lnTo>
                    <a:pt x="292" y="94"/>
                  </a:lnTo>
                  <a:lnTo>
                    <a:pt x="294" y="94"/>
                  </a:lnTo>
                  <a:lnTo>
                    <a:pt x="292" y="94"/>
                  </a:lnTo>
                  <a:lnTo>
                    <a:pt x="294" y="94"/>
                  </a:lnTo>
                  <a:lnTo>
                    <a:pt x="292" y="94"/>
                  </a:lnTo>
                  <a:lnTo>
                    <a:pt x="290" y="94"/>
                  </a:lnTo>
                  <a:lnTo>
                    <a:pt x="290" y="92"/>
                  </a:lnTo>
                  <a:lnTo>
                    <a:pt x="288" y="92"/>
                  </a:lnTo>
                  <a:lnTo>
                    <a:pt x="288" y="94"/>
                  </a:lnTo>
                  <a:lnTo>
                    <a:pt x="290" y="94"/>
                  </a:lnTo>
                  <a:lnTo>
                    <a:pt x="290" y="96"/>
                  </a:lnTo>
                  <a:lnTo>
                    <a:pt x="292" y="96"/>
                  </a:lnTo>
                  <a:lnTo>
                    <a:pt x="294" y="96"/>
                  </a:lnTo>
                  <a:lnTo>
                    <a:pt x="292" y="96"/>
                  </a:lnTo>
                  <a:lnTo>
                    <a:pt x="294" y="96"/>
                  </a:lnTo>
                  <a:lnTo>
                    <a:pt x="294" y="98"/>
                  </a:lnTo>
                  <a:lnTo>
                    <a:pt x="296" y="98"/>
                  </a:lnTo>
                  <a:lnTo>
                    <a:pt x="298" y="98"/>
                  </a:lnTo>
                  <a:lnTo>
                    <a:pt x="298" y="100"/>
                  </a:lnTo>
                  <a:lnTo>
                    <a:pt x="298" y="98"/>
                  </a:lnTo>
                  <a:lnTo>
                    <a:pt x="300" y="98"/>
                  </a:lnTo>
                  <a:lnTo>
                    <a:pt x="302" y="98"/>
                  </a:lnTo>
                  <a:lnTo>
                    <a:pt x="300" y="98"/>
                  </a:lnTo>
                  <a:lnTo>
                    <a:pt x="302" y="98"/>
                  </a:lnTo>
                  <a:lnTo>
                    <a:pt x="300" y="100"/>
                  </a:lnTo>
                  <a:lnTo>
                    <a:pt x="300" y="98"/>
                  </a:lnTo>
                  <a:lnTo>
                    <a:pt x="300" y="100"/>
                  </a:lnTo>
                  <a:lnTo>
                    <a:pt x="302" y="100"/>
                  </a:lnTo>
                  <a:lnTo>
                    <a:pt x="302" y="98"/>
                  </a:lnTo>
                  <a:lnTo>
                    <a:pt x="302" y="100"/>
                  </a:lnTo>
                  <a:lnTo>
                    <a:pt x="302" y="98"/>
                  </a:lnTo>
                  <a:lnTo>
                    <a:pt x="300" y="98"/>
                  </a:lnTo>
                  <a:lnTo>
                    <a:pt x="302" y="98"/>
                  </a:lnTo>
                  <a:lnTo>
                    <a:pt x="302" y="100"/>
                  </a:lnTo>
                  <a:lnTo>
                    <a:pt x="302" y="102"/>
                  </a:lnTo>
                  <a:lnTo>
                    <a:pt x="304" y="102"/>
                  </a:lnTo>
                  <a:lnTo>
                    <a:pt x="304" y="100"/>
                  </a:lnTo>
                  <a:lnTo>
                    <a:pt x="306" y="100"/>
                  </a:lnTo>
                  <a:lnTo>
                    <a:pt x="304" y="100"/>
                  </a:lnTo>
                  <a:lnTo>
                    <a:pt x="306" y="100"/>
                  </a:lnTo>
                  <a:lnTo>
                    <a:pt x="304" y="100"/>
                  </a:lnTo>
                  <a:lnTo>
                    <a:pt x="306" y="100"/>
                  </a:lnTo>
                  <a:lnTo>
                    <a:pt x="304" y="100"/>
                  </a:lnTo>
                  <a:lnTo>
                    <a:pt x="304" y="102"/>
                  </a:lnTo>
                  <a:lnTo>
                    <a:pt x="306" y="102"/>
                  </a:lnTo>
                  <a:lnTo>
                    <a:pt x="306" y="100"/>
                  </a:lnTo>
                  <a:lnTo>
                    <a:pt x="306" y="102"/>
                  </a:lnTo>
                  <a:lnTo>
                    <a:pt x="308" y="102"/>
                  </a:lnTo>
                  <a:lnTo>
                    <a:pt x="308" y="104"/>
                  </a:lnTo>
                  <a:lnTo>
                    <a:pt x="310" y="104"/>
                  </a:lnTo>
                  <a:lnTo>
                    <a:pt x="308" y="106"/>
                  </a:lnTo>
                  <a:lnTo>
                    <a:pt x="308" y="108"/>
                  </a:lnTo>
                  <a:lnTo>
                    <a:pt x="308" y="110"/>
                  </a:lnTo>
                  <a:lnTo>
                    <a:pt x="308" y="108"/>
                  </a:lnTo>
                  <a:lnTo>
                    <a:pt x="308" y="106"/>
                  </a:lnTo>
                  <a:lnTo>
                    <a:pt x="308" y="108"/>
                  </a:lnTo>
                  <a:lnTo>
                    <a:pt x="306" y="108"/>
                  </a:lnTo>
                  <a:lnTo>
                    <a:pt x="306" y="110"/>
                  </a:lnTo>
                  <a:lnTo>
                    <a:pt x="304" y="112"/>
                  </a:lnTo>
                  <a:lnTo>
                    <a:pt x="302" y="112"/>
                  </a:lnTo>
                  <a:lnTo>
                    <a:pt x="304" y="112"/>
                  </a:lnTo>
                  <a:lnTo>
                    <a:pt x="302" y="112"/>
                  </a:lnTo>
                  <a:lnTo>
                    <a:pt x="304" y="112"/>
                  </a:lnTo>
                  <a:lnTo>
                    <a:pt x="302" y="112"/>
                  </a:lnTo>
                  <a:lnTo>
                    <a:pt x="302" y="110"/>
                  </a:lnTo>
                  <a:lnTo>
                    <a:pt x="300" y="108"/>
                  </a:lnTo>
                  <a:lnTo>
                    <a:pt x="298" y="108"/>
                  </a:lnTo>
                  <a:lnTo>
                    <a:pt x="298" y="106"/>
                  </a:lnTo>
                  <a:lnTo>
                    <a:pt x="298" y="108"/>
                  </a:lnTo>
                  <a:lnTo>
                    <a:pt x="298" y="106"/>
                  </a:lnTo>
                  <a:lnTo>
                    <a:pt x="296" y="106"/>
                  </a:lnTo>
                  <a:lnTo>
                    <a:pt x="296" y="108"/>
                  </a:lnTo>
                  <a:lnTo>
                    <a:pt x="298" y="108"/>
                  </a:lnTo>
                  <a:lnTo>
                    <a:pt x="296" y="108"/>
                  </a:lnTo>
                  <a:lnTo>
                    <a:pt x="298" y="108"/>
                  </a:lnTo>
                  <a:lnTo>
                    <a:pt x="296" y="108"/>
                  </a:lnTo>
                  <a:lnTo>
                    <a:pt x="296" y="106"/>
                  </a:lnTo>
                  <a:lnTo>
                    <a:pt x="294" y="106"/>
                  </a:lnTo>
                  <a:lnTo>
                    <a:pt x="294" y="104"/>
                  </a:lnTo>
                  <a:lnTo>
                    <a:pt x="294" y="102"/>
                  </a:lnTo>
                  <a:lnTo>
                    <a:pt x="292" y="102"/>
                  </a:lnTo>
                  <a:lnTo>
                    <a:pt x="292" y="100"/>
                  </a:lnTo>
                  <a:lnTo>
                    <a:pt x="290" y="100"/>
                  </a:lnTo>
                  <a:lnTo>
                    <a:pt x="290" y="102"/>
                  </a:lnTo>
                  <a:lnTo>
                    <a:pt x="288" y="102"/>
                  </a:lnTo>
                  <a:lnTo>
                    <a:pt x="288" y="100"/>
                  </a:lnTo>
                  <a:lnTo>
                    <a:pt x="288" y="102"/>
                  </a:lnTo>
                  <a:lnTo>
                    <a:pt x="288" y="100"/>
                  </a:lnTo>
                  <a:lnTo>
                    <a:pt x="288" y="102"/>
                  </a:lnTo>
                  <a:lnTo>
                    <a:pt x="288" y="100"/>
                  </a:lnTo>
                  <a:lnTo>
                    <a:pt x="288" y="102"/>
                  </a:lnTo>
                  <a:lnTo>
                    <a:pt x="286" y="102"/>
                  </a:lnTo>
                  <a:lnTo>
                    <a:pt x="288" y="102"/>
                  </a:lnTo>
                  <a:lnTo>
                    <a:pt x="288" y="104"/>
                  </a:lnTo>
                  <a:lnTo>
                    <a:pt x="288" y="102"/>
                  </a:lnTo>
                  <a:lnTo>
                    <a:pt x="286" y="104"/>
                  </a:lnTo>
                  <a:lnTo>
                    <a:pt x="286" y="102"/>
                  </a:lnTo>
                  <a:lnTo>
                    <a:pt x="286" y="104"/>
                  </a:lnTo>
                  <a:lnTo>
                    <a:pt x="286" y="102"/>
                  </a:lnTo>
                  <a:lnTo>
                    <a:pt x="286" y="104"/>
                  </a:lnTo>
                  <a:lnTo>
                    <a:pt x="286" y="102"/>
                  </a:lnTo>
                  <a:lnTo>
                    <a:pt x="286" y="104"/>
                  </a:lnTo>
                  <a:lnTo>
                    <a:pt x="288" y="104"/>
                  </a:lnTo>
                  <a:lnTo>
                    <a:pt x="288" y="102"/>
                  </a:lnTo>
                  <a:lnTo>
                    <a:pt x="288" y="104"/>
                  </a:lnTo>
                  <a:lnTo>
                    <a:pt x="288" y="102"/>
                  </a:lnTo>
                  <a:lnTo>
                    <a:pt x="288" y="104"/>
                  </a:lnTo>
                  <a:lnTo>
                    <a:pt x="286" y="104"/>
                  </a:lnTo>
                  <a:lnTo>
                    <a:pt x="286" y="106"/>
                  </a:lnTo>
                  <a:lnTo>
                    <a:pt x="288" y="106"/>
                  </a:lnTo>
                  <a:lnTo>
                    <a:pt x="290" y="106"/>
                  </a:lnTo>
                  <a:lnTo>
                    <a:pt x="288" y="106"/>
                  </a:lnTo>
                  <a:lnTo>
                    <a:pt x="290" y="106"/>
                  </a:lnTo>
                  <a:lnTo>
                    <a:pt x="290" y="104"/>
                  </a:lnTo>
                  <a:lnTo>
                    <a:pt x="290" y="102"/>
                  </a:lnTo>
                  <a:lnTo>
                    <a:pt x="290" y="104"/>
                  </a:lnTo>
                  <a:lnTo>
                    <a:pt x="290" y="106"/>
                  </a:lnTo>
                  <a:lnTo>
                    <a:pt x="292" y="106"/>
                  </a:lnTo>
                  <a:lnTo>
                    <a:pt x="292" y="108"/>
                  </a:lnTo>
                  <a:lnTo>
                    <a:pt x="292" y="110"/>
                  </a:lnTo>
                  <a:lnTo>
                    <a:pt x="294" y="110"/>
                  </a:lnTo>
                  <a:lnTo>
                    <a:pt x="296" y="110"/>
                  </a:lnTo>
                  <a:lnTo>
                    <a:pt x="296" y="112"/>
                  </a:lnTo>
                  <a:lnTo>
                    <a:pt x="294" y="112"/>
                  </a:lnTo>
                  <a:lnTo>
                    <a:pt x="296" y="112"/>
                  </a:lnTo>
                  <a:lnTo>
                    <a:pt x="296" y="114"/>
                  </a:lnTo>
                  <a:lnTo>
                    <a:pt x="294" y="114"/>
                  </a:lnTo>
                  <a:lnTo>
                    <a:pt x="296" y="114"/>
                  </a:lnTo>
                  <a:lnTo>
                    <a:pt x="296" y="112"/>
                  </a:lnTo>
                  <a:lnTo>
                    <a:pt x="298" y="112"/>
                  </a:lnTo>
                  <a:lnTo>
                    <a:pt x="300" y="112"/>
                  </a:lnTo>
                  <a:lnTo>
                    <a:pt x="302" y="112"/>
                  </a:lnTo>
                  <a:lnTo>
                    <a:pt x="302" y="114"/>
                  </a:lnTo>
                  <a:lnTo>
                    <a:pt x="300" y="114"/>
                  </a:lnTo>
                  <a:lnTo>
                    <a:pt x="302" y="114"/>
                  </a:lnTo>
                  <a:lnTo>
                    <a:pt x="302" y="116"/>
                  </a:lnTo>
                  <a:lnTo>
                    <a:pt x="304" y="116"/>
                  </a:lnTo>
                  <a:lnTo>
                    <a:pt x="306" y="116"/>
                  </a:lnTo>
                  <a:lnTo>
                    <a:pt x="306" y="114"/>
                  </a:lnTo>
                  <a:lnTo>
                    <a:pt x="308" y="114"/>
                  </a:lnTo>
                  <a:lnTo>
                    <a:pt x="308" y="112"/>
                  </a:lnTo>
                  <a:lnTo>
                    <a:pt x="310" y="112"/>
                  </a:lnTo>
                  <a:lnTo>
                    <a:pt x="310" y="110"/>
                  </a:lnTo>
                  <a:lnTo>
                    <a:pt x="312" y="110"/>
                  </a:lnTo>
                  <a:lnTo>
                    <a:pt x="310" y="110"/>
                  </a:lnTo>
                  <a:lnTo>
                    <a:pt x="312" y="110"/>
                  </a:lnTo>
                  <a:lnTo>
                    <a:pt x="312" y="112"/>
                  </a:lnTo>
                  <a:lnTo>
                    <a:pt x="314" y="112"/>
                  </a:lnTo>
                  <a:lnTo>
                    <a:pt x="316" y="112"/>
                  </a:lnTo>
                  <a:lnTo>
                    <a:pt x="314" y="112"/>
                  </a:lnTo>
                  <a:lnTo>
                    <a:pt x="316" y="112"/>
                  </a:lnTo>
                  <a:lnTo>
                    <a:pt x="316" y="112"/>
                  </a:lnTo>
                  <a:lnTo>
                    <a:pt x="318" y="112"/>
                  </a:lnTo>
                  <a:lnTo>
                    <a:pt x="316" y="112"/>
                  </a:lnTo>
                  <a:lnTo>
                    <a:pt x="318" y="112"/>
                  </a:lnTo>
                  <a:lnTo>
                    <a:pt x="316" y="112"/>
                  </a:lnTo>
                  <a:lnTo>
                    <a:pt x="316" y="114"/>
                  </a:lnTo>
                  <a:lnTo>
                    <a:pt x="316" y="112"/>
                  </a:lnTo>
                  <a:lnTo>
                    <a:pt x="316" y="114"/>
                  </a:lnTo>
                  <a:lnTo>
                    <a:pt x="318" y="114"/>
                  </a:lnTo>
                  <a:lnTo>
                    <a:pt x="316" y="114"/>
                  </a:lnTo>
                  <a:lnTo>
                    <a:pt x="316" y="116"/>
                  </a:lnTo>
                  <a:lnTo>
                    <a:pt x="316" y="114"/>
                  </a:lnTo>
                  <a:lnTo>
                    <a:pt x="316" y="116"/>
                  </a:lnTo>
                  <a:lnTo>
                    <a:pt x="316" y="114"/>
                  </a:lnTo>
                  <a:lnTo>
                    <a:pt x="318" y="114"/>
                  </a:lnTo>
                  <a:lnTo>
                    <a:pt x="318" y="116"/>
                  </a:lnTo>
                  <a:lnTo>
                    <a:pt x="318" y="114"/>
                  </a:lnTo>
                  <a:lnTo>
                    <a:pt x="318" y="116"/>
                  </a:lnTo>
                  <a:lnTo>
                    <a:pt x="318" y="114"/>
                  </a:lnTo>
                  <a:lnTo>
                    <a:pt x="316" y="114"/>
                  </a:lnTo>
                  <a:lnTo>
                    <a:pt x="318" y="114"/>
                  </a:lnTo>
                  <a:lnTo>
                    <a:pt x="316" y="114"/>
                  </a:lnTo>
                  <a:lnTo>
                    <a:pt x="318" y="114"/>
                  </a:lnTo>
                  <a:lnTo>
                    <a:pt x="316" y="114"/>
                  </a:lnTo>
                  <a:lnTo>
                    <a:pt x="318" y="114"/>
                  </a:lnTo>
                  <a:lnTo>
                    <a:pt x="316" y="114"/>
                  </a:lnTo>
                  <a:lnTo>
                    <a:pt x="318" y="114"/>
                  </a:lnTo>
                  <a:lnTo>
                    <a:pt x="316" y="114"/>
                  </a:lnTo>
                  <a:lnTo>
                    <a:pt x="318" y="114"/>
                  </a:lnTo>
                  <a:lnTo>
                    <a:pt x="316" y="114"/>
                  </a:lnTo>
                  <a:lnTo>
                    <a:pt x="318" y="114"/>
                  </a:lnTo>
                  <a:lnTo>
                    <a:pt x="316" y="114"/>
                  </a:lnTo>
                  <a:lnTo>
                    <a:pt x="318" y="114"/>
                  </a:lnTo>
                  <a:lnTo>
                    <a:pt x="318" y="112"/>
                  </a:lnTo>
                  <a:lnTo>
                    <a:pt x="318" y="114"/>
                  </a:lnTo>
                  <a:lnTo>
                    <a:pt x="318" y="112"/>
                  </a:lnTo>
                  <a:lnTo>
                    <a:pt x="318" y="114"/>
                  </a:lnTo>
                  <a:lnTo>
                    <a:pt x="318" y="112"/>
                  </a:lnTo>
                  <a:lnTo>
                    <a:pt x="318" y="114"/>
                  </a:lnTo>
                  <a:lnTo>
                    <a:pt x="318" y="112"/>
                  </a:lnTo>
                  <a:lnTo>
                    <a:pt x="318" y="114"/>
                  </a:lnTo>
                  <a:lnTo>
                    <a:pt x="318" y="112"/>
                  </a:lnTo>
                  <a:lnTo>
                    <a:pt x="318" y="114"/>
                  </a:lnTo>
                  <a:lnTo>
                    <a:pt x="318" y="112"/>
                  </a:lnTo>
                  <a:lnTo>
                    <a:pt x="318" y="114"/>
                  </a:lnTo>
                  <a:lnTo>
                    <a:pt x="318" y="112"/>
                  </a:lnTo>
                  <a:lnTo>
                    <a:pt x="318" y="114"/>
                  </a:lnTo>
                  <a:lnTo>
                    <a:pt x="320" y="114"/>
                  </a:lnTo>
                  <a:lnTo>
                    <a:pt x="318" y="114"/>
                  </a:lnTo>
                  <a:lnTo>
                    <a:pt x="320" y="114"/>
                  </a:lnTo>
                  <a:lnTo>
                    <a:pt x="320" y="116"/>
                  </a:lnTo>
                  <a:lnTo>
                    <a:pt x="320" y="114"/>
                  </a:lnTo>
                  <a:lnTo>
                    <a:pt x="320" y="116"/>
                  </a:lnTo>
                  <a:lnTo>
                    <a:pt x="320" y="114"/>
                  </a:lnTo>
                  <a:lnTo>
                    <a:pt x="318" y="114"/>
                  </a:lnTo>
                  <a:lnTo>
                    <a:pt x="320" y="114"/>
                  </a:lnTo>
                  <a:lnTo>
                    <a:pt x="318" y="114"/>
                  </a:lnTo>
                  <a:lnTo>
                    <a:pt x="320" y="114"/>
                  </a:lnTo>
                  <a:lnTo>
                    <a:pt x="318" y="114"/>
                  </a:lnTo>
                  <a:lnTo>
                    <a:pt x="320" y="114"/>
                  </a:lnTo>
                  <a:lnTo>
                    <a:pt x="320" y="112"/>
                  </a:lnTo>
                  <a:lnTo>
                    <a:pt x="320" y="114"/>
                  </a:lnTo>
                  <a:lnTo>
                    <a:pt x="320" y="112"/>
                  </a:lnTo>
                  <a:lnTo>
                    <a:pt x="318" y="112"/>
                  </a:lnTo>
                  <a:lnTo>
                    <a:pt x="318" y="114"/>
                  </a:lnTo>
                  <a:lnTo>
                    <a:pt x="320" y="114"/>
                  </a:lnTo>
                  <a:lnTo>
                    <a:pt x="318" y="114"/>
                  </a:lnTo>
                  <a:lnTo>
                    <a:pt x="318" y="112"/>
                  </a:lnTo>
                  <a:lnTo>
                    <a:pt x="318" y="110"/>
                  </a:lnTo>
                  <a:lnTo>
                    <a:pt x="320" y="110"/>
                  </a:lnTo>
                  <a:lnTo>
                    <a:pt x="322" y="110"/>
                  </a:lnTo>
                  <a:lnTo>
                    <a:pt x="322" y="112"/>
                  </a:lnTo>
                  <a:lnTo>
                    <a:pt x="322" y="114"/>
                  </a:lnTo>
                  <a:lnTo>
                    <a:pt x="324" y="114"/>
                  </a:lnTo>
                  <a:lnTo>
                    <a:pt x="324" y="116"/>
                  </a:lnTo>
                  <a:lnTo>
                    <a:pt x="326" y="116"/>
                  </a:lnTo>
                  <a:lnTo>
                    <a:pt x="326" y="118"/>
                  </a:lnTo>
                  <a:lnTo>
                    <a:pt x="328" y="118"/>
                  </a:lnTo>
                  <a:lnTo>
                    <a:pt x="328" y="120"/>
                  </a:lnTo>
                  <a:lnTo>
                    <a:pt x="328" y="122"/>
                  </a:lnTo>
                  <a:lnTo>
                    <a:pt x="330" y="122"/>
                  </a:lnTo>
                  <a:lnTo>
                    <a:pt x="330" y="124"/>
                  </a:lnTo>
                  <a:lnTo>
                    <a:pt x="332" y="124"/>
                  </a:lnTo>
                  <a:lnTo>
                    <a:pt x="332" y="126"/>
                  </a:lnTo>
                  <a:lnTo>
                    <a:pt x="330" y="126"/>
                  </a:lnTo>
                  <a:lnTo>
                    <a:pt x="330" y="124"/>
                  </a:lnTo>
                  <a:lnTo>
                    <a:pt x="330" y="122"/>
                  </a:lnTo>
                  <a:lnTo>
                    <a:pt x="328" y="122"/>
                  </a:lnTo>
                  <a:lnTo>
                    <a:pt x="328" y="120"/>
                  </a:lnTo>
                  <a:lnTo>
                    <a:pt x="326" y="118"/>
                  </a:lnTo>
                  <a:lnTo>
                    <a:pt x="326" y="120"/>
                  </a:lnTo>
                  <a:lnTo>
                    <a:pt x="324" y="120"/>
                  </a:lnTo>
                  <a:lnTo>
                    <a:pt x="324" y="118"/>
                  </a:lnTo>
                  <a:lnTo>
                    <a:pt x="324" y="120"/>
                  </a:lnTo>
                  <a:lnTo>
                    <a:pt x="324" y="118"/>
                  </a:lnTo>
                  <a:lnTo>
                    <a:pt x="324" y="120"/>
                  </a:lnTo>
                  <a:lnTo>
                    <a:pt x="326" y="120"/>
                  </a:lnTo>
                  <a:lnTo>
                    <a:pt x="326" y="118"/>
                  </a:lnTo>
                  <a:lnTo>
                    <a:pt x="326" y="120"/>
                  </a:lnTo>
                  <a:lnTo>
                    <a:pt x="326" y="122"/>
                  </a:lnTo>
                  <a:lnTo>
                    <a:pt x="326" y="124"/>
                  </a:lnTo>
                  <a:lnTo>
                    <a:pt x="326" y="122"/>
                  </a:lnTo>
                  <a:lnTo>
                    <a:pt x="326" y="124"/>
                  </a:lnTo>
                  <a:lnTo>
                    <a:pt x="326" y="126"/>
                  </a:lnTo>
                  <a:lnTo>
                    <a:pt x="326" y="128"/>
                  </a:lnTo>
                  <a:lnTo>
                    <a:pt x="324" y="128"/>
                  </a:lnTo>
                  <a:lnTo>
                    <a:pt x="324" y="126"/>
                  </a:lnTo>
                  <a:lnTo>
                    <a:pt x="324" y="128"/>
                  </a:lnTo>
                  <a:lnTo>
                    <a:pt x="324" y="126"/>
                  </a:lnTo>
                  <a:lnTo>
                    <a:pt x="322" y="126"/>
                  </a:lnTo>
                  <a:lnTo>
                    <a:pt x="324" y="126"/>
                  </a:lnTo>
                  <a:lnTo>
                    <a:pt x="324" y="128"/>
                  </a:lnTo>
                  <a:lnTo>
                    <a:pt x="322" y="130"/>
                  </a:lnTo>
                  <a:lnTo>
                    <a:pt x="320" y="130"/>
                  </a:lnTo>
                  <a:lnTo>
                    <a:pt x="314" y="132"/>
                  </a:lnTo>
                  <a:lnTo>
                    <a:pt x="312" y="132"/>
                  </a:lnTo>
                  <a:lnTo>
                    <a:pt x="310" y="132"/>
                  </a:lnTo>
                  <a:lnTo>
                    <a:pt x="308" y="132"/>
                  </a:lnTo>
                  <a:lnTo>
                    <a:pt x="308" y="134"/>
                  </a:lnTo>
                  <a:lnTo>
                    <a:pt x="306" y="134"/>
                  </a:lnTo>
                  <a:lnTo>
                    <a:pt x="304" y="134"/>
                  </a:lnTo>
                  <a:lnTo>
                    <a:pt x="302" y="134"/>
                  </a:lnTo>
                  <a:lnTo>
                    <a:pt x="300" y="134"/>
                  </a:lnTo>
                  <a:lnTo>
                    <a:pt x="300" y="136"/>
                  </a:lnTo>
                  <a:lnTo>
                    <a:pt x="298" y="136"/>
                  </a:lnTo>
                  <a:lnTo>
                    <a:pt x="296" y="136"/>
                  </a:lnTo>
                  <a:lnTo>
                    <a:pt x="294" y="136"/>
                  </a:lnTo>
                  <a:lnTo>
                    <a:pt x="292" y="136"/>
                  </a:lnTo>
                  <a:lnTo>
                    <a:pt x="292" y="138"/>
                  </a:lnTo>
                  <a:lnTo>
                    <a:pt x="290" y="138"/>
                  </a:lnTo>
                  <a:lnTo>
                    <a:pt x="288" y="138"/>
                  </a:lnTo>
                  <a:lnTo>
                    <a:pt x="286" y="138"/>
                  </a:lnTo>
                  <a:lnTo>
                    <a:pt x="284" y="140"/>
                  </a:lnTo>
                  <a:lnTo>
                    <a:pt x="282" y="140"/>
                  </a:lnTo>
                  <a:lnTo>
                    <a:pt x="280" y="140"/>
                  </a:lnTo>
                  <a:lnTo>
                    <a:pt x="278" y="140"/>
                  </a:lnTo>
                  <a:lnTo>
                    <a:pt x="276" y="140"/>
                  </a:lnTo>
                  <a:lnTo>
                    <a:pt x="276" y="142"/>
                  </a:lnTo>
                  <a:lnTo>
                    <a:pt x="274" y="142"/>
                  </a:lnTo>
                  <a:lnTo>
                    <a:pt x="272" y="142"/>
                  </a:lnTo>
                  <a:lnTo>
                    <a:pt x="270" y="142"/>
                  </a:lnTo>
                  <a:lnTo>
                    <a:pt x="268" y="142"/>
                  </a:lnTo>
                  <a:lnTo>
                    <a:pt x="268" y="144"/>
                  </a:lnTo>
                  <a:lnTo>
                    <a:pt x="266" y="144"/>
                  </a:lnTo>
                  <a:lnTo>
                    <a:pt x="264" y="144"/>
                  </a:lnTo>
                  <a:lnTo>
                    <a:pt x="262" y="144"/>
                  </a:lnTo>
                  <a:lnTo>
                    <a:pt x="260" y="146"/>
                  </a:lnTo>
                  <a:lnTo>
                    <a:pt x="258" y="146"/>
                  </a:lnTo>
                  <a:lnTo>
                    <a:pt x="256" y="146"/>
                  </a:lnTo>
                  <a:lnTo>
                    <a:pt x="254" y="146"/>
                  </a:lnTo>
                  <a:lnTo>
                    <a:pt x="252" y="146"/>
                  </a:lnTo>
                  <a:lnTo>
                    <a:pt x="252" y="148"/>
                  </a:lnTo>
                  <a:lnTo>
                    <a:pt x="250" y="148"/>
                  </a:lnTo>
                  <a:lnTo>
                    <a:pt x="248" y="148"/>
                  </a:lnTo>
                  <a:lnTo>
                    <a:pt x="246" y="148"/>
                  </a:lnTo>
                  <a:lnTo>
                    <a:pt x="244" y="148"/>
                  </a:lnTo>
                  <a:lnTo>
                    <a:pt x="244" y="150"/>
                  </a:lnTo>
                  <a:lnTo>
                    <a:pt x="242" y="150"/>
                  </a:lnTo>
                  <a:lnTo>
                    <a:pt x="240" y="150"/>
                  </a:lnTo>
                  <a:lnTo>
                    <a:pt x="238" y="150"/>
                  </a:lnTo>
                  <a:lnTo>
                    <a:pt x="236" y="150"/>
                  </a:lnTo>
                  <a:lnTo>
                    <a:pt x="234" y="152"/>
                  </a:lnTo>
                  <a:lnTo>
                    <a:pt x="232" y="152"/>
                  </a:lnTo>
                  <a:lnTo>
                    <a:pt x="230" y="152"/>
                  </a:lnTo>
                  <a:lnTo>
                    <a:pt x="228" y="152"/>
                  </a:lnTo>
                  <a:lnTo>
                    <a:pt x="226" y="152"/>
                  </a:lnTo>
                  <a:lnTo>
                    <a:pt x="226" y="154"/>
                  </a:lnTo>
                  <a:lnTo>
                    <a:pt x="224" y="154"/>
                  </a:lnTo>
                  <a:lnTo>
                    <a:pt x="222" y="154"/>
                  </a:lnTo>
                  <a:lnTo>
                    <a:pt x="220" y="154"/>
                  </a:lnTo>
                  <a:lnTo>
                    <a:pt x="220" y="154"/>
                  </a:lnTo>
                  <a:lnTo>
                    <a:pt x="218" y="154"/>
                  </a:lnTo>
                  <a:lnTo>
                    <a:pt x="218" y="156"/>
                  </a:lnTo>
                  <a:lnTo>
                    <a:pt x="216" y="156"/>
                  </a:lnTo>
                  <a:lnTo>
                    <a:pt x="214" y="156"/>
                  </a:lnTo>
                  <a:lnTo>
                    <a:pt x="212" y="156"/>
                  </a:lnTo>
                  <a:lnTo>
                    <a:pt x="210" y="156"/>
                  </a:lnTo>
                  <a:lnTo>
                    <a:pt x="208" y="158"/>
                  </a:lnTo>
                  <a:lnTo>
                    <a:pt x="206" y="158"/>
                  </a:lnTo>
                  <a:lnTo>
                    <a:pt x="204" y="158"/>
                  </a:lnTo>
                  <a:lnTo>
                    <a:pt x="200" y="158"/>
                  </a:lnTo>
                  <a:lnTo>
                    <a:pt x="198" y="160"/>
                  </a:lnTo>
                  <a:lnTo>
                    <a:pt x="196" y="160"/>
                  </a:lnTo>
                  <a:lnTo>
                    <a:pt x="194" y="160"/>
                  </a:lnTo>
                  <a:lnTo>
                    <a:pt x="192" y="160"/>
                  </a:lnTo>
                  <a:lnTo>
                    <a:pt x="190" y="160"/>
                  </a:lnTo>
                  <a:lnTo>
                    <a:pt x="190" y="162"/>
                  </a:lnTo>
                  <a:lnTo>
                    <a:pt x="188" y="162"/>
                  </a:lnTo>
                  <a:lnTo>
                    <a:pt x="186" y="162"/>
                  </a:lnTo>
                  <a:lnTo>
                    <a:pt x="184" y="162"/>
                  </a:lnTo>
                  <a:lnTo>
                    <a:pt x="182" y="162"/>
                  </a:lnTo>
                  <a:lnTo>
                    <a:pt x="180" y="162"/>
                  </a:lnTo>
                  <a:lnTo>
                    <a:pt x="180" y="164"/>
                  </a:lnTo>
                  <a:lnTo>
                    <a:pt x="178" y="164"/>
                  </a:lnTo>
                  <a:lnTo>
                    <a:pt x="176" y="164"/>
                  </a:lnTo>
                  <a:lnTo>
                    <a:pt x="174" y="164"/>
                  </a:lnTo>
                  <a:lnTo>
                    <a:pt x="172" y="164"/>
                  </a:lnTo>
                  <a:lnTo>
                    <a:pt x="172" y="164"/>
                  </a:lnTo>
                  <a:lnTo>
                    <a:pt x="170" y="164"/>
                  </a:lnTo>
                  <a:lnTo>
                    <a:pt x="168" y="164"/>
                  </a:lnTo>
                  <a:lnTo>
                    <a:pt x="166" y="164"/>
                  </a:lnTo>
                  <a:lnTo>
                    <a:pt x="164" y="164"/>
                  </a:lnTo>
                  <a:lnTo>
                    <a:pt x="162" y="164"/>
                  </a:lnTo>
                  <a:lnTo>
                    <a:pt x="160" y="166"/>
                  </a:lnTo>
                  <a:lnTo>
                    <a:pt x="158" y="166"/>
                  </a:lnTo>
                  <a:lnTo>
                    <a:pt x="156" y="166"/>
                  </a:lnTo>
                  <a:lnTo>
                    <a:pt x="154" y="166"/>
                  </a:lnTo>
                  <a:lnTo>
                    <a:pt x="152" y="166"/>
                  </a:lnTo>
                  <a:lnTo>
                    <a:pt x="150" y="166"/>
                  </a:lnTo>
                  <a:lnTo>
                    <a:pt x="150" y="168"/>
                  </a:lnTo>
                  <a:lnTo>
                    <a:pt x="148" y="168"/>
                  </a:lnTo>
                  <a:lnTo>
                    <a:pt x="146" y="168"/>
                  </a:lnTo>
                  <a:lnTo>
                    <a:pt x="144" y="168"/>
                  </a:lnTo>
                  <a:lnTo>
                    <a:pt x="142" y="168"/>
                  </a:lnTo>
                  <a:lnTo>
                    <a:pt x="140" y="168"/>
                  </a:lnTo>
                  <a:lnTo>
                    <a:pt x="138" y="168"/>
                  </a:lnTo>
                  <a:lnTo>
                    <a:pt x="136" y="168"/>
                  </a:lnTo>
                  <a:lnTo>
                    <a:pt x="136" y="170"/>
                  </a:lnTo>
                  <a:lnTo>
                    <a:pt x="134" y="170"/>
                  </a:lnTo>
                  <a:lnTo>
                    <a:pt x="132" y="170"/>
                  </a:lnTo>
                  <a:lnTo>
                    <a:pt x="130" y="170"/>
                  </a:lnTo>
                  <a:lnTo>
                    <a:pt x="128" y="170"/>
                  </a:lnTo>
                  <a:lnTo>
                    <a:pt x="126" y="170"/>
                  </a:lnTo>
                  <a:lnTo>
                    <a:pt x="124" y="170"/>
                  </a:lnTo>
                  <a:lnTo>
                    <a:pt x="124" y="170"/>
                  </a:lnTo>
                  <a:lnTo>
                    <a:pt x="124" y="172"/>
                  </a:lnTo>
                  <a:lnTo>
                    <a:pt x="122" y="172"/>
                  </a:lnTo>
                  <a:lnTo>
                    <a:pt x="120" y="172"/>
                  </a:lnTo>
                  <a:lnTo>
                    <a:pt x="118" y="172"/>
                  </a:lnTo>
                  <a:lnTo>
                    <a:pt x="116" y="172"/>
                  </a:lnTo>
                  <a:lnTo>
                    <a:pt x="114" y="172"/>
                  </a:lnTo>
                  <a:lnTo>
                    <a:pt x="112" y="172"/>
                  </a:lnTo>
                  <a:lnTo>
                    <a:pt x="110" y="172"/>
                  </a:lnTo>
                  <a:lnTo>
                    <a:pt x="110" y="174"/>
                  </a:lnTo>
                  <a:lnTo>
                    <a:pt x="108" y="174"/>
                  </a:lnTo>
                  <a:lnTo>
                    <a:pt x="106" y="174"/>
                  </a:lnTo>
                  <a:lnTo>
                    <a:pt x="104" y="174"/>
                  </a:lnTo>
                  <a:lnTo>
                    <a:pt x="102" y="174"/>
                  </a:lnTo>
                  <a:lnTo>
                    <a:pt x="100" y="174"/>
                  </a:lnTo>
                  <a:lnTo>
                    <a:pt x="98" y="174"/>
                  </a:lnTo>
                  <a:lnTo>
                    <a:pt x="96" y="174"/>
                  </a:lnTo>
                  <a:lnTo>
                    <a:pt x="94" y="174"/>
                  </a:lnTo>
                  <a:lnTo>
                    <a:pt x="94" y="176"/>
                  </a:lnTo>
                  <a:lnTo>
                    <a:pt x="92" y="176"/>
                  </a:lnTo>
                  <a:lnTo>
                    <a:pt x="90" y="176"/>
                  </a:lnTo>
                  <a:lnTo>
                    <a:pt x="88" y="176"/>
                  </a:lnTo>
                  <a:lnTo>
                    <a:pt x="86" y="176"/>
                  </a:lnTo>
                  <a:lnTo>
                    <a:pt x="84" y="176"/>
                  </a:lnTo>
                  <a:lnTo>
                    <a:pt x="86" y="174"/>
                  </a:lnTo>
                  <a:lnTo>
                    <a:pt x="84" y="174"/>
                  </a:lnTo>
                  <a:lnTo>
                    <a:pt x="82" y="176"/>
                  </a:lnTo>
                  <a:lnTo>
                    <a:pt x="80" y="176"/>
                  </a:lnTo>
                  <a:lnTo>
                    <a:pt x="78" y="176"/>
                  </a:lnTo>
                  <a:lnTo>
                    <a:pt x="76" y="176"/>
                  </a:lnTo>
                  <a:lnTo>
                    <a:pt x="76" y="176"/>
                  </a:lnTo>
                  <a:lnTo>
                    <a:pt x="76" y="178"/>
                  </a:lnTo>
                  <a:lnTo>
                    <a:pt x="74" y="178"/>
                  </a:lnTo>
                  <a:lnTo>
                    <a:pt x="72" y="178"/>
                  </a:lnTo>
                  <a:lnTo>
                    <a:pt x="70" y="178"/>
                  </a:lnTo>
                  <a:lnTo>
                    <a:pt x="68" y="178"/>
                  </a:lnTo>
                  <a:lnTo>
                    <a:pt x="66" y="178"/>
                  </a:lnTo>
                  <a:lnTo>
                    <a:pt x="66" y="180"/>
                  </a:lnTo>
                  <a:lnTo>
                    <a:pt x="64" y="180"/>
                  </a:lnTo>
                  <a:lnTo>
                    <a:pt x="62" y="180"/>
                  </a:lnTo>
                  <a:lnTo>
                    <a:pt x="60" y="180"/>
                  </a:lnTo>
                  <a:lnTo>
                    <a:pt x="58" y="180"/>
                  </a:lnTo>
                  <a:lnTo>
                    <a:pt x="56" y="180"/>
                  </a:lnTo>
                  <a:lnTo>
                    <a:pt x="54" y="180"/>
                  </a:lnTo>
                  <a:lnTo>
                    <a:pt x="52" y="180"/>
                  </a:lnTo>
                  <a:lnTo>
                    <a:pt x="52" y="182"/>
                  </a:lnTo>
                  <a:lnTo>
                    <a:pt x="50" y="182"/>
                  </a:lnTo>
                  <a:lnTo>
                    <a:pt x="48" y="182"/>
                  </a:lnTo>
                  <a:lnTo>
                    <a:pt x="46" y="182"/>
                  </a:lnTo>
                  <a:lnTo>
                    <a:pt x="44" y="182"/>
                  </a:lnTo>
                  <a:lnTo>
                    <a:pt x="42" y="182"/>
                  </a:lnTo>
                  <a:lnTo>
                    <a:pt x="40" y="182"/>
                  </a:lnTo>
                  <a:lnTo>
                    <a:pt x="40" y="184"/>
                  </a:lnTo>
                  <a:lnTo>
                    <a:pt x="38" y="184"/>
                  </a:lnTo>
                  <a:lnTo>
                    <a:pt x="36" y="184"/>
                  </a:lnTo>
                  <a:lnTo>
                    <a:pt x="34" y="184"/>
                  </a:lnTo>
                  <a:lnTo>
                    <a:pt x="32" y="184"/>
                  </a:lnTo>
                  <a:lnTo>
                    <a:pt x="30" y="184"/>
                  </a:lnTo>
                  <a:lnTo>
                    <a:pt x="28" y="184"/>
                  </a:lnTo>
                  <a:lnTo>
                    <a:pt x="26" y="184"/>
                  </a:lnTo>
                  <a:lnTo>
                    <a:pt x="26" y="186"/>
                  </a:lnTo>
                  <a:lnTo>
                    <a:pt x="24" y="186"/>
                  </a:lnTo>
                  <a:lnTo>
                    <a:pt x="22" y="186"/>
                  </a:lnTo>
                  <a:lnTo>
                    <a:pt x="20" y="186"/>
                  </a:lnTo>
                  <a:lnTo>
                    <a:pt x="18" y="186"/>
                  </a:lnTo>
                  <a:lnTo>
                    <a:pt x="16" y="186"/>
                  </a:lnTo>
                  <a:lnTo>
                    <a:pt x="14" y="186"/>
                  </a:lnTo>
                  <a:lnTo>
                    <a:pt x="10" y="188"/>
                  </a:lnTo>
                  <a:lnTo>
                    <a:pt x="8" y="188"/>
                  </a:lnTo>
                  <a:lnTo>
                    <a:pt x="6" y="188"/>
                  </a:lnTo>
                  <a:lnTo>
                    <a:pt x="4" y="188"/>
                  </a:lnTo>
                  <a:lnTo>
                    <a:pt x="2" y="188"/>
                  </a:lnTo>
                  <a:lnTo>
                    <a:pt x="0" y="188"/>
                  </a:lnTo>
                  <a:lnTo>
                    <a:pt x="0" y="186"/>
                  </a:lnTo>
                  <a:lnTo>
                    <a:pt x="2" y="186"/>
                  </a:lnTo>
                  <a:lnTo>
                    <a:pt x="4" y="186"/>
                  </a:lnTo>
                  <a:lnTo>
                    <a:pt x="4" y="184"/>
                  </a:lnTo>
                  <a:lnTo>
                    <a:pt x="6" y="184"/>
                  </a:lnTo>
                  <a:lnTo>
                    <a:pt x="8" y="184"/>
                  </a:lnTo>
                  <a:lnTo>
                    <a:pt x="10" y="184"/>
                  </a:lnTo>
                  <a:lnTo>
                    <a:pt x="10" y="182"/>
                  </a:lnTo>
                  <a:lnTo>
                    <a:pt x="12" y="182"/>
                  </a:lnTo>
                  <a:lnTo>
                    <a:pt x="14" y="182"/>
                  </a:lnTo>
                  <a:lnTo>
                    <a:pt x="14" y="180"/>
                  </a:lnTo>
                  <a:lnTo>
                    <a:pt x="16" y="180"/>
                  </a:lnTo>
                  <a:lnTo>
                    <a:pt x="18" y="180"/>
                  </a:lnTo>
                  <a:lnTo>
                    <a:pt x="18" y="178"/>
                  </a:lnTo>
                  <a:lnTo>
                    <a:pt x="20" y="178"/>
                  </a:lnTo>
                  <a:lnTo>
                    <a:pt x="22" y="178"/>
                  </a:lnTo>
                  <a:lnTo>
                    <a:pt x="22" y="176"/>
                  </a:lnTo>
                  <a:lnTo>
                    <a:pt x="22" y="174"/>
                  </a:lnTo>
                  <a:lnTo>
                    <a:pt x="24" y="174"/>
                  </a:lnTo>
                  <a:lnTo>
                    <a:pt x="24" y="172"/>
                  </a:lnTo>
                  <a:lnTo>
                    <a:pt x="24" y="170"/>
                  </a:lnTo>
                  <a:lnTo>
                    <a:pt x="26" y="170"/>
                  </a:lnTo>
                  <a:lnTo>
                    <a:pt x="26" y="170"/>
                  </a:lnTo>
                  <a:lnTo>
                    <a:pt x="28" y="170"/>
                  </a:lnTo>
                  <a:lnTo>
                    <a:pt x="28" y="168"/>
                  </a:lnTo>
                  <a:lnTo>
                    <a:pt x="30" y="168"/>
                  </a:lnTo>
                  <a:lnTo>
                    <a:pt x="32" y="168"/>
                  </a:lnTo>
                  <a:lnTo>
                    <a:pt x="32" y="166"/>
                  </a:lnTo>
                  <a:lnTo>
                    <a:pt x="30" y="166"/>
                  </a:lnTo>
                  <a:lnTo>
                    <a:pt x="32" y="166"/>
                  </a:lnTo>
                  <a:lnTo>
                    <a:pt x="32" y="164"/>
                  </a:lnTo>
                  <a:lnTo>
                    <a:pt x="30" y="164"/>
                  </a:lnTo>
                  <a:lnTo>
                    <a:pt x="30" y="164"/>
                  </a:lnTo>
                  <a:lnTo>
                    <a:pt x="32" y="164"/>
                  </a:lnTo>
                  <a:lnTo>
                    <a:pt x="32" y="162"/>
                  </a:lnTo>
                  <a:lnTo>
                    <a:pt x="34" y="162"/>
                  </a:lnTo>
                  <a:lnTo>
                    <a:pt x="36" y="162"/>
                  </a:lnTo>
                  <a:lnTo>
                    <a:pt x="36" y="160"/>
                  </a:lnTo>
                  <a:lnTo>
                    <a:pt x="36" y="158"/>
                  </a:lnTo>
                  <a:lnTo>
                    <a:pt x="36" y="156"/>
                  </a:lnTo>
                  <a:lnTo>
                    <a:pt x="38" y="156"/>
                  </a:lnTo>
                  <a:lnTo>
                    <a:pt x="38" y="154"/>
                  </a:lnTo>
                  <a:lnTo>
                    <a:pt x="40" y="154"/>
                  </a:lnTo>
                  <a:lnTo>
                    <a:pt x="40" y="152"/>
                  </a:lnTo>
                  <a:lnTo>
                    <a:pt x="42" y="152"/>
                  </a:lnTo>
                  <a:lnTo>
                    <a:pt x="42" y="150"/>
                  </a:lnTo>
                  <a:lnTo>
                    <a:pt x="44" y="150"/>
                  </a:lnTo>
                  <a:lnTo>
                    <a:pt x="44" y="148"/>
                  </a:lnTo>
                  <a:lnTo>
                    <a:pt x="46" y="148"/>
                  </a:lnTo>
                  <a:lnTo>
                    <a:pt x="48" y="148"/>
                  </a:lnTo>
                  <a:lnTo>
                    <a:pt x="48" y="146"/>
                  </a:lnTo>
                  <a:lnTo>
                    <a:pt x="50" y="146"/>
                  </a:lnTo>
                  <a:lnTo>
                    <a:pt x="52" y="146"/>
                  </a:lnTo>
                  <a:lnTo>
                    <a:pt x="52" y="144"/>
                  </a:lnTo>
                  <a:lnTo>
                    <a:pt x="54" y="142"/>
                  </a:lnTo>
                  <a:lnTo>
                    <a:pt x="54" y="140"/>
                  </a:lnTo>
                  <a:lnTo>
                    <a:pt x="56" y="140"/>
                  </a:lnTo>
                  <a:lnTo>
                    <a:pt x="56" y="138"/>
                  </a:lnTo>
                  <a:lnTo>
                    <a:pt x="58" y="138"/>
                  </a:lnTo>
                  <a:lnTo>
                    <a:pt x="58" y="136"/>
                  </a:lnTo>
                  <a:lnTo>
                    <a:pt x="60" y="136"/>
                  </a:lnTo>
                  <a:lnTo>
                    <a:pt x="60" y="134"/>
                  </a:lnTo>
                  <a:lnTo>
                    <a:pt x="62" y="134"/>
                  </a:lnTo>
                  <a:lnTo>
                    <a:pt x="62" y="132"/>
                  </a:lnTo>
                  <a:lnTo>
                    <a:pt x="64" y="130"/>
                  </a:lnTo>
                  <a:lnTo>
                    <a:pt x="64" y="128"/>
                  </a:lnTo>
                  <a:lnTo>
                    <a:pt x="66" y="128"/>
                  </a:lnTo>
                  <a:lnTo>
                    <a:pt x="68" y="128"/>
                  </a:lnTo>
                  <a:lnTo>
                    <a:pt x="68" y="130"/>
                  </a:lnTo>
                  <a:lnTo>
                    <a:pt x="66" y="130"/>
                  </a:lnTo>
                  <a:lnTo>
                    <a:pt x="66" y="132"/>
                  </a:lnTo>
                  <a:lnTo>
                    <a:pt x="68" y="132"/>
                  </a:lnTo>
                  <a:lnTo>
                    <a:pt x="68" y="134"/>
                  </a:lnTo>
                  <a:lnTo>
                    <a:pt x="68" y="136"/>
                  </a:lnTo>
                  <a:lnTo>
                    <a:pt x="70" y="136"/>
                  </a:lnTo>
                  <a:lnTo>
                    <a:pt x="70" y="138"/>
                  </a:lnTo>
                  <a:lnTo>
                    <a:pt x="72" y="138"/>
                  </a:lnTo>
                  <a:lnTo>
                    <a:pt x="72" y="140"/>
                  </a:lnTo>
                  <a:lnTo>
                    <a:pt x="74" y="140"/>
                  </a:lnTo>
                  <a:lnTo>
                    <a:pt x="76" y="140"/>
                  </a:lnTo>
                  <a:lnTo>
                    <a:pt x="76" y="140"/>
                  </a:lnTo>
                  <a:lnTo>
                    <a:pt x="76" y="142"/>
                  </a:lnTo>
                  <a:lnTo>
                    <a:pt x="78" y="142"/>
                  </a:lnTo>
                  <a:lnTo>
                    <a:pt x="78" y="144"/>
                  </a:lnTo>
                  <a:lnTo>
                    <a:pt x="80" y="144"/>
                  </a:lnTo>
                  <a:lnTo>
                    <a:pt x="82" y="144"/>
                  </a:lnTo>
                  <a:lnTo>
                    <a:pt x="84" y="144"/>
                  </a:lnTo>
                  <a:lnTo>
                    <a:pt x="84" y="142"/>
                  </a:lnTo>
                  <a:lnTo>
                    <a:pt x="86" y="142"/>
                  </a:lnTo>
                  <a:lnTo>
                    <a:pt x="86" y="140"/>
                  </a:lnTo>
                  <a:lnTo>
                    <a:pt x="88" y="140"/>
                  </a:lnTo>
                  <a:lnTo>
                    <a:pt x="88" y="138"/>
                  </a:lnTo>
                  <a:lnTo>
                    <a:pt x="90" y="138"/>
                  </a:lnTo>
                  <a:lnTo>
                    <a:pt x="90" y="136"/>
                  </a:lnTo>
                  <a:lnTo>
                    <a:pt x="92" y="136"/>
                  </a:lnTo>
                  <a:lnTo>
                    <a:pt x="92" y="134"/>
                  </a:lnTo>
                  <a:lnTo>
                    <a:pt x="92" y="136"/>
                  </a:lnTo>
                  <a:lnTo>
                    <a:pt x="94" y="136"/>
                  </a:lnTo>
                  <a:lnTo>
                    <a:pt x="96" y="136"/>
                  </a:lnTo>
                  <a:lnTo>
                    <a:pt x="96" y="138"/>
                  </a:lnTo>
                  <a:lnTo>
                    <a:pt x="98" y="138"/>
                  </a:lnTo>
                  <a:lnTo>
                    <a:pt x="100" y="140"/>
                  </a:lnTo>
                  <a:lnTo>
                    <a:pt x="100" y="138"/>
                  </a:lnTo>
                  <a:lnTo>
                    <a:pt x="102" y="138"/>
                  </a:lnTo>
                  <a:lnTo>
                    <a:pt x="102" y="136"/>
                  </a:lnTo>
                  <a:lnTo>
                    <a:pt x="104" y="136"/>
                  </a:lnTo>
                  <a:lnTo>
                    <a:pt x="106" y="136"/>
                  </a:lnTo>
                  <a:lnTo>
                    <a:pt x="106" y="134"/>
                  </a:lnTo>
                  <a:lnTo>
                    <a:pt x="108" y="134"/>
                  </a:lnTo>
                  <a:lnTo>
                    <a:pt x="110" y="134"/>
                  </a:lnTo>
                  <a:lnTo>
                    <a:pt x="112" y="134"/>
                  </a:lnTo>
                  <a:lnTo>
                    <a:pt x="112" y="132"/>
                  </a:lnTo>
                  <a:lnTo>
                    <a:pt x="114" y="132"/>
                  </a:lnTo>
                  <a:lnTo>
                    <a:pt x="114" y="130"/>
                  </a:lnTo>
                  <a:lnTo>
                    <a:pt x="114" y="128"/>
                  </a:lnTo>
                  <a:lnTo>
                    <a:pt x="112" y="128"/>
                  </a:lnTo>
                  <a:lnTo>
                    <a:pt x="114" y="128"/>
                  </a:lnTo>
                  <a:lnTo>
                    <a:pt x="114" y="126"/>
                  </a:lnTo>
                  <a:lnTo>
                    <a:pt x="116" y="126"/>
                  </a:lnTo>
                  <a:lnTo>
                    <a:pt x="116" y="128"/>
                  </a:lnTo>
                  <a:lnTo>
                    <a:pt x="118" y="128"/>
                  </a:lnTo>
                  <a:lnTo>
                    <a:pt x="120" y="128"/>
                  </a:lnTo>
                  <a:lnTo>
                    <a:pt x="120" y="126"/>
                  </a:lnTo>
                  <a:lnTo>
                    <a:pt x="122" y="126"/>
                  </a:lnTo>
                  <a:lnTo>
                    <a:pt x="122" y="124"/>
                  </a:lnTo>
                  <a:lnTo>
                    <a:pt x="124" y="124"/>
                  </a:lnTo>
                  <a:lnTo>
                    <a:pt x="124" y="122"/>
                  </a:lnTo>
                  <a:lnTo>
                    <a:pt x="124" y="122"/>
                  </a:lnTo>
                  <a:lnTo>
                    <a:pt x="124" y="120"/>
                  </a:lnTo>
                  <a:lnTo>
                    <a:pt x="126" y="120"/>
                  </a:lnTo>
                  <a:lnTo>
                    <a:pt x="126" y="122"/>
                  </a:lnTo>
                  <a:lnTo>
                    <a:pt x="128" y="122"/>
                  </a:lnTo>
                  <a:lnTo>
                    <a:pt x="128" y="124"/>
                  </a:lnTo>
                  <a:lnTo>
                    <a:pt x="128" y="122"/>
                  </a:lnTo>
                  <a:lnTo>
                    <a:pt x="130" y="122"/>
                  </a:lnTo>
                  <a:lnTo>
                    <a:pt x="130" y="120"/>
                  </a:lnTo>
                  <a:lnTo>
                    <a:pt x="132" y="120"/>
                  </a:lnTo>
                  <a:lnTo>
                    <a:pt x="132" y="118"/>
                  </a:lnTo>
                  <a:lnTo>
                    <a:pt x="134" y="118"/>
                  </a:lnTo>
                  <a:lnTo>
                    <a:pt x="134" y="116"/>
                  </a:lnTo>
                  <a:lnTo>
                    <a:pt x="136" y="116"/>
                  </a:lnTo>
                  <a:lnTo>
                    <a:pt x="134" y="116"/>
                  </a:lnTo>
                  <a:lnTo>
                    <a:pt x="134" y="116"/>
                  </a:lnTo>
                  <a:lnTo>
                    <a:pt x="134" y="114"/>
                  </a:lnTo>
                  <a:lnTo>
                    <a:pt x="136" y="114"/>
                  </a:lnTo>
                  <a:lnTo>
                    <a:pt x="136" y="112"/>
                  </a:lnTo>
                  <a:lnTo>
                    <a:pt x="138" y="112"/>
                  </a:lnTo>
                  <a:lnTo>
                    <a:pt x="136" y="112"/>
                  </a:lnTo>
                  <a:lnTo>
                    <a:pt x="134" y="112"/>
                  </a:lnTo>
                  <a:lnTo>
                    <a:pt x="134" y="110"/>
                  </a:lnTo>
                  <a:lnTo>
                    <a:pt x="134" y="108"/>
                  </a:lnTo>
                  <a:lnTo>
                    <a:pt x="134" y="106"/>
                  </a:lnTo>
                  <a:lnTo>
                    <a:pt x="134" y="104"/>
                  </a:lnTo>
                  <a:lnTo>
                    <a:pt x="136" y="104"/>
                  </a:lnTo>
                  <a:lnTo>
                    <a:pt x="136" y="102"/>
                  </a:lnTo>
                  <a:lnTo>
                    <a:pt x="136" y="100"/>
                  </a:lnTo>
                  <a:lnTo>
                    <a:pt x="136" y="98"/>
                  </a:lnTo>
                  <a:lnTo>
                    <a:pt x="138" y="98"/>
                  </a:lnTo>
                  <a:lnTo>
                    <a:pt x="138" y="96"/>
                  </a:lnTo>
                  <a:lnTo>
                    <a:pt x="140" y="96"/>
                  </a:lnTo>
                  <a:lnTo>
                    <a:pt x="140" y="94"/>
                  </a:lnTo>
                  <a:lnTo>
                    <a:pt x="140" y="92"/>
                  </a:lnTo>
                  <a:lnTo>
                    <a:pt x="142" y="92"/>
                  </a:lnTo>
                  <a:lnTo>
                    <a:pt x="142" y="90"/>
                  </a:lnTo>
                  <a:lnTo>
                    <a:pt x="144" y="90"/>
                  </a:lnTo>
                  <a:lnTo>
                    <a:pt x="144" y="88"/>
                  </a:lnTo>
                  <a:lnTo>
                    <a:pt x="144" y="86"/>
                  </a:lnTo>
                  <a:lnTo>
                    <a:pt x="144" y="84"/>
                  </a:lnTo>
                  <a:lnTo>
                    <a:pt x="144" y="82"/>
                  </a:lnTo>
                  <a:lnTo>
                    <a:pt x="144" y="80"/>
                  </a:lnTo>
                  <a:lnTo>
                    <a:pt x="144" y="78"/>
                  </a:lnTo>
                  <a:lnTo>
                    <a:pt x="146" y="78"/>
                  </a:lnTo>
                  <a:lnTo>
                    <a:pt x="146" y="76"/>
                  </a:lnTo>
                  <a:lnTo>
                    <a:pt x="148" y="76"/>
                  </a:lnTo>
                  <a:lnTo>
                    <a:pt x="148" y="74"/>
                  </a:lnTo>
                  <a:lnTo>
                    <a:pt x="150" y="74"/>
                  </a:lnTo>
                  <a:lnTo>
                    <a:pt x="150" y="72"/>
                  </a:lnTo>
                  <a:lnTo>
                    <a:pt x="148" y="72"/>
                  </a:lnTo>
                  <a:lnTo>
                    <a:pt x="148" y="70"/>
                  </a:lnTo>
                  <a:lnTo>
                    <a:pt x="150" y="70"/>
                  </a:lnTo>
                  <a:lnTo>
                    <a:pt x="150" y="68"/>
                  </a:lnTo>
                  <a:lnTo>
                    <a:pt x="150" y="68"/>
                  </a:lnTo>
                  <a:lnTo>
                    <a:pt x="152" y="68"/>
                  </a:lnTo>
                  <a:lnTo>
                    <a:pt x="152" y="66"/>
                  </a:lnTo>
                  <a:lnTo>
                    <a:pt x="152" y="64"/>
                  </a:lnTo>
                  <a:lnTo>
                    <a:pt x="150" y="64"/>
                  </a:lnTo>
                  <a:lnTo>
                    <a:pt x="152" y="64"/>
                  </a:lnTo>
                  <a:lnTo>
                    <a:pt x="150" y="62"/>
                  </a:lnTo>
                  <a:lnTo>
                    <a:pt x="152" y="62"/>
                  </a:lnTo>
                  <a:lnTo>
                    <a:pt x="152" y="60"/>
                  </a:lnTo>
                  <a:lnTo>
                    <a:pt x="152" y="58"/>
                  </a:lnTo>
                  <a:lnTo>
                    <a:pt x="152" y="56"/>
                  </a:lnTo>
                  <a:lnTo>
                    <a:pt x="154" y="58"/>
                  </a:lnTo>
                  <a:lnTo>
                    <a:pt x="156" y="58"/>
                  </a:lnTo>
                  <a:lnTo>
                    <a:pt x="158" y="58"/>
                  </a:lnTo>
                  <a:lnTo>
                    <a:pt x="158" y="60"/>
                  </a:lnTo>
                  <a:lnTo>
                    <a:pt x="160" y="60"/>
                  </a:lnTo>
                  <a:lnTo>
                    <a:pt x="160" y="62"/>
                  </a:lnTo>
                  <a:lnTo>
                    <a:pt x="162" y="62"/>
                  </a:lnTo>
                  <a:lnTo>
                    <a:pt x="164" y="62"/>
                  </a:lnTo>
                  <a:lnTo>
                    <a:pt x="164" y="64"/>
                  </a:lnTo>
                  <a:lnTo>
                    <a:pt x="166" y="64"/>
                  </a:lnTo>
                  <a:lnTo>
                    <a:pt x="168" y="64"/>
                  </a:lnTo>
                  <a:lnTo>
                    <a:pt x="168" y="62"/>
                  </a:lnTo>
                  <a:lnTo>
                    <a:pt x="170" y="62"/>
                  </a:lnTo>
                  <a:lnTo>
                    <a:pt x="170" y="60"/>
                  </a:lnTo>
                  <a:lnTo>
                    <a:pt x="172" y="60"/>
                  </a:lnTo>
                  <a:lnTo>
                    <a:pt x="172" y="58"/>
                  </a:lnTo>
                  <a:lnTo>
                    <a:pt x="172" y="56"/>
                  </a:lnTo>
                  <a:lnTo>
                    <a:pt x="172" y="54"/>
                  </a:lnTo>
                  <a:lnTo>
                    <a:pt x="172" y="52"/>
                  </a:lnTo>
                  <a:lnTo>
                    <a:pt x="172" y="50"/>
                  </a:lnTo>
                  <a:lnTo>
                    <a:pt x="172" y="50"/>
                  </a:lnTo>
                  <a:lnTo>
                    <a:pt x="172" y="48"/>
                  </a:lnTo>
                  <a:lnTo>
                    <a:pt x="172" y="46"/>
                  </a:lnTo>
                  <a:lnTo>
                    <a:pt x="172" y="44"/>
                  </a:lnTo>
                  <a:lnTo>
                    <a:pt x="172" y="42"/>
                  </a:lnTo>
                  <a:lnTo>
                    <a:pt x="174" y="42"/>
                  </a:lnTo>
                  <a:lnTo>
                    <a:pt x="172" y="42"/>
                  </a:lnTo>
                  <a:lnTo>
                    <a:pt x="174" y="40"/>
                  </a:lnTo>
                  <a:lnTo>
                    <a:pt x="174" y="38"/>
                  </a:lnTo>
                  <a:lnTo>
                    <a:pt x="176" y="38"/>
                  </a:lnTo>
                  <a:lnTo>
                    <a:pt x="178" y="38"/>
                  </a:lnTo>
                  <a:lnTo>
                    <a:pt x="178" y="40"/>
                  </a:lnTo>
                  <a:lnTo>
                    <a:pt x="180" y="40"/>
                  </a:lnTo>
                  <a:lnTo>
                    <a:pt x="182" y="40"/>
                  </a:lnTo>
                  <a:lnTo>
                    <a:pt x="182" y="38"/>
                  </a:lnTo>
                  <a:lnTo>
                    <a:pt x="182" y="36"/>
                  </a:lnTo>
                  <a:lnTo>
                    <a:pt x="182" y="34"/>
                  </a:lnTo>
                  <a:lnTo>
                    <a:pt x="184" y="34"/>
                  </a:lnTo>
                  <a:lnTo>
                    <a:pt x="184" y="32"/>
                  </a:lnTo>
                  <a:lnTo>
                    <a:pt x="184" y="30"/>
                  </a:lnTo>
                  <a:lnTo>
                    <a:pt x="186" y="30"/>
                  </a:lnTo>
                  <a:lnTo>
                    <a:pt x="186" y="32"/>
                  </a:lnTo>
                  <a:lnTo>
                    <a:pt x="186" y="30"/>
                  </a:lnTo>
                  <a:lnTo>
                    <a:pt x="188" y="30"/>
                  </a:lnTo>
                  <a:lnTo>
                    <a:pt x="188" y="28"/>
                  </a:lnTo>
                  <a:lnTo>
                    <a:pt x="188" y="26"/>
                  </a:lnTo>
                  <a:lnTo>
                    <a:pt x="190" y="26"/>
                  </a:lnTo>
                  <a:lnTo>
                    <a:pt x="190" y="28"/>
                  </a:lnTo>
                  <a:lnTo>
                    <a:pt x="190" y="26"/>
                  </a:lnTo>
                  <a:lnTo>
                    <a:pt x="190" y="28"/>
                  </a:lnTo>
                  <a:lnTo>
                    <a:pt x="190" y="26"/>
                  </a:lnTo>
                  <a:lnTo>
                    <a:pt x="192" y="24"/>
                  </a:lnTo>
                  <a:lnTo>
                    <a:pt x="190" y="24"/>
                  </a:lnTo>
                  <a:lnTo>
                    <a:pt x="190" y="22"/>
                  </a:lnTo>
                  <a:lnTo>
                    <a:pt x="192" y="22"/>
                  </a:lnTo>
                  <a:lnTo>
                    <a:pt x="192" y="20"/>
                  </a:lnTo>
                  <a:lnTo>
                    <a:pt x="194" y="20"/>
                  </a:lnTo>
                  <a:lnTo>
                    <a:pt x="194" y="18"/>
                  </a:lnTo>
                  <a:lnTo>
                    <a:pt x="196" y="18"/>
                  </a:lnTo>
                  <a:lnTo>
                    <a:pt x="196" y="16"/>
                  </a:lnTo>
                  <a:lnTo>
                    <a:pt x="194" y="16"/>
                  </a:lnTo>
                  <a:lnTo>
                    <a:pt x="194" y="14"/>
                  </a:lnTo>
                  <a:lnTo>
                    <a:pt x="196" y="14"/>
                  </a:lnTo>
                  <a:lnTo>
                    <a:pt x="196" y="12"/>
                  </a:lnTo>
                  <a:lnTo>
                    <a:pt x="194" y="12"/>
                  </a:lnTo>
                  <a:lnTo>
                    <a:pt x="194" y="10"/>
                  </a:lnTo>
                  <a:lnTo>
                    <a:pt x="196" y="10"/>
                  </a:lnTo>
                  <a:lnTo>
                    <a:pt x="196" y="8"/>
                  </a:lnTo>
                  <a:lnTo>
                    <a:pt x="196" y="6"/>
                  </a:lnTo>
                  <a:lnTo>
                    <a:pt x="196" y="4"/>
                  </a:lnTo>
                  <a:lnTo>
                    <a:pt x="196" y="2"/>
                  </a:lnTo>
                  <a:lnTo>
                    <a:pt x="196" y="0"/>
                  </a:lnTo>
                  <a:lnTo>
                    <a:pt x="194" y="0"/>
                  </a:lnTo>
                  <a:lnTo>
                    <a:pt x="196" y="0"/>
                  </a:lnTo>
                  <a:lnTo>
                    <a:pt x="196" y="2"/>
                  </a:lnTo>
                  <a:lnTo>
                    <a:pt x="198" y="2"/>
                  </a:lnTo>
                  <a:lnTo>
                    <a:pt x="200" y="2"/>
                  </a:lnTo>
                  <a:lnTo>
                    <a:pt x="200" y="4"/>
                  </a:lnTo>
                  <a:lnTo>
                    <a:pt x="202" y="4"/>
                  </a:lnTo>
                  <a:lnTo>
                    <a:pt x="204" y="4"/>
                  </a:lnTo>
                  <a:lnTo>
                    <a:pt x="204" y="6"/>
                  </a:lnTo>
                  <a:lnTo>
                    <a:pt x="206" y="6"/>
                  </a:lnTo>
                  <a:lnTo>
                    <a:pt x="208" y="6"/>
                  </a:lnTo>
                  <a:lnTo>
                    <a:pt x="208" y="8"/>
                  </a:lnTo>
                  <a:lnTo>
                    <a:pt x="210" y="8"/>
                  </a:lnTo>
                  <a:lnTo>
                    <a:pt x="212" y="8"/>
                  </a:lnTo>
                  <a:lnTo>
                    <a:pt x="212" y="10"/>
                  </a:lnTo>
                  <a:lnTo>
                    <a:pt x="214" y="10"/>
                  </a:lnTo>
                  <a:lnTo>
                    <a:pt x="216" y="10"/>
                  </a:lnTo>
                  <a:close/>
                  <a:moveTo>
                    <a:pt x="322" y="74"/>
                  </a:moveTo>
                  <a:lnTo>
                    <a:pt x="320" y="74"/>
                  </a:lnTo>
                  <a:lnTo>
                    <a:pt x="318" y="74"/>
                  </a:lnTo>
                  <a:lnTo>
                    <a:pt x="316" y="74"/>
                  </a:lnTo>
                  <a:lnTo>
                    <a:pt x="316" y="74"/>
                  </a:lnTo>
                  <a:lnTo>
                    <a:pt x="316" y="74"/>
                  </a:lnTo>
                  <a:lnTo>
                    <a:pt x="316" y="74"/>
                  </a:lnTo>
                  <a:lnTo>
                    <a:pt x="316" y="74"/>
                  </a:lnTo>
                  <a:lnTo>
                    <a:pt x="318" y="74"/>
                  </a:lnTo>
                  <a:lnTo>
                    <a:pt x="316" y="74"/>
                  </a:lnTo>
                  <a:lnTo>
                    <a:pt x="318" y="74"/>
                  </a:lnTo>
                  <a:lnTo>
                    <a:pt x="316" y="74"/>
                  </a:lnTo>
                  <a:lnTo>
                    <a:pt x="316" y="72"/>
                  </a:lnTo>
                  <a:lnTo>
                    <a:pt x="316" y="72"/>
                  </a:lnTo>
                  <a:lnTo>
                    <a:pt x="316" y="72"/>
                  </a:lnTo>
                  <a:lnTo>
                    <a:pt x="316" y="72"/>
                  </a:lnTo>
                  <a:lnTo>
                    <a:pt x="316" y="72"/>
                  </a:lnTo>
                  <a:lnTo>
                    <a:pt x="316" y="72"/>
                  </a:lnTo>
                  <a:lnTo>
                    <a:pt x="316" y="72"/>
                  </a:lnTo>
                  <a:lnTo>
                    <a:pt x="316" y="70"/>
                  </a:lnTo>
                  <a:lnTo>
                    <a:pt x="316" y="72"/>
                  </a:lnTo>
                  <a:lnTo>
                    <a:pt x="316" y="70"/>
                  </a:lnTo>
                  <a:lnTo>
                    <a:pt x="316" y="72"/>
                  </a:lnTo>
                  <a:lnTo>
                    <a:pt x="318" y="72"/>
                  </a:lnTo>
                  <a:lnTo>
                    <a:pt x="316" y="72"/>
                  </a:lnTo>
                  <a:lnTo>
                    <a:pt x="318" y="72"/>
                  </a:lnTo>
                  <a:lnTo>
                    <a:pt x="318" y="70"/>
                  </a:lnTo>
                  <a:lnTo>
                    <a:pt x="318" y="72"/>
                  </a:lnTo>
                  <a:lnTo>
                    <a:pt x="318" y="70"/>
                  </a:lnTo>
                  <a:lnTo>
                    <a:pt x="316" y="70"/>
                  </a:lnTo>
                  <a:lnTo>
                    <a:pt x="318" y="70"/>
                  </a:lnTo>
                  <a:lnTo>
                    <a:pt x="316" y="70"/>
                  </a:lnTo>
                  <a:lnTo>
                    <a:pt x="316" y="68"/>
                  </a:lnTo>
                  <a:lnTo>
                    <a:pt x="318" y="68"/>
                  </a:lnTo>
                  <a:lnTo>
                    <a:pt x="320" y="68"/>
                  </a:lnTo>
                  <a:lnTo>
                    <a:pt x="318" y="68"/>
                  </a:lnTo>
                  <a:lnTo>
                    <a:pt x="320" y="68"/>
                  </a:lnTo>
                  <a:lnTo>
                    <a:pt x="320" y="68"/>
                  </a:lnTo>
                  <a:lnTo>
                    <a:pt x="320" y="68"/>
                  </a:lnTo>
                  <a:lnTo>
                    <a:pt x="320" y="68"/>
                  </a:lnTo>
                  <a:lnTo>
                    <a:pt x="320" y="68"/>
                  </a:lnTo>
                  <a:lnTo>
                    <a:pt x="318" y="68"/>
                  </a:lnTo>
                  <a:lnTo>
                    <a:pt x="316" y="68"/>
                  </a:lnTo>
                  <a:lnTo>
                    <a:pt x="318" y="68"/>
                  </a:lnTo>
                  <a:lnTo>
                    <a:pt x="316" y="68"/>
                  </a:lnTo>
                  <a:lnTo>
                    <a:pt x="316" y="68"/>
                  </a:lnTo>
                  <a:lnTo>
                    <a:pt x="318" y="68"/>
                  </a:lnTo>
                  <a:lnTo>
                    <a:pt x="318" y="68"/>
                  </a:lnTo>
                  <a:lnTo>
                    <a:pt x="318" y="68"/>
                  </a:lnTo>
                  <a:lnTo>
                    <a:pt x="316" y="68"/>
                  </a:lnTo>
                  <a:lnTo>
                    <a:pt x="318" y="68"/>
                  </a:lnTo>
                  <a:lnTo>
                    <a:pt x="316" y="68"/>
                  </a:lnTo>
                  <a:lnTo>
                    <a:pt x="318" y="68"/>
                  </a:lnTo>
                  <a:lnTo>
                    <a:pt x="318" y="66"/>
                  </a:lnTo>
                  <a:lnTo>
                    <a:pt x="318" y="68"/>
                  </a:lnTo>
                  <a:lnTo>
                    <a:pt x="318" y="66"/>
                  </a:lnTo>
                  <a:lnTo>
                    <a:pt x="318" y="68"/>
                  </a:lnTo>
                  <a:lnTo>
                    <a:pt x="318" y="66"/>
                  </a:lnTo>
                  <a:lnTo>
                    <a:pt x="320" y="68"/>
                  </a:lnTo>
                  <a:lnTo>
                    <a:pt x="320" y="66"/>
                  </a:lnTo>
                  <a:lnTo>
                    <a:pt x="318" y="66"/>
                  </a:lnTo>
                  <a:lnTo>
                    <a:pt x="320" y="66"/>
                  </a:lnTo>
                  <a:lnTo>
                    <a:pt x="320" y="68"/>
                  </a:lnTo>
                  <a:lnTo>
                    <a:pt x="320" y="66"/>
                  </a:lnTo>
                  <a:lnTo>
                    <a:pt x="320" y="68"/>
                  </a:lnTo>
                  <a:lnTo>
                    <a:pt x="320" y="66"/>
                  </a:lnTo>
                  <a:lnTo>
                    <a:pt x="318" y="66"/>
                  </a:lnTo>
                  <a:lnTo>
                    <a:pt x="318" y="64"/>
                  </a:lnTo>
                  <a:lnTo>
                    <a:pt x="320" y="64"/>
                  </a:lnTo>
                  <a:lnTo>
                    <a:pt x="320" y="66"/>
                  </a:lnTo>
                  <a:lnTo>
                    <a:pt x="320" y="64"/>
                  </a:lnTo>
                  <a:lnTo>
                    <a:pt x="318" y="64"/>
                  </a:lnTo>
                  <a:lnTo>
                    <a:pt x="318" y="62"/>
                  </a:lnTo>
                  <a:lnTo>
                    <a:pt x="318" y="64"/>
                  </a:lnTo>
                  <a:lnTo>
                    <a:pt x="318" y="62"/>
                  </a:lnTo>
                  <a:lnTo>
                    <a:pt x="318" y="64"/>
                  </a:lnTo>
                  <a:lnTo>
                    <a:pt x="316" y="62"/>
                  </a:lnTo>
                  <a:lnTo>
                    <a:pt x="318" y="62"/>
                  </a:lnTo>
                  <a:lnTo>
                    <a:pt x="318" y="64"/>
                  </a:lnTo>
                  <a:lnTo>
                    <a:pt x="316" y="64"/>
                  </a:lnTo>
                  <a:lnTo>
                    <a:pt x="318" y="64"/>
                  </a:lnTo>
                  <a:lnTo>
                    <a:pt x="318" y="62"/>
                  </a:lnTo>
                  <a:lnTo>
                    <a:pt x="318" y="64"/>
                  </a:lnTo>
                  <a:lnTo>
                    <a:pt x="318" y="62"/>
                  </a:lnTo>
                  <a:lnTo>
                    <a:pt x="316" y="62"/>
                  </a:lnTo>
                  <a:lnTo>
                    <a:pt x="318" y="62"/>
                  </a:lnTo>
                  <a:lnTo>
                    <a:pt x="320" y="62"/>
                  </a:lnTo>
                  <a:lnTo>
                    <a:pt x="318" y="62"/>
                  </a:lnTo>
                  <a:lnTo>
                    <a:pt x="318" y="64"/>
                  </a:lnTo>
                  <a:lnTo>
                    <a:pt x="318" y="62"/>
                  </a:lnTo>
                  <a:lnTo>
                    <a:pt x="320" y="62"/>
                  </a:lnTo>
                  <a:lnTo>
                    <a:pt x="318" y="62"/>
                  </a:lnTo>
                  <a:lnTo>
                    <a:pt x="320" y="62"/>
                  </a:lnTo>
                  <a:lnTo>
                    <a:pt x="320" y="64"/>
                  </a:lnTo>
                  <a:lnTo>
                    <a:pt x="320" y="62"/>
                  </a:lnTo>
                  <a:lnTo>
                    <a:pt x="322" y="62"/>
                  </a:lnTo>
                  <a:lnTo>
                    <a:pt x="320" y="62"/>
                  </a:lnTo>
                  <a:lnTo>
                    <a:pt x="322" y="62"/>
                  </a:lnTo>
                  <a:lnTo>
                    <a:pt x="320" y="62"/>
                  </a:lnTo>
                  <a:lnTo>
                    <a:pt x="322" y="62"/>
                  </a:lnTo>
                  <a:lnTo>
                    <a:pt x="322" y="60"/>
                  </a:lnTo>
                  <a:lnTo>
                    <a:pt x="322" y="62"/>
                  </a:lnTo>
                  <a:lnTo>
                    <a:pt x="322" y="60"/>
                  </a:lnTo>
                  <a:lnTo>
                    <a:pt x="322" y="62"/>
                  </a:lnTo>
                  <a:lnTo>
                    <a:pt x="322" y="60"/>
                  </a:lnTo>
                  <a:lnTo>
                    <a:pt x="322" y="62"/>
                  </a:lnTo>
                  <a:lnTo>
                    <a:pt x="320" y="62"/>
                  </a:lnTo>
                  <a:lnTo>
                    <a:pt x="322" y="62"/>
                  </a:lnTo>
                  <a:lnTo>
                    <a:pt x="320" y="62"/>
                  </a:lnTo>
                  <a:lnTo>
                    <a:pt x="320" y="60"/>
                  </a:lnTo>
                  <a:lnTo>
                    <a:pt x="320" y="62"/>
                  </a:lnTo>
                  <a:lnTo>
                    <a:pt x="320" y="60"/>
                  </a:lnTo>
                  <a:lnTo>
                    <a:pt x="322" y="60"/>
                  </a:lnTo>
                  <a:lnTo>
                    <a:pt x="320" y="60"/>
                  </a:lnTo>
                  <a:lnTo>
                    <a:pt x="322" y="60"/>
                  </a:lnTo>
                  <a:lnTo>
                    <a:pt x="320" y="60"/>
                  </a:lnTo>
                  <a:lnTo>
                    <a:pt x="322" y="60"/>
                  </a:lnTo>
                  <a:lnTo>
                    <a:pt x="320" y="60"/>
                  </a:lnTo>
                  <a:lnTo>
                    <a:pt x="322" y="60"/>
                  </a:lnTo>
                  <a:lnTo>
                    <a:pt x="320" y="60"/>
                  </a:lnTo>
                  <a:lnTo>
                    <a:pt x="320" y="58"/>
                  </a:lnTo>
                  <a:lnTo>
                    <a:pt x="320" y="60"/>
                  </a:lnTo>
                  <a:lnTo>
                    <a:pt x="320" y="58"/>
                  </a:lnTo>
                  <a:lnTo>
                    <a:pt x="322" y="58"/>
                  </a:lnTo>
                  <a:lnTo>
                    <a:pt x="320" y="58"/>
                  </a:lnTo>
                  <a:lnTo>
                    <a:pt x="322" y="58"/>
                  </a:lnTo>
                  <a:lnTo>
                    <a:pt x="322" y="60"/>
                  </a:lnTo>
                  <a:lnTo>
                    <a:pt x="322" y="58"/>
                  </a:lnTo>
                  <a:lnTo>
                    <a:pt x="322" y="60"/>
                  </a:lnTo>
                  <a:lnTo>
                    <a:pt x="322" y="58"/>
                  </a:lnTo>
                  <a:lnTo>
                    <a:pt x="322" y="60"/>
                  </a:lnTo>
                  <a:lnTo>
                    <a:pt x="324" y="60"/>
                  </a:lnTo>
                  <a:lnTo>
                    <a:pt x="324" y="58"/>
                  </a:lnTo>
                  <a:lnTo>
                    <a:pt x="324" y="60"/>
                  </a:lnTo>
                  <a:lnTo>
                    <a:pt x="324" y="58"/>
                  </a:lnTo>
                  <a:lnTo>
                    <a:pt x="322" y="58"/>
                  </a:lnTo>
                  <a:lnTo>
                    <a:pt x="324" y="58"/>
                  </a:lnTo>
                  <a:lnTo>
                    <a:pt x="322" y="58"/>
                  </a:lnTo>
                  <a:lnTo>
                    <a:pt x="322" y="56"/>
                  </a:lnTo>
                  <a:lnTo>
                    <a:pt x="322" y="58"/>
                  </a:lnTo>
                  <a:lnTo>
                    <a:pt x="322" y="56"/>
                  </a:lnTo>
                  <a:lnTo>
                    <a:pt x="320" y="56"/>
                  </a:lnTo>
                  <a:lnTo>
                    <a:pt x="322" y="56"/>
                  </a:lnTo>
                  <a:lnTo>
                    <a:pt x="320" y="56"/>
                  </a:lnTo>
                  <a:lnTo>
                    <a:pt x="322" y="56"/>
                  </a:lnTo>
                  <a:lnTo>
                    <a:pt x="322" y="54"/>
                  </a:lnTo>
                  <a:lnTo>
                    <a:pt x="322" y="56"/>
                  </a:lnTo>
                  <a:lnTo>
                    <a:pt x="320" y="56"/>
                  </a:lnTo>
                  <a:lnTo>
                    <a:pt x="318" y="56"/>
                  </a:lnTo>
                  <a:lnTo>
                    <a:pt x="320" y="56"/>
                  </a:lnTo>
                  <a:lnTo>
                    <a:pt x="318" y="56"/>
                  </a:lnTo>
                  <a:lnTo>
                    <a:pt x="318" y="54"/>
                  </a:lnTo>
                  <a:lnTo>
                    <a:pt x="320" y="54"/>
                  </a:lnTo>
                  <a:lnTo>
                    <a:pt x="322" y="54"/>
                  </a:lnTo>
                  <a:lnTo>
                    <a:pt x="322" y="52"/>
                  </a:lnTo>
                  <a:lnTo>
                    <a:pt x="322" y="50"/>
                  </a:lnTo>
                  <a:lnTo>
                    <a:pt x="322" y="52"/>
                  </a:lnTo>
                  <a:lnTo>
                    <a:pt x="322" y="50"/>
                  </a:lnTo>
                  <a:lnTo>
                    <a:pt x="324" y="50"/>
                  </a:lnTo>
                  <a:lnTo>
                    <a:pt x="324" y="48"/>
                  </a:lnTo>
                  <a:lnTo>
                    <a:pt x="326" y="48"/>
                  </a:lnTo>
                  <a:lnTo>
                    <a:pt x="328" y="48"/>
                  </a:lnTo>
                  <a:lnTo>
                    <a:pt x="330" y="48"/>
                  </a:lnTo>
                  <a:lnTo>
                    <a:pt x="330" y="46"/>
                  </a:lnTo>
                  <a:lnTo>
                    <a:pt x="332" y="46"/>
                  </a:lnTo>
                  <a:lnTo>
                    <a:pt x="332" y="48"/>
                  </a:lnTo>
                  <a:lnTo>
                    <a:pt x="330" y="48"/>
                  </a:lnTo>
                  <a:lnTo>
                    <a:pt x="330" y="50"/>
                  </a:lnTo>
                  <a:lnTo>
                    <a:pt x="332" y="50"/>
                  </a:lnTo>
                  <a:lnTo>
                    <a:pt x="330" y="50"/>
                  </a:lnTo>
                  <a:lnTo>
                    <a:pt x="332" y="50"/>
                  </a:lnTo>
                  <a:lnTo>
                    <a:pt x="332" y="52"/>
                  </a:lnTo>
                  <a:lnTo>
                    <a:pt x="330" y="52"/>
                  </a:lnTo>
                  <a:lnTo>
                    <a:pt x="332" y="52"/>
                  </a:lnTo>
                  <a:lnTo>
                    <a:pt x="330" y="52"/>
                  </a:lnTo>
                  <a:lnTo>
                    <a:pt x="330" y="54"/>
                  </a:lnTo>
                  <a:lnTo>
                    <a:pt x="330" y="56"/>
                  </a:lnTo>
                  <a:lnTo>
                    <a:pt x="330" y="58"/>
                  </a:lnTo>
                  <a:lnTo>
                    <a:pt x="328" y="58"/>
                  </a:lnTo>
                  <a:lnTo>
                    <a:pt x="328" y="56"/>
                  </a:lnTo>
                  <a:lnTo>
                    <a:pt x="328" y="58"/>
                  </a:lnTo>
                  <a:lnTo>
                    <a:pt x="330" y="58"/>
                  </a:lnTo>
                  <a:lnTo>
                    <a:pt x="330" y="56"/>
                  </a:lnTo>
                  <a:lnTo>
                    <a:pt x="330" y="58"/>
                  </a:lnTo>
                  <a:lnTo>
                    <a:pt x="330" y="56"/>
                  </a:lnTo>
                  <a:lnTo>
                    <a:pt x="330" y="58"/>
                  </a:lnTo>
                  <a:lnTo>
                    <a:pt x="330" y="56"/>
                  </a:lnTo>
                  <a:lnTo>
                    <a:pt x="330" y="54"/>
                  </a:lnTo>
                  <a:lnTo>
                    <a:pt x="332" y="54"/>
                  </a:lnTo>
                  <a:lnTo>
                    <a:pt x="332" y="56"/>
                  </a:lnTo>
                  <a:lnTo>
                    <a:pt x="330" y="56"/>
                  </a:lnTo>
                  <a:lnTo>
                    <a:pt x="330" y="58"/>
                  </a:lnTo>
                  <a:lnTo>
                    <a:pt x="328" y="58"/>
                  </a:lnTo>
                  <a:lnTo>
                    <a:pt x="328" y="60"/>
                  </a:lnTo>
                  <a:lnTo>
                    <a:pt x="330" y="60"/>
                  </a:lnTo>
                  <a:lnTo>
                    <a:pt x="328" y="60"/>
                  </a:lnTo>
                  <a:lnTo>
                    <a:pt x="328" y="62"/>
                  </a:lnTo>
                  <a:lnTo>
                    <a:pt x="328" y="60"/>
                  </a:lnTo>
                  <a:lnTo>
                    <a:pt x="328" y="62"/>
                  </a:lnTo>
                  <a:lnTo>
                    <a:pt x="328" y="64"/>
                  </a:lnTo>
                  <a:lnTo>
                    <a:pt x="328" y="62"/>
                  </a:lnTo>
                  <a:lnTo>
                    <a:pt x="328" y="64"/>
                  </a:lnTo>
                  <a:lnTo>
                    <a:pt x="326" y="64"/>
                  </a:lnTo>
                  <a:lnTo>
                    <a:pt x="328" y="64"/>
                  </a:lnTo>
                  <a:lnTo>
                    <a:pt x="328" y="66"/>
                  </a:lnTo>
                  <a:lnTo>
                    <a:pt x="326" y="66"/>
                  </a:lnTo>
                  <a:lnTo>
                    <a:pt x="328" y="66"/>
                  </a:lnTo>
                  <a:lnTo>
                    <a:pt x="326" y="66"/>
                  </a:lnTo>
                  <a:lnTo>
                    <a:pt x="328" y="66"/>
                  </a:lnTo>
                  <a:lnTo>
                    <a:pt x="328" y="68"/>
                  </a:lnTo>
                  <a:lnTo>
                    <a:pt x="326" y="68"/>
                  </a:lnTo>
                  <a:lnTo>
                    <a:pt x="326" y="68"/>
                  </a:lnTo>
                  <a:lnTo>
                    <a:pt x="324" y="68"/>
                  </a:lnTo>
                  <a:lnTo>
                    <a:pt x="326" y="68"/>
                  </a:lnTo>
                  <a:lnTo>
                    <a:pt x="324" y="68"/>
                  </a:lnTo>
                  <a:lnTo>
                    <a:pt x="326" y="68"/>
                  </a:lnTo>
                  <a:lnTo>
                    <a:pt x="324" y="68"/>
                  </a:lnTo>
                  <a:lnTo>
                    <a:pt x="326" y="68"/>
                  </a:lnTo>
                  <a:lnTo>
                    <a:pt x="326" y="70"/>
                  </a:lnTo>
                  <a:lnTo>
                    <a:pt x="324" y="70"/>
                  </a:lnTo>
                  <a:lnTo>
                    <a:pt x="326" y="70"/>
                  </a:lnTo>
                  <a:lnTo>
                    <a:pt x="324" y="70"/>
                  </a:lnTo>
                  <a:lnTo>
                    <a:pt x="324" y="72"/>
                  </a:lnTo>
                  <a:lnTo>
                    <a:pt x="326" y="72"/>
                  </a:lnTo>
                  <a:lnTo>
                    <a:pt x="326" y="70"/>
                  </a:lnTo>
                  <a:lnTo>
                    <a:pt x="326" y="72"/>
                  </a:lnTo>
                  <a:lnTo>
                    <a:pt x="326" y="74"/>
                  </a:lnTo>
                  <a:lnTo>
                    <a:pt x="324" y="74"/>
                  </a:lnTo>
                  <a:lnTo>
                    <a:pt x="324" y="72"/>
                  </a:lnTo>
                  <a:lnTo>
                    <a:pt x="324" y="74"/>
                  </a:lnTo>
                  <a:lnTo>
                    <a:pt x="326" y="74"/>
                  </a:lnTo>
                  <a:lnTo>
                    <a:pt x="324" y="72"/>
                  </a:lnTo>
                  <a:lnTo>
                    <a:pt x="324" y="74"/>
                  </a:lnTo>
                  <a:lnTo>
                    <a:pt x="324" y="76"/>
                  </a:lnTo>
                  <a:lnTo>
                    <a:pt x="326" y="76"/>
                  </a:lnTo>
                  <a:lnTo>
                    <a:pt x="324" y="76"/>
                  </a:lnTo>
                  <a:lnTo>
                    <a:pt x="322" y="76"/>
                  </a:lnTo>
                  <a:lnTo>
                    <a:pt x="322" y="78"/>
                  </a:lnTo>
                  <a:lnTo>
                    <a:pt x="322" y="76"/>
                  </a:lnTo>
                  <a:lnTo>
                    <a:pt x="322" y="74"/>
                  </a:lnTo>
                  <a:lnTo>
                    <a:pt x="324" y="74"/>
                  </a:lnTo>
                  <a:lnTo>
                    <a:pt x="324" y="72"/>
                  </a:lnTo>
                  <a:lnTo>
                    <a:pt x="322" y="72"/>
                  </a:lnTo>
                  <a:lnTo>
                    <a:pt x="324" y="72"/>
                  </a:lnTo>
                  <a:lnTo>
                    <a:pt x="324" y="74"/>
                  </a:lnTo>
                  <a:lnTo>
                    <a:pt x="322" y="74"/>
                  </a:lnTo>
                  <a:lnTo>
                    <a:pt x="322" y="76"/>
                  </a:lnTo>
                  <a:lnTo>
                    <a:pt x="322" y="74"/>
                  </a:lnTo>
                  <a:close/>
                  <a:moveTo>
                    <a:pt x="336" y="46"/>
                  </a:moveTo>
                  <a:lnTo>
                    <a:pt x="336" y="44"/>
                  </a:lnTo>
                  <a:lnTo>
                    <a:pt x="336" y="46"/>
                  </a:lnTo>
                  <a:close/>
                  <a:moveTo>
                    <a:pt x="336" y="44"/>
                  </a:moveTo>
                  <a:lnTo>
                    <a:pt x="338" y="46"/>
                  </a:lnTo>
                  <a:lnTo>
                    <a:pt x="338" y="48"/>
                  </a:lnTo>
                  <a:lnTo>
                    <a:pt x="336" y="48"/>
                  </a:lnTo>
                  <a:lnTo>
                    <a:pt x="336" y="50"/>
                  </a:lnTo>
                  <a:lnTo>
                    <a:pt x="336" y="52"/>
                  </a:lnTo>
                  <a:lnTo>
                    <a:pt x="336" y="54"/>
                  </a:lnTo>
                  <a:lnTo>
                    <a:pt x="334" y="54"/>
                  </a:lnTo>
                  <a:lnTo>
                    <a:pt x="336" y="54"/>
                  </a:lnTo>
                  <a:lnTo>
                    <a:pt x="336" y="52"/>
                  </a:lnTo>
                  <a:lnTo>
                    <a:pt x="334" y="52"/>
                  </a:lnTo>
                  <a:lnTo>
                    <a:pt x="336" y="52"/>
                  </a:lnTo>
                  <a:lnTo>
                    <a:pt x="336" y="50"/>
                  </a:lnTo>
                  <a:lnTo>
                    <a:pt x="336" y="48"/>
                  </a:lnTo>
                  <a:lnTo>
                    <a:pt x="336" y="46"/>
                  </a:lnTo>
                  <a:lnTo>
                    <a:pt x="336" y="44"/>
                  </a:lnTo>
                  <a:close/>
                  <a:moveTo>
                    <a:pt x="336" y="46"/>
                  </a:moveTo>
                  <a:lnTo>
                    <a:pt x="334" y="46"/>
                  </a:lnTo>
                  <a:lnTo>
                    <a:pt x="336" y="46"/>
                  </a:lnTo>
                  <a:close/>
                  <a:moveTo>
                    <a:pt x="336" y="48"/>
                  </a:moveTo>
                  <a:lnTo>
                    <a:pt x="336" y="46"/>
                  </a:lnTo>
                  <a:lnTo>
                    <a:pt x="336" y="48"/>
                  </a:lnTo>
                  <a:close/>
                  <a:moveTo>
                    <a:pt x="336" y="48"/>
                  </a:moveTo>
                  <a:lnTo>
                    <a:pt x="334" y="48"/>
                  </a:lnTo>
                  <a:lnTo>
                    <a:pt x="334" y="50"/>
                  </a:lnTo>
                  <a:lnTo>
                    <a:pt x="336" y="50"/>
                  </a:lnTo>
                  <a:lnTo>
                    <a:pt x="334" y="50"/>
                  </a:lnTo>
                  <a:lnTo>
                    <a:pt x="334" y="52"/>
                  </a:lnTo>
                  <a:lnTo>
                    <a:pt x="334" y="50"/>
                  </a:lnTo>
                  <a:lnTo>
                    <a:pt x="334" y="52"/>
                  </a:lnTo>
                  <a:lnTo>
                    <a:pt x="332" y="52"/>
                  </a:lnTo>
                  <a:lnTo>
                    <a:pt x="334" y="52"/>
                  </a:lnTo>
                  <a:lnTo>
                    <a:pt x="332" y="52"/>
                  </a:lnTo>
                  <a:lnTo>
                    <a:pt x="334" y="52"/>
                  </a:lnTo>
                  <a:lnTo>
                    <a:pt x="334" y="50"/>
                  </a:lnTo>
                  <a:lnTo>
                    <a:pt x="334" y="48"/>
                  </a:lnTo>
                  <a:lnTo>
                    <a:pt x="336" y="48"/>
                  </a:lnTo>
                  <a:lnTo>
                    <a:pt x="334" y="48"/>
                  </a:lnTo>
                  <a:lnTo>
                    <a:pt x="336" y="48"/>
                  </a:lnTo>
                  <a:close/>
                  <a:moveTo>
                    <a:pt x="336" y="48"/>
                  </a:moveTo>
                  <a:lnTo>
                    <a:pt x="336" y="46"/>
                  </a:lnTo>
                  <a:lnTo>
                    <a:pt x="336" y="48"/>
                  </a:lnTo>
                  <a:close/>
                  <a:moveTo>
                    <a:pt x="332" y="50"/>
                  </a:moveTo>
                  <a:lnTo>
                    <a:pt x="330" y="50"/>
                  </a:lnTo>
                  <a:lnTo>
                    <a:pt x="332" y="50"/>
                  </a:lnTo>
                  <a:close/>
                  <a:moveTo>
                    <a:pt x="308" y="56"/>
                  </a:moveTo>
                  <a:lnTo>
                    <a:pt x="308" y="58"/>
                  </a:lnTo>
                  <a:lnTo>
                    <a:pt x="308" y="56"/>
                  </a:lnTo>
                  <a:close/>
                  <a:moveTo>
                    <a:pt x="336" y="50"/>
                  </a:moveTo>
                  <a:lnTo>
                    <a:pt x="336" y="48"/>
                  </a:lnTo>
                  <a:lnTo>
                    <a:pt x="336" y="50"/>
                  </a:lnTo>
                  <a:close/>
                  <a:moveTo>
                    <a:pt x="332" y="50"/>
                  </a:moveTo>
                  <a:lnTo>
                    <a:pt x="332" y="52"/>
                  </a:lnTo>
                  <a:lnTo>
                    <a:pt x="332" y="50"/>
                  </a:lnTo>
                  <a:lnTo>
                    <a:pt x="330" y="50"/>
                  </a:lnTo>
                  <a:lnTo>
                    <a:pt x="332" y="50"/>
                  </a:lnTo>
                  <a:close/>
                  <a:moveTo>
                    <a:pt x="332" y="50"/>
                  </a:moveTo>
                  <a:lnTo>
                    <a:pt x="332" y="52"/>
                  </a:lnTo>
                  <a:lnTo>
                    <a:pt x="332" y="50"/>
                  </a:lnTo>
                  <a:lnTo>
                    <a:pt x="332" y="52"/>
                  </a:lnTo>
                  <a:lnTo>
                    <a:pt x="332" y="50"/>
                  </a:lnTo>
                  <a:close/>
                  <a:moveTo>
                    <a:pt x="332" y="50"/>
                  </a:moveTo>
                  <a:lnTo>
                    <a:pt x="334" y="50"/>
                  </a:lnTo>
                  <a:lnTo>
                    <a:pt x="332" y="50"/>
                  </a:lnTo>
                  <a:lnTo>
                    <a:pt x="332" y="52"/>
                  </a:lnTo>
                  <a:lnTo>
                    <a:pt x="332" y="50"/>
                  </a:lnTo>
                  <a:close/>
                  <a:moveTo>
                    <a:pt x="334" y="50"/>
                  </a:moveTo>
                  <a:lnTo>
                    <a:pt x="332" y="50"/>
                  </a:lnTo>
                  <a:lnTo>
                    <a:pt x="334" y="50"/>
                  </a:lnTo>
                  <a:close/>
                  <a:moveTo>
                    <a:pt x="332" y="50"/>
                  </a:moveTo>
                  <a:lnTo>
                    <a:pt x="332" y="52"/>
                  </a:lnTo>
                  <a:lnTo>
                    <a:pt x="332" y="50"/>
                  </a:lnTo>
                  <a:close/>
                  <a:moveTo>
                    <a:pt x="310" y="58"/>
                  </a:moveTo>
                  <a:lnTo>
                    <a:pt x="310" y="56"/>
                  </a:lnTo>
                  <a:lnTo>
                    <a:pt x="310" y="58"/>
                  </a:lnTo>
                  <a:close/>
                  <a:moveTo>
                    <a:pt x="336" y="50"/>
                  </a:moveTo>
                  <a:lnTo>
                    <a:pt x="334" y="50"/>
                  </a:lnTo>
                  <a:lnTo>
                    <a:pt x="336" y="50"/>
                  </a:lnTo>
                  <a:close/>
                  <a:moveTo>
                    <a:pt x="332" y="52"/>
                  </a:moveTo>
                  <a:lnTo>
                    <a:pt x="330" y="52"/>
                  </a:lnTo>
                  <a:lnTo>
                    <a:pt x="332" y="52"/>
                  </a:lnTo>
                  <a:close/>
                  <a:moveTo>
                    <a:pt x="308" y="58"/>
                  </a:moveTo>
                  <a:lnTo>
                    <a:pt x="308" y="60"/>
                  </a:lnTo>
                  <a:lnTo>
                    <a:pt x="308" y="58"/>
                  </a:lnTo>
                  <a:close/>
                  <a:moveTo>
                    <a:pt x="318" y="56"/>
                  </a:moveTo>
                  <a:lnTo>
                    <a:pt x="320" y="56"/>
                  </a:lnTo>
                  <a:lnTo>
                    <a:pt x="318" y="56"/>
                  </a:lnTo>
                  <a:close/>
                  <a:moveTo>
                    <a:pt x="330" y="52"/>
                  </a:moveTo>
                  <a:lnTo>
                    <a:pt x="332" y="52"/>
                  </a:lnTo>
                  <a:lnTo>
                    <a:pt x="332" y="54"/>
                  </a:lnTo>
                  <a:lnTo>
                    <a:pt x="330" y="54"/>
                  </a:lnTo>
                  <a:lnTo>
                    <a:pt x="330" y="52"/>
                  </a:lnTo>
                  <a:lnTo>
                    <a:pt x="330" y="54"/>
                  </a:lnTo>
                  <a:lnTo>
                    <a:pt x="330" y="52"/>
                  </a:lnTo>
                  <a:close/>
                  <a:moveTo>
                    <a:pt x="334" y="52"/>
                  </a:moveTo>
                  <a:lnTo>
                    <a:pt x="332" y="52"/>
                  </a:lnTo>
                  <a:lnTo>
                    <a:pt x="334" y="52"/>
                  </a:lnTo>
                  <a:close/>
                  <a:moveTo>
                    <a:pt x="310" y="60"/>
                  </a:moveTo>
                  <a:lnTo>
                    <a:pt x="310" y="62"/>
                  </a:lnTo>
                  <a:lnTo>
                    <a:pt x="310" y="60"/>
                  </a:lnTo>
                  <a:lnTo>
                    <a:pt x="310" y="62"/>
                  </a:lnTo>
                  <a:lnTo>
                    <a:pt x="310" y="60"/>
                  </a:lnTo>
                  <a:close/>
                  <a:moveTo>
                    <a:pt x="330" y="56"/>
                  </a:moveTo>
                  <a:lnTo>
                    <a:pt x="330" y="54"/>
                  </a:lnTo>
                  <a:lnTo>
                    <a:pt x="330" y="56"/>
                  </a:lnTo>
                  <a:close/>
                  <a:moveTo>
                    <a:pt x="310" y="62"/>
                  </a:moveTo>
                  <a:lnTo>
                    <a:pt x="310" y="60"/>
                  </a:lnTo>
                  <a:lnTo>
                    <a:pt x="310" y="62"/>
                  </a:lnTo>
                  <a:close/>
                  <a:moveTo>
                    <a:pt x="310" y="62"/>
                  </a:moveTo>
                  <a:lnTo>
                    <a:pt x="312" y="62"/>
                  </a:lnTo>
                  <a:lnTo>
                    <a:pt x="310" y="62"/>
                  </a:lnTo>
                  <a:lnTo>
                    <a:pt x="312" y="62"/>
                  </a:lnTo>
                  <a:lnTo>
                    <a:pt x="310" y="62"/>
                  </a:lnTo>
                  <a:lnTo>
                    <a:pt x="312" y="62"/>
                  </a:lnTo>
                  <a:lnTo>
                    <a:pt x="310" y="62"/>
                  </a:lnTo>
                  <a:close/>
                  <a:moveTo>
                    <a:pt x="330" y="56"/>
                  </a:moveTo>
                  <a:lnTo>
                    <a:pt x="330" y="58"/>
                  </a:lnTo>
                  <a:lnTo>
                    <a:pt x="330" y="56"/>
                  </a:lnTo>
                  <a:close/>
                  <a:moveTo>
                    <a:pt x="330" y="58"/>
                  </a:moveTo>
                  <a:lnTo>
                    <a:pt x="330" y="56"/>
                  </a:lnTo>
                  <a:lnTo>
                    <a:pt x="330" y="58"/>
                  </a:lnTo>
                  <a:close/>
                  <a:moveTo>
                    <a:pt x="310" y="62"/>
                  </a:moveTo>
                  <a:lnTo>
                    <a:pt x="312" y="62"/>
                  </a:lnTo>
                  <a:lnTo>
                    <a:pt x="312" y="64"/>
                  </a:lnTo>
                  <a:lnTo>
                    <a:pt x="310" y="64"/>
                  </a:lnTo>
                  <a:lnTo>
                    <a:pt x="312" y="64"/>
                  </a:lnTo>
                  <a:lnTo>
                    <a:pt x="310" y="64"/>
                  </a:lnTo>
                  <a:lnTo>
                    <a:pt x="310" y="62"/>
                  </a:lnTo>
                  <a:close/>
                  <a:moveTo>
                    <a:pt x="330" y="58"/>
                  </a:moveTo>
                  <a:lnTo>
                    <a:pt x="330" y="60"/>
                  </a:lnTo>
                  <a:lnTo>
                    <a:pt x="328" y="60"/>
                  </a:lnTo>
                  <a:lnTo>
                    <a:pt x="328" y="58"/>
                  </a:lnTo>
                  <a:lnTo>
                    <a:pt x="330" y="58"/>
                  </a:lnTo>
                  <a:close/>
                  <a:moveTo>
                    <a:pt x="320" y="62"/>
                  </a:moveTo>
                  <a:lnTo>
                    <a:pt x="320" y="60"/>
                  </a:lnTo>
                  <a:lnTo>
                    <a:pt x="320" y="62"/>
                  </a:lnTo>
                  <a:close/>
                  <a:moveTo>
                    <a:pt x="316" y="64"/>
                  </a:moveTo>
                  <a:lnTo>
                    <a:pt x="316" y="62"/>
                  </a:lnTo>
                  <a:lnTo>
                    <a:pt x="316" y="64"/>
                  </a:lnTo>
                  <a:close/>
                  <a:moveTo>
                    <a:pt x="330" y="60"/>
                  </a:moveTo>
                  <a:lnTo>
                    <a:pt x="328" y="60"/>
                  </a:lnTo>
                  <a:lnTo>
                    <a:pt x="330" y="60"/>
                  </a:lnTo>
                  <a:close/>
                  <a:moveTo>
                    <a:pt x="320" y="62"/>
                  </a:moveTo>
                  <a:lnTo>
                    <a:pt x="318" y="62"/>
                  </a:lnTo>
                  <a:lnTo>
                    <a:pt x="320" y="62"/>
                  </a:lnTo>
                  <a:close/>
                  <a:moveTo>
                    <a:pt x="330" y="60"/>
                  </a:moveTo>
                  <a:lnTo>
                    <a:pt x="328" y="62"/>
                  </a:lnTo>
                  <a:lnTo>
                    <a:pt x="328" y="60"/>
                  </a:lnTo>
                  <a:lnTo>
                    <a:pt x="330" y="60"/>
                  </a:lnTo>
                  <a:close/>
                  <a:moveTo>
                    <a:pt x="330" y="60"/>
                  </a:moveTo>
                  <a:lnTo>
                    <a:pt x="330" y="62"/>
                  </a:lnTo>
                  <a:lnTo>
                    <a:pt x="330" y="60"/>
                  </a:lnTo>
                  <a:close/>
                  <a:moveTo>
                    <a:pt x="318" y="64"/>
                  </a:moveTo>
                  <a:lnTo>
                    <a:pt x="320" y="64"/>
                  </a:lnTo>
                  <a:lnTo>
                    <a:pt x="318" y="64"/>
                  </a:lnTo>
                  <a:close/>
                  <a:moveTo>
                    <a:pt x="320" y="64"/>
                  </a:moveTo>
                  <a:lnTo>
                    <a:pt x="318" y="64"/>
                  </a:lnTo>
                  <a:lnTo>
                    <a:pt x="320" y="64"/>
                  </a:lnTo>
                  <a:close/>
                  <a:moveTo>
                    <a:pt x="330" y="62"/>
                  </a:moveTo>
                  <a:lnTo>
                    <a:pt x="328" y="62"/>
                  </a:lnTo>
                  <a:lnTo>
                    <a:pt x="330" y="62"/>
                  </a:lnTo>
                  <a:lnTo>
                    <a:pt x="330" y="60"/>
                  </a:lnTo>
                  <a:lnTo>
                    <a:pt x="330" y="62"/>
                  </a:lnTo>
                  <a:close/>
                  <a:moveTo>
                    <a:pt x="330" y="62"/>
                  </a:moveTo>
                  <a:lnTo>
                    <a:pt x="330" y="64"/>
                  </a:lnTo>
                  <a:lnTo>
                    <a:pt x="328" y="64"/>
                  </a:lnTo>
                  <a:lnTo>
                    <a:pt x="328" y="62"/>
                  </a:lnTo>
                  <a:lnTo>
                    <a:pt x="330" y="62"/>
                  </a:lnTo>
                  <a:close/>
                  <a:moveTo>
                    <a:pt x="328" y="66"/>
                  </a:moveTo>
                  <a:lnTo>
                    <a:pt x="328" y="64"/>
                  </a:lnTo>
                  <a:lnTo>
                    <a:pt x="328" y="66"/>
                  </a:lnTo>
                  <a:close/>
                  <a:moveTo>
                    <a:pt x="328" y="66"/>
                  </a:moveTo>
                  <a:lnTo>
                    <a:pt x="328" y="64"/>
                  </a:lnTo>
                  <a:lnTo>
                    <a:pt x="328" y="66"/>
                  </a:lnTo>
                  <a:close/>
                  <a:moveTo>
                    <a:pt x="300" y="72"/>
                  </a:moveTo>
                  <a:lnTo>
                    <a:pt x="298" y="72"/>
                  </a:lnTo>
                  <a:lnTo>
                    <a:pt x="300" y="72"/>
                  </a:lnTo>
                  <a:lnTo>
                    <a:pt x="298" y="72"/>
                  </a:lnTo>
                  <a:lnTo>
                    <a:pt x="300" y="72"/>
                  </a:lnTo>
                  <a:close/>
                  <a:moveTo>
                    <a:pt x="316" y="68"/>
                  </a:moveTo>
                  <a:lnTo>
                    <a:pt x="316" y="68"/>
                  </a:lnTo>
                  <a:lnTo>
                    <a:pt x="316" y="68"/>
                  </a:lnTo>
                  <a:lnTo>
                    <a:pt x="316" y="68"/>
                  </a:lnTo>
                  <a:lnTo>
                    <a:pt x="316" y="68"/>
                  </a:lnTo>
                  <a:close/>
                  <a:moveTo>
                    <a:pt x="316" y="68"/>
                  </a:moveTo>
                  <a:lnTo>
                    <a:pt x="316" y="68"/>
                  </a:lnTo>
                  <a:lnTo>
                    <a:pt x="316" y="68"/>
                  </a:lnTo>
                  <a:close/>
                  <a:moveTo>
                    <a:pt x="328" y="66"/>
                  </a:moveTo>
                  <a:lnTo>
                    <a:pt x="328" y="68"/>
                  </a:lnTo>
                  <a:lnTo>
                    <a:pt x="328" y="68"/>
                  </a:lnTo>
                  <a:lnTo>
                    <a:pt x="328" y="70"/>
                  </a:lnTo>
                  <a:lnTo>
                    <a:pt x="328" y="68"/>
                  </a:lnTo>
                  <a:lnTo>
                    <a:pt x="326" y="68"/>
                  </a:lnTo>
                  <a:lnTo>
                    <a:pt x="328" y="68"/>
                  </a:lnTo>
                  <a:lnTo>
                    <a:pt x="328" y="68"/>
                  </a:lnTo>
                  <a:lnTo>
                    <a:pt x="328" y="68"/>
                  </a:lnTo>
                  <a:lnTo>
                    <a:pt x="328" y="68"/>
                  </a:lnTo>
                  <a:lnTo>
                    <a:pt x="328" y="68"/>
                  </a:lnTo>
                  <a:lnTo>
                    <a:pt x="326" y="68"/>
                  </a:lnTo>
                  <a:lnTo>
                    <a:pt x="326" y="68"/>
                  </a:lnTo>
                  <a:lnTo>
                    <a:pt x="328" y="68"/>
                  </a:lnTo>
                  <a:lnTo>
                    <a:pt x="328" y="66"/>
                  </a:lnTo>
                  <a:close/>
                  <a:moveTo>
                    <a:pt x="326" y="68"/>
                  </a:moveTo>
                  <a:lnTo>
                    <a:pt x="326" y="70"/>
                  </a:lnTo>
                  <a:lnTo>
                    <a:pt x="326" y="68"/>
                  </a:lnTo>
                  <a:close/>
                  <a:moveTo>
                    <a:pt x="326" y="68"/>
                  </a:moveTo>
                  <a:lnTo>
                    <a:pt x="326" y="70"/>
                  </a:lnTo>
                  <a:lnTo>
                    <a:pt x="326" y="68"/>
                  </a:lnTo>
                  <a:close/>
                  <a:moveTo>
                    <a:pt x="326" y="70"/>
                  </a:moveTo>
                  <a:lnTo>
                    <a:pt x="328" y="70"/>
                  </a:lnTo>
                  <a:lnTo>
                    <a:pt x="326" y="70"/>
                  </a:lnTo>
                  <a:lnTo>
                    <a:pt x="328" y="70"/>
                  </a:lnTo>
                  <a:lnTo>
                    <a:pt x="326" y="70"/>
                  </a:lnTo>
                  <a:lnTo>
                    <a:pt x="328" y="70"/>
                  </a:lnTo>
                  <a:lnTo>
                    <a:pt x="326" y="70"/>
                  </a:lnTo>
                  <a:close/>
                  <a:moveTo>
                    <a:pt x="328" y="68"/>
                  </a:moveTo>
                  <a:lnTo>
                    <a:pt x="326" y="68"/>
                  </a:lnTo>
                  <a:lnTo>
                    <a:pt x="328" y="68"/>
                  </a:lnTo>
                  <a:close/>
                  <a:moveTo>
                    <a:pt x="328" y="70"/>
                  </a:moveTo>
                  <a:lnTo>
                    <a:pt x="328" y="68"/>
                  </a:lnTo>
                  <a:lnTo>
                    <a:pt x="328" y="70"/>
                  </a:lnTo>
                  <a:close/>
                  <a:moveTo>
                    <a:pt x="328" y="70"/>
                  </a:moveTo>
                  <a:lnTo>
                    <a:pt x="328" y="68"/>
                  </a:lnTo>
                  <a:lnTo>
                    <a:pt x="328" y="70"/>
                  </a:lnTo>
                  <a:close/>
                  <a:moveTo>
                    <a:pt x="328" y="68"/>
                  </a:moveTo>
                  <a:lnTo>
                    <a:pt x="328" y="70"/>
                  </a:lnTo>
                  <a:lnTo>
                    <a:pt x="328" y="68"/>
                  </a:lnTo>
                  <a:close/>
                  <a:moveTo>
                    <a:pt x="328" y="70"/>
                  </a:moveTo>
                  <a:lnTo>
                    <a:pt x="328" y="72"/>
                  </a:lnTo>
                  <a:lnTo>
                    <a:pt x="326" y="72"/>
                  </a:lnTo>
                  <a:lnTo>
                    <a:pt x="326" y="70"/>
                  </a:lnTo>
                  <a:lnTo>
                    <a:pt x="328" y="70"/>
                  </a:lnTo>
                  <a:close/>
                  <a:moveTo>
                    <a:pt x="328" y="70"/>
                  </a:moveTo>
                  <a:lnTo>
                    <a:pt x="330" y="70"/>
                  </a:lnTo>
                  <a:lnTo>
                    <a:pt x="330" y="72"/>
                  </a:lnTo>
                  <a:lnTo>
                    <a:pt x="328" y="72"/>
                  </a:lnTo>
                  <a:lnTo>
                    <a:pt x="328" y="74"/>
                  </a:lnTo>
                  <a:lnTo>
                    <a:pt x="328" y="76"/>
                  </a:lnTo>
                  <a:lnTo>
                    <a:pt x="328" y="74"/>
                  </a:lnTo>
                  <a:lnTo>
                    <a:pt x="326" y="74"/>
                  </a:lnTo>
                  <a:lnTo>
                    <a:pt x="328" y="74"/>
                  </a:lnTo>
                  <a:lnTo>
                    <a:pt x="328" y="72"/>
                  </a:lnTo>
                  <a:lnTo>
                    <a:pt x="328" y="70"/>
                  </a:lnTo>
                  <a:close/>
                  <a:moveTo>
                    <a:pt x="326" y="72"/>
                  </a:moveTo>
                  <a:lnTo>
                    <a:pt x="324" y="72"/>
                  </a:lnTo>
                  <a:lnTo>
                    <a:pt x="326" y="72"/>
                  </a:lnTo>
                  <a:close/>
                  <a:moveTo>
                    <a:pt x="328" y="72"/>
                  </a:moveTo>
                  <a:lnTo>
                    <a:pt x="328" y="70"/>
                  </a:lnTo>
                  <a:lnTo>
                    <a:pt x="328" y="72"/>
                  </a:lnTo>
                  <a:lnTo>
                    <a:pt x="326" y="72"/>
                  </a:lnTo>
                  <a:lnTo>
                    <a:pt x="328" y="72"/>
                  </a:lnTo>
                  <a:close/>
                  <a:moveTo>
                    <a:pt x="322" y="74"/>
                  </a:moveTo>
                  <a:lnTo>
                    <a:pt x="322" y="76"/>
                  </a:lnTo>
                  <a:lnTo>
                    <a:pt x="322" y="74"/>
                  </a:lnTo>
                  <a:lnTo>
                    <a:pt x="322" y="76"/>
                  </a:lnTo>
                  <a:lnTo>
                    <a:pt x="322" y="78"/>
                  </a:lnTo>
                  <a:lnTo>
                    <a:pt x="320" y="78"/>
                  </a:lnTo>
                  <a:lnTo>
                    <a:pt x="322" y="78"/>
                  </a:lnTo>
                  <a:lnTo>
                    <a:pt x="322" y="80"/>
                  </a:lnTo>
                  <a:lnTo>
                    <a:pt x="322" y="82"/>
                  </a:lnTo>
                  <a:lnTo>
                    <a:pt x="320" y="82"/>
                  </a:lnTo>
                  <a:lnTo>
                    <a:pt x="322" y="82"/>
                  </a:lnTo>
                  <a:lnTo>
                    <a:pt x="320" y="82"/>
                  </a:lnTo>
                  <a:lnTo>
                    <a:pt x="320" y="84"/>
                  </a:lnTo>
                  <a:lnTo>
                    <a:pt x="320" y="86"/>
                  </a:lnTo>
                  <a:lnTo>
                    <a:pt x="320" y="84"/>
                  </a:lnTo>
                  <a:lnTo>
                    <a:pt x="320" y="86"/>
                  </a:lnTo>
                  <a:lnTo>
                    <a:pt x="318" y="86"/>
                  </a:lnTo>
                  <a:lnTo>
                    <a:pt x="320" y="86"/>
                  </a:lnTo>
                  <a:lnTo>
                    <a:pt x="320" y="88"/>
                  </a:lnTo>
                  <a:lnTo>
                    <a:pt x="320" y="90"/>
                  </a:lnTo>
                  <a:lnTo>
                    <a:pt x="320" y="92"/>
                  </a:lnTo>
                  <a:lnTo>
                    <a:pt x="320" y="94"/>
                  </a:lnTo>
                  <a:lnTo>
                    <a:pt x="320" y="96"/>
                  </a:lnTo>
                  <a:lnTo>
                    <a:pt x="320" y="98"/>
                  </a:lnTo>
                  <a:lnTo>
                    <a:pt x="320" y="100"/>
                  </a:lnTo>
                  <a:lnTo>
                    <a:pt x="320" y="98"/>
                  </a:lnTo>
                  <a:lnTo>
                    <a:pt x="318" y="98"/>
                  </a:lnTo>
                  <a:lnTo>
                    <a:pt x="318" y="96"/>
                  </a:lnTo>
                  <a:lnTo>
                    <a:pt x="316" y="96"/>
                  </a:lnTo>
                  <a:lnTo>
                    <a:pt x="316" y="94"/>
                  </a:lnTo>
                  <a:lnTo>
                    <a:pt x="318" y="94"/>
                  </a:lnTo>
                  <a:lnTo>
                    <a:pt x="316" y="94"/>
                  </a:lnTo>
                  <a:lnTo>
                    <a:pt x="318" y="94"/>
                  </a:lnTo>
                  <a:lnTo>
                    <a:pt x="318" y="92"/>
                  </a:lnTo>
                  <a:lnTo>
                    <a:pt x="316" y="92"/>
                  </a:lnTo>
                  <a:lnTo>
                    <a:pt x="318" y="92"/>
                  </a:lnTo>
                  <a:lnTo>
                    <a:pt x="316" y="92"/>
                  </a:lnTo>
                  <a:lnTo>
                    <a:pt x="318" y="92"/>
                  </a:lnTo>
                  <a:lnTo>
                    <a:pt x="316" y="92"/>
                  </a:lnTo>
                  <a:lnTo>
                    <a:pt x="318" y="92"/>
                  </a:lnTo>
                  <a:lnTo>
                    <a:pt x="316" y="92"/>
                  </a:lnTo>
                  <a:lnTo>
                    <a:pt x="316" y="94"/>
                  </a:lnTo>
                  <a:lnTo>
                    <a:pt x="316" y="92"/>
                  </a:lnTo>
                  <a:lnTo>
                    <a:pt x="316" y="94"/>
                  </a:lnTo>
                  <a:lnTo>
                    <a:pt x="316" y="92"/>
                  </a:lnTo>
                  <a:lnTo>
                    <a:pt x="316" y="90"/>
                  </a:lnTo>
                  <a:lnTo>
                    <a:pt x="316" y="88"/>
                  </a:lnTo>
                  <a:lnTo>
                    <a:pt x="316" y="90"/>
                  </a:lnTo>
                  <a:lnTo>
                    <a:pt x="316" y="88"/>
                  </a:lnTo>
                  <a:lnTo>
                    <a:pt x="316" y="88"/>
                  </a:lnTo>
                  <a:lnTo>
                    <a:pt x="316" y="90"/>
                  </a:lnTo>
                  <a:lnTo>
                    <a:pt x="316" y="90"/>
                  </a:lnTo>
                  <a:lnTo>
                    <a:pt x="316" y="88"/>
                  </a:lnTo>
                  <a:lnTo>
                    <a:pt x="316" y="90"/>
                  </a:lnTo>
                  <a:lnTo>
                    <a:pt x="316" y="90"/>
                  </a:lnTo>
                  <a:lnTo>
                    <a:pt x="316" y="90"/>
                  </a:lnTo>
                  <a:lnTo>
                    <a:pt x="316" y="90"/>
                  </a:lnTo>
                  <a:lnTo>
                    <a:pt x="316" y="88"/>
                  </a:lnTo>
                  <a:lnTo>
                    <a:pt x="316" y="88"/>
                  </a:lnTo>
                  <a:lnTo>
                    <a:pt x="316" y="86"/>
                  </a:lnTo>
                  <a:lnTo>
                    <a:pt x="316" y="84"/>
                  </a:lnTo>
                  <a:lnTo>
                    <a:pt x="318" y="84"/>
                  </a:lnTo>
                  <a:lnTo>
                    <a:pt x="316" y="84"/>
                  </a:lnTo>
                  <a:lnTo>
                    <a:pt x="318" y="84"/>
                  </a:lnTo>
                  <a:lnTo>
                    <a:pt x="316" y="84"/>
                  </a:lnTo>
                  <a:lnTo>
                    <a:pt x="316" y="82"/>
                  </a:lnTo>
                  <a:lnTo>
                    <a:pt x="318" y="82"/>
                  </a:lnTo>
                  <a:lnTo>
                    <a:pt x="316" y="82"/>
                  </a:lnTo>
                  <a:lnTo>
                    <a:pt x="318" y="82"/>
                  </a:lnTo>
                  <a:lnTo>
                    <a:pt x="316" y="82"/>
                  </a:lnTo>
                  <a:lnTo>
                    <a:pt x="316" y="80"/>
                  </a:lnTo>
                  <a:lnTo>
                    <a:pt x="316" y="82"/>
                  </a:lnTo>
                  <a:lnTo>
                    <a:pt x="316" y="84"/>
                  </a:lnTo>
                  <a:lnTo>
                    <a:pt x="316" y="82"/>
                  </a:lnTo>
                  <a:lnTo>
                    <a:pt x="316" y="84"/>
                  </a:lnTo>
                  <a:lnTo>
                    <a:pt x="316" y="82"/>
                  </a:lnTo>
                  <a:lnTo>
                    <a:pt x="316" y="84"/>
                  </a:lnTo>
                  <a:lnTo>
                    <a:pt x="316" y="82"/>
                  </a:lnTo>
                  <a:lnTo>
                    <a:pt x="316" y="82"/>
                  </a:lnTo>
                  <a:lnTo>
                    <a:pt x="316" y="82"/>
                  </a:lnTo>
                  <a:lnTo>
                    <a:pt x="316" y="80"/>
                  </a:lnTo>
                  <a:lnTo>
                    <a:pt x="316" y="82"/>
                  </a:lnTo>
                  <a:lnTo>
                    <a:pt x="316" y="80"/>
                  </a:lnTo>
                  <a:lnTo>
                    <a:pt x="316" y="82"/>
                  </a:lnTo>
                  <a:lnTo>
                    <a:pt x="316" y="80"/>
                  </a:lnTo>
                  <a:lnTo>
                    <a:pt x="316" y="82"/>
                  </a:lnTo>
                  <a:lnTo>
                    <a:pt x="316" y="80"/>
                  </a:lnTo>
                  <a:lnTo>
                    <a:pt x="318" y="80"/>
                  </a:lnTo>
                  <a:lnTo>
                    <a:pt x="316" y="80"/>
                  </a:lnTo>
                  <a:lnTo>
                    <a:pt x="316" y="78"/>
                  </a:lnTo>
                  <a:lnTo>
                    <a:pt x="318" y="78"/>
                  </a:lnTo>
                  <a:lnTo>
                    <a:pt x="316" y="78"/>
                  </a:lnTo>
                  <a:lnTo>
                    <a:pt x="318" y="78"/>
                  </a:lnTo>
                  <a:lnTo>
                    <a:pt x="318" y="76"/>
                  </a:lnTo>
                  <a:lnTo>
                    <a:pt x="316" y="76"/>
                  </a:lnTo>
                  <a:lnTo>
                    <a:pt x="316" y="78"/>
                  </a:lnTo>
                  <a:lnTo>
                    <a:pt x="318" y="78"/>
                  </a:lnTo>
                  <a:lnTo>
                    <a:pt x="316" y="78"/>
                  </a:lnTo>
                  <a:lnTo>
                    <a:pt x="316" y="80"/>
                  </a:lnTo>
                  <a:lnTo>
                    <a:pt x="316" y="80"/>
                  </a:lnTo>
                  <a:lnTo>
                    <a:pt x="316" y="78"/>
                  </a:lnTo>
                  <a:lnTo>
                    <a:pt x="316" y="76"/>
                  </a:lnTo>
                  <a:lnTo>
                    <a:pt x="316" y="76"/>
                  </a:lnTo>
                  <a:lnTo>
                    <a:pt x="316" y="74"/>
                  </a:lnTo>
                  <a:lnTo>
                    <a:pt x="318" y="74"/>
                  </a:lnTo>
                  <a:lnTo>
                    <a:pt x="320" y="74"/>
                  </a:lnTo>
                  <a:lnTo>
                    <a:pt x="318" y="74"/>
                  </a:lnTo>
                  <a:lnTo>
                    <a:pt x="320" y="74"/>
                  </a:lnTo>
                  <a:lnTo>
                    <a:pt x="322" y="74"/>
                  </a:lnTo>
                  <a:close/>
                  <a:moveTo>
                    <a:pt x="326" y="74"/>
                  </a:moveTo>
                  <a:lnTo>
                    <a:pt x="326" y="72"/>
                  </a:lnTo>
                  <a:lnTo>
                    <a:pt x="326" y="74"/>
                  </a:lnTo>
                  <a:close/>
                  <a:moveTo>
                    <a:pt x="324" y="74"/>
                  </a:moveTo>
                  <a:lnTo>
                    <a:pt x="322" y="74"/>
                  </a:lnTo>
                  <a:lnTo>
                    <a:pt x="324" y="74"/>
                  </a:lnTo>
                  <a:close/>
                  <a:moveTo>
                    <a:pt x="326" y="74"/>
                  </a:moveTo>
                  <a:lnTo>
                    <a:pt x="328" y="74"/>
                  </a:lnTo>
                  <a:lnTo>
                    <a:pt x="328" y="76"/>
                  </a:lnTo>
                  <a:lnTo>
                    <a:pt x="326" y="76"/>
                  </a:lnTo>
                  <a:lnTo>
                    <a:pt x="326" y="74"/>
                  </a:lnTo>
                  <a:close/>
                  <a:moveTo>
                    <a:pt x="326" y="74"/>
                  </a:moveTo>
                  <a:lnTo>
                    <a:pt x="324" y="74"/>
                  </a:lnTo>
                  <a:lnTo>
                    <a:pt x="326" y="74"/>
                  </a:lnTo>
                  <a:close/>
                  <a:moveTo>
                    <a:pt x="326" y="74"/>
                  </a:moveTo>
                  <a:lnTo>
                    <a:pt x="326" y="76"/>
                  </a:lnTo>
                  <a:lnTo>
                    <a:pt x="326" y="74"/>
                  </a:lnTo>
                  <a:close/>
                  <a:moveTo>
                    <a:pt x="326" y="76"/>
                  </a:moveTo>
                  <a:lnTo>
                    <a:pt x="324" y="76"/>
                  </a:lnTo>
                  <a:lnTo>
                    <a:pt x="324" y="74"/>
                  </a:lnTo>
                  <a:lnTo>
                    <a:pt x="326" y="74"/>
                  </a:lnTo>
                  <a:lnTo>
                    <a:pt x="326" y="76"/>
                  </a:lnTo>
                  <a:close/>
                  <a:moveTo>
                    <a:pt x="324" y="76"/>
                  </a:moveTo>
                  <a:lnTo>
                    <a:pt x="324" y="74"/>
                  </a:lnTo>
                  <a:lnTo>
                    <a:pt x="324" y="76"/>
                  </a:lnTo>
                  <a:close/>
                  <a:moveTo>
                    <a:pt x="326" y="74"/>
                  </a:moveTo>
                  <a:lnTo>
                    <a:pt x="326" y="76"/>
                  </a:lnTo>
                  <a:lnTo>
                    <a:pt x="326" y="74"/>
                  </a:lnTo>
                  <a:close/>
                  <a:moveTo>
                    <a:pt x="326" y="76"/>
                  </a:moveTo>
                  <a:lnTo>
                    <a:pt x="326" y="74"/>
                  </a:lnTo>
                  <a:lnTo>
                    <a:pt x="326" y="76"/>
                  </a:lnTo>
                  <a:close/>
                  <a:moveTo>
                    <a:pt x="326" y="76"/>
                  </a:moveTo>
                  <a:lnTo>
                    <a:pt x="324" y="76"/>
                  </a:lnTo>
                  <a:lnTo>
                    <a:pt x="326" y="76"/>
                  </a:lnTo>
                  <a:close/>
                  <a:moveTo>
                    <a:pt x="326" y="76"/>
                  </a:moveTo>
                  <a:lnTo>
                    <a:pt x="324" y="76"/>
                  </a:lnTo>
                  <a:lnTo>
                    <a:pt x="326" y="76"/>
                  </a:lnTo>
                  <a:close/>
                  <a:moveTo>
                    <a:pt x="326" y="76"/>
                  </a:moveTo>
                  <a:lnTo>
                    <a:pt x="328" y="76"/>
                  </a:lnTo>
                  <a:lnTo>
                    <a:pt x="326" y="76"/>
                  </a:lnTo>
                  <a:lnTo>
                    <a:pt x="328" y="76"/>
                  </a:lnTo>
                  <a:lnTo>
                    <a:pt x="326" y="76"/>
                  </a:lnTo>
                  <a:close/>
                  <a:moveTo>
                    <a:pt x="326" y="78"/>
                  </a:moveTo>
                  <a:lnTo>
                    <a:pt x="326" y="76"/>
                  </a:lnTo>
                  <a:lnTo>
                    <a:pt x="326" y="78"/>
                  </a:lnTo>
                  <a:close/>
                  <a:moveTo>
                    <a:pt x="326" y="76"/>
                  </a:moveTo>
                  <a:lnTo>
                    <a:pt x="326" y="78"/>
                  </a:lnTo>
                  <a:lnTo>
                    <a:pt x="326" y="76"/>
                  </a:lnTo>
                  <a:lnTo>
                    <a:pt x="326" y="78"/>
                  </a:lnTo>
                  <a:lnTo>
                    <a:pt x="326" y="76"/>
                  </a:lnTo>
                  <a:close/>
                  <a:moveTo>
                    <a:pt x="326" y="76"/>
                  </a:moveTo>
                  <a:lnTo>
                    <a:pt x="328" y="76"/>
                  </a:lnTo>
                  <a:lnTo>
                    <a:pt x="328" y="78"/>
                  </a:lnTo>
                  <a:lnTo>
                    <a:pt x="326" y="78"/>
                  </a:lnTo>
                  <a:lnTo>
                    <a:pt x="328" y="78"/>
                  </a:lnTo>
                  <a:lnTo>
                    <a:pt x="328" y="76"/>
                  </a:lnTo>
                  <a:lnTo>
                    <a:pt x="328" y="78"/>
                  </a:lnTo>
                  <a:lnTo>
                    <a:pt x="326" y="78"/>
                  </a:lnTo>
                  <a:lnTo>
                    <a:pt x="326" y="76"/>
                  </a:lnTo>
                  <a:close/>
                  <a:moveTo>
                    <a:pt x="328" y="78"/>
                  </a:moveTo>
                  <a:lnTo>
                    <a:pt x="328" y="80"/>
                  </a:lnTo>
                  <a:lnTo>
                    <a:pt x="328" y="78"/>
                  </a:lnTo>
                  <a:lnTo>
                    <a:pt x="328" y="80"/>
                  </a:lnTo>
                  <a:lnTo>
                    <a:pt x="328" y="82"/>
                  </a:lnTo>
                  <a:lnTo>
                    <a:pt x="326" y="82"/>
                  </a:lnTo>
                  <a:lnTo>
                    <a:pt x="328" y="82"/>
                  </a:lnTo>
                  <a:lnTo>
                    <a:pt x="326" y="82"/>
                  </a:lnTo>
                  <a:lnTo>
                    <a:pt x="326" y="80"/>
                  </a:lnTo>
                  <a:lnTo>
                    <a:pt x="328" y="80"/>
                  </a:lnTo>
                  <a:lnTo>
                    <a:pt x="326" y="80"/>
                  </a:lnTo>
                  <a:lnTo>
                    <a:pt x="328" y="80"/>
                  </a:lnTo>
                  <a:lnTo>
                    <a:pt x="326" y="80"/>
                  </a:lnTo>
                  <a:lnTo>
                    <a:pt x="328" y="80"/>
                  </a:lnTo>
                  <a:lnTo>
                    <a:pt x="328" y="78"/>
                  </a:lnTo>
                  <a:lnTo>
                    <a:pt x="326" y="78"/>
                  </a:lnTo>
                  <a:lnTo>
                    <a:pt x="328" y="78"/>
                  </a:lnTo>
                  <a:close/>
                  <a:moveTo>
                    <a:pt x="326" y="78"/>
                  </a:moveTo>
                  <a:lnTo>
                    <a:pt x="328" y="78"/>
                  </a:lnTo>
                  <a:lnTo>
                    <a:pt x="326" y="78"/>
                  </a:lnTo>
                  <a:close/>
                  <a:moveTo>
                    <a:pt x="328" y="80"/>
                  </a:moveTo>
                  <a:lnTo>
                    <a:pt x="328" y="78"/>
                  </a:lnTo>
                  <a:lnTo>
                    <a:pt x="328" y="80"/>
                  </a:lnTo>
                  <a:close/>
                  <a:moveTo>
                    <a:pt x="322" y="82"/>
                  </a:moveTo>
                  <a:lnTo>
                    <a:pt x="324" y="82"/>
                  </a:lnTo>
                  <a:lnTo>
                    <a:pt x="322" y="82"/>
                  </a:lnTo>
                  <a:lnTo>
                    <a:pt x="322" y="80"/>
                  </a:lnTo>
                  <a:lnTo>
                    <a:pt x="322" y="82"/>
                  </a:lnTo>
                  <a:close/>
                  <a:moveTo>
                    <a:pt x="324" y="82"/>
                  </a:moveTo>
                  <a:lnTo>
                    <a:pt x="322" y="82"/>
                  </a:lnTo>
                  <a:lnTo>
                    <a:pt x="324" y="82"/>
                  </a:lnTo>
                  <a:close/>
                  <a:moveTo>
                    <a:pt x="328" y="80"/>
                  </a:moveTo>
                  <a:lnTo>
                    <a:pt x="326" y="80"/>
                  </a:lnTo>
                  <a:lnTo>
                    <a:pt x="328" y="80"/>
                  </a:lnTo>
                  <a:close/>
                  <a:moveTo>
                    <a:pt x="324" y="82"/>
                  </a:moveTo>
                  <a:lnTo>
                    <a:pt x="322" y="82"/>
                  </a:lnTo>
                  <a:lnTo>
                    <a:pt x="324" y="82"/>
                  </a:lnTo>
                  <a:close/>
                  <a:moveTo>
                    <a:pt x="324" y="82"/>
                  </a:moveTo>
                  <a:lnTo>
                    <a:pt x="324" y="84"/>
                  </a:lnTo>
                  <a:lnTo>
                    <a:pt x="324" y="82"/>
                  </a:lnTo>
                  <a:close/>
                  <a:moveTo>
                    <a:pt x="324" y="82"/>
                  </a:moveTo>
                  <a:lnTo>
                    <a:pt x="326" y="82"/>
                  </a:lnTo>
                  <a:lnTo>
                    <a:pt x="324" y="82"/>
                  </a:lnTo>
                  <a:lnTo>
                    <a:pt x="324" y="84"/>
                  </a:lnTo>
                  <a:lnTo>
                    <a:pt x="324" y="82"/>
                  </a:lnTo>
                  <a:lnTo>
                    <a:pt x="324" y="84"/>
                  </a:lnTo>
                  <a:lnTo>
                    <a:pt x="324" y="82"/>
                  </a:lnTo>
                  <a:close/>
                  <a:moveTo>
                    <a:pt x="322" y="84"/>
                  </a:moveTo>
                  <a:lnTo>
                    <a:pt x="320" y="84"/>
                  </a:lnTo>
                  <a:lnTo>
                    <a:pt x="322" y="84"/>
                  </a:lnTo>
                  <a:close/>
                  <a:moveTo>
                    <a:pt x="322" y="84"/>
                  </a:moveTo>
                  <a:lnTo>
                    <a:pt x="322" y="86"/>
                  </a:lnTo>
                  <a:lnTo>
                    <a:pt x="320" y="86"/>
                  </a:lnTo>
                  <a:lnTo>
                    <a:pt x="320" y="84"/>
                  </a:lnTo>
                  <a:lnTo>
                    <a:pt x="322" y="84"/>
                  </a:lnTo>
                  <a:lnTo>
                    <a:pt x="320" y="84"/>
                  </a:lnTo>
                  <a:lnTo>
                    <a:pt x="322" y="84"/>
                  </a:lnTo>
                  <a:close/>
                  <a:moveTo>
                    <a:pt x="328" y="84"/>
                  </a:moveTo>
                  <a:lnTo>
                    <a:pt x="326" y="84"/>
                  </a:lnTo>
                  <a:lnTo>
                    <a:pt x="326" y="86"/>
                  </a:lnTo>
                  <a:lnTo>
                    <a:pt x="326" y="88"/>
                  </a:lnTo>
                  <a:lnTo>
                    <a:pt x="326" y="86"/>
                  </a:lnTo>
                  <a:lnTo>
                    <a:pt x="326" y="84"/>
                  </a:lnTo>
                  <a:lnTo>
                    <a:pt x="326" y="86"/>
                  </a:lnTo>
                  <a:lnTo>
                    <a:pt x="326" y="84"/>
                  </a:lnTo>
                  <a:lnTo>
                    <a:pt x="328" y="84"/>
                  </a:lnTo>
                  <a:close/>
                  <a:moveTo>
                    <a:pt x="320" y="86"/>
                  </a:moveTo>
                  <a:lnTo>
                    <a:pt x="320" y="84"/>
                  </a:lnTo>
                  <a:lnTo>
                    <a:pt x="320" y="86"/>
                  </a:lnTo>
                  <a:close/>
                  <a:moveTo>
                    <a:pt x="322" y="86"/>
                  </a:moveTo>
                  <a:lnTo>
                    <a:pt x="320" y="86"/>
                  </a:lnTo>
                  <a:lnTo>
                    <a:pt x="322" y="86"/>
                  </a:lnTo>
                  <a:close/>
                  <a:moveTo>
                    <a:pt x="320" y="86"/>
                  </a:moveTo>
                  <a:lnTo>
                    <a:pt x="322" y="86"/>
                  </a:lnTo>
                  <a:lnTo>
                    <a:pt x="320" y="86"/>
                  </a:lnTo>
                  <a:close/>
                  <a:moveTo>
                    <a:pt x="322" y="86"/>
                  </a:moveTo>
                  <a:lnTo>
                    <a:pt x="320" y="86"/>
                  </a:lnTo>
                  <a:lnTo>
                    <a:pt x="322" y="86"/>
                  </a:lnTo>
                  <a:close/>
                  <a:moveTo>
                    <a:pt x="324" y="84"/>
                  </a:moveTo>
                  <a:lnTo>
                    <a:pt x="324" y="86"/>
                  </a:lnTo>
                  <a:lnTo>
                    <a:pt x="324" y="84"/>
                  </a:lnTo>
                  <a:close/>
                  <a:moveTo>
                    <a:pt x="326" y="84"/>
                  </a:moveTo>
                  <a:lnTo>
                    <a:pt x="326" y="86"/>
                  </a:lnTo>
                  <a:lnTo>
                    <a:pt x="326" y="84"/>
                  </a:lnTo>
                  <a:close/>
                  <a:moveTo>
                    <a:pt x="326" y="84"/>
                  </a:moveTo>
                  <a:lnTo>
                    <a:pt x="326" y="86"/>
                  </a:lnTo>
                  <a:lnTo>
                    <a:pt x="324" y="86"/>
                  </a:lnTo>
                  <a:lnTo>
                    <a:pt x="324" y="84"/>
                  </a:lnTo>
                  <a:lnTo>
                    <a:pt x="326" y="84"/>
                  </a:lnTo>
                  <a:close/>
                  <a:moveTo>
                    <a:pt x="320" y="86"/>
                  </a:moveTo>
                  <a:lnTo>
                    <a:pt x="322" y="86"/>
                  </a:lnTo>
                  <a:lnTo>
                    <a:pt x="320" y="86"/>
                  </a:lnTo>
                  <a:lnTo>
                    <a:pt x="322" y="86"/>
                  </a:lnTo>
                  <a:lnTo>
                    <a:pt x="320" y="86"/>
                  </a:lnTo>
                  <a:close/>
                  <a:moveTo>
                    <a:pt x="326" y="84"/>
                  </a:moveTo>
                  <a:lnTo>
                    <a:pt x="326" y="86"/>
                  </a:lnTo>
                  <a:lnTo>
                    <a:pt x="326" y="84"/>
                  </a:lnTo>
                  <a:close/>
                  <a:moveTo>
                    <a:pt x="322" y="86"/>
                  </a:moveTo>
                  <a:lnTo>
                    <a:pt x="322" y="88"/>
                  </a:lnTo>
                  <a:lnTo>
                    <a:pt x="322" y="86"/>
                  </a:lnTo>
                  <a:lnTo>
                    <a:pt x="322" y="88"/>
                  </a:lnTo>
                  <a:lnTo>
                    <a:pt x="322" y="86"/>
                  </a:lnTo>
                  <a:lnTo>
                    <a:pt x="322" y="88"/>
                  </a:lnTo>
                  <a:lnTo>
                    <a:pt x="322" y="86"/>
                  </a:lnTo>
                  <a:close/>
                  <a:moveTo>
                    <a:pt x="322" y="86"/>
                  </a:moveTo>
                  <a:lnTo>
                    <a:pt x="322" y="88"/>
                  </a:lnTo>
                  <a:lnTo>
                    <a:pt x="322" y="86"/>
                  </a:lnTo>
                  <a:lnTo>
                    <a:pt x="322" y="88"/>
                  </a:lnTo>
                  <a:lnTo>
                    <a:pt x="322" y="86"/>
                  </a:lnTo>
                  <a:close/>
                  <a:moveTo>
                    <a:pt x="322" y="88"/>
                  </a:moveTo>
                  <a:lnTo>
                    <a:pt x="320" y="88"/>
                  </a:lnTo>
                  <a:lnTo>
                    <a:pt x="322" y="88"/>
                  </a:lnTo>
                  <a:lnTo>
                    <a:pt x="320" y="88"/>
                  </a:lnTo>
                  <a:lnTo>
                    <a:pt x="322" y="88"/>
                  </a:lnTo>
                  <a:close/>
                  <a:moveTo>
                    <a:pt x="326" y="86"/>
                  </a:moveTo>
                  <a:lnTo>
                    <a:pt x="326" y="88"/>
                  </a:lnTo>
                  <a:lnTo>
                    <a:pt x="324" y="88"/>
                  </a:lnTo>
                  <a:lnTo>
                    <a:pt x="324" y="86"/>
                  </a:lnTo>
                  <a:lnTo>
                    <a:pt x="326" y="86"/>
                  </a:lnTo>
                  <a:close/>
                  <a:moveTo>
                    <a:pt x="324" y="88"/>
                  </a:moveTo>
                  <a:lnTo>
                    <a:pt x="326" y="88"/>
                  </a:lnTo>
                  <a:lnTo>
                    <a:pt x="326" y="90"/>
                  </a:lnTo>
                  <a:lnTo>
                    <a:pt x="324" y="90"/>
                  </a:lnTo>
                  <a:lnTo>
                    <a:pt x="326" y="90"/>
                  </a:lnTo>
                  <a:lnTo>
                    <a:pt x="324" y="90"/>
                  </a:lnTo>
                  <a:lnTo>
                    <a:pt x="326" y="90"/>
                  </a:lnTo>
                  <a:lnTo>
                    <a:pt x="324" y="90"/>
                  </a:lnTo>
                  <a:lnTo>
                    <a:pt x="324" y="88"/>
                  </a:lnTo>
                  <a:lnTo>
                    <a:pt x="326" y="88"/>
                  </a:lnTo>
                  <a:lnTo>
                    <a:pt x="324" y="88"/>
                  </a:lnTo>
                  <a:close/>
                  <a:moveTo>
                    <a:pt x="322" y="88"/>
                  </a:moveTo>
                  <a:lnTo>
                    <a:pt x="322" y="90"/>
                  </a:lnTo>
                  <a:lnTo>
                    <a:pt x="322" y="92"/>
                  </a:lnTo>
                  <a:lnTo>
                    <a:pt x="322" y="94"/>
                  </a:lnTo>
                  <a:lnTo>
                    <a:pt x="324" y="94"/>
                  </a:lnTo>
                  <a:lnTo>
                    <a:pt x="322" y="94"/>
                  </a:lnTo>
                  <a:lnTo>
                    <a:pt x="322" y="96"/>
                  </a:lnTo>
                  <a:lnTo>
                    <a:pt x="322" y="94"/>
                  </a:lnTo>
                  <a:lnTo>
                    <a:pt x="322" y="96"/>
                  </a:lnTo>
                  <a:lnTo>
                    <a:pt x="322" y="94"/>
                  </a:lnTo>
                  <a:lnTo>
                    <a:pt x="322" y="92"/>
                  </a:lnTo>
                  <a:lnTo>
                    <a:pt x="322" y="94"/>
                  </a:lnTo>
                  <a:lnTo>
                    <a:pt x="322" y="92"/>
                  </a:lnTo>
                  <a:lnTo>
                    <a:pt x="320" y="92"/>
                  </a:lnTo>
                  <a:lnTo>
                    <a:pt x="322" y="92"/>
                  </a:lnTo>
                  <a:lnTo>
                    <a:pt x="320" y="92"/>
                  </a:lnTo>
                  <a:lnTo>
                    <a:pt x="322" y="92"/>
                  </a:lnTo>
                  <a:lnTo>
                    <a:pt x="322" y="90"/>
                  </a:lnTo>
                  <a:lnTo>
                    <a:pt x="320" y="90"/>
                  </a:lnTo>
                  <a:lnTo>
                    <a:pt x="322" y="90"/>
                  </a:lnTo>
                  <a:lnTo>
                    <a:pt x="320" y="90"/>
                  </a:lnTo>
                  <a:lnTo>
                    <a:pt x="320" y="88"/>
                  </a:lnTo>
                  <a:lnTo>
                    <a:pt x="322" y="88"/>
                  </a:lnTo>
                  <a:lnTo>
                    <a:pt x="322" y="90"/>
                  </a:lnTo>
                  <a:lnTo>
                    <a:pt x="322" y="88"/>
                  </a:lnTo>
                  <a:close/>
                  <a:moveTo>
                    <a:pt x="320" y="90"/>
                  </a:moveTo>
                  <a:lnTo>
                    <a:pt x="320" y="88"/>
                  </a:lnTo>
                  <a:lnTo>
                    <a:pt x="320" y="90"/>
                  </a:lnTo>
                  <a:close/>
                  <a:moveTo>
                    <a:pt x="320" y="90"/>
                  </a:moveTo>
                  <a:lnTo>
                    <a:pt x="320" y="88"/>
                  </a:lnTo>
                  <a:lnTo>
                    <a:pt x="320" y="90"/>
                  </a:lnTo>
                  <a:close/>
                  <a:moveTo>
                    <a:pt x="324" y="88"/>
                  </a:moveTo>
                  <a:lnTo>
                    <a:pt x="322" y="90"/>
                  </a:lnTo>
                  <a:lnTo>
                    <a:pt x="322" y="88"/>
                  </a:lnTo>
                  <a:lnTo>
                    <a:pt x="324" y="88"/>
                  </a:lnTo>
                  <a:lnTo>
                    <a:pt x="322" y="88"/>
                  </a:lnTo>
                  <a:lnTo>
                    <a:pt x="324" y="88"/>
                  </a:lnTo>
                  <a:lnTo>
                    <a:pt x="322" y="88"/>
                  </a:lnTo>
                  <a:lnTo>
                    <a:pt x="324" y="88"/>
                  </a:lnTo>
                  <a:close/>
                  <a:moveTo>
                    <a:pt x="322" y="88"/>
                  </a:moveTo>
                  <a:lnTo>
                    <a:pt x="322" y="90"/>
                  </a:lnTo>
                  <a:lnTo>
                    <a:pt x="322" y="88"/>
                  </a:lnTo>
                  <a:lnTo>
                    <a:pt x="322" y="90"/>
                  </a:lnTo>
                  <a:lnTo>
                    <a:pt x="322" y="88"/>
                  </a:lnTo>
                  <a:close/>
                  <a:moveTo>
                    <a:pt x="302" y="94"/>
                  </a:moveTo>
                  <a:lnTo>
                    <a:pt x="304" y="94"/>
                  </a:lnTo>
                  <a:lnTo>
                    <a:pt x="302" y="94"/>
                  </a:lnTo>
                  <a:close/>
                  <a:moveTo>
                    <a:pt x="324" y="90"/>
                  </a:moveTo>
                  <a:lnTo>
                    <a:pt x="324" y="88"/>
                  </a:lnTo>
                  <a:lnTo>
                    <a:pt x="324" y="90"/>
                  </a:lnTo>
                  <a:lnTo>
                    <a:pt x="324" y="88"/>
                  </a:lnTo>
                  <a:lnTo>
                    <a:pt x="324" y="90"/>
                  </a:lnTo>
                  <a:close/>
                  <a:moveTo>
                    <a:pt x="302" y="94"/>
                  </a:moveTo>
                  <a:lnTo>
                    <a:pt x="302" y="96"/>
                  </a:lnTo>
                  <a:lnTo>
                    <a:pt x="302" y="94"/>
                  </a:lnTo>
                  <a:close/>
                  <a:moveTo>
                    <a:pt x="302" y="96"/>
                  </a:moveTo>
                  <a:lnTo>
                    <a:pt x="302" y="94"/>
                  </a:lnTo>
                  <a:lnTo>
                    <a:pt x="302" y="96"/>
                  </a:lnTo>
                  <a:close/>
                  <a:moveTo>
                    <a:pt x="296" y="98"/>
                  </a:moveTo>
                  <a:lnTo>
                    <a:pt x="296" y="96"/>
                  </a:lnTo>
                  <a:lnTo>
                    <a:pt x="296" y="98"/>
                  </a:lnTo>
                  <a:close/>
                  <a:moveTo>
                    <a:pt x="324" y="90"/>
                  </a:moveTo>
                  <a:lnTo>
                    <a:pt x="324" y="92"/>
                  </a:lnTo>
                  <a:lnTo>
                    <a:pt x="324" y="90"/>
                  </a:lnTo>
                  <a:close/>
                  <a:moveTo>
                    <a:pt x="316" y="92"/>
                  </a:moveTo>
                  <a:lnTo>
                    <a:pt x="316" y="94"/>
                  </a:lnTo>
                  <a:lnTo>
                    <a:pt x="316" y="92"/>
                  </a:lnTo>
                  <a:lnTo>
                    <a:pt x="316" y="94"/>
                  </a:lnTo>
                  <a:lnTo>
                    <a:pt x="316" y="92"/>
                  </a:lnTo>
                  <a:close/>
                  <a:moveTo>
                    <a:pt x="326" y="92"/>
                  </a:moveTo>
                  <a:lnTo>
                    <a:pt x="324" y="92"/>
                  </a:lnTo>
                  <a:lnTo>
                    <a:pt x="326" y="92"/>
                  </a:lnTo>
                  <a:lnTo>
                    <a:pt x="326" y="90"/>
                  </a:lnTo>
                  <a:lnTo>
                    <a:pt x="326" y="92"/>
                  </a:lnTo>
                  <a:close/>
                  <a:moveTo>
                    <a:pt x="324" y="92"/>
                  </a:moveTo>
                  <a:lnTo>
                    <a:pt x="324" y="90"/>
                  </a:lnTo>
                  <a:lnTo>
                    <a:pt x="324" y="92"/>
                  </a:lnTo>
                  <a:close/>
                  <a:moveTo>
                    <a:pt x="326" y="90"/>
                  </a:moveTo>
                  <a:lnTo>
                    <a:pt x="324" y="90"/>
                  </a:lnTo>
                  <a:lnTo>
                    <a:pt x="326" y="90"/>
                  </a:lnTo>
                  <a:lnTo>
                    <a:pt x="324" y="90"/>
                  </a:lnTo>
                  <a:lnTo>
                    <a:pt x="326" y="90"/>
                  </a:lnTo>
                  <a:close/>
                  <a:moveTo>
                    <a:pt x="326" y="90"/>
                  </a:moveTo>
                  <a:lnTo>
                    <a:pt x="326" y="92"/>
                  </a:lnTo>
                  <a:lnTo>
                    <a:pt x="326" y="90"/>
                  </a:lnTo>
                  <a:lnTo>
                    <a:pt x="326" y="92"/>
                  </a:lnTo>
                  <a:lnTo>
                    <a:pt x="326" y="90"/>
                  </a:lnTo>
                  <a:close/>
                  <a:moveTo>
                    <a:pt x="326" y="92"/>
                  </a:moveTo>
                  <a:lnTo>
                    <a:pt x="324" y="92"/>
                  </a:lnTo>
                  <a:lnTo>
                    <a:pt x="324" y="90"/>
                  </a:lnTo>
                  <a:lnTo>
                    <a:pt x="326" y="92"/>
                  </a:lnTo>
                  <a:close/>
                  <a:moveTo>
                    <a:pt x="288" y="102"/>
                  </a:moveTo>
                  <a:lnTo>
                    <a:pt x="288" y="100"/>
                  </a:lnTo>
                  <a:lnTo>
                    <a:pt x="288" y="102"/>
                  </a:lnTo>
                  <a:close/>
                  <a:moveTo>
                    <a:pt x="326" y="92"/>
                  </a:moveTo>
                  <a:lnTo>
                    <a:pt x="324" y="92"/>
                  </a:lnTo>
                  <a:lnTo>
                    <a:pt x="326" y="92"/>
                  </a:lnTo>
                  <a:close/>
                  <a:moveTo>
                    <a:pt x="320" y="94"/>
                  </a:moveTo>
                  <a:lnTo>
                    <a:pt x="320" y="92"/>
                  </a:lnTo>
                  <a:lnTo>
                    <a:pt x="320" y="94"/>
                  </a:lnTo>
                  <a:close/>
                  <a:moveTo>
                    <a:pt x="320" y="94"/>
                  </a:moveTo>
                  <a:lnTo>
                    <a:pt x="320" y="92"/>
                  </a:lnTo>
                  <a:lnTo>
                    <a:pt x="320" y="94"/>
                  </a:lnTo>
                  <a:close/>
                  <a:moveTo>
                    <a:pt x="326" y="92"/>
                  </a:moveTo>
                  <a:lnTo>
                    <a:pt x="326" y="94"/>
                  </a:lnTo>
                  <a:lnTo>
                    <a:pt x="326" y="92"/>
                  </a:lnTo>
                  <a:lnTo>
                    <a:pt x="326" y="94"/>
                  </a:lnTo>
                  <a:lnTo>
                    <a:pt x="324" y="94"/>
                  </a:lnTo>
                  <a:lnTo>
                    <a:pt x="324" y="92"/>
                  </a:lnTo>
                  <a:lnTo>
                    <a:pt x="324" y="94"/>
                  </a:lnTo>
                  <a:lnTo>
                    <a:pt x="324" y="92"/>
                  </a:lnTo>
                  <a:lnTo>
                    <a:pt x="324" y="94"/>
                  </a:lnTo>
                  <a:lnTo>
                    <a:pt x="324" y="92"/>
                  </a:lnTo>
                  <a:lnTo>
                    <a:pt x="326" y="92"/>
                  </a:lnTo>
                  <a:lnTo>
                    <a:pt x="324" y="92"/>
                  </a:lnTo>
                  <a:lnTo>
                    <a:pt x="324" y="94"/>
                  </a:lnTo>
                  <a:lnTo>
                    <a:pt x="326" y="94"/>
                  </a:lnTo>
                  <a:lnTo>
                    <a:pt x="324" y="94"/>
                  </a:lnTo>
                  <a:lnTo>
                    <a:pt x="326" y="94"/>
                  </a:lnTo>
                  <a:lnTo>
                    <a:pt x="324" y="94"/>
                  </a:lnTo>
                  <a:lnTo>
                    <a:pt x="324" y="92"/>
                  </a:lnTo>
                  <a:lnTo>
                    <a:pt x="326" y="92"/>
                  </a:lnTo>
                  <a:close/>
                  <a:moveTo>
                    <a:pt x="322" y="92"/>
                  </a:moveTo>
                  <a:lnTo>
                    <a:pt x="322" y="94"/>
                  </a:lnTo>
                  <a:lnTo>
                    <a:pt x="322" y="92"/>
                  </a:lnTo>
                  <a:close/>
                  <a:moveTo>
                    <a:pt x="324" y="92"/>
                  </a:moveTo>
                  <a:lnTo>
                    <a:pt x="324" y="94"/>
                  </a:lnTo>
                  <a:lnTo>
                    <a:pt x="324" y="92"/>
                  </a:lnTo>
                  <a:close/>
                  <a:moveTo>
                    <a:pt x="324" y="94"/>
                  </a:moveTo>
                  <a:lnTo>
                    <a:pt x="324" y="96"/>
                  </a:lnTo>
                  <a:lnTo>
                    <a:pt x="324" y="94"/>
                  </a:lnTo>
                  <a:lnTo>
                    <a:pt x="322" y="94"/>
                  </a:lnTo>
                  <a:lnTo>
                    <a:pt x="324" y="94"/>
                  </a:lnTo>
                  <a:lnTo>
                    <a:pt x="324" y="96"/>
                  </a:lnTo>
                  <a:lnTo>
                    <a:pt x="322" y="96"/>
                  </a:lnTo>
                  <a:lnTo>
                    <a:pt x="322" y="94"/>
                  </a:lnTo>
                  <a:lnTo>
                    <a:pt x="324" y="94"/>
                  </a:lnTo>
                  <a:close/>
                  <a:moveTo>
                    <a:pt x="326" y="94"/>
                  </a:moveTo>
                  <a:lnTo>
                    <a:pt x="324" y="94"/>
                  </a:lnTo>
                  <a:lnTo>
                    <a:pt x="326" y="94"/>
                  </a:lnTo>
                  <a:lnTo>
                    <a:pt x="324" y="94"/>
                  </a:lnTo>
                  <a:lnTo>
                    <a:pt x="326" y="94"/>
                  </a:lnTo>
                  <a:close/>
                  <a:moveTo>
                    <a:pt x="324" y="94"/>
                  </a:moveTo>
                  <a:lnTo>
                    <a:pt x="326" y="94"/>
                  </a:lnTo>
                  <a:lnTo>
                    <a:pt x="324" y="94"/>
                  </a:lnTo>
                  <a:close/>
                  <a:moveTo>
                    <a:pt x="324" y="94"/>
                  </a:moveTo>
                  <a:lnTo>
                    <a:pt x="324" y="96"/>
                  </a:lnTo>
                  <a:lnTo>
                    <a:pt x="324" y="94"/>
                  </a:lnTo>
                  <a:lnTo>
                    <a:pt x="324" y="96"/>
                  </a:lnTo>
                  <a:lnTo>
                    <a:pt x="324" y="94"/>
                  </a:lnTo>
                  <a:close/>
                  <a:moveTo>
                    <a:pt x="324" y="94"/>
                  </a:moveTo>
                  <a:lnTo>
                    <a:pt x="324" y="96"/>
                  </a:lnTo>
                  <a:lnTo>
                    <a:pt x="324" y="94"/>
                  </a:lnTo>
                  <a:close/>
                  <a:moveTo>
                    <a:pt x="324" y="96"/>
                  </a:moveTo>
                  <a:lnTo>
                    <a:pt x="324" y="94"/>
                  </a:lnTo>
                  <a:lnTo>
                    <a:pt x="324" y="96"/>
                  </a:lnTo>
                  <a:close/>
                  <a:moveTo>
                    <a:pt x="324" y="96"/>
                  </a:moveTo>
                  <a:lnTo>
                    <a:pt x="324" y="94"/>
                  </a:lnTo>
                  <a:lnTo>
                    <a:pt x="324" y="96"/>
                  </a:lnTo>
                  <a:close/>
                  <a:moveTo>
                    <a:pt x="324" y="96"/>
                  </a:moveTo>
                  <a:lnTo>
                    <a:pt x="322" y="96"/>
                  </a:lnTo>
                  <a:lnTo>
                    <a:pt x="324" y="96"/>
                  </a:lnTo>
                  <a:lnTo>
                    <a:pt x="322" y="96"/>
                  </a:lnTo>
                  <a:lnTo>
                    <a:pt x="324" y="96"/>
                  </a:lnTo>
                  <a:close/>
                  <a:moveTo>
                    <a:pt x="324" y="96"/>
                  </a:moveTo>
                  <a:lnTo>
                    <a:pt x="322" y="96"/>
                  </a:lnTo>
                  <a:lnTo>
                    <a:pt x="324" y="96"/>
                  </a:lnTo>
                  <a:close/>
                  <a:moveTo>
                    <a:pt x="324" y="96"/>
                  </a:moveTo>
                  <a:lnTo>
                    <a:pt x="324" y="98"/>
                  </a:lnTo>
                  <a:lnTo>
                    <a:pt x="324" y="96"/>
                  </a:lnTo>
                  <a:close/>
                  <a:moveTo>
                    <a:pt x="322" y="96"/>
                  </a:moveTo>
                  <a:lnTo>
                    <a:pt x="322" y="98"/>
                  </a:lnTo>
                  <a:lnTo>
                    <a:pt x="322" y="96"/>
                  </a:lnTo>
                  <a:close/>
                  <a:moveTo>
                    <a:pt x="322" y="98"/>
                  </a:moveTo>
                  <a:lnTo>
                    <a:pt x="324" y="98"/>
                  </a:lnTo>
                  <a:lnTo>
                    <a:pt x="322" y="98"/>
                  </a:lnTo>
                  <a:close/>
                  <a:moveTo>
                    <a:pt x="320" y="98"/>
                  </a:moveTo>
                  <a:lnTo>
                    <a:pt x="322" y="98"/>
                  </a:lnTo>
                  <a:lnTo>
                    <a:pt x="320" y="98"/>
                  </a:lnTo>
                  <a:close/>
                  <a:moveTo>
                    <a:pt x="322" y="100"/>
                  </a:moveTo>
                  <a:lnTo>
                    <a:pt x="320" y="100"/>
                  </a:lnTo>
                  <a:lnTo>
                    <a:pt x="322" y="100"/>
                  </a:lnTo>
                  <a:close/>
                  <a:moveTo>
                    <a:pt x="320" y="100"/>
                  </a:moveTo>
                  <a:lnTo>
                    <a:pt x="322" y="100"/>
                  </a:lnTo>
                  <a:lnTo>
                    <a:pt x="320" y="100"/>
                  </a:lnTo>
                  <a:close/>
                  <a:moveTo>
                    <a:pt x="308" y="108"/>
                  </a:moveTo>
                  <a:lnTo>
                    <a:pt x="308" y="110"/>
                  </a:lnTo>
                  <a:lnTo>
                    <a:pt x="308" y="108"/>
                  </a:lnTo>
                  <a:close/>
                  <a:moveTo>
                    <a:pt x="310" y="110"/>
                  </a:moveTo>
                  <a:lnTo>
                    <a:pt x="308" y="110"/>
                  </a:lnTo>
                  <a:lnTo>
                    <a:pt x="310" y="110"/>
                  </a:lnTo>
                  <a:close/>
                  <a:moveTo>
                    <a:pt x="328" y="120"/>
                  </a:moveTo>
                  <a:lnTo>
                    <a:pt x="328" y="122"/>
                  </a:lnTo>
                  <a:lnTo>
                    <a:pt x="328" y="120"/>
                  </a:lnTo>
                  <a:lnTo>
                    <a:pt x="328" y="122"/>
                  </a:lnTo>
                  <a:lnTo>
                    <a:pt x="328" y="120"/>
                  </a:lnTo>
                  <a:lnTo>
                    <a:pt x="326" y="120"/>
                  </a:lnTo>
                  <a:lnTo>
                    <a:pt x="328" y="120"/>
                  </a:lnTo>
                  <a:lnTo>
                    <a:pt x="326" y="120"/>
                  </a:lnTo>
                  <a:lnTo>
                    <a:pt x="328" y="120"/>
                  </a:lnTo>
                  <a:close/>
                  <a:moveTo>
                    <a:pt x="326" y="120"/>
                  </a:moveTo>
                  <a:lnTo>
                    <a:pt x="326" y="122"/>
                  </a:lnTo>
                  <a:lnTo>
                    <a:pt x="326" y="120"/>
                  </a:lnTo>
                  <a:lnTo>
                    <a:pt x="326" y="122"/>
                  </a:lnTo>
                  <a:lnTo>
                    <a:pt x="326" y="120"/>
                  </a:lnTo>
                  <a:lnTo>
                    <a:pt x="326" y="122"/>
                  </a:lnTo>
                  <a:lnTo>
                    <a:pt x="326" y="120"/>
                  </a:lnTo>
                  <a:close/>
                  <a:moveTo>
                    <a:pt x="328" y="120"/>
                  </a:moveTo>
                  <a:lnTo>
                    <a:pt x="326" y="122"/>
                  </a:lnTo>
                  <a:lnTo>
                    <a:pt x="328" y="122"/>
                  </a:lnTo>
                  <a:lnTo>
                    <a:pt x="326" y="122"/>
                  </a:lnTo>
                  <a:lnTo>
                    <a:pt x="328" y="122"/>
                  </a:lnTo>
                  <a:lnTo>
                    <a:pt x="326" y="122"/>
                  </a:lnTo>
                  <a:lnTo>
                    <a:pt x="328" y="122"/>
                  </a:lnTo>
                  <a:lnTo>
                    <a:pt x="326" y="122"/>
                  </a:lnTo>
                  <a:lnTo>
                    <a:pt x="326" y="120"/>
                  </a:lnTo>
                  <a:lnTo>
                    <a:pt x="328" y="120"/>
                  </a:lnTo>
                  <a:close/>
                  <a:moveTo>
                    <a:pt x="328" y="122"/>
                  </a:moveTo>
                  <a:lnTo>
                    <a:pt x="328" y="124"/>
                  </a:lnTo>
                  <a:lnTo>
                    <a:pt x="328" y="122"/>
                  </a:lnTo>
                  <a:lnTo>
                    <a:pt x="328" y="124"/>
                  </a:lnTo>
                  <a:lnTo>
                    <a:pt x="328" y="122"/>
                  </a:lnTo>
                  <a:lnTo>
                    <a:pt x="328" y="124"/>
                  </a:lnTo>
                  <a:lnTo>
                    <a:pt x="328" y="122"/>
                  </a:lnTo>
                  <a:lnTo>
                    <a:pt x="328" y="124"/>
                  </a:lnTo>
                  <a:lnTo>
                    <a:pt x="328" y="122"/>
                  </a:lnTo>
                  <a:close/>
                  <a:moveTo>
                    <a:pt x="328" y="124"/>
                  </a:moveTo>
                  <a:lnTo>
                    <a:pt x="326" y="124"/>
                  </a:lnTo>
                  <a:lnTo>
                    <a:pt x="328" y="124"/>
                  </a:lnTo>
                  <a:close/>
                  <a:moveTo>
                    <a:pt x="330" y="124"/>
                  </a:moveTo>
                  <a:lnTo>
                    <a:pt x="328" y="124"/>
                  </a:lnTo>
                  <a:lnTo>
                    <a:pt x="330" y="124"/>
                  </a:lnTo>
                  <a:lnTo>
                    <a:pt x="328" y="124"/>
                  </a:lnTo>
                  <a:lnTo>
                    <a:pt x="330" y="124"/>
                  </a:lnTo>
                  <a:close/>
                  <a:moveTo>
                    <a:pt x="330" y="126"/>
                  </a:moveTo>
                  <a:lnTo>
                    <a:pt x="328" y="126"/>
                  </a:lnTo>
                  <a:lnTo>
                    <a:pt x="328" y="124"/>
                  </a:lnTo>
                  <a:lnTo>
                    <a:pt x="330" y="124"/>
                  </a:lnTo>
                  <a:lnTo>
                    <a:pt x="330" y="126"/>
                  </a:lnTo>
                  <a:close/>
                  <a:moveTo>
                    <a:pt x="328" y="126"/>
                  </a:moveTo>
                  <a:lnTo>
                    <a:pt x="328" y="128"/>
                  </a:lnTo>
                  <a:lnTo>
                    <a:pt x="326" y="128"/>
                  </a:lnTo>
                  <a:lnTo>
                    <a:pt x="326" y="126"/>
                  </a:lnTo>
                  <a:lnTo>
                    <a:pt x="326" y="128"/>
                  </a:lnTo>
                  <a:lnTo>
                    <a:pt x="328" y="128"/>
                  </a:lnTo>
                  <a:lnTo>
                    <a:pt x="328" y="126"/>
                  </a:lnTo>
                  <a:lnTo>
                    <a:pt x="328" y="128"/>
                  </a:lnTo>
                  <a:lnTo>
                    <a:pt x="328" y="126"/>
                  </a:lnTo>
                  <a:lnTo>
                    <a:pt x="328" y="128"/>
                  </a:lnTo>
                  <a:lnTo>
                    <a:pt x="328" y="126"/>
                  </a:lnTo>
                  <a:lnTo>
                    <a:pt x="326" y="126"/>
                  </a:lnTo>
                  <a:lnTo>
                    <a:pt x="328" y="126"/>
                  </a:lnTo>
                  <a:close/>
                  <a:moveTo>
                    <a:pt x="330" y="126"/>
                  </a:moveTo>
                  <a:lnTo>
                    <a:pt x="332" y="126"/>
                  </a:lnTo>
                  <a:lnTo>
                    <a:pt x="330" y="126"/>
                  </a:lnTo>
                  <a:close/>
                  <a:moveTo>
                    <a:pt x="330" y="126"/>
                  </a:moveTo>
                  <a:lnTo>
                    <a:pt x="332" y="126"/>
                  </a:lnTo>
                  <a:lnTo>
                    <a:pt x="330" y="126"/>
                  </a:lnTo>
                  <a:lnTo>
                    <a:pt x="332" y="126"/>
                  </a:lnTo>
                  <a:lnTo>
                    <a:pt x="330" y="126"/>
                  </a:lnTo>
                  <a:close/>
                  <a:moveTo>
                    <a:pt x="330" y="126"/>
                  </a:moveTo>
                  <a:lnTo>
                    <a:pt x="330" y="128"/>
                  </a:lnTo>
                  <a:lnTo>
                    <a:pt x="328" y="128"/>
                  </a:lnTo>
                  <a:lnTo>
                    <a:pt x="328" y="126"/>
                  </a:lnTo>
                  <a:lnTo>
                    <a:pt x="330" y="126"/>
                  </a:lnTo>
                  <a:lnTo>
                    <a:pt x="328" y="126"/>
                  </a:lnTo>
                  <a:lnTo>
                    <a:pt x="330" y="126"/>
                  </a:lnTo>
                  <a:close/>
                  <a:moveTo>
                    <a:pt x="328" y="126"/>
                  </a:moveTo>
                  <a:lnTo>
                    <a:pt x="328" y="128"/>
                  </a:lnTo>
                  <a:lnTo>
                    <a:pt x="328" y="126"/>
                  </a:lnTo>
                  <a:close/>
                  <a:moveTo>
                    <a:pt x="328" y="128"/>
                  </a:moveTo>
                  <a:lnTo>
                    <a:pt x="328" y="126"/>
                  </a:lnTo>
                  <a:lnTo>
                    <a:pt x="328" y="128"/>
                  </a:lnTo>
                  <a:close/>
                  <a:moveTo>
                    <a:pt x="328" y="128"/>
                  </a:moveTo>
                  <a:lnTo>
                    <a:pt x="328" y="126"/>
                  </a:lnTo>
                  <a:lnTo>
                    <a:pt x="328" y="128"/>
                  </a:lnTo>
                  <a:close/>
                  <a:moveTo>
                    <a:pt x="332" y="126"/>
                  </a:moveTo>
                  <a:lnTo>
                    <a:pt x="330" y="126"/>
                  </a:lnTo>
                  <a:lnTo>
                    <a:pt x="332" y="126"/>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41" name="Freeform 3783">
              <a:extLst>
                <a:ext uri="{FF2B5EF4-FFF2-40B4-BE49-F238E27FC236}">
                  <a16:creationId xmlns:a16="http://schemas.microsoft.com/office/drawing/2014/main" id="{08A14A2B-0EF5-A8A6-890D-064558825C75}"/>
                </a:ext>
              </a:extLst>
            </p:cNvPr>
            <p:cNvSpPr>
              <a:spLocks noEditPoints="1"/>
            </p:cNvSpPr>
            <p:nvPr/>
          </p:nvSpPr>
          <p:spPr bwMode="auto">
            <a:xfrm rot="21201035">
              <a:off x="5728179" y="3089149"/>
              <a:ext cx="380356" cy="175613"/>
            </a:xfrm>
            <a:custGeom>
              <a:avLst/>
              <a:gdLst>
                <a:gd name="T0" fmla="*/ 158 w 192"/>
                <a:gd name="T1" fmla="*/ 90 h 94"/>
                <a:gd name="T2" fmla="*/ 158 w 192"/>
                <a:gd name="T3" fmla="*/ 88 h 94"/>
                <a:gd name="T4" fmla="*/ 188 w 192"/>
                <a:gd name="T5" fmla="*/ 80 h 94"/>
                <a:gd name="T6" fmla="*/ 192 w 192"/>
                <a:gd name="T7" fmla="*/ 64 h 94"/>
                <a:gd name="T8" fmla="*/ 136 w 192"/>
                <a:gd name="T9" fmla="*/ 44 h 94"/>
                <a:gd name="T10" fmla="*/ 132 w 192"/>
                <a:gd name="T11" fmla="*/ 44 h 94"/>
                <a:gd name="T12" fmla="*/ 150 w 192"/>
                <a:gd name="T13" fmla="*/ 10 h 94"/>
                <a:gd name="T14" fmla="*/ 166 w 192"/>
                <a:gd name="T15" fmla="*/ 62 h 94"/>
                <a:gd name="T16" fmla="*/ 188 w 192"/>
                <a:gd name="T17" fmla="*/ 60 h 94"/>
                <a:gd name="T18" fmla="*/ 190 w 192"/>
                <a:gd name="T19" fmla="*/ 68 h 94"/>
                <a:gd name="T20" fmla="*/ 186 w 192"/>
                <a:gd name="T21" fmla="*/ 78 h 94"/>
                <a:gd name="T22" fmla="*/ 172 w 192"/>
                <a:gd name="T23" fmla="*/ 84 h 94"/>
                <a:gd name="T24" fmla="*/ 166 w 192"/>
                <a:gd name="T25" fmla="*/ 90 h 94"/>
                <a:gd name="T26" fmla="*/ 166 w 192"/>
                <a:gd name="T27" fmla="*/ 86 h 94"/>
                <a:gd name="T28" fmla="*/ 166 w 192"/>
                <a:gd name="T29" fmla="*/ 80 h 94"/>
                <a:gd name="T30" fmla="*/ 166 w 192"/>
                <a:gd name="T31" fmla="*/ 74 h 94"/>
                <a:gd name="T32" fmla="*/ 154 w 192"/>
                <a:gd name="T33" fmla="*/ 68 h 94"/>
                <a:gd name="T34" fmla="*/ 150 w 192"/>
                <a:gd name="T35" fmla="*/ 74 h 94"/>
                <a:gd name="T36" fmla="*/ 144 w 192"/>
                <a:gd name="T37" fmla="*/ 72 h 94"/>
                <a:gd name="T38" fmla="*/ 146 w 192"/>
                <a:gd name="T39" fmla="*/ 64 h 94"/>
                <a:gd name="T40" fmla="*/ 142 w 192"/>
                <a:gd name="T41" fmla="*/ 62 h 94"/>
                <a:gd name="T42" fmla="*/ 146 w 192"/>
                <a:gd name="T43" fmla="*/ 58 h 94"/>
                <a:gd name="T44" fmla="*/ 152 w 192"/>
                <a:gd name="T45" fmla="*/ 58 h 94"/>
                <a:gd name="T46" fmla="*/ 146 w 192"/>
                <a:gd name="T47" fmla="*/ 56 h 94"/>
                <a:gd name="T48" fmla="*/ 146 w 192"/>
                <a:gd name="T49" fmla="*/ 54 h 94"/>
                <a:gd name="T50" fmla="*/ 140 w 192"/>
                <a:gd name="T51" fmla="*/ 54 h 94"/>
                <a:gd name="T52" fmla="*/ 138 w 192"/>
                <a:gd name="T53" fmla="*/ 54 h 94"/>
                <a:gd name="T54" fmla="*/ 136 w 192"/>
                <a:gd name="T55" fmla="*/ 54 h 94"/>
                <a:gd name="T56" fmla="*/ 146 w 192"/>
                <a:gd name="T57" fmla="*/ 50 h 94"/>
                <a:gd name="T58" fmla="*/ 142 w 192"/>
                <a:gd name="T59" fmla="*/ 44 h 94"/>
                <a:gd name="T60" fmla="*/ 138 w 192"/>
                <a:gd name="T61" fmla="*/ 42 h 94"/>
                <a:gd name="T62" fmla="*/ 140 w 192"/>
                <a:gd name="T63" fmla="*/ 30 h 94"/>
                <a:gd name="T64" fmla="*/ 134 w 192"/>
                <a:gd name="T65" fmla="*/ 34 h 94"/>
                <a:gd name="T66" fmla="*/ 134 w 192"/>
                <a:gd name="T67" fmla="*/ 22 h 94"/>
                <a:gd name="T68" fmla="*/ 148 w 192"/>
                <a:gd name="T69" fmla="*/ 18 h 94"/>
                <a:gd name="T70" fmla="*/ 146 w 192"/>
                <a:gd name="T71" fmla="*/ 8 h 94"/>
                <a:gd name="T72" fmla="*/ 136 w 192"/>
                <a:gd name="T73" fmla="*/ 10 h 94"/>
                <a:gd name="T74" fmla="*/ 70 w 192"/>
                <a:gd name="T75" fmla="*/ 16 h 94"/>
                <a:gd name="T76" fmla="*/ 134 w 192"/>
                <a:gd name="T77" fmla="*/ 10 h 94"/>
                <a:gd name="T78" fmla="*/ 132 w 192"/>
                <a:gd name="T79" fmla="*/ 16 h 94"/>
                <a:gd name="T80" fmla="*/ 128 w 192"/>
                <a:gd name="T81" fmla="*/ 22 h 94"/>
                <a:gd name="T82" fmla="*/ 126 w 192"/>
                <a:gd name="T83" fmla="*/ 30 h 94"/>
                <a:gd name="T84" fmla="*/ 124 w 192"/>
                <a:gd name="T85" fmla="*/ 32 h 94"/>
                <a:gd name="T86" fmla="*/ 122 w 192"/>
                <a:gd name="T87" fmla="*/ 36 h 94"/>
                <a:gd name="T88" fmla="*/ 128 w 192"/>
                <a:gd name="T89" fmla="*/ 42 h 94"/>
                <a:gd name="T90" fmla="*/ 126 w 192"/>
                <a:gd name="T91" fmla="*/ 46 h 94"/>
                <a:gd name="T92" fmla="*/ 124 w 192"/>
                <a:gd name="T93" fmla="*/ 46 h 94"/>
                <a:gd name="T94" fmla="*/ 128 w 192"/>
                <a:gd name="T95" fmla="*/ 52 h 94"/>
                <a:gd name="T96" fmla="*/ 138 w 192"/>
                <a:gd name="T97" fmla="*/ 76 h 94"/>
                <a:gd name="T98" fmla="*/ 130 w 192"/>
                <a:gd name="T99" fmla="*/ 72 h 94"/>
                <a:gd name="T100" fmla="*/ 138 w 192"/>
                <a:gd name="T101" fmla="*/ 80 h 94"/>
                <a:gd name="T102" fmla="*/ 140 w 192"/>
                <a:gd name="T103" fmla="*/ 84 h 94"/>
                <a:gd name="T104" fmla="*/ 134 w 192"/>
                <a:gd name="T105" fmla="*/ 84 h 94"/>
                <a:gd name="T106" fmla="*/ 122 w 192"/>
                <a:gd name="T107" fmla="*/ 82 h 94"/>
                <a:gd name="T108" fmla="*/ 118 w 192"/>
                <a:gd name="T109" fmla="*/ 82 h 94"/>
                <a:gd name="T110" fmla="*/ 110 w 192"/>
                <a:gd name="T111" fmla="*/ 80 h 94"/>
                <a:gd name="T112" fmla="*/ 106 w 192"/>
                <a:gd name="T113" fmla="*/ 66 h 94"/>
                <a:gd name="T114" fmla="*/ 88 w 192"/>
                <a:gd name="T115" fmla="*/ 48 h 94"/>
                <a:gd name="T116" fmla="*/ 66 w 192"/>
                <a:gd name="T117" fmla="*/ 26 h 94"/>
                <a:gd name="T118" fmla="*/ 42 w 192"/>
                <a:gd name="T119" fmla="*/ 34 h 94"/>
                <a:gd name="T120" fmla="*/ 16 w 192"/>
                <a:gd name="T121" fmla="*/ 48 h 94"/>
                <a:gd name="T122" fmla="*/ 18 w 192"/>
                <a:gd name="T123" fmla="*/ 2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94">
                  <a:moveTo>
                    <a:pt x="166" y="94"/>
                  </a:moveTo>
                  <a:lnTo>
                    <a:pt x="166" y="92"/>
                  </a:lnTo>
                  <a:lnTo>
                    <a:pt x="166" y="94"/>
                  </a:lnTo>
                  <a:close/>
                  <a:moveTo>
                    <a:pt x="162" y="92"/>
                  </a:moveTo>
                  <a:lnTo>
                    <a:pt x="160" y="92"/>
                  </a:lnTo>
                  <a:lnTo>
                    <a:pt x="162" y="92"/>
                  </a:lnTo>
                  <a:close/>
                  <a:moveTo>
                    <a:pt x="158" y="92"/>
                  </a:moveTo>
                  <a:lnTo>
                    <a:pt x="160" y="92"/>
                  </a:lnTo>
                  <a:lnTo>
                    <a:pt x="160" y="94"/>
                  </a:lnTo>
                  <a:lnTo>
                    <a:pt x="158" y="92"/>
                  </a:lnTo>
                  <a:close/>
                  <a:moveTo>
                    <a:pt x="160" y="92"/>
                  </a:moveTo>
                  <a:lnTo>
                    <a:pt x="160" y="90"/>
                  </a:lnTo>
                  <a:lnTo>
                    <a:pt x="160" y="92"/>
                  </a:lnTo>
                  <a:close/>
                  <a:moveTo>
                    <a:pt x="160" y="90"/>
                  </a:moveTo>
                  <a:lnTo>
                    <a:pt x="160" y="92"/>
                  </a:lnTo>
                  <a:lnTo>
                    <a:pt x="160" y="90"/>
                  </a:lnTo>
                  <a:lnTo>
                    <a:pt x="160" y="92"/>
                  </a:lnTo>
                  <a:lnTo>
                    <a:pt x="160" y="90"/>
                  </a:lnTo>
                  <a:close/>
                  <a:moveTo>
                    <a:pt x="160" y="90"/>
                  </a:moveTo>
                  <a:lnTo>
                    <a:pt x="160" y="92"/>
                  </a:lnTo>
                  <a:lnTo>
                    <a:pt x="162" y="92"/>
                  </a:lnTo>
                  <a:lnTo>
                    <a:pt x="160" y="92"/>
                  </a:lnTo>
                  <a:lnTo>
                    <a:pt x="160" y="90"/>
                  </a:lnTo>
                  <a:close/>
                  <a:moveTo>
                    <a:pt x="158" y="90"/>
                  </a:moveTo>
                  <a:lnTo>
                    <a:pt x="160" y="90"/>
                  </a:lnTo>
                  <a:lnTo>
                    <a:pt x="160" y="92"/>
                  </a:lnTo>
                  <a:lnTo>
                    <a:pt x="158" y="92"/>
                  </a:lnTo>
                  <a:lnTo>
                    <a:pt x="160" y="92"/>
                  </a:lnTo>
                  <a:lnTo>
                    <a:pt x="158" y="92"/>
                  </a:lnTo>
                  <a:lnTo>
                    <a:pt x="158" y="90"/>
                  </a:lnTo>
                  <a:close/>
                  <a:moveTo>
                    <a:pt x="158" y="90"/>
                  </a:moveTo>
                  <a:lnTo>
                    <a:pt x="160" y="90"/>
                  </a:lnTo>
                  <a:lnTo>
                    <a:pt x="158" y="90"/>
                  </a:lnTo>
                  <a:lnTo>
                    <a:pt x="160" y="90"/>
                  </a:lnTo>
                  <a:lnTo>
                    <a:pt x="158" y="90"/>
                  </a:lnTo>
                  <a:close/>
                  <a:moveTo>
                    <a:pt x="162" y="90"/>
                  </a:moveTo>
                  <a:lnTo>
                    <a:pt x="162" y="88"/>
                  </a:lnTo>
                  <a:lnTo>
                    <a:pt x="162" y="90"/>
                  </a:lnTo>
                  <a:close/>
                  <a:moveTo>
                    <a:pt x="162" y="88"/>
                  </a:moveTo>
                  <a:lnTo>
                    <a:pt x="160" y="88"/>
                  </a:lnTo>
                  <a:lnTo>
                    <a:pt x="162" y="88"/>
                  </a:lnTo>
                  <a:close/>
                  <a:moveTo>
                    <a:pt x="158" y="88"/>
                  </a:moveTo>
                  <a:lnTo>
                    <a:pt x="160" y="88"/>
                  </a:lnTo>
                  <a:lnTo>
                    <a:pt x="158" y="88"/>
                  </a:lnTo>
                  <a:lnTo>
                    <a:pt x="160" y="88"/>
                  </a:lnTo>
                  <a:lnTo>
                    <a:pt x="160" y="90"/>
                  </a:lnTo>
                  <a:lnTo>
                    <a:pt x="160" y="88"/>
                  </a:lnTo>
                  <a:lnTo>
                    <a:pt x="158" y="88"/>
                  </a:lnTo>
                  <a:lnTo>
                    <a:pt x="160" y="88"/>
                  </a:lnTo>
                  <a:lnTo>
                    <a:pt x="160" y="90"/>
                  </a:lnTo>
                  <a:lnTo>
                    <a:pt x="162" y="90"/>
                  </a:lnTo>
                  <a:lnTo>
                    <a:pt x="160" y="90"/>
                  </a:lnTo>
                  <a:lnTo>
                    <a:pt x="162" y="90"/>
                  </a:lnTo>
                  <a:lnTo>
                    <a:pt x="160" y="90"/>
                  </a:lnTo>
                  <a:lnTo>
                    <a:pt x="162" y="90"/>
                  </a:lnTo>
                  <a:lnTo>
                    <a:pt x="160" y="90"/>
                  </a:lnTo>
                  <a:lnTo>
                    <a:pt x="162" y="90"/>
                  </a:lnTo>
                  <a:lnTo>
                    <a:pt x="160" y="90"/>
                  </a:lnTo>
                  <a:lnTo>
                    <a:pt x="160" y="92"/>
                  </a:lnTo>
                  <a:lnTo>
                    <a:pt x="160" y="90"/>
                  </a:lnTo>
                  <a:lnTo>
                    <a:pt x="160" y="88"/>
                  </a:lnTo>
                  <a:lnTo>
                    <a:pt x="160" y="90"/>
                  </a:lnTo>
                  <a:lnTo>
                    <a:pt x="160" y="88"/>
                  </a:lnTo>
                  <a:lnTo>
                    <a:pt x="158" y="88"/>
                  </a:lnTo>
                  <a:lnTo>
                    <a:pt x="160" y="88"/>
                  </a:lnTo>
                  <a:lnTo>
                    <a:pt x="160" y="90"/>
                  </a:lnTo>
                  <a:lnTo>
                    <a:pt x="158" y="90"/>
                  </a:lnTo>
                  <a:lnTo>
                    <a:pt x="158" y="88"/>
                  </a:lnTo>
                  <a:close/>
                  <a:moveTo>
                    <a:pt x="160" y="88"/>
                  </a:moveTo>
                  <a:lnTo>
                    <a:pt x="158" y="88"/>
                  </a:lnTo>
                  <a:lnTo>
                    <a:pt x="160" y="88"/>
                  </a:lnTo>
                  <a:close/>
                  <a:moveTo>
                    <a:pt x="186" y="78"/>
                  </a:moveTo>
                  <a:lnTo>
                    <a:pt x="186" y="80"/>
                  </a:lnTo>
                  <a:lnTo>
                    <a:pt x="186" y="78"/>
                  </a:lnTo>
                  <a:lnTo>
                    <a:pt x="186" y="80"/>
                  </a:lnTo>
                  <a:lnTo>
                    <a:pt x="186" y="78"/>
                  </a:lnTo>
                  <a:close/>
                  <a:moveTo>
                    <a:pt x="188" y="78"/>
                  </a:moveTo>
                  <a:lnTo>
                    <a:pt x="186" y="78"/>
                  </a:lnTo>
                  <a:lnTo>
                    <a:pt x="188" y="78"/>
                  </a:lnTo>
                  <a:close/>
                  <a:moveTo>
                    <a:pt x="186" y="78"/>
                  </a:moveTo>
                  <a:lnTo>
                    <a:pt x="186" y="76"/>
                  </a:lnTo>
                  <a:lnTo>
                    <a:pt x="186" y="78"/>
                  </a:lnTo>
                  <a:close/>
                  <a:moveTo>
                    <a:pt x="190" y="68"/>
                  </a:moveTo>
                  <a:lnTo>
                    <a:pt x="192" y="68"/>
                  </a:lnTo>
                  <a:lnTo>
                    <a:pt x="190" y="68"/>
                  </a:lnTo>
                  <a:close/>
                  <a:moveTo>
                    <a:pt x="190" y="66"/>
                  </a:moveTo>
                  <a:lnTo>
                    <a:pt x="188" y="66"/>
                  </a:lnTo>
                  <a:lnTo>
                    <a:pt x="190" y="66"/>
                  </a:lnTo>
                  <a:lnTo>
                    <a:pt x="190" y="68"/>
                  </a:lnTo>
                  <a:lnTo>
                    <a:pt x="188" y="68"/>
                  </a:lnTo>
                  <a:lnTo>
                    <a:pt x="188" y="66"/>
                  </a:lnTo>
                  <a:lnTo>
                    <a:pt x="190" y="66"/>
                  </a:lnTo>
                  <a:close/>
                  <a:moveTo>
                    <a:pt x="192" y="62"/>
                  </a:moveTo>
                  <a:lnTo>
                    <a:pt x="192" y="64"/>
                  </a:lnTo>
                  <a:lnTo>
                    <a:pt x="192" y="66"/>
                  </a:lnTo>
                  <a:lnTo>
                    <a:pt x="192" y="68"/>
                  </a:lnTo>
                  <a:lnTo>
                    <a:pt x="192" y="70"/>
                  </a:lnTo>
                  <a:lnTo>
                    <a:pt x="192" y="72"/>
                  </a:lnTo>
                  <a:lnTo>
                    <a:pt x="192" y="74"/>
                  </a:lnTo>
                  <a:lnTo>
                    <a:pt x="192" y="76"/>
                  </a:lnTo>
                  <a:lnTo>
                    <a:pt x="190" y="76"/>
                  </a:lnTo>
                  <a:lnTo>
                    <a:pt x="190" y="78"/>
                  </a:lnTo>
                  <a:lnTo>
                    <a:pt x="190" y="80"/>
                  </a:lnTo>
                  <a:lnTo>
                    <a:pt x="190" y="82"/>
                  </a:lnTo>
                  <a:lnTo>
                    <a:pt x="188" y="80"/>
                  </a:lnTo>
                  <a:lnTo>
                    <a:pt x="190" y="80"/>
                  </a:lnTo>
                  <a:lnTo>
                    <a:pt x="188" y="80"/>
                  </a:lnTo>
                  <a:lnTo>
                    <a:pt x="190" y="80"/>
                  </a:lnTo>
                  <a:lnTo>
                    <a:pt x="188" y="80"/>
                  </a:lnTo>
                  <a:lnTo>
                    <a:pt x="190" y="80"/>
                  </a:lnTo>
                  <a:lnTo>
                    <a:pt x="190" y="78"/>
                  </a:lnTo>
                  <a:lnTo>
                    <a:pt x="188" y="78"/>
                  </a:lnTo>
                  <a:lnTo>
                    <a:pt x="190" y="78"/>
                  </a:lnTo>
                  <a:lnTo>
                    <a:pt x="190" y="76"/>
                  </a:lnTo>
                  <a:lnTo>
                    <a:pt x="190" y="74"/>
                  </a:lnTo>
                  <a:lnTo>
                    <a:pt x="190" y="72"/>
                  </a:lnTo>
                  <a:lnTo>
                    <a:pt x="190" y="70"/>
                  </a:lnTo>
                  <a:lnTo>
                    <a:pt x="190" y="72"/>
                  </a:lnTo>
                  <a:lnTo>
                    <a:pt x="190" y="70"/>
                  </a:lnTo>
                  <a:lnTo>
                    <a:pt x="192" y="70"/>
                  </a:lnTo>
                  <a:lnTo>
                    <a:pt x="190" y="70"/>
                  </a:lnTo>
                  <a:lnTo>
                    <a:pt x="192" y="70"/>
                  </a:lnTo>
                  <a:lnTo>
                    <a:pt x="190" y="70"/>
                  </a:lnTo>
                  <a:lnTo>
                    <a:pt x="192" y="70"/>
                  </a:lnTo>
                  <a:lnTo>
                    <a:pt x="190" y="70"/>
                  </a:lnTo>
                  <a:lnTo>
                    <a:pt x="192" y="70"/>
                  </a:lnTo>
                  <a:lnTo>
                    <a:pt x="190" y="70"/>
                  </a:lnTo>
                  <a:lnTo>
                    <a:pt x="192" y="70"/>
                  </a:lnTo>
                  <a:lnTo>
                    <a:pt x="190" y="70"/>
                  </a:lnTo>
                  <a:lnTo>
                    <a:pt x="190" y="68"/>
                  </a:lnTo>
                  <a:lnTo>
                    <a:pt x="190" y="70"/>
                  </a:lnTo>
                  <a:lnTo>
                    <a:pt x="190" y="68"/>
                  </a:lnTo>
                  <a:lnTo>
                    <a:pt x="192" y="68"/>
                  </a:lnTo>
                  <a:lnTo>
                    <a:pt x="190" y="68"/>
                  </a:lnTo>
                  <a:lnTo>
                    <a:pt x="192" y="68"/>
                  </a:lnTo>
                  <a:lnTo>
                    <a:pt x="190" y="68"/>
                  </a:lnTo>
                  <a:lnTo>
                    <a:pt x="192" y="66"/>
                  </a:lnTo>
                  <a:lnTo>
                    <a:pt x="192" y="64"/>
                  </a:lnTo>
                  <a:lnTo>
                    <a:pt x="192" y="66"/>
                  </a:lnTo>
                  <a:lnTo>
                    <a:pt x="192" y="64"/>
                  </a:lnTo>
                  <a:lnTo>
                    <a:pt x="192" y="62"/>
                  </a:lnTo>
                  <a:close/>
                  <a:moveTo>
                    <a:pt x="192" y="56"/>
                  </a:moveTo>
                  <a:lnTo>
                    <a:pt x="192" y="58"/>
                  </a:lnTo>
                  <a:lnTo>
                    <a:pt x="192" y="60"/>
                  </a:lnTo>
                  <a:lnTo>
                    <a:pt x="192" y="62"/>
                  </a:lnTo>
                  <a:lnTo>
                    <a:pt x="192" y="60"/>
                  </a:lnTo>
                  <a:lnTo>
                    <a:pt x="192" y="58"/>
                  </a:lnTo>
                  <a:lnTo>
                    <a:pt x="192" y="56"/>
                  </a:lnTo>
                  <a:lnTo>
                    <a:pt x="192" y="58"/>
                  </a:lnTo>
                  <a:lnTo>
                    <a:pt x="192" y="56"/>
                  </a:lnTo>
                  <a:lnTo>
                    <a:pt x="192" y="58"/>
                  </a:lnTo>
                  <a:lnTo>
                    <a:pt x="192" y="56"/>
                  </a:lnTo>
                  <a:lnTo>
                    <a:pt x="192" y="56"/>
                  </a:lnTo>
                  <a:lnTo>
                    <a:pt x="192" y="56"/>
                  </a:lnTo>
                  <a:close/>
                  <a:moveTo>
                    <a:pt x="136" y="56"/>
                  </a:moveTo>
                  <a:lnTo>
                    <a:pt x="136" y="56"/>
                  </a:lnTo>
                  <a:lnTo>
                    <a:pt x="138" y="56"/>
                  </a:lnTo>
                  <a:lnTo>
                    <a:pt x="136" y="58"/>
                  </a:lnTo>
                  <a:lnTo>
                    <a:pt x="136" y="56"/>
                  </a:lnTo>
                  <a:lnTo>
                    <a:pt x="136" y="56"/>
                  </a:lnTo>
                  <a:close/>
                  <a:moveTo>
                    <a:pt x="134" y="48"/>
                  </a:moveTo>
                  <a:lnTo>
                    <a:pt x="134" y="46"/>
                  </a:lnTo>
                  <a:lnTo>
                    <a:pt x="134" y="48"/>
                  </a:lnTo>
                  <a:close/>
                  <a:moveTo>
                    <a:pt x="136" y="44"/>
                  </a:moveTo>
                  <a:lnTo>
                    <a:pt x="136" y="46"/>
                  </a:lnTo>
                  <a:lnTo>
                    <a:pt x="136" y="44"/>
                  </a:lnTo>
                  <a:close/>
                  <a:moveTo>
                    <a:pt x="136" y="44"/>
                  </a:moveTo>
                  <a:lnTo>
                    <a:pt x="136" y="42"/>
                  </a:lnTo>
                  <a:lnTo>
                    <a:pt x="136" y="44"/>
                  </a:lnTo>
                  <a:close/>
                  <a:moveTo>
                    <a:pt x="134" y="40"/>
                  </a:moveTo>
                  <a:lnTo>
                    <a:pt x="134" y="42"/>
                  </a:lnTo>
                  <a:lnTo>
                    <a:pt x="136" y="42"/>
                  </a:lnTo>
                  <a:lnTo>
                    <a:pt x="134" y="42"/>
                  </a:lnTo>
                  <a:lnTo>
                    <a:pt x="136" y="42"/>
                  </a:lnTo>
                  <a:lnTo>
                    <a:pt x="136" y="44"/>
                  </a:lnTo>
                  <a:lnTo>
                    <a:pt x="138" y="44"/>
                  </a:lnTo>
                  <a:lnTo>
                    <a:pt x="136" y="44"/>
                  </a:lnTo>
                  <a:lnTo>
                    <a:pt x="138" y="44"/>
                  </a:lnTo>
                  <a:lnTo>
                    <a:pt x="138" y="46"/>
                  </a:lnTo>
                  <a:lnTo>
                    <a:pt x="138" y="44"/>
                  </a:lnTo>
                  <a:lnTo>
                    <a:pt x="136" y="46"/>
                  </a:lnTo>
                  <a:lnTo>
                    <a:pt x="138" y="46"/>
                  </a:lnTo>
                  <a:lnTo>
                    <a:pt x="136" y="46"/>
                  </a:lnTo>
                  <a:lnTo>
                    <a:pt x="136" y="44"/>
                  </a:lnTo>
                  <a:lnTo>
                    <a:pt x="136" y="46"/>
                  </a:lnTo>
                  <a:lnTo>
                    <a:pt x="134" y="46"/>
                  </a:lnTo>
                  <a:lnTo>
                    <a:pt x="134" y="44"/>
                  </a:lnTo>
                  <a:lnTo>
                    <a:pt x="134" y="42"/>
                  </a:lnTo>
                  <a:lnTo>
                    <a:pt x="134" y="44"/>
                  </a:lnTo>
                  <a:lnTo>
                    <a:pt x="134" y="42"/>
                  </a:lnTo>
                  <a:lnTo>
                    <a:pt x="134" y="44"/>
                  </a:lnTo>
                  <a:lnTo>
                    <a:pt x="132" y="44"/>
                  </a:lnTo>
                  <a:lnTo>
                    <a:pt x="134" y="44"/>
                  </a:lnTo>
                  <a:lnTo>
                    <a:pt x="132" y="44"/>
                  </a:lnTo>
                  <a:lnTo>
                    <a:pt x="134" y="44"/>
                  </a:lnTo>
                  <a:lnTo>
                    <a:pt x="134" y="46"/>
                  </a:lnTo>
                  <a:lnTo>
                    <a:pt x="134" y="48"/>
                  </a:lnTo>
                  <a:lnTo>
                    <a:pt x="134" y="50"/>
                  </a:lnTo>
                  <a:lnTo>
                    <a:pt x="134" y="48"/>
                  </a:lnTo>
                  <a:lnTo>
                    <a:pt x="134" y="50"/>
                  </a:lnTo>
                  <a:lnTo>
                    <a:pt x="134" y="48"/>
                  </a:lnTo>
                  <a:lnTo>
                    <a:pt x="134" y="50"/>
                  </a:lnTo>
                  <a:lnTo>
                    <a:pt x="132" y="50"/>
                  </a:lnTo>
                  <a:lnTo>
                    <a:pt x="134" y="50"/>
                  </a:lnTo>
                  <a:lnTo>
                    <a:pt x="134" y="48"/>
                  </a:lnTo>
                  <a:lnTo>
                    <a:pt x="132" y="48"/>
                  </a:lnTo>
                  <a:lnTo>
                    <a:pt x="134" y="48"/>
                  </a:lnTo>
                  <a:lnTo>
                    <a:pt x="132" y="48"/>
                  </a:lnTo>
                  <a:lnTo>
                    <a:pt x="132" y="46"/>
                  </a:lnTo>
                  <a:lnTo>
                    <a:pt x="132" y="44"/>
                  </a:lnTo>
                  <a:lnTo>
                    <a:pt x="134" y="44"/>
                  </a:lnTo>
                  <a:lnTo>
                    <a:pt x="132" y="44"/>
                  </a:lnTo>
                  <a:lnTo>
                    <a:pt x="134" y="42"/>
                  </a:lnTo>
                  <a:lnTo>
                    <a:pt x="134" y="44"/>
                  </a:lnTo>
                  <a:lnTo>
                    <a:pt x="134" y="42"/>
                  </a:lnTo>
                  <a:lnTo>
                    <a:pt x="132" y="42"/>
                  </a:lnTo>
                  <a:lnTo>
                    <a:pt x="132" y="44"/>
                  </a:lnTo>
                  <a:lnTo>
                    <a:pt x="132" y="42"/>
                  </a:lnTo>
                  <a:lnTo>
                    <a:pt x="134" y="42"/>
                  </a:lnTo>
                  <a:lnTo>
                    <a:pt x="132" y="42"/>
                  </a:lnTo>
                  <a:lnTo>
                    <a:pt x="134" y="42"/>
                  </a:lnTo>
                  <a:lnTo>
                    <a:pt x="134" y="40"/>
                  </a:lnTo>
                  <a:lnTo>
                    <a:pt x="132" y="40"/>
                  </a:lnTo>
                  <a:lnTo>
                    <a:pt x="134" y="40"/>
                  </a:lnTo>
                  <a:close/>
                  <a:moveTo>
                    <a:pt x="144" y="8"/>
                  </a:moveTo>
                  <a:lnTo>
                    <a:pt x="146" y="8"/>
                  </a:lnTo>
                  <a:lnTo>
                    <a:pt x="144" y="8"/>
                  </a:lnTo>
                  <a:lnTo>
                    <a:pt x="144" y="6"/>
                  </a:lnTo>
                  <a:lnTo>
                    <a:pt x="144" y="8"/>
                  </a:lnTo>
                  <a:close/>
                  <a:moveTo>
                    <a:pt x="132" y="4"/>
                  </a:moveTo>
                  <a:lnTo>
                    <a:pt x="132" y="2"/>
                  </a:lnTo>
                  <a:lnTo>
                    <a:pt x="134" y="2"/>
                  </a:lnTo>
                  <a:lnTo>
                    <a:pt x="136" y="2"/>
                  </a:lnTo>
                  <a:lnTo>
                    <a:pt x="138" y="2"/>
                  </a:lnTo>
                  <a:lnTo>
                    <a:pt x="140" y="2"/>
                  </a:lnTo>
                  <a:lnTo>
                    <a:pt x="140" y="0"/>
                  </a:lnTo>
                  <a:lnTo>
                    <a:pt x="142" y="0"/>
                  </a:lnTo>
                  <a:lnTo>
                    <a:pt x="144" y="0"/>
                  </a:lnTo>
                  <a:lnTo>
                    <a:pt x="146" y="0"/>
                  </a:lnTo>
                  <a:lnTo>
                    <a:pt x="146" y="2"/>
                  </a:lnTo>
                  <a:lnTo>
                    <a:pt x="146" y="4"/>
                  </a:lnTo>
                  <a:lnTo>
                    <a:pt x="148" y="6"/>
                  </a:lnTo>
                  <a:lnTo>
                    <a:pt x="148" y="8"/>
                  </a:lnTo>
                  <a:lnTo>
                    <a:pt x="148" y="8"/>
                  </a:lnTo>
                  <a:lnTo>
                    <a:pt x="150" y="10"/>
                  </a:lnTo>
                  <a:lnTo>
                    <a:pt x="150" y="12"/>
                  </a:lnTo>
                  <a:lnTo>
                    <a:pt x="150" y="14"/>
                  </a:lnTo>
                  <a:lnTo>
                    <a:pt x="150" y="16"/>
                  </a:lnTo>
                  <a:lnTo>
                    <a:pt x="152" y="16"/>
                  </a:lnTo>
                  <a:lnTo>
                    <a:pt x="152" y="18"/>
                  </a:lnTo>
                  <a:lnTo>
                    <a:pt x="152" y="20"/>
                  </a:lnTo>
                  <a:lnTo>
                    <a:pt x="152" y="22"/>
                  </a:lnTo>
                  <a:lnTo>
                    <a:pt x="154" y="22"/>
                  </a:lnTo>
                  <a:lnTo>
                    <a:pt x="154" y="24"/>
                  </a:lnTo>
                  <a:lnTo>
                    <a:pt x="154" y="26"/>
                  </a:lnTo>
                  <a:lnTo>
                    <a:pt x="154" y="28"/>
                  </a:lnTo>
                  <a:lnTo>
                    <a:pt x="156" y="28"/>
                  </a:lnTo>
                  <a:lnTo>
                    <a:pt x="156" y="30"/>
                  </a:lnTo>
                  <a:lnTo>
                    <a:pt x="156" y="32"/>
                  </a:lnTo>
                  <a:lnTo>
                    <a:pt x="156" y="34"/>
                  </a:lnTo>
                  <a:lnTo>
                    <a:pt x="158" y="34"/>
                  </a:lnTo>
                  <a:lnTo>
                    <a:pt x="158" y="36"/>
                  </a:lnTo>
                  <a:lnTo>
                    <a:pt x="158" y="38"/>
                  </a:lnTo>
                  <a:lnTo>
                    <a:pt x="158" y="40"/>
                  </a:lnTo>
                  <a:lnTo>
                    <a:pt x="160" y="40"/>
                  </a:lnTo>
                  <a:lnTo>
                    <a:pt x="160" y="42"/>
                  </a:lnTo>
                  <a:lnTo>
                    <a:pt x="160" y="44"/>
                  </a:lnTo>
                  <a:lnTo>
                    <a:pt x="160" y="46"/>
                  </a:lnTo>
                  <a:lnTo>
                    <a:pt x="162" y="46"/>
                  </a:lnTo>
                  <a:lnTo>
                    <a:pt x="162" y="48"/>
                  </a:lnTo>
                  <a:lnTo>
                    <a:pt x="162" y="50"/>
                  </a:lnTo>
                  <a:lnTo>
                    <a:pt x="162" y="52"/>
                  </a:lnTo>
                  <a:lnTo>
                    <a:pt x="164" y="52"/>
                  </a:lnTo>
                  <a:lnTo>
                    <a:pt x="164" y="54"/>
                  </a:lnTo>
                  <a:lnTo>
                    <a:pt x="164" y="56"/>
                  </a:lnTo>
                  <a:lnTo>
                    <a:pt x="164" y="56"/>
                  </a:lnTo>
                  <a:lnTo>
                    <a:pt x="166" y="56"/>
                  </a:lnTo>
                  <a:lnTo>
                    <a:pt x="166" y="58"/>
                  </a:lnTo>
                  <a:lnTo>
                    <a:pt x="166" y="60"/>
                  </a:lnTo>
                  <a:lnTo>
                    <a:pt x="166" y="62"/>
                  </a:lnTo>
                  <a:lnTo>
                    <a:pt x="168" y="62"/>
                  </a:lnTo>
                  <a:lnTo>
                    <a:pt x="168" y="62"/>
                  </a:lnTo>
                  <a:lnTo>
                    <a:pt x="168" y="60"/>
                  </a:lnTo>
                  <a:lnTo>
                    <a:pt x="170" y="60"/>
                  </a:lnTo>
                  <a:lnTo>
                    <a:pt x="172" y="60"/>
                  </a:lnTo>
                  <a:lnTo>
                    <a:pt x="174" y="60"/>
                  </a:lnTo>
                  <a:lnTo>
                    <a:pt x="176" y="60"/>
                  </a:lnTo>
                  <a:lnTo>
                    <a:pt x="176" y="58"/>
                  </a:lnTo>
                  <a:lnTo>
                    <a:pt x="178" y="58"/>
                  </a:lnTo>
                  <a:lnTo>
                    <a:pt x="180" y="58"/>
                  </a:lnTo>
                  <a:lnTo>
                    <a:pt x="182" y="58"/>
                  </a:lnTo>
                  <a:lnTo>
                    <a:pt x="184" y="58"/>
                  </a:lnTo>
                  <a:lnTo>
                    <a:pt x="186" y="56"/>
                  </a:lnTo>
                  <a:lnTo>
                    <a:pt x="188" y="56"/>
                  </a:lnTo>
                  <a:lnTo>
                    <a:pt x="190" y="56"/>
                  </a:lnTo>
                  <a:lnTo>
                    <a:pt x="188" y="56"/>
                  </a:lnTo>
                  <a:lnTo>
                    <a:pt x="190" y="56"/>
                  </a:lnTo>
                  <a:lnTo>
                    <a:pt x="190" y="58"/>
                  </a:lnTo>
                  <a:lnTo>
                    <a:pt x="188" y="58"/>
                  </a:lnTo>
                  <a:lnTo>
                    <a:pt x="190" y="58"/>
                  </a:lnTo>
                  <a:lnTo>
                    <a:pt x="190" y="56"/>
                  </a:lnTo>
                  <a:lnTo>
                    <a:pt x="190" y="58"/>
                  </a:lnTo>
                  <a:lnTo>
                    <a:pt x="190" y="56"/>
                  </a:lnTo>
                  <a:lnTo>
                    <a:pt x="190" y="58"/>
                  </a:lnTo>
                  <a:lnTo>
                    <a:pt x="190" y="60"/>
                  </a:lnTo>
                  <a:lnTo>
                    <a:pt x="190" y="58"/>
                  </a:lnTo>
                  <a:lnTo>
                    <a:pt x="188" y="58"/>
                  </a:lnTo>
                  <a:lnTo>
                    <a:pt x="186" y="58"/>
                  </a:lnTo>
                  <a:lnTo>
                    <a:pt x="188" y="58"/>
                  </a:lnTo>
                  <a:lnTo>
                    <a:pt x="186" y="58"/>
                  </a:lnTo>
                  <a:lnTo>
                    <a:pt x="186" y="60"/>
                  </a:lnTo>
                  <a:lnTo>
                    <a:pt x="188" y="58"/>
                  </a:lnTo>
                  <a:lnTo>
                    <a:pt x="188" y="60"/>
                  </a:lnTo>
                  <a:lnTo>
                    <a:pt x="188" y="58"/>
                  </a:lnTo>
                  <a:lnTo>
                    <a:pt x="188" y="60"/>
                  </a:lnTo>
                  <a:lnTo>
                    <a:pt x="188" y="58"/>
                  </a:lnTo>
                  <a:lnTo>
                    <a:pt x="188" y="60"/>
                  </a:lnTo>
                  <a:lnTo>
                    <a:pt x="188" y="58"/>
                  </a:lnTo>
                  <a:lnTo>
                    <a:pt x="188" y="60"/>
                  </a:lnTo>
                  <a:lnTo>
                    <a:pt x="188" y="58"/>
                  </a:lnTo>
                  <a:lnTo>
                    <a:pt x="188" y="60"/>
                  </a:lnTo>
                  <a:lnTo>
                    <a:pt x="190" y="60"/>
                  </a:lnTo>
                  <a:lnTo>
                    <a:pt x="190" y="58"/>
                  </a:lnTo>
                  <a:lnTo>
                    <a:pt x="190" y="60"/>
                  </a:lnTo>
                  <a:lnTo>
                    <a:pt x="188" y="60"/>
                  </a:lnTo>
                  <a:lnTo>
                    <a:pt x="190" y="60"/>
                  </a:lnTo>
                  <a:lnTo>
                    <a:pt x="190" y="62"/>
                  </a:lnTo>
                  <a:lnTo>
                    <a:pt x="188" y="62"/>
                  </a:lnTo>
                  <a:lnTo>
                    <a:pt x="190" y="62"/>
                  </a:lnTo>
                  <a:lnTo>
                    <a:pt x="190" y="60"/>
                  </a:lnTo>
                  <a:lnTo>
                    <a:pt x="192" y="60"/>
                  </a:lnTo>
                  <a:lnTo>
                    <a:pt x="190" y="60"/>
                  </a:lnTo>
                  <a:lnTo>
                    <a:pt x="192" y="60"/>
                  </a:lnTo>
                  <a:lnTo>
                    <a:pt x="192" y="62"/>
                  </a:lnTo>
                  <a:lnTo>
                    <a:pt x="192" y="64"/>
                  </a:lnTo>
                  <a:lnTo>
                    <a:pt x="190" y="64"/>
                  </a:lnTo>
                  <a:lnTo>
                    <a:pt x="192" y="64"/>
                  </a:lnTo>
                  <a:lnTo>
                    <a:pt x="190" y="64"/>
                  </a:lnTo>
                  <a:lnTo>
                    <a:pt x="192" y="64"/>
                  </a:lnTo>
                  <a:lnTo>
                    <a:pt x="190" y="64"/>
                  </a:lnTo>
                  <a:lnTo>
                    <a:pt x="192" y="64"/>
                  </a:lnTo>
                  <a:lnTo>
                    <a:pt x="190" y="64"/>
                  </a:lnTo>
                  <a:lnTo>
                    <a:pt x="190" y="66"/>
                  </a:lnTo>
                  <a:lnTo>
                    <a:pt x="190" y="68"/>
                  </a:lnTo>
                  <a:lnTo>
                    <a:pt x="190" y="70"/>
                  </a:lnTo>
                  <a:lnTo>
                    <a:pt x="190" y="68"/>
                  </a:lnTo>
                  <a:lnTo>
                    <a:pt x="188" y="68"/>
                  </a:lnTo>
                  <a:lnTo>
                    <a:pt x="190" y="68"/>
                  </a:lnTo>
                  <a:lnTo>
                    <a:pt x="188" y="68"/>
                  </a:lnTo>
                  <a:lnTo>
                    <a:pt x="190" y="68"/>
                  </a:lnTo>
                  <a:lnTo>
                    <a:pt x="190" y="66"/>
                  </a:lnTo>
                  <a:lnTo>
                    <a:pt x="188" y="66"/>
                  </a:lnTo>
                  <a:lnTo>
                    <a:pt x="190" y="66"/>
                  </a:lnTo>
                  <a:lnTo>
                    <a:pt x="188" y="66"/>
                  </a:lnTo>
                  <a:lnTo>
                    <a:pt x="188" y="64"/>
                  </a:lnTo>
                  <a:lnTo>
                    <a:pt x="188" y="66"/>
                  </a:lnTo>
                  <a:lnTo>
                    <a:pt x="190" y="66"/>
                  </a:lnTo>
                  <a:lnTo>
                    <a:pt x="188" y="66"/>
                  </a:lnTo>
                  <a:lnTo>
                    <a:pt x="190" y="66"/>
                  </a:lnTo>
                  <a:lnTo>
                    <a:pt x="188" y="66"/>
                  </a:lnTo>
                  <a:lnTo>
                    <a:pt x="190" y="66"/>
                  </a:lnTo>
                  <a:lnTo>
                    <a:pt x="188" y="66"/>
                  </a:lnTo>
                  <a:lnTo>
                    <a:pt x="188" y="68"/>
                  </a:lnTo>
                  <a:lnTo>
                    <a:pt x="188" y="66"/>
                  </a:lnTo>
                  <a:lnTo>
                    <a:pt x="188" y="68"/>
                  </a:lnTo>
                  <a:lnTo>
                    <a:pt x="186" y="68"/>
                  </a:lnTo>
                  <a:lnTo>
                    <a:pt x="186" y="70"/>
                  </a:lnTo>
                  <a:lnTo>
                    <a:pt x="186" y="68"/>
                  </a:lnTo>
                  <a:lnTo>
                    <a:pt x="186" y="70"/>
                  </a:lnTo>
                  <a:lnTo>
                    <a:pt x="188" y="70"/>
                  </a:lnTo>
                  <a:lnTo>
                    <a:pt x="186" y="70"/>
                  </a:lnTo>
                  <a:lnTo>
                    <a:pt x="186" y="72"/>
                  </a:lnTo>
                  <a:lnTo>
                    <a:pt x="188" y="72"/>
                  </a:lnTo>
                  <a:lnTo>
                    <a:pt x="186" y="72"/>
                  </a:lnTo>
                  <a:lnTo>
                    <a:pt x="188" y="72"/>
                  </a:lnTo>
                  <a:lnTo>
                    <a:pt x="186" y="72"/>
                  </a:lnTo>
                  <a:lnTo>
                    <a:pt x="188" y="72"/>
                  </a:lnTo>
                  <a:lnTo>
                    <a:pt x="186" y="72"/>
                  </a:lnTo>
                  <a:lnTo>
                    <a:pt x="186" y="74"/>
                  </a:lnTo>
                  <a:lnTo>
                    <a:pt x="188" y="74"/>
                  </a:lnTo>
                  <a:lnTo>
                    <a:pt x="186" y="74"/>
                  </a:lnTo>
                  <a:lnTo>
                    <a:pt x="188" y="74"/>
                  </a:lnTo>
                  <a:lnTo>
                    <a:pt x="186" y="74"/>
                  </a:lnTo>
                  <a:lnTo>
                    <a:pt x="186" y="76"/>
                  </a:lnTo>
                  <a:lnTo>
                    <a:pt x="186" y="78"/>
                  </a:lnTo>
                  <a:lnTo>
                    <a:pt x="186" y="76"/>
                  </a:lnTo>
                  <a:lnTo>
                    <a:pt x="186" y="78"/>
                  </a:lnTo>
                  <a:lnTo>
                    <a:pt x="184" y="78"/>
                  </a:lnTo>
                  <a:lnTo>
                    <a:pt x="186" y="78"/>
                  </a:lnTo>
                  <a:lnTo>
                    <a:pt x="184" y="78"/>
                  </a:lnTo>
                  <a:lnTo>
                    <a:pt x="186" y="78"/>
                  </a:lnTo>
                  <a:lnTo>
                    <a:pt x="184" y="78"/>
                  </a:lnTo>
                  <a:lnTo>
                    <a:pt x="184" y="80"/>
                  </a:lnTo>
                  <a:lnTo>
                    <a:pt x="184" y="78"/>
                  </a:lnTo>
                  <a:lnTo>
                    <a:pt x="184" y="80"/>
                  </a:lnTo>
                  <a:lnTo>
                    <a:pt x="186" y="80"/>
                  </a:lnTo>
                  <a:lnTo>
                    <a:pt x="186" y="82"/>
                  </a:lnTo>
                  <a:lnTo>
                    <a:pt x="184" y="82"/>
                  </a:lnTo>
                  <a:lnTo>
                    <a:pt x="184" y="80"/>
                  </a:lnTo>
                  <a:lnTo>
                    <a:pt x="184" y="82"/>
                  </a:lnTo>
                  <a:lnTo>
                    <a:pt x="182" y="82"/>
                  </a:lnTo>
                  <a:lnTo>
                    <a:pt x="182" y="84"/>
                  </a:lnTo>
                  <a:lnTo>
                    <a:pt x="180" y="84"/>
                  </a:lnTo>
                  <a:lnTo>
                    <a:pt x="178" y="84"/>
                  </a:lnTo>
                  <a:lnTo>
                    <a:pt x="176" y="84"/>
                  </a:lnTo>
                  <a:lnTo>
                    <a:pt x="176" y="86"/>
                  </a:lnTo>
                  <a:lnTo>
                    <a:pt x="174" y="86"/>
                  </a:lnTo>
                  <a:lnTo>
                    <a:pt x="174" y="84"/>
                  </a:lnTo>
                  <a:lnTo>
                    <a:pt x="172" y="84"/>
                  </a:lnTo>
                  <a:lnTo>
                    <a:pt x="174" y="84"/>
                  </a:lnTo>
                  <a:lnTo>
                    <a:pt x="172" y="84"/>
                  </a:lnTo>
                  <a:lnTo>
                    <a:pt x="174" y="82"/>
                  </a:lnTo>
                  <a:lnTo>
                    <a:pt x="176" y="82"/>
                  </a:lnTo>
                  <a:lnTo>
                    <a:pt x="176" y="80"/>
                  </a:lnTo>
                  <a:lnTo>
                    <a:pt x="176" y="82"/>
                  </a:lnTo>
                  <a:lnTo>
                    <a:pt x="174" y="82"/>
                  </a:lnTo>
                  <a:lnTo>
                    <a:pt x="172" y="82"/>
                  </a:lnTo>
                  <a:lnTo>
                    <a:pt x="172" y="84"/>
                  </a:lnTo>
                  <a:lnTo>
                    <a:pt x="174" y="84"/>
                  </a:lnTo>
                  <a:lnTo>
                    <a:pt x="172" y="84"/>
                  </a:lnTo>
                  <a:lnTo>
                    <a:pt x="174" y="84"/>
                  </a:lnTo>
                  <a:lnTo>
                    <a:pt x="174" y="86"/>
                  </a:lnTo>
                  <a:lnTo>
                    <a:pt x="174" y="88"/>
                  </a:lnTo>
                  <a:lnTo>
                    <a:pt x="172" y="88"/>
                  </a:lnTo>
                  <a:lnTo>
                    <a:pt x="170" y="88"/>
                  </a:lnTo>
                  <a:lnTo>
                    <a:pt x="172" y="88"/>
                  </a:lnTo>
                  <a:lnTo>
                    <a:pt x="170" y="88"/>
                  </a:lnTo>
                  <a:lnTo>
                    <a:pt x="168" y="88"/>
                  </a:lnTo>
                  <a:lnTo>
                    <a:pt x="168" y="90"/>
                  </a:lnTo>
                  <a:lnTo>
                    <a:pt x="168" y="90"/>
                  </a:lnTo>
                  <a:lnTo>
                    <a:pt x="168" y="92"/>
                  </a:lnTo>
                  <a:lnTo>
                    <a:pt x="168" y="90"/>
                  </a:lnTo>
                  <a:lnTo>
                    <a:pt x="168" y="92"/>
                  </a:lnTo>
                  <a:lnTo>
                    <a:pt x="166" y="92"/>
                  </a:lnTo>
                  <a:lnTo>
                    <a:pt x="168" y="92"/>
                  </a:lnTo>
                  <a:lnTo>
                    <a:pt x="166" y="92"/>
                  </a:lnTo>
                  <a:lnTo>
                    <a:pt x="168" y="92"/>
                  </a:lnTo>
                  <a:lnTo>
                    <a:pt x="166" y="92"/>
                  </a:lnTo>
                  <a:lnTo>
                    <a:pt x="168" y="92"/>
                  </a:lnTo>
                  <a:lnTo>
                    <a:pt x="166" y="92"/>
                  </a:lnTo>
                  <a:lnTo>
                    <a:pt x="168" y="92"/>
                  </a:lnTo>
                  <a:lnTo>
                    <a:pt x="166" y="92"/>
                  </a:lnTo>
                  <a:lnTo>
                    <a:pt x="168" y="92"/>
                  </a:lnTo>
                  <a:lnTo>
                    <a:pt x="166" y="92"/>
                  </a:lnTo>
                  <a:lnTo>
                    <a:pt x="166" y="94"/>
                  </a:lnTo>
                  <a:lnTo>
                    <a:pt x="166" y="92"/>
                  </a:lnTo>
                  <a:lnTo>
                    <a:pt x="166" y="94"/>
                  </a:lnTo>
                  <a:lnTo>
                    <a:pt x="166" y="92"/>
                  </a:lnTo>
                  <a:lnTo>
                    <a:pt x="166" y="90"/>
                  </a:lnTo>
                  <a:lnTo>
                    <a:pt x="166" y="92"/>
                  </a:lnTo>
                  <a:lnTo>
                    <a:pt x="166" y="90"/>
                  </a:lnTo>
                  <a:lnTo>
                    <a:pt x="168" y="90"/>
                  </a:lnTo>
                  <a:lnTo>
                    <a:pt x="166" y="90"/>
                  </a:lnTo>
                  <a:lnTo>
                    <a:pt x="166" y="88"/>
                  </a:lnTo>
                  <a:lnTo>
                    <a:pt x="166" y="90"/>
                  </a:lnTo>
                  <a:lnTo>
                    <a:pt x="164" y="90"/>
                  </a:lnTo>
                  <a:lnTo>
                    <a:pt x="166" y="90"/>
                  </a:lnTo>
                  <a:lnTo>
                    <a:pt x="164" y="90"/>
                  </a:lnTo>
                  <a:lnTo>
                    <a:pt x="166" y="90"/>
                  </a:lnTo>
                  <a:lnTo>
                    <a:pt x="166" y="88"/>
                  </a:lnTo>
                  <a:lnTo>
                    <a:pt x="166" y="86"/>
                  </a:lnTo>
                  <a:lnTo>
                    <a:pt x="166" y="88"/>
                  </a:lnTo>
                  <a:lnTo>
                    <a:pt x="166" y="86"/>
                  </a:lnTo>
                  <a:lnTo>
                    <a:pt x="168" y="86"/>
                  </a:lnTo>
                  <a:lnTo>
                    <a:pt x="166" y="86"/>
                  </a:lnTo>
                  <a:lnTo>
                    <a:pt x="168" y="86"/>
                  </a:lnTo>
                  <a:lnTo>
                    <a:pt x="166" y="86"/>
                  </a:lnTo>
                  <a:lnTo>
                    <a:pt x="168" y="86"/>
                  </a:lnTo>
                  <a:lnTo>
                    <a:pt x="168" y="84"/>
                  </a:lnTo>
                  <a:lnTo>
                    <a:pt x="168" y="86"/>
                  </a:lnTo>
                  <a:lnTo>
                    <a:pt x="168" y="86"/>
                  </a:lnTo>
                  <a:lnTo>
                    <a:pt x="168" y="86"/>
                  </a:lnTo>
                  <a:lnTo>
                    <a:pt x="168" y="84"/>
                  </a:lnTo>
                  <a:lnTo>
                    <a:pt x="168" y="86"/>
                  </a:lnTo>
                  <a:lnTo>
                    <a:pt x="168" y="84"/>
                  </a:lnTo>
                  <a:lnTo>
                    <a:pt x="168" y="86"/>
                  </a:lnTo>
                  <a:lnTo>
                    <a:pt x="168" y="84"/>
                  </a:lnTo>
                  <a:lnTo>
                    <a:pt x="168" y="84"/>
                  </a:lnTo>
                  <a:lnTo>
                    <a:pt x="168" y="82"/>
                  </a:lnTo>
                  <a:lnTo>
                    <a:pt x="168" y="84"/>
                  </a:lnTo>
                  <a:lnTo>
                    <a:pt x="168" y="82"/>
                  </a:lnTo>
                  <a:lnTo>
                    <a:pt x="168" y="84"/>
                  </a:lnTo>
                  <a:lnTo>
                    <a:pt x="168" y="82"/>
                  </a:lnTo>
                  <a:lnTo>
                    <a:pt x="168" y="82"/>
                  </a:lnTo>
                  <a:lnTo>
                    <a:pt x="168" y="82"/>
                  </a:lnTo>
                  <a:lnTo>
                    <a:pt x="168" y="84"/>
                  </a:lnTo>
                  <a:lnTo>
                    <a:pt x="166" y="84"/>
                  </a:lnTo>
                  <a:lnTo>
                    <a:pt x="166" y="86"/>
                  </a:lnTo>
                  <a:lnTo>
                    <a:pt x="166" y="84"/>
                  </a:lnTo>
                  <a:lnTo>
                    <a:pt x="166" y="86"/>
                  </a:lnTo>
                  <a:lnTo>
                    <a:pt x="164" y="86"/>
                  </a:lnTo>
                  <a:lnTo>
                    <a:pt x="164" y="84"/>
                  </a:lnTo>
                  <a:lnTo>
                    <a:pt x="164" y="86"/>
                  </a:lnTo>
                  <a:lnTo>
                    <a:pt x="164" y="84"/>
                  </a:lnTo>
                  <a:lnTo>
                    <a:pt x="164" y="86"/>
                  </a:lnTo>
                  <a:lnTo>
                    <a:pt x="164" y="84"/>
                  </a:lnTo>
                  <a:lnTo>
                    <a:pt x="166" y="84"/>
                  </a:lnTo>
                  <a:lnTo>
                    <a:pt x="164" y="84"/>
                  </a:lnTo>
                  <a:lnTo>
                    <a:pt x="166" y="84"/>
                  </a:lnTo>
                  <a:lnTo>
                    <a:pt x="164" y="84"/>
                  </a:lnTo>
                  <a:lnTo>
                    <a:pt x="166" y="84"/>
                  </a:lnTo>
                  <a:lnTo>
                    <a:pt x="164" y="84"/>
                  </a:lnTo>
                  <a:lnTo>
                    <a:pt x="166" y="84"/>
                  </a:lnTo>
                  <a:lnTo>
                    <a:pt x="164" y="84"/>
                  </a:lnTo>
                  <a:lnTo>
                    <a:pt x="166" y="84"/>
                  </a:lnTo>
                  <a:lnTo>
                    <a:pt x="164" y="84"/>
                  </a:lnTo>
                  <a:lnTo>
                    <a:pt x="164" y="82"/>
                  </a:lnTo>
                  <a:lnTo>
                    <a:pt x="164" y="84"/>
                  </a:lnTo>
                  <a:lnTo>
                    <a:pt x="164" y="82"/>
                  </a:lnTo>
                  <a:lnTo>
                    <a:pt x="166" y="82"/>
                  </a:lnTo>
                  <a:lnTo>
                    <a:pt x="166" y="84"/>
                  </a:lnTo>
                  <a:lnTo>
                    <a:pt x="166" y="82"/>
                  </a:lnTo>
                  <a:lnTo>
                    <a:pt x="166" y="84"/>
                  </a:lnTo>
                  <a:lnTo>
                    <a:pt x="166" y="82"/>
                  </a:lnTo>
                  <a:lnTo>
                    <a:pt x="166" y="80"/>
                  </a:lnTo>
                  <a:lnTo>
                    <a:pt x="166" y="82"/>
                  </a:lnTo>
                  <a:lnTo>
                    <a:pt x="166" y="80"/>
                  </a:lnTo>
                  <a:lnTo>
                    <a:pt x="168" y="80"/>
                  </a:lnTo>
                  <a:lnTo>
                    <a:pt x="168" y="78"/>
                  </a:lnTo>
                  <a:lnTo>
                    <a:pt x="168" y="80"/>
                  </a:lnTo>
                  <a:lnTo>
                    <a:pt x="166" y="80"/>
                  </a:lnTo>
                  <a:lnTo>
                    <a:pt x="166" y="78"/>
                  </a:lnTo>
                  <a:lnTo>
                    <a:pt x="166" y="80"/>
                  </a:lnTo>
                  <a:lnTo>
                    <a:pt x="164" y="80"/>
                  </a:lnTo>
                  <a:lnTo>
                    <a:pt x="166" y="80"/>
                  </a:lnTo>
                  <a:lnTo>
                    <a:pt x="164" y="80"/>
                  </a:lnTo>
                  <a:lnTo>
                    <a:pt x="164" y="82"/>
                  </a:lnTo>
                  <a:lnTo>
                    <a:pt x="164" y="80"/>
                  </a:lnTo>
                  <a:lnTo>
                    <a:pt x="164" y="82"/>
                  </a:lnTo>
                  <a:lnTo>
                    <a:pt x="164" y="80"/>
                  </a:lnTo>
                  <a:lnTo>
                    <a:pt x="164" y="82"/>
                  </a:lnTo>
                  <a:lnTo>
                    <a:pt x="164" y="80"/>
                  </a:lnTo>
                  <a:lnTo>
                    <a:pt x="162" y="80"/>
                  </a:lnTo>
                  <a:lnTo>
                    <a:pt x="164" y="80"/>
                  </a:lnTo>
                  <a:lnTo>
                    <a:pt x="162" y="80"/>
                  </a:lnTo>
                  <a:lnTo>
                    <a:pt x="164" y="80"/>
                  </a:lnTo>
                  <a:lnTo>
                    <a:pt x="162" y="80"/>
                  </a:lnTo>
                  <a:lnTo>
                    <a:pt x="162" y="82"/>
                  </a:lnTo>
                  <a:lnTo>
                    <a:pt x="162" y="80"/>
                  </a:lnTo>
                  <a:lnTo>
                    <a:pt x="162" y="82"/>
                  </a:lnTo>
                  <a:lnTo>
                    <a:pt x="162" y="80"/>
                  </a:lnTo>
                  <a:lnTo>
                    <a:pt x="160" y="80"/>
                  </a:lnTo>
                  <a:lnTo>
                    <a:pt x="162" y="80"/>
                  </a:lnTo>
                  <a:lnTo>
                    <a:pt x="160" y="80"/>
                  </a:lnTo>
                  <a:lnTo>
                    <a:pt x="162" y="80"/>
                  </a:lnTo>
                  <a:lnTo>
                    <a:pt x="160" y="80"/>
                  </a:lnTo>
                  <a:lnTo>
                    <a:pt x="160" y="78"/>
                  </a:lnTo>
                  <a:lnTo>
                    <a:pt x="162" y="78"/>
                  </a:lnTo>
                  <a:lnTo>
                    <a:pt x="160" y="78"/>
                  </a:lnTo>
                  <a:lnTo>
                    <a:pt x="162" y="78"/>
                  </a:lnTo>
                  <a:lnTo>
                    <a:pt x="164" y="78"/>
                  </a:lnTo>
                  <a:lnTo>
                    <a:pt x="164" y="76"/>
                  </a:lnTo>
                  <a:lnTo>
                    <a:pt x="166" y="76"/>
                  </a:lnTo>
                  <a:lnTo>
                    <a:pt x="164" y="76"/>
                  </a:lnTo>
                  <a:lnTo>
                    <a:pt x="166" y="76"/>
                  </a:lnTo>
                  <a:lnTo>
                    <a:pt x="164" y="76"/>
                  </a:lnTo>
                  <a:lnTo>
                    <a:pt x="166" y="76"/>
                  </a:lnTo>
                  <a:lnTo>
                    <a:pt x="166" y="74"/>
                  </a:lnTo>
                  <a:lnTo>
                    <a:pt x="166" y="76"/>
                  </a:lnTo>
                  <a:lnTo>
                    <a:pt x="166" y="74"/>
                  </a:lnTo>
                  <a:lnTo>
                    <a:pt x="166" y="76"/>
                  </a:lnTo>
                  <a:lnTo>
                    <a:pt x="164" y="76"/>
                  </a:lnTo>
                  <a:lnTo>
                    <a:pt x="162" y="76"/>
                  </a:lnTo>
                  <a:lnTo>
                    <a:pt x="160" y="76"/>
                  </a:lnTo>
                  <a:lnTo>
                    <a:pt x="160" y="74"/>
                  </a:lnTo>
                  <a:lnTo>
                    <a:pt x="160" y="72"/>
                  </a:lnTo>
                  <a:lnTo>
                    <a:pt x="160" y="70"/>
                  </a:lnTo>
                  <a:lnTo>
                    <a:pt x="162" y="70"/>
                  </a:lnTo>
                  <a:lnTo>
                    <a:pt x="160" y="70"/>
                  </a:lnTo>
                  <a:lnTo>
                    <a:pt x="162" y="70"/>
                  </a:lnTo>
                  <a:lnTo>
                    <a:pt x="160" y="70"/>
                  </a:lnTo>
                  <a:lnTo>
                    <a:pt x="162" y="70"/>
                  </a:lnTo>
                  <a:lnTo>
                    <a:pt x="162" y="68"/>
                  </a:lnTo>
                  <a:lnTo>
                    <a:pt x="162" y="70"/>
                  </a:lnTo>
                  <a:lnTo>
                    <a:pt x="160" y="70"/>
                  </a:lnTo>
                  <a:lnTo>
                    <a:pt x="160" y="72"/>
                  </a:lnTo>
                  <a:lnTo>
                    <a:pt x="158" y="72"/>
                  </a:lnTo>
                  <a:lnTo>
                    <a:pt x="158" y="74"/>
                  </a:lnTo>
                  <a:lnTo>
                    <a:pt x="160" y="74"/>
                  </a:lnTo>
                  <a:lnTo>
                    <a:pt x="158" y="74"/>
                  </a:lnTo>
                  <a:lnTo>
                    <a:pt x="160" y="74"/>
                  </a:lnTo>
                  <a:lnTo>
                    <a:pt x="158" y="74"/>
                  </a:lnTo>
                  <a:lnTo>
                    <a:pt x="158" y="76"/>
                  </a:lnTo>
                  <a:lnTo>
                    <a:pt x="160" y="76"/>
                  </a:lnTo>
                  <a:lnTo>
                    <a:pt x="158" y="76"/>
                  </a:lnTo>
                  <a:lnTo>
                    <a:pt x="158" y="74"/>
                  </a:lnTo>
                  <a:lnTo>
                    <a:pt x="156" y="74"/>
                  </a:lnTo>
                  <a:lnTo>
                    <a:pt x="156" y="72"/>
                  </a:lnTo>
                  <a:lnTo>
                    <a:pt x="158" y="72"/>
                  </a:lnTo>
                  <a:lnTo>
                    <a:pt x="158" y="70"/>
                  </a:lnTo>
                  <a:lnTo>
                    <a:pt x="156" y="70"/>
                  </a:lnTo>
                  <a:lnTo>
                    <a:pt x="154" y="70"/>
                  </a:lnTo>
                  <a:lnTo>
                    <a:pt x="156" y="70"/>
                  </a:lnTo>
                  <a:lnTo>
                    <a:pt x="156" y="68"/>
                  </a:lnTo>
                  <a:lnTo>
                    <a:pt x="154" y="68"/>
                  </a:lnTo>
                  <a:lnTo>
                    <a:pt x="156" y="68"/>
                  </a:lnTo>
                  <a:lnTo>
                    <a:pt x="156" y="70"/>
                  </a:lnTo>
                  <a:lnTo>
                    <a:pt x="154" y="70"/>
                  </a:lnTo>
                  <a:lnTo>
                    <a:pt x="156" y="70"/>
                  </a:lnTo>
                  <a:lnTo>
                    <a:pt x="154" y="70"/>
                  </a:lnTo>
                  <a:lnTo>
                    <a:pt x="156" y="70"/>
                  </a:lnTo>
                  <a:lnTo>
                    <a:pt x="154" y="70"/>
                  </a:lnTo>
                  <a:lnTo>
                    <a:pt x="156" y="70"/>
                  </a:lnTo>
                  <a:lnTo>
                    <a:pt x="154" y="70"/>
                  </a:lnTo>
                  <a:lnTo>
                    <a:pt x="154" y="72"/>
                  </a:lnTo>
                  <a:lnTo>
                    <a:pt x="156" y="72"/>
                  </a:lnTo>
                  <a:lnTo>
                    <a:pt x="154" y="72"/>
                  </a:lnTo>
                  <a:lnTo>
                    <a:pt x="156" y="72"/>
                  </a:lnTo>
                  <a:lnTo>
                    <a:pt x="154" y="72"/>
                  </a:lnTo>
                  <a:lnTo>
                    <a:pt x="156" y="72"/>
                  </a:lnTo>
                  <a:lnTo>
                    <a:pt x="154" y="72"/>
                  </a:lnTo>
                  <a:lnTo>
                    <a:pt x="154" y="74"/>
                  </a:lnTo>
                  <a:lnTo>
                    <a:pt x="156" y="74"/>
                  </a:lnTo>
                  <a:lnTo>
                    <a:pt x="156" y="76"/>
                  </a:lnTo>
                  <a:lnTo>
                    <a:pt x="154" y="76"/>
                  </a:lnTo>
                  <a:lnTo>
                    <a:pt x="156" y="78"/>
                  </a:lnTo>
                  <a:lnTo>
                    <a:pt x="154" y="78"/>
                  </a:lnTo>
                  <a:lnTo>
                    <a:pt x="154" y="76"/>
                  </a:lnTo>
                  <a:lnTo>
                    <a:pt x="154" y="78"/>
                  </a:lnTo>
                  <a:lnTo>
                    <a:pt x="154" y="76"/>
                  </a:lnTo>
                  <a:lnTo>
                    <a:pt x="154" y="78"/>
                  </a:lnTo>
                  <a:lnTo>
                    <a:pt x="152" y="78"/>
                  </a:lnTo>
                  <a:lnTo>
                    <a:pt x="152" y="76"/>
                  </a:lnTo>
                  <a:lnTo>
                    <a:pt x="154" y="76"/>
                  </a:lnTo>
                  <a:lnTo>
                    <a:pt x="152" y="76"/>
                  </a:lnTo>
                  <a:lnTo>
                    <a:pt x="154" y="76"/>
                  </a:lnTo>
                  <a:lnTo>
                    <a:pt x="152" y="76"/>
                  </a:lnTo>
                  <a:lnTo>
                    <a:pt x="152" y="74"/>
                  </a:lnTo>
                  <a:lnTo>
                    <a:pt x="152" y="76"/>
                  </a:lnTo>
                  <a:lnTo>
                    <a:pt x="150" y="74"/>
                  </a:lnTo>
                  <a:lnTo>
                    <a:pt x="150" y="76"/>
                  </a:lnTo>
                  <a:lnTo>
                    <a:pt x="152" y="76"/>
                  </a:lnTo>
                  <a:lnTo>
                    <a:pt x="150" y="76"/>
                  </a:lnTo>
                  <a:lnTo>
                    <a:pt x="150" y="74"/>
                  </a:lnTo>
                  <a:lnTo>
                    <a:pt x="148" y="74"/>
                  </a:lnTo>
                  <a:lnTo>
                    <a:pt x="150" y="74"/>
                  </a:lnTo>
                  <a:lnTo>
                    <a:pt x="148" y="74"/>
                  </a:lnTo>
                  <a:lnTo>
                    <a:pt x="150" y="74"/>
                  </a:lnTo>
                  <a:lnTo>
                    <a:pt x="148" y="74"/>
                  </a:lnTo>
                  <a:lnTo>
                    <a:pt x="148" y="72"/>
                  </a:lnTo>
                  <a:lnTo>
                    <a:pt x="148" y="74"/>
                  </a:lnTo>
                  <a:lnTo>
                    <a:pt x="148" y="72"/>
                  </a:lnTo>
                  <a:lnTo>
                    <a:pt x="146" y="72"/>
                  </a:lnTo>
                  <a:lnTo>
                    <a:pt x="148" y="72"/>
                  </a:lnTo>
                  <a:lnTo>
                    <a:pt x="146" y="72"/>
                  </a:lnTo>
                  <a:lnTo>
                    <a:pt x="146" y="70"/>
                  </a:lnTo>
                  <a:lnTo>
                    <a:pt x="146" y="72"/>
                  </a:lnTo>
                  <a:lnTo>
                    <a:pt x="146" y="74"/>
                  </a:lnTo>
                  <a:lnTo>
                    <a:pt x="146" y="76"/>
                  </a:lnTo>
                  <a:lnTo>
                    <a:pt x="148" y="76"/>
                  </a:lnTo>
                  <a:lnTo>
                    <a:pt x="150" y="76"/>
                  </a:lnTo>
                  <a:lnTo>
                    <a:pt x="148" y="76"/>
                  </a:lnTo>
                  <a:lnTo>
                    <a:pt x="150" y="76"/>
                  </a:lnTo>
                  <a:lnTo>
                    <a:pt x="148" y="76"/>
                  </a:lnTo>
                  <a:lnTo>
                    <a:pt x="150" y="78"/>
                  </a:lnTo>
                  <a:lnTo>
                    <a:pt x="148" y="78"/>
                  </a:lnTo>
                  <a:lnTo>
                    <a:pt x="150" y="78"/>
                  </a:lnTo>
                  <a:lnTo>
                    <a:pt x="152" y="78"/>
                  </a:lnTo>
                  <a:lnTo>
                    <a:pt x="150" y="78"/>
                  </a:lnTo>
                  <a:lnTo>
                    <a:pt x="148" y="78"/>
                  </a:lnTo>
                  <a:lnTo>
                    <a:pt x="148" y="76"/>
                  </a:lnTo>
                  <a:lnTo>
                    <a:pt x="146" y="76"/>
                  </a:lnTo>
                  <a:lnTo>
                    <a:pt x="146" y="74"/>
                  </a:lnTo>
                  <a:lnTo>
                    <a:pt x="144" y="74"/>
                  </a:lnTo>
                  <a:lnTo>
                    <a:pt x="144" y="72"/>
                  </a:lnTo>
                  <a:lnTo>
                    <a:pt x="144" y="74"/>
                  </a:lnTo>
                  <a:lnTo>
                    <a:pt x="144" y="72"/>
                  </a:lnTo>
                  <a:lnTo>
                    <a:pt x="144" y="74"/>
                  </a:lnTo>
                  <a:lnTo>
                    <a:pt x="144" y="72"/>
                  </a:lnTo>
                  <a:lnTo>
                    <a:pt x="144" y="74"/>
                  </a:lnTo>
                  <a:lnTo>
                    <a:pt x="144" y="72"/>
                  </a:lnTo>
                  <a:lnTo>
                    <a:pt x="142" y="72"/>
                  </a:lnTo>
                  <a:lnTo>
                    <a:pt x="142" y="70"/>
                  </a:lnTo>
                  <a:lnTo>
                    <a:pt x="144" y="70"/>
                  </a:lnTo>
                  <a:lnTo>
                    <a:pt x="144" y="68"/>
                  </a:lnTo>
                  <a:lnTo>
                    <a:pt x="142" y="68"/>
                  </a:lnTo>
                  <a:lnTo>
                    <a:pt x="144" y="68"/>
                  </a:lnTo>
                  <a:lnTo>
                    <a:pt x="142" y="68"/>
                  </a:lnTo>
                  <a:lnTo>
                    <a:pt x="144" y="68"/>
                  </a:lnTo>
                  <a:lnTo>
                    <a:pt x="142" y="68"/>
                  </a:lnTo>
                  <a:lnTo>
                    <a:pt x="142" y="66"/>
                  </a:lnTo>
                  <a:lnTo>
                    <a:pt x="142" y="64"/>
                  </a:lnTo>
                  <a:lnTo>
                    <a:pt x="144" y="64"/>
                  </a:lnTo>
                  <a:lnTo>
                    <a:pt x="144" y="66"/>
                  </a:lnTo>
                  <a:lnTo>
                    <a:pt x="144" y="64"/>
                  </a:lnTo>
                  <a:lnTo>
                    <a:pt x="146" y="64"/>
                  </a:lnTo>
                  <a:lnTo>
                    <a:pt x="146" y="62"/>
                  </a:lnTo>
                  <a:lnTo>
                    <a:pt x="146" y="64"/>
                  </a:lnTo>
                  <a:lnTo>
                    <a:pt x="146" y="62"/>
                  </a:lnTo>
                  <a:lnTo>
                    <a:pt x="146" y="64"/>
                  </a:lnTo>
                  <a:lnTo>
                    <a:pt x="146" y="62"/>
                  </a:lnTo>
                  <a:lnTo>
                    <a:pt x="146" y="64"/>
                  </a:lnTo>
                  <a:lnTo>
                    <a:pt x="148" y="64"/>
                  </a:lnTo>
                  <a:lnTo>
                    <a:pt x="148" y="62"/>
                  </a:lnTo>
                  <a:lnTo>
                    <a:pt x="146" y="62"/>
                  </a:lnTo>
                  <a:lnTo>
                    <a:pt x="148" y="62"/>
                  </a:lnTo>
                  <a:lnTo>
                    <a:pt x="146" y="62"/>
                  </a:lnTo>
                  <a:lnTo>
                    <a:pt x="146" y="64"/>
                  </a:lnTo>
                  <a:lnTo>
                    <a:pt x="146" y="62"/>
                  </a:lnTo>
                  <a:lnTo>
                    <a:pt x="146" y="64"/>
                  </a:lnTo>
                  <a:lnTo>
                    <a:pt x="146" y="62"/>
                  </a:lnTo>
                  <a:lnTo>
                    <a:pt x="146" y="64"/>
                  </a:lnTo>
                  <a:lnTo>
                    <a:pt x="146" y="62"/>
                  </a:lnTo>
                  <a:lnTo>
                    <a:pt x="146" y="64"/>
                  </a:lnTo>
                  <a:lnTo>
                    <a:pt x="146" y="62"/>
                  </a:lnTo>
                  <a:lnTo>
                    <a:pt x="146" y="64"/>
                  </a:lnTo>
                  <a:lnTo>
                    <a:pt x="144" y="64"/>
                  </a:lnTo>
                  <a:lnTo>
                    <a:pt x="144" y="62"/>
                  </a:lnTo>
                  <a:lnTo>
                    <a:pt x="144" y="64"/>
                  </a:lnTo>
                  <a:lnTo>
                    <a:pt x="144" y="62"/>
                  </a:lnTo>
                  <a:lnTo>
                    <a:pt x="146" y="62"/>
                  </a:lnTo>
                  <a:lnTo>
                    <a:pt x="146" y="60"/>
                  </a:lnTo>
                  <a:lnTo>
                    <a:pt x="144" y="60"/>
                  </a:lnTo>
                  <a:lnTo>
                    <a:pt x="144" y="62"/>
                  </a:lnTo>
                  <a:lnTo>
                    <a:pt x="144" y="60"/>
                  </a:lnTo>
                  <a:lnTo>
                    <a:pt x="144" y="62"/>
                  </a:lnTo>
                  <a:lnTo>
                    <a:pt x="142" y="62"/>
                  </a:lnTo>
                  <a:lnTo>
                    <a:pt x="142" y="60"/>
                  </a:lnTo>
                  <a:lnTo>
                    <a:pt x="144" y="60"/>
                  </a:lnTo>
                  <a:lnTo>
                    <a:pt x="142" y="60"/>
                  </a:lnTo>
                  <a:lnTo>
                    <a:pt x="144" y="60"/>
                  </a:lnTo>
                  <a:lnTo>
                    <a:pt x="142" y="60"/>
                  </a:lnTo>
                  <a:lnTo>
                    <a:pt x="142" y="62"/>
                  </a:lnTo>
                  <a:lnTo>
                    <a:pt x="144" y="62"/>
                  </a:lnTo>
                  <a:lnTo>
                    <a:pt x="142" y="62"/>
                  </a:lnTo>
                  <a:lnTo>
                    <a:pt x="142" y="64"/>
                  </a:lnTo>
                  <a:lnTo>
                    <a:pt x="144" y="64"/>
                  </a:lnTo>
                  <a:lnTo>
                    <a:pt x="142" y="64"/>
                  </a:lnTo>
                  <a:lnTo>
                    <a:pt x="142" y="62"/>
                  </a:lnTo>
                  <a:lnTo>
                    <a:pt x="142" y="60"/>
                  </a:lnTo>
                  <a:lnTo>
                    <a:pt x="142" y="62"/>
                  </a:lnTo>
                  <a:lnTo>
                    <a:pt x="142" y="64"/>
                  </a:lnTo>
                  <a:lnTo>
                    <a:pt x="142" y="62"/>
                  </a:lnTo>
                  <a:lnTo>
                    <a:pt x="140" y="62"/>
                  </a:lnTo>
                  <a:lnTo>
                    <a:pt x="142" y="62"/>
                  </a:lnTo>
                  <a:lnTo>
                    <a:pt x="140" y="62"/>
                  </a:lnTo>
                  <a:lnTo>
                    <a:pt x="142" y="62"/>
                  </a:lnTo>
                  <a:lnTo>
                    <a:pt x="142" y="64"/>
                  </a:lnTo>
                  <a:lnTo>
                    <a:pt x="142" y="62"/>
                  </a:lnTo>
                  <a:lnTo>
                    <a:pt x="142" y="64"/>
                  </a:lnTo>
                  <a:lnTo>
                    <a:pt x="142" y="62"/>
                  </a:lnTo>
                  <a:lnTo>
                    <a:pt x="140" y="62"/>
                  </a:lnTo>
                  <a:lnTo>
                    <a:pt x="142" y="62"/>
                  </a:lnTo>
                  <a:lnTo>
                    <a:pt x="140" y="60"/>
                  </a:lnTo>
                  <a:lnTo>
                    <a:pt x="142" y="60"/>
                  </a:lnTo>
                  <a:lnTo>
                    <a:pt x="140" y="60"/>
                  </a:lnTo>
                  <a:lnTo>
                    <a:pt x="142" y="60"/>
                  </a:lnTo>
                  <a:lnTo>
                    <a:pt x="140" y="60"/>
                  </a:lnTo>
                  <a:lnTo>
                    <a:pt x="142" y="60"/>
                  </a:lnTo>
                  <a:lnTo>
                    <a:pt x="140" y="60"/>
                  </a:lnTo>
                  <a:lnTo>
                    <a:pt x="142" y="60"/>
                  </a:lnTo>
                  <a:lnTo>
                    <a:pt x="140" y="60"/>
                  </a:lnTo>
                  <a:lnTo>
                    <a:pt x="142" y="60"/>
                  </a:lnTo>
                  <a:lnTo>
                    <a:pt x="140" y="60"/>
                  </a:lnTo>
                  <a:lnTo>
                    <a:pt x="142" y="60"/>
                  </a:lnTo>
                  <a:lnTo>
                    <a:pt x="140" y="60"/>
                  </a:lnTo>
                  <a:lnTo>
                    <a:pt x="142" y="60"/>
                  </a:lnTo>
                  <a:lnTo>
                    <a:pt x="142" y="58"/>
                  </a:lnTo>
                  <a:lnTo>
                    <a:pt x="142" y="60"/>
                  </a:lnTo>
                  <a:lnTo>
                    <a:pt x="144" y="60"/>
                  </a:lnTo>
                  <a:lnTo>
                    <a:pt x="142" y="60"/>
                  </a:lnTo>
                  <a:lnTo>
                    <a:pt x="144" y="60"/>
                  </a:lnTo>
                  <a:lnTo>
                    <a:pt x="144" y="58"/>
                  </a:lnTo>
                  <a:lnTo>
                    <a:pt x="146" y="58"/>
                  </a:lnTo>
                  <a:lnTo>
                    <a:pt x="144" y="58"/>
                  </a:lnTo>
                  <a:lnTo>
                    <a:pt x="144" y="60"/>
                  </a:lnTo>
                  <a:lnTo>
                    <a:pt x="144" y="58"/>
                  </a:lnTo>
                  <a:lnTo>
                    <a:pt x="144" y="60"/>
                  </a:lnTo>
                  <a:lnTo>
                    <a:pt x="146" y="60"/>
                  </a:lnTo>
                  <a:lnTo>
                    <a:pt x="146" y="58"/>
                  </a:lnTo>
                  <a:lnTo>
                    <a:pt x="146" y="60"/>
                  </a:lnTo>
                  <a:lnTo>
                    <a:pt x="148" y="60"/>
                  </a:lnTo>
                  <a:lnTo>
                    <a:pt x="148" y="58"/>
                  </a:lnTo>
                  <a:lnTo>
                    <a:pt x="148" y="60"/>
                  </a:lnTo>
                  <a:lnTo>
                    <a:pt x="150" y="60"/>
                  </a:lnTo>
                  <a:lnTo>
                    <a:pt x="148" y="60"/>
                  </a:lnTo>
                  <a:lnTo>
                    <a:pt x="150" y="60"/>
                  </a:lnTo>
                  <a:lnTo>
                    <a:pt x="152" y="60"/>
                  </a:lnTo>
                  <a:lnTo>
                    <a:pt x="152" y="58"/>
                  </a:lnTo>
                  <a:lnTo>
                    <a:pt x="154" y="58"/>
                  </a:lnTo>
                  <a:lnTo>
                    <a:pt x="154" y="56"/>
                  </a:lnTo>
                  <a:lnTo>
                    <a:pt x="152" y="56"/>
                  </a:lnTo>
                  <a:lnTo>
                    <a:pt x="154" y="56"/>
                  </a:lnTo>
                  <a:lnTo>
                    <a:pt x="152" y="56"/>
                  </a:lnTo>
                  <a:lnTo>
                    <a:pt x="154" y="56"/>
                  </a:lnTo>
                  <a:lnTo>
                    <a:pt x="154" y="56"/>
                  </a:lnTo>
                  <a:lnTo>
                    <a:pt x="154" y="54"/>
                  </a:lnTo>
                  <a:lnTo>
                    <a:pt x="154" y="56"/>
                  </a:lnTo>
                  <a:lnTo>
                    <a:pt x="154" y="54"/>
                  </a:lnTo>
                  <a:lnTo>
                    <a:pt x="152" y="54"/>
                  </a:lnTo>
                  <a:lnTo>
                    <a:pt x="150" y="54"/>
                  </a:lnTo>
                  <a:lnTo>
                    <a:pt x="150" y="52"/>
                  </a:lnTo>
                  <a:lnTo>
                    <a:pt x="150" y="54"/>
                  </a:lnTo>
                  <a:lnTo>
                    <a:pt x="152" y="54"/>
                  </a:lnTo>
                  <a:lnTo>
                    <a:pt x="152" y="56"/>
                  </a:lnTo>
                  <a:lnTo>
                    <a:pt x="154" y="56"/>
                  </a:lnTo>
                  <a:lnTo>
                    <a:pt x="152" y="56"/>
                  </a:lnTo>
                  <a:lnTo>
                    <a:pt x="154" y="56"/>
                  </a:lnTo>
                  <a:lnTo>
                    <a:pt x="152" y="56"/>
                  </a:lnTo>
                  <a:lnTo>
                    <a:pt x="152" y="56"/>
                  </a:lnTo>
                  <a:lnTo>
                    <a:pt x="152" y="58"/>
                  </a:lnTo>
                  <a:lnTo>
                    <a:pt x="152" y="60"/>
                  </a:lnTo>
                  <a:lnTo>
                    <a:pt x="152" y="58"/>
                  </a:lnTo>
                  <a:lnTo>
                    <a:pt x="150" y="58"/>
                  </a:lnTo>
                  <a:lnTo>
                    <a:pt x="152" y="58"/>
                  </a:lnTo>
                  <a:lnTo>
                    <a:pt x="150" y="58"/>
                  </a:lnTo>
                  <a:lnTo>
                    <a:pt x="152" y="58"/>
                  </a:lnTo>
                  <a:lnTo>
                    <a:pt x="150" y="58"/>
                  </a:lnTo>
                  <a:lnTo>
                    <a:pt x="152" y="58"/>
                  </a:lnTo>
                  <a:lnTo>
                    <a:pt x="150" y="58"/>
                  </a:lnTo>
                  <a:lnTo>
                    <a:pt x="150" y="56"/>
                  </a:lnTo>
                  <a:lnTo>
                    <a:pt x="150" y="58"/>
                  </a:lnTo>
                  <a:lnTo>
                    <a:pt x="150" y="56"/>
                  </a:lnTo>
                  <a:lnTo>
                    <a:pt x="150" y="58"/>
                  </a:lnTo>
                  <a:lnTo>
                    <a:pt x="150" y="56"/>
                  </a:lnTo>
                  <a:lnTo>
                    <a:pt x="150" y="58"/>
                  </a:lnTo>
                  <a:lnTo>
                    <a:pt x="152" y="58"/>
                  </a:lnTo>
                  <a:lnTo>
                    <a:pt x="150" y="58"/>
                  </a:lnTo>
                  <a:lnTo>
                    <a:pt x="148" y="58"/>
                  </a:lnTo>
                  <a:lnTo>
                    <a:pt x="148" y="56"/>
                  </a:lnTo>
                  <a:lnTo>
                    <a:pt x="148" y="58"/>
                  </a:lnTo>
                  <a:lnTo>
                    <a:pt x="146" y="58"/>
                  </a:lnTo>
                  <a:lnTo>
                    <a:pt x="146" y="56"/>
                  </a:lnTo>
                  <a:lnTo>
                    <a:pt x="148" y="56"/>
                  </a:lnTo>
                  <a:lnTo>
                    <a:pt x="146" y="56"/>
                  </a:lnTo>
                  <a:lnTo>
                    <a:pt x="148" y="56"/>
                  </a:lnTo>
                  <a:lnTo>
                    <a:pt x="146" y="56"/>
                  </a:lnTo>
                  <a:lnTo>
                    <a:pt x="146" y="58"/>
                  </a:lnTo>
                  <a:lnTo>
                    <a:pt x="146" y="56"/>
                  </a:lnTo>
                  <a:lnTo>
                    <a:pt x="146" y="58"/>
                  </a:lnTo>
                  <a:lnTo>
                    <a:pt x="146" y="56"/>
                  </a:lnTo>
                  <a:lnTo>
                    <a:pt x="146" y="58"/>
                  </a:lnTo>
                  <a:lnTo>
                    <a:pt x="146" y="56"/>
                  </a:lnTo>
                  <a:lnTo>
                    <a:pt x="144" y="56"/>
                  </a:lnTo>
                  <a:lnTo>
                    <a:pt x="146" y="56"/>
                  </a:lnTo>
                  <a:lnTo>
                    <a:pt x="146" y="56"/>
                  </a:lnTo>
                  <a:lnTo>
                    <a:pt x="146" y="56"/>
                  </a:lnTo>
                  <a:lnTo>
                    <a:pt x="146" y="56"/>
                  </a:lnTo>
                  <a:lnTo>
                    <a:pt x="146" y="56"/>
                  </a:lnTo>
                  <a:lnTo>
                    <a:pt x="146" y="56"/>
                  </a:lnTo>
                  <a:lnTo>
                    <a:pt x="148" y="56"/>
                  </a:lnTo>
                  <a:lnTo>
                    <a:pt x="146" y="56"/>
                  </a:lnTo>
                  <a:lnTo>
                    <a:pt x="148" y="56"/>
                  </a:lnTo>
                  <a:lnTo>
                    <a:pt x="146" y="56"/>
                  </a:lnTo>
                  <a:lnTo>
                    <a:pt x="148" y="56"/>
                  </a:lnTo>
                  <a:lnTo>
                    <a:pt x="146" y="56"/>
                  </a:lnTo>
                  <a:lnTo>
                    <a:pt x="146" y="56"/>
                  </a:lnTo>
                  <a:lnTo>
                    <a:pt x="146" y="56"/>
                  </a:lnTo>
                  <a:lnTo>
                    <a:pt x="146" y="56"/>
                  </a:lnTo>
                  <a:lnTo>
                    <a:pt x="144" y="56"/>
                  </a:lnTo>
                  <a:lnTo>
                    <a:pt x="146" y="56"/>
                  </a:lnTo>
                  <a:lnTo>
                    <a:pt x="144" y="56"/>
                  </a:lnTo>
                  <a:lnTo>
                    <a:pt x="144" y="56"/>
                  </a:lnTo>
                  <a:lnTo>
                    <a:pt x="144" y="56"/>
                  </a:lnTo>
                  <a:lnTo>
                    <a:pt x="144" y="56"/>
                  </a:lnTo>
                  <a:lnTo>
                    <a:pt x="146" y="56"/>
                  </a:lnTo>
                  <a:lnTo>
                    <a:pt x="144" y="56"/>
                  </a:lnTo>
                  <a:lnTo>
                    <a:pt x="146" y="56"/>
                  </a:lnTo>
                  <a:lnTo>
                    <a:pt x="146" y="54"/>
                  </a:lnTo>
                  <a:lnTo>
                    <a:pt x="146" y="56"/>
                  </a:lnTo>
                  <a:lnTo>
                    <a:pt x="146" y="54"/>
                  </a:lnTo>
                  <a:lnTo>
                    <a:pt x="146" y="56"/>
                  </a:lnTo>
                  <a:lnTo>
                    <a:pt x="146" y="54"/>
                  </a:lnTo>
                  <a:lnTo>
                    <a:pt x="146" y="56"/>
                  </a:lnTo>
                  <a:lnTo>
                    <a:pt x="146" y="54"/>
                  </a:lnTo>
                  <a:lnTo>
                    <a:pt x="146" y="56"/>
                  </a:lnTo>
                  <a:lnTo>
                    <a:pt x="146" y="54"/>
                  </a:lnTo>
                  <a:lnTo>
                    <a:pt x="144" y="54"/>
                  </a:lnTo>
                  <a:lnTo>
                    <a:pt x="146" y="54"/>
                  </a:lnTo>
                  <a:lnTo>
                    <a:pt x="144" y="54"/>
                  </a:lnTo>
                  <a:lnTo>
                    <a:pt x="144" y="56"/>
                  </a:lnTo>
                  <a:lnTo>
                    <a:pt x="144" y="54"/>
                  </a:lnTo>
                  <a:lnTo>
                    <a:pt x="146" y="54"/>
                  </a:lnTo>
                  <a:lnTo>
                    <a:pt x="144" y="54"/>
                  </a:lnTo>
                  <a:lnTo>
                    <a:pt x="146" y="54"/>
                  </a:lnTo>
                  <a:lnTo>
                    <a:pt x="148" y="54"/>
                  </a:lnTo>
                  <a:lnTo>
                    <a:pt x="146" y="54"/>
                  </a:lnTo>
                  <a:lnTo>
                    <a:pt x="146" y="52"/>
                  </a:lnTo>
                  <a:lnTo>
                    <a:pt x="146" y="54"/>
                  </a:lnTo>
                  <a:lnTo>
                    <a:pt x="146" y="52"/>
                  </a:lnTo>
                  <a:lnTo>
                    <a:pt x="144" y="52"/>
                  </a:lnTo>
                  <a:lnTo>
                    <a:pt x="146" y="52"/>
                  </a:lnTo>
                  <a:lnTo>
                    <a:pt x="144" y="52"/>
                  </a:lnTo>
                  <a:lnTo>
                    <a:pt x="144" y="54"/>
                  </a:lnTo>
                  <a:lnTo>
                    <a:pt x="146" y="54"/>
                  </a:lnTo>
                  <a:lnTo>
                    <a:pt x="144" y="54"/>
                  </a:lnTo>
                  <a:lnTo>
                    <a:pt x="144" y="56"/>
                  </a:lnTo>
                  <a:lnTo>
                    <a:pt x="144" y="54"/>
                  </a:lnTo>
                  <a:lnTo>
                    <a:pt x="144" y="56"/>
                  </a:lnTo>
                  <a:lnTo>
                    <a:pt x="144" y="54"/>
                  </a:lnTo>
                  <a:lnTo>
                    <a:pt x="144" y="56"/>
                  </a:lnTo>
                  <a:lnTo>
                    <a:pt x="144" y="54"/>
                  </a:lnTo>
                  <a:lnTo>
                    <a:pt x="142" y="54"/>
                  </a:lnTo>
                  <a:lnTo>
                    <a:pt x="144" y="54"/>
                  </a:lnTo>
                  <a:lnTo>
                    <a:pt x="144" y="56"/>
                  </a:lnTo>
                  <a:lnTo>
                    <a:pt x="142" y="56"/>
                  </a:lnTo>
                  <a:lnTo>
                    <a:pt x="144" y="56"/>
                  </a:lnTo>
                  <a:lnTo>
                    <a:pt x="142" y="56"/>
                  </a:lnTo>
                  <a:lnTo>
                    <a:pt x="144" y="56"/>
                  </a:lnTo>
                  <a:lnTo>
                    <a:pt x="142" y="56"/>
                  </a:lnTo>
                  <a:lnTo>
                    <a:pt x="144" y="56"/>
                  </a:lnTo>
                  <a:lnTo>
                    <a:pt x="142" y="56"/>
                  </a:lnTo>
                  <a:lnTo>
                    <a:pt x="144" y="56"/>
                  </a:lnTo>
                  <a:lnTo>
                    <a:pt x="142" y="56"/>
                  </a:lnTo>
                  <a:lnTo>
                    <a:pt x="142" y="56"/>
                  </a:lnTo>
                  <a:lnTo>
                    <a:pt x="142" y="56"/>
                  </a:lnTo>
                  <a:lnTo>
                    <a:pt x="140" y="56"/>
                  </a:lnTo>
                  <a:lnTo>
                    <a:pt x="142" y="56"/>
                  </a:lnTo>
                  <a:lnTo>
                    <a:pt x="140" y="56"/>
                  </a:lnTo>
                  <a:lnTo>
                    <a:pt x="140" y="54"/>
                  </a:lnTo>
                  <a:lnTo>
                    <a:pt x="142" y="54"/>
                  </a:lnTo>
                  <a:lnTo>
                    <a:pt x="140" y="54"/>
                  </a:lnTo>
                  <a:lnTo>
                    <a:pt x="142" y="54"/>
                  </a:lnTo>
                  <a:lnTo>
                    <a:pt x="142" y="56"/>
                  </a:lnTo>
                  <a:lnTo>
                    <a:pt x="142" y="54"/>
                  </a:lnTo>
                  <a:lnTo>
                    <a:pt x="142" y="56"/>
                  </a:lnTo>
                  <a:lnTo>
                    <a:pt x="142" y="54"/>
                  </a:lnTo>
                  <a:lnTo>
                    <a:pt x="140" y="54"/>
                  </a:lnTo>
                  <a:lnTo>
                    <a:pt x="140" y="52"/>
                  </a:lnTo>
                  <a:lnTo>
                    <a:pt x="140" y="54"/>
                  </a:lnTo>
                  <a:lnTo>
                    <a:pt x="140" y="52"/>
                  </a:lnTo>
                  <a:lnTo>
                    <a:pt x="140" y="54"/>
                  </a:lnTo>
                  <a:lnTo>
                    <a:pt x="140" y="52"/>
                  </a:lnTo>
                  <a:lnTo>
                    <a:pt x="140" y="54"/>
                  </a:lnTo>
                  <a:lnTo>
                    <a:pt x="140" y="52"/>
                  </a:lnTo>
                  <a:lnTo>
                    <a:pt x="138" y="52"/>
                  </a:lnTo>
                  <a:lnTo>
                    <a:pt x="140" y="52"/>
                  </a:lnTo>
                  <a:lnTo>
                    <a:pt x="138" y="52"/>
                  </a:lnTo>
                  <a:lnTo>
                    <a:pt x="140" y="52"/>
                  </a:lnTo>
                  <a:lnTo>
                    <a:pt x="138" y="52"/>
                  </a:lnTo>
                  <a:lnTo>
                    <a:pt x="140" y="52"/>
                  </a:lnTo>
                  <a:lnTo>
                    <a:pt x="138" y="52"/>
                  </a:lnTo>
                  <a:lnTo>
                    <a:pt x="140" y="52"/>
                  </a:lnTo>
                  <a:lnTo>
                    <a:pt x="138" y="52"/>
                  </a:lnTo>
                  <a:lnTo>
                    <a:pt x="138" y="54"/>
                  </a:lnTo>
                  <a:lnTo>
                    <a:pt x="140" y="54"/>
                  </a:lnTo>
                  <a:lnTo>
                    <a:pt x="138" y="54"/>
                  </a:lnTo>
                  <a:lnTo>
                    <a:pt x="140" y="54"/>
                  </a:lnTo>
                  <a:lnTo>
                    <a:pt x="138" y="54"/>
                  </a:lnTo>
                  <a:lnTo>
                    <a:pt x="140" y="54"/>
                  </a:lnTo>
                  <a:lnTo>
                    <a:pt x="138" y="54"/>
                  </a:lnTo>
                  <a:lnTo>
                    <a:pt x="140" y="54"/>
                  </a:lnTo>
                  <a:lnTo>
                    <a:pt x="138" y="54"/>
                  </a:lnTo>
                  <a:lnTo>
                    <a:pt x="140" y="54"/>
                  </a:lnTo>
                  <a:lnTo>
                    <a:pt x="138" y="54"/>
                  </a:lnTo>
                  <a:lnTo>
                    <a:pt x="140" y="54"/>
                  </a:lnTo>
                  <a:lnTo>
                    <a:pt x="138" y="54"/>
                  </a:lnTo>
                  <a:lnTo>
                    <a:pt x="138" y="56"/>
                  </a:lnTo>
                  <a:lnTo>
                    <a:pt x="138" y="54"/>
                  </a:lnTo>
                  <a:lnTo>
                    <a:pt x="138" y="56"/>
                  </a:lnTo>
                  <a:lnTo>
                    <a:pt x="138" y="54"/>
                  </a:lnTo>
                  <a:lnTo>
                    <a:pt x="138" y="56"/>
                  </a:lnTo>
                  <a:lnTo>
                    <a:pt x="138" y="54"/>
                  </a:lnTo>
                  <a:lnTo>
                    <a:pt x="140" y="54"/>
                  </a:lnTo>
                  <a:lnTo>
                    <a:pt x="140" y="56"/>
                  </a:lnTo>
                  <a:lnTo>
                    <a:pt x="140" y="54"/>
                  </a:lnTo>
                  <a:lnTo>
                    <a:pt x="140" y="56"/>
                  </a:lnTo>
                  <a:lnTo>
                    <a:pt x="138" y="56"/>
                  </a:lnTo>
                  <a:lnTo>
                    <a:pt x="140" y="56"/>
                  </a:lnTo>
                  <a:lnTo>
                    <a:pt x="138" y="56"/>
                  </a:lnTo>
                  <a:lnTo>
                    <a:pt x="140" y="56"/>
                  </a:lnTo>
                  <a:lnTo>
                    <a:pt x="138" y="56"/>
                  </a:lnTo>
                  <a:lnTo>
                    <a:pt x="138" y="54"/>
                  </a:lnTo>
                  <a:lnTo>
                    <a:pt x="138" y="52"/>
                  </a:lnTo>
                  <a:lnTo>
                    <a:pt x="138" y="50"/>
                  </a:lnTo>
                  <a:lnTo>
                    <a:pt x="138" y="52"/>
                  </a:lnTo>
                  <a:lnTo>
                    <a:pt x="136" y="52"/>
                  </a:lnTo>
                  <a:lnTo>
                    <a:pt x="138" y="52"/>
                  </a:lnTo>
                  <a:lnTo>
                    <a:pt x="138" y="54"/>
                  </a:lnTo>
                  <a:lnTo>
                    <a:pt x="138" y="52"/>
                  </a:lnTo>
                  <a:lnTo>
                    <a:pt x="138" y="54"/>
                  </a:lnTo>
                  <a:lnTo>
                    <a:pt x="138" y="52"/>
                  </a:lnTo>
                  <a:lnTo>
                    <a:pt x="138" y="54"/>
                  </a:lnTo>
                  <a:lnTo>
                    <a:pt x="138" y="52"/>
                  </a:lnTo>
                  <a:lnTo>
                    <a:pt x="136" y="52"/>
                  </a:lnTo>
                  <a:lnTo>
                    <a:pt x="138" y="52"/>
                  </a:lnTo>
                  <a:lnTo>
                    <a:pt x="138" y="54"/>
                  </a:lnTo>
                  <a:lnTo>
                    <a:pt x="136" y="54"/>
                  </a:lnTo>
                  <a:lnTo>
                    <a:pt x="138" y="54"/>
                  </a:lnTo>
                  <a:lnTo>
                    <a:pt x="136" y="54"/>
                  </a:lnTo>
                  <a:lnTo>
                    <a:pt x="136" y="56"/>
                  </a:lnTo>
                  <a:lnTo>
                    <a:pt x="136" y="54"/>
                  </a:lnTo>
                  <a:lnTo>
                    <a:pt x="136" y="56"/>
                  </a:lnTo>
                  <a:lnTo>
                    <a:pt x="138" y="56"/>
                  </a:lnTo>
                  <a:lnTo>
                    <a:pt x="136" y="56"/>
                  </a:lnTo>
                  <a:lnTo>
                    <a:pt x="136" y="54"/>
                  </a:lnTo>
                  <a:lnTo>
                    <a:pt x="136" y="52"/>
                  </a:lnTo>
                  <a:lnTo>
                    <a:pt x="136" y="50"/>
                  </a:lnTo>
                  <a:lnTo>
                    <a:pt x="138" y="50"/>
                  </a:lnTo>
                  <a:lnTo>
                    <a:pt x="136" y="50"/>
                  </a:lnTo>
                  <a:lnTo>
                    <a:pt x="138" y="50"/>
                  </a:lnTo>
                  <a:lnTo>
                    <a:pt x="136" y="50"/>
                  </a:lnTo>
                  <a:lnTo>
                    <a:pt x="138" y="50"/>
                  </a:lnTo>
                  <a:lnTo>
                    <a:pt x="136" y="50"/>
                  </a:lnTo>
                  <a:lnTo>
                    <a:pt x="138" y="50"/>
                  </a:lnTo>
                  <a:lnTo>
                    <a:pt x="138" y="48"/>
                  </a:lnTo>
                  <a:lnTo>
                    <a:pt x="138" y="50"/>
                  </a:lnTo>
                  <a:lnTo>
                    <a:pt x="140" y="50"/>
                  </a:lnTo>
                  <a:lnTo>
                    <a:pt x="138" y="50"/>
                  </a:lnTo>
                  <a:lnTo>
                    <a:pt x="140" y="50"/>
                  </a:lnTo>
                  <a:lnTo>
                    <a:pt x="140" y="52"/>
                  </a:lnTo>
                  <a:lnTo>
                    <a:pt x="140" y="50"/>
                  </a:lnTo>
                  <a:lnTo>
                    <a:pt x="140" y="52"/>
                  </a:lnTo>
                  <a:lnTo>
                    <a:pt x="140" y="50"/>
                  </a:lnTo>
                  <a:lnTo>
                    <a:pt x="140" y="52"/>
                  </a:lnTo>
                  <a:lnTo>
                    <a:pt x="142" y="52"/>
                  </a:lnTo>
                  <a:lnTo>
                    <a:pt x="142" y="54"/>
                  </a:lnTo>
                  <a:lnTo>
                    <a:pt x="142" y="52"/>
                  </a:lnTo>
                  <a:lnTo>
                    <a:pt x="144" y="52"/>
                  </a:lnTo>
                  <a:lnTo>
                    <a:pt x="144" y="50"/>
                  </a:lnTo>
                  <a:lnTo>
                    <a:pt x="144" y="52"/>
                  </a:lnTo>
                  <a:lnTo>
                    <a:pt x="144" y="50"/>
                  </a:lnTo>
                  <a:lnTo>
                    <a:pt x="146" y="50"/>
                  </a:lnTo>
                  <a:lnTo>
                    <a:pt x="144" y="50"/>
                  </a:lnTo>
                  <a:lnTo>
                    <a:pt x="146" y="50"/>
                  </a:lnTo>
                  <a:lnTo>
                    <a:pt x="144" y="50"/>
                  </a:lnTo>
                  <a:lnTo>
                    <a:pt x="146" y="50"/>
                  </a:lnTo>
                  <a:lnTo>
                    <a:pt x="144" y="50"/>
                  </a:lnTo>
                  <a:lnTo>
                    <a:pt x="144" y="48"/>
                  </a:lnTo>
                  <a:lnTo>
                    <a:pt x="144" y="50"/>
                  </a:lnTo>
                  <a:lnTo>
                    <a:pt x="144" y="52"/>
                  </a:lnTo>
                  <a:lnTo>
                    <a:pt x="142" y="52"/>
                  </a:lnTo>
                  <a:lnTo>
                    <a:pt x="142" y="50"/>
                  </a:lnTo>
                  <a:lnTo>
                    <a:pt x="144" y="50"/>
                  </a:lnTo>
                  <a:lnTo>
                    <a:pt x="142" y="50"/>
                  </a:lnTo>
                  <a:lnTo>
                    <a:pt x="142" y="52"/>
                  </a:lnTo>
                  <a:lnTo>
                    <a:pt x="142" y="50"/>
                  </a:lnTo>
                  <a:lnTo>
                    <a:pt x="142" y="52"/>
                  </a:lnTo>
                  <a:lnTo>
                    <a:pt x="142" y="50"/>
                  </a:lnTo>
                  <a:lnTo>
                    <a:pt x="140" y="50"/>
                  </a:lnTo>
                  <a:lnTo>
                    <a:pt x="142" y="50"/>
                  </a:lnTo>
                  <a:lnTo>
                    <a:pt x="140" y="50"/>
                  </a:lnTo>
                  <a:lnTo>
                    <a:pt x="142" y="50"/>
                  </a:lnTo>
                  <a:lnTo>
                    <a:pt x="140" y="50"/>
                  </a:lnTo>
                  <a:lnTo>
                    <a:pt x="140" y="48"/>
                  </a:lnTo>
                  <a:lnTo>
                    <a:pt x="142" y="48"/>
                  </a:lnTo>
                  <a:lnTo>
                    <a:pt x="140" y="48"/>
                  </a:lnTo>
                  <a:lnTo>
                    <a:pt x="140" y="50"/>
                  </a:lnTo>
                  <a:lnTo>
                    <a:pt x="140" y="48"/>
                  </a:lnTo>
                  <a:lnTo>
                    <a:pt x="142" y="48"/>
                  </a:lnTo>
                  <a:lnTo>
                    <a:pt x="142" y="46"/>
                  </a:lnTo>
                  <a:lnTo>
                    <a:pt x="144" y="46"/>
                  </a:lnTo>
                  <a:lnTo>
                    <a:pt x="144" y="44"/>
                  </a:lnTo>
                  <a:lnTo>
                    <a:pt x="142" y="44"/>
                  </a:lnTo>
                  <a:lnTo>
                    <a:pt x="144" y="44"/>
                  </a:lnTo>
                  <a:lnTo>
                    <a:pt x="142" y="44"/>
                  </a:lnTo>
                  <a:lnTo>
                    <a:pt x="144" y="44"/>
                  </a:lnTo>
                  <a:lnTo>
                    <a:pt x="144" y="42"/>
                  </a:lnTo>
                  <a:lnTo>
                    <a:pt x="144" y="44"/>
                  </a:lnTo>
                  <a:lnTo>
                    <a:pt x="142" y="44"/>
                  </a:lnTo>
                  <a:lnTo>
                    <a:pt x="144" y="44"/>
                  </a:lnTo>
                  <a:lnTo>
                    <a:pt x="142" y="44"/>
                  </a:lnTo>
                  <a:lnTo>
                    <a:pt x="144" y="44"/>
                  </a:lnTo>
                  <a:lnTo>
                    <a:pt x="144" y="46"/>
                  </a:lnTo>
                  <a:lnTo>
                    <a:pt x="144" y="44"/>
                  </a:lnTo>
                  <a:lnTo>
                    <a:pt x="144" y="46"/>
                  </a:lnTo>
                  <a:lnTo>
                    <a:pt x="144" y="44"/>
                  </a:lnTo>
                  <a:lnTo>
                    <a:pt x="142" y="44"/>
                  </a:lnTo>
                  <a:lnTo>
                    <a:pt x="140" y="44"/>
                  </a:lnTo>
                  <a:lnTo>
                    <a:pt x="142" y="44"/>
                  </a:lnTo>
                  <a:lnTo>
                    <a:pt x="140" y="44"/>
                  </a:lnTo>
                  <a:lnTo>
                    <a:pt x="142" y="44"/>
                  </a:lnTo>
                  <a:lnTo>
                    <a:pt x="142" y="42"/>
                  </a:lnTo>
                  <a:lnTo>
                    <a:pt x="142" y="44"/>
                  </a:lnTo>
                  <a:lnTo>
                    <a:pt x="140" y="44"/>
                  </a:lnTo>
                  <a:lnTo>
                    <a:pt x="140" y="42"/>
                  </a:lnTo>
                  <a:lnTo>
                    <a:pt x="142" y="42"/>
                  </a:lnTo>
                  <a:lnTo>
                    <a:pt x="140" y="42"/>
                  </a:lnTo>
                  <a:lnTo>
                    <a:pt x="142" y="42"/>
                  </a:lnTo>
                  <a:lnTo>
                    <a:pt x="140" y="42"/>
                  </a:lnTo>
                  <a:lnTo>
                    <a:pt x="140" y="44"/>
                  </a:lnTo>
                  <a:lnTo>
                    <a:pt x="140" y="42"/>
                  </a:lnTo>
                  <a:lnTo>
                    <a:pt x="140" y="44"/>
                  </a:lnTo>
                  <a:lnTo>
                    <a:pt x="140" y="46"/>
                  </a:lnTo>
                  <a:lnTo>
                    <a:pt x="140" y="48"/>
                  </a:lnTo>
                  <a:lnTo>
                    <a:pt x="140" y="46"/>
                  </a:lnTo>
                  <a:lnTo>
                    <a:pt x="140" y="44"/>
                  </a:lnTo>
                  <a:lnTo>
                    <a:pt x="140" y="46"/>
                  </a:lnTo>
                  <a:lnTo>
                    <a:pt x="140" y="44"/>
                  </a:lnTo>
                  <a:lnTo>
                    <a:pt x="138" y="44"/>
                  </a:lnTo>
                  <a:lnTo>
                    <a:pt x="140" y="44"/>
                  </a:lnTo>
                  <a:lnTo>
                    <a:pt x="138" y="44"/>
                  </a:lnTo>
                  <a:lnTo>
                    <a:pt x="140" y="44"/>
                  </a:lnTo>
                  <a:lnTo>
                    <a:pt x="138" y="44"/>
                  </a:lnTo>
                  <a:lnTo>
                    <a:pt x="138" y="42"/>
                  </a:lnTo>
                  <a:lnTo>
                    <a:pt x="138" y="44"/>
                  </a:lnTo>
                  <a:lnTo>
                    <a:pt x="138" y="42"/>
                  </a:lnTo>
                  <a:lnTo>
                    <a:pt x="136" y="42"/>
                  </a:lnTo>
                  <a:lnTo>
                    <a:pt x="138" y="42"/>
                  </a:lnTo>
                  <a:lnTo>
                    <a:pt x="136" y="42"/>
                  </a:lnTo>
                  <a:lnTo>
                    <a:pt x="138" y="42"/>
                  </a:lnTo>
                  <a:lnTo>
                    <a:pt x="140" y="42"/>
                  </a:lnTo>
                  <a:lnTo>
                    <a:pt x="140" y="40"/>
                  </a:lnTo>
                  <a:lnTo>
                    <a:pt x="140" y="38"/>
                  </a:lnTo>
                  <a:lnTo>
                    <a:pt x="140" y="40"/>
                  </a:lnTo>
                  <a:lnTo>
                    <a:pt x="140" y="38"/>
                  </a:lnTo>
                  <a:lnTo>
                    <a:pt x="138" y="38"/>
                  </a:lnTo>
                  <a:lnTo>
                    <a:pt x="138" y="36"/>
                  </a:lnTo>
                  <a:lnTo>
                    <a:pt x="138" y="38"/>
                  </a:lnTo>
                  <a:lnTo>
                    <a:pt x="140" y="38"/>
                  </a:lnTo>
                  <a:lnTo>
                    <a:pt x="140" y="36"/>
                  </a:lnTo>
                  <a:lnTo>
                    <a:pt x="140" y="38"/>
                  </a:lnTo>
                  <a:lnTo>
                    <a:pt x="140" y="36"/>
                  </a:lnTo>
                  <a:lnTo>
                    <a:pt x="138" y="36"/>
                  </a:lnTo>
                  <a:lnTo>
                    <a:pt x="140" y="36"/>
                  </a:lnTo>
                  <a:lnTo>
                    <a:pt x="142" y="36"/>
                  </a:lnTo>
                  <a:lnTo>
                    <a:pt x="142" y="34"/>
                  </a:lnTo>
                  <a:lnTo>
                    <a:pt x="142" y="36"/>
                  </a:lnTo>
                  <a:lnTo>
                    <a:pt x="142" y="34"/>
                  </a:lnTo>
                  <a:lnTo>
                    <a:pt x="140" y="34"/>
                  </a:lnTo>
                  <a:lnTo>
                    <a:pt x="140" y="36"/>
                  </a:lnTo>
                  <a:lnTo>
                    <a:pt x="140" y="34"/>
                  </a:lnTo>
                  <a:lnTo>
                    <a:pt x="140" y="36"/>
                  </a:lnTo>
                  <a:lnTo>
                    <a:pt x="140" y="34"/>
                  </a:lnTo>
                  <a:lnTo>
                    <a:pt x="138" y="34"/>
                  </a:lnTo>
                  <a:lnTo>
                    <a:pt x="138" y="32"/>
                  </a:lnTo>
                  <a:lnTo>
                    <a:pt x="140" y="32"/>
                  </a:lnTo>
                  <a:lnTo>
                    <a:pt x="138" y="32"/>
                  </a:lnTo>
                  <a:lnTo>
                    <a:pt x="138" y="30"/>
                  </a:lnTo>
                  <a:lnTo>
                    <a:pt x="140" y="30"/>
                  </a:lnTo>
                  <a:lnTo>
                    <a:pt x="138" y="30"/>
                  </a:lnTo>
                  <a:lnTo>
                    <a:pt x="138" y="32"/>
                  </a:lnTo>
                  <a:lnTo>
                    <a:pt x="138" y="34"/>
                  </a:lnTo>
                  <a:lnTo>
                    <a:pt x="138" y="32"/>
                  </a:lnTo>
                  <a:lnTo>
                    <a:pt x="136" y="32"/>
                  </a:lnTo>
                  <a:lnTo>
                    <a:pt x="138" y="32"/>
                  </a:lnTo>
                  <a:lnTo>
                    <a:pt x="138" y="30"/>
                  </a:lnTo>
                  <a:lnTo>
                    <a:pt x="136" y="30"/>
                  </a:lnTo>
                  <a:lnTo>
                    <a:pt x="136" y="32"/>
                  </a:lnTo>
                  <a:lnTo>
                    <a:pt x="138" y="32"/>
                  </a:lnTo>
                  <a:lnTo>
                    <a:pt x="136" y="32"/>
                  </a:lnTo>
                  <a:lnTo>
                    <a:pt x="138" y="32"/>
                  </a:lnTo>
                  <a:lnTo>
                    <a:pt x="138" y="34"/>
                  </a:lnTo>
                  <a:lnTo>
                    <a:pt x="138" y="32"/>
                  </a:lnTo>
                  <a:lnTo>
                    <a:pt x="138" y="34"/>
                  </a:lnTo>
                  <a:lnTo>
                    <a:pt x="138" y="36"/>
                  </a:lnTo>
                  <a:lnTo>
                    <a:pt x="136" y="36"/>
                  </a:lnTo>
                  <a:lnTo>
                    <a:pt x="136" y="34"/>
                  </a:lnTo>
                  <a:lnTo>
                    <a:pt x="136" y="36"/>
                  </a:lnTo>
                  <a:lnTo>
                    <a:pt x="136" y="34"/>
                  </a:lnTo>
                  <a:lnTo>
                    <a:pt x="136" y="36"/>
                  </a:lnTo>
                  <a:lnTo>
                    <a:pt x="138" y="36"/>
                  </a:lnTo>
                  <a:lnTo>
                    <a:pt x="136" y="36"/>
                  </a:lnTo>
                  <a:lnTo>
                    <a:pt x="138" y="36"/>
                  </a:lnTo>
                  <a:lnTo>
                    <a:pt x="138" y="38"/>
                  </a:lnTo>
                  <a:lnTo>
                    <a:pt x="138" y="40"/>
                  </a:lnTo>
                  <a:lnTo>
                    <a:pt x="136" y="40"/>
                  </a:lnTo>
                  <a:lnTo>
                    <a:pt x="138" y="40"/>
                  </a:lnTo>
                  <a:lnTo>
                    <a:pt x="136" y="40"/>
                  </a:lnTo>
                  <a:lnTo>
                    <a:pt x="136" y="38"/>
                  </a:lnTo>
                  <a:lnTo>
                    <a:pt x="136" y="36"/>
                  </a:lnTo>
                  <a:lnTo>
                    <a:pt x="136" y="34"/>
                  </a:lnTo>
                  <a:lnTo>
                    <a:pt x="134" y="34"/>
                  </a:lnTo>
                  <a:lnTo>
                    <a:pt x="136" y="34"/>
                  </a:lnTo>
                  <a:lnTo>
                    <a:pt x="134" y="34"/>
                  </a:lnTo>
                  <a:lnTo>
                    <a:pt x="134" y="32"/>
                  </a:lnTo>
                  <a:lnTo>
                    <a:pt x="134" y="34"/>
                  </a:lnTo>
                  <a:lnTo>
                    <a:pt x="134" y="32"/>
                  </a:lnTo>
                  <a:lnTo>
                    <a:pt x="134" y="34"/>
                  </a:lnTo>
                  <a:lnTo>
                    <a:pt x="132" y="32"/>
                  </a:lnTo>
                  <a:lnTo>
                    <a:pt x="134" y="32"/>
                  </a:lnTo>
                  <a:lnTo>
                    <a:pt x="132" y="32"/>
                  </a:lnTo>
                  <a:lnTo>
                    <a:pt x="134" y="32"/>
                  </a:lnTo>
                  <a:lnTo>
                    <a:pt x="134" y="30"/>
                  </a:lnTo>
                  <a:lnTo>
                    <a:pt x="134" y="28"/>
                  </a:lnTo>
                  <a:lnTo>
                    <a:pt x="134" y="26"/>
                  </a:lnTo>
                  <a:lnTo>
                    <a:pt x="134" y="28"/>
                  </a:lnTo>
                  <a:lnTo>
                    <a:pt x="134" y="26"/>
                  </a:lnTo>
                  <a:lnTo>
                    <a:pt x="136" y="26"/>
                  </a:lnTo>
                  <a:lnTo>
                    <a:pt x="136" y="28"/>
                  </a:lnTo>
                  <a:lnTo>
                    <a:pt x="136" y="26"/>
                  </a:lnTo>
                  <a:lnTo>
                    <a:pt x="134" y="26"/>
                  </a:lnTo>
                  <a:lnTo>
                    <a:pt x="134" y="24"/>
                  </a:lnTo>
                  <a:lnTo>
                    <a:pt x="136" y="24"/>
                  </a:lnTo>
                  <a:lnTo>
                    <a:pt x="136" y="26"/>
                  </a:lnTo>
                  <a:lnTo>
                    <a:pt x="136" y="24"/>
                  </a:lnTo>
                  <a:lnTo>
                    <a:pt x="136" y="26"/>
                  </a:lnTo>
                  <a:lnTo>
                    <a:pt x="136" y="24"/>
                  </a:lnTo>
                  <a:lnTo>
                    <a:pt x="136" y="26"/>
                  </a:lnTo>
                  <a:lnTo>
                    <a:pt x="136" y="24"/>
                  </a:lnTo>
                  <a:lnTo>
                    <a:pt x="136" y="26"/>
                  </a:lnTo>
                  <a:lnTo>
                    <a:pt x="136" y="24"/>
                  </a:lnTo>
                  <a:lnTo>
                    <a:pt x="136" y="26"/>
                  </a:lnTo>
                  <a:lnTo>
                    <a:pt x="136" y="24"/>
                  </a:lnTo>
                  <a:lnTo>
                    <a:pt x="136" y="26"/>
                  </a:lnTo>
                  <a:lnTo>
                    <a:pt x="136" y="24"/>
                  </a:lnTo>
                  <a:lnTo>
                    <a:pt x="136" y="26"/>
                  </a:lnTo>
                  <a:lnTo>
                    <a:pt x="136" y="24"/>
                  </a:lnTo>
                  <a:lnTo>
                    <a:pt x="134" y="24"/>
                  </a:lnTo>
                  <a:lnTo>
                    <a:pt x="134" y="22"/>
                  </a:lnTo>
                  <a:lnTo>
                    <a:pt x="136" y="22"/>
                  </a:lnTo>
                  <a:lnTo>
                    <a:pt x="138" y="22"/>
                  </a:lnTo>
                  <a:lnTo>
                    <a:pt x="136" y="22"/>
                  </a:lnTo>
                  <a:lnTo>
                    <a:pt x="138" y="22"/>
                  </a:lnTo>
                  <a:lnTo>
                    <a:pt x="136" y="22"/>
                  </a:lnTo>
                  <a:lnTo>
                    <a:pt x="138" y="22"/>
                  </a:lnTo>
                  <a:lnTo>
                    <a:pt x="136" y="22"/>
                  </a:lnTo>
                  <a:lnTo>
                    <a:pt x="136" y="20"/>
                  </a:lnTo>
                  <a:lnTo>
                    <a:pt x="138" y="20"/>
                  </a:lnTo>
                  <a:lnTo>
                    <a:pt x="140" y="18"/>
                  </a:lnTo>
                  <a:lnTo>
                    <a:pt x="140" y="20"/>
                  </a:lnTo>
                  <a:lnTo>
                    <a:pt x="142" y="20"/>
                  </a:lnTo>
                  <a:lnTo>
                    <a:pt x="140" y="20"/>
                  </a:lnTo>
                  <a:lnTo>
                    <a:pt x="140" y="18"/>
                  </a:lnTo>
                  <a:lnTo>
                    <a:pt x="142" y="18"/>
                  </a:lnTo>
                  <a:lnTo>
                    <a:pt x="142" y="20"/>
                  </a:lnTo>
                  <a:lnTo>
                    <a:pt x="142" y="18"/>
                  </a:lnTo>
                  <a:lnTo>
                    <a:pt x="142" y="20"/>
                  </a:lnTo>
                  <a:lnTo>
                    <a:pt x="144" y="20"/>
                  </a:lnTo>
                  <a:lnTo>
                    <a:pt x="142" y="20"/>
                  </a:lnTo>
                  <a:lnTo>
                    <a:pt x="142" y="18"/>
                  </a:lnTo>
                  <a:lnTo>
                    <a:pt x="144" y="18"/>
                  </a:lnTo>
                  <a:lnTo>
                    <a:pt x="146" y="18"/>
                  </a:lnTo>
                  <a:lnTo>
                    <a:pt x="148" y="18"/>
                  </a:lnTo>
                  <a:lnTo>
                    <a:pt x="148" y="16"/>
                  </a:lnTo>
                  <a:lnTo>
                    <a:pt x="148" y="18"/>
                  </a:lnTo>
                  <a:lnTo>
                    <a:pt x="148" y="16"/>
                  </a:lnTo>
                  <a:lnTo>
                    <a:pt x="150" y="16"/>
                  </a:lnTo>
                  <a:lnTo>
                    <a:pt x="148" y="16"/>
                  </a:lnTo>
                  <a:lnTo>
                    <a:pt x="148" y="18"/>
                  </a:lnTo>
                  <a:lnTo>
                    <a:pt x="148" y="16"/>
                  </a:lnTo>
                  <a:lnTo>
                    <a:pt x="148" y="18"/>
                  </a:lnTo>
                  <a:lnTo>
                    <a:pt x="148" y="16"/>
                  </a:lnTo>
                  <a:lnTo>
                    <a:pt x="146" y="18"/>
                  </a:lnTo>
                  <a:lnTo>
                    <a:pt x="148" y="18"/>
                  </a:lnTo>
                  <a:lnTo>
                    <a:pt x="146" y="18"/>
                  </a:lnTo>
                  <a:lnTo>
                    <a:pt x="144" y="18"/>
                  </a:lnTo>
                  <a:lnTo>
                    <a:pt x="144" y="16"/>
                  </a:lnTo>
                  <a:lnTo>
                    <a:pt x="146" y="16"/>
                  </a:lnTo>
                  <a:lnTo>
                    <a:pt x="144" y="16"/>
                  </a:lnTo>
                  <a:lnTo>
                    <a:pt x="144" y="18"/>
                  </a:lnTo>
                  <a:lnTo>
                    <a:pt x="144" y="16"/>
                  </a:lnTo>
                  <a:lnTo>
                    <a:pt x="144" y="18"/>
                  </a:lnTo>
                  <a:lnTo>
                    <a:pt x="142" y="18"/>
                  </a:lnTo>
                  <a:lnTo>
                    <a:pt x="140" y="18"/>
                  </a:lnTo>
                  <a:lnTo>
                    <a:pt x="140" y="16"/>
                  </a:lnTo>
                  <a:lnTo>
                    <a:pt x="142" y="16"/>
                  </a:lnTo>
                  <a:lnTo>
                    <a:pt x="140" y="16"/>
                  </a:lnTo>
                  <a:lnTo>
                    <a:pt x="142" y="16"/>
                  </a:lnTo>
                  <a:lnTo>
                    <a:pt x="140" y="16"/>
                  </a:lnTo>
                  <a:lnTo>
                    <a:pt x="142" y="16"/>
                  </a:lnTo>
                  <a:lnTo>
                    <a:pt x="142" y="14"/>
                  </a:lnTo>
                  <a:lnTo>
                    <a:pt x="142" y="12"/>
                  </a:lnTo>
                  <a:lnTo>
                    <a:pt x="144" y="12"/>
                  </a:lnTo>
                  <a:lnTo>
                    <a:pt x="146" y="12"/>
                  </a:lnTo>
                  <a:lnTo>
                    <a:pt x="148" y="12"/>
                  </a:lnTo>
                  <a:lnTo>
                    <a:pt x="146" y="12"/>
                  </a:lnTo>
                  <a:lnTo>
                    <a:pt x="148" y="12"/>
                  </a:lnTo>
                  <a:lnTo>
                    <a:pt x="150" y="12"/>
                  </a:lnTo>
                  <a:lnTo>
                    <a:pt x="148" y="12"/>
                  </a:lnTo>
                  <a:lnTo>
                    <a:pt x="146" y="12"/>
                  </a:lnTo>
                  <a:lnTo>
                    <a:pt x="144" y="12"/>
                  </a:lnTo>
                  <a:lnTo>
                    <a:pt x="144" y="10"/>
                  </a:lnTo>
                  <a:lnTo>
                    <a:pt x="144" y="8"/>
                  </a:lnTo>
                  <a:lnTo>
                    <a:pt x="144" y="10"/>
                  </a:lnTo>
                  <a:lnTo>
                    <a:pt x="144" y="8"/>
                  </a:lnTo>
                  <a:lnTo>
                    <a:pt x="146" y="8"/>
                  </a:lnTo>
                  <a:lnTo>
                    <a:pt x="144" y="8"/>
                  </a:lnTo>
                  <a:lnTo>
                    <a:pt x="146" y="8"/>
                  </a:lnTo>
                  <a:lnTo>
                    <a:pt x="146" y="8"/>
                  </a:lnTo>
                  <a:lnTo>
                    <a:pt x="144" y="8"/>
                  </a:lnTo>
                  <a:lnTo>
                    <a:pt x="146" y="8"/>
                  </a:lnTo>
                  <a:lnTo>
                    <a:pt x="144" y="8"/>
                  </a:lnTo>
                  <a:lnTo>
                    <a:pt x="146" y="8"/>
                  </a:lnTo>
                  <a:lnTo>
                    <a:pt x="146" y="6"/>
                  </a:lnTo>
                  <a:lnTo>
                    <a:pt x="144" y="6"/>
                  </a:lnTo>
                  <a:lnTo>
                    <a:pt x="146" y="6"/>
                  </a:lnTo>
                  <a:lnTo>
                    <a:pt x="144" y="6"/>
                  </a:lnTo>
                  <a:lnTo>
                    <a:pt x="144" y="8"/>
                  </a:lnTo>
                  <a:lnTo>
                    <a:pt x="146" y="8"/>
                  </a:lnTo>
                  <a:lnTo>
                    <a:pt x="144" y="8"/>
                  </a:lnTo>
                  <a:lnTo>
                    <a:pt x="144" y="8"/>
                  </a:lnTo>
                  <a:lnTo>
                    <a:pt x="144" y="10"/>
                  </a:lnTo>
                  <a:lnTo>
                    <a:pt x="142" y="10"/>
                  </a:lnTo>
                  <a:lnTo>
                    <a:pt x="142" y="12"/>
                  </a:lnTo>
                  <a:lnTo>
                    <a:pt x="140" y="12"/>
                  </a:lnTo>
                  <a:lnTo>
                    <a:pt x="140" y="14"/>
                  </a:lnTo>
                  <a:lnTo>
                    <a:pt x="140" y="12"/>
                  </a:lnTo>
                  <a:lnTo>
                    <a:pt x="140" y="10"/>
                  </a:lnTo>
                  <a:lnTo>
                    <a:pt x="140" y="8"/>
                  </a:lnTo>
                  <a:lnTo>
                    <a:pt x="140" y="8"/>
                  </a:lnTo>
                  <a:lnTo>
                    <a:pt x="140" y="8"/>
                  </a:lnTo>
                  <a:lnTo>
                    <a:pt x="138" y="8"/>
                  </a:lnTo>
                  <a:lnTo>
                    <a:pt x="140" y="8"/>
                  </a:lnTo>
                  <a:lnTo>
                    <a:pt x="138" y="8"/>
                  </a:lnTo>
                  <a:lnTo>
                    <a:pt x="138" y="10"/>
                  </a:lnTo>
                  <a:lnTo>
                    <a:pt x="140" y="10"/>
                  </a:lnTo>
                  <a:lnTo>
                    <a:pt x="138" y="10"/>
                  </a:lnTo>
                  <a:lnTo>
                    <a:pt x="138" y="8"/>
                  </a:lnTo>
                  <a:lnTo>
                    <a:pt x="138" y="10"/>
                  </a:lnTo>
                  <a:lnTo>
                    <a:pt x="138" y="8"/>
                  </a:lnTo>
                  <a:lnTo>
                    <a:pt x="138" y="10"/>
                  </a:lnTo>
                  <a:lnTo>
                    <a:pt x="136" y="10"/>
                  </a:lnTo>
                  <a:lnTo>
                    <a:pt x="138" y="10"/>
                  </a:lnTo>
                  <a:lnTo>
                    <a:pt x="136" y="10"/>
                  </a:lnTo>
                  <a:lnTo>
                    <a:pt x="136" y="8"/>
                  </a:lnTo>
                  <a:lnTo>
                    <a:pt x="134" y="8"/>
                  </a:lnTo>
                  <a:lnTo>
                    <a:pt x="134" y="8"/>
                  </a:lnTo>
                  <a:lnTo>
                    <a:pt x="132" y="8"/>
                  </a:lnTo>
                  <a:lnTo>
                    <a:pt x="132" y="6"/>
                  </a:lnTo>
                  <a:lnTo>
                    <a:pt x="130" y="6"/>
                  </a:lnTo>
                  <a:lnTo>
                    <a:pt x="128" y="6"/>
                  </a:lnTo>
                  <a:lnTo>
                    <a:pt x="128" y="4"/>
                  </a:lnTo>
                  <a:lnTo>
                    <a:pt x="130" y="4"/>
                  </a:lnTo>
                  <a:lnTo>
                    <a:pt x="132" y="4"/>
                  </a:lnTo>
                  <a:close/>
                  <a:moveTo>
                    <a:pt x="26" y="26"/>
                  </a:moveTo>
                  <a:lnTo>
                    <a:pt x="28" y="26"/>
                  </a:lnTo>
                  <a:lnTo>
                    <a:pt x="30" y="26"/>
                  </a:lnTo>
                  <a:lnTo>
                    <a:pt x="32" y="26"/>
                  </a:lnTo>
                  <a:lnTo>
                    <a:pt x="32" y="24"/>
                  </a:lnTo>
                  <a:lnTo>
                    <a:pt x="34" y="24"/>
                  </a:lnTo>
                  <a:lnTo>
                    <a:pt x="36" y="24"/>
                  </a:lnTo>
                  <a:lnTo>
                    <a:pt x="38" y="24"/>
                  </a:lnTo>
                  <a:lnTo>
                    <a:pt x="40" y="24"/>
                  </a:lnTo>
                  <a:lnTo>
                    <a:pt x="42" y="22"/>
                  </a:lnTo>
                  <a:lnTo>
                    <a:pt x="44" y="22"/>
                  </a:lnTo>
                  <a:lnTo>
                    <a:pt x="46" y="22"/>
                  </a:lnTo>
                  <a:lnTo>
                    <a:pt x="48" y="22"/>
                  </a:lnTo>
                  <a:lnTo>
                    <a:pt x="50" y="22"/>
                  </a:lnTo>
                  <a:lnTo>
                    <a:pt x="52" y="20"/>
                  </a:lnTo>
                  <a:lnTo>
                    <a:pt x="54" y="20"/>
                  </a:lnTo>
                  <a:lnTo>
                    <a:pt x="56" y="20"/>
                  </a:lnTo>
                  <a:lnTo>
                    <a:pt x="58" y="20"/>
                  </a:lnTo>
                  <a:lnTo>
                    <a:pt x="60" y="18"/>
                  </a:lnTo>
                  <a:lnTo>
                    <a:pt x="62" y="18"/>
                  </a:lnTo>
                  <a:lnTo>
                    <a:pt x="64" y="18"/>
                  </a:lnTo>
                  <a:lnTo>
                    <a:pt x="66" y="18"/>
                  </a:lnTo>
                  <a:lnTo>
                    <a:pt x="68" y="18"/>
                  </a:lnTo>
                  <a:lnTo>
                    <a:pt x="68" y="16"/>
                  </a:lnTo>
                  <a:lnTo>
                    <a:pt x="70" y="16"/>
                  </a:lnTo>
                  <a:lnTo>
                    <a:pt x="72" y="16"/>
                  </a:lnTo>
                  <a:lnTo>
                    <a:pt x="72" y="16"/>
                  </a:lnTo>
                  <a:lnTo>
                    <a:pt x="74" y="16"/>
                  </a:lnTo>
                  <a:lnTo>
                    <a:pt x="76" y="16"/>
                  </a:lnTo>
                  <a:lnTo>
                    <a:pt x="76" y="14"/>
                  </a:lnTo>
                  <a:lnTo>
                    <a:pt x="78" y="14"/>
                  </a:lnTo>
                  <a:lnTo>
                    <a:pt x="82" y="14"/>
                  </a:lnTo>
                  <a:lnTo>
                    <a:pt x="84" y="14"/>
                  </a:lnTo>
                  <a:lnTo>
                    <a:pt x="86" y="12"/>
                  </a:lnTo>
                  <a:lnTo>
                    <a:pt x="88" y="12"/>
                  </a:lnTo>
                  <a:lnTo>
                    <a:pt x="90" y="12"/>
                  </a:lnTo>
                  <a:lnTo>
                    <a:pt x="92" y="12"/>
                  </a:lnTo>
                  <a:lnTo>
                    <a:pt x="94" y="10"/>
                  </a:lnTo>
                  <a:lnTo>
                    <a:pt x="96" y="10"/>
                  </a:lnTo>
                  <a:lnTo>
                    <a:pt x="98" y="10"/>
                  </a:lnTo>
                  <a:lnTo>
                    <a:pt x="100" y="10"/>
                  </a:lnTo>
                  <a:lnTo>
                    <a:pt x="102" y="8"/>
                  </a:lnTo>
                  <a:lnTo>
                    <a:pt x="104" y="8"/>
                  </a:lnTo>
                  <a:lnTo>
                    <a:pt x="106" y="8"/>
                  </a:lnTo>
                  <a:lnTo>
                    <a:pt x="108" y="8"/>
                  </a:lnTo>
                  <a:lnTo>
                    <a:pt x="110" y="8"/>
                  </a:lnTo>
                  <a:lnTo>
                    <a:pt x="110" y="8"/>
                  </a:lnTo>
                  <a:lnTo>
                    <a:pt x="112" y="8"/>
                  </a:lnTo>
                  <a:lnTo>
                    <a:pt x="114" y="8"/>
                  </a:lnTo>
                  <a:lnTo>
                    <a:pt x="116" y="8"/>
                  </a:lnTo>
                  <a:lnTo>
                    <a:pt x="118" y="8"/>
                  </a:lnTo>
                  <a:lnTo>
                    <a:pt x="120" y="6"/>
                  </a:lnTo>
                  <a:lnTo>
                    <a:pt x="126" y="4"/>
                  </a:lnTo>
                  <a:lnTo>
                    <a:pt x="128" y="6"/>
                  </a:lnTo>
                  <a:lnTo>
                    <a:pt x="130" y="6"/>
                  </a:lnTo>
                  <a:lnTo>
                    <a:pt x="130" y="8"/>
                  </a:lnTo>
                  <a:lnTo>
                    <a:pt x="132" y="8"/>
                  </a:lnTo>
                  <a:lnTo>
                    <a:pt x="132" y="8"/>
                  </a:lnTo>
                  <a:lnTo>
                    <a:pt x="134" y="8"/>
                  </a:lnTo>
                  <a:lnTo>
                    <a:pt x="134" y="10"/>
                  </a:lnTo>
                  <a:lnTo>
                    <a:pt x="136" y="10"/>
                  </a:lnTo>
                  <a:lnTo>
                    <a:pt x="136" y="12"/>
                  </a:lnTo>
                  <a:lnTo>
                    <a:pt x="134" y="14"/>
                  </a:lnTo>
                  <a:lnTo>
                    <a:pt x="134" y="12"/>
                  </a:lnTo>
                  <a:lnTo>
                    <a:pt x="134" y="14"/>
                  </a:lnTo>
                  <a:lnTo>
                    <a:pt x="136" y="14"/>
                  </a:lnTo>
                  <a:lnTo>
                    <a:pt x="138" y="14"/>
                  </a:lnTo>
                  <a:lnTo>
                    <a:pt x="138" y="16"/>
                  </a:lnTo>
                  <a:lnTo>
                    <a:pt x="136" y="16"/>
                  </a:lnTo>
                  <a:lnTo>
                    <a:pt x="136" y="18"/>
                  </a:lnTo>
                  <a:lnTo>
                    <a:pt x="134" y="18"/>
                  </a:lnTo>
                  <a:lnTo>
                    <a:pt x="134" y="20"/>
                  </a:lnTo>
                  <a:lnTo>
                    <a:pt x="132" y="20"/>
                  </a:lnTo>
                  <a:lnTo>
                    <a:pt x="132" y="18"/>
                  </a:lnTo>
                  <a:lnTo>
                    <a:pt x="132" y="20"/>
                  </a:lnTo>
                  <a:lnTo>
                    <a:pt x="132" y="18"/>
                  </a:lnTo>
                  <a:lnTo>
                    <a:pt x="132" y="20"/>
                  </a:lnTo>
                  <a:lnTo>
                    <a:pt x="134" y="20"/>
                  </a:lnTo>
                  <a:lnTo>
                    <a:pt x="134" y="22"/>
                  </a:lnTo>
                  <a:lnTo>
                    <a:pt x="132" y="22"/>
                  </a:lnTo>
                  <a:lnTo>
                    <a:pt x="132" y="20"/>
                  </a:lnTo>
                  <a:lnTo>
                    <a:pt x="130" y="20"/>
                  </a:lnTo>
                  <a:lnTo>
                    <a:pt x="132" y="20"/>
                  </a:lnTo>
                  <a:lnTo>
                    <a:pt x="130" y="20"/>
                  </a:lnTo>
                  <a:lnTo>
                    <a:pt x="132" y="20"/>
                  </a:lnTo>
                  <a:lnTo>
                    <a:pt x="132" y="18"/>
                  </a:lnTo>
                  <a:lnTo>
                    <a:pt x="130" y="18"/>
                  </a:lnTo>
                  <a:lnTo>
                    <a:pt x="130" y="16"/>
                  </a:lnTo>
                  <a:lnTo>
                    <a:pt x="132" y="16"/>
                  </a:lnTo>
                  <a:lnTo>
                    <a:pt x="130" y="16"/>
                  </a:lnTo>
                  <a:lnTo>
                    <a:pt x="132" y="16"/>
                  </a:lnTo>
                  <a:lnTo>
                    <a:pt x="130" y="16"/>
                  </a:lnTo>
                  <a:lnTo>
                    <a:pt x="132" y="16"/>
                  </a:lnTo>
                  <a:lnTo>
                    <a:pt x="130" y="16"/>
                  </a:lnTo>
                  <a:lnTo>
                    <a:pt x="132" y="16"/>
                  </a:lnTo>
                  <a:lnTo>
                    <a:pt x="130" y="16"/>
                  </a:lnTo>
                  <a:lnTo>
                    <a:pt x="130" y="18"/>
                  </a:lnTo>
                  <a:lnTo>
                    <a:pt x="130" y="16"/>
                  </a:lnTo>
                  <a:lnTo>
                    <a:pt x="130" y="18"/>
                  </a:lnTo>
                  <a:lnTo>
                    <a:pt x="128" y="18"/>
                  </a:lnTo>
                  <a:lnTo>
                    <a:pt x="130" y="18"/>
                  </a:lnTo>
                  <a:lnTo>
                    <a:pt x="130" y="20"/>
                  </a:lnTo>
                  <a:lnTo>
                    <a:pt x="130" y="18"/>
                  </a:lnTo>
                  <a:lnTo>
                    <a:pt x="130" y="20"/>
                  </a:lnTo>
                  <a:lnTo>
                    <a:pt x="130" y="18"/>
                  </a:lnTo>
                  <a:lnTo>
                    <a:pt x="130" y="20"/>
                  </a:lnTo>
                  <a:lnTo>
                    <a:pt x="130" y="22"/>
                  </a:lnTo>
                  <a:lnTo>
                    <a:pt x="132" y="22"/>
                  </a:lnTo>
                  <a:lnTo>
                    <a:pt x="132" y="24"/>
                  </a:lnTo>
                  <a:lnTo>
                    <a:pt x="130" y="24"/>
                  </a:lnTo>
                  <a:lnTo>
                    <a:pt x="132" y="24"/>
                  </a:lnTo>
                  <a:lnTo>
                    <a:pt x="130" y="24"/>
                  </a:lnTo>
                  <a:lnTo>
                    <a:pt x="130" y="26"/>
                  </a:lnTo>
                  <a:lnTo>
                    <a:pt x="130" y="24"/>
                  </a:lnTo>
                  <a:lnTo>
                    <a:pt x="130" y="22"/>
                  </a:lnTo>
                  <a:lnTo>
                    <a:pt x="128" y="22"/>
                  </a:lnTo>
                  <a:lnTo>
                    <a:pt x="130" y="22"/>
                  </a:lnTo>
                  <a:lnTo>
                    <a:pt x="128" y="22"/>
                  </a:lnTo>
                  <a:lnTo>
                    <a:pt x="130" y="22"/>
                  </a:lnTo>
                  <a:lnTo>
                    <a:pt x="128" y="22"/>
                  </a:lnTo>
                  <a:lnTo>
                    <a:pt x="128" y="20"/>
                  </a:lnTo>
                  <a:lnTo>
                    <a:pt x="126" y="20"/>
                  </a:lnTo>
                  <a:lnTo>
                    <a:pt x="126" y="22"/>
                  </a:lnTo>
                  <a:lnTo>
                    <a:pt x="126" y="20"/>
                  </a:lnTo>
                  <a:lnTo>
                    <a:pt x="126" y="22"/>
                  </a:lnTo>
                  <a:lnTo>
                    <a:pt x="126" y="20"/>
                  </a:lnTo>
                  <a:lnTo>
                    <a:pt x="126" y="22"/>
                  </a:lnTo>
                  <a:lnTo>
                    <a:pt x="124" y="22"/>
                  </a:lnTo>
                  <a:lnTo>
                    <a:pt x="126" y="22"/>
                  </a:lnTo>
                  <a:lnTo>
                    <a:pt x="128" y="22"/>
                  </a:lnTo>
                  <a:lnTo>
                    <a:pt x="128" y="24"/>
                  </a:lnTo>
                  <a:lnTo>
                    <a:pt x="126" y="24"/>
                  </a:lnTo>
                  <a:lnTo>
                    <a:pt x="126" y="22"/>
                  </a:lnTo>
                  <a:lnTo>
                    <a:pt x="126" y="24"/>
                  </a:lnTo>
                  <a:lnTo>
                    <a:pt x="128" y="24"/>
                  </a:lnTo>
                  <a:lnTo>
                    <a:pt x="126" y="24"/>
                  </a:lnTo>
                  <a:lnTo>
                    <a:pt x="128" y="24"/>
                  </a:lnTo>
                  <a:lnTo>
                    <a:pt x="126" y="24"/>
                  </a:lnTo>
                  <a:lnTo>
                    <a:pt x="126" y="26"/>
                  </a:lnTo>
                  <a:lnTo>
                    <a:pt x="128" y="26"/>
                  </a:lnTo>
                  <a:lnTo>
                    <a:pt x="126" y="26"/>
                  </a:lnTo>
                  <a:lnTo>
                    <a:pt x="128" y="26"/>
                  </a:lnTo>
                  <a:lnTo>
                    <a:pt x="126" y="26"/>
                  </a:lnTo>
                  <a:lnTo>
                    <a:pt x="128" y="26"/>
                  </a:lnTo>
                  <a:lnTo>
                    <a:pt x="126" y="26"/>
                  </a:lnTo>
                  <a:lnTo>
                    <a:pt x="126" y="24"/>
                  </a:lnTo>
                  <a:lnTo>
                    <a:pt x="126" y="26"/>
                  </a:lnTo>
                  <a:lnTo>
                    <a:pt x="124" y="26"/>
                  </a:lnTo>
                  <a:lnTo>
                    <a:pt x="126" y="26"/>
                  </a:lnTo>
                  <a:lnTo>
                    <a:pt x="124" y="26"/>
                  </a:lnTo>
                  <a:lnTo>
                    <a:pt x="126" y="26"/>
                  </a:lnTo>
                  <a:lnTo>
                    <a:pt x="124" y="26"/>
                  </a:lnTo>
                  <a:lnTo>
                    <a:pt x="126" y="26"/>
                  </a:lnTo>
                  <a:lnTo>
                    <a:pt x="124" y="26"/>
                  </a:lnTo>
                  <a:lnTo>
                    <a:pt x="126" y="26"/>
                  </a:lnTo>
                  <a:lnTo>
                    <a:pt x="126" y="28"/>
                  </a:lnTo>
                  <a:lnTo>
                    <a:pt x="126" y="26"/>
                  </a:lnTo>
                  <a:lnTo>
                    <a:pt x="126" y="28"/>
                  </a:lnTo>
                  <a:lnTo>
                    <a:pt x="126" y="26"/>
                  </a:lnTo>
                  <a:lnTo>
                    <a:pt x="126" y="28"/>
                  </a:lnTo>
                  <a:lnTo>
                    <a:pt x="126" y="30"/>
                  </a:lnTo>
                  <a:lnTo>
                    <a:pt x="126" y="28"/>
                  </a:lnTo>
                  <a:lnTo>
                    <a:pt x="126" y="30"/>
                  </a:lnTo>
                  <a:lnTo>
                    <a:pt x="126" y="28"/>
                  </a:lnTo>
                  <a:lnTo>
                    <a:pt x="126" y="30"/>
                  </a:lnTo>
                  <a:lnTo>
                    <a:pt x="124" y="28"/>
                  </a:lnTo>
                  <a:lnTo>
                    <a:pt x="124" y="26"/>
                  </a:lnTo>
                  <a:lnTo>
                    <a:pt x="122" y="26"/>
                  </a:lnTo>
                  <a:lnTo>
                    <a:pt x="124" y="26"/>
                  </a:lnTo>
                  <a:lnTo>
                    <a:pt x="124" y="28"/>
                  </a:lnTo>
                  <a:lnTo>
                    <a:pt x="122" y="28"/>
                  </a:lnTo>
                  <a:lnTo>
                    <a:pt x="122" y="26"/>
                  </a:lnTo>
                  <a:lnTo>
                    <a:pt x="122" y="28"/>
                  </a:lnTo>
                  <a:lnTo>
                    <a:pt x="122" y="26"/>
                  </a:lnTo>
                  <a:lnTo>
                    <a:pt x="122" y="28"/>
                  </a:lnTo>
                  <a:lnTo>
                    <a:pt x="124" y="28"/>
                  </a:lnTo>
                  <a:lnTo>
                    <a:pt x="122" y="28"/>
                  </a:lnTo>
                  <a:lnTo>
                    <a:pt x="124" y="28"/>
                  </a:lnTo>
                  <a:lnTo>
                    <a:pt x="124" y="30"/>
                  </a:lnTo>
                  <a:lnTo>
                    <a:pt x="124" y="28"/>
                  </a:lnTo>
                  <a:lnTo>
                    <a:pt x="124" y="30"/>
                  </a:lnTo>
                  <a:lnTo>
                    <a:pt x="126" y="30"/>
                  </a:lnTo>
                  <a:lnTo>
                    <a:pt x="124" y="30"/>
                  </a:lnTo>
                  <a:lnTo>
                    <a:pt x="126" y="30"/>
                  </a:lnTo>
                  <a:lnTo>
                    <a:pt x="126" y="32"/>
                  </a:lnTo>
                  <a:lnTo>
                    <a:pt x="126" y="30"/>
                  </a:lnTo>
                  <a:lnTo>
                    <a:pt x="126" y="32"/>
                  </a:lnTo>
                  <a:lnTo>
                    <a:pt x="126" y="30"/>
                  </a:lnTo>
                  <a:lnTo>
                    <a:pt x="126" y="32"/>
                  </a:lnTo>
                  <a:lnTo>
                    <a:pt x="124" y="32"/>
                  </a:lnTo>
                  <a:lnTo>
                    <a:pt x="124" y="30"/>
                  </a:lnTo>
                  <a:lnTo>
                    <a:pt x="124" y="32"/>
                  </a:lnTo>
                  <a:lnTo>
                    <a:pt x="124" y="30"/>
                  </a:lnTo>
                  <a:lnTo>
                    <a:pt x="124" y="32"/>
                  </a:lnTo>
                  <a:lnTo>
                    <a:pt x="122" y="32"/>
                  </a:lnTo>
                  <a:lnTo>
                    <a:pt x="124" y="32"/>
                  </a:lnTo>
                  <a:lnTo>
                    <a:pt x="122" y="32"/>
                  </a:lnTo>
                  <a:lnTo>
                    <a:pt x="124" y="32"/>
                  </a:lnTo>
                  <a:lnTo>
                    <a:pt x="122" y="32"/>
                  </a:lnTo>
                  <a:lnTo>
                    <a:pt x="124" y="32"/>
                  </a:lnTo>
                  <a:lnTo>
                    <a:pt x="122" y="32"/>
                  </a:lnTo>
                  <a:lnTo>
                    <a:pt x="124" y="32"/>
                  </a:lnTo>
                  <a:lnTo>
                    <a:pt x="122" y="32"/>
                  </a:lnTo>
                  <a:lnTo>
                    <a:pt x="124" y="32"/>
                  </a:lnTo>
                  <a:lnTo>
                    <a:pt x="122" y="32"/>
                  </a:lnTo>
                  <a:lnTo>
                    <a:pt x="124" y="32"/>
                  </a:lnTo>
                  <a:lnTo>
                    <a:pt x="122" y="32"/>
                  </a:lnTo>
                  <a:lnTo>
                    <a:pt x="124" y="32"/>
                  </a:lnTo>
                  <a:lnTo>
                    <a:pt x="122" y="32"/>
                  </a:lnTo>
                  <a:lnTo>
                    <a:pt x="122" y="30"/>
                  </a:lnTo>
                  <a:lnTo>
                    <a:pt x="120" y="30"/>
                  </a:lnTo>
                  <a:lnTo>
                    <a:pt x="120" y="30"/>
                  </a:lnTo>
                  <a:lnTo>
                    <a:pt x="120" y="30"/>
                  </a:lnTo>
                  <a:lnTo>
                    <a:pt x="120" y="30"/>
                  </a:lnTo>
                  <a:lnTo>
                    <a:pt x="118" y="30"/>
                  </a:lnTo>
                  <a:lnTo>
                    <a:pt x="120" y="30"/>
                  </a:lnTo>
                  <a:lnTo>
                    <a:pt x="120" y="32"/>
                  </a:lnTo>
                  <a:lnTo>
                    <a:pt x="120" y="30"/>
                  </a:lnTo>
                  <a:lnTo>
                    <a:pt x="120" y="32"/>
                  </a:lnTo>
                  <a:lnTo>
                    <a:pt x="120" y="30"/>
                  </a:lnTo>
                  <a:lnTo>
                    <a:pt x="120" y="32"/>
                  </a:lnTo>
                  <a:lnTo>
                    <a:pt x="120" y="32"/>
                  </a:lnTo>
                  <a:lnTo>
                    <a:pt x="120" y="32"/>
                  </a:lnTo>
                  <a:lnTo>
                    <a:pt x="120" y="30"/>
                  </a:lnTo>
                  <a:lnTo>
                    <a:pt x="120" y="30"/>
                  </a:lnTo>
                  <a:lnTo>
                    <a:pt x="120" y="32"/>
                  </a:lnTo>
                  <a:lnTo>
                    <a:pt x="120" y="34"/>
                  </a:lnTo>
                  <a:lnTo>
                    <a:pt x="120" y="34"/>
                  </a:lnTo>
                  <a:lnTo>
                    <a:pt x="120" y="34"/>
                  </a:lnTo>
                  <a:lnTo>
                    <a:pt x="120" y="36"/>
                  </a:lnTo>
                  <a:lnTo>
                    <a:pt x="120" y="34"/>
                  </a:lnTo>
                  <a:lnTo>
                    <a:pt x="120" y="32"/>
                  </a:lnTo>
                  <a:lnTo>
                    <a:pt x="122" y="32"/>
                  </a:lnTo>
                  <a:lnTo>
                    <a:pt x="122" y="34"/>
                  </a:lnTo>
                  <a:lnTo>
                    <a:pt x="122" y="36"/>
                  </a:lnTo>
                  <a:lnTo>
                    <a:pt x="122" y="34"/>
                  </a:lnTo>
                  <a:lnTo>
                    <a:pt x="122" y="36"/>
                  </a:lnTo>
                  <a:lnTo>
                    <a:pt x="122" y="34"/>
                  </a:lnTo>
                  <a:lnTo>
                    <a:pt x="122" y="36"/>
                  </a:lnTo>
                  <a:lnTo>
                    <a:pt x="122" y="34"/>
                  </a:lnTo>
                  <a:lnTo>
                    <a:pt x="124" y="34"/>
                  </a:lnTo>
                  <a:lnTo>
                    <a:pt x="122" y="34"/>
                  </a:lnTo>
                  <a:lnTo>
                    <a:pt x="124" y="34"/>
                  </a:lnTo>
                  <a:lnTo>
                    <a:pt x="124" y="36"/>
                  </a:lnTo>
                  <a:lnTo>
                    <a:pt x="122" y="36"/>
                  </a:lnTo>
                  <a:lnTo>
                    <a:pt x="124" y="36"/>
                  </a:lnTo>
                  <a:lnTo>
                    <a:pt x="124" y="34"/>
                  </a:lnTo>
                  <a:lnTo>
                    <a:pt x="126" y="34"/>
                  </a:lnTo>
                  <a:lnTo>
                    <a:pt x="126" y="36"/>
                  </a:lnTo>
                  <a:lnTo>
                    <a:pt x="124" y="36"/>
                  </a:lnTo>
                  <a:lnTo>
                    <a:pt x="126" y="36"/>
                  </a:lnTo>
                  <a:lnTo>
                    <a:pt x="128" y="36"/>
                  </a:lnTo>
                  <a:lnTo>
                    <a:pt x="128" y="38"/>
                  </a:lnTo>
                  <a:lnTo>
                    <a:pt x="128" y="40"/>
                  </a:lnTo>
                  <a:lnTo>
                    <a:pt x="130" y="40"/>
                  </a:lnTo>
                  <a:lnTo>
                    <a:pt x="130" y="42"/>
                  </a:lnTo>
                  <a:lnTo>
                    <a:pt x="130" y="44"/>
                  </a:lnTo>
                  <a:lnTo>
                    <a:pt x="128" y="44"/>
                  </a:lnTo>
                  <a:lnTo>
                    <a:pt x="130" y="42"/>
                  </a:lnTo>
                  <a:lnTo>
                    <a:pt x="128" y="42"/>
                  </a:lnTo>
                  <a:lnTo>
                    <a:pt x="130" y="42"/>
                  </a:lnTo>
                  <a:lnTo>
                    <a:pt x="128" y="42"/>
                  </a:lnTo>
                  <a:lnTo>
                    <a:pt x="130" y="42"/>
                  </a:lnTo>
                  <a:lnTo>
                    <a:pt x="128" y="42"/>
                  </a:lnTo>
                  <a:lnTo>
                    <a:pt x="130" y="42"/>
                  </a:lnTo>
                  <a:lnTo>
                    <a:pt x="128" y="42"/>
                  </a:lnTo>
                  <a:lnTo>
                    <a:pt x="128" y="44"/>
                  </a:lnTo>
                  <a:lnTo>
                    <a:pt x="128" y="42"/>
                  </a:lnTo>
                  <a:lnTo>
                    <a:pt x="128" y="44"/>
                  </a:lnTo>
                  <a:lnTo>
                    <a:pt x="128" y="42"/>
                  </a:lnTo>
                  <a:lnTo>
                    <a:pt x="128" y="44"/>
                  </a:lnTo>
                  <a:lnTo>
                    <a:pt x="128" y="42"/>
                  </a:lnTo>
                  <a:lnTo>
                    <a:pt x="126" y="42"/>
                  </a:lnTo>
                  <a:lnTo>
                    <a:pt x="128" y="42"/>
                  </a:lnTo>
                  <a:lnTo>
                    <a:pt x="128" y="44"/>
                  </a:lnTo>
                  <a:lnTo>
                    <a:pt x="126" y="44"/>
                  </a:lnTo>
                  <a:lnTo>
                    <a:pt x="126" y="42"/>
                  </a:lnTo>
                  <a:lnTo>
                    <a:pt x="126" y="44"/>
                  </a:lnTo>
                  <a:lnTo>
                    <a:pt x="126" y="42"/>
                  </a:lnTo>
                  <a:lnTo>
                    <a:pt x="124" y="42"/>
                  </a:lnTo>
                  <a:lnTo>
                    <a:pt x="126" y="42"/>
                  </a:lnTo>
                  <a:lnTo>
                    <a:pt x="124" y="42"/>
                  </a:lnTo>
                  <a:lnTo>
                    <a:pt x="124" y="40"/>
                  </a:lnTo>
                  <a:lnTo>
                    <a:pt x="122" y="40"/>
                  </a:lnTo>
                  <a:lnTo>
                    <a:pt x="120" y="40"/>
                  </a:lnTo>
                  <a:lnTo>
                    <a:pt x="122" y="40"/>
                  </a:lnTo>
                  <a:lnTo>
                    <a:pt x="122" y="42"/>
                  </a:lnTo>
                  <a:lnTo>
                    <a:pt x="122" y="40"/>
                  </a:lnTo>
                  <a:lnTo>
                    <a:pt x="122" y="42"/>
                  </a:lnTo>
                  <a:lnTo>
                    <a:pt x="122" y="40"/>
                  </a:lnTo>
                  <a:lnTo>
                    <a:pt x="122" y="42"/>
                  </a:lnTo>
                  <a:lnTo>
                    <a:pt x="124" y="42"/>
                  </a:lnTo>
                  <a:lnTo>
                    <a:pt x="124" y="44"/>
                  </a:lnTo>
                  <a:lnTo>
                    <a:pt x="124" y="42"/>
                  </a:lnTo>
                  <a:lnTo>
                    <a:pt x="124" y="44"/>
                  </a:lnTo>
                  <a:lnTo>
                    <a:pt x="126" y="44"/>
                  </a:lnTo>
                  <a:lnTo>
                    <a:pt x="124" y="44"/>
                  </a:lnTo>
                  <a:lnTo>
                    <a:pt x="126" y="44"/>
                  </a:lnTo>
                  <a:lnTo>
                    <a:pt x="124" y="44"/>
                  </a:lnTo>
                  <a:lnTo>
                    <a:pt x="126" y="44"/>
                  </a:lnTo>
                  <a:lnTo>
                    <a:pt x="128" y="44"/>
                  </a:lnTo>
                  <a:lnTo>
                    <a:pt x="126" y="44"/>
                  </a:lnTo>
                  <a:lnTo>
                    <a:pt x="126" y="46"/>
                  </a:lnTo>
                  <a:lnTo>
                    <a:pt x="126" y="44"/>
                  </a:lnTo>
                  <a:lnTo>
                    <a:pt x="126" y="46"/>
                  </a:lnTo>
                  <a:lnTo>
                    <a:pt x="126" y="44"/>
                  </a:lnTo>
                  <a:lnTo>
                    <a:pt x="128" y="44"/>
                  </a:lnTo>
                  <a:lnTo>
                    <a:pt x="126" y="44"/>
                  </a:lnTo>
                  <a:lnTo>
                    <a:pt x="126" y="46"/>
                  </a:lnTo>
                  <a:lnTo>
                    <a:pt x="128" y="46"/>
                  </a:lnTo>
                  <a:lnTo>
                    <a:pt x="126" y="46"/>
                  </a:lnTo>
                  <a:lnTo>
                    <a:pt x="128" y="46"/>
                  </a:lnTo>
                  <a:lnTo>
                    <a:pt x="126" y="46"/>
                  </a:lnTo>
                  <a:lnTo>
                    <a:pt x="128" y="46"/>
                  </a:lnTo>
                  <a:lnTo>
                    <a:pt x="128" y="44"/>
                  </a:lnTo>
                  <a:lnTo>
                    <a:pt x="128" y="46"/>
                  </a:lnTo>
                  <a:lnTo>
                    <a:pt x="128" y="48"/>
                  </a:lnTo>
                  <a:lnTo>
                    <a:pt x="128" y="46"/>
                  </a:lnTo>
                  <a:lnTo>
                    <a:pt x="128" y="48"/>
                  </a:lnTo>
                  <a:lnTo>
                    <a:pt x="128" y="46"/>
                  </a:lnTo>
                  <a:lnTo>
                    <a:pt x="128" y="48"/>
                  </a:lnTo>
                  <a:lnTo>
                    <a:pt x="128" y="46"/>
                  </a:lnTo>
                  <a:lnTo>
                    <a:pt x="128" y="48"/>
                  </a:lnTo>
                  <a:lnTo>
                    <a:pt x="126" y="48"/>
                  </a:lnTo>
                  <a:lnTo>
                    <a:pt x="126" y="46"/>
                  </a:lnTo>
                  <a:lnTo>
                    <a:pt x="126" y="48"/>
                  </a:lnTo>
                  <a:lnTo>
                    <a:pt x="126" y="46"/>
                  </a:lnTo>
                  <a:lnTo>
                    <a:pt x="126" y="48"/>
                  </a:lnTo>
                  <a:lnTo>
                    <a:pt x="126" y="46"/>
                  </a:lnTo>
                  <a:lnTo>
                    <a:pt x="124" y="46"/>
                  </a:lnTo>
                  <a:lnTo>
                    <a:pt x="126" y="46"/>
                  </a:lnTo>
                  <a:lnTo>
                    <a:pt x="124" y="46"/>
                  </a:lnTo>
                  <a:lnTo>
                    <a:pt x="126" y="46"/>
                  </a:lnTo>
                  <a:lnTo>
                    <a:pt x="124" y="46"/>
                  </a:lnTo>
                  <a:lnTo>
                    <a:pt x="122" y="46"/>
                  </a:lnTo>
                  <a:lnTo>
                    <a:pt x="124" y="46"/>
                  </a:lnTo>
                  <a:lnTo>
                    <a:pt x="122" y="46"/>
                  </a:lnTo>
                  <a:lnTo>
                    <a:pt x="124" y="46"/>
                  </a:lnTo>
                  <a:lnTo>
                    <a:pt x="122" y="46"/>
                  </a:lnTo>
                  <a:lnTo>
                    <a:pt x="124" y="46"/>
                  </a:lnTo>
                  <a:lnTo>
                    <a:pt x="124" y="48"/>
                  </a:lnTo>
                  <a:lnTo>
                    <a:pt x="122" y="48"/>
                  </a:lnTo>
                  <a:lnTo>
                    <a:pt x="124" y="48"/>
                  </a:lnTo>
                  <a:lnTo>
                    <a:pt x="124" y="46"/>
                  </a:lnTo>
                  <a:lnTo>
                    <a:pt x="124" y="48"/>
                  </a:lnTo>
                  <a:lnTo>
                    <a:pt x="124" y="46"/>
                  </a:lnTo>
                  <a:lnTo>
                    <a:pt x="124" y="48"/>
                  </a:lnTo>
                  <a:lnTo>
                    <a:pt x="124" y="46"/>
                  </a:lnTo>
                  <a:lnTo>
                    <a:pt x="126" y="46"/>
                  </a:lnTo>
                  <a:lnTo>
                    <a:pt x="126" y="48"/>
                  </a:lnTo>
                  <a:lnTo>
                    <a:pt x="124" y="48"/>
                  </a:lnTo>
                  <a:lnTo>
                    <a:pt x="126" y="48"/>
                  </a:lnTo>
                  <a:lnTo>
                    <a:pt x="124" y="48"/>
                  </a:lnTo>
                  <a:lnTo>
                    <a:pt x="126" y="48"/>
                  </a:lnTo>
                  <a:lnTo>
                    <a:pt x="126" y="50"/>
                  </a:lnTo>
                  <a:lnTo>
                    <a:pt x="126" y="48"/>
                  </a:lnTo>
                  <a:lnTo>
                    <a:pt x="128" y="48"/>
                  </a:lnTo>
                  <a:lnTo>
                    <a:pt x="126" y="48"/>
                  </a:lnTo>
                  <a:lnTo>
                    <a:pt x="128" y="48"/>
                  </a:lnTo>
                  <a:lnTo>
                    <a:pt x="126" y="48"/>
                  </a:lnTo>
                  <a:lnTo>
                    <a:pt x="128" y="48"/>
                  </a:lnTo>
                  <a:lnTo>
                    <a:pt x="128" y="50"/>
                  </a:lnTo>
                  <a:lnTo>
                    <a:pt x="126" y="50"/>
                  </a:lnTo>
                  <a:lnTo>
                    <a:pt x="126" y="48"/>
                  </a:lnTo>
                  <a:lnTo>
                    <a:pt x="126" y="50"/>
                  </a:lnTo>
                  <a:lnTo>
                    <a:pt x="126" y="48"/>
                  </a:lnTo>
                  <a:lnTo>
                    <a:pt x="126" y="50"/>
                  </a:lnTo>
                  <a:lnTo>
                    <a:pt x="126" y="52"/>
                  </a:lnTo>
                  <a:lnTo>
                    <a:pt x="126" y="50"/>
                  </a:lnTo>
                  <a:lnTo>
                    <a:pt x="126" y="52"/>
                  </a:lnTo>
                  <a:lnTo>
                    <a:pt x="126" y="54"/>
                  </a:lnTo>
                  <a:lnTo>
                    <a:pt x="126" y="52"/>
                  </a:lnTo>
                  <a:lnTo>
                    <a:pt x="126" y="54"/>
                  </a:lnTo>
                  <a:lnTo>
                    <a:pt x="128" y="54"/>
                  </a:lnTo>
                  <a:lnTo>
                    <a:pt x="128" y="52"/>
                  </a:lnTo>
                  <a:lnTo>
                    <a:pt x="126" y="52"/>
                  </a:lnTo>
                  <a:lnTo>
                    <a:pt x="128" y="52"/>
                  </a:lnTo>
                  <a:lnTo>
                    <a:pt x="126" y="52"/>
                  </a:lnTo>
                  <a:lnTo>
                    <a:pt x="128" y="52"/>
                  </a:lnTo>
                  <a:lnTo>
                    <a:pt x="128" y="54"/>
                  </a:lnTo>
                  <a:lnTo>
                    <a:pt x="126" y="54"/>
                  </a:lnTo>
                  <a:lnTo>
                    <a:pt x="128" y="54"/>
                  </a:lnTo>
                  <a:lnTo>
                    <a:pt x="128" y="56"/>
                  </a:lnTo>
                  <a:lnTo>
                    <a:pt x="126" y="54"/>
                  </a:lnTo>
                  <a:lnTo>
                    <a:pt x="126" y="56"/>
                  </a:lnTo>
                  <a:lnTo>
                    <a:pt x="128" y="56"/>
                  </a:lnTo>
                  <a:lnTo>
                    <a:pt x="126" y="56"/>
                  </a:lnTo>
                  <a:lnTo>
                    <a:pt x="128" y="56"/>
                  </a:lnTo>
                  <a:lnTo>
                    <a:pt x="126" y="56"/>
                  </a:lnTo>
                  <a:lnTo>
                    <a:pt x="126" y="54"/>
                  </a:lnTo>
                  <a:lnTo>
                    <a:pt x="126" y="56"/>
                  </a:lnTo>
                  <a:lnTo>
                    <a:pt x="126" y="56"/>
                  </a:lnTo>
                  <a:lnTo>
                    <a:pt x="128" y="56"/>
                  </a:lnTo>
                  <a:lnTo>
                    <a:pt x="128" y="58"/>
                  </a:lnTo>
                  <a:lnTo>
                    <a:pt x="128" y="60"/>
                  </a:lnTo>
                  <a:lnTo>
                    <a:pt x="130" y="60"/>
                  </a:lnTo>
                  <a:lnTo>
                    <a:pt x="130" y="62"/>
                  </a:lnTo>
                  <a:lnTo>
                    <a:pt x="130" y="64"/>
                  </a:lnTo>
                  <a:lnTo>
                    <a:pt x="130" y="66"/>
                  </a:lnTo>
                  <a:lnTo>
                    <a:pt x="132" y="66"/>
                  </a:lnTo>
                  <a:lnTo>
                    <a:pt x="132" y="68"/>
                  </a:lnTo>
                  <a:lnTo>
                    <a:pt x="132" y="70"/>
                  </a:lnTo>
                  <a:lnTo>
                    <a:pt x="134" y="70"/>
                  </a:lnTo>
                  <a:lnTo>
                    <a:pt x="136" y="70"/>
                  </a:lnTo>
                  <a:lnTo>
                    <a:pt x="136" y="72"/>
                  </a:lnTo>
                  <a:lnTo>
                    <a:pt x="138" y="72"/>
                  </a:lnTo>
                  <a:lnTo>
                    <a:pt x="138" y="74"/>
                  </a:lnTo>
                  <a:lnTo>
                    <a:pt x="138" y="76"/>
                  </a:lnTo>
                  <a:lnTo>
                    <a:pt x="138" y="78"/>
                  </a:lnTo>
                  <a:lnTo>
                    <a:pt x="138" y="76"/>
                  </a:lnTo>
                  <a:lnTo>
                    <a:pt x="138" y="78"/>
                  </a:lnTo>
                  <a:lnTo>
                    <a:pt x="136" y="78"/>
                  </a:lnTo>
                  <a:lnTo>
                    <a:pt x="136" y="76"/>
                  </a:lnTo>
                  <a:lnTo>
                    <a:pt x="138" y="76"/>
                  </a:lnTo>
                  <a:lnTo>
                    <a:pt x="136" y="76"/>
                  </a:lnTo>
                  <a:lnTo>
                    <a:pt x="136" y="78"/>
                  </a:lnTo>
                  <a:lnTo>
                    <a:pt x="136" y="76"/>
                  </a:lnTo>
                  <a:lnTo>
                    <a:pt x="136" y="78"/>
                  </a:lnTo>
                  <a:lnTo>
                    <a:pt x="136" y="76"/>
                  </a:lnTo>
                  <a:lnTo>
                    <a:pt x="136" y="78"/>
                  </a:lnTo>
                  <a:lnTo>
                    <a:pt x="136" y="76"/>
                  </a:lnTo>
                  <a:lnTo>
                    <a:pt x="136" y="74"/>
                  </a:lnTo>
                  <a:lnTo>
                    <a:pt x="136" y="76"/>
                  </a:lnTo>
                  <a:lnTo>
                    <a:pt x="136" y="74"/>
                  </a:lnTo>
                  <a:lnTo>
                    <a:pt x="134" y="74"/>
                  </a:lnTo>
                  <a:lnTo>
                    <a:pt x="136" y="76"/>
                  </a:lnTo>
                  <a:lnTo>
                    <a:pt x="134" y="76"/>
                  </a:lnTo>
                  <a:lnTo>
                    <a:pt x="136" y="76"/>
                  </a:lnTo>
                  <a:lnTo>
                    <a:pt x="134" y="76"/>
                  </a:lnTo>
                  <a:lnTo>
                    <a:pt x="134" y="74"/>
                  </a:lnTo>
                  <a:lnTo>
                    <a:pt x="134" y="72"/>
                  </a:lnTo>
                  <a:lnTo>
                    <a:pt x="134" y="74"/>
                  </a:lnTo>
                  <a:lnTo>
                    <a:pt x="134" y="72"/>
                  </a:lnTo>
                  <a:lnTo>
                    <a:pt x="134" y="74"/>
                  </a:lnTo>
                  <a:lnTo>
                    <a:pt x="132" y="74"/>
                  </a:lnTo>
                  <a:lnTo>
                    <a:pt x="132" y="72"/>
                  </a:lnTo>
                  <a:lnTo>
                    <a:pt x="132" y="74"/>
                  </a:lnTo>
                  <a:lnTo>
                    <a:pt x="132" y="72"/>
                  </a:lnTo>
                  <a:lnTo>
                    <a:pt x="132" y="74"/>
                  </a:lnTo>
                  <a:lnTo>
                    <a:pt x="130" y="74"/>
                  </a:lnTo>
                  <a:lnTo>
                    <a:pt x="130" y="72"/>
                  </a:lnTo>
                  <a:lnTo>
                    <a:pt x="130" y="74"/>
                  </a:lnTo>
                  <a:lnTo>
                    <a:pt x="130" y="72"/>
                  </a:lnTo>
                  <a:lnTo>
                    <a:pt x="128" y="72"/>
                  </a:lnTo>
                  <a:lnTo>
                    <a:pt x="130" y="72"/>
                  </a:lnTo>
                  <a:lnTo>
                    <a:pt x="128" y="72"/>
                  </a:lnTo>
                  <a:lnTo>
                    <a:pt x="130" y="72"/>
                  </a:lnTo>
                  <a:lnTo>
                    <a:pt x="130" y="70"/>
                  </a:lnTo>
                  <a:lnTo>
                    <a:pt x="128" y="72"/>
                  </a:lnTo>
                  <a:lnTo>
                    <a:pt x="128" y="70"/>
                  </a:lnTo>
                  <a:lnTo>
                    <a:pt x="128" y="72"/>
                  </a:lnTo>
                  <a:lnTo>
                    <a:pt x="126" y="72"/>
                  </a:lnTo>
                  <a:lnTo>
                    <a:pt x="126" y="70"/>
                  </a:lnTo>
                  <a:lnTo>
                    <a:pt x="124" y="70"/>
                  </a:lnTo>
                  <a:lnTo>
                    <a:pt x="126" y="70"/>
                  </a:lnTo>
                  <a:lnTo>
                    <a:pt x="126" y="72"/>
                  </a:lnTo>
                  <a:lnTo>
                    <a:pt x="128" y="72"/>
                  </a:lnTo>
                  <a:lnTo>
                    <a:pt x="128" y="74"/>
                  </a:lnTo>
                  <a:lnTo>
                    <a:pt x="130" y="74"/>
                  </a:lnTo>
                  <a:lnTo>
                    <a:pt x="128" y="74"/>
                  </a:lnTo>
                  <a:lnTo>
                    <a:pt x="130" y="74"/>
                  </a:lnTo>
                  <a:lnTo>
                    <a:pt x="130" y="76"/>
                  </a:lnTo>
                  <a:lnTo>
                    <a:pt x="132" y="76"/>
                  </a:lnTo>
                  <a:lnTo>
                    <a:pt x="132" y="74"/>
                  </a:lnTo>
                  <a:lnTo>
                    <a:pt x="132" y="76"/>
                  </a:lnTo>
                  <a:lnTo>
                    <a:pt x="134" y="76"/>
                  </a:lnTo>
                  <a:lnTo>
                    <a:pt x="132" y="76"/>
                  </a:lnTo>
                  <a:lnTo>
                    <a:pt x="134" y="76"/>
                  </a:lnTo>
                  <a:lnTo>
                    <a:pt x="132" y="76"/>
                  </a:lnTo>
                  <a:lnTo>
                    <a:pt x="134" y="76"/>
                  </a:lnTo>
                  <a:lnTo>
                    <a:pt x="134" y="78"/>
                  </a:lnTo>
                  <a:lnTo>
                    <a:pt x="134" y="76"/>
                  </a:lnTo>
                  <a:lnTo>
                    <a:pt x="134" y="78"/>
                  </a:lnTo>
                  <a:lnTo>
                    <a:pt x="134" y="76"/>
                  </a:lnTo>
                  <a:lnTo>
                    <a:pt x="134" y="78"/>
                  </a:lnTo>
                  <a:lnTo>
                    <a:pt x="136" y="78"/>
                  </a:lnTo>
                  <a:lnTo>
                    <a:pt x="134" y="78"/>
                  </a:lnTo>
                  <a:lnTo>
                    <a:pt x="136" y="78"/>
                  </a:lnTo>
                  <a:lnTo>
                    <a:pt x="138" y="78"/>
                  </a:lnTo>
                  <a:lnTo>
                    <a:pt x="138" y="80"/>
                  </a:lnTo>
                  <a:lnTo>
                    <a:pt x="138" y="78"/>
                  </a:lnTo>
                  <a:lnTo>
                    <a:pt x="140" y="78"/>
                  </a:lnTo>
                  <a:lnTo>
                    <a:pt x="138" y="78"/>
                  </a:lnTo>
                  <a:lnTo>
                    <a:pt x="140" y="78"/>
                  </a:lnTo>
                  <a:lnTo>
                    <a:pt x="138" y="78"/>
                  </a:lnTo>
                  <a:lnTo>
                    <a:pt x="140" y="78"/>
                  </a:lnTo>
                  <a:lnTo>
                    <a:pt x="140" y="80"/>
                  </a:lnTo>
                  <a:lnTo>
                    <a:pt x="140" y="82"/>
                  </a:lnTo>
                  <a:lnTo>
                    <a:pt x="142" y="82"/>
                  </a:lnTo>
                  <a:lnTo>
                    <a:pt x="142" y="84"/>
                  </a:lnTo>
                  <a:lnTo>
                    <a:pt x="144" y="84"/>
                  </a:lnTo>
                  <a:lnTo>
                    <a:pt x="144" y="86"/>
                  </a:lnTo>
                  <a:lnTo>
                    <a:pt x="144" y="88"/>
                  </a:lnTo>
                  <a:lnTo>
                    <a:pt x="146" y="88"/>
                  </a:lnTo>
                  <a:lnTo>
                    <a:pt x="144" y="88"/>
                  </a:lnTo>
                  <a:lnTo>
                    <a:pt x="146" y="88"/>
                  </a:lnTo>
                  <a:lnTo>
                    <a:pt x="146" y="90"/>
                  </a:lnTo>
                  <a:lnTo>
                    <a:pt x="146" y="92"/>
                  </a:lnTo>
                  <a:lnTo>
                    <a:pt x="146" y="90"/>
                  </a:lnTo>
                  <a:lnTo>
                    <a:pt x="144" y="90"/>
                  </a:lnTo>
                  <a:lnTo>
                    <a:pt x="142" y="90"/>
                  </a:lnTo>
                  <a:lnTo>
                    <a:pt x="142" y="88"/>
                  </a:lnTo>
                  <a:lnTo>
                    <a:pt x="142" y="86"/>
                  </a:lnTo>
                  <a:lnTo>
                    <a:pt x="142" y="88"/>
                  </a:lnTo>
                  <a:lnTo>
                    <a:pt x="142" y="86"/>
                  </a:lnTo>
                  <a:lnTo>
                    <a:pt x="142" y="88"/>
                  </a:lnTo>
                  <a:lnTo>
                    <a:pt x="140" y="88"/>
                  </a:lnTo>
                  <a:lnTo>
                    <a:pt x="140" y="86"/>
                  </a:lnTo>
                  <a:lnTo>
                    <a:pt x="140" y="88"/>
                  </a:lnTo>
                  <a:lnTo>
                    <a:pt x="142" y="88"/>
                  </a:lnTo>
                  <a:lnTo>
                    <a:pt x="140" y="88"/>
                  </a:lnTo>
                  <a:lnTo>
                    <a:pt x="140" y="86"/>
                  </a:lnTo>
                  <a:lnTo>
                    <a:pt x="140" y="84"/>
                  </a:lnTo>
                  <a:lnTo>
                    <a:pt x="140" y="86"/>
                  </a:lnTo>
                  <a:lnTo>
                    <a:pt x="140" y="84"/>
                  </a:lnTo>
                  <a:lnTo>
                    <a:pt x="138" y="84"/>
                  </a:lnTo>
                  <a:lnTo>
                    <a:pt x="138" y="82"/>
                  </a:lnTo>
                  <a:lnTo>
                    <a:pt x="136" y="82"/>
                  </a:lnTo>
                  <a:lnTo>
                    <a:pt x="138" y="82"/>
                  </a:lnTo>
                  <a:lnTo>
                    <a:pt x="136" y="82"/>
                  </a:lnTo>
                  <a:lnTo>
                    <a:pt x="138" y="82"/>
                  </a:lnTo>
                  <a:lnTo>
                    <a:pt x="136" y="82"/>
                  </a:lnTo>
                  <a:lnTo>
                    <a:pt x="136" y="84"/>
                  </a:lnTo>
                  <a:lnTo>
                    <a:pt x="138" y="84"/>
                  </a:lnTo>
                  <a:lnTo>
                    <a:pt x="138" y="86"/>
                  </a:lnTo>
                  <a:lnTo>
                    <a:pt x="138" y="84"/>
                  </a:lnTo>
                  <a:lnTo>
                    <a:pt x="138" y="86"/>
                  </a:lnTo>
                  <a:lnTo>
                    <a:pt x="140" y="86"/>
                  </a:lnTo>
                  <a:lnTo>
                    <a:pt x="138" y="86"/>
                  </a:lnTo>
                  <a:lnTo>
                    <a:pt x="138" y="88"/>
                  </a:lnTo>
                  <a:lnTo>
                    <a:pt x="138" y="86"/>
                  </a:lnTo>
                  <a:lnTo>
                    <a:pt x="138" y="88"/>
                  </a:lnTo>
                  <a:lnTo>
                    <a:pt x="138" y="86"/>
                  </a:lnTo>
                  <a:lnTo>
                    <a:pt x="136" y="86"/>
                  </a:lnTo>
                  <a:lnTo>
                    <a:pt x="138" y="86"/>
                  </a:lnTo>
                  <a:lnTo>
                    <a:pt x="136" y="86"/>
                  </a:lnTo>
                  <a:lnTo>
                    <a:pt x="138" y="86"/>
                  </a:lnTo>
                  <a:lnTo>
                    <a:pt x="136" y="86"/>
                  </a:lnTo>
                  <a:lnTo>
                    <a:pt x="136" y="88"/>
                  </a:lnTo>
                  <a:lnTo>
                    <a:pt x="136" y="86"/>
                  </a:lnTo>
                  <a:lnTo>
                    <a:pt x="136" y="88"/>
                  </a:lnTo>
                  <a:lnTo>
                    <a:pt x="138" y="88"/>
                  </a:lnTo>
                  <a:lnTo>
                    <a:pt x="140" y="88"/>
                  </a:lnTo>
                  <a:lnTo>
                    <a:pt x="140" y="90"/>
                  </a:lnTo>
                  <a:lnTo>
                    <a:pt x="138" y="90"/>
                  </a:lnTo>
                  <a:lnTo>
                    <a:pt x="138" y="88"/>
                  </a:lnTo>
                  <a:lnTo>
                    <a:pt x="136" y="88"/>
                  </a:lnTo>
                  <a:lnTo>
                    <a:pt x="136" y="86"/>
                  </a:lnTo>
                  <a:lnTo>
                    <a:pt x="134" y="86"/>
                  </a:lnTo>
                  <a:lnTo>
                    <a:pt x="134" y="84"/>
                  </a:lnTo>
                  <a:lnTo>
                    <a:pt x="132" y="84"/>
                  </a:lnTo>
                  <a:lnTo>
                    <a:pt x="130" y="84"/>
                  </a:lnTo>
                  <a:lnTo>
                    <a:pt x="128" y="84"/>
                  </a:lnTo>
                  <a:lnTo>
                    <a:pt x="130" y="84"/>
                  </a:lnTo>
                  <a:lnTo>
                    <a:pt x="130" y="82"/>
                  </a:lnTo>
                  <a:lnTo>
                    <a:pt x="128" y="82"/>
                  </a:lnTo>
                  <a:lnTo>
                    <a:pt x="128" y="80"/>
                  </a:lnTo>
                  <a:lnTo>
                    <a:pt x="128" y="82"/>
                  </a:lnTo>
                  <a:lnTo>
                    <a:pt x="128" y="80"/>
                  </a:lnTo>
                  <a:lnTo>
                    <a:pt x="128" y="82"/>
                  </a:lnTo>
                  <a:lnTo>
                    <a:pt x="130" y="82"/>
                  </a:lnTo>
                  <a:lnTo>
                    <a:pt x="128" y="82"/>
                  </a:lnTo>
                  <a:lnTo>
                    <a:pt x="128" y="84"/>
                  </a:lnTo>
                  <a:lnTo>
                    <a:pt x="128" y="82"/>
                  </a:lnTo>
                  <a:lnTo>
                    <a:pt x="128" y="84"/>
                  </a:lnTo>
                  <a:lnTo>
                    <a:pt x="126" y="84"/>
                  </a:lnTo>
                  <a:lnTo>
                    <a:pt x="126" y="82"/>
                  </a:lnTo>
                  <a:lnTo>
                    <a:pt x="126" y="80"/>
                  </a:lnTo>
                  <a:lnTo>
                    <a:pt x="126" y="82"/>
                  </a:lnTo>
                  <a:lnTo>
                    <a:pt x="126" y="84"/>
                  </a:lnTo>
                  <a:lnTo>
                    <a:pt x="126" y="86"/>
                  </a:lnTo>
                  <a:lnTo>
                    <a:pt x="124" y="86"/>
                  </a:lnTo>
                  <a:lnTo>
                    <a:pt x="124" y="84"/>
                  </a:lnTo>
                  <a:lnTo>
                    <a:pt x="124" y="86"/>
                  </a:lnTo>
                  <a:lnTo>
                    <a:pt x="124" y="84"/>
                  </a:lnTo>
                  <a:lnTo>
                    <a:pt x="124" y="86"/>
                  </a:lnTo>
                  <a:lnTo>
                    <a:pt x="126" y="86"/>
                  </a:lnTo>
                  <a:lnTo>
                    <a:pt x="124" y="86"/>
                  </a:lnTo>
                  <a:lnTo>
                    <a:pt x="124" y="84"/>
                  </a:lnTo>
                  <a:lnTo>
                    <a:pt x="122" y="84"/>
                  </a:lnTo>
                  <a:lnTo>
                    <a:pt x="122" y="82"/>
                  </a:lnTo>
                  <a:lnTo>
                    <a:pt x="122" y="84"/>
                  </a:lnTo>
                  <a:lnTo>
                    <a:pt x="122" y="82"/>
                  </a:lnTo>
                  <a:lnTo>
                    <a:pt x="120" y="82"/>
                  </a:lnTo>
                  <a:lnTo>
                    <a:pt x="122" y="82"/>
                  </a:lnTo>
                  <a:lnTo>
                    <a:pt x="120" y="82"/>
                  </a:lnTo>
                  <a:lnTo>
                    <a:pt x="120" y="80"/>
                  </a:lnTo>
                  <a:lnTo>
                    <a:pt x="122" y="80"/>
                  </a:lnTo>
                  <a:lnTo>
                    <a:pt x="122" y="78"/>
                  </a:lnTo>
                  <a:lnTo>
                    <a:pt x="122" y="80"/>
                  </a:lnTo>
                  <a:lnTo>
                    <a:pt x="122" y="78"/>
                  </a:lnTo>
                  <a:lnTo>
                    <a:pt x="122" y="80"/>
                  </a:lnTo>
                  <a:lnTo>
                    <a:pt x="120" y="80"/>
                  </a:lnTo>
                  <a:lnTo>
                    <a:pt x="120" y="78"/>
                  </a:lnTo>
                  <a:lnTo>
                    <a:pt x="120" y="78"/>
                  </a:lnTo>
                  <a:lnTo>
                    <a:pt x="118" y="78"/>
                  </a:lnTo>
                  <a:lnTo>
                    <a:pt x="116" y="78"/>
                  </a:lnTo>
                  <a:lnTo>
                    <a:pt x="118" y="78"/>
                  </a:lnTo>
                  <a:lnTo>
                    <a:pt x="120" y="78"/>
                  </a:lnTo>
                  <a:lnTo>
                    <a:pt x="120" y="80"/>
                  </a:lnTo>
                  <a:lnTo>
                    <a:pt x="120" y="78"/>
                  </a:lnTo>
                  <a:lnTo>
                    <a:pt x="120" y="80"/>
                  </a:lnTo>
                  <a:lnTo>
                    <a:pt x="120" y="80"/>
                  </a:lnTo>
                  <a:lnTo>
                    <a:pt x="120" y="80"/>
                  </a:lnTo>
                  <a:lnTo>
                    <a:pt x="120" y="82"/>
                  </a:lnTo>
                  <a:lnTo>
                    <a:pt x="120" y="82"/>
                  </a:lnTo>
                  <a:lnTo>
                    <a:pt x="120" y="84"/>
                  </a:lnTo>
                  <a:lnTo>
                    <a:pt x="120" y="82"/>
                  </a:lnTo>
                  <a:lnTo>
                    <a:pt x="120" y="84"/>
                  </a:lnTo>
                  <a:lnTo>
                    <a:pt x="122" y="84"/>
                  </a:lnTo>
                  <a:lnTo>
                    <a:pt x="120" y="84"/>
                  </a:lnTo>
                  <a:lnTo>
                    <a:pt x="122" y="84"/>
                  </a:lnTo>
                  <a:lnTo>
                    <a:pt x="120" y="84"/>
                  </a:lnTo>
                  <a:lnTo>
                    <a:pt x="120" y="84"/>
                  </a:lnTo>
                  <a:lnTo>
                    <a:pt x="120" y="84"/>
                  </a:lnTo>
                  <a:lnTo>
                    <a:pt x="120" y="84"/>
                  </a:lnTo>
                  <a:lnTo>
                    <a:pt x="118" y="84"/>
                  </a:lnTo>
                  <a:lnTo>
                    <a:pt x="120" y="84"/>
                  </a:lnTo>
                  <a:lnTo>
                    <a:pt x="118" y="84"/>
                  </a:lnTo>
                  <a:lnTo>
                    <a:pt x="118" y="82"/>
                  </a:lnTo>
                  <a:lnTo>
                    <a:pt x="120" y="82"/>
                  </a:lnTo>
                  <a:lnTo>
                    <a:pt x="120" y="84"/>
                  </a:lnTo>
                  <a:lnTo>
                    <a:pt x="120" y="82"/>
                  </a:lnTo>
                  <a:lnTo>
                    <a:pt x="118" y="82"/>
                  </a:lnTo>
                  <a:lnTo>
                    <a:pt x="120" y="82"/>
                  </a:lnTo>
                  <a:lnTo>
                    <a:pt x="118" y="82"/>
                  </a:lnTo>
                  <a:lnTo>
                    <a:pt x="116" y="82"/>
                  </a:lnTo>
                  <a:lnTo>
                    <a:pt x="116" y="80"/>
                  </a:lnTo>
                  <a:lnTo>
                    <a:pt x="116" y="82"/>
                  </a:lnTo>
                  <a:lnTo>
                    <a:pt x="116" y="80"/>
                  </a:lnTo>
                  <a:lnTo>
                    <a:pt x="116" y="78"/>
                  </a:lnTo>
                  <a:lnTo>
                    <a:pt x="114" y="78"/>
                  </a:lnTo>
                  <a:lnTo>
                    <a:pt x="114" y="76"/>
                  </a:lnTo>
                  <a:lnTo>
                    <a:pt x="112" y="76"/>
                  </a:lnTo>
                  <a:lnTo>
                    <a:pt x="112" y="74"/>
                  </a:lnTo>
                  <a:lnTo>
                    <a:pt x="112" y="76"/>
                  </a:lnTo>
                  <a:lnTo>
                    <a:pt x="112" y="78"/>
                  </a:lnTo>
                  <a:lnTo>
                    <a:pt x="110" y="78"/>
                  </a:lnTo>
                  <a:lnTo>
                    <a:pt x="110" y="80"/>
                  </a:lnTo>
                  <a:lnTo>
                    <a:pt x="110" y="78"/>
                  </a:lnTo>
                  <a:lnTo>
                    <a:pt x="110" y="76"/>
                  </a:lnTo>
                  <a:lnTo>
                    <a:pt x="110" y="78"/>
                  </a:lnTo>
                  <a:lnTo>
                    <a:pt x="108" y="78"/>
                  </a:lnTo>
                  <a:lnTo>
                    <a:pt x="108" y="76"/>
                  </a:lnTo>
                  <a:lnTo>
                    <a:pt x="108" y="78"/>
                  </a:lnTo>
                  <a:lnTo>
                    <a:pt x="106" y="78"/>
                  </a:lnTo>
                  <a:lnTo>
                    <a:pt x="108" y="78"/>
                  </a:lnTo>
                  <a:lnTo>
                    <a:pt x="110" y="78"/>
                  </a:lnTo>
                  <a:lnTo>
                    <a:pt x="108" y="78"/>
                  </a:lnTo>
                  <a:lnTo>
                    <a:pt x="110" y="78"/>
                  </a:lnTo>
                  <a:lnTo>
                    <a:pt x="108" y="78"/>
                  </a:lnTo>
                  <a:lnTo>
                    <a:pt x="108" y="80"/>
                  </a:lnTo>
                  <a:lnTo>
                    <a:pt x="110" y="80"/>
                  </a:lnTo>
                  <a:lnTo>
                    <a:pt x="108" y="80"/>
                  </a:lnTo>
                  <a:lnTo>
                    <a:pt x="110" y="80"/>
                  </a:lnTo>
                  <a:lnTo>
                    <a:pt x="108" y="80"/>
                  </a:lnTo>
                  <a:lnTo>
                    <a:pt x="108" y="82"/>
                  </a:lnTo>
                  <a:lnTo>
                    <a:pt x="106" y="82"/>
                  </a:lnTo>
                  <a:lnTo>
                    <a:pt x="104" y="82"/>
                  </a:lnTo>
                  <a:lnTo>
                    <a:pt x="104" y="80"/>
                  </a:lnTo>
                  <a:lnTo>
                    <a:pt x="102" y="80"/>
                  </a:lnTo>
                  <a:lnTo>
                    <a:pt x="102" y="78"/>
                  </a:lnTo>
                  <a:lnTo>
                    <a:pt x="102" y="76"/>
                  </a:lnTo>
                  <a:lnTo>
                    <a:pt x="102" y="74"/>
                  </a:lnTo>
                  <a:lnTo>
                    <a:pt x="104" y="74"/>
                  </a:lnTo>
                  <a:lnTo>
                    <a:pt x="102" y="74"/>
                  </a:lnTo>
                  <a:lnTo>
                    <a:pt x="104" y="74"/>
                  </a:lnTo>
                  <a:lnTo>
                    <a:pt x="104" y="72"/>
                  </a:lnTo>
                  <a:lnTo>
                    <a:pt x="102" y="72"/>
                  </a:lnTo>
                  <a:lnTo>
                    <a:pt x="102" y="74"/>
                  </a:lnTo>
                  <a:lnTo>
                    <a:pt x="104" y="74"/>
                  </a:lnTo>
                  <a:lnTo>
                    <a:pt x="102" y="74"/>
                  </a:lnTo>
                  <a:lnTo>
                    <a:pt x="102" y="72"/>
                  </a:lnTo>
                  <a:lnTo>
                    <a:pt x="104" y="72"/>
                  </a:lnTo>
                  <a:lnTo>
                    <a:pt x="106" y="72"/>
                  </a:lnTo>
                  <a:lnTo>
                    <a:pt x="106" y="70"/>
                  </a:lnTo>
                  <a:lnTo>
                    <a:pt x="104" y="70"/>
                  </a:lnTo>
                  <a:lnTo>
                    <a:pt x="104" y="72"/>
                  </a:lnTo>
                  <a:lnTo>
                    <a:pt x="104" y="70"/>
                  </a:lnTo>
                  <a:lnTo>
                    <a:pt x="104" y="72"/>
                  </a:lnTo>
                  <a:lnTo>
                    <a:pt x="104" y="70"/>
                  </a:lnTo>
                  <a:lnTo>
                    <a:pt x="104" y="72"/>
                  </a:lnTo>
                  <a:lnTo>
                    <a:pt x="104" y="70"/>
                  </a:lnTo>
                  <a:lnTo>
                    <a:pt x="106" y="70"/>
                  </a:lnTo>
                  <a:lnTo>
                    <a:pt x="106" y="68"/>
                  </a:lnTo>
                  <a:lnTo>
                    <a:pt x="108" y="68"/>
                  </a:lnTo>
                  <a:lnTo>
                    <a:pt x="108" y="66"/>
                  </a:lnTo>
                  <a:lnTo>
                    <a:pt x="108" y="68"/>
                  </a:lnTo>
                  <a:lnTo>
                    <a:pt x="106" y="68"/>
                  </a:lnTo>
                  <a:lnTo>
                    <a:pt x="106" y="66"/>
                  </a:lnTo>
                  <a:lnTo>
                    <a:pt x="106" y="64"/>
                  </a:lnTo>
                  <a:lnTo>
                    <a:pt x="108" y="64"/>
                  </a:lnTo>
                  <a:lnTo>
                    <a:pt x="108" y="62"/>
                  </a:lnTo>
                  <a:lnTo>
                    <a:pt x="108" y="64"/>
                  </a:lnTo>
                  <a:lnTo>
                    <a:pt x="110" y="64"/>
                  </a:lnTo>
                  <a:lnTo>
                    <a:pt x="110" y="62"/>
                  </a:lnTo>
                  <a:lnTo>
                    <a:pt x="108" y="62"/>
                  </a:lnTo>
                  <a:lnTo>
                    <a:pt x="110" y="62"/>
                  </a:lnTo>
                  <a:lnTo>
                    <a:pt x="108" y="60"/>
                  </a:lnTo>
                  <a:lnTo>
                    <a:pt x="110" y="60"/>
                  </a:lnTo>
                  <a:lnTo>
                    <a:pt x="108" y="60"/>
                  </a:lnTo>
                  <a:lnTo>
                    <a:pt x="108" y="58"/>
                  </a:lnTo>
                  <a:lnTo>
                    <a:pt x="108" y="56"/>
                  </a:lnTo>
                  <a:lnTo>
                    <a:pt x="110" y="56"/>
                  </a:lnTo>
                  <a:lnTo>
                    <a:pt x="110" y="56"/>
                  </a:lnTo>
                  <a:lnTo>
                    <a:pt x="112" y="54"/>
                  </a:lnTo>
                  <a:lnTo>
                    <a:pt x="112" y="52"/>
                  </a:lnTo>
                  <a:lnTo>
                    <a:pt x="110" y="52"/>
                  </a:lnTo>
                  <a:lnTo>
                    <a:pt x="108" y="52"/>
                  </a:lnTo>
                  <a:lnTo>
                    <a:pt x="108" y="50"/>
                  </a:lnTo>
                  <a:lnTo>
                    <a:pt x="106" y="50"/>
                  </a:lnTo>
                  <a:lnTo>
                    <a:pt x="104" y="50"/>
                  </a:lnTo>
                  <a:lnTo>
                    <a:pt x="104" y="52"/>
                  </a:lnTo>
                  <a:lnTo>
                    <a:pt x="102" y="52"/>
                  </a:lnTo>
                  <a:lnTo>
                    <a:pt x="102" y="54"/>
                  </a:lnTo>
                  <a:lnTo>
                    <a:pt x="102" y="52"/>
                  </a:lnTo>
                  <a:lnTo>
                    <a:pt x="100" y="52"/>
                  </a:lnTo>
                  <a:lnTo>
                    <a:pt x="98" y="52"/>
                  </a:lnTo>
                  <a:lnTo>
                    <a:pt x="96" y="52"/>
                  </a:lnTo>
                  <a:lnTo>
                    <a:pt x="96" y="50"/>
                  </a:lnTo>
                  <a:lnTo>
                    <a:pt x="94" y="50"/>
                  </a:lnTo>
                  <a:lnTo>
                    <a:pt x="94" y="48"/>
                  </a:lnTo>
                  <a:lnTo>
                    <a:pt x="92" y="48"/>
                  </a:lnTo>
                  <a:lnTo>
                    <a:pt x="90" y="48"/>
                  </a:lnTo>
                  <a:lnTo>
                    <a:pt x="88" y="48"/>
                  </a:lnTo>
                  <a:lnTo>
                    <a:pt x="88" y="50"/>
                  </a:lnTo>
                  <a:lnTo>
                    <a:pt x="88" y="48"/>
                  </a:lnTo>
                  <a:lnTo>
                    <a:pt x="86" y="50"/>
                  </a:lnTo>
                  <a:lnTo>
                    <a:pt x="86" y="48"/>
                  </a:lnTo>
                  <a:lnTo>
                    <a:pt x="84" y="48"/>
                  </a:lnTo>
                  <a:lnTo>
                    <a:pt x="84" y="46"/>
                  </a:lnTo>
                  <a:lnTo>
                    <a:pt x="82" y="46"/>
                  </a:lnTo>
                  <a:lnTo>
                    <a:pt x="84" y="46"/>
                  </a:lnTo>
                  <a:lnTo>
                    <a:pt x="84" y="44"/>
                  </a:lnTo>
                  <a:lnTo>
                    <a:pt x="84" y="42"/>
                  </a:lnTo>
                  <a:lnTo>
                    <a:pt x="84" y="40"/>
                  </a:lnTo>
                  <a:lnTo>
                    <a:pt x="82" y="40"/>
                  </a:lnTo>
                  <a:lnTo>
                    <a:pt x="80" y="40"/>
                  </a:lnTo>
                  <a:lnTo>
                    <a:pt x="80" y="38"/>
                  </a:lnTo>
                  <a:lnTo>
                    <a:pt x="78" y="38"/>
                  </a:lnTo>
                  <a:lnTo>
                    <a:pt x="76" y="38"/>
                  </a:lnTo>
                  <a:lnTo>
                    <a:pt x="74" y="38"/>
                  </a:lnTo>
                  <a:lnTo>
                    <a:pt x="72" y="38"/>
                  </a:lnTo>
                  <a:lnTo>
                    <a:pt x="72" y="38"/>
                  </a:lnTo>
                  <a:lnTo>
                    <a:pt x="72" y="36"/>
                  </a:lnTo>
                  <a:lnTo>
                    <a:pt x="72" y="36"/>
                  </a:lnTo>
                  <a:lnTo>
                    <a:pt x="72" y="34"/>
                  </a:lnTo>
                  <a:lnTo>
                    <a:pt x="72" y="34"/>
                  </a:lnTo>
                  <a:lnTo>
                    <a:pt x="72" y="32"/>
                  </a:lnTo>
                  <a:lnTo>
                    <a:pt x="70" y="32"/>
                  </a:lnTo>
                  <a:lnTo>
                    <a:pt x="70" y="34"/>
                  </a:lnTo>
                  <a:lnTo>
                    <a:pt x="70" y="32"/>
                  </a:lnTo>
                  <a:lnTo>
                    <a:pt x="70" y="30"/>
                  </a:lnTo>
                  <a:lnTo>
                    <a:pt x="68" y="30"/>
                  </a:lnTo>
                  <a:lnTo>
                    <a:pt x="68" y="28"/>
                  </a:lnTo>
                  <a:lnTo>
                    <a:pt x="66" y="30"/>
                  </a:lnTo>
                  <a:lnTo>
                    <a:pt x="66" y="28"/>
                  </a:lnTo>
                  <a:lnTo>
                    <a:pt x="64" y="28"/>
                  </a:lnTo>
                  <a:lnTo>
                    <a:pt x="64" y="26"/>
                  </a:lnTo>
                  <a:lnTo>
                    <a:pt x="66" y="26"/>
                  </a:lnTo>
                  <a:lnTo>
                    <a:pt x="68" y="26"/>
                  </a:lnTo>
                  <a:lnTo>
                    <a:pt x="66" y="24"/>
                  </a:lnTo>
                  <a:lnTo>
                    <a:pt x="64" y="24"/>
                  </a:lnTo>
                  <a:lnTo>
                    <a:pt x="62" y="24"/>
                  </a:lnTo>
                  <a:lnTo>
                    <a:pt x="62" y="26"/>
                  </a:lnTo>
                  <a:lnTo>
                    <a:pt x="62" y="24"/>
                  </a:lnTo>
                  <a:lnTo>
                    <a:pt x="62" y="26"/>
                  </a:lnTo>
                  <a:lnTo>
                    <a:pt x="60" y="26"/>
                  </a:lnTo>
                  <a:lnTo>
                    <a:pt x="58" y="26"/>
                  </a:lnTo>
                  <a:lnTo>
                    <a:pt x="58" y="24"/>
                  </a:lnTo>
                  <a:lnTo>
                    <a:pt x="56" y="24"/>
                  </a:lnTo>
                  <a:lnTo>
                    <a:pt x="56" y="22"/>
                  </a:lnTo>
                  <a:lnTo>
                    <a:pt x="54" y="22"/>
                  </a:lnTo>
                  <a:lnTo>
                    <a:pt x="52" y="22"/>
                  </a:lnTo>
                  <a:lnTo>
                    <a:pt x="50" y="22"/>
                  </a:lnTo>
                  <a:lnTo>
                    <a:pt x="50" y="24"/>
                  </a:lnTo>
                  <a:lnTo>
                    <a:pt x="50" y="26"/>
                  </a:lnTo>
                  <a:lnTo>
                    <a:pt x="48" y="26"/>
                  </a:lnTo>
                  <a:lnTo>
                    <a:pt x="48" y="28"/>
                  </a:lnTo>
                  <a:lnTo>
                    <a:pt x="46" y="28"/>
                  </a:lnTo>
                  <a:lnTo>
                    <a:pt x="46" y="26"/>
                  </a:lnTo>
                  <a:lnTo>
                    <a:pt x="44" y="26"/>
                  </a:lnTo>
                  <a:lnTo>
                    <a:pt x="44" y="28"/>
                  </a:lnTo>
                  <a:lnTo>
                    <a:pt x="42" y="28"/>
                  </a:lnTo>
                  <a:lnTo>
                    <a:pt x="42" y="30"/>
                  </a:lnTo>
                  <a:lnTo>
                    <a:pt x="44" y="30"/>
                  </a:lnTo>
                  <a:lnTo>
                    <a:pt x="42" y="30"/>
                  </a:lnTo>
                  <a:lnTo>
                    <a:pt x="40" y="30"/>
                  </a:lnTo>
                  <a:lnTo>
                    <a:pt x="40" y="32"/>
                  </a:lnTo>
                  <a:lnTo>
                    <a:pt x="42" y="32"/>
                  </a:lnTo>
                  <a:lnTo>
                    <a:pt x="44" y="32"/>
                  </a:lnTo>
                  <a:lnTo>
                    <a:pt x="42" y="32"/>
                  </a:lnTo>
                  <a:lnTo>
                    <a:pt x="42" y="34"/>
                  </a:lnTo>
                  <a:lnTo>
                    <a:pt x="42" y="32"/>
                  </a:lnTo>
                  <a:lnTo>
                    <a:pt x="42" y="34"/>
                  </a:lnTo>
                  <a:lnTo>
                    <a:pt x="40" y="34"/>
                  </a:lnTo>
                  <a:lnTo>
                    <a:pt x="38" y="34"/>
                  </a:lnTo>
                  <a:lnTo>
                    <a:pt x="38" y="36"/>
                  </a:lnTo>
                  <a:lnTo>
                    <a:pt x="36" y="36"/>
                  </a:lnTo>
                  <a:lnTo>
                    <a:pt x="36" y="34"/>
                  </a:lnTo>
                  <a:lnTo>
                    <a:pt x="34" y="34"/>
                  </a:lnTo>
                  <a:lnTo>
                    <a:pt x="34" y="36"/>
                  </a:lnTo>
                  <a:lnTo>
                    <a:pt x="32" y="36"/>
                  </a:lnTo>
                  <a:lnTo>
                    <a:pt x="32" y="34"/>
                  </a:lnTo>
                  <a:lnTo>
                    <a:pt x="30" y="34"/>
                  </a:lnTo>
                  <a:lnTo>
                    <a:pt x="28" y="34"/>
                  </a:lnTo>
                  <a:lnTo>
                    <a:pt x="28" y="32"/>
                  </a:lnTo>
                  <a:lnTo>
                    <a:pt x="30" y="32"/>
                  </a:lnTo>
                  <a:lnTo>
                    <a:pt x="28" y="32"/>
                  </a:lnTo>
                  <a:lnTo>
                    <a:pt x="28" y="30"/>
                  </a:lnTo>
                  <a:lnTo>
                    <a:pt x="26" y="30"/>
                  </a:lnTo>
                  <a:lnTo>
                    <a:pt x="26" y="32"/>
                  </a:lnTo>
                  <a:lnTo>
                    <a:pt x="26" y="34"/>
                  </a:lnTo>
                  <a:lnTo>
                    <a:pt x="26" y="36"/>
                  </a:lnTo>
                  <a:lnTo>
                    <a:pt x="24" y="36"/>
                  </a:lnTo>
                  <a:lnTo>
                    <a:pt x="24" y="38"/>
                  </a:lnTo>
                  <a:lnTo>
                    <a:pt x="24" y="40"/>
                  </a:lnTo>
                  <a:lnTo>
                    <a:pt x="24" y="40"/>
                  </a:lnTo>
                  <a:lnTo>
                    <a:pt x="24" y="42"/>
                  </a:lnTo>
                  <a:lnTo>
                    <a:pt x="24" y="44"/>
                  </a:lnTo>
                  <a:lnTo>
                    <a:pt x="24" y="42"/>
                  </a:lnTo>
                  <a:lnTo>
                    <a:pt x="22" y="42"/>
                  </a:lnTo>
                  <a:lnTo>
                    <a:pt x="20" y="42"/>
                  </a:lnTo>
                  <a:lnTo>
                    <a:pt x="18" y="42"/>
                  </a:lnTo>
                  <a:lnTo>
                    <a:pt x="18" y="44"/>
                  </a:lnTo>
                  <a:lnTo>
                    <a:pt x="16" y="44"/>
                  </a:lnTo>
                  <a:lnTo>
                    <a:pt x="16" y="46"/>
                  </a:lnTo>
                  <a:lnTo>
                    <a:pt x="16" y="48"/>
                  </a:lnTo>
                  <a:lnTo>
                    <a:pt x="14" y="48"/>
                  </a:lnTo>
                  <a:lnTo>
                    <a:pt x="16" y="48"/>
                  </a:lnTo>
                  <a:lnTo>
                    <a:pt x="14" y="48"/>
                  </a:lnTo>
                  <a:lnTo>
                    <a:pt x="14" y="50"/>
                  </a:lnTo>
                  <a:lnTo>
                    <a:pt x="12" y="50"/>
                  </a:lnTo>
                  <a:lnTo>
                    <a:pt x="12" y="52"/>
                  </a:lnTo>
                  <a:lnTo>
                    <a:pt x="12" y="54"/>
                  </a:lnTo>
                  <a:lnTo>
                    <a:pt x="10" y="54"/>
                  </a:lnTo>
                  <a:lnTo>
                    <a:pt x="8" y="54"/>
                  </a:lnTo>
                  <a:lnTo>
                    <a:pt x="8" y="56"/>
                  </a:lnTo>
                  <a:lnTo>
                    <a:pt x="8" y="56"/>
                  </a:lnTo>
                  <a:lnTo>
                    <a:pt x="6" y="56"/>
                  </a:lnTo>
                  <a:lnTo>
                    <a:pt x="6" y="58"/>
                  </a:lnTo>
                  <a:lnTo>
                    <a:pt x="4" y="58"/>
                  </a:lnTo>
                  <a:lnTo>
                    <a:pt x="4" y="56"/>
                  </a:lnTo>
                  <a:lnTo>
                    <a:pt x="4" y="56"/>
                  </a:lnTo>
                  <a:lnTo>
                    <a:pt x="2" y="54"/>
                  </a:lnTo>
                  <a:lnTo>
                    <a:pt x="2" y="52"/>
                  </a:lnTo>
                  <a:lnTo>
                    <a:pt x="2" y="50"/>
                  </a:lnTo>
                  <a:lnTo>
                    <a:pt x="2" y="48"/>
                  </a:lnTo>
                  <a:lnTo>
                    <a:pt x="2" y="46"/>
                  </a:lnTo>
                  <a:lnTo>
                    <a:pt x="2" y="44"/>
                  </a:lnTo>
                  <a:lnTo>
                    <a:pt x="0" y="42"/>
                  </a:lnTo>
                  <a:lnTo>
                    <a:pt x="0" y="40"/>
                  </a:lnTo>
                  <a:lnTo>
                    <a:pt x="0" y="38"/>
                  </a:lnTo>
                  <a:lnTo>
                    <a:pt x="0" y="36"/>
                  </a:lnTo>
                  <a:lnTo>
                    <a:pt x="0" y="34"/>
                  </a:lnTo>
                  <a:lnTo>
                    <a:pt x="0" y="32"/>
                  </a:lnTo>
                  <a:lnTo>
                    <a:pt x="2" y="32"/>
                  </a:lnTo>
                  <a:lnTo>
                    <a:pt x="4" y="32"/>
                  </a:lnTo>
                  <a:lnTo>
                    <a:pt x="4" y="30"/>
                  </a:lnTo>
                  <a:lnTo>
                    <a:pt x="6" y="30"/>
                  </a:lnTo>
                  <a:lnTo>
                    <a:pt x="10" y="30"/>
                  </a:lnTo>
                  <a:lnTo>
                    <a:pt x="12" y="30"/>
                  </a:lnTo>
                  <a:lnTo>
                    <a:pt x="14" y="30"/>
                  </a:lnTo>
                  <a:lnTo>
                    <a:pt x="16" y="28"/>
                  </a:lnTo>
                  <a:lnTo>
                    <a:pt x="18" y="28"/>
                  </a:lnTo>
                  <a:lnTo>
                    <a:pt x="20" y="28"/>
                  </a:lnTo>
                  <a:lnTo>
                    <a:pt x="22" y="28"/>
                  </a:lnTo>
                  <a:lnTo>
                    <a:pt x="24" y="28"/>
                  </a:lnTo>
                  <a:lnTo>
                    <a:pt x="24" y="26"/>
                  </a:lnTo>
                  <a:lnTo>
                    <a:pt x="24" y="26"/>
                  </a:lnTo>
                  <a:lnTo>
                    <a:pt x="26" y="26"/>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7EC563"/>
                </a:solidFill>
                <a:effectLst/>
                <a:uLnTx/>
                <a:uFillTx/>
                <a:latin typeface="Calibri" charset="0"/>
                <a:ea typeface="ＭＳ Ｐゴシック" charset="0"/>
              </a:endParaRPr>
            </a:p>
          </p:txBody>
        </p:sp>
        <p:sp>
          <p:nvSpPr>
            <p:cNvPr id="142" name="Freeform 2380">
              <a:extLst>
                <a:ext uri="{FF2B5EF4-FFF2-40B4-BE49-F238E27FC236}">
                  <a16:creationId xmlns:a16="http://schemas.microsoft.com/office/drawing/2014/main" id="{80B8F65C-CFCC-3BAA-0E7B-2D161A8BC3CD}"/>
                </a:ext>
              </a:extLst>
            </p:cNvPr>
            <p:cNvSpPr>
              <a:spLocks noEditPoints="1"/>
            </p:cNvSpPr>
            <p:nvPr/>
          </p:nvSpPr>
          <p:spPr bwMode="auto">
            <a:xfrm rot="21201035">
              <a:off x="6073907" y="2645924"/>
              <a:ext cx="289229" cy="155063"/>
            </a:xfrm>
            <a:custGeom>
              <a:avLst/>
              <a:gdLst>
                <a:gd name="T0" fmla="*/ 144 w 146"/>
                <a:gd name="T1" fmla="*/ 69 h 83"/>
                <a:gd name="T2" fmla="*/ 142 w 146"/>
                <a:gd name="T3" fmla="*/ 67 h 83"/>
                <a:gd name="T4" fmla="*/ 106 w 146"/>
                <a:gd name="T5" fmla="*/ 75 h 83"/>
                <a:gd name="T6" fmla="*/ 110 w 146"/>
                <a:gd name="T7" fmla="*/ 73 h 83"/>
                <a:gd name="T8" fmla="*/ 118 w 146"/>
                <a:gd name="T9" fmla="*/ 71 h 83"/>
                <a:gd name="T10" fmla="*/ 122 w 146"/>
                <a:gd name="T11" fmla="*/ 69 h 83"/>
                <a:gd name="T12" fmla="*/ 114 w 146"/>
                <a:gd name="T13" fmla="*/ 79 h 83"/>
                <a:gd name="T14" fmla="*/ 114 w 146"/>
                <a:gd name="T15" fmla="*/ 71 h 83"/>
                <a:gd name="T16" fmla="*/ 110 w 146"/>
                <a:gd name="T17" fmla="*/ 73 h 83"/>
                <a:gd name="T18" fmla="*/ 120 w 146"/>
                <a:gd name="T19" fmla="*/ 59 h 83"/>
                <a:gd name="T20" fmla="*/ 138 w 146"/>
                <a:gd name="T21" fmla="*/ 51 h 83"/>
                <a:gd name="T22" fmla="*/ 136 w 146"/>
                <a:gd name="T23" fmla="*/ 47 h 83"/>
                <a:gd name="T24" fmla="*/ 90 w 146"/>
                <a:gd name="T25" fmla="*/ 33 h 83"/>
                <a:gd name="T26" fmla="*/ 92 w 146"/>
                <a:gd name="T27" fmla="*/ 18 h 83"/>
                <a:gd name="T28" fmla="*/ 92 w 146"/>
                <a:gd name="T29" fmla="*/ 10 h 83"/>
                <a:gd name="T30" fmla="*/ 96 w 146"/>
                <a:gd name="T31" fmla="*/ 12 h 83"/>
                <a:gd name="T32" fmla="*/ 90 w 146"/>
                <a:gd name="T33" fmla="*/ 18 h 83"/>
                <a:gd name="T34" fmla="*/ 86 w 146"/>
                <a:gd name="T35" fmla="*/ 28 h 83"/>
                <a:gd name="T36" fmla="*/ 88 w 146"/>
                <a:gd name="T37" fmla="*/ 35 h 83"/>
                <a:gd name="T38" fmla="*/ 92 w 146"/>
                <a:gd name="T39" fmla="*/ 33 h 83"/>
                <a:gd name="T40" fmla="*/ 92 w 146"/>
                <a:gd name="T41" fmla="*/ 30 h 83"/>
                <a:gd name="T42" fmla="*/ 100 w 146"/>
                <a:gd name="T43" fmla="*/ 35 h 83"/>
                <a:gd name="T44" fmla="*/ 106 w 146"/>
                <a:gd name="T45" fmla="*/ 39 h 83"/>
                <a:gd name="T46" fmla="*/ 106 w 146"/>
                <a:gd name="T47" fmla="*/ 41 h 83"/>
                <a:gd name="T48" fmla="*/ 110 w 146"/>
                <a:gd name="T49" fmla="*/ 43 h 83"/>
                <a:gd name="T50" fmla="*/ 118 w 146"/>
                <a:gd name="T51" fmla="*/ 51 h 83"/>
                <a:gd name="T52" fmla="*/ 134 w 146"/>
                <a:gd name="T53" fmla="*/ 45 h 83"/>
                <a:gd name="T54" fmla="*/ 126 w 146"/>
                <a:gd name="T55" fmla="*/ 35 h 83"/>
                <a:gd name="T56" fmla="*/ 130 w 146"/>
                <a:gd name="T57" fmla="*/ 35 h 83"/>
                <a:gd name="T58" fmla="*/ 136 w 146"/>
                <a:gd name="T59" fmla="*/ 47 h 83"/>
                <a:gd name="T60" fmla="*/ 130 w 146"/>
                <a:gd name="T61" fmla="*/ 55 h 83"/>
                <a:gd name="T62" fmla="*/ 128 w 146"/>
                <a:gd name="T63" fmla="*/ 55 h 83"/>
                <a:gd name="T64" fmla="*/ 120 w 146"/>
                <a:gd name="T65" fmla="*/ 57 h 83"/>
                <a:gd name="T66" fmla="*/ 116 w 146"/>
                <a:gd name="T67" fmla="*/ 65 h 83"/>
                <a:gd name="T68" fmla="*/ 112 w 146"/>
                <a:gd name="T69" fmla="*/ 61 h 83"/>
                <a:gd name="T70" fmla="*/ 112 w 146"/>
                <a:gd name="T71" fmla="*/ 57 h 83"/>
                <a:gd name="T72" fmla="*/ 112 w 146"/>
                <a:gd name="T73" fmla="*/ 55 h 83"/>
                <a:gd name="T74" fmla="*/ 108 w 146"/>
                <a:gd name="T75" fmla="*/ 57 h 83"/>
                <a:gd name="T76" fmla="*/ 106 w 146"/>
                <a:gd name="T77" fmla="*/ 63 h 83"/>
                <a:gd name="T78" fmla="*/ 104 w 146"/>
                <a:gd name="T79" fmla="*/ 67 h 83"/>
                <a:gd name="T80" fmla="*/ 102 w 146"/>
                <a:gd name="T81" fmla="*/ 71 h 83"/>
                <a:gd name="T82" fmla="*/ 98 w 146"/>
                <a:gd name="T83" fmla="*/ 73 h 83"/>
                <a:gd name="T84" fmla="*/ 98 w 146"/>
                <a:gd name="T85" fmla="*/ 71 h 83"/>
                <a:gd name="T86" fmla="*/ 96 w 146"/>
                <a:gd name="T87" fmla="*/ 67 h 83"/>
                <a:gd name="T88" fmla="*/ 94 w 146"/>
                <a:gd name="T89" fmla="*/ 59 h 83"/>
                <a:gd name="T90" fmla="*/ 94 w 146"/>
                <a:gd name="T91" fmla="*/ 61 h 83"/>
                <a:gd name="T92" fmla="*/ 80 w 146"/>
                <a:gd name="T93" fmla="*/ 55 h 83"/>
                <a:gd name="T94" fmla="*/ 62 w 146"/>
                <a:gd name="T95" fmla="*/ 57 h 83"/>
                <a:gd name="T96" fmla="*/ 32 w 146"/>
                <a:gd name="T97" fmla="*/ 65 h 83"/>
                <a:gd name="T98" fmla="*/ 8 w 146"/>
                <a:gd name="T99" fmla="*/ 73 h 83"/>
                <a:gd name="T100" fmla="*/ 0 w 146"/>
                <a:gd name="T101" fmla="*/ 51 h 83"/>
                <a:gd name="T102" fmla="*/ 14 w 146"/>
                <a:gd name="T103" fmla="*/ 33 h 83"/>
                <a:gd name="T104" fmla="*/ 40 w 146"/>
                <a:gd name="T105" fmla="*/ 24 h 83"/>
                <a:gd name="T106" fmla="*/ 66 w 146"/>
                <a:gd name="T107" fmla="*/ 18 h 83"/>
                <a:gd name="T108" fmla="*/ 84 w 146"/>
                <a:gd name="T109" fmla="*/ 2 h 83"/>
                <a:gd name="T110" fmla="*/ 86 w 146"/>
                <a:gd name="T111" fmla="*/ 6 h 83"/>
                <a:gd name="T112" fmla="*/ 90 w 146"/>
                <a:gd name="T113" fmla="*/ 8 h 83"/>
                <a:gd name="T114" fmla="*/ 90 w 146"/>
                <a:gd name="T115" fmla="*/ 10 h 83"/>
                <a:gd name="T116" fmla="*/ 94 w 146"/>
                <a:gd name="T117" fmla="*/ 10 h 83"/>
                <a:gd name="T118" fmla="*/ 124 w 146"/>
                <a:gd name="T119"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 h="83">
                  <a:moveTo>
                    <a:pt x="112" y="83"/>
                  </a:moveTo>
                  <a:lnTo>
                    <a:pt x="112" y="81"/>
                  </a:lnTo>
                  <a:lnTo>
                    <a:pt x="112" y="83"/>
                  </a:lnTo>
                  <a:close/>
                  <a:moveTo>
                    <a:pt x="132" y="73"/>
                  </a:moveTo>
                  <a:lnTo>
                    <a:pt x="134" y="73"/>
                  </a:lnTo>
                  <a:lnTo>
                    <a:pt x="132" y="73"/>
                  </a:lnTo>
                  <a:lnTo>
                    <a:pt x="134" y="73"/>
                  </a:lnTo>
                  <a:lnTo>
                    <a:pt x="132" y="73"/>
                  </a:lnTo>
                  <a:close/>
                  <a:moveTo>
                    <a:pt x="130" y="71"/>
                  </a:moveTo>
                  <a:lnTo>
                    <a:pt x="132" y="71"/>
                  </a:lnTo>
                  <a:lnTo>
                    <a:pt x="130" y="71"/>
                  </a:lnTo>
                  <a:close/>
                  <a:moveTo>
                    <a:pt x="130" y="71"/>
                  </a:moveTo>
                  <a:lnTo>
                    <a:pt x="132" y="71"/>
                  </a:lnTo>
                  <a:lnTo>
                    <a:pt x="130" y="71"/>
                  </a:lnTo>
                  <a:close/>
                  <a:moveTo>
                    <a:pt x="142" y="67"/>
                  </a:moveTo>
                  <a:lnTo>
                    <a:pt x="144" y="67"/>
                  </a:lnTo>
                  <a:lnTo>
                    <a:pt x="144" y="69"/>
                  </a:lnTo>
                  <a:lnTo>
                    <a:pt x="146" y="71"/>
                  </a:lnTo>
                  <a:lnTo>
                    <a:pt x="144" y="71"/>
                  </a:lnTo>
                  <a:lnTo>
                    <a:pt x="144" y="73"/>
                  </a:lnTo>
                  <a:lnTo>
                    <a:pt x="142" y="73"/>
                  </a:lnTo>
                  <a:lnTo>
                    <a:pt x="140" y="73"/>
                  </a:lnTo>
                  <a:lnTo>
                    <a:pt x="138" y="73"/>
                  </a:lnTo>
                  <a:lnTo>
                    <a:pt x="136" y="73"/>
                  </a:lnTo>
                  <a:lnTo>
                    <a:pt x="134" y="73"/>
                  </a:lnTo>
                  <a:lnTo>
                    <a:pt x="136" y="73"/>
                  </a:lnTo>
                  <a:lnTo>
                    <a:pt x="134" y="73"/>
                  </a:lnTo>
                  <a:lnTo>
                    <a:pt x="136" y="73"/>
                  </a:lnTo>
                  <a:lnTo>
                    <a:pt x="136" y="71"/>
                  </a:lnTo>
                  <a:lnTo>
                    <a:pt x="138" y="71"/>
                  </a:lnTo>
                  <a:lnTo>
                    <a:pt x="140" y="71"/>
                  </a:lnTo>
                  <a:lnTo>
                    <a:pt x="142" y="71"/>
                  </a:lnTo>
                  <a:lnTo>
                    <a:pt x="142" y="69"/>
                  </a:lnTo>
                  <a:lnTo>
                    <a:pt x="142" y="67"/>
                  </a:lnTo>
                  <a:lnTo>
                    <a:pt x="142" y="69"/>
                  </a:lnTo>
                  <a:lnTo>
                    <a:pt x="140" y="69"/>
                  </a:lnTo>
                  <a:lnTo>
                    <a:pt x="142" y="69"/>
                  </a:lnTo>
                  <a:lnTo>
                    <a:pt x="140" y="69"/>
                  </a:lnTo>
                  <a:lnTo>
                    <a:pt x="140" y="71"/>
                  </a:lnTo>
                  <a:lnTo>
                    <a:pt x="140" y="69"/>
                  </a:lnTo>
                  <a:lnTo>
                    <a:pt x="140" y="67"/>
                  </a:lnTo>
                  <a:lnTo>
                    <a:pt x="140" y="65"/>
                  </a:lnTo>
                  <a:lnTo>
                    <a:pt x="140" y="67"/>
                  </a:lnTo>
                  <a:lnTo>
                    <a:pt x="142" y="67"/>
                  </a:lnTo>
                  <a:close/>
                  <a:moveTo>
                    <a:pt x="106" y="75"/>
                  </a:moveTo>
                  <a:lnTo>
                    <a:pt x="108" y="75"/>
                  </a:lnTo>
                  <a:lnTo>
                    <a:pt x="106" y="75"/>
                  </a:lnTo>
                  <a:lnTo>
                    <a:pt x="108" y="75"/>
                  </a:lnTo>
                  <a:lnTo>
                    <a:pt x="106" y="75"/>
                  </a:lnTo>
                  <a:lnTo>
                    <a:pt x="106" y="77"/>
                  </a:lnTo>
                  <a:lnTo>
                    <a:pt x="106" y="75"/>
                  </a:lnTo>
                  <a:close/>
                  <a:moveTo>
                    <a:pt x="120" y="71"/>
                  </a:moveTo>
                  <a:lnTo>
                    <a:pt x="118" y="69"/>
                  </a:lnTo>
                  <a:lnTo>
                    <a:pt x="120" y="69"/>
                  </a:lnTo>
                  <a:lnTo>
                    <a:pt x="120" y="71"/>
                  </a:lnTo>
                  <a:close/>
                  <a:moveTo>
                    <a:pt x="110" y="73"/>
                  </a:moveTo>
                  <a:lnTo>
                    <a:pt x="110" y="75"/>
                  </a:lnTo>
                  <a:lnTo>
                    <a:pt x="108" y="75"/>
                  </a:lnTo>
                  <a:lnTo>
                    <a:pt x="108" y="73"/>
                  </a:lnTo>
                  <a:lnTo>
                    <a:pt x="108" y="75"/>
                  </a:lnTo>
                  <a:lnTo>
                    <a:pt x="108" y="73"/>
                  </a:lnTo>
                  <a:lnTo>
                    <a:pt x="110" y="73"/>
                  </a:lnTo>
                  <a:lnTo>
                    <a:pt x="108" y="73"/>
                  </a:lnTo>
                  <a:lnTo>
                    <a:pt x="110" y="73"/>
                  </a:lnTo>
                  <a:close/>
                  <a:moveTo>
                    <a:pt x="106" y="73"/>
                  </a:moveTo>
                  <a:lnTo>
                    <a:pt x="106" y="75"/>
                  </a:lnTo>
                  <a:lnTo>
                    <a:pt x="106" y="73"/>
                  </a:lnTo>
                  <a:close/>
                  <a:moveTo>
                    <a:pt x="110" y="73"/>
                  </a:moveTo>
                  <a:lnTo>
                    <a:pt x="112" y="73"/>
                  </a:lnTo>
                  <a:lnTo>
                    <a:pt x="110" y="73"/>
                  </a:lnTo>
                  <a:lnTo>
                    <a:pt x="112" y="73"/>
                  </a:lnTo>
                  <a:lnTo>
                    <a:pt x="110" y="73"/>
                  </a:lnTo>
                  <a:close/>
                  <a:moveTo>
                    <a:pt x="116" y="69"/>
                  </a:moveTo>
                  <a:lnTo>
                    <a:pt x="116" y="67"/>
                  </a:lnTo>
                  <a:lnTo>
                    <a:pt x="116" y="69"/>
                  </a:lnTo>
                  <a:lnTo>
                    <a:pt x="118" y="69"/>
                  </a:lnTo>
                  <a:lnTo>
                    <a:pt x="118" y="71"/>
                  </a:lnTo>
                  <a:lnTo>
                    <a:pt x="118" y="69"/>
                  </a:lnTo>
                  <a:lnTo>
                    <a:pt x="120" y="69"/>
                  </a:lnTo>
                  <a:lnTo>
                    <a:pt x="118" y="69"/>
                  </a:lnTo>
                  <a:lnTo>
                    <a:pt x="120" y="69"/>
                  </a:lnTo>
                  <a:lnTo>
                    <a:pt x="118" y="69"/>
                  </a:lnTo>
                  <a:lnTo>
                    <a:pt x="120" y="69"/>
                  </a:lnTo>
                  <a:lnTo>
                    <a:pt x="118" y="69"/>
                  </a:lnTo>
                  <a:lnTo>
                    <a:pt x="118" y="71"/>
                  </a:lnTo>
                  <a:lnTo>
                    <a:pt x="120" y="71"/>
                  </a:lnTo>
                  <a:lnTo>
                    <a:pt x="118" y="71"/>
                  </a:lnTo>
                  <a:lnTo>
                    <a:pt x="120" y="71"/>
                  </a:lnTo>
                  <a:lnTo>
                    <a:pt x="122" y="71"/>
                  </a:lnTo>
                  <a:lnTo>
                    <a:pt x="122" y="73"/>
                  </a:lnTo>
                  <a:lnTo>
                    <a:pt x="124" y="73"/>
                  </a:lnTo>
                  <a:lnTo>
                    <a:pt x="122" y="73"/>
                  </a:lnTo>
                  <a:lnTo>
                    <a:pt x="122" y="71"/>
                  </a:lnTo>
                  <a:lnTo>
                    <a:pt x="122" y="73"/>
                  </a:lnTo>
                  <a:lnTo>
                    <a:pt x="122" y="71"/>
                  </a:lnTo>
                  <a:lnTo>
                    <a:pt x="124" y="71"/>
                  </a:lnTo>
                  <a:lnTo>
                    <a:pt x="124" y="73"/>
                  </a:lnTo>
                  <a:lnTo>
                    <a:pt x="124" y="71"/>
                  </a:lnTo>
                  <a:lnTo>
                    <a:pt x="124" y="73"/>
                  </a:lnTo>
                  <a:lnTo>
                    <a:pt x="124" y="71"/>
                  </a:lnTo>
                  <a:lnTo>
                    <a:pt x="124" y="69"/>
                  </a:lnTo>
                  <a:lnTo>
                    <a:pt x="122" y="69"/>
                  </a:lnTo>
                  <a:lnTo>
                    <a:pt x="122" y="71"/>
                  </a:lnTo>
                  <a:lnTo>
                    <a:pt x="122" y="69"/>
                  </a:lnTo>
                  <a:lnTo>
                    <a:pt x="124" y="69"/>
                  </a:lnTo>
                  <a:lnTo>
                    <a:pt x="124" y="71"/>
                  </a:lnTo>
                  <a:lnTo>
                    <a:pt x="124" y="73"/>
                  </a:lnTo>
                  <a:lnTo>
                    <a:pt x="122" y="73"/>
                  </a:lnTo>
                  <a:lnTo>
                    <a:pt x="122" y="75"/>
                  </a:lnTo>
                  <a:lnTo>
                    <a:pt x="120" y="75"/>
                  </a:lnTo>
                  <a:lnTo>
                    <a:pt x="118" y="75"/>
                  </a:lnTo>
                  <a:lnTo>
                    <a:pt x="116" y="75"/>
                  </a:lnTo>
                  <a:lnTo>
                    <a:pt x="116" y="77"/>
                  </a:lnTo>
                  <a:lnTo>
                    <a:pt x="114" y="77"/>
                  </a:lnTo>
                  <a:lnTo>
                    <a:pt x="114" y="79"/>
                  </a:lnTo>
                  <a:lnTo>
                    <a:pt x="112" y="79"/>
                  </a:lnTo>
                  <a:lnTo>
                    <a:pt x="114" y="79"/>
                  </a:lnTo>
                  <a:lnTo>
                    <a:pt x="112" y="79"/>
                  </a:lnTo>
                  <a:lnTo>
                    <a:pt x="114" y="79"/>
                  </a:lnTo>
                  <a:lnTo>
                    <a:pt x="112" y="79"/>
                  </a:lnTo>
                  <a:lnTo>
                    <a:pt x="112" y="79"/>
                  </a:lnTo>
                  <a:lnTo>
                    <a:pt x="112" y="77"/>
                  </a:lnTo>
                  <a:lnTo>
                    <a:pt x="112" y="77"/>
                  </a:lnTo>
                  <a:lnTo>
                    <a:pt x="112" y="79"/>
                  </a:lnTo>
                  <a:lnTo>
                    <a:pt x="112" y="77"/>
                  </a:lnTo>
                  <a:lnTo>
                    <a:pt x="112" y="79"/>
                  </a:lnTo>
                  <a:lnTo>
                    <a:pt x="114" y="79"/>
                  </a:lnTo>
                  <a:lnTo>
                    <a:pt x="114" y="77"/>
                  </a:lnTo>
                  <a:lnTo>
                    <a:pt x="112" y="77"/>
                  </a:lnTo>
                  <a:lnTo>
                    <a:pt x="112" y="79"/>
                  </a:lnTo>
                  <a:lnTo>
                    <a:pt x="112" y="77"/>
                  </a:lnTo>
                  <a:lnTo>
                    <a:pt x="112" y="79"/>
                  </a:lnTo>
                  <a:lnTo>
                    <a:pt x="112" y="77"/>
                  </a:lnTo>
                  <a:lnTo>
                    <a:pt x="112" y="75"/>
                  </a:lnTo>
                  <a:lnTo>
                    <a:pt x="114" y="73"/>
                  </a:lnTo>
                  <a:lnTo>
                    <a:pt x="114" y="71"/>
                  </a:lnTo>
                  <a:lnTo>
                    <a:pt x="114" y="69"/>
                  </a:lnTo>
                  <a:lnTo>
                    <a:pt x="116" y="69"/>
                  </a:lnTo>
                  <a:lnTo>
                    <a:pt x="116" y="71"/>
                  </a:lnTo>
                  <a:lnTo>
                    <a:pt x="116" y="69"/>
                  </a:lnTo>
                  <a:lnTo>
                    <a:pt x="116" y="67"/>
                  </a:lnTo>
                  <a:lnTo>
                    <a:pt x="116" y="69"/>
                  </a:lnTo>
                  <a:close/>
                  <a:moveTo>
                    <a:pt x="112" y="69"/>
                  </a:moveTo>
                  <a:lnTo>
                    <a:pt x="112" y="67"/>
                  </a:lnTo>
                  <a:lnTo>
                    <a:pt x="112" y="69"/>
                  </a:lnTo>
                  <a:close/>
                  <a:moveTo>
                    <a:pt x="112" y="67"/>
                  </a:moveTo>
                  <a:lnTo>
                    <a:pt x="112" y="69"/>
                  </a:lnTo>
                  <a:lnTo>
                    <a:pt x="112" y="67"/>
                  </a:lnTo>
                  <a:lnTo>
                    <a:pt x="112" y="69"/>
                  </a:lnTo>
                  <a:lnTo>
                    <a:pt x="112" y="69"/>
                  </a:lnTo>
                  <a:lnTo>
                    <a:pt x="112" y="71"/>
                  </a:lnTo>
                  <a:lnTo>
                    <a:pt x="112" y="73"/>
                  </a:lnTo>
                  <a:lnTo>
                    <a:pt x="110" y="73"/>
                  </a:lnTo>
                  <a:lnTo>
                    <a:pt x="110" y="71"/>
                  </a:lnTo>
                  <a:lnTo>
                    <a:pt x="112" y="71"/>
                  </a:lnTo>
                  <a:lnTo>
                    <a:pt x="110" y="71"/>
                  </a:lnTo>
                  <a:lnTo>
                    <a:pt x="112" y="71"/>
                  </a:lnTo>
                  <a:lnTo>
                    <a:pt x="112" y="69"/>
                  </a:lnTo>
                  <a:lnTo>
                    <a:pt x="112" y="69"/>
                  </a:lnTo>
                  <a:lnTo>
                    <a:pt x="112" y="67"/>
                  </a:lnTo>
                  <a:close/>
                  <a:moveTo>
                    <a:pt x="112" y="67"/>
                  </a:moveTo>
                  <a:lnTo>
                    <a:pt x="112" y="69"/>
                  </a:lnTo>
                  <a:lnTo>
                    <a:pt x="112" y="67"/>
                  </a:lnTo>
                  <a:lnTo>
                    <a:pt x="112" y="69"/>
                  </a:lnTo>
                  <a:lnTo>
                    <a:pt x="112" y="67"/>
                  </a:lnTo>
                  <a:close/>
                  <a:moveTo>
                    <a:pt x="102" y="69"/>
                  </a:moveTo>
                  <a:lnTo>
                    <a:pt x="102" y="71"/>
                  </a:lnTo>
                  <a:lnTo>
                    <a:pt x="102" y="69"/>
                  </a:lnTo>
                  <a:close/>
                  <a:moveTo>
                    <a:pt x="122" y="59"/>
                  </a:moveTo>
                  <a:lnTo>
                    <a:pt x="120" y="59"/>
                  </a:lnTo>
                  <a:lnTo>
                    <a:pt x="122" y="59"/>
                  </a:lnTo>
                  <a:lnTo>
                    <a:pt x="120" y="59"/>
                  </a:lnTo>
                  <a:lnTo>
                    <a:pt x="122" y="59"/>
                  </a:lnTo>
                  <a:close/>
                  <a:moveTo>
                    <a:pt x="106" y="65"/>
                  </a:moveTo>
                  <a:lnTo>
                    <a:pt x="106" y="63"/>
                  </a:lnTo>
                  <a:lnTo>
                    <a:pt x="106" y="65"/>
                  </a:lnTo>
                  <a:close/>
                  <a:moveTo>
                    <a:pt x="122" y="59"/>
                  </a:moveTo>
                  <a:lnTo>
                    <a:pt x="122" y="57"/>
                  </a:lnTo>
                  <a:lnTo>
                    <a:pt x="122" y="59"/>
                  </a:lnTo>
                  <a:lnTo>
                    <a:pt x="120" y="59"/>
                  </a:lnTo>
                  <a:lnTo>
                    <a:pt x="122" y="59"/>
                  </a:lnTo>
                  <a:lnTo>
                    <a:pt x="122" y="57"/>
                  </a:lnTo>
                  <a:lnTo>
                    <a:pt x="122" y="59"/>
                  </a:lnTo>
                  <a:close/>
                  <a:moveTo>
                    <a:pt x="104" y="63"/>
                  </a:moveTo>
                  <a:lnTo>
                    <a:pt x="104" y="65"/>
                  </a:lnTo>
                  <a:lnTo>
                    <a:pt x="104" y="63"/>
                  </a:lnTo>
                  <a:close/>
                  <a:moveTo>
                    <a:pt x="138" y="51"/>
                  </a:moveTo>
                  <a:lnTo>
                    <a:pt x="138" y="53"/>
                  </a:lnTo>
                  <a:lnTo>
                    <a:pt x="138" y="55"/>
                  </a:lnTo>
                  <a:lnTo>
                    <a:pt x="138" y="57"/>
                  </a:lnTo>
                  <a:lnTo>
                    <a:pt x="138" y="55"/>
                  </a:lnTo>
                  <a:lnTo>
                    <a:pt x="138" y="53"/>
                  </a:lnTo>
                  <a:lnTo>
                    <a:pt x="138" y="51"/>
                  </a:lnTo>
                  <a:close/>
                  <a:moveTo>
                    <a:pt x="130" y="53"/>
                  </a:moveTo>
                  <a:lnTo>
                    <a:pt x="128" y="53"/>
                  </a:lnTo>
                  <a:lnTo>
                    <a:pt x="130" y="53"/>
                  </a:lnTo>
                  <a:close/>
                  <a:moveTo>
                    <a:pt x="112" y="59"/>
                  </a:moveTo>
                  <a:lnTo>
                    <a:pt x="112" y="57"/>
                  </a:lnTo>
                  <a:lnTo>
                    <a:pt x="112" y="59"/>
                  </a:lnTo>
                  <a:close/>
                  <a:moveTo>
                    <a:pt x="124" y="53"/>
                  </a:moveTo>
                  <a:lnTo>
                    <a:pt x="122" y="53"/>
                  </a:lnTo>
                  <a:lnTo>
                    <a:pt x="124" y="53"/>
                  </a:lnTo>
                  <a:close/>
                  <a:moveTo>
                    <a:pt x="138" y="47"/>
                  </a:moveTo>
                  <a:lnTo>
                    <a:pt x="136" y="47"/>
                  </a:lnTo>
                  <a:lnTo>
                    <a:pt x="138" y="47"/>
                  </a:lnTo>
                  <a:close/>
                  <a:moveTo>
                    <a:pt x="94" y="33"/>
                  </a:moveTo>
                  <a:lnTo>
                    <a:pt x="92" y="33"/>
                  </a:lnTo>
                  <a:lnTo>
                    <a:pt x="94" y="33"/>
                  </a:lnTo>
                  <a:close/>
                  <a:moveTo>
                    <a:pt x="92" y="33"/>
                  </a:moveTo>
                  <a:lnTo>
                    <a:pt x="90" y="33"/>
                  </a:lnTo>
                  <a:lnTo>
                    <a:pt x="92" y="33"/>
                  </a:lnTo>
                  <a:close/>
                  <a:moveTo>
                    <a:pt x="90" y="33"/>
                  </a:moveTo>
                  <a:lnTo>
                    <a:pt x="90" y="30"/>
                  </a:lnTo>
                  <a:lnTo>
                    <a:pt x="90" y="33"/>
                  </a:lnTo>
                  <a:close/>
                  <a:moveTo>
                    <a:pt x="92" y="30"/>
                  </a:moveTo>
                  <a:lnTo>
                    <a:pt x="90" y="30"/>
                  </a:lnTo>
                  <a:lnTo>
                    <a:pt x="92" y="30"/>
                  </a:lnTo>
                  <a:close/>
                  <a:moveTo>
                    <a:pt x="88" y="33"/>
                  </a:moveTo>
                  <a:lnTo>
                    <a:pt x="88" y="30"/>
                  </a:lnTo>
                  <a:lnTo>
                    <a:pt x="88" y="33"/>
                  </a:lnTo>
                  <a:close/>
                  <a:moveTo>
                    <a:pt x="90" y="33"/>
                  </a:moveTo>
                  <a:lnTo>
                    <a:pt x="90" y="30"/>
                  </a:lnTo>
                  <a:lnTo>
                    <a:pt x="90" y="33"/>
                  </a:lnTo>
                  <a:close/>
                  <a:moveTo>
                    <a:pt x="92" y="30"/>
                  </a:moveTo>
                  <a:lnTo>
                    <a:pt x="90" y="30"/>
                  </a:lnTo>
                  <a:lnTo>
                    <a:pt x="92" y="30"/>
                  </a:lnTo>
                  <a:close/>
                  <a:moveTo>
                    <a:pt x="90" y="30"/>
                  </a:moveTo>
                  <a:lnTo>
                    <a:pt x="88" y="28"/>
                  </a:lnTo>
                  <a:lnTo>
                    <a:pt x="90" y="28"/>
                  </a:lnTo>
                  <a:lnTo>
                    <a:pt x="90" y="30"/>
                  </a:lnTo>
                  <a:close/>
                  <a:moveTo>
                    <a:pt x="88" y="24"/>
                  </a:moveTo>
                  <a:lnTo>
                    <a:pt x="90" y="24"/>
                  </a:lnTo>
                  <a:lnTo>
                    <a:pt x="90" y="26"/>
                  </a:lnTo>
                  <a:lnTo>
                    <a:pt x="90" y="24"/>
                  </a:lnTo>
                  <a:lnTo>
                    <a:pt x="90" y="26"/>
                  </a:lnTo>
                  <a:lnTo>
                    <a:pt x="88" y="26"/>
                  </a:lnTo>
                  <a:lnTo>
                    <a:pt x="88" y="24"/>
                  </a:lnTo>
                  <a:close/>
                  <a:moveTo>
                    <a:pt x="92" y="18"/>
                  </a:moveTo>
                  <a:lnTo>
                    <a:pt x="92" y="20"/>
                  </a:lnTo>
                  <a:lnTo>
                    <a:pt x="92" y="18"/>
                  </a:lnTo>
                  <a:close/>
                  <a:moveTo>
                    <a:pt x="92" y="16"/>
                  </a:moveTo>
                  <a:lnTo>
                    <a:pt x="92" y="18"/>
                  </a:lnTo>
                  <a:lnTo>
                    <a:pt x="92" y="16"/>
                  </a:lnTo>
                  <a:close/>
                  <a:moveTo>
                    <a:pt x="94" y="16"/>
                  </a:moveTo>
                  <a:lnTo>
                    <a:pt x="94" y="14"/>
                  </a:lnTo>
                  <a:lnTo>
                    <a:pt x="94" y="16"/>
                  </a:lnTo>
                  <a:close/>
                  <a:moveTo>
                    <a:pt x="98" y="12"/>
                  </a:moveTo>
                  <a:lnTo>
                    <a:pt x="98" y="10"/>
                  </a:lnTo>
                  <a:lnTo>
                    <a:pt x="98" y="12"/>
                  </a:lnTo>
                  <a:close/>
                  <a:moveTo>
                    <a:pt x="94" y="10"/>
                  </a:moveTo>
                  <a:lnTo>
                    <a:pt x="94" y="12"/>
                  </a:lnTo>
                  <a:lnTo>
                    <a:pt x="94" y="10"/>
                  </a:lnTo>
                  <a:lnTo>
                    <a:pt x="94" y="12"/>
                  </a:lnTo>
                  <a:lnTo>
                    <a:pt x="94" y="10"/>
                  </a:lnTo>
                  <a:close/>
                  <a:moveTo>
                    <a:pt x="92" y="10"/>
                  </a:moveTo>
                  <a:lnTo>
                    <a:pt x="92" y="12"/>
                  </a:lnTo>
                  <a:lnTo>
                    <a:pt x="92" y="10"/>
                  </a:lnTo>
                  <a:close/>
                  <a:moveTo>
                    <a:pt x="88" y="8"/>
                  </a:moveTo>
                  <a:lnTo>
                    <a:pt x="88" y="10"/>
                  </a:lnTo>
                  <a:lnTo>
                    <a:pt x="88" y="8"/>
                  </a:lnTo>
                  <a:close/>
                  <a:moveTo>
                    <a:pt x="88" y="6"/>
                  </a:moveTo>
                  <a:lnTo>
                    <a:pt x="88" y="4"/>
                  </a:lnTo>
                  <a:lnTo>
                    <a:pt x="88" y="6"/>
                  </a:lnTo>
                  <a:close/>
                  <a:moveTo>
                    <a:pt x="96" y="8"/>
                  </a:moveTo>
                  <a:lnTo>
                    <a:pt x="98" y="8"/>
                  </a:lnTo>
                  <a:lnTo>
                    <a:pt x="98" y="10"/>
                  </a:lnTo>
                  <a:lnTo>
                    <a:pt x="98" y="12"/>
                  </a:lnTo>
                  <a:lnTo>
                    <a:pt x="96" y="12"/>
                  </a:lnTo>
                  <a:lnTo>
                    <a:pt x="98" y="12"/>
                  </a:lnTo>
                  <a:lnTo>
                    <a:pt x="96" y="12"/>
                  </a:lnTo>
                  <a:lnTo>
                    <a:pt x="96" y="14"/>
                  </a:lnTo>
                  <a:lnTo>
                    <a:pt x="96" y="12"/>
                  </a:lnTo>
                  <a:lnTo>
                    <a:pt x="96" y="14"/>
                  </a:lnTo>
                  <a:lnTo>
                    <a:pt x="96" y="12"/>
                  </a:lnTo>
                  <a:lnTo>
                    <a:pt x="96" y="14"/>
                  </a:lnTo>
                  <a:lnTo>
                    <a:pt x="94" y="14"/>
                  </a:lnTo>
                  <a:lnTo>
                    <a:pt x="94" y="16"/>
                  </a:lnTo>
                  <a:lnTo>
                    <a:pt x="92" y="16"/>
                  </a:lnTo>
                  <a:lnTo>
                    <a:pt x="94" y="16"/>
                  </a:lnTo>
                  <a:lnTo>
                    <a:pt x="92" y="16"/>
                  </a:lnTo>
                  <a:lnTo>
                    <a:pt x="90" y="18"/>
                  </a:lnTo>
                  <a:lnTo>
                    <a:pt x="88" y="18"/>
                  </a:lnTo>
                  <a:lnTo>
                    <a:pt x="88" y="20"/>
                  </a:lnTo>
                  <a:lnTo>
                    <a:pt x="88" y="18"/>
                  </a:lnTo>
                  <a:lnTo>
                    <a:pt x="90" y="18"/>
                  </a:lnTo>
                  <a:lnTo>
                    <a:pt x="88" y="18"/>
                  </a:lnTo>
                  <a:lnTo>
                    <a:pt x="88" y="20"/>
                  </a:lnTo>
                  <a:lnTo>
                    <a:pt x="90" y="20"/>
                  </a:lnTo>
                  <a:lnTo>
                    <a:pt x="90" y="18"/>
                  </a:lnTo>
                  <a:lnTo>
                    <a:pt x="90" y="20"/>
                  </a:lnTo>
                  <a:lnTo>
                    <a:pt x="90" y="22"/>
                  </a:lnTo>
                  <a:lnTo>
                    <a:pt x="88" y="22"/>
                  </a:lnTo>
                  <a:lnTo>
                    <a:pt x="88" y="24"/>
                  </a:lnTo>
                  <a:lnTo>
                    <a:pt x="88" y="26"/>
                  </a:lnTo>
                  <a:lnTo>
                    <a:pt x="88" y="28"/>
                  </a:lnTo>
                  <a:lnTo>
                    <a:pt x="86" y="28"/>
                  </a:lnTo>
                  <a:lnTo>
                    <a:pt x="88" y="28"/>
                  </a:lnTo>
                  <a:lnTo>
                    <a:pt x="88" y="30"/>
                  </a:lnTo>
                  <a:lnTo>
                    <a:pt x="88" y="28"/>
                  </a:lnTo>
                  <a:lnTo>
                    <a:pt x="88" y="30"/>
                  </a:lnTo>
                  <a:lnTo>
                    <a:pt x="86" y="30"/>
                  </a:lnTo>
                  <a:lnTo>
                    <a:pt x="86" y="28"/>
                  </a:lnTo>
                  <a:lnTo>
                    <a:pt x="84" y="28"/>
                  </a:lnTo>
                  <a:lnTo>
                    <a:pt x="86" y="28"/>
                  </a:lnTo>
                  <a:lnTo>
                    <a:pt x="84" y="28"/>
                  </a:lnTo>
                  <a:lnTo>
                    <a:pt x="86" y="28"/>
                  </a:lnTo>
                  <a:lnTo>
                    <a:pt x="86" y="30"/>
                  </a:lnTo>
                  <a:lnTo>
                    <a:pt x="86" y="28"/>
                  </a:lnTo>
                  <a:lnTo>
                    <a:pt x="86" y="30"/>
                  </a:lnTo>
                  <a:lnTo>
                    <a:pt x="88" y="30"/>
                  </a:lnTo>
                  <a:lnTo>
                    <a:pt x="86" y="30"/>
                  </a:lnTo>
                  <a:lnTo>
                    <a:pt x="88" y="30"/>
                  </a:lnTo>
                  <a:lnTo>
                    <a:pt x="86" y="33"/>
                  </a:lnTo>
                  <a:lnTo>
                    <a:pt x="88" y="33"/>
                  </a:lnTo>
                  <a:lnTo>
                    <a:pt x="86" y="33"/>
                  </a:lnTo>
                  <a:lnTo>
                    <a:pt x="88" y="33"/>
                  </a:lnTo>
                  <a:lnTo>
                    <a:pt x="86" y="33"/>
                  </a:lnTo>
                  <a:lnTo>
                    <a:pt x="88" y="33"/>
                  </a:lnTo>
                  <a:lnTo>
                    <a:pt x="90" y="33"/>
                  </a:lnTo>
                  <a:lnTo>
                    <a:pt x="88" y="33"/>
                  </a:lnTo>
                  <a:lnTo>
                    <a:pt x="88" y="35"/>
                  </a:lnTo>
                  <a:lnTo>
                    <a:pt x="88" y="33"/>
                  </a:lnTo>
                  <a:lnTo>
                    <a:pt x="88" y="35"/>
                  </a:lnTo>
                  <a:lnTo>
                    <a:pt x="90" y="35"/>
                  </a:lnTo>
                  <a:lnTo>
                    <a:pt x="90" y="33"/>
                  </a:lnTo>
                  <a:lnTo>
                    <a:pt x="92" y="33"/>
                  </a:lnTo>
                  <a:lnTo>
                    <a:pt x="92" y="35"/>
                  </a:lnTo>
                  <a:lnTo>
                    <a:pt x="90" y="35"/>
                  </a:lnTo>
                  <a:lnTo>
                    <a:pt x="92" y="35"/>
                  </a:lnTo>
                  <a:lnTo>
                    <a:pt x="90" y="35"/>
                  </a:lnTo>
                  <a:lnTo>
                    <a:pt x="90" y="35"/>
                  </a:lnTo>
                  <a:lnTo>
                    <a:pt x="92" y="35"/>
                  </a:lnTo>
                  <a:lnTo>
                    <a:pt x="92" y="35"/>
                  </a:lnTo>
                  <a:lnTo>
                    <a:pt x="90" y="35"/>
                  </a:lnTo>
                  <a:lnTo>
                    <a:pt x="92" y="35"/>
                  </a:lnTo>
                  <a:lnTo>
                    <a:pt x="92" y="35"/>
                  </a:lnTo>
                  <a:lnTo>
                    <a:pt x="94" y="35"/>
                  </a:lnTo>
                  <a:lnTo>
                    <a:pt x="92" y="35"/>
                  </a:lnTo>
                  <a:lnTo>
                    <a:pt x="92" y="35"/>
                  </a:lnTo>
                  <a:lnTo>
                    <a:pt x="92" y="33"/>
                  </a:lnTo>
                  <a:lnTo>
                    <a:pt x="94" y="33"/>
                  </a:lnTo>
                  <a:lnTo>
                    <a:pt x="94" y="35"/>
                  </a:lnTo>
                  <a:lnTo>
                    <a:pt x="94" y="33"/>
                  </a:lnTo>
                  <a:lnTo>
                    <a:pt x="94" y="35"/>
                  </a:lnTo>
                  <a:lnTo>
                    <a:pt x="94" y="33"/>
                  </a:lnTo>
                  <a:lnTo>
                    <a:pt x="96" y="33"/>
                  </a:lnTo>
                  <a:lnTo>
                    <a:pt x="94" y="33"/>
                  </a:lnTo>
                  <a:lnTo>
                    <a:pt x="96" y="33"/>
                  </a:lnTo>
                  <a:lnTo>
                    <a:pt x="94" y="33"/>
                  </a:lnTo>
                  <a:lnTo>
                    <a:pt x="94" y="30"/>
                  </a:lnTo>
                  <a:lnTo>
                    <a:pt x="92" y="30"/>
                  </a:lnTo>
                  <a:lnTo>
                    <a:pt x="94" y="30"/>
                  </a:lnTo>
                  <a:lnTo>
                    <a:pt x="92" y="30"/>
                  </a:lnTo>
                  <a:lnTo>
                    <a:pt x="92" y="33"/>
                  </a:lnTo>
                  <a:lnTo>
                    <a:pt x="92" y="30"/>
                  </a:lnTo>
                  <a:lnTo>
                    <a:pt x="92" y="33"/>
                  </a:lnTo>
                  <a:lnTo>
                    <a:pt x="92" y="30"/>
                  </a:lnTo>
                  <a:lnTo>
                    <a:pt x="92" y="33"/>
                  </a:lnTo>
                  <a:lnTo>
                    <a:pt x="92" y="30"/>
                  </a:lnTo>
                  <a:lnTo>
                    <a:pt x="94" y="30"/>
                  </a:lnTo>
                  <a:lnTo>
                    <a:pt x="92" y="30"/>
                  </a:lnTo>
                  <a:lnTo>
                    <a:pt x="94" y="30"/>
                  </a:lnTo>
                  <a:lnTo>
                    <a:pt x="94" y="33"/>
                  </a:lnTo>
                  <a:lnTo>
                    <a:pt x="96" y="33"/>
                  </a:lnTo>
                  <a:lnTo>
                    <a:pt x="94" y="33"/>
                  </a:lnTo>
                  <a:lnTo>
                    <a:pt x="96" y="33"/>
                  </a:lnTo>
                  <a:lnTo>
                    <a:pt x="98" y="33"/>
                  </a:lnTo>
                  <a:lnTo>
                    <a:pt x="100" y="33"/>
                  </a:lnTo>
                  <a:lnTo>
                    <a:pt x="100" y="35"/>
                  </a:lnTo>
                  <a:lnTo>
                    <a:pt x="102" y="35"/>
                  </a:lnTo>
                  <a:lnTo>
                    <a:pt x="100" y="35"/>
                  </a:lnTo>
                  <a:lnTo>
                    <a:pt x="102" y="35"/>
                  </a:lnTo>
                  <a:lnTo>
                    <a:pt x="102" y="35"/>
                  </a:lnTo>
                  <a:lnTo>
                    <a:pt x="100" y="35"/>
                  </a:lnTo>
                  <a:lnTo>
                    <a:pt x="102" y="35"/>
                  </a:lnTo>
                  <a:lnTo>
                    <a:pt x="104" y="35"/>
                  </a:lnTo>
                  <a:lnTo>
                    <a:pt x="102" y="35"/>
                  </a:lnTo>
                  <a:lnTo>
                    <a:pt x="104" y="35"/>
                  </a:lnTo>
                  <a:lnTo>
                    <a:pt x="104" y="37"/>
                  </a:lnTo>
                  <a:lnTo>
                    <a:pt x="106" y="37"/>
                  </a:lnTo>
                  <a:lnTo>
                    <a:pt x="104" y="37"/>
                  </a:lnTo>
                  <a:lnTo>
                    <a:pt x="106" y="37"/>
                  </a:lnTo>
                  <a:lnTo>
                    <a:pt x="104" y="37"/>
                  </a:lnTo>
                  <a:lnTo>
                    <a:pt x="106" y="37"/>
                  </a:lnTo>
                  <a:lnTo>
                    <a:pt x="104" y="37"/>
                  </a:lnTo>
                  <a:lnTo>
                    <a:pt x="106" y="37"/>
                  </a:lnTo>
                  <a:lnTo>
                    <a:pt x="104" y="37"/>
                  </a:lnTo>
                  <a:lnTo>
                    <a:pt x="106" y="37"/>
                  </a:lnTo>
                  <a:lnTo>
                    <a:pt x="106" y="39"/>
                  </a:lnTo>
                  <a:lnTo>
                    <a:pt x="106" y="37"/>
                  </a:lnTo>
                  <a:lnTo>
                    <a:pt x="106" y="39"/>
                  </a:lnTo>
                  <a:lnTo>
                    <a:pt x="106" y="37"/>
                  </a:lnTo>
                  <a:lnTo>
                    <a:pt x="106" y="39"/>
                  </a:lnTo>
                  <a:lnTo>
                    <a:pt x="108" y="39"/>
                  </a:lnTo>
                  <a:lnTo>
                    <a:pt x="108" y="41"/>
                  </a:lnTo>
                  <a:lnTo>
                    <a:pt x="110" y="41"/>
                  </a:lnTo>
                  <a:lnTo>
                    <a:pt x="108" y="41"/>
                  </a:lnTo>
                  <a:lnTo>
                    <a:pt x="108" y="43"/>
                  </a:lnTo>
                  <a:lnTo>
                    <a:pt x="108" y="41"/>
                  </a:lnTo>
                  <a:lnTo>
                    <a:pt x="108" y="43"/>
                  </a:lnTo>
                  <a:lnTo>
                    <a:pt x="108" y="41"/>
                  </a:lnTo>
                  <a:lnTo>
                    <a:pt x="108" y="39"/>
                  </a:lnTo>
                  <a:lnTo>
                    <a:pt x="106" y="39"/>
                  </a:lnTo>
                  <a:lnTo>
                    <a:pt x="106" y="41"/>
                  </a:lnTo>
                  <a:lnTo>
                    <a:pt x="106" y="39"/>
                  </a:lnTo>
                  <a:lnTo>
                    <a:pt x="106" y="41"/>
                  </a:lnTo>
                  <a:lnTo>
                    <a:pt x="106" y="43"/>
                  </a:lnTo>
                  <a:lnTo>
                    <a:pt x="106" y="41"/>
                  </a:lnTo>
                  <a:lnTo>
                    <a:pt x="106" y="43"/>
                  </a:lnTo>
                  <a:lnTo>
                    <a:pt x="104" y="43"/>
                  </a:lnTo>
                  <a:lnTo>
                    <a:pt x="106" y="43"/>
                  </a:lnTo>
                  <a:lnTo>
                    <a:pt x="108" y="43"/>
                  </a:lnTo>
                  <a:lnTo>
                    <a:pt x="106" y="43"/>
                  </a:lnTo>
                  <a:lnTo>
                    <a:pt x="106" y="45"/>
                  </a:lnTo>
                  <a:lnTo>
                    <a:pt x="108" y="45"/>
                  </a:lnTo>
                  <a:lnTo>
                    <a:pt x="108" y="43"/>
                  </a:lnTo>
                  <a:lnTo>
                    <a:pt x="108" y="45"/>
                  </a:lnTo>
                  <a:lnTo>
                    <a:pt x="110" y="45"/>
                  </a:lnTo>
                  <a:lnTo>
                    <a:pt x="108" y="45"/>
                  </a:lnTo>
                  <a:lnTo>
                    <a:pt x="108" y="43"/>
                  </a:lnTo>
                  <a:lnTo>
                    <a:pt x="108" y="45"/>
                  </a:lnTo>
                  <a:lnTo>
                    <a:pt x="110" y="45"/>
                  </a:lnTo>
                  <a:lnTo>
                    <a:pt x="110" y="43"/>
                  </a:lnTo>
                  <a:lnTo>
                    <a:pt x="112" y="43"/>
                  </a:lnTo>
                  <a:lnTo>
                    <a:pt x="110" y="43"/>
                  </a:lnTo>
                  <a:lnTo>
                    <a:pt x="112" y="43"/>
                  </a:lnTo>
                  <a:lnTo>
                    <a:pt x="112" y="45"/>
                  </a:lnTo>
                  <a:lnTo>
                    <a:pt x="112" y="45"/>
                  </a:lnTo>
                  <a:lnTo>
                    <a:pt x="112" y="45"/>
                  </a:lnTo>
                  <a:lnTo>
                    <a:pt x="112" y="45"/>
                  </a:lnTo>
                  <a:lnTo>
                    <a:pt x="112" y="47"/>
                  </a:lnTo>
                  <a:lnTo>
                    <a:pt x="112" y="49"/>
                  </a:lnTo>
                  <a:lnTo>
                    <a:pt x="112" y="51"/>
                  </a:lnTo>
                  <a:lnTo>
                    <a:pt x="114" y="51"/>
                  </a:lnTo>
                  <a:lnTo>
                    <a:pt x="116" y="51"/>
                  </a:lnTo>
                  <a:lnTo>
                    <a:pt x="116" y="53"/>
                  </a:lnTo>
                  <a:lnTo>
                    <a:pt x="116" y="51"/>
                  </a:lnTo>
                  <a:lnTo>
                    <a:pt x="116" y="53"/>
                  </a:lnTo>
                  <a:lnTo>
                    <a:pt x="116" y="51"/>
                  </a:lnTo>
                  <a:lnTo>
                    <a:pt x="118" y="51"/>
                  </a:lnTo>
                  <a:lnTo>
                    <a:pt x="118" y="53"/>
                  </a:lnTo>
                  <a:lnTo>
                    <a:pt x="118" y="51"/>
                  </a:lnTo>
                  <a:lnTo>
                    <a:pt x="120" y="51"/>
                  </a:lnTo>
                  <a:lnTo>
                    <a:pt x="122" y="51"/>
                  </a:lnTo>
                  <a:lnTo>
                    <a:pt x="124" y="51"/>
                  </a:lnTo>
                  <a:lnTo>
                    <a:pt x="122" y="51"/>
                  </a:lnTo>
                  <a:lnTo>
                    <a:pt x="122" y="53"/>
                  </a:lnTo>
                  <a:lnTo>
                    <a:pt x="124" y="53"/>
                  </a:lnTo>
                  <a:lnTo>
                    <a:pt x="124" y="51"/>
                  </a:lnTo>
                  <a:lnTo>
                    <a:pt x="126" y="51"/>
                  </a:lnTo>
                  <a:lnTo>
                    <a:pt x="126" y="49"/>
                  </a:lnTo>
                  <a:lnTo>
                    <a:pt x="128" y="49"/>
                  </a:lnTo>
                  <a:lnTo>
                    <a:pt x="128" y="47"/>
                  </a:lnTo>
                  <a:lnTo>
                    <a:pt x="128" y="49"/>
                  </a:lnTo>
                  <a:lnTo>
                    <a:pt x="128" y="47"/>
                  </a:lnTo>
                  <a:lnTo>
                    <a:pt x="130" y="47"/>
                  </a:lnTo>
                  <a:lnTo>
                    <a:pt x="132" y="47"/>
                  </a:lnTo>
                  <a:lnTo>
                    <a:pt x="132" y="45"/>
                  </a:lnTo>
                  <a:lnTo>
                    <a:pt x="134" y="45"/>
                  </a:lnTo>
                  <a:lnTo>
                    <a:pt x="134" y="43"/>
                  </a:lnTo>
                  <a:lnTo>
                    <a:pt x="132" y="41"/>
                  </a:lnTo>
                  <a:lnTo>
                    <a:pt x="132" y="39"/>
                  </a:lnTo>
                  <a:lnTo>
                    <a:pt x="132" y="37"/>
                  </a:lnTo>
                  <a:lnTo>
                    <a:pt x="132" y="39"/>
                  </a:lnTo>
                  <a:lnTo>
                    <a:pt x="130" y="39"/>
                  </a:lnTo>
                  <a:lnTo>
                    <a:pt x="130" y="37"/>
                  </a:lnTo>
                  <a:lnTo>
                    <a:pt x="128" y="37"/>
                  </a:lnTo>
                  <a:lnTo>
                    <a:pt x="128" y="39"/>
                  </a:lnTo>
                  <a:lnTo>
                    <a:pt x="130" y="39"/>
                  </a:lnTo>
                  <a:lnTo>
                    <a:pt x="130" y="41"/>
                  </a:lnTo>
                  <a:lnTo>
                    <a:pt x="130" y="39"/>
                  </a:lnTo>
                  <a:lnTo>
                    <a:pt x="128" y="39"/>
                  </a:lnTo>
                  <a:lnTo>
                    <a:pt x="128" y="37"/>
                  </a:lnTo>
                  <a:lnTo>
                    <a:pt x="128" y="35"/>
                  </a:lnTo>
                  <a:lnTo>
                    <a:pt x="126" y="35"/>
                  </a:lnTo>
                  <a:lnTo>
                    <a:pt x="126" y="35"/>
                  </a:lnTo>
                  <a:lnTo>
                    <a:pt x="124" y="35"/>
                  </a:lnTo>
                  <a:lnTo>
                    <a:pt x="122" y="35"/>
                  </a:lnTo>
                  <a:lnTo>
                    <a:pt x="122" y="35"/>
                  </a:lnTo>
                  <a:lnTo>
                    <a:pt x="124" y="35"/>
                  </a:lnTo>
                  <a:lnTo>
                    <a:pt x="122" y="35"/>
                  </a:lnTo>
                  <a:lnTo>
                    <a:pt x="124" y="35"/>
                  </a:lnTo>
                  <a:lnTo>
                    <a:pt x="124" y="35"/>
                  </a:lnTo>
                  <a:lnTo>
                    <a:pt x="124" y="35"/>
                  </a:lnTo>
                  <a:lnTo>
                    <a:pt x="122" y="35"/>
                  </a:lnTo>
                  <a:lnTo>
                    <a:pt x="120" y="35"/>
                  </a:lnTo>
                  <a:lnTo>
                    <a:pt x="120" y="33"/>
                  </a:lnTo>
                  <a:lnTo>
                    <a:pt x="122" y="33"/>
                  </a:lnTo>
                  <a:lnTo>
                    <a:pt x="124" y="33"/>
                  </a:lnTo>
                  <a:lnTo>
                    <a:pt x="126" y="33"/>
                  </a:lnTo>
                  <a:lnTo>
                    <a:pt x="128" y="35"/>
                  </a:lnTo>
                  <a:lnTo>
                    <a:pt x="130" y="35"/>
                  </a:lnTo>
                  <a:lnTo>
                    <a:pt x="130" y="35"/>
                  </a:lnTo>
                  <a:lnTo>
                    <a:pt x="132" y="35"/>
                  </a:lnTo>
                  <a:lnTo>
                    <a:pt x="132" y="37"/>
                  </a:lnTo>
                  <a:lnTo>
                    <a:pt x="134" y="37"/>
                  </a:lnTo>
                  <a:lnTo>
                    <a:pt x="134" y="39"/>
                  </a:lnTo>
                  <a:lnTo>
                    <a:pt x="134" y="41"/>
                  </a:lnTo>
                  <a:lnTo>
                    <a:pt x="136" y="41"/>
                  </a:lnTo>
                  <a:lnTo>
                    <a:pt x="136" y="43"/>
                  </a:lnTo>
                  <a:lnTo>
                    <a:pt x="136" y="45"/>
                  </a:lnTo>
                  <a:lnTo>
                    <a:pt x="138" y="45"/>
                  </a:lnTo>
                  <a:lnTo>
                    <a:pt x="138" y="47"/>
                  </a:lnTo>
                  <a:lnTo>
                    <a:pt x="138" y="49"/>
                  </a:lnTo>
                  <a:lnTo>
                    <a:pt x="138" y="47"/>
                  </a:lnTo>
                  <a:lnTo>
                    <a:pt x="138" y="45"/>
                  </a:lnTo>
                  <a:lnTo>
                    <a:pt x="136" y="45"/>
                  </a:lnTo>
                  <a:lnTo>
                    <a:pt x="136" y="43"/>
                  </a:lnTo>
                  <a:lnTo>
                    <a:pt x="136" y="45"/>
                  </a:lnTo>
                  <a:lnTo>
                    <a:pt x="136" y="47"/>
                  </a:lnTo>
                  <a:lnTo>
                    <a:pt x="138" y="47"/>
                  </a:lnTo>
                  <a:lnTo>
                    <a:pt x="138" y="49"/>
                  </a:lnTo>
                  <a:lnTo>
                    <a:pt x="138" y="51"/>
                  </a:lnTo>
                  <a:lnTo>
                    <a:pt x="138" y="49"/>
                  </a:lnTo>
                  <a:lnTo>
                    <a:pt x="138" y="51"/>
                  </a:lnTo>
                  <a:lnTo>
                    <a:pt x="136" y="51"/>
                  </a:lnTo>
                  <a:lnTo>
                    <a:pt x="136" y="49"/>
                  </a:lnTo>
                  <a:lnTo>
                    <a:pt x="138" y="49"/>
                  </a:lnTo>
                  <a:lnTo>
                    <a:pt x="136" y="49"/>
                  </a:lnTo>
                  <a:lnTo>
                    <a:pt x="136" y="51"/>
                  </a:lnTo>
                  <a:lnTo>
                    <a:pt x="138" y="51"/>
                  </a:lnTo>
                  <a:lnTo>
                    <a:pt x="136" y="51"/>
                  </a:lnTo>
                  <a:lnTo>
                    <a:pt x="134" y="51"/>
                  </a:lnTo>
                  <a:lnTo>
                    <a:pt x="132" y="51"/>
                  </a:lnTo>
                  <a:lnTo>
                    <a:pt x="132" y="53"/>
                  </a:lnTo>
                  <a:lnTo>
                    <a:pt x="130" y="53"/>
                  </a:lnTo>
                  <a:lnTo>
                    <a:pt x="130" y="55"/>
                  </a:lnTo>
                  <a:lnTo>
                    <a:pt x="130" y="53"/>
                  </a:lnTo>
                  <a:lnTo>
                    <a:pt x="130" y="51"/>
                  </a:lnTo>
                  <a:lnTo>
                    <a:pt x="130" y="53"/>
                  </a:lnTo>
                  <a:lnTo>
                    <a:pt x="130" y="51"/>
                  </a:lnTo>
                  <a:lnTo>
                    <a:pt x="130" y="53"/>
                  </a:lnTo>
                  <a:lnTo>
                    <a:pt x="128" y="53"/>
                  </a:lnTo>
                  <a:lnTo>
                    <a:pt x="128" y="55"/>
                  </a:lnTo>
                  <a:lnTo>
                    <a:pt x="130" y="55"/>
                  </a:lnTo>
                  <a:lnTo>
                    <a:pt x="128" y="55"/>
                  </a:lnTo>
                  <a:lnTo>
                    <a:pt x="128" y="57"/>
                  </a:lnTo>
                  <a:lnTo>
                    <a:pt x="126" y="57"/>
                  </a:lnTo>
                  <a:lnTo>
                    <a:pt x="126" y="55"/>
                  </a:lnTo>
                  <a:lnTo>
                    <a:pt x="126" y="57"/>
                  </a:lnTo>
                  <a:lnTo>
                    <a:pt x="128" y="57"/>
                  </a:lnTo>
                  <a:lnTo>
                    <a:pt x="126" y="57"/>
                  </a:lnTo>
                  <a:lnTo>
                    <a:pt x="128" y="57"/>
                  </a:lnTo>
                  <a:lnTo>
                    <a:pt x="128" y="55"/>
                  </a:lnTo>
                  <a:lnTo>
                    <a:pt x="126" y="55"/>
                  </a:lnTo>
                  <a:lnTo>
                    <a:pt x="126" y="57"/>
                  </a:lnTo>
                  <a:lnTo>
                    <a:pt x="124" y="57"/>
                  </a:lnTo>
                  <a:lnTo>
                    <a:pt x="126" y="57"/>
                  </a:lnTo>
                  <a:lnTo>
                    <a:pt x="124" y="57"/>
                  </a:lnTo>
                  <a:lnTo>
                    <a:pt x="122" y="57"/>
                  </a:lnTo>
                  <a:lnTo>
                    <a:pt x="124" y="57"/>
                  </a:lnTo>
                  <a:lnTo>
                    <a:pt x="122" y="57"/>
                  </a:lnTo>
                  <a:lnTo>
                    <a:pt x="124" y="57"/>
                  </a:lnTo>
                  <a:lnTo>
                    <a:pt x="122" y="57"/>
                  </a:lnTo>
                  <a:lnTo>
                    <a:pt x="122" y="59"/>
                  </a:lnTo>
                  <a:lnTo>
                    <a:pt x="122" y="57"/>
                  </a:lnTo>
                  <a:lnTo>
                    <a:pt x="120" y="57"/>
                  </a:lnTo>
                  <a:lnTo>
                    <a:pt x="122" y="57"/>
                  </a:lnTo>
                  <a:lnTo>
                    <a:pt x="120" y="57"/>
                  </a:lnTo>
                  <a:lnTo>
                    <a:pt x="122" y="57"/>
                  </a:lnTo>
                  <a:lnTo>
                    <a:pt x="120" y="57"/>
                  </a:lnTo>
                  <a:lnTo>
                    <a:pt x="122" y="57"/>
                  </a:lnTo>
                  <a:lnTo>
                    <a:pt x="120" y="59"/>
                  </a:lnTo>
                  <a:lnTo>
                    <a:pt x="120" y="61"/>
                  </a:lnTo>
                  <a:lnTo>
                    <a:pt x="120" y="59"/>
                  </a:lnTo>
                  <a:lnTo>
                    <a:pt x="120" y="61"/>
                  </a:lnTo>
                  <a:lnTo>
                    <a:pt x="120" y="59"/>
                  </a:lnTo>
                  <a:lnTo>
                    <a:pt x="120" y="61"/>
                  </a:lnTo>
                  <a:lnTo>
                    <a:pt x="120" y="59"/>
                  </a:lnTo>
                  <a:lnTo>
                    <a:pt x="118" y="59"/>
                  </a:lnTo>
                  <a:lnTo>
                    <a:pt x="120" y="59"/>
                  </a:lnTo>
                  <a:lnTo>
                    <a:pt x="120" y="61"/>
                  </a:lnTo>
                  <a:lnTo>
                    <a:pt x="120" y="63"/>
                  </a:lnTo>
                  <a:lnTo>
                    <a:pt x="118" y="63"/>
                  </a:lnTo>
                  <a:lnTo>
                    <a:pt x="116" y="63"/>
                  </a:lnTo>
                  <a:lnTo>
                    <a:pt x="116" y="65"/>
                  </a:lnTo>
                  <a:lnTo>
                    <a:pt x="116" y="63"/>
                  </a:lnTo>
                  <a:lnTo>
                    <a:pt x="116" y="65"/>
                  </a:lnTo>
                  <a:lnTo>
                    <a:pt x="114" y="65"/>
                  </a:lnTo>
                  <a:lnTo>
                    <a:pt x="114" y="67"/>
                  </a:lnTo>
                  <a:lnTo>
                    <a:pt x="112" y="67"/>
                  </a:lnTo>
                  <a:lnTo>
                    <a:pt x="112" y="65"/>
                  </a:lnTo>
                  <a:lnTo>
                    <a:pt x="112" y="67"/>
                  </a:lnTo>
                  <a:lnTo>
                    <a:pt x="114" y="65"/>
                  </a:lnTo>
                  <a:lnTo>
                    <a:pt x="112" y="65"/>
                  </a:lnTo>
                  <a:lnTo>
                    <a:pt x="114" y="65"/>
                  </a:lnTo>
                  <a:lnTo>
                    <a:pt x="112" y="65"/>
                  </a:lnTo>
                  <a:lnTo>
                    <a:pt x="114" y="65"/>
                  </a:lnTo>
                  <a:lnTo>
                    <a:pt x="114" y="63"/>
                  </a:lnTo>
                  <a:lnTo>
                    <a:pt x="112" y="63"/>
                  </a:lnTo>
                  <a:lnTo>
                    <a:pt x="112" y="61"/>
                  </a:lnTo>
                  <a:lnTo>
                    <a:pt x="112" y="63"/>
                  </a:lnTo>
                  <a:lnTo>
                    <a:pt x="112" y="61"/>
                  </a:lnTo>
                  <a:lnTo>
                    <a:pt x="112" y="63"/>
                  </a:lnTo>
                  <a:lnTo>
                    <a:pt x="112" y="61"/>
                  </a:lnTo>
                  <a:lnTo>
                    <a:pt x="112" y="59"/>
                  </a:lnTo>
                  <a:lnTo>
                    <a:pt x="112" y="61"/>
                  </a:lnTo>
                  <a:lnTo>
                    <a:pt x="112" y="59"/>
                  </a:lnTo>
                  <a:lnTo>
                    <a:pt x="112" y="57"/>
                  </a:lnTo>
                  <a:lnTo>
                    <a:pt x="112" y="59"/>
                  </a:lnTo>
                  <a:lnTo>
                    <a:pt x="112" y="57"/>
                  </a:lnTo>
                  <a:lnTo>
                    <a:pt x="112" y="59"/>
                  </a:lnTo>
                  <a:lnTo>
                    <a:pt x="112" y="59"/>
                  </a:lnTo>
                  <a:lnTo>
                    <a:pt x="112" y="57"/>
                  </a:lnTo>
                  <a:lnTo>
                    <a:pt x="112" y="57"/>
                  </a:lnTo>
                  <a:lnTo>
                    <a:pt x="112" y="55"/>
                  </a:lnTo>
                  <a:lnTo>
                    <a:pt x="112" y="55"/>
                  </a:lnTo>
                  <a:lnTo>
                    <a:pt x="112" y="57"/>
                  </a:lnTo>
                  <a:lnTo>
                    <a:pt x="112" y="57"/>
                  </a:lnTo>
                  <a:lnTo>
                    <a:pt x="112" y="57"/>
                  </a:lnTo>
                  <a:lnTo>
                    <a:pt x="112" y="57"/>
                  </a:lnTo>
                  <a:lnTo>
                    <a:pt x="112" y="57"/>
                  </a:lnTo>
                  <a:lnTo>
                    <a:pt x="112" y="55"/>
                  </a:lnTo>
                  <a:lnTo>
                    <a:pt x="112" y="55"/>
                  </a:lnTo>
                  <a:lnTo>
                    <a:pt x="112" y="55"/>
                  </a:lnTo>
                  <a:lnTo>
                    <a:pt x="112" y="55"/>
                  </a:lnTo>
                  <a:lnTo>
                    <a:pt x="112" y="55"/>
                  </a:lnTo>
                  <a:lnTo>
                    <a:pt x="112" y="55"/>
                  </a:lnTo>
                  <a:lnTo>
                    <a:pt x="112" y="55"/>
                  </a:lnTo>
                  <a:lnTo>
                    <a:pt x="112" y="55"/>
                  </a:lnTo>
                  <a:lnTo>
                    <a:pt x="112" y="53"/>
                  </a:lnTo>
                  <a:lnTo>
                    <a:pt x="112" y="53"/>
                  </a:lnTo>
                  <a:lnTo>
                    <a:pt x="112" y="53"/>
                  </a:lnTo>
                  <a:lnTo>
                    <a:pt x="112" y="53"/>
                  </a:lnTo>
                  <a:lnTo>
                    <a:pt x="112" y="53"/>
                  </a:lnTo>
                  <a:lnTo>
                    <a:pt x="112" y="53"/>
                  </a:lnTo>
                  <a:lnTo>
                    <a:pt x="112" y="55"/>
                  </a:lnTo>
                  <a:lnTo>
                    <a:pt x="110" y="55"/>
                  </a:lnTo>
                  <a:lnTo>
                    <a:pt x="112" y="55"/>
                  </a:lnTo>
                  <a:lnTo>
                    <a:pt x="112" y="57"/>
                  </a:lnTo>
                  <a:lnTo>
                    <a:pt x="112" y="59"/>
                  </a:lnTo>
                  <a:lnTo>
                    <a:pt x="112" y="57"/>
                  </a:lnTo>
                  <a:lnTo>
                    <a:pt x="110" y="57"/>
                  </a:lnTo>
                  <a:lnTo>
                    <a:pt x="112" y="57"/>
                  </a:lnTo>
                  <a:lnTo>
                    <a:pt x="110" y="57"/>
                  </a:lnTo>
                  <a:lnTo>
                    <a:pt x="110" y="55"/>
                  </a:lnTo>
                  <a:lnTo>
                    <a:pt x="110" y="57"/>
                  </a:lnTo>
                  <a:lnTo>
                    <a:pt x="110" y="55"/>
                  </a:lnTo>
                  <a:lnTo>
                    <a:pt x="110" y="57"/>
                  </a:lnTo>
                  <a:lnTo>
                    <a:pt x="108" y="57"/>
                  </a:lnTo>
                  <a:lnTo>
                    <a:pt x="110" y="57"/>
                  </a:lnTo>
                  <a:lnTo>
                    <a:pt x="108" y="57"/>
                  </a:lnTo>
                  <a:lnTo>
                    <a:pt x="110" y="57"/>
                  </a:lnTo>
                  <a:lnTo>
                    <a:pt x="110" y="59"/>
                  </a:lnTo>
                  <a:lnTo>
                    <a:pt x="108" y="59"/>
                  </a:lnTo>
                  <a:lnTo>
                    <a:pt x="108" y="57"/>
                  </a:lnTo>
                  <a:lnTo>
                    <a:pt x="108" y="59"/>
                  </a:lnTo>
                  <a:lnTo>
                    <a:pt x="110" y="59"/>
                  </a:lnTo>
                  <a:lnTo>
                    <a:pt x="110" y="61"/>
                  </a:lnTo>
                  <a:lnTo>
                    <a:pt x="110" y="59"/>
                  </a:lnTo>
                  <a:lnTo>
                    <a:pt x="108" y="59"/>
                  </a:lnTo>
                  <a:lnTo>
                    <a:pt x="108" y="61"/>
                  </a:lnTo>
                  <a:lnTo>
                    <a:pt x="108" y="59"/>
                  </a:lnTo>
                  <a:lnTo>
                    <a:pt x="108" y="61"/>
                  </a:lnTo>
                  <a:lnTo>
                    <a:pt x="110" y="61"/>
                  </a:lnTo>
                  <a:lnTo>
                    <a:pt x="108" y="61"/>
                  </a:lnTo>
                  <a:lnTo>
                    <a:pt x="110" y="61"/>
                  </a:lnTo>
                  <a:lnTo>
                    <a:pt x="110" y="63"/>
                  </a:lnTo>
                  <a:lnTo>
                    <a:pt x="108" y="61"/>
                  </a:lnTo>
                  <a:lnTo>
                    <a:pt x="106" y="61"/>
                  </a:lnTo>
                  <a:lnTo>
                    <a:pt x="106" y="63"/>
                  </a:lnTo>
                  <a:lnTo>
                    <a:pt x="108" y="63"/>
                  </a:lnTo>
                  <a:lnTo>
                    <a:pt x="106" y="63"/>
                  </a:lnTo>
                  <a:lnTo>
                    <a:pt x="106" y="65"/>
                  </a:lnTo>
                  <a:lnTo>
                    <a:pt x="106" y="63"/>
                  </a:lnTo>
                  <a:lnTo>
                    <a:pt x="106" y="65"/>
                  </a:lnTo>
                  <a:lnTo>
                    <a:pt x="108" y="65"/>
                  </a:lnTo>
                  <a:lnTo>
                    <a:pt x="106" y="65"/>
                  </a:lnTo>
                  <a:lnTo>
                    <a:pt x="106" y="67"/>
                  </a:lnTo>
                  <a:lnTo>
                    <a:pt x="106" y="65"/>
                  </a:lnTo>
                  <a:lnTo>
                    <a:pt x="104" y="65"/>
                  </a:lnTo>
                  <a:lnTo>
                    <a:pt x="104" y="63"/>
                  </a:lnTo>
                  <a:lnTo>
                    <a:pt x="102" y="63"/>
                  </a:lnTo>
                  <a:lnTo>
                    <a:pt x="104" y="63"/>
                  </a:lnTo>
                  <a:lnTo>
                    <a:pt x="102" y="63"/>
                  </a:lnTo>
                  <a:lnTo>
                    <a:pt x="102" y="61"/>
                  </a:lnTo>
                  <a:lnTo>
                    <a:pt x="102" y="63"/>
                  </a:lnTo>
                  <a:lnTo>
                    <a:pt x="104" y="63"/>
                  </a:lnTo>
                  <a:lnTo>
                    <a:pt x="104" y="65"/>
                  </a:lnTo>
                  <a:lnTo>
                    <a:pt x="104" y="67"/>
                  </a:lnTo>
                  <a:lnTo>
                    <a:pt x="104" y="65"/>
                  </a:lnTo>
                  <a:lnTo>
                    <a:pt x="104" y="67"/>
                  </a:lnTo>
                  <a:lnTo>
                    <a:pt x="102" y="67"/>
                  </a:lnTo>
                  <a:lnTo>
                    <a:pt x="104" y="67"/>
                  </a:lnTo>
                  <a:lnTo>
                    <a:pt x="104" y="69"/>
                  </a:lnTo>
                  <a:lnTo>
                    <a:pt x="104" y="71"/>
                  </a:lnTo>
                  <a:lnTo>
                    <a:pt x="104" y="69"/>
                  </a:lnTo>
                  <a:lnTo>
                    <a:pt x="102" y="69"/>
                  </a:lnTo>
                  <a:lnTo>
                    <a:pt x="104" y="69"/>
                  </a:lnTo>
                  <a:lnTo>
                    <a:pt x="104" y="71"/>
                  </a:lnTo>
                  <a:lnTo>
                    <a:pt x="104" y="69"/>
                  </a:lnTo>
                  <a:lnTo>
                    <a:pt x="104" y="71"/>
                  </a:lnTo>
                  <a:lnTo>
                    <a:pt x="102" y="71"/>
                  </a:lnTo>
                  <a:lnTo>
                    <a:pt x="104" y="71"/>
                  </a:lnTo>
                  <a:lnTo>
                    <a:pt x="102" y="71"/>
                  </a:lnTo>
                  <a:lnTo>
                    <a:pt x="104" y="71"/>
                  </a:lnTo>
                  <a:lnTo>
                    <a:pt x="102" y="71"/>
                  </a:lnTo>
                  <a:lnTo>
                    <a:pt x="104" y="71"/>
                  </a:lnTo>
                  <a:lnTo>
                    <a:pt x="104" y="69"/>
                  </a:lnTo>
                  <a:lnTo>
                    <a:pt x="102" y="69"/>
                  </a:lnTo>
                  <a:lnTo>
                    <a:pt x="102" y="71"/>
                  </a:lnTo>
                  <a:lnTo>
                    <a:pt x="104" y="71"/>
                  </a:lnTo>
                  <a:lnTo>
                    <a:pt x="102" y="71"/>
                  </a:lnTo>
                  <a:lnTo>
                    <a:pt x="102" y="69"/>
                  </a:lnTo>
                  <a:lnTo>
                    <a:pt x="102" y="71"/>
                  </a:lnTo>
                  <a:lnTo>
                    <a:pt x="102" y="69"/>
                  </a:lnTo>
                  <a:lnTo>
                    <a:pt x="102" y="71"/>
                  </a:lnTo>
                  <a:lnTo>
                    <a:pt x="104" y="71"/>
                  </a:lnTo>
                  <a:lnTo>
                    <a:pt x="102" y="71"/>
                  </a:lnTo>
                  <a:lnTo>
                    <a:pt x="104" y="71"/>
                  </a:lnTo>
                  <a:lnTo>
                    <a:pt x="102" y="71"/>
                  </a:lnTo>
                  <a:lnTo>
                    <a:pt x="102" y="73"/>
                  </a:lnTo>
                  <a:lnTo>
                    <a:pt x="100" y="73"/>
                  </a:lnTo>
                  <a:lnTo>
                    <a:pt x="98" y="73"/>
                  </a:lnTo>
                  <a:lnTo>
                    <a:pt x="100" y="73"/>
                  </a:lnTo>
                  <a:lnTo>
                    <a:pt x="102" y="73"/>
                  </a:lnTo>
                  <a:lnTo>
                    <a:pt x="100" y="73"/>
                  </a:lnTo>
                  <a:lnTo>
                    <a:pt x="100" y="71"/>
                  </a:lnTo>
                  <a:lnTo>
                    <a:pt x="100" y="69"/>
                  </a:lnTo>
                  <a:lnTo>
                    <a:pt x="100" y="71"/>
                  </a:lnTo>
                  <a:lnTo>
                    <a:pt x="100" y="69"/>
                  </a:lnTo>
                  <a:lnTo>
                    <a:pt x="100" y="71"/>
                  </a:lnTo>
                  <a:lnTo>
                    <a:pt x="98" y="71"/>
                  </a:lnTo>
                  <a:lnTo>
                    <a:pt x="98" y="69"/>
                  </a:lnTo>
                  <a:lnTo>
                    <a:pt x="98" y="67"/>
                  </a:lnTo>
                  <a:lnTo>
                    <a:pt x="98" y="69"/>
                  </a:lnTo>
                  <a:lnTo>
                    <a:pt x="98" y="71"/>
                  </a:lnTo>
                  <a:lnTo>
                    <a:pt x="100" y="71"/>
                  </a:lnTo>
                  <a:lnTo>
                    <a:pt x="100" y="73"/>
                  </a:lnTo>
                  <a:lnTo>
                    <a:pt x="98" y="73"/>
                  </a:lnTo>
                  <a:lnTo>
                    <a:pt x="98" y="71"/>
                  </a:lnTo>
                  <a:lnTo>
                    <a:pt x="96" y="71"/>
                  </a:lnTo>
                  <a:lnTo>
                    <a:pt x="98" y="71"/>
                  </a:lnTo>
                  <a:lnTo>
                    <a:pt x="96" y="71"/>
                  </a:lnTo>
                  <a:lnTo>
                    <a:pt x="98" y="71"/>
                  </a:lnTo>
                  <a:lnTo>
                    <a:pt x="98" y="73"/>
                  </a:lnTo>
                  <a:lnTo>
                    <a:pt x="98" y="71"/>
                  </a:lnTo>
                  <a:lnTo>
                    <a:pt x="98" y="73"/>
                  </a:lnTo>
                  <a:lnTo>
                    <a:pt x="98" y="71"/>
                  </a:lnTo>
                  <a:lnTo>
                    <a:pt x="98" y="73"/>
                  </a:lnTo>
                  <a:lnTo>
                    <a:pt x="100" y="73"/>
                  </a:lnTo>
                  <a:lnTo>
                    <a:pt x="98" y="73"/>
                  </a:lnTo>
                  <a:lnTo>
                    <a:pt x="98" y="75"/>
                  </a:lnTo>
                  <a:lnTo>
                    <a:pt x="98" y="73"/>
                  </a:lnTo>
                  <a:lnTo>
                    <a:pt x="98" y="71"/>
                  </a:lnTo>
                  <a:lnTo>
                    <a:pt x="96" y="71"/>
                  </a:lnTo>
                  <a:lnTo>
                    <a:pt x="96" y="69"/>
                  </a:lnTo>
                  <a:lnTo>
                    <a:pt x="96" y="67"/>
                  </a:lnTo>
                  <a:lnTo>
                    <a:pt x="94" y="67"/>
                  </a:lnTo>
                  <a:lnTo>
                    <a:pt x="94" y="65"/>
                  </a:lnTo>
                  <a:lnTo>
                    <a:pt x="94" y="67"/>
                  </a:lnTo>
                  <a:lnTo>
                    <a:pt x="92" y="67"/>
                  </a:lnTo>
                  <a:lnTo>
                    <a:pt x="92" y="65"/>
                  </a:lnTo>
                  <a:lnTo>
                    <a:pt x="92" y="63"/>
                  </a:lnTo>
                  <a:lnTo>
                    <a:pt x="94" y="63"/>
                  </a:lnTo>
                  <a:lnTo>
                    <a:pt x="92" y="63"/>
                  </a:lnTo>
                  <a:lnTo>
                    <a:pt x="94" y="63"/>
                  </a:lnTo>
                  <a:lnTo>
                    <a:pt x="94" y="61"/>
                  </a:lnTo>
                  <a:lnTo>
                    <a:pt x="94" y="59"/>
                  </a:lnTo>
                  <a:lnTo>
                    <a:pt x="94" y="61"/>
                  </a:lnTo>
                  <a:lnTo>
                    <a:pt x="94" y="59"/>
                  </a:lnTo>
                  <a:lnTo>
                    <a:pt x="94" y="57"/>
                  </a:lnTo>
                  <a:lnTo>
                    <a:pt x="94" y="59"/>
                  </a:lnTo>
                  <a:lnTo>
                    <a:pt x="92" y="59"/>
                  </a:lnTo>
                  <a:lnTo>
                    <a:pt x="94" y="59"/>
                  </a:lnTo>
                  <a:lnTo>
                    <a:pt x="92" y="59"/>
                  </a:lnTo>
                  <a:lnTo>
                    <a:pt x="94" y="59"/>
                  </a:lnTo>
                  <a:lnTo>
                    <a:pt x="92" y="59"/>
                  </a:lnTo>
                  <a:lnTo>
                    <a:pt x="92" y="57"/>
                  </a:lnTo>
                  <a:lnTo>
                    <a:pt x="94" y="57"/>
                  </a:lnTo>
                  <a:lnTo>
                    <a:pt x="92" y="57"/>
                  </a:lnTo>
                  <a:lnTo>
                    <a:pt x="94" y="57"/>
                  </a:lnTo>
                  <a:lnTo>
                    <a:pt x="92" y="57"/>
                  </a:lnTo>
                  <a:lnTo>
                    <a:pt x="94" y="57"/>
                  </a:lnTo>
                  <a:lnTo>
                    <a:pt x="92" y="57"/>
                  </a:lnTo>
                  <a:lnTo>
                    <a:pt x="92" y="59"/>
                  </a:lnTo>
                  <a:lnTo>
                    <a:pt x="94" y="59"/>
                  </a:lnTo>
                  <a:lnTo>
                    <a:pt x="94" y="61"/>
                  </a:lnTo>
                  <a:lnTo>
                    <a:pt x="92" y="61"/>
                  </a:lnTo>
                  <a:lnTo>
                    <a:pt x="94" y="61"/>
                  </a:lnTo>
                  <a:lnTo>
                    <a:pt x="92" y="61"/>
                  </a:lnTo>
                  <a:lnTo>
                    <a:pt x="94" y="61"/>
                  </a:lnTo>
                  <a:lnTo>
                    <a:pt x="92" y="61"/>
                  </a:lnTo>
                  <a:lnTo>
                    <a:pt x="92" y="63"/>
                  </a:lnTo>
                  <a:lnTo>
                    <a:pt x="92" y="65"/>
                  </a:lnTo>
                  <a:lnTo>
                    <a:pt x="92" y="63"/>
                  </a:lnTo>
                  <a:lnTo>
                    <a:pt x="92" y="65"/>
                  </a:lnTo>
                  <a:lnTo>
                    <a:pt x="90" y="65"/>
                  </a:lnTo>
                  <a:lnTo>
                    <a:pt x="90" y="63"/>
                  </a:lnTo>
                  <a:lnTo>
                    <a:pt x="90" y="65"/>
                  </a:lnTo>
                  <a:lnTo>
                    <a:pt x="90" y="63"/>
                  </a:lnTo>
                  <a:lnTo>
                    <a:pt x="88" y="63"/>
                  </a:lnTo>
                  <a:lnTo>
                    <a:pt x="86" y="63"/>
                  </a:lnTo>
                  <a:lnTo>
                    <a:pt x="84" y="61"/>
                  </a:lnTo>
                  <a:lnTo>
                    <a:pt x="84" y="59"/>
                  </a:lnTo>
                  <a:lnTo>
                    <a:pt x="84" y="57"/>
                  </a:lnTo>
                  <a:lnTo>
                    <a:pt x="82" y="57"/>
                  </a:lnTo>
                  <a:lnTo>
                    <a:pt x="80" y="57"/>
                  </a:lnTo>
                  <a:lnTo>
                    <a:pt x="80" y="55"/>
                  </a:lnTo>
                  <a:lnTo>
                    <a:pt x="80" y="53"/>
                  </a:lnTo>
                  <a:lnTo>
                    <a:pt x="80" y="51"/>
                  </a:lnTo>
                  <a:lnTo>
                    <a:pt x="78" y="51"/>
                  </a:lnTo>
                  <a:lnTo>
                    <a:pt x="76" y="51"/>
                  </a:lnTo>
                  <a:lnTo>
                    <a:pt x="76" y="53"/>
                  </a:lnTo>
                  <a:lnTo>
                    <a:pt x="74" y="53"/>
                  </a:lnTo>
                  <a:lnTo>
                    <a:pt x="72" y="53"/>
                  </a:lnTo>
                  <a:lnTo>
                    <a:pt x="70" y="53"/>
                  </a:lnTo>
                  <a:lnTo>
                    <a:pt x="70" y="55"/>
                  </a:lnTo>
                  <a:lnTo>
                    <a:pt x="68" y="55"/>
                  </a:lnTo>
                  <a:lnTo>
                    <a:pt x="66" y="55"/>
                  </a:lnTo>
                  <a:lnTo>
                    <a:pt x="64" y="55"/>
                  </a:lnTo>
                  <a:lnTo>
                    <a:pt x="64" y="57"/>
                  </a:lnTo>
                  <a:lnTo>
                    <a:pt x="64" y="57"/>
                  </a:lnTo>
                  <a:lnTo>
                    <a:pt x="64" y="55"/>
                  </a:lnTo>
                  <a:lnTo>
                    <a:pt x="64" y="57"/>
                  </a:lnTo>
                  <a:lnTo>
                    <a:pt x="62" y="57"/>
                  </a:lnTo>
                  <a:lnTo>
                    <a:pt x="60" y="57"/>
                  </a:lnTo>
                  <a:lnTo>
                    <a:pt x="58" y="57"/>
                  </a:lnTo>
                  <a:lnTo>
                    <a:pt x="56" y="59"/>
                  </a:lnTo>
                  <a:lnTo>
                    <a:pt x="54" y="59"/>
                  </a:lnTo>
                  <a:lnTo>
                    <a:pt x="52" y="59"/>
                  </a:lnTo>
                  <a:lnTo>
                    <a:pt x="50" y="59"/>
                  </a:lnTo>
                  <a:lnTo>
                    <a:pt x="50" y="61"/>
                  </a:lnTo>
                  <a:lnTo>
                    <a:pt x="48" y="61"/>
                  </a:lnTo>
                  <a:lnTo>
                    <a:pt x="46" y="61"/>
                  </a:lnTo>
                  <a:lnTo>
                    <a:pt x="44" y="61"/>
                  </a:lnTo>
                  <a:lnTo>
                    <a:pt x="44" y="63"/>
                  </a:lnTo>
                  <a:lnTo>
                    <a:pt x="42" y="63"/>
                  </a:lnTo>
                  <a:lnTo>
                    <a:pt x="40" y="63"/>
                  </a:lnTo>
                  <a:lnTo>
                    <a:pt x="38" y="63"/>
                  </a:lnTo>
                  <a:lnTo>
                    <a:pt x="36" y="65"/>
                  </a:lnTo>
                  <a:lnTo>
                    <a:pt x="34" y="65"/>
                  </a:lnTo>
                  <a:lnTo>
                    <a:pt x="32" y="65"/>
                  </a:lnTo>
                  <a:lnTo>
                    <a:pt x="30" y="65"/>
                  </a:lnTo>
                  <a:lnTo>
                    <a:pt x="30" y="67"/>
                  </a:lnTo>
                  <a:lnTo>
                    <a:pt x="28" y="67"/>
                  </a:lnTo>
                  <a:lnTo>
                    <a:pt x="28" y="69"/>
                  </a:lnTo>
                  <a:lnTo>
                    <a:pt x="26" y="69"/>
                  </a:lnTo>
                  <a:lnTo>
                    <a:pt x="26" y="67"/>
                  </a:lnTo>
                  <a:lnTo>
                    <a:pt x="24" y="67"/>
                  </a:lnTo>
                  <a:lnTo>
                    <a:pt x="22" y="69"/>
                  </a:lnTo>
                  <a:lnTo>
                    <a:pt x="20" y="69"/>
                  </a:lnTo>
                  <a:lnTo>
                    <a:pt x="18" y="69"/>
                  </a:lnTo>
                  <a:lnTo>
                    <a:pt x="16" y="69"/>
                  </a:lnTo>
                  <a:lnTo>
                    <a:pt x="16" y="71"/>
                  </a:lnTo>
                  <a:lnTo>
                    <a:pt x="16" y="71"/>
                  </a:lnTo>
                  <a:lnTo>
                    <a:pt x="14" y="71"/>
                  </a:lnTo>
                  <a:lnTo>
                    <a:pt x="12" y="71"/>
                  </a:lnTo>
                  <a:lnTo>
                    <a:pt x="10" y="73"/>
                  </a:lnTo>
                  <a:lnTo>
                    <a:pt x="8" y="73"/>
                  </a:lnTo>
                  <a:lnTo>
                    <a:pt x="6" y="73"/>
                  </a:lnTo>
                  <a:lnTo>
                    <a:pt x="4" y="73"/>
                  </a:lnTo>
                  <a:lnTo>
                    <a:pt x="4" y="75"/>
                  </a:lnTo>
                  <a:lnTo>
                    <a:pt x="2" y="75"/>
                  </a:lnTo>
                  <a:lnTo>
                    <a:pt x="0" y="75"/>
                  </a:lnTo>
                  <a:lnTo>
                    <a:pt x="0" y="73"/>
                  </a:lnTo>
                  <a:lnTo>
                    <a:pt x="0" y="71"/>
                  </a:lnTo>
                  <a:lnTo>
                    <a:pt x="0" y="69"/>
                  </a:lnTo>
                  <a:lnTo>
                    <a:pt x="0" y="67"/>
                  </a:lnTo>
                  <a:lnTo>
                    <a:pt x="0" y="65"/>
                  </a:lnTo>
                  <a:lnTo>
                    <a:pt x="0" y="63"/>
                  </a:lnTo>
                  <a:lnTo>
                    <a:pt x="0" y="61"/>
                  </a:lnTo>
                  <a:lnTo>
                    <a:pt x="0" y="59"/>
                  </a:lnTo>
                  <a:lnTo>
                    <a:pt x="0" y="57"/>
                  </a:lnTo>
                  <a:lnTo>
                    <a:pt x="0" y="55"/>
                  </a:lnTo>
                  <a:lnTo>
                    <a:pt x="0" y="53"/>
                  </a:lnTo>
                  <a:lnTo>
                    <a:pt x="0" y="51"/>
                  </a:lnTo>
                  <a:lnTo>
                    <a:pt x="0" y="49"/>
                  </a:lnTo>
                  <a:lnTo>
                    <a:pt x="0" y="47"/>
                  </a:lnTo>
                  <a:lnTo>
                    <a:pt x="0" y="45"/>
                  </a:lnTo>
                  <a:lnTo>
                    <a:pt x="0" y="43"/>
                  </a:lnTo>
                  <a:lnTo>
                    <a:pt x="0" y="41"/>
                  </a:lnTo>
                  <a:lnTo>
                    <a:pt x="0" y="39"/>
                  </a:lnTo>
                  <a:lnTo>
                    <a:pt x="0" y="37"/>
                  </a:lnTo>
                  <a:lnTo>
                    <a:pt x="0" y="35"/>
                  </a:lnTo>
                  <a:lnTo>
                    <a:pt x="2" y="35"/>
                  </a:lnTo>
                  <a:lnTo>
                    <a:pt x="4" y="35"/>
                  </a:lnTo>
                  <a:lnTo>
                    <a:pt x="6" y="35"/>
                  </a:lnTo>
                  <a:lnTo>
                    <a:pt x="6" y="35"/>
                  </a:lnTo>
                  <a:lnTo>
                    <a:pt x="8" y="35"/>
                  </a:lnTo>
                  <a:lnTo>
                    <a:pt x="10" y="35"/>
                  </a:lnTo>
                  <a:lnTo>
                    <a:pt x="12" y="35"/>
                  </a:lnTo>
                  <a:lnTo>
                    <a:pt x="14" y="35"/>
                  </a:lnTo>
                  <a:lnTo>
                    <a:pt x="14" y="33"/>
                  </a:lnTo>
                  <a:lnTo>
                    <a:pt x="16" y="33"/>
                  </a:lnTo>
                  <a:lnTo>
                    <a:pt x="16" y="33"/>
                  </a:lnTo>
                  <a:lnTo>
                    <a:pt x="18" y="33"/>
                  </a:lnTo>
                  <a:lnTo>
                    <a:pt x="20" y="30"/>
                  </a:lnTo>
                  <a:lnTo>
                    <a:pt x="22" y="30"/>
                  </a:lnTo>
                  <a:lnTo>
                    <a:pt x="24" y="30"/>
                  </a:lnTo>
                  <a:lnTo>
                    <a:pt x="26" y="30"/>
                  </a:lnTo>
                  <a:lnTo>
                    <a:pt x="26" y="28"/>
                  </a:lnTo>
                  <a:lnTo>
                    <a:pt x="28" y="28"/>
                  </a:lnTo>
                  <a:lnTo>
                    <a:pt x="30" y="28"/>
                  </a:lnTo>
                  <a:lnTo>
                    <a:pt x="32" y="28"/>
                  </a:lnTo>
                  <a:lnTo>
                    <a:pt x="34" y="28"/>
                  </a:lnTo>
                  <a:lnTo>
                    <a:pt x="34" y="26"/>
                  </a:lnTo>
                  <a:lnTo>
                    <a:pt x="36" y="26"/>
                  </a:lnTo>
                  <a:lnTo>
                    <a:pt x="38" y="26"/>
                  </a:lnTo>
                  <a:lnTo>
                    <a:pt x="40" y="26"/>
                  </a:lnTo>
                  <a:lnTo>
                    <a:pt x="40" y="24"/>
                  </a:lnTo>
                  <a:lnTo>
                    <a:pt x="42" y="24"/>
                  </a:lnTo>
                  <a:lnTo>
                    <a:pt x="44" y="24"/>
                  </a:lnTo>
                  <a:lnTo>
                    <a:pt x="46" y="24"/>
                  </a:lnTo>
                  <a:lnTo>
                    <a:pt x="48" y="24"/>
                  </a:lnTo>
                  <a:lnTo>
                    <a:pt x="48" y="22"/>
                  </a:lnTo>
                  <a:lnTo>
                    <a:pt x="50" y="22"/>
                  </a:lnTo>
                  <a:lnTo>
                    <a:pt x="52" y="22"/>
                  </a:lnTo>
                  <a:lnTo>
                    <a:pt x="54" y="22"/>
                  </a:lnTo>
                  <a:lnTo>
                    <a:pt x="54" y="20"/>
                  </a:lnTo>
                  <a:lnTo>
                    <a:pt x="56" y="20"/>
                  </a:lnTo>
                  <a:lnTo>
                    <a:pt x="58" y="20"/>
                  </a:lnTo>
                  <a:lnTo>
                    <a:pt x="60" y="20"/>
                  </a:lnTo>
                  <a:lnTo>
                    <a:pt x="62" y="20"/>
                  </a:lnTo>
                  <a:lnTo>
                    <a:pt x="62" y="18"/>
                  </a:lnTo>
                  <a:lnTo>
                    <a:pt x="64" y="18"/>
                  </a:lnTo>
                  <a:lnTo>
                    <a:pt x="64" y="18"/>
                  </a:lnTo>
                  <a:lnTo>
                    <a:pt x="66" y="18"/>
                  </a:lnTo>
                  <a:lnTo>
                    <a:pt x="66" y="16"/>
                  </a:lnTo>
                  <a:lnTo>
                    <a:pt x="68" y="16"/>
                  </a:lnTo>
                  <a:lnTo>
                    <a:pt x="70" y="16"/>
                  </a:lnTo>
                  <a:lnTo>
                    <a:pt x="70" y="14"/>
                  </a:lnTo>
                  <a:lnTo>
                    <a:pt x="72" y="14"/>
                  </a:lnTo>
                  <a:lnTo>
                    <a:pt x="72" y="12"/>
                  </a:lnTo>
                  <a:lnTo>
                    <a:pt x="74" y="12"/>
                  </a:lnTo>
                  <a:lnTo>
                    <a:pt x="74" y="10"/>
                  </a:lnTo>
                  <a:lnTo>
                    <a:pt x="74" y="8"/>
                  </a:lnTo>
                  <a:lnTo>
                    <a:pt x="76" y="8"/>
                  </a:lnTo>
                  <a:lnTo>
                    <a:pt x="78" y="8"/>
                  </a:lnTo>
                  <a:lnTo>
                    <a:pt x="78" y="6"/>
                  </a:lnTo>
                  <a:lnTo>
                    <a:pt x="78" y="4"/>
                  </a:lnTo>
                  <a:lnTo>
                    <a:pt x="80" y="4"/>
                  </a:lnTo>
                  <a:lnTo>
                    <a:pt x="80" y="2"/>
                  </a:lnTo>
                  <a:lnTo>
                    <a:pt x="82" y="2"/>
                  </a:lnTo>
                  <a:lnTo>
                    <a:pt x="84" y="2"/>
                  </a:lnTo>
                  <a:lnTo>
                    <a:pt x="86" y="2"/>
                  </a:lnTo>
                  <a:lnTo>
                    <a:pt x="86" y="0"/>
                  </a:lnTo>
                  <a:lnTo>
                    <a:pt x="86" y="2"/>
                  </a:lnTo>
                  <a:lnTo>
                    <a:pt x="86" y="4"/>
                  </a:lnTo>
                  <a:lnTo>
                    <a:pt x="84" y="4"/>
                  </a:lnTo>
                  <a:lnTo>
                    <a:pt x="86" y="4"/>
                  </a:lnTo>
                  <a:lnTo>
                    <a:pt x="88" y="4"/>
                  </a:lnTo>
                  <a:lnTo>
                    <a:pt x="88" y="6"/>
                  </a:lnTo>
                  <a:lnTo>
                    <a:pt x="88" y="8"/>
                  </a:lnTo>
                  <a:lnTo>
                    <a:pt x="90" y="8"/>
                  </a:lnTo>
                  <a:lnTo>
                    <a:pt x="88" y="8"/>
                  </a:lnTo>
                  <a:lnTo>
                    <a:pt x="88" y="6"/>
                  </a:lnTo>
                  <a:lnTo>
                    <a:pt x="88" y="4"/>
                  </a:lnTo>
                  <a:lnTo>
                    <a:pt x="88" y="6"/>
                  </a:lnTo>
                  <a:lnTo>
                    <a:pt x="86" y="6"/>
                  </a:lnTo>
                  <a:lnTo>
                    <a:pt x="86" y="8"/>
                  </a:lnTo>
                  <a:lnTo>
                    <a:pt x="86" y="6"/>
                  </a:lnTo>
                  <a:lnTo>
                    <a:pt x="88" y="6"/>
                  </a:lnTo>
                  <a:lnTo>
                    <a:pt x="88" y="8"/>
                  </a:lnTo>
                  <a:lnTo>
                    <a:pt x="88" y="6"/>
                  </a:lnTo>
                  <a:lnTo>
                    <a:pt x="86" y="6"/>
                  </a:lnTo>
                  <a:lnTo>
                    <a:pt x="86" y="8"/>
                  </a:lnTo>
                  <a:lnTo>
                    <a:pt x="88" y="8"/>
                  </a:lnTo>
                  <a:lnTo>
                    <a:pt x="88" y="6"/>
                  </a:lnTo>
                  <a:lnTo>
                    <a:pt x="88" y="8"/>
                  </a:lnTo>
                  <a:lnTo>
                    <a:pt x="88" y="6"/>
                  </a:lnTo>
                  <a:lnTo>
                    <a:pt x="88" y="8"/>
                  </a:lnTo>
                  <a:lnTo>
                    <a:pt x="86" y="8"/>
                  </a:lnTo>
                  <a:lnTo>
                    <a:pt x="88" y="8"/>
                  </a:lnTo>
                  <a:lnTo>
                    <a:pt x="86" y="8"/>
                  </a:lnTo>
                  <a:lnTo>
                    <a:pt x="88" y="8"/>
                  </a:lnTo>
                  <a:lnTo>
                    <a:pt x="88" y="10"/>
                  </a:lnTo>
                  <a:lnTo>
                    <a:pt x="88" y="8"/>
                  </a:lnTo>
                  <a:lnTo>
                    <a:pt x="90" y="8"/>
                  </a:lnTo>
                  <a:lnTo>
                    <a:pt x="90" y="10"/>
                  </a:lnTo>
                  <a:lnTo>
                    <a:pt x="88" y="10"/>
                  </a:lnTo>
                  <a:lnTo>
                    <a:pt x="90" y="10"/>
                  </a:lnTo>
                  <a:lnTo>
                    <a:pt x="88" y="10"/>
                  </a:lnTo>
                  <a:lnTo>
                    <a:pt x="90" y="10"/>
                  </a:lnTo>
                  <a:lnTo>
                    <a:pt x="88" y="10"/>
                  </a:lnTo>
                  <a:lnTo>
                    <a:pt x="90" y="10"/>
                  </a:lnTo>
                  <a:lnTo>
                    <a:pt x="88" y="10"/>
                  </a:lnTo>
                  <a:lnTo>
                    <a:pt x="88" y="12"/>
                  </a:lnTo>
                  <a:lnTo>
                    <a:pt x="88" y="10"/>
                  </a:lnTo>
                  <a:lnTo>
                    <a:pt x="90" y="10"/>
                  </a:lnTo>
                  <a:lnTo>
                    <a:pt x="92" y="10"/>
                  </a:lnTo>
                  <a:lnTo>
                    <a:pt x="90" y="10"/>
                  </a:lnTo>
                  <a:lnTo>
                    <a:pt x="90" y="12"/>
                  </a:lnTo>
                  <a:lnTo>
                    <a:pt x="90" y="10"/>
                  </a:lnTo>
                  <a:lnTo>
                    <a:pt x="90" y="12"/>
                  </a:lnTo>
                  <a:lnTo>
                    <a:pt x="90" y="10"/>
                  </a:lnTo>
                  <a:lnTo>
                    <a:pt x="92" y="10"/>
                  </a:lnTo>
                  <a:lnTo>
                    <a:pt x="90" y="10"/>
                  </a:lnTo>
                  <a:lnTo>
                    <a:pt x="92" y="10"/>
                  </a:lnTo>
                  <a:lnTo>
                    <a:pt x="90" y="10"/>
                  </a:lnTo>
                  <a:lnTo>
                    <a:pt x="90" y="12"/>
                  </a:lnTo>
                  <a:lnTo>
                    <a:pt x="92" y="12"/>
                  </a:lnTo>
                  <a:lnTo>
                    <a:pt x="90" y="12"/>
                  </a:lnTo>
                  <a:lnTo>
                    <a:pt x="90" y="10"/>
                  </a:lnTo>
                  <a:lnTo>
                    <a:pt x="92" y="10"/>
                  </a:lnTo>
                  <a:lnTo>
                    <a:pt x="92" y="12"/>
                  </a:lnTo>
                  <a:lnTo>
                    <a:pt x="92" y="10"/>
                  </a:lnTo>
                  <a:lnTo>
                    <a:pt x="92" y="12"/>
                  </a:lnTo>
                  <a:lnTo>
                    <a:pt x="92" y="10"/>
                  </a:lnTo>
                  <a:lnTo>
                    <a:pt x="92" y="12"/>
                  </a:lnTo>
                  <a:lnTo>
                    <a:pt x="94" y="12"/>
                  </a:lnTo>
                  <a:lnTo>
                    <a:pt x="92" y="12"/>
                  </a:lnTo>
                  <a:lnTo>
                    <a:pt x="94" y="10"/>
                  </a:lnTo>
                  <a:lnTo>
                    <a:pt x="92" y="10"/>
                  </a:lnTo>
                  <a:lnTo>
                    <a:pt x="94" y="10"/>
                  </a:lnTo>
                  <a:lnTo>
                    <a:pt x="94" y="12"/>
                  </a:lnTo>
                  <a:lnTo>
                    <a:pt x="94" y="10"/>
                  </a:lnTo>
                  <a:lnTo>
                    <a:pt x="96" y="10"/>
                  </a:lnTo>
                  <a:lnTo>
                    <a:pt x="96" y="12"/>
                  </a:lnTo>
                  <a:lnTo>
                    <a:pt x="96" y="10"/>
                  </a:lnTo>
                  <a:lnTo>
                    <a:pt x="94" y="10"/>
                  </a:lnTo>
                  <a:lnTo>
                    <a:pt x="96" y="10"/>
                  </a:lnTo>
                  <a:lnTo>
                    <a:pt x="94" y="10"/>
                  </a:lnTo>
                  <a:lnTo>
                    <a:pt x="94" y="8"/>
                  </a:lnTo>
                  <a:lnTo>
                    <a:pt x="96" y="8"/>
                  </a:lnTo>
                  <a:close/>
                  <a:moveTo>
                    <a:pt x="124" y="35"/>
                  </a:moveTo>
                  <a:lnTo>
                    <a:pt x="124" y="33"/>
                  </a:lnTo>
                  <a:lnTo>
                    <a:pt x="124" y="35"/>
                  </a:lnTo>
                  <a:lnTo>
                    <a:pt x="124" y="33"/>
                  </a:lnTo>
                  <a:lnTo>
                    <a:pt x="124" y="35"/>
                  </a:lnTo>
                  <a:lnTo>
                    <a:pt x="124" y="33"/>
                  </a:lnTo>
                  <a:lnTo>
                    <a:pt x="124" y="35"/>
                  </a:lnTo>
                  <a:lnTo>
                    <a:pt x="124" y="33"/>
                  </a:lnTo>
                  <a:lnTo>
                    <a:pt x="124" y="35"/>
                  </a:lnTo>
                  <a:lnTo>
                    <a:pt x="124" y="33"/>
                  </a:lnTo>
                  <a:lnTo>
                    <a:pt x="124" y="35"/>
                  </a:lnTo>
                  <a:close/>
                </a:path>
              </a:pathLst>
            </a:custGeom>
            <a:solidFill>
              <a:srgbClr val="C1C5C7"/>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43" name="Freeform 1155">
              <a:extLst>
                <a:ext uri="{FF2B5EF4-FFF2-40B4-BE49-F238E27FC236}">
                  <a16:creationId xmlns:a16="http://schemas.microsoft.com/office/drawing/2014/main" id="{8424F603-1D19-405C-424E-6A1D5D7DEE13}"/>
                </a:ext>
              </a:extLst>
            </p:cNvPr>
            <p:cNvSpPr>
              <a:spLocks noEditPoints="1"/>
            </p:cNvSpPr>
            <p:nvPr/>
          </p:nvSpPr>
          <p:spPr bwMode="auto">
            <a:xfrm rot="21201035">
              <a:off x="6011892" y="3053979"/>
              <a:ext cx="91127" cy="134512"/>
            </a:xfrm>
            <a:custGeom>
              <a:avLst/>
              <a:gdLst>
                <a:gd name="T0" fmla="*/ 22 w 46"/>
                <a:gd name="T1" fmla="*/ 28 h 72"/>
                <a:gd name="T2" fmla="*/ 18 w 46"/>
                <a:gd name="T3" fmla="*/ 26 h 72"/>
                <a:gd name="T4" fmla="*/ 18 w 46"/>
                <a:gd name="T5" fmla="*/ 26 h 72"/>
                <a:gd name="T6" fmla="*/ 6 w 46"/>
                <a:gd name="T7" fmla="*/ 0 h 72"/>
                <a:gd name="T8" fmla="*/ 14 w 46"/>
                <a:gd name="T9" fmla="*/ 2 h 72"/>
                <a:gd name="T10" fmla="*/ 10 w 46"/>
                <a:gd name="T11" fmla="*/ 8 h 72"/>
                <a:gd name="T12" fmla="*/ 10 w 46"/>
                <a:gd name="T13" fmla="*/ 14 h 72"/>
                <a:gd name="T14" fmla="*/ 12 w 46"/>
                <a:gd name="T15" fmla="*/ 18 h 72"/>
                <a:gd name="T16" fmla="*/ 10 w 46"/>
                <a:gd name="T17" fmla="*/ 20 h 72"/>
                <a:gd name="T18" fmla="*/ 16 w 46"/>
                <a:gd name="T19" fmla="*/ 24 h 72"/>
                <a:gd name="T20" fmla="*/ 18 w 46"/>
                <a:gd name="T21" fmla="*/ 24 h 72"/>
                <a:gd name="T22" fmla="*/ 20 w 46"/>
                <a:gd name="T23" fmla="*/ 28 h 72"/>
                <a:gd name="T24" fmla="*/ 20 w 46"/>
                <a:gd name="T25" fmla="*/ 30 h 72"/>
                <a:gd name="T26" fmla="*/ 20 w 46"/>
                <a:gd name="T27" fmla="*/ 28 h 72"/>
                <a:gd name="T28" fmla="*/ 20 w 46"/>
                <a:gd name="T29" fmla="*/ 30 h 72"/>
                <a:gd name="T30" fmla="*/ 22 w 46"/>
                <a:gd name="T31" fmla="*/ 30 h 72"/>
                <a:gd name="T32" fmla="*/ 22 w 46"/>
                <a:gd name="T33" fmla="*/ 32 h 72"/>
                <a:gd name="T34" fmla="*/ 22 w 46"/>
                <a:gd name="T35" fmla="*/ 34 h 72"/>
                <a:gd name="T36" fmla="*/ 24 w 46"/>
                <a:gd name="T37" fmla="*/ 40 h 72"/>
                <a:gd name="T38" fmla="*/ 24 w 46"/>
                <a:gd name="T39" fmla="*/ 38 h 72"/>
                <a:gd name="T40" fmla="*/ 28 w 46"/>
                <a:gd name="T41" fmla="*/ 44 h 72"/>
                <a:gd name="T42" fmla="*/ 32 w 46"/>
                <a:gd name="T43" fmla="*/ 46 h 72"/>
                <a:gd name="T44" fmla="*/ 34 w 46"/>
                <a:gd name="T45" fmla="*/ 50 h 72"/>
                <a:gd name="T46" fmla="*/ 36 w 46"/>
                <a:gd name="T47" fmla="*/ 50 h 72"/>
                <a:gd name="T48" fmla="*/ 40 w 46"/>
                <a:gd name="T49" fmla="*/ 48 h 72"/>
                <a:gd name="T50" fmla="*/ 42 w 46"/>
                <a:gd name="T51" fmla="*/ 56 h 72"/>
                <a:gd name="T52" fmla="*/ 42 w 46"/>
                <a:gd name="T53" fmla="*/ 58 h 72"/>
                <a:gd name="T54" fmla="*/ 40 w 46"/>
                <a:gd name="T55" fmla="*/ 54 h 72"/>
                <a:gd name="T56" fmla="*/ 40 w 46"/>
                <a:gd name="T57" fmla="*/ 56 h 72"/>
                <a:gd name="T58" fmla="*/ 38 w 46"/>
                <a:gd name="T59" fmla="*/ 56 h 72"/>
                <a:gd name="T60" fmla="*/ 40 w 46"/>
                <a:gd name="T61" fmla="*/ 56 h 72"/>
                <a:gd name="T62" fmla="*/ 38 w 46"/>
                <a:gd name="T63" fmla="*/ 56 h 72"/>
                <a:gd name="T64" fmla="*/ 38 w 46"/>
                <a:gd name="T65" fmla="*/ 58 h 72"/>
                <a:gd name="T66" fmla="*/ 40 w 46"/>
                <a:gd name="T67" fmla="*/ 58 h 72"/>
                <a:gd name="T68" fmla="*/ 40 w 46"/>
                <a:gd name="T69" fmla="*/ 60 h 72"/>
                <a:gd name="T70" fmla="*/ 36 w 46"/>
                <a:gd name="T71" fmla="*/ 62 h 72"/>
                <a:gd name="T72" fmla="*/ 38 w 46"/>
                <a:gd name="T73" fmla="*/ 62 h 72"/>
                <a:gd name="T74" fmla="*/ 38 w 46"/>
                <a:gd name="T75" fmla="*/ 64 h 72"/>
                <a:gd name="T76" fmla="*/ 40 w 46"/>
                <a:gd name="T77" fmla="*/ 60 h 72"/>
                <a:gd name="T78" fmla="*/ 42 w 46"/>
                <a:gd name="T79" fmla="*/ 60 h 72"/>
                <a:gd name="T80" fmla="*/ 44 w 46"/>
                <a:gd name="T81" fmla="*/ 58 h 72"/>
                <a:gd name="T82" fmla="*/ 46 w 46"/>
                <a:gd name="T83" fmla="*/ 66 h 72"/>
                <a:gd name="T84" fmla="*/ 38 w 46"/>
                <a:gd name="T85" fmla="*/ 68 h 72"/>
                <a:gd name="T86" fmla="*/ 30 w 46"/>
                <a:gd name="T87" fmla="*/ 70 h 72"/>
                <a:gd name="T88" fmla="*/ 22 w 46"/>
                <a:gd name="T89" fmla="*/ 72 h 72"/>
                <a:gd name="T90" fmla="*/ 20 w 46"/>
                <a:gd name="T91" fmla="*/ 66 h 72"/>
                <a:gd name="T92" fmla="*/ 16 w 46"/>
                <a:gd name="T93" fmla="*/ 62 h 72"/>
                <a:gd name="T94" fmla="*/ 14 w 46"/>
                <a:gd name="T95" fmla="*/ 54 h 72"/>
                <a:gd name="T96" fmla="*/ 12 w 46"/>
                <a:gd name="T97" fmla="*/ 46 h 72"/>
                <a:gd name="T98" fmla="*/ 10 w 46"/>
                <a:gd name="T99" fmla="*/ 38 h 72"/>
                <a:gd name="T100" fmla="*/ 6 w 46"/>
                <a:gd name="T101" fmla="*/ 32 h 72"/>
                <a:gd name="T102" fmla="*/ 4 w 46"/>
                <a:gd name="T103" fmla="*/ 24 h 72"/>
                <a:gd name="T104" fmla="*/ 2 w 46"/>
                <a:gd name="T105" fmla="*/ 16 h 72"/>
                <a:gd name="T106" fmla="*/ 0 w 46"/>
                <a:gd name="T107" fmla="*/ 6 h 72"/>
                <a:gd name="T108" fmla="*/ 6 w 46"/>
                <a:gd name="T10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72">
                  <a:moveTo>
                    <a:pt x="20" y="26"/>
                  </a:moveTo>
                  <a:lnTo>
                    <a:pt x="20" y="28"/>
                  </a:lnTo>
                  <a:lnTo>
                    <a:pt x="22" y="28"/>
                  </a:lnTo>
                  <a:lnTo>
                    <a:pt x="22" y="30"/>
                  </a:lnTo>
                  <a:lnTo>
                    <a:pt x="22" y="28"/>
                  </a:lnTo>
                  <a:lnTo>
                    <a:pt x="20" y="28"/>
                  </a:lnTo>
                  <a:lnTo>
                    <a:pt x="20" y="26"/>
                  </a:lnTo>
                  <a:lnTo>
                    <a:pt x="20" y="28"/>
                  </a:lnTo>
                  <a:lnTo>
                    <a:pt x="18" y="28"/>
                  </a:lnTo>
                  <a:lnTo>
                    <a:pt x="18" y="26"/>
                  </a:lnTo>
                  <a:lnTo>
                    <a:pt x="20" y="26"/>
                  </a:lnTo>
                  <a:close/>
                  <a:moveTo>
                    <a:pt x="18" y="24"/>
                  </a:moveTo>
                  <a:lnTo>
                    <a:pt x="18" y="26"/>
                  </a:lnTo>
                  <a:lnTo>
                    <a:pt x="20" y="26"/>
                  </a:lnTo>
                  <a:lnTo>
                    <a:pt x="18" y="26"/>
                  </a:lnTo>
                  <a:lnTo>
                    <a:pt x="18" y="24"/>
                  </a:lnTo>
                  <a:close/>
                  <a:moveTo>
                    <a:pt x="10" y="14"/>
                  </a:moveTo>
                  <a:lnTo>
                    <a:pt x="10" y="12"/>
                  </a:lnTo>
                  <a:lnTo>
                    <a:pt x="10" y="14"/>
                  </a:lnTo>
                  <a:close/>
                  <a:moveTo>
                    <a:pt x="6" y="0"/>
                  </a:moveTo>
                  <a:lnTo>
                    <a:pt x="8" y="0"/>
                  </a:lnTo>
                  <a:lnTo>
                    <a:pt x="10" y="0"/>
                  </a:lnTo>
                  <a:lnTo>
                    <a:pt x="12" y="0"/>
                  </a:lnTo>
                  <a:lnTo>
                    <a:pt x="14" y="0"/>
                  </a:lnTo>
                  <a:lnTo>
                    <a:pt x="14" y="2"/>
                  </a:lnTo>
                  <a:lnTo>
                    <a:pt x="12" y="2"/>
                  </a:lnTo>
                  <a:lnTo>
                    <a:pt x="12" y="4"/>
                  </a:lnTo>
                  <a:lnTo>
                    <a:pt x="12" y="6"/>
                  </a:lnTo>
                  <a:lnTo>
                    <a:pt x="10" y="6"/>
                  </a:lnTo>
                  <a:lnTo>
                    <a:pt x="10" y="8"/>
                  </a:lnTo>
                  <a:lnTo>
                    <a:pt x="10" y="10"/>
                  </a:lnTo>
                  <a:lnTo>
                    <a:pt x="8" y="10"/>
                  </a:lnTo>
                  <a:lnTo>
                    <a:pt x="8" y="12"/>
                  </a:lnTo>
                  <a:lnTo>
                    <a:pt x="8" y="14"/>
                  </a:lnTo>
                  <a:lnTo>
                    <a:pt x="10" y="14"/>
                  </a:lnTo>
                  <a:lnTo>
                    <a:pt x="10" y="16"/>
                  </a:lnTo>
                  <a:lnTo>
                    <a:pt x="12" y="16"/>
                  </a:lnTo>
                  <a:lnTo>
                    <a:pt x="10" y="16"/>
                  </a:lnTo>
                  <a:lnTo>
                    <a:pt x="12" y="16"/>
                  </a:lnTo>
                  <a:lnTo>
                    <a:pt x="12" y="18"/>
                  </a:lnTo>
                  <a:lnTo>
                    <a:pt x="10" y="18"/>
                  </a:lnTo>
                  <a:lnTo>
                    <a:pt x="10" y="18"/>
                  </a:lnTo>
                  <a:lnTo>
                    <a:pt x="12" y="18"/>
                  </a:lnTo>
                  <a:lnTo>
                    <a:pt x="12" y="20"/>
                  </a:lnTo>
                  <a:lnTo>
                    <a:pt x="10" y="20"/>
                  </a:lnTo>
                  <a:lnTo>
                    <a:pt x="12" y="20"/>
                  </a:lnTo>
                  <a:lnTo>
                    <a:pt x="14" y="20"/>
                  </a:lnTo>
                  <a:lnTo>
                    <a:pt x="14" y="22"/>
                  </a:lnTo>
                  <a:lnTo>
                    <a:pt x="16" y="22"/>
                  </a:lnTo>
                  <a:lnTo>
                    <a:pt x="16" y="24"/>
                  </a:lnTo>
                  <a:lnTo>
                    <a:pt x="16" y="26"/>
                  </a:lnTo>
                  <a:lnTo>
                    <a:pt x="16" y="24"/>
                  </a:lnTo>
                  <a:lnTo>
                    <a:pt x="16" y="26"/>
                  </a:lnTo>
                  <a:lnTo>
                    <a:pt x="16" y="24"/>
                  </a:lnTo>
                  <a:lnTo>
                    <a:pt x="18" y="24"/>
                  </a:lnTo>
                  <a:lnTo>
                    <a:pt x="18" y="26"/>
                  </a:lnTo>
                  <a:lnTo>
                    <a:pt x="20" y="26"/>
                  </a:lnTo>
                  <a:lnTo>
                    <a:pt x="18" y="26"/>
                  </a:lnTo>
                  <a:lnTo>
                    <a:pt x="18" y="28"/>
                  </a:lnTo>
                  <a:lnTo>
                    <a:pt x="20" y="28"/>
                  </a:lnTo>
                  <a:lnTo>
                    <a:pt x="20" y="26"/>
                  </a:lnTo>
                  <a:lnTo>
                    <a:pt x="20" y="28"/>
                  </a:lnTo>
                  <a:lnTo>
                    <a:pt x="22" y="28"/>
                  </a:lnTo>
                  <a:lnTo>
                    <a:pt x="20" y="28"/>
                  </a:lnTo>
                  <a:lnTo>
                    <a:pt x="20" y="30"/>
                  </a:lnTo>
                  <a:lnTo>
                    <a:pt x="18" y="30"/>
                  </a:lnTo>
                  <a:lnTo>
                    <a:pt x="16" y="30"/>
                  </a:lnTo>
                  <a:lnTo>
                    <a:pt x="18" y="30"/>
                  </a:lnTo>
                  <a:lnTo>
                    <a:pt x="20" y="30"/>
                  </a:lnTo>
                  <a:lnTo>
                    <a:pt x="20" y="28"/>
                  </a:lnTo>
                  <a:lnTo>
                    <a:pt x="22" y="28"/>
                  </a:lnTo>
                  <a:lnTo>
                    <a:pt x="22" y="30"/>
                  </a:lnTo>
                  <a:lnTo>
                    <a:pt x="22" y="28"/>
                  </a:lnTo>
                  <a:lnTo>
                    <a:pt x="22" y="30"/>
                  </a:lnTo>
                  <a:lnTo>
                    <a:pt x="20" y="30"/>
                  </a:lnTo>
                  <a:lnTo>
                    <a:pt x="22" y="30"/>
                  </a:lnTo>
                  <a:lnTo>
                    <a:pt x="22" y="30"/>
                  </a:lnTo>
                  <a:lnTo>
                    <a:pt x="22" y="32"/>
                  </a:lnTo>
                  <a:lnTo>
                    <a:pt x="22" y="32"/>
                  </a:lnTo>
                  <a:lnTo>
                    <a:pt x="22" y="30"/>
                  </a:lnTo>
                  <a:lnTo>
                    <a:pt x="22" y="32"/>
                  </a:lnTo>
                  <a:lnTo>
                    <a:pt x="22" y="30"/>
                  </a:lnTo>
                  <a:lnTo>
                    <a:pt x="22" y="32"/>
                  </a:lnTo>
                  <a:lnTo>
                    <a:pt x="22" y="32"/>
                  </a:lnTo>
                  <a:lnTo>
                    <a:pt x="22" y="32"/>
                  </a:lnTo>
                  <a:lnTo>
                    <a:pt x="22" y="34"/>
                  </a:lnTo>
                  <a:lnTo>
                    <a:pt x="22" y="34"/>
                  </a:lnTo>
                  <a:lnTo>
                    <a:pt x="22" y="34"/>
                  </a:lnTo>
                  <a:lnTo>
                    <a:pt x="22" y="34"/>
                  </a:lnTo>
                  <a:lnTo>
                    <a:pt x="22" y="34"/>
                  </a:lnTo>
                  <a:lnTo>
                    <a:pt x="22" y="34"/>
                  </a:lnTo>
                  <a:lnTo>
                    <a:pt x="22" y="36"/>
                  </a:lnTo>
                  <a:lnTo>
                    <a:pt x="22" y="38"/>
                  </a:lnTo>
                  <a:lnTo>
                    <a:pt x="24" y="38"/>
                  </a:lnTo>
                  <a:lnTo>
                    <a:pt x="24" y="40"/>
                  </a:lnTo>
                  <a:lnTo>
                    <a:pt x="22" y="40"/>
                  </a:lnTo>
                  <a:lnTo>
                    <a:pt x="24" y="40"/>
                  </a:lnTo>
                  <a:lnTo>
                    <a:pt x="24" y="38"/>
                  </a:lnTo>
                  <a:lnTo>
                    <a:pt x="22" y="38"/>
                  </a:lnTo>
                  <a:lnTo>
                    <a:pt x="24" y="38"/>
                  </a:lnTo>
                  <a:lnTo>
                    <a:pt x="24" y="40"/>
                  </a:lnTo>
                  <a:lnTo>
                    <a:pt x="26" y="40"/>
                  </a:lnTo>
                  <a:lnTo>
                    <a:pt x="26" y="42"/>
                  </a:lnTo>
                  <a:lnTo>
                    <a:pt x="28" y="42"/>
                  </a:lnTo>
                  <a:lnTo>
                    <a:pt x="28" y="44"/>
                  </a:lnTo>
                  <a:lnTo>
                    <a:pt x="26" y="44"/>
                  </a:lnTo>
                  <a:lnTo>
                    <a:pt x="28" y="44"/>
                  </a:lnTo>
                  <a:lnTo>
                    <a:pt x="28" y="46"/>
                  </a:lnTo>
                  <a:lnTo>
                    <a:pt x="30" y="46"/>
                  </a:lnTo>
                  <a:lnTo>
                    <a:pt x="32" y="46"/>
                  </a:lnTo>
                  <a:lnTo>
                    <a:pt x="32" y="48"/>
                  </a:lnTo>
                  <a:lnTo>
                    <a:pt x="34" y="48"/>
                  </a:lnTo>
                  <a:lnTo>
                    <a:pt x="34" y="50"/>
                  </a:lnTo>
                  <a:lnTo>
                    <a:pt x="36" y="50"/>
                  </a:lnTo>
                  <a:lnTo>
                    <a:pt x="34" y="50"/>
                  </a:lnTo>
                  <a:lnTo>
                    <a:pt x="32" y="50"/>
                  </a:lnTo>
                  <a:lnTo>
                    <a:pt x="32" y="52"/>
                  </a:lnTo>
                  <a:lnTo>
                    <a:pt x="32" y="50"/>
                  </a:lnTo>
                  <a:lnTo>
                    <a:pt x="34" y="50"/>
                  </a:lnTo>
                  <a:lnTo>
                    <a:pt x="36" y="50"/>
                  </a:lnTo>
                  <a:lnTo>
                    <a:pt x="38" y="50"/>
                  </a:lnTo>
                  <a:lnTo>
                    <a:pt x="36" y="50"/>
                  </a:lnTo>
                  <a:lnTo>
                    <a:pt x="38" y="50"/>
                  </a:lnTo>
                  <a:lnTo>
                    <a:pt x="40" y="50"/>
                  </a:lnTo>
                  <a:lnTo>
                    <a:pt x="40" y="48"/>
                  </a:lnTo>
                  <a:lnTo>
                    <a:pt x="40" y="50"/>
                  </a:lnTo>
                  <a:lnTo>
                    <a:pt x="40" y="52"/>
                  </a:lnTo>
                  <a:lnTo>
                    <a:pt x="42" y="52"/>
                  </a:lnTo>
                  <a:lnTo>
                    <a:pt x="42" y="54"/>
                  </a:lnTo>
                  <a:lnTo>
                    <a:pt x="42" y="56"/>
                  </a:lnTo>
                  <a:lnTo>
                    <a:pt x="42" y="58"/>
                  </a:lnTo>
                  <a:lnTo>
                    <a:pt x="44" y="58"/>
                  </a:lnTo>
                  <a:lnTo>
                    <a:pt x="42" y="58"/>
                  </a:lnTo>
                  <a:lnTo>
                    <a:pt x="44" y="58"/>
                  </a:lnTo>
                  <a:lnTo>
                    <a:pt x="42" y="58"/>
                  </a:lnTo>
                  <a:lnTo>
                    <a:pt x="44" y="58"/>
                  </a:lnTo>
                  <a:lnTo>
                    <a:pt x="42" y="58"/>
                  </a:lnTo>
                  <a:lnTo>
                    <a:pt x="42" y="56"/>
                  </a:lnTo>
                  <a:lnTo>
                    <a:pt x="42" y="54"/>
                  </a:lnTo>
                  <a:lnTo>
                    <a:pt x="40" y="54"/>
                  </a:lnTo>
                  <a:lnTo>
                    <a:pt x="42" y="54"/>
                  </a:lnTo>
                  <a:lnTo>
                    <a:pt x="40" y="54"/>
                  </a:lnTo>
                  <a:lnTo>
                    <a:pt x="40" y="56"/>
                  </a:lnTo>
                  <a:lnTo>
                    <a:pt x="40" y="54"/>
                  </a:lnTo>
                  <a:lnTo>
                    <a:pt x="40" y="56"/>
                  </a:lnTo>
                  <a:lnTo>
                    <a:pt x="38" y="56"/>
                  </a:lnTo>
                  <a:lnTo>
                    <a:pt x="38" y="54"/>
                  </a:lnTo>
                  <a:lnTo>
                    <a:pt x="38" y="56"/>
                  </a:lnTo>
                  <a:lnTo>
                    <a:pt x="40" y="56"/>
                  </a:lnTo>
                  <a:lnTo>
                    <a:pt x="38" y="56"/>
                  </a:lnTo>
                  <a:lnTo>
                    <a:pt x="38" y="54"/>
                  </a:lnTo>
                  <a:lnTo>
                    <a:pt x="36" y="54"/>
                  </a:lnTo>
                  <a:lnTo>
                    <a:pt x="38" y="54"/>
                  </a:lnTo>
                  <a:lnTo>
                    <a:pt x="38" y="56"/>
                  </a:lnTo>
                  <a:lnTo>
                    <a:pt x="40" y="56"/>
                  </a:lnTo>
                  <a:lnTo>
                    <a:pt x="40" y="58"/>
                  </a:lnTo>
                  <a:lnTo>
                    <a:pt x="38" y="58"/>
                  </a:lnTo>
                  <a:lnTo>
                    <a:pt x="40" y="58"/>
                  </a:lnTo>
                  <a:lnTo>
                    <a:pt x="38" y="58"/>
                  </a:lnTo>
                  <a:lnTo>
                    <a:pt x="38" y="56"/>
                  </a:lnTo>
                  <a:lnTo>
                    <a:pt x="38" y="58"/>
                  </a:lnTo>
                  <a:lnTo>
                    <a:pt x="40" y="58"/>
                  </a:lnTo>
                  <a:lnTo>
                    <a:pt x="38" y="58"/>
                  </a:lnTo>
                  <a:lnTo>
                    <a:pt x="40" y="58"/>
                  </a:lnTo>
                  <a:lnTo>
                    <a:pt x="38" y="58"/>
                  </a:lnTo>
                  <a:lnTo>
                    <a:pt x="40" y="58"/>
                  </a:lnTo>
                  <a:lnTo>
                    <a:pt x="42" y="58"/>
                  </a:lnTo>
                  <a:lnTo>
                    <a:pt x="40" y="58"/>
                  </a:lnTo>
                  <a:lnTo>
                    <a:pt x="42" y="58"/>
                  </a:lnTo>
                  <a:lnTo>
                    <a:pt x="40" y="58"/>
                  </a:lnTo>
                  <a:lnTo>
                    <a:pt x="42" y="58"/>
                  </a:lnTo>
                  <a:lnTo>
                    <a:pt x="40" y="58"/>
                  </a:lnTo>
                  <a:lnTo>
                    <a:pt x="40" y="60"/>
                  </a:lnTo>
                  <a:lnTo>
                    <a:pt x="40" y="58"/>
                  </a:lnTo>
                  <a:lnTo>
                    <a:pt x="40" y="60"/>
                  </a:lnTo>
                  <a:lnTo>
                    <a:pt x="38" y="60"/>
                  </a:lnTo>
                  <a:lnTo>
                    <a:pt x="40" y="60"/>
                  </a:lnTo>
                  <a:lnTo>
                    <a:pt x="38" y="60"/>
                  </a:lnTo>
                  <a:lnTo>
                    <a:pt x="38" y="62"/>
                  </a:lnTo>
                  <a:lnTo>
                    <a:pt x="36" y="62"/>
                  </a:lnTo>
                  <a:lnTo>
                    <a:pt x="34" y="62"/>
                  </a:lnTo>
                  <a:lnTo>
                    <a:pt x="36" y="62"/>
                  </a:lnTo>
                  <a:lnTo>
                    <a:pt x="34" y="62"/>
                  </a:lnTo>
                  <a:lnTo>
                    <a:pt x="36" y="62"/>
                  </a:lnTo>
                  <a:lnTo>
                    <a:pt x="38" y="62"/>
                  </a:lnTo>
                  <a:lnTo>
                    <a:pt x="36" y="62"/>
                  </a:lnTo>
                  <a:lnTo>
                    <a:pt x="38" y="62"/>
                  </a:lnTo>
                  <a:lnTo>
                    <a:pt x="36" y="62"/>
                  </a:lnTo>
                  <a:lnTo>
                    <a:pt x="38" y="62"/>
                  </a:lnTo>
                  <a:lnTo>
                    <a:pt x="38" y="64"/>
                  </a:lnTo>
                  <a:lnTo>
                    <a:pt x="38" y="62"/>
                  </a:lnTo>
                  <a:lnTo>
                    <a:pt x="38" y="64"/>
                  </a:lnTo>
                  <a:lnTo>
                    <a:pt x="38" y="62"/>
                  </a:lnTo>
                  <a:lnTo>
                    <a:pt x="40" y="62"/>
                  </a:lnTo>
                  <a:lnTo>
                    <a:pt x="40" y="60"/>
                  </a:lnTo>
                  <a:lnTo>
                    <a:pt x="42" y="60"/>
                  </a:lnTo>
                  <a:lnTo>
                    <a:pt x="42" y="62"/>
                  </a:lnTo>
                  <a:lnTo>
                    <a:pt x="42" y="60"/>
                  </a:lnTo>
                  <a:lnTo>
                    <a:pt x="42" y="62"/>
                  </a:lnTo>
                  <a:lnTo>
                    <a:pt x="42" y="60"/>
                  </a:lnTo>
                  <a:lnTo>
                    <a:pt x="44" y="60"/>
                  </a:lnTo>
                  <a:lnTo>
                    <a:pt x="42" y="60"/>
                  </a:lnTo>
                  <a:lnTo>
                    <a:pt x="44" y="60"/>
                  </a:lnTo>
                  <a:lnTo>
                    <a:pt x="42" y="60"/>
                  </a:lnTo>
                  <a:lnTo>
                    <a:pt x="44" y="58"/>
                  </a:lnTo>
                  <a:lnTo>
                    <a:pt x="44" y="60"/>
                  </a:lnTo>
                  <a:lnTo>
                    <a:pt x="44" y="62"/>
                  </a:lnTo>
                  <a:lnTo>
                    <a:pt x="44" y="64"/>
                  </a:lnTo>
                  <a:lnTo>
                    <a:pt x="46" y="64"/>
                  </a:lnTo>
                  <a:lnTo>
                    <a:pt x="46" y="66"/>
                  </a:lnTo>
                  <a:lnTo>
                    <a:pt x="46" y="66"/>
                  </a:lnTo>
                  <a:lnTo>
                    <a:pt x="44" y="66"/>
                  </a:lnTo>
                  <a:lnTo>
                    <a:pt x="42" y="66"/>
                  </a:lnTo>
                  <a:lnTo>
                    <a:pt x="40" y="66"/>
                  </a:lnTo>
                  <a:lnTo>
                    <a:pt x="38" y="68"/>
                  </a:lnTo>
                  <a:lnTo>
                    <a:pt x="36" y="68"/>
                  </a:lnTo>
                  <a:lnTo>
                    <a:pt x="34" y="68"/>
                  </a:lnTo>
                  <a:lnTo>
                    <a:pt x="32" y="68"/>
                  </a:lnTo>
                  <a:lnTo>
                    <a:pt x="30" y="68"/>
                  </a:lnTo>
                  <a:lnTo>
                    <a:pt x="30" y="70"/>
                  </a:lnTo>
                  <a:lnTo>
                    <a:pt x="28" y="70"/>
                  </a:lnTo>
                  <a:lnTo>
                    <a:pt x="26" y="70"/>
                  </a:lnTo>
                  <a:lnTo>
                    <a:pt x="24" y="70"/>
                  </a:lnTo>
                  <a:lnTo>
                    <a:pt x="22" y="70"/>
                  </a:lnTo>
                  <a:lnTo>
                    <a:pt x="22" y="72"/>
                  </a:lnTo>
                  <a:lnTo>
                    <a:pt x="22" y="72"/>
                  </a:lnTo>
                  <a:lnTo>
                    <a:pt x="20" y="72"/>
                  </a:lnTo>
                  <a:lnTo>
                    <a:pt x="20" y="70"/>
                  </a:lnTo>
                  <a:lnTo>
                    <a:pt x="20" y="68"/>
                  </a:lnTo>
                  <a:lnTo>
                    <a:pt x="20" y="66"/>
                  </a:lnTo>
                  <a:lnTo>
                    <a:pt x="18" y="66"/>
                  </a:lnTo>
                  <a:lnTo>
                    <a:pt x="18" y="66"/>
                  </a:lnTo>
                  <a:lnTo>
                    <a:pt x="18" y="64"/>
                  </a:lnTo>
                  <a:lnTo>
                    <a:pt x="18" y="62"/>
                  </a:lnTo>
                  <a:lnTo>
                    <a:pt x="16" y="62"/>
                  </a:lnTo>
                  <a:lnTo>
                    <a:pt x="16" y="60"/>
                  </a:lnTo>
                  <a:lnTo>
                    <a:pt x="16" y="58"/>
                  </a:lnTo>
                  <a:lnTo>
                    <a:pt x="16" y="56"/>
                  </a:lnTo>
                  <a:lnTo>
                    <a:pt x="14" y="56"/>
                  </a:lnTo>
                  <a:lnTo>
                    <a:pt x="14" y="54"/>
                  </a:lnTo>
                  <a:lnTo>
                    <a:pt x="14" y="52"/>
                  </a:lnTo>
                  <a:lnTo>
                    <a:pt x="14" y="50"/>
                  </a:lnTo>
                  <a:lnTo>
                    <a:pt x="12" y="50"/>
                  </a:lnTo>
                  <a:lnTo>
                    <a:pt x="12" y="48"/>
                  </a:lnTo>
                  <a:lnTo>
                    <a:pt x="12" y="46"/>
                  </a:lnTo>
                  <a:lnTo>
                    <a:pt x="12" y="44"/>
                  </a:lnTo>
                  <a:lnTo>
                    <a:pt x="10" y="44"/>
                  </a:lnTo>
                  <a:lnTo>
                    <a:pt x="10" y="42"/>
                  </a:lnTo>
                  <a:lnTo>
                    <a:pt x="10" y="40"/>
                  </a:lnTo>
                  <a:lnTo>
                    <a:pt x="10" y="38"/>
                  </a:lnTo>
                  <a:lnTo>
                    <a:pt x="8" y="38"/>
                  </a:lnTo>
                  <a:lnTo>
                    <a:pt x="8" y="36"/>
                  </a:lnTo>
                  <a:lnTo>
                    <a:pt x="8" y="34"/>
                  </a:lnTo>
                  <a:lnTo>
                    <a:pt x="8" y="32"/>
                  </a:lnTo>
                  <a:lnTo>
                    <a:pt x="6" y="32"/>
                  </a:lnTo>
                  <a:lnTo>
                    <a:pt x="6" y="30"/>
                  </a:lnTo>
                  <a:lnTo>
                    <a:pt x="6" y="28"/>
                  </a:lnTo>
                  <a:lnTo>
                    <a:pt x="6" y="26"/>
                  </a:lnTo>
                  <a:lnTo>
                    <a:pt x="4" y="26"/>
                  </a:lnTo>
                  <a:lnTo>
                    <a:pt x="4" y="24"/>
                  </a:lnTo>
                  <a:lnTo>
                    <a:pt x="4" y="22"/>
                  </a:lnTo>
                  <a:lnTo>
                    <a:pt x="4" y="20"/>
                  </a:lnTo>
                  <a:lnTo>
                    <a:pt x="2" y="18"/>
                  </a:lnTo>
                  <a:lnTo>
                    <a:pt x="2" y="18"/>
                  </a:lnTo>
                  <a:lnTo>
                    <a:pt x="2" y="16"/>
                  </a:lnTo>
                  <a:lnTo>
                    <a:pt x="0" y="14"/>
                  </a:lnTo>
                  <a:lnTo>
                    <a:pt x="0" y="12"/>
                  </a:lnTo>
                  <a:lnTo>
                    <a:pt x="0" y="10"/>
                  </a:lnTo>
                  <a:lnTo>
                    <a:pt x="0" y="8"/>
                  </a:lnTo>
                  <a:lnTo>
                    <a:pt x="0" y="6"/>
                  </a:lnTo>
                  <a:lnTo>
                    <a:pt x="2" y="6"/>
                  </a:lnTo>
                  <a:lnTo>
                    <a:pt x="2" y="4"/>
                  </a:lnTo>
                  <a:lnTo>
                    <a:pt x="4" y="2"/>
                  </a:lnTo>
                  <a:lnTo>
                    <a:pt x="6" y="2"/>
                  </a:lnTo>
                  <a:lnTo>
                    <a:pt x="6" y="0"/>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44" name="Freeform 3183">
              <a:extLst>
                <a:ext uri="{FF2B5EF4-FFF2-40B4-BE49-F238E27FC236}">
                  <a16:creationId xmlns:a16="http://schemas.microsoft.com/office/drawing/2014/main" id="{171FA306-C1E2-88AF-FFF0-84A3C0946628}"/>
                </a:ext>
              </a:extLst>
            </p:cNvPr>
            <p:cNvSpPr>
              <a:spLocks noEditPoints="1"/>
            </p:cNvSpPr>
            <p:nvPr/>
          </p:nvSpPr>
          <p:spPr bwMode="auto">
            <a:xfrm rot="21201035">
              <a:off x="6207612" y="2738961"/>
              <a:ext cx="67355" cy="85938"/>
            </a:xfrm>
            <a:custGeom>
              <a:avLst/>
              <a:gdLst>
                <a:gd name="T0" fmla="*/ 24 w 34"/>
                <a:gd name="T1" fmla="*/ 44 h 46"/>
                <a:gd name="T2" fmla="*/ 20 w 34"/>
                <a:gd name="T3" fmla="*/ 44 h 46"/>
                <a:gd name="T4" fmla="*/ 20 w 34"/>
                <a:gd name="T5" fmla="*/ 40 h 46"/>
                <a:gd name="T6" fmla="*/ 24 w 34"/>
                <a:gd name="T7" fmla="*/ 26 h 46"/>
                <a:gd name="T8" fmla="*/ 24 w 34"/>
                <a:gd name="T9" fmla="*/ 26 h 46"/>
                <a:gd name="T10" fmla="*/ 24 w 34"/>
                <a:gd name="T11" fmla="*/ 26 h 46"/>
                <a:gd name="T12" fmla="*/ 24 w 34"/>
                <a:gd name="T13" fmla="*/ 26 h 46"/>
                <a:gd name="T14" fmla="*/ 22 w 34"/>
                <a:gd name="T15" fmla="*/ 24 h 46"/>
                <a:gd name="T16" fmla="*/ 20 w 34"/>
                <a:gd name="T17" fmla="*/ 24 h 46"/>
                <a:gd name="T18" fmla="*/ 26 w 34"/>
                <a:gd name="T19" fmla="*/ 20 h 46"/>
                <a:gd name="T20" fmla="*/ 22 w 34"/>
                <a:gd name="T21" fmla="*/ 22 h 46"/>
                <a:gd name="T22" fmla="*/ 28 w 34"/>
                <a:gd name="T23" fmla="*/ 22 h 46"/>
                <a:gd name="T24" fmla="*/ 28 w 34"/>
                <a:gd name="T25" fmla="*/ 26 h 46"/>
                <a:gd name="T26" fmla="*/ 26 w 34"/>
                <a:gd name="T27" fmla="*/ 28 h 46"/>
                <a:gd name="T28" fmla="*/ 26 w 34"/>
                <a:gd name="T29" fmla="*/ 24 h 46"/>
                <a:gd name="T30" fmla="*/ 28 w 34"/>
                <a:gd name="T31" fmla="*/ 18 h 46"/>
                <a:gd name="T32" fmla="*/ 22 w 34"/>
                <a:gd name="T33" fmla="*/ 18 h 46"/>
                <a:gd name="T34" fmla="*/ 24 w 34"/>
                <a:gd name="T35" fmla="*/ 20 h 46"/>
                <a:gd name="T36" fmla="*/ 22 w 34"/>
                <a:gd name="T37" fmla="*/ 18 h 46"/>
                <a:gd name="T38" fmla="*/ 32 w 34"/>
                <a:gd name="T39" fmla="*/ 20 h 46"/>
                <a:gd name="T40" fmla="*/ 32 w 34"/>
                <a:gd name="T41" fmla="*/ 24 h 46"/>
                <a:gd name="T42" fmla="*/ 30 w 34"/>
                <a:gd name="T43" fmla="*/ 22 h 46"/>
                <a:gd name="T44" fmla="*/ 28 w 34"/>
                <a:gd name="T45" fmla="*/ 20 h 46"/>
                <a:gd name="T46" fmla="*/ 30 w 34"/>
                <a:gd name="T47" fmla="*/ 18 h 46"/>
                <a:gd name="T48" fmla="*/ 28 w 34"/>
                <a:gd name="T49" fmla="*/ 16 h 46"/>
                <a:gd name="T50" fmla="*/ 30 w 34"/>
                <a:gd name="T51" fmla="*/ 14 h 46"/>
                <a:gd name="T52" fmla="*/ 26 w 34"/>
                <a:gd name="T53" fmla="*/ 14 h 46"/>
                <a:gd name="T54" fmla="*/ 26 w 34"/>
                <a:gd name="T55" fmla="*/ 14 h 46"/>
                <a:gd name="T56" fmla="*/ 24 w 34"/>
                <a:gd name="T57" fmla="*/ 16 h 46"/>
                <a:gd name="T58" fmla="*/ 24 w 34"/>
                <a:gd name="T59" fmla="*/ 12 h 46"/>
                <a:gd name="T60" fmla="*/ 24 w 34"/>
                <a:gd name="T61" fmla="*/ 12 h 46"/>
                <a:gd name="T62" fmla="*/ 14 w 34"/>
                <a:gd name="T63" fmla="*/ 0 h 46"/>
                <a:gd name="T64" fmla="*/ 16 w 34"/>
                <a:gd name="T65" fmla="*/ 6 h 46"/>
                <a:gd name="T66" fmla="*/ 20 w 34"/>
                <a:gd name="T67" fmla="*/ 10 h 46"/>
                <a:gd name="T68" fmla="*/ 20 w 34"/>
                <a:gd name="T69" fmla="*/ 14 h 46"/>
                <a:gd name="T70" fmla="*/ 18 w 34"/>
                <a:gd name="T71" fmla="*/ 12 h 46"/>
                <a:gd name="T72" fmla="*/ 18 w 34"/>
                <a:gd name="T73" fmla="*/ 12 h 46"/>
                <a:gd name="T74" fmla="*/ 18 w 34"/>
                <a:gd name="T75" fmla="*/ 12 h 46"/>
                <a:gd name="T76" fmla="*/ 20 w 34"/>
                <a:gd name="T77" fmla="*/ 14 h 46"/>
                <a:gd name="T78" fmla="*/ 20 w 34"/>
                <a:gd name="T79" fmla="*/ 16 h 46"/>
                <a:gd name="T80" fmla="*/ 20 w 34"/>
                <a:gd name="T81" fmla="*/ 16 h 46"/>
                <a:gd name="T82" fmla="*/ 20 w 34"/>
                <a:gd name="T83" fmla="*/ 16 h 46"/>
                <a:gd name="T84" fmla="*/ 18 w 34"/>
                <a:gd name="T85" fmla="*/ 18 h 46"/>
                <a:gd name="T86" fmla="*/ 20 w 34"/>
                <a:gd name="T87" fmla="*/ 20 h 46"/>
                <a:gd name="T88" fmla="*/ 20 w 34"/>
                <a:gd name="T89" fmla="*/ 20 h 46"/>
                <a:gd name="T90" fmla="*/ 22 w 34"/>
                <a:gd name="T91" fmla="*/ 22 h 46"/>
                <a:gd name="T92" fmla="*/ 20 w 34"/>
                <a:gd name="T93" fmla="*/ 24 h 46"/>
                <a:gd name="T94" fmla="*/ 20 w 34"/>
                <a:gd name="T95" fmla="*/ 24 h 46"/>
                <a:gd name="T96" fmla="*/ 22 w 34"/>
                <a:gd name="T97" fmla="*/ 26 h 46"/>
                <a:gd name="T98" fmla="*/ 22 w 34"/>
                <a:gd name="T99" fmla="*/ 32 h 46"/>
                <a:gd name="T100" fmla="*/ 20 w 34"/>
                <a:gd name="T101" fmla="*/ 34 h 46"/>
                <a:gd name="T102" fmla="*/ 14 w 34"/>
                <a:gd name="T103" fmla="*/ 36 h 46"/>
                <a:gd name="T104" fmla="*/ 10 w 34"/>
                <a:gd name="T105" fmla="*/ 40 h 46"/>
                <a:gd name="T106" fmla="*/ 8 w 34"/>
                <a:gd name="T107" fmla="*/ 38 h 46"/>
                <a:gd name="T108" fmla="*/ 8 w 34"/>
                <a:gd name="T109" fmla="*/ 34 h 46"/>
                <a:gd name="T110" fmla="*/ 8 w 34"/>
                <a:gd name="T111" fmla="*/ 32 h 46"/>
                <a:gd name="T112" fmla="*/ 6 w 34"/>
                <a:gd name="T113" fmla="*/ 26 h 46"/>
                <a:gd name="T114" fmla="*/ 4 w 34"/>
                <a:gd name="T115" fmla="*/ 20 h 46"/>
                <a:gd name="T116" fmla="*/ 2 w 34"/>
                <a:gd name="T117" fmla="*/ 14 h 46"/>
                <a:gd name="T118" fmla="*/ 0 w 34"/>
                <a:gd name="T119" fmla="*/ 6 h 46"/>
                <a:gd name="T120" fmla="*/ 6 w 34"/>
                <a:gd name="T121" fmla="*/ 4 h 46"/>
                <a:gd name="T122" fmla="*/ 12 w 34"/>
                <a:gd name="T123"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 h="46">
                  <a:moveTo>
                    <a:pt x="22" y="40"/>
                  </a:moveTo>
                  <a:lnTo>
                    <a:pt x="22" y="42"/>
                  </a:lnTo>
                  <a:lnTo>
                    <a:pt x="22" y="44"/>
                  </a:lnTo>
                  <a:lnTo>
                    <a:pt x="24" y="44"/>
                  </a:lnTo>
                  <a:lnTo>
                    <a:pt x="22" y="44"/>
                  </a:lnTo>
                  <a:lnTo>
                    <a:pt x="22" y="46"/>
                  </a:lnTo>
                  <a:lnTo>
                    <a:pt x="20" y="46"/>
                  </a:lnTo>
                  <a:lnTo>
                    <a:pt x="20" y="44"/>
                  </a:lnTo>
                  <a:lnTo>
                    <a:pt x="20" y="42"/>
                  </a:lnTo>
                  <a:lnTo>
                    <a:pt x="22" y="42"/>
                  </a:lnTo>
                  <a:lnTo>
                    <a:pt x="20" y="42"/>
                  </a:lnTo>
                  <a:lnTo>
                    <a:pt x="20" y="40"/>
                  </a:lnTo>
                  <a:lnTo>
                    <a:pt x="22" y="40"/>
                  </a:lnTo>
                  <a:close/>
                  <a:moveTo>
                    <a:pt x="24" y="26"/>
                  </a:moveTo>
                  <a:lnTo>
                    <a:pt x="22" y="26"/>
                  </a:lnTo>
                  <a:lnTo>
                    <a:pt x="24" y="26"/>
                  </a:lnTo>
                  <a:close/>
                  <a:moveTo>
                    <a:pt x="24" y="24"/>
                  </a:moveTo>
                  <a:lnTo>
                    <a:pt x="24" y="26"/>
                  </a:lnTo>
                  <a:lnTo>
                    <a:pt x="26" y="26"/>
                  </a:lnTo>
                  <a:lnTo>
                    <a:pt x="24" y="26"/>
                  </a:lnTo>
                  <a:lnTo>
                    <a:pt x="26" y="26"/>
                  </a:lnTo>
                  <a:lnTo>
                    <a:pt x="26" y="28"/>
                  </a:lnTo>
                  <a:lnTo>
                    <a:pt x="24" y="28"/>
                  </a:lnTo>
                  <a:lnTo>
                    <a:pt x="24" y="26"/>
                  </a:lnTo>
                  <a:lnTo>
                    <a:pt x="24" y="28"/>
                  </a:lnTo>
                  <a:lnTo>
                    <a:pt x="24" y="30"/>
                  </a:lnTo>
                  <a:lnTo>
                    <a:pt x="24" y="28"/>
                  </a:lnTo>
                  <a:lnTo>
                    <a:pt x="24" y="26"/>
                  </a:lnTo>
                  <a:lnTo>
                    <a:pt x="24" y="28"/>
                  </a:lnTo>
                  <a:lnTo>
                    <a:pt x="24" y="26"/>
                  </a:lnTo>
                  <a:lnTo>
                    <a:pt x="24" y="24"/>
                  </a:lnTo>
                  <a:lnTo>
                    <a:pt x="22" y="24"/>
                  </a:lnTo>
                  <a:lnTo>
                    <a:pt x="22" y="22"/>
                  </a:lnTo>
                  <a:lnTo>
                    <a:pt x="24" y="22"/>
                  </a:lnTo>
                  <a:lnTo>
                    <a:pt x="24" y="24"/>
                  </a:lnTo>
                  <a:close/>
                  <a:moveTo>
                    <a:pt x="20" y="24"/>
                  </a:moveTo>
                  <a:lnTo>
                    <a:pt x="20" y="22"/>
                  </a:lnTo>
                  <a:lnTo>
                    <a:pt x="20" y="24"/>
                  </a:lnTo>
                  <a:close/>
                  <a:moveTo>
                    <a:pt x="26" y="22"/>
                  </a:moveTo>
                  <a:lnTo>
                    <a:pt x="26" y="20"/>
                  </a:lnTo>
                  <a:lnTo>
                    <a:pt x="26" y="22"/>
                  </a:lnTo>
                  <a:close/>
                  <a:moveTo>
                    <a:pt x="22" y="22"/>
                  </a:moveTo>
                  <a:lnTo>
                    <a:pt x="22" y="20"/>
                  </a:lnTo>
                  <a:lnTo>
                    <a:pt x="22" y="22"/>
                  </a:lnTo>
                  <a:close/>
                  <a:moveTo>
                    <a:pt x="28" y="16"/>
                  </a:moveTo>
                  <a:lnTo>
                    <a:pt x="28" y="18"/>
                  </a:lnTo>
                  <a:lnTo>
                    <a:pt x="28" y="20"/>
                  </a:lnTo>
                  <a:lnTo>
                    <a:pt x="28" y="22"/>
                  </a:lnTo>
                  <a:lnTo>
                    <a:pt x="30" y="22"/>
                  </a:lnTo>
                  <a:lnTo>
                    <a:pt x="30" y="24"/>
                  </a:lnTo>
                  <a:lnTo>
                    <a:pt x="30" y="26"/>
                  </a:lnTo>
                  <a:lnTo>
                    <a:pt x="28" y="26"/>
                  </a:lnTo>
                  <a:lnTo>
                    <a:pt x="28" y="28"/>
                  </a:lnTo>
                  <a:lnTo>
                    <a:pt x="26" y="28"/>
                  </a:lnTo>
                  <a:lnTo>
                    <a:pt x="26" y="26"/>
                  </a:lnTo>
                  <a:lnTo>
                    <a:pt x="26" y="28"/>
                  </a:lnTo>
                  <a:lnTo>
                    <a:pt x="26" y="26"/>
                  </a:lnTo>
                  <a:lnTo>
                    <a:pt x="26" y="24"/>
                  </a:lnTo>
                  <a:lnTo>
                    <a:pt x="26" y="26"/>
                  </a:lnTo>
                  <a:lnTo>
                    <a:pt x="26" y="24"/>
                  </a:lnTo>
                  <a:lnTo>
                    <a:pt x="26" y="22"/>
                  </a:lnTo>
                  <a:lnTo>
                    <a:pt x="26" y="20"/>
                  </a:lnTo>
                  <a:lnTo>
                    <a:pt x="26" y="18"/>
                  </a:lnTo>
                  <a:lnTo>
                    <a:pt x="28" y="18"/>
                  </a:lnTo>
                  <a:lnTo>
                    <a:pt x="28" y="16"/>
                  </a:lnTo>
                  <a:close/>
                  <a:moveTo>
                    <a:pt x="22" y="18"/>
                  </a:moveTo>
                  <a:lnTo>
                    <a:pt x="24" y="18"/>
                  </a:lnTo>
                  <a:lnTo>
                    <a:pt x="22" y="18"/>
                  </a:lnTo>
                  <a:lnTo>
                    <a:pt x="24" y="18"/>
                  </a:lnTo>
                  <a:lnTo>
                    <a:pt x="24" y="20"/>
                  </a:lnTo>
                  <a:lnTo>
                    <a:pt x="26" y="20"/>
                  </a:lnTo>
                  <a:lnTo>
                    <a:pt x="24" y="20"/>
                  </a:lnTo>
                  <a:lnTo>
                    <a:pt x="24" y="22"/>
                  </a:lnTo>
                  <a:lnTo>
                    <a:pt x="24" y="20"/>
                  </a:lnTo>
                  <a:lnTo>
                    <a:pt x="22" y="20"/>
                  </a:lnTo>
                  <a:lnTo>
                    <a:pt x="22" y="18"/>
                  </a:lnTo>
                  <a:close/>
                  <a:moveTo>
                    <a:pt x="30" y="16"/>
                  </a:moveTo>
                  <a:lnTo>
                    <a:pt x="32" y="16"/>
                  </a:lnTo>
                  <a:lnTo>
                    <a:pt x="32" y="18"/>
                  </a:lnTo>
                  <a:lnTo>
                    <a:pt x="32" y="20"/>
                  </a:lnTo>
                  <a:lnTo>
                    <a:pt x="34" y="20"/>
                  </a:lnTo>
                  <a:lnTo>
                    <a:pt x="34" y="22"/>
                  </a:lnTo>
                  <a:lnTo>
                    <a:pt x="34" y="24"/>
                  </a:lnTo>
                  <a:lnTo>
                    <a:pt x="32" y="24"/>
                  </a:lnTo>
                  <a:lnTo>
                    <a:pt x="32" y="26"/>
                  </a:lnTo>
                  <a:lnTo>
                    <a:pt x="32" y="24"/>
                  </a:lnTo>
                  <a:lnTo>
                    <a:pt x="30" y="24"/>
                  </a:lnTo>
                  <a:lnTo>
                    <a:pt x="30" y="22"/>
                  </a:lnTo>
                  <a:lnTo>
                    <a:pt x="30" y="20"/>
                  </a:lnTo>
                  <a:lnTo>
                    <a:pt x="30" y="22"/>
                  </a:lnTo>
                  <a:lnTo>
                    <a:pt x="30" y="20"/>
                  </a:lnTo>
                  <a:lnTo>
                    <a:pt x="28" y="20"/>
                  </a:lnTo>
                  <a:lnTo>
                    <a:pt x="30" y="20"/>
                  </a:lnTo>
                  <a:lnTo>
                    <a:pt x="28" y="20"/>
                  </a:lnTo>
                  <a:lnTo>
                    <a:pt x="30" y="20"/>
                  </a:lnTo>
                  <a:lnTo>
                    <a:pt x="30" y="18"/>
                  </a:lnTo>
                  <a:lnTo>
                    <a:pt x="28" y="18"/>
                  </a:lnTo>
                  <a:lnTo>
                    <a:pt x="28" y="16"/>
                  </a:lnTo>
                  <a:lnTo>
                    <a:pt x="28" y="18"/>
                  </a:lnTo>
                  <a:lnTo>
                    <a:pt x="28" y="16"/>
                  </a:lnTo>
                  <a:lnTo>
                    <a:pt x="28" y="14"/>
                  </a:lnTo>
                  <a:lnTo>
                    <a:pt x="28" y="16"/>
                  </a:lnTo>
                  <a:lnTo>
                    <a:pt x="30" y="16"/>
                  </a:lnTo>
                  <a:lnTo>
                    <a:pt x="30" y="14"/>
                  </a:lnTo>
                  <a:lnTo>
                    <a:pt x="30" y="16"/>
                  </a:lnTo>
                  <a:close/>
                  <a:moveTo>
                    <a:pt x="24" y="12"/>
                  </a:moveTo>
                  <a:lnTo>
                    <a:pt x="26" y="12"/>
                  </a:lnTo>
                  <a:lnTo>
                    <a:pt x="26" y="14"/>
                  </a:lnTo>
                  <a:lnTo>
                    <a:pt x="24" y="14"/>
                  </a:lnTo>
                  <a:lnTo>
                    <a:pt x="24" y="12"/>
                  </a:lnTo>
                  <a:lnTo>
                    <a:pt x="24" y="14"/>
                  </a:lnTo>
                  <a:lnTo>
                    <a:pt x="26" y="14"/>
                  </a:lnTo>
                  <a:lnTo>
                    <a:pt x="26" y="16"/>
                  </a:lnTo>
                  <a:lnTo>
                    <a:pt x="26" y="18"/>
                  </a:lnTo>
                  <a:lnTo>
                    <a:pt x="26" y="16"/>
                  </a:lnTo>
                  <a:lnTo>
                    <a:pt x="24" y="16"/>
                  </a:lnTo>
                  <a:lnTo>
                    <a:pt x="24" y="18"/>
                  </a:lnTo>
                  <a:lnTo>
                    <a:pt x="24" y="16"/>
                  </a:lnTo>
                  <a:lnTo>
                    <a:pt x="24" y="14"/>
                  </a:lnTo>
                  <a:lnTo>
                    <a:pt x="24" y="12"/>
                  </a:lnTo>
                  <a:lnTo>
                    <a:pt x="24" y="14"/>
                  </a:lnTo>
                  <a:lnTo>
                    <a:pt x="24" y="12"/>
                  </a:lnTo>
                  <a:close/>
                  <a:moveTo>
                    <a:pt x="22" y="12"/>
                  </a:moveTo>
                  <a:lnTo>
                    <a:pt x="24" y="12"/>
                  </a:lnTo>
                  <a:lnTo>
                    <a:pt x="24" y="14"/>
                  </a:lnTo>
                  <a:lnTo>
                    <a:pt x="24" y="12"/>
                  </a:lnTo>
                  <a:lnTo>
                    <a:pt x="22" y="12"/>
                  </a:lnTo>
                  <a:close/>
                  <a:moveTo>
                    <a:pt x="14" y="0"/>
                  </a:moveTo>
                  <a:lnTo>
                    <a:pt x="16" y="0"/>
                  </a:lnTo>
                  <a:lnTo>
                    <a:pt x="16" y="2"/>
                  </a:lnTo>
                  <a:lnTo>
                    <a:pt x="16" y="4"/>
                  </a:lnTo>
                  <a:lnTo>
                    <a:pt x="16" y="6"/>
                  </a:lnTo>
                  <a:lnTo>
                    <a:pt x="18" y="6"/>
                  </a:lnTo>
                  <a:lnTo>
                    <a:pt x="20" y="6"/>
                  </a:lnTo>
                  <a:lnTo>
                    <a:pt x="20" y="8"/>
                  </a:lnTo>
                  <a:lnTo>
                    <a:pt x="20" y="10"/>
                  </a:lnTo>
                  <a:lnTo>
                    <a:pt x="22" y="12"/>
                  </a:lnTo>
                  <a:lnTo>
                    <a:pt x="24" y="14"/>
                  </a:lnTo>
                  <a:lnTo>
                    <a:pt x="22" y="14"/>
                  </a:lnTo>
                  <a:lnTo>
                    <a:pt x="20" y="14"/>
                  </a:lnTo>
                  <a:lnTo>
                    <a:pt x="20" y="12"/>
                  </a:lnTo>
                  <a:lnTo>
                    <a:pt x="20" y="14"/>
                  </a:lnTo>
                  <a:lnTo>
                    <a:pt x="20" y="12"/>
                  </a:lnTo>
                  <a:lnTo>
                    <a:pt x="18" y="12"/>
                  </a:lnTo>
                  <a:lnTo>
                    <a:pt x="18" y="10"/>
                  </a:lnTo>
                  <a:lnTo>
                    <a:pt x="18" y="8"/>
                  </a:lnTo>
                  <a:lnTo>
                    <a:pt x="18" y="10"/>
                  </a:lnTo>
                  <a:lnTo>
                    <a:pt x="18" y="12"/>
                  </a:lnTo>
                  <a:lnTo>
                    <a:pt x="18" y="10"/>
                  </a:lnTo>
                  <a:lnTo>
                    <a:pt x="18" y="12"/>
                  </a:lnTo>
                  <a:lnTo>
                    <a:pt x="18" y="10"/>
                  </a:lnTo>
                  <a:lnTo>
                    <a:pt x="18" y="12"/>
                  </a:lnTo>
                  <a:lnTo>
                    <a:pt x="20" y="12"/>
                  </a:lnTo>
                  <a:lnTo>
                    <a:pt x="18" y="12"/>
                  </a:lnTo>
                  <a:lnTo>
                    <a:pt x="20" y="12"/>
                  </a:lnTo>
                  <a:lnTo>
                    <a:pt x="20" y="14"/>
                  </a:lnTo>
                  <a:lnTo>
                    <a:pt x="22" y="14"/>
                  </a:lnTo>
                  <a:lnTo>
                    <a:pt x="20" y="16"/>
                  </a:lnTo>
                  <a:lnTo>
                    <a:pt x="20" y="14"/>
                  </a:lnTo>
                  <a:lnTo>
                    <a:pt x="20" y="16"/>
                  </a:lnTo>
                  <a:lnTo>
                    <a:pt x="22" y="16"/>
                  </a:lnTo>
                  <a:lnTo>
                    <a:pt x="22" y="18"/>
                  </a:lnTo>
                  <a:lnTo>
                    <a:pt x="20" y="18"/>
                  </a:lnTo>
                  <a:lnTo>
                    <a:pt x="20" y="16"/>
                  </a:lnTo>
                  <a:lnTo>
                    <a:pt x="20" y="18"/>
                  </a:lnTo>
                  <a:lnTo>
                    <a:pt x="20" y="16"/>
                  </a:lnTo>
                  <a:lnTo>
                    <a:pt x="18" y="16"/>
                  </a:lnTo>
                  <a:lnTo>
                    <a:pt x="20" y="16"/>
                  </a:lnTo>
                  <a:lnTo>
                    <a:pt x="20" y="18"/>
                  </a:lnTo>
                  <a:lnTo>
                    <a:pt x="20" y="16"/>
                  </a:lnTo>
                  <a:lnTo>
                    <a:pt x="20" y="18"/>
                  </a:lnTo>
                  <a:lnTo>
                    <a:pt x="18" y="18"/>
                  </a:lnTo>
                  <a:lnTo>
                    <a:pt x="18" y="20"/>
                  </a:lnTo>
                  <a:lnTo>
                    <a:pt x="18" y="18"/>
                  </a:lnTo>
                  <a:lnTo>
                    <a:pt x="20" y="18"/>
                  </a:lnTo>
                  <a:lnTo>
                    <a:pt x="20" y="20"/>
                  </a:lnTo>
                  <a:lnTo>
                    <a:pt x="20" y="18"/>
                  </a:lnTo>
                  <a:lnTo>
                    <a:pt x="20" y="20"/>
                  </a:lnTo>
                  <a:lnTo>
                    <a:pt x="22" y="20"/>
                  </a:lnTo>
                  <a:lnTo>
                    <a:pt x="20" y="20"/>
                  </a:lnTo>
                  <a:lnTo>
                    <a:pt x="22" y="20"/>
                  </a:lnTo>
                  <a:lnTo>
                    <a:pt x="20" y="20"/>
                  </a:lnTo>
                  <a:lnTo>
                    <a:pt x="20" y="22"/>
                  </a:lnTo>
                  <a:lnTo>
                    <a:pt x="22" y="22"/>
                  </a:lnTo>
                  <a:lnTo>
                    <a:pt x="20" y="22"/>
                  </a:lnTo>
                  <a:lnTo>
                    <a:pt x="20" y="24"/>
                  </a:lnTo>
                  <a:lnTo>
                    <a:pt x="20" y="22"/>
                  </a:lnTo>
                  <a:lnTo>
                    <a:pt x="20" y="24"/>
                  </a:lnTo>
                  <a:lnTo>
                    <a:pt x="20" y="22"/>
                  </a:lnTo>
                  <a:lnTo>
                    <a:pt x="20" y="24"/>
                  </a:lnTo>
                  <a:lnTo>
                    <a:pt x="22" y="24"/>
                  </a:lnTo>
                  <a:lnTo>
                    <a:pt x="20" y="24"/>
                  </a:lnTo>
                  <a:lnTo>
                    <a:pt x="22" y="24"/>
                  </a:lnTo>
                  <a:lnTo>
                    <a:pt x="20" y="24"/>
                  </a:lnTo>
                  <a:lnTo>
                    <a:pt x="22" y="24"/>
                  </a:lnTo>
                  <a:lnTo>
                    <a:pt x="22" y="26"/>
                  </a:lnTo>
                  <a:lnTo>
                    <a:pt x="22" y="28"/>
                  </a:lnTo>
                  <a:lnTo>
                    <a:pt x="22" y="30"/>
                  </a:lnTo>
                  <a:lnTo>
                    <a:pt x="22" y="32"/>
                  </a:lnTo>
                  <a:lnTo>
                    <a:pt x="22" y="32"/>
                  </a:lnTo>
                  <a:lnTo>
                    <a:pt x="20" y="32"/>
                  </a:lnTo>
                  <a:lnTo>
                    <a:pt x="20" y="34"/>
                  </a:lnTo>
                  <a:lnTo>
                    <a:pt x="20" y="32"/>
                  </a:lnTo>
                  <a:lnTo>
                    <a:pt x="20" y="34"/>
                  </a:lnTo>
                  <a:lnTo>
                    <a:pt x="18" y="34"/>
                  </a:lnTo>
                  <a:lnTo>
                    <a:pt x="16" y="34"/>
                  </a:lnTo>
                  <a:lnTo>
                    <a:pt x="16" y="36"/>
                  </a:lnTo>
                  <a:lnTo>
                    <a:pt x="14" y="36"/>
                  </a:lnTo>
                  <a:lnTo>
                    <a:pt x="14" y="38"/>
                  </a:lnTo>
                  <a:lnTo>
                    <a:pt x="12" y="38"/>
                  </a:lnTo>
                  <a:lnTo>
                    <a:pt x="10" y="38"/>
                  </a:lnTo>
                  <a:lnTo>
                    <a:pt x="10" y="40"/>
                  </a:lnTo>
                  <a:lnTo>
                    <a:pt x="8" y="40"/>
                  </a:lnTo>
                  <a:lnTo>
                    <a:pt x="6" y="40"/>
                  </a:lnTo>
                  <a:lnTo>
                    <a:pt x="8" y="40"/>
                  </a:lnTo>
                  <a:lnTo>
                    <a:pt x="8" y="38"/>
                  </a:lnTo>
                  <a:lnTo>
                    <a:pt x="10" y="38"/>
                  </a:lnTo>
                  <a:lnTo>
                    <a:pt x="8" y="38"/>
                  </a:lnTo>
                  <a:lnTo>
                    <a:pt x="8" y="36"/>
                  </a:lnTo>
                  <a:lnTo>
                    <a:pt x="8" y="34"/>
                  </a:lnTo>
                  <a:lnTo>
                    <a:pt x="10" y="34"/>
                  </a:lnTo>
                  <a:lnTo>
                    <a:pt x="8" y="34"/>
                  </a:lnTo>
                  <a:lnTo>
                    <a:pt x="8" y="32"/>
                  </a:lnTo>
                  <a:lnTo>
                    <a:pt x="8" y="32"/>
                  </a:lnTo>
                  <a:lnTo>
                    <a:pt x="8" y="30"/>
                  </a:lnTo>
                  <a:lnTo>
                    <a:pt x="8" y="28"/>
                  </a:lnTo>
                  <a:lnTo>
                    <a:pt x="6" y="28"/>
                  </a:lnTo>
                  <a:lnTo>
                    <a:pt x="6" y="26"/>
                  </a:lnTo>
                  <a:lnTo>
                    <a:pt x="6" y="24"/>
                  </a:lnTo>
                  <a:lnTo>
                    <a:pt x="6" y="22"/>
                  </a:lnTo>
                  <a:lnTo>
                    <a:pt x="4" y="22"/>
                  </a:lnTo>
                  <a:lnTo>
                    <a:pt x="4" y="20"/>
                  </a:lnTo>
                  <a:lnTo>
                    <a:pt x="4" y="18"/>
                  </a:lnTo>
                  <a:lnTo>
                    <a:pt x="4" y="16"/>
                  </a:lnTo>
                  <a:lnTo>
                    <a:pt x="2" y="16"/>
                  </a:lnTo>
                  <a:lnTo>
                    <a:pt x="2" y="14"/>
                  </a:lnTo>
                  <a:lnTo>
                    <a:pt x="2" y="12"/>
                  </a:lnTo>
                  <a:lnTo>
                    <a:pt x="0" y="10"/>
                  </a:lnTo>
                  <a:lnTo>
                    <a:pt x="0" y="8"/>
                  </a:lnTo>
                  <a:lnTo>
                    <a:pt x="0" y="6"/>
                  </a:lnTo>
                  <a:lnTo>
                    <a:pt x="0" y="4"/>
                  </a:lnTo>
                  <a:lnTo>
                    <a:pt x="2" y="4"/>
                  </a:lnTo>
                  <a:lnTo>
                    <a:pt x="4" y="4"/>
                  </a:lnTo>
                  <a:lnTo>
                    <a:pt x="6" y="4"/>
                  </a:lnTo>
                  <a:lnTo>
                    <a:pt x="6" y="2"/>
                  </a:lnTo>
                  <a:lnTo>
                    <a:pt x="8" y="2"/>
                  </a:lnTo>
                  <a:lnTo>
                    <a:pt x="10" y="2"/>
                  </a:lnTo>
                  <a:lnTo>
                    <a:pt x="12" y="2"/>
                  </a:lnTo>
                  <a:lnTo>
                    <a:pt x="12" y="0"/>
                  </a:lnTo>
                  <a:lnTo>
                    <a:pt x="14" y="0"/>
                  </a:lnTo>
                  <a:close/>
                </a:path>
              </a:pathLst>
            </a:custGeom>
            <a:solidFill>
              <a:srgbClr val="C1C5C7"/>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45" name="Freeform 1153">
              <a:extLst>
                <a:ext uri="{FF2B5EF4-FFF2-40B4-BE49-F238E27FC236}">
                  <a16:creationId xmlns:a16="http://schemas.microsoft.com/office/drawing/2014/main" id="{C46259CA-594A-62A3-32C2-EA85AEDD6259}"/>
                </a:ext>
              </a:extLst>
            </p:cNvPr>
            <p:cNvSpPr>
              <a:spLocks noEditPoints="1"/>
            </p:cNvSpPr>
            <p:nvPr/>
          </p:nvSpPr>
          <p:spPr bwMode="auto">
            <a:xfrm rot="21201035">
              <a:off x="5931608" y="3179947"/>
              <a:ext cx="19811" cy="14946"/>
            </a:xfrm>
            <a:custGeom>
              <a:avLst/>
              <a:gdLst>
                <a:gd name="T0" fmla="*/ 6 w 10"/>
                <a:gd name="T1" fmla="*/ 8 h 8"/>
                <a:gd name="T2" fmla="*/ 6 w 10"/>
                <a:gd name="T3" fmla="*/ 6 h 8"/>
                <a:gd name="T4" fmla="*/ 6 w 10"/>
                <a:gd name="T5" fmla="*/ 8 h 8"/>
                <a:gd name="T6" fmla="*/ 6 w 10"/>
                <a:gd name="T7" fmla="*/ 8 h 8"/>
                <a:gd name="T8" fmla="*/ 4 w 10"/>
                <a:gd name="T9" fmla="*/ 4 h 8"/>
                <a:gd name="T10" fmla="*/ 4 w 10"/>
                <a:gd name="T11" fmla="*/ 4 h 8"/>
                <a:gd name="T12" fmla="*/ 10 w 10"/>
                <a:gd name="T13" fmla="*/ 2 h 8"/>
                <a:gd name="T14" fmla="*/ 10 w 10"/>
                <a:gd name="T15" fmla="*/ 4 h 8"/>
                <a:gd name="T16" fmla="*/ 8 w 10"/>
                <a:gd name="T17" fmla="*/ 6 h 8"/>
                <a:gd name="T18" fmla="*/ 8 w 10"/>
                <a:gd name="T19" fmla="*/ 6 h 8"/>
                <a:gd name="T20" fmla="*/ 6 w 10"/>
                <a:gd name="T21" fmla="*/ 6 h 8"/>
                <a:gd name="T22" fmla="*/ 6 w 10"/>
                <a:gd name="T23" fmla="*/ 6 h 8"/>
                <a:gd name="T24" fmla="*/ 4 w 10"/>
                <a:gd name="T25" fmla="*/ 6 h 8"/>
                <a:gd name="T26" fmla="*/ 4 w 10"/>
                <a:gd name="T27" fmla="*/ 4 h 8"/>
                <a:gd name="T28" fmla="*/ 4 w 10"/>
                <a:gd name="T29" fmla="*/ 6 h 8"/>
                <a:gd name="T30" fmla="*/ 4 w 10"/>
                <a:gd name="T31" fmla="*/ 4 h 8"/>
                <a:gd name="T32" fmla="*/ 2 w 10"/>
                <a:gd name="T33" fmla="*/ 4 h 8"/>
                <a:gd name="T34" fmla="*/ 0 w 10"/>
                <a:gd name="T35" fmla="*/ 4 h 8"/>
                <a:gd name="T36" fmla="*/ 0 w 10"/>
                <a:gd name="T37" fmla="*/ 2 h 8"/>
                <a:gd name="T38" fmla="*/ 2 w 10"/>
                <a:gd name="T39" fmla="*/ 2 h 8"/>
                <a:gd name="T40" fmla="*/ 2 w 10"/>
                <a:gd name="T41" fmla="*/ 0 h 8"/>
                <a:gd name="T42" fmla="*/ 4 w 10"/>
                <a:gd name="T43" fmla="*/ 0 h 8"/>
                <a:gd name="T44" fmla="*/ 6 w 10"/>
                <a:gd name="T45" fmla="*/ 0 h 8"/>
                <a:gd name="T46" fmla="*/ 6 w 10"/>
                <a:gd name="T47" fmla="*/ 2 h 8"/>
                <a:gd name="T48" fmla="*/ 8 w 10"/>
                <a:gd name="T49" fmla="*/ 2 h 8"/>
                <a:gd name="T50" fmla="*/ 10 w 10"/>
                <a:gd name="T51" fmla="*/ 2 h 8"/>
                <a:gd name="T52" fmla="*/ 10 w 10"/>
                <a:gd name="T5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8">
                  <a:moveTo>
                    <a:pt x="6" y="8"/>
                  </a:moveTo>
                  <a:lnTo>
                    <a:pt x="6" y="6"/>
                  </a:lnTo>
                  <a:lnTo>
                    <a:pt x="6" y="8"/>
                  </a:lnTo>
                  <a:lnTo>
                    <a:pt x="6" y="8"/>
                  </a:lnTo>
                  <a:close/>
                  <a:moveTo>
                    <a:pt x="4" y="4"/>
                  </a:moveTo>
                  <a:lnTo>
                    <a:pt x="4" y="4"/>
                  </a:lnTo>
                  <a:close/>
                  <a:moveTo>
                    <a:pt x="10" y="2"/>
                  </a:moveTo>
                  <a:lnTo>
                    <a:pt x="10" y="4"/>
                  </a:lnTo>
                  <a:lnTo>
                    <a:pt x="8" y="6"/>
                  </a:lnTo>
                  <a:lnTo>
                    <a:pt x="8" y="6"/>
                  </a:lnTo>
                  <a:lnTo>
                    <a:pt x="6" y="6"/>
                  </a:lnTo>
                  <a:lnTo>
                    <a:pt x="6" y="6"/>
                  </a:lnTo>
                  <a:lnTo>
                    <a:pt x="4" y="6"/>
                  </a:lnTo>
                  <a:lnTo>
                    <a:pt x="4" y="4"/>
                  </a:lnTo>
                  <a:lnTo>
                    <a:pt x="4" y="6"/>
                  </a:lnTo>
                  <a:lnTo>
                    <a:pt x="4" y="4"/>
                  </a:lnTo>
                  <a:lnTo>
                    <a:pt x="2" y="4"/>
                  </a:lnTo>
                  <a:lnTo>
                    <a:pt x="0" y="4"/>
                  </a:lnTo>
                  <a:lnTo>
                    <a:pt x="0" y="2"/>
                  </a:lnTo>
                  <a:lnTo>
                    <a:pt x="2" y="2"/>
                  </a:lnTo>
                  <a:lnTo>
                    <a:pt x="2" y="0"/>
                  </a:lnTo>
                  <a:lnTo>
                    <a:pt x="4" y="0"/>
                  </a:lnTo>
                  <a:lnTo>
                    <a:pt x="6" y="0"/>
                  </a:lnTo>
                  <a:lnTo>
                    <a:pt x="6" y="2"/>
                  </a:lnTo>
                  <a:lnTo>
                    <a:pt x="8" y="2"/>
                  </a:lnTo>
                  <a:lnTo>
                    <a:pt x="10" y="2"/>
                  </a:lnTo>
                  <a:lnTo>
                    <a:pt x="10" y="2"/>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46" name="Freeform 1154">
              <a:extLst>
                <a:ext uri="{FF2B5EF4-FFF2-40B4-BE49-F238E27FC236}">
                  <a16:creationId xmlns:a16="http://schemas.microsoft.com/office/drawing/2014/main" id="{A18F5CF3-06FC-3EF5-2979-7DBC9BDF6EE4}"/>
                </a:ext>
              </a:extLst>
            </p:cNvPr>
            <p:cNvSpPr>
              <a:spLocks noEditPoints="1"/>
            </p:cNvSpPr>
            <p:nvPr/>
          </p:nvSpPr>
          <p:spPr bwMode="auto">
            <a:xfrm rot="21201035">
              <a:off x="5931608" y="3179947"/>
              <a:ext cx="19811" cy="14946"/>
            </a:xfrm>
            <a:custGeom>
              <a:avLst/>
              <a:gdLst>
                <a:gd name="T0" fmla="*/ 6 w 10"/>
                <a:gd name="T1" fmla="*/ 8 h 8"/>
                <a:gd name="T2" fmla="*/ 6 w 10"/>
                <a:gd name="T3" fmla="*/ 6 h 8"/>
                <a:gd name="T4" fmla="*/ 6 w 10"/>
                <a:gd name="T5" fmla="*/ 8 h 8"/>
                <a:gd name="T6" fmla="*/ 6 w 10"/>
                <a:gd name="T7" fmla="*/ 8 h 8"/>
                <a:gd name="T8" fmla="*/ 4 w 10"/>
                <a:gd name="T9" fmla="*/ 4 h 8"/>
                <a:gd name="T10" fmla="*/ 4 w 10"/>
                <a:gd name="T11" fmla="*/ 4 h 8"/>
                <a:gd name="T12" fmla="*/ 10 w 10"/>
                <a:gd name="T13" fmla="*/ 2 h 8"/>
                <a:gd name="T14" fmla="*/ 10 w 10"/>
                <a:gd name="T15" fmla="*/ 4 h 8"/>
                <a:gd name="T16" fmla="*/ 8 w 10"/>
                <a:gd name="T17" fmla="*/ 6 h 8"/>
                <a:gd name="T18" fmla="*/ 8 w 10"/>
                <a:gd name="T19" fmla="*/ 6 h 8"/>
                <a:gd name="T20" fmla="*/ 6 w 10"/>
                <a:gd name="T21" fmla="*/ 6 h 8"/>
                <a:gd name="T22" fmla="*/ 6 w 10"/>
                <a:gd name="T23" fmla="*/ 6 h 8"/>
                <a:gd name="T24" fmla="*/ 4 w 10"/>
                <a:gd name="T25" fmla="*/ 6 h 8"/>
                <a:gd name="T26" fmla="*/ 4 w 10"/>
                <a:gd name="T27" fmla="*/ 4 h 8"/>
                <a:gd name="T28" fmla="*/ 4 w 10"/>
                <a:gd name="T29" fmla="*/ 6 h 8"/>
                <a:gd name="T30" fmla="*/ 4 w 10"/>
                <a:gd name="T31" fmla="*/ 4 h 8"/>
                <a:gd name="T32" fmla="*/ 2 w 10"/>
                <a:gd name="T33" fmla="*/ 4 h 8"/>
                <a:gd name="T34" fmla="*/ 0 w 10"/>
                <a:gd name="T35" fmla="*/ 4 h 8"/>
                <a:gd name="T36" fmla="*/ 0 w 10"/>
                <a:gd name="T37" fmla="*/ 2 h 8"/>
                <a:gd name="T38" fmla="*/ 2 w 10"/>
                <a:gd name="T39" fmla="*/ 2 h 8"/>
                <a:gd name="T40" fmla="*/ 2 w 10"/>
                <a:gd name="T41" fmla="*/ 0 h 8"/>
                <a:gd name="T42" fmla="*/ 4 w 10"/>
                <a:gd name="T43" fmla="*/ 0 h 8"/>
                <a:gd name="T44" fmla="*/ 6 w 10"/>
                <a:gd name="T45" fmla="*/ 0 h 8"/>
                <a:gd name="T46" fmla="*/ 6 w 10"/>
                <a:gd name="T47" fmla="*/ 2 h 8"/>
                <a:gd name="T48" fmla="*/ 8 w 10"/>
                <a:gd name="T49" fmla="*/ 2 h 8"/>
                <a:gd name="T50" fmla="*/ 10 w 10"/>
                <a:gd name="T51" fmla="*/ 2 h 8"/>
                <a:gd name="T52" fmla="*/ 10 w 10"/>
                <a:gd name="T5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8">
                  <a:moveTo>
                    <a:pt x="6" y="8"/>
                  </a:moveTo>
                  <a:lnTo>
                    <a:pt x="6" y="6"/>
                  </a:lnTo>
                  <a:lnTo>
                    <a:pt x="6" y="8"/>
                  </a:lnTo>
                  <a:lnTo>
                    <a:pt x="6" y="8"/>
                  </a:lnTo>
                  <a:moveTo>
                    <a:pt x="4" y="4"/>
                  </a:moveTo>
                  <a:lnTo>
                    <a:pt x="4" y="4"/>
                  </a:lnTo>
                  <a:moveTo>
                    <a:pt x="10" y="2"/>
                  </a:moveTo>
                  <a:lnTo>
                    <a:pt x="10" y="4"/>
                  </a:lnTo>
                  <a:lnTo>
                    <a:pt x="8" y="6"/>
                  </a:lnTo>
                  <a:lnTo>
                    <a:pt x="8" y="6"/>
                  </a:lnTo>
                  <a:lnTo>
                    <a:pt x="6" y="6"/>
                  </a:lnTo>
                  <a:lnTo>
                    <a:pt x="6" y="6"/>
                  </a:lnTo>
                  <a:lnTo>
                    <a:pt x="4" y="6"/>
                  </a:lnTo>
                  <a:lnTo>
                    <a:pt x="4" y="4"/>
                  </a:lnTo>
                  <a:lnTo>
                    <a:pt x="4" y="6"/>
                  </a:lnTo>
                  <a:lnTo>
                    <a:pt x="4" y="4"/>
                  </a:lnTo>
                  <a:lnTo>
                    <a:pt x="2" y="4"/>
                  </a:lnTo>
                  <a:lnTo>
                    <a:pt x="0" y="4"/>
                  </a:lnTo>
                  <a:lnTo>
                    <a:pt x="0" y="2"/>
                  </a:lnTo>
                  <a:lnTo>
                    <a:pt x="2" y="2"/>
                  </a:lnTo>
                  <a:lnTo>
                    <a:pt x="2" y="0"/>
                  </a:lnTo>
                  <a:lnTo>
                    <a:pt x="4" y="0"/>
                  </a:lnTo>
                  <a:lnTo>
                    <a:pt x="6" y="0"/>
                  </a:lnTo>
                  <a:lnTo>
                    <a:pt x="6" y="2"/>
                  </a:lnTo>
                  <a:lnTo>
                    <a:pt x="8" y="2"/>
                  </a:lnTo>
                  <a:lnTo>
                    <a:pt x="10" y="2"/>
                  </a:lnTo>
                  <a:lnTo>
                    <a:pt x="10" y="2"/>
                  </a:lnTo>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48" name="Freeform 1879">
              <a:extLst>
                <a:ext uri="{FF2B5EF4-FFF2-40B4-BE49-F238E27FC236}">
                  <a16:creationId xmlns:a16="http://schemas.microsoft.com/office/drawing/2014/main" id="{6E98DA66-2AE8-CAB7-8CD1-36D292328699}"/>
                </a:ext>
              </a:extLst>
            </p:cNvPr>
            <p:cNvSpPr>
              <a:spLocks noEditPoints="1"/>
            </p:cNvSpPr>
            <p:nvPr/>
          </p:nvSpPr>
          <p:spPr bwMode="auto">
            <a:xfrm rot="21201035">
              <a:off x="4416305" y="1681797"/>
              <a:ext cx="1469329" cy="1399218"/>
            </a:xfrm>
            <a:custGeom>
              <a:avLst/>
              <a:gdLst>
                <a:gd name="T0" fmla="*/ 426 w 920"/>
                <a:gd name="T1" fmla="*/ 84 h 929"/>
                <a:gd name="T2" fmla="*/ 495 w 920"/>
                <a:gd name="T3" fmla="*/ 202 h 929"/>
                <a:gd name="T4" fmla="*/ 609 w 920"/>
                <a:gd name="T5" fmla="*/ 299 h 929"/>
                <a:gd name="T6" fmla="*/ 703 w 920"/>
                <a:gd name="T7" fmla="*/ 593 h 929"/>
                <a:gd name="T8" fmla="*/ 885 w 920"/>
                <a:gd name="T9" fmla="*/ 605 h 929"/>
                <a:gd name="T10" fmla="*/ 866 w 920"/>
                <a:gd name="T11" fmla="*/ 685 h 929"/>
                <a:gd name="T12" fmla="*/ 816 w 920"/>
                <a:gd name="T13" fmla="*/ 718 h 929"/>
                <a:gd name="T14" fmla="*/ 714 w 920"/>
                <a:gd name="T15" fmla="*/ 779 h 929"/>
                <a:gd name="T16" fmla="*/ 724 w 920"/>
                <a:gd name="T17" fmla="*/ 826 h 929"/>
                <a:gd name="T18" fmla="*/ 670 w 920"/>
                <a:gd name="T19" fmla="*/ 854 h 929"/>
                <a:gd name="T20" fmla="*/ 559 w 920"/>
                <a:gd name="T21" fmla="*/ 893 h 929"/>
                <a:gd name="T22" fmla="*/ 603 w 920"/>
                <a:gd name="T23" fmla="*/ 768 h 929"/>
                <a:gd name="T24" fmla="*/ 616 w 920"/>
                <a:gd name="T25" fmla="*/ 707 h 929"/>
                <a:gd name="T26" fmla="*/ 686 w 920"/>
                <a:gd name="T27" fmla="*/ 710 h 929"/>
                <a:gd name="T28" fmla="*/ 668 w 920"/>
                <a:gd name="T29" fmla="*/ 691 h 929"/>
                <a:gd name="T30" fmla="*/ 649 w 920"/>
                <a:gd name="T31" fmla="*/ 662 h 929"/>
                <a:gd name="T32" fmla="*/ 609 w 920"/>
                <a:gd name="T33" fmla="*/ 645 h 929"/>
                <a:gd name="T34" fmla="*/ 561 w 920"/>
                <a:gd name="T35" fmla="*/ 641 h 929"/>
                <a:gd name="T36" fmla="*/ 459 w 920"/>
                <a:gd name="T37" fmla="*/ 634 h 929"/>
                <a:gd name="T38" fmla="*/ 397 w 920"/>
                <a:gd name="T39" fmla="*/ 547 h 929"/>
                <a:gd name="T40" fmla="*/ 317 w 920"/>
                <a:gd name="T41" fmla="*/ 497 h 929"/>
                <a:gd name="T42" fmla="*/ 284 w 920"/>
                <a:gd name="T43" fmla="*/ 505 h 929"/>
                <a:gd name="T44" fmla="*/ 198 w 920"/>
                <a:gd name="T45" fmla="*/ 549 h 929"/>
                <a:gd name="T46" fmla="*/ 56 w 920"/>
                <a:gd name="T47" fmla="*/ 518 h 929"/>
                <a:gd name="T48" fmla="*/ 46 w 920"/>
                <a:gd name="T49" fmla="*/ 480 h 929"/>
                <a:gd name="T50" fmla="*/ 31 w 920"/>
                <a:gd name="T51" fmla="*/ 461 h 929"/>
                <a:gd name="T52" fmla="*/ 40 w 920"/>
                <a:gd name="T53" fmla="*/ 461 h 929"/>
                <a:gd name="T54" fmla="*/ 25 w 920"/>
                <a:gd name="T55" fmla="*/ 430 h 929"/>
                <a:gd name="T56" fmla="*/ 23 w 920"/>
                <a:gd name="T57" fmla="*/ 443 h 929"/>
                <a:gd name="T58" fmla="*/ 23 w 920"/>
                <a:gd name="T59" fmla="*/ 240 h 929"/>
                <a:gd name="T60" fmla="*/ 586 w 920"/>
                <a:gd name="T61" fmla="*/ 659 h 929"/>
                <a:gd name="T62" fmla="*/ 526 w 920"/>
                <a:gd name="T63" fmla="*/ 659 h 929"/>
                <a:gd name="T64" fmla="*/ 820 w 920"/>
                <a:gd name="T65" fmla="*/ 739 h 929"/>
                <a:gd name="T66" fmla="*/ 490 w 920"/>
                <a:gd name="T67" fmla="*/ 655 h 929"/>
                <a:gd name="T68" fmla="*/ 17 w 920"/>
                <a:gd name="T69" fmla="*/ 451 h 929"/>
                <a:gd name="T70" fmla="*/ 847 w 920"/>
                <a:gd name="T71" fmla="*/ 716 h 929"/>
                <a:gd name="T72" fmla="*/ 543 w 920"/>
                <a:gd name="T73" fmla="*/ 657 h 929"/>
                <a:gd name="T74" fmla="*/ 603 w 920"/>
                <a:gd name="T75" fmla="*/ 643 h 929"/>
                <a:gd name="T76" fmla="*/ 2 w 920"/>
                <a:gd name="T77" fmla="*/ 455 h 929"/>
                <a:gd name="T78" fmla="*/ 668 w 920"/>
                <a:gd name="T79" fmla="*/ 687 h 929"/>
                <a:gd name="T80" fmla="*/ 647 w 920"/>
                <a:gd name="T81" fmla="*/ 666 h 929"/>
                <a:gd name="T82" fmla="*/ 590 w 920"/>
                <a:gd name="T83" fmla="*/ 689 h 929"/>
                <a:gd name="T84" fmla="*/ 866 w 920"/>
                <a:gd name="T85" fmla="*/ 693 h 929"/>
                <a:gd name="T86" fmla="*/ 2 w 920"/>
                <a:gd name="T87" fmla="*/ 451 h 929"/>
                <a:gd name="T88" fmla="*/ 42 w 920"/>
                <a:gd name="T89" fmla="*/ 467 h 929"/>
                <a:gd name="T90" fmla="*/ 559 w 920"/>
                <a:gd name="T91" fmla="*/ 643 h 929"/>
                <a:gd name="T92" fmla="*/ 664 w 920"/>
                <a:gd name="T93" fmla="*/ 687 h 929"/>
                <a:gd name="T94" fmla="*/ 42 w 920"/>
                <a:gd name="T95" fmla="*/ 467 h 929"/>
                <a:gd name="T96" fmla="*/ 639 w 920"/>
                <a:gd name="T97" fmla="*/ 660 h 929"/>
                <a:gd name="T98" fmla="*/ 678 w 920"/>
                <a:gd name="T99" fmla="*/ 703 h 929"/>
                <a:gd name="T100" fmla="*/ 35 w 920"/>
                <a:gd name="T101" fmla="*/ 474 h 929"/>
                <a:gd name="T102" fmla="*/ 282 w 920"/>
                <a:gd name="T103" fmla="*/ 516 h 929"/>
                <a:gd name="T104" fmla="*/ 883 w 920"/>
                <a:gd name="T105" fmla="*/ 659 h 929"/>
                <a:gd name="T106" fmla="*/ 25 w 920"/>
                <a:gd name="T107" fmla="*/ 451 h 929"/>
                <a:gd name="T108" fmla="*/ 680 w 920"/>
                <a:gd name="T109" fmla="*/ 701 h 929"/>
                <a:gd name="T110" fmla="*/ 591 w 920"/>
                <a:gd name="T111" fmla="*/ 643 h 929"/>
                <a:gd name="T112" fmla="*/ 21 w 920"/>
                <a:gd name="T113" fmla="*/ 470 h 929"/>
                <a:gd name="T114" fmla="*/ 48 w 920"/>
                <a:gd name="T115" fmla="*/ 480 h 929"/>
                <a:gd name="T116" fmla="*/ 557 w 920"/>
                <a:gd name="T117" fmla="*/ 897 h 929"/>
                <a:gd name="T118" fmla="*/ 661 w 920"/>
                <a:gd name="T119" fmla="*/ 682 h 929"/>
                <a:gd name="T120" fmla="*/ 668 w 920"/>
                <a:gd name="T121" fmla="*/ 691 h 929"/>
                <a:gd name="T122" fmla="*/ 27 w 920"/>
                <a:gd name="T123" fmla="*/ 432 h 929"/>
                <a:gd name="T124" fmla="*/ 684 w 920"/>
                <a:gd name="T125" fmla="*/ 852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0" h="929">
                  <a:moveTo>
                    <a:pt x="238" y="0"/>
                  </a:moveTo>
                  <a:lnTo>
                    <a:pt x="238" y="2"/>
                  </a:lnTo>
                  <a:lnTo>
                    <a:pt x="240" y="2"/>
                  </a:lnTo>
                  <a:lnTo>
                    <a:pt x="238" y="2"/>
                  </a:lnTo>
                  <a:lnTo>
                    <a:pt x="238" y="4"/>
                  </a:lnTo>
                  <a:lnTo>
                    <a:pt x="240" y="4"/>
                  </a:lnTo>
                  <a:lnTo>
                    <a:pt x="240" y="6"/>
                  </a:lnTo>
                  <a:lnTo>
                    <a:pt x="242" y="6"/>
                  </a:lnTo>
                  <a:lnTo>
                    <a:pt x="244" y="8"/>
                  </a:lnTo>
                  <a:lnTo>
                    <a:pt x="244" y="10"/>
                  </a:lnTo>
                  <a:lnTo>
                    <a:pt x="246" y="10"/>
                  </a:lnTo>
                  <a:lnTo>
                    <a:pt x="246" y="12"/>
                  </a:lnTo>
                  <a:lnTo>
                    <a:pt x="248" y="12"/>
                  </a:lnTo>
                  <a:lnTo>
                    <a:pt x="250" y="12"/>
                  </a:lnTo>
                  <a:lnTo>
                    <a:pt x="252" y="13"/>
                  </a:lnTo>
                  <a:lnTo>
                    <a:pt x="252" y="15"/>
                  </a:lnTo>
                  <a:lnTo>
                    <a:pt x="253" y="15"/>
                  </a:lnTo>
                  <a:lnTo>
                    <a:pt x="255" y="17"/>
                  </a:lnTo>
                  <a:lnTo>
                    <a:pt x="257" y="19"/>
                  </a:lnTo>
                  <a:lnTo>
                    <a:pt x="259" y="19"/>
                  </a:lnTo>
                  <a:lnTo>
                    <a:pt x="261" y="19"/>
                  </a:lnTo>
                  <a:lnTo>
                    <a:pt x="261" y="21"/>
                  </a:lnTo>
                  <a:lnTo>
                    <a:pt x="263" y="21"/>
                  </a:lnTo>
                  <a:lnTo>
                    <a:pt x="265" y="21"/>
                  </a:lnTo>
                  <a:lnTo>
                    <a:pt x="267" y="21"/>
                  </a:lnTo>
                  <a:lnTo>
                    <a:pt x="267" y="23"/>
                  </a:lnTo>
                  <a:lnTo>
                    <a:pt x="269" y="23"/>
                  </a:lnTo>
                  <a:lnTo>
                    <a:pt x="269" y="25"/>
                  </a:lnTo>
                  <a:lnTo>
                    <a:pt x="271" y="25"/>
                  </a:lnTo>
                  <a:lnTo>
                    <a:pt x="271" y="27"/>
                  </a:lnTo>
                  <a:lnTo>
                    <a:pt x="271" y="29"/>
                  </a:lnTo>
                  <a:lnTo>
                    <a:pt x="273" y="29"/>
                  </a:lnTo>
                  <a:lnTo>
                    <a:pt x="273" y="31"/>
                  </a:lnTo>
                  <a:lnTo>
                    <a:pt x="275" y="31"/>
                  </a:lnTo>
                  <a:lnTo>
                    <a:pt x="275" y="33"/>
                  </a:lnTo>
                  <a:lnTo>
                    <a:pt x="277" y="33"/>
                  </a:lnTo>
                  <a:lnTo>
                    <a:pt x="277" y="35"/>
                  </a:lnTo>
                  <a:lnTo>
                    <a:pt x="277" y="36"/>
                  </a:lnTo>
                  <a:lnTo>
                    <a:pt x="278" y="36"/>
                  </a:lnTo>
                  <a:lnTo>
                    <a:pt x="278" y="38"/>
                  </a:lnTo>
                  <a:lnTo>
                    <a:pt x="280" y="40"/>
                  </a:lnTo>
                  <a:lnTo>
                    <a:pt x="280" y="42"/>
                  </a:lnTo>
                  <a:lnTo>
                    <a:pt x="282" y="42"/>
                  </a:lnTo>
                  <a:lnTo>
                    <a:pt x="282" y="44"/>
                  </a:lnTo>
                  <a:lnTo>
                    <a:pt x="282" y="46"/>
                  </a:lnTo>
                  <a:lnTo>
                    <a:pt x="284" y="46"/>
                  </a:lnTo>
                  <a:lnTo>
                    <a:pt x="286" y="46"/>
                  </a:lnTo>
                  <a:lnTo>
                    <a:pt x="286" y="48"/>
                  </a:lnTo>
                  <a:lnTo>
                    <a:pt x="288" y="48"/>
                  </a:lnTo>
                  <a:lnTo>
                    <a:pt x="288" y="50"/>
                  </a:lnTo>
                  <a:lnTo>
                    <a:pt x="286" y="50"/>
                  </a:lnTo>
                  <a:lnTo>
                    <a:pt x="288" y="50"/>
                  </a:lnTo>
                  <a:lnTo>
                    <a:pt x="290" y="50"/>
                  </a:lnTo>
                  <a:lnTo>
                    <a:pt x="292" y="50"/>
                  </a:lnTo>
                  <a:lnTo>
                    <a:pt x="292" y="52"/>
                  </a:lnTo>
                  <a:lnTo>
                    <a:pt x="294" y="52"/>
                  </a:lnTo>
                  <a:lnTo>
                    <a:pt x="294" y="54"/>
                  </a:lnTo>
                  <a:lnTo>
                    <a:pt x="296" y="54"/>
                  </a:lnTo>
                  <a:lnTo>
                    <a:pt x="298" y="54"/>
                  </a:lnTo>
                  <a:lnTo>
                    <a:pt x="300" y="54"/>
                  </a:lnTo>
                  <a:lnTo>
                    <a:pt x="301" y="54"/>
                  </a:lnTo>
                  <a:lnTo>
                    <a:pt x="303" y="54"/>
                  </a:lnTo>
                  <a:lnTo>
                    <a:pt x="305" y="54"/>
                  </a:lnTo>
                  <a:lnTo>
                    <a:pt x="307" y="54"/>
                  </a:lnTo>
                  <a:lnTo>
                    <a:pt x="305" y="54"/>
                  </a:lnTo>
                  <a:lnTo>
                    <a:pt x="307" y="54"/>
                  </a:lnTo>
                  <a:lnTo>
                    <a:pt x="309" y="54"/>
                  </a:lnTo>
                  <a:lnTo>
                    <a:pt x="309" y="56"/>
                  </a:lnTo>
                  <a:lnTo>
                    <a:pt x="311" y="56"/>
                  </a:lnTo>
                  <a:lnTo>
                    <a:pt x="313" y="56"/>
                  </a:lnTo>
                  <a:lnTo>
                    <a:pt x="313" y="58"/>
                  </a:lnTo>
                  <a:lnTo>
                    <a:pt x="315" y="58"/>
                  </a:lnTo>
                  <a:lnTo>
                    <a:pt x="317" y="58"/>
                  </a:lnTo>
                  <a:lnTo>
                    <a:pt x="319" y="58"/>
                  </a:lnTo>
                  <a:lnTo>
                    <a:pt x="319" y="60"/>
                  </a:lnTo>
                  <a:lnTo>
                    <a:pt x="321" y="60"/>
                  </a:lnTo>
                  <a:lnTo>
                    <a:pt x="323" y="60"/>
                  </a:lnTo>
                  <a:lnTo>
                    <a:pt x="325" y="60"/>
                  </a:lnTo>
                  <a:lnTo>
                    <a:pt x="325" y="61"/>
                  </a:lnTo>
                  <a:lnTo>
                    <a:pt x="326" y="61"/>
                  </a:lnTo>
                  <a:lnTo>
                    <a:pt x="328" y="61"/>
                  </a:lnTo>
                  <a:lnTo>
                    <a:pt x="328" y="63"/>
                  </a:lnTo>
                  <a:lnTo>
                    <a:pt x="330" y="63"/>
                  </a:lnTo>
                  <a:lnTo>
                    <a:pt x="330" y="65"/>
                  </a:lnTo>
                  <a:lnTo>
                    <a:pt x="332" y="65"/>
                  </a:lnTo>
                  <a:lnTo>
                    <a:pt x="334" y="65"/>
                  </a:lnTo>
                  <a:lnTo>
                    <a:pt x="336" y="65"/>
                  </a:lnTo>
                  <a:lnTo>
                    <a:pt x="338" y="67"/>
                  </a:lnTo>
                  <a:lnTo>
                    <a:pt x="340" y="67"/>
                  </a:lnTo>
                  <a:lnTo>
                    <a:pt x="338" y="67"/>
                  </a:lnTo>
                  <a:lnTo>
                    <a:pt x="340" y="67"/>
                  </a:lnTo>
                  <a:lnTo>
                    <a:pt x="342" y="67"/>
                  </a:lnTo>
                  <a:lnTo>
                    <a:pt x="344" y="67"/>
                  </a:lnTo>
                  <a:lnTo>
                    <a:pt x="346" y="67"/>
                  </a:lnTo>
                  <a:lnTo>
                    <a:pt x="346" y="69"/>
                  </a:lnTo>
                  <a:lnTo>
                    <a:pt x="348" y="69"/>
                  </a:lnTo>
                  <a:lnTo>
                    <a:pt x="349" y="71"/>
                  </a:lnTo>
                  <a:lnTo>
                    <a:pt x="351" y="71"/>
                  </a:lnTo>
                  <a:lnTo>
                    <a:pt x="353" y="71"/>
                  </a:lnTo>
                  <a:lnTo>
                    <a:pt x="353" y="73"/>
                  </a:lnTo>
                  <a:lnTo>
                    <a:pt x="355" y="73"/>
                  </a:lnTo>
                  <a:lnTo>
                    <a:pt x="355" y="75"/>
                  </a:lnTo>
                  <a:lnTo>
                    <a:pt x="357" y="75"/>
                  </a:lnTo>
                  <a:lnTo>
                    <a:pt x="357" y="77"/>
                  </a:lnTo>
                  <a:lnTo>
                    <a:pt x="359" y="77"/>
                  </a:lnTo>
                  <a:lnTo>
                    <a:pt x="359" y="79"/>
                  </a:lnTo>
                  <a:lnTo>
                    <a:pt x="361" y="79"/>
                  </a:lnTo>
                  <a:lnTo>
                    <a:pt x="363" y="81"/>
                  </a:lnTo>
                  <a:lnTo>
                    <a:pt x="365" y="81"/>
                  </a:lnTo>
                  <a:lnTo>
                    <a:pt x="365" y="83"/>
                  </a:lnTo>
                  <a:lnTo>
                    <a:pt x="367" y="83"/>
                  </a:lnTo>
                  <a:lnTo>
                    <a:pt x="369" y="83"/>
                  </a:lnTo>
                  <a:lnTo>
                    <a:pt x="371" y="83"/>
                  </a:lnTo>
                  <a:lnTo>
                    <a:pt x="371" y="84"/>
                  </a:lnTo>
                  <a:lnTo>
                    <a:pt x="373" y="83"/>
                  </a:lnTo>
                  <a:lnTo>
                    <a:pt x="373" y="84"/>
                  </a:lnTo>
                  <a:lnTo>
                    <a:pt x="374" y="84"/>
                  </a:lnTo>
                  <a:lnTo>
                    <a:pt x="374" y="86"/>
                  </a:lnTo>
                  <a:lnTo>
                    <a:pt x="374" y="88"/>
                  </a:lnTo>
                  <a:lnTo>
                    <a:pt x="376" y="88"/>
                  </a:lnTo>
                  <a:lnTo>
                    <a:pt x="378" y="88"/>
                  </a:lnTo>
                  <a:lnTo>
                    <a:pt x="378" y="86"/>
                  </a:lnTo>
                  <a:lnTo>
                    <a:pt x="380" y="86"/>
                  </a:lnTo>
                  <a:lnTo>
                    <a:pt x="380" y="88"/>
                  </a:lnTo>
                  <a:lnTo>
                    <a:pt x="382" y="88"/>
                  </a:lnTo>
                  <a:lnTo>
                    <a:pt x="384" y="88"/>
                  </a:lnTo>
                  <a:lnTo>
                    <a:pt x="386" y="88"/>
                  </a:lnTo>
                  <a:lnTo>
                    <a:pt x="388" y="88"/>
                  </a:lnTo>
                  <a:lnTo>
                    <a:pt x="390" y="88"/>
                  </a:lnTo>
                  <a:lnTo>
                    <a:pt x="392" y="88"/>
                  </a:lnTo>
                  <a:lnTo>
                    <a:pt x="394" y="88"/>
                  </a:lnTo>
                  <a:lnTo>
                    <a:pt x="396" y="88"/>
                  </a:lnTo>
                  <a:lnTo>
                    <a:pt x="397" y="86"/>
                  </a:lnTo>
                  <a:lnTo>
                    <a:pt x="399" y="86"/>
                  </a:lnTo>
                  <a:lnTo>
                    <a:pt x="399" y="84"/>
                  </a:lnTo>
                  <a:lnTo>
                    <a:pt x="401" y="84"/>
                  </a:lnTo>
                  <a:lnTo>
                    <a:pt x="403" y="84"/>
                  </a:lnTo>
                  <a:lnTo>
                    <a:pt x="405" y="84"/>
                  </a:lnTo>
                  <a:lnTo>
                    <a:pt x="407" y="84"/>
                  </a:lnTo>
                  <a:lnTo>
                    <a:pt x="409" y="84"/>
                  </a:lnTo>
                  <a:lnTo>
                    <a:pt x="411" y="84"/>
                  </a:lnTo>
                  <a:lnTo>
                    <a:pt x="413" y="84"/>
                  </a:lnTo>
                  <a:lnTo>
                    <a:pt x="413" y="83"/>
                  </a:lnTo>
                  <a:lnTo>
                    <a:pt x="415" y="83"/>
                  </a:lnTo>
                  <a:lnTo>
                    <a:pt x="417" y="83"/>
                  </a:lnTo>
                  <a:lnTo>
                    <a:pt x="417" y="81"/>
                  </a:lnTo>
                  <a:lnTo>
                    <a:pt x="417" y="83"/>
                  </a:lnTo>
                  <a:lnTo>
                    <a:pt x="419" y="83"/>
                  </a:lnTo>
                  <a:lnTo>
                    <a:pt x="421" y="83"/>
                  </a:lnTo>
                  <a:lnTo>
                    <a:pt x="422" y="83"/>
                  </a:lnTo>
                  <a:lnTo>
                    <a:pt x="422" y="84"/>
                  </a:lnTo>
                  <a:lnTo>
                    <a:pt x="424" y="84"/>
                  </a:lnTo>
                  <a:lnTo>
                    <a:pt x="426" y="84"/>
                  </a:lnTo>
                  <a:lnTo>
                    <a:pt x="426" y="86"/>
                  </a:lnTo>
                  <a:lnTo>
                    <a:pt x="426" y="84"/>
                  </a:lnTo>
                  <a:lnTo>
                    <a:pt x="424" y="84"/>
                  </a:lnTo>
                  <a:lnTo>
                    <a:pt x="424" y="83"/>
                  </a:lnTo>
                  <a:lnTo>
                    <a:pt x="426" y="83"/>
                  </a:lnTo>
                  <a:lnTo>
                    <a:pt x="428" y="83"/>
                  </a:lnTo>
                  <a:lnTo>
                    <a:pt x="430" y="83"/>
                  </a:lnTo>
                  <a:lnTo>
                    <a:pt x="430" y="84"/>
                  </a:lnTo>
                  <a:lnTo>
                    <a:pt x="432" y="84"/>
                  </a:lnTo>
                  <a:lnTo>
                    <a:pt x="434" y="84"/>
                  </a:lnTo>
                  <a:lnTo>
                    <a:pt x="436" y="84"/>
                  </a:lnTo>
                  <a:lnTo>
                    <a:pt x="438" y="84"/>
                  </a:lnTo>
                  <a:lnTo>
                    <a:pt x="440" y="84"/>
                  </a:lnTo>
                  <a:lnTo>
                    <a:pt x="440" y="83"/>
                  </a:lnTo>
                  <a:lnTo>
                    <a:pt x="442" y="83"/>
                  </a:lnTo>
                  <a:lnTo>
                    <a:pt x="442" y="84"/>
                  </a:lnTo>
                  <a:lnTo>
                    <a:pt x="444" y="84"/>
                  </a:lnTo>
                  <a:lnTo>
                    <a:pt x="445" y="84"/>
                  </a:lnTo>
                  <a:lnTo>
                    <a:pt x="445" y="83"/>
                  </a:lnTo>
                  <a:lnTo>
                    <a:pt x="447" y="83"/>
                  </a:lnTo>
                  <a:lnTo>
                    <a:pt x="449" y="83"/>
                  </a:lnTo>
                  <a:lnTo>
                    <a:pt x="451" y="83"/>
                  </a:lnTo>
                  <a:lnTo>
                    <a:pt x="453" y="83"/>
                  </a:lnTo>
                  <a:lnTo>
                    <a:pt x="453" y="84"/>
                  </a:lnTo>
                  <a:lnTo>
                    <a:pt x="453" y="86"/>
                  </a:lnTo>
                  <a:lnTo>
                    <a:pt x="455" y="86"/>
                  </a:lnTo>
                  <a:lnTo>
                    <a:pt x="457" y="86"/>
                  </a:lnTo>
                  <a:lnTo>
                    <a:pt x="459" y="86"/>
                  </a:lnTo>
                  <a:lnTo>
                    <a:pt x="459" y="84"/>
                  </a:lnTo>
                  <a:lnTo>
                    <a:pt x="459" y="86"/>
                  </a:lnTo>
                  <a:lnTo>
                    <a:pt x="459" y="84"/>
                  </a:lnTo>
                  <a:lnTo>
                    <a:pt x="461" y="84"/>
                  </a:lnTo>
                  <a:lnTo>
                    <a:pt x="461" y="83"/>
                  </a:lnTo>
                  <a:lnTo>
                    <a:pt x="461" y="84"/>
                  </a:lnTo>
                  <a:lnTo>
                    <a:pt x="463" y="84"/>
                  </a:lnTo>
                  <a:lnTo>
                    <a:pt x="465" y="84"/>
                  </a:lnTo>
                  <a:lnTo>
                    <a:pt x="465" y="86"/>
                  </a:lnTo>
                  <a:lnTo>
                    <a:pt x="467" y="86"/>
                  </a:lnTo>
                  <a:lnTo>
                    <a:pt x="467" y="88"/>
                  </a:lnTo>
                  <a:lnTo>
                    <a:pt x="467" y="86"/>
                  </a:lnTo>
                  <a:lnTo>
                    <a:pt x="469" y="86"/>
                  </a:lnTo>
                  <a:lnTo>
                    <a:pt x="470" y="86"/>
                  </a:lnTo>
                  <a:lnTo>
                    <a:pt x="470" y="88"/>
                  </a:lnTo>
                  <a:lnTo>
                    <a:pt x="472" y="88"/>
                  </a:lnTo>
                  <a:lnTo>
                    <a:pt x="474" y="88"/>
                  </a:lnTo>
                  <a:lnTo>
                    <a:pt x="474" y="86"/>
                  </a:lnTo>
                  <a:lnTo>
                    <a:pt x="472" y="86"/>
                  </a:lnTo>
                  <a:lnTo>
                    <a:pt x="474" y="86"/>
                  </a:lnTo>
                  <a:lnTo>
                    <a:pt x="474" y="84"/>
                  </a:lnTo>
                  <a:lnTo>
                    <a:pt x="472" y="84"/>
                  </a:lnTo>
                  <a:lnTo>
                    <a:pt x="472" y="83"/>
                  </a:lnTo>
                  <a:lnTo>
                    <a:pt x="472" y="84"/>
                  </a:lnTo>
                  <a:lnTo>
                    <a:pt x="472" y="83"/>
                  </a:lnTo>
                  <a:lnTo>
                    <a:pt x="474" y="83"/>
                  </a:lnTo>
                  <a:lnTo>
                    <a:pt x="474" y="84"/>
                  </a:lnTo>
                  <a:lnTo>
                    <a:pt x="476" y="84"/>
                  </a:lnTo>
                  <a:lnTo>
                    <a:pt x="476" y="86"/>
                  </a:lnTo>
                  <a:lnTo>
                    <a:pt x="476" y="88"/>
                  </a:lnTo>
                  <a:lnTo>
                    <a:pt x="476" y="90"/>
                  </a:lnTo>
                  <a:lnTo>
                    <a:pt x="476" y="92"/>
                  </a:lnTo>
                  <a:lnTo>
                    <a:pt x="476" y="94"/>
                  </a:lnTo>
                  <a:lnTo>
                    <a:pt x="478" y="94"/>
                  </a:lnTo>
                  <a:lnTo>
                    <a:pt x="478" y="96"/>
                  </a:lnTo>
                  <a:lnTo>
                    <a:pt x="476" y="96"/>
                  </a:lnTo>
                  <a:lnTo>
                    <a:pt x="478" y="96"/>
                  </a:lnTo>
                  <a:lnTo>
                    <a:pt x="478" y="98"/>
                  </a:lnTo>
                  <a:lnTo>
                    <a:pt x="478" y="100"/>
                  </a:lnTo>
                  <a:lnTo>
                    <a:pt x="480" y="100"/>
                  </a:lnTo>
                  <a:lnTo>
                    <a:pt x="480" y="102"/>
                  </a:lnTo>
                  <a:lnTo>
                    <a:pt x="480" y="104"/>
                  </a:lnTo>
                  <a:lnTo>
                    <a:pt x="480" y="106"/>
                  </a:lnTo>
                  <a:lnTo>
                    <a:pt x="480" y="108"/>
                  </a:lnTo>
                  <a:lnTo>
                    <a:pt x="480" y="109"/>
                  </a:lnTo>
                  <a:lnTo>
                    <a:pt x="480" y="111"/>
                  </a:lnTo>
                  <a:lnTo>
                    <a:pt x="478" y="111"/>
                  </a:lnTo>
                  <a:lnTo>
                    <a:pt x="478" y="113"/>
                  </a:lnTo>
                  <a:lnTo>
                    <a:pt x="480" y="113"/>
                  </a:lnTo>
                  <a:lnTo>
                    <a:pt x="480" y="115"/>
                  </a:lnTo>
                  <a:lnTo>
                    <a:pt x="478" y="115"/>
                  </a:lnTo>
                  <a:lnTo>
                    <a:pt x="478" y="117"/>
                  </a:lnTo>
                  <a:lnTo>
                    <a:pt x="480" y="117"/>
                  </a:lnTo>
                  <a:lnTo>
                    <a:pt x="478" y="117"/>
                  </a:lnTo>
                  <a:lnTo>
                    <a:pt x="480" y="117"/>
                  </a:lnTo>
                  <a:lnTo>
                    <a:pt x="478" y="117"/>
                  </a:lnTo>
                  <a:lnTo>
                    <a:pt x="480" y="119"/>
                  </a:lnTo>
                  <a:lnTo>
                    <a:pt x="480" y="121"/>
                  </a:lnTo>
                  <a:lnTo>
                    <a:pt x="480" y="123"/>
                  </a:lnTo>
                  <a:lnTo>
                    <a:pt x="478" y="123"/>
                  </a:lnTo>
                  <a:lnTo>
                    <a:pt x="478" y="125"/>
                  </a:lnTo>
                  <a:lnTo>
                    <a:pt x="478" y="127"/>
                  </a:lnTo>
                  <a:lnTo>
                    <a:pt x="478" y="129"/>
                  </a:lnTo>
                  <a:lnTo>
                    <a:pt x="478" y="131"/>
                  </a:lnTo>
                  <a:lnTo>
                    <a:pt x="478" y="132"/>
                  </a:lnTo>
                  <a:lnTo>
                    <a:pt x="476" y="132"/>
                  </a:lnTo>
                  <a:lnTo>
                    <a:pt x="476" y="134"/>
                  </a:lnTo>
                  <a:lnTo>
                    <a:pt x="478" y="134"/>
                  </a:lnTo>
                  <a:lnTo>
                    <a:pt x="476" y="134"/>
                  </a:lnTo>
                  <a:lnTo>
                    <a:pt x="476" y="136"/>
                  </a:lnTo>
                  <a:lnTo>
                    <a:pt x="478" y="136"/>
                  </a:lnTo>
                  <a:lnTo>
                    <a:pt x="478" y="138"/>
                  </a:lnTo>
                  <a:lnTo>
                    <a:pt x="478" y="140"/>
                  </a:lnTo>
                  <a:lnTo>
                    <a:pt x="478" y="142"/>
                  </a:lnTo>
                  <a:lnTo>
                    <a:pt x="476" y="142"/>
                  </a:lnTo>
                  <a:lnTo>
                    <a:pt x="478" y="142"/>
                  </a:lnTo>
                  <a:lnTo>
                    <a:pt x="476" y="142"/>
                  </a:lnTo>
                  <a:lnTo>
                    <a:pt x="478" y="142"/>
                  </a:lnTo>
                  <a:lnTo>
                    <a:pt x="480" y="142"/>
                  </a:lnTo>
                  <a:lnTo>
                    <a:pt x="480" y="144"/>
                  </a:lnTo>
                  <a:lnTo>
                    <a:pt x="480" y="146"/>
                  </a:lnTo>
                  <a:lnTo>
                    <a:pt x="482" y="146"/>
                  </a:lnTo>
                  <a:lnTo>
                    <a:pt x="480" y="146"/>
                  </a:lnTo>
                  <a:lnTo>
                    <a:pt x="480" y="148"/>
                  </a:lnTo>
                  <a:lnTo>
                    <a:pt x="480" y="146"/>
                  </a:lnTo>
                  <a:lnTo>
                    <a:pt x="482" y="146"/>
                  </a:lnTo>
                  <a:lnTo>
                    <a:pt x="482" y="148"/>
                  </a:lnTo>
                  <a:lnTo>
                    <a:pt x="484" y="148"/>
                  </a:lnTo>
                  <a:lnTo>
                    <a:pt x="486" y="150"/>
                  </a:lnTo>
                  <a:lnTo>
                    <a:pt x="486" y="152"/>
                  </a:lnTo>
                  <a:lnTo>
                    <a:pt x="488" y="152"/>
                  </a:lnTo>
                  <a:lnTo>
                    <a:pt x="488" y="154"/>
                  </a:lnTo>
                  <a:lnTo>
                    <a:pt x="488" y="156"/>
                  </a:lnTo>
                  <a:lnTo>
                    <a:pt x="490" y="156"/>
                  </a:lnTo>
                  <a:lnTo>
                    <a:pt x="490" y="157"/>
                  </a:lnTo>
                  <a:lnTo>
                    <a:pt x="490" y="159"/>
                  </a:lnTo>
                  <a:lnTo>
                    <a:pt x="492" y="159"/>
                  </a:lnTo>
                  <a:lnTo>
                    <a:pt x="492" y="161"/>
                  </a:lnTo>
                  <a:lnTo>
                    <a:pt x="492" y="163"/>
                  </a:lnTo>
                  <a:lnTo>
                    <a:pt x="494" y="163"/>
                  </a:lnTo>
                  <a:lnTo>
                    <a:pt x="494" y="165"/>
                  </a:lnTo>
                  <a:lnTo>
                    <a:pt x="494" y="167"/>
                  </a:lnTo>
                  <a:lnTo>
                    <a:pt x="494" y="169"/>
                  </a:lnTo>
                  <a:lnTo>
                    <a:pt x="492" y="169"/>
                  </a:lnTo>
                  <a:lnTo>
                    <a:pt x="492" y="171"/>
                  </a:lnTo>
                  <a:lnTo>
                    <a:pt x="492" y="173"/>
                  </a:lnTo>
                  <a:lnTo>
                    <a:pt x="492" y="175"/>
                  </a:lnTo>
                  <a:lnTo>
                    <a:pt x="492" y="177"/>
                  </a:lnTo>
                  <a:lnTo>
                    <a:pt x="492" y="179"/>
                  </a:lnTo>
                  <a:lnTo>
                    <a:pt x="490" y="179"/>
                  </a:lnTo>
                  <a:lnTo>
                    <a:pt x="492" y="179"/>
                  </a:lnTo>
                  <a:lnTo>
                    <a:pt x="492" y="180"/>
                  </a:lnTo>
                  <a:lnTo>
                    <a:pt x="492" y="182"/>
                  </a:lnTo>
                  <a:lnTo>
                    <a:pt x="494" y="182"/>
                  </a:lnTo>
                  <a:lnTo>
                    <a:pt x="494" y="184"/>
                  </a:lnTo>
                  <a:lnTo>
                    <a:pt x="494" y="186"/>
                  </a:lnTo>
                  <a:lnTo>
                    <a:pt x="495" y="186"/>
                  </a:lnTo>
                  <a:lnTo>
                    <a:pt x="495" y="188"/>
                  </a:lnTo>
                  <a:lnTo>
                    <a:pt x="495" y="190"/>
                  </a:lnTo>
                  <a:lnTo>
                    <a:pt x="497" y="190"/>
                  </a:lnTo>
                  <a:lnTo>
                    <a:pt x="497" y="192"/>
                  </a:lnTo>
                  <a:lnTo>
                    <a:pt x="497" y="194"/>
                  </a:lnTo>
                  <a:lnTo>
                    <a:pt x="497" y="196"/>
                  </a:lnTo>
                  <a:lnTo>
                    <a:pt x="499" y="196"/>
                  </a:lnTo>
                  <a:lnTo>
                    <a:pt x="499" y="198"/>
                  </a:lnTo>
                  <a:lnTo>
                    <a:pt x="497" y="198"/>
                  </a:lnTo>
                  <a:lnTo>
                    <a:pt x="497" y="200"/>
                  </a:lnTo>
                  <a:lnTo>
                    <a:pt x="495" y="200"/>
                  </a:lnTo>
                  <a:lnTo>
                    <a:pt x="495" y="202"/>
                  </a:lnTo>
                  <a:lnTo>
                    <a:pt x="495" y="204"/>
                  </a:lnTo>
                  <a:lnTo>
                    <a:pt x="494" y="204"/>
                  </a:lnTo>
                  <a:lnTo>
                    <a:pt x="494" y="205"/>
                  </a:lnTo>
                  <a:lnTo>
                    <a:pt x="494" y="207"/>
                  </a:lnTo>
                  <a:lnTo>
                    <a:pt x="494" y="209"/>
                  </a:lnTo>
                  <a:lnTo>
                    <a:pt x="494" y="211"/>
                  </a:lnTo>
                  <a:lnTo>
                    <a:pt x="494" y="209"/>
                  </a:lnTo>
                  <a:lnTo>
                    <a:pt x="494" y="211"/>
                  </a:lnTo>
                  <a:lnTo>
                    <a:pt x="494" y="213"/>
                  </a:lnTo>
                  <a:lnTo>
                    <a:pt x="495" y="213"/>
                  </a:lnTo>
                  <a:lnTo>
                    <a:pt x="495" y="215"/>
                  </a:lnTo>
                  <a:lnTo>
                    <a:pt x="494" y="215"/>
                  </a:lnTo>
                  <a:lnTo>
                    <a:pt x="495" y="215"/>
                  </a:lnTo>
                  <a:lnTo>
                    <a:pt x="495" y="217"/>
                  </a:lnTo>
                  <a:lnTo>
                    <a:pt x="495" y="215"/>
                  </a:lnTo>
                  <a:lnTo>
                    <a:pt x="495" y="217"/>
                  </a:lnTo>
                  <a:lnTo>
                    <a:pt x="494" y="217"/>
                  </a:lnTo>
                  <a:lnTo>
                    <a:pt x="495" y="217"/>
                  </a:lnTo>
                  <a:lnTo>
                    <a:pt x="495" y="219"/>
                  </a:lnTo>
                  <a:lnTo>
                    <a:pt x="497" y="219"/>
                  </a:lnTo>
                  <a:lnTo>
                    <a:pt x="497" y="221"/>
                  </a:lnTo>
                  <a:lnTo>
                    <a:pt x="499" y="221"/>
                  </a:lnTo>
                  <a:lnTo>
                    <a:pt x="501" y="221"/>
                  </a:lnTo>
                  <a:lnTo>
                    <a:pt x="503" y="221"/>
                  </a:lnTo>
                  <a:lnTo>
                    <a:pt x="503" y="223"/>
                  </a:lnTo>
                  <a:lnTo>
                    <a:pt x="505" y="223"/>
                  </a:lnTo>
                  <a:lnTo>
                    <a:pt x="505" y="225"/>
                  </a:lnTo>
                  <a:lnTo>
                    <a:pt x="507" y="225"/>
                  </a:lnTo>
                  <a:lnTo>
                    <a:pt x="507" y="227"/>
                  </a:lnTo>
                  <a:lnTo>
                    <a:pt x="509" y="227"/>
                  </a:lnTo>
                  <a:lnTo>
                    <a:pt x="507" y="227"/>
                  </a:lnTo>
                  <a:lnTo>
                    <a:pt x="509" y="227"/>
                  </a:lnTo>
                  <a:lnTo>
                    <a:pt x="509" y="228"/>
                  </a:lnTo>
                  <a:lnTo>
                    <a:pt x="511" y="228"/>
                  </a:lnTo>
                  <a:lnTo>
                    <a:pt x="511" y="230"/>
                  </a:lnTo>
                  <a:lnTo>
                    <a:pt x="511" y="232"/>
                  </a:lnTo>
                  <a:lnTo>
                    <a:pt x="513" y="232"/>
                  </a:lnTo>
                  <a:lnTo>
                    <a:pt x="513" y="234"/>
                  </a:lnTo>
                  <a:lnTo>
                    <a:pt x="515" y="234"/>
                  </a:lnTo>
                  <a:lnTo>
                    <a:pt x="517" y="234"/>
                  </a:lnTo>
                  <a:lnTo>
                    <a:pt x="517" y="236"/>
                  </a:lnTo>
                  <a:lnTo>
                    <a:pt x="518" y="236"/>
                  </a:lnTo>
                  <a:lnTo>
                    <a:pt x="518" y="238"/>
                  </a:lnTo>
                  <a:lnTo>
                    <a:pt x="520" y="238"/>
                  </a:lnTo>
                  <a:lnTo>
                    <a:pt x="520" y="240"/>
                  </a:lnTo>
                  <a:lnTo>
                    <a:pt x="522" y="240"/>
                  </a:lnTo>
                  <a:lnTo>
                    <a:pt x="522" y="242"/>
                  </a:lnTo>
                  <a:lnTo>
                    <a:pt x="524" y="242"/>
                  </a:lnTo>
                  <a:lnTo>
                    <a:pt x="524" y="244"/>
                  </a:lnTo>
                  <a:lnTo>
                    <a:pt x="526" y="244"/>
                  </a:lnTo>
                  <a:lnTo>
                    <a:pt x="528" y="244"/>
                  </a:lnTo>
                  <a:lnTo>
                    <a:pt x="528" y="246"/>
                  </a:lnTo>
                  <a:lnTo>
                    <a:pt x="528" y="248"/>
                  </a:lnTo>
                  <a:lnTo>
                    <a:pt x="528" y="250"/>
                  </a:lnTo>
                  <a:lnTo>
                    <a:pt x="528" y="252"/>
                  </a:lnTo>
                  <a:lnTo>
                    <a:pt x="530" y="252"/>
                  </a:lnTo>
                  <a:lnTo>
                    <a:pt x="530" y="253"/>
                  </a:lnTo>
                  <a:lnTo>
                    <a:pt x="528" y="253"/>
                  </a:lnTo>
                  <a:lnTo>
                    <a:pt x="530" y="253"/>
                  </a:lnTo>
                  <a:lnTo>
                    <a:pt x="530" y="255"/>
                  </a:lnTo>
                  <a:lnTo>
                    <a:pt x="532" y="255"/>
                  </a:lnTo>
                  <a:lnTo>
                    <a:pt x="532" y="257"/>
                  </a:lnTo>
                  <a:lnTo>
                    <a:pt x="534" y="259"/>
                  </a:lnTo>
                  <a:lnTo>
                    <a:pt x="534" y="261"/>
                  </a:lnTo>
                  <a:lnTo>
                    <a:pt x="536" y="261"/>
                  </a:lnTo>
                  <a:lnTo>
                    <a:pt x="536" y="263"/>
                  </a:lnTo>
                  <a:lnTo>
                    <a:pt x="538" y="263"/>
                  </a:lnTo>
                  <a:lnTo>
                    <a:pt x="538" y="265"/>
                  </a:lnTo>
                  <a:lnTo>
                    <a:pt x="540" y="265"/>
                  </a:lnTo>
                  <a:lnTo>
                    <a:pt x="542" y="265"/>
                  </a:lnTo>
                  <a:lnTo>
                    <a:pt x="543" y="265"/>
                  </a:lnTo>
                  <a:lnTo>
                    <a:pt x="543" y="267"/>
                  </a:lnTo>
                  <a:lnTo>
                    <a:pt x="543" y="265"/>
                  </a:lnTo>
                  <a:lnTo>
                    <a:pt x="545" y="265"/>
                  </a:lnTo>
                  <a:lnTo>
                    <a:pt x="545" y="267"/>
                  </a:lnTo>
                  <a:lnTo>
                    <a:pt x="547" y="267"/>
                  </a:lnTo>
                  <a:lnTo>
                    <a:pt x="549" y="267"/>
                  </a:lnTo>
                  <a:lnTo>
                    <a:pt x="549" y="265"/>
                  </a:lnTo>
                  <a:lnTo>
                    <a:pt x="549" y="267"/>
                  </a:lnTo>
                  <a:lnTo>
                    <a:pt x="551" y="267"/>
                  </a:lnTo>
                  <a:lnTo>
                    <a:pt x="553" y="267"/>
                  </a:lnTo>
                  <a:lnTo>
                    <a:pt x="553" y="269"/>
                  </a:lnTo>
                  <a:lnTo>
                    <a:pt x="555" y="269"/>
                  </a:lnTo>
                  <a:lnTo>
                    <a:pt x="555" y="271"/>
                  </a:lnTo>
                  <a:lnTo>
                    <a:pt x="557" y="271"/>
                  </a:lnTo>
                  <a:lnTo>
                    <a:pt x="557" y="273"/>
                  </a:lnTo>
                  <a:lnTo>
                    <a:pt x="559" y="273"/>
                  </a:lnTo>
                  <a:lnTo>
                    <a:pt x="559" y="275"/>
                  </a:lnTo>
                  <a:lnTo>
                    <a:pt x="559" y="273"/>
                  </a:lnTo>
                  <a:lnTo>
                    <a:pt x="559" y="275"/>
                  </a:lnTo>
                  <a:lnTo>
                    <a:pt x="561" y="275"/>
                  </a:lnTo>
                  <a:lnTo>
                    <a:pt x="561" y="273"/>
                  </a:lnTo>
                  <a:lnTo>
                    <a:pt x="563" y="273"/>
                  </a:lnTo>
                  <a:lnTo>
                    <a:pt x="563" y="275"/>
                  </a:lnTo>
                  <a:lnTo>
                    <a:pt x="563" y="276"/>
                  </a:lnTo>
                  <a:lnTo>
                    <a:pt x="565" y="276"/>
                  </a:lnTo>
                  <a:lnTo>
                    <a:pt x="565" y="275"/>
                  </a:lnTo>
                  <a:lnTo>
                    <a:pt x="565" y="276"/>
                  </a:lnTo>
                  <a:lnTo>
                    <a:pt x="565" y="278"/>
                  </a:lnTo>
                  <a:lnTo>
                    <a:pt x="566" y="278"/>
                  </a:lnTo>
                  <a:lnTo>
                    <a:pt x="566" y="276"/>
                  </a:lnTo>
                  <a:lnTo>
                    <a:pt x="566" y="278"/>
                  </a:lnTo>
                  <a:lnTo>
                    <a:pt x="568" y="278"/>
                  </a:lnTo>
                  <a:lnTo>
                    <a:pt x="568" y="280"/>
                  </a:lnTo>
                  <a:lnTo>
                    <a:pt x="570" y="280"/>
                  </a:lnTo>
                  <a:lnTo>
                    <a:pt x="570" y="282"/>
                  </a:lnTo>
                  <a:lnTo>
                    <a:pt x="572" y="282"/>
                  </a:lnTo>
                  <a:lnTo>
                    <a:pt x="572" y="284"/>
                  </a:lnTo>
                  <a:lnTo>
                    <a:pt x="572" y="286"/>
                  </a:lnTo>
                  <a:lnTo>
                    <a:pt x="574" y="286"/>
                  </a:lnTo>
                  <a:lnTo>
                    <a:pt x="574" y="288"/>
                  </a:lnTo>
                  <a:lnTo>
                    <a:pt x="574" y="290"/>
                  </a:lnTo>
                  <a:lnTo>
                    <a:pt x="576" y="290"/>
                  </a:lnTo>
                  <a:lnTo>
                    <a:pt x="576" y="292"/>
                  </a:lnTo>
                  <a:lnTo>
                    <a:pt x="576" y="294"/>
                  </a:lnTo>
                  <a:lnTo>
                    <a:pt x="578" y="294"/>
                  </a:lnTo>
                  <a:lnTo>
                    <a:pt x="576" y="294"/>
                  </a:lnTo>
                  <a:lnTo>
                    <a:pt x="578" y="294"/>
                  </a:lnTo>
                  <a:lnTo>
                    <a:pt x="578" y="296"/>
                  </a:lnTo>
                  <a:lnTo>
                    <a:pt x="580" y="296"/>
                  </a:lnTo>
                  <a:lnTo>
                    <a:pt x="580" y="298"/>
                  </a:lnTo>
                  <a:lnTo>
                    <a:pt x="580" y="299"/>
                  </a:lnTo>
                  <a:lnTo>
                    <a:pt x="580" y="301"/>
                  </a:lnTo>
                  <a:lnTo>
                    <a:pt x="582" y="301"/>
                  </a:lnTo>
                  <a:lnTo>
                    <a:pt x="582" y="303"/>
                  </a:lnTo>
                  <a:lnTo>
                    <a:pt x="584" y="305"/>
                  </a:lnTo>
                  <a:lnTo>
                    <a:pt x="586" y="305"/>
                  </a:lnTo>
                  <a:lnTo>
                    <a:pt x="588" y="305"/>
                  </a:lnTo>
                  <a:lnTo>
                    <a:pt x="590" y="305"/>
                  </a:lnTo>
                  <a:lnTo>
                    <a:pt x="591" y="305"/>
                  </a:lnTo>
                  <a:lnTo>
                    <a:pt x="593" y="305"/>
                  </a:lnTo>
                  <a:lnTo>
                    <a:pt x="595" y="305"/>
                  </a:lnTo>
                  <a:lnTo>
                    <a:pt x="595" y="307"/>
                  </a:lnTo>
                  <a:lnTo>
                    <a:pt x="597" y="307"/>
                  </a:lnTo>
                  <a:lnTo>
                    <a:pt x="599" y="307"/>
                  </a:lnTo>
                  <a:lnTo>
                    <a:pt x="601" y="307"/>
                  </a:lnTo>
                  <a:lnTo>
                    <a:pt x="601" y="309"/>
                  </a:lnTo>
                  <a:lnTo>
                    <a:pt x="603" y="309"/>
                  </a:lnTo>
                  <a:lnTo>
                    <a:pt x="603" y="311"/>
                  </a:lnTo>
                  <a:lnTo>
                    <a:pt x="605" y="311"/>
                  </a:lnTo>
                  <a:lnTo>
                    <a:pt x="607" y="311"/>
                  </a:lnTo>
                  <a:lnTo>
                    <a:pt x="609" y="311"/>
                  </a:lnTo>
                  <a:lnTo>
                    <a:pt x="609" y="309"/>
                  </a:lnTo>
                  <a:lnTo>
                    <a:pt x="611" y="309"/>
                  </a:lnTo>
                  <a:lnTo>
                    <a:pt x="611" y="307"/>
                  </a:lnTo>
                  <a:lnTo>
                    <a:pt x="611" y="305"/>
                  </a:lnTo>
                  <a:lnTo>
                    <a:pt x="613" y="305"/>
                  </a:lnTo>
                  <a:lnTo>
                    <a:pt x="611" y="305"/>
                  </a:lnTo>
                  <a:lnTo>
                    <a:pt x="611" y="303"/>
                  </a:lnTo>
                  <a:lnTo>
                    <a:pt x="609" y="301"/>
                  </a:lnTo>
                  <a:lnTo>
                    <a:pt x="609" y="299"/>
                  </a:lnTo>
                  <a:lnTo>
                    <a:pt x="609" y="298"/>
                  </a:lnTo>
                  <a:lnTo>
                    <a:pt x="609" y="299"/>
                  </a:lnTo>
                  <a:lnTo>
                    <a:pt x="609" y="298"/>
                  </a:lnTo>
                  <a:lnTo>
                    <a:pt x="609" y="299"/>
                  </a:lnTo>
                  <a:lnTo>
                    <a:pt x="609" y="298"/>
                  </a:lnTo>
                  <a:lnTo>
                    <a:pt x="611" y="298"/>
                  </a:lnTo>
                  <a:lnTo>
                    <a:pt x="611" y="299"/>
                  </a:lnTo>
                  <a:lnTo>
                    <a:pt x="611" y="298"/>
                  </a:lnTo>
                  <a:lnTo>
                    <a:pt x="611" y="296"/>
                  </a:lnTo>
                  <a:lnTo>
                    <a:pt x="611" y="294"/>
                  </a:lnTo>
                  <a:lnTo>
                    <a:pt x="613" y="294"/>
                  </a:lnTo>
                  <a:lnTo>
                    <a:pt x="613" y="292"/>
                  </a:lnTo>
                  <a:lnTo>
                    <a:pt x="614" y="292"/>
                  </a:lnTo>
                  <a:lnTo>
                    <a:pt x="616" y="292"/>
                  </a:lnTo>
                  <a:lnTo>
                    <a:pt x="616" y="294"/>
                  </a:lnTo>
                  <a:lnTo>
                    <a:pt x="616" y="298"/>
                  </a:lnTo>
                  <a:lnTo>
                    <a:pt x="618" y="303"/>
                  </a:lnTo>
                  <a:lnTo>
                    <a:pt x="618" y="305"/>
                  </a:lnTo>
                  <a:lnTo>
                    <a:pt x="618" y="307"/>
                  </a:lnTo>
                  <a:lnTo>
                    <a:pt x="620" y="311"/>
                  </a:lnTo>
                  <a:lnTo>
                    <a:pt x="620" y="313"/>
                  </a:lnTo>
                  <a:lnTo>
                    <a:pt x="620" y="315"/>
                  </a:lnTo>
                  <a:lnTo>
                    <a:pt x="620" y="317"/>
                  </a:lnTo>
                  <a:lnTo>
                    <a:pt x="620" y="319"/>
                  </a:lnTo>
                  <a:lnTo>
                    <a:pt x="620" y="321"/>
                  </a:lnTo>
                  <a:lnTo>
                    <a:pt x="622" y="323"/>
                  </a:lnTo>
                  <a:lnTo>
                    <a:pt x="622" y="324"/>
                  </a:lnTo>
                  <a:lnTo>
                    <a:pt x="622" y="326"/>
                  </a:lnTo>
                  <a:lnTo>
                    <a:pt x="624" y="334"/>
                  </a:lnTo>
                  <a:lnTo>
                    <a:pt x="626" y="342"/>
                  </a:lnTo>
                  <a:lnTo>
                    <a:pt x="626" y="344"/>
                  </a:lnTo>
                  <a:lnTo>
                    <a:pt x="628" y="349"/>
                  </a:lnTo>
                  <a:lnTo>
                    <a:pt x="628" y="357"/>
                  </a:lnTo>
                  <a:lnTo>
                    <a:pt x="630" y="365"/>
                  </a:lnTo>
                  <a:lnTo>
                    <a:pt x="630" y="369"/>
                  </a:lnTo>
                  <a:lnTo>
                    <a:pt x="632" y="371"/>
                  </a:lnTo>
                  <a:lnTo>
                    <a:pt x="632" y="374"/>
                  </a:lnTo>
                  <a:lnTo>
                    <a:pt x="634" y="380"/>
                  </a:lnTo>
                  <a:lnTo>
                    <a:pt x="634" y="382"/>
                  </a:lnTo>
                  <a:lnTo>
                    <a:pt x="634" y="386"/>
                  </a:lnTo>
                  <a:lnTo>
                    <a:pt x="636" y="390"/>
                  </a:lnTo>
                  <a:lnTo>
                    <a:pt x="636" y="392"/>
                  </a:lnTo>
                  <a:lnTo>
                    <a:pt x="636" y="395"/>
                  </a:lnTo>
                  <a:lnTo>
                    <a:pt x="636" y="397"/>
                  </a:lnTo>
                  <a:lnTo>
                    <a:pt x="636" y="399"/>
                  </a:lnTo>
                  <a:lnTo>
                    <a:pt x="638" y="399"/>
                  </a:lnTo>
                  <a:lnTo>
                    <a:pt x="638" y="401"/>
                  </a:lnTo>
                  <a:lnTo>
                    <a:pt x="638" y="407"/>
                  </a:lnTo>
                  <a:lnTo>
                    <a:pt x="639" y="411"/>
                  </a:lnTo>
                  <a:lnTo>
                    <a:pt x="639" y="413"/>
                  </a:lnTo>
                  <a:lnTo>
                    <a:pt x="639" y="415"/>
                  </a:lnTo>
                  <a:lnTo>
                    <a:pt x="639" y="417"/>
                  </a:lnTo>
                  <a:lnTo>
                    <a:pt x="639" y="419"/>
                  </a:lnTo>
                  <a:lnTo>
                    <a:pt x="641" y="422"/>
                  </a:lnTo>
                  <a:lnTo>
                    <a:pt x="641" y="424"/>
                  </a:lnTo>
                  <a:lnTo>
                    <a:pt x="641" y="426"/>
                  </a:lnTo>
                  <a:lnTo>
                    <a:pt x="643" y="430"/>
                  </a:lnTo>
                  <a:lnTo>
                    <a:pt x="643" y="432"/>
                  </a:lnTo>
                  <a:lnTo>
                    <a:pt x="643" y="434"/>
                  </a:lnTo>
                  <a:lnTo>
                    <a:pt x="643" y="436"/>
                  </a:lnTo>
                  <a:lnTo>
                    <a:pt x="645" y="442"/>
                  </a:lnTo>
                  <a:lnTo>
                    <a:pt x="645" y="443"/>
                  </a:lnTo>
                  <a:lnTo>
                    <a:pt x="645" y="445"/>
                  </a:lnTo>
                  <a:lnTo>
                    <a:pt x="645" y="447"/>
                  </a:lnTo>
                  <a:lnTo>
                    <a:pt x="647" y="449"/>
                  </a:lnTo>
                  <a:lnTo>
                    <a:pt x="647" y="451"/>
                  </a:lnTo>
                  <a:lnTo>
                    <a:pt x="647" y="455"/>
                  </a:lnTo>
                  <a:lnTo>
                    <a:pt x="647" y="457"/>
                  </a:lnTo>
                  <a:lnTo>
                    <a:pt x="649" y="457"/>
                  </a:lnTo>
                  <a:lnTo>
                    <a:pt x="649" y="459"/>
                  </a:lnTo>
                  <a:lnTo>
                    <a:pt x="649" y="461"/>
                  </a:lnTo>
                  <a:lnTo>
                    <a:pt x="649" y="463"/>
                  </a:lnTo>
                  <a:lnTo>
                    <a:pt x="649" y="465"/>
                  </a:lnTo>
                  <a:lnTo>
                    <a:pt x="651" y="467"/>
                  </a:lnTo>
                  <a:lnTo>
                    <a:pt x="651" y="468"/>
                  </a:lnTo>
                  <a:lnTo>
                    <a:pt x="651" y="470"/>
                  </a:lnTo>
                  <a:lnTo>
                    <a:pt x="651" y="472"/>
                  </a:lnTo>
                  <a:lnTo>
                    <a:pt x="651" y="474"/>
                  </a:lnTo>
                  <a:lnTo>
                    <a:pt x="651" y="476"/>
                  </a:lnTo>
                  <a:lnTo>
                    <a:pt x="653" y="476"/>
                  </a:lnTo>
                  <a:lnTo>
                    <a:pt x="653" y="478"/>
                  </a:lnTo>
                  <a:lnTo>
                    <a:pt x="653" y="480"/>
                  </a:lnTo>
                  <a:lnTo>
                    <a:pt x="653" y="482"/>
                  </a:lnTo>
                  <a:lnTo>
                    <a:pt x="653" y="484"/>
                  </a:lnTo>
                  <a:lnTo>
                    <a:pt x="653" y="486"/>
                  </a:lnTo>
                  <a:lnTo>
                    <a:pt x="655" y="486"/>
                  </a:lnTo>
                  <a:lnTo>
                    <a:pt x="655" y="488"/>
                  </a:lnTo>
                  <a:lnTo>
                    <a:pt x="655" y="490"/>
                  </a:lnTo>
                  <a:lnTo>
                    <a:pt x="655" y="491"/>
                  </a:lnTo>
                  <a:lnTo>
                    <a:pt x="655" y="493"/>
                  </a:lnTo>
                  <a:lnTo>
                    <a:pt x="655" y="495"/>
                  </a:lnTo>
                  <a:lnTo>
                    <a:pt x="657" y="497"/>
                  </a:lnTo>
                  <a:lnTo>
                    <a:pt x="657" y="499"/>
                  </a:lnTo>
                  <a:lnTo>
                    <a:pt x="657" y="501"/>
                  </a:lnTo>
                  <a:lnTo>
                    <a:pt x="657" y="503"/>
                  </a:lnTo>
                  <a:lnTo>
                    <a:pt x="657" y="505"/>
                  </a:lnTo>
                  <a:lnTo>
                    <a:pt x="659" y="507"/>
                  </a:lnTo>
                  <a:lnTo>
                    <a:pt x="659" y="509"/>
                  </a:lnTo>
                  <a:lnTo>
                    <a:pt x="659" y="511"/>
                  </a:lnTo>
                  <a:lnTo>
                    <a:pt x="659" y="513"/>
                  </a:lnTo>
                  <a:lnTo>
                    <a:pt x="659" y="515"/>
                  </a:lnTo>
                  <a:lnTo>
                    <a:pt x="659" y="516"/>
                  </a:lnTo>
                  <a:lnTo>
                    <a:pt x="661" y="516"/>
                  </a:lnTo>
                  <a:lnTo>
                    <a:pt x="661" y="518"/>
                  </a:lnTo>
                  <a:lnTo>
                    <a:pt x="661" y="520"/>
                  </a:lnTo>
                  <a:lnTo>
                    <a:pt x="661" y="522"/>
                  </a:lnTo>
                  <a:lnTo>
                    <a:pt x="661" y="524"/>
                  </a:lnTo>
                  <a:lnTo>
                    <a:pt x="661" y="526"/>
                  </a:lnTo>
                  <a:lnTo>
                    <a:pt x="662" y="526"/>
                  </a:lnTo>
                  <a:lnTo>
                    <a:pt x="662" y="528"/>
                  </a:lnTo>
                  <a:lnTo>
                    <a:pt x="662" y="530"/>
                  </a:lnTo>
                  <a:lnTo>
                    <a:pt x="662" y="532"/>
                  </a:lnTo>
                  <a:lnTo>
                    <a:pt x="662" y="534"/>
                  </a:lnTo>
                  <a:lnTo>
                    <a:pt x="662" y="536"/>
                  </a:lnTo>
                  <a:lnTo>
                    <a:pt x="662" y="538"/>
                  </a:lnTo>
                  <a:lnTo>
                    <a:pt x="661" y="539"/>
                  </a:lnTo>
                  <a:lnTo>
                    <a:pt x="661" y="541"/>
                  </a:lnTo>
                  <a:lnTo>
                    <a:pt x="662" y="541"/>
                  </a:lnTo>
                  <a:lnTo>
                    <a:pt x="662" y="543"/>
                  </a:lnTo>
                  <a:lnTo>
                    <a:pt x="664" y="543"/>
                  </a:lnTo>
                  <a:lnTo>
                    <a:pt x="664" y="545"/>
                  </a:lnTo>
                  <a:lnTo>
                    <a:pt x="666" y="545"/>
                  </a:lnTo>
                  <a:lnTo>
                    <a:pt x="666" y="547"/>
                  </a:lnTo>
                  <a:lnTo>
                    <a:pt x="668" y="547"/>
                  </a:lnTo>
                  <a:lnTo>
                    <a:pt x="668" y="549"/>
                  </a:lnTo>
                  <a:lnTo>
                    <a:pt x="670" y="549"/>
                  </a:lnTo>
                  <a:lnTo>
                    <a:pt x="670" y="551"/>
                  </a:lnTo>
                  <a:lnTo>
                    <a:pt x="670" y="553"/>
                  </a:lnTo>
                  <a:lnTo>
                    <a:pt x="670" y="555"/>
                  </a:lnTo>
                  <a:lnTo>
                    <a:pt x="670" y="557"/>
                  </a:lnTo>
                  <a:lnTo>
                    <a:pt x="672" y="557"/>
                  </a:lnTo>
                  <a:lnTo>
                    <a:pt x="672" y="559"/>
                  </a:lnTo>
                  <a:lnTo>
                    <a:pt x="672" y="561"/>
                  </a:lnTo>
                  <a:lnTo>
                    <a:pt x="672" y="563"/>
                  </a:lnTo>
                  <a:lnTo>
                    <a:pt x="674" y="563"/>
                  </a:lnTo>
                  <a:lnTo>
                    <a:pt x="676" y="564"/>
                  </a:lnTo>
                  <a:lnTo>
                    <a:pt x="678" y="564"/>
                  </a:lnTo>
                  <a:lnTo>
                    <a:pt x="678" y="566"/>
                  </a:lnTo>
                  <a:lnTo>
                    <a:pt x="678" y="568"/>
                  </a:lnTo>
                  <a:lnTo>
                    <a:pt x="680" y="570"/>
                  </a:lnTo>
                  <a:lnTo>
                    <a:pt x="682" y="572"/>
                  </a:lnTo>
                  <a:lnTo>
                    <a:pt x="684" y="572"/>
                  </a:lnTo>
                  <a:lnTo>
                    <a:pt x="684" y="574"/>
                  </a:lnTo>
                  <a:lnTo>
                    <a:pt x="686" y="574"/>
                  </a:lnTo>
                  <a:lnTo>
                    <a:pt x="687" y="574"/>
                  </a:lnTo>
                  <a:lnTo>
                    <a:pt x="687" y="576"/>
                  </a:lnTo>
                  <a:lnTo>
                    <a:pt x="689" y="578"/>
                  </a:lnTo>
                  <a:lnTo>
                    <a:pt x="689" y="580"/>
                  </a:lnTo>
                  <a:lnTo>
                    <a:pt x="691" y="580"/>
                  </a:lnTo>
                  <a:lnTo>
                    <a:pt x="691" y="582"/>
                  </a:lnTo>
                  <a:lnTo>
                    <a:pt x="691" y="584"/>
                  </a:lnTo>
                  <a:lnTo>
                    <a:pt x="693" y="584"/>
                  </a:lnTo>
                  <a:lnTo>
                    <a:pt x="695" y="586"/>
                  </a:lnTo>
                  <a:lnTo>
                    <a:pt x="697" y="587"/>
                  </a:lnTo>
                  <a:lnTo>
                    <a:pt x="697" y="589"/>
                  </a:lnTo>
                  <a:lnTo>
                    <a:pt x="699" y="591"/>
                  </a:lnTo>
                  <a:lnTo>
                    <a:pt x="701" y="591"/>
                  </a:lnTo>
                  <a:lnTo>
                    <a:pt x="701" y="593"/>
                  </a:lnTo>
                  <a:lnTo>
                    <a:pt x="703" y="593"/>
                  </a:lnTo>
                  <a:lnTo>
                    <a:pt x="703" y="595"/>
                  </a:lnTo>
                  <a:lnTo>
                    <a:pt x="705" y="595"/>
                  </a:lnTo>
                  <a:lnTo>
                    <a:pt x="707" y="595"/>
                  </a:lnTo>
                  <a:lnTo>
                    <a:pt x="707" y="597"/>
                  </a:lnTo>
                  <a:lnTo>
                    <a:pt x="709" y="597"/>
                  </a:lnTo>
                  <a:lnTo>
                    <a:pt x="710" y="597"/>
                  </a:lnTo>
                  <a:lnTo>
                    <a:pt x="710" y="599"/>
                  </a:lnTo>
                  <a:lnTo>
                    <a:pt x="712" y="599"/>
                  </a:lnTo>
                  <a:lnTo>
                    <a:pt x="712" y="601"/>
                  </a:lnTo>
                  <a:lnTo>
                    <a:pt x="714" y="603"/>
                  </a:lnTo>
                  <a:lnTo>
                    <a:pt x="714" y="601"/>
                  </a:lnTo>
                  <a:lnTo>
                    <a:pt x="716" y="601"/>
                  </a:lnTo>
                  <a:lnTo>
                    <a:pt x="718" y="601"/>
                  </a:lnTo>
                  <a:lnTo>
                    <a:pt x="720" y="601"/>
                  </a:lnTo>
                  <a:lnTo>
                    <a:pt x="722" y="601"/>
                  </a:lnTo>
                  <a:lnTo>
                    <a:pt x="724" y="601"/>
                  </a:lnTo>
                  <a:lnTo>
                    <a:pt x="726" y="601"/>
                  </a:lnTo>
                  <a:lnTo>
                    <a:pt x="728" y="601"/>
                  </a:lnTo>
                  <a:lnTo>
                    <a:pt x="730" y="601"/>
                  </a:lnTo>
                  <a:lnTo>
                    <a:pt x="730" y="603"/>
                  </a:lnTo>
                  <a:lnTo>
                    <a:pt x="732" y="603"/>
                  </a:lnTo>
                  <a:lnTo>
                    <a:pt x="732" y="601"/>
                  </a:lnTo>
                  <a:lnTo>
                    <a:pt x="734" y="601"/>
                  </a:lnTo>
                  <a:lnTo>
                    <a:pt x="735" y="601"/>
                  </a:lnTo>
                  <a:lnTo>
                    <a:pt x="737" y="599"/>
                  </a:lnTo>
                  <a:lnTo>
                    <a:pt x="739" y="599"/>
                  </a:lnTo>
                  <a:lnTo>
                    <a:pt x="739" y="601"/>
                  </a:lnTo>
                  <a:lnTo>
                    <a:pt x="741" y="601"/>
                  </a:lnTo>
                  <a:lnTo>
                    <a:pt x="743" y="601"/>
                  </a:lnTo>
                  <a:lnTo>
                    <a:pt x="745" y="601"/>
                  </a:lnTo>
                  <a:lnTo>
                    <a:pt x="745" y="599"/>
                  </a:lnTo>
                  <a:lnTo>
                    <a:pt x="745" y="601"/>
                  </a:lnTo>
                  <a:lnTo>
                    <a:pt x="747" y="601"/>
                  </a:lnTo>
                  <a:lnTo>
                    <a:pt x="749" y="601"/>
                  </a:lnTo>
                  <a:lnTo>
                    <a:pt x="751" y="601"/>
                  </a:lnTo>
                  <a:lnTo>
                    <a:pt x="753" y="601"/>
                  </a:lnTo>
                  <a:lnTo>
                    <a:pt x="755" y="601"/>
                  </a:lnTo>
                  <a:lnTo>
                    <a:pt x="757" y="601"/>
                  </a:lnTo>
                  <a:lnTo>
                    <a:pt x="759" y="601"/>
                  </a:lnTo>
                  <a:lnTo>
                    <a:pt x="759" y="599"/>
                  </a:lnTo>
                  <a:lnTo>
                    <a:pt x="760" y="601"/>
                  </a:lnTo>
                  <a:lnTo>
                    <a:pt x="762" y="601"/>
                  </a:lnTo>
                  <a:lnTo>
                    <a:pt x="764" y="601"/>
                  </a:lnTo>
                  <a:lnTo>
                    <a:pt x="766" y="601"/>
                  </a:lnTo>
                  <a:lnTo>
                    <a:pt x="766" y="603"/>
                  </a:lnTo>
                  <a:lnTo>
                    <a:pt x="768" y="603"/>
                  </a:lnTo>
                  <a:lnTo>
                    <a:pt x="770" y="603"/>
                  </a:lnTo>
                  <a:lnTo>
                    <a:pt x="770" y="605"/>
                  </a:lnTo>
                  <a:lnTo>
                    <a:pt x="772" y="605"/>
                  </a:lnTo>
                  <a:lnTo>
                    <a:pt x="774" y="605"/>
                  </a:lnTo>
                  <a:lnTo>
                    <a:pt x="776" y="605"/>
                  </a:lnTo>
                  <a:lnTo>
                    <a:pt x="776" y="607"/>
                  </a:lnTo>
                  <a:lnTo>
                    <a:pt x="778" y="607"/>
                  </a:lnTo>
                  <a:lnTo>
                    <a:pt x="780" y="607"/>
                  </a:lnTo>
                  <a:lnTo>
                    <a:pt x="780" y="609"/>
                  </a:lnTo>
                  <a:lnTo>
                    <a:pt x="780" y="611"/>
                  </a:lnTo>
                  <a:lnTo>
                    <a:pt x="780" y="612"/>
                  </a:lnTo>
                  <a:lnTo>
                    <a:pt x="782" y="612"/>
                  </a:lnTo>
                  <a:lnTo>
                    <a:pt x="783" y="612"/>
                  </a:lnTo>
                  <a:lnTo>
                    <a:pt x="783" y="614"/>
                  </a:lnTo>
                  <a:lnTo>
                    <a:pt x="785" y="614"/>
                  </a:lnTo>
                  <a:lnTo>
                    <a:pt x="785" y="616"/>
                  </a:lnTo>
                  <a:lnTo>
                    <a:pt x="787" y="616"/>
                  </a:lnTo>
                  <a:lnTo>
                    <a:pt x="789" y="616"/>
                  </a:lnTo>
                  <a:lnTo>
                    <a:pt x="791" y="616"/>
                  </a:lnTo>
                  <a:lnTo>
                    <a:pt x="791" y="618"/>
                  </a:lnTo>
                  <a:lnTo>
                    <a:pt x="793" y="618"/>
                  </a:lnTo>
                  <a:lnTo>
                    <a:pt x="795" y="618"/>
                  </a:lnTo>
                  <a:lnTo>
                    <a:pt x="797" y="618"/>
                  </a:lnTo>
                  <a:lnTo>
                    <a:pt x="799" y="616"/>
                  </a:lnTo>
                  <a:lnTo>
                    <a:pt x="797" y="616"/>
                  </a:lnTo>
                  <a:lnTo>
                    <a:pt x="797" y="614"/>
                  </a:lnTo>
                  <a:lnTo>
                    <a:pt x="797" y="612"/>
                  </a:lnTo>
                  <a:lnTo>
                    <a:pt x="797" y="611"/>
                  </a:lnTo>
                  <a:lnTo>
                    <a:pt x="799" y="611"/>
                  </a:lnTo>
                  <a:lnTo>
                    <a:pt x="801" y="611"/>
                  </a:lnTo>
                  <a:lnTo>
                    <a:pt x="803" y="611"/>
                  </a:lnTo>
                  <a:lnTo>
                    <a:pt x="803" y="612"/>
                  </a:lnTo>
                  <a:lnTo>
                    <a:pt x="805" y="612"/>
                  </a:lnTo>
                  <a:lnTo>
                    <a:pt x="805" y="614"/>
                  </a:lnTo>
                  <a:lnTo>
                    <a:pt x="805" y="616"/>
                  </a:lnTo>
                  <a:lnTo>
                    <a:pt x="805" y="618"/>
                  </a:lnTo>
                  <a:lnTo>
                    <a:pt x="805" y="620"/>
                  </a:lnTo>
                  <a:lnTo>
                    <a:pt x="807" y="620"/>
                  </a:lnTo>
                  <a:lnTo>
                    <a:pt x="808" y="620"/>
                  </a:lnTo>
                  <a:lnTo>
                    <a:pt x="808" y="622"/>
                  </a:lnTo>
                  <a:lnTo>
                    <a:pt x="810" y="622"/>
                  </a:lnTo>
                  <a:lnTo>
                    <a:pt x="808" y="622"/>
                  </a:lnTo>
                  <a:lnTo>
                    <a:pt x="808" y="624"/>
                  </a:lnTo>
                  <a:lnTo>
                    <a:pt x="810" y="624"/>
                  </a:lnTo>
                  <a:lnTo>
                    <a:pt x="810" y="626"/>
                  </a:lnTo>
                  <a:lnTo>
                    <a:pt x="812" y="626"/>
                  </a:lnTo>
                  <a:lnTo>
                    <a:pt x="812" y="628"/>
                  </a:lnTo>
                  <a:lnTo>
                    <a:pt x="812" y="630"/>
                  </a:lnTo>
                  <a:lnTo>
                    <a:pt x="814" y="630"/>
                  </a:lnTo>
                  <a:lnTo>
                    <a:pt x="816" y="630"/>
                  </a:lnTo>
                  <a:lnTo>
                    <a:pt x="818" y="630"/>
                  </a:lnTo>
                  <a:lnTo>
                    <a:pt x="820" y="630"/>
                  </a:lnTo>
                  <a:lnTo>
                    <a:pt x="822" y="630"/>
                  </a:lnTo>
                  <a:lnTo>
                    <a:pt x="822" y="632"/>
                  </a:lnTo>
                  <a:lnTo>
                    <a:pt x="824" y="632"/>
                  </a:lnTo>
                  <a:lnTo>
                    <a:pt x="826" y="632"/>
                  </a:lnTo>
                  <a:lnTo>
                    <a:pt x="828" y="632"/>
                  </a:lnTo>
                  <a:lnTo>
                    <a:pt x="830" y="632"/>
                  </a:lnTo>
                  <a:lnTo>
                    <a:pt x="831" y="632"/>
                  </a:lnTo>
                  <a:lnTo>
                    <a:pt x="831" y="630"/>
                  </a:lnTo>
                  <a:lnTo>
                    <a:pt x="833" y="630"/>
                  </a:lnTo>
                  <a:lnTo>
                    <a:pt x="831" y="630"/>
                  </a:lnTo>
                  <a:lnTo>
                    <a:pt x="831" y="628"/>
                  </a:lnTo>
                  <a:lnTo>
                    <a:pt x="833" y="628"/>
                  </a:lnTo>
                  <a:lnTo>
                    <a:pt x="833" y="626"/>
                  </a:lnTo>
                  <a:lnTo>
                    <a:pt x="835" y="626"/>
                  </a:lnTo>
                  <a:lnTo>
                    <a:pt x="837" y="626"/>
                  </a:lnTo>
                  <a:lnTo>
                    <a:pt x="839" y="626"/>
                  </a:lnTo>
                  <a:lnTo>
                    <a:pt x="841" y="626"/>
                  </a:lnTo>
                  <a:lnTo>
                    <a:pt x="843" y="626"/>
                  </a:lnTo>
                  <a:lnTo>
                    <a:pt x="843" y="628"/>
                  </a:lnTo>
                  <a:lnTo>
                    <a:pt x="845" y="628"/>
                  </a:lnTo>
                  <a:lnTo>
                    <a:pt x="847" y="630"/>
                  </a:lnTo>
                  <a:lnTo>
                    <a:pt x="849" y="630"/>
                  </a:lnTo>
                  <a:lnTo>
                    <a:pt x="849" y="632"/>
                  </a:lnTo>
                  <a:lnTo>
                    <a:pt x="851" y="632"/>
                  </a:lnTo>
                  <a:lnTo>
                    <a:pt x="853" y="632"/>
                  </a:lnTo>
                  <a:lnTo>
                    <a:pt x="853" y="630"/>
                  </a:lnTo>
                  <a:lnTo>
                    <a:pt x="855" y="630"/>
                  </a:lnTo>
                  <a:lnTo>
                    <a:pt x="855" y="628"/>
                  </a:lnTo>
                  <a:lnTo>
                    <a:pt x="856" y="628"/>
                  </a:lnTo>
                  <a:lnTo>
                    <a:pt x="856" y="626"/>
                  </a:lnTo>
                  <a:lnTo>
                    <a:pt x="856" y="624"/>
                  </a:lnTo>
                  <a:lnTo>
                    <a:pt x="858" y="624"/>
                  </a:lnTo>
                  <a:lnTo>
                    <a:pt x="860" y="624"/>
                  </a:lnTo>
                  <a:lnTo>
                    <a:pt x="860" y="622"/>
                  </a:lnTo>
                  <a:lnTo>
                    <a:pt x="862" y="622"/>
                  </a:lnTo>
                  <a:lnTo>
                    <a:pt x="862" y="620"/>
                  </a:lnTo>
                  <a:lnTo>
                    <a:pt x="864" y="620"/>
                  </a:lnTo>
                  <a:lnTo>
                    <a:pt x="864" y="618"/>
                  </a:lnTo>
                  <a:lnTo>
                    <a:pt x="866" y="618"/>
                  </a:lnTo>
                  <a:lnTo>
                    <a:pt x="868" y="618"/>
                  </a:lnTo>
                  <a:lnTo>
                    <a:pt x="868" y="616"/>
                  </a:lnTo>
                  <a:lnTo>
                    <a:pt x="870" y="616"/>
                  </a:lnTo>
                  <a:lnTo>
                    <a:pt x="872" y="616"/>
                  </a:lnTo>
                  <a:lnTo>
                    <a:pt x="872" y="614"/>
                  </a:lnTo>
                  <a:lnTo>
                    <a:pt x="872" y="612"/>
                  </a:lnTo>
                  <a:lnTo>
                    <a:pt x="874" y="612"/>
                  </a:lnTo>
                  <a:lnTo>
                    <a:pt x="876" y="612"/>
                  </a:lnTo>
                  <a:lnTo>
                    <a:pt x="876" y="611"/>
                  </a:lnTo>
                  <a:lnTo>
                    <a:pt x="876" y="612"/>
                  </a:lnTo>
                  <a:lnTo>
                    <a:pt x="878" y="612"/>
                  </a:lnTo>
                  <a:lnTo>
                    <a:pt x="878" y="611"/>
                  </a:lnTo>
                  <a:lnTo>
                    <a:pt x="879" y="611"/>
                  </a:lnTo>
                  <a:lnTo>
                    <a:pt x="881" y="611"/>
                  </a:lnTo>
                  <a:lnTo>
                    <a:pt x="881" y="609"/>
                  </a:lnTo>
                  <a:lnTo>
                    <a:pt x="883" y="609"/>
                  </a:lnTo>
                  <a:lnTo>
                    <a:pt x="885" y="607"/>
                  </a:lnTo>
                  <a:lnTo>
                    <a:pt x="885" y="605"/>
                  </a:lnTo>
                  <a:lnTo>
                    <a:pt x="887" y="605"/>
                  </a:lnTo>
                  <a:lnTo>
                    <a:pt x="889" y="605"/>
                  </a:lnTo>
                  <a:lnTo>
                    <a:pt x="891" y="605"/>
                  </a:lnTo>
                  <a:lnTo>
                    <a:pt x="891" y="603"/>
                  </a:lnTo>
                  <a:lnTo>
                    <a:pt x="893" y="603"/>
                  </a:lnTo>
                  <a:lnTo>
                    <a:pt x="895" y="603"/>
                  </a:lnTo>
                  <a:lnTo>
                    <a:pt x="897" y="603"/>
                  </a:lnTo>
                  <a:lnTo>
                    <a:pt x="899" y="603"/>
                  </a:lnTo>
                  <a:lnTo>
                    <a:pt x="899" y="601"/>
                  </a:lnTo>
                  <a:lnTo>
                    <a:pt x="901" y="601"/>
                  </a:lnTo>
                  <a:lnTo>
                    <a:pt x="901" y="603"/>
                  </a:lnTo>
                  <a:lnTo>
                    <a:pt x="903" y="603"/>
                  </a:lnTo>
                  <a:lnTo>
                    <a:pt x="904" y="603"/>
                  </a:lnTo>
                  <a:lnTo>
                    <a:pt x="906" y="603"/>
                  </a:lnTo>
                  <a:lnTo>
                    <a:pt x="908" y="603"/>
                  </a:lnTo>
                  <a:lnTo>
                    <a:pt x="910" y="603"/>
                  </a:lnTo>
                  <a:lnTo>
                    <a:pt x="912" y="603"/>
                  </a:lnTo>
                  <a:lnTo>
                    <a:pt x="912" y="605"/>
                  </a:lnTo>
                  <a:lnTo>
                    <a:pt x="912" y="607"/>
                  </a:lnTo>
                  <a:lnTo>
                    <a:pt x="912" y="609"/>
                  </a:lnTo>
                  <a:lnTo>
                    <a:pt x="912" y="611"/>
                  </a:lnTo>
                  <a:lnTo>
                    <a:pt x="912" y="612"/>
                  </a:lnTo>
                  <a:lnTo>
                    <a:pt x="912" y="614"/>
                  </a:lnTo>
                  <a:lnTo>
                    <a:pt x="912" y="616"/>
                  </a:lnTo>
                  <a:lnTo>
                    <a:pt x="912" y="618"/>
                  </a:lnTo>
                  <a:lnTo>
                    <a:pt x="912" y="620"/>
                  </a:lnTo>
                  <a:lnTo>
                    <a:pt x="914" y="620"/>
                  </a:lnTo>
                  <a:lnTo>
                    <a:pt x="914" y="622"/>
                  </a:lnTo>
                  <a:lnTo>
                    <a:pt x="916" y="622"/>
                  </a:lnTo>
                  <a:lnTo>
                    <a:pt x="918" y="624"/>
                  </a:lnTo>
                  <a:lnTo>
                    <a:pt x="920" y="624"/>
                  </a:lnTo>
                  <a:lnTo>
                    <a:pt x="920" y="626"/>
                  </a:lnTo>
                  <a:lnTo>
                    <a:pt x="918" y="626"/>
                  </a:lnTo>
                  <a:lnTo>
                    <a:pt x="918" y="628"/>
                  </a:lnTo>
                  <a:lnTo>
                    <a:pt x="916" y="628"/>
                  </a:lnTo>
                  <a:lnTo>
                    <a:pt x="918" y="628"/>
                  </a:lnTo>
                  <a:lnTo>
                    <a:pt x="916" y="628"/>
                  </a:lnTo>
                  <a:lnTo>
                    <a:pt x="916" y="630"/>
                  </a:lnTo>
                  <a:lnTo>
                    <a:pt x="916" y="628"/>
                  </a:lnTo>
                  <a:lnTo>
                    <a:pt x="916" y="630"/>
                  </a:lnTo>
                  <a:lnTo>
                    <a:pt x="914" y="630"/>
                  </a:lnTo>
                  <a:lnTo>
                    <a:pt x="916" y="630"/>
                  </a:lnTo>
                  <a:lnTo>
                    <a:pt x="914" y="630"/>
                  </a:lnTo>
                  <a:lnTo>
                    <a:pt x="914" y="632"/>
                  </a:lnTo>
                  <a:lnTo>
                    <a:pt x="914" y="634"/>
                  </a:lnTo>
                  <a:lnTo>
                    <a:pt x="914" y="632"/>
                  </a:lnTo>
                  <a:lnTo>
                    <a:pt x="914" y="634"/>
                  </a:lnTo>
                  <a:lnTo>
                    <a:pt x="914" y="635"/>
                  </a:lnTo>
                  <a:lnTo>
                    <a:pt x="914" y="634"/>
                  </a:lnTo>
                  <a:lnTo>
                    <a:pt x="914" y="635"/>
                  </a:lnTo>
                  <a:lnTo>
                    <a:pt x="912" y="635"/>
                  </a:lnTo>
                  <a:lnTo>
                    <a:pt x="912" y="637"/>
                  </a:lnTo>
                  <a:lnTo>
                    <a:pt x="910" y="637"/>
                  </a:lnTo>
                  <a:lnTo>
                    <a:pt x="910" y="639"/>
                  </a:lnTo>
                  <a:lnTo>
                    <a:pt x="908" y="639"/>
                  </a:lnTo>
                  <a:lnTo>
                    <a:pt x="908" y="641"/>
                  </a:lnTo>
                  <a:lnTo>
                    <a:pt x="906" y="641"/>
                  </a:lnTo>
                  <a:lnTo>
                    <a:pt x="904" y="641"/>
                  </a:lnTo>
                  <a:lnTo>
                    <a:pt x="903" y="641"/>
                  </a:lnTo>
                  <a:lnTo>
                    <a:pt x="901" y="641"/>
                  </a:lnTo>
                  <a:lnTo>
                    <a:pt x="899" y="641"/>
                  </a:lnTo>
                  <a:lnTo>
                    <a:pt x="899" y="643"/>
                  </a:lnTo>
                  <a:lnTo>
                    <a:pt x="899" y="641"/>
                  </a:lnTo>
                  <a:lnTo>
                    <a:pt x="899" y="643"/>
                  </a:lnTo>
                  <a:lnTo>
                    <a:pt x="897" y="643"/>
                  </a:lnTo>
                  <a:lnTo>
                    <a:pt x="895" y="643"/>
                  </a:lnTo>
                  <a:lnTo>
                    <a:pt x="895" y="645"/>
                  </a:lnTo>
                  <a:lnTo>
                    <a:pt x="895" y="643"/>
                  </a:lnTo>
                  <a:lnTo>
                    <a:pt x="895" y="645"/>
                  </a:lnTo>
                  <a:lnTo>
                    <a:pt x="897" y="645"/>
                  </a:lnTo>
                  <a:lnTo>
                    <a:pt x="897" y="643"/>
                  </a:lnTo>
                  <a:lnTo>
                    <a:pt x="897" y="645"/>
                  </a:lnTo>
                  <a:lnTo>
                    <a:pt x="895" y="645"/>
                  </a:lnTo>
                  <a:lnTo>
                    <a:pt x="895" y="647"/>
                  </a:lnTo>
                  <a:lnTo>
                    <a:pt x="895" y="645"/>
                  </a:lnTo>
                  <a:lnTo>
                    <a:pt x="895" y="647"/>
                  </a:lnTo>
                  <a:lnTo>
                    <a:pt x="895" y="645"/>
                  </a:lnTo>
                  <a:lnTo>
                    <a:pt x="895" y="647"/>
                  </a:lnTo>
                  <a:lnTo>
                    <a:pt x="893" y="647"/>
                  </a:lnTo>
                  <a:lnTo>
                    <a:pt x="895" y="647"/>
                  </a:lnTo>
                  <a:lnTo>
                    <a:pt x="895" y="649"/>
                  </a:lnTo>
                  <a:lnTo>
                    <a:pt x="895" y="647"/>
                  </a:lnTo>
                  <a:lnTo>
                    <a:pt x="895" y="649"/>
                  </a:lnTo>
                  <a:lnTo>
                    <a:pt x="893" y="649"/>
                  </a:lnTo>
                  <a:lnTo>
                    <a:pt x="893" y="647"/>
                  </a:lnTo>
                  <a:lnTo>
                    <a:pt x="893" y="649"/>
                  </a:lnTo>
                  <a:lnTo>
                    <a:pt x="893" y="651"/>
                  </a:lnTo>
                  <a:lnTo>
                    <a:pt x="891" y="651"/>
                  </a:lnTo>
                  <a:lnTo>
                    <a:pt x="891" y="649"/>
                  </a:lnTo>
                  <a:lnTo>
                    <a:pt x="891" y="651"/>
                  </a:lnTo>
                  <a:lnTo>
                    <a:pt x="889" y="651"/>
                  </a:lnTo>
                  <a:lnTo>
                    <a:pt x="891" y="651"/>
                  </a:lnTo>
                  <a:lnTo>
                    <a:pt x="889" y="651"/>
                  </a:lnTo>
                  <a:lnTo>
                    <a:pt x="891" y="651"/>
                  </a:lnTo>
                  <a:lnTo>
                    <a:pt x="889" y="651"/>
                  </a:lnTo>
                  <a:lnTo>
                    <a:pt x="891" y="651"/>
                  </a:lnTo>
                  <a:lnTo>
                    <a:pt x="889" y="651"/>
                  </a:lnTo>
                  <a:lnTo>
                    <a:pt x="889" y="653"/>
                  </a:lnTo>
                  <a:lnTo>
                    <a:pt x="889" y="655"/>
                  </a:lnTo>
                  <a:lnTo>
                    <a:pt x="887" y="655"/>
                  </a:lnTo>
                  <a:lnTo>
                    <a:pt x="887" y="657"/>
                  </a:lnTo>
                  <a:lnTo>
                    <a:pt x="885" y="657"/>
                  </a:lnTo>
                  <a:lnTo>
                    <a:pt x="885" y="659"/>
                  </a:lnTo>
                  <a:lnTo>
                    <a:pt x="883" y="659"/>
                  </a:lnTo>
                  <a:lnTo>
                    <a:pt x="883" y="657"/>
                  </a:lnTo>
                  <a:lnTo>
                    <a:pt x="883" y="659"/>
                  </a:lnTo>
                  <a:lnTo>
                    <a:pt x="883" y="657"/>
                  </a:lnTo>
                  <a:lnTo>
                    <a:pt x="883" y="659"/>
                  </a:lnTo>
                  <a:lnTo>
                    <a:pt x="883" y="660"/>
                  </a:lnTo>
                  <a:lnTo>
                    <a:pt x="881" y="660"/>
                  </a:lnTo>
                  <a:lnTo>
                    <a:pt x="883" y="660"/>
                  </a:lnTo>
                  <a:lnTo>
                    <a:pt x="881" y="660"/>
                  </a:lnTo>
                  <a:lnTo>
                    <a:pt x="883" y="660"/>
                  </a:lnTo>
                  <a:lnTo>
                    <a:pt x="881" y="660"/>
                  </a:lnTo>
                  <a:lnTo>
                    <a:pt x="881" y="662"/>
                  </a:lnTo>
                  <a:lnTo>
                    <a:pt x="881" y="660"/>
                  </a:lnTo>
                  <a:lnTo>
                    <a:pt x="883" y="660"/>
                  </a:lnTo>
                  <a:lnTo>
                    <a:pt x="883" y="659"/>
                  </a:lnTo>
                  <a:lnTo>
                    <a:pt x="883" y="660"/>
                  </a:lnTo>
                  <a:lnTo>
                    <a:pt x="883" y="659"/>
                  </a:lnTo>
                  <a:lnTo>
                    <a:pt x="883" y="660"/>
                  </a:lnTo>
                  <a:lnTo>
                    <a:pt x="881" y="660"/>
                  </a:lnTo>
                  <a:lnTo>
                    <a:pt x="881" y="662"/>
                  </a:lnTo>
                  <a:lnTo>
                    <a:pt x="881" y="664"/>
                  </a:lnTo>
                  <a:lnTo>
                    <a:pt x="879" y="664"/>
                  </a:lnTo>
                  <a:lnTo>
                    <a:pt x="881" y="664"/>
                  </a:lnTo>
                  <a:lnTo>
                    <a:pt x="879" y="664"/>
                  </a:lnTo>
                  <a:lnTo>
                    <a:pt x="881" y="664"/>
                  </a:lnTo>
                  <a:lnTo>
                    <a:pt x="881" y="662"/>
                  </a:lnTo>
                  <a:lnTo>
                    <a:pt x="881" y="664"/>
                  </a:lnTo>
                  <a:lnTo>
                    <a:pt x="879" y="664"/>
                  </a:lnTo>
                  <a:lnTo>
                    <a:pt x="881" y="664"/>
                  </a:lnTo>
                  <a:lnTo>
                    <a:pt x="879" y="664"/>
                  </a:lnTo>
                  <a:lnTo>
                    <a:pt x="879" y="666"/>
                  </a:lnTo>
                  <a:lnTo>
                    <a:pt x="878" y="666"/>
                  </a:lnTo>
                  <a:lnTo>
                    <a:pt x="878" y="668"/>
                  </a:lnTo>
                  <a:lnTo>
                    <a:pt x="878" y="670"/>
                  </a:lnTo>
                  <a:lnTo>
                    <a:pt x="876" y="670"/>
                  </a:lnTo>
                  <a:lnTo>
                    <a:pt x="876" y="672"/>
                  </a:lnTo>
                  <a:lnTo>
                    <a:pt x="874" y="672"/>
                  </a:lnTo>
                  <a:lnTo>
                    <a:pt x="874" y="674"/>
                  </a:lnTo>
                  <a:lnTo>
                    <a:pt x="874" y="676"/>
                  </a:lnTo>
                  <a:lnTo>
                    <a:pt x="872" y="676"/>
                  </a:lnTo>
                  <a:lnTo>
                    <a:pt x="872" y="678"/>
                  </a:lnTo>
                  <a:lnTo>
                    <a:pt x="872" y="680"/>
                  </a:lnTo>
                  <a:lnTo>
                    <a:pt x="870" y="680"/>
                  </a:lnTo>
                  <a:lnTo>
                    <a:pt x="872" y="680"/>
                  </a:lnTo>
                  <a:lnTo>
                    <a:pt x="870" y="680"/>
                  </a:lnTo>
                  <a:lnTo>
                    <a:pt x="870" y="682"/>
                  </a:lnTo>
                  <a:lnTo>
                    <a:pt x="868" y="682"/>
                  </a:lnTo>
                  <a:lnTo>
                    <a:pt x="870" y="682"/>
                  </a:lnTo>
                  <a:lnTo>
                    <a:pt x="868" y="682"/>
                  </a:lnTo>
                  <a:lnTo>
                    <a:pt x="868" y="683"/>
                  </a:lnTo>
                  <a:lnTo>
                    <a:pt x="868" y="685"/>
                  </a:lnTo>
                  <a:lnTo>
                    <a:pt x="866" y="685"/>
                  </a:lnTo>
                  <a:lnTo>
                    <a:pt x="866" y="687"/>
                  </a:lnTo>
                  <a:lnTo>
                    <a:pt x="866" y="685"/>
                  </a:lnTo>
                  <a:lnTo>
                    <a:pt x="868" y="685"/>
                  </a:lnTo>
                  <a:lnTo>
                    <a:pt x="866" y="685"/>
                  </a:lnTo>
                  <a:lnTo>
                    <a:pt x="868" y="685"/>
                  </a:lnTo>
                  <a:lnTo>
                    <a:pt x="866" y="685"/>
                  </a:lnTo>
                  <a:lnTo>
                    <a:pt x="866" y="687"/>
                  </a:lnTo>
                  <a:lnTo>
                    <a:pt x="866" y="689"/>
                  </a:lnTo>
                  <a:lnTo>
                    <a:pt x="864" y="689"/>
                  </a:lnTo>
                  <a:lnTo>
                    <a:pt x="864" y="691"/>
                  </a:lnTo>
                  <a:lnTo>
                    <a:pt x="864" y="693"/>
                  </a:lnTo>
                  <a:lnTo>
                    <a:pt x="864" y="695"/>
                  </a:lnTo>
                  <a:lnTo>
                    <a:pt x="864" y="693"/>
                  </a:lnTo>
                  <a:lnTo>
                    <a:pt x="864" y="695"/>
                  </a:lnTo>
                  <a:lnTo>
                    <a:pt x="862" y="695"/>
                  </a:lnTo>
                  <a:lnTo>
                    <a:pt x="862" y="697"/>
                  </a:lnTo>
                  <a:lnTo>
                    <a:pt x="860" y="697"/>
                  </a:lnTo>
                  <a:lnTo>
                    <a:pt x="860" y="695"/>
                  </a:lnTo>
                  <a:lnTo>
                    <a:pt x="860" y="697"/>
                  </a:lnTo>
                  <a:lnTo>
                    <a:pt x="858" y="697"/>
                  </a:lnTo>
                  <a:lnTo>
                    <a:pt x="860" y="697"/>
                  </a:lnTo>
                  <a:lnTo>
                    <a:pt x="858" y="697"/>
                  </a:lnTo>
                  <a:lnTo>
                    <a:pt x="858" y="699"/>
                  </a:lnTo>
                  <a:lnTo>
                    <a:pt x="858" y="697"/>
                  </a:lnTo>
                  <a:lnTo>
                    <a:pt x="858" y="699"/>
                  </a:lnTo>
                  <a:lnTo>
                    <a:pt x="858" y="697"/>
                  </a:lnTo>
                  <a:lnTo>
                    <a:pt x="858" y="699"/>
                  </a:lnTo>
                  <a:lnTo>
                    <a:pt x="858" y="697"/>
                  </a:lnTo>
                  <a:lnTo>
                    <a:pt x="858" y="699"/>
                  </a:lnTo>
                  <a:lnTo>
                    <a:pt x="858" y="697"/>
                  </a:lnTo>
                  <a:lnTo>
                    <a:pt x="858" y="699"/>
                  </a:lnTo>
                  <a:lnTo>
                    <a:pt x="858" y="697"/>
                  </a:lnTo>
                  <a:lnTo>
                    <a:pt x="858" y="699"/>
                  </a:lnTo>
                  <a:lnTo>
                    <a:pt x="858" y="697"/>
                  </a:lnTo>
                  <a:lnTo>
                    <a:pt x="858" y="699"/>
                  </a:lnTo>
                  <a:lnTo>
                    <a:pt x="856" y="699"/>
                  </a:lnTo>
                  <a:lnTo>
                    <a:pt x="858" y="699"/>
                  </a:lnTo>
                  <a:lnTo>
                    <a:pt x="856" y="699"/>
                  </a:lnTo>
                  <a:lnTo>
                    <a:pt x="855" y="699"/>
                  </a:lnTo>
                  <a:lnTo>
                    <a:pt x="855" y="701"/>
                  </a:lnTo>
                  <a:lnTo>
                    <a:pt x="853" y="701"/>
                  </a:lnTo>
                  <a:lnTo>
                    <a:pt x="853" y="703"/>
                  </a:lnTo>
                  <a:lnTo>
                    <a:pt x="853" y="701"/>
                  </a:lnTo>
                  <a:lnTo>
                    <a:pt x="853" y="703"/>
                  </a:lnTo>
                  <a:lnTo>
                    <a:pt x="853" y="701"/>
                  </a:lnTo>
                  <a:lnTo>
                    <a:pt x="851" y="701"/>
                  </a:lnTo>
                  <a:lnTo>
                    <a:pt x="851" y="703"/>
                  </a:lnTo>
                  <a:lnTo>
                    <a:pt x="851" y="701"/>
                  </a:lnTo>
                  <a:lnTo>
                    <a:pt x="853" y="701"/>
                  </a:lnTo>
                  <a:lnTo>
                    <a:pt x="851" y="701"/>
                  </a:lnTo>
                  <a:lnTo>
                    <a:pt x="853" y="701"/>
                  </a:lnTo>
                  <a:lnTo>
                    <a:pt x="851" y="701"/>
                  </a:lnTo>
                  <a:lnTo>
                    <a:pt x="853" y="701"/>
                  </a:lnTo>
                  <a:lnTo>
                    <a:pt x="851" y="701"/>
                  </a:lnTo>
                  <a:lnTo>
                    <a:pt x="851" y="703"/>
                  </a:lnTo>
                  <a:lnTo>
                    <a:pt x="851" y="701"/>
                  </a:lnTo>
                  <a:lnTo>
                    <a:pt x="851" y="703"/>
                  </a:lnTo>
                  <a:lnTo>
                    <a:pt x="849" y="703"/>
                  </a:lnTo>
                  <a:lnTo>
                    <a:pt x="849" y="705"/>
                  </a:lnTo>
                  <a:lnTo>
                    <a:pt x="849" y="703"/>
                  </a:lnTo>
                  <a:lnTo>
                    <a:pt x="849" y="705"/>
                  </a:lnTo>
                  <a:lnTo>
                    <a:pt x="849" y="703"/>
                  </a:lnTo>
                  <a:lnTo>
                    <a:pt x="849" y="705"/>
                  </a:lnTo>
                  <a:lnTo>
                    <a:pt x="847" y="705"/>
                  </a:lnTo>
                  <a:lnTo>
                    <a:pt x="849" y="705"/>
                  </a:lnTo>
                  <a:lnTo>
                    <a:pt x="847" y="705"/>
                  </a:lnTo>
                  <a:lnTo>
                    <a:pt x="847" y="707"/>
                  </a:lnTo>
                  <a:lnTo>
                    <a:pt x="845" y="707"/>
                  </a:lnTo>
                  <a:lnTo>
                    <a:pt x="845" y="708"/>
                  </a:lnTo>
                  <a:lnTo>
                    <a:pt x="843" y="708"/>
                  </a:lnTo>
                  <a:lnTo>
                    <a:pt x="845" y="708"/>
                  </a:lnTo>
                  <a:lnTo>
                    <a:pt x="843" y="708"/>
                  </a:lnTo>
                  <a:lnTo>
                    <a:pt x="843" y="710"/>
                  </a:lnTo>
                  <a:lnTo>
                    <a:pt x="843" y="708"/>
                  </a:lnTo>
                  <a:lnTo>
                    <a:pt x="843" y="710"/>
                  </a:lnTo>
                  <a:lnTo>
                    <a:pt x="841" y="710"/>
                  </a:lnTo>
                  <a:lnTo>
                    <a:pt x="839" y="710"/>
                  </a:lnTo>
                  <a:lnTo>
                    <a:pt x="839" y="712"/>
                  </a:lnTo>
                  <a:lnTo>
                    <a:pt x="837" y="712"/>
                  </a:lnTo>
                  <a:lnTo>
                    <a:pt x="839" y="712"/>
                  </a:lnTo>
                  <a:lnTo>
                    <a:pt x="837" y="712"/>
                  </a:lnTo>
                  <a:lnTo>
                    <a:pt x="839" y="712"/>
                  </a:lnTo>
                  <a:lnTo>
                    <a:pt x="837" y="712"/>
                  </a:lnTo>
                  <a:lnTo>
                    <a:pt x="839" y="712"/>
                  </a:lnTo>
                  <a:lnTo>
                    <a:pt x="837" y="712"/>
                  </a:lnTo>
                  <a:lnTo>
                    <a:pt x="835" y="712"/>
                  </a:lnTo>
                  <a:lnTo>
                    <a:pt x="833" y="712"/>
                  </a:lnTo>
                  <a:lnTo>
                    <a:pt x="833" y="714"/>
                  </a:lnTo>
                  <a:lnTo>
                    <a:pt x="831" y="714"/>
                  </a:lnTo>
                  <a:lnTo>
                    <a:pt x="831" y="712"/>
                  </a:lnTo>
                  <a:lnTo>
                    <a:pt x="831" y="714"/>
                  </a:lnTo>
                  <a:lnTo>
                    <a:pt x="830" y="714"/>
                  </a:lnTo>
                  <a:lnTo>
                    <a:pt x="830" y="716"/>
                  </a:lnTo>
                  <a:lnTo>
                    <a:pt x="828" y="716"/>
                  </a:lnTo>
                  <a:lnTo>
                    <a:pt x="828" y="718"/>
                  </a:lnTo>
                  <a:lnTo>
                    <a:pt x="826" y="718"/>
                  </a:lnTo>
                  <a:lnTo>
                    <a:pt x="826" y="720"/>
                  </a:lnTo>
                  <a:lnTo>
                    <a:pt x="824" y="720"/>
                  </a:lnTo>
                  <a:lnTo>
                    <a:pt x="824" y="722"/>
                  </a:lnTo>
                  <a:lnTo>
                    <a:pt x="822" y="722"/>
                  </a:lnTo>
                  <a:lnTo>
                    <a:pt x="822" y="724"/>
                  </a:lnTo>
                  <a:lnTo>
                    <a:pt x="822" y="726"/>
                  </a:lnTo>
                  <a:lnTo>
                    <a:pt x="820" y="726"/>
                  </a:lnTo>
                  <a:lnTo>
                    <a:pt x="820" y="728"/>
                  </a:lnTo>
                  <a:lnTo>
                    <a:pt x="820" y="726"/>
                  </a:lnTo>
                  <a:lnTo>
                    <a:pt x="820" y="728"/>
                  </a:lnTo>
                  <a:lnTo>
                    <a:pt x="818" y="728"/>
                  </a:lnTo>
                  <a:lnTo>
                    <a:pt x="818" y="726"/>
                  </a:lnTo>
                  <a:lnTo>
                    <a:pt x="820" y="726"/>
                  </a:lnTo>
                  <a:lnTo>
                    <a:pt x="818" y="726"/>
                  </a:lnTo>
                  <a:lnTo>
                    <a:pt x="816" y="726"/>
                  </a:lnTo>
                  <a:lnTo>
                    <a:pt x="816" y="728"/>
                  </a:lnTo>
                  <a:lnTo>
                    <a:pt x="816" y="726"/>
                  </a:lnTo>
                  <a:lnTo>
                    <a:pt x="818" y="726"/>
                  </a:lnTo>
                  <a:lnTo>
                    <a:pt x="816" y="726"/>
                  </a:lnTo>
                  <a:lnTo>
                    <a:pt x="818" y="726"/>
                  </a:lnTo>
                  <a:lnTo>
                    <a:pt x="816" y="726"/>
                  </a:lnTo>
                  <a:lnTo>
                    <a:pt x="818" y="726"/>
                  </a:lnTo>
                  <a:lnTo>
                    <a:pt x="818" y="724"/>
                  </a:lnTo>
                  <a:lnTo>
                    <a:pt x="818" y="726"/>
                  </a:lnTo>
                  <a:lnTo>
                    <a:pt x="818" y="724"/>
                  </a:lnTo>
                  <a:lnTo>
                    <a:pt x="818" y="722"/>
                  </a:lnTo>
                  <a:lnTo>
                    <a:pt x="820" y="722"/>
                  </a:lnTo>
                  <a:lnTo>
                    <a:pt x="820" y="720"/>
                  </a:lnTo>
                  <a:lnTo>
                    <a:pt x="822" y="720"/>
                  </a:lnTo>
                  <a:lnTo>
                    <a:pt x="824" y="720"/>
                  </a:lnTo>
                  <a:lnTo>
                    <a:pt x="822" y="720"/>
                  </a:lnTo>
                  <a:lnTo>
                    <a:pt x="824" y="720"/>
                  </a:lnTo>
                  <a:lnTo>
                    <a:pt x="822" y="720"/>
                  </a:lnTo>
                  <a:lnTo>
                    <a:pt x="824" y="720"/>
                  </a:lnTo>
                  <a:lnTo>
                    <a:pt x="824" y="718"/>
                  </a:lnTo>
                  <a:lnTo>
                    <a:pt x="822" y="718"/>
                  </a:lnTo>
                  <a:lnTo>
                    <a:pt x="824" y="718"/>
                  </a:lnTo>
                  <a:lnTo>
                    <a:pt x="822" y="718"/>
                  </a:lnTo>
                  <a:lnTo>
                    <a:pt x="824" y="718"/>
                  </a:lnTo>
                  <a:lnTo>
                    <a:pt x="822" y="718"/>
                  </a:lnTo>
                  <a:lnTo>
                    <a:pt x="824" y="718"/>
                  </a:lnTo>
                  <a:lnTo>
                    <a:pt x="822" y="718"/>
                  </a:lnTo>
                  <a:lnTo>
                    <a:pt x="824" y="718"/>
                  </a:lnTo>
                  <a:lnTo>
                    <a:pt x="822" y="718"/>
                  </a:lnTo>
                  <a:lnTo>
                    <a:pt x="824" y="718"/>
                  </a:lnTo>
                  <a:lnTo>
                    <a:pt x="822" y="718"/>
                  </a:lnTo>
                  <a:lnTo>
                    <a:pt x="822" y="720"/>
                  </a:lnTo>
                  <a:lnTo>
                    <a:pt x="822" y="718"/>
                  </a:lnTo>
                  <a:lnTo>
                    <a:pt x="820" y="718"/>
                  </a:lnTo>
                  <a:lnTo>
                    <a:pt x="820" y="720"/>
                  </a:lnTo>
                  <a:lnTo>
                    <a:pt x="820" y="722"/>
                  </a:lnTo>
                  <a:lnTo>
                    <a:pt x="818" y="722"/>
                  </a:lnTo>
                  <a:lnTo>
                    <a:pt x="818" y="724"/>
                  </a:lnTo>
                  <a:lnTo>
                    <a:pt x="816" y="724"/>
                  </a:lnTo>
                  <a:lnTo>
                    <a:pt x="816" y="722"/>
                  </a:lnTo>
                  <a:lnTo>
                    <a:pt x="816" y="720"/>
                  </a:lnTo>
                  <a:lnTo>
                    <a:pt x="818" y="720"/>
                  </a:lnTo>
                  <a:lnTo>
                    <a:pt x="818" y="718"/>
                  </a:lnTo>
                  <a:lnTo>
                    <a:pt x="816" y="718"/>
                  </a:lnTo>
                  <a:lnTo>
                    <a:pt x="816" y="720"/>
                  </a:lnTo>
                  <a:lnTo>
                    <a:pt x="814" y="720"/>
                  </a:lnTo>
                  <a:lnTo>
                    <a:pt x="812" y="720"/>
                  </a:lnTo>
                  <a:lnTo>
                    <a:pt x="812" y="722"/>
                  </a:lnTo>
                  <a:lnTo>
                    <a:pt x="812" y="720"/>
                  </a:lnTo>
                  <a:lnTo>
                    <a:pt x="812" y="722"/>
                  </a:lnTo>
                  <a:lnTo>
                    <a:pt x="810" y="722"/>
                  </a:lnTo>
                  <a:lnTo>
                    <a:pt x="808" y="722"/>
                  </a:lnTo>
                  <a:lnTo>
                    <a:pt x="807" y="722"/>
                  </a:lnTo>
                  <a:lnTo>
                    <a:pt x="807" y="724"/>
                  </a:lnTo>
                  <a:lnTo>
                    <a:pt x="807" y="722"/>
                  </a:lnTo>
                  <a:lnTo>
                    <a:pt x="807" y="724"/>
                  </a:lnTo>
                  <a:lnTo>
                    <a:pt x="805" y="724"/>
                  </a:lnTo>
                  <a:lnTo>
                    <a:pt x="805" y="722"/>
                  </a:lnTo>
                  <a:lnTo>
                    <a:pt x="805" y="724"/>
                  </a:lnTo>
                  <a:lnTo>
                    <a:pt x="803" y="724"/>
                  </a:lnTo>
                  <a:lnTo>
                    <a:pt x="801" y="724"/>
                  </a:lnTo>
                  <a:lnTo>
                    <a:pt x="801" y="726"/>
                  </a:lnTo>
                  <a:lnTo>
                    <a:pt x="801" y="724"/>
                  </a:lnTo>
                  <a:lnTo>
                    <a:pt x="801" y="726"/>
                  </a:lnTo>
                  <a:lnTo>
                    <a:pt x="799" y="726"/>
                  </a:lnTo>
                  <a:lnTo>
                    <a:pt x="799" y="728"/>
                  </a:lnTo>
                  <a:lnTo>
                    <a:pt x="797" y="728"/>
                  </a:lnTo>
                  <a:lnTo>
                    <a:pt x="799" y="728"/>
                  </a:lnTo>
                  <a:lnTo>
                    <a:pt x="797" y="728"/>
                  </a:lnTo>
                  <a:lnTo>
                    <a:pt x="797" y="730"/>
                  </a:lnTo>
                  <a:lnTo>
                    <a:pt x="797" y="728"/>
                  </a:lnTo>
                  <a:lnTo>
                    <a:pt x="797" y="730"/>
                  </a:lnTo>
                  <a:lnTo>
                    <a:pt x="795" y="730"/>
                  </a:lnTo>
                  <a:lnTo>
                    <a:pt x="793" y="730"/>
                  </a:lnTo>
                  <a:lnTo>
                    <a:pt x="793" y="731"/>
                  </a:lnTo>
                  <a:lnTo>
                    <a:pt x="793" y="733"/>
                  </a:lnTo>
                  <a:lnTo>
                    <a:pt x="793" y="731"/>
                  </a:lnTo>
                  <a:lnTo>
                    <a:pt x="793" y="733"/>
                  </a:lnTo>
                  <a:lnTo>
                    <a:pt x="793" y="731"/>
                  </a:lnTo>
                  <a:lnTo>
                    <a:pt x="793" y="733"/>
                  </a:lnTo>
                  <a:lnTo>
                    <a:pt x="791" y="733"/>
                  </a:lnTo>
                  <a:lnTo>
                    <a:pt x="791" y="735"/>
                  </a:lnTo>
                  <a:lnTo>
                    <a:pt x="789" y="735"/>
                  </a:lnTo>
                  <a:lnTo>
                    <a:pt x="791" y="735"/>
                  </a:lnTo>
                  <a:lnTo>
                    <a:pt x="789" y="735"/>
                  </a:lnTo>
                  <a:lnTo>
                    <a:pt x="787" y="735"/>
                  </a:lnTo>
                  <a:lnTo>
                    <a:pt x="789" y="735"/>
                  </a:lnTo>
                  <a:lnTo>
                    <a:pt x="787" y="735"/>
                  </a:lnTo>
                  <a:lnTo>
                    <a:pt x="789" y="735"/>
                  </a:lnTo>
                  <a:lnTo>
                    <a:pt x="789" y="737"/>
                  </a:lnTo>
                  <a:lnTo>
                    <a:pt x="787" y="737"/>
                  </a:lnTo>
                  <a:lnTo>
                    <a:pt x="789" y="737"/>
                  </a:lnTo>
                  <a:lnTo>
                    <a:pt x="789" y="739"/>
                  </a:lnTo>
                  <a:lnTo>
                    <a:pt x="789" y="737"/>
                  </a:lnTo>
                  <a:lnTo>
                    <a:pt x="791" y="737"/>
                  </a:lnTo>
                  <a:lnTo>
                    <a:pt x="789" y="737"/>
                  </a:lnTo>
                  <a:lnTo>
                    <a:pt x="789" y="739"/>
                  </a:lnTo>
                  <a:lnTo>
                    <a:pt x="787" y="739"/>
                  </a:lnTo>
                  <a:lnTo>
                    <a:pt x="787" y="737"/>
                  </a:lnTo>
                  <a:lnTo>
                    <a:pt x="785" y="737"/>
                  </a:lnTo>
                  <a:lnTo>
                    <a:pt x="785" y="739"/>
                  </a:lnTo>
                  <a:lnTo>
                    <a:pt x="783" y="739"/>
                  </a:lnTo>
                  <a:lnTo>
                    <a:pt x="782" y="739"/>
                  </a:lnTo>
                  <a:lnTo>
                    <a:pt x="782" y="741"/>
                  </a:lnTo>
                  <a:lnTo>
                    <a:pt x="780" y="741"/>
                  </a:lnTo>
                  <a:lnTo>
                    <a:pt x="778" y="741"/>
                  </a:lnTo>
                  <a:lnTo>
                    <a:pt x="778" y="743"/>
                  </a:lnTo>
                  <a:lnTo>
                    <a:pt x="776" y="743"/>
                  </a:lnTo>
                  <a:lnTo>
                    <a:pt x="774" y="743"/>
                  </a:lnTo>
                  <a:lnTo>
                    <a:pt x="772" y="743"/>
                  </a:lnTo>
                  <a:lnTo>
                    <a:pt x="772" y="745"/>
                  </a:lnTo>
                  <a:lnTo>
                    <a:pt x="770" y="745"/>
                  </a:lnTo>
                  <a:lnTo>
                    <a:pt x="768" y="745"/>
                  </a:lnTo>
                  <a:lnTo>
                    <a:pt x="766" y="745"/>
                  </a:lnTo>
                  <a:lnTo>
                    <a:pt x="766" y="747"/>
                  </a:lnTo>
                  <a:lnTo>
                    <a:pt x="764" y="747"/>
                  </a:lnTo>
                  <a:lnTo>
                    <a:pt x="762" y="747"/>
                  </a:lnTo>
                  <a:lnTo>
                    <a:pt x="764" y="747"/>
                  </a:lnTo>
                  <a:lnTo>
                    <a:pt x="762" y="747"/>
                  </a:lnTo>
                  <a:lnTo>
                    <a:pt x="762" y="749"/>
                  </a:lnTo>
                  <a:lnTo>
                    <a:pt x="760" y="749"/>
                  </a:lnTo>
                  <a:lnTo>
                    <a:pt x="759" y="749"/>
                  </a:lnTo>
                  <a:lnTo>
                    <a:pt x="759" y="751"/>
                  </a:lnTo>
                  <a:lnTo>
                    <a:pt x="757" y="751"/>
                  </a:lnTo>
                  <a:lnTo>
                    <a:pt x="757" y="753"/>
                  </a:lnTo>
                  <a:lnTo>
                    <a:pt x="755" y="753"/>
                  </a:lnTo>
                  <a:lnTo>
                    <a:pt x="753" y="753"/>
                  </a:lnTo>
                  <a:lnTo>
                    <a:pt x="751" y="753"/>
                  </a:lnTo>
                  <a:lnTo>
                    <a:pt x="749" y="753"/>
                  </a:lnTo>
                  <a:lnTo>
                    <a:pt x="749" y="755"/>
                  </a:lnTo>
                  <a:lnTo>
                    <a:pt x="747" y="755"/>
                  </a:lnTo>
                  <a:lnTo>
                    <a:pt x="745" y="755"/>
                  </a:lnTo>
                  <a:lnTo>
                    <a:pt x="745" y="756"/>
                  </a:lnTo>
                  <a:lnTo>
                    <a:pt x="743" y="756"/>
                  </a:lnTo>
                  <a:lnTo>
                    <a:pt x="741" y="756"/>
                  </a:lnTo>
                  <a:lnTo>
                    <a:pt x="739" y="756"/>
                  </a:lnTo>
                  <a:lnTo>
                    <a:pt x="741" y="756"/>
                  </a:lnTo>
                  <a:lnTo>
                    <a:pt x="739" y="756"/>
                  </a:lnTo>
                  <a:lnTo>
                    <a:pt x="739" y="758"/>
                  </a:lnTo>
                  <a:lnTo>
                    <a:pt x="737" y="758"/>
                  </a:lnTo>
                  <a:lnTo>
                    <a:pt x="735" y="758"/>
                  </a:lnTo>
                  <a:lnTo>
                    <a:pt x="735" y="760"/>
                  </a:lnTo>
                  <a:lnTo>
                    <a:pt x="734" y="760"/>
                  </a:lnTo>
                  <a:lnTo>
                    <a:pt x="734" y="762"/>
                  </a:lnTo>
                  <a:lnTo>
                    <a:pt x="732" y="762"/>
                  </a:lnTo>
                  <a:lnTo>
                    <a:pt x="730" y="762"/>
                  </a:lnTo>
                  <a:lnTo>
                    <a:pt x="730" y="764"/>
                  </a:lnTo>
                  <a:lnTo>
                    <a:pt x="730" y="762"/>
                  </a:lnTo>
                  <a:lnTo>
                    <a:pt x="730" y="764"/>
                  </a:lnTo>
                  <a:lnTo>
                    <a:pt x="730" y="762"/>
                  </a:lnTo>
                  <a:lnTo>
                    <a:pt x="728" y="762"/>
                  </a:lnTo>
                  <a:lnTo>
                    <a:pt x="728" y="764"/>
                  </a:lnTo>
                  <a:lnTo>
                    <a:pt x="728" y="766"/>
                  </a:lnTo>
                  <a:lnTo>
                    <a:pt x="726" y="766"/>
                  </a:lnTo>
                  <a:lnTo>
                    <a:pt x="726" y="768"/>
                  </a:lnTo>
                  <a:lnTo>
                    <a:pt x="724" y="768"/>
                  </a:lnTo>
                  <a:lnTo>
                    <a:pt x="724" y="770"/>
                  </a:lnTo>
                  <a:lnTo>
                    <a:pt x="724" y="772"/>
                  </a:lnTo>
                  <a:lnTo>
                    <a:pt x="724" y="770"/>
                  </a:lnTo>
                  <a:lnTo>
                    <a:pt x="724" y="772"/>
                  </a:lnTo>
                  <a:lnTo>
                    <a:pt x="724" y="770"/>
                  </a:lnTo>
                  <a:lnTo>
                    <a:pt x="724" y="772"/>
                  </a:lnTo>
                  <a:lnTo>
                    <a:pt x="722" y="772"/>
                  </a:lnTo>
                  <a:lnTo>
                    <a:pt x="722" y="774"/>
                  </a:lnTo>
                  <a:lnTo>
                    <a:pt x="720" y="774"/>
                  </a:lnTo>
                  <a:lnTo>
                    <a:pt x="720" y="776"/>
                  </a:lnTo>
                  <a:lnTo>
                    <a:pt x="720" y="774"/>
                  </a:lnTo>
                  <a:lnTo>
                    <a:pt x="720" y="776"/>
                  </a:lnTo>
                  <a:lnTo>
                    <a:pt x="720" y="774"/>
                  </a:lnTo>
                  <a:lnTo>
                    <a:pt x="720" y="776"/>
                  </a:lnTo>
                  <a:lnTo>
                    <a:pt x="720" y="778"/>
                  </a:lnTo>
                  <a:lnTo>
                    <a:pt x="720" y="776"/>
                  </a:lnTo>
                  <a:lnTo>
                    <a:pt x="720" y="778"/>
                  </a:lnTo>
                  <a:lnTo>
                    <a:pt x="720" y="776"/>
                  </a:lnTo>
                  <a:lnTo>
                    <a:pt x="720" y="778"/>
                  </a:lnTo>
                  <a:lnTo>
                    <a:pt x="720" y="776"/>
                  </a:lnTo>
                  <a:lnTo>
                    <a:pt x="720" y="778"/>
                  </a:lnTo>
                  <a:lnTo>
                    <a:pt x="720" y="776"/>
                  </a:lnTo>
                  <a:lnTo>
                    <a:pt x="718" y="776"/>
                  </a:lnTo>
                  <a:lnTo>
                    <a:pt x="718" y="778"/>
                  </a:lnTo>
                  <a:lnTo>
                    <a:pt x="718" y="776"/>
                  </a:lnTo>
                  <a:lnTo>
                    <a:pt x="718" y="778"/>
                  </a:lnTo>
                  <a:lnTo>
                    <a:pt x="718" y="776"/>
                  </a:lnTo>
                  <a:lnTo>
                    <a:pt x="718" y="778"/>
                  </a:lnTo>
                  <a:lnTo>
                    <a:pt x="718" y="776"/>
                  </a:lnTo>
                  <a:lnTo>
                    <a:pt x="718" y="778"/>
                  </a:lnTo>
                  <a:lnTo>
                    <a:pt x="716" y="778"/>
                  </a:lnTo>
                  <a:lnTo>
                    <a:pt x="714" y="778"/>
                  </a:lnTo>
                  <a:lnTo>
                    <a:pt x="712" y="778"/>
                  </a:lnTo>
                  <a:lnTo>
                    <a:pt x="712" y="779"/>
                  </a:lnTo>
                  <a:lnTo>
                    <a:pt x="712" y="778"/>
                  </a:lnTo>
                  <a:lnTo>
                    <a:pt x="712" y="779"/>
                  </a:lnTo>
                  <a:lnTo>
                    <a:pt x="714" y="779"/>
                  </a:lnTo>
                  <a:lnTo>
                    <a:pt x="714" y="778"/>
                  </a:lnTo>
                  <a:lnTo>
                    <a:pt x="712" y="778"/>
                  </a:lnTo>
                  <a:lnTo>
                    <a:pt x="714" y="778"/>
                  </a:lnTo>
                  <a:lnTo>
                    <a:pt x="714" y="779"/>
                  </a:lnTo>
                  <a:lnTo>
                    <a:pt x="712" y="779"/>
                  </a:lnTo>
                  <a:lnTo>
                    <a:pt x="714" y="779"/>
                  </a:lnTo>
                  <a:lnTo>
                    <a:pt x="712" y="779"/>
                  </a:lnTo>
                  <a:lnTo>
                    <a:pt x="712" y="781"/>
                  </a:lnTo>
                  <a:lnTo>
                    <a:pt x="710" y="781"/>
                  </a:lnTo>
                  <a:lnTo>
                    <a:pt x="710" y="783"/>
                  </a:lnTo>
                  <a:lnTo>
                    <a:pt x="709" y="783"/>
                  </a:lnTo>
                  <a:lnTo>
                    <a:pt x="710" y="783"/>
                  </a:lnTo>
                  <a:lnTo>
                    <a:pt x="709" y="783"/>
                  </a:lnTo>
                  <a:lnTo>
                    <a:pt x="710" y="783"/>
                  </a:lnTo>
                  <a:lnTo>
                    <a:pt x="709" y="783"/>
                  </a:lnTo>
                  <a:lnTo>
                    <a:pt x="707" y="783"/>
                  </a:lnTo>
                  <a:lnTo>
                    <a:pt x="707" y="785"/>
                  </a:lnTo>
                  <a:lnTo>
                    <a:pt x="705" y="785"/>
                  </a:lnTo>
                  <a:lnTo>
                    <a:pt x="705" y="783"/>
                  </a:lnTo>
                  <a:lnTo>
                    <a:pt x="703" y="783"/>
                  </a:lnTo>
                  <a:lnTo>
                    <a:pt x="703" y="781"/>
                  </a:lnTo>
                  <a:lnTo>
                    <a:pt x="701" y="781"/>
                  </a:lnTo>
                  <a:lnTo>
                    <a:pt x="701" y="779"/>
                  </a:lnTo>
                  <a:lnTo>
                    <a:pt x="701" y="781"/>
                  </a:lnTo>
                  <a:lnTo>
                    <a:pt x="701" y="779"/>
                  </a:lnTo>
                  <a:lnTo>
                    <a:pt x="701" y="781"/>
                  </a:lnTo>
                  <a:lnTo>
                    <a:pt x="701" y="779"/>
                  </a:lnTo>
                  <a:lnTo>
                    <a:pt x="701" y="781"/>
                  </a:lnTo>
                  <a:lnTo>
                    <a:pt x="701" y="779"/>
                  </a:lnTo>
                  <a:lnTo>
                    <a:pt x="699" y="779"/>
                  </a:lnTo>
                  <a:lnTo>
                    <a:pt x="697" y="779"/>
                  </a:lnTo>
                  <a:lnTo>
                    <a:pt x="697" y="781"/>
                  </a:lnTo>
                  <a:lnTo>
                    <a:pt x="697" y="779"/>
                  </a:lnTo>
                  <a:lnTo>
                    <a:pt x="695" y="779"/>
                  </a:lnTo>
                  <a:lnTo>
                    <a:pt x="695" y="781"/>
                  </a:lnTo>
                  <a:lnTo>
                    <a:pt x="695" y="779"/>
                  </a:lnTo>
                  <a:lnTo>
                    <a:pt x="693" y="779"/>
                  </a:lnTo>
                  <a:lnTo>
                    <a:pt x="691" y="779"/>
                  </a:lnTo>
                  <a:lnTo>
                    <a:pt x="691" y="778"/>
                  </a:lnTo>
                  <a:lnTo>
                    <a:pt x="691" y="776"/>
                  </a:lnTo>
                  <a:lnTo>
                    <a:pt x="691" y="774"/>
                  </a:lnTo>
                  <a:lnTo>
                    <a:pt x="691" y="772"/>
                  </a:lnTo>
                  <a:lnTo>
                    <a:pt x="689" y="772"/>
                  </a:lnTo>
                  <a:lnTo>
                    <a:pt x="691" y="772"/>
                  </a:lnTo>
                  <a:lnTo>
                    <a:pt x="691" y="774"/>
                  </a:lnTo>
                  <a:lnTo>
                    <a:pt x="691" y="776"/>
                  </a:lnTo>
                  <a:lnTo>
                    <a:pt x="691" y="778"/>
                  </a:lnTo>
                  <a:lnTo>
                    <a:pt x="691" y="779"/>
                  </a:lnTo>
                  <a:lnTo>
                    <a:pt x="693" y="779"/>
                  </a:lnTo>
                  <a:lnTo>
                    <a:pt x="695" y="779"/>
                  </a:lnTo>
                  <a:lnTo>
                    <a:pt x="695" y="781"/>
                  </a:lnTo>
                  <a:lnTo>
                    <a:pt x="695" y="779"/>
                  </a:lnTo>
                  <a:lnTo>
                    <a:pt x="697" y="779"/>
                  </a:lnTo>
                  <a:lnTo>
                    <a:pt x="697" y="781"/>
                  </a:lnTo>
                  <a:lnTo>
                    <a:pt x="697" y="779"/>
                  </a:lnTo>
                  <a:lnTo>
                    <a:pt x="697" y="781"/>
                  </a:lnTo>
                  <a:lnTo>
                    <a:pt x="697" y="779"/>
                  </a:lnTo>
                  <a:lnTo>
                    <a:pt x="699" y="779"/>
                  </a:lnTo>
                  <a:lnTo>
                    <a:pt x="701" y="779"/>
                  </a:lnTo>
                  <a:lnTo>
                    <a:pt x="701" y="781"/>
                  </a:lnTo>
                  <a:lnTo>
                    <a:pt x="701" y="779"/>
                  </a:lnTo>
                  <a:lnTo>
                    <a:pt x="701" y="781"/>
                  </a:lnTo>
                  <a:lnTo>
                    <a:pt x="701" y="779"/>
                  </a:lnTo>
                  <a:lnTo>
                    <a:pt x="701" y="781"/>
                  </a:lnTo>
                  <a:lnTo>
                    <a:pt x="701" y="779"/>
                  </a:lnTo>
                  <a:lnTo>
                    <a:pt x="701" y="781"/>
                  </a:lnTo>
                  <a:lnTo>
                    <a:pt x="703" y="781"/>
                  </a:lnTo>
                  <a:lnTo>
                    <a:pt x="703" y="783"/>
                  </a:lnTo>
                  <a:lnTo>
                    <a:pt x="705" y="783"/>
                  </a:lnTo>
                  <a:lnTo>
                    <a:pt x="705" y="785"/>
                  </a:lnTo>
                  <a:lnTo>
                    <a:pt x="707" y="785"/>
                  </a:lnTo>
                  <a:lnTo>
                    <a:pt x="707" y="783"/>
                  </a:lnTo>
                  <a:lnTo>
                    <a:pt x="709" y="783"/>
                  </a:lnTo>
                  <a:lnTo>
                    <a:pt x="709" y="785"/>
                  </a:lnTo>
                  <a:lnTo>
                    <a:pt x="709" y="783"/>
                  </a:lnTo>
                  <a:lnTo>
                    <a:pt x="709" y="785"/>
                  </a:lnTo>
                  <a:lnTo>
                    <a:pt x="709" y="787"/>
                  </a:lnTo>
                  <a:lnTo>
                    <a:pt x="709" y="789"/>
                  </a:lnTo>
                  <a:lnTo>
                    <a:pt x="707" y="789"/>
                  </a:lnTo>
                  <a:lnTo>
                    <a:pt x="707" y="791"/>
                  </a:lnTo>
                  <a:lnTo>
                    <a:pt x="707" y="793"/>
                  </a:lnTo>
                  <a:lnTo>
                    <a:pt x="707" y="795"/>
                  </a:lnTo>
                  <a:lnTo>
                    <a:pt x="705" y="795"/>
                  </a:lnTo>
                  <a:lnTo>
                    <a:pt x="707" y="795"/>
                  </a:lnTo>
                  <a:lnTo>
                    <a:pt x="705" y="795"/>
                  </a:lnTo>
                  <a:lnTo>
                    <a:pt x="705" y="797"/>
                  </a:lnTo>
                  <a:lnTo>
                    <a:pt x="705" y="799"/>
                  </a:lnTo>
                  <a:lnTo>
                    <a:pt x="703" y="799"/>
                  </a:lnTo>
                  <a:lnTo>
                    <a:pt x="703" y="801"/>
                  </a:lnTo>
                  <a:lnTo>
                    <a:pt x="703" y="803"/>
                  </a:lnTo>
                  <a:lnTo>
                    <a:pt x="703" y="804"/>
                  </a:lnTo>
                  <a:lnTo>
                    <a:pt x="705" y="804"/>
                  </a:lnTo>
                  <a:lnTo>
                    <a:pt x="707" y="804"/>
                  </a:lnTo>
                  <a:lnTo>
                    <a:pt x="709" y="804"/>
                  </a:lnTo>
                  <a:lnTo>
                    <a:pt x="709" y="806"/>
                  </a:lnTo>
                  <a:lnTo>
                    <a:pt x="710" y="806"/>
                  </a:lnTo>
                  <a:lnTo>
                    <a:pt x="710" y="804"/>
                  </a:lnTo>
                  <a:lnTo>
                    <a:pt x="712" y="804"/>
                  </a:lnTo>
                  <a:lnTo>
                    <a:pt x="712" y="806"/>
                  </a:lnTo>
                  <a:lnTo>
                    <a:pt x="714" y="806"/>
                  </a:lnTo>
                  <a:lnTo>
                    <a:pt x="716" y="806"/>
                  </a:lnTo>
                  <a:lnTo>
                    <a:pt x="718" y="806"/>
                  </a:lnTo>
                  <a:lnTo>
                    <a:pt x="720" y="806"/>
                  </a:lnTo>
                  <a:lnTo>
                    <a:pt x="720" y="804"/>
                  </a:lnTo>
                  <a:lnTo>
                    <a:pt x="722" y="804"/>
                  </a:lnTo>
                  <a:lnTo>
                    <a:pt x="724" y="804"/>
                  </a:lnTo>
                  <a:lnTo>
                    <a:pt x="724" y="806"/>
                  </a:lnTo>
                  <a:lnTo>
                    <a:pt x="724" y="804"/>
                  </a:lnTo>
                  <a:lnTo>
                    <a:pt x="726" y="804"/>
                  </a:lnTo>
                  <a:lnTo>
                    <a:pt x="728" y="804"/>
                  </a:lnTo>
                  <a:lnTo>
                    <a:pt x="728" y="803"/>
                  </a:lnTo>
                  <a:lnTo>
                    <a:pt x="730" y="803"/>
                  </a:lnTo>
                  <a:lnTo>
                    <a:pt x="730" y="801"/>
                  </a:lnTo>
                  <a:lnTo>
                    <a:pt x="732" y="801"/>
                  </a:lnTo>
                  <a:lnTo>
                    <a:pt x="734" y="801"/>
                  </a:lnTo>
                  <a:lnTo>
                    <a:pt x="734" y="799"/>
                  </a:lnTo>
                  <a:lnTo>
                    <a:pt x="735" y="799"/>
                  </a:lnTo>
                  <a:lnTo>
                    <a:pt x="735" y="797"/>
                  </a:lnTo>
                  <a:lnTo>
                    <a:pt x="737" y="797"/>
                  </a:lnTo>
                  <a:lnTo>
                    <a:pt x="737" y="799"/>
                  </a:lnTo>
                  <a:lnTo>
                    <a:pt x="737" y="801"/>
                  </a:lnTo>
                  <a:lnTo>
                    <a:pt x="737" y="803"/>
                  </a:lnTo>
                  <a:lnTo>
                    <a:pt x="739" y="803"/>
                  </a:lnTo>
                  <a:lnTo>
                    <a:pt x="739" y="804"/>
                  </a:lnTo>
                  <a:lnTo>
                    <a:pt x="739" y="806"/>
                  </a:lnTo>
                  <a:lnTo>
                    <a:pt x="737" y="806"/>
                  </a:lnTo>
                  <a:lnTo>
                    <a:pt x="739" y="806"/>
                  </a:lnTo>
                  <a:lnTo>
                    <a:pt x="739" y="808"/>
                  </a:lnTo>
                  <a:lnTo>
                    <a:pt x="739" y="810"/>
                  </a:lnTo>
                  <a:lnTo>
                    <a:pt x="741" y="810"/>
                  </a:lnTo>
                  <a:lnTo>
                    <a:pt x="739" y="810"/>
                  </a:lnTo>
                  <a:lnTo>
                    <a:pt x="741" y="810"/>
                  </a:lnTo>
                  <a:lnTo>
                    <a:pt x="741" y="812"/>
                  </a:lnTo>
                  <a:lnTo>
                    <a:pt x="741" y="814"/>
                  </a:lnTo>
                  <a:lnTo>
                    <a:pt x="743" y="814"/>
                  </a:lnTo>
                  <a:lnTo>
                    <a:pt x="743" y="816"/>
                  </a:lnTo>
                  <a:lnTo>
                    <a:pt x="745" y="816"/>
                  </a:lnTo>
                  <a:lnTo>
                    <a:pt x="747" y="816"/>
                  </a:lnTo>
                  <a:lnTo>
                    <a:pt x="749" y="816"/>
                  </a:lnTo>
                  <a:lnTo>
                    <a:pt x="749" y="818"/>
                  </a:lnTo>
                  <a:lnTo>
                    <a:pt x="749" y="820"/>
                  </a:lnTo>
                  <a:lnTo>
                    <a:pt x="747" y="820"/>
                  </a:lnTo>
                  <a:lnTo>
                    <a:pt x="747" y="822"/>
                  </a:lnTo>
                  <a:lnTo>
                    <a:pt x="745" y="822"/>
                  </a:lnTo>
                  <a:lnTo>
                    <a:pt x="743" y="822"/>
                  </a:lnTo>
                  <a:lnTo>
                    <a:pt x="743" y="824"/>
                  </a:lnTo>
                  <a:lnTo>
                    <a:pt x="741" y="824"/>
                  </a:lnTo>
                  <a:lnTo>
                    <a:pt x="741" y="826"/>
                  </a:lnTo>
                  <a:lnTo>
                    <a:pt x="741" y="824"/>
                  </a:lnTo>
                  <a:lnTo>
                    <a:pt x="739" y="824"/>
                  </a:lnTo>
                  <a:lnTo>
                    <a:pt x="737" y="824"/>
                  </a:lnTo>
                  <a:lnTo>
                    <a:pt x="737" y="822"/>
                  </a:lnTo>
                  <a:lnTo>
                    <a:pt x="737" y="824"/>
                  </a:lnTo>
                  <a:lnTo>
                    <a:pt x="735" y="824"/>
                  </a:lnTo>
                  <a:lnTo>
                    <a:pt x="734" y="824"/>
                  </a:lnTo>
                  <a:lnTo>
                    <a:pt x="732" y="824"/>
                  </a:lnTo>
                  <a:lnTo>
                    <a:pt x="730" y="824"/>
                  </a:lnTo>
                  <a:lnTo>
                    <a:pt x="730" y="826"/>
                  </a:lnTo>
                  <a:lnTo>
                    <a:pt x="728" y="826"/>
                  </a:lnTo>
                  <a:lnTo>
                    <a:pt x="726" y="826"/>
                  </a:lnTo>
                  <a:lnTo>
                    <a:pt x="724" y="826"/>
                  </a:lnTo>
                  <a:lnTo>
                    <a:pt x="724" y="827"/>
                  </a:lnTo>
                  <a:lnTo>
                    <a:pt x="722" y="827"/>
                  </a:lnTo>
                  <a:lnTo>
                    <a:pt x="720" y="827"/>
                  </a:lnTo>
                  <a:lnTo>
                    <a:pt x="720" y="829"/>
                  </a:lnTo>
                  <a:lnTo>
                    <a:pt x="720" y="827"/>
                  </a:lnTo>
                  <a:lnTo>
                    <a:pt x="718" y="827"/>
                  </a:lnTo>
                  <a:lnTo>
                    <a:pt x="718" y="829"/>
                  </a:lnTo>
                  <a:lnTo>
                    <a:pt x="716" y="829"/>
                  </a:lnTo>
                  <a:lnTo>
                    <a:pt x="714" y="829"/>
                  </a:lnTo>
                  <a:lnTo>
                    <a:pt x="712" y="829"/>
                  </a:lnTo>
                  <a:lnTo>
                    <a:pt x="710" y="829"/>
                  </a:lnTo>
                  <a:lnTo>
                    <a:pt x="710" y="831"/>
                  </a:lnTo>
                  <a:lnTo>
                    <a:pt x="710" y="829"/>
                  </a:lnTo>
                  <a:lnTo>
                    <a:pt x="710" y="831"/>
                  </a:lnTo>
                  <a:lnTo>
                    <a:pt x="709" y="831"/>
                  </a:lnTo>
                  <a:lnTo>
                    <a:pt x="709" y="829"/>
                  </a:lnTo>
                  <a:lnTo>
                    <a:pt x="709" y="831"/>
                  </a:lnTo>
                  <a:lnTo>
                    <a:pt x="707" y="831"/>
                  </a:lnTo>
                  <a:lnTo>
                    <a:pt x="707" y="833"/>
                  </a:lnTo>
                  <a:lnTo>
                    <a:pt x="705" y="833"/>
                  </a:lnTo>
                  <a:lnTo>
                    <a:pt x="703" y="833"/>
                  </a:lnTo>
                  <a:lnTo>
                    <a:pt x="701" y="833"/>
                  </a:lnTo>
                  <a:lnTo>
                    <a:pt x="703" y="833"/>
                  </a:lnTo>
                  <a:lnTo>
                    <a:pt x="701" y="833"/>
                  </a:lnTo>
                  <a:lnTo>
                    <a:pt x="701" y="835"/>
                  </a:lnTo>
                  <a:lnTo>
                    <a:pt x="699" y="835"/>
                  </a:lnTo>
                  <a:lnTo>
                    <a:pt x="697" y="835"/>
                  </a:lnTo>
                  <a:lnTo>
                    <a:pt x="697" y="837"/>
                  </a:lnTo>
                  <a:lnTo>
                    <a:pt x="697" y="835"/>
                  </a:lnTo>
                  <a:lnTo>
                    <a:pt x="697" y="837"/>
                  </a:lnTo>
                  <a:lnTo>
                    <a:pt x="697" y="835"/>
                  </a:lnTo>
                  <a:lnTo>
                    <a:pt x="697" y="837"/>
                  </a:lnTo>
                  <a:lnTo>
                    <a:pt x="697" y="835"/>
                  </a:lnTo>
                  <a:lnTo>
                    <a:pt x="697" y="837"/>
                  </a:lnTo>
                  <a:lnTo>
                    <a:pt x="697" y="835"/>
                  </a:lnTo>
                  <a:lnTo>
                    <a:pt x="697" y="837"/>
                  </a:lnTo>
                  <a:lnTo>
                    <a:pt x="695" y="837"/>
                  </a:lnTo>
                  <a:lnTo>
                    <a:pt x="693" y="837"/>
                  </a:lnTo>
                  <a:lnTo>
                    <a:pt x="691" y="837"/>
                  </a:lnTo>
                  <a:lnTo>
                    <a:pt x="691" y="839"/>
                  </a:lnTo>
                  <a:lnTo>
                    <a:pt x="689" y="839"/>
                  </a:lnTo>
                  <a:lnTo>
                    <a:pt x="687" y="839"/>
                  </a:lnTo>
                  <a:lnTo>
                    <a:pt x="687" y="841"/>
                  </a:lnTo>
                  <a:lnTo>
                    <a:pt x="687" y="843"/>
                  </a:lnTo>
                  <a:lnTo>
                    <a:pt x="686" y="843"/>
                  </a:lnTo>
                  <a:lnTo>
                    <a:pt x="686" y="845"/>
                  </a:lnTo>
                  <a:lnTo>
                    <a:pt x="686" y="847"/>
                  </a:lnTo>
                  <a:lnTo>
                    <a:pt x="686" y="849"/>
                  </a:lnTo>
                  <a:lnTo>
                    <a:pt x="686" y="847"/>
                  </a:lnTo>
                  <a:lnTo>
                    <a:pt x="686" y="849"/>
                  </a:lnTo>
                  <a:lnTo>
                    <a:pt x="686" y="847"/>
                  </a:lnTo>
                  <a:lnTo>
                    <a:pt x="686" y="849"/>
                  </a:lnTo>
                  <a:lnTo>
                    <a:pt x="686" y="847"/>
                  </a:lnTo>
                  <a:lnTo>
                    <a:pt x="686" y="849"/>
                  </a:lnTo>
                  <a:lnTo>
                    <a:pt x="684" y="849"/>
                  </a:lnTo>
                  <a:lnTo>
                    <a:pt x="686" y="849"/>
                  </a:lnTo>
                  <a:lnTo>
                    <a:pt x="686" y="847"/>
                  </a:lnTo>
                  <a:lnTo>
                    <a:pt x="686" y="849"/>
                  </a:lnTo>
                  <a:lnTo>
                    <a:pt x="684" y="849"/>
                  </a:lnTo>
                  <a:lnTo>
                    <a:pt x="686" y="849"/>
                  </a:lnTo>
                  <a:lnTo>
                    <a:pt x="684" y="849"/>
                  </a:lnTo>
                  <a:lnTo>
                    <a:pt x="686" y="849"/>
                  </a:lnTo>
                  <a:lnTo>
                    <a:pt x="684" y="849"/>
                  </a:lnTo>
                  <a:lnTo>
                    <a:pt x="686" y="849"/>
                  </a:lnTo>
                  <a:lnTo>
                    <a:pt x="684" y="849"/>
                  </a:lnTo>
                  <a:lnTo>
                    <a:pt x="684" y="847"/>
                  </a:lnTo>
                  <a:lnTo>
                    <a:pt x="684" y="849"/>
                  </a:lnTo>
                  <a:lnTo>
                    <a:pt x="684" y="847"/>
                  </a:lnTo>
                  <a:lnTo>
                    <a:pt x="684" y="849"/>
                  </a:lnTo>
                  <a:lnTo>
                    <a:pt x="684" y="847"/>
                  </a:lnTo>
                  <a:lnTo>
                    <a:pt x="684" y="849"/>
                  </a:lnTo>
                  <a:lnTo>
                    <a:pt x="684" y="847"/>
                  </a:lnTo>
                  <a:lnTo>
                    <a:pt x="684" y="849"/>
                  </a:lnTo>
                  <a:lnTo>
                    <a:pt x="684" y="847"/>
                  </a:lnTo>
                  <a:lnTo>
                    <a:pt x="684" y="849"/>
                  </a:lnTo>
                  <a:lnTo>
                    <a:pt x="684" y="847"/>
                  </a:lnTo>
                  <a:lnTo>
                    <a:pt x="684" y="849"/>
                  </a:lnTo>
                  <a:lnTo>
                    <a:pt x="684" y="847"/>
                  </a:lnTo>
                  <a:lnTo>
                    <a:pt x="684" y="849"/>
                  </a:lnTo>
                  <a:lnTo>
                    <a:pt x="684" y="847"/>
                  </a:lnTo>
                  <a:lnTo>
                    <a:pt x="684" y="849"/>
                  </a:lnTo>
                  <a:lnTo>
                    <a:pt x="682" y="849"/>
                  </a:lnTo>
                  <a:lnTo>
                    <a:pt x="682" y="847"/>
                  </a:lnTo>
                  <a:lnTo>
                    <a:pt x="682" y="849"/>
                  </a:lnTo>
                  <a:lnTo>
                    <a:pt x="682" y="847"/>
                  </a:lnTo>
                  <a:lnTo>
                    <a:pt x="682" y="849"/>
                  </a:lnTo>
                  <a:lnTo>
                    <a:pt x="682" y="847"/>
                  </a:lnTo>
                  <a:lnTo>
                    <a:pt x="682" y="849"/>
                  </a:lnTo>
                  <a:lnTo>
                    <a:pt x="680" y="849"/>
                  </a:lnTo>
                  <a:lnTo>
                    <a:pt x="680" y="850"/>
                  </a:lnTo>
                  <a:lnTo>
                    <a:pt x="680" y="849"/>
                  </a:lnTo>
                  <a:lnTo>
                    <a:pt x="680" y="850"/>
                  </a:lnTo>
                  <a:lnTo>
                    <a:pt x="680" y="852"/>
                  </a:lnTo>
                  <a:lnTo>
                    <a:pt x="682" y="852"/>
                  </a:lnTo>
                  <a:lnTo>
                    <a:pt x="682" y="854"/>
                  </a:lnTo>
                  <a:lnTo>
                    <a:pt x="682" y="852"/>
                  </a:lnTo>
                  <a:lnTo>
                    <a:pt x="684" y="852"/>
                  </a:lnTo>
                  <a:lnTo>
                    <a:pt x="682" y="852"/>
                  </a:lnTo>
                  <a:lnTo>
                    <a:pt x="684" y="852"/>
                  </a:lnTo>
                  <a:lnTo>
                    <a:pt x="682" y="852"/>
                  </a:lnTo>
                  <a:lnTo>
                    <a:pt x="684" y="852"/>
                  </a:lnTo>
                  <a:lnTo>
                    <a:pt x="686" y="852"/>
                  </a:lnTo>
                  <a:lnTo>
                    <a:pt x="687" y="852"/>
                  </a:lnTo>
                  <a:lnTo>
                    <a:pt x="686" y="852"/>
                  </a:lnTo>
                  <a:lnTo>
                    <a:pt x="687" y="852"/>
                  </a:lnTo>
                  <a:lnTo>
                    <a:pt x="689" y="852"/>
                  </a:lnTo>
                  <a:lnTo>
                    <a:pt x="691" y="852"/>
                  </a:lnTo>
                  <a:lnTo>
                    <a:pt x="689" y="852"/>
                  </a:lnTo>
                  <a:lnTo>
                    <a:pt x="691" y="852"/>
                  </a:lnTo>
                  <a:lnTo>
                    <a:pt x="693" y="852"/>
                  </a:lnTo>
                  <a:lnTo>
                    <a:pt x="691" y="852"/>
                  </a:lnTo>
                  <a:lnTo>
                    <a:pt x="689" y="852"/>
                  </a:lnTo>
                  <a:lnTo>
                    <a:pt x="691" y="852"/>
                  </a:lnTo>
                  <a:lnTo>
                    <a:pt x="693" y="852"/>
                  </a:lnTo>
                  <a:lnTo>
                    <a:pt x="691" y="852"/>
                  </a:lnTo>
                  <a:lnTo>
                    <a:pt x="693" y="852"/>
                  </a:lnTo>
                  <a:lnTo>
                    <a:pt x="695" y="852"/>
                  </a:lnTo>
                  <a:lnTo>
                    <a:pt x="693" y="852"/>
                  </a:lnTo>
                  <a:lnTo>
                    <a:pt x="695" y="852"/>
                  </a:lnTo>
                  <a:lnTo>
                    <a:pt x="697" y="852"/>
                  </a:lnTo>
                  <a:lnTo>
                    <a:pt x="695" y="852"/>
                  </a:lnTo>
                  <a:lnTo>
                    <a:pt x="697" y="852"/>
                  </a:lnTo>
                  <a:lnTo>
                    <a:pt x="695" y="852"/>
                  </a:lnTo>
                  <a:lnTo>
                    <a:pt x="697" y="852"/>
                  </a:lnTo>
                  <a:lnTo>
                    <a:pt x="695" y="852"/>
                  </a:lnTo>
                  <a:lnTo>
                    <a:pt x="697" y="852"/>
                  </a:lnTo>
                  <a:lnTo>
                    <a:pt x="699" y="852"/>
                  </a:lnTo>
                  <a:lnTo>
                    <a:pt x="697" y="852"/>
                  </a:lnTo>
                  <a:lnTo>
                    <a:pt x="699" y="852"/>
                  </a:lnTo>
                  <a:lnTo>
                    <a:pt x="697" y="852"/>
                  </a:lnTo>
                  <a:lnTo>
                    <a:pt x="699" y="852"/>
                  </a:lnTo>
                  <a:lnTo>
                    <a:pt x="701" y="852"/>
                  </a:lnTo>
                  <a:lnTo>
                    <a:pt x="699" y="852"/>
                  </a:lnTo>
                  <a:lnTo>
                    <a:pt x="697" y="852"/>
                  </a:lnTo>
                  <a:lnTo>
                    <a:pt x="695" y="852"/>
                  </a:lnTo>
                  <a:lnTo>
                    <a:pt x="695" y="854"/>
                  </a:lnTo>
                  <a:lnTo>
                    <a:pt x="695" y="852"/>
                  </a:lnTo>
                  <a:lnTo>
                    <a:pt x="695" y="854"/>
                  </a:lnTo>
                  <a:lnTo>
                    <a:pt x="693" y="854"/>
                  </a:lnTo>
                  <a:lnTo>
                    <a:pt x="693" y="852"/>
                  </a:lnTo>
                  <a:lnTo>
                    <a:pt x="693" y="854"/>
                  </a:lnTo>
                  <a:lnTo>
                    <a:pt x="693" y="852"/>
                  </a:lnTo>
                  <a:lnTo>
                    <a:pt x="691" y="852"/>
                  </a:lnTo>
                  <a:lnTo>
                    <a:pt x="689" y="852"/>
                  </a:lnTo>
                  <a:lnTo>
                    <a:pt x="687" y="852"/>
                  </a:lnTo>
                  <a:lnTo>
                    <a:pt x="686" y="852"/>
                  </a:lnTo>
                  <a:lnTo>
                    <a:pt x="684" y="852"/>
                  </a:lnTo>
                  <a:lnTo>
                    <a:pt x="682" y="852"/>
                  </a:lnTo>
                  <a:lnTo>
                    <a:pt x="682" y="854"/>
                  </a:lnTo>
                  <a:lnTo>
                    <a:pt x="680" y="854"/>
                  </a:lnTo>
                  <a:lnTo>
                    <a:pt x="678" y="854"/>
                  </a:lnTo>
                  <a:lnTo>
                    <a:pt x="676" y="854"/>
                  </a:lnTo>
                  <a:lnTo>
                    <a:pt x="674" y="854"/>
                  </a:lnTo>
                  <a:lnTo>
                    <a:pt x="672" y="854"/>
                  </a:lnTo>
                  <a:lnTo>
                    <a:pt x="670" y="854"/>
                  </a:lnTo>
                  <a:lnTo>
                    <a:pt x="668" y="854"/>
                  </a:lnTo>
                  <a:lnTo>
                    <a:pt x="668" y="852"/>
                  </a:lnTo>
                  <a:lnTo>
                    <a:pt x="666" y="852"/>
                  </a:lnTo>
                  <a:lnTo>
                    <a:pt x="664" y="852"/>
                  </a:lnTo>
                  <a:lnTo>
                    <a:pt x="662" y="852"/>
                  </a:lnTo>
                  <a:lnTo>
                    <a:pt x="661" y="852"/>
                  </a:lnTo>
                  <a:lnTo>
                    <a:pt x="659" y="852"/>
                  </a:lnTo>
                  <a:lnTo>
                    <a:pt x="657" y="852"/>
                  </a:lnTo>
                  <a:lnTo>
                    <a:pt x="655" y="852"/>
                  </a:lnTo>
                  <a:lnTo>
                    <a:pt x="653" y="852"/>
                  </a:lnTo>
                  <a:lnTo>
                    <a:pt x="653" y="854"/>
                  </a:lnTo>
                  <a:lnTo>
                    <a:pt x="653" y="852"/>
                  </a:lnTo>
                  <a:lnTo>
                    <a:pt x="651" y="852"/>
                  </a:lnTo>
                  <a:lnTo>
                    <a:pt x="651" y="854"/>
                  </a:lnTo>
                  <a:lnTo>
                    <a:pt x="649" y="854"/>
                  </a:lnTo>
                  <a:lnTo>
                    <a:pt x="647" y="854"/>
                  </a:lnTo>
                  <a:lnTo>
                    <a:pt x="645" y="854"/>
                  </a:lnTo>
                  <a:lnTo>
                    <a:pt x="643" y="854"/>
                  </a:lnTo>
                  <a:lnTo>
                    <a:pt x="641" y="854"/>
                  </a:lnTo>
                  <a:lnTo>
                    <a:pt x="639" y="854"/>
                  </a:lnTo>
                  <a:lnTo>
                    <a:pt x="639" y="856"/>
                  </a:lnTo>
                  <a:lnTo>
                    <a:pt x="638" y="856"/>
                  </a:lnTo>
                  <a:lnTo>
                    <a:pt x="638" y="858"/>
                  </a:lnTo>
                  <a:lnTo>
                    <a:pt x="636" y="858"/>
                  </a:lnTo>
                  <a:lnTo>
                    <a:pt x="636" y="860"/>
                  </a:lnTo>
                  <a:lnTo>
                    <a:pt x="634" y="860"/>
                  </a:lnTo>
                  <a:lnTo>
                    <a:pt x="632" y="860"/>
                  </a:lnTo>
                  <a:lnTo>
                    <a:pt x="632" y="862"/>
                  </a:lnTo>
                  <a:lnTo>
                    <a:pt x="630" y="862"/>
                  </a:lnTo>
                  <a:lnTo>
                    <a:pt x="630" y="864"/>
                  </a:lnTo>
                  <a:lnTo>
                    <a:pt x="628" y="864"/>
                  </a:lnTo>
                  <a:lnTo>
                    <a:pt x="628" y="866"/>
                  </a:lnTo>
                  <a:lnTo>
                    <a:pt x="626" y="866"/>
                  </a:lnTo>
                  <a:lnTo>
                    <a:pt x="626" y="868"/>
                  </a:lnTo>
                  <a:lnTo>
                    <a:pt x="626" y="870"/>
                  </a:lnTo>
                  <a:lnTo>
                    <a:pt x="624" y="870"/>
                  </a:lnTo>
                  <a:lnTo>
                    <a:pt x="624" y="872"/>
                  </a:lnTo>
                  <a:lnTo>
                    <a:pt x="622" y="872"/>
                  </a:lnTo>
                  <a:lnTo>
                    <a:pt x="622" y="874"/>
                  </a:lnTo>
                  <a:lnTo>
                    <a:pt x="620" y="874"/>
                  </a:lnTo>
                  <a:lnTo>
                    <a:pt x="620" y="875"/>
                  </a:lnTo>
                  <a:lnTo>
                    <a:pt x="618" y="875"/>
                  </a:lnTo>
                  <a:lnTo>
                    <a:pt x="618" y="877"/>
                  </a:lnTo>
                  <a:lnTo>
                    <a:pt x="618" y="879"/>
                  </a:lnTo>
                  <a:lnTo>
                    <a:pt x="616" y="879"/>
                  </a:lnTo>
                  <a:lnTo>
                    <a:pt x="616" y="881"/>
                  </a:lnTo>
                  <a:lnTo>
                    <a:pt x="618" y="881"/>
                  </a:lnTo>
                  <a:lnTo>
                    <a:pt x="618" y="883"/>
                  </a:lnTo>
                  <a:lnTo>
                    <a:pt x="618" y="885"/>
                  </a:lnTo>
                  <a:lnTo>
                    <a:pt x="616" y="885"/>
                  </a:lnTo>
                  <a:lnTo>
                    <a:pt x="614" y="885"/>
                  </a:lnTo>
                  <a:lnTo>
                    <a:pt x="616" y="885"/>
                  </a:lnTo>
                  <a:lnTo>
                    <a:pt x="616" y="883"/>
                  </a:lnTo>
                  <a:lnTo>
                    <a:pt x="616" y="885"/>
                  </a:lnTo>
                  <a:lnTo>
                    <a:pt x="616" y="883"/>
                  </a:lnTo>
                  <a:lnTo>
                    <a:pt x="616" y="885"/>
                  </a:lnTo>
                  <a:lnTo>
                    <a:pt x="616" y="883"/>
                  </a:lnTo>
                  <a:lnTo>
                    <a:pt x="616" y="881"/>
                  </a:lnTo>
                  <a:lnTo>
                    <a:pt x="616" y="879"/>
                  </a:lnTo>
                  <a:lnTo>
                    <a:pt x="616" y="881"/>
                  </a:lnTo>
                  <a:lnTo>
                    <a:pt x="614" y="881"/>
                  </a:lnTo>
                  <a:lnTo>
                    <a:pt x="616" y="881"/>
                  </a:lnTo>
                  <a:lnTo>
                    <a:pt x="614" y="881"/>
                  </a:lnTo>
                  <a:lnTo>
                    <a:pt x="616" y="881"/>
                  </a:lnTo>
                  <a:lnTo>
                    <a:pt x="614" y="881"/>
                  </a:lnTo>
                  <a:lnTo>
                    <a:pt x="614" y="883"/>
                  </a:lnTo>
                  <a:lnTo>
                    <a:pt x="613" y="883"/>
                  </a:lnTo>
                  <a:lnTo>
                    <a:pt x="614" y="883"/>
                  </a:lnTo>
                  <a:lnTo>
                    <a:pt x="613" y="883"/>
                  </a:lnTo>
                  <a:lnTo>
                    <a:pt x="613" y="885"/>
                  </a:lnTo>
                  <a:lnTo>
                    <a:pt x="614" y="885"/>
                  </a:lnTo>
                  <a:lnTo>
                    <a:pt x="613" y="885"/>
                  </a:lnTo>
                  <a:lnTo>
                    <a:pt x="611" y="885"/>
                  </a:lnTo>
                  <a:lnTo>
                    <a:pt x="611" y="887"/>
                  </a:lnTo>
                  <a:lnTo>
                    <a:pt x="609" y="887"/>
                  </a:lnTo>
                  <a:lnTo>
                    <a:pt x="607" y="887"/>
                  </a:lnTo>
                  <a:lnTo>
                    <a:pt x="605" y="889"/>
                  </a:lnTo>
                  <a:lnTo>
                    <a:pt x="603" y="889"/>
                  </a:lnTo>
                  <a:lnTo>
                    <a:pt x="603" y="891"/>
                  </a:lnTo>
                  <a:lnTo>
                    <a:pt x="601" y="891"/>
                  </a:lnTo>
                  <a:lnTo>
                    <a:pt x="601" y="893"/>
                  </a:lnTo>
                  <a:lnTo>
                    <a:pt x="599" y="893"/>
                  </a:lnTo>
                  <a:lnTo>
                    <a:pt x="599" y="895"/>
                  </a:lnTo>
                  <a:lnTo>
                    <a:pt x="597" y="895"/>
                  </a:lnTo>
                  <a:lnTo>
                    <a:pt x="595" y="895"/>
                  </a:lnTo>
                  <a:lnTo>
                    <a:pt x="595" y="897"/>
                  </a:lnTo>
                  <a:lnTo>
                    <a:pt x="593" y="897"/>
                  </a:lnTo>
                  <a:lnTo>
                    <a:pt x="593" y="898"/>
                  </a:lnTo>
                  <a:lnTo>
                    <a:pt x="591" y="898"/>
                  </a:lnTo>
                  <a:lnTo>
                    <a:pt x="591" y="900"/>
                  </a:lnTo>
                  <a:lnTo>
                    <a:pt x="591" y="902"/>
                  </a:lnTo>
                  <a:lnTo>
                    <a:pt x="590" y="902"/>
                  </a:lnTo>
                  <a:lnTo>
                    <a:pt x="590" y="904"/>
                  </a:lnTo>
                  <a:lnTo>
                    <a:pt x="590" y="906"/>
                  </a:lnTo>
                  <a:lnTo>
                    <a:pt x="590" y="908"/>
                  </a:lnTo>
                  <a:lnTo>
                    <a:pt x="590" y="910"/>
                  </a:lnTo>
                  <a:lnTo>
                    <a:pt x="590" y="912"/>
                  </a:lnTo>
                  <a:lnTo>
                    <a:pt x="590" y="914"/>
                  </a:lnTo>
                  <a:lnTo>
                    <a:pt x="590" y="912"/>
                  </a:lnTo>
                  <a:lnTo>
                    <a:pt x="590" y="910"/>
                  </a:lnTo>
                  <a:lnTo>
                    <a:pt x="588" y="910"/>
                  </a:lnTo>
                  <a:lnTo>
                    <a:pt x="588" y="908"/>
                  </a:lnTo>
                  <a:lnTo>
                    <a:pt x="586" y="908"/>
                  </a:lnTo>
                  <a:lnTo>
                    <a:pt x="586" y="906"/>
                  </a:lnTo>
                  <a:lnTo>
                    <a:pt x="584" y="906"/>
                  </a:lnTo>
                  <a:lnTo>
                    <a:pt x="582" y="906"/>
                  </a:lnTo>
                  <a:lnTo>
                    <a:pt x="580" y="906"/>
                  </a:lnTo>
                  <a:lnTo>
                    <a:pt x="578" y="906"/>
                  </a:lnTo>
                  <a:lnTo>
                    <a:pt x="576" y="906"/>
                  </a:lnTo>
                  <a:lnTo>
                    <a:pt x="576" y="908"/>
                  </a:lnTo>
                  <a:lnTo>
                    <a:pt x="574" y="908"/>
                  </a:lnTo>
                  <a:lnTo>
                    <a:pt x="574" y="910"/>
                  </a:lnTo>
                  <a:lnTo>
                    <a:pt x="572" y="910"/>
                  </a:lnTo>
                  <a:lnTo>
                    <a:pt x="572" y="908"/>
                  </a:lnTo>
                  <a:lnTo>
                    <a:pt x="572" y="910"/>
                  </a:lnTo>
                  <a:lnTo>
                    <a:pt x="570" y="910"/>
                  </a:lnTo>
                  <a:lnTo>
                    <a:pt x="568" y="910"/>
                  </a:lnTo>
                  <a:lnTo>
                    <a:pt x="566" y="910"/>
                  </a:lnTo>
                  <a:lnTo>
                    <a:pt x="565" y="910"/>
                  </a:lnTo>
                  <a:lnTo>
                    <a:pt x="565" y="908"/>
                  </a:lnTo>
                  <a:lnTo>
                    <a:pt x="563" y="908"/>
                  </a:lnTo>
                  <a:lnTo>
                    <a:pt x="561" y="908"/>
                  </a:lnTo>
                  <a:lnTo>
                    <a:pt x="559" y="908"/>
                  </a:lnTo>
                  <a:lnTo>
                    <a:pt x="559" y="906"/>
                  </a:lnTo>
                  <a:lnTo>
                    <a:pt x="559" y="904"/>
                  </a:lnTo>
                  <a:lnTo>
                    <a:pt x="559" y="902"/>
                  </a:lnTo>
                  <a:lnTo>
                    <a:pt x="559" y="900"/>
                  </a:lnTo>
                  <a:lnTo>
                    <a:pt x="559" y="898"/>
                  </a:lnTo>
                  <a:lnTo>
                    <a:pt x="559" y="900"/>
                  </a:lnTo>
                  <a:lnTo>
                    <a:pt x="557" y="900"/>
                  </a:lnTo>
                  <a:lnTo>
                    <a:pt x="557" y="898"/>
                  </a:lnTo>
                  <a:lnTo>
                    <a:pt x="559" y="898"/>
                  </a:lnTo>
                  <a:lnTo>
                    <a:pt x="559" y="897"/>
                  </a:lnTo>
                  <a:lnTo>
                    <a:pt x="557" y="897"/>
                  </a:lnTo>
                  <a:lnTo>
                    <a:pt x="559" y="897"/>
                  </a:lnTo>
                  <a:lnTo>
                    <a:pt x="557" y="897"/>
                  </a:lnTo>
                  <a:lnTo>
                    <a:pt x="559" y="897"/>
                  </a:lnTo>
                  <a:lnTo>
                    <a:pt x="557" y="897"/>
                  </a:lnTo>
                  <a:lnTo>
                    <a:pt x="559" y="897"/>
                  </a:lnTo>
                  <a:lnTo>
                    <a:pt x="557" y="897"/>
                  </a:lnTo>
                  <a:lnTo>
                    <a:pt x="559" y="897"/>
                  </a:lnTo>
                  <a:lnTo>
                    <a:pt x="557" y="897"/>
                  </a:lnTo>
                  <a:lnTo>
                    <a:pt x="557" y="895"/>
                  </a:lnTo>
                  <a:lnTo>
                    <a:pt x="559" y="895"/>
                  </a:lnTo>
                  <a:lnTo>
                    <a:pt x="557" y="895"/>
                  </a:lnTo>
                  <a:lnTo>
                    <a:pt x="559" y="895"/>
                  </a:lnTo>
                  <a:lnTo>
                    <a:pt x="557" y="895"/>
                  </a:lnTo>
                  <a:lnTo>
                    <a:pt x="559" y="895"/>
                  </a:lnTo>
                  <a:lnTo>
                    <a:pt x="557" y="895"/>
                  </a:lnTo>
                  <a:lnTo>
                    <a:pt x="557" y="893"/>
                  </a:lnTo>
                  <a:lnTo>
                    <a:pt x="559" y="893"/>
                  </a:lnTo>
                  <a:lnTo>
                    <a:pt x="557" y="893"/>
                  </a:lnTo>
                  <a:lnTo>
                    <a:pt x="559" y="893"/>
                  </a:lnTo>
                  <a:lnTo>
                    <a:pt x="557" y="893"/>
                  </a:lnTo>
                  <a:lnTo>
                    <a:pt x="559" y="893"/>
                  </a:lnTo>
                  <a:lnTo>
                    <a:pt x="559" y="891"/>
                  </a:lnTo>
                  <a:lnTo>
                    <a:pt x="561" y="891"/>
                  </a:lnTo>
                  <a:lnTo>
                    <a:pt x="561" y="889"/>
                  </a:lnTo>
                  <a:lnTo>
                    <a:pt x="563" y="889"/>
                  </a:lnTo>
                  <a:lnTo>
                    <a:pt x="565" y="889"/>
                  </a:lnTo>
                  <a:lnTo>
                    <a:pt x="565" y="887"/>
                  </a:lnTo>
                  <a:lnTo>
                    <a:pt x="566" y="887"/>
                  </a:lnTo>
                  <a:lnTo>
                    <a:pt x="568" y="887"/>
                  </a:lnTo>
                  <a:lnTo>
                    <a:pt x="568" y="889"/>
                  </a:lnTo>
                  <a:lnTo>
                    <a:pt x="570" y="889"/>
                  </a:lnTo>
                  <a:lnTo>
                    <a:pt x="572" y="889"/>
                  </a:lnTo>
                  <a:lnTo>
                    <a:pt x="574" y="889"/>
                  </a:lnTo>
                  <a:lnTo>
                    <a:pt x="576" y="889"/>
                  </a:lnTo>
                  <a:lnTo>
                    <a:pt x="578" y="889"/>
                  </a:lnTo>
                  <a:lnTo>
                    <a:pt x="580" y="889"/>
                  </a:lnTo>
                  <a:lnTo>
                    <a:pt x="580" y="887"/>
                  </a:lnTo>
                  <a:lnTo>
                    <a:pt x="582" y="887"/>
                  </a:lnTo>
                  <a:lnTo>
                    <a:pt x="584" y="887"/>
                  </a:lnTo>
                  <a:lnTo>
                    <a:pt x="586" y="887"/>
                  </a:lnTo>
                  <a:lnTo>
                    <a:pt x="588" y="887"/>
                  </a:lnTo>
                  <a:lnTo>
                    <a:pt x="588" y="885"/>
                  </a:lnTo>
                  <a:lnTo>
                    <a:pt x="590" y="885"/>
                  </a:lnTo>
                  <a:lnTo>
                    <a:pt x="590" y="883"/>
                  </a:lnTo>
                  <a:lnTo>
                    <a:pt x="590" y="881"/>
                  </a:lnTo>
                  <a:lnTo>
                    <a:pt x="590" y="879"/>
                  </a:lnTo>
                  <a:lnTo>
                    <a:pt x="590" y="877"/>
                  </a:lnTo>
                  <a:lnTo>
                    <a:pt x="588" y="877"/>
                  </a:lnTo>
                  <a:lnTo>
                    <a:pt x="590" y="877"/>
                  </a:lnTo>
                  <a:lnTo>
                    <a:pt x="590" y="875"/>
                  </a:lnTo>
                  <a:lnTo>
                    <a:pt x="588" y="875"/>
                  </a:lnTo>
                  <a:lnTo>
                    <a:pt x="588" y="874"/>
                  </a:lnTo>
                  <a:lnTo>
                    <a:pt x="588" y="875"/>
                  </a:lnTo>
                  <a:lnTo>
                    <a:pt x="586" y="875"/>
                  </a:lnTo>
                  <a:lnTo>
                    <a:pt x="588" y="875"/>
                  </a:lnTo>
                  <a:lnTo>
                    <a:pt x="586" y="875"/>
                  </a:lnTo>
                  <a:lnTo>
                    <a:pt x="588" y="875"/>
                  </a:lnTo>
                  <a:lnTo>
                    <a:pt x="586" y="875"/>
                  </a:lnTo>
                  <a:lnTo>
                    <a:pt x="588" y="875"/>
                  </a:lnTo>
                  <a:lnTo>
                    <a:pt x="586" y="875"/>
                  </a:lnTo>
                  <a:lnTo>
                    <a:pt x="586" y="874"/>
                  </a:lnTo>
                  <a:lnTo>
                    <a:pt x="586" y="875"/>
                  </a:lnTo>
                  <a:lnTo>
                    <a:pt x="586" y="874"/>
                  </a:lnTo>
                  <a:lnTo>
                    <a:pt x="586" y="875"/>
                  </a:lnTo>
                  <a:lnTo>
                    <a:pt x="586" y="874"/>
                  </a:lnTo>
                  <a:lnTo>
                    <a:pt x="586" y="875"/>
                  </a:lnTo>
                  <a:lnTo>
                    <a:pt x="586" y="874"/>
                  </a:lnTo>
                  <a:lnTo>
                    <a:pt x="586" y="875"/>
                  </a:lnTo>
                  <a:lnTo>
                    <a:pt x="586" y="874"/>
                  </a:lnTo>
                  <a:lnTo>
                    <a:pt x="586" y="875"/>
                  </a:lnTo>
                  <a:lnTo>
                    <a:pt x="586" y="874"/>
                  </a:lnTo>
                  <a:lnTo>
                    <a:pt x="586" y="875"/>
                  </a:lnTo>
                  <a:lnTo>
                    <a:pt x="584" y="875"/>
                  </a:lnTo>
                  <a:lnTo>
                    <a:pt x="582" y="875"/>
                  </a:lnTo>
                  <a:lnTo>
                    <a:pt x="582" y="874"/>
                  </a:lnTo>
                  <a:lnTo>
                    <a:pt x="582" y="875"/>
                  </a:lnTo>
                  <a:lnTo>
                    <a:pt x="582" y="874"/>
                  </a:lnTo>
                  <a:lnTo>
                    <a:pt x="582" y="875"/>
                  </a:lnTo>
                  <a:lnTo>
                    <a:pt x="580" y="875"/>
                  </a:lnTo>
                  <a:lnTo>
                    <a:pt x="580" y="874"/>
                  </a:lnTo>
                  <a:lnTo>
                    <a:pt x="578" y="874"/>
                  </a:lnTo>
                  <a:lnTo>
                    <a:pt x="578" y="872"/>
                  </a:lnTo>
                  <a:lnTo>
                    <a:pt x="580" y="872"/>
                  </a:lnTo>
                  <a:lnTo>
                    <a:pt x="580" y="870"/>
                  </a:lnTo>
                  <a:lnTo>
                    <a:pt x="582" y="870"/>
                  </a:lnTo>
                  <a:lnTo>
                    <a:pt x="580" y="870"/>
                  </a:lnTo>
                  <a:lnTo>
                    <a:pt x="582" y="870"/>
                  </a:lnTo>
                  <a:lnTo>
                    <a:pt x="582" y="868"/>
                  </a:lnTo>
                  <a:lnTo>
                    <a:pt x="582" y="866"/>
                  </a:lnTo>
                  <a:lnTo>
                    <a:pt x="582" y="864"/>
                  </a:lnTo>
                  <a:lnTo>
                    <a:pt x="582" y="862"/>
                  </a:lnTo>
                  <a:lnTo>
                    <a:pt x="584" y="862"/>
                  </a:lnTo>
                  <a:lnTo>
                    <a:pt x="584" y="860"/>
                  </a:lnTo>
                  <a:lnTo>
                    <a:pt x="584" y="858"/>
                  </a:lnTo>
                  <a:lnTo>
                    <a:pt x="584" y="856"/>
                  </a:lnTo>
                  <a:lnTo>
                    <a:pt x="582" y="856"/>
                  </a:lnTo>
                  <a:lnTo>
                    <a:pt x="582" y="854"/>
                  </a:lnTo>
                  <a:lnTo>
                    <a:pt x="582" y="852"/>
                  </a:lnTo>
                  <a:lnTo>
                    <a:pt x="584" y="852"/>
                  </a:lnTo>
                  <a:lnTo>
                    <a:pt x="582" y="852"/>
                  </a:lnTo>
                  <a:lnTo>
                    <a:pt x="584" y="852"/>
                  </a:lnTo>
                  <a:lnTo>
                    <a:pt x="582" y="852"/>
                  </a:lnTo>
                  <a:lnTo>
                    <a:pt x="582" y="850"/>
                  </a:lnTo>
                  <a:lnTo>
                    <a:pt x="582" y="849"/>
                  </a:lnTo>
                  <a:lnTo>
                    <a:pt x="582" y="847"/>
                  </a:lnTo>
                  <a:lnTo>
                    <a:pt x="584" y="847"/>
                  </a:lnTo>
                  <a:lnTo>
                    <a:pt x="582" y="847"/>
                  </a:lnTo>
                  <a:lnTo>
                    <a:pt x="584" y="847"/>
                  </a:lnTo>
                  <a:lnTo>
                    <a:pt x="582" y="847"/>
                  </a:lnTo>
                  <a:lnTo>
                    <a:pt x="584" y="847"/>
                  </a:lnTo>
                  <a:lnTo>
                    <a:pt x="584" y="845"/>
                  </a:lnTo>
                  <a:lnTo>
                    <a:pt x="584" y="843"/>
                  </a:lnTo>
                  <a:lnTo>
                    <a:pt x="584" y="841"/>
                  </a:lnTo>
                  <a:lnTo>
                    <a:pt x="586" y="841"/>
                  </a:lnTo>
                  <a:lnTo>
                    <a:pt x="588" y="841"/>
                  </a:lnTo>
                  <a:lnTo>
                    <a:pt x="588" y="839"/>
                  </a:lnTo>
                  <a:lnTo>
                    <a:pt x="590" y="839"/>
                  </a:lnTo>
                  <a:lnTo>
                    <a:pt x="591" y="839"/>
                  </a:lnTo>
                  <a:lnTo>
                    <a:pt x="591" y="837"/>
                  </a:lnTo>
                  <a:lnTo>
                    <a:pt x="593" y="837"/>
                  </a:lnTo>
                  <a:lnTo>
                    <a:pt x="595" y="837"/>
                  </a:lnTo>
                  <a:lnTo>
                    <a:pt x="595" y="835"/>
                  </a:lnTo>
                  <a:lnTo>
                    <a:pt x="595" y="833"/>
                  </a:lnTo>
                  <a:lnTo>
                    <a:pt x="597" y="833"/>
                  </a:lnTo>
                  <a:lnTo>
                    <a:pt x="597" y="831"/>
                  </a:lnTo>
                  <a:lnTo>
                    <a:pt x="599" y="831"/>
                  </a:lnTo>
                  <a:lnTo>
                    <a:pt x="599" y="829"/>
                  </a:lnTo>
                  <a:lnTo>
                    <a:pt x="599" y="827"/>
                  </a:lnTo>
                  <a:lnTo>
                    <a:pt x="601" y="827"/>
                  </a:lnTo>
                  <a:lnTo>
                    <a:pt x="599" y="827"/>
                  </a:lnTo>
                  <a:lnTo>
                    <a:pt x="599" y="826"/>
                  </a:lnTo>
                  <a:lnTo>
                    <a:pt x="601" y="826"/>
                  </a:lnTo>
                  <a:lnTo>
                    <a:pt x="599" y="826"/>
                  </a:lnTo>
                  <a:lnTo>
                    <a:pt x="601" y="826"/>
                  </a:lnTo>
                  <a:lnTo>
                    <a:pt x="599" y="826"/>
                  </a:lnTo>
                  <a:lnTo>
                    <a:pt x="601" y="826"/>
                  </a:lnTo>
                  <a:lnTo>
                    <a:pt x="603" y="826"/>
                  </a:lnTo>
                  <a:lnTo>
                    <a:pt x="603" y="824"/>
                  </a:lnTo>
                  <a:lnTo>
                    <a:pt x="605" y="824"/>
                  </a:lnTo>
                  <a:lnTo>
                    <a:pt x="605" y="822"/>
                  </a:lnTo>
                  <a:lnTo>
                    <a:pt x="607" y="822"/>
                  </a:lnTo>
                  <a:lnTo>
                    <a:pt x="609" y="820"/>
                  </a:lnTo>
                  <a:lnTo>
                    <a:pt x="609" y="818"/>
                  </a:lnTo>
                  <a:lnTo>
                    <a:pt x="611" y="818"/>
                  </a:lnTo>
                  <a:lnTo>
                    <a:pt x="611" y="816"/>
                  </a:lnTo>
                  <a:lnTo>
                    <a:pt x="613" y="816"/>
                  </a:lnTo>
                  <a:lnTo>
                    <a:pt x="613" y="814"/>
                  </a:lnTo>
                  <a:lnTo>
                    <a:pt x="613" y="812"/>
                  </a:lnTo>
                  <a:lnTo>
                    <a:pt x="613" y="810"/>
                  </a:lnTo>
                  <a:lnTo>
                    <a:pt x="613" y="808"/>
                  </a:lnTo>
                  <a:lnTo>
                    <a:pt x="611" y="808"/>
                  </a:lnTo>
                  <a:lnTo>
                    <a:pt x="611" y="806"/>
                  </a:lnTo>
                  <a:lnTo>
                    <a:pt x="611" y="804"/>
                  </a:lnTo>
                  <a:lnTo>
                    <a:pt x="611" y="803"/>
                  </a:lnTo>
                  <a:lnTo>
                    <a:pt x="611" y="801"/>
                  </a:lnTo>
                  <a:lnTo>
                    <a:pt x="611" y="799"/>
                  </a:lnTo>
                  <a:lnTo>
                    <a:pt x="611" y="797"/>
                  </a:lnTo>
                  <a:lnTo>
                    <a:pt x="609" y="797"/>
                  </a:lnTo>
                  <a:lnTo>
                    <a:pt x="609" y="795"/>
                  </a:lnTo>
                  <a:lnTo>
                    <a:pt x="609" y="793"/>
                  </a:lnTo>
                  <a:lnTo>
                    <a:pt x="609" y="791"/>
                  </a:lnTo>
                  <a:lnTo>
                    <a:pt x="609" y="789"/>
                  </a:lnTo>
                  <a:lnTo>
                    <a:pt x="609" y="787"/>
                  </a:lnTo>
                  <a:lnTo>
                    <a:pt x="609" y="785"/>
                  </a:lnTo>
                  <a:lnTo>
                    <a:pt x="607" y="785"/>
                  </a:lnTo>
                  <a:lnTo>
                    <a:pt x="607" y="783"/>
                  </a:lnTo>
                  <a:lnTo>
                    <a:pt x="607" y="781"/>
                  </a:lnTo>
                  <a:lnTo>
                    <a:pt x="607" y="779"/>
                  </a:lnTo>
                  <a:lnTo>
                    <a:pt x="607" y="778"/>
                  </a:lnTo>
                  <a:lnTo>
                    <a:pt x="607" y="776"/>
                  </a:lnTo>
                  <a:lnTo>
                    <a:pt x="605" y="776"/>
                  </a:lnTo>
                  <a:lnTo>
                    <a:pt x="605" y="774"/>
                  </a:lnTo>
                  <a:lnTo>
                    <a:pt x="605" y="772"/>
                  </a:lnTo>
                  <a:lnTo>
                    <a:pt x="605" y="770"/>
                  </a:lnTo>
                  <a:lnTo>
                    <a:pt x="603" y="770"/>
                  </a:lnTo>
                  <a:lnTo>
                    <a:pt x="603" y="768"/>
                  </a:lnTo>
                  <a:lnTo>
                    <a:pt x="605" y="768"/>
                  </a:lnTo>
                  <a:lnTo>
                    <a:pt x="603" y="768"/>
                  </a:lnTo>
                  <a:lnTo>
                    <a:pt x="605" y="768"/>
                  </a:lnTo>
                  <a:lnTo>
                    <a:pt x="605" y="766"/>
                  </a:lnTo>
                  <a:lnTo>
                    <a:pt x="605" y="764"/>
                  </a:lnTo>
                  <a:lnTo>
                    <a:pt x="607" y="764"/>
                  </a:lnTo>
                  <a:lnTo>
                    <a:pt x="607" y="762"/>
                  </a:lnTo>
                  <a:lnTo>
                    <a:pt x="607" y="760"/>
                  </a:lnTo>
                  <a:lnTo>
                    <a:pt x="607" y="762"/>
                  </a:lnTo>
                  <a:lnTo>
                    <a:pt x="609" y="762"/>
                  </a:lnTo>
                  <a:lnTo>
                    <a:pt x="609" y="760"/>
                  </a:lnTo>
                  <a:lnTo>
                    <a:pt x="609" y="762"/>
                  </a:lnTo>
                  <a:lnTo>
                    <a:pt x="607" y="762"/>
                  </a:lnTo>
                  <a:lnTo>
                    <a:pt x="609" y="762"/>
                  </a:lnTo>
                  <a:lnTo>
                    <a:pt x="609" y="760"/>
                  </a:lnTo>
                  <a:lnTo>
                    <a:pt x="607" y="760"/>
                  </a:lnTo>
                  <a:lnTo>
                    <a:pt x="609" y="760"/>
                  </a:lnTo>
                  <a:lnTo>
                    <a:pt x="609" y="758"/>
                  </a:lnTo>
                  <a:lnTo>
                    <a:pt x="609" y="756"/>
                  </a:lnTo>
                  <a:lnTo>
                    <a:pt x="609" y="755"/>
                  </a:lnTo>
                  <a:lnTo>
                    <a:pt x="609" y="753"/>
                  </a:lnTo>
                  <a:lnTo>
                    <a:pt x="607" y="753"/>
                  </a:lnTo>
                  <a:lnTo>
                    <a:pt x="609" y="753"/>
                  </a:lnTo>
                  <a:lnTo>
                    <a:pt x="607" y="753"/>
                  </a:lnTo>
                  <a:lnTo>
                    <a:pt x="609" y="753"/>
                  </a:lnTo>
                  <a:lnTo>
                    <a:pt x="607" y="753"/>
                  </a:lnTo>
                  <a:lnTo>
                    <a:pt x="609" y="753"/>
                  </a:lnTo>
                  <a:lnTo>
                    <a:pt x="609" y="751"/>
                  </a:lnTo>
                  <a:lnTo>
                    <a:pt x="611" y="751"/>
                  </a:lnTo>
                  <a:lnTo>
                    <a:pt x="611" y="749"/>
                  </a:lnTo>
                  <a:lnTo>
                    <a:pt x="611" y="747"/>
                  </a:lnTo>
                  <a:lnTo>
                    <a:pt x="613" y="747"/>
                  </a:lnTo>
                  <a:lnTo>
                    <a:pt x="613" y="745"/>
                  </a:lnTo>
                  <a:lnTo>
                    <a:pt x="614" y="745"/>
                  </a:lnTo>
                  <a:lnTo>
                    <a:pt x="614" y="743"/>
                  </a:lnTo>
                  <a:lnTo>
                    <a:pt x="616" y="743"/>
                  </a:lnTo>
                  <a:lnTo>
                    <a:pt x="616" y="741"/>
                  </a:lnTo>
                  <a:lnTo>
                    <a:pt x="616" y="739"/>
                  </a:lnTo>
                  <a:lnTo>
                    <a:pt x="616" y="737"/>
                  </a:lnTo>
                  <a:lnTo>
                    <a:pt x="616" y="735"/>
                  </a:lnTo>
                  <a:lnTo>
                    <a:pt x="618" y="735"/>
                  </a:lnTo>
                  <a:lnTo>
                    <a:pt x="618" y="733"/>
                  </a:lnTo>
                  <a:lnTo>
                    <a:pt x="618" y="731"/>
                  </a:lnTo>
                  <a:lnTo>
                    <a:pt x="620" y="731"/>
                  </a:lnTo>
                  <a:lnTo>
                    <a:pt x="620" y="730"/>
                  </a:lnTo>
                  <a:lnTo>
                    <a:pt x="620" y="728"/>
                  </a:lnTo>
                  <a:lnTo>
                    <a:pt x="618" y="728"/>
                  </a:lnTo>
                  <a:lnTo>
                    <a:pt x="618" y="726"/>
                  </a:lnTo>
                  <a:lnTo>
                    <a:pt x="618" y="724"/>
                  </a:lnTo>
                  <a:lnTo>
                    <a:pt x="618" y="722"/>
                  </a:lnTo>
                  <a:lnTo>
                    <a:pt x="618" y="720"/>
                  </a:lnTo>
                  <a:lnTo>
                    <a:pt x="616" y="720"/>
                  </a:lnTo>
                  <a:lnTo>
                    <a:pt x="616" y="718"/>
                  </a:lnTo>
                  <a:lnTo>
                    <a:pt x="614" y="718"/>
                  </a:lnTo>
                  <a:lnTo>
                    <a:pt x="614" y="716"/>
                  </a:lnTo>
                  <a:lnTo>
                    <a:pt x="614" y="714"/>
                  </a:lnTo>
                  <a:lnTo>
                    <a:pt x="614" y="716"/>
                  </a:lnTo>
                  <a:lnTo>
                    <a:pt x="614" y="714"/>
                  </a:lnTo>
                  <a:lnTo>
                    <a:pt x="614" y="716"/>
                  </a:lnTo>
                  <a:lnTo>
                    <a:pt x="614" y="714"/>
                  </a:lnTo>
                  <a:lnTo>
                    <a:pt x="613" y="714"/>
                  </a:lnTo>
                  <a:lnTo>
                    <a:pt x="613" y="712"/>
                  </a:lnTo>
                  <a:lnTo>
                    <a:pt x="613" y="714"/>
                  </a:lnTo>
                  <a:lnTo>
                    <a:pt x="613" y="712"/>
                  </a:lnTo>
                  <a:lnTo>
                    <a:pt x="613" y="714"/>
                  </a:lnTo>
                  <a:lnTo>
                    <a:pt x="613" y="712"/>
                  </a:lnTo>
                  <a:lnTo>
                    <a:pt x="613" y="710"/>
                  </a:lnTo>
                  <a:lnTo>
                    <a:pt x="613" y="708"/>
                  </a:lnTo>
                  <a:lnTo>
                    <a:pt x="611" y="708"/>
                  </a:lnTo>
                  <a:lnTo>
                    <a:pt x="613" y="708"/>
                  </a:lnTo>
                  <a:lnTo>
                    <a:pt x="611" y="708"/>
                  </a:lnTo>
                  <a:lnTo>
                    <a:pt x="611" y="707"/>
                  </a:lnTo>
                  <a:lnTo>
                    <a:pt x="611" y="708"/>
                  </a:lnTo>
                  <a:lnTo>
                    <a:pt x="611" y="707"/>
                  </a:lnTo>
                  <a:lnTo>
                    <a:pt x="611" y="708"/>
                  </a:lnTo>
                  <a:lnTo>
                    <a:pt x="611" y="707"/>
                  </a:lnTo>
                  <a:lnTo>
                    <a:pt x="611" y="708"/>
                  </a:lnTo>
                  <a:lnTo>
                    <a:pt x="609" y="708"/>
                  </a:lnTo>
                  <a:lnTo>
                    <a:pt x="607" y="708"/>
                  </a:lnTo>
                  <a:lnTo>
                    <a:pt x="607" y="707"/>
                  </a:lnTo>
                  <a:lnTo>
                    <a:pt x="607" y="705"/>
                  </a:lnTo>
                  <a:lnTo>
                    <a:pt x="605" y="705"/>
                  </a:lnTo>
                  <a:lnTo>
                    <a:pt x="607" y="705"/>
                  </a:lnTo>
                  <a:lnTo>
                    <a:pt x="605" y="705"/>
                  </a:lnTo>
                  <a:lnTo>
                    <a:pt x="605" y="703"/>
                  </a:lnTo>
                  <a:lnTo>
                    <a:pt x="605" y="705"/>
                  </a:lnTo>
                  <a:lnTo>
                    <a:pt x="605" y="703"/>
                  </a:lnTo>
                  <a:lnTo>
                    <a:pt x="605" y="705"/>
                  </a:lnTo>
                  <a:lnTo>
                    <a:pt x="605" y="703"/>
                  </a:lnTo>
                  <a:lnTo>
                    <a:pt x="605" y="705"/>
                  </a:lnTo>
                  <a:lnTo>
                    <a:pt x="605" y="703"/>
                  </a:lnTo>
                  <a:lnTo>
                    <a:pt x="605" y="705"/>
                  </a:lnTo>
                  <a:lnTo>
                    <a:pt x="605" y="703"/>
                  </a:lnTo>
                  <a:lnTo>
                    <a:pt x="603" y="703"/>
                  </a:lnTo>
                  <a:lnTo>
                    <a:pt x="605" y="703"/>
                  </a:lnTo>
                  <a:lnTo>
                    <a:pt x="603" y="703"/>
                  </a:lnTo>
                  <a:lnTo>
                    <a:pt x="603" y="701"/>
                  </a:lnTo>
                  <a:lnTo>
                    <a:pt x="601" y="701"/>
                  </a:lnTo>
                  <a:lnTo>
                    <a:pt x="603" y="701"/>
                  </a:lnTo>
                  <a:lnTo>
                    <a:pt x="601" y="701"/>
                  </a:lnTo>
                  <a:lnTo>
                    <a:pt x="603" y="701"/>
                  </a:lnTo>
                  <a:lnTo>
                    <a:pt x="601" y="701"/>
                  </a:lnTo>
                  <a:lnTo>
                    <a:pt x="601" y="699"/>
                  </a:lnTo>
                  <a:lnTo>
                    <a:pt x="599" y="699"/>
                  </a:lnTo>
                  <a:lnTo>
                    <a:pt x="599" y="697"/>
                  </a:lnTo>
                  <a:lnTo>
                    <a:pt x="601" y="697"/>
                  </a:lnTo>
                  <a:lnTo>
                    <a:pt x="599" y="697"/>
                  </a:lnTo>
                  <a:lnTo>
                    <a:pt x="601" y="697"/>
                  </a:lnTo>
                  <a:lnTo>
                    <a:pt x="599" y="697"/>
                  </a:lnTo>
                  <a:lnTo>
                    <a:pt x="597" y="697"/>
                  </a:lnTo>
                  <a:lnTo>
                    <a:pt x="595" y="697"/>
                  </a:lnTo>
                  <a:lnTo>
                    <a:pt x="595" y="695"/>
                  </a:lnTo>
                  <a:lnTo>
                    <a:pt x="593" y="695"/>
                  </a:lnTo>
                  <a:lnTo>
                    <a:pt x="593" y="697"/>
                  </a:lnTo>
                  <a:lnTo>
                    <a:pt x="593" y="695"/>
                  </a:lnTo>
                  <a:lnTo>
                    <a:pt x="593" y="697"/>
                  </a:lnTo>
                  <a:lnTo>
                    <a:pt x="593" y="695"/>
                  </a:lnTo>
                  <a:lnTo>
                    <a:pt x="593" y="697"/>
                  </a:lnTo>
                  <a:lnTo>
                    <a:pt x="593" y="695"/>
                  </a:lnTo>
                  <a:lnTo>
                    <a:pt x="595" y="695"/>
                  </a:lnTo>
                  <a:lnTo>
                    <a:pt x="595" y="693"/>
                  </a:lnTo>
                  <a:lnTo>
                    <a:pt x="595" y="695"/>
                  </a:lnTo>
                  <a:lnTo>
                    <a:pt x="595" y="693"/>
                  </a:lnTo>
                  <a:lnTo>
                    <a:pt x="595" y="695"/>
                  </a:lnTo>
                  <a:lnTo>
                    <a:pt x="595" y="693"/>
                  </a:lnTo>
                  <a:lnTo>
                    <a:pt x="593" y="693"/>
                  </a:lnTo>
                  <a:lnTo>
                    <a:pt x="593" y="695"/>
                  </a:lnTo>
                  <a:lnTo>
                    <a:pt x="593" y="693"/>
                  </a:lnTo>
                  <a:lnTo>
                    <a:pt x="595" y="693"/>
                  </a:lnTo>
                  <a:lnTo>
                    <a:pt x="593" y="693"/>
                  </a:lnTo>
                  <a:lnTo>
                    <a:pt x="595" y="693"/>
                  </a:lnTo>
                  <a:lnTo>
                    <a:pt x="597" y="693"/>
                  </a:lnTo>
                  <a:lnTo>
                    <a:pt x="599" y="693"/>
                  </a:lnTo>
                  <a:lnTo>
                    <a:pt x="601" y="693"/>
                  </a:lnTo>
                  <a:lnTo>
                    <a:pt x="603" y="693"/>
                  </a:lnTo>
                  <a:lnTo>
                    <a:pt x="605" y="693"/>
                  </a:lnTo>
                  <a:lnTo>
                    <a:pt x="607" y="693"/>
                  </a:lnTo>
                  <a:lnTo>
                    <a:pt x="607" y="691"/>
                  </a:lnTo>
                  <a:lnTo>
                    <a:pt x="609" y="691"/>
                  </a:lnTo>
                  <a:lnTo>
                    <a:pt x="611" y="691"/>
                  </a:lnTo>
                  <a:lnTo>
                    <a:pt x="613" y="691"/>
                  </a:lnTo>
                  <a:lnTo>
                    <a:pt x="613" y="693"/>
                  </a:lnTo>
                  <a:lnTo>
                    <a:pt x="613" y="695"/>
                  </a:lnTo>
                  <a:lnTo>
                    <a:pt x="611" y="695"/>
                  </a:lnTo>
                  <a:lnTo>
                    <a:pt x="611" y="697"/>
                  </a:lnTo>
                  <a:lnTo>
                    <a:pt x="611" y="699"/>
                  </a:lnTo>
                  <a:lnTo>
                    <a:pt x="613" y="699"/>
                  </a:lnTo>
                  <a:lnTo>
                    <a:pt x="614" y="699"/>
                  </a:lnTo>
                  <a:lnTo>
                    <a:pt x="614" y="701"/>
                  </a:lnTo>
                  <a:lnTo>
                    <a:pt x="614" y="703"/>
                  </a:lnTo>
                  <a:lnTo>
                    <a:pt x="616" y="703"/>
                  </a:lnTo>
                  <a:lnTo>
                    <a:pt x="616" y="705"/>
                  </a:lnTo>
                  <a:lnTo>
                    <a:pt x="614" y="705"/>
                  </a:lnTo>
                  <a:lnTo>
                    <a:pt x="616" y="705"/>
                  </a:lnTo>
                  <a:lnTo>
                    <a:pt x="616" y="707"/>
                  </a:lnTo>
                  <a:lnTo>
                    <a:pt x="618" y="707"/>
                  </a:lnTo>
                  <a:lnTo>
                    <a:pt x="618" y="705"/>
                  </a:lnTo>
                  <a:lnTo>
                    <a:pt x="618" y="707"/>
                  </a:lnTo>
                  <a:lnTo>
                    <a:pt x="618" y="708"/>
                  </a:lnTo>
                  <a:lnTo>
                    <a:pt x="620" y="708"/>
                  </a:lnTo>
                  <a:lnTo>
                    <a:pt x="622" y="708"/>
                  </a:lnTo>
                  <a:lnTo>
                    <a:pt x="624" y="708"/>
                  </a:lnTo>
                  <a:lnTo>
                    <a:pt x="622" y="708"/>
                  </a:lnTo>
                  <a:lnTo>
                    <a:pt x="622" y="710"/>
                  </a:lnTo>
                  <a:lnTo>
                    <a:pt x="622" y="712"/>
                  </a:lnTo>
                  <a:lnTo>
                    <a:pt x="622" y="710"/>
                  </a:lnTo>
                  <a:lnTo>
                    <a:pt x="624" y="710"/>
                  </a:lnTo>
                  <a:lnTo>
                    <a:pt x="626" y="710"/>
                  </a:lnTo>
                  <a:lnTo>
                    <a:pt x="624" y="710"/>
                  </a:lnTo>
                  <a:lnTo>
                    <a:pt x="624" y="712"/>
                  </a:lnTo>
                  <a:lnTo>
                    <a:pt x="626" y="712"/>
                  </a:lnTo>
                  <a:lnTo>
                    <a:pt x="626" y="710"/>
                  </a:lnTo>
                  <a:lnTo>
                    <a:pt x="628" y="710"/>
                  </a:lnTo>
                  <a:lnTo>
                    <a:pt x="628" y="708"/>
                  </a:lnTo>
                  <a:lnTo>
                    <a:pt x="626" y="708"/>
                  </a:lnTo>
                  <a:lnTo>
                    <a:pt x="626" y="707"/>
                  </a:lnTo>
                  <a:lnTo>
                    <a:pt x="628" y="707"/>
                  </a:lnTo>
                  <a:lnTo>
                    <a:pt x="630" y="707"/>
                  </a:lnTo>
                  <a:lnTo>
                    <a:pt x="630" y="708"/>
                  </a:lnTo>
                  <a:lnTo>
                    <a:pt x="628" y="708"/>
                  </a:lnTo>
                  <a:lnTo>
                    <a:pt x="628" y="710"/>
                  </a:lnTo>
                  <a:lnTo>
                    <a:pt x="628" y="712"/>
                  </a:lnTo>
                  <a:lnTo>
                    <a:pt x="628" y="710"/>
                  </a:lnTo>
                  <a:lnTo>
                    <a:pt x="628" y="712"/>
                  </a:lnTo>
                  <a:lnTo>
                    <a:pt x="630" y="712"/>
                  </a:lnTo>
                  <a:lnTo>
                    <a:pt x="628" y="712"/>
                  </a:lnTo>
                  <a:lnTo>
                    <a:pt x="628" y="714"/>
                  </a:lnTo>
                  <a:lnTo>
                    <a:pt x="628" y="716"/>
                  </a:lnTo>
                  <a:lnTo>
                    <a:pt x="626" y="716"/>
                  </a:lnTo>
                  <a:lnTo>
                    <a:pt x="626" y="718"/>
                  </a:lnTo>
                  <a:lnTo>
                    <a:pt x="624" y="718"/>
                  </a:lnTo>
                  <a:lnTo>
                    <a:pt x="624" y="720"/>
                  </a:lnTo>
                  <a:lnTo>
                    <a:pt x="624" y="722"/>
                  </a:lnTo>
                  <a:lnTo>
                    <a:pt x="626" y="722"/>
                  </a:lnTo>
                  <a:lnTo>
                    <a:pt x="626" y="720"/>
                  </a:lnTo>
                  <a:lnTo>
                    <a:pt x="626" y="718"/>
                  </a:lnTo>
                  <a:lnTo>
                    <a:pt x="628" y="718"/>
                  </a:lnTo>
                  <a:lnTo>
                    <a:pt x="630" y="716"/>
                  </a:lnTo>
                  <a:lnTo>
                    <a:pt x="632" y="716"/>
                  </a:lnTo>
                  <a:lnTo>
                    <a:pt x="634" y="716"/>
                  </a:lnTo>
                  <a:lnTo>
                    <a:pt x="636" y="716"/>
                  </a:lnTo>
                  <a:lnTo>
                    <a:pt x="636" y="718"/>
                  </a:lnTo>
                  <a:lnTo>
                    <a:pt x="636" y="720"/>
                  </a:lnTo>
                  <a:lnTo>
                    <a:pt x="636" y="722"/>
                  </a:lnTo>
                  <a:lnTo>
                    <a:pt x="636" y="724"/>
                  </a:lnTo>
                  <a:lnTo>
                    <a:pt x="636" y="726"/>
                  </a:lnTo>
                  <a:lnTo>
                    <a:pt x="636" y="728"/>
                  </a:lnTo>
                  <a:lnTo>
                    <a:pt x="634" y="728"/>
                  </a:lnTo>
                  <a:lnTo>
                    <a:pt x="636" y="728"/>
                  </a:lnTo>
                  <a:lnTo>
                    <a:pt x="634" y="728"/>
                  </a:lnTo>
                  <a:lnTo>
                    <a:pt x="636" y="728"/>
                  </a:lnTo>
                  <a:lnTo>
                    <a:pt x="634" y="728"/>
                  </a:lnTo>
                  <a:lnTo>
                    <a:pt x="636" y="728"/>
                  </a:lnTo>
                  <a:lnTo>
                    <a:pt x="636" y="730"/>
                  </a:lnTo>
                  <a:lnTo>
                    <a:pt x="636" y="728"/>
                  </a:lnTo>
                  <a:lnTo>
                    <a:pt x="638" y="728"/>
                  </a:lnTo>
                  <a:lnTo>
                    <a:pt x="638" y="726"/>
                  </a:lnTo>
                  <a:lnTo>
                    <a:pt x="638" y="724"/>
                  </a:lnTo>
                  <a:lnTo>
                    <a:pt x="639" y="724"/>
                  </a:lnTo>
                  <a:lnTo>
                    <a:pt x="639" y="722"/>
                  </a:lnTo>
                  <a:lnTo>
                    <a:pt x="641" y="722"/>
                  </a:lnTo>
                  <a:lnTo>
                    <a:pt x="641" y="720"/>
                  </a:lnTo>
                  <a:lnTo>
                    <a:pt x="643" y="720"/>
                  </a:lnTo>
                  <a:lnTo>
                    <a:pt x="641" y="720"/>
                  </a:lnTo>
                  <a:lnTo>
                    <a:pt x="643" y="720"/>
                  </a:lnTo>
                  <a:lnTo>
                    <a:pt x="645" y="720"/>
                  </a:lnTo>
                  <a:lnTo>
                    <a:pt x="647" y="720"/>
                  </a:lnTo>
                  <a:lnTo>
                    <a:pt x="649" y="720"/>
                  </a:lnTo>
                  <a:lnTo>
                    <a:pt x="649" y="722"/>
                  </a:lnTo>
                  <a:lnTo>
                    <a:pt x="649" y="724"/>
                  </a:lnTo>
                  <a:lnTo>
                    <a:pt x="649" y="726"/>
                  </a:lnTo>
                  <a:lnTo>
                    <a:pt x="651" y="726"/>
                  </a:lnTo>
                  <a:lnTo>
                    <a:pt x="653" y="726"/>
                  </a:lnTo>
                  <a:lnTo>
                    <a:pt x="655" y="726"/>
                  </a:lnTo>
                  <a:lnTo>
                    <a:pt x="655" y="728"/>
                  </a:lnTo>
                  <a:lnTo>
                    <a:pt x="657" y="728"/>
                  </a:lnTo>
                  <a:lnTo>
                    <a:pt x="659" y="728"/>
                  </a:lnTo>
                  <a:lnTo>
                    <a:pt x="661" y="728"/>
                  </a:lnTo>
                  <a:lnTo>
                    <a:pt x="662" y="728"/>
                  </a:lnTo>
                  <a:lnTo>
                    <a:pt x="664" y="728"/>
                  </a:lnTo>
                  <a:lnTo>
                    <a:pt x="664" y="730"/>
                  </a:lnTo>
                  <a:lnTo>
                    <a:pt x="664" y="728"/>
                  </a:lnTo>
                  <a:lnTo>
                    <a:pt x="666" y="728"/>
                  </a:lnTo>
                  <a:lnTo>
                    <a:pt x="666" y="730"/>
                  </a:lnTo>
                  <a:lnTo>
                    <a:pt x="666" y="728"/>
                  </a:lnTo>
                  <a:lnTo>
                    <a:pt x="668" y="728"/>
                  </a:lnTo>
                  <a:lnTo>
                    <a:pt x="668" y="730"/>
                  </a:lnTo>
                  <a:lnTo>
                    <a:pt x="668" y="728"/>
                  </a:lnTo>
                  <a:lnTo>
                    <a:pt x="668" y="730"/>
                  </a:lnTo>
                  <a:lnTo>
                    <a:pt x="670" y="730"/>
                  </a:lnTo>
                  <a:lnTo>
                    <a:pt x="672" y="730"/>
                  </a:lnTo>
                  <a:lnTo>
                    <a:pt x="674" y="730"/>
                  </a:lnTo>
                  <a:lnTo>
                    <a:pt x="672" y="730"/>
                  </a:lnTo>
                  <a:lnTo>
                    <a:pt x="674" y="730"/>
                  </a:lnTo>
                  <a:lnTo>
                    <a:pt x="674" y="731"/>
                  </a:lnTo>
                  <a:lnTo>
                    <a:pt x="674" y="730"/>
                  </a:lnTo>
                  <a:lnTo>
                    <a:pt x="676" y="730"/>
                  </a:lnTo>
                  <a:lnTo>
                    <a:pt x="676" y="728"/>
                  </a:lnTo>
                  <a:lnTo>
                    <a:pt x="678" y="728"/>
                  </a:lnTo>
                  <a:lnTo>
                    <a:pt x="678" y="726"/>
                  </a:lnTo>
                  <a:lnTo>
                    <a:pt x="678" y="724"/>
                  </a:lnTo>
                  <a:lnTo>
                    <a:pt x="678" y="722"/>
                  </a:lnTo>
                  <a:lnTo>
                    <a:pt x="678" y="720"/>
                  </a:lnTo>
                  <a:lnTo>
                    <a:pt x="678" y="718"/>
                  </a:lnTo>
                  <a:lnTo>
                    <a:pt x="678" y="716"/>
                  </a:lnTo>
                  <a:lnTo>
                    <a:pt x="676" y="716"/>
                  </a:lnTo>
                  <a:lnTo>
                    <a:pt x="676" y="714"/>
                  </a:lnTo>
                  <a:lnTo>
                    <a:pt x="674" y="714"/>
                  </a:lnTo>
                  <a:lnTo>
                    <a:pt x="672" y="714"/>
                  </a:lnTo>
                  <a:lnTo>
                    <a:pt x="672" y="712"/>
                  </a:lnTo>
                  <a:lnTo>
                    <a:pt x="672" y="714"/>
                  </a:lnTo>
                  <a:lnTo>
                    <a:pt x="672" y="712"/>
                  </a:lnTo>
                  <a:lnTo>
                    <a:pt x="670" y="712"/>
                  </a:lnTo>
                  <a:lnTo>
                    <a:pt x="670" y="710"/>
                  </a:lnTo>
                  <a:lnTo>
                    <a:pt x="670" y="708"/>
                  </a:lnTo>
                  <a:lnTo>
                    <a:pt x="672" y="708"/>
                  </a:lnTo>
                  <a:lnTo>
                    <a:pt x="672" y="707"/>
                  </a:lnTo>
                  <a:lnTo>
                    <a:pt x="674" y="707"/>
                  </a:lnTo>
                  <a:lnTo>
                    <a:pt x="672" y="707"/>
                  </a:lnTo>
                  <a:lnTo>
                    <a:pt x="674" y="707"/>
                  </a:lnTo>
                  <a:lnTo>
                    <a:pt x="674" y="705"/>
                  </a:lnTo>
                  <a:lnTo>
                    <a:pt x="674" y="707"/>
                  </a:lnTo>
                  <a:lnTo>
                    <a:pt x="674" y="705"/>
                  </a:lnTo>
                  <a:lnTo>
                    <a:pt x="676" y="705"/>
                  </a:lnTo>
                  <a:lnTo>
                    <a:pt x="678" y="705"/>
                  </a:lnTo>
                  <a:lnTo>
                    <a:pt x="680" y="705"/>
                  </a:lnTo>
                  <a:lnTo>
                    <a:pt x="680" y="707"/>
                  </a:lnTo>
                  <a:lnTo>
                    <a:pt x="678" y="707"/>
                  </a:lnTo>
                  <a:lnTo>
                    <a:pt x="678" y="708"/>
                  </a:lnTo>
                  <a:lnTo>
                    <a:pt x="678" y="710"/>
                  </a:lnTo>
                  <a:lnTo>
                    <a:pt x="678" y="708"/>
                  </a:lnTo>
                  <a:lnTo>
                    <a:pt x="680" y="708"/>
                  </a:lnTo>
                  <a:lnTo>
                    <a:pt x="680" y="707"/>
                  </a:lnTo>
                  <a:lnTo>
                    <a:pt x="682" y="707"/>
                  </a:lnTo>
                  <a:lnTo>
                    <a:pt x="682" y="708"/>
                  </a:lnTo>
                  <a:lnTo>
                    <a:pt x="682" y="710"/>
                  </a:lnTo>
                  <a:lnTo>
                    <a:pt x="680" y="710"/>
                  </a:lnTo>
                  <a:lnTo>
                    <a:pt x="682" y="710"/>
                  </a:lnTo>
                  <a:lnTo>
                    <a:pt x="680" y="710"/>
                  </a:lnTo>
                  <a:lnTo>
                    <a:pt x="682" y="710"/>
                  </a:lnTo>
                  <a:lnTo>
                    <a:pt x="684" y="710"/>
                  </a:lnTo>
                  <a:lnTo>
                    <a:pt x="684" y="712"/>
                  </a:lnTo>
                  <a:lnTo>
                    <a:pt x="684" y="710"/>
                  </a:lnTo>
                  <a:lnTo>
                    <a:pt x="682" y="710"/>
                  </a:lnTo>
                  <a:lnTo>
                    <a:pt x="684" y="710"/>
                  </a:lnTo>
                  <a:lnTo>
                    <a:pt x="684" y="708"/>
                  </a:lnTo>
                  <a:lnTo>
                    <a:pt x="684" y="710"/>
                  </a:lnTo>
                  <a:lnTo>
                    <a:pt x="686" y="710"/>
                  </a:lnTo>
                  <a:lnTo>
                    <a:pt x="684" y="710"/>
                  </a:lnTo>
                  <a:lnTo>
                    <a:pt x="686" y="710"/>
                  </a:lnTo>
                  <a:lnTo>
                    <a:pt x="686" y="712"/>
                  </a:lnTo>
                  <a:lnTo>
                    <a:pt x="686" y="710"/>
                  </a:lnTo>
                  <a:lnTo>
                    <a:pt x="686" y="708"/>
                  </a:lnTo>
                  <a:lnTo>
                    <a:pt x="687" y="708"/>
                  </a:lnTo>
                  <a:lnTo>
                    <a:pt x="686" y="708"/>
                  </a:lnTo>
                  <a:lnTo>
                    <a:pt x="686" y="710"/>
                  </a:lnTo>
                  <a:lnTo>
                    <a:pt x="687" y="710"/>
                  </a:lnTo>
                  <a:lnTo>
                    <a:pt x="687" y="708"/>
                  </a:lnTo>
                  <a:lnTo>
                    <a:pt x="689" y="708"/>
                  </a:lnTo>
                  <a:lnTo>
                    <a:pt x="687" y="708"/>
                  </a:lnTo>
                  <a:lnTo>
                    <a:pt x="689" y="708"/>
                  </a:lnTo>
                  <a:lnTo>
                    <a:pt x="687" y="708"/>
                  </a:lnTo>
                  <a:lnTo>
                    <a:pt x="687" y="707"/>
                  </a:lnTo>
                  <a:lnTo>
                    <a:pt x="687" y="708"/>
                  </a:lnTo>
                  <a:lnTo>
                    <a:pt x="687" y="707"/>
                  </a:lnTo>
                  <a:lnTo>
                    <a:pt x="686" y="707"/>
                  </a:lnTo>
                  <a:lnTo>
                    <a:pt x="684" y="707"/>
                  </a:lnTo>
                  <a:lnTo>
                    <a:pt x="686" y="707"/>
                  </a:lnTo>
                  <a:lnTo>
                    <a:pt x="686" y="705"/>
                  </a:lnTo>
                  <a:lnTo>
                    <a:pt x="684" y="705"/>
                  </a:lnTo>
                  <a:lnTo>
                    <a:pt x="686" y="705"/>
                  </a:lnTo>
                  <a:lnTo>
                    <a:pt x="684" y="705"/>
                  </a:lnTo>
                  <a:lnTo>
                    <a:pt x="686" y="705"/>
                  </a:lnTo>
                  <a:lnTo>
                    <a:pt x="684" y="705"/>
                  </a:lnTo>
                  <a:lnTo>
                    <a:pt x="686" y="705"/>
                  </a:lnTo>
                  <a:lnTo>
                    <a:pt x="684" y="705"/>
                  </a:lnTo>
                  <a:lnTo>
                    <a:pt x="686" y="705"/>
                  </a:lnTo>
                  <a:lnTo>
                    <a:pt x="684" y="705"/>
                  </a:lnTo>
                  <a:lnTo>
                    <a:pt x="686" y="705"/>
                  </a:lnTo>
                  <a:lnTo>
                    <a:pt x="684" y="705"/>
                  </a:lnTo>
                  <a:lnTo>
                    <a:pt x="684" y="703"/>
                  </a:lnTo>
                  <a:lnTo>
                    <a:pt x="682" y="703"/>
                  </a:lnTo>
                  <a:lnTo>
                    <a:pt x="682" y="705"/>
                  </a:lnTo>
                  <a:lnTo>
                    <a:pt x="682" y="703"/>
                  </a:lnTo>
                  <a:lnTo>
                    <a:pt x="684" y="703"/>
                  </a:lnTo>
                  <a:lnTo>
                    <a:pt x="682" y="703"/>
                  </a:lnTo>
                  <a:lnTo>
                    <a:pt x="684" y="703"/>
                  </a:lnTo>
                  <a:lnTo>
                    <a:pt x="686" y="703"/>
                  </a:lnTo>
                  <a:lnTo>
                    <a:pt x="684" y="703"/>
                  </a:lnTo>
                  <a:lnTo>
                    <a:pt x="684" y="701"/>
                  </a:lnTo>
                  <a:lnTo>
                    <a:pt x="686" y="701"/>
                  </a:lnTo>
                  <a:lnTo>
                    <a:pt x="684" y="701"/>
                  </a:lnTo>
                  <a:lnTo>
                    <a:pt x="684" y="703"/>
                  </a:lnTo>
                  <a:lnTo>
                    <a:pt x="682" y="703"/>
                  </a:lnTo>
                  <a:lnTo>
                    <a:pt x="684" y="703"/>
                  </a:lnTo>
                  <a:lnTo>
                    <a:pt x="684" y="701"/>
                  </a:lnTo>
                  <a:lnTo>
                    <a:pt x="684" y="703"/>
                  </a:lnTo>
                  <a:lnTo>
                    <a:pt x="684" y="701"/>
                  </a:lnTo>
                  <a:lnTo>
                    <a:pt x="684" y="699"/>
                  </a:lnTo>
                  <a:lnTo>
                    <a:pt x="684" y="701"/>
                  </a:lnTo>
                  <a:lnTo>
                    <a:pt x="682" y="701"/>
                  </a:lnTo>
                  <a:lnTo>
                    <a:pt x="684" y="701"/>
                  </a:lnTo>
                  <a:lnTo>
                    <a:pt x="682" y="701"/>
                  </a:lnTo>
                  <a:lnTo>
                    <a:pt x="682" y="703"/>
                  </a:lnTo>
                  <a:lnTo>
                    <a:pt x="682" y="701"/>
                  </a:lnTo>
                  <a:lnTo>
                    <a:pt x="680" y="701"/>
                  </a:lnTo>
                  <a:lnTo>
                    <a:pt x="682" y="701"/>
                  </a:lnTo>
                  <a:lnTo>
                    <a:pt x="682" y="699"/>
                  </a:lnTo>
                  <a:lnTo>
                    <a:pt x="682" y="701"/>
                  </a:lnTo>
                  <a:lnTo>
                    <a:pt x="682" y="699"/>
                  </a:lnTo>
                  <a:lnTo>
                    <a:pt x="680" y="699"/>
                  </a:lnTo>
                  <a:lnTo>
                    <a:pt x="682" y="699"/>
                  </a:lnTo>
                  <a:lnTo>
                    <a:pt x="680" y="699"/>
                  </a:lnTo>
                  <a:lnTo>
                    <a:pt x="682" y="699"/>
                  </a:lnTo>
                  <a:lnTo>
                    <a:pt x="680" y="699"/>
                  </a:lnTo>
                  <a:lnTo>
                    <a:pt x="680" y="697"/>
                  </a:lnTo>
                  <a:lnTo>
                    <a:pt x="680" y="699"/>
                  </a:lnTo>
                  <a:lnTo>
                    <a:pt x="680" y="697"/>
                  </a:lnTo>
                  <a:lnTo>
                    <a:pt x="680" y="699"/>
                  </a:lnTo>
                  <a:lnTo>
                    <a:pt x="680" y="697"/>
                  </a:lnTo>
                  <a:lnTo>
                    <a:pt x="680" y="699"/>
                  </a:lnTo>
                  <a:lnTo>
                    <a:pt x="680" y="697"/>
                  </a:lnTo>
                  <a:lnTo>
                    <a:pt x="678" y="697"/>
                  </a:lnTo>
                  <a:lnTo>
                    <a:pt x="678" y="699"/>
                  </a:lnTo>
                  <a:lnTo>
                    <a:pt x="680" y="699"/>
                  </a:lnTo>
                  <a:lnTo>
                    <a:pt x="678" y="699"/>
                  </a:lnTo>
                  <a:lnTo>
                    <a:pt x="678" y="697"/>
                  </a:lnTo>
                  <a:lnTo>
                    <a:pt x="678" y="699"/>
                  </a:lnTo>
                  <a:lnTo>
                    <a:pt x="678" y="697"/>
                  </a:lnTo>
                  <a:lnTo>
                    <a:pt x="678" y="699"/>
                  </a:lnTo>
                  <a:lnTo>
                    <a:pt x="676" y="699"/>
                  </a:lnTo>
                  <a:lnTo>
                    <a:pt x="678" y="699"/>
                  </a:lnTo>
                  <a:lnTo>
                    <a:pt x="676" y="699"/>
                  </a:lnTo>
                  <a:lnTo>
                    <a:pt x="678" y="699"/>
                  </a:lnTo>
                  <a:lnTo>
                    <a:pt x="676" y="699"/>
                  </a:lnTo>
                  <a:lnTo>
                    <a:pt x="676" y="697"/>
                  </a:lnTo>
                  <a:lnTo>
                    <a:pt x="676" y="699"/>
                  </a:lnTo>
                  <a:lnTo>
                    <a:pt x="676" y="697"/>
                  </a:lnTo>
                  <a:lnTo>
                    <a:pt x="676" y="699"/>
                  </a:lnTo>
                  <a:lnTo>
                    <a:pt x="678" y="699"/>
                  </a:lnTo>
                  <a:lnTo>
                    <a:pt x="676" y="699"/>
                  </a:lnTo>
                  <a:lnTo>
                    <a:pt x="676" y="697"/>
                  </a:lnTo>
                  <a:lnTo>
                    <a:pt x="676" y="699"/>
                  </a:lnTo>
                  <a:lnTo>
                    <a:pt x="676" y="697"/>
                  </a:lnTo>
                  <a:lnTo>
                    <a:pt x="676" y="695"/>
                  </a:lnTo>
                  <a:lnTo>
                    <a:pt x="676" y="697"/>
                  </a:lnTo>
                  <a:lnTo>
                    <a:pt x="676" y="695"/>
                  </a:lnTo>
                  <a:lnTo>
                    <a:pt x="676" y="697"/>
                  </a:lnTo>
                  <a:lnTo>
                    <a:pt x="676" y="695"/>
                  </a:lnTo>
                  <a:lnTo>
                    <a:pt x="676" y="697"/>
                  </a:lnTo>
                  <a:lnTo>
                    <a:pt x="678" y="697"/>
                  </a:lnTo>
                  <a:lnTo>
                    <a:pt x="676" y="697"/>
                  </a:lnTo>
                  <a:lnTo>
                    <a:pt x="676" y="695"/>
                  </a:lnTo>
                  <a:lnTo>
                    <a:pt x="674" y="695"/>
                  </a:lnTo>
                  <a:lnTo>
                    <a:pt x="676" y="695"/>
                  </a:lnTo>
                  <a:lnTo>
                    <a:pt x="674" y="695"/>
                  </a:lnTo>
                  <a:lnTo>
                    <a:pt x="676" y="695"/>
                  </a:lnTo>
                  <a:lnTo>
                    <a:pt x="674" y="695"/>
                  </a:lnTo>
                  <a:lnTo>
                    <a:pt x="676" y="695"/>
                  </a:lnTo>
                  <a:lnTo>
                    <a:pt x="674" y="695"/>
                  </a:lnTo>
                  <a:lnTo>
                    <a:pt x="672" y="695"/>
                  </a:lnTo>
                  <a:lnTo>
                    <a:pt x="672" y="693"/>
                  </a:lnTo>
                  <a:lnTo>
                    <a:pt x="672" y="695"/>
                  </a:lnTo>
                  <a:lnTo>
                    <a:pt x="672" y="693"/>
                  </a:lnTo>
                  <a:lnTo>
                    <a:pt x="672" y="695"/>
                  </a:lnTo>
                  <a:lnTo>
                    <a:pt x="674" y="695"/>
                  </a:lnTo>
                  <a:lnTo>
                    <a:pt x="672" y="695"/>
                  </a:lnTo>
                  <a:lnTo>
                    <a:pt x="672" y="693"/>
                  </a:lnTo>
                  <a:lnTo>
                    <a:pt x="674" y="693"/>
                  </a:lnTo>
                  <a:lnTo>
                    <a:pt x="672" y="693"/>
                  </a:lnTo>
                  <a:lnTo>
                    <a:pt x="674" y="693"/>
                  </a:lnTo>
                  <a:lnTo>
                    <a:pt x="672" y="693"/>
                  </a:lnTo>
                  <a:lnTo>
                    <a:pt x="674" y="693"/>
                  </a:lnTo>
                  <a:lnTo>
                    <a:pt x="672" y="693"/>
                  </a:lnTo>
                  <a:lnTo>
                    <a:pt x="674" y="693"/>
                  </a:lnTo>
                  <a:lnTo>
                    <a:pt x="674" y="691"/>
                  </a:lnTo>
                  <a:lnTo>
                    <a:pt x="674" y="693"/>
                  </a:lnTo>
                  <a:lnTo>
                    <a:pt x="674" y="691"/>
                  </a:lnTo>
                  <a:lnTo>
                    <a:pt x="672" y="691"/>
                  </a:lnTo>
                  <a:lnTo>
                    <a:pt x="672" y="693"/>
                  </a:lnTo>
                  <a:lnTo>
                    <a:pt x="670" y="693"/>
                  </a:lnTo>
                  <a:lnTo>
                    <a:pt x="672" y="693"/>
                  </a:lnTo>
                  <a:lnTo>
                    <a:pt x="670" y="693"/>
                  </a:lnTo>
                  <a:lnTo>
                    <a:pt x="668" y="693"/>
                  </a:lnTo>
                  <a:lnTo>
                    <a:pt x="668" y="691"/>
                  </a:lnTo>
                  <a:lnTo>
                    <a:pt x="668" y="693"/>
                  </a:lnTo>
                  <a:lnTo>
                    <a:pt x="668" y="691"/>
                  </a:lnTo>
                  <a:lnTo>
                    <a:pt x="670" y="691"/>
                  </a:lnTo>
                  <a:lnTo>
                    <a:pt x="670" y="693"/>
                  </a:lnTo>
                  <a:lnTo>
                    <a:pt x="670" y="691"/>
                  </a:lnTo>
                  <a:lnTo>
                    <a:pt x="668" y="691"/>
                  </a:lnTo>
                  <a:lnTo>
                    <a:pt x="666" y="691"/>
                  </a:lnTo>
                  <a:lnTo>
                    <a:pt x="668" y="691"/>
                  </a:lnTo>
                  <a:lnTo>
                    <a:pt x="670" y="691"/>
                  </a:lnTo>
                  <a:lnTo>
                    <a:pt x="672" y="691"/>
                  </a:lnTo>
                  <a:lnTo>
                    <a:pt x="674" y="691"/>
                  </a:lnTo>
                  <a:lnTo>
                    <a:pt x="676" y="691"/>
                  </a:lnTo>
                  <a:lnTo>
                    <a:pt x="674" y="691"/>
                  </a:lnTo>
                  <a:lnTo>
                    <a:pt x="672" y="691"/>
                  </a:lnTo>
                  <a:lnTo>
                    <a:pt x="670" y="691"/>
                  </a:lnTo>
                  <a:lnTo>
                    <a:pt x="672" y="691"/>
                  </a:lnTo>
                  <a:lnTo>
                    <a:pt x="670" y="691"/>
                  </a:lnTo>
                  <a:lnTo>
                    <a:pt x="668" y="691"/>
                  </a:lnTo>
                  <a:lnTo>
                    <a:pt x="668" y="689"/>
                  </a:lnTo>
                  <a:lnTo>
                    <a:pt x="668" y="691"/>
                  </a:lnTo>
                  <a:lnTo>
                    <a:pt x="666" y="691"/>
                  </a:lnTo>
                  <a:lnTo>
                    <a:pt x="666" y="689"/>
                  </a:lnTo>
                  <a:lnTo>
                    <a:pt x="668" y="689"/>
                  </a:lnTo>
                  <a:lnTo>
                    <a:pt x="666" y="689"/>
                  </a:lnTo>
                  <a:lnTo>
                    <a:pt x="668" y="689"/>
                  </a:lnTo>
                  <a:lnTo>
                    <a:pt x="670" y="689"/>
                  </a:lnTo>
                  <a:lnTo>
                    <a:pt x="668" y="689"/>
                  </a:lnTo>
                  <a:lnTo>
                    <a:pt x="670" y="689"/>
                  </a:lnTo>
                  <a:lnTo>
                    <a:pt x="670" y="687"/>
                  </a:lnTo>
                  <a:lnTo>
                    <a:pt x="672" y="687"/>
                  </a:lnTo>
                  <a:lnTo>
                    <a:pt x="672" y="685"/>
                  </a:lnTo>
                  <a:lnTo>
                    <a:pt x="670" y="685"/>
                  </a:lnTo>
                  <a:lnTo>
                    <a:pt x="672" y="685"/>
                  </a:lnTo>
                  <a:lnTo>
                    <a:pt x="672" y="687"/>
                  </a:lnTo>
                  <a:lnTo>
                    <a:pt x="670" y="687"/>
                  </a:lnTo>
                  <a:lnTo>
                    <a:pt x="670" y="685"/>
                  </a:lnTo>
                  <a:lnTo>
                    <a:pt x="670" y="687"/>
                  </a:lnTo>
                  <a:lnTo>
                    <a:pt x="670" y="685"/>
                  </a:lnTo>
                  <a:lnTo>
                    <a:pt x="670" y="687"/>
                  </a:lnTo>
                  <a:lnTo>
                    <a:pt x="670" y="685"/>
                  </a:lnTo>
                  <a:lnTo>
                    <a:pt x="670" y="683"/>
                  </a:lnTo>
                  <a:lnTo>
                    <a:pt x="668" y="683"/>
                  </a:lnTo>
                  <a:lnTo>
                    <a:pt x="668" y="685"/>
                  </a:lnTo>
                  <a:lnTo>
                    <a:pt x="668" y="683"/>
                  </a:lnTo>
                  <a:lnTo>
                    <a:pt x="668" y="685"/>
                  </a:lnTo>
                  <a:lnTo>
                    <a:pt x="668" y="683"/>
                  </a:lnTo>
                  <a:lnTo>
                    <a:pt x="666" y="683"/>
                  </a:lnTo>
                  <a:lnTo>
                    <a:pt x="668" y="683"/>
                  </a:lnTo>
                  <a:lnTo>
                    <a:pt x="666" y="683"/>
                  </a:lnTo>
                  <a:lnTo>
                    <a:pt x="668" y="683"/>
                  </a:lnTo>
                  <a:lnTo>
                    <a:pt x="666" y="683"/>
                  </a:lnTo>
                  <a:lnTo>
                    <a:pt x="668" y="683"/>
                  </a:lnTo>
                  <a:lnTo>
                    <a:pt x="666" y="683"/>
                  </a:lnTo>
                  <a:lnTo>
                    <a:pt x="666" y="685"/>
                  </a:lnTo>
                  <a:lnTo>
                    <a:pt x="666" y="683"/>
                  </a:lnTo>
                  <a:lnTo>
                    <a:pt x="666" y="685"/>
                  </a:lnTo>
                  <a:lnTo>
                    <a:pt x="666" y="683"/>
                  </a:lnTo>
                  <a:lnTo>
                    <a:pt x="666" y="685"/>
                  </a:lnTo>
                  <a:lnTo>
                    <a:pt x="666" y="683"/>
                  </a:lnTo>
                  <a:lnTo>
                    <a:pt x="666" y="685"/>
                  </a:lnTo>
                  <a:lnTo>
                    <a:pt x="664" y="685"/>
                  </a:lnTo>
                  <a:lnTo>
                    <a:pt x="664" y="683"/>
                  </a:lnTo>
                  <a:lnTo>
                    <a:pt x="664" y="685"/>
                  </a:lnTo>
                  <a:lnTo>
                    <a:pt x="664" y="683"/>
                  </a:lnTo>
                  <a:lnTo>
                    <a:pt x="664" y="685"/>
                  </a:lnTo>
                  <a:lnTo>
                    <a:pt x="664" y="683"/>
                  </a:lnTo>
                  <a:lnTo>
                    <a:pt x="666" y="683"/>
                  </a:lnTo>
                  <a:lnTo>
                    <a:pt x="664" y="683"/>
                  </a:lnTo>
                  <a:lnTo>
                    <a:pt x="666" y="683"/>
                  </a:lnTo>
                  <a:lnTo>
                    <a:pt x="664" y="683"/>
                  </a:lnTo>
                  <a:lnTo>
                    <a:pt x="666" y="683"/>
                  </a:lnTo>
                  <a:lnTo>
                    <a:pt x="666" y="682"/>
                  </a:lnTo>
                  <a:lnTo>
                    <a:pt x="666" y="683"/>
                  </a:lnTo>
                  <a:lnTo>
                    <a:pt x="666" y="682"/>
                  </a:lnTo>
                  <a:lnTo>
                    <a:pt x="666" y="683"/>
                  </a:lnTo>
                  <a:lnTo>
                    <a:pt x="666" y="682"/>
                  </a:lnTo>
                  <a:lnTo>
                    <a:pt x="666" y="683"/>
                  </a:lnTo>
                  <a:lnTo>
                    <a:pt x="664" y="683"/>
                  </a:lnTo>
                  <a:lnTo>
                    <a:pt x="666" y="683"/>
                  </a:lnTo>
                  <a:lnTo>
                    <a:pt x="664" y="683"/>
                  </a:lnTo>
                  <a:lnTo>
                    <a:pt x="664" y="682"/>
                  </a:lnTo>
                  <a:lnTo>
                    <a:pt x="662" y="682"/>
                  </a:lnTo>
                  <a:lnTo>
                    <a:pt x="664" y="682"/>
                  </a:lnTo>
                  <a:lnTo>
                    <a:pt x="662" y="682"/>
                  </a:lnTo>
                  <a:lnTo>
                    <a:pt x="664" y="682"/>
                  </a:lnTo>
                  <a:lnTo>
                    <a:pt x="664" y="680"/>
                  </a:lnTo>
                  <a:lnTo>
                    <a:pt x="666" y="680"/>
                  </a:lnTo>
                  <a:lnTo>
                    <a:pt x="666" y="678"/>
                  </a:lnTo>
                  <a:lnTo>
                    <a:pt x="668" y="678"/>
                  </a:lnTo>
                  <a:lnTo>
                    <a:pt x="666" y="678"/>
                  </a:lnTo>
                  <a:lnTo>
                    <a:pt x="668" y="678"/>
                  </a:lnTo>
                  <a:lnTo>
                    <a:pt x="666" y="678"/>
                  </a:lnTo>
                  <a:lnTo>
                    <a:pt x="666" y="676"/>
                  </a:lnTo>
                  <a:lnTo>
                    <a:pt x="666" y="678"/>
                  </a:lnTo>
                  <a:lnTo>
                    <a:pt x="666" y="676"/>
                  </a:lnTo>
                  <a:lnTo>
                    <a:pt x="666" y="678"/>
                  </a:lnTo>
                  <a:lnTo>
                    <a:pt x="666" y="680"/>
                  </a:lnTo>
                  <a:lnTo>
                    <a:pt x="666" y="678"/>
                  </a:lnTo>
                  <a:lnTo>
                    <a:pt x="666" y="680"/>
                  </a:lnTo>
                  <a:lnTo>
                    <a:pt x="664" y="680"/>
                  </a:lnTo>
                  <a:lnTo>
                    <a:pt x="666" y="680"/>
                  </a:lnTo>
                  <a:lnTo>
                    <a:pt x="666" y="678"/>
                  </a:lnTo>
                  <a:lnTo>
                    <a:pt x="666" y="680"/>
                  </a:lnTo>
                  <a:lnTo>
                    <a:pt x="664" y="680"/>
                  </a:lnTo>
                  <a:lnTo>
                    <a:pt x="662" y="680"/>
                  </a:lnTo>
                  <a:lnTo>
                    <a:pt x="662" y="682"/>
                  </a:lnTo>
                  <a:lnTo>
                    <a:pt x="662" y="680"/>
                  </a:lnTo>
                  <a:lnTo>
                    <a:pt x="662" y="682"/>
                  </a:lnTo>
                  <a:lnTo>
                    <a:pt x="662" y="680"/>
                  </a:lnTo>
                  <a:lnTo>
                    <a:pt x="662" y="682"/>
                  </a:lnTo>
                  <a:lnTo>
                    <a:pt x="662" y="683"/>
                  </a:lnTo>
                  <a:lnTo>
                    <a:pt x="662" y="682"/>
                  </a:lnTo>
                  <a:lnTo>
                    <a:pt x="662" y="683"/>
                  </a:lnTo>
                  <a:lnTo>
                    <a:pt x="661" y="683"/>
                  </a:lnTo>
                  <a:lnTo>
                    <a:pt x="661" y="682"/>
                  </a:lnTo>
                  <a:lnTo>
                    <a:pt x="662" y="682"/>
                  </a:lnTo>
                  <a:lnTo>
                    <a:pt x="661" y="682"/>
                  </a:lnTo>
                  <a:lnTo>
                    <a:pt x="662" y="682"/>
                  </a:lnTo>
                  <a:lnTo>
                    <a:pt x="661" y="682"/>
                  </a:lnTo>
                  <a:lnTo>
                    <a:pt x="661" y="683"/>
                  </a:lnTo>
                  <a:lnTo>
                    <a:pt x="661" y="682"/>
                  </a:lnTo>
                  <a:lnTo>
                    <a:pt x="661" y="683"/>
                  </a:lnTo>
                  <a:lnTo>
                    <a:pt x="661" y="682"/>
                  </a:lnTo>
                  <a:lnTo>
                    <a:pt x="661" y="680"/>
                  </a:lnTo>
                  <a:lnTo>
                    <a:pt x="661" y="682"/>
                  </a:lnTo>
                  <a:lnTo>
                    <a:pt x="661" y="680"/>
                  </a:lnTo>
                  <a:lnTo>
                    <a:pt x="661" y="682"/>
                  </a:lnTo>
                  <a:lnTo>
                    <a:pt x="661" y="680"/>
                  </a:lnTo>
                  <a:lnTo>
                    <a:pt x="659" y="680"/>
                  </a:lnTo>
                  <a:lnTo>
                    <a:pt x="661" y="680"/>
                  </a:lnTo>
                  <a:lnTo>
                    <a:pt x="659" y="680"/>
                  </a:lnTo>
                  <a:lnTo>
                    <a:pt x="661" y="680"/>
                  </a:lnTo>
                  <a:lnTo>
                    <a:pt x="659" y="680"/>
                  </a:lnTo>
                  <a:lnTo>
                    <a:pt x="659" y="678"/>
                  </a:lnTo>
                  <a:lnTo>
                    <a:pt x="661" y="678"/>
                  </a:lnTo>
                  <a:lnTo>
                    <a:pt x="661" y="676"/>
                  </a:lnTo>
                  <a:lnTo>
                    <a:pt x="659" y="676"/>
                  </a:lnTo>
                  <a:lnTo>
                    <a:pt x="657" y="676"/>
                  </a:lnTo>
                  <a:lnTo>
                    <a:pt x="659" y="676"/>
                  </a:lnTo>
                  <a:lnTo>
                    <a:pt x="657" y="676"/>
                  </a:lnTo>
                  <a:lnTo>
                    <a:pt x="655" y="676"/>
                  </a:lnTo>
                  <a:lnTo>
                    <a:pt x="655" y="674"/>
                  </a:lnTo>
                  <a:lnTo>
                    <a:pt x="655" y="676"/>
                  </a:lnTo>
                  <a:lnTo>
                    <a:pt x="655" y="674"/>
                  </a:lnTo>
                  <a:lnTo>
                    <a:pt x="655" y="672"/>
                  </a:lnTo>
                  <a:lnTo>
                    <a:pt x="653" y="672"/>
                  </a:lnTo>
                  <a:lnTo>
                    <a:pt x="655" y="672"/>
                  </a:lnTo>
                  <a:lnTo>
                    <a:pt x="653" y="672"/>
                  </a:lnTo>
                  <a:lnTo>
                    <a:pt x="655" y="672"/>
                  </a:lnTo>
                  <a:lnTo>
                    <a:pt x="653" y="672"/>
                  </a:lnTo>
                  <a:lnTo>
                    <a:pt x="655" y="672"/>
                  </a:lnTo>
                  <a:lnTo>
                    <a:pt x="653" y="672"/>
                  </a:lnTo>
                  <a:lnTo>
                    <a:pt x="651" y="672"/>
                  </a:lnTo>
                  <a:lnTo>
                    <a:pt x="653" y="672"/>
                  </a:lnTo>
                  <a:lnTo>
                    <a:pt x="651" y="672"/>
                  </a:lnTo>
                  <a:lnTo>
                    <a:pt x="651" y="670"/>
                  </a:lnTo>
                  <a:lnTo>
                    <a:pt x="651" y="672"/>
                  </a:lnTo>
                  <a:lnTo>
                    <a:pt x="651" y="670"/>
                  </a:lnTo>
                  <a:lnTo>
                    <a:pt x="649" y="670"/>
                  </a:lnTo>
                  <a:lnTo>
                    <a:pt x="649" y="668"/>
                  </a:lnTo>
                  <a:lnTo>
                    <a:pt x="649" y="666"/>
                  </a:lnTo>
                  <a:lnTo>
                    <a:pt x="649" y="664"/>
                  </a:lnTo>
                  <a:lnTo>
                    <a:pt x="649" y="662"/>
                  </a:lnTo>
                  <a:lnTo>
                    <a:pt x="649" y="664"/>
                  </a:lnTo>
                  <a:lnTo>
                    <a:pt x="649" y="662"/>
                  </a:lnTo>
                  <a:lnTo>
                    <a:pt x="649" y="664"/>
                  </a:lnTo>
                  <a:lnTo>
                    <a:pt x="649" y="662"/>
                  </a:lnTo>
                  <a:lnTo>
                    <a:pt x="649" y="664"/>
                  </a:lnTo>
                  <a:lnTo>
                    <a:pt x="649" y="662"/>
                  </a:lnTo>
                  <a:lnTo>
                    <a:pt x="647" y="662"/>
                  </a:lnTo>
                  <a:lnTo>
                    <a:pt x="647" y="664"/>
                  </a:lnTo>
                  <a:lnTo>
                    <a:pt x="647" y="662"/>
                  </a:lnTo>
                  <a:lnTo>
                    <a:pt x="649" y="662"/>
                  </a:lnTo>
                  <a:lnTo>
                    <a:pt x="647" y="662"/>
                  </a:lnTo>
                  <a:lnTo>
                    <a:pt x="649" y="662"/>
                  </a:lnTo>
                  <a:lnTo>
                    <a:pt x="647" y="662"/>
                  </a:lnTo>
                  <a:lnTo>
                    <a:pt x="647" y="660"/>
                  </a:lnTo>
                  <a:lnTo>
                    <a:pt x="645" y="660"/>
                  </a:lnTo>
                  <a:lnTo>
                    <a:pt x="647" y="660"/>
                  </a:lnTo>
                  <a:lnTo>
                    <a:pt x="647" y="662"/>
                  </a:lnTo>
                  <a:lnTo>
                    <a:pt x="647" y="660"/>
                  </a:lnTo>
                  <a:lnTo>
                    <a:pt x="647" y="662"/>
                  </a:lnTo>
                  <a:lnTo>
                    <a:pt x="647" y="660"/>
                  </a:lnTo>
                  <a:lnTo>
                    <a:pt x="647" y="662"/>
                  </a:lnTo>
                  <a:lnTo>
                    <a:pt x="647" y="664"/>
                  </a:lnTo>
                  <a:lnTo>
                    <a:pt x="645" y="664"/>
                  </a:lnTo>
                  <a:lnTo>
                    <a:pt x="643" y="664"/>
                  </a:lnTo>
                  <a:lnTo>
                    <a:pt x="643" y="662"/>
                  </a:lnTo>
                  <a:lnTo>
                    <a:pt x="645" y="662"/>
                  </a:lnTo>
                  <a:lnTo>
                    <a:pt x="643" y="662"/>
                  </a:lnTo>
                  <a:lnTo>
                    <a:pt x="645" y="662"/>
                  </a:lnTo>
                  <a:lnTo>
                    <a:pt x="643" y="662"/>
                  </a:lnTo>
                  <a:lnTo>
                    <a:pt x="643" y="664"/>
                  </a:lnTo>
                  <a:lnTo>
                    <a:pt x="643" y="662"/>
                  </a:lnTo>
                  <a:lnTo>
                    <a:pt x="643" y="664"/>
                  </a:lnTo>
                  <a:lnTo>
                    <a:pt x="643" y="662"/>
                  </a:lnTo>
                  <a:lnTo>
                    <a:pt x="643" y="664"/>
                  </a:lnTo>
                  <a:lnTo>
                    <a:pt x="643" y="662"/>
                  </a:lnTo>
                  <a:lnTo>
                    <a:pt x="641" y="662"/>
                  </a:lnTo>
                  <a:lnTo>
                    <a:pt x="643" y="662"/>
                  </a:lnTo>
                  <a:lnTo>
                    <a:pt x="641" y="662"/>
                  </a:lnTo>
                  <a:lnTo>
                    <a:pt x="643" y="662"/>
                  </a:lnTo>
                  <a:lnTo>
                    <a:pt x="643" y="660"/>
                  </a:lnTo>
                  <a:lnTo>
                    <a:pt x="643" y="662"/>
                  </a:lnTo>
                  <a:lnTo>
                    <a:pt x="643" y="660"/>
                  </a:lnTo>
                  <a:lnTo>
                    <a:pt x="643" y="662"/>
                  </a:lnTo>
                  <a:lnTo>
                    <a:pt x="643" y="660"/>
                  </a:lnTo>
                  <a:lnTo>
                    <a:pt x="643" y="662"/>
                  </a:lnTo>
                  <a:lnTo>
                    <a:pt x="643" y="660"/>
                  </a:lnTo>
                  <a:lnTo>
                    <a:pt x="641" y="660"/>
                  </a:lnTo>
                  <a:lnTo>
                    <a:pt x="639" y="660"/>
                  </a:lnTo>
                  <a:lnTo>
                    <a:pt x="639" y="659"/>
                  </a:lnTo>
                  <a:lnTo>
                    <a:pt x="639" y="660"/>
                  </a:lnTo>
                  <a:lnTo>
                    <a:pt x="639" y="659"/>
                  </a:lnTo>
                  <a:lnTo>
                    <a:pt x="641" y="659"/>
                  </a:lnTo>
                  <a:lnTo>
                    <a:pt x="639" y="659"/>
                  </a:lnTo>
                  <a:lnTo>
                    <a:pt x="641" y="659"/>
                  </a:lnTo>
                  <a:lnTo>
                    <a:pt x="639" y="659"/>
                  </a:lnTo>
                  <a:lnTo>
                    <a:pt x="641" y="659"/>
                  </a:lnTo>
                  <a:lnTo>
                    <a:pt x="639" y="659"/>
                  </a:lnTo>
                  <a:lnTo>
                    <a:pt x="638" y="659"/>
                  </a:lnTo>
                  <a:lnTo>
                    <a:pt x="639" y="659"/>
                  </a:lnTo>
                  <a:lnTo>
                    <a:pt x="638" y="659"/>
                  </a:lnTo>
                  <a:lnTo>
                    <a:pt x="639" y="659"/>
                  </a:lnTo>
                  <a:lnTo>
                    <a:pt x="639" y="657"/>
                  </a:lnTo>
                  <a:lnTo>
                    <a:pt x="639" y="659"/>
                  </a:lnTo>
                  <a:lnTo>
                    <a:pt x="639" y="657"/>
                  </a:lnTo>
                  <a:lnTo>
                    <a:pt x="639" y="659"/>
                  </a:lnTo>
                  <a:lnTo>
                    <a:pt x="639" y="657"/>
                  </a:lnTo>
                  <a:lnTo>
                    <a:pt x="638" y="657"/>
                  </a:lnTo>
                  <a:lnTo>
                    <a:pt x="638" y="659"/>
                  </a:lnTo>
                  <a:lnTo>
                    <a:pt x="638" y="657"/>
                  </a:lnTo>
                  <a:lnTo>
                    <a:pt x="636" y="657"/>
                  </a:lnTo>
                  <a:lnTo>
                    <a:pt x="638" y="657"/>
                  </a:lnTo>
                  <a:lnTo>
                    <a:pt x="638" y="655"/>
                  </a:lnTo>
                  <a:lnTo>
                    <a:pt x="638" y="657"/>
                  </a:lnTo>
                  <a:lnTo>
                    <a:pt x="638" y="655"/>
                  </a:lnTo>
                  <a:lnTo>
                    <a:pt x="636" y="655"/>
                  </a:lnTo>
                  <a:lnTo>
                    <a:pt x="636" y="657"/>
                  </a:lnTo>
                  <a:lnTo>
                    <a:pt x="636" y="655"/>
                  </a:lnTo>
                  <a:lnTo>
                    <a:pt x="636" y="657"/>
                  </a:lnTo>
                  <a:lnTo>
                    <a:pt x="636" y="655"/>
                  </a:lnTo>
                  <a:lnTo>
                    <a:pt x="636" y="653"/>
                  </a:lnTo>
                  <a:lnTo>
                    <a:pt x="638" y="653"/>
                  </a:lnTo>
                  <a:lnTo>
                    <a:pt x="636" y="653"/>
                  </a:lnTo>
                  <a:lnTo>
                    <a:pt x="634" y="653"/>
                  </a:lnTo>
                  <a:lnTo>
                    <a:pt x="636" y="653"/>
                  </a:lnTo>
                  <a:lnTo>
                    <a:pt x="634" y="653"/>
                  </a:lnTo>
                  <a:lnTo>
                    <a:pt x="634" y="651"/>
                  </a:lnTo>
                  <a:lnTo>
                    <a:pt x="636" y="651"/>
                  </a:lnTo>
                  <a:lnTo>
                    <a:pt x="634" y="651"/>
                  </a:lnTo>
                  <a:lnTo>
                    <a:pt x="632" y="651"/>
                  </a:lnTo>
                  <a:lnTo>
                    <a:pt x="632" y="649"/>
                  </a:lnTo>
                  <a:lnTo>
                    <a:pt x="630" y="649"/>
                  </a:lnTo>
                  <a:lnTo>
                    <a:pt x="630" y="647"/>
                  </a:lnTo>
                  <a:lnTo>
                    <a:pt x="630" y="649"/>
                  </a:lnTo>
                  <a:lnTo>
                    <a:pt x="630" y="647"/>
                  </a:lnTo>
                  <a:lnTo>
                    <a:pt x="630" y="645"/>
                  </a:lnTo>
                  <a:lnTo>
                    <a:pt x="630" y="647"/>
                  </a:lnTo>
                  <a:lnTo>
                    <a:pt x="630" y="645"/>
                  </a:lnTo>
                  <a:lnTo>
                    <a:pt x="630" y="643"/>
                  </a:lnTo>
                  <a:lnTo>
                    <a:pt x="630" y="645"/>
                  </a:lnTo>
                  <a:lnTo>
                    <a:pt x="628" y="645"/>
                  </a:lnTo>
                  <a:lnTo>
                    <a:pt x="630" y="645"/>
                  </a:lnTo>
                  <a:lnTo>
                    <a:pt x="630" y="643"/>
                  </a:lnTo>
                  <a:lnTo>
                    <a:pt x="628" y="645"/>
                  </a:lnTo>
                  <a:lnTo>
                    <a:pt x="628" y="643"/>
                  </a:lnTo>
                  <a:lnTo>
                    <a:pt x="630" y="643"/>
                  </a:lnTo>
                  <a:lnTo>
                    <a:pt x="628" y="643"/>
                  </a:lnTo>
                  <a:lnTo>
                    <a:pt x="630" y="643"/>
                  </a:lnTo>
                  <a:lnTo>
                    <a:pt x="628" y="643"/>
                  </a:lnTo>
                  <a:lnTo>
                    <a:pt x="628" y="645"/>
                  </a:lnTo>
                  <a:lnTo>
                    <a:pt x="628" y="643"/>
                  </a:lnTo>
                  <a:lnTo>
                    <a:pt x="628" y="645"/>
                  </a:lnTo>
                  <a:lnTo>
                    <a:pt x="628" y="643"/>
                  </a:lnTo>
                  <a:lnTo>
                    <a:pt x="628" y="645"/>
                  </a:lnTo>
                  <a:lnTo>
                    <a:pt x="628" y="643"/>
                  </a:lnTo>
                  <a:lnTo>
                    <a:pt x="628" y="645"/>
                  </a:lnTo>
                  <a:lnTo>
                    <a:pt x="626" y="645"/>
                  </a:lnTo>
                  <a:lnTo>
                    <a:pt x="628" y="647"/>
                  </a:lnTo>
                  <a:lnTo>
                    <a:pt x="626" y="647"/>
                  </a:lnTo>
                  <a:lnTo>
                    <a:pt x="626" y="645"/>
                  </a:lnTo>
                  <a:lnTo>
                    <a:pt x="628" y="645"/>
                  </a:lnTo>
                  <a:lnTo>
                    <a:pt x="626" y="645"/>
                  </a:lnTo>
                  <a:lnTo>
                    <a:pt x="626" y="643"/>
                  </a:lnTo>
                  <a:lnTo>
                    <a:pt x="626" y="645"/>
                  </a:lnTo>
                  <a:lnTo>
                    <a:pt x="626" y="643"/>
                  </a:lnTo>
                  <a:lnTo>
                    <a:pt x="626" y="645"/>
                  </a:lnTo>
                  <a:lnTo>
                    <a:pt x="626" y="643"/>
                  </a:lnTo>
                  <a:lnTo>
                    <a:pt x="626" y="645"/>
                  </a:lnTo>
                  <a:lnTo>
                    <a:pt x="624" y="645"/>
                  </a:lnTo>
                  <a:lnTo>
                    <a:pt x="626" y="645"/>
                  </a:lnTo>
                  <a:lnTo>
                    <a:pt x="624" y="645"/>
                  </a:lnTo>
                  <a:lnTo>
                    <a:pt x="626" y="645"/>
                  </a:lnTo>
                  <a:lnTo>
                    <a:pt x="624" y="645"/>
                  </a:lnTo>
                  <a:lnTo>
                    <a:pt x="624" y="643"/>
                  </a:lnTo>
                  <a:lnTo>
                    <a:pt x="624" y="645"/>
                  </a:lnTo>
                  <a:lnTo>
                    <a:pt x="624" y="643"/>
                  </a:lnTo>
                  <a:lnTo>
                    <a:pt x="624" y="645"/>
                  </a:lnTo>
                  <a:lnTo>
                    <a:pt x="622" y="645"/>
                  </a:lnTo>
                  <a:lnTo>
                    <a:pt x="624" y="645"/>
                  </a:lnTo>
                  <a:lnTo>
                    <a:pt x="624" y="643"/>
                  </a:lnTo>
                  <a:lnTo>
                    <a:pt x="624" y="645"/>
                  </a:lnTo>
                  <a:lnTo>
                    <a:pt x="622" y="645"/>
                  </a:lnTo>
                  <a:lnTo>
                    <a:pt x="622" y="643"/>
                  </a:lnTo>
                  <a:lnTo>
                    <a:pt x="622" y="645"/>
                  </a:lnTo>
                  <a:lnTo>
                    <a:pt x="622" y="643"/>
                  </a:lnTo>
                  <a:lnTo>
                    <a:pt x="622" y="645"/>
                  </a:lnTo>
                  <a:lnTo>
                    <a:pt x="622" y="643"/>
                  </a:lnTo>
                  <a:lnTo>
                    <a:pt x="622" y="645"/>
                  </a:lnTo>
                  <a:lnTo>
                    <a:pt x="622" y="643"/>
                  </a:lnTo>
                  <a:lnTo>
                    <a:pt x="622" y="645"/>
                  </a:lnTo>
                  <a:lnTo>
                    <a:pt x="620" y="645"/>
                  </a:lnTo>
                  <a:lnTo>
                    <a:pt x="618" y="645"/>
                  </a:lnTo>
                  <a:lnTo>
                    <a:pt x="618" y="643"/>
                  </a:lnTo>
                  <a:lnTo>
                    <a:pt x="618" y="645"/>
                  </a:lnTo>
                  <a:lnTo>
                    <a:pt x="616" y="645"/>
                  </a:lnTo>
                  <a:lnTo>
                    <a:pt x="618" y="645"/>
                  </a:lnTo>
                  <a:lnTo>
                    <a:pt x="618" y="643"/>
                  </a:lnTo>
                  <a:lnTo>
                    <a:pt x="616" y="645"/>
                  </a:lnTo>
                  <a:lnTo>
                    <a:pt x="614" y="645"/>
                  </a:lnTo>
                  <a:lnTo>
                    <a:pt x="613" y="645"/>
                  </a:lnTo>
                  <a:lnTo>
                    <a:pt x="613" y="647"/>
                  </a:lnTo>
                  <a:lnTo>
                    <a:pt x="611" y="647"/>
                  </a:lnTo>
                  <a:lnTo>
                    <a:pt x="613" y="647"/>
                  </a:lnTo>
                  <a:lnTo>
                    <a:pt x="611" y="647"/>
                  </a:lnTo>
                  <a:lnTo>
                    <a:pt x="609" y="647"/>
                  </a:lnTo>
                  <a:lnTo>
                    <a:pt x="611" y="647"/>
                  </a:lnTo>
                  <a:lnTo>
                    <a:pt x="609" y="647"/>
                  </a:lnTo>
                  <a:lnTo>
                    <a:pt x="609" y="645"/>
                  </a:lnTo>
                  <a:lnTo>
                    <a:pt x="611" y="645"/>
                  </a:lnTo>
                  <a:lnTo>
                    <a:pt x="611" y="643"/>
                  </a:lnTo>
                  <a:lnTo>
                    <a:pt x="609" y="643"/>
                  </a:lnTo>
                  <a:lnTo>
                    <a:pt x="607" y="643"/>
                  </a:lnTo>
                  <a:lnTo>
                    <a:pt x="605" y="643"/>
                  </a:lnTo>
                  <a:lnTo>
                    <a:pt x="603" y="643"/>
                  </a:lnTo>
                  <a:lnTo>
                    <a:pt x="603" y="645"/>
                  </a:lnTo>
                  <a:lnTo>
                    <a:pt x="601" y="645"/>
                  </a:lnTo>
                  <a:lnTo>
                    <a:pt x="601" y="643"/>
                  </a:lnTo>
                  <a:lnTo>
                    <a:pt x="601" y="645"/>
                  </a:lnTo>
                  <a:lnTo>
                    <a:pt x="599" y="645"/>
                  </a:lnTo>
                  <a:lnTo>
                    <a:pt x="597" y="645"/>
                  </a:lnTo>
                  <a:lnTo>
                    <a:pt x="597" y="647"/>
                  </a:lnTo>
                  <a:lnTo>
                    <a:pt x="595" y="647"/>
                  </a:lnTo>
                  <a:lnTo>
                    <a:pt x="595" y="645"/>
                  </a:lnTo>
                  <a:lnTo>
                    <a:pt x="595" y="643"/>
                  </a:lnTo>
                  <a:lnTo>
                    <a:pt x="595" y="645"/>
                  </a:lnTo>
                  <a:lnTo>
                    <a:pt x="593" y="645"/>
                  </a:lnTo>
                  <a:lnTo>
                    <a:pt x="593" y="647"/>
                  </a:lnTo>
                  <a:lnTo>
                    <a:pt x="591" y="647"/>
                  </a:lnTo>
                  <a:lnTo>
                    <a:pt x="591" y="649"/>
                  </a:lnTo>
                  <a:lnTo>
                    <a:pt x="590" y="649"/>
                  </a:lnTo>
                  <a:lnTo>
                    <a:pt x="588" y="649"/>
                  </a:lnTo>
                  <a:lnTo>
                    <a:pt x="588" y="651"/>
                  </a:lnTo>
                  <a:lnTo>
                    <a:pt x="588" y="649"/>
                  </a:lnTo>
                  <a:lnTo>
                    <a:pt x="588" y="651"/>
                  </a:lnTo>
                  <a:lnTo>
                    <a:pt x="588" y="649"/>
                  </a:lnTo>
                  <a:lnTo>
                    <a:pt x="590" y="649"/>
                  </a:lnTo>
                  <a:lnTo>
                    <a:pt x="590" y="647"/>
                  </a:lnTo>
                  <a:lnTo>
                    <a:pt x="591" y="647"/>
                  </a:lnTo>
                  <a:lnTo>
                    <a:pt x="591" y="645"/>
                  </a:lnTo>
                  <a:lnTo>
                    <a:pt x="593" y="645"/>
                  </a:lnTo>
                  <a:lnTo>
                    <a:pt x="591" y="645"/>
                  </a:lnTo>
                  <a:lnTo>
                    <a:pt x="590" y="645"/>
                  </a:lnTo>
                  <a:lnTo>
                    <a:pt x="588" y="645"/>
                  </a:lnTo>
                  <a:lnTo>
                    <a:pt x="590" y="645"/>
                  </a:lnTo>
                  <a:lnTo>
                    <a:pt x="591" y="645"/>
                  </a:lnTo>
                  <a:lnTo>
                    <a:pt x="591" y="643"/>
                  </a:lnTo>
                  <a:lnTo>
                    <a:pt x="591" y="645"/>
                  </a:lnTo>
                  <a:lnTo>
                    <a:pt x="591" y="643"/>
                  </a:lnTo>
                  <a:lnTo>
                    <a:pt x="593" y="643"/>
                  </a:lnTo>
                  <a:lnTo>
                    <a:pt x="595" y="643"/>
                  </a:lnTo>
                  <a:lnTo>
                    <a:pt x="593" y="643"/>
                  </a:lnTo>
                  <a:lnTo>
                    <a:pt x="595" y="643"/>
                  </a:lnTo>
                  <a:lnTo>
                    <a:pt x="595" y="641"/>
                  </a:lnTo>
                  <a:lnTo>
                    <a:pt x="595" y="643"/>
                  </a:lnTo>
                  <a:lnTo>
                    <a:pt x="595" y="641"/>
                  </a:lnTo>
                  <a:lnTo>
                    <a:pt x="593" y="641"/>
                  </a:lnTo>
                  <a:lnTo>
                    <a:pt x="593" y="643"/>
                  </a:lnTo>
                  <a:lnTo>
                    <a:pt x="591" y="643"/>
                  </a:lnTo>
                  <a:lnTo>
                    <a:pt x="590" y="643"/>
                  </a:lnTo>
                  <a:lnTo>
                    <a:pt x="590" y="645"/>
                  </a:lnTo>
                  <a:lnTo>
                    <a:pt x="588" y="645"/>
                  </a:lnTo>
                  <a:lnTo>
                    <a:pt x="586" y="645"/>
                  </a:lnTo>
                  <a:lnTo>
                    <a:pt x="588" y="645"/>
                  </a:lnTo>
                  <a:lnTo>
                    <a:pt x="588" y="643"/>
                  </a:lnTo>
                  <a:lnTo>
                    <a:pt x="588" y="645"/>
                  </a:lnTo>
                  <a:lnTo>
                    <a:pt x="588" y="643"/>
                  </a:lnTo>
                  <a:lnTo>
                    <a:pt x="588" y="645"/>
                  </a:lnTo>
                  <a:lnTo>
                    <a:pt x="590" y="645"/>
                  </a:lnTo>
                  <a:lnTo>
                    <a:pt x="588" y="643"/>
                  </a:lnTo>
                  <a:lnTo>
                    <a:pt x="590" y="643"/>
                  </a:lnTo>
                  <a:lnTo>
                    <a:pt x="588" y="643"/>
                  </a:lnTo>
                  <a:lnTo>
                    <a:pt x="590" y="643"/>
                  </a:lnTo>
                  <a:lnTo>
                    <a:pt x="590" y="645"/>
                  </a:lnTo>
                  <a:lnTo>
                    <a:pt x="590" y="643"/>
                  </a:lnTo>
                  <a:lnTo>
                    <a:pt x="590" y="645"/>
                  </a:lnTo>
                  <a:lnTo>
                    <a:pt x="590" y="643"/>
                  </a:lnTo>
                  <a:lnTo>
                    <a:pt x="591" y="643"/>
                  </a:lnTo>
                  <a:lnTo>
                    <a:pt x="593" y="641"/>
                  </a:lnTo>
                  <a:lnTo>
                    <a:pt x="591" y="641"/>
                  </a:lnTo>
                  <a:lnTo>
                    <a:pt x="593" y="641"/>
                  </a:lnTo>
                  <a:lnTo>
                    <a:pt x="591" y="641"/>
                  </a:lnTo>
                  <a:lnTo>
                    <a:pt x="593" y="641"/>
                  </a:lnTo>
                  <a:lnTo>
                    <a:pt x="591" y="641"/>
                  </a:lnTo>
                  <a:lnTo>
                    <a:pt x="590" y="641"/>
                  </a:lnTo>
                  <a:lnTo>
                    <a:pt x="590" y="639"/>
                  </a:lnTo>
                  <a:lnTo>
                    <a:pt x="588" y="639"/>
                  </a:lnTo>
                  <a:lnTo>
                    <a:pt x="590" y="639"/>
                  </a:lnTo>
                  <a:lnTo>
                    <a:pt x="588" y="639"/>
                  </a:lnTo>
                  <a:lnTo>
                    <a:pt x="590" y="639"/>
                  </a:lnTo>
                  <a:lnTo>
                    <a:pt x="591" y="639"/>
                  </a:lnTo>
                  <a:lnTo>
                    <a:pt x="591" y="641"/>
                  </a:lnTo>
                  <a:lnTo>
                    <a:pt x="593" y="641"/>
                  </a:lnTo>
                  <a:lnTo>
                    <a:pt x="593" y="639"/>
                  </a:lnTo>
                  <a:lnTo>
                    <a:pt x="591" y="639"/>
                  </a:lnTo>
                  <a:lnTo>
                    <a:pt x="590" y="639"/>
                  </a:lnTo>
                  <a:lnTo>
                    <a:pt x="588" y="639"/>
                  </a:lnTo>
                  <a:lnTo>
                    <a:pt x="590" y="639"/>
                  </a:lnTo>
                  <a:lnTo>
                    <a:pt x="588" y="639"/>
                  </a:lnTo>
                  <a:lnTo>
                    <a:pt x="586" y="639"/>
                  </a:lnTo>
                  <a:lnTo>
                    <a:pt x="588" y="639"/>
                  </a:lnTo>
                  <a:lnTo>
                    <a:pt x="588" y="641"/>
                  </a:lnTo>
                  <a:lnTo>
                    <a:pt x="586" y="641"/>
                  </a:lnTo>
                  <a:lnTo>
                    <a:pt x="588" y="641"/>
                  </a:lnTo>
                  <a:lnTo>
                    <a:pt x="588" y="643"/>
                  </a:lnTo>
                  <a:lnTo>
                    <a:pt x="588" y="641"/>
                  </a:lnTo>
                  <a:lnTo>
                    <a:pt x="588" y="643"/>
                  </a:lnTo>
                  <a:lnTo>
                    <a:pt x="586" y="643"/>
                  </a:lnTo>
                  <a:lnTo>
                    <a:pt x="586" y="641"/>
                  </a:lnTo>
                  <a:lnTo>
                    <a:pt x="586" y="643"/>
                  </a:lnTo>
                  <a:lnTo>
                    <a:pt x="584" y="643"/>
                  </a:lnTo>
                  <a:lnTo>
                    <a:pt x="582" y="643"/>
                  </a:lnTo>
                  <a:lnTo>
                    <a:pt x="584" y="643"/>
                  </a:lnTo>
                  <a:lnTo>
                    <a:pt x="584" y="645"/>
                  </a:lnTo>
                  <a:lnTo>
                    <a:pt x="584" y="647"/>
                  </a:lnTo>
                  <a:lnTo>
                    <a:pt x="582" y="647"/>
                  </a:lnTo>
                  <a:lnTo>
                    <a:pt x="584" y="647"/>
                  </a:lnTo>
                  <a:lnTo>
                    <a:pt x="584" y="645"/>
                  </a:lnTo>
                  <a:lnTo>
                    <a:pt x="582" y="645"/>
                  </a:lnTo>
                  <a:lnTo>
                    <a:pt x="582" y="643"/>
                  </a:lnTo>
                  <a:lnTo>
                    <a:pt x="582" y="641"/>
                  </a:lnTo>
                  <a:lnTo>
                    <a:pt x="584" y="641"/>
                  </a:lnTo>
                  <a:lnTo>
                    <a:pt x="582" y="641"/>
                  </a:lnTo>
                  <a:lnTo>
                    <a:pt x="584" y="641"/>
                  </a:lnTo>
                  <a:lnTo>
                    <a:pt x="582" y="641"/>
                  </a:lnTo>
                  <a:lnTo>
                    <a:pt x="584" y="641"/>
                  </a:lnTo>
                  <a:lnTo>
                    <a:pt x="586" y="641"/>
                  </a:lnTo>
                  <a:lnTo>
                    <a:pt x="584" y="641"/>
                  </a:lnTo>
                  <a:lnTo>
                    <a:pt x="584" y="639"/>
                  </a:lnTo>
                  <a:lnTo>
                    <a:pt x="586" y="639"/>
                  </a:lnTo>
                  <a:lnTo>
                    <a:pt x="584" y="639"/>
                  </a:lnTo>
                  <a:lnTo>
                    <a:pt x="582" y="639"/>
                  </a:lnTo>
                  <a:lnTo>
                    <a:pt x="582" y="641"/>
                  </a:lnTo>
                  <a:lnTo>
                    <a:pt x="580" y="641"/>
                  </a:lnTo>
                  <a:lnTo>
                    <a:pt x="578" y="641"/>
                  </a:lnTo>
                  <a:lnTo>
                    <a:pt x="576" y="641"/>
                  </a:lnTo>
                  <a:lnTo>
                    <a:pt x="574" y="641"/>
                  </a:lnTo>
                  <a:lnTo>
                    <a:pt x="574" y="643"/>
                  </a:lnTo>
                  <a:lnTo>
                    <a:pt x="572" y="643"/>
                  </a:lnTo>
                  <a:lnTo>
                    <a:pt x="570" y="643"/>
                  </a:lnTo>
                  <a:lnTo>
                    <a:pt x="570" y="641"/>
                  </a:lnTo>
                  <a:lnTo>
                    <a:pt x="570" y="643"/>
                  </a:lnTo>
                  <a:lnTo>
                    <a:pt x="570" y="641"/>
                  </a:lnTo>
                  <a:lnTo>
                    <a:pt x="568" y="641"/>
                  </a:lnTo>
                  <a:lnTo>
                    <a:pt x="568" y="643"/>
                  </a:lnTo>
                  <a:lnTo>
                    <a:pt x="568" y="641"/>
                  </a:lnTo>
                  <a:lnTo>
                    <a:pt x="568" y="643"/>
                  </a:lnTo>
                  <a:lnTo>
                    <a:pt x="566" y="643"/>
                  </a:lnTo>
                  <a:lnTo>
                    <a:pt x="566" y="641"/>
                  </a:lnTo>
                  <a:lnTo>
                    <a:pt x="566" y="643"/>
                  </a:lnTo>
                  <a:lnTo>
                    <a:pt x="566" y="641"/>
                  </a:lnTo>
                  <a:lnTo>
                    <a:pt x="566" y="643"/>
                  </a:lnTo>
                  <a:lnTo>
                    <a:pt x="566" y="641"/>
                  </a:lnTo>
                  <a:lnTo>
                    <a:pt x="566" y="643"/>
                  </a:lnTo>
                  <a:lnTo>
                    <a:pt x="565" y="643"/>
                  </a:lnTo>
                  <a:lnTo>
                    <a:pt x="566" y="643"/>
                  </a:lnTo>
                  <a:lnTo>
                    <a:pt x="565" y="643"/>
                  </a:lnTo>
                  <a:lnTo>
                    <a:pt x="566" y="643"/>
                  </a:lnTo>
                  <a:lnTo>
                    <a:pt x="565" y="643"/>
                  </a:lnTo>
                  <a:lnTo>
                    <a:pt x="565" y="641"/>
                  </a:lnTo>
                  <a:lnTo>
                    <a:pt x="565" y="643"/>
                  </a:lnTo>
                  <a:lnTo>
                    <a:pt x="565" y="641"/>
                  </a:lnTo>
                  <a:lnTo>
                    <a:pt x="563" y="641"/>
                  </a:lnTo>
                  <a:lnTo>
                    <a:pt x="561" y="641"/>
                  </a:lnTo>
                  <a:lnTo>
                    <a:pt x="559" y="641"/>
                  </a:lnTo>
                  <a:lnTo>
                    <a:pt x="557" y="641"/>
                  </a:lnTo>
                  <a:lnTo>
                    <a:pt x="557" y="639"/>
                  </a:lnTo>
                  <a:lnTo>
                    <a:pt x="557" y="641"/>
                  </a:lnTo>
                  <a:lnTo>
                    <a:pt x="555" y="641"/>
                  </a:lnTo>
                  <a:lnTo>
                    <a:pt x="555" y="639"/>
                  </a:lnTo>
                  <a:lnTo>
                    <a:pt x="555" y="641"/>
                  </a:lnTo>
                  <a:lnTo>
                    <a:pt x="555" y="639"/>
                  </a:lnTo>
                  <a:lnTo>
                    <a:pt x="557" y="639"/>
                  </a:lnTo>
                  <a:lnTo>
                    <a:pt x="555" y="639"/>
                  </a:lnTo>
                  <a:lnTo>
                    <a:pt x="553" y="639"/>
                  </a:lnTo>
                  <a:lnTo>
                    <a:pt x="555" y="639"/>
                  </a:lnTo>
                  <a:lnTo>
                    <a:pt x="553" y="639"/>
                  </a:lnTo>
                  <a:lnTo>
                    <a:pt x="551" y="639"/>
                  </a:lnTo>
                  <a:lnTo>
                    <a:pt x="551" y="641"/>
                  </a:lnTo>
                  <a:lnTo>
                    <a:pt x="551" y="639"/>
                  </a:lnTo>
                  <a:lnTo>
                    <a:pt x="551" y="641"/>
                  </a:lnTo>
                  <a:lnTo>
                    <a:pt x="551" y="639"/>
                  </a:lnTo>
                  <a:lnTo>
                    <a:pt x="549" y="639"/>
                  </a:lnTo>
                  <a:lnTo>
                    <a:pt x="549" y="641"/>
                  </a:lnTo>
                  <a:lnTo>
                    <a:pt x="547" y="641"/>
                  </a:lnTo>
                  <a:lnTo>
                    <a:pt x="545" y="641"/>
                  </a:lnTo>
                  <a:lnTo>
                    <a:pt x="543" y="643"/>
                  </a:lnTo>
                  <a:lnTo>
                    <a:pt x="543" y="641"/>
                  </a:lnTo>
                  <a:lnTo>
                    <a:pt x="543" y="643"/>
                  </a:lnTo>
                  <a:lnTo>
                    <a:pt x="542" y="643"/>
                  </a:lnTo>
                  <a:lnTo>
                    <a:pt x="542" y="641"/>
                  </a:lnTo>
                  <a:lnTo>
                    <a:pt x="542" y="643"/>
                  </a:lnTo>
                  <a:lnTo>
                    <a:pt x="542" y="641"/>
                  </a:lnTo>
                  <a:lnTo>
                    <a:pt x="543" y="641"/>
                  </a:lnTo>
                  <a:lnTo>
                    <a:pt x="543" y="639"/>
                  </a:lnTo>
                  <a:lnTo>
                    <a:pt x="543" y="641"/>
                  </a:lnTo>
                  <a:lnTo>
                    <a:pt x="543" y="639"/>
                  </a:lnTo>
                  <a:lnTo>
                    <a:pt x="542" y="639"/>
                  </a:lnTo>
                  <a:lnTo>
                    <a:pt x="542" y="641"/>
                  </a:lnTo>
                  <a:lnTo>
                    <a:pt x="540" y="641"/>
                  </a:lnTo>
                  <a:lnTo>
                    <a:pt x="542" y="641"/>
                  </a:lnTo>
                  <a:lnTo>
                    <a:pt x="540" y="641"/>
                  </a:lnTo>
                  <a:lnTo>
                    <a:pt x="538" y="641"/>
                  </a:lnTo>
                  <a:lnTo>
                    <a:pt x="536" y="641"/>
                  </a:lnTo>
                  <a:lnTo>
                    <a:pt x="536" y="643"/>
                  </a:lnTo>
                  <a:lnTo>
                    <a:pt x="536" y="641"/>
                  </a:lnTo>
                  <a:lnTo>
                    <a:pt x="536" y="643"/>
                  </a:lnTo>
                  <a:lnTo>
                    <a:pt x="534" y="643"/>
                  </a:lnTo>
                  <a:lnTo>
                    <a:pt x="532" y="643"/>
                  </a:lnTo>
                  <a:lnTo>
                    <a:pt x="530" y="643"/>
                  </a:lnTo>
                  <a:lnTo>
                    <a:pt x="528" y="643"/>
                  </a:lnTo>
                  <a:lnTo>
                    <a:pt x="530" y="643"/>
                  </a:lnTo>
                  <a:lnTo>
                    <a:pt x="528" y="643"/>
                  </a:lnTo>
                  <a:lnTo>
                    <a:pt x="528" y="645"/>
                  </a:lnTo>
                  <a:lnTo>
                    <a:pt x="528" y="643"/>
                  </a:lnTo>
                  <a:lnTo>
                    <a:pt x="528" y="645"/>
                  </a:lnTo>
                  <a:lnTo>
                    <a:pt x="528" y="643"/>
                  </a:lnTo>
                  <a:lnTo>
                    <a:pt x="528" y="645"/>
                  </a:lnTo>
                  <a:lnTo>
                    <a:pt x="526" y="645"/>
                  </a:lnTo>
                  <a:lnTo>
                    <a:pt x="526" y="643"/>
                  </a:lnTo>
                  <a:lnTo>
                    <a:pt x="526" y="645"/>
                  </a:lnTo>
                  <a:lnTo>
                    <a:pt x="526" y="643"/>
                  </a:lnTo>
                  <a:lnTo>
                    <a:pt x="526" y="645"/>
                  </a:lnTo>
                  <a:lnTo>
                    <a:pt x="526" y="643"/>
                  </a:lnTo>
                  <a:lnTo>
                    <a:pt x="526" y="645"/>
                  </a:lnTo>
                  <a:lnTo>
                    <a:pt x="524" y="645"/>
                  </a:lnTo>
                  <a:lnTo>
                    <a:pt x="524" y="643"/>
                  </a:lnTo>
                  <a:lnTo>
                    <a:pt x="522" y="643"/>
                  </a:lnTo>
                  <a:lnTo>
                    <a:pt x="520" y="643"/>
                  </a:lnTo>
                  <a:lnTo>
                    <a:pt x="520" y="645"/>
                  </a:lnTo>
                  <a:lnTo>
                    <a:pt x="520" y="643"/>
                  </a:lnTo>
                  <a:lnTo>
                    <a:pt x="518" y="643"/>
                  </a:lnTo>
                  <a:lnTo>
                    <a:pt x="517" y="643"/>
                  </a:lnTo>
                  <a:lnTo>
                    <a:pt x="515" y="643"/>
                  </a:lnTo>
                  <a:lnTo>
                    <a:pt x="513" y="643"/>
                  </a:lnTo>
                  <a:lnTo>
                    <a:pt x="511" y="643"/>
                  </a:lnTo>
                  <a:lnTo>
                    <a:pt x="509" y="643"/>
                  </a:lnTo>
                  <a:lnTo>
                    <a:pt x="507" y="643"/>
                  </a:lnTo>
                  <a:lnTo>
                    <a:pt x="507" y="641"/>
                  </a:lnTo>
                  <a:lnTo>
                    <a:pt x="507" y="643"/>
                  </a:lnTo>
                  <a:lnTo>
                    <a:pt x="507" y="641"/>
                  </a:lnTo>
                  <a:lnTo>
                    <a:pt x="507" y="643"/>
                  </a:lnTo>
                  <a:lnTo>
                    <a:pt x="505" y="641"/>
                  </a:lnTo>
                  <a:lnTo>
                    <a:pt x="505" y="643"/>
                  </a:lnTo>
                  <a:lnTo>
                    <a:pt x="505" y="641"/>
                  </a:lnTo>
                  <a:lnTo>
                    <a:pt x="503" y="641"/>
                  </a:lnTo>
                  <a:lnTo>
                    <a:pt x="503" y="643"/>
                  </a:lnTo>
                  <a:lnTo>
                    <a:pt x="503" y="641"/>
                  </a:lnTo>
                  <a:lnTo>
                    <a:pt x="503" y="643"/>
                  </a:lnTo>
                  <a:lnTo>
                    <a:pt x="503" y="641"/>
                  </a:lnTo>
                  <a:lnTo>
                    <a:pt x="503" y="643"/>
                  </a:lnTo>
                  <a:lnTo>
                    <a:pt x="501" y="643"/>
                  </a:lnTo>
                  <a:lnTo>
                    <a:pt x="503" y="643"/>
                  </a:lnTo>
                  <a:lnTo>
                    <a:pt x="501" y="643"/>
                  </a:lnTo>
                  <a:lnTo>
                    <a:pt x="501" y="641"/>
                  </a:lnTo>
                  <a:lnTo>
                    <a:pt x="503" y="641"/>
                  </a:lnTo>
                  <a:lnTo>
                    <a:pt x="501" y="641"/>
                  </a:lnTo>
                  <a:lnTo>
                    <a:pt x="499" y="641"/>
                  </a:lnTo>
                  <a:lnTo>
                    <a:pt x="497" y="641"/>
                  </a:lnTo>
                  <a:lnTo>
                    <a:pt x="495" y="641"/>
                  </a:lnTo>
                  <a:lnTo>
                    <a:pt x="494" y="641"/>
                  </a:lnTo>
                  <a:lnTo>
                    <a:pt x="492" y="641"/>
                  </a:lnTo>
                  <a:lnTo>
                    <a:pt x="490" y="641"/>
                  </a:lnTo>
                  <a:lnTo>
                    <a:pt x="488" y="641"/>
                  </a:lnTo>
                  <a:lnTo>
                    <a:pt x="488" y="639"/>
                  </a:lnTo>
                  <a:lnTo>
                    <a:pt x="486" y="639"/>
                  </a:lnTo>
                  <a:lnTo>
                    <a:pt x="484" y="639"/>
                  </a:lnTo>
                  <a:lnTo>
                    <a:pt x="484" y="641"/>
                  </a:lnTo>
                  <a:lnTo>
                    <a:pt x="484" y="639"/>
                  </a:lnTo>
                  <a:lnTo>
                    <a:pt x="484" y="641"/>
                  </a:lnTo>
                  <a:lnTo>
                    <a:pt x="484" y="639"/>
                  </a:lnTo>
                  <a:lnTo>
                    <a:pt x="482" y="639"/>
                  </a:lnTo>
                  <a:lnTo>
                    <a:pt x="482" y="641"/>
                  </a:lnTo>
                  <a:lnTo>
                    <a:pt x="480" y="641"/>
                  </a:lnTo>
                  <a:lnTo>
                    <a:pt x="480" y="639"/>
                  </a:lnTo>
                  <a:lnTo>
                    <a:pt x="480" y="641"/>
                  </a:lnTo>
                  <a:lnTo>
                    <a:pt x="480" y="639"/>
                  </a:lnTo>
                  <a:lnTo>
                    <a:pt x="478" y="639"/>
                  </a:lnTo>
                  <a:lnTo>
                    <a:pt x="476" y="639"/>
                  </a:lnTo>
                  <a:lnTo>
                    <a:pt x="476" y="637"/>
                  </a:lnTo>
                  <a:lnTo>
                    <a:pt x="476" y="635"/>
                  </a:lnTo>
                  <a:lnTo>
                    <a:pt x="478" y="635"/>
                  </a:lnTo>
                  <a:lnTo>
                    <a:pt x="476" y="635"/>
                  </a:lnTo>
                  <a:lnTo>
                    <a:pt x="478" y="635"/>
                  </a:lnTo>
                  <a:lnTo>
                    <a:pt x="476" y="635"/>
                  </a:lnTo>
                  <a:lnTo>
                    <a:pt x="478" y="635"/>
                  </a:lnTo>
                  <a:lnTo>
                    <a:pt x="478" y="634"/>
                  </a:lnTo>
                  <a:lnTo>
                    <a:pt x="476" y="634"/>
                  </a:lnTo>
                  <a:lnTo>
                    <a:pt x="478" y="634"/>
                  </a:lnTo>
                  <a:lnTo>
                    <a:pt x="478" y="632"/>
                  </a:lnTo>
                  <a:lnTo>
                    <a:pt x="478" y="630"/>
                  </a:lnTo>
                  <a:lnTo>
                    <a:pt x="476" y="630"/>
                  </a:lnTo>
                  <a:lnTo>
                    <a:pt x="476" y="628"/>
                  </a:lnTo>
                  <a:lnTo>
                    <a:pt x="474" y="628"/>
                  </a:lnTo>
                  <a:lnTo>
                    <a:pt x="472" y="628"/>
                  </a:lnTo>
                  <a:lnTo>
                    <a:pt x="474" y="628"/>
                  </a:lnTo>
                  <a:lnTo>
                    <a:pt x="472" y="628"/>
                  </a:lnTo>
                  <a:lnTo>
                    <a:pt x="470" y="628"/>
                  </a:lnTo>
                  <a:lnTo>
                    <a:pt x="470" y="630"/>
                  </a:lnTo>
                  <a:lnTo>
                    <a:pt x="470" y="632"/>
                  </a:lnTo>
                  <a:lnTo>
                    <a:pt x="469" y="632"/>
                  </a:lnTo>
                  <a:lnTo>
                    <a:pt x="469" y="630"/>
                  </a:lnTo>
                  <a:lnTo>
                    <a:pt x="469" y="632"/>
                  </a:lnTo>
                  <a:lnTo>
                    <a:pt x="469" y="630"/>
                  </a:lnTo>
                  <a:lnTo>
                    <a:pt x="467" y="630"/>
                  </a:lnTo>
                  <a:lnTo>
                    <a:pt x="467" y="632"/>
                  </a:lnTo>
                  <a:lnTo>
                    <a:pt x="467" y="630"/>
                  </a:lnTo>
                  <a:lnTo>
                    <a:pt x="467" y="632"/>
                  </a:lnTo>
                  <a:lnTo>
                    <a:pt x="467" y="630"/>
                  </a:lnTo>
                  <a:lnTo>
                    <a:pt x="465" y="630"/>
                  </a:lnTo>
                  <a:lnTo>
                    <a:pt x="465" y="632"/>
                  </a:lnTo>
                  <a:lnTo>
                    <a:pt x="463" y="632"/>
                  </a:lnTo>
                  <a:lnTo>
                    <a:pt x="463" y="630"/>
                  </a:lnTo>
                  <a:lnTo>
                    <a:pt x="463" y="632"/>
                  </a:lnTo>
                  <a:lnTo>
                    <a:pt x="461" y="632"/>
                  </a:lnTo>
                  <a:lnTo>
                    <a:pt x="461" y="634"/>
                  </a:lnTo>
                  <a:lnTo>
                    <a:pt x="461" y="632"/>
                  </a:lnTo>
                  <a:lnTo>
                    <a:pt x="461" y="634"/>
                  </a:lnTo>
                  <a:lnTo>
                    <a:pt x="459" y="634"/>
                  </a:lnTo>
                  <a:lnTo>
                    <a:pt x="459" y="632"/>
                  </a:lnTo>
                  <a:lnTo>
                    <a:pt x="457" y="632"/>
                  </a:lnTo>
                  <a:lnTo>
                    <a:pt x="457" y="630"/>
                  </a:lnTo>
                  <a:lnTo>
                    <a:pt x="455" y="630"/>
                  </a:lnTo>
                  <a:lnTo>
                    <a:pt x="455" y="628"/>
                  </a:lnTo>
                  <a:lnTo>
                    <a:pt x="455" y="626"/>
                  </a:lnTo>
                  <a:lnTo>
                    <a:pt x="457" y="626"/>
                  </a:lnTo>
                  <a:lnTo>
                    <a:pt x="457" y="624"/>
                  </a:lnTo>
                  <a:lnTo>
                    <a:pt x="457" y="622"/>
                  </a:lnTo>
                  <a:lnTo>
                    <a:pt x="459" y="622"/>
                  </a:lnTo>
                  <a:lnTo>
                    <a:pt x="459" y="620"/>
                  </a:lnTo>
                  <a:lnTo>
                    <a:pt x="461" y="620"/>
                  </a:lnTo>
                  <a:lnTo>
                    <a:pt x="461" y="618"/>
                  </a:lnTo>
                  <a:lnTo>
                    <a:pt x="461" y="620"/>
                  </a:lnTo>
                  <a:lnTo>
                    <a:pt x="461" y="618"/>
                  </a:lnTo>
                  <a:lnTo>
                    <a:pt x="461" y="616"/>
                  </a:lnTo>
                  <a:lnTo>
                    <a:pt x="459" y="616"/>
                  </a:lnTo>
                  <a:lnTo>
                    <a:pt x="459" y="614"/>
                  </a:lnTo>
                  <a:lnTo>
                    <a:pt x="457" y="616"/>
                  </a:lnTo>
                  <a:lnTo>
                    <a:pt x="457" y="618"/>
                  </a:lnTo>
                  <a:lnTo>
                    <a:pt x="457" y="620"/>
                  </a:lnTo>
                  <a:lnTo>
                    <a:pt x="455" y="620"/>
                  </a:lnTo>
                  <a:lnTo>
                    <a:pt x="455" y="618"/>
                  </a:lnTo>
                  <a:lnTo>
                    <a:pt x="455" y="616"/>
                  </a:lnTo>
                  <a:lnTo>
                    <a:pt x="455" y="614"/>
                  </a:lnTo>
                  <a:lnTo>
                    <a:pt x="455" y="612"/>
                  </a:lnTo>
                  <a:lnTo>
                    <a:pt x="455" y="611"/>
                  </a:lnTo>
                  <a:lnTo>
                    <a:pt x="457" y="611"/>
                  </a:lnTo>
                  <a:lnTo>
                    <a:pt x="459" y="611"/>
                  </a:lnTo>
                  <a:lnTo>
                    <a:pt x="461" y="611"/>
                  </a:lnTo>
                  <a:lnTo>
                    <a:pt x="463" y="609"/>
                  </a:lnTo>
                  <a:lnTo>
                    <a:pt x="463" y="607"/>
                  </a:lnTo>
                  <a:lnTo>
                    <a:pt x="461" y="607"/>
                  </a:lnTo>
                  <a:lnTo>
                    <a:pt x="461" y="605"/>
                  </a:lnTo>
                  <a:lnTo>
                    <a:pt x="459" y="605"/>
                  </a:lnTo>
                  <a:lnTo>
                    <a:pt x="457" y="605"/>
                  </a:lnTo>
                  <a:lnTo>
                    <a:pt x="455" y="605"/>
                  </a:lnTo>
                  <a:lnTo>
                    <a:pt x="455" y="603"/>
                  </a:lnTo>
                  <a:lnTo>
                    <a:pt x="455" y="605"/>
                  </a:lnTo>
                  <a:lnTo>
                    <a:pt x="453" y="605"/>
                  </a:lnTo>
                  <a:lnTo>
                    <a:pt x="451" y="605"/>
                  </a:lnTo>
                  <a:lnTo>
                    <a:pt x="451" y="607"/>
                  </a:lnTo>
                  <a:lnTo>
                    <a:pt x="453" y="607"/>
                  </a:lnTo>
                  <a:lnTo>
                    <a:pt x="451" y="607"/>
                  </a:lnTo>
                  <a:lnTo>
                    <a:pt x="451" y="609"/>
                  </a:lnTo>
                  <a:lnTo>
                    <a:pt x="451" y="607"/>
                  </a:lnTo>
                  <a:lnTo>
                    <a:pt x="449" y="607"/>
                  </a:lnTo>
                  <a:lnTo>
                    <a:pt x="449" y="605"/>
                  </a:lnTo>
                  <a:lnTo>
                    <a:pt x="449" y="603"/>
                  </a:lnTo>
                  <a:lnTo>
                    <a:pt x="447" y="603"/>
                  </a:lnTo>
                  <a:lnTo>
                    <a:pt x="447" y="605"/>
                  </a:lnTo>
                  <a:lnTo>
                    <a:pt x="445" y="605"/>
                  </a:lnTo>
                  <a:lnTo>
                    <a:pt x="445" y="603"/>
                  </a:lnTo>
                  <a:lnTo>
                    <a:pt x="444" y="603"/>
                  </a:lnTo>
                  <a:lnTo>
                    <a:pt x="444" y="601"/>
                  </a:lnTo>
                  <a:lnTo>
                    <a:pt x="444" y="599"/>
                  </a:lnTo>
                  <a:lnTo>
                    <a:pt x="444" y="597"/>
                  </a:lnTo>
                  <a:lnTo>
                    <a:pt x="445" y="597"/>
                  </a:lnTo>
                  <a:lnTo>
                    <a:pt x="445" y="595"/>
                  </a:lnTo>
                  <a:lnTo>
                    <a:pt x="445" y="593"/>
                  </a:lnTo>
                  <a:lnTo>
                    <a:pt x="444" y="593"/>
                  </a:lnTo>
                  <a:lnTo>
                    <a:pt x="444" y="591"/>
                  </a:lnTo>
                  <a:lnTo>
                    <a:pt x="445" y="591"/>
                  </a:lnTo>
                  <a:lnTo>
                    <a:pt x="445" y="589"/>
                  </a:lnTo>
                  <a:lnTo>
                    <a:pt x="445" y="587"/>
                  </a:lnTo>
                  <a:lnTo>
                    <a:pt x="447" y="587"/>
                  </a:lnTo>
                  <a:lnTo>
                    <a:pt x="445" y="587"/>
                  </a:lnTo>
                  <a:lnTo>
                    <a:pt x="447" y="587"/>
                  </a:lnTo>
                  <a:lnTo>
                    <a:pt x="447" y="586"/>
                  </a:lnTo>
                  <a:lnTo>
                    <a:pt x="447" y="584"/>
                  </a:lnTo>
                  <a:lnTo>
                    <a:pt x="449" y="584"/>
                  </a:lnTo>
                  <a:lnTo>
                    <a:pt x="449" y="582"/>
                  </a:lnTo>
                  <a:lnTo>
                    <a:pt x="449" y="580"/>
                  </a:lnTo>
                  <a:lnTo>
                    <a:pt x="447" y="580"/>
                  </a:lnTo>
                  <a:lnTo>
                    <a:pt x="447" y="578"/>
                  </a:lnTo>
                  <a:lnTo>
                    <a:pt x="445" y="578"/>
                  </a:lnTo>
                  <a:lnTo>
                    <a:pt x="444" y="578"/>
                  </a:lnTo>
                  <a:lnTo>
                    <a:pt x="444" y="576"/>
                  </a:lnTo>
                  <a:lnTo>
                    <a:pt x="444" y="574"/>
                  </a:lnTo>
                  <a:lnTo>
                    <a:pt x="442" y="574"/>
                  </a:lnTo>
                  <a:lnTo>
                    <a:pt x="442" y="572"/>
                  </a:lnTo>
                  <a:lnTo>
                    <a:pt x="440" y="572"/>
                  </a:lnTo>
                  <a:lnTo>
                    <a:pt x="438" y="572"/>
                  </a:lnTo>
                  <a:lnTo>
                    <a:pt x="438" y="570"/>
                  </a:lnTo>
                  <a:lnTo>
                    <a:pt x="436" y="570"/>
                  </a:lnTo>
                  <a:lnTo>
                    <a:pt x="434" y="570"/>
                  </a:lnTo>
                  <a:lnTo>
                    <a:pt x="434" y="568"/>
                  </a:lnTo>
                  <a:lnTo>
                    <a:pt x="432" y="568"/>
                  </a:lnTo>
                  <a:lnTo>
                    <a:pt x="432" y="566"/>
                  </a:lnTo>
                  <a:lnTo>
                    <a:pt x="430" y="566"/>
                  </a:lnTo>
                  <a:lnTo>
                    <a:pt x="428" y="566"/>
                  </a:lnTo>
                  <a:lnTo>
                    <a:pt x="428" y="564"/>
                  </a:lnTo>
                  <a:lnTo>
                    <a:pt x="430" y="564"/>
                  </a:lnTo>
                  <a:lnTo>
                    <a:pt x="428" y="564"/>
                  </a:lnTo>
                  <a:lnTo>
                    <a:pt x="428" y="563"/>
                  </a:lnTo>
                  <a:lnTo>
                    <a:pt x="430" y="563"/>
                  </a:lnTo>
                  <a:lnTo>
                    <a:pt x="430" y="561"/>
                  </a:lnTo>
                  <a:lnTo>
                    <a:pt x="430" y="559"/>
                  </a:lnTo>
                  <a:lnTo>
                    <a:pt x="428" y="559"/>
                  </a:lnTo>
                  <a:lnTo>
                    <a:pt x="428" y="557"/>
                  </a:lnTo>
                  <a:lnTo>
                    <a:pt x="430" y="557"/>
                  </a:lnTo>
                  <a:lnTo>
                    <a:pt x="432" y="557"/>
                  </a:lnTo>
                  <a:lnTo>
                    <a:pt x="432" y="555"/>
                  </a:lnTo>
                  <a:lnTo>
                    <a:pt x="432" y="553"/>
                  </a:lnTo>
                  <a:lnTo>
                    <a:pt x="434" y="553"/>
                  </a:lnTo>
                  <a:lnTo>
                    <a:pt x="432" y="553"/>
                  </a:lnTo>
                  <a:lnTo>
                    <a:pt x="432" y="551"/>
                  </a:lnTo>
                  <a:lnTo>
                    <a:pt x="432" y="553"/>
                  </a:lnTo>
                  <a:lnTo>
                    <a:pt x="432" y="551"/>
                  </a:lnTo>
                  <a:lnTo>
                    <a:pt x="430" y="551"/>
                  </a:lnTo>
                  <a:lnTo>
                    <a:pt x="432" y="551"/>
                  </a:lnTo>
                  <a:lnTo>
                    <a:pt x="430" y="551"/>
                  </a:lnTo>
                  <a:lnTo>
                    <a:pt x="432" y="551"/>
                  </a:lnTo>
                  <a:lnTo>
                    <a:pt x="430" y="551"/>
                  </a:lnTo>
                  <a:lnTo>
                    <a:pt x="430" y="549"/>
                  </a:lnTo>
                  <a:lnTo>
                    <a:pt x="432" y="549"/>
                  </a:lnTo>
                  <a:lnTo>
                    <a:pt x="432" y="547"/>
                  </a:lnTo>
                  <a:lnTo>
                    <a:pt x="432" y="545"/>
                  </a:lnTo>
                  <a:lnTo>
                    <a:pt x="432" y="547"/>
                  </a:lnTo>
                  <a:lnTo>
                    <a:pt x="432" y="545"/>
                  </a:lnTo>
                  <a:lnTo>
                    <a:pt x="434" y="545"/>
                  </a:lnTo>
                  <a:lnTo>
                    <a:pt x="434" y="543"/>
                  </a:lnTo>
                  <a:lnTo>
                    <a:pt x="434" y="541"/>
                  </a:lnTo>
                  <a:lnTo>
                    <a:pt x="432" y="541"/>
                  </a:lnTo>
                  <a:lnTo>
                    <a:pt x="430" y="541"/>
                  </a:lnTo>
                  <a:lnTo>
                    <a:pt x="432" y="541"/>
                  </a:lnTo>
                  <a:lnTo>
                    <a:pt x="432" y="543"/>
                  </a:lnTo>
                  <a:lnTo>
                    <a:pt x="430" y="543"/>
                  </a:lnTo>
                  <a:lnTo>
                    <a:pt x="430" y="541"/>
                  </a:lnTo>
                  <a:lnTo>
                    <a:pt x="428" y="541"/>
                  </a:lnTo>
                  <a:lnTo>
                    <a:pt x="426" y="541"/>
                  </a:lnTo>
                  <a:lnTo>
                    <a:pt x="424" y="541"/>
                  </a:lnTo>
                  <a:lnTo>
                    <a:pt x="424" y="543"/>
                  </a:lnTo>
                  <a:lnTo>
                    <a:pt x="422" y="543"/>
                  </a:lnTo>
                  <a:lnTo>
                    <a:pt x="421" y="543"/>
                  </a:lnTo>
                  <a:lnTo>
                    <a:pt x="419" y="543"/>
                  </a:lnTo>
                  <a:lnTo>
                    <a:pt x="417" y="543"/>
                  </a:lnTo>
                  <a:lnTo>
                    <a:pt x="415" y="543"/>
                  </a:lnTo>
                  <a:lnTo>
                    <a:pt x="413" y="543"/>
                  </a:lnTo>
                  <a:lnTo>
                    <a:pt x="413" y="545"/>
                  </a:lnTo>
                  <a:lnTo>
                    <a:pt x="411" y="545"/>
                  </a:lnTo>
                  <a:lnTo>
                    <a:pt x="411" y="547"/>
                  </a:lnTo>
                  <a:lnTo>
                    <a:pt x="409" y="547"/>
                  </a:lnTo>
                  <a:lnTo>
                    <a:pt x="409" y="545"/>
                  </a:lnTo>
                  <a:lnTo>
                    <a:pt x="409" y="547"/>
                  </a:lnTo>
                  <a:lnTo>
                    <a:pt x="409" y="545"/>
                  </a:lnTo>
                  <a:lnTo>
                    <a:pt x="409" y="547"/>
                  </a:lnTo>
                  <a:lnTo>
                    <a:pt x="407" y="547"/>
                  </a:lnTo>
                  <a:lnTo>
                    <a:pt x="405" y="547"/>
                  </a:lnTo>
                  <a:lnTo>
                    <a:pt x="403" y="547"/>
                  </a:lnTo>
                  <a:lnTo>
                    <a:pt x="401" y="547"/>
                  </a:lnTo>
                  <a:lnTo>
                    <a:pt x="399" y="547"/>
                  </a:lnTo>
                  <a:lnTo>
                    <a:pt x="397" y="547"/>
                  </a:lnTo>
                  <a:lnTo>
                    <a:pt x="396" y="547"/>
                  </a:lnTo>
                  <a:lnTo>
                    <a:pt x="397" y="547"/>
                  </a:lnTo>
                  <a:lnTo>
                    <a:pt x="396" y="547"/>
                  </a:lnTo>
                  <a:lnTo>
                    <a:pt x="394" y="547"/>
                  </a:lnTo>
                  <a:lnTo>
                    <a:pt x="394" y="545"/>
                  </a:lnTo>
                  <a:lnTo>
                    <a:pt x="392" y="545"/>
                  </a:lnTo>
                  <a:lnTo>
                    <a:pt x="390" y="545"/>
                  </a:lnTo>
                  <a:lnTo>
                    <a:pt x="390" y="543"/>
                  </a:lnTo>
                  <a:lnTo>
                    <a:pt x="388" y="543"/>
                  </a:lnTo>
                  <a:lnTo>
                    <a:pt x="390" y="543"/>
                  </a:lnTo>
                  <a:lnTo>
                    <a:pt x="388" y="543"/>
                  </a:lnTo>
                  <a:lnTo>
                    <a:pt x="390" y="543"/>
                  </a:lnTo>
                  <a:lnTo>
                    <a:pt x="388" y="541"/>
                  </a:lnTo>
                  <a:lnTo>
                    <a:pt x="386" y="541"/>
                  </a:lnTo>
                  <a:lnTo>
                    <a:pt x="386" y="539"/>
                  </a:lnTo>
                  <a:lnTo>
                    <a:pt x="384" y="539"/>
                  </a:lnTo>
                  <a:lnTo>
                    <a:pt x="384" y="538"/>
                  </a:lnTo>
                  <a:lnTo>
                    <a:pt x="382" y="538"/>
                  </a:lnTo>
                  <a:lnTo>
                    <a:pt x="384" y="538"/>
                  </a:lnTo>
                  <a:lnTo>
                    <a:pt x="384" y="539"/>
                  </a:lnTo>
                  <a:lnTo>
                    <a:pt x="386" y="539"/>
                  </a:lnTo>
                  <a:lnTo>
                    <a:pt x="386" y="538"/>
                  </a:lnTo>
                  <a:lnTo>
                    <a:pt x="384" y="538"/>
                  </a:lnTo>
                  <a:lnTo>
                    <a:pt x="382" y="538"/>
                  </a:lnTo>
                  <a:lnTo>
                    <a:pt x="382" y="536"/>
                  </a:lnTo>
                  <a:lnTo>
                    <a:pt x="380" y="534"/>
                  </a:lnTo>
                  <a:lnTo>
                    <a:pt x="380" y="532"/>
                  </a:lnTo>
                  <a:lnTo>
                    <a:pt x="378" y="532"/>
                  </a:lnTo>
                  <a:lnTo>
                    <a:pt x="380" y="532"/>
                  </a:lnTo>
                  <a:lnTo>
                    <a:pt x="378" y="532"/>
                  </a:lnTo>
                  <a:lnTo>
                    <a:pt x="378" y="530"/>
                  </a:lnTo>
                  <a:lnTo>
                    <a:pt x="378" y="532"/>
                  </a:lnTo>
                  <a:lnTo>
                    <a:pt x="378" y="530"/>
                  </a:lnTo>
                  <a:lnTo>
                    <a:pt x="378" y="528"/>
                  </a:lnTo>
                  <a:lnTo>
                    <a:pt x="376" y="528"/>
                  </a:lnTo>
                  <a:lnTo>
                    <a:pt x="376" y="526"/>
                  </a:lnTo>
                  <a:lnTo>
                    <a:pt x="376" y="524"/>
                  </a:lnTo>
                  <a:lnTo>
                    <a:pt x="374" y="524"/>
                  </a:lnTo>
                  <a:lnTo>
                    <a:pt x="374" y="522"/>
                  </a:lnTo>
                  <a:lnTo>
                    <a:pt x="374" y="520"/>
                  </a:lnTo>
                  <a:lnTo>
                    <a:pt x="374" y="518"/>
                  </a:lnTo>
                  <a:lnTo>
                    <a:pt x="374" y="520"/>
                  </a:lnTo>
                  <a:lnTo>
                    <a:pt x="374" y="518"/>
                  </a:lnTo>
                  <a:lnTo>
                    <a:pt x="373" y="518"/>
                  </a:lnTo>
                  <a:lnTo>
                    <a:pt x="373" y="516"/>
                  </a:lnTo>
                  <a:lnTo>
                    <a:pt x="373" y="515"/>
                  </a:lnTo>
                  <a:lnTo>
                    <a:pt x="371" y="515"/>
                  </a:lnTo>
                  <a:lnTo>
                    <a:pt x="373" y="515"/>
                  </a:lnTo>
                  <a:lnTo>
                    <a:pt x="371" y="515"/>
                  </a:lnTo>
                  <a:lnTo>
                    <a:pt x="371" y="513"/>
                  </a:lnTo>
                  <a:lnTo>
                    <a:pt x="373" y="513"/>
                  </a:lnTo>
                  <a:lnTo>
                    <a:pt x="371" y="513"/>
                  </a:lnTo>
                  <a:lnTo>
                    <a:pt x="371" y="511"/>
                  </a:lnTo>
                  <a:lnTo>
                    <a:pt x="371" y="509"/>
                  </a:lnTo>
                  <a:lnTo>
                    <a:pt x="369" y="509"/>
                  </a:lnTo>
                  <a:lnTo>
                    <a:pt x="371" y="509"/>
                  </a:lnTo>
                  <a:lnTo>
                    <a:pt x="369" y="509"/>
                  </a:lnTo>
                  <a:lnTo>
                    <a:pt x="369" y="507"/>
                  </a:lnTo>
                  <a:lnTo>
                    <a:pt x="371" y="507"/>
                  </a:lnTo>
                  <a:lnTo>
                    <a:pt x="369" y="507"/>
                  </a:lnTo>
                  <a:lnTo>
                    <a:pt x="369" y="509"/>
                  </a:lnTo>
                  <a:lnTo>
                    <a:pt x="369" y="507"/>
                  </a:lnTo>
                  <a:lnTo>
                    <a:pt x="369" y="509"/>
                  </a:lnTo>
                  <a:lnTo>
                    <a:pt x="369" y="507"/>
                  </a:lnTo>
                  <a:lnTo>
                    <a:pt x="367" y="507"/>
                  </a:lnTo>
                  <a:lnTo>
                    <a:pt x="369" y="507"/>
                  </a:lnTo>
                  <a:lnTo>
                    <a:pt x="367" y="507"/>
                  </a:lnTo>
                  <a:lnTo>
                    <a:pt x="367" y="505"/>
                  </a:lnTo>
                  <a:lnTo>
                    <a:pt x="369" y="505"/>
                  </a:lnTo>
                  <a:lnTo>
                    <a:pt x="367" y="505"/>
                  </a:lnTo>
                  <a:lnTo>
                    <a:pt x="369" y="505"/>
                  </a:lnTo>
                  <a:lnTo>
                    <a:pt x="367" y="505"/>
                  </a:lnTo>
                  <a:lnTo>
                    <a:pt x="369" y="505"/>
                  </a:lnTo>
                  <a:lnTo>
                    <a:pt x="369" y="503"/>
                  </a:lnTo>
                  <a:lnTo>
                    <a:pt x="369" y="505"/>
                  </a:lnTo>
                  <a:lnTo>
                    <a:pt x="367" y="505"/>
                  </a:lnTo>
                  <a:lnTo>
                    <a:pt x="367" y="503"/>
                  </a:lnTo>
                  <a:lnTo>
                    <a:pt x="365" y="503"/>
                  </a:lnTo>
                  <a:lnTo>
                    <a:pt x="365" y="501"/>
                  </a:lnTo>
                  <a:lnTo>
                    <a:pt x="363" y="501"/>
                  </a:lnTo>
                  <a:lnTo>
                    <a:pt x="363" y="499"/>
                  </a:lnTo>
                  <a:lnTo>
                    <a:pt x="365" y="499"/>
                  </a:lnTo>
                  <a:lnTo>
                    <a:pt x="363" y="497"/>
                  </a:lnTo>
                  <a:lnTo>
                    <a:pt x="363" y="499"/>
                  </a:lnTo>
                  <a:lnTo>
                    <a:pt x="363" y="497"/>
                  </a:lnTo>
                  <a:lnTo>
                    <a:pt x="363" y="499"/>
                  </a:lnTo>
                  <a:lnTo>
                    <a:pt x="363" y="497"/>
                  </a:lnTo>
                  <a:lnTo>
                    <a:pt x="361" y="497"/>
                  </a:lnTo>
                  <a:lnTo>
                    <a:pt x="359" y="497"/>
                  </a:lnTo>
                  <a:lnTo>
                    <a:pt x="359" y="499"/>
                  </a:lnTo>
                  <a:lnTo>
                    <a:pt x="359" y="497"/>
                  </a:lnTo>
                  <a:lnTo>
                    <a:pt x="357" y="497"/>
                  </a:lnTo>
                  <a:lnTo>
                    <a:pt x="357" y="499"/>
                  </a:lnTo>
                  <a:lnTo>
                    <a:pt x="359" y="499"/>
                  </a:lnTo>
                  <a:lnTo>
                    <a:pt x="357" y="499"/>
                  </a:lnTo>
                  <a:lnTo>
                    <a:pt x="359" y="499"/>
                  </a:lnTo>
                  <a:lnTo>
                    <a:pt x="357" y="499"/>
                  </a:lnTo>
                  <a:lnTo>
                    <a:pt x="359" y="499"/>
                  </a:lnTo>
                  <a:lnTo>
                    <a:pt x="359" y="501"/>
                  </a:lnTo>
                  <a:lnTo>
                    <a:pt x="357" y="501"/>
                  </a:lnTo>
                  <a:lnTo>
                    <a:pt x="357" y="499"/>
                  </a:lnTo>
                  <a:lnTo>
                    <a:pt x="357" y="501"/>
                  </a:lnTo>
                  <a:lnTo>
                    <a:pt x="357" y="499"/>
                  </a:lnTo>
                  <a:lnTo>
                    <a:pt x="355" y="499"/>
                  </a:lnTo>
                  <a:lnTo>
                    <a:pt x="355" y="501"/>
                  </a:lnTo>
                  <a:lnTo>
                    <a:pt x="353" y="501"/>
                  </a:lnTo>
                  <a:lnTo>
                    <a:pt x="353" y="499"/>
                  </a:lnTo>
                  <a:lnTo>
                    <a:pt x="355" y="499"/>
                  </a:lnTo>
                  <a:lnTo>
                    <a:pt x="355" y="497"/>
                  </a:lnTo>
                  <a:lnTo>
                    <a:pt x="353" y="497"/>
                  </a:lnTo>
                  <a:lnTo>
                    <a:pt x="351" y="497"/>
                  </a:lnTo>
                  <a:lnTo>
                    <a:pt x="351" y="495"/>
                  </a:lnTo>
                  <a:lnTo>
                    <a:pt x="349" y="495"/>
                  </a:lnTo>
                  <a:lnTo>
                    <a:pt x="349" y="497"/>
                  </a:lnTo>
                  <a:lnTo>
                    <a:pt x="349" y="495"/>
                  </a:lnTo>
                  <a:lnTo>
                    <a:pt x="349" y="497"/>
                  </a:lnTo>
                  <a:lnTo>
                    <a:pt x="348" y="497"/>
                  </a:lnTo>
                  <a:lnTo>
                    <a:pt x="349" y="497"/>
                  </a:lnTo>
                  <a:lnTo>
                    <a:pt x="348" y="497"/>
                  </a:lnTo>
                  <a:lnTo>
                    <a:pt x="348" y="499"/>
                  </a:lnTo>
                  <a:lnTo>
                    <a:pt x="346" y="499"/>
                  </a:lnTo>
                  <a:lnTo>
                    <a:pt x="344" y="499"/>
                  </a:lnTo>
                  <a:lnTo>
                    <a:pt x="342" y="499"/>
                  </a:lnTo>
                  <a:lnTo>
                    <a:pt x="340" y="499"/>
                  </a:lnTo>
                  <a:lnTo>
                    <a:pt x="340" y="497"/>
                  </a:lnTo>
                  <a:lnTo>
                    <a:pt x="340" y="495"/>
                  </a:lnTo>
                  <a:lnTo>
                    <a:pt x="340" y="497"/>
                  </a:lnTo>
                  <a:lnTo>
                    <a:pt x="338" y="497"/>
                  </a:lnTo>
                  <a:lnTo>
                    <a:pt x="338" y="495"/>
                  </a:lnTo>
                  <a:lnTo>
                    <a:pt x="338" y="497"/>
                  </a:lnTo>
                  <a:lnTo>
                    <a:pt x="338" y="499"/>
                  </a:lnTo>
                  <a:lnTo>
                    <a:pt x="338" y="497"/>
                  </a:lnTo>
                  <a:lnTo>
                    <a:pt x="336" y="497"/>
                  </a:lnTo>
                  <a:lnTo>
                    <a:pt x="338" y="497"/>
                  </a:lnTo>
                  <a:lnTo>
                    <a:pt x="336" y="497"/>
                  </a:lnTo>
                  <a:lnTo>
                    <a:pt x="336" y="499"/>
                  </a:lnTo>
                  <a:lnTo>
                    <a:pt x="334" y="499"/>
                  </a:lnTo>
                  <a:lnTo>
                    <a:pt x="336" y="499"/>
                  </a:lnTo>
                  <a:lnTo>
                    <a:pt x="334" y="499"/>
                  </a:lnTo>
                  <a:lnTo>
                    <a:pt x="332" y="499"/>
                  </a:lnTo>
                  <a:lnTo>
                    <a:pt x="330" y="499"/>
                  </a:lnTo>
                  <a:lnTo>
                    <a:pt x="330" y="501"/>
                  </a:lnTo>
                  <a:lnTo>
                    <a:pt x="328" y="501"/>
                  </a:lnTo>
                  <a:lnTo>
                    <a:pt x="328" y="499"/>
                  </a:lnTo>
                  <a:lnTo>
                    <a:pt x="328" y="501"/>
                  </a:lnTo>
                  <a:lnTo>
                    <a:pt x="326" y="501"/>
                  </a:lnTo>
                  <a:lnTo>
                    <a:pt x="326" y="499"/>
                  </a:lnTo>
                  <a:lnTo>
                    <a:pt x="326" y="497"/>
                  </a:lnTo>
                  <a:lnTo>
                    <a:pt x="325" y="497"/>
                  </a:lnTo>
                  <a:lnTo>
                    <a:pt x="325" y="499"/>
                  </a:lnTo>
                  <a:lnTo>
                    <a:pt x="325" y="497"/>
                  </a:lnTo>
                  <a:lnTo>
                    <a:pt x="323" y="497"/>
                  </a:lnTo>
                  <a:lnTo>
                    <a:pt x="323" y="495"/>
                  </a:lnTo>
                  <a:lnTo>
                    <a:pt x="321" y="495"/>
                  </a:lnTo>
                  <a:lnTo>
                    <a:pt x="319" y="495"/>
                  </a:lnTo>
                  <a:lnTo>
                    <a:pt x="317" y="495"/>
                  </a:lnTo>
                  <a:lnTo>
                    <a:pt x="317" y="497"/>
                  </a:lnTo>
                  <a:lnTo>
                    <a:pt x="315" y="497"/>
                  </a:lnTo>
                  <a:lnTo>
                    <a:pt x="315" y="495"/>
                  </a:lnTo>
                  <a:lnTo>
                    <a:pt x="317" y="495"/>
                  </a:lnTo>
                  <a:lnTo>
                    <a:pt x="317" y="493"/>
                  </a:lnTo>
                  <a:lnTo>
                    <a:pt x="315" y="493"/>
                  </a:lnTo>
                  <a:lnTo>
                    <a:pt x="317" y="493"/>
                  </a:lnTo>
                  <a:lnTo>
                    <a:pt x="315" y="493"/>
                  </a:lnTo>
                  <a:lnTo>
                    <a:pt x="313" y="493"/>
                  </a:lnTo>
                  <a:lnTo>
                    <a:pt x="313" y="495"/>
                  </a:lnTo>
                  <a:lnTo>
                    <a:pt x="311" y="495"/>
                  </a:lnTo>
                  <a:lnTo>
                    <a:pt x="311" y="493"/>
                  </a:lnTo>
                  <a:lnTo>
                    <a:pt x="309" y="493"/>
                  </a:lnTo>
                  <a:lnTo>
                    <a:pt x="309" y="491"/>
                  </a:lnTo>
                  <a:lnTo>
                    <a:pt x="307" y="491"/>
                  </a:lnTo>
                  <a:lnTo>
                    <a:pt x="307" y="493"/>
                  </a:lnTo>
                  <a:lnTo>
                    <a:pt x="305" y="493"/>
                  </a:lnTo>
                  <a:lnTo>
                    <a:pt x="305" y="491"/>
                  </a:lnTo>
                  <a:lnTo>
                    <a:pt x="307" y="491"/>
                  </a:lnTo>
                  <a:lnTo>
                    <a:pt x="305" y="491"/>
                  </a:lnTo>
                  <a:lnTo>
                    <a:pt x="303" y="491"/>
                  </a:lnTo>
                  <a:lnTo>
                    <a:pt x="305" y="491"/>
                  </a:lnTo>
                  <a:lnTo>
                    <a:pt x="303" y="491"/>
                  </a:lnTo>
                  <a:lnTo>
                    <a:pt x="303" y="493"/>
                  </a:lnTo>
                  <a:lnTo>
                    <a:pt x="303" y="491"/>
                  </a:lnTo>
                  <a:lnTo>
                    <a:pt x="301" y="491"/>
                  </a:lnTo>
                  <a:lnTo>
                    <a:pt x="300" y="491"/>
                  </a:lnTo>
                  <a:lnTo>
                    <a:pt x="298" y="491"/>
                  </a:lnTo>
                  <a:lnTo>
                    <a:pt x="298" y="490"/>
                  </a:lnTo>
                  <a:lnTo>
                    <a:pt x="296" y="490"/>
                  </a:lnTo>
                  <a:lnTo>
                    <a:pt x="296" y="488"/>
                  </a:lnTo>
                  <a:lnTo>
                    <a:pt x="296" y="490"/>
                  </a:lnTo>
                  <a:lnTo>
                    <a:pt x="296" y="488"/>
                  </a:lnTo>
                  <a:lnTo>
                    <a:pt x="296" y="486"/>
                  </a:lnTo>
                  <a:lnTo>
                    <a:pt x="294" y="486"/>
                  </a:lnTo>
                  <a:lnTo>
                    <a:pt x="294" y="488"/>
                  </a:lnTo>
                  <a:lnTo>
                    <a:pt x="294" y="490"/>
                  </a:lnTo>
                  <a:lnTo>
                    <a:pt x="294" y="488"/>
                  </a:lnTo>
                  <a:lnTo>
                    <a:pt x="292" y="488"/>
                  </a:lnTo>
                  <a:lnTo>
                    <a:pt x="294" y="488"/>
                  </a:lnTo>
                  <a:lnTo>
                    <a:pt x="292" y="488"/>
                  </a:lnTo>
                  <a:lnTo>
                    <a:pt x="290" y="488"/>
                  </a:lnTo>
                  <a:lnTo>
                    <a:pt x="292" y="488"/>
                  </a:lnTo>
                  <a:lnTo>
                    <a:pt x="290" y="488"/>
                  </a:lnTo>
                  <a:lnTo>
                    <a:pt x="292" y="488"/>
                  </a:lnTo>
                  <a:lnTo>
                    <a:pt x="292" y="490"/>
                  </a:lnTo>
                  <a:lnTo>
                    <a:pt x="292" y="488"/>
                  </a:lnTo>
                  <a:lnTo>
                    <a:pt x="292" y="490"/>
                  </a:lnTo>
                  <a:lnTo>
                    <a:pt x="290" y="490"/>
                  </a:lnTo>
                  <a:lnTo>
                    <a:pt x="292" y="490"/>
                  </a:lnTo>
                  <a:lnTo>
                    <a:pt x="290" y="490"/>
                  </a:lnTo>
                  <a:lnTo>
                    <a:pt x="290" y="491"/>
                  </a:lnTo>
                  <a:lnTo>
                    <a:pt x="290" y="490"/>
                  </a:lnTo>
                  <a:lnTo>
                    <a:pt x="290" y="491"/>
                  </a:lnTo>
                  <a:lnTo>
                    <a:pt x="290" y="490"/>
                  </a:lnTo>
                  <a:lnTo>
                    <a:pt x="288" y="490"/>
                  </a:lnTo>
                  <a:lnTo>
                    <a:pt x="286" y="490"/>
                  </a:lnTo>
                  <a:lnTo>
                    <a:pt x="286" y="491"/>
                  </a:lnTo>
                  <a:lnTo>
                    <a:pt x="288" y="491"/>
                  </a:lnTo>
                  <a:lnTo>
                    <a:pt x="288" y="493"/>
                  </a:lnTo>
                  <a:lnTo>
                    <a:pt x="286" y="493"/>
                  </a:lnTo>
                  <a:lnTo>
                    <a:pt x="286" y="495"/>
                  </a:lnTo>
                  <a:lnTo>
                    <a:pt x="286" y="497"/>
                  </a:lnTo>
                  <a:lnTo>
                    <a:pt x="288" y="497"/>
                  </a:lnTo>
                  <a:lnTo>
                    <a:pt x="288" y="499"/>
                  </a:lnTo>
                  <a:lnTo>
                    <a:pt x="290" y="499"/>
                  </a:lnTo>
                  <a:lnTo>
                    <a:pt x="292" y="499"/>
                  </a:lnTo>
                  <a:lnTo>
                    <a:pt x="292" y="501"/>
                  </a:lnTo>
                  <a:lnTo>
                    <a:pt x="294" y="501"/>
                  </a:lnTo>
                  <a:lnTo>
                    <a:pt x="294" y="503"/>
                  </a:lnTo>
                  <a:lnTo>
                    <a:pt x="294" y="505"/>
                  </a:lnTo>
                  <a:lnTo>
                    <a:pt x="294" y="507"/>
                  </a:lnTo>
                  <a:lnTo>
                    <a:pt x="292" y="507"/>
                  </a:lnTo>
                  <a:lnTo>
                    <a:pt x="292" y="509"/>
                  </a:lnTo>
                  <a:lnTo>
                    <a:pt x="292" y="511"/>
                  </a:lnTo>
                  <a:lnTo>
                    <a:pt x="290" y="511"/>
                  </a:lnTo>
                  <a:lnTo>
                    <a:pt x="290" y="513"/>
                  </a:lnTo>
                  <a:lnTo>
                    <a:pt x="290" y="515"/>
                  </a:lnTo>
                  <a:lnTo>
                    <a:pt x="290" y="513"/>
                  </a:lnTo>
                  <a:lnTo>
                    <a:pt x="288" y="513"/>
                  </a:lnTo>
                  <a:lnTo>
                    <a:pt x="288" y="515"/>
                  </a:lnTo>
                  <a:lnTo>
                    <a:pt x="288" y="513"/>
                  </a:lnTo>
                  <a:lnTo>
                    <a:pt x="288" y="511"/>
                  </a:lnTo>
                  <a:lnTo>
                    <a:pt x="288" y="513"/>
                  </a:lnTo>
                  <a:lnTo>
                    <a:pt x="286" y="513"/>
                  </a:lnTo>
                  <a:lnTo>
                    <a:pt x="286" y="515"/>
                  </a:lnTo>
                  <a:lnTo>
                    <a:pt x="286" y="513"/>
                  </a:lnTo>
                  <a:lnTo>
                    <a:pt x="286" y="515"/>
                  </a:lnTo>
                  <a:lnTo>
                    <a:pt x="286" y="513"/>
                  </a:lnTo>
                  <a:lnTo>
                    <a:pt x="286" y="515"/>
                  </a:lnTo>
                  <a:lnTo>
                    <a:pt x="286" y="513"/>
                  </a:lnTo>
                  <a:lnTo>
                    <a:pt x="286" y="515"/>
                  </a:lnTo>
                  <a:lnTo>
                    <a:pt x="286" y="513"/>
                  </a:lnTo>
                  <a:lnTo>
                    <a:pt x="284" y="513"/>
                  </a:lnTo>
                  <a:lnTo>
                    <a:pt x="284" y="511"/>
                  </a:lnTo>
                  <a:lnTo>
                    <a:pt x="284" y="513"/>
                  </a:lnTo>
                  <a:lnTo>
                    <a:pt x="284" y="515"/>
                  </a:lnTo>
                  <a:lnTo>
                    <a:pt x="286" y="515"/>
                  </a:lnTo>
                  <a:lnTo>
                    <a:pt x="284" y="515"/>
                  </a:lnTo>
                  <a:lnTo>
                    <a:pt x="284" y="516"/>
                  </a:lnTo>
                  <a:lnTo>
                    <a:pt x="284" y="515"/>
                  </a:lnTo>
                  <a:lnTo>
                    <a:pt x="284" y="516"/>
                  </a:lnTo>
                  <a:lnTo>
                    <a:pt x="284" y="515"/>
                  </a:lnTo>
                  <a:lnTo>
                    <a:pt x="284" y="516"/>
                  </a:lnTo>
                  <a:lnTo>
                    <a:pt x="282" y="516"/>
                  </a:lnTo>
                  <a:lnTo>
                    <a:pt x="282" y="518"/>
                  </a:lnTo>
                  <a:lnTo>
                    <a:pt x="282" y="516"/>
                  </a:lnTo>
                  <a:lnTo>
                    <a:pt x="282" y="518"/>
                  </a:lnTo>
                  <a:lnTo>
                    <a:pt x="282" y="516"/>
                  </a:lnTo>
                  <a:lnTo>
                    <a:pt x="280" y="516"/>
                  </a:lnTo>
                  <a:lnTo>
                    <a:pt x="280" y="518"/>
                  </a:lnTo>
                  <a:lnTo>
                    <a:pt x="280" y="516"/>
                  </a:lnTo>
                  <a:lnTo>
                    <a:pt x="280" y="515"/>
                  </a:lnTo>
                  <a:lnTo>
                    <a:pt x="280" y="516"/>
                  </a:lnTo>
                  <a:lnTo>
                    <a:pt x="278" y="516"/>
                  </a:lnTo>
                  <a:lnTo>
                    <a:pt x="278" y="518"/>
                  </a:lnTo>
                  <a:lnTo>
                    <a:pt x="278" y="520"/>
                  </a:lnTo>
                  <a:lnTo>
                    <a:pt x="278" y="518"/>
                  </a:lnTo>
                  <a:lnTo>
                    <a:pt x="278" y="520"/>
                  </a:lnTo>
                  <a:lnTo>
                    <a:pt x="277" y="520"/>
                  </a:lnTo>
                  <a:lnTo>
                    <a:pt x="278" y="520"/>
                  </a:lnTo>
                  <a:lnTo>
                    <a:pt x="277" y="520"/>
                  </a:lnTo>
                  <a:lnTo>
                    <a:pt x="278" y="520"/>
                  </a:lnTo>
                  <a:lnTo>
                    <a:pt x="277" y="520"/>
                  </a:lnTo>
                  <a:lnTo>
                    <a:pt x="278" y="520"/>
                  </a:lnTo>
                  <a:lnTo>
                    <a:pt x="278" y="522"/>
                  </a:lnTo>
                  <a:lnTo>
                    <a:pt x="277" y="522"/>
                  </a:lnTo>
                  <a:lnTo>
                    <a:pt x="277" y="524"/>
                  </a:lnTo>
                  <a:lnTo>
                    <a:pt x="277" y="522"/>
                  </a:lnTo>
                  <a:lnTo>
                    <a:pt x="277" y="524"/>
                  </a:lnTo>
                  <a:lnTo>
                    <a:pt x="277" y="526"/>
                  </a:lnTo>
                  <a:lnTo>
                    <a:pt x="275" y="526"/>
                  </a:lnTo>
                  <a:lnTo>
                    <a:pt x="275" y="524"/>
                  </a:lnTo>
                  <a:lnTo>
                    <a:pt x="275" y="522"/>
                  </a:lnTo>
                  <a:lnTo>
                    <a:pt x="275" y="520"/>
                  </a:lnTo>
                  <a:lnTo>
                    <a:pt x="275" y="522"/>
                  </a:lnTo>
                  <a:lnTo>
                    <a:pt x="275" y="520"/>
                  </a:lnTo>
                  <a:lnTo>
                    <a:pt x="275" y="522"/>
                  </a:lnTo>
                  <a:lnTo>
                    <a:pt x="273" y="522"/>
                  </a:lnTo>
                  <a:lnTo>
                    <a:pt x="273" y="520"/>
                  </a:lnTo>
                  <a:lnTo>
                    <a:pt x="275" y="520"/>
                  </a:lnTo>
                  <a:lnTo>
                    <a:pt x="275" y="518"/>
                  </a:lnTo>
                  <a:lnTo>
                    <a:pt x="275" y="516"/>
                  </a:lnTo>
                  <a:lnTo>
                    <a:pt x="275" y="518"/>
                  </a:lnTo>
                  <a:lnTo>
                    <a:pt x="277" y="518"/>
                  </a:lnTo>
                  <a:lnTo>
                    <a:pt x="277" y="516"/>
                  </a:lnTo>
                  <a:lnTo>
                    <a:pt x="277" y="515"/>
                  </a:lnTo>
                  <a:lnTo>
                    <a:pt x="278" y="515"/>
                  </a:lnTo>
                  <a:lnTo>
                    <a:pt x="278" y="513"/>
                  </a:lnTo>
                  <a:lnTo>
                    <a:pt x="280" y="513"/>
                  </a:lnTo>
                  <a:lnTo>
                    <a:pt x="280" y="511"/>
                  </a:lnTo>
                  <a:lnTo>
                    <a:pt x="282" y="511"/>
                  </a:lnTo>
                  <a:lnTo>
                    <a:pt x="282" y="509"/>
                  </a:lnTo>
                  <a:lnTo>
                    <a:pt x="284" y="509"/>
                  </a:lnTo>
                  <a:lnTo>
                    <a:pt x="284" y="507"/>
                  </a:lnTo>
                  <a:lnTo>
                    <a:pt x="284" y="505"/>
                  </a:lnTo>
                  <a:lnTo>
                    <a:pt x="284" y="503"/>
                  </a:lnTo>
                  <a:lnTo>
                    <a:pt x="284" y="501"/>
                  </a:lnTo>
                  <a:lnTo>
                    <a:pt x="282" y="501"/>
                  </a:lnTo>
                  <a:lnTo>
                    <a:pt x="284" y="501"/>
                  </a:lnTo>
                  <a:lnTo>
                    <a:pt x="284" y="499"/>
                  </a:lnTo>
                  <a:lnTo>
                    <a:pt x="282" y="499"/>
                  </a:lnTo>
                  <a:lnTo>
                    <a:pt x="280" y="499"/>
                  </a:lnTo>
                  <a:lnTo>
                    <a:pt x="280" y="497"/>
                  </a:lnTo>
                  <a:lnTo>
                    <a:pt x="278" y="497"/>
                  </a:lnTo>
                  <a:lnTo>
                    <a:pt x="277" y="497"/>
                  </a:lnTo>
                  <a:lnTo>
                    <a:pt x="277" y="499"/>
                  </a:lnTo>
                  <a:lnTo>
                    <a:pt x="277" y="501"/>
                  </a:lnTo>
                  <a:lnTo>
                    <a:pt x="275" y="501"/>
                  </a:lnTo>
                  <a:lnTo>
                    <a:pt x="275" y="503"/>
                  </a:lnTo>
                  <a:lnTo>
                    <a:pt x="275" y="505"/>
                  </a:lnTo>
                  <a:lnTo>
                    <a:pt x="275" y="507"/>
                  </a:lnTo>
                  <a:lnTo>
                    <a:pt x="277" y="507"/>
                  </a:lnTo>
                  <a:lnTo>
                    <a:pt x="275" y="507"/>
                  </a:lnTo>
                  <a:lnTo>
                    <a:pt x="275" y="509"/>
                  </a:lnTo>
                  <a:lnTo>
                    <a:pt x="275" y="511"/>
                  </a:lnTo>
                  <a:lnTo>
                    <a:pt x="275" y="513"/>
                  </a:lnTo>
                  <a:lnTo>
                    <a:pt x="273" y="513"/>
                  </a:lnTo>
                  <a:lnTo>
                    <a:pt x="271" y="513"/>
                  </a:lnTo>
                  <a:lnTo>
                    <a:pt x="271" y="515"/>
                  </a:lnTo>
                  <a:lnTo>
                    <a:pt x="273" y="515"/>
                  </a:lnTo>
                  <a:lnTo>
                    <a:pt x="271" y="516"/>
                  </a:lnTo>
                  <a:lnTo>
                    <a:pt x="271" y="518"/>
                  </a:lnTo>
                  <a:lnTo>
                    <a:pt x="271" y="520"/>
                  </a:lnTo>
                  <a:lnTo>
                    <a:pt x="269" y="520"/>
                  </a:lnTo>
                  <a:lnTo>
                    <a:pt x="269" y="522"/>
                  </a:lnTo>
                  <a:lnTo>
                    <a:pt x="269" y="524"/>
                  </a:lnTo>
                  <a:lnTo>
                    <a:pt x="269" y="526"/>
                  </a:lnTo>
                  <a:lnTo>
                    <a:pt x="269" y="528"/>
                  </a:lnTo>
                  <a:lnTo>
                    <a:pt x="267" y="528"/>
                  </a:lnTo>
                  <a:lnTo>
                    <a:pt x="267" y="530"/>
                  </a:lnTo>
                  <a:lnTo>
                    <a:pt x="269" y="530"/>
                  </a:lnTo>
                  <a:lnTo>
                    <a:pt x="267" y="530"/>
                  </a:lnTo>
                  <a:lnTo>
                    <a:pt x="267" y="532"/>
                  </a:lnTo>
                  <a:lnTo>
                    <a:pt x="267" y="530"/>
                  </a:lnTo>
                  <a:lnTo>
                    <a:pt x="267" y="532"/>
                  </a:lnTo>
                  <a:lnTo>
                    <a:pt x="265" y="532"/>
                  </a:lnTo>
                  <a:lnTo>
                    <a:pt x="265" y="530"/>
                  </a:lnTo>
                  <a:lnTo>
                    <a:pt x="265" y="532"/>
                  </a:lnTo>
                  <a:lnTo>
                    <a:pt x="265" y="530"/>
                  </a:lnTo>
                  <a:lnTo>
                    <a:pt x="267" y="530"/>
                  </a:lnTo>
                  <a:lnTo>
                    <a:pt x="265" y="530"/>
                  </a:lnTo>
                  <a:lnTo>
                    <a:pt x="265" y="532"/>
                  </a:lnTo>
                  <a:lnTo>
                    <a:pt x="263" y="532"/>
                  </a:lnTo>
                  <a:lnTo>
                    <a:pt x="261" y="532"/>
                  </a:lnTo>
                  <a:lnTo>
                    <a:pt x="259" y="532"/>
                  </a:lnTo>
                  <a:lnTo>
                    <a:pt x="259" y="534"/>
                  </a:lnTo>
                  <a:lnTo>
                    <a:pt x="259" y="532"/>
                  </a:lnTo>
                  <a:lnTo>
                    <a:pt x="261" y="532"/>
                  </a:lnTo>
                  <a:lnTo>
                    <a:pt x="261" y="530"/>
                  </a:lnTo>
                  <a:lnTo>
                    <a:pt x="263" y="530"/>
                  </a:lnTo>
                  <a:lnTo>
                    <a:pt x="263" y="528"/>
                  </a:lnTo>
                  <a:lnTo>
                    <a:pt x="261" y="528"/>
                  </a:lnTo>
                  <a:lnTo>
                    <a:pt x="263" y="528"/>
                  </a:lnTo>
                  <a:lnTo>
                    <a:pt x="263" y="526"/>
                  </a:lnTo>
                  <a:lnTo>
                    <a:pt x="263" y="524"/>
                  </a:lnTo>
                  <a:lnTo>
                    <a:pt x="263" y="522"/>
                  </a:lnTo>
                  <a:lnTo>
                    <a:pt x="265" y="522"/>
                  </a:lnTo>
                  <a:lnTo>
                    <a:pt x="265" y="520"/>
                  </a:lnTo>
                  <a:lnTo>
                    <a:pt x="265" y="518"/>
                  </a:lnTo>
                  <a:lnTo>
                    <a:pt x="267" y="518"/>
                  </a:lnTo>
                  <a:lnTo>
                    <a:pt x="267" y="516"/>
                  </a:lnTo>
                  <a:lnTo>
                    <a:pt x="265" y="516"/>
                  </a:lnTo>
                  <a:lnTo>
                    <a:pt x="263" y="516"/>
                  </a:lnTo>
                  <a:lnTo>
                    <a:pt x="261" y="516"/>
                  </a:lnTo>
                  <a:lnTo>
                    <a:pt x="261" y="518"/>
                  </a:lnTo>
                  <a:lnTo>
                    <a:pt x="259" y="518"/>
                  </a:lnTo>
                  <a:lnTo>
                    <a:pt x="259" y="520"/>
                  </a:lnTo>
                  <a:lnTo>
                    <a:pt x="259" y="518"/>
                  </a:lnTo>
                  <a:lnTo>
                    <a:pt x="259" y="520"/>
                  </a:lnTo>
                  <a:lnTo>
                    <a:pt x="257" y="520"/>
                  </a:lnTo>
                  <a:lnTo>
                    <a:pt x="255" y="520"/>
                  </a:lnTo>
                  <a:lnTo>
                    <a:pt x="253" y="520"/>
                  </a:lnTo>
                  <a:lnTo>
                    <a:pt x="253" y="522"/>
                  </a:lnTo>
                  <a:lnTo>
                    <a:pt x="252" y="522"/>
                  </a:lnTo>
                  <a:lnTo>
                    <a:pt x="250" y="522"/>
                  </a:lnTo>
                  <a:lnTo>
                    <a:pt x="250" y="524"/>
                  </a:lnTo>
                  <a:lnTo>
                    <a:pt x="248" y="524"/>
                  </a:lnTo>
                  <a:lnTo>
                    <a:pt x="250" y="524"/>
                  </a:lnTo>
                  <a:lnTo>
                    <a:pt x="248" y="524"/>
                  </a:lnTo>
                  <a:lnTo>
                    <a:pt x="248" y="526"/>
                  </a:lnTo>
                  <a:lnTo>
                    <a:pt x="248" y="524"/>
                  </a:lnTo>
                  <a:lnTo>
                    <a:pt x="248" y="526"/>
                  </a:lnTo>
                  <a:lnTo>
                    <a:pt x="248" y="528"/>
                  </a:lnTo>
                  <a:lnTo>
                    <a:pt x="248" y="530"/>
                  </a:lnTo>
                  <a:lnTo>
                    <a:pt x="248" y="532"/>
                  </a:lnTo>
                  <a:lnTo>
                    <a:pt x="248" y="534"/>
                  </a:lnTo>
                  <a:lnTo>
                    <a:pt x="248" y="536"/>
                  </a:lnTo>
                  <a:lnTo>
                    <a:pt x="246" y="536"/>
                  </a:lnTo>
                  <a:lnTo>
                    <a:pt x="246" y="538"/>
                  </a:lnTo>
                  <a:lnTo>
                    <a:pt x="246" y="539"/>
                  </a:lnTo>
                  <a:lnTo>
                    <a:pt x="246" y="541"/>
                  </a:lnTo>
                  <a:lnTo>
                    <a:pt x="244" y="541"/>
                  </a:lnTo>
                  <a:lnTo>
                    <a:pt x="246" y="541"/>
                  </a:lnTo>
                  <a:lnTo>
                    <a:pt x="246" y="539"/>
                  </a:lnTo>
                  <a:lnTo>
                    <a:pt x="244" y="539"/>
                  </a:lnTo>
                  <a:lnTo>
                    <a:pt x="244" y="541"/>
                  </a:lnTo>
                  <a:lnTo>
                    <a:pt x="246" y="541"/>
                  </a:lnTo>
                  <a:lnTo>
                    <a:pt x="246" y="543"/>
                  </a:lnTo>
                  <a:lnTo>
                    <a:pt x="244" y="543"/>
                  </a:lnTo>
                  <a:lnTo>
                    <a:pt x="244" y="545"/>
                  </a:lnTo>
                  <a:lnTo>
                    <a:pt x="242" y="545"/>
                  </a:lnTo>
                  <a:lnTo>
                    <a:pt x="244" y="545"/>
                  </a:lnTo>
                  <a:lnTo>
                    <a:pt x="242" y="545"/>
                  </a:lnTo>
                  <a:lnTo>
                    <a:pt x="242" y="547"/>
                  </a:lnTo>
                  <a:lnTo>
                    <a:pt x="244" y="547"/>
                  </a:lnTo>
                  <a:lnTo>
                    <a:pt x="244" y="545"/>
                  </a:lnTo>
                  <a:lnTo>
                    <a:pt x="244" y="547"/>
                  </a:lnTo>
                  <a:lnTo>
                    <a:pt x="242" y="547"/>
                  </a:lnTo>
                  <a:lnTo>
                    <a:pt x="240" y="547"/>
                  </a:lnTo>
                  <a:lnTo>
                    <a:pt x="238" y="547"/>
                  </a:lnTo>
                  <a:lnTo>
                    <a:pt x="238" y="549"/>
                  </a:lnTo>
                  <a:lnTo>
                    <a:pt x="240" y="549"/>
                  </a:lnTo>
                  <a:lnTo>
                    <a:pt x="238" y="549"/>
                  </a:lnTo>
                  <a:lnTo>
                    <a:pt x="240" y="549"/>
                  </a:lnTo>
                  <a:lnTo>
                    <a:pt x="238" y="549"/>
                  </a:lnTo>
                  <a:lnTo>
                    <a:pt x="238" y="551"/>
                  </a:lnTo>
                  <a:lnTo>
                    <a:pt x="236" y="551"/>
                  </a:lnTo>
                  <a:lnTo>
                    <a:pt x="236" y="553"/>
                  </a:lnTo>
                  <a:lnTo>
                    <a:pt x="234" y="553"/>
                  </a:lnTo>
                  <a:lnTo>
                    <a:pt x="232" y="553"/>
                  </a:lnTo>
                  <a:lnTo>
                    <a:pt x="234" y="553"/>
                  </a:lnTo>
                  <a:lnTo>
                    <a:pt x="232" y="553"/>
                  </a:lnTo>
                  <a:lnTo>
                    <a:pt x="230" y="553"/>
                  </a:lnTo>
                  <a:lnTo>
                    <a:pt x="228" y="553"/>
                  </a:lnTo>
                  <a:lnTo>
                    <a:pt x="227" y="553"/>
                  </a:lnTo>
                  <a:lnTo>
                    <a:pt x="225" y="553"/>
                  </a:lnTo>
                  <a:lnTo>
                    <a:pt x="223" y="553"/>
                  </a:lnTo>
                  <a:lnTo>
                    <a:pt x="223" y="555"/>
                  </a:lnTo>
                  <a:lnTo>
                    <a:pt x="223" y="553"/>
                  </a:lnTo>
                  <a:lnTo>
                    <a:pt x="223" y="555"/>
                  </a:lnTo>
                  <a:lnTo>
                    <a:pt x="221" y="555"/>
                  </a:lnTo>
                  <a:lnTo>
                    <a:pt x="219" y="555"/>
                  </a:lnTo>
                  <a:lnTo>
                    <a:pt x="219" y="553"/>
                  </a:lnTo>
                  <a:lnTo>
                    <a:pt x="217" y="553"/>
                  </a:lnTo>
                  <a:lnTo>
                    <a:pt x="215" y="553"/>
                  </a:lnTo>
                  <a:lnTo>
                    <a:pt x="215" y="551"/>
                  </a:lnTo>
                  <a:lnTo>
                    <a:pt x="215" y="549"/>
                  </a:lnTo>
                  <a:lnTo>
                    <a:pt x="213" y="549"/>
                  </a:lnTo>
                  <a:lnTo>
                    <a:pt x="213" y="547"/>
                  </a:lnTo>
                  <a:lnTo>
                    <a:pt x="211" y="547"/>
                  </a:lnTo>
                  <a:lnTo>
                    <a:pt x="209" y="547"/>
                  </a:lnTo>
                  <a:lnTo>
                    <a:pt x="207" y="547"/>
                  </a:lnTo>
                  <a:lnTo>
                    <a:pt x="205" y="547"/>
                  </a:lnTo>
                  <a:lnTo>
                    <a:pt x="204" y="547"/>
                  </a:lnTo>
                  <a:lnTo>
                    <a:pt x="204" y="549"/>
                  </a:lnTo>
                  <a:lnTo>
                    <a:pt x="204" y="547"/>
                  </a:lnTo>
                  <a:lnTo>
                    <a:pt x="202" y="547"/>
                  </a:lnTo>
                  <a:lnTo>
                    <a:pt x="202" y="549"/>
                  </a:lnTo>
                  <a:lnTo>
                    <a:pt x="200" y="549"/>
                  </a:lnTo>
                  <a:lnTo>
                    <a:pt x="198" y="549"/>
                  </a:lnTo>
                  <a:lnTo>
                    <a:pt x="198" y="547"/>
                  </a:lnTo>
                  <a:lnTo>
                    <a:pt x="198" y="549"/>
                  </a:lnTo>
                  <a:lnTo>
                    <a:pt x="196" y="549"/>
                  </a:lnTo>
                  <a:lnTo>
                    <a:pt x="196" y="547"/>
                  </a:lnTo>
                  <a:lnTo>
                    <a:pt x="194" y="547"/>
                  </a:lnTo>
                  <a:lnTo>
                    <a:pt x="194" y="549"/>
                  </a:lnTo>
                  <a:lnTo>
                    <a:pt x="192" y="549"/>
                  </a:lnTo>
                  <a:lnTo>
                    <a:pt x="190" y="549"/>
                  </a:lnTo>
                  <a:lnTo>
                    <a:pt x="190" y="547"/>
                  </a:lnTo>
                  <a:lnTo>
                    <a:pt x="192" y="547"/>
                  </a:lnTo>
                  <a:lnTo>
                    <a:pt x="190" y="547"/>
                  </a:lnTo>
                  <a:lnTo>
                    <a:pt x="188" y="547"/>
                  </a:lnTo>
                  <a:lnTo>
                    <a:pt x="188" y="549"/>
                  </a:lnTo>
                  <a:lnTo>
                    <a:pt x="186" y="549"/>
                  </a:lnTo>
                  <a:lnTo>
                    <a:pt x="184" y="549"/>
                  </a:lnTo>
                  <a:lnTo>
                    <a:pt x="182" y="549"/>
                  </a:lnTo>
                  <a:lnTo>
                    <a:pt x="182" y="547"/>
                  </a:lnTo>
                  <a:lnTo>
                    <a:pt x="180" y="547"/>
                  </a:lnTo>
                  <a:lnTo>
                    <a:pt x="180" y="545"/>
                  </a:lnTo>
                  <a:lnTo>
                    <a:pt x="182" y="545"/>
                  </a:lnTo>
                  <a:lnTo>
                    <a:pt x="180" y="545"/>
                  </a:lnTo>
                  <a:lnTo>
                    <a:pt x="180" y="543"/>
                  </a:lnTo>
                  <a:lnTo>
                    <a:pt x="180" y="541"/>
                  </a:lnTo>
                  <a:lnTo>
                    <a:pt x="179" y="541"/>
                  </a:lnTo>
                  <a:lnTo>
                    <a:pt x="179" y="539"/>
                  </a:lnTo>
                  <a:lnTo>
                    <a:pt x="177" y="539"/>
                  </a:lnTo>
                  <a:lnTo>
                    <a:pt x="175" y="541"/>
                  </a:lnTo>
                  <a:lnTo>
                    <a:pt x="173" y="541"/>
                  </a:lnTo>
                  <a:lnTo>
                    <a:pt x="173" y="543"/>
                  </a:lnTo>
                  <a:lnTo>
                    <a:pt x="171" y="543"/>
                  </a:lnTo>
                  <a:lnTo>
                    <a:pt x="169" y="543"/>
                  </a:lnTo>
                  <a:lnTo>
                    <a:pt x="169" y="545"/>
                  </a:lnTo>
                  <a:lnTo>
                    <a:pt x="167" y="545"/>
                  </a:lnTo>
                  <a:lnTo>
                    <a:pt x="165" y="547"/>
                  </a:lnTo>
                  <a:lnTo>
                    <a:pt x="163" y="547"/>
                  </a:lnTo>
                  <a:lnTo>
                    <a:pt x="163" y="549"/>
                  </a:lnTo>
                  <a:lnTo>
                    <a:pt x="161" y="549"/>
                  </a:lnTo>
                  <a:lnTo>
                    <a:pt x="161" y="551"/>
                  </a:lnTo>
                  <a:lnTo>
                    <a:pt x="159" y="551"/>
                  </a:lnTo>
                  <a:lnTo>
                    <a:pt x="157" y="551"/>
                  </a:lnTo>
                  <a:lnTo>
                    <a:pt x="156" y="551"/>
                  </a:lnTo>
                  <a:lnTo>
                    <a:pt x="156" y="553"/>
                  </a:lnTo>
                  <a:lnTo>
                    <a:pt x="154" y="553"/>
                  </a:lnTo>
                  <a:lnTo>
                    <a:pt x="154" y="551"/>
                  </a:lnTo>
                  <a:lnTo>
                    <a:pt x="152" y="551"/>
                  </a:lnTo>
                  <a:lnTo>
                    <a:pt x="150" y="551"/>
                  </a:lnTo>
                  <a:lnTo>
                    <a:pt x="150" y="553"/>
                  </a:lnTo>
                  <a:lnTo>
                    <a:pt x="148" y="553"/>
                  </a:lnTo>
                  <a:lnTo>
                    <a:pt x="148" y="551"/>
                  </a:lnTo>
                  <a:lnTo>
                    <a:pt x="148" y="549"/>
                  </a:lnTo>
                  <a:lnTo>
                    <a:pt x="150" y="549"/>
                  </a:lnTo>
                  <a:lnTo>
                    <a:pt x="148" y="549"/>
                  </a:lnTo>
                  <a:lnTo>
                    <a:pt x="146" y="549"/>
                  </a:lnTo>
                  <a:lnTo>
                    <a:pt x="146" y="547"/>
                  </a:lnTo>
                  <a:lnTo>
                    <a:pt x="144" y="547"/>
                  </a:lnTo>
                  <a:lnTo>
                    <a:pt x="144" y="549"/>
                  </a:lnTo>
                  <a:lnTo>
                    <a:pt x="144" y="547"/>
                  </a:lnTo>
                  <a:lnTo>
                    <a:pt x="142" y="547"/>
                  </a:lnTo>
                  <a:lnTo>
                    <a:pt x="144" y="547"/>
                  </a:lnTo>
                  <a:lnTo>
                    <a:pt x="144" y="545"/>
                  </a:lnTo>
                  <a:lnTo>
                    <a:pt x="142" y="545"/>
                  </a:lnTo>
                  <a:lnTo>
                    <a:pt x="142" y="543"/>
                  </a:lnTo>
                  <a:lnTo>
                    <a:pt x="142" y="541"/>
                  </a:lnTo>
                  <a:lnTo>
                    <a:pt x="142" y="543"/>
                  </a:lnTo>
                  <a:lnTo>
                    <a:pt x="140" y="543"/>
                  </a:lnTo>
                  <a:lnTo>
                    <a:pt x="140" y="541"/>
                  </a:lnTo>
                  <a:lnTo>
                    <a:pt x="140" y="543"/>
                  </a:lnTo>
                  <a:lnTo>
                    <a:pt x="138" y="543"/>
                  </a:lnTo>
                  <a:lnTo>
                    <a:pt x="138" y="541"/>
                  </a:lnTo>
                  <a:lnTo>
                    <a:pt x="136" y="541"/>
                  </a:lnTo>
                  <a:lnTo>
                    <a:pt x="134" y="541"/>
                  </a:lnTo>
                  <a:lnTo>
                    <a:pt x="134" y="539"/>
                  </a:lnTo>
                  <a:lnTo>
                    <a:pt x="132" y="539"/>
                  </a:lnTo>
                  <a:lnTo>
                    <a:pt x="132" y="541"/>
                  </a:lnTo>
                  <a:lnTo>
                    <a:pt x="132" y="539"/>
                  </a:lnTo>
                  <a:lnTo>
                    <a:pt x="132" y="541"/>
                  </a:lnTo>
                  <a:lnTo>
                    <a:pt x="132" y="539"/>
                  </a:lnTo>
                  <a:lnTo>
                    <a:pt x="131" y="539"/>
                  </a:lnTo>
                  <a:lnTo>
                    <a:pt x="131" y="538"/>
                  </a:lnTo>
                  <a:lnTo>
                    <a:pt x="131" y="536"/>
                  </a:lnTo>
                  <a:lnTo>
                    <a:pt x="129" y="536"/>
                  </a:lnTo>
                  <a:lnTo>
                    <a:pt x="129" y="534"/>
                  </a:lnTo>
                  <a:lnTo>
                    <a:pt x="129" y="532"/>
                  </a:lnTo>
                  <a:lnTo>
                    <a:pt x="127" y="532"/>
                  </a:lnTo>
                  <a:lnTo>
                    <a:pt x="127" y="534"/>
                  </a:lnTo>
                  <a:lnTo>
                    <a:pt x="125" y="534"/>
                  </a:lnTo>
                  <a:lnTo>
                    <a:pt x="125" y="532"/>
                  </a:lnTo>
                  <a:lnTo>
                    <a:pt x="123" y="532"/>
                  </a:lnTo>
                  <a:lnTo>
                    <a:pt x="123" y="534"/>
                  </a:lnTo>
                  <a:lnTo>
                    <a:pt x="121" y="534"/>
                  </a:lnTo>
                  <a:lnTo>
                    <a:pt x="119" y="534"/>
                  </a:lnTo>
                  <a:lnTo>
                    <a:pt x="117" y="534"/>
                  </a:lnTo>
                  <a:lnTo>
                    <a:pt x="117" y="536"/>
                  </a:lnTo>
                  <a:lnTo>
                    <a:pt x="117" y="538"/>
                  </a:lnTo>
                  <a:lnTo>
                    <a:pt x="119" y="538"/>
                  </a:lnTo>
                  <a:lnTo>
                    <a:pt x="119" y="539"/>
                  </a:lnTo>
                  <a:lnTo>
                    <a:pt x="117" y="539"/>
                  </a:lnTo>
                  <a:lnTo>
                    <a:pt x="115" y="539"/>
                  </a:lnTo>
                  <a:lnTo>
                    <a:pt x="115" y="541"/>
                  </a:lnTo>
                  <a:lnTo>
                    <a:pt x="115" y="539"/>
                  </a:lnTo>
                  <a:lnTo>
                    <a:pt x="113" y="539"/>
                  </a:lnTo>
                  <a:lnTo>
                    <a:pt x="113" y="538"/>
                  </a:lnTo>
                  <a:lnTo>
                    <a:pt x="113" y="536"/>
                  </a:lnTo>
                  <a:lnTo>
                    <a:pt x="111" y="536"/>
                  </a:lnTo>
                  <a:lnTo>
                    <a:pt x="111" y="534"/>
                  </a:lnTo>
                  <a:lnTo>
                    <a:pt x="111" y="532"/>
                  </a:lnTo>
                  <a:lnTo>
                    <a:pt x="109" y="532"/>
                  </a:lnTo>
                  <a:lnTo>
                    <a:pt x="111" y="532"/>
                  </a:lnTo>
                  <a:lnTo>
                    <a:pt x="111" y="530"/>
                  </a:lnTo>
                  <a:lnTo>
                    <a:pt x="111" y="528"/>
                  </a:lnTo>
                  <a:lnTo>
                    <a:pt x="109" y="528"/>
                  </a:lnTo>
                  <a:lnTo>
                    <a:pt x="109" y="526"/>
                  </a:lnTo>
                  <a:lnTo>
                    <a:pt x="108" y="526"/>
                  </a:lnTo>
                  <a:lnTo>
                    <a:pt x="108" y="528"/>
                  </a:lnTo>
                  <a:lnTo>
                    <a:pt x="106" y="528"/>
                  </a:lnTo>
                  <a:lnTo>
                    <a:pt x="104" y="528"/>
                  </a:lnTo>
                  <a:lnTo>
                    <a:pt x="102" y="528"/>
                  </a:lnTo>
                  <a:lnTo>
                    <a:pt x="102" y="526"/>
                  </a:lnTo>
                  <a:lnTo>
                    <a:pt x="100" y="526"/>
                  </a:lnTo>
                  <a:lnTo>
                    <a:pt x="102" y="524"/>
                  </a:lnTo>
                  <a:lnTo>
                    <a:pt x="104" y="524"/>
                  </a:lnTo>
                  <a:lnTo>
                    <a:pt x="104" y="522"/>
                  </a:lnTo>
                  <a:lnTo>
                    <a:pt x="104" y="520"/>
                  </a:lnTo>
                  <a:lnTo>
                    <a:pt x="100" y="520"/>
                  </a:lnTo>
                  <a:lnTo>
                    <a:pt x="98" y="520"/>
                  </a:lnTo>
                  <a:lnTo>
                    <a:pt x="96" y="518"/>
                  </a:lnTo>
                  <a:lnTo>
                    <a:pt x="94" y="518"/>
                  </a:lnTo>
                  <a:lnTo>
                    <a:pt x="92" y="516"/>
                  </a:lnTo>
                  <a:lnTo>
                    <a:pt x="90" y="516"/>
                  </a:lnTo>
                  <a:lnTo>
                    <a:pt x="90" y="515"/>
                  </a:lnTo>
                  <a:lnTo>
                    <a:pt x="88" y="515"/>
                  </a:lnTo>
                  <a:lnTo>
                    <a:pt x="86" y="515"/>
                  </a:lnTo>
                  <a:lnTo>
                    <a:pt x="84" y="515"/>
                  </a:lnTo>
                  <a:lnTo>
                    <a:pt x="81" y="515"/>
                  </a:lnTo>
                  <a:lnTo>
                    <a:pt x="79" y="515"/>
                  </a:lnTo>
                  <a:lnTo>
                    <a:pt x="77" y="515"/>
                  </a:lnTo>
                  <a:lnTo>
                    <a:pt x="75" y="515"/>
                  </a:lnTo>
                  <a:lnTo>
                    <a:pt x="73" y="515"/>
                  </a:lnTo>
                  <a:lnTo>
                    <a:pt x="73" y="516"/>
                  </a:lnTo>
                  <a:lnTo>
                    <a:pt x="71" y="516"/>
                  </a:lnTo>
                  <a:lnTo>
                    <a:pt x="69" y="516"/>
                  </a:lnTo>
                  <a:lnTo>
                    <a:pt x="69" y="518"/>
                  </a:lnTo>
                  <a:lnTo>
                    <a:pt x="69" y="520"/>
                  </a:lnTo>
                  <a:lnTo>
                    <a:pt x="67" y="520"/>
                  </a:lnTo>
                  <a:lnTo>
                    <a:pt x="65" y="520"/>
                  </a:lnTo>
                  <a:lnTo>
                    <a:pt x="63" y="520"/>
                  </a:lnTo>
                  <a:lnTo>
                    <a:pt x="61" y="520"/>
                  </a:lnTo>
                  <a:lnTo>
                    <a:pt x="61" y="522"/>
                  </a:lnTo>
                  <a:lnTo>
                    <a:pt x="60" y="522"/>
                  </a:lnTo>
                  <a:lnTo>
                    <a:pt x="58" y="522"/>
                  </a:lnTo>
                  <a:lnTo>
                    <a:pt x="56" y="522"/>
                  </a:lnTo>
                  <a:lnTo>
                    <a:pt x="56" y="520"/>
                  </a:lnTo>
                  <a:lnTo>
                    <a:pt x="54" y="520"/>
                  </a:lnTo>
                  <a:lnTo>
                    <a:pt x="54" y="518"/>
                  </a:lnTo>
                  <a:lnTo>
                    <a:pt x="56" y="518"/>
                  </a:lnTo>
                  <a:lnTo>
                    <a:pt x="54" y="516"/>
                  </a:lnTo>
                  <a:lnTo>
                    <a:pt x="54" y="515"/>
                  </a:lnTo>
                  <a:lnTo>
                    <a:pt x="52" y="515"/>
                  </a:lnTo>
                  <a:lnTo>
                    <a:pt x="50" y="515"/>
                  </a:lnTo>
                  <a:lnTo>
                    <a:pt x="48" y="515"/>
                  </a:lnTo>
                  <a:lnTo>
                    <a:pt x="48" y="513"/>
                  </a:lnTo>
                  <a:lnTo>
                    <a:pt x="46" y="513"/>
                  </a:lnTo>
                  <a:lnTo>
                    <a:pt x="44" y="513"/>
                  </a:lnTo>
                  <a:lnTo>
                    <a:pt x="42" y="513"/>
                  </a:lnTo>
                  <a:lnTo>
                    <a:pt x="40" y="513"/>
                  </a:lnTo>
                  <a:lnTo>
                    <a:pt x="38" y="513"/>
                  </a:lnTo>
                  <a:lnTo>
                    <a:pt x="36" y="513"/>
                  </a:lnTo>
                  <a:lnTo>
                    <a:pt x="36" y="511"/>
                  </a:lnTo>
                  <a:lnTo>
                    <a:pt x="36" y="509"/>
                  </a:lnTo>
                  <a:lnTo>
                    <a:pt x="35" y="509"/>
                  </a:lnTo>
                  <a:lnTo>
                    <a:pt x="33" y="509"/>
                  </a:lnTo>
                  <a:lnTo>
                    <a:pt x="31" y="509"/>
                  </a:lnTo>
                  <a:lnTo>
                    <a:pt x="29" y="509"/>
                  </a:lnTo>
                  <a:lnTo>
                    <a:pt x="27" y="509"/>
                  </a:lnTo>
                  <a:lnTo>
                    <a:pt x="25" y="509"/>
                  </a:lnTo>
                  <a:lnTo>
                    <a:pt x="25" y="507"/>
                  </a:lnTo>
                  <a:lnTo>
                    <a:pt x="23" y="507"/>
                  </a:lnTo>
                  <a:lnTo>
                    <a:pt x="21" y="507"/>
                  </a:lnTo>
                  <a:lnTo>
                    <a:pt x="21" y="505"/>
                  </a:lnTo>
                  <a:lnTo>
                    <a:pt x="19" y="505"/>
                  </a:lnTo>
                  <a:lnTo>
                    <a:pt x="19" y="503"/>
                  </a:lnTo>
                  <a:lnTo>
                    <a:pt x="19" y="501"/>
                  </a:lnTo>
                  <a:lnTo>
                    <a:pt x="17" y="501"/>
                  </a:lnTo>
                  <a:lnTo>
                    <a:pt x="17" y="499"/>
                  </a:lnTo>
                  <a:lnTo>
                    <a:pt x="19" y="499"/>
                  </a:lnTo>
                  <a:lnTo>
                    <a:pt x="17" y="501"/>
                  </a:lnTo>
                  <a:lnTo>
                    <a:pt x="19" y="501"/>
                  </a:lnTo>
                  <a:lnTo>
                    <a:pt x="19" y="499"/>
                  </a:lnTo>
                  <a:lnTo>
                    <a:pt x="21" y="499"/>
                  </a:lnTo>
                  <a:lnTo>
                    <a:pt x="19" y="499"/>
                  </a:lnTo>
                  <a:lnTo>
                    <a:pt x="21" y="499"/>
                  </a:lnTo>
                  <a:lnTo>
                    <a:pt x="19" y="499"/>
                  </a:lnTo>
                  <a:lnTo>
                    <a:pt x="19" y="497"/>
                  </a:lnTo>
                  <a:lnTo>
                    <a:pt x="21" y="497"/>
                  </a:lnTo>
                  <a:lnTo>
                    <a:pt x="21" y="495"/>
                  </a:lnTo>
                  <a:lnTo>
                    <a:pt x="23" y="495"/>
                  </a:lnTo>
                  <a:lnTo>
                    <a:pt x="23" y="493"/>
                  </a:lnTo>
                  <a:lnTo>
                    <a:pt x="21" y="493"/>
                  </a:lnTo>
                  <a:lnTo>
                    <a:pt x="23" y="493"/>
                  </a:lnTo>
                  <a:lnTo>
                    <a:pt x="25" y="493"/>
                  </a:lnTo>
                  <a:lnTo>
                    <a:pt x="25" y="491"/>
                  </a:lnTo>
                  <a:lnTo>
                    <a:pt x="25" y="493"/>
                  </a:lnTo>
                  <a:lnTo>
                    <a:pt x="25" y="491"/>
                  </a:lnTo>
                  <a:lnTo>
                    <a:pt x="25" y="493"/>
                  </a:lnTo>
                  <a:lnTo>
                    <a:pt x="27" y="493"/>
                  </a:lnTo>
                  <a:lnTo>
                    <a:pt x="27" y="491"/>
                  </a:lnTo>
                  <a:lnTo>
                    <a:pt x="29" y="491"/>
                  </a:lnTo>
                  <a:lnTo>
                    <a:pt x="29" y="493"/>
                  </a:lnTo>
                  <a:lnTo>
                    <a:pt x="29" y="491"/>
                  </a:lnTo>
                  <a:lnTo>
                    <a:pt x="31" y="491"/>
                  </a:lnTo>
                  <a:lnTo>
                    <a:pt x="31" y="493"/>
                  </a:lnTo>
                  <a:lnTo>
                    <a:pt x="33" y="493"/>
                  </a:lnTo>
                  <a:lnTo>
                    <a:pt x="31" y="493"/>
                  </a:lnTo>
                  <a:lnTo>
                    <a:pt x="31" y="491"/>
                  </a:lnTo>
                  <a:lnTo>
                    <a:pt x="29" y="491"/>
                  </a:lnTo>
                  <a:lnTo>
                    <a:pt x="29" y="490"/>
                  </a:lnTo>
                  <a:lnTo>
                    <a:pt x="31" y="490"/>
                  </a:lnTo>
                  <a:lnTo>
                    <a:pt x="31" y="488"/>
                  </a:lnTo>
                  <a:lnTo>
                    <a:pt x="33" y="488"/>
                  </a:lnTo>
                  <a:lnTo>
                    <a:pt x="33" y="486"/>
                  </a:lnTo>
                  <a:lnTo>
                    <a:pt x="35" y="486"/>
                  </a:lnTo>
                  <a:lnTo>
                    <a:pt x="36" y="486"/>
                  </a:lnTo>
                  <a:lnTo>
                    <a:pt x="36" y="488"/>
                  </a:lnTo>
                  <a:lnTo>
                    <a:pt x="36" y="486"/>
                  </a:lnTo>
                  <a:lnTo>
                    <a:pt x="36" y="488"/>
                  </a:lnTo>
                  <a:lnTo>
                    <a:pt x="36" y="486"/>
                  </a:lnTo>
                  <a:lnTo>
                    <a:pt x="35" y="486"/>
                  </a:lnTo>
                  <a:lnTo>
                    <a:pt x="35" y="484"/>
                  </a:lnTo>
                  <a:lnTo>
                    <a:pt x="35" y="486"/>
                  </a:lnTo>
                  <a:lnTo>
                    <a:pt x="35" y="484"/>
                  </a:lnTo>
                  <a:lnTo>
                    <a:pt x="35" y="486"/>
                  </a:lnTo>
                  <a:lnTo>
                    <a:pt x="35" y="484"/>
                  </a:lnTo>
                  <a:lnTo>
                    <a:pt x="33" y="484"/>
                  </a:lnTo>
                  <a:lnTo>
                    <a:pt x="35" y="484"/>
                  </a:lnTo>
                  <a:lnTo>
                    <a:pt x="35" y="482"/>
                  </a:lnTo>
                  <a:lnTo>
                    <a:pt x="35" y="484"/>
                  </a:lnTo>
                  <a:lnTo>
                    <a:pt x="35" y="482"/>
                  </a:lnTo>
                  <a:lnTo>
                    <a:pt x="35" y="484"/>
                  </a:lnTo>
                  <a:lnTo>
                    <a:pt x="35" y="482"/>
                  </a:lnTo>
                  <a:lnTo>
                    <a:pt x="36" y="482"/>
                  </a:lnTo>
                  <a:lnTo>
                    <a:pt x="35" y="482"/>
                  </a:lnTo>
                  <a:lnTo>
                    <a:pt x="36" y="482"/>
                  </a:lnTo>
                  <a:lnTo>
                    <a:pt x="38" y="482"/>
                  </a:lnTo>
                  <a:lnTo>
                    <a:pt x="38" y="484"/>
                  </a:lnTo>
                  <a:lnTo>
                    <a:pt x="38" y="482"/>
                  </a:lnTo>
                  <a:lnTo>
                    <a:pt x="38" y="484"/>
                  </a:lnTo>
                  <a:lnTo>
                    <a:pt x="40" y="484"/>
                  </a:lnTo>
                  <a:lnTo>
                    <a:pt x="40" y="486"/>
                  </a:lnTo>
                  <a:lnTo>
                    <a:pt x="40" y="484"/>
                  </a:lnTo>
                  <a:lnTo>
                    <a:pt x="42" y="484"/>
                  </a:lnTo>
                  <a:lnTo>
                    <a:pt x="44" y="484"/>
                  </a:lnTo>
                  <a:lnTo>
                    <a:pt x="42" y="484"/>
                  </a:lnTo>
                  <a:lnTo>
                    <a:pt x="44" y="484"/>
                  </a:lnTo>
                  <a:lnTo>
                    <a:pt x="44" y="486"/>
                  </a:lnTo>
                  <a:lnTo>
                    <a:pt x="44" y="484"/>
                  </a:lnTo>
                  <a:lnTo>
                    <a:pt x="46" y="484"/>
                  </a:lnTo>
                  <a:lnTo>
                    <a:pt x="46" y="486"/>
                  </a:lnTo>
                  <a:lnTo>
                    <a:pt x="46" y="484"/>
                  </a:lnTo>
                  <a:lnTo>
                    <a:pt x="46" y="486"/>
                  </a:lnTo>
                  <a:lnTo>
                    <a:pt x="48" y="486"/>
                  </a:lnTo>
                  <a:lnTo>
                    <a:pt x="48" y="488"/>
                  </a:lnTo>
                  <a:lnTo>
                    <a:pt x="48" y="490"/>
                  </a:lnTo>
                  <a:lnTo>
                    <a:pt x="48" y="488"/>
                  </a:lnTo>
                  <a:lnTo>
                    <a:pt x="48" y="486"/>
                  </a:lnTo>
                  <a:lnTo>
                    <a:pt x="50" y="486"/>
                  </a:lnTo>
                  <a:lnTo>
                    <a:pt x="50" y="484"/>
                  </a:lnTo>
                  <a:lnTo>
                    <a:pt x="50" y="482"/>
                  </a:lnTo>
                  <a:lnTo>
                    <a:pt x="50" y="484"/>
                  </a:lnTo>
                  <a:lnTo>
                    <a:pt x="50" y="482"/>
                  </a:lnTo>
                  <a:lnTo>
                    <a:pt x="50" y="480"/>
                  </a:lnTo>
                  <a:lnTo>
                    <a:pt x="52" y="480"/>
                  </a:lnTo>
                  <a:lnTo>
                    <a:pt x="50" y="480"/>
                  </a:lnTo>
                  <a:lnTo>
                    <a:pt x="50" y="482"/>
                  </a:lnTo>
                  <a:lnTo>
                    <a:pt x="50" y="480"/>
                  </a:lnTo>
                  <a:lnTo>
                    <a:pt x="50" y="482"/>
                  </a:lnTo>
                  <a:lnTo>
                    <a:pt x="50" y="484"/>
                  </a:lnTo>
                  <a:lnTo>
                    <a:pt x="48" y="484"/>
                  </a:lnTo>
                  <a:lnTo>
                    <a:pt x="46" y="484"/>
                  </a:lnTo>
                  <a:lnTo>
                    <a:pt x="48" y="484"/>
                  </a:lnTo>
                  <a:lnTo>
                    <a:pt x="46" y="484"/>
                  </a:lnTo>
                  <a:lnTo>
                    <a:pt x="46" y="482"/>
                  </a:lnTo>
                  <a:lnTo>
                    <a:pt x="46" y="484"/>
                  </a:lnTo>
                  <a:lnTo>
                    <a:pt x="48" y="484"/>
                  </a:lnTo>
                  <a:lnTo>
                    <a:pt x="46" y="484"/>
                  </a:lnTo>
                  <a:lnTo>
                    <a:pt x="44" y="484"/>
                  </a:lnTo>
                  <a:lnTo>
                    <a:pt x="46" y="484"/>
                  </a:lnTo>
                  <a:lnTo>
                    <a:pt x="44" y="484"/>
                  </a:lnTo>
                  <a:lnTo>
                    <a:pt x="46" y="484"/>
                  </a:lnTo>
                  <a:lnTo>
                    <a:pt x="44" y="484"/>
                  </a:lnTo>
                  <a:lnTo>
                    <a:pt x="44" y="482"/>
                  </a:lnTo>
                  <a:lnTo>
                    <a:pt x="46" y="482"/>
                  </a:lnTo>
                  <a:lnTo>
                    <a:pt x="44" y="482"/>
                  </a:lnTo>
                  <a:lnTo>
                    <a:pt x="46" y="482"/>
                  </a:lnTo>
                  <a:lnTo>
                    <a:pt x="46" y="480"/>
                  </a:lnTo>
                  <a:lnTo>
                    <a:pt x="46" y="482"/>
                  </a:lnTo>
                  <a:lnTo>
                    <a:pt x="46" y="480"/>
                  </a:lnTo>
                  <a:lnTo>
                    <a:pt x="46" y="482"/>
                  </a:lnTo>
                  <a:lnTo>
                    <a:pt x="48" y="482"/>
                  </a:lnTo>
                  <a:lnTo>
                    <a:pt x="46" y="482"/>
                  </a:lnTo>
                  <a:lnTo>
                    <a:pt x="48" y="482"/>
                  </a:lnTo>
                  <a:lnTo>
                    <a:pt x="50" y="482"/>
                  </a:lnTo>
                  <a:lnTo>
                    <a:pt x="50" y="480"/>
                  </a:lnTo>
                  <a:lnTo>
                    <a:pt x="48" y="480"/>
                  </a:lnTo>
                  <a:lnTo>
                    <a:pt x="50" y="480"/>
                  </a:lnTo>
                  <a:lnTo>
                    <a:pt x="48" y="480"/>
                  </a:lnTo>
                  <a:lnTo>
                    <a:pt x="46" y="480"/>
                  </a:lnTo>
                  <a:lnTo>
                    <a:pt x="48" y="480"/>
                  </a:lnTo>
                  <a:lnTo>
                    <a:pt x="46" y="480"/>
                  </a:lnTo>
                  <a:lnTo>
                    <a:pt x="44" y="480"/>
                  </a:lnTo>
                  <a:lnTo>
                    <a:pt x="46" y="480"/>
                  </a:lnTo>
                  <a:lnTo>
                    <a:pt x="48" y="480"/>
                  </a:lnTo>
                  <a:lnTo>
                    <a:pt x="48" y="478"/>
                  </a:lnTo>
                  <a:lnTo>
                    <a:pt x="48" y="480"/>
                  </a:lnTo>
                  <a:lnTo>
                    <a:pt x="46" y="480"/>
                  </a:lnTo>
                  <a:lnTo>
                    <a:pt x="48" y="480"/>
                  </a:lnTo>
                  <a:lnTo>
                    <a:pt x="48" y="478"/>
                  </a:lnTo>
                  <a:lnTo>
                    <a:pt x="48" y="480"/>
                  </a:lnTo>
                  <a:lnTo>
                    <a:pt x="50" y="480"/>
                  </a:lnTo>
                  <a:lnTo>
                    <a:pt x="48" y="480"/>
                  </a:lnTo>
                  <a:lnTo>
                    <a:pt x="48" y="478"/>
                  </a:lnTo>
                  <a:lnTo>
                    <a:pt x="50" y="478"/>
                  </a:lnTo>
                  <a:lnTo>
                    <a:pt x="50" y="480"/>
                  </a:lnTo>
                  <a:lnTo>
                    <a:pt x="50" y="478"/>
                  </a:lnTo>
                  <a:lnTo>
                    <a:pt x="48" y="478"/>
                  </a:lnTo>
                  <a:lnTo>
                    <a:pt x="46" y="478"/>
                  </a:lnTo>
                  <a:lnTo>
                    <a:pt x="44" y="478"/>
                  </a:lnTo>
                  <a:lnTo>
                    <a:pt x="44" y="480"/>
                  </a:lnTo>
                  <a:lnTo>
                    <a:pt x="42" y="480"/>
                  </a:lnTo>
                  <a:lnTo>
                    <a:pt x="42" y="478"/>
                  </a:lnTo>
                  <a:lnTo>
                    <a:pt x="42" y="480"/>
                  </a:lnTo>
                  <a:lnTo>
                    <a:pt x="42" y="478"/>
                  </a:lnTo>
                  <a:lnTo>
                    <a:pt x="40" y="478"/>
                  </a:lnTo>
                  <a:lnTo>
                    <a:pt x="40" y="480"/>
                  </a:lnTo>
                  <a:lnTo>
                    <a:pt x="38" y="480"/>
                  </a:lnTo>
                  <a:lnTo>
                    <a:pt x="38" y="478"/>
                  </a:lnTo>
                  <a:lnTo>
                    <a:pt x="40" y="478"/>
                  </a:lnTo>
                  <a:lnTo>
                    <a:pt x="38" y="478"/>
                  </a:lnTo>
                  <a:lnTo>
                    <a:pt x="40" y="478"/>
                  </a:lnTo>
                  <a:lnTo>
                    <a:pt x="38" y="478"/>
                  </a:lnTo>
                  <a:lnTo>
                    <a:pt x="40" y="478"/>
                  </a:lnTo>
                  <a:lnTo>
                    <a:pt x="40" y="476"/>
                  </a:lnTo>
                  <a:lnTo>
                    <a:pt x="38" y="476"/>
                  </a:lnTo>
                  <a:lnTo>
                    <a:pt x="40" y="478"/>
                  </a:lnTo>
                  <a:lnTo>
                    <a:pt x="38" y="478"/>
                  </a:lnTo>
                  <a:lnTo>
                    <a:pt x="38" y="476"/>
                  </a:lnTo>
                  <a:lnTo>
                    <a:pt x="38" y="478"/>
                  </a:lnTo>
                  <a:lnTo>
                    <a:pt x="36" y="478"/>
                  </a:lnTo>
                  <a:lnTo>
                    <a:pt x="36" y="476"/>
                  </a:lnTo>
                  <a:lnTo>
                    <a:pt x="36" y="474"/>
                  </a:lnTo>
                  <a:lnTo>
                    <a:pt x="36" y="476"/>
                  </a:lnTo>
                  <a:lnTo>
                    <a:pt x="35" y="476"/>
                  </a:lnTo>
                  <a:lnTo>
                    <a:pt x="36" y="476"/>
                  </a:lnTo>
                  <a:lnTo>
                    <a:pt x="36" y="474"/>
                  </a:lnTo>
                  <a:lnTo>
                    <a:pt x="35" y="474"/>
                  </a:lnTo>
                  <a:lnTo>
                    <a:pt x="35" y="472"/>
                  </a:lnTo>
                  <a:lnTo>
                    <a:pt x="35" y="474"/>
                  </a:lnTo>
                  <a:lnTo>
                    <a:pt x="35" y="472"/>
                  </a:lnTo>
                  <a:lnTo>
                    <a:pt x="36" y="472"/>
                  </a:lnTo>
                  <a:lnTo>
                    <a:pt x="35" y="472"/>
                  </a:lnTo>
                  <a:lnTo>
                    <a:pt x="33" y="472"/>
                  </a:lnTo>
                  <a:lnTo>
                    <a:pt x="35" y="472"/>
                  </a:lnTo>
                  <a:lnTo>
                    <a:pt x="33" y="472"/>
                  </a:lnTo>
                  <a:lnTo>
                    <a:pt x="33" y="474"/>
                  </a:lnTo>
                  <a:lnTo>
                    <a:pt x="33" y="472"/>
                  </a:lnTo>
                  <a:lnTo>
                    <a:pt x="33" y="474"/>
                  </a:lnTo>
                  <a:lnTo>
                    <a:pt x="33" y="472"/>
                  </a:lnTo>
                  <a:lnTo>
                    <a:pt x="31" y="472"/>
                  </a:lnTo>
                  <a:lnTo>
                    <a:pt x="33" y="472"/>
                  </a:lnTo>
                  <a:lnTo>
                    <a:pt x="31" y="472"/>
                  </a:lnTo>
                  <a:lnTo>
                    <a:pt x="33" y="472"/>
                  </a:lnTo>
                  <a:lnTo>
                    <a:pt x="31" y="472"/>
                  </a:lnTo>
                  <a:lnTo>
                    <a:pt x="31" y="474"/>
                  </a:lnTo>
                  <a:lnTo>
                    <a:pt x="31" y="472"/>
                  </a:lnTo>
                  <a:lnTo>
                    <a:pt x="31" y="474"/>
                  </a:lnTo>
                  <a:lnTo>
                    <a:pt x="31" y="472"/>
                  </a:lnTo>
                  <a:lnTo>
                    <a:pt x="31" y="474"/>
                  </a:lnTo>
                  <a:lnTo>
                    <a:pt x="29" y="474"/>
                  </a:lnTo>
                  <a:lnTo>
                    <a:pt x="29" y="476"/>
                  </a:lnTo>
                  <a:lnTo>
                    <a:pt x="29" y="474"/>
                  </a:lnTo>
                  <a:lnTo>
                    <a:pt x="29" y="476"/>
                  </a:lnTo>
                  <a:lnTo>
                    <a:pt x="29" y="474"/>
                  </a:lnTo>
                  <a:lnTo>
                    <a:pt x="27" y="474"/>
                  </a:lnTo>
                  <a:lnTo>
                    <a:pt x="27" y="472"/>
                  </a:lnTo>
                  <a:lnTo>
                    <a:pt x="25" y="472"/>
                  </a:lnTo>
                  <a:lnTo>
                    <a:pt x="27" y="472"/>
                  </a:lnTo>
                  <a:lnTo>
                    <a:pt x="25" y="472"/>
                  </a:lnTo>
                  <a:lnTo>
                    <a:pt x="25" y="470"/>
                  </a:lnTo>
                  <a:lnTo>
                    <a:pt x="23" y="470"/>
                  </a:lnTo>
                  <a:lnTo>
                    <a:pt x="25" y="470"/>
                  </a:lnTo>
                  <a:lnTo>
                    <a:pt x="23" y="470"/>
                  </a:lnTo>
                  <a:lnTo>
                    <a:pt x="25" y="470"/>
                  </a:lnTo>
                  <a:lnTo>
                    <a:pt x="23" y="470"/>
                  </a:lnTo>
                  <a:lnTo>
                    <a:pt x="21" y="470"/>
                  </a:lnTo>
                  <a:lnTo>
                    <a:pt x="21" y="468"/>
                  </a:lnTo>
                  <a:lnTo>
                    <a:pt x="23" y="468"/>
                  </a:lnTo>
                  <a:lnTo>
                    <a:pt x="21" y="468"/>
                  </a:lnTo>
                  <a:lnTo>
                    <a:pt x="23" y="468"/>
                  </a:lnTo>
                  <a:lnTo>
                    <a:pt x="25" y="468"/>
                  </a:lnTo>
                  <a:lnTo>
                    <a:pt x="25" y="467"/>
                  </a:lnTo>
                  <a:lnTo>
                    <a:pt x="25" y="468"/>
                  </a:lnTo>
                  <a:lnTo>
                    <a:pt x="25" y="467"/>
                  </a:lnTo>
                  <a:lnTo>
                    <a:pt x="23" y="467"/>
                  </a:lnTo>
                  <a:lnTo>
                    <a:pt x="25" y="467"/>
                  </a:lnTo>
                  <a:lnTo>
                    <a:pt x="23" y="467"/>
                  </a:lnTo>
                  <a:lnTo>
                    <a:pt x="23" y="468"/>
                  </a:lnTo>
                  <a:lnTo>
                    <a:pt x="23" y="467"/>
                  </a:lnTo>
                  <a:lnTo>
                    <a:pt x="21" y="467"/>
                  </a:lnTo>
                  <a:lnTo>
                    <a:pt x="21" y="465"/>
                  </a:lnTo>
                  <a:lnTo>
                    <a:pt x="21" y="467"/>
                  </a:lnTo>
                  <a:lnTo>
                    <a:pt x="19" y="467"/>
                  </a:lnTo>
                  <a:lnTo>
                    <a:pt x="19" y="465"/>
                  </a:lnTo>
                  <a:lnTo>
                    <a:pt x="21" y="465"/>
                  </a:lnTo>
                  <a:lnTo>
                    <a:pt x="19" y="465"/>
                  </a:lnTo>
                  <a:lnTo>
                    <a:pt x="21" y="465"/>
                  </a:lnTo>
                  <a:lnTo>
                    <a:pt x="19" y="465"/>
                  </a:lnTo>
                  <a:lnTo>
                    <a:pt x="19" y="463"/>
                  </a:lnTo>
                  <a:lnTo>
                    <a:pt x="21" y="463"/>
                  </a:lnTo>
                  <a:lnTo>
                    <a:pt x="19" y="463"/>
                  </a:lnTo>
                  <a:lnTo>
                    <a:pt x="19" y="461"/>
                  </a:lnTo>
                  <a:lnTo>
                    <a:pt x="19" y="463"/>
                  </a:lnTo>
                  <a:lnTo>
                    <a:pt x="17" y="463"/>
                  </a:lnTo>
                  <a:lnTo>
                    <a:pt x="17" y="461"/>
                  </a:lnTo>
                  <a:lnTo>
                    <a:pt x="17" y="463"/>
                  </a:lnTo>
                  <a:lnTo>
                    <a:pt x="19" y="463"/>
                  </a:lnTo>
                  <a:lnTo>
                    <a:pt x="19" y="461"/>
                  </a:lnTo>
                  <a:lnTo>
                    <a:pt x="17" y="461"/>
                  </a:lnTo>
                  <a:lnTo>
                    <a:pt x="19" y="461"/>
                  </a:lnTo>
                  <a:lnTo>
                    <a:pt x="17" y="461"/>
                  </a:lnTo>
                  <a:lnTo>
                    <a:pt x="19" y="461"/>
                  </a:lnTo>
                  <a:lnTo>
                    <a:pt x="19" y="459"/>
                  </a:lnTo>
                  <a:lnTo>
                    <a:pt x="21" y="459"/>
                  </a:lnTo>
                  <a:lnTo>
                    <a:pt x="19" y="459"/>
                  </a:lnTo>
                  <a:lnTo>
                    <a:pt x="21" y="459"/>
                  </a:lnTo>
                  <a:lnTo>
                    <a:pt x="19" y="459"/>
                  </a:lnTo>
                  <a:lnTo>
                    <a:pt x="21" y="459"/>
                  </a:lnTo>
                  <a:lnTo>
                    <a:pt x="19" y="459"/>
                  </a:lnTo>
                  <a:lnTo>
                    <a:pt x="19" y="461"/>
                  </a:lnTo>
                  <a:lnTo>
                    <a:pt x="19" y="459"/>
                  </a:lnTo>
                  <a:lnTo>
                    <a:pt x="19" y="461"/>
                  </a:lnTo>
                  <a:lnTo>
                    <a:pt x="21" y="461"/>
                  </a:lnTo>
                  <a:lnTo>
                    <a:pt x="21" y="459"/>
                  </a:lnTo>
                  <a:lnTo>
                    <a:pt x="21" y="461"/>
                  </a:lnTo>
                  <a:lnTo>
                    <a:pt x="21" y="459"/>
                  </a:lnTo>
                  <a:lnTo>
                    <a:pt x="21" y="461"/>
                  </a:lnTo>
                  <a:lnTo>
                    <a:pt x="21" y="463"/>
                  </a:lnTo>
                  <a:lnTo>
                    <a:pt x="21" y="461"/>
                  </a:lnTo>
                  <a:lnTo>
                    <a:pt x="23" y="461"/>
                  </a:lnTo>
                  <a:lnTo>
                    <a:pt x="23" y="463"/>
                  </a:lnTo>
                  <a:lnTo>
                    <a:pt x="23" y="461"/>
                  </a:lnTo>
                  <a:lnTo>
                    <a:pt x="25" y="461"/>
                  </a:lnTo>
                  <a:lnTo>
                    <a:pt x="25" y="463"/>
                  </a:lnTo>
                  <a:lnTo>
                    <a:pt x="25" y="461"/>
                  </a:lnTo>
                  <a:lnTo>
                    <a:pt x="25" y="463"/>
                  </a:lnTo>
                  <a:lnTo>
                    <a:pt x="25" y="461"/>
                  </a:lnTo>
                  <a:lnTo>
                    <a:pt x="27" y="461"/>
                  </a:lnTo>
                  <a:lnTo>
                    <a:pt x="29" y="461"/>
                  </a:lnTo>
                  <a:lnTo>
                    <a:pt x="31" y="461"/>
                  </a:lnTo>
                  <a:lnTo>
                    <a:pt x="31" y="459"/>
                  </a:lnTo>
                  <a:lnTo>
                    <a:pt x="31" y="461"/>
                  </a:lnTo>
                  <a:lnTo>
                    <a:pt x="31" y="459"/>
                  </a:lnTo>
                  <a:lnTo>
                    <a:pt x="31" y="461"/>
                  </a:lnTo>
                  <a:lnTo>
                    <a:pt x="31" y="459"/>
                  </a:lnTo>
                  <a:lnTo>
                    <a:pt x="31" y="461"/>
                  </a:lnTo>
                  <a:lnTo>
                    <a:pt x="33" y="461"/>
                  </a:lnTo>
                  <a:lnTo>
                    <a:pt x="31" y="461"/>
                  </a:lnTo>
                  <a:lnTo>
                    <a:pt x="33" y="461"/>
                  </a:lnTo>
                  <a:lnTo>
                    <a:pt x="33" y="459"/>
                  </a:lnTo>
                  <a:lnTo>
                    <a:pt x="33" y="461"/>
                  </a:lnTo>
                  <a:lnTo>
                    <a:pt x="33" y="459"/>
                  </a:lnTo>
                  <a:lnTo>
                    <a:pt x="33" y="461"/>
                  </a:lnTo>
                  <a:lnTo>
                    <a:pt x="33" y="459"/>
                  </a:lnTo>
                  <a:lnTo>
                    <a:pt x="33" y="461"/>
                  </a:lnTo>
                  <a:lnTo>
                    <a:pt x="33" y="459"/>
                  </a:lnTo>
                  <a:lnTo>
                    <a:pt x="33" y="461"/>
                  </a:lnTo>
                  <a:lnTo>
                    <a:pt x="35" y="461"/>
                  </a:lnTo>
                  <a:lnTo>
                    <a:pt x="33" y="459"/>
                  </a:lnTo>
                  <a:lnTo>
                    <a:pt x="35" y="459"/>
                  </a:lnTo>
                  <a:lnTo>
                    <a:pt x="35" y="461"/>
                  </a:lnTo>
                  <a:lnTo>
                    <a:pt x="35" y="459"/>
                  </a:lnTo>
                  <a:lnTo>
                    <a:pt x="35" y="461"/>
                  </a:lnTo>
                  <a:lnTo>
                    <a:pt x="36" y="461"/>
                  </a:lnTo>
                  <a:lnTo>
                    <a:pt x="36" y="459"/>
                  </a:lnTo>
                  <a:lnTo>
                    <a:pt x="35" y="461"/>
                  </a:lnTo>
                  <a:lnTo>
                    <a:pt x="35" y="459"/>
                  </a:lnTo>
                  <a:lnTo>
                    <a:pt x="36" y="459"/>
                  </a:lnTo>
                  <a:lnTo>
                    <a:pt x="35" y="459"/>
                  </a:lnTo>
                  <a:lnTo>
                    <a:pt x="36" y="459"/>
                  </a:lnTo>
                  <a:lnTo>
                    <a:pt x="36" y="461"/>
                  </a:lnTo>
                  <a:lnTo>
                    <a:pt x="35" y="461"/>
                  </a:lnTo>
                  <a:lnTo>
                    <a:pt x="36" y="461"/>
                  </a:lnTo>
                  <a:lnTo>
                    <a:pt x="36" y="463"/>
                  </a:lnTo>
                  <a:lnTo>
                    <a:pt x="38" y="463"/>
                  </a:lnTo>
                  <a:lnTo>
                    <a:pt x="36" y="463"/>
                  </a:lnTo>
                  <a:lnTo>
                    <a:pt x="36" y="465"/>
                  </a:lnTo>
                  <a:lnTo>
                    <a:pt x="35" y="465"/>
                  </a:lnTo>
                  <a:lnTo>
                    <a:pt x="35" y="467"/>
                  </a:lnTo>
                  <a:lnTo>
                    <a:pt x="36" y="467"/>
                  </a:lnTo>
                  <a:lnTo>
                    <a:pt x="35" y="467"/>
                  </a:lnTo>
                  <a:lnTo>
                    <a:pt x="36" y="467"/>
                  </a:lnTo>
                  <a:lnTo>
                    <a:pt x="36" y="465"/>
                  </a:lnTo>
                  <a:lnTo>
                    <a:pt x="38" y="465"/>
                  </a:lnTo>
                  <a:lnTo>
                    <a:pt x="40" y="465"/>
                  </a:lnTo>
                  <a:lnTo>
                    <a:pt x="38" y="465"/>
                  </a:lnTo>
                  <a:lnTo>
                    <a:pt x="40" y="465"/>
                  </a:lnTo>
                  <a:lnTo>
                    <a:pt x="40" y="467"/>
                  </a:lnTo>
                  <a:lnTo>
                    <a:pt x="38" y="467"/>
                  </a:lnTo>
                  <a:lnTo>
                    <a:pt x="38" y="465"/>
                  </a:lnTo>
                  <a:lnTo>
                    <a:pt x="38" y="467"/>
                  </a:lnTo>
                  <a:lnTo>
                    <a:pt x="38" y="465"/>
                  </a:lnTo>
                  <a:lnTo>
                    <a:pt x="38" y="467"/>
                  </a:lnTo>
                  <a:lnTo>
                    <a:pt x="38" y="465"/>
                  </a:lnTo>
                  <a:lnTo>
                    <a:pt x="38" y="467"/>
                  </a:lnTo>
                  <a:lnTo>
                    <a:pt x="40" y="467"/>
                  </a:lnTo>
                  <a:lnTo>
                    <a:pt x="38" y="467"/>
                  </a:lnTo>
                  <a:lnTo>
                    <a:pt x="38" y="468"/>
                  </a:lnTo>
                  <a:lnTo>
                    <a:pt x="38" y="467"/>
                  </a:lnTo>
                  <a:lnTo>
                    <a:pt x="38" y="468"/>
                  </a:lnTo>
                  <a:lnTo>
                    <a:pt x="38" y="467"/>
                  </a:lnTo>
                  <a:lnTo>
                    <a:pt x="38" y="468"/>
                  </a:lnTo>
                  <a:lnTo>
                    <a:pt x="40" y="468"/>
                  </a:lnTo>
                  <a:lnTo>
                    <a:pt x="38" y="468"/>
                  </a:lnTo>
                  <a:lnTo>
                    <a:pt x="40" y="468"/>
                  </a:lnTo>
                  <a:lnTo>
                    <a:pt x="38" y="468"/>
                  </a:lnTo>
                  <a:lnTo>
                    <a:pt x="38" y="470"/>
                  </a:lnTo>
                  <a:lnTo>
                    <a:pt x="40" y="470"/>
                  </a:lnTo>
                  <a:lnTo>
                    <a:pt x="38" y="470"/>
                  </a:lnTo>
                  <a:lnTo>
                    <a:pt x="40" y="470"/>
                  </a:lnTo>
                  <a:lnTo>
                    <a:pt x="42" y="470"/>
                  </a:lnTo>
                  <a:lnTo>
                    <a:pt x="40" y="470"/>
                  </a:lnTo>
                  <a:lnTo>
                    <a:pt x="42" y="470"/>
                  </a:lnTo>
                  <a:lnTo>
                    <a:pt x="42" y="472"/>
                  </a:lnTo>
                  <a:lnTo>
                    <a:pt x="44" y="472"/>
                  </a:lnTo>
                  <a:lnTo>
                    <a:pt x="42" y="472"/>
                  </a:lnTo>
                  <a:lnTo>
                    <a:pt x="44" y="472"/>
                  </a:lnTo>
                  <a:lnTo>
                    <a:pt x="44" y="474"/>
                  </a:lnTo>
                  <a:lnTo>
                    <a:pt x="44" y="472"/>
                  </a:lnTo>
                  <a:lnTo>
                    <a:pt x="46" y="472"/>
                  </a:lnTo>
                  <a:lnTo>
                    <a:pt x="46" y="474"/>
                  </a:lnTo>
                  <a:lnTo>
                    <a:pt x="44" y="474"/>
                  </a:lnTo>
                  <a:lnTo>
                    <a:pt x="46" y="474"/>
                  </a:lnTo>
                  <a:lnTo>
                    <a:pt x="44" y="474"/>
                  </a:lnTo>
                  <a:lnTo>
                    <a:pt x="46" y="474"/>
                  </a:lnTo>
                  <a:lnTo>
                    <a:pt x="44" y="474"/>
                  </a:lnTo>
                  <a:lnTo>
                    <a:pt x="46" y="474"/>
                  </a:lnTo>
                  <a:lnTo>
                    <a:pt x="46" y="476"/>
                  </a:lnTo>
                  <a:lnTo>
                    <a:pt x="44" y="476"/>
                  </a:lnTo>
                  <a:lnTo>
                    <a:pt x="44" y="474"/>
                  </a:lnTo>
                  <a:lnTo>
                    <a:pt x="44" y="476"/>
                  </a:lnTo>
                  <a:lnTo>
                    <a:pt x="44" y="474"/>
                  </a:lnTo>
                  <a:lnTo>
                    <a:pt x="44" y="476"/>
                  </a:lnTo>
                  <a:lnTo>
                    <a:pt x="42" y="476"/>
                  </a:lnTo>
                  <a:lnTo>
                    <a:pt x="44" y="476"/>
                  </a:lnTo>
                  <a:lnTo>
                    <a:pt x="42" y="476"/>
                  </a:lnTo>
                  <a:lnTo>
                    <a:pt x="40" y="476"/>
                  </a:lnTo>
                  <a:lnTo>
                    <a:pt x="42" y="476"/>
                  </a:lnTo>
                  <a:lnTo>
                    <a:pt x="44" y="476"/>
                  </a:lnTo>
                  <a:lnTo>
                    <a:pt x="42" y="476"/>
                  </a:lnTo>
                  <a:lnTo>
                    <a:pt x="42" y="478"/>
                  </a:lnTo>
                  <a:lnTo>
                    <a:pt x="44" y="478"/>
                  </a:lnTo>
                  <a:lnTo>
                    <a:pt x="42" y="478"/>
                  </a:lnTo>
                  <a:lnTo>
                    <a:pt x="44" y="478"/>
                  </a:lnTo>
                  <a:lnTo>
                    <a:pt x="44" y="476"/>
                  </a:lnTo>
                  <a:lnTo>
                    <a:pt x="46" y="476"/>
                  </a:lnTo>
                  <a:lnTo>
                    <a:pt x="46" y="474"/>
                  </a:lnTo>
                  <a:lnTo>
                    <a:pt x="46" y="476"/>
                  </a:lnTo>
                  <a:lnTo>
                    <a:pt x="46" y="474"/>
                  </a:lnTo>
                  <a:lnTo>
                    <a:pt x="46" y="472"/>
                  </a:lnTo>
                  <a:lnTo>
                    <a:pt x="46" y="470"/>
                  </a:lnTo>
                  <a:lnTo>
                    <a:pt x="46" y="468"/>
                  </a:lnTo>
                  <a:lnTo>
                    <a:pt x="46" y="470"/>
                  </a:lnTo>
                  <a:lnTo>
                    <a:pt x="46" y="468"/>
                  </a:lnTo>
                  <a:lnTo>
                    <a:pt x="46" y="467"/>
                  </a:lnTo>
                  <a:lnTo>
                    <a:pt x="46" y="468"/>
                  </a:lnTo>
                  <a:lnTo>
                    <a:pt x="48" y="468"/>
                  </a:lnTo>
                  <a:lnTo>
                    <a:pt x="48" y="470"/>
                  </a:lnTo>
                  <a:lnTo>
                    <a:pt x="48" y="468"/>
                  </a:lnTo>
                  <a:lnTo>
                    <a:pt x="48" y="470"/>
                  </a:lnTo>
                  <a:lnTo>
                    <a:pt x="48" y="468"/>
                  </a:lnTo>
                  <a:lnTo>
                    <a:pt x="48" y="470"/>
                  </a:lnTo>
                  <a:lnTo>
                    <a:pt x="48" y="468"/>
                  </a:lnTo>
                  <a:lnTo>
                    <a:pt x="50" y="468"/>
                  </a:lnTo>
                  <a:lnTo>
                    <a:pt x="48" y="468"/>
                  </a:lnTo>
                  <a:lnTo>
                    <a:pt x="50" y="468"/>
                  </a:lnTo>
                  <a:lnTo>
                    <a:pt x="48" y="468"/>
                  </a:lnTo>
                  <a:lnTo>
                    <a:pt x="48" y="467"/>
                  </a:lnTo>
                  <a:lnTo>
                    <a:pt x="46" y="467"/>
                  </a:lnTo>
                  <a:lnTo>
                    <a:pt x="44" y="467"/>
                  </a:lnTo>
                  <a:lnTo>
                    <a:pt x="44" y="465"/>
                  </a:lnTo>
                  <a:lnTo>
                    <a:pt x="42" y="465"/>
                  </a:lnTo>
                  <a:lnTo>
                    <a:pt x="44" y="465"/>
                  </a:lnTo>
                  <a:lnTo>
                    <a:pt x="42" y="465"/>
                  </a:lnTo>
                  <a:lnTo>
                    <a:pt x="42" y="463"/>
                  </a:lnTo>
                  <a:lnTo>
                    <a:pt x="40" y="463"/>
                  </a:lnTo>
                  <a:lnTo>
                    <a:pt x="40" y="461"/>
                  </a:lnTo>
                  <a:lnTo>
                    <a:pt x="42" y="461"/>
                  </a:lnTo>
                  <a:lnTo>
                    <a:pt x="40" y="461"/>
                  </a:lnTo>
                  <a:lnTo>
                    <a:pt x="42" y="461"/>
                  </a:lnTo>
                  <a:lnTo>
                    <a:pt x="42" y="463"/>
                  </a:lnTo>
                  <a:lnTo>
                    <a:pt x="44" y="463"/>
                  </a:lnTo>
                  <a:lnTo>
                    <a:pt x="46" y="463"/>
                  </a:lnTo>
                  <a:lnTo>
                    <a:pt x="48" y="463"/>
                  </a:lnTo>
                  <a:lnTo>
                    <a:pt x="50" y="463"/>
                  </a:lnTo>
                  <a:lnTo>
                    <a:pt x="48" y="463"/>
                  </a:lnTo>
                  <a:lnTo>
                    <a:pt x="48" y="461"/>
                  </a:lnTo>
                  <a:lnTo>
                    <a:pt x="48" y="463"/>
                  </a:lnTo>
                  <a:lnTo>
                    <a:pt x="46" y="463"/>
                  </a:lnTo>
                  <a:lnTo>
                    <a:pt x="44" y="463"/>
                  </a:lnTo>
                  <a:lnTo>
                    <a:pt x="44" y="461"/>
                  </a:lnTo>
                  <a:lnTo>
                    <a:pt x="42" y="461"/>
                  </a:lnTo>
                  <a:lnTo>
                    <a:pt x="44" y="461"/>
                  </a:lnTo>
                  <a:lnTo>
                    <a:pt x="42" y="461"/>
                  </a:lnTo>
                  <a:lnTo>
                    <a:pt x="44" y="461"/>
                  </a:lnTo>
                  <a:lnTo>
                    <a:pt x="44" y="463"/>
                  </a:lnTo>
                  <a:lnTo>
                    <a:pt x="44" y="461"/>
                  </a:lnTo>
                  <a:lnTo>
                    <a:pt x="44" y="463"/>
                  </a:lnTo>
                  <a:lnTo>
                    <a:pt x="44" y="461"/>
                  </a:lnTo>
                  <a:lnTo>
                    <a:pt x="42" y="461"/>
                  </a:lnTo>
                  <a:lnTo>
                    <a:pt x="40" y="461"/>
                  </a:lnTo>
                  <a:lnTo>
                    <a:pt x="42" y="461"/>
                  </a:lnTo>
                  <a:lnTo>
                    <a:pt x="40" y="461"/>
                  </a:lnTo>
                  <a:lnTo>
                    <a:pt x="40" y="459"/>
                  </a:lnTo>
                  <a:lnTo>
                    <a:pt x="40" y="461"/>
                  </a:lnTo>
                  <a:lnTo>
                    <a:pt x="38" y="461"/>
                  </a:lnTo>
                  <a:lnTo>
                    <a:pt x="38" y="459"/>
                  </a:lnTo>
                  <a:lnTo>
                    <a:pt x="36" y="459"/>
                  </a:lnTo>
                  <a:lnTo>
                    <a:pt x="38" y="459"/>
                  </a:lnTo>
                  <a:lnTo>
                    <a:pt x="40" y="459"/>
                  </a:lnTo>
                  <a:lnTo>
                    <a:pt x="38" y="459"/>
                  </a:lnTo>
                  <a:lnTo>
                    <a:pt x="38" y="457"/>
                  </a:lnTo>
                  <a:lnTo>
                    <a:pt x="40" y="457"/>
                  </a:lnTo>
                  <a:lnTo>
                    <a:pt x="38" y="457"/>
                  </a:lnTo>
                  <a:lnTo>
                    <a:pt x="38" y="459"/>
                  </a:lnTo>
                  <a:lnTo>
                    <a:pt x="36" y="459"/>
                  </a:lnTo>
                  <a:lnTo>
                    <a:pt x="36" y="457"/>
                  </a:lnTo>
                  <a:lnTo>
                    <a:pt x="36" y="459"/>
                  </a:lnTo>
                  <a:lnTo>
                    <a:pt x="36" y="457"/>
                  </a:lnTo>
                  <a:lnTo>
                    <a:pt x="36" y="459"/>
                  </a:lnTo>
                  <a:lnTo>
                    <a:pt x="36" y="457"/>
                  </a:lnTo>
                  <a:lnTo>
                    <a:pt x="36" y="459"/>
                  </a:lnTo>
                  <a:lnTo>
                    <a:pt x="36" y="457"/>
                  </a:lnTo>
                  <a:lnTo>
                    <a:pt x="35" y="457"/>
                  </a:lnTo>
                  <a:lnTo>
                    <a:pt x="35" y="459"/>
                  </a:lnTo>
                  <a:lnTo>
                    <a:pt x="35" y="457"/>
                  </a:lnTo>
                  <a:lnTo>
                    <a:pt x="36" y="457"/>
                  </a:lnTo>
                  <a:lnTo>
                    <a:pt x="35" y="457"/>
                  </a:lnTo>
                  <a:lnTo>
                    <a:pt x="36" y="457"/>
                  </a:lnTo>
                  <a:lnTo>
                    <a:pt x="35" y="457"/>
                  </a:lnTo>
                  <a:lnTo>
                    <a:pt x="36" y="457"/>
                  </a:lnTo>
                  <a:lnTo>
                    <a:pt x="36" y="455"/>
                  </a:lnTo>
                  <a:lnTo>
                    <a:pt x="35" y="455"/>
                  </a:lnTo>
                  <a:lnTo>
                    <a:pt x="35" y="457"/>
                  </a:lnTo>
                  <a:lnTo>
                    <a:pt x="35" y="455"/>
                  </a:lnTo>
                  <a:lnTo>
                    <a:pt x="36" y="455"/>
                  </a:lnTo>
                  <a:lnTo>
                    <a:pt x="35" y="455"/>
                  </a:lnTo>
                  <a:lnTo>
                    <a:pt x="33" y="455"/>
                  </a:lnTo>
                  <a:lnTo>
                    <a:pt x="33" y="453"/>
                  </a:lnTo>
                  <a:lnTo>
                    <a:pt x="31" y="453"/>
                  </a:lnTo>
                  <a:lnTo>
                    <a:pt x="31" y="451"/>
                  </a:lnTo>
                  <a:lnTo>
                    <a:pt x="33" y="453"/>
                  </a:lnTo>
                  <a:lnTo>
                    <a:pt x="33" y="451"/>
                  </a:lnTo>
                  <a:lnTo>
                    <a:pt x="31" y="451"/>
                  </a:lnTo>
                  <a:lnTo>
                    <a:pt x="33" y="451"/>
                  </a:lnTo>
                  <a:lnTo>
                    <a:pt x="33" y="453"/>
                  </a:lnTo>
                  <a:lnTo>
                    <a:pt x="35" y="453"/>
                  </a:lnTo>
                  <a:lnTo>
                    <a:pt x="36" y="453"/>
                  </a:lnTo>
                  <a:lnTo>
                    <a:pt x="35" y="453"/>
                  </a:lnTo>
                  <a:lnTo>
                    <a:pt x="36" y="453"/>
                  </a:lnTo>
                  <a:lnTo>
                    <a:pt x="38" y="453"/>
                  </a:lnTo>
                  <a:lnTo>
                    <a:pt x="40" y="453"/>
                  </a:lnTo>
                  <a:lnTo>
                    <a:pt x="38" y="453"/>
                  </a:lnTo>
                  <a:lnTo>
                    <a:pt x="36" y="453"/>
                  </a:lnTo>
                  <a:lnTo>
                    <a:pt x="36" y="451"/>
                  </a:lnTo>
                  <a:lnTo>
                    <a:pt x="36" y="453"/>
                  </a:lnTo>
                  <a:lnTo>
                    <a:pt x="38" y="453"/>
                  </a:lnTo>
                  <a:lnTo>
                    <a:pt x="36" y="453"/>
                  </a:lnTo>
                  <a:lnTo>
                    <a:pt x="38" y="453"/>
                  </a:lnTo>
                  <a:lnTo>
                    <a:pt x="38" y="451"/>
                  </a:lnTo>
                  <a:lnTo>
                    <a:pt x="36" y="451"/>
                  </a:lnTo>
                  <a:lnTo>
                    <a:pt x="35" y="451"/>
                  </a:lnTo>
                  <a:lnTo>
                    <a:pt x="33" y="451"/>
                  </a:lnTo>
                  <a:lnTo>
                    <a:pt x="35" y="451"/>
                  </a:lnTo>
                  <a:lnTo>
                    <a:pt x="33" y="451"/>
                  </a:lnTo>
                  <a:lnTo>
                    <a:pt x="33" y="449"/>
                  </a:lnTo>
                  <a:lnTo>
                    <a:pt x="33" y="451"/>
                  </a:lnTo>
                  <a:lnTo>
                    <a:pt x="33" y="449"/>
                  </a:lnTo>
                  <a:lnTo>
                    <a:pt x="35" y="449"/>
                  </a:lnTo>
                  <a:lnTo>
                    <a:pt x="35" y="451"/>
                  </a:lnTo>
                  <a:lnTo>
                    <a:pt x="35" y="449"/>
                  </a:lnTo>
                  <a:lnTo>
                    <a:pt x="35" y="451"/>
                  </a:lnTo>
                  <a:lnTo>
                    <a:pt x="36" y="451"/>
                  </a:lnTo>
                  <a:lnTo>
                    <a:pt x="36" y="449"/>
                  </a:lnTo>
                  <a:lnTo>
                    <a:pt x="35" y="449"/>
                  </a:lnTo>
                  <a:lnTo>
                    <a:pt x="36" y="449"/>
                  </a:lnTo>
                  <a:lnTo>
                    <a:pt x="36" y="447"/>
                  </a:lnTo>
                  <a:lnTo>
                    <a:pt x="36" y="449"/>
                  </a:lnTo>
                  <a:lnTo>
                    <a:pt x="36" y="447"/>
                  </a:lnTo>
                  <a:lnTo>
                    <a:pt x="35" y="447"/>
                  </a:lnTo>
                  <a:lnTo>
                    <a:pt x="36" y="447"/>
                  </a:lnTo>
                  <a:lnTo>
                    <a:pt x="35" y="447"/>
                  </a:lnTo>
                  <a:lnTo>
                    <a:pt x="35" y="445"/>
                  </a:lnTo>
                  <a:lnTo>
                    <a:pt x="35" y="447"/>
                  </a:lnTo>
                  <a:lnTo>
                    <a:pt x="35" y="445"/>
                  </a:lnTo>
                  <a:lnTo>
                    <a:pt x="35" y="443"/>
                  </a:lnTo>
                  <a:lnTo>
                    <a:pt x="35" y="445"/>
                  </a:lnTo>
                  <a:lnTo>
                    <a:pt x="33" y="445"/>
                  </a:lnTo>
                  <a:lnTo>
                    <a:pt x="35" y="445"/>
                  </a:lnTo>
                  <a:lnTo>
                    <a:pt x="33" y="445"/>
                  </a:lnTo>
                  <a:lnTo>
                    <a:pt x="33" y="443"/>
                  </a:lnTo>
                  <a:lnTo>
                    <a:pt x="33" y="445"/>
                  </a:lnTo>
                  <a:lnTo>
                    <a:pt x="31" y="445"/>
                  </a:lnTo>
                  <a:lnTo>
                    <a:pt x="31" y="443"/>
                  </a:lnTo>
                  <a:lnTo>
                    <a:pt x="31" y="445"/>
                  </a:lnTo>
                  <a:lnTo>
                    <a:pt x="31" y="443"/>
                  </a:lnTo>
                  <a:lnTo>
                    <a:pt x="29" y="443"/>
                  </a:lnTo>
                  <a:lnTo>
                    <a:pt x="29" y="445"/>
                  </a:lnTo>
                  <a:lnTo>
                    <a:pt x="29" y="443"/>
                  </a:lnTo>
                  <a:lnTo>
                    <a:pt x="29" y="445"/>
                  </a:lnTo>
                  <a:lnTo>
                    <a:pt x="27" y="445"/>
                  </a:lnTo>
                  <a:lnTo>
                    <a:pt x="27" y="443"/>
                  </a:lnTo>
                  <a:lnTo>
                    <a:pt x="29" y="443"/>
                  </a:lnTo>
                  <a:lnTo>
                    <a:pt x="27" y="443"/>
                  </a:lnTo>
                  <a:lnTo>
                    <a:pt x="29" y="443"/>
                  </a:lnTo>
                  <a:lnTo>
                    <a:pt x="31" y="443"/>
                  </a:lnTo>
                  <a:lnTo>
                    <a:pt x="29" y="443"/>
                  </a:lnTo>
                  <a:lnTo>
                    <a:pt x="29" y="442"/>
                  </a:lnTo>
                  <a:lnTo>
                    <a:pt x="31" y="442"/>
                  </a:lnTo>
                  <a:lnTo>
                    <a:pt x="29" y="442"/>
                  </a:lnTo>
                  <a:lnTo>
                    <a:pt x="27" y="442"/>
                  </a:lnTo>
                  <a:lnTo>
                    <a:pt x="29" y="442"/>
                  </a:lnTo>
                  <a:lnTo>
                    <a:pt x="27" y="442"/>
                  </a:lnTo>
                  <a:lnTo>
                    <a:pt x="29" y="442"/>
                  </a:lnTo>
                  <a:lnTo>
                    <a:pt x="29" y="440"/>
                  </a:lnTo>
                  <a:lnTo>
                    <a:pt x="29" y="438"/>
                  </a:lnTo>
                  <a:lnTo>
                    <a:pt x="29" y="440"/>
                  </a:lnTo>
                  <a:lnTo>
                    <a:pt x="29" y="438"/>
                  </a:lnTo>
                  <a:lnTo>
                    <a:pt x="27" y="438"/>
                  </a:lnTo>
                  <a:lnTo>
                    <a:pt x="29" y="438"/>
                  </a:lnTo>
                  <a:lnTo>
                    <a:pt x="27" y="438"/>
                  </a:lnTo>
                  <a:lnTo>
                    <a:pt x="27" y="436"/>
                  </a:lnTo>
                  <a:lnTo>
                    <a:pt x="27" y="438"/>
                  </a:lnTo>
                  <a:lnTo>
                    <a:pt x="27" y="436"/>
                  </a:lnTo>
                  <a:lnTo>
                    <a:pt x="29" y="436"/>
                  </a:lnTo>
                  <a:lnTo>
                    <a:pt x="27" y="436"/>
                  </a:lnTo>
                  <a:lnTo>
                    <a:pt x="25" y="436"/>
                  </a:lnTo>
                  <a:lnTo>
                    <a:pt x="27" y="436"/>
                  </a:lnTo>
                  <a:lnTo>
                    <a:pt x="25" y="436"/>
                  </a:lnTo>
                  <a:lnTo>
                    <a:pt x="27" y="436"/>
                  </a:lnTo>
                  <a:lnTo>
                    <a:pt x="25" y="436"/>
                  </a:lnTo>
                  <a:lnTo>
                    <a:pt x="27" y="436"/>
                  </a:lnTo>
                  <a:lnTo>
                    <a:pt x="27" y="434"/>
                  </a:lnTo>
                  <a:lnTo>
                    <a:pt x="27" y="436"/>
                  </a:lnTo>
                  <a:lnTo>
                    <a:pt x="27" y="434"/>
                  </a:lnTo>
                  <a:lnTo>
                    <a:pt x="27" y="432"/>
                  </a:lnTo>
                  <a:lnTo>
                    <a:pt x="29" y="432"/>
                  </a:lnTo>
                  <a:lnTo>
                    <a:pt x="27" y="432"/>
                  </a:lnTo>
                  <a:lnTo>
                    <a:pt x="27" y="430"/>
                  </a:lnTo>
                  <a:lnTo>
                    <a:pt x="27" y="428"/>
                  </a:lnTo>
                  <a:lnTo>
                    <a:pt x="29" y="428"/>
                  </a:lnTo>
                  <a:lnTo>
                    <a:pt x="31" y="428"/>
                  </a:lnTo>
                  <a:lnTo>
                    <a:pt x="31" y="426"/>
                  </a:lnTo>
                  <a:lnTo>
                    <a:pt x="31" y="428"/>
                  </a:lnTo>
                  <a:lnTo>
                    <a:pt x="29" y="428"/>
                  </a:lnTo>
                  <a:lnTo>
                    <a:pt x="29" y="426"/>
                  </a:lnTo>
                  <a:lnTo>
                    <a:pt x="27" y="426"/>
                  </a:lnTo>
                  <a:lnTo>
                    <a:pt x="27" y="428"/>
                  </a:lnTo>
                  <a:lnTo>
                    <a:pt x="27" y="426"/>
                  </a:lnTo>
                  <a:lnTo>
                    <a:pt x="29" y="426"/>
                  </a:lnTo>
                  <a:lnTo>
                    <a:pt x="29" y="428"/>
                  </a:lnTo>
                  <a:lnTo>
                    <a:pt x="27" y="428"/>
                  </a:lnTo>
                  <a:lnTo>
                    <a:pt x="27" y="430"/>
                  </a:lnTo>
                  <a:lnTo>
                    <a:pt x="27" y="432"/>
                  </a:lnTo>
                  <a:lnTo>
                    <a:pt x="27" y="430"/>
                  </a:lnTo>
                  <a:lnTo>
                    <a:pt x="25" y="430"/>
                  </a:lnTo>
                  <a:lnTo>
                    <a:pt x="27" y="430"/>
                  </a:lnTo>
                  <a:lnTo>
                    <a:pt x="25" y="430"/>
                  </a:lnTo>
                  <a:lnTo>
                    <a:pt x="27" y="430"/>
                  </a:lnTo>
                  <a:lnTo>
                    <a:pt x="25" y="430"/>
                  </a:lnTo>
                  <a:lnTo>
                    <a:pt x="27" y="430"/>
                  </a:lnTo>
                  <a:lnTo>
                    <a:pt x="27" y="428"/>
                  </a:lnTo>
                  <a:lnTo>
                    <a:pt x="25" y="428"/>
                  </a:lnTo>
                  <a:lnTo>
                    <a:pt x="27" y="428"/>
                  </a:lnTo>
                  <a:lnTo>
                    <a:pt x="25" y="428"/>
                  </a:lnTo>
                  <a:lnTo>
                    <a:pt x="25" y="430"/>
                  </a:lnTo>
                  <a:lnTo>
                    <a:pt x="25" y="428"/>
                  </a:lnTo>
                  <a:lnTo>
                    <a:pt x="25" y="430"/>
                  </a:lnTo>
                  <a:lnTo>
                    <a:pt x="25" y="428"/>
                  </a:lnTo>
                  <a:lnTo>
                    <a:pt x="23" y="428"/>
                  </a:lnTo>
                  <a:lnTo>
                    <a:pt x="23" y="430"/>
                  </a:lnTo>
                  <a:lnTo>
                    <a:pt x="21" y="430"/>
                  </a:lnTo>
                  <a:lnTo>
                    <a:pt x="21" y="432"/>
                  </a:lnTo>
                  <a:lnTo>
                    <a:pt x="21" y="434"/>
                  </a:lnTo>
                  <a:lnTo>
                    <a:pt x="21" y="432"/>
                  </a:lnTo>
                  <a:lnTo>
                    <a:pt x="23" y="432"/>
                  </a:lnTo>
                  <a:lnTo>
                    <a:pt x="21" y="432"/>
                  </a:lnTo>
                  <a:lnTo>
                    <a:pt x="23" y="432"/>
                  </a:lnTo>
                  <a:lnTo>
                    <a:pt x="23" y="434"/>
                  </a:lnTo>
                  <a:lnTo>
                    <a:pt x="23" y="432"/>
                  </a:lnTo>
                  <a:lnTo>
                    <a:pt x="23" y="434"/>
                  </a:lnTo>
                  <a:lnTo>
                    <a:pt x="23" y="436"/>
                  </a:lnTo>
                  <a:lnTo>
                    <a:pt x="23" y="434"/>
                  </a:lnTo>
                  <a:lnTo>
                    <a:pt x="23" y="436"/>
                  </a:lnTo>
                  <a:lnTo>
                    <a:pt x="25" y="436"/>
                  </a:lnTo>
                  <a:lnTo>
                    <a:pt x="25" y="434"/>
                  </a:lnTo>
                  <a:lnTo>
                    <a:pt x="25" y="436"/>
                  </a:lnTo>
                  <a:lnTo>
                    <a:pt x="25" y="434"/>
                  </a:lnTo>
                  <a:lnTo>
                    <a:pt x="25" y="436"/>
                  </a:lnTo>
                  <a:lnTo>
                    <a:pt x="25" y="438"/>
                  </a:lnTo>
                  <a:lnTo>
                    <a:pt x="23" y="438"/>
                  </a:lnTo>
                  <a:lnTo>
                    <a:pt x="21" y="438"/>
                  </a:lnTo>
                  <a:lnTo>
                    <a:pt x="23" y="438"/>
                  </a:lnTo>
                  <a:lnTo>
                    <a:pt x="21" y="438"/>
                  </a:lnTo>
                  <a:lnTo>
                    <a:pt x="21" y="440"/>
                  </a:lnTo>
                  <a:lnTo>
                    <a:pt x="23" y="440"/>
                  </a:lnTo>
                  <a:lnTo>
                    <a:pt x="21" y="440"/>
                  </a:lnTo>
                  <a:lnTo>
                    <a:pt x="23" y="440"/>
                  </a:lnTo>
                  <a:lnTo>
                    <a:pt x="21" y="440"/>
                  </a:lnTo>
                  <a:lnTo>
                    <a:pt x="21" y="438"/>
                  </a:lnTo>
                  <a:lnTo>
                    <a:pt x="23" y="438"/>
                  </a:lnTo>
                  <a:lnTo>
                    <a:pt x="25" y="438"/>
                  </a:lnTo>
                  <a:lnTo>
                    <a:pt x="25" y="436"/>
                  </a:lnTo>
                  <a:lnTo>
                    <a:pt x="25" y="438"/>
                  </a:lnTo>
                  <a:lnTo>
                    <a:pt x="27" y="438"/>
                  </a:lnTo>
                  <a:lnTo>
                    <a:pt x="25" y="438"/>
                  </a:lnTo>
                  <a:lnTo>
                    <a:pt x="27" y="438"/>
                  </a:lnTo>
                  <a:lnTo>
                    <a:pt x="25" y="438"/>
                  </a:lnTo>
                  <a:lnTo>
                    <a:pt x="27" y="438"/>
                  </a:lnTo>
                  <a:lnTo>
                    <a:pt x="25" y="438"/>
                  </a:lnTo>
                  <a:lnTo>
                    <a:pt x="25" y="440"/>
                  </a:lnTo>
                  <a:lnTo>
                    <a:pt x="27" y="440"/>
                  </a:lnTo>
                  <a:lnTo>
                    <a:pt x="25" y="440"/>
                  </a:lnTo>
                  <a:lnTo>
                    <a:pt x="27" y="440"/>
                  </a:lnTo>
                  <a:lnTo>
                    <a:pt x="25" y="440"/>
                  </a:lnTo>
                  <a:lnTo>
                    <a:pt x="27" y="440"/>
                  </a:lnTo>
                  <a:lnTo>
                    <a:pt x="25" y="440"/>
                  </a:lnTo>
                  <a:lnTo>
                    <a:pt x="27" y="440"/>
                  </a:lnTo>
                  <a:lnTo>
                    <a:pt x="25" y="440"/>
                  </a:lnTo>
                  <a:lnTo>
                    <a:pt x="27" y="440"/>
                  </a:lnTo>
                  <a:lnTo>
                    <a:pt x="25" y="440"/>
                  </a:lnTo>
                  <a:lnTo>
                    <a:pt x="27" y="440"/>
                  </a:lnTo>
                  <a:lnTo>
                    <a:pt x="25" y="440"/>
                  </a:lnTo>
                  <a:lnTo>
                    <a:pt x="27" y="440"/>
                  </a:lnTo>
                  <a:lnTo>
                    <a:pt x="25" y="440"/>
                  </a:lnTo>
                  <a:lnTo>
                    <a:pt x="27" y="440"/>
                  </a:lnTo>
                  <a:lnTo>
                    <a:pt x="27" y="442"/>
                  </a:lnTo>
                  <a:lnTo>
                    <a:pt x="27" y="440"/>
                  </a:lnTo>
                  <a:lnTo>
                    <a:pt x="27" y="442"/>
                  </a:lnTo>
                  <a:lnTo>
                    <a:pt x="27" y="440"/>
                  </a:lnTo>
                  <a:lnTo>
                    <a:pt x="29" y="440"/>
                  </a:lnTo>
                  <a:lnTo>
                    <a:pt x="29" y="442"/>
                  </a:lnTo>
                  <a:lnTo>
                    <a:pt x="27" y="442"/>
                  </a:lnTo>
                  <a:lnTo>
                    <a:pt x="25" y="442"/>
                  </a:lnTo>
                  <a:lnTo>
                    <a:pt x="25" y="440"/>
                  </a:lnTo>
                  <a:lnTo>
                    <a:pt x="23" y="440"/>
                  </a:lnTo>
                  <a:lnTo>
                    <a:pt x="23" y="442"/>
                  </a:lnTo>
                  <a:lnTo>
                    <a:pt x="21" y="442"/>
                  </a:lnTo>
                  <a:lnTo>
                    <a:pt x="23" y="442"/>
                  </a:lnTo>
                  <a:lnTo>
                    <a:pt x="23" y="440"/>
                  </a:lnTo>
                  <a:lnTo>
                    <a:pt x="25" y="440"/>
                  </a:lnTo>
                  <a:lnTo>
                    <a:pt x="25" y="442"/>
                  </a:lnTo>
                  <a:lnTo>
                    <a:pt x="23" y="442"/>
                  </a:lnTo>
                  <a:lnTo>
                    <a:pt x="25" y="442"/>
                  </a:lnTo>
                  <a:lnTo>
                    <a:pt x="23" y="442"/>
                  </a:lnTo>
                  <a:lnTo>
                    <a:pt x="25" y="442"/>
                  </a:lnTo>
                  <a:lnTo>
                    <a:pt x="23" y="442"/>
                  </a:lnTo>
                  <a:lnTo>
                    <a:pt x="25" y="442"/>
                  </a:lnTo>
                  <a:lnTo>
                    <a:pt x="27" y="442"/>
                  </a:lnTo>
                  <a:lnTo>
                    <a:pt x="25" y="442"/>
                  </a:lnTo>
                  <a:lnTo>
                    <a:pt x="27" y="442"/>
                  </a:lnTo>
                  <a:lnTo>
                    <a:pt x="29" y="442"/>
                  </a:lnTo>
                  <a:lnTo>
                    <a:pt x="27" y="442"/>
                  </a:lnTo>
                  <a:lnTo>
                    <a:pt x="29" y="442"/>
                  </a:lnTo>
                  <a:lnTo>
                    <a:pt x="27" y="442"/>
                  </a:lnTo>
                  <a:lnTo>
                    <a:pt x="29" y="442"/>
                  </a:lnTo>
                  <a:lnTo>
                    <a:pt x="27" y="442"/>
                  </a:lnTo>
                  <a:lnTo>
                    <a:pt x="25" y="442"/>
                  </a:lnTo>
                  <a:lnTo>
                    <a:pt x="25" y="443"/>
                  </a:lnTo>
                  <a:lnTo>
                    <a:pt x="27" y="443"/>
                  </a:lnTo>
                  <a:lnTo>
                    <a:pt x="25" y="443"/>
                  </a:lnTo>
                  <a:lnTo>
                    <a:pt x="27" y="443"/>
                  </a:lnTo>
                  <a:lnTo>
                    <a:pt x="25" y="443"/>
                  </a:lnTo>
                  <a:lnTo>
                    <a:pt x="27" y="443"/>
                  </a:lnTo>
                  <a:lnTo>
                    <a:pt x="25" y="443"/>
                  </a:lnTo>
                  <a:lnTo>
                    <a:pt x="27" y="443"/>
                  </a:lnTo>
                  <a:lnTo>
                    <a:pt x="27" y="445"/>
                  </a:lnTo>
                  <a:lnTo>
                    <a:pt x="29" y="445"/>
                  </a:lnTo>
                  <a:lnTo>
                    <a:pt x="27" y="445"/>
                  </a:lnTo>
                  <a:lnTo>
                    <a:pt x="27" y="447"/>
                  </a:lnTo>
                  <a:lnTo>
                    <a:pt x="25" y="447"/>
                  </a:lnTo>
                  <a:lnTo>
                    <a:pt x="27" y="447"/>
                  </a:lnTo>
                  <a:lnTo>
                    <a:pt x="27" y="445"/>
                  </a:lnTo>
                  <a:lnTo>
                    <a:pt x="27" y="447"/>
                  </a:lnTo>
                  <a:lnTo>
                    <a:pt x="27" y="445"/>
                  </a:lnTo>
                  <a:lnTo>
                    <a:pt x="27" y="447"/>
                  </a:lnTo>
                  <a:lnTo>
                    <a:pt x="27" y="445"/>
                  </a:lnTo>
                  <a:lnTo>
                    <a:pt x="29" y="445"/>
                  </a:lnTo>
                  <a:lnTo>
                    <a:pt x="27" y="445"/>
                  </a:lnTo>
                  <a:lnTo>
                    <a:pt x="29" y="445"/>
                  </a:lnTo>
                  <a:lnTo>
                    <a:pt x="29" y="447"/>
                  </a:lnTo>
                  <a:lnTo>
                    <a:pt x="27" y="447"/>
                  </a:lnTo>
                  <a:lnTo>
                    <a:pt x="29" y="447"/>
                  </a:lnTo>
                  <a:lnTo>
                    <a:pt x="27" y="447"/>
                  </a:lnTo>
                  <a:lnTo>
                    <a:pt x="25" y="447"/>
                  </a:lnTo>
                  <a:lnTo>
                    <a:pt x="25" y="449"/>
                  </a:lnTo>
                  <a:lnTo>
                    <a:pt x="23" y="449"/>
                  </a:lnTo>
                  <a:lnTo>
                    <a:pt x="23" y="447"/>
                  </a:lnTo>
                  <a:lnTo>
                    <a:pt x="23" y="449"/>
                  </a:lnTo>
                  <a:lnTo>
                    <a:pt x="21" y="449"/>
                  </a:lnTo>
                  <a:lnTo>
                    <a:pt x="21" y="447"/>
                  </a:lnTo>
                  <a:lnTo>
                    <a:pt x="21" y="449"/>
                  </a:lnTo>
                  <a:lnTo>
                    <a:pt x="21" y="447"/>
                  </a:lnTo>
                  <a:lnTo>
                    <a:pt x="23" y="447"/>
                  </a:lnTo>
                  <a:lnTo>
                    <a:pt x="23" y="445"/>
                  </a:lnTo>
                  <a:lnTo>
                    <a:pt x="21" y="445"/>
                  </a:lnTo>
                  <a:lnTo>
                    <a:pt x="23" y="445"/>
                  </a:lnTo>
                  <a:lnTo>
                    <a:pt x="21" y="445"/>
                  </a:lnTo>
                  <a:lnTo>
                    <a:pt x="23" y="445"/>
                  </a:lnTo>
                  <a:lnTo>
                    <a:pt x="25" y="445"/>
                  </a:lnTo>
                  <a:lnTo>
                    <a:pt x="25" y="447"/>
                  </a:lnTo>
                  <a:lnTo>
                    <a:pt x="27" y="445"/>
                  </a:lnTo>
                  <a:lnTo>
                    <a:pt x="25" y="445"/>
                  </a:lnTo>
                  <a:lnTo>
                    <a:pt x="27" y="445"/>
                  </a:lnTo>
                  <a:lnTo>
                    <a:pt x="25" y="445"/>
                  </a:lnTo>
                  <a:lnTo>
                    <a:pt x="27" y="445"/>
                  </a:lnTo>
                  <a:lnTo>
                    <a:pt x="25" y="445"/>
                  </a:lnTo>
                  <a:lnTo>
                    <a:pt x="23" y="445"/>
                  </a:lnTo>
                  <a:lnTo>
                    <a:pt x="23" y="443"/>
                  </a:lnTo>
                  <a:lnTo>
                    <a:pt x="23" y="445"/>
                  </a:lnTo>
                  <a:lnTo>
                    <a:pt x="23" y="443"/>
                  </a:lnTo>
                  <a:lnTo>
                    <a:pt x="21" y="443"/>
                  </a:lnTo>
                  <a:lnTo>
                    <a:pt x="23" y="443"/>
                  </a:lnTo>
                  <a:lnTo>
                    <a:pt x="21" y="443"/>
                  </a:lnTo>
                  <a:lnTo>
                    <a:pt x="23" y="443"/>
                  </a:lnTo>
                  <a:lnTo>
                    <a:pt x="23" y="445"/>
                  </a:lnTo>
                  <a:lnTo>
                    <a:pt x="21" y="445"/>
                  </a:lnTo>
                  <a:lnTo>
                    <a:pt x="21" y="443"/>
                  </a:lnTo>
                  <a:lnTo>
                    <a:pt x="21" y="445"/>
                  </a:lnTo>
                  <a:lnTo>
                    <a:pt x="19" y="445"/>
                  </a:lnTo>
                  <a:lnTo>
                    <a:pt x="17" y="445"/>
                  </a:lnTo>
                  <a:lnTo>
                    <a:pt x="15" y="445"/>
                  </a:lnTo>
                  <a:lnTo>
                    <a:pt x="17" y="445"/>
                  </a:lnTo>
                  <a:lnTo>
                    <a:pt x="15" y="445"/>
                  </a:lnTo>
                  <a:lnTo>
                    <a:pt x="17" y="445"/>
                  </a:lnTo>
                  <a:lnTo>
                    <a:pt x="15" y="445"/>
                  </a:lnTo>
                  <a:lnTo>
                    <a:pt x="13" y="445"/>
                  </a:lnTo>
                  <a:lnTo>
                    <a:pt x="15" y="445"/>
                  </a:lnTo>
                  <a:lnTo>
                    <a:pt x="15" y="447"/>
                  </a:lnTo>
                  <a:lnTo>
                    <a:pt x="13" y="447"/>
                  </a:lnTo>
                  <a:lnTo>
                    <a:pt x="15" y="447"/>
                  </a:lnTo>
                  <a:lnTo>
                    <a:pt x="13" y="447"/>
                  </a:lnTo>
                  <a:lnTo>
                    <a:pt x="12" y="447"/>
                  </a:lnTo>
                  <a:lnTo>
                    <a:pt x="10" y="447"/>
                  </a:lnTo>
                  <a:lnTo>
                    <a:pt x="12" y="447"/>
                  </a:lnTo>
                  <a:lnTo>
                    <a:pt x="13" y="447"/>
                  </a:lnTo>
                  <a:lnTo>
                    <a:pt x="12" y="447"/>
                  </a:lnTo>
                  <a:lnTo>
                    <a:pt x="13" y="447"/>
                  </a:lnTo>
                  <a:lnTo>
                    <a:pt x="12" y="447"/>
                  </a:lnTo>
                  <a:lnTo>
                    <a:pt x="12" y="449"/>
                  </a:lnTo>
                  <a:lnTo>
                    <a:pt x="13" y="449"/>
                  </a:lnTo>
                  <a:lnTo>
                    <a:pt x="13" y="447"/>
                  </a:lnTo>
                  <a:lnTo>
                    <a:pt x="15" y="447"/>
                  </a:lnTo>
                  <a:lnTo>
                    <a:pt x="15" y="449"/>
                  </a:lnTo>
                  <a:lnTo>
                    <a:pt x="13" y="449"/>
                  </a:lnTo>
                  <a:lnTo>
                    <a:pt x="15" y="449"/>
                  </a:lnTo>
                  <a:lnTo>
                    <a:pt x="15" y="447"/>
                  </a:lnTo>
                  <a:lnTo>
                    <a:pt x="15" y="449"/>
                  </a:lnTo>
                  <a:lnTo>
                    <a:pt x="17" y="449"/>
                  </a:lnTo>
                  <a:lnTo>
                    <a:pt x="17" y="451"/>
                  </a:lnTo>
                  <a:lnTo>
                    <a:pt x="15" y="451"/>
                  </a:lnTo>
                  <a:lnTo>
                    <a:pt x="13" y="451"/>
                  </a:lnTo>
                  <a:lnTo>
                    <a:pt x="13" y="453"/>
                  </a:lnTo>
                  <a:lnTo>
                    <a:pt x="12" y="453"/>
                  </a:lnTo>
                  <a:lnTo>
                    <a:pt x="10" y="453"/>
                  </a:lnTo>
                  <a:lnTo>
                    <a:pt x="8" y="453"/>
                  </a:lnTo>
                  <a:lnTo>
                    <a:pt x="8" y="451"/>
                  </a:lnTo>
                  <a:lnTo>
                    <a:pt x="10" y="451"/>
                  </a:lnTo>
                  <a:lnTo>
                    <a:pt x="10" y="453"/>
                  </a:lnTo>
                  <a:lnTo>
                    <a:pt x="10" y="451"/>
                  </a:lnTo>
                  <a:lnTo>
                    <a:pt x="10" y="449"/>
                  </a:lnTo>
                  <a:lnTo>
                    <a:pt x="8" y="449"/>
                  </a:lnTo>
                  <a:lnTo>
                    <a:pt x="10" y="449"/>
                  </a:lnTo>
                  <a:lnTo>
                    <a:pt x="8" y="449"/>
                  </a:lnTo>
                  <a:lnTo>
                    <a:pt x="10" y="449"/>
                  </a:lnTo>
                  <a:lnTo>
                    <a:pt x="8" y="449"/>
                  </a:lnTo>
                  <a:lnTo>
                    <a:pt x="10" y="449"/>
                  </a:lnTo>
                  <a:lnTo>
                    <a:pt x="8" y="449"/>
                  </a:lnTo>
                  <a:lnTo>
                    <a:pt x="10" y="449"/>
                  </a:lnTo>
                  <a:lnTo>
                    <a:pt x="8" y="449"/>
                  </a:lnTo>
                  <a:lnTo>
                    <a:pt x="6" y="449"/>
                  </a:lnTo>
                  <a:lnTo>
                    <a:pt x="4" y="449"/>
                  </a:lnTo>
                  <a:lnTo>
                    <a:pt x="4" y="451"/>
                  </a:lnTo>
                  <a:lnTo>
                    <a:pt x="4" y="449"/>
                  </a:lnTo>
                  <a:lnTo>
                    <a:pt x="4" y="447"/>
                  </a:lnTo>
                  <a:lnTo>
                    <a:pt x="2" y="447"/>
                  </a:lnTo>
                  <a:lnTo>
                    <a:pt x="4" y="447"/>
                  </a:lnTo>
                  <a:lnTo>
                    <a:pt x="2" y="447"/>
                  </a:lnTo>
                  <a:lnTo>
                    <a:pt x="2" y="445"/>
                  </a:lnTo>
                  <a:lnTo>
                    <a:pt x="2" y="443"/>
                  </a:lnTo>
                  <a:lnTo>
                    <a:pt x="2" y="442"/>
                  </a:lnTo>
                  <a:lnTo>
                    <a:pt x="2" y="440"/>
                  </a:lnTo>
                  <a:lnTo>
                    <a:pt x="2" y="438"/>
                  </a:lnTo>
                  <a:lnTo>
                    <a:pt x="2" y="436"/>
                  </a:lnTo>
                  <a:lnTo>
                    <a:pt x="2" y="434"/>
                  </a:lnTo>
                  <a:lnTo>
                    <a:pt x="2" y="432"/>
                  </a:lnTo>
                  <a:lnTo>
                    <a:pt x="2" y="430"/>
                  </a:lnTo>
                  <a:lnTo>
                    <a:pt x="2" y="428"/>
                  </a:lnTo>
                  <a:lnTo>
                    <a:pt x="4" y="428"/>
                  </a:lnTo>
                  <a:lnTo>
                    <a:pt x="4" y="426"/>
                  </a:lnTo>
                  <a:lnTo>
                    <a:pt x="4" y="424"/>
                  </a:lnTo>
                  <a:lnTo>
                    <a:pt x="4" y="422"/>
                  </a:lnTo>
                  <a:lnTo>
                    <a:pt x="4" y="419"/>
                  </a:lnTo>
                  <a:lnTo>
                    <a:pt x="4" y="417"/>
                  </a:lnTo>
                  <a:lnTo>
                    <a:pt x="4" y="415"/>
                  </a:lnTo>
                  <a:lnTo>
                    <a:pt x="4" y="413"/>
                  </a:lnTo>
                  <a:lnTo>
                    <a:pt x="4" y="411"/>
                  </a:lnTo>
                  <a:lnTo>
                    <a:pt x="4" y="409"/>
                  </a:lnTo>
                  <a:lnTo>
                    <a:pt x="4" y="405"/>
                  </a:lnTo>
                  <a:lnTo>
                    <a:pt x="4" y="403"/>
                  </a:lnTo>
                  <a:lnTo>
                    <a:pt x="4" y="401"/>
                  </a:lnTo>
                  <a:lnTo>
                    <a:pt x="4" y="399"/>
                  </a:lnTo>
                  <a:lnTo>
                    <a:pt x="4" y="397"/>
                  </a:lnTo>
                  <a:lnTo>
                    <a:pt x="4" y="395"/>
                  </a:lnTo>
                  <a:lnTo>
                    <a:pt x="4" y="394"/>
                  </a:lnTo>
                  <a:lnTo>
                    <a:pt x="4" y="392"/>
                  </a:lnTo>
                  <a:lnTo>
                    <a:pt x="6" y="390"/>
                  </a:lnTo>
                  <a:lnTo>
                    <a:pt x="6" y="388"/>
                  </a:lnTo>
                  <a:lnTo>
                    <a:pt x="6" y="386"/>
                  </a:lnTo>
                  <a:lnTo>
                    <a:pt x="6" y="384"/>
                  </a:lnTo>
                  <a:lnTo>
                    <a:pt x="6" y="382"/>
                  </a:lnTo>
                  <a:lnTo>
                    <a:pt x="6" y="380"/>
                  </a:lnTo>
                  <a:lnTo>
                    <a:pt x="6" y="378"/>
                  </a:lnTo>
                  <a:lnTo>
                    <a:pt x="6" y="376"/>
                  </a:lnTo>
                  <a:lnTo>
                    <a:pt x="6" y="374"/>
                  </a:lnTo>
                  <a:lnTo>
                    <a:pt x="6" y="372"/>
                  </a:lnTo>
                  <a:lnTo>
                    <a:pt x="6" y="371"/>
                  </a:lnTo>
                  <a:lnTo>
                    <a:pt x="6" y="369"/>
                  </a:lnTo>
                  <a:lnTo>
                    <a:pt x="6" y="367"/>
                  </a:lnTo>
                  <a:lnTo>
                    <a:pt x="6" y="365"/>
                  </a:lnTo>
                  <a:lnTo>
                    <a:pt x="6" y="363"/>
                  </a:lnTo>
                  <a:lnTo>
                    <a:pt x="6" y="359"/>
                  </a:lnTo>
                  <a:lnTo>
                    <a:pt x="6" y="357"/>
                  </a:lnTo>
                  <a:lnTo>
                    <a:pt x="6" y="355"/>
                  </a:lnTo>
                  <a:lnTo>
                    <a:pt x="8" y="351"/>
                  </a:lnTo>
                  <a:lnTo>
                    <a:pt x="8" y="349"/>
                  </a:lnTo>
                  <a:lnTo>
                    <a:pt x="8" y="347"/>
                  </a:lnTo>
                  <a:lnTo>
                    <a:pt x="8" y="342"/>
                  </a:lnTo>
                  <a:lnTo>
                    <a:pt x="8" y="336"/>
                  </a:lnTo>
                  <a:lnTo>
                    <a:pt x="8" y="332"/>
                  </a:lnTo>
                  <a:lnTo>
                    <a:pt x="8" y="328"/>
                  </a:lnTo>
                  <a:lnTo>
                    <a:pt x="8" y="326"/>
                  </a:lnTo>
                  <a:lnTo>
                    <a:pt x="8" y="323"/>
                  </a:lnTo>
                  <a:lnTo>
                    <a:pt x="8" y="319"/>
                  </a:lnTo>
                  <a:lnTo>
                    <a:pt x="10" y="317"/>
                  </a:lnTo>
                  <a:lnTo>
                    <a:pt x="8" y="317"/>
                  </a:lnTo>
                  <a:lnTo>
                    <a:pt x="10" y="317"/>
                  </a:lnTo>
                  <a:lnTo>
                    <a:pt x="10" y="313"/>
                  </a:lnTo>
                  <a:lnTo>
                    <a:pt x="10" y="309"/>
                  </a:lnTo>
                  <a:lnTo>
                    <a:pt x="10" y="303"/>
                  </a:lnTo>
                  <a:lnTo>
                    <a:pt x="10" y="301"/>
                  </a:lnTo>
                  <a:lnTo>
                    <a:pt x="10" y="299"/>
                  </a:lnTo>
                  <a:lnTo>
                    <a:pt x="10" y="294"/>
                  </a:lnTo>
                  <a:lnTo>
                    <a:pt x="10" y="290"/>
                  </a:lnTo>
                  <a:lnTo>
                    <a:pt x="10" y="288"/>
                  </a:lnTo>
                  <a:lnTo>
                    <a:pt x="10" y="284"/>
                  </a:lnTo>
                  <a:lnTo>
                    <a:pt x="10" y="282"/>
                  </a:lnTo>
                  <a:lnTo>
                    <a:pt x="10" y="280"/>
                  </a:lnTo>
                  <a:lnTo>
                    <a:pt x="12" y="278"/>
                  </a:lnTo>
                  <a:lnTo>
                    <a:pt x="12" y="276"/>
                  </a:lnTo>
                  <a:lnTo>
                    <a:pt x="12" y="275"/>
                  </a:lnTo>
                  <a:lnTo>
                    <a:pt x="12" y="271"/>
                  </a:lnTo>
                  <a:lnTo>
                    <a:pt x="12" y="269"/>
                  </a:lnTo>
                  <a:lnTo>
                    <a:pt x="12" y="267"/>
                  </a:lnTo>
                  <a:lnTo>
                    <a:pt x="12" y="265"/>
                  </a:lnTo>
                  <a:lnTo>
                    <a:pt x="12" y="263"/>
                  </a:lnTo>
                  <a:lnTo>
                    <a:pt x="12" y="261"/>
                  </a:lnTo>
                  <a:lnTo>
                    <a:pt x="12" y="259"/>
                  </a:lnTo>
                  <a:lnTo>
                    <a:pt x="12" y="257"/>
                  </a:lnTo>
                  <a:lnTo>
                    <a:pt x="12" y="255"/>
                  </a:lnTo>
                  <a:lnTo>
                    <a:pt x="12" y="253"/>
                  </a:lnTo>
                  <a:lnTo>
                    <a:pt x="12" y="252"/>
                  </a:lnTo>
                  <a:lnTo>
                    <a:pt x="12" y="248"/>
                  </a:lnTo>
                  <a:lnTo>
                    <a:pt x="13" y="248"/>
                  </a:lnTo>
                  <a:lnTo>
                    <a:pt x="17" y="244"/>
                  </a:lnTo>
                  <a:lnTo>
                    <a:pt x="17" y="242"/>
                  </a:lnTo>
                  <a:lnTo>
                    <a:pt x="19" y="242"/>
                  </a:lnTo>
                  <a:lnTo>
                    <a:pt x="23" y="240"/>
                  </a:lnTo>
                  <a:lnTo>
                    <a:pt x="23" y="238"/>
                  </a:lnTo>
                  <a:lnTo>
                    <a:pt x="25" y="236"/>
                  </a:lnTo>
                  <a:lnTo>
                    <a:pt x="29" y="232"/>
                  </a:lnTo>
                  <a:lnTo>
                    <a:pt x="36" y="227"/>
                  </a:lnTo>
                  <a:lnTo>
                    <a:pt x="38" y="225"/>
                  </a:lnTo>
                  <a:lnTo>
                    <a:pt x="40" y="223"/>
                  </a:lnTo>
                  <a:lnTo>
                    <a:pt x="46" y="217"/>
                  </a:lnTo>
                  <a:lnTo>
                    <a:pt x="50" y="213"/>
                  </a:lnTo>
                  <a:lnTo>
                    <a:pt x="52" y="211"/>
                  </a:lnTo>
                  <a:lnTo>
                    <a:pt x="54" y="211"/>
                  </a:lnTo>
                  <a:lnTo>
                    <a:pt x="56" y="209"/>
                  </a:lnTo>
                  <a:lnTo>
                    <a:pt x="58" y="207"/>
                  </a:lnTo>
                  <a:lnTo>
                    <a:pt x="60" y="205"/>
                  </a:lnTo>
                  <a:lnTo>
                    <a:pt x="63" y="202"/>
                  </a:lnTo>
                  <a:lnTo>
                    <a:pt x="67" y="198"/>
                  </a:lnTo>
                  <a:lnTo>
                    <a:pt x="69" y="198"/>
                  </a:lnTo>
                  <a:lnTo>
                    <a:pt x="69" y="196"/>
                  </a:lnTo>
                  <a:lnTo>
                    <a:pt x="71" y="194"/>
                  </a:lnTo>
                  <a:lnTo>
                    <a:pt x="73" y="192"/>
                  </a:lnTo>
                  <a:lnTo>
                    <a:pt x="75" y="190"/>
                  </a:lnTo>
                  <a:lnTo>
                    <a:pt x="77" y="188"/>
                  </a:lnTo>
                  <a:lnTo>
                    <a:pt x="83" y="180"/>
                  </a:lnTo>
                  <a:lnTo>
                    <a:pt x="84" y="179"/>
                  </a:lnTo>
                  <a:lnTo>
                    <a:pt x="86" y="177"/>
                  </a:lnTo>
                  <a:lnTo>
                    <a:pt x="88" y="175"/>
                  </a:lnTo>
                  <a:lnTo>
                    <a:pt x="88" y="173"/>
                  </a:lnTo>
                  <a:lnTo>
                    <a:pt x="90" y="173"/>
                  </a:lnTo>
                  <a:lnTo>
                    <a:pt x="90" y="171"/>
                  </a:lnTo>
                  <a:lnTo>
                    <a:pt x="92" y="171"/>
                  </a:lnTo>
                  <a:lnTo>
                    <a:pt x="94" y="167"/>
                  </a:lnTo>
                  <a:lnTo>
                    <a:pt x="94" y="165"/>
                  </a:lnTo>
                  <a:lnTo>
                    <a:pt x="96" y="165"/>
                  </a:lnTo>
                  <a:lnTo>
                    <a:pt x="96" y="163"/>
                  </a:lnTo>
                  <a:lnTo>
                    <a:pt x="98" y="163"/>
                  </a:lnTo>
                  <a:lnTo>
                    <a:pt x="104" y="156"/>
                  </a:lnTo>
                  <a:lnTo>
                    <a:pt x="106" y="154"/>
                  </a:lnTo>
                  <a:lnTo>
                    <a:pt x="106" y="152"/>
                  </a:lnTo>
                  <a:lnTo>
                    <a:pt x="108" y="152"/>
                  </a:lnTo>
                  <a:lnTo>
                    <a:pt x="109" y="148"/>
                  </a:lnTo>
                  <a:lnTo>
                    <a:pt x="111" y="146"/>
                  </a:lnTo>
                  <a:lnTo>
                    <a:pt x="113" y="146"/>
                  </a:lnTo>
                  <a:lnTo>
                    <a:pt x="113" y="144"/>
                  </a:lnTo>
                  <a:lnTo>
                    <a:pt x="115" y="144"/>
                  </a:lnTo>
                  <a:lnTo>
                    <a:pt x="115" y="142"/>
                  </a:lnTo>
                  <a:lnTo>
                    <a:pt x="117" y="140"/>
                  </a:lnTo>
                  <a:lnTo>
                    <a:pt x="123" y="132"/>
                  </a:lnTo>
                  <a:lnTo>
                    <a:pt x="125" y="131"/>
                  </a:lnTo>
                  <a:lnTo>
                    <a:pt x="127" y="129"/>
                  </a:lnTo>
                  <a:lnTo>
                    <a:pt x="131" y="125"/>
                  </a:lnTo>
                  <a:lnTo>
                    <a:pt x="131" y="123"/>
                  </a:lnTo>
                  <a:lnTo>
                    <a:pt x="136" y="117"/>
                  </a:lnTo>
                  <a:lnTo>
                    <a:pt x="140" y="111"/>
                  </a:lnTo>
                  <a:lnTo>
                    <a:pt x="144" y="108"/>
                  </a:lnTo>
                  <a:lnTo>
                    <a:pt x="148" y="102"/>
                  </a:lnTo>
                  <a:lnTo>
                    <a:pt x="150" y="102"/>
                  </a:lnTo>
                  <a:lnTo>
                    <a:pt x="152" y="100"/>
                  </a:lnTo>
                  <a:lnTo>
                    <a:pt x="152" y="98"/>
                  </a:lnTo>
                  <a:lnTo>
                    <a:pt x="154" y="96"/>
                  </a:lnTo>
                  <a:lnTo>
                    <a:pt x="154" y="94"/>
                  </a:lnTo>
                  <a:lnTo>
                    <a:pt x="161" y="88"/>
                  </a:lnTo>
                  <a:lnTo>
                    <a:pt x="161" y="86"/>
                  </a:lnTo>
                  <a:lnTo>
                    <a:pt x="167" y="81"/>
                  </a:lnTo>
                  <a:lnTo>
                    <a:pt x="167" y="79"/>
                  </a:lnTo>
                  <a:lnTo>
                    <a:pt x="171" y="75"/>
                  </a:lnTo>
                  <a:lnTo>
                    <a:pt x="173" y="73"/>
                  </a:lnTo>
                  <a:lnTo>
                    <a:pt x="175" y="71"/>
                  </a:lnTo>
                  <a:lnTo>
                    <a:pt x="177" y="69"/>
                  </a:lnTo>
                  <a:lnTo>
                    <a:pt x="179" y="65"/>
                  </a:lnTo>
                  <a:lnTo>
                    <a:pt x="182" y="63"/>
                  </a:lnTo>
                  <a:lnTo>
                    <a:pt x="182" y="61"/>
                  </a:lnTo>
                  <a:lnTo>
                    <a:pt x="184" y="60"/>
                  </a:lnTo>
                  <a:lnTo>
                    <a:pt x="186" y="58"/>
                  </a:lnTo>
                  <a:lnTo>
                    <a:pt x="188" y="56"/>
                  </a:lnTo>
                  <a:lnTo>
                    <a:pt x="190" y="54"/>
                  </a:lnTo>
                  <a:lnTo>
                    <a:pt x="192" y="50"/>
                  </a:lnTo>
                  <a:lnTo>
                    <a:pt x="196" y="46"/>
                  </a:lnTo>
                  <a:lnTo>
                    <a:pt x="198" y="44"/>
                  </a:lnTo>
                  <a:lnTo>
                    <a:pt x="200" y="42"/>
                  </a:lnTo>
                  <a:lnTo>
                    <a:pt x="200" y="40"/>
                  </a:lnTo>
                  <a:lnTo>
                    <a:pt x="202" y="38"/>
                  </a:lnTo>
                  <a:lnTo>
                    <a:pt x="205" y="35"/>
                  </a:lnTo>
                  <a:lnTo>
                    <a:pt x="207" y="33"/>
                  </a:lnTo>
                  <a:lnTo>
                    <a:pt x="211" y="27"/>
                  </a:lnTo>
                  <a:lnTo>
                    <a:pt x="215" y="23"/>
                  </a:lnTo>
                  <a:lnTo>
                    <a:pt x="217" y="21"/>
                  </a:lnTo>
                  <a:lnTo>
                    <a:pt x="219" y="19"/>
                  </a:lnTo>
                  <a:lnTo>
                    <a:pt x="223" y="13"/>
                  </a:lnTo>
                  <a:lnTo>
                    <a:pt x="225" y="12"/>
                  </a:lnTo>
                  <a:lnTo>
                    <a:pt x="225" y="10"/>
                  </a:lnTo>
                  <a:lnTo>
                    <a:pt x="228" y="8"/>
                  </a:lnTo>
                  <a:lnTo>
                    <a:pt x="232" y="2"/>
                  </a:lnTo>
                  <a:lnTo>
                    <a:pt x="234" y="2"/>
                  </a:lnTo>
                  <a:lnTo>
                    <a:pt x="236" y="2"/>
                  </a:lnTo>
                  <a:lnTo>
                    <a:pt x="236" y="0"/>
                  </a:lnTo>
                  <a:lnTo>
                    <a:pt x="238" y="0"/>
                  </a:lnTo>
                  <a:close/>
                  <a:moveTo>
                    <a:pt x="50" y="463"/>
                  </a:moveTo>
                  <a:lnTo>
                    <a:pt x="50" y="465"/>
                  </a:lnTo>
                  <a:lnTo>
                    <a:pt x="50" y="463"/>
                  </a:lnTo>
                  <a:lnTo>
                    <a:pt x="48" y="463"/>
                  </a:lnTo>
                  <a:lnTo>
                    <a:pt x="48" y="465"/>
                  </a:lnTo>
                  <a:lnTo>
                    <a:pt x="46" y="465"/>
                  </a:lnTo>
                  <a:lnTo>
                    <a:pt x="44" y="465"/>
                  </a:lnTo>
                  <a:lnTo>
                    <a:pt x="46" y="465"/>
                  </a:lnTo>
                  <a:lnTo>
                    <a:pt x="46" y="467"/>
                  </a:lnTo>
                  <a:lnTo>
                    <a:pt x="46" y="465"/>
                  </a:lnTo>
                  <a:lnTo>
                    <a:pt x="46" y="467"/>
                  </a:lnTo>
                  <a:lnTo>
                    <a:pt x="46" y="465"/>
                  </a:lnTo>
                  <a:lnTo>
                    <a:pt x="48" y="465"/>
                  </a:lnTo>
                  <a:lnTo>
                    <a:pt x="48" y="467"/>
                  </a:lnTo>
                  <a:lnTo>
                    <a:pt x="48" y="465"/>
                  </a:lnTo>
                  <a:lnTo>
                    <a:pt x="48" y="467"/>
                  </a:lnTo>
                  <a:lnTo>
                    <a:pt x="48" y="465"/>
                  </a:lnTo>
                  <a:lnTo>
                    <a:pt x="48" y="467"/>
                  </a:lnTo>
                  <a:lnTo>
                    <a:pt x="48" y="465"/>
                  </a:lnTo>
                  <a:lnTo>
                    <a:pt x="48" y="467"/>
                  </a:lnTo>
                  <a:lnTo>
                    <a:pt x="50" y="467"/>
                  </a:lnTo>
                  <a:lnTo>
                    <a:pt x="48" y="467"/>
                  </a:lnTo>
                  <a:lnTo>
                    <a:pt x="50" y="467"/>
                  </a:lnTo>
                  <a:lnTo>
                    <a:pt x="50" y="465"/>
                  </a:lnTo>
                  <a:lnTo>
                    <a:pt x="50" y="467"/>
                  </a:lnTo>
                  <a:lnTo>
                    <a:pt x="50" y="465"/>
                  </a:lnTo>
                  <a:lnTo>
                    <a:pt x="48" y="465"/>
                  </a:lnTo>
                  <a:lnTo>
                    <a:pt x="50" y="465"/>
                  </a:lnTo>
                  <a:lnTo>
                    <a:pt x="48" y="465"/>
                  </a:lnTo>
                  <a:lnTo>
                    <a:pt x="50" y="465"/>
                  </a:lnTo>
                  <a:lnTo>
                    <a:pt x="52" y="465"/>
                  </a:lnTo>
                  <a:lnTo>
                    <a:pt x="54" y="465"/>
                  </a:lnTo>
                  <a:lnTo>
                    <a:pt x="56" y="465"/>
                  </a:lnTo>
                  <a:lnTo>
                    <a:pt x="54" y="465"/>
                  </a:lnTo>
                  <a:lnTo>
                    <a:pt x="52" y="465"/>
                  </a:lnTo>
                  <a:lnTo>
                    <a:pt x="52" y="463"/>
                  </a:lnTo>
                  <a:lnTo>
                    <a:pt x="52" y="465"/>
                  </a:lnTo>
                  <a:lnTo>
                    <a:pt x="52" y="463"/>
                  </a:lnTo>
                  <a:lnTo>
                    <a:pt x="52" y="465"/>
                  </a:lnTo>
                  <a:lnTo>
                    <a:pt x="52" y="463"/>
                  </a:lnTo>
                  <a:lnTo>
                    <a:pt x="50" y="463"/>
                  </a:lnTo>
                  <a:close/>
                  <a:moveTo>
                    <a:pt x="576" y="649"/>
                  </a:moveTo>
                  <a:lnTo>
                    <a:pt x="578" y="649"/>
                  </a:lnTo>
                  <a:lnTo>
                    <a:pt x="578" y="651"/>
                  </a:lnTo>
                  <a:lnTo>
                    <a:pt x="578" y="653"/>
                  </a:lnTo>
                  <a:lnTo>
                    <a:pt x="578" y="655"/>
                  </a:lnTo>
                  <a:lnTo>
                    <a:pt x="580" y="655"/>
                  </a:lnTo>
                  <a:lnTo>
                    <a:pt x="582" y="655"/>
                  </a:lnTo>
                  <a:lnTo>
                    <a:pt x="582" y="657"/>
                  </a:lnTo>
                  <a:lnTo>
                    <a:pt x="582" y="659"/>
                  </a:lnTo>
                  <a:lnTo>
                    <a:pt x="582" y="660"/>
                  </a:lnTo>
                  <a:lnTo>
                    <a:pt x="582" y="662"/>
                  </a:lnTo>
                  <a:lnTo>
                    <a:pt x="584" y="662"/>
                  </a:lnTo>
                  <a:lnTo>
                    <a:pt x="584" y="664"/>
                  </a:lnTo>
                  <a:lnTo>
                    <a:pt x="586" y="664"/>
                  </a:lnTo>
                  <a:lnTo>
                    <a:pt x="586" y="662"/>
                  </a:lnTo>
                  <a:lnTo>
                    <a:pt x="586" y="660"/>
                  </a:lnTo>
                  <a:lnTo>
                    <a:pt x="584" y="660"/>
                  </a:lnTo>
                  <a:lnTo>
                    <a:pt x="586" y="660"/>
                  </a:lnTo>
                  <a:lnTo>
                    <a:pt x="586" y="659"/>
                  </a:lnTo>
                  <a:lnTo>
                    <a:pt x="586" y="657"/>
                  </a:lnTo>
                  <a:lnTo>
                    <a:pt x="586" y="655"/>
                  </a:lnTo>
                  <a:lnTo>
                    <a:pt x="588" y="655"/>
                  </a:lnTo>
                  <a:lnTo>
                    <a:pt x="588" y="653"/>
                  </a:lnTo>
                  <a:lnTo>
                    <a:pt x="590" y="653"/>
                  </a:lnTo>
                  <a:lnTo>
                    <a:pt x="590" y="655"/>
                  </a:lnTo>
                  <a:lnTo>
                    <a:pt x="590" y="657"/>
                  </a:lnTo>
                  <a:lnTo>
                    <a:pt x="590" y="659"/>
                  </a:lnTo>
                  <a:lnTo>
                    <a:pt x="588" y="659"/>
                  </a:lnTo>
                  <a:lnTo>
                    <a:pt x="588" y="660"/>
                  </a:lnTo>
                  <a:lnTo>
                    <a:pt x="590" y="660"/>
                  </a:lnTo>
                  <a:lnTo>
                    <a:pt x="590" y="659"/>
                  </a:lnTo>
                  <a:lnTo>
                    <a:pt x="591" y="659"/>
                  </a:lnTo>
                  <a:lnTo>
                    <a:pt x="593" y="659"/>
                  </a:lnTo>
                  <a:lnTo>
                    <a:pt x="593" y="660"/>
                  </a:lnTo>
                  <a:lnTo>
                    <a:pt x="593" y="662"/>
                  </a:lnTo>
                  <a:lnTo>
                    <a:pt x="591" y="664"/>
                  </a:lnTo>
                  <a:lnTo>
                    <a:pt x="591" y="666"/>
                  </a:lnTo>
                  <a:lnTo>
                    <a:pt x="591" y="668"/>
                  </a:lnTo>
                  <a:lnTo>
                    <a:pt x="590" y="668"/>
                  </a:lnTo>
                  <a:lnTo>
                    <a:pt x="590" y="670"/>
                  </a:lnTo>
                  <a:lnTo>
                    <a:pt x="590" y="672"/>
                  </a:lnTo>
                  <a:lnTo>
                    <a:pt x="588" y="672"/>
                  </a:lnTo>
                  <a:lnTo>
                    <a:pt x="588" y="674"/>
                  </a:lnTo>
                  <a:lnTo>
                    <a:pt x="588" y="676"/>
                  </a:lnTo>
                  <a:lnTo>
                    <a:pt x="586" y="676"/>
                  </a:lnTo>
                  <a:lnTo>
                    <a:pt x="586" y="678"/>
                  </a:lnTo>
                  <a:lnTo>
                    <a:pt x="584" y="678"/>
                  </a:lnTo>
                  <a:lnTo>
                    <a:pt x="582" y="678"/>
                  </a:lnTo>
                  <a:lnTo>
                    <a:pt x="582" y="676"/>
                  </a:lnTo>
                  <a:lnTo>
                    <a:pt x="582" y="678"/>
                  </a:lnTo>
                  <a:lnTo>
                    <a:pt x="582" y="676"/>
                  </a:lnTo>
                  <a:lnTo>
                    <a:pt x="580" y="676"/>
                  </a:lnTo>
                  <a:lnTo>
                    <a:pt x="580" y="678"/>
                  </a:lnTo>
                  <a:lnTo>
                    <a:pt x="578" y="678"/>
                  </a:lnTo>
                  <a:lnTo>
                    <a:pt x="578" y="676"/>
                  </a:lnTo>
                  <a:lnTo>
                    <a:pt x="578" y="678"/>
                  </a:lnTo>
                  <a:lnTo>
                    <a:pt x="578" y="676"/>
                  </a:lnTo>
                  <a:lnTo>
                    <a:pt x="578" y="674"/>
                  </a:lnTo>
                  <a:lnTo>
                    <a:pt x="580" y="674"/>
                  </a:lnTo>
                  <a:lnTo>
                    <a:pt x="582" y="674"/>
                  </a:lnTo>
                  <a:lnTo>
                    <a:pt x="582" y="672"/>
                  </a:lnTo>
                  <a:lnTo>
                    <a:pt x="582" y="674"/>
                  </a:lnTo>
                  <a:lnTo>
                    <a:pt x="582" y="672"/>
                  </a:lnTo>
                  <a:lnTo>
                    <a:pt x="584" y="672"/>
                  </a:lnTo>
                  <a:lnTo>
                    <a:pt x="584" y="670"/>
                  </a:lnTo>
                  <a:lnTo>
                    <a:pt x="586" y="670"/>
                  </a:lnTo>
                  <a:lnTo>
                    <a:pt x="586" y="668"/>
                  </a:lnTo>
                  <a:lnTo>
                    <a:pt x="588" y="668"/>
                  </a:lnTo>
                  <a:lnTo>
                    <a:pt x="588" y="666"/>
                  </a:lnTo>
                  <a:lnTo>
                    <a:pt x="586" y="666"/>
                  </a:lnTo>
                  <a:lnTo>
                    <a:pt x="584" y="666"/>
                  </a:lnTo>
                  <a:lnTo>
                    <a:pt x="584" y="668"/>
                  </a:lnTo>
                  <a:lnTo>
                    <a:pt x="584" y="666"/>
                  </a:lnTo>
                  <a:lnTo>
                    <a:pt x="584" y="668"/>
                  </a:lnTo>
                  <a:lnTo>
                    <a:pt x="582" y="668"/>
                  </a:lnTo>
                  <a:lnTo>
                    <a:pt x="584" y="668"/>
                  </a:lnTo>
                  <a:lnTo>
                    <a:pt x="582" y="668"/>
                  </a:lnTo>
                  <a:lnTo>
                    <a:pt x="582" y="670"/>
                  </a:lnTo>
                  <a:lnTo>
                    <a:pt x="580" y="670"/>
                  </a:lnTo>
                  <a:lnTo>
                    <a:pt x="580" y="672"/>
                  </a:lnTo>
                  <a:lnTo>
                    <a:pt x="580" y="674"/>
                  </a:lnTo>
                  <a:lnTo>
                    <a:pt x="580" y="672"/>
                  </a:lnTo>
                  <a:lnTo>
                    <a:pt x="578" y="672"/>
                  </a:lnTo>
                  <a:lnTo>
                    <a:pt x="578" y="674"/>
                  </a:lnTo>
                  <a:lnTo>
                    <a:pt x="576" y="674"/>
                  </a:lnTo>
                  <a:lnTo>
                    <a:pt x="576" y="676"/>
                  </a:lnTo>
                  <a:lnTo>
                    <a:pt x="578" y="676"/>
                  </a:lnTo>
                  <a:lnTo>
                    <a:pt x="576" y="676"/>
                  </a:lnTo>
                  <a:lnTo>
                    <a:pt x="578" y="676"/>
                  </a:lnTo>
                  <a:lnTo>
                    <a:pt x="576" y="676"/>
                  </a:lnTo>
                  <a:lnTo>
                    <a:pt x="578" y="676"/>
                  </a:lnTo>
                  <a:lnTo>
                    <a:pt x="576" y="676"/>
                  </a:lnTo>
                  <a:lnTo>
                    <a:pt x="576" y="678"/>
                  </a:lnTo>
                  <a:lnTo>
                    <a:pt x="574" y="678"/>
                  </a:lnTo>
                  <a:lnTo>
                    <a:pt x="574" y="676"/>
                  </a:lnTo>
                  <a:lnTo>
                    <a:pt x="574" y="678"/>
                  </a:lnTo>
                  <a:lnTo>
                    <a:pt x="574" y="676"/>
                  </a:lnTo>
                  <a:lnTo>
                    <a:pt x="574" y="678"/>
                  </a:lnTo>
                  <a:lnTo>
                    <a:pt x="574" y="676"/>
                  </a:lnTo>
                  <a:lnTo>
                    <a:pt x="572" y="676"/>
                  </a:lnTo>
                  <a:lnTo>
                    <a:pt x="572" y="674"/>
                  </a:lnTo>
                  <a:lnTo>
                    <a:pt x="572" y="676"/>
                  </a:lnTo>
                  <a:lnTo>
                    <a:pt x="570" y="676"/>
                  </a:lnTo>
                  <a:lnTo>
                    <a:pt x="570" y="674"/>
                  </a:lnTo>
                  <a:lnTo>
                    <a:pt x="568" y="674"/>
                  </a:lnTo>
                  <a:lnTo>
                    <a:pt x="566" y="674"/>
                  </a:lnTo>
                  <a:lnTo>
                    <a:pt x="566" y="672"/>
                  </a:lnTo>
                  <a:lnTo>
                    <a:pt x="565" y="672"/>
                  </a:lnTo>
                  <a:lnTo>
                    <a:pt x="563" y="672"/>
                  </a:lnTo>
                  <a:lnTo>
                    <a:pt x="563" y="670"/>
                  </a:lnTo>
                  <a:lnTo>
                    <a:pt x="561" y="670"/>
                  </a:lnTo>
                  <a:lnTo>
                    <a:pt x="559" y="670"/>
                  </a:lnTo>
                  <a:lnTo>
                    <a:pt x="557" y="670"/>
                  </a:lnTo>
                  <a:lnTo>
                    <a:pt x="555" y="670"/>
                  </a:lnTo>
                  <a:lnTo>
                    <a:pt x="555" y="668"/>
                  </a:lnTo>
                  <a:lnTo>
                    <a:pt x="555" y="670"/>
                  </a:lnTo>
                  <a:lnTo>
                    <a:pt x="555" y="668"/>
                  </a:lnTo>
                  <a:lnTo>
                    <a:pt x="553" y="670"/>
                  </a:lnTo>
                  <a:lnTo>
                    <a:pt x="553" y="668"/>
                  </a:lnTo>
                  <a:lnTo>
                    <a:pt x="551" y="668"/>
                  </a:lnTo>
                  <a:lnTo>
                    <a:pt x="549" y="668"/>
                  </a:lnTo>
                  <a:lnTo>
                    <a:pt x="547" y="668"/>
                  </a:lnTo>
                  <a:lnTo>
                    <a:pt x="545" y="668"/>
                  </a:lnTo>
                  <a:lnTo>
                    <a:pt x="545" y="666"/>
                  </a:lnTo>
                  <a:lnTo>
                    <a:pt x="545" y="668"/>
                  </a:lnTo>
                  <a:lnTo>
                    <a:pt x="545" y="666"/>
                  </a:lnTo>
                  <a:lnTo>
                    <a:pt x="543" y="666"/>
                  </a:lnTo>
                  <a:lnTo>
                    <a:pt x="543" y="668"/>
                  </a:lnTo>
                  <a:lnTo>
                    <a:pt x="543" y="666"/>
                  </a:lnTo>
                  <a:lnTo>
                    <a:pt x="542" y="666"/>
                  </a:lnTo>
                  <a:lnTo>
                    <a:pt x="543" y="666"/>
                  </a:lnTo>
                  <a:lnTo>
                    <a:pt x="542" y="666"/>
                  </a:lnTo>
                  <a:lnTo>
                    <a:pt x="542" y="668"/>
                  </a:lnTo>
                  <a:lnTo>
                    <a:pt x="542" y="666"/>
                  </a:lnTo>
                  <a:lnTo>
                    <a:pt x="542" y="668"/>
                  </a:lnTo>
                  <a:lnTo>
                    <a:pt x="542" y="666"/>
                  </a:lnTo>
                  <a:lnTo>
                    <a:pt x="540" y="666"/>
                  </a:lnTo>
                  <a:lnTo>
                    <a:pt x="538" y="666"/>
                  </a:lnTo>
                  <a:lnTo>
                    <a:pt x="538" y="668"/>
                  </a:lnTo>
                  <a:lnTo>
                    <a:pt x="536" y="668"/>
                  </a:lnTo>
                  <a:lnTo>
                    <a:pt x="536" y="666"/>
                  </a:lnTo>
                  <a:lnTo>
                    <a:pt x="536" y="668"/>
                  </a:lnTo>
                  <a:lnTo>
                    <a:pt x="536" y="666"/>
                  </a:lnTo>
                  <a:lnTo>
                    <a:pt x="536" y="668"/>
                  </a:lnTo>
                  <a:lnTo>
                    <a:pt x="536" y="666"/>
                  </a:lnTo>
                  <a:lnTo>
                    <a:pt x="536" y="668"/>
                  </a:lnTo>
                  <a:lnTo>
                    <a:pt x="534" y="668"/>
                  </a:lnTo>
                  <a:lnTo>
                    <a:pt x="534" y="666"/>
                  </a:lnTo>
                  <a:lnTo>
                    <a:pt x="532" y="666"/>
                  </a:lnTo>
                  <a:lnTo>
                    <a:pt x="534" y="666"/>
                  </a:lnTo>
                  <a:lnTo>
                    <a:pt x="534" y="664"/>
                  </a:lnTo>
                  <a:lnTo>
                    <a:pt x="532" y="664"/>
                  </a:lnTo>
                  <a:lnTo>
                    <a:pt x="532" y="666"/>
                  </a:lnTo>
                  <a:lnTo>
                    <a:pt x="530" y="666"/>
                  </a:lnTo>
                  <a:lnTo>
                    <a:pt x="530" y="664"/>
                  </a:lnTo>
                  <a:lnTo>
                    <a:pt x="530" y="666"/>
                  </a:lnTo>
                  <a:lnTo>
                    <a:pt x="530" y="664"/>
                  </a:lnTo>
                  <a:lnTo>
                    <a:pt x="528" y="664"/>
                  </a:lnTo>
                  <a:lnTo>
                    <a:pt x="528" y="666"/>
                  </a:lnTo>
                  <a:lnTo>
                    <a:pt x="528" y="664"/>
                  </a:lnTo>
                  <a:lnTo>
                    <a:pt x="528" y="666"/>
                  </a:lnTo>
                  <a:lnTo>
                    <a:pt x="528" y="664"/>
                  </a:lnTo>
                  <a:lnTo>
                    <a:pt x="526" y="664"/>
                  </a:lnTo>
                  <a:lnTo>
                    <a:pt x="524" y="664"/>
                  </a:lnTo>
                  <a:lnTo>
                    <a:pt x="522" y="664"/>
                  </a:lnTo>
                  <a:lnTo>
                    <a:pt x="520" y="664"/>
                  </a:lnTo>
                  <a:lnTo>
                    <a:pt x="520" y="662"/>
                  </a:lnTo>
                  <a:lnTo>
                    <a:pt x="520" y="660"/>
                  </a:lnTo>
                  <a:lnTo>
                    <a:pt x="520" y="659"/>
                  </a:lnTo>
                  <a:lnTo>
                    <a:pt x="522" y="659"/>
                  </a:lnTo>
                  <a:lnTo>
                    <a:pt x="524" y="659"/>
                  </a:lnTo>
                  <a:lnTo>
                    <a:pt x="524" y="660"/>
                  </a:lnTo>
                  <a:lnTo>
                    <a:pt x="526" y="660"/>
                  </a:lnTo>
                  <a:lnTo>
                    <a:pt x="526" y="659"/>
                  </a:lnTo>
                  <a:lnTo>
                    <a:pt x="528" y="659"/>
                  </a:lnTo>
                  <a:lnTo>
                    <a:pt x="530" y="659"/>
                  </a:lnTo>
                  <a:lnTo>
                    <a:pt x="530" y="660"/>
                  </a:lnTo>
                  <a:lnTo>
                    <a:pt x="530" y="659"/>
                  </a:lnTo>
                  <a:lnTo>
                    <a:pt x="532" y="659"/>
                  </a:lnTo>
                  <a:lnTo>
                    <a:pt x="532" y="657"/>
                  </a:lnTo>
                  <a:lnTo>
                    <a:pt x="534" y="657"/>
                  </a:lnTo>
                  <a:lnTo>
                    <a:pt x="536" y="657"/>
                  </a:lnTo>
                  <a:lnTo>
                    <a:pt x="536" y="655"/>
                  </a:lnTo>
                  <a:lnTo>
                    <a:pt x="538" y="655"/>
                  </a:lnTo>
                  <a:lnTo>
                    <a:pt x="538" y="657"/>
                  </a:lnTo>
                  <a:lnTo>
                    <a:pt x="538" y="659"/>
                  </a:lnTo>
                  <a:lnTo>
                    <a:pt x="538" y="660"/>
                  </a:lnTo>
                  <a:lnTo>
                    <a:pt x="540" y="660"/>
                  </a:lnTo>
                  <a:lnTo>
                    <a:pt x="542" y="662"/>
                  </a:lnTo>
                  <a:lnTo>
                    <a:pt x="542" y="664"/>
                  </a:lnTo>
                  <a:lnTo>
                    <a:pt x="543" y="664"/>
                  </a:lnTo>
                  <a:lnTo>
                    <a:pt x="543" y="662"/>
                  </a:lnTo>
                  <a:lnTo>
                    <a:pt x="545" y="662"/>
                  </a:lnTo>
                  <a:lnTo>
                    <a:pt x="545" y="664"/>
                  </a:lnTo>
                  <a:lnTo>
                    <a:pt x="547" y="664"/>
                  </a:lnTo>
                  <a:lnTo>
                    <a:pt x="547" y="662"/>
                  </a:lnTo>
                  <a:lnTo>
                    <a:pt x="549" y="662"/>
                  </a:lnTo>
                  <a:lnTo>
                    <a:pt x="549" y="664"/>
                  </a:lnTo>
                  <a:lnTo>
                    <a:pt x="551" y="664"/>
                  </a:lnTo>
                  <a:lnTo>
                    <a:pt x="551" y="662"/>
                  </a:lnTo>
                  <a:lnTo>
                    <a:pt x="551" y="664"/>
                  </a:lnTo>
                  <a:lnTo>
                    <a:pt x="551" y="666"/>
                  </a:lnTo>
                  <a:lnTo>
                    <a:pt x="553" y="664"/>
                  </a:lnTo>
                  <a:lnTo>
                    <a:pt x="553" y="662"/>
                  </a:lnTo>
                  <a:lnTo>
                    <a:pt x="553" y="660"/>
                  </a:lnTo>
                  <a:lnTo>
                    <a:pt x="551" y="660"/>
                  </a:lnTo>
                  <a:lnTo>
                    <a:pt x="551" y="662"/>
                  </a:lnTo>
                  <a:lnTo>
                    <a:pt x="551" y="660"/>
                  </a:lnTo>
                  <a:lnTo>
                    <a:pt x="549" y="660"/>
                  </a:lnTo>
                  <a:lnTo>
                    <a:pt x="547" y="660"/>
                  </a:lnTo>
                  <a:lnTo>
                    <a:pt x="549" y="659"/>
                  </a:lnTo>
                  <a:lnTo>
                    <a:pt x="551" y="659"/>
                  </a:lnTo>
                  <a:lnTo>
                    <a:pt x="551" y="657"/>
                  </a:lnTo>
                  <a:lnTo>
                    <a:pt x="551" y="655"/>
                  </a:lnTo>
                  <a:lnTo>
                    <a:pt x="553" y="655"/>
                  </a:lnTo>
                  <a:lnTo>
                    <a:pt x="553" y="657"/>
                  </a:lnTo>
                  <a:lnTo>
                    <a:pt x="555" y="657"/>
                  </a:lnTo>
                  <a:lnTo>
                    <a:pt x="555" y="655"/>
                  </a:lnTo>
                  <a:lnTo>
                    <a:pt x="555" y="653"/>
                  </a:lnTo>
                  <a:lnTo>
                    <a:pt x="555" y="655"/>
                  </a:lnTo>
                  <a:lnTo>
                    <a:pt x="555" y="653"/>
                  </a:lnTo>
                  <a:lnTo>
                    <a:pt x="555" y="655"/>
                  </a:lnTo>
                  <a:lnTo>
                    <a:pt x="555" y="653"/>
                  </a:lnTo>
                  <a:lnTo>
                    <a:pt x="557" y="653"/>
                  </a:lnTo>
                  <a:lnTo>
                    <a:pt x="559" y="653"/>
                  </a:lnTo>
                  <a:lnTo>
                    <a:pt x="559" y="651"/>
                  </a:lnTo>
                  <a:lnTo>
                    <a:pt x="561" y="651"/>
                  </a:lnTo>
                  <a:lnTo>
                    <a:pt x="561" y="653"/>
                  </a:lnTo>
                  <a:lnTo>
                    <a:pt x="561" y="655"/>
                  </a:lnTo>
                  <a:lnTo>
                    <a:pt x="563" y="655"/>
                  </a:lnTo>
                  <a:lnTo>
                    <a:pt x="563" y="657"/>
                  </a:lnTo>
                  <a:lnTo>
                    <a:pt x="563" y="655"/>
                  </a:lnTo>
                  <a:lnTo>
                    <a:pt x="563" y="653"/>
                  </a:lnTo>
                  <a:lnTo>
                    <a:pt x="565" y="653"/>
                  </a:lnTo>
                  <a:lnTo>
                    <a:pt x="565" y="655"/>
                  </a:lnTo>
                  <a:lnTo>
                    <a:pt x="565" y="653"/>
                  </a:lnTo>
                  <a:lnTo>
                    <a:pt x="565" y="655"/>
                  </a:lnTo>
                  <a:lnTo>
                    <a:pt x="565" y="653"/>
                  </a:lnTo>
                  <a:lnTo>
                    <a:pt x="565" y="655"/>
                  </a:lnTo>
                  <a:lnTo>
                    <a:pt x="565" y="653"/>
                  </a:lnTo>
                  <a:lnTo>
                    <a:pt x="565" y="655"/>
                  </a:lnTo>
                  <a:lnTo>
                    <a:pt x="565" y="657"/>
                  </a:lnTo>
                  <a:lnTo>
                    <a:pt x="566" y="657"/>
                  </a:lnTo>
                  <a:lnTo>
                    <a:pt x="566" y="659"/>
                  </a:lnTo>
                  <a:lnTo>
                    <a:pt x="568" y="659"/>
                  </a:lnTo>
                  <a:lnTo>
                    <a:pt x="568" y="660"/>
                  </a:lnTo>
                  <a:lnTo>
                    <a:pt x="568" y="659"/>
                  </a:lnTo>
                  <a:lnTo>
                    <a:pt x="568" y="657"/>
                  </a:lnTo>
                  <a:lnTo>
                    <a:pt x="568" y="655"/>
                  </a:lnTo>
                  <a:lnTo>
                    <a:pt x="568" y="657"/>
                  </a:lnTo>
                  <a:lnTo>
                    <a:pt x="568" y="655"/>
                  </a:lnTo>
                  <a:lnTo>
                    <a:pt x="570" y="655"/>
                  </a:lnTo>
                  <a:lnTo>
                    <a:pt x="570" y="653"/>
                  </a:lnTo>
                  <a:lnTo>
                    <a:pt x="572" y="653"/>
                  </a:lnTo>
                  <a:lnTo>
                    <a:pt x="572" y="651"/>
                  </a:lnTo>
                  <a:lnTo>
                    <a:pt x="570" y="651"/>
                  </a:lnTo>
                  <a:lnTo>
                    <a:pt x="572" y="651"/>
                  </a:lnTo>
                  <a:lnTo>
                    <a:pt x="574" y="651"/>
                  </a:lnTo>
                  <a:lnTo>
                    <a:pt x="574" y="649"/>
                  </a:lnTo>
                  <a:lnTo>
                    <a:pt x="576" y="649"/>
                  </a:lnTo>
                  <a:lnTo>
                    <a:pt x="574" y="649"/>
                  </a:lnTo>
                  <a:lnTo>
                    <a:pt x="576" y="649"/>
                  </a:lnTo>
                  <a:close/>
                  <a:moveTo>
                    <a:pt x="816" y="720"/>
                  </a:moveTo>
                  <a:lnTo>
                    <a:pt x="816" y="722"/>
                  </a:lnTo>
                  <a:lnTo>
                    <a:pt x="816" y="724"/>
                  </a:lnTo>
                  <a:lnTo>
                    <a:pt x="816" y="726"/>
                  </a:lnTo>
                  <a:lnTo>
                    <a:pt x="816" y="728"/>
                  </a:lnTo>
                  <a:lnTo>
                    <a:pt x="814" y="728"/>
                  </a:lnTo>
                  <a:lnTo>
                    <a:pt x="814" y="730"/>
                  </a:lnTo>
                  <a:lnTo>
                    <a:pt x="814" y="731"/>
                  </a:lnTo>
                  <a:lnTo>
                    <a:pt x="814" y="730"/>
                  </a:lnTo>
                  <a:lnTo>
                    <a:pt x="814" y="731"/>
                  </a:lnTo>
                  <a:lnTo>
                    <a:pt x="814" y="730"/>
                  </a:lnTo>
                  <a:lnTo>
                    <a:pt x="816" y="730"/>
                  </a:lnTo>
                  <a:lnTo>
                    <a:pt x="814" y="730"/>
                  </a:lnTo>
                  <a:lnTo>
                    <a:pt x="816" y="730"/>
                  </a:lnTo>
                  <a:lnTo>
                    <a:pt x="814" y="730"/>
                  </a:lnTo>
                  <a:lnTo>
                    <a:pt x="816" y="730"/>
                  </a:lnTo>
                  <a:lnTo>
                    <a:pt x="816" y="728"/>
                  </a:lnTo>
                  <a:lnTo>
                    <a:pt x="818" y="728"/>
                  </a:lnTo>
                  <a:lnTo>
                    <a:pt x="820" y="728"/>
                  </a:lnTo>
                  <a:lnTo>
                    <a:pt x="822" y="728"/>
                  </a:lnTo>
                  <a:lnTo>
                    <a:pt x="822" y="726"/>
                  </a:lnTo>
                  <a:lnTo>
                    <a:pt x="824" y="726"/>
                  </a:lnTo>
                  <a:lnTo>
                    <a:pt x="824" y="724"/>
                  </a:lnTo>
                  <a:lnTo>
                    <a:pt x="826" y="724"/>
                  </a:lnTo>
                  <a:lnTo>
                    <a:pt x="826" y="722"/>
                  </a:lnTo>
                  <a:lnTo>
                    <a:pt x="824" y="722"/>
                  </a:lnTo>
                  <a:lnTo>
                    <a:pt x="826" y="722"/>
                  </a:lnTo>
                  <a:lnTo>
                    <a:pt x="826" y="724"/>
                  </a:lnTo>
                  <a:lnTo>
                    <a:pt x="826" y="722"/>
                  </a:lnTo>
                  <a:lnTo>
                    <a:pt x="828" y="722"/>
                  </a:lnTo>
                  <a:lnTo>
                    <a:pt x="826" y="724"/>
                  </a:lnTo>
                  <a:lnTo>
                    <a:pt x="826" y="726"/>
                  </a:lnTo>
                  <a:lnTo>
                    <a:pt x="824" y="726"/>
                  </a:lnTo>
                  <a:lnTo>
                    <a:pt x="826" y="726"/>
                  </a:lnTo>
                  <a:lnTo>
                    <a:pt x="824" y="726"/>
                  </a:lnTo>
                  <a:lnTo>
                    <a:pt x="826" y="726"/>
                  </a:lnTo>
                  <a:lnTo>
                    <a:pt x="826" y="728"/>
                  </a:lnTo>
                  <a:lnTo>
                    <a:pt x="824" y="728"/>
                  </a:lnTo>
                  <a:lnTo>
                    <a:pt x="822" y="728"/>
                  </a:lnTo>
                  <a:lnTo>
                    <a:pt x="822" y="730"/>
                  </a:lnTo>
                  <a:lnTo>
                    <a:pt x="820" y="730"/>
                  </a:lnTo>
                  <a:lnTo>
                    <a:pt x="820" y="731"/>
                  </a:lnTo>
                  <a:lnTo>
                    <a:pt x="822" y="731"/>
                  </a:lnTo>
                  <a:lnTo>
                    <a:pt x="820" y="731"/>
                  </a:lnTo>
                  <a:lnTo>
                    <a:pt x="820" y="733"/>
                  </a:lnTo>
                  <a:lnTo>
                    <a:pt x="818" y="733"/>
                  </a:lnTo>
                  <a:lnTo>
                    <a:pt x="818" y="735"/>
                  </a:lnTo>
                  <a:lnTo>
                    <a:pt x="820" y="733"/>
                  </a:lnTo>
                  <a:lnTo>
                    <a:pt x="820" y="735"/>
                  </a:lnTo>
                  <a:lnTo>
                    <a:pt x="820" y="737"/>
                  </a:lnTo>
                  <a:lnTo>
                    <a:pt x="820" y="735"/>
                  </a:lnTo>
                  <a:lnTo>
                    <a:pt x="822" y="735"/>
                  </a:lnTo>
                  <a:lnTo>
                    <a:pt x="822" y="733"/>
                  </a:lnTo>
                  <a:lnTo>
                    <a:pt x="824" y="733"/>
                  </a:lnTo>
                  <a:lnTo>
                    <a:pt x="826" y="733"/>
                  </a:lnTo>
                  <a:lnTo>
                    <a:pt x="828" y="733"/>
                  </a:lnTo>
                  <a:lnTo>
                    <a:pt x="828" y="731"/>
                  </a:lnTo>
                  <a:lnTo>
                    <a:pt x="828" y="733"/>
                  </a:lnTo>
                  <a:lnTo>
                    <a:pt x="826" y="733"/>
                  </a:lnTo>
                  <a:lnTo>
                    <a:pt x="826" y="735"/>
                  </a:lnTo>
                  <a:lnTo>
                    <a:pt x="826" y="733"/>
                  </a:lnTo>
                  <a:lnTo>
                    <a:pt x="826" y="735"/>
                  </a:lnTo>
                  <a:lnTo>
                    <a:pt x="824" y="735"/>
                  </a:lnTo>
                  <a:lnTo>
                    <a:pt x="824" y="737"/>
                  </a:lnTo>
                  <a:lnTo>
                    <a:pt x="822" y="737"/>
                  </a:lnTo>
                  <a:lnTo>
                    <a:pt x="820" y="737"/>
                  </a:lnTo>
                  <a:lnTo>
                    <a:pt x="820" y="739"/>
                  </a:lnTo>
                  <a:lnTo>
                    <a:pt x="818" y="739"/>
                  </a:lnTo>
                  <a:lnTo>
                    <a:pt x="820" y="739"/>
                  </a:lnTo>
                  <a:lnTo>
                    <a:pt x="818" y="739"/>
                  </a:lnTo>
                  <a:lnTo>
                    <a:pt x="820" y="739"/>
                  </a:lnTo>
                  <a:lnTo>
                    <a:pt x="818" y="739"/>
                  </a:lnTo>
                  <a:lnTo>
                    <a:pt x="820" y="739"/>
                  </a:lnTo>
                  <a:lnTo>
                    <a:pt x="818" y="739"/>
                  </a:lnTo>
                  <a:lnTo>
                    <a:pt x="818" y="741"/>
                  </a:lnTo>
                  <a:lnTo>
                    <a:pt x="816" y="741"/>
                  </a:lnTo>
                  <a:lnTo>
                    <a:pt x="814" y="741"/>
                  </a:lnTo>
                  <a:lnTo>
                    <a:pt x="812" y="741"/>
                  </a:lnTo>
                  <a:lnTo>
                    <a:pt x="812" y="739"/>
                  </a:lnTo>
                  <a:lnTo>
                    <a:pt x="810" y="739"/>
                  </a:lnTo>
                  <a:lnTo>
                    <a:pt x="808" y="739"/>
                  </a:lnTo>
                  <a:lnTo>
                    <a:pt x="808" y="737"/>
                  </a:lnTo>
                  <a:lnTo>
                    <a:pt x="807" y="737"/>
                  </a:lnTo>
                  <a:lnTo>
                    <a:pt x="808" y="737"/>
                  </a:lnTo>
                  <a:lnTo>
                    <a:pt x="808" y="739"/>
                  </a:lnTo>
                  <a:lnTo>
                    <a:pt x="810" y="739"/>
                  </a:lnTo>
                  <a:lnTo>
                    <a:pt x="810" y="737"/>
                  </a:lnTo>
                  <a:lnTo>
                    <a:pt x="810" y="735"/>
                  </a:lnTo>
                  <a:lnTo>
                    <a:pt x="808" y="735"/>
                  </a:lnTo>
                  <a:lnTo>
                    <a:pt x="808" y="737"/>
                  </a:lnTo>
                  <a:lnTo>
                    <a:pt x="808" y="735"/>
                  </a:lnTo>
                  <a:lnTo>
                    <a:pt x="810" y="735"/>
                  </a:lnTo>
                  <a:lnTo>
                    <a:pt x="808" y="735"/>
                  </a:lnTo>
                  <a:lnTo>
                    <a:pt x="808" y="737"/>
                  </a:lnTo>
                  <a:lnTo>
                    <a:pt x="808" y="735"/>
                  </a:lnTo>
                  <a:lnTo>
                    <a:pt x="807" y="735"/>
                  </a:lnTo>
                  <a:lnTo>
                    <a:pt x="808" y="735"/>
                  </a:lnTo>
                  <a:lnTo>
                    <a:pt x="807" y="735"/>
                  </a:lnTo>
                  <a:lnTo>
                    <a:pt x="807" y="737"/>
                  </a:lnTo>
                  <a:lnTo>
                    <a:pt x="805" y="737"/>
                  </a:lnTo>
                  <a:lnTo>
                    <a:pt x="805" y="739"/>
                  </a:lnTo>
                  <a:lnTo>
                    <a:pt x="803" y="739"/>
                  </a:lnTo>
                  <a:lnTo>
                    <a:pt x="801" y="739"/>
                  </a:lnTo>
                  <a:lnTo>
                    <a:pt x="799" y="739"/>
                  </a:lnTo>
                  <a:lnTo>
                    <a:pt x="799" y="737"/>
                  </a:lnTo>
                  <a:lnTo>
                    <a:pt x="799" y="739"/>
                  </a:lnTo>
                  <a:lnTo>
                    <a:pt x="797" y="739"/>
                  </a:lnTo>
                  <a:lnTo>
                    <a:pt x="797" y="737"/>
                  </a:lnTo>
                  <a:lnTo>
                    <a:pt x="797" y="739"/>
                  </a:lnTo>
                  <a:lnTo>
                    <a:pt x="797" y="737"/>
                  </a:lnTo>
                  <a:lnTo>
                    <a:pt x="795" y="737"/>
                  </a:lnTo>
                  <a:lnTo>
                    <a:pt x="793" y="737"/>
                  </a:lnTo>
                  <a:lnTo>
                    <a:pt x="793" y="735"/>
                  </a:lnTo>
                  <a:lnTo>
                    <a:pt x="793" y="737"/>
                  </a:lnTo>
                  <a:lnTo>
                    <a:pt x="795" y="737"/>
                  </a:lnTo>
                  <a:lnTo>
                    <a:pt x="797" y="737"/>
                  </a:lnTo>
                  <a:lnTo>
                    <a:pt x="797" y="735"/>
                  </a:lnTo>
                  <a:lnTo>
                    <a:pt x="795" y="735"/>
                  </a:lnTo>
                  <a:lnTo>
                    <a:pt x="793" y="735"/>
                  </a:lnTo>
                  <a:lnTo>
                    <a:pt x="795" y="735"/>
                  </a:lnTo>
                  <a:lnTo>
                    <a:pt x="793" y="735"/>
                  </a:lnTo>
                  <a:lnTo>
                    <a:pt x="795" y="735"/>
                  </a:lnTo>
                  <a:lnTo>
                    <a:pt x="793" y="735"/>
                  </a:lnTo>
                  <a:lnTo>
                    <a:pt x="793" y="733"/>
                  </a:lnTo>
                  <a:lnTo>
                    <a:pt x="793" y="735"/>
                  </a:lnTo>
                  <a:lnTo>
                    <a:pt x="791" y="735"/>
                  </a:lnTo>
                  <a:lnTo>
                    <a:pt x="791" y="737"/>
                  </a:lnTo>
                  <a:lnTo>
                    <a:pt x="789" y="737"/>
                  </a:lnTo>
                  <a:lnTo>
                    <a:pt x="791" y="737"/>
                  </a:lnTo>
                  <a:lnTo>
                    <a:pt x="789" y="737"/>
                  </a:lnTo>
                  <a:lnTo>
                    <a:pt x="789" y="735"/>
                  </a:lnTo>
                  <a:lnTo>
                    <a:pt x="789" y="737"/>
                  </a:lnTo>
                  <a:lnTo>
                    <a:pt x="789" y="735"/>
                  </a:lnTo>
                  <a:lnTo>
                    <a:pt x="791" y="735"/>
                  </a:lnTo>
                  <a:lnTo>
                    <a:pt x="791" y="733"/>
                  </a:lnTo>
                  <a:lnTo>
                    <a:pt x="793" y="733"/>
                  </a:lnTo>
                  <a:lnTo>
                    <a:pt x="795" y="733"/>
                  </a:lnTo>
                  <a:lnTo>
                    <a:pt x="795" y="731"/>
                  </a:lnTo>
                  <a:lnTo>
                    <a:pt x="797" y="731"/>
                  </a:lnTo>
                  <a:lnTo>
                    <a:pt x="797" y="730"/>
                  </a:lnTo>
                  <a:lnTo>
                    <a:pt x="797" y="728"/>
                  </a:lnTo>
                  <a:lnTo>
                    <a:pt x="797" y="730"/>
                  </a:lnTo>
                  <a:lnTo>
                    <a:pt x="797" y="728"/>
                  </a:lnTo>
                  <a:lnTo>
                    <a:pt x="799" y="728"/>
                  </a:lnTo>
                  <a:lnTo>
                    <a:pt x="801" y="728"/>
                  </a:lnTo>
                  <a:lnTo>
                    <a:pt x="801" y="726"/>
                  </a:lnTo>
                  <a:lnTo>
                    <a:pt x="801" y="728"/>
                  </a:lnTo>
                  <a:lnTo>
                    <a:pt x="801" y="726"/>
                  </a:lnTo>
                  <a:lnTo>
                    <a:pt x="803" y="726"/>
                  </a:lnTo>
                  <a:lnTo>
                    <a:pt x="805" y="726"/>
                  </a:lnTo>
                  <a:lnTo>
                    <a:pt x="805" y="724"/>
                  </a:lnTo>
                  <a:lnTo>
                    <a:pt x="805" y="726"/>
                  </a:lnTo>
                  <a:lnTo>
                    <a:pt x="805" y="724"/>
                  </a:lnTo>
                  <a:lnTo>
                    <a:pt x="807" y="724"/>
                  </a:lnTo>
                  <a:lnTo>
                    <a:pt x="805" y="724"/>
                  </a:lnTo>
                  <a:lnTo>
                    <a:pt x="805" y="726"/>
                  </a:lnTo>
                  <a:lnTo>
                    <a:pt x="805" y="728"/>
                  </a:lnTo>
                  <a:lnTo>
                    <a:pt x="803" y="728"/>
                  </a:lnTo>
                  <a:lnTo>
                    <a:pt x="805" y="728"/>
                  </a:lnTo>
                  <a:lnTo>
                    <a:pt x="803" y="728"/>
                  </a:lnTo>
                  <a:lnTo>
                    <a:pt x="801" y="728"/>
                  </a:lnTo>
                  <a:lnTo>
                    <a:pt x="803" y="728"/>
                  </a:lnTo>
                  <a:lnTo>
                    <a:pt x="805" y="728"/>
                  </a:lnTo>
                  <a:lnTo>
                    <a:pt x="805" y="726"/>
                  </a:lnTo>
                  <a:lnTo>
                    <a:pt x="805" y="728"/>
                  </a:lnTo>
                  <a:lnTo>
                    <a:pt x="807" y="728"/>
                  </a:lnTo>
                  <a:lnTo>
                    <a:pt x="805" y="728"/>
                  </a:lnTo>
                  <a:lnTo>
                    <a:pt x="807" y="728"/>
                  </a:lnTo>
                  <a:lnTo>
                    <a:pt x="807" y="730"/>
                  </a:lnTo>
                  <a:lnTo>
                    <a:pt x="807" y="728"/>
                  </a:lnTo>
                  <a:lnTo>
                    <a:pt x="808" y="728"/>
                  </a:lnTo>
                  <a:lnTo>
                    <a:pt x="808" y="726"/>
                  </a:lnTo>
                  <a:lnTo>
                    <a:pt x="808" y="728"/>
                  </a:lnTo>
                  <a:lnTo>
                    <a:pt x="808" y="726"/>
                  </a:lnTo>
                  <a:lnTo>
                    <a:pt x="808" y="728"/>
                  </a:lnTo>
                  <a:lnTo>
                    <a:pt x="808" y="726"/>
                  </a:lnTo>
                  <a:lnTo>
                    <a:pt x="808" y="728"/>
                  </a:lnTo>
                  <a:lnTo>
                    <a:pt x="808" y="726"/>
                  </a:lnTo>
                  <a:lnTo>
                    <a:pt x="808" y="728"/>
                  </a:lnTo>
                  <a:lnTo>
                    <a:pt x="807" y="728"/>
                  </a:lnTo>
                  <a:lnTo>
                    <a:pt x="807" y="726"/>
                  </a:lnTo>
                  <a:lnTo>
                    <a:pt x="808" y="726"/>
                  </a:lnTo>
                  <a:lnTo>
                    <a:pt x="808" y="724"/>
                  </a:lnTo>
                  <a:lnTo>
                    <a:pt x="810" y="724"/>
                  </a:lnTo>
                  <a:lnTo>
                    <a:pt x="810" y="726"/>
                  </a:lnTo>
                  <a:lnTo>
                    <a:pt x="810" y="724"/>
                  </a:lnTo>
                  <a:lnTo>
                    <a:pt x="810" y="722"/>
                  </a:lnTo>
                  <a:lnTo>
                    <a:pt x="812" y="722"/>
                  </a:lnTo>
                  <a:lnTo>
                    <a:pt x="814" y="722"/>
                  </a:lnTo>
                  <a:lnTo>
                    <a:pt x="814" y="720"/>
                  </a:lnTo>
                  <a:lnTo>
                    <a:pt x="816" y="720"/>
                  </a:lnTo>
                  <a:close/>
                  <a:moveTo>
                    <a:pt x="484" y="641"/>
                  </a:moveTo>
                  <a:lnTo>
                    <a:pt x="486" y="641"/>
                  </a:lnTo>
                  <a:lnTo>
                    <a:pt x="484" y="641"/>
                  </a:lnTo>
                  <a:lnTo>
                    <a:pt x="484" y="643"/>
                  </a:lnTo>
                  <a:lnTo>
                    <a:pt x="484" y="641"/>
                  </a:lnTo>
                  <a:lnTo>
                    <a:pt x="484" y="643"/>
                  </a:lnTo>
                  <a:lnTo>
                    <a:pt x="484" y="641"/>
                  </a:lnTo>
                  <a:lnTo>
                    <a:pt x="484" y="643"/>
                  </a:lnTo>
                  <a:lnTo>
                    <a:pt x="486" y="643"/>
                  </a:lnTo>
                  <a:lnTo>
                    <a:pt x="484" y="643"/>
                  </a:lnTo>
                  <a:lnTo>
                    <a:pt x="486" y="643"/>
                  </a:lnTo>
                  <a:lnTo>
                    <a:pt x="486" y="641"/>
                  </a:lnTo>
                  <a:lnTo>
                    <a:pt x="486" y="643"/>
                  </a:lnTo>
                  <a:lnTo>
                    <a:pt x="488" y="643"/>
                  </a:lnTo>
                  <a:lnTo>
                    <a:pt x="490" y="643"/>
                  </a:lnTo>
                  <a:lnTo>
                    <a:pt x="490" y="645"/>
                  </a:lnTo>
                  <a:lnTo>
                    <a:pt x="492" y="645"/>
                  </a:lnTo>
                  <a:lnTo>
                    <a:pt x="494" y="645"/>
                  </a:lnTo>
                  <a:lnTo>
                    <a:pt x="494" y="647"/>
                  </a:lnTo>
                  <a:lnTo>
                    <a:pt x="492" y="647"/>
                  </a:lnTo>
                  <a:lnTo>
                    <a:pt x="494" y="647"/>
                  </a:lnTo>
                  <a:lnTo>
                    <a:pt x="494" y="649"/>
                  </a:lnTo>
                  <a:lnTo>
                    <a:pt x="492" y="649"/>
                  </a:lnTo>
                  <a:lnTo>
                    <a:pt x="492" y="651"/>
                  </a:lnTo>
                  <a:lnTo>
                    <a:pt x="490" y="651"/>
                  </a:lnTo>
                  <a:lnTo>
                    <a:pt x="488" y="651"/>
                  </a:lnTo>
                  <a:lnTo>
                    <a:pt x="490" y="651"/>
                  </a:lnTo>
                  <a:lnTo>
                    <a:pt x="490" y="653"/>
                  </a:lnTo>
                  <a:lnTo>
                    <a:pt x="490" y="655"/>
                  </a:lnTo>
                  <a:lnTo>
                    <a:pt x="490" y="653"/>
                  </a:lnTo>
                  <a:lnTo>
                    <a:pt x="490" y="655"/>
                  </a:lnTo>
                  <a:lnTo>
                    <a:pt x="488" y="655"/>
                  </a:lnTo>
                  <a:lnTo>
                    <a:pt x="488" y="657"/>
                  </a:lnTo>
                  <a:lnTo>
                    <a:pt x="486" y="657"/>
                  </a:lnTo>
                  <a:lnTo>
                    <a:pt x="486" y="655"/>
                  </a:lnTo>
                  <a:lnTo>
                    <a:pt x="486" y="653"/>
                  </a:lnTo>
                  <a:lnTo>
                    <a:pt x="484" y="653"/>
                  </a:lnTo>
                  <a:lnTo>
                    <a:pt x="486" y="653"/>
                  </a:lnTo>
                  <a:lnTo>
                    <a:pt x="484" y="653"/>
                  </a:lnTo>
                  <a:lnTo>
                    <a:pt x="484" y="651"/>
                  </a:lnTo>
                  <a:lnTo>
                    <a:pt x="482" y="651"/>
                  </a:lnTo>
                  <a:lnTo>
                    <a:pt x="482" y="649"/>
                  </a:lnTo>
                  <a:lnTo>
                    <a:pt x="480" y="649"/>
                  </a:lnTo>
                  <a:lnTo>
                    <a:pt x="480" y="647"/>
                  </a:lnTo>
                  <a:lnTo>
                    <a:pt x="478" y="647"/>
                  </a:lnTo>
                  <a:lnTo>
                    <a:pt x="478" y="645"/>
                  </a:lnTo>
                  <a:lnTo>
                    <a:pt x="478" y="643"/>
                  </a:lnTo>
                  <a:lnTo>
                    <a:pt x="478" y="641"/>
                  </a:lnTo>
                  <a:lnTo>
                    <a:pt x="480" y="641"/>
                  </a:lnTo>
                  <a:lnTo>
                    <a:pt x="478" y="641"/>
                  </a:lnTo>
                  <a:lnTo>
                    <a:pt x="480" y="641"/>
                  </a:lnTo>
                  <a:lnTo>
                    <a:pt x="480" y="643"/>
                  </a:lnTo>
                  <a:lnTo>
                    <a:pt x="482" y="643"/>
                  </a:lnTo>
                  <a:lnTo>
                    <a:pt x="482" y="641"/>
                  </a:lnTo>
                  <a:lnTo>
                    <a:pt x="484" y="641"/>
                  </a:lnTo>
                  <a:close/>
                  <a:moveTo>
                    <a:pt x="19" y="449"/>
                  </a:moveTo>
                  <a:lnTo>
                    <a:pt x="21" y="449"/>
                  </a:lnTo>
                  <a:lnTo>
                    <a:pt x="23" y="449"/>
                  </a:lnTo>
                  <a:lnTo>
                    <a:pt x="25" y="449"/>
                  </a:lnTo>
                  <a:lnTo>
                    <a:pt x="23" y="449"/>
                  </a:lnTo>
                  <a:lnTo>
                    <a:pt x="25" y="449"/>
                  </a:lnTo>
                  <a:lnTo>
                    <a:pt x="23" y="449"/>
                  </a:lnTo>
                  <a:lnTo>
                    <a:pt x="25" y="449"/>
                  </a:lnTo>
                  <a:lnTo>
                    <a:pt x="23" y="449"/>
                  </a:lnTo>
                  <a:lnTo>
                    <a:pt x="25" y="449"/>
                  </a:lnTo>
                  <a:lnTo>
                    <a:pt x="23" y="449"/>
                  </a:lnTo>
                  <a:lnTo>
                    <a:pt x="25" y="449"/>
                  </a:lnTo>
                  <a:lnTo>
                    <a:pt x="23" y="449"/>
                  </a:lnTo>
                  <a:lnTo>
                    <a:pt x="23" y="451"/>
                  </a:lnTo>
                  <a:lnTo>
                    <a:pt x="23" y="453"/>
                  </a:lnTo>
                  <a:lnTo>
                    <a:pt x="21" y="453"/>
                  </a:lnTo>
                  <a:lnTo>
                    <a:pt x="23" y="453"/>
                  </a:lnTo>
                  <a:lnTo>
                    <a:pt x="23" y="455"/>
                  </a:lnTo>
                  <a:lnTo>
                    <a:pt x="21" y="455"/>
                  </a:lnTo>
                  <a:lnTo>
                    <a:pt x="21" y="453"/>
                  </a:lnTo>
                  <a:lnTo>
                    <a:pt x="21" y="455"/>
                  </a:lnTo>
                  <a:lnTo>
                    <a:pt x="19" y="455"/>
                  </a:lnTo>
                  <a:lnTo>
                    <a:pt x="17" y="457"/>
                  </a:lnTo>
                  <a:lnTo>
                    <a:pt x="17" y="455"/>
                  </a:lnTo>
                  <a:lnTo>
                    <a:pt x="17" y="457"/>
                  </a:lnTo>
                  <a:lnTo>
                    <a:pt x="15" y="457"/>
                  </a:lnTo>
                  <a:lnTo>
                    <a:pt x="15" y="459"/>
                  </a:lnTo>
                  <a:lnTo>
                    <a:pt x="15" y="457"/>
                  </a:lnTo>
                  <a:lnTo>
                    <a:pt x="13" y="457"/>
                  </a:lnTo>
                  <a:lnTo>
                    <a:pt x="12" y="457"/>
                  </a:lnTo>
                  <a:lnTo>
                    <a:pt x="13" y="457"/>
                  </a:lnTo>
                  <a:lnTo>
                    <a:pt x="13" y="459"/>
                  </a:lnTo>
                  <a:lnTo>
                    <a:pt x="13" y="457"/>
                  </a:lnTo>
                  <a:lnTo>
                    <a:pt x="15" y="457"/>
                  </a:lnTo>
                  <a:lnTo>
                    <a:pt x="15" y="459"/>
                  </a:lnTo>
                  <a:lnTo>
                    <a:pt x="15" y="457"/>
                  </a:lnTo>
                  <a:lnTo>
                    <a:pt x="13" y="457"/>
                  </a:lnTo>
                  <a:lnTo>
                    <a:pt x="13" y="459"/>
                  </a:lnTo>
                  <a:lnTo>
                    <a:pt x="13" y="457"/>
                  </a:lnTo>
                  <a:lnTo>
                    <a:pt x="13" y="459"/>
                  </a:lnTo>
                  <a:lnTo>
                    <a:pt x="13" y="457"/>
                  </a:lnTo>
                  <a:lnTo>
                    <a:pt x="13" y="459"/>
                  </a:lnTo>
                  <a:lnTo>
                    <a:pt x="15" y="459"/>
                  </a:lnTo>
                  <a:lnTo>
                    <a:pt x="13" y="459"/>
                  </a:lnTo>
                  <a:lnTo>
                    <a:pt x="15" y="459"/>
                  </a:lnTo>
                  <a:lnTo>
                    <a:pt x="13" y="459"/>
                  </a:lnTo>
                  <a:lnTo>
                    <a:pt x="15" y="459"/>
                  </a:lnTo>
                  <a:lnTo>
                    <a:pt x="13" y="459"/>
                  </a:lnTo>
                  <a:lnTo>
                    <a:pt x="13" y="461"/>
                  </a:lnTo>
                  <a:lnTo>
                    <a:pt x="12" y="461"/>
                  </a:lnTo>
                  <a:lnTo>
                    <a:pt x="13" y="461"/>
                  </a:lnTo>
                  <a:lnTo>
                    <a:pt x="12" y="461"/>
                  </a:lnTo>
                  <a:lnTo>
                    <a:pt x="13" y="461"/>
                  </a:lnTo>
                  <a:lnTo>
                    <a:pt x="13" y="459"/>
                  </a:lnTo>
                  <a:lnTo>
                    <a:pt x="12" y="459"/>
                  </a:lnTo>
                  <a:lnTo>
                    <a:pt x="13" y="459"/>
                  </a:lnTo>
                  <a:lnTo>
                    <a:pt x="12" y="461"/>
                  </a:lnTo>
                  <a:lnTo>
                    <a:pt x="12" y="459"/>
                  </a:lnTo>
                  <a:lnTo>
                    <a:pt x="12" y="461"/>
                  </a:lnTo>
                  <a:lnTo>
                    <a:pt x="10" y="461"/>
                  </a:lnTo>
                  <a:lnTo>
                    <a:pt x="10" y="463"/>
                  </a:lnTo>
                  <a:lnTo>
                    <a:pt x="12" y="463"/>
                  </a:lnTo>
                  <a:lnTo>
                    <a:pt x="10" y="463"/>
                  </a:lnTo>
                  <a:lnTo>
                    <a:pt x="12" y="463"/>
                  </a:lnTo>
                  <a:lnTo>
                    <a:pt x="10" y="463"/>
                  </a:lnTo>
                  <a:lnTo>
                    <a:pt x="12" y="463"/>
                  </a:lnTo>
                  <a:lnTo>
                    <a:pt x="10" y="463"/>
                  </a:lnTo>
                  <a:lnTo>
                    <a:pt x="12" y="463"/>
                  </a:lnTo>
                  <a:lnTo>
                    <a:pt x="12" y="465"/>
                  </a:lnTo>
                  <a:lnTo>
                    <a:pt x="10" y="465"/>
                  </a:lnTo>
                  <a:lnTo>
                    <a:pt x="12" y="465"/>
                  </a:lnTo>
                  <a:lnTo>
                    <a:pt x="10" y="465"/>
                  </a:lnTo>
                  <a:lnTo>
                    <a:pt x="8" y="465"/>
                  </a:lnTo>
                  <a:lnTo>
                    <a:pt x="10" y="465"/>
                  </a:lnTo>
                  <a:lnTo>
                    <a:pt x="8" y="465"/>
                  </a:lnTo>
                  <a:lnTo>
                    <a:pt x="8" y="467"/>
                  </a:lnTo>
                  <a:lnTo>
                    <a:pt x="6" y="467"/>
                  </a:lnTo>
                  <a:lnTo>
                    <a:pt x="6" y="465"/>
                  </a:lnTo>
                  <a:lnTo>
                    <a:pt x="4" y="465"/>
                  </a:lnTo>
                  <a:lnTo>
                    <a:pt x="4" y="467"/>
                  </a:lnTo>
                  <a:lnTo>
                    <a:pt x="2" y="467"/>
                  </a:lnTo>
                  <a:lnTo>
                    <a:pt x="2" y="465"/>
                  </a:lnTo>
                  <a:lnTo>
                    <a:pt x="0" y="465"/>
                  </a:lnTo>
                  <a:lnTo>
                    <a:pt x="2" y="465"/>
                  </a:lnTo>
                  <a:lnTo>
                    <a:pt x="2" y="463"/>
                  </a:lnTo>
                  <a:lnTo>
                    <a:pt x="2" y="461"/>
                  </a:lnTo>
                  <a:lnTo>
                    <a:pt x="4" y="461"/>
                  </a:lnTo>
                  <a:lnTo>
                    <a:pt x="4" y="459"/>
                  </a:lnTo>
                  <a:lnTo>
                    <a:pt x="4" y="461"/>
                  </a:lnTo>
                  <a:lnTo>
                    <a:pt x="6" y="461"/>
                  </a:lnTo>
                  <a:lnTo>
                    <a:pt x="6" y="459"/>
                  </a:lnTo>
                  <a:lnTo>
                    <a:pt x="8" y="459"/>
                  </a:lnTo>
                  <a:lnTo>
                    <a:pt x="10" y="459"/>
                  </a:lnTo>
                  <a:lnTo>
                    <a:pt x="8" y="459"/>
                  </a:lnTo>
                  <a:lnTo>
                    <a:pt x="10" y="459"/>
                  </a:lnTo>
                  <a:lnTo>
                    <a:pt x="10" y="457"/>
                  </a:lnTo>
                  <a:lnTo>
                    <a:pt x="10" y="455"/>
                  </a:lnTo>
                  <a:lnTo>
                    <a:pt x="10" y="457"/>
                  </a:lnTo>
                  <a:lnTo>
                    <a:pt x="10" y="455"/>
                  </a:lnTo>
                  <a:lnTo>
                    <a:pt x="12" y="455"/>
                  </a:lnTo>
                  <a:lnTo>
                    <a:pt x="12" y="457"/>
                  </a:lnTo>
                  <a:lnTo>
                    <a:pt x="10" y="457"/>
                  </a:lnTo>
                  <a:lnTo>
                    <a:pt x="12" y="457"/>
                  </a:lnTo>
                  <a:lnTo>
                    <a:pt x="12" y="455"/>
                  </a:lnTo>
                  <a:lnTo>
                    <a:pt x="12" y="457"/>
                  </a:lnTo>
                  <a:lnTo>
                    <a:pt x="12" y="455"/>
                  </a:lnTo>
                  <a:lnTo>
                    <a:pt x="13" y="455"/>
                  </a:lnTo>
                  <a:lnTo>
                    <a:pt x="13" y="457"/>
                  </a:lnTo>
                  <a:lnTo>
                    <a:pt x="13" y="455"/>
                  </a:lnTo>
                  <a:lnTo>
                    <a:pt x="15" y="455"/>
                  </a:lnTo>
                  <a:lnTo>
                    <a:pt x="13" y="455"/>
                  </a:lnTo>
                  <a:lnTo>
                    <a:pt x="12" y="455"/>
                  </a:lnTo>
                  <a:lnTo>
                    <a:pt x="13" y="455"/>
                  </a:lnTo>
                  <a:lnTo>
                    <a:pt x="13" y="453"/>
                  </a:lnTo>
                  <a:lnTo>
                    <a:pt x="15" y="453"/>
                  </a:lnTo>
                  <a:lnTo>
                    <a:pt x="15" y="451"/>
                  </a:lnTo>
                  <a:lnTo>
                    <a:pt x="15" y="453"/>
                  </a:lnTo>
                  <a:lnTo>
                    <a:pt x="17" y="453"/>
                  </a:lnTo>
                  <a:lnTo>
                    <a:pt x="15" y="453"/>
                  </a:lnTo>
                  <a:lnTo>
                    <a:pt x="17" y="453"/>
                  </a:lnTo>
                  <a:lnTo>
                    <a:pt x="17" y="451"/>
                  </a:lnTo>
                  <a:lnTo>
                    <a:pt x="15" y="451"/>
                  </a:lnTo>
                  <a:lnTo>
                    <a:pt x="17" y="451"/>
                  </a:lnTo>
                  <a:lnTo>
                    <a:pt x="17" y="453"/>
                  </a:lnTo>
                  <a:lnTo>
                    <a:pt x="17" y="451"/>
                  </a:lnTo>
                  <a:lnTo>
                    <a:pt x="17" y="453"/>
                  </a:lnTo>
                  <a:lnTo>
                    <a:pt x="19" y="453"/>
                  </a:lnTo>
                  <a:lnTo>
                    <a:pt x="17" y="453"/>
                  </a:lnTo>
                  <a:lnTo>
                    <a:pt x="19" y="453"/>
                  </a:lnTo>
                  <a:lnTo>
                    <a:pt x="17" y="453"/>
                  </a:lnTo>
                  <a:lnTo>
                    <a:pt x="17" y="451"/>
                  </a:lnTo>
                  <a:lnTo>
                    <a:pt x="19" y="451"/>
                  </a:lnTo>
                  <a:lnTo>
                    <a:pt x="17" y="451"/>
                  </a:lnTo>
                  <a:lnTo>
                    <a:pt x="19" y="451"/>
                  </a:lnTo>
                  <a:lnTo>
                    <a:pt x="17" y="451"/>
                  </a:lnTo>
                  <a:lnTo>
                    <a:pt x="19" y="451"/>
                  </a:lnTo>
                  <a:lnTo>
                    <a:pt x="17" y="451"/>
                  </a:lnTo>
                  <a:lnTo>
                    <a:pt x="17" y="449"/>
                  </a:lnTo>
                  <a:lnTo>
                    <a:pt x="19" y="449"/>
                  </a:lnTo>
                  <a:lnTo>
                    <a:pt x="19" y="451"/>
                  </a:lnTo>
                  <a:lnTo>
                    <a:pt x="19" y="449"/>
                  </a:lnTo>
                  <a:lnTo>
                    <a:pt x="19" y="451"/>
                  </a:lnTo>
                  <a:lnTo>
                    <a:pt x="19" y="449"/>
                  </a:lnTo>
                  <a:lnTo>
                    <a:pt x="17" y="449"/>
                  </a:lnTo>
                  <a:lnTo>
                    <a:pt x="19" y="449"/>
                  </a:lnTo>
                  <a:close/>
                  <a:moveTo>
                    <a:pt x="301" y="495"/>
                  </a:moveTo>
                  <a:lnTo>
                    <a:pt x="303" y="495"/>
                  </a:lnTo>
                  <a:lnTo>
                    <a:pt x="305" y="495"/>
                  </a:lnTo>
                  <a:lnTo>
                    <a:pt x="305" y="497"/>
                  </a:lnTo>
                  <a:lnTo>
                    <a:pt x="307" y="497"/>
                  </a:lnTo>
                  <a:lnTo>
                    <a:pt x="307" y="499"/>
                  </a:lnTo>
                  <a:lnTo>
                    <a:pt x="307" y="501"/>
                  </a:lnTo>
                  <a:lnTo>
                    <a:pt x="305" y="501"/>
                  </a:lnTo>
                  <a:lnTo>
                    <a:pt x="305" y="499"/>
                  </a:lnTo>
                  <a:lnTo>
                    <a:pt x="305" y="501"/>
                  </a:lnTo>
                  <a:lnTo>
                    <a:pt x="305" y="503"/>
                  </a:lnTo>
                  <a:lnTo>
                    <a:pt x="303" y="503"/>
                  </a:lnTo>
                  <a:lnTo>
                    <a:pt x="305" y="503"/>
                  </a:lnTo>
                  <a:lnTo>
                    <a:pt x="303" y="503"/>
                  </a:lnTo>
                  <a:lnTo>
                    <a:pt x="301" y="503"/>
                  </a:lnTo>
                  <a:lnTo>
                    <a:pt x="301" y="501"/>
                  </a:lnTo>
                  <a:lnTo>
                    <a:pt x="301" y="503"/>
                  </a:lnTo>
                  <a:lnTo>
                    <a:pt x="301" y="501"/>
                  </a:lnTo>
                  <a:lnTo>
                    <a:pt x="301" y="503"/>
                  </a:lnTo>
                  <a:lnTo>
                    <a:pt x="300" y="503"/>
                  </a:lnTo>
                  <a:lnTo>
                    <a:pt x="298" y="503"/>
                  </a:lnTo>
                  <a:lnTo>
                    <a:pt x="298" y="505"/>
                  </a:lnTo>
                  <a:lnTo>
                    <a:pt x="296" y="505"/>
                  </a:lnTo>
                  <a:lnTo>
                    <a:pt x="298" y="505"/>
                  </a:lnTo>
                  <a:lnTo>
                    <a:pt x="298" y="507"/>
                  </a:lnTo>
                  <a:lnTo>
                    <a:pt x="296" y="507"/>
                  </a:lnTo>
                  <a:lnTo>
                    <a:pt x="294" y="507"/>
                  </a:lnTo>
                  <a:lnTo>
                    <a:pt x="296" y="507"/>
                  </a:lnTo>
                  <a:lnTo>
                    <a:pt x="296" y="505"/>
                  </a:lnTo>
                  <a:lnTo>
                    <a:pt x="294" y="505"/>
                  </a:lnTo>
                  <a:lnTo>
                    <a:pt x="294" y="503"/>
                  </a:lnTo>
                  <a:lnTo>
                    <a:pt x="294" y="501"/>
                  </a:lnTo>
                  <a:lnTo>
                    <a:pt x="294" y="499"/>
                  </a:lnTo>
                  <a:lnTo>
                    <a:pt x="296" y="499"/>
                  </a:lnTo>
                  <a:lnTo>
                    <a:pt x="296" y="497"/>
                  </a:lnTo>
                  <a:lnTo>
                    <a:pt x="298" y="497"/>
                  </a:lnTo>
                  <a:lnTo>
                    <a:pt x="298" y="495"/>
                  </a:lnTo>
                  <a:lnTo>
                    <a:pt x="298" y="497"/>
                  </a:lnTo>
                  <a:lnTo>
                    <a:pt x="298" y="495"/>
                  </a:lnTo>
                  <a:lnTo>
                    <a:pt x="300" y="495"/>
                  </a:lnTo>
                  <a:lnTo>
                    <a:pt x="301" y="495"/>
                  </a:lnTo>
                  <a:close/>
                  <a:moveTo>
                    <a:pt x="397" y="557"/>
                  </a:moveTo>
                  <a:lnTo>
                    <a:pt x="399" y="557"/>
                  </a:lnTo>
                  <a:lnTo>
                    <a:pt x="401" y="557"/>
                  </a:lnTo>
                  <a:lnTo>
                    <a:pt x="403" y="557"/>
                  </a:lnTo>
                  <a:lnTo>
                    <a:pt x="403" y="559"/>
                  </a:lnTo>
                  <a:lnTo>
                    <a:pt x="401" y="559"/>
                  </a:lnTo>
                  <a:lnTo>
                    <a:pt x="403" y="559"/>
                  </a:lnTo>
                  <a:lnTo>
                    <a:pt x="401" y="559"/>
                  </a:lnTo>
                  <a:lnTo>
                    <a:pt x="401" y="561"/>
                  </a:lnTo>
                  <a:lnTo>
                    <a:pt x="401" y="559"/>
                  </a:lnTo>
                  <a:lnTo>
                    <a:pt x="401" y="561"/>
                  </a:lnTo>
                  <a:lnTo>
                    <a:pt x="399" y="561"/>
                  </a:lnTo>
                  <a:lnTo>
                    <a:pt x="401" y="561"/>
                  </a:lnTo>
                  <a:lnTo>
                    <a:pt x="399" y="561"/>
                  </a:lnTo>
                  <a:lnTo>
                    <a:pt x="397" y="561"/>
                  </a:lnTo>
                  <a:lnTo>
                    <a:pt x="396" y="561"/>
                  </a:lnTo>
                  <a:lnTo>
                    <a:pt x="397" y="561"/>
                  </a:lnTo>
                  <a:lnTo>
                    <a:pt x="396" y="561"/>
                  </a:lnTo>
                  <a:lnTo>
                    <a:pt x="397" y="561"/>
                  </a:lnTo>
                  <a:lnTo>
                    <a:pt x="396" y="561"/>
                  </a:lnTo>
                  <a:lnTo>
                    <a:pt x="394" y="561"/>
                  </a:lnTo>
                  <a:lnTo>
                    <a:pt x="396" y="561"/>
                  </a:lnTo>
                  <a:lnTo>
                    <a:pt x="396" y="563"/>
                  </a:lnTo>
                  <a:lnTo>
                    <a:pt x="394" y="563"/>
                  </a:lnTo>
                  <a:lnTo>
                    <a:pt x="394" y="561"/>
                  </a:lnTo>
                  <a:lnTo>
                    <a:pt x="392" y="561"/>
                  </a:lnTo>
                  <a:lnTo>
                    <a:pt x="392" y="563"/>
                  </a:lnTo>
                  <a:lnTo>
                    <a:pt x="392" y="561"/>
                  </a:lnTo>
                  <a:lnTo>
                    <a:pt x="392" y="563"/>
                  </a:lnTo>
                  <a:lnTo>
                    <a:pt x="392" y="561"/>
                  </a:lnTo>
                  <a:lnTo>
                    <a:pt x="390" y="563"/>
                  </a:lnTo>
                  <a:lnTo>
                    <a:pt x="390" y="561"/>
                  </a:lnTo>
                  <a:lnTo>
                    <a:pt x="390" y="563"/>
                  </a:lnTo>
                  <a:lnTo>
                    <a:pt x="390" y="561"/>
                  </a:lnTo>
                  <a:lnTo>
                    <a:pt x="388" y="561"/>
                  </a:lnTo>
                  <a:lnTo>
                    <a:pt x="388" y="559"/>
                  </a:lnTo>
                  <a:lnTo>
                    <a:pt x="390" y="559"/>
                  </a:lnTo>
                  <a:lnTo>
                    <a:pt x="392" y="557"/>
                  </a:lnTo>
                  <a:lnTo>
                    <a:pt x="394" y="557"/>
                  </a:lnTo>
                  <a:lnTo>
                    <a:pt x="396" y="557"/>
                  </a:lnTo>
                  <a:lnTo>
                    <a:pt x="396" y="555"/>
                  </a:lnTo>
                  <a:lnTo>
                    <a:pt x="397" y="555"/>
                  </a:lnTo>
                  <a:lnTo>
                    <a:pt x="397" y="557"/>
                  </a:lnTo>
                  <a:close/>
                  <a:moveTo>
                    <a:pt x="513" y="659"/>
                  </a:moveTo>
                  <a:lnTo>
                    <a:pt x="515" y="659"/>
                  </a:lnTo>
                  <a:lnTo>
                    <a:pt x="517" y="659"/>
                  </a:lnTo>
                  <a:lnTo>
                    <a:pt x="517" y="660"/>
                  </a:lnTo>
                  <a:lnTo>
                    <a:pt x="517" y="659"/>
                  </a:lnTo>
                  <a:lnTo>
                    <a:pt x="517" y="660"/>
                  </a:lnTo>
                  <a:lnTo>
                    <a:pt x="517" y="659"/>
                  </a:lnTo>
                  <a:lnTo>
                    <a:pt x="518" y="659"/>
                  </a:lnTo>
                  <a:lnTo>
                    <a:pt x="518" y="660"/>
                  </a:lnTo>
                  <a:lnTo>
                    <a:pt x="518" y="662"/>
                  </a:lnTo>
                  <a:lnTo>
                    <a:pt x="517" y="664"/>
                  </a:lnTo>
                  <a:lnTo>
                    <a:pt x="517" y="666"/>
                  </a:lnTo>
                  <a:lnTo>
                    <a:pt x="515" y="666"/>
                  </a:lnTo>
                  <a:lnTo>
                    <a:pt x="513" y="666"/>
                  </a:lnTo>
                  <a:lnTo>
                    <a:pt x="513" y="664"/>
                  </a:lnTo>
                  <a:lnTo>
                    <a:pt x="511" y="664"/>
                  </a:lnTo>
                  <a:lnTo>
                    <a:pt x="509" y="664"/>
                  </a:lnTo>
                  <a:lnTo>
                    <a:pt x="509" y="666"/>
                  </a:lnTo>
                  <a:lnTo>
                    <a:pt x="509" y="664"/>
                  </a:lnTo>
                  <a:lnTo>
                    <a:pt x="509" y="662"/>
                  </a:lnTo>
                  <a:lnTo>
                    <a:pt x="509" y="660"/>
                  </a:lnTo>
                  <a:lnTo>
                    <a:pt x="511" y="660"/>
                  </a:lnTo>
                  <a:lnTo>
                    <a:pt x="511" y="659"/>
                  </a:lnTo>
                  <a:lnTo>
                    <a:pt x="513" y="659"/>
                  </a:lnTo>
                  <a:lnTo>
                    <a:pt x="513" y="657"/>
                  </a:lnTo>
                  <a:lnTo>
                    <a:pt x="513" y="659"/>
                  </a:lnTo>
                  <a:close/>
                  <a:moveTo>
                    <a:pt x="855" y="707"/>
                  </a:moveTo>
                  <a:lnTo>
                    <a:pt x="855" y="708"/>
                  </a:lnTo>
                  <a:lnTo>
                    <a:pt x="853" y="708"/>
                  </a:lnTo>
                  <a:lnTo>
                    <a:pt x="851" y="708"/>
                  </a:lnTo>
                  <a:lnTo>
                    <a:pt x="851" y="710"/>
                  </a:lnTo>
                  <a:lnTo>
                    <a:pt x="851" y="708"/>
                  </a:lnTo>
                  <a:lnTo>
                    <a:pt x="851" y="710"/>
                  </a:lnTo>
                  <a:lnTo>
                    <a:pt x="851" y="708"/>
                  </a:lnTo>
                  <a:lnTo>
                    <a:pt x="851" y="710"/>
                  </a:lnTo>
                  <a:lnTo>
                    <a:pt x="849" y="710"/>
                  </a:lnTo>
                  <a:lnTo>
                    <a:pt x="847" y="710"/>
                  </a:lnTo>
                  <a:lnTo>
                    <a:pt x="845" y="710"/>
                  </a:lnTo>
                  <a:lnTo>
                    <a:pt x="847" y="710"/>
                  </a:lnTo>
                  <a:lnTo>
                    <a:pt x="845" y="710"/>
                  </a:lnTo>
                  <a:lnTo>
                    <a:pt x="845" y="712"/>
                  </a:lnTo>
                  <a:lnTo>
                    <a:pt x="845" y="710"/>
                  </a:lnTo>
                  <a:lnTo>
                    <a:pt x="845" y="712"/>
                  </a:lnTo>
                  <a:lnTo>
                    <a:pt x="847" y="710"/>
                  </a:lnTo>
                  <a:lnTo>
                    <a:pt x="845" y="710"/>
                  </a:lnTo>
                  <a:lnTo>
                    <a:pt x="847" y="710"/>
                  </a:lnTo>
                  <a:lnTo>
                    <a:pt x="847" y="712"/>
                  </a:lnTo>
                  <a:lnTo>
                    <a:pt x="849" y="712"/>
                  </a:lnTo>
                  <a:lnTo>
                    <a:pt x="849" y="710"/>
                  </a:lnTo>
                  <a:lnTo>
                    <a:pt x="849" y="712"/>
                  </a:lnTo>
                  <a:lnTo>
                    <a:pt x="847" y="712"/>
                  </a:lnTo>
                  <a:lnTo>
                    <a:pt x="847" y="714"/>
                  </a:lnTo>
                  <a:lnTo>
                    <a:pt x="847" y="716"/>
                  </a:lnTo>
                  <a:lnTo>
                    <a:pt x="847" y="714"/>
                  </a:lnTo>
                  <a:lnTo>
                    <a:pt x="849" y="714"/>
                  </a:lnTo>
                  <a:lnTo>
                    <a:pt x="847" y="714"/>
                  </a:lnTo>
                  <a:lnTo>
                    <a:pt x="847" y="716"/>
                  </a:lnTo>
                  <a:lnTo>
                    <a:pt x="845" y="716"/>
                  </a:lnTo>
                  <a:lnTo>
                    <a:pt x="845" y="718"/>
                  </a:lnTo>
                  <a:lnTo>
                    <a:pt x="845" y="716"/>
                  </a:lnTo>
                  <a:lnTo>
                    <a:pt x="843" y="716"/>
                  </a:lnTo>
                  <a:lnTo>
                    <a:pt x="843" y="718"/>
                  </a:lnTo>
                  <a:lnTo>
                    <a:pt x="843" y="716"/>
                  </a:lnTo>
                  <a:lnTo>
                    <a:pt x="843" y="714"/>
                  </a:lnTo>
                  <a:lnTo>
                    <a:pt x="843" y="716"/>
                  </a:lnTo>
                  <a:lnTo>
                    <a:pt x="843" y="714"/>
                  </a:lnTo>
                  <a:lnTo>
                    <a:pt x="843" y="716"/>
                  </a:lnTo>
                  <a:lnTo>
                    <a:pt x="843" y="714"/>
                  </a:lnTo>
                  <a:lnTo>
                    <a:pt x="843" y="716"/>
                  </a:lnTo>
                  <a:lnTo>
                    <a:pt x="841" y="716"/>
                  </a:lnTo>
                  <a:lnTo>
                    <a:pt x="841" y="714"/>
                  </a:lnTo>
                  <a:lnTo>
                    <a:pt x="841" y="712"/>
                  </a:lnTo>
                  <a:lnTo>
                    <a:pt x="843" y="712"/>
                  </a:lnTo>
                  <a:lnTo>
                    <a:pt x="845" y="712"/>
                  </a:lnTo>
                  <a:lnTo>
                    <a:pt x="845" y="710"/>
                  </a:lnTo>
                  <a:lnTo>
                    <a:pt x="843" y="710"/>
                  </a:lnTo>
                  <a:lnTo>
                    <a:pt x="843" y="712"/>
                  </a:lnTo>
                  <a:lnTo>
                    <a:pt x="843" y="710"/>
                  </a:lnTo>
                  <a:lnTo>
                    <a:pt x="843" y="712"/>
                  </a:lnTo>
                  <a:lnTo>
                    <a:pt x="843" y="710"/>
                  </a:lnTo>
                  <a:lnTo>
                    <a:pt x="843" y="712"/>
                  </a:lnTo>
                  <a:lnTo>
                    <a:pt x="843" y="710"/>
                  </a:lnTo>
                  <a:lnTo>
                    <a:pt x="845" y="710"/>
                  </a:lnTo>
                  <a:lnTo>
                    <a:pt x="845" y="708"/>
                  </a:lnTo>
                  <a:lnTo>
                    <a:pt x="845" y="710"/>
                  </a:lnTo>
                  <a:lnTo>
                    <a:pt x="845" y="708"/>
                  </a:lnTo>
                  <a:lnTo>
                    <a:pt x="845" y="710"/>
                  </a:lnTo>
                  <a:lnTo>
                    <a:pt x="845" y="708"/>
                  </a:lnTo>
                  <a:lnTo>
                    <a:pt x="847" y="708"/>
                  </a:lnTo>
                  <a:lnTo>
                    <a:pt x="849" y="708"/>
                  </a:lnTo>
                  <a:lnTo>
                    <a:pt x="851" y="708"/>
                  </a:lnTo>
                  <a:lnTo>
                    <a:pt x="849" y="708"/>
                  </a:lnTo>
                  <a:lnTo>
                    <a:pt x="851" y="708"/>
                  </a:lnTo>
                  <a:lnTo>
                    <a:pt x="849" y="708"/>
                  </a:lnTo>
                  <a:lnTo>
                    <a:pt x="851" y="708"/>
                  </a:lnTo>
                  <a:lnTo>
                    <a:pt x="849" y="708"/>
                  </a:lnTo>
                  <a:lnTo>
                    <a:pt x="851" y="708"/>
                  </a:lnTo>
                  <a:lnTo>
                    <a:pt x="851" y="707"/>
                  </a:lnTo>
                  <a:lnTo>
                    <a:pt x="853" y="707"/>
                  </a:lnTo>
                  <a:lnTo>
                    <a:pt x="853" y="708"/>
                  </a:lnTo>
                  <a:lnTo>
                    <a:pt x="853" y="707"/>
                  </a:lnTo>
                  <a:lnTo>
                    <a:pt x="855" y="707"/>
                  </a:lnTo>
                  <a:close/>
                  <a:moveTo>
                    <a:pt x="21" y="476"/>
                  </a:moveTo>
                  <a:lnTo>
                    <a:pt x="21" y="478"/>
                  </a:lnTo>
                  <a:lnTo>
                    <a:pt x="21" y="480"/>
                  </a:lnTo>
                  <a:lnTo>
                    <a:pt x="21" y="478"/>
                  </a:lnTo>
                  <a:lnTo>
                    <a:pt x="23" y="478"/>
                  </a:lnTo>
                  <a:lnTo>
                    <a:pt x="21" y="478"/>
                  </a:lnTo>
                  <a:lnTo>
                    <a:pt x="23" y="478"/>
                  </a:lnTo>
                  <a:lnTo>
                    <a:pt x="25" y="478"/>
                  </a:lnTo>
                  <a:lnTo>
                    <a:pt x="25" y="476"/>
                  </a:lnTo>
                  <a:lnTo>
                    <a:pt x="25" y="478"/>
                  </a:lnTo>
                  <a:lnTo>
                    <a:pt x="25" y="476"/>
                  </a:lnTo>
                  <a:lnTo>
                    <a:pt x="25" y="478"/>
                  </a:lnTo>
                  <a:lnTo>
                    <a:pt x="25" y="476"/>
                  </a:lnTo>
                  <a:lnTo>
                    <a:pt x="25" y="478"/>
                  </a:lnTo>
                  <a:lnTo>
                    <a:pt x="25" y="476"/>
                  </a:lnTo>
                  <a:lnTo>
                    <a:pt x="25" y="478"/>
                  </a:lnTo>
                  <a:lnTo>
                    <a:pt x="27" y="478"/>
                  </a:lnTo>
                  <a:lnTo>
                    <a:pt x="25" y="478"/>
                  </a:lnTo>
                  <a:lnTo>
                    <a:pt x="25" y="480"/>
                  </a:lnTo>
                  <a:lnTo>
                    <a:pt x="23" y="480"/>
                  </a:lnTo>
                  <a:lnTo>
                    <a:pt x="23" y="482"/>
                  </a:lnTo>
                  <a:lnTo>
                    <a:pt x="21" y="482"/>
                  </a:lnTo>
                  <a:lnTo>
                    <a:pt x="21" y="484"/>
                  </a:lnTo>
                  <a:lnTo>
                    <a:pt x="21" y="482"/>
                  </a:lnTo>
                  <a:lnTo>
                    <a:pt x="19" y="482"/>
                  </a:lnTo>
                  <a:lnTo>
                    <a:pt x="19" y="484"/>
                  </a:lnTo>
                  <a:lnTo>
                    <a:pt x="17" y="484"/>
                  </a:lnTo>
                  <a:lnTo>
                    <a:pt x="17" y="482"/>
                  </a:lnTo>
                  <a:lnTo>
                    <a:pt x="15" y="482"/>
                  </a:lnTo>
                  <a:lnTo>
                    <a:pt x="15" y="480"/>
                  </a:lnTo>
                  <a:lnTo>
                    <a:pt x="17" y="480"/>
                  </a:lnTo>
                  <a:lnTo>
                    <a:pt x="17" y="482"/>
                  </a:lnTo>
                  <a:lnTo>
                    <a:pt x="17" y="480"/>
                  </a:lnTo>
                  <a:lnTo>
                    <a:pt x="17" y="482"/>
                  </a:lnTo>
                  <a:lnTo>
                    <a:pt x="17" y="480"/>
                  </a:lnTo>
                  <a:lnTo>
                    <a:pt x="15" y="480"/>
                  </a:lnTo>
                  <a:lnTo>
                    <a:pt x="15" y="478"/>
                  </a:lnTo>
                  <a:lnTo>
                    <a:pt x="15" y="476"/>
                  </a:lnTo>
                  <a:lnTo>
                    <a:pt x="17" y="476"/>
                  </a:lnTo>
                  <a:lnTo>
                    <a:pt x="17" y="478"/>
                  </a:lnTo>
                  <a:lnTo>
                    <a:pt x="15" y="478"/>
                  </a:lnTo>
                  <a:lnTo>
                    <a:pt x="17" y="478"/>
                  </a:lnTo>
                  <a:lnTo>
                    <a:pt x="15" y="478"/>
                  </a:lnTo>
                  <a:lnTo>
                    <a:pt x="17" y="478"/>
                  </a:lnTo>
                  <a:lnTo>
                    <a:pt x="19" y="478"/>
                  </a:lnTo>
                  <a:lnTo>
                    <a:pt x="21" y="478"/>
                  </a:lnTo>
                  <a:lnTo>
                    <a:pt x="21" y="476"/>
                  </a:lnTo>
                  <a:close/>
                  <a:moveTo>
                    <a:pt x="580" y="643"/>
                  </a:moveTo>
                  <a:lnTo>
                    <a:pt x="582" y="643"/>
                  </a:lnTo>
                  <a:lnTo>
                    <a:pt x="580" y="643"/>
                  </a:lnTo>
                  <a:lnTo>
                    <a:pt x="582" y="643"/>
                  </a:lnTo>
                  <a:lnTo>
                    <a:pt x="582" y="645"/>
                  </a:lnTo>
                  <a:lnTo>
                    <a:pt x="582" y="647"/>
                  </a:lnTo>
                  <a:lnTo>
                    <a:pt x="584" y="647"/>
                  </a:lnTo>
                  <a:lnTo>
                    <a:pt x="582" y="647"/>
                  </a:lnTo>
                  <a:lnTo>
                    <a:pt x="584" y="647"/>
                  </a:lnTo>
                  <a:lnTo>
                    <a:pt x="582" y="647"/>
                  </a:lnTo>
                  <a:lnTo>
                    <a:pt x="582" y="649"/>
                  </a:lnTo>
                  <a:lnTo>
                    <a:pt x="582" y="647"/>
                  </a:lnTo>
                  <a:lnTo>
                    <a:pt x="580" y="647"/>
                  </a:lnTo>
                  <a:lnTo>
                    <a:pt x="578" y="647"/>
                  </a:lnTo>
                  <a:lnTo>
                    <a:pt x="578" y="649"/>
                  </a:lnTo>
                  <a:lnTo>
                    <a:pt x="578" y="647"/>
                  </a:lnTo>
                  <a:lnTo>
                    <a:pt x="578" y="649"/>
                  </a:lnTo>
                  <a:lnTo>
                    <a:pt x="578" y="647"/>
                  </a:lnTo>
                  <a:lnTo>
                    <a:pt x="578" y="649"/>
                  </a:lnTo>
                  <a:lnTo>
                    <a:pt x="578" y="647"/>
                  </a:lnTo>
                  <a:lnTo>
                    <a:pt x="578" y="649"/>
                  </a:lnTo>
                  <a:lnTo>
                    <a:pt x="578" y="647"/>
                  </a:lnTo>
                  <a:lnTo>
                    <a:pt x="578" y="649"/>
                  </a:lnTo>
                  <a:lnTo>
                    <a:pt x="576" y="649"/>
                  </a:lnTo>
                  <a:lnTo>
                    <a:pt x="576" y="647"/>
                  </a:lnTo>
                  <a:lnTo>
                    <a:pt x="576" y="649"/>
                  </a:lnTo>
                  <a:lnTo>
                    <a:pt x="576" y="647"/>
                  </a:lnTo>
                  <a:lnTo>
                    <a:pt x="576" y="649"/>
                  </a:lnTo>
                  <a:lnTo>
                    <a:pt x="578" y="649"/>
                  </a:lnTo>
                  <a:lnTo>
                    <a:pt x="576" y="649"/>
                  </a:lnTo>
                  <a:lnTo>
                    <a:pt x="576" y="647"/>
                  </a:lnTo>
                  <a:lnTo>
                    <a:pt x="576" y="649"/>
                  </a:lnTo>
                  <a:lnTo>
                    <a:pt x="576" y="647"/>
                  </a:lnTo>
                  <a:lnTo>
                    <a:pt x="574" y="647"/>
                  </a:lnTo>
                  <a:lnTo>
                    <a:pt x="574" y="645"/>
                  </a:lnTo>
                  <a:lnTo>
                    <a:pt x="576" y="645"/>
                  </a:lnTo>
                  <a:lnTo>
                    <a:pt x="574" y="645"/>
                  </a:lnTo>
                  <a:lnTo>
                    <a:pt x="576" y="645"/>
                  </a:lnTo>
                  <a:lnTo>
                    <a:pt x="578" y="645"/>
                  </a:lnTo>
                  <a:lnTo>
                    <a:pt x="578" y="643"/>
                  </a:lnTo>
                  <a:lnTo>
                    <a:pt x="578" y="645"/>
                  </a:lnTo>
                  <a:lnTo>
                    <a:pt x="578" y="643"/>
                  </a:lnTo>
                  <a:lnTo>
                    <a:pt x="578" y="645"/>
                  </a:lnTo>
                  <a:lnTo>
                    <a:pt x="580" y="645"/>
                  </a:lnTo>
                  <a:lnTo>
                    <a:pt x="580" y="643"/>
                  </a:lnTo>
                  <a:lnTo>
                    <a:pt x="578" y="643"/>
                  </a:lnTo>
                  <a:lnTo>
                    <a:pt x="580" y="643"/>
                  </a:lnTo>
                  <a:close/>
                  <a:moveTo>
                    <a:pt x="547" y="655"/>
                  </a:moveTo>
                  <a:lnTo>
                    <a:pt x="549" y="655"/>
                  </a:lnTo>
                  <a:lnTo>
                    <a:pt x="549" y="657"/>
                  </a:lnTo>
                  <a:lnTo>
                    <a:pt x="549" y="659"/>
                  </a:lnTo>
                  <a:lnTo>
                    <a:pt x="547" y="659"/>
                  </a:lnTo>
                  <a:lnTo>
                    <a:pt x="547" y="660"/>
                  </a:lnTo>
                  <a:lnTo>
                    <a:pt x="545" y="660"/>
                  </a:lnTo>
                  <a:lnTo>
                    <a:pt x="543" y="660"/>
                  </a:lnTo>
                  <a:lnTo>
                    <a:pt x="543" y="659"/>
                  </a:lnTo>
                  <a:lnTo>
                    <a:pt x="542" y="659"/>
                  </a:lnTo>
                  <a:lnTo>
                    <a:pt x="542" y="657"/>
                  </a:lnTo>
                  <a:lnTo>
                    <a:pt x="542" y="659"/>
                  </a:lnTo>
                  <a:lnTo>
                    <a:pt x="543" y="659"/>
                  </a:lnTo>
                  <a:lnTo>
                    <a:pt x="543" y="657"/>
                  </a:lnTo>
                  <a:lnTo>
                    <a:pt x="542" y="657"/>
                  </a:lnTo>
                  <a:lnTo>
                    <a:pt x="543" y="657"/>
                  </a:lnTo>
                  <a:lnTo>
                    <a:pt x="543" y="655"/>
                  </a:lnTo>
                  <a:lnTo>
                    <a:pt x="545" y="655"/>
                  </a:lnTo>
                  <a:lnTo>
                    <a:pt x="547" y="655"/>
                  </a:lnTo>
                  <a:close/>
                  <a:moveTo>
                    <a:pt x="309" y="495"/>
                  </a:moveTo>
                  <a:lnTo>
                    <a:pt x="309" y="497"/>
                  </a:lnTo>
                  <a:lnTo>
                    <a:pt x="311" y="497"/>
                  </a:lnTo>
                  <a:lnTo>
                    <a:pt x="311" y="499"/>
                  </a:lnTo>
                  <a:lnTo>
                    <a:pt x="313" y="499"/>
                  </a:lnTo>
                  <a:lnTo>
                    <a:pt x="313" y="501"/>
                  </a:lnTo>
                  <a:lnTo>
                    <a:pt x="315" y="501"/>
                  </a:lnTo>
                  <a:lnTo>
                    <a:pt x="315" y="503"/>
                  </a:lnTo>
                  <a:lnTo>
                    <a:pt x="315" y="501"/>
                  </a:lnTo>
                  <a:lnTo>
                    <a:pt x="313" y="503"/>
                  </a:lnTo>
                  <a:lnTo>
                    <a:pt x="313" y="501"/>
                  </a:lnTo>
                  <a:lnTo>
                    <a:pt x="313" y="503"/>
                  </a:lnTo>
                  <a:lnTo>
                    <a:pt x="311" y="503"/>
                  </a:lnTo>
                  <a:lnTo>
                    <a:pt x="313" y="503"/>
                  </a:lnTo>
                  <a:lnTo>
                    <a:pt x="311" y="503"/>
                  </a:lnTo>
                  <a:lnTo>
                    <a:pt x="309" y="503"/>
                  </a:lnTo>
                  <a:lnTo>
                    <a:pt x="309" y="501"/>
                  </a:lnTo>
                  <a:lnTo>
                    <a:pt x="309" y="503"/>
                  </a:lnTo>
                  <a:lnTo>
                    <a:pt x="307" y="503"/>
                  </a:lnTo>
                  <a:lnTo>
                    <a:pt x="307" y="501"/>
                  </a:lnTo>
                  <a:lnTo>
                    <a:pt x="309" y="501"/>
                  </a:lnTo>
                  <a:lnTo>
                    <a:pt x="309" y="499"/>
                  </a:lnTo>
                  <a:lnTo>
                    <a:pt x="307" y="499"/>
                  </a:lnTo>
                  <a:lnTo>
                    <a:pt x="307" y="497"/>
                  </a:lnTo>
                  <a:lnTo>
                    <a:pt x="309" y="497"/>
                  </a:lnTo>
                  <a:lnTo>
                    <a:pt x="309" y="495"/>
                  </a:lnTo>
                  <a:close/>
                  <a:moveTo>
                    <a:pt x="835" y="714"/>
                  </a:moveTo>
                  <a:lnTo>
                    <a:pt x="835" y="716"/>
                  </a:lnTo>
                  <a:lnTo>
                    <a:pt x="833" y="716"/>
                  </a:lnTo>
                  <a:lnTo>
                    <a:pt x="833" y="718"/>
                  </a:lnTo>
                  <a:lnTo>
                    <a:pt x="833" y="720"/>
                  </a:lnTo>
                  <a:lnTo>
                    <a:pt x="831" y="720"/>
                  </a:lnTo>
                  <a:lnTo>
                    <a:pt x="833" y="720"/>
                  </a:lnTo>
                  <a:lnTo>
                    <a:pt x="831" y="720"/>
                  </a:lnTo>
                  <a:lnTo>
                    <a:pt x="833" y="720"/>
                  </a:lnTo>
                  <a:lnTo>
                    <a:pt x="831" y="720"/>
                  </a:lnTo>
                  <a:lnTo>
                    <a:pt x="833" y="720"/>
                  </a:lnTo>
                  <a:lnTo>
                    <a:pt x="831" y="720"/>
                  </a:lnTo>
                  <a:lnTo>
                    <a:pt x="831" y="722"/>
                  </a:lnTo>
                  <a:lnTo>
                    <a:pt x="830" y="722"/>
                  </a:lnTo>
                  <a:lnTo>
                    <a:pt x="830" y="720"/>
                  </a:lnTo>
                  <a:lnTo>
                    <a:pt x="828" y="720"/>
                  </a:lnTo>
                  <a:lnTo>
                    <a:pt x="828" y="718"/>
                  </a:lnTo>
                  <a:lnTo>
                    <a:pt x="830" y="718"/>
                  </a:lnTo>
                  <a:lnTo>
                    <a:pt x="831" y="718"/>
                  </a:lnTo>
                  <a:lnTo>
                    <a:pt x="831" y="716"/>
                  </a:lnTo>
                  <a:lnTo>
                    <a:pt x="833" y="716"/>
                  </a:lnTo>
                  <a:lnTo>
                    <a:pt x="833" y="714"/>
                  </a:lnTo>
                  <a:lnTo>
                    <a:pt x="835" y="714"/>
                  </a:lnTo>
                  <a:close/>
                  <a:moveTo>
                    <a:pt x="23" y="482"/>
                  </a:moveTo>
                  <a:lnTo>
                    <a:pt x="25" y="482"/>
                  </a:lnTo>
                  <a:lnTo>
                    <a:pt x="25" y="484"/>
                  </a:lnTo>
                  <a:lnTo>
                    <a:pt x="27" y="484"/>
                  </a:lnTo>
                  <a:lnTo>
                    <a:pt x="27" y="486"/>
                  </a:lnTo>
                  <a:lnTo>
                    <a:pt x="25" y="486"/>
                  </a:lnTo>
                  <a:lnTo>
                    <a:pt x="25" y="488"/>
                  </a:lnTo>
                  <a:lnTo>
                    <a:pt x="27" y="488"/>
                  </a:lnTo>
                  <a:lnTo>
                    <a:pt x="25" y="488"/>
                  </a:lnTo>
                  <a:lnTo>
                    <a:pt x="25" y="490"/>
                  </a:lnTo>
                  <a:lnTo>
                    <a:pt x="25" y="488"/>
                  </a:lnTo>
                  <a:lnTo>
                    <a:pt x="23" y="488"/>
                  </a:lnTo>
                  <a:lnTo>
                    <a:pt x="23" y="486"/>
                  </a:lnTo>
                  <a:lnTo>
                    <a:pt x="21" y="486"/>
                  </a:lnTo>
                  <a:lnTo>
                    <a:pt x="21" y="488"/>
                  </a:lnTo>
                  <a:lnTo>
                    <a:pt x="21" y="486"/>
                  </a:lnTo>
                  <a:lnTo>
                    <a:pt x="21" y="484"/>
                  </a:lnTo>
                  <a:lnTo>
                    <a:pt x="23" y="484"/>
                  </a:lnTo>
                  <a:lnTo>
                    <a:pt x="23" y="482"/>
                  </a:lnTo>
                  <a:close/>
                  <a:moveTo>
                    <a:pt x="591" y="676"/>
                  </a:moveTo>
                  <a:lnTo>
                    <a:pt x="591" y="678"/>
                  </a:lnTo>
                  <a:lnTo>
                    <a:pt x="591" y="680"/>
                  </a:lnTo>
                  <a:lnTo>
                    <a:pt x="590" y="680"/>
                  </a:lnTo>
                  <a:lnTo>
                    <a:pt x="590" y="682"/>
                  </a:lnTo>
                  <a:lnTo>
                    <a:pt x="588" y="682"/>
                  </a:lnTo>
                  <a:lnTo>
                    <a:pt x="588" y="683"/>
                  </a:lnTo>
                  <a:lnTo>
                    <a:pt x="588" y="682"/>
                  </a:lnTo>
                  <a:lnTo>
                    <a:pt x="588" y="683"/>
                  </a:lnTo>
                  <a:lnTo>
                    <a:pt x="588" y="682"/>
                  </a:lnTo>
                  <a:lnTo>
                    <a:pt x="586" y="682"/>
                  </a:lnTo>
                  <a:lnTo>
                    <a:pt x="588" y="682"/>
                  </a:lnTo>
                  <a:lnTo>
                    <a:pt x="586" y="682"/>
                  </a:lnTo>
                  <a:lnTo>
                    <a:pt x="586" y="680"/>
                  </a:lnTo>
                  <a:lnTo>
                    <a:pt x="588" y="680"/>
                  </a:lnTo>
                  <a:lnTo>
                    <a:pt x="586" y="680"/>
                  </a:lnTo>
                  <a:lnTo>
                    <a:pt x="588" y="680"/>
                  </a:lnTo>
                  <a:lnTo>
                    <a:pt x="586" y="680"/>
                  </a:lnTo>
                  <a:lnTo>
                    <a:pt x="586" y="678"/>
                  </a:lnTo>
                  <a:lnTo>
                    <a:pt x="588" y="678"/>
                  </a:lnTo>
                  <a:lnTo>
                    <a:pt x="590" y="678"/>
                  </a:lnTo>
                  <a:lnTo>
                    <a:pt x="590" y="676"/>
                  </a:lnTo>
                  <a:lnTo>
                    <a:pt x="591" y="676"/>
                  </a:lnTo>
                  <a:close/>
                  <a:moveTo>
                    <a:pt x="19" y="463"/>
                  </a:moveTo>
                  <a:lnTo>
                    <a:pt x="19" y="465"/>
                  </a:lnTo>
                  <a:lnTo>
                    <a:pt x="19" y="467"/>
                  </a:lnTo>
                  <a:lnTo>
                    <a:pt x="19" y="468"/>
                  </a:lnTo>
                  <a:lnTo>
                    <a:pt x="17" y="468"/>
                  </a:lnTo>
                  <a:lnTo>
                    <a:pt x="19" y="468"/>
                  </a:lnTo>
                  <a:lnTo>
                    <a:pt x="17" y="468"/>
                  </a:lnTo>
                  <a:lnTo>
                    <a:pt x="17" y="467"/>
                  </a:lnTo>
                  <a:lnTo>
                    <a:pt x="17" y="468"/>
                  </a:lnTo>
                  <a:lnTo>
                    <a:pt x="15" y="468"/>
                  </a:lnTo>
                  <a:lnTo>
                    <a:pt x="17" y="468"/>
                  </a:lnTo>
                  <a:lnTo>
                    <a:pt x="15" y="468"/>
                  </a:lnTo>
                  <a:lnTo>
                    <a:pt x="13" y="468"/>
                  </a:lnTo>
                  <a:lnTo>
                    <a:pt x="13" y="467"/>
                  </a:lnTo>
                  <a:lnTo>
                    <a:pt x="13" y="468"/>
                  </a:lnTo>
                  <a:lnTo>
                    <a:pt x="13" y="467"/>
                  </a:lnTo>
                  <a:lnTo>
                    <a:pt x="15" y="467"/>
                  </a:lnTo>
                  <a:lnTo>
                    <a:pt x="15" y="468"/>
                  </a:lnTo>
                  <a:lnTo>
                    <a:pt x="15" y="467"/>
                  </a:lnTo>
                  <a:lnTo>
                    <a:pt x="17" y="467"/>
                  </a:lnTo>
                  <a:lnTo>
                    <a:pt x="15" y="467"/>
                  </a:lnTo>
                  <a:lnTo>
                    <a:pt x="15" y="465"/>
                  </a:lnTo>
                  <a:lnTo>
                    <a:pt x="17" y="465"/>
                  </a:lnTo>
                  <a:lnTo>
                    <a:pt x="15" y="465"/>
                  </a:lnTo>
                  <a:lnTo>
                    <a:pt x="17" y="465"/>
                  </a:lnTo>
                  <a:lnTo>
                    <a:pt x="17" y="463"/>
                  </a:lnTo>
                  <a:lnTo>
                    <a:pt x="15" y="463"/>
                  </a:lnTo>
                  <a:lnTo>
                    <a:pt x="17" y="463"/>
                  </a:lnTo>
                  <a:lnTo>
                    <a:pt x="19" y="463"/>
                  </a:lnTo>
                  <a:lnTo>
                    <a:pt x="17" y="463"/>
                  </a:lnTo>
                  <a:lnTo>
                    <a:pt x="19" y="463"/>
                  </a:lnTo>
                  <a:close/>
                  <a:moveTo>
                    <a:pt x="611" y="643"/>
                  </a:moveTo>
                  <a:lnTo>
                    <a:pt x="609" y="643"/>
                  </a:lnTo>
                  <a:lnTo>
                    <a:pt x="611" y="643"/>
                  </a:lnTo>
                  <a:lnTo>
                    <a:pt x="609" y="643"/>
                  </a:lnTo>
                  <a:lnTo>
                    <a:pt x="609" y="645"/>
                  </a:lnTo>
                  <a:lnTo>
                    <a:pt x="609" y="647"/>
                  </a:lnTo>
                  <a:lnTo>
                    <a:pt x="609" y="645"/>
                  </a:lnTo>
                  <a:lnTo>
                    <a:pt x="607" y="645"/>
                  </a:lnTo>
                  <a:lnTo>
                    <a:pt x="607" y="647"/>
                  </a:lnTo>
                  <a:lnTo>
                    <a:pt x="607" y="645"/>
                  </a:lnTo>
                  <a:lnTo>
                    <a:pt x="607" y="647"/>
                  </a:lnTo>
                  <a:lnTo>
                    <a:pt x="607" y="645"/>
                  </a:lnTo>
                  <a:lnTo>
                    <a:pt x="607" y="647"/>
                  </a:lnTo>
                  <a:lnTo>
                    <a:pt x="605" y="645"/>
                  </a:lnTo>
                  <a:lnTo>
                    <a:pt x="605" y="647"/>
                  </a:lnTo>
                  <a:lnTo>
                    <a:pt x="605" y="645"/>
                  </a:lnTo>
                  <a:lnTo>
                    <a:pt x="603" y="645"/>
                  </a:lnTo>
                  <a:lnTo>
                    <a:pt x="605" y="645"/>
                  </a:lnTo>
                  <a:lnTo>
                    <a:pt x="603" y="645"/>
                  </a:lnTo>
                  <a:lnTo>
                    <a:pt x="605" y="645"/>
                  </a:lnTo>
                  <a:lnTo>
                    <a:pt x="603" y="645"/>
                  </a:lnTo>
                  <a:lnTo>
                    <a:pt x="601" y="645"/>
                  </a:lnTo>
                  <a:lnTo>
                    <a:pt x="599" y="645"/>
                  </a:lnTo>
                  <a:lnTo>
                    <a:pt x="601" y="645"/>
                  </a:lnTo>
                  <a:lnTo>
                    <a:pt x="599" y="645"/>
                  </a:lnTo>
                  <a:lnTo>
                    <a:pt x="601" y="645"/>
                  </a:lnTo>
                  <a:lnTo>
                    <a:pt x="599" y="645"/>
                  </a:lnTo>
                  <a:lnTo>
                    <a:pt x="601" y="645"/>
                  </a:lnTo>
                  <a:lnTo>
                    <a:pt x="603" y="645"/>
                  </a:lnTo>
                  <a:lnTo>
                    <a:pt x="603" y="643"/>
                  </a:lnTo>
                  <a:lnTo>
                    <a:pt x="605" y="643"/>
                  </a:lnTo>
                  <a:lnTo>
                    <a:pt x="607" y="643"/>
                  </a:lnTo>
                  <a:lnTo>
                    <a:pt x="607" y="645"/>
                  </a:lnTo>
                  <a:lnTo>
                    <a:pt x="607" y="643"/>
                  </a:lnTo>
                  <a:lnTo>
                    <a:pt x="609" y="643"/>
                  </a:lnTo>
                  <a:lnTo>
                    <a:pt x="611" y="643"/>
                  </a:lnTo>
                  <a:close/>
                  <a:moveTo>
                    <a:pt x="253" y="536"/>
                  </a:moveTo>
                  <a:lnTo>
                    <a:pt x="255" y="536"/>
                  </a:lnTo>
                  <a:lnTo>
                    <a:pt x="255" y="538"/>
                  </a:lnTo>
                  <a:lnTo>
                    <a:pt x="253" y="538"/>
                  </a:lnTo>
                  <a:lnTo>
                    <a:pt x="253" y="539"/>
                  </a:lnTo>
                  <a:lnTo>
                    <a:pt x="252" y="539"/>
                  </a:lnTo>
                  <a:lnTo>
                    <a:pt x="250" y="539"/>
                  </a:lnTo>
                  <a:lnTo>
                    <a:pt x="250" y="538"/>
                  </a:lnTo>
                  <a:lnTo>
                    <a:pt x="252" y="538"/>
                  </a:lnTo>
                  <a:lnTo>
                    <a:pt x="252" y="536"/>
                  </a:lnTo>
                  <a:lnTo>
                    <a:pt x="253" y="536"/>
                  </a:lnTo>
                  <a:close/>
                  <a:moveTo>
                    <a:pt x="23" y="428"/>
                  </a:moveTo>
                  <a:lnTo>
                    <a:pt x="25" y="428"/>
                  </a:lnTo>
                  <a:lnTo>
                    <a:pt x="23" y="428"/>
                  </a:lnTo>
                  <a:lnTo>
                    <a:pt x="25" y="428"/>
                  </a:lnTo>
                  <a:lnTo>
                    <a:pt x="23" y="428"/>
                  </a:lnTo>
                  <a:lnTo>
                    <a:pt x="25" y="428"/>
                  </a:lnTo>
                  <a:lnTo>
                    <a:pt x="25" y="430"/>
                  </a:lnTo>
                  <a:lnTo>
                    <a:pt x="25" y="432"/>
                  </a:lnTo>
                  <a:lnTo>
                    <a:pt x="25" y="430"/>
                  </a:lnTo>
                  <a:lnTo>
                    <a:pt x="25" y="432"/>
                  </a:lnTo>
                  <a:lnTo>
                    <a:pt x="25" y="430"/>
                  </a:lnTo>
                  <a:lnTo>
                    <a:pt x="25" y="432"/>
                  </a:lnTo>
                  <a:lnTo>
                    <a:pt x="25" y="430"/>
                  </a:lnTo>
                  <a:lnTo>
                    <a:pt x="25" y="432"/>
                  </a:lnTo>
                  <a:lnTo>
                    <a:pt x="25" y="430"/>
                  </a:lnTo>
                  <a:lnTo>
                    <a:pt x="27" y="430"/>
                  </a:lnTo>
                  <a:lnTo>
                    <a:pt x="25" y="430"/>
                  </a:lnTo>
                  <a:lnTo>
                    <a:pt x="27" y="430"/>
                  </a:lnTo>
                  <a:lnTo>
                    <a:pt x="27" y="432"/>
                  </a:lnTo>
                  <a:lnTo>
                    <a:pt x="27" y="434"/>
                  </a:lnTo>
                  <a:lnTo>
                    <a:pt x="27" y="436"/>
                  </a:lnTo>
                  <a:lnTo>
                    <a:pt x="27" y="434"/>
                  </a:lnTo>
                  <a:lnTo>
                    <a:pt x="27" y="436"/>
                  </a:lnTo>
                  <a:lnTo>
                    <a:pt x="27" y="434"/>
                  </a:lnTo>
                  <a:lnTo>
                    <a:pt x="27" y="436"/>
                  </a:lnTo>
                  <a:lnTo>
                    <a:pt x="27" y="434"/>
                  </a:lnTo>
                  <a:lnTo>
                    <a:pt x="27" y="432"/>
                  </a:lnTo>
                  <a:lnTo>
                    <a:pt x="25" y="432"/>
                  </a:lnTo>
                  <a:lnTo>
                    <a:pt x="25" y="434"/>
                  </a:lnTo>
                  <a:lnTo>
                    <a:pt x="25" y="432"/>
                  </a:lnTo>
                  <a:lnTo>
                    <a:pt x="27" y="432"/>
                  </a:lnTo>
                  <a:lnTo>
                    <a:pt x="25" y="432"/>
                  </a:lnTo>
                  <a:lnTo>
                    <a:pt x="27" y="432"/>
                  </a:lnTo>
                  <a:lnTo>
                    <a:pt x="27" y="434"/>
                  </a:lnTo>
                  <a:lnTo>
                    <a:pt x="27" y="432"/>
                  </a:lnTo>
                  <a:lnTo>
                    <a:pt x="27" y="434"/>
                  </a:lnTo>
                  <a:lnTo>
                    <a:pt x="27" y="432"/>
                  </a:lnTo>
                  <a:lnTo>
                    <a:pt x="27" y="434"/>
                  </a:lnTo>
                  <a:lnTo>
                    <a:pt x="25" y="434"/>
                  </a:lnTo>
                  <a:lnTo>
                    <a:pt x="25" y="432"/>
                  </a:lnTo>
                  <a:lnTo>
                    <a:pt x="25" y="434"/>
                  </a:lnTo>
                  <a:lnTo>
                    <a:pt x="25" y="432"/>
                  </a:lnTo>
                  <a:lnTo>
                    <a:pt x="25" y="434"/>
                  </a:lnTo>
                  <a:lnTo>
                    <a:pt x="23" y="434"/>
                  </a:lnTo>
                  <a:lnTo>
                    <a:pt x="25" y="432"/>
                  </a:lnTo>
                  <a:lnTo>
                    <a:pt x="23" y="432"/>
                  </a:lnTo>
                  <a:lnTo>
                    <a:pt x="23" y="434"/>
                  </a:lnTo>
                  <a:lnTo>
                    <a:pt x="23" y="432"/>
                  </a:lnTo>
                  <a:lnTo>
                    <a:pt x="23" y="430"/>
                  </a:lnTo>
                  <a:lnTo>
                    <a:pt x="23" y="432"/>
                  </a:lnTo>
                  <a:lnTo>
                    <a:pt x="23" y="430"/>
                  </a:lnTo>
                  <a:lnTo>
                    <a:pt x="23" y="432"/>
                  </a:lnTo>
                  <a:lnTo>
                    <a:pt x="21" y="432"/>
                  </a:lnTo>
                  <a:lnTo>
                    <a:pt x="21" y="430"/>
                  </a:lnTo>
                  <a:lnTo>
                    <a:pt x="23" y="430"/>
                  </a:lnTo>
                  <a:lnTo>
                    <a:pt x="23" y="432"/>
                  </a:lnTo>
                  <a:lnTo>
                    <a:pt x="23" y="430"/>
                  </a:lnTo>
                  <a:lnTo>
                    <a:pt x="23" y="428"/>
                  </a:lnTo>
                  <a:close/>
                  <a:moveTo>
                    <a:pt x="584" y="918"/>
                  </a:moveTo>
                  <a:lnTo>
                    <a:pt x="584" y="920"/>
                  </a:lnTo>
                  <a:lnTo>
                    <a:pt x="586" y="920"/>
                  </a:lnTo>
                  <a:lnTo>
                    <a:pt x="586" y="922"/>
                  </a:lnTo>
                  <a:lnTo>
                    <a:pt x="584" y="922"/>
                  </a:lnTo>
                  <a:lnTo>
                    <a:pt x="586" y="922"/>
                  </a:lnTo>
                  <a:lnTo>
                    <a:pt x="586" y="923"/>
                  </a:lnTo>
                  <a:lnTo>
                    <a:pt x="584" y="923"/>
                  </a:lnTo>
                  <a:lnTo>
                    <a:pt x="584" y="925"/>
                  </a:lnTo>
                  <a:lnTo>
                    <a:pt x="584" y="927"/>
                  </a:lnTo>
                  <a:lnTo>
                    <a:pt x="584" y="925"/>
                  </a:lnTo>
                  <a:lnTo>
                    <a:pt x="582" y="925"/>
                  </a:lnTo>
                  <a:lnTo>
                    <a:pt x="582" y="923"/>
                  </a:lnTo>
                  <a:lnTo>
                    <a:pt x="582" y="922"/>
                  </a:lnTo>
                  <a:lnTo>
                    <a:pt x="582" y="920"/>
                  </a:lnTo>
                  <a:lnTo>
                    <a:pt x="584" y="920"/>
                  </a:lnTo>
                  <a:lnTo>
                    <a:pt x="584" y="918"/>
                  </a:lnTo>
                  <a:lnTo>
                    <a:pt x="584" y="920"/>
                  </a:lnTo>
                  <a:lnTo>
                    <a:pt x="584" y="918"/>
                  </a:lnTo>
                  <a:close/>
                  <a:moveTo>
                    <a:pt x="664" y="705"/>
                  </a:moveTo>
                  <a:lnTo>
                    <a:pt x="664" y="707"/>
                  </a:lnTo>
                  <a:lnTo>
                    <a:pt x="666" y="707"/>
                  </a:lnTo>
                  <a:lnTo>
                    <a:pt x="666" y="705"/>
                  </a:lnTo>
                  <a:lnTo>
                    <a:pt x="666" y="707"/>
                  </a:lnTo>
                  <a:lnTo>
                    <a:pt x="668" y="707"/>
                  </a:lnTo>
                  <a:lnTo>
                    <a:pt x="668" y="708"/>
                  </a:lnTo>
                  <a:lnTo>
                    <a:pt x="666" y="708"/>
                  </a:lnTo>
                  <a:lnTo>
                    <a:pt x="666" y="710"/>
                  </a:lnTo>
                  <a:lnTo>
                    <a:pt x="668" y="710"/>
                  </a:lnTo>
                  <a:lnTo>
                    <a:pt x="666" y="710"/>
                  </a:lnTo>
                  <a:lnTo>
                    <a:pt x="664" y="710"/>
                  </a:lnTo>
                  <a:lnTo>
                    <a:pt x="666" y="710"/>
                  </a:lnTo>
                  <a:lnTo>
                    <a:pt x="664" y="710"/>
                  </a:lnTo>
                  <a:lnTo>
                    <a:pt x="664" y="708"/>
                  </a:lnTo>
                  <a:lnTo>
                    <a:pt x="664" y="710"/>
                  </a:lnTo>
                  <a:lnTo>
                    <a:pt x="664" y="708"/>
                  </a:lnTo>
                  <a:lnTo>
                    <a:pt x="664" y="707"/>
                  </a:lnTo>
                  <a:lnTo>
                    <a:pt x="662" y="707"/>
                  </a:lnTo>
                  <a:lnTo>
                    <a:pt x="664" y="707"/>
                  </a:lnTo>
                  <a:lnTo>
                    <a:pt x="662" y="707"/>
                  </a:lnTo>
                  <a:lnTo>
                    <a:pt x="662" y="705"/>
                  </a:lnTo>
                  <a:lnTo>
                    <a:pt x="662" y="707"/>
                  </a:lnTo>
                  <a:lnTo>
                    <a:pt x="664" y="707"/>
                  </a:lnTo>
                  <a:lnTo>
                    <a:pt x="664" y="705"/>
                  </a:lnTo>
                  <a:lnTo>
                    <a:pt x="662" y="705"/>
                  </a:lnTo>
                  <a:lnTo>
                    <a:pt x="664" y="705"/>
                  </a:lnTo>
                  <a:close/>
                  <a:moveTo>
                    <a:pt x="853" y="703"/>
                  </a:moveTo>
                  <a:lnTo>
                    <a:pt x="853" y="705"/>
                  </a:lnTo>
                  <a:lnTo>
                    <a:pt x="851" y="705"/>
                  </a:lnTo>
                  <a:lnTo>
                    <a:pt x="851" y="707"/>
                  </a:lnTo>
                  <a:lnTo>
                    <a:pt x="849" y="707"/>
                  </a:lnTo>
                  <a:lnTo>
                    <a:pt x="847" y="707"/>
                  </a:lnTo>
                  <a:lnTo>
                    <a:pt x="847" y="708"/>
                  </a:lnTo>
                  <a:lnTo>
                    <a:pt x="847" y="707"/>
                  </a:lnTo>
                  <a:lnTo>
                    <a:pt x="847" y="705"/>
                  </a:lnTo>
                  <a:lnTo>
                    <a:pt x="849" y="705"/>
                  </a:lnTo>
                  <a:lnTo>
                    <a:pt x="849" y="703"/>
                  </a:lnTo>
                  <a:lnTo>
                    <a:pt x="849" y="705"/>
                  </a:lnTo>
                  <a:lnTo>
                    <a:pt x="849" y="703"/>
                  </a:lnTo>
                  <a:lnTo>
                    <a:pt x="851" y="703"/>
                  </a:lnTo>
                  <a:lnTo>
                    <a:pt x="851" y="705"/>
                  </a:lnTo>
                  <a:lnTo>
                    <a:pt x="849" y="705"/>
                  </a:lnTo>
                  <a:lnTo>
                    <a:pt x="851" y="705"/>
                  </a:lnTo>
                  <a:lnTo>
                    <a:pt x="849" y="705"/>
                  </a:lnTo>
                  <a:lnTo>
                    <a:pt x="851" y="705"/>
                  </a:lnTo>
                  <a:lnTo>
                    <a:pt x="851" y="703"/>
                  </a:lnTo>
                  <a:lnTo>
                    <a:pt x="851" y="705"/>
                  </a:lnTo>
                  <a:lnTo>
                    <a:pt x="851" y="703"/>
                  </a:lnTo>
                  <a:lnTo>
                    <a:pt x="853" y="703"/>
                  </a:lnTo>
                  <a:close/>
                  <a:moveTo>
                    <a:pt x="2" y="451"/>
                  </a:moveTo>
                  <a:lnTo>
                    <a:pt x="4" y="451"/>
                  </a:lnTo>
                  <a:lnTo>
                    <a:pt x="2" y="451"/>
                  </a:lnTo>
                  <a:lnTo>
                    <a:pt x="2" y="453"/>
                  </a:lnTo>
                  <a:lnTo>
                    <a:pt x="4" y="453"/>
                  </a:lnTo>
                  <a:lnTo>
                    <a:pt x="4" y="451"/>
                  </a:lnTo>
                  <a:lnTo>
                    <a:pt x="4" y="453"/>
                  </a:lnTo>
                  <a:lnTo>
                    <a:pt x="4" y="455"/>
                  </a:lnTo>
                  <a:lnTo>
                    <a:pt x="4" y="453"/>
                  </a:lnTo>
                  <a:lnTo>
                    <a:pt x="4" y="455"/>
                  </a:lnTo>
                  <a:lnTo>
                    <a:pt x="2" y="455"/>
                  </a:lnTo>
                  <a:lnTo>
                    <a:pt x="2" y="457"/>
                  </a:lnTo>
                  <a:lnTo>
                    <a:pt x="4" y="457"/>
                  </a:lnTo>
                  <a:lnTo>
                    <a:pt x="2" y="457"/>
                  </a:lnTo>
                  <a:lnTo>
                    <a:pt x="2" y="459"/>
                  </a:lnTo>
                  <a:lnTo>
                    <a:pt x="2" y="457"/>
                  </a:lnTo>
                  <a:lnTo>
                    <a:pt x="2" y="459"/>
                  </a:lnTo>
                  <a:lnTo>
                    <a:pt x="2" y="457"/>
                  </a:lnTo>
                  <a:lnTo>
                    <a:pt x="2" y="455"/>
                  </a:lnTo>
                  <a:lnTo>
                    <a:pt x="2" y="453"/>
                  </a:lnTo>
                  <a:lnTo>
                    <a:pt x="2" y="451"/>
                  </a:lnTo>
                  <a:close/>
                  <a:moveTo>
                    <a:pt x="340" y="505"/>
                  </a:moveTo>
                  <a:lnTo>
                    <a:pt x="342" y="505"/>
                  </a:lnTo>
                  <a:lnTo>
                    <a:pt x="342" y="507"/>
                  </a:lnTo>
                  <a:lnTo>
                    <a:pt x="340" y="507"/>
                  </a:lnTo>
                  <a:lnTo>
                    <a:pt x="340" y="509"/>
                  </a:lnTo>
                  <a:lnTo>
                    <a:pt x="340" y="507"/>
                  </a:lnTo>
                  <a:lnTo>
                    <a:pt x="340" y="509"/>
                  </a:lnTo>
                  <a:lnTo>
                    <a:pt x="340" y="507"/>
                  </a:lnTo>
                  <a:lnTo>
                    <a:pt x="338" y="509"/>
                  </a:lnTo>
                  <a:lnTo>
                    <a:pt x="338" y="507"/>
                  </a:lnTo>
                  <a:lnTo>
                    <a:pt x="338" y="505"/>
                  </a:lnTo>
                  <a:lnTo>
                    <a:pt x="338" y="507"/>
                  </a:lnTo>
                  <a:lnTo>
                    <a:pt x="338" y="505"/>
                  </a:lnTo>
                  <a:lnTo>
                    <a:pt x="340" y="505"/>
                  </a:lnTo>
                  <a:lnTo>
                    <a:pt x="338" y="507"/>
                  </a:lnTo>
                  <a:lnTo>
                    <a:pt x="340" y="505"/>
                  </a:lnTo>
                  <a:close/>
                  <a:moveTo>
                    <a:pt x="563" y="647"/>
                  </a:moveTo>
                  <a:lnTo>
                    <a:pt x="565" y="647"/>
                  </a:lnTo>
                  <a:lnTo>
                    <a:pt x="563" y="647"/>
                  </a:lnTo>
                  <a:lnTo>
                    <a:pt x="565" y="647"/>
                  </a:lnTo>
                  <a:lnTo>
                    <a:pt x="565" y="649"/>
                  </a:lnTo>
                  <a:lnTo>
                    <a:pt x="565" y="647"/>
                  </a:lnTo>
                  <a:lnTo>
                    <a:pt x="565" y="649"/>
                  </a:lnTo>
                  <a:lnTo>
                    <a:pt x="565" y="651"/>
                  </a:lnTo>
                  <a:lnTo>
                    <a:pt x="563" y="651"/>
                  </a:lnTo>
                  <a:lnTo>
                    <a:pt x="563" y="649"/>
                  </a:lnTo>
                  <a:lnTo>
                    <a:pt x="563" y="651"/>
                  </a:lnTo>
                  <a:lnTo>
                    <a:pt x="563" y="649"/>
                  </a:lnTo>
                  <a:lnTo>
                    <a:pt x="561" y="649"/>
                  </a:lnTo>
                  <a:lnTo>
                    <a:pt x="563" y="649"/>
                  </a:lnTo>
                  <a:lnTo>
                    <a:pt x="561" y="649"/>
                  </a:lnTo>
                  <a:lnTo>
                    <a:pt x="561" y="647"/>
                  </a:lnTo>
                  <a:lnTo>
                    <a:pt x="563" y="647"/>
                  </a:lnTo>
                  <a:close/>
                  <a:moveTo>
                    <a:pt x="455" y="605"/>
                  </a:moveTo>
                  <a:lnTo>
                    <a:pt x="455" y="607"/>
                  </a:lnTo>
                  <a:lnTo>
                    <a:pt x="457" y="607"/>
                  </a:lnTo>
                  <a:lnTo>
                    <a:pt x="459" y="607"/>
                  </a:lnTo>
                  <a:lnTo>
                    <a:pt x="459" y="609"/>
                  </a:lnTo>
                  <a:lnTo>
                    <a:pt x="459" y="607"/>
                  </a:lnTo>
                  <a:lnTo>
                    <a:pt x="457" y="607"/>
                  </a:lnTo>
                  <a:lnTo>
                    <a:pt x="457" y="609"/>
                  </a:lnTo>
                  <a:lnTo>
                    <a:pt x="455" y="609"/>
                  </a:lnTo>
                  <a:lnTo>
                    <a:pt x="455" y="607"/>
                  </a:lnTo>
                  <a:lnTo>
                    <a:pt x="455" y="605"/>
                  </a:lnTo>
                  <a:close/>
                  <a:moveTo>
                    <a:pt x="294" y="491"/>
                  </a:moveTo>
                  <a:lnTo>
                    <a:pt x="296" y="491"/>
                  </a:lnTo>
                  <a:lnTo>
                    <a:pt x="296" y="493"/>
                  </a:lnTo>
                  <a:lnTo>
                    <a:pt x="294" y="493"/>
                  </a:lnTo>
                  <a:lnTo>
                    <a:pt x="294" y="491"/>
                  </a:lnTo>
                  <a:lnTo>
                    <a:pt x="294" y="493"/>
                  </a:lnTo>
                  <a:lnTo>
                    <a:pt x="294" y="491"/>
                  </a:lnTo>
                  <a:lnTo>
                    <a:pt x="292" y="491"/>
                  </a:lnTo>
                  <a:lnTo>
                    <a:pt x="294" y="491"/>
                  </a:lnTo>
                  <a:close/>
                  <a:moveTo>
                    <a:pt x="317" y="499"/>
                  </a:moveTo>
                  <a:lnTo>
                    <a:pt x="319" y="499"/>
                  </a:lnTo>
                  <a:lnTo>
                    <a:pt x="317" y="499"/>
                  </a:lnTo>
                  <a:lnTo>
                    <a:pt x="319" y="499"/>
                  </a:lnTo>
                  <a:lnTo>
                    <a:pt x="321" y="499"/>
                  </a:lnTo>
                  <a:lnTo>
                    <a:pt x="321" y="501"/>
                  </a:lnTo>
                  <a:lnTo>
                    <a:pt x="319" y="501"/>
                  </a:lnTo>
                  <a:lnTo>
                    <a:pt x="317" y="501"/>
                  </a:lnTo>
                  <a:lnTo>
                    <a:pt x="319" y="501"/>
                  </a:lnTo>
                  <a:lnTo>
                    <a:pt x="317" y="501"/>
                  </a:lnTo>
                  <a:lnTo>
                    <a:pt x="317" y="499"/>
                  </a:lnTo>
                  <a:close/>
                  <a:moveTo>
                    <a:pt x="27" y="478"/>
                  </a:moveTo>
                  <a:lnTo>
                    <a:pt x="29" y="478"/>
                  </a:lnTo>
                  <a:lnTo>
                    <a:pt x="31" y="480"/>
                  </a:lnTo>
                  <a:lnTo>
                    <a:pt x="29" y="480"/>
                  </a:lnTo>
                  <a:lnTo>
                    <a:pt x="29" y="478"/>
                  </a:lnTo>
                  <a:lnTo>
                    <a:pt x="29" y="480"/>
                  </a:lnTo>
                  <a:lnTo>
                    <a:pt x="29" y="478"/>
                  </a:lnTo>
                  <a:lnTo>
                    <a:pt x="29" y="480"/>
                  </a:lnTo>
                  <a:lnTo>
                    <a:pt x="27" y="480"/>
                  </a:lnTo>
                  <a:lnTo>
                    <a:pt x="29" y="480"/>
                  </a:lnTo>
                  <a:lnTo>
                    <a:pt x="27" y="480"/>
                  </a:lnTo>
                  <a:lnTo>
                    <a:pt x="27" y="478"/>
                  </a:lnTo>
                  <a:close/>
                  <a:moveTo>
                    <a:pt x="275" y="524"/>
                  </a:moveTo>
                  <a:lnTo>
                    <a:pt x="275" y="526"/>
                  </a:lnTo>
                  <a:lnTo>
                    <a:pt x="275" y="524"/>
                  </a:lnTo>
                  <a:lnTo>
                    <a:pt x="275" y="526"/>
                  </a:lnTo>
                  <a:lnTo>
                    <a:pt x="273" y="526"/>
                  </a:lnTo>
                  <a:lnTo>
                    <a:pt x="273" y="528"/>
                  </a:lnTo>
                  <a:lnTo>
                    <a:pt x="273" y="530"/>
                  </a:lnTo>
                  <a:lnTo>
                    <a:pt x="271" y="530"/>
                  </a:lnTo>
                  <a:lnTo>
                    <a:pt x="273" y="530"/>
                  </a:lnTo>
                  <a:lnTo>
                    <a:pt x="273" y="528"/>
                  </a:lnTo>
                  <a:lnTo>
                    <a:pt x="271" y="528"/>
                  </a:lnTo>
                  <a:lnTo>
                    <a:pt x="273" y="528"/>
                  </a:lnTo>
                  <a:lnTo>
                    <a:pt x="273" y="526"/>
                  </a:lnTo>
                  <a:lnTo>
                    <a:pt x="273" y="528"/>
                  </a:lnTo>
                  <a:lnTo>
                    <a:pt x="271" y="528"/>
                  </a:lnTo>
                  <a:lnTo>
                    <a:pt x="271" y="526"/>
                  </a:lnTo>
                  <a:lnTo>
                    <a:pt x="273" y="526"/>
                  </a:lnTo>
                  <a:lnTo>
                    <a:pt x="275" y="526"/>
                  </a:lnTo>
                  <a:lnTo>
                    <a:pt x="275" y="524"/>
                  </a:lnTo>
                  <a:close/>
                  <a:moveTo>
                    <a:pt x="534" y="674"/>
                  </a:moveTo>
                  <a:lnTo>
                    <a:pt x="536" y="674"/>
                  </a:lnTo>
                  <a:lnTo>
                    <a:pt x="534" y="674"/>
                  </a:lnTo>
                  <a:lnTo>
                    <a:pt x="536" y="674"/>
                  </a:lnTo>
                  <a:lnTo>
                    <a:pt x="536" y="676"/>
                  </a:lnTo>
                  <a:lnTo>
                    <a:pt x="534" y="676"/>
                  </a:lnTo>
                  <a:lnTo>
                    <a:pt x="536" y="676"/>
                  </a:lnTo>
                  <a:lnTo>
                    <a:pt x="536" y="678"/>
                  </a:lnTo>
                  <a:lnTo>
                    <a:pt x="534" y="678"/>
                  </a:lnTo>
                  <a:lnTo>
                    <a:pt x="534" y="676"/>
                  </a:lnTo>
                  <a:lnTo>
                    <a:pt x="534" y="674"/>
                  </a:lnTo>
                  <a:close/>
                  <a:moveTo>
                    <a:pt x="536" y="678"/>
                  </a:moveTo>
                  <a:lnTo>
                    <a:pt x="534" y="678"/>
                  </a:lnTo>
                  <a:lnTo>
                    <a:pt x="536" y="678"/>
                  </a:lnTo>
                  <a:close/>
                  <a:moveTo>
                    <a:pt x="296" y="507"/>
                  </a:moveTo>
                  <a:lnTo>
                    <a:pt x="296" y="509"/>
                  </a:lnTo>
                  <a:lnTo>
                    <a:pt x="296" y="507"/>
                  </a:lnTo>
                  <a:lnTo>
                    <a:pt x="296" y="509"/>
                  </a:lnTo>
                  <a:lnTo>
                    <a:pt x="294" y="509"/>
                  </a:lnTo>
                  <a:lnTo>
                    <a:pt x="296" y="509"/>
                  </a:lnTo>
                  <a:lnTo>
                    <a:pt x="294" y="509"/>
                  </a:lnTo>
                  <a:lnTo>
                    <a:pt x="294" y="511"/>
                  </a:lnTo>
                  <a:lnTo>
                    <a:pt x="292" y="511"/>
                  </a:lnTo>
                  <a:lnTo>
                    <a:pt x="292" y="509"/>
                  </a:lnTo>
                  <a:lnTo>
                    <a:pt x="294" y="509"/>
                  </a:lnTo>
                  <a:lnTo>
                    <a:pt x="294" y="507"/>
                  </a:lnTo>
                  <a:lnTo>
                    <a:pt x="296" y="507"/>
                  </a:lnTo>
                  <a:close/>
                  <a:moveTo>
                    <a:pt x="555" y="641"/>
                  </a:moveTo>
                  <a:lnTo>
                    <a:pt x="555" y="643"/>
                  </a:lnTo>
                  <a:lnTo>
                    <a:pt x="553" y="643"/>
                  </a:lnTo>
                  <a:lnTo>
                    <a:pt x="551" y="643"/>
                  </a:lnTo>
                  <a:lnTo>
                    <a:pt x="549" y="643"/>
                  </a:lnTo>
                  <a:lnTo>
                    <a:pt x="551" y="643"/>
                  </a:lnTo>
                  <a:lnTo>
                    <a:pt x="549" y="643"/>
                  </a:lnTo>
                  <a:lnTo>
                    <a:pt x="551" y="643"/>
                  </a:lnTo>
                  <a:lnTo>
                    <a:pt x="549" y="643"/>
                  </a:lnTo>
                  <a:lnTo>
                    <a:pt x="551" y="643"/>
                  </a:lnTo>
                  <a:lnTo>
                    <a:pt x="553" y="643"/>
                  </a:lnTo>
                  <a:lnTo>
                    <a:pt x="553" y="641"/>
                  </a:lnTo>
                  <a:lnTo>
                    <a:pt x="553" y="643"/>
                  </a:lnTo>
                  <a:lnTo>
                    <a:pt x="553" y="641"/>
                  </a:lnTo>
                  <a:lnTo>
                    <a:pt x="553" y="643"/>
                  </a:lnTo>
                  <a:lnTo>
                    <a:pt x="553" y="641"/>
                  </a:lnTo>
                  <a:lnTo>
                    <a:pt x="555" y="641"/>
                  </a:lnTo>
                  <a:close/>
                  <a:moveTo>
                    <a:pt x="668" y="685"/>
                  </a:moveTo>
                  <a:lnTo>
                    <a:pt x="668" y="687"/>
                  </a:lnTo>
                  <a:lnTo>
                    <a:pt x="668" y="685"/>
                  </a:lnTo>
                  <a:lnTo>
                    <a:pt x="668" y="687"/>
                  </a:lnTo>
                  <a:lnTo>
                    <a:pt x="668" y="685"/>
                  </a:lnTo>
                  <a:lnTo>
                    <a:pt x="668" y="687"/>
                  </a:lnTo>
                  <a:lnTo>
                    <a:pt x="668" y="685"/>
                  </a:lnTo>
                  <a:lnTo>
                    <a:pt x="670" y="685"/>
                  </a:lnTo>
                  <a:lnTo>
                    <a:pt x="668" y="685"/>
                  </a:lnTo>
                  <a:lnTo>
                    <a:pt x="670" y="685"/>
                  </a:lnTo>
                  <a:lnTo>
                    <a:pt x="670" y="687"/>
                  </a:lnTo>
                  <a:lnTo>
                    <a:pt x="670" y="685"/>
                  </a:lnTo>
                  <a:lnTo>
                    <a:pt x="670" y="687"/>
                  </a:lnTo>
                  <a:lnTo>
                    <a:pt x="670" y="689"/>
                  </a:lnTo>
                  <a:lnTo>
                    <a:pt x="670" y="687"/>
                  </a:lnTo>
                  <a:lnTo>
                    <a:pt x="668" y="687"/>
                  </a:lnTo>
                  <a:lnTo>
                    <a:pt x="666" y="687"/>
                  </a:lnTo>
                  <a:lnTo>
                    <a:pt x="668" y="687"/>
                  </a:lnTo>
                  <a:lnTo>
                    <a:pt x="668" y="685"/>
                  </a:lnTo>
                  <a:lnTo>
                    <a:pt x="668" y="687"/>
                  </a:lnTo>
                  <a:lnTo>
                    <a:pt x="666" y="687"/>
                  </a:lnTo>
                  <a:lnTo>
                    <a:pt x="666" y="685"/>
                  </a:lnTo>
                  <a:lnTo>
                    <a:pt x="668" y="685"/>
                  </a:lnTo>
                  <a:close/>
                  <a:moveTo>
                    <a:pt x="33" y="447"/>
                  </a:moveTo>
                  <a:lnTo>
                    <a:pt x="33" y="449"/>
                  </a:lnTo>
                  <a:lnTo>
                    <a:pt x="35" y="449"/>
                  </a:lnTo>
                  <a:lnTo>
                    <a:pt x="36" y="449"/>
                  </a:lnTo>
                  <a:lnTo>
                    <a:pt x="35" y="449"/>
                  </a:lnTo>
                  <a:lnTo>
                    <a:pt x="36" y="449"/>
                  </a:lnTo>
                  <a:lnTo>
                    <a:pt x="35" y="449"/>
                  </a:lnTo>
                  <a:lnTo>
                    <a:pt x="33" y="449"/>
                  </a:lnTo>
                  <a:lnTo>
                    <a:pt x="35" y="449"/>
                  </a:lnTo>
                  <a:lnTo>
                    <a:pt x="33" y="449"/>
                  </a:lnTo>
                  <a:lnTo>
                    <a:pt x="35" y="449"/>
                  </a:lnTo>
                  <a:lnTo>
                    <a:pt x="33" y="449"/>
                  </a:lnTo>
                  <a:lnTo>
                    <a:pt x="33" y="451"/>
                  </a:lnTo>
                  <a:lnTo>
                    <a:pt x="33" y="449"/>
                  </a:lnTo>
                  <a:lnTo>
                    <a:pt x="31" y="449"/>
                  </a:lnTo>
                  <a:lnTo>
                    <a:pt x="33" y="449"/>
                  </a:lnTo>
                  <a:lnTo>
                    <a:pt x="31" y="449"/>
                  </a:lnTo>
                  <a:lnTo>
                    <a:pt x="33" y="449"/>
                  </a:lnTo>
                  <a:lnTo>
                    <a:pt x="33" y="447"/>
                  </a:lnTo>
                  <a:close/>
                  <a:moveTo>
                    <a:pt x="27" y="476"/>
                  </a:moveTo>
                  <a:lnTo>
                    <a:pt x="29" y="476"/>
                  </a:lnTo>
                  <a:lnTo>
                    <a:pt x="31" y="476"/>
                  </a:lnTo>
                  <a:lnTo>
                    <a:pt x="29" y="476"/>
                  </a:lnTo>
                  <a:lnTo>
                    <a:pt x="29" y="478"/>
                  </a:lnTo>
                  <a:lnTo>
                    <a:pt x="29" y="476"/>
                  </a:lnTo>
                  <a:lnTo>
                    <a:pt x="31" y="476"/>
                  </a:lnTo>
                  <a:lnTo>
                    <a:pt x="31" y="478"/>
                  </a:lnTo>
                  <a:lnTo>
                    <a:pt x="29" y="478"/>
                  </a:lnTo>
                  <a:lnTo>
                    <a:pt x="29" y="476"/>
                  </a:lnTo>
                  <a:lnTo>
                    <a:pt x="29" y="478"/>
                  </a:lnTo>
                  <a:lnTo>
                    <a:pt x="29" y="476"/>
                  </a:lnTo>
                  <a:lnTo>
                    <a:pt x="27" y="476"/>
                  </a:lnTo>
                  <a:lnTo>
                    <a:pt x="27" y="478"/>
                  </a:lnTo>
                  <a:lnTo>
                    <a:pt x="27" y="476"/>
                  </a:lnTo>
                  <a:close/>
                  <a:moveTo>
                    <a:pt x="680" y="701"/>
                  </a:moveTo>
                  <a:lnTo>
                    <a:pt x="682" y="701"/>
                  </a:lnTo>
                  <a:lnTo>
                    <a:pt x="682" y="703"/>
                  </a:lnTo>
                  <a:lnTo>
                    <a:pt x="680" y="703"/>
                  </a:lnTo>
                  <a:lnTo>
                    <a:pt x="682" y="703"/>
                  </a:lnTo>
                  <a:lnTo>
                    <a:pt x="680" y="703"/>
                  </a:lnTo>
                  <a:lnTo>
                    <a:pt x="680" y="705"/>
                  </a:lnTo>
                  <a:lnTo>
                    <a:pt x="682" y="705"/>
                  </a:lnTo>
                  <a:lnTo>
                    <a:pt x="680" y="705"/>
                  </a:lnTo>
                  <a:lnTo>
                    <a:pt x="682" y="705"/>
                  </a:lnTo>
                  <a:lnTo>
                    <a:pt x="680" y="705"/>
                  </a:lnTo>
                  <a:lnTo>
                    <a:pt x="680" y="707"/>
                  </a:lnTo>
                  <a:lnTo>
                    <a:pt x="680" y="705"/>
                  </a:lnTo>
                  <a:lnTo>
                    <a:pt x="680" y="703"/>
                  </a:lnTo>
                  <a:lnTo>
                    <a:pt x="680" y="701"/>
                  </a:lnTo>
                  <a:close/>
                  <a:moveTo>
                    <a:pt x="27" y="480"/>
                  </a:moveTo>
                  <a:lnTo>
                    <a:pt x="29" y="480"/>
                  </a:lnTo>
                  <a:lnTo>
                    <a:pt x="27" y="480"/>
                  </a:lnTo>
                  <a:lnTo>
                    <a:pt x="27" y="482"/>
                  </a:lnTo>
                  <a:lnTo>
                    <a:pt x="25" y="482"/>
                  </a:lnTo>
                  <a:lnTo>
                    <a:pt x="27" y="484"/>
                  </a:lnTo>
                  <a:lnTo>
                    <a:pt x="25" y="484"/>
                  </a:lnTo>
                  <a:lnTo>
                    <a:pt x="25" y="482"/>
                  </a:lnTo>
                  <a:lnTo>
                    <a:pt x="27" y="482"/>
                  </a:lnTo>
                  <a:lnTo>
                    <a:pt x="27" y="480"/>
                  </a:lnTo>
                  <a:close/>
                  <a:moveTo>
                    <a:pt x="315" y="499"/>
                  </a:moveTo>
                  <a:lnTo>
                    <a:pt x="317" y="499"/>
                  </a:lnTo>
                  <a:lnTo>
                    <a:pt x="315" y="499"/>
                  </a:lnTo>
                  <a:lnTo>
                    <a:pt x="315" y="501"/>
                  </a:lnTo>
                  <a:lnTo>
                    <a:pt x="315" y="499"/>
                  </a:lnTo>
                  <a:lnTo>
                    <a:pt x="315" y="501"/>
                  </a:lnTo>
                  <a:lnTo>
                    <a:pt x="315" y="499"/>
                  </a:lnTo>
                  <a:lnTo>
                    <a:pt x="313" y="499"/>
                  </a:lnTo>
                  <a:lnTo>
                    <a:pt x="315" y="499"/>
                  </a:lnTo>
                  <a:lnTo>
                    <a:pt x="313" y="499"/>
                  </a:lnTo>
                  <a:lnTo>
                    <a:pt x="315" y="499"/>
                  </a:lnTo>
                  <a:lnTo>
                    <a:pt x="315" y="497"/>
                  </a:lnTo>
                  <a:lnTo>
                    <a:pt x="315" y="499"/>
                  </a:lnTo>
                  <a:close/>
                  <a:moveTo>
                    <a:pt x="580" y="649"/>
                  </a:moveTo>
                  <a:lnTo>
                    <a:pt x="580" y="651"/>
                  </a:lnTo>
                  <a:lnTo>
                    <a:pt x="582" y="651"/>
                  </a:lnTo>
                  <a:lnTo>
                    <a:pt x="582" y="653"/>
                  </a:lnTo>
                  <a:lnTo>
                    <a:pt x="582" y="651"/>
                  </a:lnTo>
                  <a:lnTo>
                    <a:pt x="582" y="653"/>
                  </a:lnTo>
                  <a:lnTo>
                    <a:pt x="582" y="651"/>
                  </a:lnTo>
                  <a:lnTo>
                    <a:pt x="580" y="651"/>
                  </a:lnTo>
                  <a:lnTo>
                    <a:pt x="580" y="653"/>
                  </a:lnTo>
                  <a:lnTo>
                    <a:pt x="580" y="651"/>
                  </a:lnTo>
                  <a:lnTo>
                    <a:pt x="580" y="649"/>
                  </a:lnTo>
                  <a:close/>
                  <a:moveTo>
                    <a:pt x="547" y="643"/>
                  </a:moveTo>
                  <a:lnTo>
                    <a:pt x="549" y="643"/>
                  </a:lnTo>
                  <a:lnTo>
                    <a:pt x="547" y="643"/>
                  </a:lnTo>
                  <a:lnTo>
                    <a:pt x="547" y="645"/>
                  </a:lnTo>
                  <a:lnTo>
                    <a:pt x="547" y="643"/>
                  </a:lnTo>
                  <a:lnTo>
                    <a:pt x="547" y="645"/>
                  </a:lnTo>
                  <a:lnTo>
                    <a:pt x="547" y="643"/>
                  </a:lnTo>
                  <a:lnTo>
                    <a:pt x="545" y="643"/>
                  </a:lnTo>
                  <a:lnTo>
                    <a:pt x="543" y="643"/>
                  </a:lnTo>
                  <a:lnTo>
                    <a:pt x="545" y="643"/>
                  </a:lnTo>
                  <a:lnTo>
                    <a:pt x="547" y="643"/>
                  </a:lnTo>
                  <a:close/>
                  <a:moveTo>
                    <a:pt x="31" y="457"/>
                  </a:moveTo>
                  <a:lnTo>
                    <a:pt x="31" y="459"/>
                  </a:lnTo>
                  <a:lnTo>
                    <a:pt x="29" y="459"/>
                  </a:lnTo>
                  <a:lnTo>
                    <a:pt x="31" y="459"/>
                  </a:lnTo>
                  <a:lnTo>
                    <a:pt x="29" y="459"/>
                  </a:lnTo>
                  <a:lnTo>
                    <a:pt x="29" y="461"/>
                  </a:lnTo>
                  <a:lnTo>
                    <a:pt x="29" y="459"/>
                  </a:lnTo>
                  <a:lnTo>
                    <a:pt x="29" y="461"/>
                  </a:lnTo>
                  <a:lnTo>
                    <a:pt x="29" y="459"/>
                  </a:lnTo>
                  <a:lnTo>
                    <a:pt x="29" y="461"/>
                  </a:lnTo>
                  <a:lnTo>
                    <a:pt x="27" y="461"/>
                  </a:lnTo>
                  <a:lnTo>
                    <a:pt x="27" y="459"/>
                  </a:lnTo>
                  <a:lnTo>
                    <a:pt x="29" y="459"/>
                  </a:lnTo>
                  <a:lnTo>
                    <a:pt x="31" y="459"/>
                  </a:lnTo>
                  <a:lnTo>
                    <a:pt x="31" y="457"/>
                  </a:lnTo>
                  <a:close/>
                  <a:moveTo>
                    <a:pt x="355" y="501"/>
                  </a:moveTo>
                  <a:lnTo>
                    <a:pt x="357" y="501"/>
                  </a:lnTo>
                  <a:lnTo>
                    <a:pt x="357" y="503"/>
                  </a:lnTo>
                  <a:lnTo>
                    <a:pt x="355" y="503"/>
                  </a:lnTo>
                  <a:lnTo>
                    <a:pt x="357" y="503"/>
                  </a:lnTo>
                  <a:lnTo>
                    <a:pt x="355" y="503"/>
                  </a:lnTo>
                  <a:lnTo>
                    <a:pt x="355" y="501"/>
                  </a:lnTo>
                  <a:lnTo>
                    <a:pt x="355" y="503"/>
                  </a:lnTo>
                  <a:lnTo>
                    <a:pt x="353" y="503"/>
                  </a:lnTo>
                  <a:lnTo>
                    <a:pt x="353" y="501"/>
                  </a:lnTo>
                  <a:lnTo>
                    <a:pt x="355" y="501"/>
                  </a:lnTo>
                  <a:lnTo>
                    <a:pt x="353" y="501"/>
                  </a:lnTo>
                  <a:lnTo>
                    <a:pt x="355" y="501"/>
                  </a:lnTo>
                  <a:close/>
                  <a:moveTo>
                    <a:pt x="649" y="666"/>
                  </a:moveTo>
                  <a:lnTo>
                    <a:pt x="647" y="666"/>
                  </a:lnTo>
                  <a:lnTo>
                    <a:pt x="647" y="668"/>
                  </a:lnTo>
                  <a:lnTo>
                    <a:pt x="649" y="668"/>
                  </a:lnTo>
                  <a:lnTo>
                    <a:pt x="647" y="668"/>
                  </a:lnTo>
                  <a:lnTo>
                    <a:pt x="649" y="668"/>
                  </a:lnTo>
                  <a:lnTo>
                    <a:pt x="647" y="668"/>
                  </a:lnTo>
                  <a:lnTo>
                    <a:pt x="645" y="668"/>
                  </a:lnTo>
                  <a:lnTo>
                    <a:pt x="647" y="668"/>
                  </a:lnTo>
                  <a:lnTo>
                    <a:pt x="645" y="668"/>
                  </a:lnTo>
                  <a:lnTo>
                    <a:pt x="647" y="668"/>
                  </a:lnTo>
                  <a:lnTo>
                    <a:pt x="645" y="668"/>
                  </a:lnTo>
                  <a:lnTo>
                    <a:pt x="647" y="668"/>
                  </a:lnTo>
                  <a:lnTo>
                    <a:pt x="647" y="666"/>
                  </a:lnTo>
                  <a:lnTo>
                    <a:pt x="647" y="668"/>
                  </a:lnTo>
                  <a:lnTo>
                    <a:pt x="647" y="666"/>
                  </a:lnTo>
                  <a:lnTo>
                    <a:pt x="649" y="666"/>
                  </a:lnTo>
                  <a:lnTo>
                    <a:pt x="647" y="666"/>
                  </a:lnTo>
                  <a:lnTo>
                    <a:pt x="649" y="666"/>
                  </a:lnTo>
                  <a:close/>
                  <a:moveTo>
                    <a:pt x="21" y="445"/>
                  </a:moveTo>
                  <a:lnTo>
                    <a:pt x="21" y="447"/>
                  </a:lnTo>
                  <a:lnTo>
                    <a:pt x="23" y="447"/>
                  </a:lnTo>
                  <a:lnTo>
                    <a:pt x="21" y="447"/>
                  </a:lnTo>
                  <a:lnTo>
                    <a:pt x="19" y="447"/>
                  </a:lnTo>
                  <a:lnTo>
                    <a:pt x="19" y="449"/>
                  </a:lnTo>
                  <a:lnTo>
                    <a:pt x="19" y="447"/>
                  </a:lnTo>
                  <a:lnTo>
                    <a:pt x="19" y="449"/>
                  </a:lnTo>
                  <a:lnTo>
                    <a:pt x="19" y="447"/>
                  </a:lnTo>
                  <a:lnTo>
                    <a:pt x="19" y="449"/>
                  </a:lnTo>
                  <a:lnTo>
                    <a:pt x="19" y="447"/>
                  </a:lnTo>
                  <a:lnTo>
                    <a:pt x="21" y="447"/>
                  </a:lnTo>
                  <a:lnTo>
                    <a:pt x="19" y="447"/>
                  </a:lnTo>
                  <a:lnTo>
                    <a:pt x="21" y="447"/>
                  </a:lnTo>
                  <a:lnTo>
                    <a:pt x="19" y="447"/>
                  </a:lnTo>
                  <a:lnTo>
                    <a:pt x="19" y="445"/>
                  </a:lnTo>
                  <a:lnTo>
                    <a:pt x="19" y="447"/>
                  </a:lnTo>
                  <a:lnTo>
                    <a:pt x="19" y="445"/>
                  </a:lnTo>
                  <a:lnTo>
                    <a:pt x="21" y="445"/>
                  </a:lnTo>
                  <a:lnTo>
                    <a:pt x="19" y="445"/>
                  </a:lnTo>
                  <a:lnTo>
                    <a:pt x="21" y="445"/>
                  </a:lnTo>
                  <a:close/>
                  <a:moveTo>
                    <a:pt x="447" y="620"/>
                  </a:moveTo>
                  <a:lnTo>
                    <a:pt x="449" y="620"/>
                  </a:lnTo>
                  <a:lnTo>
                    <a:pt x="447" y="620"/>
                  </a:lnTo>
                  <a:lnTo>
                    <a:pt x="447" y="622"/>
                  </a:lnTo>
                  <a:lnTo>
                    <a:pt x="449" y="622"/>
                  </a:lnTo>
                  <a:lnTo>
                    <a:pt x="449" y="624"/>
                  </a:lnTo>
                  <a:lnTo>
                    <a:pt x="447" y="624"/>
                  </a:lnTo>
                  <a:lnTo>
                    <a:pt x="447" y="622"/>
                  </a:lnTo>
                  <a:lnTo>
                    <a:pt x="447" y="620"/>
                  </a:lnTo>
                  <a:close/>
                  <a:moveTo>
                    <a:pt x="36" y="461"/>
                  </a:moveTo>
                  <a:lnTo>
                    <a:pt x="36" y="459"/>
                  </a:lnTo>
                  <a:lnTo>
                    <a:pt x="36" y="461"/>
                  </a:lnTo>
                  <a:lnTo>
                    <a:pt x="38" y="461"/>
                  </a:lnTo>
                  <a:lnTo>
                    <a:pt x="40" y="461"/>
                  </a:lnTo>
                  <a:lnTo>
                    <a:pt x="38" y="461"/>
                  </a:lnTo>
                  <a:lnTo>
                    <a:pt x="36" y="461"/>
                  </a:lnTo>
                  <a:lnTo>
                    <a:pt x="38" y="461"/>
                  </a:lnTo>
                  <a:lnTo>
                    <a:pt x="36" y="461"/>
                  </a:lnTo>
                  <a:lnTo>
                    <a:pt x="35" y="461"/>
                  </a:lnTo>
                  <a:lnTo>
                    <a:pt x="36" y="461"/>
                  </a:lnTo>
                  <a:lnTo>
                    <a:pt x="36" y="459"/>
                  </a:lnTo>
                  <a:lnTo>
                    <a:pt x="36" y="461"/>
                  </a:lnTo>
                  <a:close/>
                  <a:moveTo>
                    <a:pt x="323" y="499"/>
                  </a:moveTo>
                  <a:lnTo>
                    <a:pt x="323" y="501"/>
                  </a:lnTo>
                  <a:lnTo>
                    <a:pt x="325" y="501"/>
                  </a:lnTo>
                  <a:lnTo>
                    <a:pt x="323" y="501"/>
                  </a:lnTo>
                  <a:lnTo>
                    <a:pt x="321" y="501"/>
                  </a:lnTo>
                  <a:lnTo>
                    <a:pt x="321" y="499"/>
                  </a:lnTo>
                  <a:lnTo>
                    <a:pt x="323" y="499"/>
                  </a:lnTo>
                  <a:close/>
                  <a:moveTo>
                    <a:pt x="653" y="672"/>
                  </a:moveTo>
                  <a:lnTo>
                    <a:pt x="653" y="674"/>
                  </a:lnTo>
                  <a:lnTo>
                    <a:pt x="653" y="672"/>
                  </a:lnTo>
                  <a:lnTo>
                    <a:pt x="653" y="674"/>
                  </a:lnTo>
                  <a:lnTo>
                    <a:pt x="655" y="674"/>
                  </a:lnTo>
                  <a:lnTo>
                    <a:pt x="653" y="674"/>
                  </a:lnTo>
                  <a:lnTo>
                    <a:pt x="653" y="676"/>
                  </a:lnTo>
                  <a:lnTo>
                    <a:pt x="653" y="674"/>
                  </a:lnTo>
                  <a:lnTo>
                    <a:pt x="653" y="672"/>
                  </a:lnTo>
                  <a:close/>
                  <a:moveTo>
                    <a:pt x="572" y="645"/>
                  </a:moveTo>
                  <a:lnTo>
                    <a:pt x="572" y="647"/>
                  </a:lnTo>
                  <a:lnTo>
                    <a:pt x="570" y="647"/>
                  </a:lnTo>
                  <a:lnTo>
                    <a:pt x="570" y="649"/>
                  </a:lnTo>
                  <a:lnTo>
                    <a:pt x="570" y="647"/>
                  </a:lnTo>
                  <a:lnTo>
                    <a:pt x="570" y="645"/>
                  </a:lnTo>
                  <a:lnTo>
                    <a:pt x="572" y="645"/>
                  </a:lnTo>
                  <a:close/>
                  <a:moveTo>
                    <a:pt x="908" y="639"/>
                  </a:moveTo>
                  <a:lnTo>
                    <a:pt x="908" y="641"/>
                  </a:lnTo>
                  <a:lnTo>
                    <a:pt x="906" y="641"/>
                  </a:lnTo>
                  <a:lnTo>
                    <a:pt x="906" y="643"/>
                  </a:lnTo>
                  <a:lnTo>
                    <a:pt x="904" y="643"/>
                  </a:lnTo>
                  <a:lnTo>
                    <a:pt x="904" y="641"/>
                  </a:lnTo>
                  <a:lnTo>
                    <a:pt x="906" y="641"/>
                  </a:lnTo>
                  <a:lnTo>
                    <a:pt x="908" y="641"/>
                  </a:lnTo>
                  <a:lnTo>
                    <a:pt x="908" y="639"/>
                  </a:lnTo>
                  <a:close/>
                  <a:moveTo>
                    <a:pt x="668" y="705"/>
                  </a:moveTo>
                  <a:lnTo>
                    <a:pt x="670" y="705"/>
                  </a:lnTo>
                  <a:lnTo>
                    <a:pt x="670" y="707"/>
                  </a:lnTo>
                  <a:lnTo>
                    <a:pt x="668" y="707"/>
                  </a:lnTo>
                  <a:lnTo>
                    <a:pt x="668" y="705"/>
                  </a:lnTo>
                  <a:close/>
                  <a:moveTo>
                    <a:pt x="21" y="455"/>
                  </a:moveTo>
                  <a:lnTo>
                    <a:pt x="21" y="457"/>
                  </a:lnTo>
                  <a:lnTo>
                    <a:pt x="21" y="455"/>
                  </a:lnTo>
                  <a:lnTo>
                    <a:pt x="21" y="457"/>
                  </a:lnTo>
                  <a:lnTo>
                    <a:pt x="21" y="455"/>
                  </a:lnTo>
                  <a:lnTo>
                    <a:pt x="21" y="457"/>
                  </a:lnTo>
                  <a:lnTo>
                    <a:pt x="23" y="457"/>
                  </a:lnTo>
                  <a:lnTo>
                    <a:pt x="21" y="457"/>
                  </a:lnTo>
                  <a:lnTo>
                    <a:pt x="23" y="457"/>
                  </a:lnTo>
                  <a:lnTo>
                    <a:pt x="23" y="455"/>
                  </a:lnTo>
                  <a:lnTo>
                    <a:pt x="23" y="457"/>
                  </a:lnTo>
                  <a:lnTo>
                    <a:pt x="21" y="457"/>
                  </a:lnTo>
                  <a:lnTo>
                    <a:pt x="19" y="457"/>
                  </a:lnTo>
                  <a:lnTo>
                    <a:pt x="21" y="457"/>
                  </a:lnTo>
                  <a:lnTo>
                    <a:pt x="21" y="455"/>
                  </a:lnTo>
                  <a:close/>
                  <a:moveTo>
                    <a:pt x="40" y="467"/>
                  </a:moveTo>
                  <a:lnTo>
                    <a:pt x="40" y="468"/>
                  </a:lnTo>
                  <a:lnTo>
                    <a:pt x="42" y="468"/>
                  </a:lnTo>
                  <a:lnTo>
                    <a:pt x="40" y="468"/>
                  </a:lnTo>
                  <a:lnTo>
                    <a:pt x="42" y="468"/>
                  </a:lnTo>
                  <a:lnTo>
                    <a:pt x="40" y="468"/>
                  </a:lnTo>
                  <a:lnTo>
                    <a:pt x="42" y="468"/>
                  </a:lnTo>
                  <a:lnTo>
                    <a:pt x="40" y="468"/>
                  </a:lnTo>
                  <a:lnTo>
                    <a:pt x="42" y="468"/>
                  </a:lnTo>
                  <a:lnTo>
                    <a:pt x="42" y="470"/>
                  </a:lnTo>
                  <a:lnTo>
                    <a:pt x="40" y="470"/>
                  </a:lnTo>
                  <a:lnTo>
                    <a:pt x="42" y="470"/>
                  </a:lnTo>
                  <a:lnTo>
                    <a:pt x="40" y="470"/>
                  </a:lnTo>
                  <a:lnTo>
                    <a:pt x="42" y="470"/>
                  </a:lnTo>
                  <a:lnTo>
                    <a:pt x="40" y="470"/>
                  </a:lnTo>
                  <a:lnTo>
                    <a:pt x="40" y="468"/>
                  </a:lnTo>
                  <a:lnTo>
                    <a:pt x="40" y="467"/>
                  </a:lnTo>
                  <a:close/>
                  <a:moveTo>
                    <a:pt x="21" y="467"/>
                  </a:moveTo>
                  <a:lnTo>
                    <a:pt x="21" y="468"/>
                  </a:lnTo>
                  <a:lnTo>
                    <a:pt x="21" y="467"/>
                  </a:lnTo>
                  <a:lnTo>
                    <a:pt x="21" y="468"/>
                  </a:lnTo>
                  <a:lnTo>
                    <a:pt x="21" y="467"/>
                  </a:lnTo>
                  <a:lnTo>
                    <a:pt x="21" y="468"/>
                  </a:lnTo>
                  <a:lnTo>
                    <a:pt x="23" y="468"/>
                  </a:lnTo>
                  <a:lnTo>
                    <a:pt x="21" y="468"/>
                  </a:lnTo>
                  <a:lnTo>
                    <a:pt x="21" y="467"/>
                  </a:lnTo>
                  <a:lnTo>
                    <a:pt x="23" y="467"/>
                  </a:lnTo>
                  <a:lnTo>
                    <a:pt x="23" y="468"/>
                  </a:lnTo>
                  <a:lnTo>
                    <a:pt x="21" y="468"/>
                  </a:lnTo>
                  <a:lnTo>
                    <a:pt x="19" y="468"/>
                  </a:lnTo>
                  <a:lnTo>
                    <a:pt x="21" y="468"/>
                  </a:lnTo>
                  <a:lnTo>
                    <a:pt x="19" y="468"/>
                  </a:lnTo>
                  <a:lnTo>
                    <a:pt x="19" y="467"/>
                  </a:lnTo>
                  <a:lnTo>
                    <a:pt x="21" y="467"/>
                  </a:lnTo>
                  <a:lnTo>
                    <a:pt x="21" y="468"/>
                  </a:lnTo>
                  <a:lnTo>
                    <a:pt x="21" y="467"/>
                  </a:lnTo>
                  <a:close/>
                  <a:moveTo>
                    <a:pt x="19" y="445"/>
                  </a:moveTo>
                  <a:lnTo>
                    <a:pt x="17" y="445"/>
                  </a:lnTo>
                  <a:lnTo>
                    <a:pt x="17" y="447"/>
                  </a:lnTo>
                  <a:lnTo>
                    <a:pt x="15" y="447"/>
                  </a:lnTo>
                  <a:lnTo>
                    <a:pt x="15" y="445"/>
                  </a:lnTo>
                  <a:lnTo>
                    <a:pt x="15" y="447"/>
                  </a:lnTo>
                  <a:lnTo>
                    <a:pt x="15" y="445"/>
                  </a:lnTo>
                  <a:lnTo>
                    <a:pt x="15" y="447"/>
                  </a:lnTo>
                  <a:lnTo>
                    <a:pt x="15" y="445"/>
                  </a:lnTo>
                  <a:lnTo>
                    <a:pt x="17" y="445"/>
                  </a:lnTo>
                  <a:lnTo>
                    <a:pt x="19" y="445"/>
                  </a:lnTo>
                  <a:close/>
                  <a:moveTo>
                    <a:pt x="591" y="689"/>
                  </a:moveTo>
                  <a:lnTo>
                    <a:pt x="593" y="689"/>
                  </a:lnTo>
                  <a:lnTo>
                    <a:pt x="593" y="691"/>
                  </a:lnTo>
                  <a:lnTo>
                    <a:pt x="591" y="691"/>
                  </a:lnTo>
                  <a:lnTo>
                    <a:pt x="591" y="689"/>
                  </a:lnTo>
                  <a:lnTo>
                    <a:pt x="591" y="691"/>
                  </a:lnTo>
                  <a:lnTo>
                    <a:pt x="591" y="689"/>
                  </a:lnTo>
                  <a:lnTo>
                    <a:pt x="590" y="689"/>
                  </a:lnTo>
                  <a:lnTo>
                    <a:pt x="590" y="691"/>
                  </a:lnTo>
                  <a:lnTo>
                    <a:pt x="590" y="689"/>
                  </a:lnTo>
                  <a:lnTo>
                    <a:pt x="591" y="689"/>
                  </a:lnTo>
                  <a:close/>
                  <a:moveTo>
                    <a:pt x="566" y="645"/>
                  </a:moveTo>
                  <a:lnTo>
                    <a:pt x="566" y="647"/>
                  </a:lnTo>
                  <a:lnTo>
                    <a:pt x="566" y="645"/>
                  </a:lnTo>
                  <a:lnTo>
                    <a:pt x="566" y="647"/>
                  </a:lnTo>
                  <a:lnTo>
                    <a:pt x="568" y="647"/>
                  </a:lnTo>
                  <a:lnTo>
                    <a:pt x="568" y="645"/>
                  </a:lnTo>
                  <a:lnTo>
                    <a:pt x="568" y="647"/>
                  </a:lnTo>
                  <a:lnTo>
                    <a:pt x="566" y="647"/>
                  </a:lnTo>
                  <a:lnTo>
                    <a:pt x="565" y="647"/>
                  </a:lnTo>
                  <a:lnTo>
                    <a:pt x="565" y="645"/>
                  </a:lnTo>
                  <a:lnTo>
                    <a:pt x="566" y="645"/>
                  </a:lnTo>
                  <a:close/>
                  <a:moveTo>
                    <a:pt x="593" y="647"/>
                  </a:moveTo>
                  <a:lnTo>
                    <a:pt x="593" y="649"/>
                  </a:lnTo>
                  <a:lnTo>
                    <a:pt x="591" y="649"/>
                  </a:lnTo>
                  <a:lnTo>
                    <a:pt x="591" y="651"/>
                  </a:lnTo>
                  <a:lnTo>
                    <a:pt x="591" y="649"/>
                  </a:lnTo>
                  <a:lnTo>
                    <a:pt x="590" y="649"/>
                  </a:lnTo>
                  <a:lnTo>
                    <a:pt x="591" y="649"/>
                  </a:lnTo>
                  <a:lnTo>
                    <a:pt x="591" y="647"/>
                  </a:lnTo>
                  <a:lnTo>
                    <a:pt x="593" y="647"/>
                  </a:lnTo>
                  <a:close/>
                  <a:moveTo>
                    <a:pt x="634" y="712"/>
                  </a:moveTo>
                  <a:lnTo>
                    <a:pt x="636" y="712"/>
                  </a:lnTo>
                  <a:lnTo>
                    <a:pt x="636" y="714"/>
                  </a:lnTo>
                  <a:lnTo>
                    <a:pt x="634" y="714"/>
                  </a:lnTo>
                  <a:lnTo>
                    <a:pt x="634" y="712"/>
                  </a:lnTo>
                  <a:close/>
                  <a:moveTo>
                    <a:pt x="340" y="503"/>
                  </a:moveTo>
                  <a:lnTo>
                    <a:pt x="340" y="505"/>
                  </a:lnTo>
                  <a:lnTo>
                    <a:pt x="338" y="505"/>
                  </a:lnTo>
                  <a:lnTo>
                    <a:pt x="336" y="505"/>
                  </a:lnTo>
                  <a:lnTo>
                    <a:pt x="338" y="505"/>
                  </a:lnTo>
                  <a:lnTo>
                    <a:pt x="338" y="503"/>
                  </a:lnTo>
                  <a:lnTo>
                    <a:pt x="340" y="503"/>
                  </a:lnTo>
                  <a:close/>
                  <a:moveTo>
                    <a:pt x="444" y="582"/>
                  </a:moveTo>
                  <a:lnTo>
                    <a:pt x="442" y="582"/>
                  </a:lnTo>
                  <a:lnTo>
                    <a:pt x="444" y="582"/>
                  </a:lnTo>
                  <a:close/>
                  <a:moveTo>
                    <a:pt x="578" y="872"/>
                  </a:moveTo>
                  <a:lnTo>
                    <a:pt x="578" y="874"/>
                  </a:lnTo>
                  <a:lnTo>
                    <a:pt x="576" y="874"/>
                  </a:lnTo>
                  <a:lnTo>
                    <a:pt x="576" y="872"/>
                  </a:lnTo>
                  <a:lnTo>
                    <a:pt x="578" y="872"/>
                  </a:lnTo>
                  <a:close/>
                  <a:moveTo>
                    <a:pt x="584" y="645"/>
                  </a:moveTo>
                  <a:lnTo>
                    <a:pt x="586" y="647"/>
                  </a:lnTo>
                  <a:lnTo>
                    <a:pt x="584" y="647"/>
                  </a:lnTo>
                  <a:lnTo>
                    <a:pt x="584" y="645"/>
                  </a:lnTo>
                  <a:lnTo>
                    <a:pt x="584" y="647"/>
                  </a:lnTo>
                  <a:lnTo>
                    <a:pt x="586" y="647"/>
                  </a:lnTo>
                  <a:lnTo>
                    <a:pt x="586" y="649"/>
                  </a:lnTo>
                  <a:lnTo>
                    <a:pt x="586" y="647"/>
                  </a:lnTo>
                  <a:lnTo>
                    <a:pt x="584" y="647"/>
                  </a:lnTo>
                  <a:lnTo>
                    <a:pt x="584" y="649"/>
                  </a:lnTo>
                  <a:lnTo>
                    <a:pt x="584" y="647"/>
                  </a:lnTo>
                  <a:lnTo>
                    <a:pt x="584" y="649"/>
                  </a:lnTo>
                  <a:lnTo>
                    <a:pt x="584" y="647"/>
                  </a:lnTo>
                  <a:lnTo>
                    <a:pt x="584" y="645"/>
                  </a:lnTo>
                  <a:close/>
                  <a:moveTo>
                    <a:pt x="397" y="584"/>
                  </a:moveTo>
                  <a:lnTo>
                    <a:pt x="397" y="586"/>
                  </a:lnTo>
                  <a:lnTo>
                    <a:pt x="397" y="584"/>
                  </a:lnTo>
                  <a:lnTo>
                    <a:pt x="396" y="584"/>
                  </a:lnTo>
                  <a:lnTo>
                    <a:pt x="396" y="582"/>
                  </a:lnTo>
                  <a:lnTo>
                    <a:pt x="397" y="582"/>
                  </a:lnTo>
                  <a:lnTo>
                    <a:pt x="396" y="582"/>
                  </a:lnTo>
                  <a:lnTo>
                    <a:pt x="397" y="582"/>
                  </a:lnTo>
                  <a:lnTo>
                    <a:pt x="397" y="584"/>
                  </a:lnTo>
                  <a:close/>
                  <a:moveTo>
                    <a:pt x="574" y="645"/>
                  </a:moveTo>
                  <a:lnTo>
                    <a:pt x="574" y="647"/>
                  </a:lnTo>
                  <a:lnTo>
                    <a:pt x="572" y="647"/>
                  </a:lnTo>
                  <a:lnTo>
                    <a:pt x="572" y="649"/>
                  </a:lnTo>
                  <a:lnTo>
                    <a:pt x="572" y="647"/>
                  </a:lnTo>
                  <a:lnTo>
                    <a:pt x="574" y="645"/>
                  </a:lnTo>
                  <a:close/>
                  <a:moveTo>
                    <a:pt x="555" y="645"/>
                  </a:moveTo>
                  <a:lnTo>
                    <a:pt x="555" y="647"/>
                  </a:lnTo>
                  <a:lnTo>
                    <a:pt x="553" y="647"/>
                  </a:lnTo>
                  <a:lnTo>
                    <a:pt x="555" y="647"/>
                  </a:lnTo>
                  <a:lnTo>
                    <a:pt x="555" y="645"/>
                  </a:lnTo>
                  <a:close/>
                  <a:moveTo>
                    <a:pt x="630" y="710"/>
                  </a:moveTo>
                  <a:lnTo>
                    <a:pt x="632" y="710"/>
                  </a:lnTo>
                  <a:lnTo>
                    <a:pt x="632" y="712"/>
                  </a:lnTo>
                  <a:lnTo>
                    <a:pt x="630" y="712"/>
                  </a:lnTo>
                  <a:lnTo>
                    <a:pt x="630" y="710"/>
                  </a:lnTo>
                  <a:close/>
                  <a:moveTo>
                    <a:pt x="13" y="467"/>
                  </a:moveTo>
                  <a:lnTo>
                    <a:pt x="15" y="467"/>
                  </a:lnTo>
                  <a:lnTo>
                    <a:pt x="13" y="467"/>
                  </a:lnTo>
                  <a:lnTo>
                    <a:pt x="13" y="468"/>
                  </a:lnTo>
                  <a:lnTo>
                    <a:pt x="13" y="467"/>
                  </a:lnTo>
                  <a:lnTo>
                    <a:pt x="13" y="468"/>
                  </a:lnTo>
                  <a:lnTo>
                    <a:pt x="13" y="467"/>
                  </a:lnTo>
                  <a:lnTo>
                    <a:pt x="13" y="468"/>
                  </a:lnTo>
                  <a:lnTo>
                    <a:pt x="13" y="467"/>
                  </a:lnTo>
                  <a:lnTo>
                    <a:pt x="12" y="468"/>
                  </a:lnTo>
                  <a:lnTo>
                    <a:pt x="13" y="468"/>
                  </a:lnTo>
                  <a:lnTo>
                    <a:pt x="12" y="468"/>
                  </a:lnTo>
                  <a:lnTo>
                    <a:pt x="12" y="467"/>
                  </a:lnTo>
                  <a:lnTo>
                    <a:pt x="13" y="467"/>
                  </a:lnTo>
                  <a:close/>
                  <a:moveTo>
                    <a:pt x="292" y="491"/>
                  </a:moveTo>
                  <a:lnTo>
                    <a:pt x="292" y="493"/>
                  </a:lnTo>
                  <a:lnTo>
                    <a:pt x="290" y="493"/>
                  </a:lnTo>
                  <a:lnTo>
                    <a:pt x="290" y="491"/>
                  </a:lnTo>
                  <a:lnTo>
                    <a:pt x="292" y="491"/>
                  </a:lnTo>
                  <a:close/>
                  <a:moveTo>
                    <a:pt x="841" y="714"/>
                  </a:moveTo>
                  <a:lnTo>
                    <a:pt x="839" y="714"/>
                  </a:lnTo>
                  <a:lnTo>
                    <a:pt x="839" y="716"/>
                  </a:lnTo>
                  <a:lnTo>
                    <a:pt x="839" y="714"/>
                  </a:lnTo>
                  <a:lnTo>
                    <a:pt x="841" y="714"/>
                  </a:lnTo>
                  <a:close/>
                  <a:moveTo>
                    <a:pt x="674" y="701"/>
                  </a:moveTo>
                  <a:lnTo>
                    <a:pt x="674" y="703"/>
                  </a:lnTo>
                  <a:lnTo>
                    <a:pt x="674" y="705"/>
                  </a:lnTo>
                  <a:lnTo>
                    <a:pt x="674" y="703"/>
                  </a:lnTo>
                  <a:lnTo>
                    <a:pt x="674" y="701"/>
                  </a:lnTo>
                  <a:close/>
                  <a:moveTo>
                    <a:pt x="618" y="645"/>
                  </a:moveTo>
                  <a:lnTo>
                    <a:pt x="618" y="647"/>
                  </a:lnTo>
                  <a:lnTo>
                    <a:pt x="618" y="645"/>
                  </a:lnTo>
                  <a:lnTo>
                    <a:pt x="618" y="647"/>
                  </a:lnTo>
                  <a:lnTo>
                    <a:pt x="618" y="645"/>
                  </a:lnTo>
                  <a:lnTo>
                    <a:pt x="616" y="645"/>
                  </a:lnTo>
                  <a:lnTo>
                    <a:pt x="618" y="645"/>
                  </a:lnTo>
                  <a:lnTo>
                    <a:pt x="616" y="645"/>
                  </a:lnTo>
                  <a:lnTo>
                    <a:pt x="618" y="645"/>
                  </a:lnTo>
                  <a:lnTo>
                    <a:pt x="616" y="645"/>
                  </a:lnTo>
                  <a:lnTo>
                    <a:pt x="618" y="645"/>
                  </a:lnTo>
                  <a:close/>
                  <a:moveTo>
                    <a:pt x="864" y="695"/>
                  </a:moveTo>
                  <a:lnTo>
                    <a:pt x="864" y="697"/>
                  </a:lnTo>
                  <a:lnTo>
                    <a:pt x="862" y="697"/>
                  </a:lnTo>
                  <a:lnTo>
                    <a:pt x="860" y="697"/>
                  </a:lnTo>
                  <a:lnTo>
                    <a:pt x="862" y="697"/>
                  </a:lnTo>
                  <a:lnTo>
                    <a:pt x="862" y="695"/>
                  </a:lnTo>
                  <a:lnTo>
                    <a:pt x="862" y="697"/>
                  </a:lnTo>
                  <a:lnTo>
                    <a:pt x="862" y="695"/>
                  </a:lnTo>
                  <a:lnTo>
                    <a:pt x="862" y="697"/>
                  </a:lnTo>
                  <a:lnTo>
                    <a:pt x="862" y="695"/>
                  </a:lnTo>
                  <a:lnTo>
                    <a:pt x="862" y="697"/>
                  </a:lnTo>
                  <a:lnTo>
                    <a:pt x="862" y="695"/>
                  </a:lnTo>
                  <a:lnTo>
                    <a:pt x="864" y="695"/>
                  </a:lnTo>
                  <a:close/>
                  <a:moveTo>
                    <a:pt x="486" y="641"/>
                  </a:moveTo>
                  <a:lnTo>
                    <a:pt x="484" y="641"/>
                  </a:lnTo>
                  <a:lnTo>
                    <a:pt x="486" y="641"/>
                  </a:lnTo>
                  <a:close/>
                  <a:moveTo>
                    <a:pt x="36" y="478"/>
                  </a:moveTo>
                  <a:lnTo>
                    <a:pt x="38" y="478"/>
                  </a:lnTo>
                  <a:lnTo>
                    <a:pt x="40" y="478"/>
                  </a:lnTo>
                  <a:lnTo>
                    <a:pt x="38" y="478"/>
                  </a:lnTo>
                  <a:lnTo>
                    <a:pt x="38" y="480"/>
                  </a:lnTo>
                  <a:lnTo>
                    <a:pt x="38" y="478"/>
                  </a:lnTo>
                  <a:lnTo>
                    <a:pt x="36" y="478"/>
                  </a:lnTo>
                  <a:lnTo>
                    <a:pt x="36" y="480"/>
                  </a:lnTo>
                  <a:lnTo>
                    <a:pt x="35" y="480"/>
                  </a:lnTo>
                  <a:lnTo>
                    <a:pt x="36" y="478"/>
                  </a:lnTo>
                  <a:lnTo>
                    <a:pt x="36" y="480"/>
                  </a:lnTo>
                  <a:lnTo>
                    <a:pt x="36" y="478"/>
                  </a:lnTo>
                  <a:close/>
                  <a:moveTo>
                    <a:pt x="866" y="689"/>
                  </a:moveTo>
                  <a:lnTo>
                    <a:pt x="866" y="691"/>
                  </a:lnTo>
                  <a:lnTo>
                    <a:pt x="866" y="693"/>
                  </a:lnTo>
                  <a:lnTo>
                    <a:pt x="866" y="691"/>
                  </a:lnTo>
                  <a:lnTo>
                    <a:pt x="866" y="693"/>
                  </a:lnTo>
                  <a:lnTo>
                    <a:pt x="864" y="693"/>
                  </a:lnTo>
                  <a:lnTo>
                    <a:pt x="866" y="693"/>
                  </a:lnTo>
                  <a:lnTo>
                    <a:pt x="864" y="693"/>
                  </a:lnTo>
                  <a:lnTo>
                    <a:pt x="864" y="695"/>
                  </a:lnTo>
                  <a:lnTo>
                    <a:pt x="864" y="693"/>
                  </a:lnTo>
                  <a:lnTo>
                    <a:pt x="866" y="693"/>
                  </a:lnTo>
                  <a:lnTo>
                    <a:pt x="864" y="693"/>
                  </a:lnTo>
                  <a:lnTo>
                    <a:pt x="866" y="693"/>
                  </a:lnTo>
                  <a:lnTo>
                    <a:pt x="864" y="693"/>
                  </a:lnTo>
                  <a:lnTo>
                    <a:pt x="864" y="691"/>
                  </a:lnTo>
                  <a:lnTo>
                    <a:pt x="866" y="691"/>
                  </a:lnTo>
                  <a:lnTo>
                    <a:pt x="866" y="689"/>
                  </a:lnTo>
                  <a:close/>
                  <a:moveTo>
                    <a:pt x="25" y="472"/>
                  </a:moveTo>
                  <a:lnTo>
                    <a:pt x="25" y="474"/>
                  </a:lnTo>
                  <a:lnTo>
                    <a:pt x="23" y="474"/>
                  </a:lnTo>
                  <a:lnTo>
                    <a:pt x="25" y="474"/>
                  </a:lnTo>
                  <a:lnTo>
                    <a:pt x="25" y="472"/>
                  </a:lnTo>
                  <a:close/>
                  <a:moveTo>
                    <a:pt x="434" y="574"/>
                  </a:moveTo>
                  <a:lnTo>
                    <a:pt x="434" y="572"/>
                  </a:lnTo>
                  <a:lnTo>
                    <a:pt x="434" y="574"/>
                  </a:lnTo>
                  <a:close/>
                  <a:moveTo>
                    <a:pt x="601" y="672"/>
                  </a:moveTo>
                  <a:lnTo>
                    <a:pt x="601" y="674"/>
                  </a:lnTo>
                  <a:lnTo>
                    <a:pt x="601" y="672"/>
                  </a:lnTo>
                  <a:close/>
                  <a:moveTo>
                    <a:pt x="666" y="680"/>
                  </a:moveTo>
                  <a:lnTo>
                    <a:pt x="664" y="680"/>
                  </a:lnTo>
                  <a:lnTo>
                    <a:pt x="664" y="682"/>
                  </a:lnTo>
                  <a:lnTo>
                    <a:pt x="664" y="680"/>
                  </a:lnTo>
                  <a:lnTo>
                    <a:pt x="664" y="682"/>
                  </a:lnTo>
                  <a:lnTo>
                    <a:pt x="662" y="682"/>
                  </a:lnTo>
                  <a:lnTo>
                    <a:pt x="664" y="682"/>
                  </a:lnTo>
                  <a:lnTo>
                    <a:pt x="662" y="682"/>
                  </a:lnTo>
                  <a:lnTo>
                    <a:pt x="664" y="682"/>
                  </a:lnTo>
                  <a:lnTo>
                    <a:pt x="662" y="682"/>
                  </a:lnTo>
                  <a:lnTo>
                    <a:pt x="662" y="683"/>
                  </a:lnTo>
                  <a:lnTo>
                    <a:pt x="662" y="682"/>
                  </a:lnTo>
                  <a:lnTo>
                    <a:pt x="664" y="682"/>
                  </a:lnTo>
                  <a:lnTo>
                    <a:pt x="662" y="682"/>
                  </a:lnTo>
                  <a:lnTo>
                    <a:pt x="664" y="682"/>
                  </a:lnTo>
                  <a:lnTo>
                    <a:pt x="664" y="680"/>
                  </a:lnTo>
                  <a:lnTo>
                    <a:pt x="662" y="680"/>
                  </a:lnTo>
                  <a:lnTo>
                    <a:pt x="664" y="680"/>
                  </a:lnTo>
                  <a:lnTo>
                    <a:pt x="666" y="680"/>
                  </a:lnTo>
                  <a:close/>
                  <a:moveTo>
                    <a:pt x="632" y="714"/>
                  </a:moveTo>
                  <a:lnTo>
                    <a:pt x="630" y="716"/>
                  </a:lnTo>
                  <a:lnTo>
                    <a:pt x="630" y="714"/>
                  </a:lnTo>
                  <a:lnTo>
                    <a:pt x="632" y="714"/>
                  </a:lnTo>
                  <a:close/>
                  <a:moveTo>
                    <a:pt x="33" y="476"/>
                  </a:moveTo>
                  <a:lnTo>
                    <a:pt x="35" y="476"/>
                  </a:lnTo>
                  <a:lnTo>
                    <a:pt x="35" y="478"/>
                  </a:lnTo>
                  <a:lnTo>
                    <a:pt x="33" y="478"/>
                  </a:lnTo>
                  <a:lnTo>
                    <a:pt x="33" y="476"/>
                  </a:lnTo>
                  <a:lnTo>
                    <a:pt x="33" y="478"/>
                  </a:lnTo>
                  <a:lnTo>
                    <a:pt x="33" y="476"/>
                  </a:lnTo>
                  <a:lnTo>
                    <a:pt x="33" y="478"/>
                  </a:lnTo>
                  <a:lnTo>
                    <a:pt x="31" y="478"/>
                  </a:lnTo>
                  <a:lnTo>
                    <a:pt x="31" y="476"/>
                  </a:lnTo>
                  <a:lnTo>
                    <a:pt x="33" y="476"/>
                  </a:lnTo>
                  <a:close/>
                  <a:moveTo>
                    <a:pt x="666" y="703"/>
                  </a:moveTo>
                  <a:lnTo>
                    <a:pt x="666" y="705"/>
                  </a:lnTo>
                  <a:lnTo>
                    <a:pt x="664" y="705"/>
                  </a:lnTo>
                  <a:lnTo>
                    <a:pt x="664" y="703"/>
                  </a:lnTo>
                  <a:lnTo>
                    <a:pt x="666" y="703"/>
                  </a:lnTo>
                  <a:close/>
                  <a:moveTo>
                    <a:pt x="33" y="476"/>
                  </a:moveTo>
                  <a:lnTo>
                    <a:pt x="31" y="476"/>
                  </a:lnTo>
                  <a:lnTo>
                    <a:pt x="31" y="474"/>
                  </a:lnTo>
                  <a:lnTo>
                    <a:pt x="33" y="474"/>
                  </a:lnTo>
                  <a:lnTo>
                    <a:pt x="33" y="476"/>
                  </a:lnTo>
                  <a:close/>
                  <a:moveTo>
                    <a:pt x="557" y="895"/>
                  </a:moveTo>
                  <a:lnTo>
                    <a:pt x="557" y="897"/>
                  </a:lnTo>
                  <a:lnTo>
                    <a:pt x="557" y="898"/>
                  </a:lnTo>
                  <a:lnTo>
                    <a:pt x="559" y="898"/>
                  </a:lnTo>
                  <a:lnTo>
                    <a:pt x="557" y="898"/>
                  </a:lnTo>
                  <a:lnTo>
                    <a:pt x="557" y="897"/>
                  </a:lnTo>
                  <a:lnTo>
                    <a:pt x="557" y="895"/>
                  </a:lnTo>
                  <a:close/>
                  <a:moveTo>
                    <a:pt x="593" y="647"/>
                  </a:moveTo>
                  <a:lnTo>
                    <a:pt x="595" y="647"/>
                  </a:lnTo>
                  <a:lnTo>
                    <a:pt x="595" y="649"/>
                  </a:lnTo>
                  <a:lnTo>
                    <a:pt x="595" y="647"/>
                  </a:lnTo>
                  <a:lnTo>
                    <a:pt x="595" y="649"/>
                  </a:lnTo>
                  <a:lnTo>
                    <a:pt x="593" y="649"/>
                  </a:lnTo>
                  <a:lnTo>
                    <a:pt x="593" y="647"/>
                  </a:lnTo>
                  <a:close/>
                  <a:moveTo>
                    <a:pt x="590" y="641"/>
                  </a:moveTo>
                  <a:lnTo>
                    <a:pt x="590" y="643"/>
                  </a:lnTo>
                  <a:lnTo>
                    <a:pt x="590" y="641"/>
                  </a:lnTo>
                  <a:lnTo>
                    <a:pt x="590" y="643"/>
                  </a:lnTo>
                  <a:lnTo>
                    <a:pt x="590" y="641"/>
                  </a:lnTo>
                  <a:lnTo>
                    <a:pt x="588" y="641"/>
                  </a:lnTo>
                  <a:lnTo>
                    <a:pt x="590" y="641"/>
                  </a:lnTo>
                  <a:close/>
                  <a:moveTo>
                    <a:pt x="19" y="457"/>
                  </a:moveTo>
                  <a:lnTo>
                    <a:pt x="19" y="459"/>
                  </a:lnTo>
                  <a:lnTo>
                    <a:pt x="19" y="457"/>
                  </a:lnTo>
                  <a:lnTo>
                    <a:pt x="19" y="459"/>
                  </a:lnTo>
                  <a:lnTo>
                    <a:pt x="19" y="457"/>
                  </a:lnTo>
                  <a:lnTo>
                    <a:pt x="21" y="457"/>
                  </a:lnTo>
                  <a:lnTo>
                    <a:pt x="21" y="459"/>
                  </a:lnTo>
                  <a:lnTo>
                    <a:pt x="19" y="459"/>
                  </a:lnTo>
                  <a:lnTo>
                    <a:pt x="19" y="457"/>
                  </a:lnTo>
                  <a:lnTo>
                    <a:pt x="19" y="459"/>
                  </a:lnTo>
                  <a:lnTo>
                    <a:pt x="17" y="459"/>
                  </a:lnTo>
                  <a:lnTo>
                    <a:pt x="17" y="457"/>
                  </a:lnTo>
                  <a:lnTo>
                    <a:pt x="19" y="457"/>
                  </a:lnTo>
                  <a:close/>
                  <a:moveTo>
                    <a:pt x="557" y="647"/>
                  </a:moveTo>
                  <a:lnTo>
                    <a:pt x="559" y="647"/>
                  </a:lnTo>
                  <a:lnTo>
                    <a:pt x="559" y="645"/>
                  </a:lnTo>
                  <a:lnTo>
                    <a:pt x="559" y="647"/>
                  </a:lnTo>
                  <a:lnTo>
                    <a:pt x="557" y="647"/>
                  </a:lnTo>
                  <a:lnTo>
                    <a:pt x="557" y="649"/>
                  </a:lnTo>
                  <a:lnTo>
                    <a:pt x="557" y="647"/>
                  </a:lnTo>
                  <a:lnTo>
                    <a:pt x="557" y="645"/>
                  </a:lnTo>
                  <a:lnTo>
                    <a:pt x="557" y="647"/>
                  </a:lnTo>
                  <a:close/>
                  <a:moveTo>
                    <a:pt x="586" y="651"/>
                  </a:moveTo>
                  <a:lnTo>
                    <a:pt x="584" y="651"/>
                  </a:lnTo>
                  <a:lnTo>
                    <a:pt x="586" y="651"/>
                  </a:lnTo>
                  <a:close/>
                  <a:moveTo>
                    <a:pt x="17" y="451"/>
                  </a:moveTo>
                  <a:lnTo>
                    <a:pt x="17" y="453"/>
                  </a:lnTo>
                  <a:lnTo>
                    <a:pt x="17" y="451"/>
                  </a:lnTo>
                  <a:lnTo>
                    <a:pt x="15" y="451"/>
                  </a:lnTo>
                  <a:lnTo>
                    <a:pt x="17" y="451"/>
                  </a:lnTo>
                  <a:close/>
                  <a:moveTo>
                    <a:pt x="25" y="451"/>
                  </a:moveTo>
                  <a:lnTo>
                    <a:pt x="25" y="453"/>
                  </a:lnTo>
                  <a:lnTo>
                    <a:pt x="25" y="451"/>
                  </a:lnTo>
                  <a:lnTo>
                    <a:pt x="25" y="453"/>
                  </a:lnTo>
                  <a:lnTo>
                    <a:pt x="25" y="451"/>
                  </a:lnTo>
                  <a:lnTo>
                    <a:pt x="25" y="453"/>
                  </a:lnTo>
                  <a:lnTo>
                    <a:pt x="25" y="451"/>
                  </a:lnTo>
                  <a:lnTo>
                    <a:pt x="23" y="451"/>
                  </a:lnTo>
                  <a:lnTo>
                    <a:pt x="25" y="451"/>
                  </a:lnTo>
                  <a:lnTo>
                    <a:pt x="23" y="451"/>
                  </a:lnTo>
                  <a:lnTo>
                    <a:pt x="25" y="451"/>
                  </a:lnTo>
                  <a:close/>
                  <a:moveTo>
                    <a:pt x="42" y="482"/>
                  </a:moveTo>
                  <a:lnTo>
                    <a:pt x="42" y="484"/>
                  </a:lnTo>
                  <a:lnTo>
                    <a:pt x="40" y="484"/>
                  </a:lnTo>
                  <a:lnTo>
                    <a:pt x="40" y="482"/>
                  </a:lnTo>
                  <a:lnTo>
                    <a:pt x="40" y="484"/>
                  </a:lnTo>
                  <a:lnTo>
                    <a:pt x="40" y="482"/>
                  </a:lnTo>
                  <a:lnTo>
                    <a:pt x="40" y="484"/>
                  </a:lnTo>
                  <a:lnTo>
                    <a:pt x="40" y="482"/>
                  </a:lnTo>
                  <a:lnTo>
                    <a:pt x="42" y="482"/>
                  </a:lnTo>
                  <a:lnTo>
                    <a:pt x="40" y="482"/>
                  </a:lnTo>
                  <a:lnTo>
                    <a:pt x="42" y="482"/>
                  </a:lnTo>
                  <a:close/>
                  <a:moveTo>
                    <a:pt x="286" y="516"/>
                  </a:moveTo>
                  <a:lnTo>
                    <a:pt x="286" y="518"/>
                  </a:lnTo>
                  <a:lnTo>
                    <a:pt x="286" y="516"/>
                  </a:lnTo>
                  <a:close/>
                  <a:moveTo>
                    <a:pt x="559" y="643"/>
                  </a:moveTo>
                  <a:lnTo>
                    <a:pt x="561" y="643"/>
                  </a:lnTo>
                  <a:lnTo>
                    <a:pt x="559" y="643"/>
                  </a:lnTo>
                  <a:lnTo>
                    <a:pt x="559" y="645"/>
                  </a:lnTo>
                  <a:lnTo>
                    <a:pt x="559" y="643"/>
                  </a:lnTo>
                  <a:lnTo>
                    <a:pt x="559" y="645"/>
                  </a:lnTo>
                  <a:lnTo>
                    <a:pt x="559" y="643"/>
                  </a:lnTo>
                  <a:lnTo>
                    <a:pt x="559" y="645"/>
                  </a:lnTo>
                  <a:lnTo>
                    <a:pt x="559" y="643"/>
                  </a:lnTo>
                  <a:close/>
                  <a:moveTo>
                    <a:pt x="42" y="480"/>
                  </a:moveTo>
                  <a:lnTo>
                    <a:pt x="44" y="480"/>
                  </a:lnTo>
                  <a:lnTo>
                    <a:pt x="42" y="480"/>
                  </a:lnTo>
                  <a:close/>
                  <a:moveTo>
                    <a:pt x="2" y="449"/>
                  </a:moveTo>
                  <a:lnTo>
                    <a:pt x="2" y="451"/>
                  </a:lnTo>
                  <a:lnTo>
                    <a:pt x="4" y="451"/>
                  </a:lnTo>
                  <a:lnTo>
                    <a:pt x="4" y="449"/>
                  </a:lnTo>
                  <a:lnTo>
                    <a:pt x="4" y="451"/>
                  </a:lnTo>
                  <a:lnTo>
                    <a:pt x="2" y="451"/>
                  </a:lnTo>
                  <a:lnTo>
                    <a:pt x="2" y="449"/>
                  </a:lnTo>
                  <a:close/>
                  <a:moveTo>
                    <a:pt x="822" y="730"/>
                  </a:moveTo>
                  <a:lnTo>
                    <a:pt x="824" y="730"/>
                  </a:lnTo>
                  <a:lnTo>
                    <a:pt x="822" y="730"/>
                  </a:lnTo>
                  <a:lnTo>
                    <a:pt x="822" y="731"/>
                  </a:lnTo>
                  <a:lnTo>
                    <a:pt x="824" y="731"/>
                  </a:lnTo>
                  <a:lnTo>
                    <a:pt x="822" y="731"/>
                  </a:lnTo>
                  <a:lnTo>
                    <a:pt x="822" y="730"/>
                  </a:lnTo>
                  <a:close/>
                  <a:moveTo>
                    <a:pt x="27" y="451"/>
                  </a:moveTo>
                  <a:lnTo>
                    <a:pt x="29" y="451"/>
                  </a:lnTo>
                  <a:lnTo>
                    <a:pt x="27" y="451"/>
                  </a:lnTo>
                  <a:lnTo>
                    <a:pt x="25" y="451"/>
                  </a:lnTo>
                  <a:lnTo>
                    <a:pt x="27" y="451"/>
                  </a:lnTo>
                  <a:close/>
                  <a:moveTo>
                    <a:pt x="680" y="699"/>
                  </a:moveTo>
                  <a:lnTo>
                    <a:pt x="682" y="699"/>
                  </a:lnTo>
                  <a:lnTo>
                    <a:pt x="680" y="699"/>
                  </a:lnTo>
                  <a:lnTo>
                    <a:pt x="678" y="699"/>
                  </a:lnTo>
                  <a:lnTo>
                    <a:pt x="680" y="699"/>
                  </a:lnTo>
                  <a:close/>
                  <a:moveTo>
                    <a:pt x="27" y="440"/>
                  </a:moveTo>
                  <a:lnTo>
                    <a:pt x="29" y="440"/>
                  </a:lnTo>
                  <a:lnTo>
                    <a:pt x="27" y="440"/>
                  </a:lnTo>
                  <a:close/>
                  <a:moveTo>
                    <a:pt x="248" y="539"/>
                  </a:moveTo>
                  <a:lnTo>
                    <a:pt x="246" y="539"/>
                  </a:lnTo>
                  <a:lnTo>
                    <a:pt x="248" y="539"/>
                  </a:lnTo>
                  <a:close/>
                  <a:moveTo>
                    <a:pt x="48" y="484"/>
                  </a:moveTo>
                  <a:lnTo>
                    <a:pt x="48" y="486"/>
                  </a:lnTo>
                  <a:lnTo>
                    <a:pt x="48" y="484"/>
                  </a:lnTo>
                  <a:close/>
                  <a:moveTo>
                    <a:pt x="284" y="516"/>
                  </a:moveTo>
                  <a:lnTo>
                    <a:pt x="284" y="518"/>
                  </a:lnTo>
                  <a:lnTo>
                    <a:pt x="282" y="518"/>
                  </a:lnTo>
                  <a:lnTo>
                    <a:pt x="284" y="518"/>
                  </a:lnTo>
                  <a:lnTo>
                    <a:pt x="284" y="516"/>
                  </a:lnTo>
                  <a:close/>
                  <a:moveTo>
                    <a:pt x="588" y="639"/>
                  </a:moveTo>
                  <a:lnTo>
                    <a:pt x="588" y="641"/>
                  </a:lnTo>
                  <a:lnTo>
                    <a:pt x="588" y="639"/>
                  </a:lnTo>
                  <a:close/>
                  <a:moveTo>
                    <a:pt x="12" y="465"/>
                  </a:moveTo>
                  <a:lnTo>
                    <a:pt x="12" y="467"/>
                  </a:lnTo>
                  <a:lnTo>
                    <a:pt x="12" y="465"/>
                  </a:lnTo>
                  <a:lnTo>
                    <a:pt x="12" y="467"/>
                  </a:lnTo>
                  <a:lnTo>
                    <a:pt x="13" y="467"/>
                  </a:lnTo>
                  <a:lnTo>
                    <a:pt x="12" y="467"/>
                  </a:lnTo>
                  <a:lnTo>
                    <a:pt x="13" y="467"/>
                  </a:lnTo>
                  <a:lnTo>
                    <a:pt x="12" y="467"/>
                  </a:lnTo>
                  <a:lnTo>
                    <a:pt x="13" y="467"/>
                  </a:lnTo>
                  <a:lnTo>
                    <a:pt x="12" y="467"/>
                  </a:lnTo>
                  <a:lnTo>
                    <a:pt x="12" y="465"/>
                  </a:lnTo>
                  <a:lnTo>
                    <a:pt x="12" y="467"/>
                  </a:lnTo>
                  <a:lnTo>
                    <a:pt x="12" y="465"/>
                  </a:lnTo>
                  <a:close/>
                  <a:moveTo>
                    <a:pt x="659" y="680"/>
                  </a:moveTo>
                  <a:lnTo>
                    <a:pt x="657" y="680"/>
                  </a:lnTo>
                  <a:lnTo>
                    <a:pt x="659" y="680"/>
                  </a:lnTo>
                  <a:lnTo>
                    <a:pt x="657" y="680"/>
                  </a:lnTo>
                  <a:lnTo>
                    <a:pt x="657" y="682"/>
                  </a:lnTo>
                  <a:lnTo>
                    <a:pt x="659" y="682"/>
                  </a:lnTo>
                  <a:lnTo>
                    <a:pt x="659" y="680"/>
                  </a:lnTo>
                  <a:lnTo>
                    <a:pt x="659" y="682"/>
                  </a:lnTo>
                  <a:lnTo>
                    <a:pt x="657" y="682"/>
                  </a:lnTo>
                  <a:lnTo>
                    <a:pt x="659" y="682"/>
                  </a:lnTo>
                  <a:lnTo>
                    <a:pt x="657" y="682"/>
                  </a:lnTo>
                  <a:lnTo>
                    <a:pt x="657" y="680"/>
                  </a:lnTo>
                  <a:lnTo>
                    <a:pt x="657" y="682"/>
                  </a:lnTo>
                  <a:lnTo>
                    <a:pt x="657" y="680"/>
                  </a:lnTo>
                  <a:lnTo>
                    <a:pt x="659" y="680"/>
                  </a:lnTo>
                  <a:close/>
                  <a:moveTo>
                    <a:pt x="611" y="710"/>
                  </a:moveTo>
                  <a:lnTo>
                    <a:pt x="609" y="710"/>
                  </a:lnTo>
                  <a:lnTo>
                    <a:pt x="611" y="710"/>
                  </a:lnTo>
                  <a:lnTo>
                    <a:pt x="609" y="710"/>
                  </a:lnTo>
                  <a:lnTo>
                    <a:pt x="611" y="710"/>
                  </a:lnTo>
                  <a:close/>
                  <a:moveTo>
                    <a:pt x="15" y="468"/>
                  </a:moveTo>
                  <a:lnTo>
                    <a:pt x="17" y="468"/>
                  </a:lnTo>
                  <a:lnTo>
                    <a:pt x="15" y="468"/>
                  </a:lnTo>
                  <a:lnTo>
                    <a:pt x="17" y="470"/>
                  </a:lnTo>
                  <a:lnTo>
                    <a:pt x="15" y="470"/>
                  </a:lnTo>
                  <a:lnTo>
                    <a:pt x="17" y="470"/>
                  </a:lnTo>
                  <a:lnTo>
                    <a:pt x="15" y="470"/>
                  </a:lnTo>
                  <a:lnTo>
                    <a:pt x="15" y="468"/>
                  </a:lnTo>
                  <a:close/>
                  <a:moveTo>
                    <a:pt x="319" y="497"/>
                  </a:moveTo>
                  <a:lnTo>
                    <a:pt x="319" y="499"/>
                  </a:lnTo>
                  <a:lnTo>
                    <a:pt x="317" y="499"/>
                  </a:lnTo>
                  <a:lnTo>
                    <a:pt x="317" y="497"/>
                  </a:lnTo>
                  <a:lnTo>
                    <a:pt x="319" y="497"/>
                  </a:lnTo>
                  <a:close/>
                  <a:moveTo>
                    <a:pt x="676" y="695"/>
                  </a:moveTo>
                  <a:lnTo>
                    <a:pt x="676" y="697"/>
                  </a:lnTo>
                  <a:lnTo>
                    <a:pt x="674" y="697"/>
                  </a:lnTo>
                  <a:lnTo>
                    <a:pt x="674" y="695"/>
                  </a:lnTo>
                  <a:lnTo>
                    <a:pt x="674" y="697"/>
                  </a:lnTo>
                  <a:lnTo>
                    <a:pt x="674" y="695"/>
                  </a:lnTo>
                  <a:lnTo>
                    <a:pt x="674" y="697"/>
                  </a:lnTo>
                  <a:lnTo>
                    <a:pt x="676" y="697"/>
                  </a:lnTo>
                  <a:lnTo>
                    <a:pt x="674" y="697"/>
                  </a:lnTo>
                  <a:lnTo>
                    <a:pt x="674" y="695"/>
                  </a:lnTo>
                  <a:lnTo>
                    <a:pt x="676" y="695"/>
                  </a:lnTo>
                  <a:close/>
                  <a:moveTo>
                    <a:pt x="23" y="457"/>
                  </a:moveTo>
                  <a:lnTo>
                    <a:pt x="21" y="457"/>
                  </a:lnTo>
                  <a:lnTo>
                    <a:pt x="21" y="459"/>
                  </a:lnTo>
                  <a:lnTo>
                    <a:pt x="21" y="457"/>
                  </a:lnTo>
                  <a:lnTo>
                    <a:pt x="23" y="457"/>
                  </a:lnTo>
                  <a:close/>
                  <a:moveTo>
                    <a:pt x="530" y="657"/>
                  </a:moveTo>
                  <a:lnTo>
                    <a:pt x="528" y="657"/>
                  </a:lnTo>
                  <a:lnTo>
                    <a:pt x="530" y="657"/>
                  </a:lnTo>
                  <a:close/>
                  <a:moveTo>
                    <a:pt x="590" y="649"/>
                  </a:moveTo>
                  <a:lnTo>
                    <a:pt x="590" y="651"/>
                  </a:lnTo>
                  <a:lnTo>
                    <a:pt x="588" y="651"/>
                  </a:lnTo>
                  <a:lnTo>
                    <a:pt x="590" y="651"/>
                  </a:lnTo>
                  <a:lnTo>
                    <a:pt x="590" y="649"/>
                  </a:lnTo>
                  <a:close/>
                  <a:moveTo>
                    <a:pt x="29" y="480"/>
                  </a:moveTo>
                  <a:lnTo>
                    <a:pt x="29" y="482"/>
                  </a:lnTo>
                  <a:lnTo>
                    <a:pt x="29" y="480"/>
                  </a:lnTo>
                  <a:close/>
                  <a:moveTo>
                    <a:pt x="591" y="641"/>
                  </a:moveTo>
                  <a:lnTo>
                    <a:pt x="591" y="643"/>
                  </a:lnTo>
                  <a:lnTo>
                    <a:pt x="591" y="641"/>
                  </a:lnTo>
                  <a:lnTo>
                    <a:pt x="590" y="641"/>
                  </a:lnTo>
                  <a:lnTo>
                    <a:pt x="591" y="641"/>
                  </a:lnTo>
                  <a:close/>
                  <a:moveTo>
                    <a:pt x="563" y="643"/>
                  </a:moveTo>
                  <a:lnTo>
                    <a:pt x="561" y="643"/>
                  </a:lnTo>
                  <a:lnTo>
                    <a:pt x="563" y="643"/>
                  </a:lnTo>
                  <a:lnTo>
                    <a:pt x="561" y="643"/>
                  </a:lnTo>
                  <a:lnTo>
                    <a:pt x="563" y="643"/>
                  </a:lnTo>
                  <a:close/>
                  <a:moveTo>
                    <a:pt x="526" y="666"/>
                  </a:moveTo>
                  <a:lnTo>
                    <a:pt x="524" y="666"/>
                  </a:lnTo>
                  <a:lnTo>
                    <a:pt x="526" y="666"/>
                  </a:lnTo>
                  <a:close/>
                  <a:moveTo>
                    <a:pt x="35" y="476"/>
                  </a:moveTo>
                  <a:lnTo>
                    <a:pt x="33" y="476"/>
                  </a:lnTo>
                  <a:lnTo>
                    <a:pt x="35" y="476"/>
                  </a:lnTo>
                  <a:lnTo>
                    <a:pt x="33" y="476"/>
                  </a:lnTo>
                  <a:lnTo>
                    <a:pt x="35" y="476"/>
                  </a:lnTo>
                  <a:close/>
                  <a:moveTo>
                    <a:pt x="21" y="495"/>
                  </a:moveTo>
                  <a:lnTo>
                    <a:pt x="19" y="495"/>
                  </a:lnTo>
                  <a:lnTo>
                    <a:pt x="19" y="497"/>
                  </a:lnTo>
                  <a:lnTo>
                    <a:pt x="19" y="495"/>
                  </a:lnTo>
                  <a:lnTo>
                    <a:pt x="21" y="495"/>
                  </a:lnTo>
                  <a:lnTo>
                    <a:pt x="21" y="493"/>
                  </a:lnTo>
                  <a:lnTo>
                    <a:pt x="23" y="493"/>
                  </a:lnTo>
                  <a:lnTo>
                    <a:pt x="21" y="493"/>
                  </a:lnTo>
                  <a:lnTo>
                    <a:pt x="21" y="495"/>
                  </a:lnTo>
                  <a:close/>
                  <a:moveTo>
                    <a:pt x="616" y="645"/>
                  </a:moveTo>
                  <a:lnTo>
                    <a:pt x="616" y="647"/>
                  </a:lnTo>
                  <a:lnTo>
                    <a:pt x="614" y="647"/>
                  </a:lnTo>
                  <a:lnTo>
                    <a:pt x="614" y="645"/>
                  </a:lnTo>
                  <a:lnTo>
                    <a:pt x="614" y="647"/>
                  </a:lnTo>
                  <a:lnTo>
                    <a:pt x="614" y="645"/>
                  </a:lnTo>
                  <a:lnTo>
                    <a:pt x="614" y="647"/>
                  </a:lnTo>
                  <a:lnTo>
                    <a:pt x="614" y="645"/>
                  </a:lnTo>
                  <a:lnTo>
                    <a:pt x="616" y="645"/>
                  </a:lnTo>
                  <a:lnTo>
                    <a:pt x="614" y="645"/>
                  </a:lnTo>
                  <a:lnTo>
                    <a:pt x="616" y="645"/>
                  </a:lnTo>
                  <a:lnTo>
                    <a:pt x="614" y="645"/>
                  </a:lnTo>
                  <a:lnTo>
                    <a:pt x="616" y="645"/>
                  </a:lnTo>
                  <a:close/>
                  <a:moveTo>
                    <a:pt x="40" y="465"/>
                  </a:moveTo>
                  <a:lnTo>
                    <a:pt x="42" y="465"/>
                  </a:lnTo>
                  <a:lnTo>
                    <a:pt x="42" y="467"/>
                  </a:lnTo>
                  <a:lnTo>
                    <a:pt x="40" y="467"/>
                  </a:lnTo>
                  <a:lnTo>
                    <a:pt x="40" y="465"/>
                  </a:lnTo>
                  <a:close/>
                  <a:moveTo>
                    <a:pt x="561" y="641"/>
                  </a:moveTo>
                  <a:lnTo>
                    <a:pt x="563" y="641"/>
                  </a:lnTo>
                  <a:lnTo>
                    <a:pt x="561" y="641"/>
                  </a:lnTo>
                  <a:lnTo>
                    <a:pt x="559" y="641"/>
                  </a:lnTo>
                  <a:lnTo>
                    <a:pt x="561" y="641"/>
                  </a:lnTo>
                  <a:close/>
                  <a:moveTo>
                    <a:pt x="718" y="778"/>
                  </a:moveTo>
                  <a:lnTo>
                    <a:pt x="716" y="778"/>
                  </a:lnTo>
                  <a:lnTo>
                    <a:pt x="718" y="778"/>
                  </a:lnTo>
                  <a:lnTo>
                    <a:pt x="716" y="778"/>
                  </a:lnTo>
                  <a:lnTo>
                    <a:pt x="718" y="778"/>
                  </a:lnTo>
                  <a:lnTo>
                    <a:pt x="716" y="778"/>
                  </a:lnTo>
                  <a:lnTo>
                    <a:pt x="718" y="778"/>
                  </a:lnTo>
                  <a:close/>
                  <a:moveTo>
                    <a:pt x="46" y="470"/>
                  </a:moveTo>
                  <a:lnTo>
                    <a:pt x="44" y="470"/>
                  </a:lnTo>
                  <a:lnTo>
                    <a:pt x="46" y="470"/>
                  </a:lnTo>
                  <a:close/>
                  <a:moveTo>
                    <a:pt x="647" y="664"/>
                  </a:moveTo>
                  <a:lnTo>
                    <a:pt x="645" y="664"/>
                  </a:lnTo>
                  <a:lnTo>
                    <a:pt x="647" y="664"/>
                  </a:lnTo>
                  <a:lnTo>
                    <a:pt x="645" y="664"/>
                  </a:lnTo>
                  <a:lnTo>
                    <a:pt x="647" y="664"/>
                  </a:lnTo>
                  <a:close/>
                  <a:moveTo>
                    <a:pt x="661" y="678"/>
                  </a:moveTo>
                  <a:lnTo>
                    <a:pt x="659" y="678"/>
                  </a:lnTo>
                  <a:lnTo>
                    <a:pt x="661" y="678"/>
                  </a:lnTo>
                  <a:close/>
                  <a:moveTo>
                    <a:pt x="647" y="670"/>
                  </a:moveTo>
                  <a:lnTo>
                    <a:pt x="649" y="670"/>
                  </a:lnTo>
                  <a:lnTo>
                    <a:pt x="647" y="670"/>
                  </a:lnTo>
                  <a:lnTo>
                    <a:pt x="649" y="670"/>
                  </a:lnTo>
                  <a:lnTo>
                    <a:pt x="647" y="670"/>
                  </a:lnTo>
                  <a:lnTo>
                    <a:pt x="649" y="670"/>
                  </a:lnTo>
                  <a:lnTo>
                    <a:pt x="647" y="670"/>
                  </a:lnTo>
                  <a:lnTo>
                    <a:pt x="649" y="670"/>
                  </a:lnTo>
                  <a:lnTo>
                    <a:pt x="647" y="670"/>
                  </a:lnTo>
                  <a:close/>
                  <a:moveTo>
                    <a:pt x="31" y="447"/>
                  </a:moveTo>
                  <a:lnTo>
                    <a:pt x="31" y="449"/>
                  </a:lnTo>
                  <a:lnTo>
                    <a:pt x="31" y="447"/>
                  </a:lnTo>
                  <a:lnTo>
                    <a:pt x="31" y="449"/>
                  </a:lnTo>
                  <a:lnTo>
                    <a:pt x="31" y="447"/>
                  </a:lnTo>
                  <a:close/>
                  <a:moveTo>
                    <a:pt x="595" y="672"/>
                  </a:moveTo>
                  <a:lnTo>
                    <a:pt x="595" y="674"/>
                  </a:lnTo>
                  <a:lnTo>
                    <a:pt x="595" y="672"/>
                  </a:lnTo>
                  <a:lnTo>
                    <a:pt x="595" y="674"/>
                  </a:lnTo>
                  <a:lnTo>
                    <a:pt x="595" y="672"/>
                  </a:lnTo>
                  <a:close/>
                  <a:moveTo>
                    <a:pt x="35" y="455"/>
                  </a:moveTo>
                  <a:lnTo>
                    <a:pt x="35" y="457"/>
                  </a:lnTo>
                  <a:lnTo>
                    <a:pt x="35" y="455"/>
                  </a:lnTo>
                  <a:lnTo>
                    <a:pt x="35" y="457"/>
                  </a:lnTo>
                  <a:lnTo>
                    <a:pt x="35" y="455"/>
                  </a:lnTo>
                  <a:lnTo>
                    <a:pt x="35" y="457"/>
                  </a:lnTo>
                  <a:lnTo>
                    <a:pt x="35" y="455"/>
                  </a:lnTo>
                  <a:lnTo>
                    <a:pt x="33" y="455"/>
                  </a:lnTo>
                  <a:lnTo>
                    <a:pt x="35" y="455"/>
                  </a:lnTo>
                  <a:close/>
                  <a:moveTo>
                    <a:pt x="44" y="467"/>
                  </a:moveTo>
                  <a:lnTo>
                    <a:pt x="44" y="468"/>
                  </a:lnTo>
                  <a:lnTo>
                    <a:pt x="44" y="467"/>
                  </a:lnTo>
                  <a:lnTo>
                    <a:pt x="44" y="468"/>
                  </a:lnTo>
                  <a:lnTo>
                    <a:pt x="44" y="467"/>
                  </a:lnTo>
                  <a:close/>
                  <a:moveTo>
                    <a:pt x="8" y="449"/>
                  </a:moveTo>
                  <a:lnTo>
                    <a:pt x="6" y="449"/>
                  </a:lnTo>
                  <a:lnTo>
                    <a:pt x="8" y="449"/>
                  </a:lnTo>
                  <a:lnTo>
                    <a:pt x="6" y="451"/>
                  </a:lnTo>
                  <a:lnTo>
                    <a:pt x="6" y="449"/>
                  </a:lnTo>
                  <a:lnTo>
                    <a:pt x="8" y="449"/>
                  </a:lnTo>
                  <a:close/>
                  <a:moveTo>
                    <a:pt x="597" y="689"/>
                  </a:moveTo>
                  <a:lnTo>
                    <a:pt x="597" y="691"/>
                  </a:lnTo>
                  <a:lnTo>
                    <a:pt x="597" y="689"/>
                  </a:lnTo>
                  <a:lnTo>
                    <a:pt x="595" y="689"/>
                  </a:lnTo>
                  <a:lnTo>
                    <a:pt x="597" y="689"/>
                  </a:lnTo>
                  <a:close/>
                  <a:moveTo>
                    <a:pt x="290" y="513"/>
                  </a:moveTo>
                  <a:lnTo>
                    <a:pt x="292" y="513"/>
                  </a:lnTo>
                  <a:lnTo>
                    <a:pt x="290" y="513"/>
                  </a:lnTo>
                  <a:close/>
                  <a:moveTo>
                    <a:pt x="248" y="545"/>
                  </a:moveTo>
                  <a:lnTo>
                    <a:pt x="246" y="545"/>
                  </a:lnTo>
                  <a:lnTo>
                    <a:pt x="246" y="547"/>
                  </a:lnTo>
                  <a:lnTo>
                    <a:pt x="246" y="545"/>
                  </a:lnTo>
                  <a:lnTo>
                    <a:pt x="248" y="545"/>
                  </a:lnTo>
                  <a:close/>
                  <a:moveTo>
                    <a:pt x="33" y="484"/>
                  </a:moveTo>
                  <a:lnTo>
                    <a:pt x="35" y="484"/>
                  </a:lnTo>
                  <a:lnTo>
                    <a:pt x="35" y="486"/>
                  </a:lnTo>
                  <a:lnTo>
                    <a:pt x="33" y="486"/>
                  </a:lnTo>
                  <a:lnTo>
                    <a:pt x="33" y="484"/>
                  </a:lnTo>
                  <a:close/>
                  <a:moveTo>
                    <a:pt x="13" y="461"/>
                  </a:moveTo>
                  <a:lnTo>
                    <a:pt x="12" y="461"/>
                  </a:lnTo>
                  <a:lnTo>
                    <a:pt x="12" y="463"/>
                  </a:lnTo>
                  <a:lnTo>
                    <a:pt x="12" y="461"/>
                  </a:lnTo>
                  <a:lnTo>
                    <a:pt x="13" y="461"/>
                  </a:lnTo>
                  <a:close/>
                  <a:moveTo>
                    <a:pt x="44" y="480"/>
                  </a:moveTo>
                  <a:lnTo>
                    <a:pt x="46" y="480"/>
                  </a:lnTo>
                  <a:lnTo>
                    <a:pt x="44" y="480"/>
                  </a:lnTo>
                  <a:lnTo>
                    <a:pt x="46" y="480"/>
                  </a:lnTo>
                  <a:lnTo>
                    <a:pt x="44" y="480"/>
                  </a:lnTo>
                  <a:lnTo>
                    <a:pt x="44" y="482"/>
                  </a:lnTo>
                  <a:lnTo>
                    <a:pt x="44" y="480"/>
                  </a:lnTo>
                  <a:close/>
                  <a:moveTo>
                    <a:pt x="282" y="520"/>
                  </a:moveTo>
                  <a:lnTo>
                    <a:pt x="282" y="518"/>
                  </a:lnTo>
                  <a:lnTo>
                    <a:pt x="282" y="520"/>
                  </a:lnTo>
                  <a:close/>
                  <a:moveTo>
                    <a:pt x="622" y="647"/>
                  </a:moveTo>
                  <a:lnTo>
                    <a:pt x="624" y="647"/>
                  </a:lnTo>
                  <a:lnTo>
                    <a:pt x="622" y="647"/>
                  </a:lnTo>
                  <a:lnTo>
                    <a:pt x="624" y="647"/>
                  </a:lnTo>
                  <a:lnTo>
                    <a:pt x="622" y="647"/>
                  </a:lnTo>
                  <a:lnTo>
                    <a:pt x="622" y="649"/>
                  </a:lnTo>
                  <a:lnTo>
                    <a:pt x="622" y="647"/>
                  </a:lnTo>
                  <a:lnTo>
                    <a:pt x="622" y="649"/>
                  </a:lnTo>
                  <a:lnTo>
                    <a:pt x="622" y="647"/>
                  </a:lnTo>
                  <a:close/>
                  <a:moveTo>
                    <a:pt x="590" y="641"/>
                  </a:moveTo>
                  <a:lnTo>
                    <a:pt x="590" y="643"/>
                  </a:lnTo>
                  <a:lnTo>
                    <a:pt x="588" y="643"/>
                  </a:lnTo>
                  <a:lnTo>
                    <a:pt x="588" y="641"/>
                  </a:lnTo>
                  <a:lnTo>
                    <a:pt x="588" y="643"/>
                  </a:lnTo>
                  <a:lnTo>
                    <a:pt x="588" y="641"/>
                  </a:lnTo>
                  <a:lnTo>
                    <a:pt x="588" y="643"/>
                  </a:lnTo>
                  <a:lnTo>
                    <a:pt x="588" y="641"/>
                  </a:lnTo>
                  <a:lnTo>
                    <a:pt x="590" y="641"/>
                  </a:lnTo>
                  <a:close/>
                  <a:moveTo>
                    <a:pt x="839" y="730"/>
                  </a:moveTo>
                  <a:lnTo>
                    <a:pt x="839" y="731"/>
                  </a:lnTo>
                  <a:lnTo>
                    <a:pt x="841" y="731"/>
                  </a:lnTo>
                  <a:lnTo>
                    <a:pt x="841" y="730"/>
                  </a:lnTo>
                  <a:lnTo>
                    <a:pt x="841" y="731"/>
                  </a:lnTo>
                  <a:lnTo>
                    <a:pt x="839" y="731"/>
                  </a:lnTo>
                  <a:lnTo>
                    <a:pt x="839" y="730"/>
                  </a:lnTo>
                  <a:close/>
                  <a:moveTo>
                    <a:pt x="19" y="470"/>
                  </a:moveTo>
                  <a:lnTo>
                    <a:pt x="21" y="470"/>
                  </a:lnTo>
                  <a:lnTo>
                    <a:pt x="19" y="470"/>
                  </a:lnTo>
                  <a:lnTo>
                    <a:pt x="19" y="472"/>
                  </a:lnTo>
                  <a:lnTo>
                    <a:pt x="19" y="470"/>
                  </a:lnTo>
                  <a:close/>
                  <a:moveTo>
                    <a:pt x="244" y="547"/>
                  </a:moveTo>
                  <a:lnTo>
                    <a:pt x="244" y="549"/>
                  </a:lnTo>
                  <a:lnTo>
                    <a:pt x="242" y="549"/>
                  </a:lnTo>
                  <a:lnTo>
                    <a:pt x="242" y="547"/>
                  </a:lnTo>
                  <a:lnTo>
                    <a:pt x="244" y="547"/>
                  </a:lnTo>
                  <a:close/>
                  <a:moveTo>
                    <a:pt x="586" y="643"/>
                  </a:moveTo>
                  <a:lnTo>
                    <a:pt x="586" y="645"/>
                  </a:lnTo>
                  <a:lnTo>
                    <a:pt x="586" y="643"/>
                  </a:lnTo>
                  <a:close/>
                  <a:moveTo>
                    <a:pt x="42" y="482"/>
                  </a:moveTo>
                  <a:lnTo>
                    <a:pt x="44" y="482"/>
                  </a:lnTo>
                  <a:lnTo>
                    <a:pt x="42" y="482"/>
                  </a:lnTo>
                  <a:lnTo>
                    <a:pt x="44" y="482"/>
                  </a:lnTo>
                  <a:lnTo>
                    <a:pt x="42" y="482"/>
                  </a:lnTo>
                  <a:close/>
                  <a:moveTo>
                    <a:pt x="31" y="457"/>
                  </a:moveTo>
                  <a:lnTo>
                    <a:pt x="31" y="459"/>
                  </a:lnTo>
                  <a:lnTo>
                    <a:pt x="31" y="457"/>
                  </a:lnTo>
                  <a:lnTo>
                    <a:pt x="31" y="459"/>
                  </a:lnTo>
                  <a:lnTo>
                    <a:pt x="29" y="459"/>
                  </a:lnTo>
                  <a:lnTo>
                    <a:pt x="29" y="457"/>
                  </a:lnTo>
                  <a:lnTo>
                    <a:pt x="29" y="459"/>
                  </a:lnTo>
                  <a:lnTo>
                    <a:pt x="29" y="457"/>
                  </a:lnTo>
                  <a:lnTo>
                    <a:pt x="31" y="457"/>
                  </a:lnTo>
                  <a:close/>
                  <a:moveTo>
                    <a:pt x="21" y="476"/>
                  </a:moveTo>
                  <a:lnTo>
                    <a:pt x="19" y="476"/>
                  </a:lnTo>
                  <a:lnTo>
                    <a:pt x="21" y="476"/>
                  </a:lnTo>
                  <a:close/>
                  <a:moveTo>
                    <a:pt x="561" y="641"/>
                  </a:moveTo>
                  <a:lnTo>
                    <a:pt x="561" y="643"/>
                  </a:lnTo>
                  <a:lnTo>
                    <a:pt x="559" y="643"/>
                  </a:lnTo>
                  <a:lnTo>
                    <a:pt x="561" y="643"/>
                  </a:lnTo>
                  <a:lnTo>
                    <a:pt x="559" y="643"/>
                  </a:lnTo>
                  <a:lnTo>
                    <a:pt x="559" y="641"/>
                  </a:lnTo>
                  <a:lnTo>
                    <a:pt x="559" y="643"/>
                  </a:lnTo>
                  <a:lnTo>
                    <a:pt x="561" y="641"/>
                  </a:lnTo>
                  <a:close/>
                  <a:moveTo>
                    <a:pt x="620" y="645"/>
                  </a:moveTo>
                  <a:lnTo>
                    <a:pt x="618" y="645"/>
                  </a:lnTo>
                  <a:lnTo>
                    <a:pt x="620" y="645"/>
                  </a:lnTo>
                  <a:close/>
                  <a:moveTo>
                    <a:pt x="17" y="447"/>
                  </a:moveTo>
                  <a:lnTo>
                    <a:pt x="15" y="447"/>
                  </a:lnTo>
                  <a:lnTo>
                    <a:pt x="17" y="447"/>
                  </a:lnTo>
                  <a:lnTo>
                    <a:pt x="15" y="447"/>
                  </a:lnTo>
                  <a:lnTo>
                    <a:pt x="17" y="447"/>
                  </a:lnTo>
                  <a:close/>
                  <a:moveTo>
                    <a:pt x="27" y="447"/>
                  </a:moveTo>
                  <a:lnTo>
                    <a:pt x="27" y="449"/>
                  </a:lnTo>
                  <a:lnTo>
                    <a:pt x="27" y="447"/>
                  </a:lnTo>
                  <a:close/>
                  <a:moveTo>
                    <a:pt x="17" y="463"/>
                  </a:moveTo>
                  <a:lnTo>
                    <a:pt x="15" y="463"/>
                  </a:lnTo>
                  <a:lnTo>
                    <a:pt x="17" y="463"/>
                  </a:lnTo>
                  <a:lnTo>
                    <a:pt x="17" y="461"/>
                  </a:lnTo>
                  <a:lnTo>
                    <a:pt x="17" y="463"/>
                  </a:lnTo>
                  <a:close/>
                  <a:moveTo>
                    <a:pt x="590" y="683"/>
                  </a:moveTo>
                  <a:lnTo>
                    <a:pt x="590" y="685"/>
                  </a:lnTo>
                  <a:lnTo>
                    <a:pt x="588" y="685"/>
                  </a:lnTo>
                  <a:lnTo>
                    <a:pt x="588" y="683"/>
                  </a:lnTo>
                  <a:lnTo>
                    <a:pt x="590" y="683"/>
                  </a:lnTo>
                  <a:close/>
                  <a:moveTo>
                    <a:pt x="298" y="505"/>
                  </a:moveTo>
                  <a:lnTo>
                    <a:pt x="300" y="505"/>
                  </a:lnTo>
                  <a:lnTo>
                    <a:pt x="298" y="505"/>
                  </a:lnTo>
                  <a:lnTo>
                    <a:pt x="298" y="503"/>
                  </a:lnTo>
                  <a:lnTo>
                    <a:pt x="298" y="505"/>
                  </a:lnTo>
                  <a:close/>
                  <a:moveTo>
                    <a:pt x="23" y="472"/>
                  </a:moveTo>
                  <a:lnTo>
                    <a:pt x="25" y="472"/>
                  </a:lnTo>
                  <a:lnTo>
                    <a:pt x="23" y="472"/>
                  </a:lnTo>
                  <a:close/>
                  <a:moveTo>
                    <a:pt x="626" y="643"/>
                  </a:moveTo>
                  <a:lnTo>
                    <a:pt x="626" y="645"/>
                  </a:lnTo>
                  <a:lnTo>
                    <a:pt x="626" y="643"/>
                  </a:lnTo>
                  <a:close/>
                  <a:moveTo>
                    <a:pt x="29" y="442"/>
                  </a:moveTo>
                  <a:lnTo>
                    <a:pt x="29" y="443"/>
                  </a:lnTo>
                  <a:lnTo>
                    <a:pt x="27" y="443"/>
                  </a:lnTo>
                  <a:lnTo>
                    <a:pt x="27" y="442"/>
                  </a:lnTo>
                  <a:lnTo>
                    <a:pt x="27" y="443"/>
                  </a:lnTo>
                  <a:lnTo>
                    <a:pt x="27" y="442"/>
                  </a:lnTo>
                  <a:lnTo>
                    <a:pt x="27" y="443"/>
                  </a:lnTo>
                  <a:lnTo>
                    <a:pt x="29" y="443"/>
                  </a:lnTo>
                  <a:lnTo>
                    <a:pt x="29" y="442"/>
                  </a:lnTo>
                  <a:lnTo>
                    <a:pt x="29" y="443"/>
                  </a:lnTo>
                  <a:lnTo>
                    <a:pt x="29" y="442"/>
                  </a:lnTo>
                  <a:lnTo>
                    <a:pt x="29" y="443"/>
                  </a:lnTo>
                  <a:lnTo>
                    <a:pt x="29" y="442"/>
                  </a:lnTo>
                  <a:close/>
                  <a:moveTo>
                    <a:pt x="31" y="447"/>
                  </a:moveTo>
                  <a:lnTo>
                    <a:pt x="31" y="449"/>
                  </a:lnTo>
                  <a:lnTo>
                    <a:pt x="29" y="449"/>
                  </a:lnTo>
                  <a:lnTo>
                    <a:pt x="31" y="449"/>
                  </a:lnTo>
                  <a:lnTo>
                    <a:pt x="29" y="449"/>
                  </a:lnTo>
                  <a:lnTo>
                    <a:pt x="29" y="447"/>
                  </a:lnTo>
                  <a:lnTo>
                    <a:pt x="31" y="447"/>
                  </a:lnTo>
                  <a:close/>
                  <a:moveTo>
                    <a:pt x="23" y="457"/>
                  </a:moveTo>
                  <a:lnTo>
                    <a:pt x="23" y="459"/>
                  </a:lnTo>
                  <a:lnTo>
                    <a:pt x="23" y="457"/>
                  </a:lnTo>
                  <a:lnTo>
                    <a:pt x="23" y="459"/>
                  </a:lnTo>
                  <a:lnTo>
                    <a:pt x="23" y="457"/>
                  </a:lnTo>
                  <a:lnTo>
                    <a:pt x="23" y="459"/>
                  </a:lnTo>
                  <a:lnTo>
                    <a:pt x="21" y="459"/>
                  </a:lnTo>
                  <a:lnTo>
                    <a:pt x="23" y="459"/>
                  </a:lnTo>
                  <a:lnTo>
                    <a:pt x="23" y="457"/>
                  </a:lnTo>
                  <a:lnTo>
                    <a:pt x="21" y="457"/>
                  </a:lnTo>
                  <a:lnTo>
                    <a:pt x="23" y="457"/>
                  </a:lnTo>
                  <a:close/>
                  <a:moveTo>
                    <a:pt x="29" y="451"/>
                  </a:moveTo>
                  <a:lnTo>
                    <a:pt x="27" y="451"/>
                  </a:lnTo>
                  <a:lnTo>
                    <a:pt x="29" y="451"/>
                  </a:lnTo>
                  <a:close/>
                  <a:moveTo>
                    <a:pt x="33" y="459"/>
                  </a:moveTo>
                  <a:lnTo>
                    <a:pt x="35" y="459"/>
                  </a:lnTo>
                  <a:lnTo>
                    <a:pt x="33" y="459"/>
                  </a:lnTo>
                  <a:lnTo>
                    <a:pt x="33" y="457"/>
                  </a:lnTo>
                  <a:lnTo>
                    <a:pt x="33" y="459"/>
                  </a:lnTo>
                  <a:close/>
                  <a:moveTo>
                    <a:pt x="36" y="476"/>
                  </a:moveTo>
                  <a:lnTo>
                    <a:pt x="36" y="478"/>
                  </a:lnTo>
                  <a:lnTo>
                    <a:pt x="36" y="476"/>
                  </a:lnTo>
                  <a:close/>
                  <a:moveTo>
                    <a:pt x="563" y="643"/>
                  </a:moveTo>
                  <a:lnTo>
                    <a:pt x="563" y="645"/>
                  </a:lnTo>
                  <a:lnTo>
                    <a:pt x="565" y="645"/>
                  </a:lnTo>
                  <a:lnTo>
                    <a:pt x="563" y="645"/>
                  </a:lnTo>
                  <a:lnTo>
                    <a:pt x="563" y="643"/>
                  </a:lnTo>
                  <a:close/>
                  <a:moveTo>
                    <a:pt x="29" y="451"/>
                  </a:moveTo>
                  <a:lnTo>
                    <a:pt x="31" y="451"/>
                  </a:lnTo>
                  <a:lnTo>
                    <a:pt x="29" y="451"/>
                  </a:lnTo>
                  <a:lnTo>
                    <a:pt x="31" y="453"/>
                  </a:lnTo>
                  <a:lnTo>
                    <a:pt x="29" y="453"/>
                  </a:lnTo>
                  <a:lnTo>
                    <a:pt x="29" y="451"/>
                  </a:lnTo>
                  <a:lnTo>
                    <a:pt x="29" y="453"/>
                  </a:lnTo>
                  <a:lnTo>
                    <a:pt x="29" y="451"/>
                  </a:lnTo>
                  <a:lnTo>
                    <a:pt x="29" y="453"/>
                  </a:lnTo>
                  <a:lnTo>
                    <a:pt x="29" y="451"/>
                  </a:lnTo>
                  <a:close/>
                  <a:moveTo>
                    <a:pt x="682" y="703"/>
                  </a:moveTo>
                  <a:lnTo>
                    <a:pt x="682" y="705"/>
                  </a:lnTo>
                  <a:lnTo>
                    <a:pt x="682" y="703"/>
                  </a:lnTo>
                  <a:close/>
                  <a:moveTo>
                    <a:pt x="599" y="655"/>
                  </a:moveTo>
                  <a:lnTo>
                    <a:pt x="599" y="657"/>
                  </a:lnTo>
                  <a:lnTo>
                    <a:pt x="599" y="655"/>
                  </a:lnTo>
                  <a:close/>
                  <a:moveTo>
                    <a:pt x="31" y="451"/>
                  </a:moveTo>
                  <a:lnTo>
                    <a:pt x="31" y="453"/>
                  </a:lnTo>
                  <a:lnTo>
                    <a:pt x="31" y="451"/>
                  </a:lnTo>
                  <a:lnTo>
                    <a:pt x="31" y="453"/>
                  </a:lnTo>
                  <a:lnTo>
                    <a:pt x="29" y="453"/>
                  </a:lnTo>
                  <a:lnTo>
                    <a:pt x="31" y="453"/>
                  </a:lnTo>
                  <a:lnTo>
                    <a:pt x="31" y="451"/>
                  </a:lnTo>
                  <a:close/>
                  <a:moveTo>
                    <a:pt x="27" y="438"/>
                  </a:moveTo>
                  <a:lnTo>
                    <a:pt x="27" y="440"/>
                  </a:lnTo>
                  <a:lnTo>
                    <a:pt x="29" y="440"/>
                  </a:lnTo>
                  <a:lnTo>
                    <a:pt x="27" y="440"/>
                  </a:lnTo>
                  <a:lnTo>
                    <a:pt x="29" y="440"/>
                  </a:lnTo>
                  <a:lnTo>
                    <a:pt x="27" y="440"/>
                  </a:lnTo>
                  <a:lnTo>
                    <a:pt x="27" y="438"/>
                  </a:lnTo>
                  <a:close/>
                  <a:moveTo>
                    <a:pt x="10" y="453"/>
                  </a:moveTo>
                  <a:lnTo>
                    <a:pt x="10" y="455"/>
                  </a:lnTo>
                  <a:lnTo>
                    <a:pt x="8" y="455"/>
                  </a:lnTo>
                  <a:lnTo>
                    <a:pt x="8" y="453"/>
                  </a:lnTo>
                  <a:lnTo>
                    <a:pt x="10" y="453"/>
                  </a:lnTo>
                  <a:close/>
                  <a:moveTo>
                    <a:pt x="668" y="687"/>
                  </a:moveTo>
                  <a:lnTo>
                    <a:pt x="668" y="689"/>
                  </a:lnTo>
                  <a:lnTo>
                    <a:pt x="668" y="687"/>
                  </a:lnTo>
                  <a:lnTo>
                    <a:pt x="668" y="689"/>
                  </a:lnTo>
                  <a:lnTo>
                    <a:pt x="668" y="687"/>
                  </a:lnTo>
                  <a:lnTo>
                    <a:pt x="668" y="689"/>
                  </a:lnTo>
                  <a:lnTo>
                    <a:pt x="668" y="687"/>
                  </a:lnTo>
                  <a:close/>
                  <a:moveTo>
                    <a:pt x="284" y="518"/>
                  </a:moveTo>
                  <a:lnTo>
                    <a:pt x="284" y="520"/>
                  </a:lnTo>
                  <a:lnTo>
                    <a:pt x="284" y="518"/>
                  </a:lnTo>
                  <a:lnTo>
                    <a:pt x="282" y="518"/>
                  </a:lnTo>
                  <a:lnTo>
                    <a:pt x="284" y="518"/>
                  </a:lnTo>
                  <a:close/>
                  <a:moveTo>
                    <a:pt x="29" y="445"/>
                  </a:moveTo>
                  <a:lnTo>
                    <a:pt x="29" y="447"/>
                  </a:lnTo>
                  <a:lnTo>
                    <a:pt x="27" y="447"/>
                  </a:lnTo>
                  <a:lnTo>
                    <a:pt x="29" y="447"/>
                  </a:lnTo>
                  <a:lnTo>
                    <a:pt x="29" y="445"/>
                  </a:lnTo>
                  <a:close/>
                  <a:moveTo>
                    <a:pt x="647" y="664"/>
                  </a:moveTo>
                  <a:lnTo>
                    <a:pt x="647" y="666"/>
                  </a:lnTo>
                  <a:lnTo>
                    <a:pt x="645" y="666"/>
                  </a:lnTo>
                  <a:lnTo>
                    <a:pt x="645" y="664"/>
                  </a:lnTo>
                  <a:lnTo>
                    <a:pt x="645" y="666"/>
                  </a:lnTo>
                  <a:lnTo>
                    <a:pt x="645" y="664"/>
                  </a:lnTo>
                  <a:lnTo>
                    <a:pt x="647" y="664"/>
                  </a:lnTo>
                  <a:close/>
                  <a:moveTo>
                    <a:pt x="252" y="541"/>
                  </a:moveTo>
                  <a:lnTo>
                    <a:pt x="250" y="541"/>
                  </a:lnTo>
                  <a:lnTo>
                    <a:pt x="250" y="543"/>
                  </a:lnTo>
                  <a:lnTo>
                    <a:pt x="248" y="543"/>
                  </a:lnTo>
                  <a:lnTo>
                    <a:pt x="250" y="543"/>
                  </a:lnTo>
                  <a:lnTo>
                    <a:pt x="250" y="541"/>
                  </a:lnTo>
                  <a:lnTo>
                    <a:pt x="252" y="541"/>
                  </a:lnTo>
                  <a:close/>
                  <a:moveTo>
                    <a:pt x="263" y="518"/>
                  </a:moveTo>
                  <a:lnTo>
                    <a:pt x="261" y="518"/>
                  </a:lnTo>
                  <a:lnTo>
                    <a:pt x="263" y="518"/>
                  </a:lnTo>
                  <a:close/>
                  <a:moveTo>
                    <a:pt x="664" y="685"/>
                  </a:moveTo>
                  <a:lnTo>
                    <a:pt x="664" y="687"/>
                  </a:lnTo>
                  <a:lnTo>
                    <a:pt x="664" y="685"/>
                  </a:lnTo>
                  <a:close/>
                  <a:moveTo>
                    <a:pt x="897" y="645"/>
                  </a:moveTo>
                  <a:lnTo>
                    <a:pt x="895" y="645"/>
                  </a:lnTo>
                  <a:lnTo>
                    <a:pt x="897" y="645"/>
                  </a:lnTo>
                  <a:close/>
                  <a:moveTo>
                    <a:pt x="19" y="447"/>
                  </a:moveTo>
                  <a:lnTo>
                    <a:pt x="19" y="449"/>
                  </a:lnTo>
                  <a:lnTo>
                    <a:pt x="17" y="449"/>
                  </a:lnTo>
                  <a:lnTo>
                    <a:pt x="19" y="449"/>
                  </a:lnTo>
                  <a:lnTo>
                    <a:pt x="19" y="447"/>
                  </a:lnTo>
                  <a:lnTo>
                    <a:pt x="19" y="449"/>
                  </a:lnTo>
                  <a:lnTo>
                    <a:pt x="19" y="447"/>
                  </a:lnTo>
                  <a:close/>
                  <a:moveTo>
                    <a:pt x="36" y="480"/>
                  </a:moveTo>
                  <a:lnTo>
                    <a:pt x="36" y="482"/>
                  </a:lnTo>
                  <a:lnTo>
                    <a:pt x="36" y="480"/>
                  </a:lnTo>
                  <a:lnTo>
                    <a:pt x="36" y="482"/>
                  </a:lnTo>
                  <a:lnTo>
                    <a:pt x="36" y="480"/>
                  </a:lnTo>
                  <a:close/>
                  <a:moveTo>
                    <a:pt x="315" y="495"/>
                  </a:moveTo>
                  <a:lnTo>
                    <a:pt x="313" y="495"/>
                  </a:lnTo>
                  <a:lnTo>
                    <a:pt x="315" y="495"/>
                  </a:lnTo>
                  <a:lnTo>
                    <a:pt x="313" y="495"/>
                  </a:lnTo>
                  <a:lnTo>
                    <a:pt x="315" y="495"/>
                  </a:lnTo>
                  <a:close/>
                  <a:moveTo>
                    <a:pt x="524" y="645"/>
                  </a:moveTo>
                  <a:lnTo>
                    <a:pt x="522" y="645"/>
                  </a:lnTo>
                  <a:lnTo>
                    <a:pt x="524" y="645"/>
                  </a:lnTo>
                  <a:close/>
                  <a:moveTo>
                    <a:pt x="741" y="810"/>
                  </a:moveTo>
                  <a:lnTo>
                    <a:pt x="743" y="810"/>
                  </a:lnTo>
                  <a:lnTo>
                    <a:pt x="741" y="810"/>
                  </a:lnTo>
                  <a:close/>
                  <a:moveTo>
                    <a:pt x="668" y="685"/>
                  </a:moveTo>
                  <a:lnTo>
                    <a:pt x="666" y="685"/>
                  </a:lnTo>
                  <a:lnTo>
                    <a:pt x="668" y="685"/>
                  </a:lnTo>
                  <a:lnTo>
                    <a:pt x="666" y="685"/>
                  </a:lnTo>
                  <a:lnTo>
                    <a:pt x="668" y="685"/>
                  </a:lnTo>
                  <a:close/>
                  <a:moveTo>
                    <a:pt x="292" y="509"/>
                  </a:moveTo>
                  <a:lnTo>
                    <a:pt x="292" y="511"/>
                  </a:lnTo>
                  <a:lnTo>
                    <a:pt x="292" y="509"/>
                  </a:lnTo>
                  <a:close/>
                  <a:moveTo>
                    <a:pt x="555" y="641"/>
                  </a:moveTo>
                  <a:lnTo>
                    <a:pt x="553" y="641"/>
                  </a:lnTo>
                  <a:lnTo>
                    <a:pt x="555" y="641"/>
                  </a:lnTo>
                  <a:close/>
                  <a:moveTo>
                    <a:pt x="628" y="645"/>
                  </a:moveTo>
                  <a:lnTo>
                    <a:pt x="628" y="647"/>
                  </a:lnTo>
                  <a:lnTo>
                    <a:pt x="628" y="645"/>
                  </a:lnTo>
                  <a:close/>
                  <a:moveTo>
                    <a:pt x="657" y="680"/>
                  </a:moveTo>
                  <a:lnTo>
                    <a:pt x="655" y="680"/>
                  </a:lnTo>
                  <a:lnTo>
                    <a:pt x="657" y="680"/>
                  </a:lnTo>
                  <a:close/>
                  <a:moveTo>
                    <a:pt x="46" y="468"/>
                  </a:moveTo>
                  <a:lnTo>
                    <a:pt x="46" y="470"/>
                  </a:lnTo>
                  <a:lnTo>
                    <a:pt x="46" y="468"/>
                  </a:lnTo>
                  <a:lnTo>
                    <a:pt x="44" y="468"/>
                  </a:lnTo>
                  <a:lnTo>
                    <a:pt x="46" y="468"/>
                  </a:lnTo>
                  <a:close/>
                  <a:moveTo>
                    <a:pt x="27" y="455"/>
                  </a:moveTo>
                  <a:lnTo>
                    <a:pt x="27" y="457"/>
                  </a:lnTo>
                  <a:lnTo>
                    <a:pt x="29" y="457"/>
                  </a:lnTo>
                  <a:lnTo>
                    <a:pt x="27" y="457"/>
                  </a:lnTo>
                  <a:lnTo>
                    <a:pt x="27" y="455"/>
                  </a:lnTo>
                  <a:close/>
                  <a:moveTo>
                    <a:pt x="25" y="459"/>
                  </a:moveTo>
                  <a:lnTo>
                    <a:pt x="23" y="459"/>
                  </a:lnTo>
                  <a:lnTo>
                    <a:pt x="23" y="461"/>
                  </a:lnTo>
                  <a:lnTo>
                    <a:pt x="23" y="459"/>
                  </a:lnTo>
                  <a:lnTo>
                    <a:pt x="23" y="461"/>
                  </a:lnTo>
                  <a:lnTo>
                    <a:pt x="23" y="459"/>
                  </a:lnTo>
                  <a:lnTo>
                    <a:pt x="23" y="461"/>
                  </a:lnTo>
                  <a:lnTo>
                    <a:pt x="23" y="459"/>
                  </a:lnTo>
                  <a:lnTo>
                    <a:pt x="25" y="459"/>
                  </a:lnTo>
                  <a:close/>
                  <a:moveTo>
                    <a:pt x="38" y="461"/>
                  </a:moveTo>
                  <a:lnTo>
                    <a:pt x="38" y="463"/>
                  </a:lnTo>
                  <a:lnTo>
                    <a:pt x="38" y="461"/>
                  </a:lnTo>
                  <a:close/>
                  <a:moveTo>
                    <a:pt x="273" y="524"/>
                  </a:moveTo>
                  <a:lnTo>
                    <a:pt x="273" y="526"/>
                  </a:lnTo>
                  <a:lnTo>
                    <a:pt x="271" y="526"/>
                  </a:lnTo>
                  <a:lnTo>
                    <a:pt x="271" y="524"/>
                  </a:lnTo>
                  <a:lnTo>
                    <a:pt x="273" y="524"/>
                  </a:lnTo>
                  <a:close/>
                  <a:moveTo>
                    <a:pt x="645" y="666"/>
                  </a:moveTo>
                  <a:lnTo>
                    <a:pt x="647" y="666"/>
                  </a:lnTo>
                  <a:lnTo>
                    <a:pt x="645" y="666"/>
                  </a:lnTo>
                  <a:lnTo>
                    <a:pt x="645" y="668"/>
                  </a:lnTo>
                  <a:lnTo>
                    <a:pt x="645" y="666"/>
                  </a:lnTo>
                  <a:lnTo>
                    <a:pt x="645" y="668"/>
                  </a:lnTo>
                  <a:lnTo>
                    <a:pt x="645" y="666"/>
                  </a:lnTo>
                  <a:lnTo>
                    <a:pt x="645" y="668"/>
                  </a:lnTo>
                  <a:lnTo>
                    <a:pt x="645" y="666"/>
                  </a:lnTo>
                  <a:close/>
                  <a:moveTo>
                    <a:pt x="25" y="474"/>
                  </a:moveTo>
                  <a:lnTo>
                    <a:pt x="25" y="476"/>
                  </a:lnTo>
                  <a:lnTo>
                    <a:pt x="23" y="476"/>
                  </a:lnTo>
                  <a:lnTo>
                    <a:pt x="23" y="474"/>
                  </a:lnTo>
                  <a:lnTo>
                    <a:pt x="25" y="474"/>
                  </a:lnTo>
                  <a:close/>
                  <a:moveTo>
                    <a:pt x="303" y="503"/>
                  </a:moveTo>
                  <a:lnTo>
                    <a:pt x="301" y="503"/>
                  </a:lnTo>
                  <a:lnTo>
                    <a:pt x="303" y="503"/>
                  </a:lnTo>
                  <a:close/>
                  <a:moveTo>
                    <a:pt x="38" y="463"/>
                  </a:moveTo>
                  <a:lnTo>
                    <a:pt x="38" y="465"/>
                  </a:lnTo>
                  <a:lnTo>
                    <a:pt x="36" y="465"/>
                  </a:lnTo>
                  <a:lnTo>
                    <a:pt x="36" y="463"/>
                  </a:lnTo>
                  <a:lnTo>
                    <a:pt x="38" y="463"/>
                  </a:lnTo>
                  <a:close/>
                  <a:moveTo>
                    <a:pt x="282" y="518"/>
                  </a:moveTo>
                  <a:lnTo>
                    <a:pt x="282" y="520"/>
                  </a:lnTo>
                  <a:lnTo>
                    <a:pt x="282" y="518"/>
                  </a:lnTo>
                  <a:close/>
                  <a:moveTo>
                    <a:pt x="13" y="465"/>
                  </a:moveTo>
                  <a:lnTo>
                    <a:pt x="13" y="467"/>
                  </a:lnTo>
                  <a:lnTo>
                    <a:pt x="13" y="465"/>
                  </a:lnTo>
                  <a:close/>
                  <a:moveTo>
                    <a:pt x="31" y="478"/>
                  </a:moveTo>
                  <a:lnTo>
                    <a:pt x="33" y="478"/>
                  </a:lnTo>
                  <a:lnTo>
                    <a:pt x="31" y="478"/>
                  </a:lnTo>
                  <a:close/>
                  <a:moveTo>
                    <a:pt x="42" y="465"/>
                  </a:moveTo>
                  <a:lnTo>
                    <a:pt x="40" y="465"/>
                  </a:lnTo>
                  <a:lnTo>
                    <a:pt x="42" y="465"/>
                  </a:lnTo>
                  <a:close/>
                  <a:moveTo>
                    <a:pt x="25" y="453"/>
                  </a:moveTo>
                  <a:lnTo>
                    <a:pt x="23" y="453"/>
                  </a:lnTo>
                  <a:lnTo>
                    <a:pt x="25" y="453"/>
                  </a:lnTo>
                  <a:close/>
                  <a:moveTo>
                    <a:pt x="622" y="645"/>
                  </a:moveTo>
                  <a:lnTo>
                    <a:pt x="624" y="645"/>
                  </a:lnTo>
                  <a:lnTo>
                    <a:pt x="622" y="645"/>
                  </a:lnTo>
                  <a:lnTo>
                    <a:pt x="624" y="645"/>
                  </a:lnTo>
                  <a:lnTo>
                    <a:pt x="622" y="645"/>
                  </a:lnTo>
                  <a:close/>
                  <a:moveTo>
                    <a:pt x="17" y="451"/>
                  </a:moveTo>
                  <a:lnTo>
                    <a:pt x="15" y="451"/>
                  </a:lnTo>
                  <a:lnTo>
                    <a:pt x="17" y="451"/>
                  </a:lnTo>
                  <a:close/>
                  <a:moveTo>
                    <a:pt x="682" y="701"/>
                  </a:moveTo>
                  <a:lnTo>
                    <a:pt x="682" y="703"/>
                  </a:lnTo>
                  <a:lnTo>
                    <a:pt x="682" y="701"/>
                  </a:lnTo>
                  <a:lnTo>
                    <a:pt x="682" y="703"/>
                  </a:lnTo>
                  <a:lnTo>
                    <a:pt x="682" y="701"/>
                  </a:lnTo>
                  <a:close/>
                  <a:moveTo>
                    <a:pt x="33" y="480"/>
                  </a:moveTo>
                  <a:lnTo>
                    <a:pt x="31" y="480"/>
                  </a:lnTo>
                  <a:lnTo>
                    <a:pt x="31" y="478"/>
                  </a:lnTo>
                  <a:lnTo>
                    <a:pt x="33" y="478"/>
                  </a:lnTo>
                  <a:lnTo>
                    <a:pt x="33" y="480"/>
                  </a:lnTo>
                  <a:close/>
                  <a:moveTo>
                    <a:pt x="23" y="472"/>
                  </a:moveTo>
                  <a:lnTo>
                    <a:pt x="23" y="474"/>
                  </a:lnTo>
                  <a:lnTo>
                    <a:pt x="21" y="474"/>
                  </a:lnTo>
                  <a:lnTo>
                    <a:pt x="21" y="472"/>
                  </a:lnTo>
                  <a:lnTo>
                    <a:pt x="23" y="472"/>
                  </a:lnTo>
                  <a:close/>
                  <a:moveTo>
                    <a:pt x="27" y="459"/>
                  </a:moveTo>
                  <a:lnTo>
                    <a:pt x="27" y="461"/>
                  </a:lnTo>
                  <a:lnTo>
                    <a:pt x="27" y="459"/>
                  </a:lnTo>
                  <a:close/>
                  <a:moveTo>
                    <a:pt x="273" y="530"/>
                  </a:moveTo>
                  <a:lnTo>
                    <a:pt x="271" y="530"/>
                  </a:lnTo>
                  <a:lnTo>
                    <a:pt x="273" y="530"/>
                  </a:lnTo>
                  <a:close/>
                  <a:moveTo>
                    <a:pt x="536" y="643"/>
                  </a:moveTo>
                  <a:lnTo>
                    <a:pt x="536" y="645"/>
                  </a:lnTo>
                  <a:lnTo>
                    <a:pt x="538" y="645"/>
                  </a:lnTo>
                  <a:lnTo>
                    <a:pt x="536" y="645"/>
                  </a:lnTo>
                  <a:lnTo>
                    <a:pt x="538" y="645"/>
                  </a:lnTo>
                  <a:lnTo>
                    <a:pt x="536" y="645"/>
                  </a:lnTo>
                  <a:lnTo>
                    <a:pt x="536" y="643"/>
                  </a:lnTo>
                  <a:close/>
                  <a:moveTo>
                    <a:pt x="46" y="470"/>
                  </a:moveTo>
                  <a:lnTo>
                    <a:pt x="46" y="472"/>
                  </a:lnTo>
                  <a:lnTo>
                    <a:pt x="44" y="472"/>
                  </a:lnTo>
                  <a:lnTo>
                    <a:pt x="46" y="472"/>
                  </a:lnTo>
                  <a:lnTo>
                    <a:pt x="46" y="470"/>
                  </a:lnTo>
                  <a:lnTo>
                    <a:pt x="44" y="472"/>
                  </a:lnTo>
                  <a:lnTo>
                    <a:pt x="44" y="470"/>
                  </a:lnTo>
                  <a:lnTo>
                    <a:pt x="46" y="470"/>
                  </a:lnTo>
                  <a:close/>
                  <a:moveTo>
                    <a:pt x="42" y="467"/>
                  </a:moveTo>
                  <a:lnTo>
                    <a:pt x="40" y="467"/>
                  </a:lnTo>
                  <a:lnTo>
                    <a:pt x="42" y="467"/>
                  </a:lnTo>
                  <a:close/>
                  <a:moveTo>
                    <a:pt x="647" y="664"/>
                  </a:moveTo>
                  <a:lnTo>
                    <a:pt x="647" y="662"/>
                  </a:lnTo>
                  <a:lnTo>
                    <a:pt x="647" y="664"/>
                  </a:lnTo>
                  <a:close/>
                  <a:moveTo>
                    <a:pt x="23" y="430"/>
                  </a:moveTo>
                  <a:lnTo>
                    <a:pt x="23" y="428"/>
                  </a:lnTo>
                  <a:lnTo>
                    <a:pt x="23" y="430"/>
                  </a:lnTo>
                  <a:close/>
                  <a:moveTo>
                    <a:pt x="17" y="457"/>
                  </a:moveTo>
                  <a:lnTo>
                    <a:pt x="19" y="457"/>
                  </a:lnTo>
                  <a:lnTo>
                    <a:pt x="17" y="457"/>
                  </a:lnTo>
                  <a:lnTo>
                    <a:pt x="19" y="457"/>
                  </a:lnTo>
                  <a:lnTo>
                    <a:pt x="17" y="457"/>
                  </a:lnTo>
                  <a:close/>
                  <a:moveTo>
                    <a:pt x="292" y="493"/>
                  </a:moveTo>
                  <a:lnTo>
                    <a:pt x="292" y="495"/>
                  </a:lnTo>
                  <a:lnTo>
                    <a:pt x="292" y="493"/>
                  </a:lnTo>
                  <a:close/>
                  <a:moveTo>
                    <a:pt x="864" y="693"/>
                  </a:moveTo>
                  <a:lnTo>
                    <a:pt x="864" y="695"/>
                  </a:lnTo>
                  <a:lnTo>
                    <a:pt x="864" y="693"/>
                  </a:lnTo>
                  <a:close/>
                  <a:moveTo>
                    <a:pt x="561" y="649"/>
                  </a:moveTo>
                  <a:lnTo>
                    <a:pt x="561" y="651"/>
                  </a:lnTo>
                  <a:lnTo>
                    <a:pt x="561" y="649"/>
                  </a:lnTo>
                  <a:close/>
                  <a:moveTo>
                    <a:pt x="545" y="643"/>
                  </a:moveTo>
                  <a:lnTo>
                    <a:pt x="545" y="645"/>
                  </a:lnTo>
                  <a:lnTo>
                    <a:pt x="543" y="645"/>
                  </a:lnTo>
                  <a:lnTo>
                    <a:pt x="543" y="643"/>
                  </a:lnTo>
                  <a:lnTo>
                    <a:pt x="543" y="645"/>
                  </a:lnTo>
                  <a:lnTo>
                    <a:pt x="543" y="643"/>
                  </a:lnTo>
                  <a:lnTo>
                    <a:pt x="543" y="645"/>
                  </a:lnTo>
                  <a:lnTo>
                    <a:pt x="543" y="643"/>
                  </a:lnTo>
                  <a:lnTo>
                    <a:pt x="545" y="643"/>
                  </a:lnTo>
                  <a:lnTo>
                    <a:pt x="545" y="645"/>
                  </a:lnTo>
                  <a:lnTo>
                    <a:pt x="545" y="643"/>
                  </a:lnTo>
                  <a:close/>
                  <a:moveTo>
                    <a:pt x="559" y="904"/>
                  </a:moveTo>
                  <a:lnTo>
                    <a:pt x="559" y="906"/>
                  </a:lnTo>
                  <a:lnTo>
                    <a:pt x="559" y="904"/>
                  </a:lnTo>
                  <a:close/>
                  <a:moveTo>
                    <a:pt x="664" y="685"/>
                  </a:moveTo>
                  <a:lnTo>
                    <a:pt x="664" y="687"/>
                  </a:lnTo>
                  <a:lnTo>
                    <a:pt x="664" y="685"/>
                  </a:lnTo>
                  <a:close/>
                  <a:moveTo>
                    <a:pt x="27" y="486"/>
                  </a:moveTo>
                  <a:lnTo>
                    <a:pt x="29" y="486"/>
                  </a:lnTo>
                  <a:lnTo>
                    <a:pt x="27" y="486"/>
                  </a:lnTo>
                  <a:close/>
                  <a:moveTo>
                    <a:pt x="319" y="497"/>
                  </a:moveTo>
                  <a:lnTo>
                    <a:pt x="317" y="497"/>
                  </a:lnTo>
                  <a:lnTo>
                    <a:pt x="319" y="497"/>
                  </a:lnTo>
                  <a:close/>
                  <a:moveTo>
                    <a:pt x="33" y="480"/>
                  </a:moveTo>
                  <a:lnTo>
                    <a:pt x="33" y="478"/>
                  </a:lnTo>
                  <a:lnTo>
                    <a:pt x="35" y="480"/>
                  </a:lnTo>
                  <a:lnTo>
                    <a:pt x="35" y="478"/>
                  </a:lnTo>
                  <a:lnTo>
                    <a:pt x="35" y="480"/>
                  </a:lnTo>
                  <a:lnTo>
                    <a:pt x="35" y="478"/>
                  </a:lnTo>
                  <a:lnTo>
                    <a:pt x="35" y="480"/>
                  </a:lnTo>
                  <a:lnTo>
                    <a:pt x="33" y="480"/>
                  </a:lnTo>
                  <a:lnTo>
                    <a:pt x="33" y="478"/>
                  </a:lnTo>
                  <a:lnTo>
                    <a:pt x="33" y="480"/>
                  </a:lnTo>
                  <a:close/>
                  <a:moveTo>
                    <a:pt x="578" y="649"/>
                  </a:moveTo>
                  <a:lnTo>
                    <a:pt x="576" y="649"/>
                  </a:lnTo>
                  <a:lnTo>
                    <a:pt x="578" y="649"/>
                  </a:lnTo>
                  <a:close/>
                  <a:moveTo>
                    <a:pt x="618" y="724"/>
                  </a:moveTo>
                  <a:lnTo>
                    <a:pt x="616" y="724"/>
                  </a:lnTo>
                  <a:lnTo>
                    <a:pt x="618" y="724"/>
                  </a:lnTo>
                  <a:close/>
                  <a:moveTo>
                    <a:pt x="33" y="478"/>
                  </a:moveTo>
                  <a:lnTo>
                    <a:pt x="33" y="480"/>
                  </a:lnTo>
                  <a:lnTo>
                    <a:pt x="33" y="478"/>
                  </a:lnTo>
                  <a:lnTo>
                    <a:pt x="33" y="480"/>
                  </a:lnTo>
                  <a:lnTo>
                    <a:pt x="33" y="478"/>
                  </a:lnTo>
                  <a:lnTo>
                    <a:pt x="33" y="480"/>
                  </a:lnTo>
                  <a:lnTo>
                    <a:pt x="33" y="478"/>
                  </a:lnTo>
                  <a:lnTo>
                    <a:pt x="33" y="480"/>
                  </a:lnTo>
                  <a:lnTo>
                    <a:pt x="33" y="478"/>
                  </a:lnTo>
                  <a:close/>
                  <a:moveTo>
                    <a:pt x="17" y="470"/>
                  </a:moveTo>
                  <a:lnTo>
                    <a:pt x="19" y="470"/>
                  </a:lnTo>
                  <a:lnTo>
                    <a:pt x="17" y="470"/>
                  </a:lnTo>
                  <a:lnTo>
                    <a:pt x="19" y="470"/>
                  </a:lnTo>
                  <a:lnTo>
                    <a:pt x="17" y="470"/>
                  </a:lnTo>
                  <a:lnTo>
                    <a:pt x="19" y="470"/>
                  </a:lnTo>
                  <a:lnTo>
                    <a:pt x="17" y="472"/>
                  </a:lnTo>
                  <a:lnTo>
                    <a:pt x="17" y="470"/>
                  </a:lnTo>
                  <a:close/>
                  <a:moveTo>
                    <a:pt x="29" y="445"/>
                  </a:moveTo>
                  <a:lnTo>
                    <a:pt x="27" y="445"/>
                  </a:lnTo>
                  <a:lnTo>
                    <a:pt x="29" y="445"/>
                  </a:lnTo>
                  <a:lnTo>
                    <a:pt x="27" y="445"/>
                  </a:lnTo>
                  <a:lnTo>
                    <a:pt x="29" y="445"/>
                  </a:lnTo>
                  <a:close/>
                  <a:moveTo>
                    <a:pt x="35" y="472"/>
                  </a:moveTo>
                  <a:lnTo>
                    <a:pt x="35" y="474"/>
                  </a:lnTo>
                  <a:lnTo>
                    <a:pt x="33" y="474"/>
                  </a:lnTo>
                  <a:lnTo>
                    <a:pt x="35" y="474"/>
                  </a:lnTo>
                  <a:lnTo>
                    <a:pt x="33" y="474"/>
                  </a:lnTo>
                  <a:lnTo>
                    <a:pt x="33" y="472"/>
                  </a:lnTo>
                  <a:lnTo>
                    <a:pt x="35" y="472"/>
                  </a:lnTo>
                  <a:close/>
                  <a:moveTo>
                    <a:pt x="29" y="488"/>
                  </a:moveTo>
                  <a:lnTo>
                    <a:pt x="29" y="486"/>
                  </a:lnTo>
                  <a:lnTo>
                    <a:pt x="29" y="488"/>
                  </a:lnTo>
                  <a:close/>
                  <a:moveTo>
                    <a:pt x="599" y="689"/>
                  </a:moveTo>
                  <a:lnTo>
                    <a:pt x="599" y="687"/>
                  </a:lnTo>
                  <a:lnTo>
                    <a:pt x="599" y="689"/>
                  </a:lnTo>
                  <a:close/>
                  <a:moveTo>
                    <a:pt x="595" y="693"/>
                  </a:moveTo>
                  <a:lnTo>
                    <a:pt x="593" y="693"/>
                  </a:lnTo>
                  <a:lnTo>
                    <a:pt x="595" y="693"/>
                  </a:lnTo>
                  <a:lnTo>
                    <a:pt x="593" y="693"/>
                  </a:lnTo>
                  <a:lnTo>
                    <a:pt x="595" y="693"/>
                  </a:lnTo>
                  <a:close/>
                  <a:moveTo>
                    <a:pt x="590" y="641"/>
                  </a:moveTo>
                  <a:lnTo>
                    <a:pt x="588" y="641"/>
                  </a:lnTo>
                  <a:lnTo>
                    <a:pt x="590" y="641"/>
                  </a:lnTo>
                  <a:close/>
                  <a:moveTo>
                    <a:pt x="591" y="641"/>
                  </a:moveTo>
                  <a:lnTo>
                    <a:pt x="591" y="643"/>
                  </a:lnTo>
                  <a:lnTo>
                    <a:pt x="591" y="641"/>
                  </a:lnTo>
                  <a:close/>
                  <a:moveTo>
                    <a:pt x="19" y="468"/>
                  </a:moveTo>
                  <a:lnTo>
                    <a:pt x="19" y="470"/>
                  </a:lnTo>
                  <a:lnTo>
                    <a:pt x="19" y="468"/>
                  </a:lnTo>
                  <a:close/>
                  <a:moveTo>
                    <a:pt x="29" y="445"/>
                  </a:moveTo>
                  <a:lnTo>
                    <a:pt x="31" y="445"/>
                  </a:lnTo>
                  <a:lnTo>
                    <a:pt x="29" y="445"/>
                  </a:lnTo>
                  <a:close/>
                  <a:moveTo>
                    <a:pt x="25" y="457"/>
                  </a:moveTo>
                  <a:lnTo>
                    <a:pt x="23" y="457"/>
                  </a:lnTo>
                  <a:lnTo>
                    <a:pt x="25" y="457"/>
                  </a:lnTo>
                  <a:close/>
                  <a:moveTo>
                    <a:pt x="27" y="474"/>
                  </a:moveTo>
                  <a:lnTo>
                    <a:pt x="27" y="476"/>
                  </a:lnTo>
                  <a:lnTo>
                    <a:pt x="27" y="474"/>
                  </a:lnTo>
                  <a:lnTo>
                    <a:pt x="25" y="474"/>
                  </a:lnTo>
                  <a:lnTo>
                    <a:pt x="27" y="474"/>
                  </a:lnTo>
                  <a:lnTo>
                    <a:pt x="25" y="474"/>
                  </a:lnTo>
                  <a:lnTo>
                    <a:pt x="27" y="474"/>
                  </a:lnTo>
                  <a:close/>
                  <a:moveTo>
                    <a:pt x="19" y="461"/>
                  </a:moveTo>
                  <a:lnTo>
                    <a:pt x="17" y="461"/>
                  </a:lnTo>
                  <a:lnTo>
                    <a:pt x="19" y="461"/>
                  </a:lnTo>
                  <a:lnTo>
                    <a:pt x="17" y="461"/>
                  </a:lnTo>
                  <a:lnTo>
                    <a:pt x="19" y="461"/>
                  </a:lnTo>
                  <a:close/>
                  <a:moveTo>
                    <a:pt x="678" y="699"/>
                  </a:moveTo>
                  <a:lnTo>
                    <a:pt x="678" y="701"/>
                  </a:lnTo>
                  <a:lnTo>
                    <a:pt x="678" y="699"/>
                  </a:lnTo>
                  <a:lnTo>
                    <a:pt x="678" y="701"/>
                  </a:lnTo>
                  <a:lnTo>
                    <a:pt x="678" y="699"/>
                  </a:lnTo>
                  <a:close/>
                  <a:moveTo>
                    <a:pt x="317" y="501"/>
                  </a:moveTo>
                  <a:lnTo>
                    <a:pt x="317" y="499"/>
                  </a:lnTo>
                  <a:lnTo>
                    <a:pt x="317" y="501"/>
                  </a:lnTo>
                  <a:close/>
                  <a:moveTo>
                    <a:pt x="6" y="455"/>
                  </a:moveTo>
                  <a:lnTo>
                    <a:pt x="6" y="453"/>
                  </a:lnTo>
                  <a:lnTo>
                    <a:pt x="6" y="455"/>
                  </a:lnTo>
                  <a:lnTo>
                    <a:pt x="6" y="453"/>
                  </a:lnTo>
                  <a:lnTo>
                    <a:pt x="6" y="455"/>
                  </a:lnTo>
                  <a:lnTo>
                    <a:pt x="6" y="453"/>
                  </a:lnTo>
                  <a:lnTo>
                    <a:pt x="6" y="455"/>
                  </a:lnTo>
                  <a:close/>
                  <a:moveTo>
                    <a:pt x="17" y="461"/>
                  </a:moveTo>
                  <a:lnTo>
                    <a:pt x="15" y="461"/>
                  </a:lnTo>
                  <a:lnTo>
                    <a:pt x="17" y="461"/>
                  </a:lnTo>
                  <a:close/>
                  <a:moveTo>
                    <a:pt x="591" y="653"/>
                  </a:moveTo>
                  <a:lnTo>
                    <a:pt x="590" y="653"/>
                  </a:lnTo>
                  <a:lnTo>
                    <a:pt x="591" y="653"/>
                  </a:lnTo>
                  <a:close/>
                  <a:moveTo>
                    <a:pt x="641" y="660"/>
                  </a:moveTo>
                  <a:lnTo>
                    <a:pt x="641" y="662"/>
                  </a:lnTo>
                  <a:lnTo>
                    <a:pt x="639" y="662"/>
                  </a:lnTo>
                  <a:lnTo>
                    <a:pt x="639" y="660"/>
                  </a:lnTo>
                  <a:lnTo>
                    <a:pt x="639" y="662"/>
                  </a:lnTo>
                  <a:lnTo>
                    <a:pt x="639" y="660"/>
                  </a:lnTo>
                  <a:lnTo>
                    <a:pt x="639" y="662"/>
                  </a:lnTo>
                  <a:lnTo>
                    <a:pt x="639" y="660"/>
                  </a:lnTo>
                  <a:lnTo>
                    <a:pt x="641" y="660"/>
                  </a:lnTo>
                  <a:close/>
                  <a:moveTo>
                    <a:pt x="29" y="480"/>
                  </a:moveTo>
                  <a:lnTo>
                    <a:pt x="29" y="478"/>
                  </a:lnTo>
                  <a:lnTo>
                    <a:pt x="29" y="480"/>
                  </a:lnTo>
                  <a:close/>
                  <a:moveTo>
                    <a:pt x="33" y="455"/>
                  </a:moveTo>
                  <a:lnTo>
                    <a:pt x="31" y="455"/>
                  </a:lnTo>
                  <a:lnTo>
                    <a:pt x="33" y="455"/>
                  </a:lnTo>
                  <a:close/>
                  <a:moveTo>
                    <a:pt x="282" y="520"/>
                  </a:moveTo>
                  <a:lnTo>
                    <a:pt x="282" y="522"/>
                  </a:lnTo>
                  <a:lnTo>
                    <a:pt x="282" y="520"/>
                  </a:lnTo>
                  <a:close/>
                  <a:moveTo>
                    <a:pt x="44" y="482"/>
                  </a:moveTo>
                  <a:lnTo>
                    <a:pt x="44" y="484"/>
                  </a:lnTo>
                  <a:lnTo>
                    <a:pt x="42" y="484"/>
                  </a:lnTo>
                  <a:lnTo>
                    <a:pt x="44" y="484"/>
                  </a:lnTo>
                  <a:lnTo>
                    <a:pt x="44" y="482"/>
                  </a:lnTo>
                  <a:close/>
                  <a:moveTo>
                    <a:pt x="363" y="501"/>
                  </a:moveTo>
                  <a:lnTo>
                    <a:pt x="363" y="499"/>
                  </a:lnTo>
                  <a:lnTo>
                    <a:pt x="363" y="501"/>
                  </a:lnTo>
                  <a:close/>
                  <a:moveTo>
                    <a:pt x="19" y="463"/>
                  </a:moveTo>
                  <a:lnTo>
                    <a:pt x="19" y="461"/>
                  </a:lnTo>
                  <a:lnTo>
                    <a:pt x="19" y="463"/>
                  </a:lnTo>
                  <a:lnTo>
                    <a:pt x="19" y="461"/>
                  </a:lnTo>
                  <a:lnTo>
                    <a:pt x="19" y="463"/>
                  </a:lnTo>
                  <a:close/>
                  <a:moveTo>
                    <a:pt x="29" y="457"/>
                  </a:moveTo>
                  <a:lnTo>
                    <a:pt x="27" y="457"/>
                  </a:lnTo>
                  <a:lnTo>
                    <a:pt x="29" y="457"/>
                  </a:lnTo>
                  <a:lnTo>
                    <a:pt x="27" y="457"/>
                  </a:lnTo>
                  <a:lnTo>
                    <a:pt x="29" y="457"/>
                  </a:lnTo>
                  <a:close/>
                  <a:moveTo>
                    <a:pt x="40" y="465"/>
                  </a:moveTo>
                  <a:lnTo>
                    <a:pt x="40" y="467"/>
                  </a:lnTo>
                  <a:lnTo>
                    <a:pt x="40" y="465"/>
                  </a:lnTo>
                  <a:lnTo>
                    <a:pt x="40" y="467"/>
                  </a:lnTo>
                  <a:lnTo>
                    <a:pt x="40" y="465"/>
                  </a:lnTo>
                  <a:close/>
                  <a:moveTo>
                    <a:pt x="31" y="474"/>
                  </a:moveTo>
                  <a:lnTo>
                    <a:pt x="33" y="474"/>
                  </a:lnTo>
                  <a:lnTo>
                    <a:pt x="31" y="474"/>
                  </a:lnTo>
                  <a:close/>
                  <a:moveTo>
                    <a:pt x="517" y="647"/>
                  </a:moveTo>
                  <a:lnTo>
                    <a:pt x="517" y="649"/>
                  </a:lnTo>
                  <a:lnTo>
                    <a:pt x="515" y="649"/>
                  </a:lnTo>
                  <a:lnTo>
                    <a:pt x="515" y="647"/>
                  </a:lnTo>
                  <a:lnTo>
                    <a:pt x="517" y="647"/>
                  </a:lnTo>
                  <a:lnTo>
                    <a:pt x="515" y="647"/>
                  </a:lnTo>
                  <a:lnTo>
                    <a:pt x="517" y="647"/>
                  </a:lnTo>
                  <a:close/>
                  <a:moveTo>
                    <a:pt x="42" y="482"/>
                  </a:moveTo>
                  <a:lnTo>
                    <a:pt x="44" y="482"/>
                  </a:lnTo>
                  <a:lnTo>
                    <a:pt x="42" y="482"/>
                  </a:lnTo>
                  <a:close/>
                  <a:moveTo>
                    <a:pt x="44" y="472"/>
                  </a:moveTo>
                  <a:lnTo>
                    <a:pt x="46" y="472"/>
                  </a:lnTo>
                  <a:lnTo>
                    <a:pt x="44" y="472"/>
                  </a:lnTo>
                  <a:lnTo>
                    <a:pt x="46" y="472"/>
                  </a:lnTo>
                  <a:lnTo>
                    <a:pt x="44" y="472"/>
                  </a:lnTo>
                  <a:close/>
                  <a:moveTo>
                    <a:pt x="36" y="480"/>
                  </a:moveTo>
                  <a:lnTo>
                    <a:pt x="36" y="482"/>
                  </a:lnTo>
                  <a:lnTo>
                    <a:pt x="35" y="482"/>
                  </a:lnTo>
                  <a:lnTo>
                    <a:pt x="36" y="482"/>
                  </a:lnTo>
                  <a:lnTo>
                    <a:pt x="36" y="480"/>
                  </a:lnTo>
                  <a:lnTo>
                    <a:pt x="35" y="480"/>
                  </a:lnTo>
                  <a:lnTo>
                    <a:pt x="36" y="480"/>
                  </a:lnTo>
                  <a:close/>
                  <a:moveTo>
                    <a:pt x="858" y="699"/>
                  </a:moveTo>
                  <a:lnTo>
                    <a:pt x="856" y="699"/>
                  </a:lnTo>
                  <a:lnTo>
                    <a:pt x="858" y="699"/>
                  </a:lnTo>
                  <a:lnTo>
                    <a:pt x="856" y="699"/>
                  </a:lnTo>
                  <a:lnTo>
                    <a:pt x="858" y="699"/>
                  </a:lnTo>
                  <a:lnTo>
                    <a:pt x="856" y="699"/>
                  </a:lnTo>
                  <a:lnTo>
                    <a:pt x="858" y="699"/>
                  </a:lnTo>
                  <a:lnTo>
                    <a:pt x="856" y="699"/>
                  </a:lnTo>
                  <a:lnTo>
                    <a:pt x="858" y="699"/>
                  </a:lnTo>
                  <a:close/>
                  <a:moveTo>
                    <a:pt x="13" y="455"/>
                  </a:moveTo>
                  <a:lnTo>
                    <a:pt x="12" y="455"/>
                  </a:lnTo>
                  <a:lnTo>
                    <a:pt x="13" y="455"/>
                  </a:lnTo>
                  <a:lnTo>
                    <a:pt x="12" y="455"/>
                  </a:lnTo>
                  <a:lnTo>
                    <a:pt x="13" y="455"/>
                  </a:lnTo>
                  <a:close/>
                  <a:moveTo>
                    <a:pt x="538" y="643"/>
                  </a:moveTo>
                  <a:lnTo>
                    <a:pt x="540" y="643"/>
                  </a:lnTo>
                  <a:lnTo>
                    <a:pt x="538" y="643"/>
                  </a:lnTo>
                  <a:lnTo>
                    <a:pt x="540" y="643"/>
                  </a:lnTo>
                  <a:lnTo>
                    <a:pt x="538" y="643"/>
                  </a:lnTo>
                  <a:lnTo>
                    <a:pt x="538" y="645"/>
                  </a:lnTo>
                  <a:lnTo>
                    <a:pt x="540" y="645"/>
                  </a:lnTo>
                  <a:lnTo>
                    <a:pt x="538" y="645"/>
                  </a:lnTo>
                  <a:lnTo>
                    <a:pt x="538" y="643"/>
                  </a:lnTo>
                  <a:close/>
                  <a:moveTo>
                    <a:pt x="338" y="505"/>
                  </a:moveTo>
                  <a:lnTo>
                    <a:pt x="340" y="505"/>
                  </a:lnTo>
                  <a:lnTo>
                    <a:pt x="338" y="505"/>
                  </a:lnTo>
                  <a:close/>
                  <a:moveTo>
                    <a:pt x="46" y="472"/>
                  </a:moveTo>
                  <a:lnTo>
                    <a:pt x="46" y="474"/>
                  </a:lnTo>
                  <a:lnTo>
                    <a:pt x="46" y="472"/>
                  </a:lnTo>
                  <a:lnTo>
                    <a:pt x="46" y="474"/>
                  </a:lnTo>
                  <a:lnTo>
                    <a:pt x="46" y="472"/>
                  </a:lnTo>
                  <a:close/>
                  <a:moveTo>
                    <a:pt x="657" y="676"/>
                  </a:moveTo>
                  <a:lnTo>
                    <a:pt x="657" y="678"/>
                  </a:lnTo>
                  <a:lnTo>
                    <a:pt x="657" y="676"/>
                  </a:lnTo>
                  <a:close/>
                  <a:moveTo>
                    <a:pt x="674" y="697"/>
                  </a:moveTo>
                  <a:lnTo>
                    <a:pt x="676" y="697"/>
                  </a:lnTo>
                  <a:lnTo>
                    <a:pt x="674" y="697"/>
                  </a:lnTo>
                  <a:lnTo>
                    <a:pt x="676" y="697"/>
                  </a:lnTo>
                  <a:lnTo>
                    <a:pt x="674" y="697"/>
                  </a:lnTo>
                  <a:close/>
                  <a:moveTo>
                    <a:pt x="10" y="465"/>
                  </a:moveTo>
                  <a:lnTo>
                    <a:pt x="8" y="465"/>
                  </a:lnTo>
                  <a:lnTo>
                    <a:pt x="8" y="467"/>
                  </a:lnTo>
                  <a:lnTo>
                    <a:pt x="8" y="465"/>
                  </a:lnTo>
                  <a:lnTo>
                    <a:pt x="8" y="467"/>
                  </a:lnTo>
                  <a:lnTo>
                    <a:pt x="8" y="465"/>
                  </a:lnTo>
                  <a:lnTo>
                    <a:pt x="10" y="465"/>
                  </a:lnTo>
                  <a:close/>
                  <a:moveTo>
                    <a:pt x="526" y="645"/>
                  </a:moveTo>
                  <a:lnTo>
                    <a:pt x="524" y="645"/>
                  </a:lnTo>
                  <a:lnTo>
                    <a:pt x="526" y="645"/>
                  </a:lnTo>
                  <a:close/>
                  <a:moveTo>
                    <a:pt x="906" y="641"/>
                  </a:moveTo>
                  <a:lnTo>
                    <a:pt x="904" y="641"/>
                  </a:lnTo>
                  <a:lnTo>
                    <a:pt x="903" y="641"/>
                  </a:lnTo>
                  <a:lnTo>
                    <a:pt x="903" y="643"/>
                  </a:lnTo>
                  <a:lnTo>
                    <a:pt x="903" y="641"/>
                  </a:lnTo>
                  <a:lnTo>
                    <a:pt x="904" y="641"/>
                  </a:lnTo>
                  <a:lnTo>
                    <a:pt x="906" y="641"/>
                  </a:lnTo>
                  <a:close/>
                  <a:moveTo>
                    <a:pt x="19" y="457"/>
                  </a:moveTo>
                  <a:lnTo>
                    <a:pt x="19" y="455"/>
                  </a:lnTo>
                  <a:lnTo>
                    <a:pt x="19" y="457"/>
                  </a:lnTo>
                  <a:close/>
                  <a:moveTo>
                    <a:pt x="666" y="685"/>
                  </a:moveTo>
                  <a:lnTo>
                    <a:pt x="668" y="685"/>
                  </a:lnTo>
                  <a:lnTo>
                    <a:pt x="668" y="683"/>
                  </a:lnTo>
                  <a:lnTo>
                    <a:pt x="668" y="685"/>
                  </a:lnTo>
                  <a:lnTo>
                    <a:pt x="666" y="685"/>
                  </a:lnTo>
                  <a:close/>
                  <a:moveTo>
                    <a:pt x="549" y="643"/>
                  </a:moveTo>
                  <a:lnTo>
                    <a:pt x="547" y="643"/>
                  </a:lnTo>
                  <a:lnTo>
                    <a:pt x="549" y="643"/>
                  </a:lnTo>
                  <a:close/>
                  <a:moveTo>
                    <a:pt x="666" y="687"/>
                  </a:moveTo>
                  <a:lnTo>
                    <a:pt x="666" y="689"/>
                  </a:lnTo>
                  <a:lnTo>
                    <a:pt x="666" y="687"/>
                  </a:lnTo>
                  <a:lnTo>
                    <a:pt x="666" y="689"/>
                  </a:lnTo>
                  <a:lnTo>
                    <a:pt x="666" y="687"/>
                  </a:lnTo>
                  <a:close/>
                  <a:moveTo>
                    <a:pt x="6" y="451"/>
                  </a:moveTo>
                  <a:lnTo>
                    <a:pt x="4" y="451"/>
                  </a:lnTo>
                  <a:lnTo>
                    <a:pt x="6" y="451"/>
                  </a:lnTo>
                  <a:close/>
                  <a:moveTo>
                    <a:pt x="317" y="501"/>
                  </a:moveTo>
                  <a:lnTo>
                    <a:pt x="315" y="501"/>
                  </a:lnTo>
                  <a:lnTo>
                    <a:pt x="317" y="501"/>
                  </a:lnTo>
                  <a:close/>
                  <a:moveTo>
                    <a:pt x="6" y="449"/>
                  </a:moveTo>
                  <a:lnTo>
                    <a:pt x="6" y="451"/>
                  </a:lnTo>
                  <a:lnTo>
                    <a:pt x="6" y="449"/>
                  </a:lnTo>
                  <a:close/>
                  <a:moveTo>
                    <a:pt x="12" y="453"/>
                  </a:moveTo>
                  <a:lnTo>
                    <a:pt x="13" y="453"/>
                  </a:lnTo>
                  <a:lnTo>
                    <a:pt x="12" y="453"/>
                  </a:lnTo>
                  <a:lnTo>
                    <a:pt x="12" y="455"/>
                  </a:lnTo>
                  <a:lnTo>
                    <a:pt x="12" y="453"/>
                  </a:lnTo>
                  <a:close/>
                  <a:moveTo>
                    <a:pt x="864" y="695"/>
                  </a:moveTo>
                  <a:lnTo>
                    <a:pt x="862" y="695"/>
                  </a:lnTo>
                  <a:lnTo>
                    <a:pt x="864" y="695"/>
                  </a:lnTo>
                  <a:close/>
                  <a:moveTo>
                    <a:pt x="35" y="459"/>
                  </a:moveTo>
                  <a:lnTo>
                    <a:pt x="33" y="459"/>
                  </a:lnTo>
                  <a:lnTo>
                    <a:pt x="35" y="459"/>
                  </a:lnTo>
                  <a:close/>
                  <a:moveTo>
                    <a:pt x="29" y="486"/>
                  </a:moveTo>
                  <a:lnTo>
                    <a:pt x="29" y="484"/>
                  </a:lnTo>
                  <a:lnTo>
                    <a:pt x="29" y="486"/>
                  </a:lnTo>
                  <a:close/>
                  <a:moveTo>
                    <a:pt x="678" y="701"/>
                  </a:moveTo>
                  <a:lnTo>
                    <a:pt x="678" y="703"/>
                  </a:lnTo>
                  <a:lnTo>
                    <a:pt x="678" y="701"/>
                  </a:lnTo>
                  <a:lnTo>
                    <a:pt x="678" y="703"/>
                  </a:lnTo>
                  <a:lnTo>
                    <a:pt x="678" y="701"/>
                  </a:lnTo>
                  <a:close/>
                  <a:moveTo>
                    <a:pt x="282" y="518"/>
                  </a:moveTo>
                  <a:lnTo>
                    <a:pt x="284" y="518"/>
                  </a:lnTo>
                  <a:lnTo>
                    <a:pt x="282" y="518"/>
                  </a:lnTo>
                  <a:close/>
                  <a:moveTo>
                    <a:pt x="19" y="463"/>
                  </a:moveTo>
                  <a:lnTo>
                    <a:pt x="17" y="463"/>
                  </a:lnTo>
                  <a:lnTo>
                    <a:pt x="19" y="463"/>
                  </a:lnTo>
                  <a:close/>
                  <a:moveTo>
                    <a:pt x="666" y="685"/>
                  </a:moveTo>
                  <a:lnTo>
                    <a:pt x="666" y="687"/>
                  </a:lnTo>
                  <a:lnTo>
                    <a:pt x="666" y="685"/>
                  </a:lnTo>
                  <a:close/>
                  <a:moveTo>
                    <a:pt x="668" y="685"/>
                  </a:moveTo>
                  <a:lnTo>
                    <a:pt x="670" y="685"/>
                  </a:lnTo>
                  <a:lnTo>
                    <a:pt x="668" y="685"/>
                  </a:lnTo>
                  <a:close/>
                  <a:moveTo>
                    <a:pt x="25" y="476"/>
                  </a:moveTo>
                  <a:lnTo>
                    <a:pt x="27" y="476"/>
                  </a:lnTo>
                  <a:lnTo>
                    <a:pt x="25" y="476"/>
                  </a:lnTo>
                  <a:close/>
                  <a:moveTo>
                    <a:pt x="582" y="641"/>
                  </a:moveTo>
                  <a:lnTo>
                    <a:pt x="580" y="641"/>
                  </a:lnTo>
                  <a:lnTo>
                    <a:pt x="582" y="641"/>
                  </a:lnTo>
                  <a:close/>
                  <a:moveTo>
                    <a:pt x="687" y="850"/>
                  </a:moveTo>
                  <a:lnTo>
                    <a:pt x="689" y="850"/>
                  </a:lnTo>
                  <a:lnTo>
                    <a:pt x="687" y="850"/>
                  </a:lnTo>
                  <a:close/>
                  <a:moveTo>
                    <a:pt x="678" y="699"/>
                  </a:moveTo>
                  <a:lnTo>
                    <a:pt x="678" y="701"/>
                  </a:lnTo>
                  <a:lnTo>
                    <a:pt x="678" y="699"/>
                  </a:lnTo>
                  <a:lnTo>
                    <a:pt x="678" y="701"/>
                  </a:lnTo>
                  <a:lnTo>
                    <a:pt x="678" y="699"/>
                  </a:lnTo>
                  <a:close/>
                  <a:moveTo>
                    <a:pt x="40" y="463"/>
                  </a:moveTo>
                  <a:lnTo>
                    <a:pt x="38" y="463"/>
                  </a:lnTo>
                  <a:lnTo>
                    <a:pt x="40" y="463"/>
                  </a:lnTo>
                  <a:close/>
                  <a:moveTo>
                    <a:pt x="668" y="683"/>
                  </a:moveTo>
                  <a:lnTo>
                    <a:pt x="668" y="685"/>
                  </a:lnTo>
                  <a:lnTo>
                    <a:pt x="666" y="685"/>
                  </a:lnTo>
                  <a:lnTo>
                    <a:pt x="666" y="683"/>
                  </a:lnTo>
                  <a:lnTo>
                    <a:pt x="666" y="685"/>
                  </a:lnTo>
                  <a:lnTo>
                    <a:pt x="666" y="683"/>
                  </a:lnTo>
                  <a:lnTo>
                    <a:pt x="668" y="683"/>
                  </a:lnTo>
                  <a:close/>
                  <a:moveTo>
                    <a:pt x="44" y="470"/>
                  </a:moveTo>
                  <a:lnTo>
                    <a:pt x="44" y="472"/>
                  </a:lnTo>
                  <a:lnTo>
                    <a:pt x="44" y="470"/>
                  </a:lnTo>
                  <a:lnTo>
                    <a:pt x="44" y="472"/>
                  </a:lnTo>
                  <a:lnTo>
                    <a:pt x="44" y="470"/>
                  </a:lnTo>
                  <a:close/>
                  <a:moveTo>
                    <a:pt x="582" y="850"/>
                  </a:moveTo>
                  <a:lnTo>
                    <a:pt x="582" y="849"/>
                  </a:lnTo>
                  <a:lnTo>
                    <a:pt x="582" y="850"/>
                  </a:lnTo>
                  <a:close/>
                  <a:moveTo>
                    <a:pt x="280" y="518"/>
                  </a:moveTo>
                  <a:lnTo>
                    <a:pt x="278" y="518"/>
                  </a:lnTo>
                  <a:lnTo>
                    <a:pt x="280" y="518"/>
                  </a:lnTo>
                  <a:lnTo>
                    <a:pt x="278" y="518"/>
                  </a:lnTo>
                  <a:lnTo>
                    <a:pt x="278" y="520"/>
                  </a:lnTo>
                  <a:lnTo>
                    <a:pt x="278" y="518"/>
                  </a:lnTo>
                  <a:lnTo>
                    <a:pt x="280" y="518"/>
                  </a:lnTo>
                  <a:close/>
                  <a:moveTo>
                    <a:pt x="653" y="672"/>
                  </a:moveTo>
                  <a:lnTo>
                    <a:pt x="655" y="672"/>
                  </a:lnTo>
                  <a:lnTo>
                    <a:pt x="655" y="674"/>
                  </a:lnTo>
                  <a:lnTo>
                    <a:pt x="653" y="674"/>
                  </a:lnTo>
                  <a:lnTo>
                    <a:pt x="653" y="672"/>
                  </a:lnTo>
                  <a:lnTo>
                    <a:pt x="653" y="674"/>
                  </a:lnTo>
                  <a:lnTo>
                    <a:pt x="653" y="672"/>
                  </a:lnTo>
                  <a:close/>
                  <a:moveTo>
                    <a:pt x="23" y="449"/>
                  </a:moveTo>
                  <a:lnTo>
                    <a:pt x="21" y="449"/>
                  </a:lnTo>
                  <a:lnTo>
                    <a:pt x="23" y="449"/>
                  </a:lnTo>
                  <a:close/>
                  <a:moveTo>
                    <a:pt x="357" y="501"/>
                  </a:moveTo>
                  <a:lnTo>
                    <a:pt x="357" y="499"/>
                  </a:lnTo>
                  <a:lnTo>
                    <a:pt x="357" y="501"/>
                  </a:lnTo>
                  <a:close/>
                  <a:moveTo>
                    <a:pt x="628" y="645"/>
                  </a:moveTo>
                  <a:lnTo>
                    <a:pt x="630" y="645"/>
                  </a:lnTo>
                  <a:lnTo>
                    <a:pt x="628" y="645"/>
                  </a:lnTo>
                  <a:lnTo>
                    <a:pt x="630" y="645"/>
                  </a:lnTo>
                  <a:lnTo>
                    <a:pt x="628" y="645"/>
                  </a:lnTo>
                  <a:close/>
                  <a:moveTo>
                    <a:pt x="278" y="520"/>
                  </a:moveTo>
                  <a:lnTo>
                    <a:pt x="280" y="520"/>
                  </a:lnTo>
                  <a:lnTo>
                    <a:pt x="278" y="520"/>
                  </a:lnTo>
                  <a:close/>
                  <a:moveTo>
                    <a:pt x="643" y="664"/>
                  </a:moveTo>
                  <a:lnTo>
                    <a:pt x="643" y="666"/>
                  </a:lnTo>
                  <a:lnTo>
                    <a:pt x="643" y="664"/>
                  </a:lnTo>
                  <a:lnTo>
                    <a:pt x="643" y="666"/>
                  </a:lnTo>
                  <a:lnTo>
                    <a:pt x="643" y="664"/>
                  </a:lnTo>
                  <a:close/>
                  <a:moveTo>
                    <a:pt x="27" y="436"/>
                  </a:moveTo>
                  <a:lnTo>
                    <a:pt x="27" y="438"/>
                  </a:lnTo>
                  <a:lnTo>
                    <a:pt x="27" y="436"/>
                  </a:lnTo>
                  <a:lnTo>
                    <a:pt x="27" y="438"/>
                  </a:lnTo>
                  <a:lnTo>
                    <a:pt x="25" y="438"/>
                  </a:lnTo>
                  <a:lnTo>
                    <a:pt x="27" y="438"/>
                  </a:lnTo>
                  <a:lnTo>
                    <a:pt x="27" y="436"/>
                  </a:lnTo>
                  <a:close/>
                  <a:moveTo>
                    <a:pt x="42" y="465"/>
                  </a:moveTo>
                  <a:lnTo>
                    <a:pt x="42" y="467"/>
                  </a:lnTo>
                  <a:lnTo>
                    <a:pt x="42" y="465"/>
                  </a:lnTo>
                  <a:lnTo>
                    <a:pt x="42" y="467"/>
                  </a:lnTo>
                  <a:lnTo>
                    <a:pt x="42" y="465"/>
                  </a:lnTo>
                  <a:close/>
                  <a:moveTo>
                    <a:pt x="38" y="480"/>
                  </a:moveTo>
                  <a:lnTo>
                    <a:pt x="38" y="482"/>
                  </a:lnTo>
                  <a:lnTo>
                    <a:pt x="38" y="480"/>
                  </a:lnTo>
                  <a:lnTo>
                    <a:pt x="38" y="482"/>
                  </a:lnTo>
                  <a:lnTo>
                    <a:pt x="38" y="480"/>
                  </a:lnTo>
                  <a:close/>
                  <a:moveTo>
                    <a:pt x="643" y="660"/>
                  </a:moveTo>
                  <a:lnTo>
                    <a:pt x="643" y="662"/>
                  </a:lnTo>
                  <a:lnTo>
                    <a:pt x="641" y="662"/>
                  </a:lnTo>
                  <a:lnTo>
                    <a:pt x="643" y="662"/>
                  </a:lnTo>
                  <a:lnTo>
                    <a:pt x="643" y="660"/>
                  </a:lnTo>
                  <a:lnTo>
                    <a:pt x="643" y="662"/>
                  </a:lnTo>
                  <a:lnTo>
                    <a:pt x="643" y="660"/>
                  </a:lnTo>
                  <a:close/>
                  <a:moveTo>
                    <a:pt x="15" y="470"/>
                  </a:moveTo>
                  <a:lnTo>
                    <a:pt x="13" y="470"/>
                  </a:lnTo>
                  <a:lnTo>
                    <a:pt x="15" y="470"/>
                  </a:lnTo>
                  <a:close/>
                  <a:moveTo>
                    <a:pt x="44" y="467"/>
                  </a:moveTo>
                  <a:lnTo>
                    <a:pt x="44" y="468"/>
                  </a:lnTo>
                  <a:lnTo>
                    <a:pt x="44" y="467"/>
                  </a:lnTo>
                  <a:close/>
                  <a:moveTo>
                    <a:pt x="284" y="516"/>
                  </a:moveTo>
                  <a:lnTo>
                    <a:pt x="286" y="516"/>
                  </a:lnTo>
                  <a:lnTo>
                    <a:pt x="284" y="516"/>
                  </a:lnTo>
                  <a:close/>
                  <a:moveTo>
                    <a:pt x="686" y="707"/>
                  </a:moveTo>
                  <a:lnTo>
                    <a:pt x="687" y="707"/>
                  </a:lnTo>
                  <a:lnTo>
                    <a:pt x="687" y="708"/>
                  </a:lnTo>
                  <a:lnTo>
                    <a:pt x="687" y="707"/>
                  </a:lnTo>
                  <a:lnTo>
                    <a:pt x="687" y="708"/>
                  </a:lnTo>
                  <a:lnTo>
                    <a:pt x="686" y="708"/>
                  </a:lnTo>
                  <a:lnTo>
                    <a:pt x="686" y="707"/>
                  </a:lnTo>
                  <a:close/>
                  <a:moveTo>
                    <a:pt x="42" y="470"/>
                  </a:moveTo>
                  <a:lnTo>
                    <a:pt x="42" y="472"/>
                  </a:lnTo>
                  <a:lnTo>
                    <a:pt x="42" y="470"/>
                  </a:lnTo>
                  <a:close/>
                  <a:moveTo>
                    <a:pt x="901" y="643"/>
                  </a:moveTo>
                  <a:lnTo>
                    <a:pt x="899" y="643"/>
                  </a:lnTo>
                  <a:lnTo>
                    <a:pt x="901" y="643"/>
                  </a:lnTo>
                  <a:close/>
                  <a:moveTo>
                    <a:pt x="42" y="467"/>
                  </a:moveTo>
                  <a:lnTo>
                    <a:pt x="40" y="467"/>
                  </a:lnTo>
                  <a:lnTo>
                    <a:pt x="42" y="467"/>
                  </a:lnTo>
                  <a:close/>
                  <a:moveTo>
                    <a:pt x="23" y="455"/>
                  </a:moveTo>
                  <a:lnTo>
                    <a:pt x="23" y="457"/>
                  </a:lnTo>
                  <a:lnTo>
                    <a:pt x="23" y="455"/>
                  </a:lnTo>
                  <a:lnTo>
                    <a:pt x="23" y="457"/>
                  </a:lnTo>
                  <a:lnTo>
                    <a:pt x="23" y="455"/>
                  </a:lnTo>
                  <a:lnTo>
                    <a:pt x="23" y="457"/>
                  </a:lnTo>
                  <a:lnTo>
                    <a:pt x="23" y="455"/>
                  </a:lnTo>
                  <a:lnTo>
                    <a:pt x="23" y="457"/>
                  </a:lnTo>
                  <a:lnTo>
                    <a:pt x="23" y="455"/>
                  </a:lnTo>
                  <a:close/>
                  <a:moveTo>
                    <a:pt x="23" y="455"/>
                  </a:moveTo>
                  <a:lnTo>
                    <a:pt x="25" y="455"/>
                  </a:lnTo>
                  <a:lnTo>
                    <a:pt x="23" y="455"/>
                  </a:lnTo>
                  <a:close/>
                  <a:moveTo>
                    <a:pt x="31" y="476"/>
                  </a:moveTo>
                  <a:lnTo>
                    <a:pt x="29" y="476"/>
                  </a:lnTo>
                  <a:lnTo>
                    <a:pt x="31" y="476"/>
                  </a:lnTo>
                  <a:close/>
                  <a:moveTo>
                    <a:pt x="35" y="476"/>
                  </a:moveTo>
                  <a:lnTo>
                    <a:pt x="36" y="476"/>
                  </a:lnTo>
                  <a:lnTo>
                    <a:pt x="35" y="476"/>
                  </a:lnTo>
                  <a:close/>
                  <a:moveTo>
                    <a:pt x="664" y="683"/>
                  </a:moveTo>
                  <a:lnTo>
                    <a:pt x="662" y="683"/>
                  </a:lnTo>
                  <a:lnTo>
                    <a:pt x="664" y="683"/>
                  </a:lnTo>
                  <a:close/>
                  <a:moveTo>
                    <a:pt x="351" y="495"/>
                  </a:moveTo>
                  <a:lnTo>
                    <a:pt x="351" y="497"/>
                  </a:lnTo>
                  <a:lnTo>
                    <a:pt x="351" y="495"/>
                  </a:lnTo>
                  <a:close/>
                  <a:moveTo>
                    <a:pt x="35" y="472"/>
                  </a:moveTo>
                  <a:lnTo>
                    <a:pt x="35" y="474"/>
                  </a:lnTo>
                  <a:lnTo>
                    <a:pt x="35" y="472"/>
                  </a:lnTo>
                  <a:close/>
                  <a:moveTo>
                    <a:pt x="655" y="676"/>
                  </a:moveTo>
                  <a:lnTo>
                    <a:pt x="657" y="676"/>
                  </a:lnTo>
                  <a:lnTo>
                    <a:pt x="655" y="676"/>
                  </a:lnTo>
                  <a:close/>
                  <a:moveTo>
                    <a:pt x="607" y="645"/>
                  </a:moveTo>
                  <a:lnTo>
                    <a:pt x="609" y="645"/>
                  </a:lnTo>
                  <a:lnTo>
                    <a:pt x="607" y="645"/>
                  </a:lnTo>
                  <a:close/>
                  <a:moveTo>
                    <a:pt x="42" y="468"/>
                  </a:moveTo>
                  <a:lnTo>
                    <a:pt x="44" y="468"/>
                  </a:lnTo>
                  <a:lnTo>
                    <a:pt x="42" y="468"/>
                  </a:lnTo>
                  <a:lnTo>
                    <a:pt x="44" y="468"/>
                  </a:lnTo>
                  <a:lnTo>
                    <a:pt x="42" y="468"/>
                  </a:lnTo>
                  <a:close/>
                  <a:moveTo>
                    <a:pt x="831" y="720"/>
                  </a:moveTo>
                  <a:lnTo>
                    <a:pt x="831" y="722"/>
                  </a:lnTo>
                  <a:lnTo>
                    <a:pt x="831" y="720"/>
                  </a:lnTo>
                  <a:close/>
                  <a:moveTo>
                    <a:pt x="509" y="664"/>
                  </a:moveTo>
                  <a:lnTo>
                    <a:pt x="507" y="664"/>
                  </a:lnTo>
                  <a:lnTo>
                    <a:pt x="509" y="664"/>
                  </a:lnTo>
                  <a:close/>
                  <a:moveTo>
                    <a:pt x="21" y="455"/>
                  </a:moveTo>
                  <a:lnTo>
                    <a:pt x="21" y="457"/>
                  </a:lnTo>
                  <a:lnTo>
                    <a:pt x="19" y="457"/>
                  </a:lnTo>
                  <a:lnTo>
                    <a:pt x="19" y="455"/>
                  </a:lnTo>
                  <a:lnTo>
                    <a:pt x="21" y="455"/>
                  </a:lnTo>
                  <a:close/>
                  <a:moveTo>
                    <a:pt x="48" y="468"/>
                  </a:moveTo>
                  <a:lnTo>
                    <a:pt x="46" y="468"/>
                  </a:lnTo>
                  <a:lnTo>
                    <a:pt x="48" y="468"/>
                  </a:lnTo>
                  <a:lnTo>
                    <a:pt x="46" y="468"/>
                  </a:lnTo>
                  <a:lnTo>
                    <a:pt x="46" y="467"/>
                  </a:lnTo>
                  <a:lnTo>
                    <a:pt x="48" y="467"/>
                  </a:lnTo>
                  <a:lnTo>
                    <a:pt x="46" y="467"/>
                  </a:lnTo>
                  <a:lnTo>
                    <a:pt x="48" y="467"/>
                  </a:lnTo>
                  <a:lnTo>
                    <a:pt x="46" y="467"/>
                  </a:lnTo>
                  <a:lnTo>
                    <a:pt x="48" y="467"/>
                  </a:lnTo>
                  <a:lnTo>
                    <a:pt x="46" y="467"/>
                  </a:lnTo>
                  <a:lnTo>
                    <a:pt x="46" y="468"/>
                  </a:lnTo>
                  <a:lnTo>
                    <a:pt x="48" y="468"/>
                  </a:lnTo>
                  <a:close/>
                  <a:moveTo>
                    <a:pt x="290" y="493"/>
                  </a:moveTo>
                  <a:lnTo>
                    <a:pt x="288" y="493"/>
                  </a:lnTo>
                  <a:lnTo>
                    <a:pt x="290" y="493"/>
                  </a:lnTo>
                  <a:close/>
                  <a:moveTo>
                    <a:pt x="40" y="482"/>
                  </a:moveTo>
                  <a:lnTo>
                    <a:pt x="42" y="482"/>
                  </a:lnTo>
                  <a:lnTo>
                    <a:pt x="40" y="482"/>
                  </a:lnTo>
                  <a:close/>
                  <a:moveTo>
                    <a:pt x="29" y="484"/>
                  </a:moveTo>
                  <a:lnTo>
                    <a:pt x="29" y="486"/>
                  </a:lnTo>
                  <a:lnTo>
                    <a:pt x="29" y="484"/>
                  </a:lnTo>
                  <a:close/>
                  <a:moveTo>
                    <a:pt x="461" y="618"/>
                  </a:moveTo>
                  <a:lnTo>
                    <a:pt x="461" y="616"/>
                  </a:lnTo>
                  <a:lnTo>
                    <a:pt x="461" y="618"/>
                  </a:lnTo>
                  <a:close/>
                  <a:moveTo>
                    <a:pt x="593" y="670"/>
                  </a:moveTo>
                  <a:lnTo>
                    <a:pt x="591" y="670"/>
                  </a:lnTo>
                  <a:lnTo>
                    <a:pt x="593" y="670"/>
                  </a:lnTo>
                  <a:close/>
                  <a:moveTo>
                    <a:pt x="682" y="699"/>
                  </a:moveTo>
                  <a:lnTo>
                    <a:pt x="682" y="701"/>
                  </a:lnTo>
                  <a:lnTo>
                    <a:pt x="682" y="699"/>
                  </a:lnTo>
                  <a:lnTo>
                    <a:pt x="682" y="701"/>
                  </a:lnTo>
                  <a:lnTo>
                    <a:pt x="680" y="699"/>
                  </a:lnTo>
                  <a:lnTo>
                    <a:pt x="682" y="699"/>
                  </a:lnTo>
                  <a:close/>
                  <a:moveTo>
                    <a:pt x="674" y="695"/>
                  </a:moveTo>
                  <a:lnTo>
                    <a:pt x="672" y="695"/>
                  </a:lnTo>
                  <a:lnTo>
                    <a:pt x="674" y="695"/>
                  </a:lnTo>
                  <a:lnTo>
                    <a:pt x="672" y="695"/>
                  </a:lnTo>
                  <a:lnTo>
                    <a:pt x="674" y="695"/>
                  </a:lnTo>
                  <a:close/>
                  <a:moveTo>
                    <a:pt x="19" y="478"/>
                  </a:moveTo>
                  <a:lnTo>
                    <a:pt x="17" y="478"/>
                  </a:lnTo>
                  <a:lnTo>
                    <a:pt x="19" y="478"/>
                  </a:lnTo>
                  <a:lnTo>
                    <a:pt x="17" y="478"/>
                  </a:lnTo>
                  <a:lnTo>
                    <a:pt x="19" y="478"/>
                  </a:lnTo>
                  <a:close/>
                  <a:moveTo>
                    <a:pt x="23" y="482"/>
                  </a:moveTo>
                  <a:lnTo>
                    <a:pt x="21" y="482"/>
                  </a:lnTo>
                  <a:lnTo>
                    <a:pt x="23" y="482"/>
                  </a:lnTo>
                  <a:close/>
                  <a:moveTo>
                    <a:pt x="855" y="701"/>
                  </a:moveTo>
                  <a:lnTo>
                    <a:pt x="855" y="703"/>
                  </a:lnTo>
                  <a:lnTo>
                    <a:pt x="855" y="701"/>
                  </a:lnTo>
                  <a:close/>
                  <a:moveTo>
                    <a:pt x="684" y="847"/>
                  </a:moveTo>
                  <a:lnTo>
                    <a:pt x="684" y="849"/>
                  </a:lnTo>
                  <a:lnTo>
                    <a:pt x="684" y="847"/>
                  </a:lnTo>
                  <a:close/>
                  <a:moveTo>
                    <a:pt x="19" y="474"/>
                  </a:moveTo>
                  <a:lnTo>
                    <a:pt x="19" y="476"/>
                  </a:lnTo>
                  <a:lnTo>
                    <a:pt x="19" y="474"/>
                  </a:lnTo>
                  <a:close/>
                  <a:moveTo>
                    <a:pt x="15" y="459"/>
                  </a:moveTo>
                  <a:lnTo>
                    <a:pt x="15" y="461"/>
                  </a:lnTo>
                  <a:lnTo>
                    <a:pt x="15" y="459"/>
                  </a:lnTo>
                  <a:lnTo>
                    <a:pt x="15" y="461"/>
                  </a:lnTo>
                  <a:lnTo>
                    <a:pt x="15" y="459"/>
                  </a:lnTo>
                  <a:close/>
                  <a:moveTo>
                    <a:pt x="899" y="643"/>
                  </a:moveTo>
                  <a:lnTo>
                    <a:pt x="899" y="645"/>
                  </a:lnTo>
                  <a:lnTo>
                    <a:pt x="899" y="643"/>
                  </a:lnTo>
                  <a:close/>
                  <a:moveTo>
                    <a:pt x="682" y="703"/>
                  </a:moveTo>
                  <a:lnTo>
                    <a:pt x="684" y="703"/>
                  </a:lnTo>
                  <a:lnTo>
                    <a:pt x="682" y="703"/>
                  </a:lnTo>
                  <a:close/>
                  <a:moveTo>
                    <a:pt x="528" y="647"/>
                  </a:moveTo>
                  <a:lnTo>
                    <a:pt x="528" y="649"/>
                  </a:lnTo>
                  <a:lnTo>
                    <a:pt x="528" y="647"/>
                  </a:lnTo>
                  <a:close/>
                  <a:moveTo>
                    <a:pt x="440" y="576"/>
                  </a:moveTo>
                  <a:lnTo>
                    <a:pt x="438" y="576"/>
                  </a:lnTo>
                  <a:lnTo>
                    <a:pt x="440" y="576"/>
                  </a:lnTo>
                  <a:close/>
                  <a:moveTo>
                    <a:pt x="901" y="643"/>
                  </a:moveTo>
                  <a:lnTo>
                    <a:pt x="901" y="641"/>
                  </a:lnTo>
                  <a:lnTo>
                    <a:pt x="901" y="643"/>
                  </a:lnTo>
                  <a:close/>
                  <a:moveTo>
                    <a:pt x="29" y="480"/>
                  </a:moveTo>
                  <a:lnTo>
                    <a:pt x="29" y="482"/>
                  </a:lnTo>
                  <a:lnTo>
                    <a:pt x="29" y="480"/>
                  </a:lnTo>
                  <a:close/>
                  <a:moveTo>
                    <a:pt x="31" y="474"/>
                  </a:moveTo>
                  <a:lnTo>
                    <a:pt x="33" y="474"/>
                  </a:lnTo>
                  <a:lnTo>
                    <a:pt x="31" y="474"/>
                  </a:lnTo>
                  <a:close/>
                  <a:moveTo>
                    <a:pt x="29" y="482"/>
                  </a:moveTo>
                  <a:lnTo>
                    <a:pt x="29" y="480"/>
                  </a:lnTo>
                  <a:lnTo>
                    <a:pt x="29" y="482"/>
                  </a:lnTo>
                  <a:close/>
                  <a:moveTo>
                    <a:pt x="25" y="453"/>
                  </a:moveTo>
                  <a:lnTo>
                    <a:pt x="25" y="455"/>
                  </a:lnTo>
                  <a:lnTo>
                    <a:pt x="25" y="453"/>
                  </a:lnTo>
                  <a:close/>
                  <a:moveTo>
                    <a:pt x="27" y="434"/>
                  </a:moveTo>
                  <a:lnTo>
                    <a:pt x="25" y="434"/>
                  </a:lnTo>
                  <a:lnTo>
                    <a:pt x="27" y="434"/>
                  </a:lnTo>
                  <a:close/>
                  <a:moveTo>
                    <a:pt x="630" y="651"/>
                  </a:moveTo>
                  <a:lnTo>
                    <a:pt x="632" y="651"/>
                  </a:lnTo>
                  <a:lnTo>
                    <a:pt x="630" y="651"/>
                  </a:lnTo>
                  <a:close/>
                  <a:moveTo>
                    <a:pt x="855" y="703"/>
                  </a:moveTo>
                  <a:lnTo>
                    <a:pt x="853" y="703"/>
                  </a:lnTo>
                  <a:lnTo>
                    <a:pt x="855" y="703"/>
                  </a:lnTo>
                  <a:lnTo>
                    <a:pt x="853" y="703"/>
                  </a:lnTo>
                  <a:lnTo>
                    <a:pt x="855" y="703"/>
                  </a:lnTo>
                  <a:close/>
                  <a:moveTo>
                    <a:pt x="680" y="699"/>
                  </a:moveTo>
                  <a:lnTo>
                    <a:pt x="680" y="701"/>
                  </a:lnTo>
                  <a:lnTo>
                    <a:pt x="680" y="699"/>
                  </a:lnTo>
                  <a:lnTo>
                    <a:pt x="680" y="701"/>
                  </a:lnTo>
                  <a:lnTo>
                    <a:pt x="680" y="699"/>
                  </a:lnTo>
                  <a:close/>
                  <a:moveTo>
                    <a:pt x="649" y="668"/>
                  </a:moveTo>
                  <a:lnTo>
                    <a:pt x="649" y="670"/>
                  </a:lnTo>
                  <a:lnTo>
                    <a:pt x="647" y="670"/>
                  </a:lnTo>
                  <a:lnTo>
                    <a:pt x="647" y="668"/>
                  </a:lnTo>
                  <a:lnTo>
                    <a:pt x="649" y="668"/>
                  </a:lnTo>
                  <a:lnTo>
                    <a:pt x="647" y="668"/>
                  </a:lnTo>
                  <a:lnTo>
                    <a:pt x="649" y="668"/>
                  </a:lnTo>
                  <a:close/>
                  <a:moveTo>
                    <a:pt x="670" y="687"/>
                  </a:moveTo>
                  <a:lnTo>
                    <a:pt x="672" y="687"/>
                  </a:lnTo>
                  <a:lnTo>
                    <a:pt x="670" y="687"/>
                  </a:lnTo>
                  <a:close/>
                  <a:moveTo>
                    <a:pt x="31" y="476"/>
                  </a:moveTo>
                  <a:lnTo>
                    <a:pt x="31" y="478"/>
                  </a:lnTo>
                  <a:lnTo>
                    <a:pt x="31" y="476"/>
                  </a:lnTo>
                  <a:close/>
                  <a:moveTo>
                    <a:pt x="467" y="630"/>
                  </a:moveTo>
                  <a:lnTo>
                    <a:pt x="465" y="630"/>
                  </a:lnTo>
                  <a:lnTo>
                    <a:pt x="467" y="630"/>
                  </a:lnTo>
                  <a:close/>
                  <a:moveTo>
                    <a:pt x="584" y="641"/>
                  </a:moveTo>
                  <a:lnTo>
                    <a:pt x="582" y="641"/>
                  </a:lnTo>
                  <a:lnTo>
                    <a:pt x="584" y="641"/>
                  </a:lnTo>
                  <a:close/>
                  <a:moveTo>
                    <a:pt x="25" y="453"/>
                  </a:moveTo>
                  <a:lnTo>
                    <a:pt x="23" y="453"/>
                  </a:lnTo>
                  <a:lnTo>
                    <a:pt x="23" y="451"/>
                  </a:lnTo>
                  <a:lnTo>
                    <a:pt x="25" y="453"/>
                  </a:lnTo>
                  <a:close/>
                  <a:moveTo>
                    <a:pt x="841" y="716"/>
                  </a:moveTo>
                  <a:lnTo>
                    <a:pt x="841" y="714"/>
                  </a:lnTo>
                  <a:lnTo>
                    <a:pt x="841" y="716"/>
                  </a:lnTo>
                  <a:close/>
                  <a:moveTo>
                    <a:pt x="282" y="518"/>
                  </a:moveTo>
                  <a:lnTo>
                    <a:pt x="282" y="516"/>
                  </a:lnTo>
                  <a:lnTo>
                    <a:pt x="282" y="518"/>
                  </a:lnTo>
                  <a:close/>
                  <a:moveTo>
                    <a:pt x="559" y="645"/>
                  </a:moveTo>
                  <a:lnTo>
                    <a:pt x="561" y="645"/>
                  </a:lnTo>
                  <a:lnTo>
                    <a:pt x="559" y="645"/>
                  </a:lnTo>
                  <a:close/>
                  <a:moveTo>
                    <a:pt x="29" y="442"/>
                  </a:moveTo>
                  <a:lnTo>
                    <a:pt x="29" y="440"/>
                  </a:lnTo>
                  <a:lnTo>
                    <a:pt x="29" y="442"/>
                  </a:lnTo>
                  <a:close/>
                  <a:moveTo>
                    <a:pt x="42" y="480"/>
                  </a:moveTo>
                  <a:lnTo>
                    <a:pt x="42" y="482"/>
                  </a:lnTo>
                  <a:lnTo>
                    <a:pt x="42" y="480"/>
                  </a:lnTo>
                  <a:lnTo>
                    <a:pt x="42" y="482"/>
                  </a:lnTo>
                  <a:lnTo>
                    <a:pt x="42" y="480"/>
                  </a:lnTo>
                  <a:close/>
                  <a:moveTo>
                    <a:pt x="300" y="505"/>
                  </a:moveTo>
                  <a:lnTo>
                    <a:pt x="298" y="505"/>
                  </a:lnTo>
                  <a:lnTo>
                    <a:pt x="300" y="505"/>
                  </a:lnTo>
                  <a:close/>
                  <a:moveTo>
                    <a:pt x="284" y="518"/>
                  </a:moveTo>
                  <a:lnTo>
                    <a:pt x="284" y="516"/>
                  </a:lnTo>
                  <a:lnTo>
                    <a:pt x="284" y="518"/>
                  </a:lnTo>
                  <a:close/>
                  <a:moveTo>
                    <a:pt x="263" y="534"/>
                  </a:moveTo>
                  <a:lnTo>
                    <a:pt x="263" y="532"/>
                  </a:lnTo>
                  <a:lnTo>
                    <a:pt x="265" y="532"/>
                  </a:lnTo>
                  <a:lnTo>
                    <a:pt x="265" y="534"/>
                  </a:lnTo>
                  <a:lnTo>
                    <a:pt x="263" y="534"/>
                  </a:lnTo>
                  <a:close/>
                  <a:moveTo>
                    <a:pt x="42" y="465"/>
                  </a:moveTo>
                  <a:lnTo>
                    <a:pt x="40" y="465"/>
                  </a:lnTo>
                  <a:lnTo>
                    <a:pt x="42" y="465"/>
                  </a:lnTo>
                  <a:close/>
                  <a:moveTo>
                    <a:pt x="29" y="443"/>
                  </a:moveTo>
                  <a:lnTo>
                    <a:pt x="29" y="445"/>
                  </a:lnTo>
                  <a:lnTo>
                    <a:pt x="29" y="443"/>
                  </a:lnTo>
                  <a:close/>
                  <a:moveTo>
                    <a:pt x="831" y="731"/>
                  </a:moveTo>
                  <a:lnTo>
                    <a:pt x="830" y="731"/>
                  </a:lnTo>
                  <a:lnTo>
                    <a:pt x="831" y="731"/>
                  </a:lnTo>
                  <a:close/>
                  <a:moveTo>
                    <a:pt x="855" y="705"/>
                  </a:moveTo>
                  <a:lnTo>
                    <a:pt x="855" y="707"/>
                  </a:lnTo>
                  <a:lnTo>
                    <a:pt x="855" y="705"/>
                  </a:lnTo>
                  <a:close/>
                  <a:moveTo>
                    <a:pt x="17" y="472"/>
                  </a:moveTo>
                  <a:lnTo>
                    <a:pt x="15" y="472"/>
                  </a:lnTo>
                  <a:lnTo>
                    <a:pt x="17" y="472"/>
                  </a:lnTo>
                  <a:close/>
                  <a:moveTo>
                    <a:pt x="27" y="434"/>
                  </a:moveTo>
                  <a:lnTo>
                    <a:pt x="27" y="436"/>
                  </a:lnTo>
                  <a:lnTo>
                    <a:pt x="27" y="434"/>
                  </a:lnTo>
                  <a:close/>
                  <a:moveTo>
                    <a:pt x="27" y="457"/>
                  </a:moveTo>
                  <a:lnTo>
                    <a:pt x="27" y="459"/>
                  </a:lnTo>
                  <a:lnTo>
                    <a:pt x="29" y="459"/>
                  </a:lnTo>
                  <a:lnTo>
                    <a:pt x="27" y="459"/>
                  </a:lnTo>
                  <a:lnTo>
                    <a:pt x="27" y="457"/>
                  </a:lnTo>
                  <a:close/>
                  <a:moveTo>
                    <a:pt x="25" y="467"/>
                  </a:moveTo>
                  <a:lnTo>
                    <a:pt x="23" y="468"/>
                  </a:lnTo>
                  <a:lnTo>
                    <a:pt x="23" y="467"/>
                  </a:lnTo>
                  <a:lnTo>
                    <a:pt x="25" y="467"/>
                  </a:lnTo>
                  <a:close/>
                  <a:moveTo>
                    <a:pt x="40" y="484"/>
                  </a:moveTo>
                  <a:lnTo>
                    <a:pt x="40" y="486"/>
                  </a:lnTo>
                  <a:lnTo>
                    <a:pt x="40" y="484"/>
                  </a:lnTo>
                  <a:close/>
                  <a:moveTo>
                    <a:pt x="300" y="507"/>
                  </a:moveTo>
                  <a:lnTo>
                    <a:pt x="300" y="505"/>
                  </a:lnTo>
                  <a:lnTo>
                    <a:pt x="300" y="507"/>
                  </a:lnTo>
                  <a:close/>
                  <a:moveTo>
                    <a:pt x="647" y="664"/>
                  </a:moveTo>
                  <a:lnTo>
                    <a:pt x="649" y="664"/>
                  </a:lnTo>
                  <a:lnTo>
                    <a:pt x="647" y="664"/>
                  </a:lnTo>
                  <a:close/>
                  <a:moveTo>
                    <a:pt x="42" y="467"/>
                  </a:moveTo>
                  <a:lnTo>
                    <a:pt x="44" y="467"/>
                  </a:lnTo>
                  <a:lnTo>
                    <a:pt x="42" y="467"/>
                  </a:lnTo>
                  <a:lnTo>
                    <a:pt x="44" y="467"/>
                  </a:lnTo>
                  <a:lnTo>
                    <a:pt x="42" y="467"/>
                  </a:lnTo>
                  <a:close/>
                  <a:moveTo>
                    <a:pt x="584" y="927"/>
                  </a:moveTo>
                  <a:lnTo>
                    <a:pt x="584" y="929"/>
                  </a:lnTo>
                  <a:lnTo>
                    <a:pt x="582" y="929"/>
                  </a:lnTo>
                  <a:lnTo>
                    <a:pt x="584" y="929"/>
                  </a:lnTo>
                  <a:lnTo>
                    <a:pt x="584" y="927"/>
                  </a:lnTo>
                  <a:close/>
                  <a:moveTo>
                    <a:pt x="8" y="451"/>
                  </a:moveTo>
                  <a:lnTo>
                    <a:pt x="8" y="449"/>
                  </a:lnTo>
                  <a:lnTo>
                    <a:pt x="8" y="451"/>
                  </a:lnTo>
                  <a:close/>
                  <a:moveTo>
                    <a:pt x="4" y="467"/>
                  </a:moveTo>
                  <a:lnTo>
                    <a:pt x="6" y="467"/>
                  </a:lnTo>
                  <a:lnTo>
                    <a:pt x="4" y="467"/>
                  </a:lnTo>
                  <a:close/>
                  <a:moveTo>
                    <a:pt x="25" y="468"/>
                  </a:moveTo>
                  <a:lnTo>
                    <a:pt x="23" y="468"/>
                  </a:lnTo>
                  <a:lnTo>
                    <a:pt x="25" y="468"/>
                  </a:lnTo>
                  <a:lnTo>
                    <a:pt x="23" y="468"/>
                  </a:lnTo>
                  <a:lnTo>
                    <a:pt x="25" y="468"/>
                  </a:lnTo>
                  <a:close/>
                  <a:moveTo>
                    <a:pt x="647" y="660"/>
                  </a:moveTo>
                  <a:lnTo>
                    <a:pt x="647" y="662"/>
                  </a:lnTo>
                  <a:lnTo>
                    <a:pt x="647" y="660"/>
                  </a:lnTo>
                  <a:close/>
                  <a:moveTo>
                    <a:pt x="561" y="643"/>
                  </a:moveTo>
                  <a:lnTo>
                    <a:pt x="561" y="645"/>
                  </a:lnTo>
                  <a:lnTo>
                    <a:pt x="561" y="643"/>
                  </a:lnTo>
                  <a:close/>
                  <a:moveTo>
                    <a:pt x="31" y="459"/>
                  </a:moveTo>
                  <a:lnTo>
                    <a:pt x="29" y="459"/>
                  </a:lnTo>
                  <a:lnTo>
                    <a:pt x="29" y="461"/>
                  </a:lnTo>
                  <a:lnTo>
                    <a:pt x="29" y="459"/>
                  </a:lnTo>
                  <a:lnTo>
                    <a:pt x="29" y="461"/>
                  </a:lnTo>
                  <a:lnTo>
                    <a:pt x="29" y="459"/>
                  </a:lnTo>
                  <a:lnTo>
                    <a:pt x="31" y="459"/>
                  </a:lnTo>
                  <a:close/>
                  <a:moveTo>
                    <a:pt x="628" y="647"/>
                  </a:moveTo>
                  <a:lnTo>
                    <a:pt x="626" y="647"/>
                  </a:lnTo>
                  <a:lnTo>
                    <a:pt x="628" y="647"/>
                  </a:lnTo>
                  <a:close/>
                  <a:moveTo>
                    <a:pt x="616" y="722"/>
                  </a:moveTo>
                  <a:lnTo>
                    <a:pt x="616" y="724"/>
                  </a:lnTo>
                  <a:lnTo>
                    <a:pt x="616" y="722"/>
                  </a:lnTo>
                  <a:close/>
                  <a:moveTo>
                    <a:pt x="36" y="459"/>
                  </a:moveTo>
                  <a:lnTo>
                    <a:pt x="35" y="459"/>
                  </a:lnTo>
                  <a:lnTo>
                    <a:pt x="36" y="459"/>
                  </a:lnTo>
                  <a:close/>
                  <a:moveTo>
                    <a:pt x="843" y="712"/>
                  </a:moveTo>
                  <a:lnTo>
                    <a:pt x="841" y="712"/>
                  </a:lnTo>
                  <a:lnTo>
                    <a:pt x="843" y="712"/>
                  </a:lnTo>
                  <a:close/>
                  <a:moveTo>
                    <a:pt x="23" y="474"/>
                  </a:moveTo>
                  <a:lnTo>
                    <a:pt x="23" y="476"/>
                  </a:lnTo>
                  <a:lnTo>
                    <a:pt x="21" y="476"/>
                  </a:lnTo>
                  <a:lnTo>
                    <a:pt x="21" y="474"/>
                  </a:lnTo>
                  <a:lnTo>
                    <a:pt x="23" y="474"/>
                  </a:lnTo>
                  <a:close/>
                  <a:moveTo>
                    <a:pt x="559" y="902"/>
                  </a:moveTo>
                  <a:lnTo>
                    <a:pt x="559" y="904"/>
                  </a:lnTo>
                  <a:lnTo>
                    <a:pt x="559" y="902"/>
                  </a:lnTo>
                  <a:close/>
                  <a:moveTo>
                    <a:pt x="449" y="612"/>
                  </a:moveTo>
                  <a:lnTo>
                    <a:pt x="449" y="611"/>
                  </a:lnTo>
                  <a:lnTo>
                    <a:pt x="449" y="612"/>
                  </a:lnTo>
                  <a:close/>
                  <a:moveTo>
                    <a:pt x="551" y="643"/>
                  </a:moveTo>
                  <a:lnTo>
                    <a:pt x="553" y="643"/>
                  </a:lnTo>
                  <a:lnTo>
                    <a:pt x="551" y="643"/>
                  </a:lnTo>
                  <a:close/>
                  <a:moveTo>
                    <a:pt x="31" y="445"/>
                  </a:moveTo>
                  <a:lnTo>
                    <a:pt x="31" y="447"/>
                  </a:lnTo>
                  <a:lnTo>
                    <a:pt x="31" y="445"/>
                  </a:lnTo>
                  <a:close/>
                  <a:moveTo>
                    <a:pt x="668" y="689"/>
                  </a:moveTo>
                  <a:lnTo>
                    <a:pt x="668" y="687"/>
                  </a:lnTo>
                  <a:lnTo>
                    <a:pt x="668" y="689"/>
                  </a:lnTo>
                  <a:lnTo>
                    <a:pt x="668" y="687"/>
                  </a:lnTo>
                  <a:lnTo>
                    <a:pt x="668" y="689"/>
                  </a:lnTo>
                  <a:close/>
                  <a:moveTo>
                    <a:pt x="33" y="459"/>
                  </a:moveTo>
                  <a:lnTo>
                    <a:pt x="31" y="459"/>
                  </a:lnTo>
                  <a:lnTo>
                    <a:pt x="33" y="459"/>
                  </a:lnTo>
                  <a:close/>
                  <a:moveTo>
                    <a:pt x="278" y="524"/>
                  </a:moveTo>
                  <a:lnTo>
                    <a:pt x="278" y="526"/>
                  </a:lnTo>
                  <a:lnTo>
                    <a:pt x="278" y="524"/>
                  </a:lnTo>
                  <a:close/>
                  <a:moveTo>
                    <a:pt x="8" y="455"/>
                  </a:moveTo>
                  <a:lnTo>
                    <a:pt x="8" y="453"/>
                  </a:lnTo>
                  <a:lnTo>
                    <a:pt x="8" y="455"/>
                  </a:lnTo>
                  <a:close/>
                  <a:moveTo>
                    <a:pt x="36" y="459"/>
                  </a:moveTo>
                  <a:lnTo>
                    <a:pt x="36" y="461"/>
                  </a:lnTo>
                  <a:lnTo>
                    <a:pt x="36" y="459"/>
                  </a:lnTo>
                  <a:close/>
                  <a:moveTo>
                    <a:pt x="394" y="563"/>
                  </a:moveTo>
                  <a:lnTo>
                    <a:pt x="396" y="563"/>
                  </a:lnTo>
                  <a:lnTo>
                    <a:pt x="394" y="563"/>
                  </a:lnTo>
                  <a:close/>
                  <a:moveTo>
                    <a:pt x="584" y="639"/>
                  </a:moveTo>
                  <a:lnTo>
                    <a:pt x="584" y="641"/>
                  </a:lnTo>
                  <a:lnTo>
                    <a:pt x="584" y="639"/>
                  </a:lnTo>
                  <a:lnTo>
                    <a:pt x="584" y="641"/>
                  </a:lnTo>
                  <a:lnTo>
                    <a:pt x="584" y="639"/>
                  </a:lnTo>
                  <a:close/>
                  <a:moveTo>
                    <a:pt x="566" y="887"/>
                  </a:moveTo>
                  <a:lnTo>
                    <a:pt x="565" y="887"/>
                  </a:lnTo>
                  <a:lnTo>
                    <a:pt x="566" y="887"/>
                  </a:lnTo>
                  <a:lnTo>
                    <a:pt x="565" y="887"/>
                  </a:lnTo>
                  <a:lnTo>
                    <a:pt x="566" y="887"/>
                  </a:lnTo>
                  <a:lnTo>
                    <a:pt x="565" y="887"/>
                  </a:lnTo>
                  <a:lnTo>
                    <a:pt x="566" y="887"/>
                  </a:lnTo>
                  <a:close/>
                  <a:moveTo>
                    <a:pt x="883" y="659"/>
                  </a:moveTo>
                  <a:lnTo>
                    <a:pt x="883" y="660"/>
                  </a:lnTo>
                  <a:lnTo>
                    <a:pt x="883" y="659"/>
                  </a:lnTo>
                  <a:close/>
                  <a:moveTo>
                    <a:pt x="879" y="664"/>
                  </a:moveTo>
                  <a:lnTo>
                    <a:pt x="879" y="666"/>
                  </a:lnTo>
                  <a:lnTo>
                    <a:pt x="879" y="664"/>
                  </a:lnTo>
                  <a:close/>
                  <a:moveTo>
                    <a:pt x="666" y="687"/>
                  </a:moveTo>
                  <a:lnTo>
                    <a:pt x="666" y="685"/>
                  </a:lnTo>
                  <a:lnTo>
                    <a:pt x="666" y="687"/>
                  </a:lnTo>
                  <a:close/>
                  <a:moveTo>
                    <a:pt x="647" y="664"/>
                  </a:moveTo>
                  <a:lnTo>
                    <a:pt x="647" y="666"/>
                  </a:lnTo>
                  <a:lnTo>
                    <a:pt x="647" y="664"/>
                  </a:lnTo>
                  <a:lnTo>
                    <a:pt x="647" y="666"/>
                  </a:lnTo>
                  <a:lnTo>
                    <a:pt x="647" y="664"/>
                  </a:lnTo>
                  <a:close/>
                  <a:moveTo>
                    <a:pt x="29" y="440"/>
                  </a:moveTo>
                  <a:lnTo>
                    <a:pt x="27" y="440"/>
                  </a:lnTo>
                  <a:lnTo>
                    <a:pt x="29" y="440"/>
                  </a:lnTo>
                  <a:close/>
                  <a:moveTo>
                    <a:pt x="284" y="516"/>
                  </a:moveTo>
                  <a:lnTo>
                    <a:pt x="284" y="515"/>
                  </a:lnTo>
                  <a:lnTo>
                    <a:pt x="284" y="516"/>
                  </a:lnTo>
                  <a:close/>
                  <a:moveTo>
                    <a:pt x="27" y="440"/>
                  </a:moveTo>
                  <a:lnTo>
                    <a:pt x="27" y="438"/>
                  </a:lnTo>
                  <a:lnTo>
                    <a:pt x="27" y="440"/>
                  </a:lnTo>
                  <a:close/>
                  <a:moveTo>
                    <a:pt x="616" y="645"/>
                  </a:moveTo>
                  <a:lnTo>
                    <a:pt x="614" y="645"/>
                  </a:lnTo>
                  <a:lnTo>
                    <a:pt x="616" y="645"/>
                  </a:lnTo>
                  <a:lnTo>
                    <a:pt x="614" y="645"/>
                  </a:lnTo>
                  <a:lnTo>
                    <a:pt x="616" y="645"/>
                  </a:lnTo>
                  <a:close/>
                  <a:moveTo>
                    <a:pt x="542" y="639"/>
                  </a:moveTo>
                  <a:lnTo>
                    <a:pt x="543" y="639"/>
                  </a:lnTo>
                  <a:lnTo>
                    <a:pt x="542" y="639"/>
                  </a:lnTo>
                  <a:lnTo>
                    <a:pt x="543" y="639"/>
                  </a:lnTo>
                  <a:lnTo>
                    <a:pt x="542" y="639"/>
                  </a:lnTo>
                  <a:lnTo>
                    <a:pt x="542" y="641"/>
                  </a:lnTo>
                  <a:lnTo>
                    <a:pt x="542" y="639"/>
                  </a:lnTo>
                  <a:lnTo>
                    <a:pt x="542" y="641"/>
                  </a:lnTo>
                  <a:lnTo>
                    <a:pt x="542" y="639"/>
                  </a:lnTo>
                  <a:close/>
                  <a:moveTo>
                    <a:pt x="17" y="461"/>
                  </a:moveTo>
                  <a:lnTo>
                    <a:pt x="17" y="463"/>
                  </a:lnTo>
                  <a:lnTo>
                    <a:pt x="17" y="461"/>
                  </a:lnTo>
                  <a:close/>
                  <a:moveTo>
                    <a:pt x="36" y="476"/>
                  </a:moveTo>
                  <a:lnTo>
                    <a:pt x="36" y="474"/>
                  </a:lnTo>
                  <a:lnTo>
                    <a:pt x="36" y="476"/>
                  </a:lnTo>
                  <a:close/>
                  <a:moveTo>
                    <a:pt x="643" y="662"/>
                  </a:moveTo>
                  <a:lnTo>
                    <a:pt x="641" y="662"/>
                  </a:lnTo>
                  <a:lnTo>
                    <a:pt x="643" y="662"/>
                  </a:lnTo>
                  <a:close/>
                  <a:moveTo>
                    <a:pt x="27" y="457"/>
                  </a:moveTo>
                  <a:lnTo>
                    <a:pt x="25" y="457"/>
                  </a:lnTo>
                  <a:lnTo>
                    <a:pt x="27" y="457"/>
                  </a:lnTo>
                  <a:close/>
                  <a:moveTo>
                    <a:pt x="603" y="645"/>
                  </a:moveTo>
                  <a:lnTo>
                    <a:pt x="603" y="647"/>
                  </a:lnTo>
                  <a:lnTo>
                    <a:pt x="603" y="645"/>
                  </a:lnTo>
                  <a:close/>
                  <a:moveTo>
                    <a:pt x="35" y="474"/>
                  </a:moveTo>
                  <a:lnTo>
                    <a:pt x="35" y="472"/>
                  </a:lnTo>
                  <a:lnTo>
                    <a:pt x="35" y="474"/>
                  </a:lnTo>
                  <a:close/>
                  <a:moveTo>
                    <a:pt x="647" y="668"/>
                  </a:moveTo>
                  <a:lnTo>
                    <a:pt x="647" y="670"/>
                  </a:lnTo>
                  <a:lnTo>
                    <a:pt x="647" y="668"/>
                  </a:lnTo>
                  <a:lnTo>
                    <a:pt x="647" y="670"/>
                  </a:lnTo>
                  <a:lnTo>
                    <a:pt x="647" y="668"/>
                  </a:lnTo>
                  <a:lnTo>
                    <a:pt x="645" y="668"/>
                  </a:lnTo>
                  <a:lnTo>
                    <a:pt x="647" y="668"/>
                  </a:lnTo>
                  <a:close/>
                  <a:moveTo>
                    <a:pt x="628" y="645"/>
                  </a:moveTo>
                  <a:lnTo>
                    <a:pt x="628" y="647"/>
                  </a:lnTo>
                  <a:lnTo>
                    <a:pt x="628" y="645"/>
                  </a:lnTo>
                  <a:close/>
                  <a:moveTo>
                    <a:pt x="17" y="451"/>
                  </a:moveTo>
                  <a:lnTo>
                    <a:pt x="19" y="451"/>
                  </a:lnTo>
                  <a:lnTo>
                    <a:pt x="17" y="451"/>
                  </a:lnTo>
                  <a:close/>
                  <a:moveTo>
                    <a:pt x="278" y="524"/>
                  </a:moveTo>
                  <a:lnTo>
                    <a:pt x="277" y="524"/>
                  </a:lnTo>
                  <a:lnTo>
                    <a:pt x="278" y="524"/>
                  </a:lnTo>
                  <a:close/>
                  <a:moveTo>
                    <a:pt x="367" y="507"/>
                  </a:moveTo>
                  <a:lnTo>
                    <a:pt x="369" y="507"/>
                  </a:lnTo>
                  <a:lnTo>
                    <a:pt x="367" y="507"/>
                  </a:lnTo>
                  <a:close/>
                  <a:moveTo>
                    <a:pt x="15" y="453"/>
                  </a:moveTo>
                  <a:lnTo>
                    <a:pt x="15" y="451"/>
                  </a:lnTo>
                  <a:lnTo>
                    <a:pt x="15" y="453"/>
                  </a:lnTo>
                  <a:close/>
                  <a:moveTo>
                    <a:pt x="23" y="453"/>
                  </a:moveTo>
                  <a:lnTo>
                    <a:pt x="21" y="453"/>
                  </a:lnTo>
                  <a:lnTo>
                    <a:pt x="23" y="453"/>
                  </a:lnTo>
                  <a:close/>
                  <a:moveTo>
                    <a:pt x="695" y="852"/>
                  </a:moveTo>
                  <a:lnTo>
                    <a:pt x="697" y="852"/>
                  </a:lnTo>
                  <a:lnTo>
                    <a:pt x="695" y="852"/>
                  </a:lnTo>
                  <a:lnTo>
                    <a:pt x="695" y="850"/>
                  </a:lnTo>
                  <a:lnTo>
                    <a:pt x="695" y="852"/>
                  </a:lnTo>
                  <a:close/>
                  <a:moveTo>
                    <a:pt x="453" y="614"/>
                  </a:moveTo>
                  <a:lnTo>
                    <a:pt x="453" y="616"/>
                  </a:lnTo>
                  <a:lnTo>
                    <a:pt x="453" y="614"/>
                  </a:lnTo>
                  <a:close/>
                  <a:moveTo>
                    <a:pt x="12" y="467"/>
                  </a:moveTo>
                  <a:lnTo>
                    <a:pt x="10" y="467"/>
                  </a:lnTo>
                  <a:lnTo>
                    <a:pt x="12" y="467"/>
                  </a:lnTo>
                  <a:lnTo>
                    <a:pt x="10" y="467"/>
                  </a:lnTo>
                  <a:lnTo>
                    <a:pt x="12" y="467"/>
                  </a:lnTo>
                  <a:close/>
                  <a:moveTo>
                    <a:pt x="647" y="666"/>
                  </a:moveTo>
                  <a:lnTo>
                    <a:pt x="645" y="666"/>
                  </a:lnTo>
                  <a:lnTo>
                    <a:pt x="647" y="666"/>
                  </a:lnTo>
                  <a:close/>
                  <a:moveTo>
                    <a:pt x="670" y="693"/>
                  </a:moveTo>
                  <a:lnTo>
                    <a:pt x="672" y="693"/>
                  </a:lnTo>
                  <a:lnTo>
                    <a:pt x="670" y="693"/>
                  </a:lnTo>
                  <a:close/>
                  <a:moveTo>
                    <a:pt x="29" y="445"/>
                  </a:moveTo>
                  <a:lnTo>
                    <a:pt x="27" y="445"/>
                  </a:lnTo>
                  <a:lnTo>
                    <a:pt x="29" y="445"/>
                  </a:lnTo>
                  <a:close/>
                  <a:moveTo>
                    <a:pt x="31" y="478"/>
                  </a:moveTo>
                  <a:lnTo>
                    <a:pt x="29" y="478"/>
                  </a:lnTo>
                  <a:lnTo>
                    <a:pt x="31" y="478"/>
                  </a:lnTo>
                  <a:close/>
                  <a:moveTo>
                    <a:pt x="639" y="659"/>
                  </a:moveTo>
                  <a:lnTo>
                    <a:pt x="639" y="660"/>
                  </a:lnTo>
                  <a:lnTo>
                    <a:pt x="639" y="659"/>
                  </a:lnTo>
                  <a:close/>
                  <a:moveTo>
                    <a:pt x="13" y="463"/>
                  </a:moveTo>
                  <a:lnTo>
                    <a:pt x="13" y="465"/>
                  </a:lnTo>
                  <a:lnTo>
                    <a:pt x="13" y="463"/>
                  </a:lnTo>
                  <a:lnTo>
                    <a:pt x="13" y="465"/>
                  </a:lnTo>
                  <a:lnTo>
                    <a:pt x="12" y="465"/>
                  </a:lnTo>
                  <a:lnTo>
                    <a:pt x="12" y="463"/>
                  </a:lnTo>
                  <a:lnTo>
                    <a:pt x="13" y="463"/>
                  </a:lnTo>
                  <a:close/>
                  <a:moveTo>
                    <a:pt x="36" y="459"/>
                  </a:moveTo>
                  <a:lnTo>
                    <a:pt x="35" y="459"/>
                  </a:lnTo>
                  <a:lnTo>
                    <a:pt x="36" y="459"/>
                  </a:lnTo>
                  <a:close/>
                  <a:moveTo>
                    <a:pt x="46" y="484"/>
                  </a:moveTo>
                  <a:lnTo>
                    <a:pt x="48" y="484"/>
                  </a:lnTo>
                  <a:lnTo>
                    <a:pt x="46" y="484"/>
                  </a:lnTo>
                  <a:close/>
                  <a:moveTo>
                    <a:pt x="35" y="476"/>
                  </a:moveTo>
                  <a:lnTo>
                    <a:pt x="33" y="476"/>
                  </a:lnTo>
                  <a:lnTo>
                    <a:pt x="35" y="476"/>
                  </a:lnTo>
                  <a:close/>
                  <a:moveTo>
                    <a:pt x="545" y="641"/>
                  </a:moveTo>
                  <a:lnTo>
                    <a:pt x="545" y="643"/>
                  </a:lnTo>
                  <a:lnTo>
                    <a:pt x="545" y="641"/>
                  </a:lnTo>
                  <a:lnTo>
                    <a:pt x="545" y="643"/>
                  </a:lnTo>
                  <a:lnTo>
                    <a:pt x="543" y="643"/>
                  </a:lnTo>
                  <a:lnTo>
                    <a:pt x="545" y="643"/>
                  </a:lnTo>
                  <a:lnTo>
                    <a:pt x="543" y="643"/>
                  </a:lnTo>
                  <a:lnTo>
                    <a:pt x="545" y="643"/>
                  </a:lnTo>
                  <a:lnTo>
                    <a:pt x="545" y="641"/>
                  </a:lnTo>
                  <a:close/>
                  <a:moveTo>
                    <a:pt x="13" y="468"/>
                  </a:moveTo>
                  <a:lnTo>
                    <a:pt x="12" y="468"/>
                  </a:lnTo>
                  <a:lnTo>
                    <a:pt x="13" y="468"/>
                  </a:lnTo>
                  <a:close/>
                  <a:moveTo>
                    <a:pt x="23" y="474"/>
                  </a:moveTo>
                  <a:lnTo>
                    <a:pt x="23" y="476"/>
                  </a:lnTo>
                  <a:lnTo>
                    <a:pt x="23" y="474"/>
                  </a:lnTo>
                  <a:close/>
                  <a:moveTo>
                    <a:pt x="21" y="447"/>
                  </a:moveTo>
                  <a:lnTo>
                    <a:pt x="21" y="449"/>
                  </a:lnTo>
                  <a:lnTo>
                    <a:pt x="21" y="447"/>
                  </a:lnTo>
                  <a:close/>
                  <a:moveTo>
                    <a:pt x="649" y="670"/>
                  </a:moveTo>
                  <a:lnTo>
                    <a:pt x="647" y="670"/>
                  </a:lnTo>
                  <a:lnTo>
                    <a:pt x="649" y="670"/>
                  </a:lnTo>
                  <a:lnTo>
                    <a:pt x="647" y="670"/>
                  </a:lnTo>
                  <a:lnTo>
                    <a:pt x="649" y="670"/>
                  </a:lnTo>
                  <a:lnTo>
                    <a:pt x="647" y="670"/>
                  </a:lnTo>
                  <a:lnTo>
                    <a:pt x="649" y="670"/>
                  </a:lnTo>
                  <a:close/>
                  <a:moveTo>
                    <a:pt x="15" y="447"/>
                  </a:moveTo>
                  <a:lnTo>
                    <a:pt x="13" y="447"/>
                  </a:lnTo>
                  <a:lnTo>
                    <a:pt x="15" y="447"/>
                  </a:lnTo>
                  <a:lnTo>
                    <a:pt x="13" y="447"/>
                  </a:lnTo>
                  <a:lnTo>
                    <a:pt x="15" y="447"/>
                  </a:lnTo>
                  <a:close/>
                  <a:moveTo>
                    <a:pt x="25" y="449"/>
                  </a:moveTo>
                  <a:lnTo>
                    <a:pt x="25" y="451"/>
                  </a:lnTo>
                  <a:lnTo>
                    <a:pt x="25" y="449"/>
                  </a:lnTo>
                  <a:close/>
                  <a:moveTo>
                    <a:pt x="40" y="463"/>
                  </a:moveTo>
                  <a:lnTo>
                    <a:pt x="40" y="465"/>
                  </a:lnTo>
                  <a:lnTo>
                    <a:pt x="40" y="463"/>
                  </a:lnTo>
                  <a:close/>
                  <a:moveTo>
                    <a:pt x="17" y="461"/>
                  </a:moveTo>
                  <a:lnTo>
                    <a:pt x="17" y="463"/>
                  </a:lnTo>
                  <a:lnTo>
                    <a:pt x="17" y="461"/>
                  </a:lnTo>
                  <a:lnTo>
                    <a:pt x="17" y="463"/>
                  </a:lnTo>
                  <a:lnTo>
                    <a:pt x="17" y="461"/>
                  </a:lnTo>
                  <a:close/>
                  <a:moveTo>
                    <a:pt x="645" y="668"/>
                  </a:moveTo>
                  <a:lnTo>
                    <a:pt x="647" y="668"/>
                  </a:lnTo>
                  <a:lnTo>
                    <a:pt x="645" y="668"/>
                  </a:lnTo>
                  <a:lnTo>
                    <a:pt x="647" y="668"/>
                  </a:lnTo>
                  <a:lnTo>
                    <a:pt x="645" y="668"/>
                  </a:lnTo>
                  <a:close/>
                  <a:moveTo>
                    <a:pt x="31" y="482"/>
                  </a:moveTo>
                  <a:lnTo>
                    <a:pt x="29" y="482"/>
                  </a:lnTo>
                  <a:lnTo>
                    <a:pt x="31" y="482"/>
                  </a:lnTo>
                  <a:close/>
                  <a:moveTo>
                    <a:pt x="19" y="470"/>
                  </a:moveTo>
                  <a:lnTo>
                    <a:pt x="21" y="470"/>
                  </a:lnTo>
                  <a:lnTo>
                    <a:pt x="19" y="470"/>
                  </a:lnTo>
                  <a:close/>
                  <a:moveTo>
                    <a:pt x="38" y="461"/>
                  </a:moveTo>
                  <a:lnTo>
                    <a:pt x="38" y="463"/>
                  </a:lnTo>
                  <a:lnTo>
                    <a:pt x="38" y="461"/>
                  </a:lnTo>
                  <a:close/>
                  <a:moveTo>
                    <a:pt x="284" y="515"/>
                  </a:moveTo>
                  <a:lnTo>
                    <a:pt x="284" y="516"/>
                  </a:lnTo>
                  <a:lnTo>
                    <a:pt x="284" y="515"/>
                  </a:lnTo>
                  <a:close/>
                  <a:moveTo>
                    <a:pt x="44" y="470"/>
                  </a:moveTo>
                  <a:lnTo>
                    <a:pt x="42" y="470"/>
                  </a:lnTo>
                  <a:lnTo>
                    <a:pt x="44" y="470"/>
                  </a:lnTo>
                  <a:close/>
                  <a:moveTo>
                    <a:pt x="31" y="451"/>
                  </a:moveTo>
                  <a:lnTo>
                    <a:pt x="29" y="451"/>
                  </a:lnTo>
                  <a:lnTo>
                    <a:pt x="31" y="451"/>
                  </a:lnTo>
                  <a:close/>
                  <a:moveTo>
                    <a:pt x="25" y="480"/>
                  </a:moveTo>
                  <a:lnTo>
                    <a:pt x="25" y="482"/>
                  </a:lnTo>
                  <a:lnTo>
                    <a:pt x="25" y="480"/>
                  </a:lnTo>
                  <a:close/>
                  <a:moveTo>
                    <a:pt x="23" y="449"/>
                  </a:moveTo>
                  <a:lnTo>
                    <a:pt x="21" y="449"/>
                  </a:lnTo>
                  <a:lnTo>
                    <a:pt x="23" y="449"/>
                  </a:lnTo>
                  <a:close/>
                  <a:moveTo>
                    <a:pt x="44" y="467"/>
                  </a:moveTo>
                  <a:lnTo>
                    <a:pt x="42" y="467"/>
                  </a:lnTo>
                  <a:lnTo>
                    <a:pt x="44" y="467"/>
                  </a:lnTo>
                  <a:close/>
                  <a:moveTo>
                    <a:pt x="576" y="647"/>
                  </a:moveTo>
                  <a:lnTo>
                    <a:pt x="576" y="649"/>
                  </a:lnTo>
                  <a:lnTo>
                    <a:pt x="574" y="649"/>
                  </a:lnTo>
                  <a:lnTo>
                    <a:pt x="574" y="647"/>
                  </a:lnTo>
                  <a:lnTo>
                    <a:pt x="576" y="647"/>
                  </a:lnTo>
                  <a:close/>
                  <a:moveTo>
                    <a:pt x="25" y="457"/>
                  </a:moveTo>
                  <a:lnTo>
                    <a:pt x="27" y="457"/>
                  </a:lnTo>
                  <a:lnTo>
                    <a:pt x="25" y="457"/>
                  </a:lnTo>
                  <a:close/>
                  <a:moveTo>
                    <a:pt x="899" y="645"/>
                  </a:moveTo>
                  <a:lnTo>
                    <a:pt x="899" y="643"/>
                  </a:lnTo>
                  <a:lnTo>
                    <a:pt x="899" y="645"/>
                  </a:lnTo>
                  <a:close/>
                  <a:moveTo>
                    <a:pt x="664" y="685"/>
                  </a:moveTo>
                  <a:lnTo>
                    <a:pt x="662" y="685"/>
                  </a:lnTo>
                  <a:lnTo>
                    <a:pt x="664" y="685"/>
                  </a:lnTo>
                  <a:close/>
                  <a:moveTo>
                    <a:pt x="593" y="689"/>
                  </a:moveTo>
                  <a:lnTo>
                    <a:pt x="595" y="689"/>
                  </a:lnTo>
                  <a:lnTo>
                    <a:pt x="593" y="689"/>
                  </a:lnTo>
                  <a:close/>
                  <a:moveTo>
                    <a:pt x="6" y="451"/>
                  </a:moveTo>
                  <a:lnTo>
                    <a:pt x="4" y="451"/>
                  </a:lnTo>
                  <a:lnTo>
                    <a:pt x="6" y="451"/>
                  </a:lnTo>
                  <a:close/>
                  <a:moveTo>
                    <a:pt x="655" y="674"/>
                  </a:moveTo>
                  <a:lnTo>
                    <a:pt x="655" y="676"/>
                  </a:lnTo>
                  <a:lnTo>
                    <a:pt x="655" y="674"/>
                  </a:lnTo>
                  <a:close/>
                  <a:moveTo>
                    <a:pt x="33" y="447"/>
                  </a:moveTo>
                  <a:lnTo>
                    <a:pt x="31" y="447"/>
                  </a:lnTo>
                  <a:lnTo>
                    <a:pt x="33" y="447"/>
                  </a:lnTo>
                  <a:lnTo>
                    <a:pt x="31" y="447"/>
                  </a:lnTo>
                  <a:lnTo>
                    <a:pt x="33" y="447"/>
                  </a:lnTo>
                  <a:close/>
                  <a:moveTo>
                    <a:pt x="899" y="645"/>
                  </a:moveTo>
                  <a:lnTo>
                    <a:pt x="897" y="645"/>
                  </a:lnTo>
                  <a:lnTo>
                    <a:pt x="899" y="645"/>
                  </a:lnTo>
                  <a:close/>
                  <a:moveTo>
                    <a:pt x="25" y="451"/>
                  </a:moveTo>
                  <a:lnTo>
                    <a:pt x="25" y="453"/>
                  </a:lnTo>
                  <a:lnTo>
                    <a:pt x="25" y="451"/>
                  </a:lnTo>
                  <a:close/>
                  <a:moveTo>
                    <a:pt x="12" y="465"/>
                  </a:moveTo>
                  <a:lnTo>
                    <a:pt x="12" y="467"/>
                  </a:lnTo>
                  <a:lnTo>
                    <a:pt x="12" y="465"/>
                  </a:lnTo>
                  <a:close/>
                  <a:moveTo>
                    <a:pt x="4" y="459"/>
                  </a:moveTo>
                  <a:lnTo>
                    <a:pt x="4" y="457"/>
                  </a:lnTo>
                  <a:lnTo>
                    <a:pt x="4" y="459"/>
                  </a:lnTo>
                  <a:lnTo>
                    <a:pt x="4" y="457"/>
                  </a:lnTo>
                  <a:lnTo>
                    <a:pt x="4" y="459"/>
                  </a:lnTo>
                  <a:close/>
                  <a:moveTo>
                    <a:pt x="467" y="630"/>
                  </a:moveTo>
                  <a:lnTo>
                    <a:pt x="465" y="630"/>
                  </a:lnTo>
                  <a:lnTo>
                    <a:pt x="467" y="630"/>
                  </a:lnTo>
                  <a:close/>
                  <a:moveTo>
                    <a:pt x="543" y="643"/>
                  </a:moveTo>
                  <a:lnTo>
                    <a:pt x="543" y="645"/>
                  </a:lnTo>
                  <a:lnTo>
                    <a:pt x="543" y="643"/>
                  </a:lnTo>
                  <a:close/>
                  <a:moveTo>
                    <a:pt x="12" y="463"/>
                  </a:moveTo>
                  <a:lnTo>
                    <a:pt x="12" y="465"/>
                  </a:lnTo>
                  <a:lnTo>
                    <a:pt x="12" y="463"/>
                  </a:lnTo>
                  <a:close/>
                  <a:moveTo>
                    <a:pt x="674" y="695"/>
                  </a:moveTo>
                  <a:lnTo>
                    <a:pt x="672" y="695"/>
                  </a:lnTo>
                  <a:lnTo>
                    <a:pt x="674" y="695"/>
                  </a:lnTo>
                  <a:lnTo>
                    <a:pt x="672" y="695"/>
                  </a:lnTo>
                  <a:lnTo>
                    <a:pt x="674" y="695"/>
                  </a:lnTo>
                  <a:close/>
                  <a:moveTo>
                    <a:pt x="668" y="685"/>
                  </a:moveTo>
                  <a:lnTo>
                    <a:pt x="670" y="685"/>
                  </a:lnTo>
                  <a:lnTo>
                    <a:pt x="668" y="685"/>
                  </a:lnTo>
                  <a:close/>
                  <a:moveTo>
                    <a:pt x="44" y="470"/>
                  </a:moveTo>
                  <a:lnTo>
                    <a:pt x="44" y="468"/>
                  </a:lnTo>
                  <a:lnTo>
                    <a:pt x="44" y="470"/>
                  </a:lnTo>
                  <a:close/>
                  <a:moveTo>
                    <a:pt x="282" y="520"/>
                  </a:moveTo>
                  <a:lnTo>
                    <a:pt x="282" y="518"/>
                  </a:lnTo>
                  <a:lnTo>
                    <a:pt x="282" y="520"/>
                  </a:lnTo>
                  <a:close/>
                  <a:moveTo>
                    <a:pt x="678" y="699"/>
                  </a:moveTo>
                  <a:lnTo>
                    <a:pt x="678" y="701"/>
                  </a:lnTo>
                  <a:lnTo>
                    <a:pt x="678" y="699"/>
                  </a:lnTo>
                  <a:close/>
                  <a:moveTo>
                    <a:pt x="44" y="478"/>
                  </a:moveTo>
                  <a:lnTo>
                    <a:pt x="42" y="478"/>
                  </a:lnTo>
                  <a:lnTo>
                    <a:pt x="44" y="478"/>
                  </a:lnTo>
                  <a:close/>
                  <a:moveTo>
                    <a:pt x="672" y="695"/>
                  </a:moveTo>
                  <a:lnTo>
                    <a:pt x="672" y="693"/>
                  </a:lnTo>
                  <a:lnTo>
                    <a:pt x="672" y="695"/>
                  </a:lnTo>
                  <a:close/>
                  <a:moveTo>
                    <a:pt x="35" y="480"/>
                  </a:moveTo>
                  <a:lnTo>
                    <a:pt x="33" y="480"/>
                  </a:lnTo>
                  <a:lnTo>
                    <a:pt x="35" y="480"/>
                  </a:lnTo>
                  <a:close/>
                  <a:moveTo>
                    <a:pt x="15" y="463"/>
                  </a:moveTo>
                  <a:lnTo>
                    <a:pt x="13" y="463"/>
                  </a:lnTo>
                  <a:lnTo>
                    <a:pt x="15" y="463"/>
                  </a:lnTo>
                  <a:close/>
                  <a:moveTo>
                    <a:pt x="31" y="474"/>
                  </a:moveTo>
                  <a:lnTo>
                    <a:pt x="31" y="476"/>
                  </a:lnTo>
                  <a:lnTo>
                    <a:pt x="31" y="474"/>
                  </a:lnTo>
                  <a:close/>
                  <a:moveTo>
                    <a:pt x="340" y="505"/>
                  </a:moveTo>
                  <a:lnTo>
                    <a:pt x="340" y="503"/>
                  </a:lnTo>
                  <a:lnTo>
                    <a:pt x="340" y="505"/>
                  </a:lnTo>
                  <a:close/>
                  <a:moveTo>
                    <a:pt x="687" y="852"/>
                  </a:moveTo>
                  <a:lnTo>
                    <a:pt x="687" y="850"/>
                  </a:lnTo>
                  <a:lnTo>
                    <a:pt x="687" y="852"/>
                  </a:lnTo>
                  <a:close/>
                  <a:moveTo>
                    <a:pt x="19" y="468"/>
                  </a:moveTo>
                  <a:lnTo>
                    <a:pt x="17" y="468"/>
                  </a:lnTo>
                  <a:lnTo>
                    <a:pt x="19" y="468"/>
                  </a:lnTo>
                  <a:close/>
                  <a:moveTo>
                    <a:pt x="21" y="468"/>
                  </a:moveTo>
                  <a:lnTo>
                    <a:pt x="21" y="470"/>
                  </a:lnTo>
                  <a:lnTo>
                    <a:pt x="21" y="468"/>
                  </a:lnTo>
                  <a:close/>
                  <a:moveTo>
                    <a:pt x="680" y="699"/>
                  </a:moveTo>
                  <a:lnTo>
                    <a:pt x="680" y="701"/>
                  </a:lnTo>
                  <a:lnTo>
                    <a:pt x="680" y="699"/>
                  </a:lnTo>
                  <a:lnTo>
                    <a:pt x="680" y="701"/>
                  </a:lnTo>
                  <a:lnTo>
                    <a:pt x="680" y="699"/>
                  </a:lnTo>
                  <a:close/>
                  <a:moveTo>
                    <a:pt x="4" y="449"/>
                  </a:moveTo>
                  <a:lnTo>
                    <a:pt x="2" y="449"/>
                  </a:lnTo>
                  <a:lnTo>
                    <a:pt x="4" y="449"/>
                  </a:lnTo>
                  <a:lnTo>
                    <a:pt x="2" y="449"/>
                  </a:lnTo>
                  <a:lnTo>
                    <a:pt x="4" y="449"/>
                  </a:lnTo>
                  <a:close/>
                  <a:moveTo>
                    <a:pt x="46" y="463"/>
                  </a:moveTo>
                  <a:lnTo>
                    <a:pt x="44" y="463"/>
                  </a:lnTo>
                  <a:lnTo>
                    <a:pt x="46" y="463"/>
                  </a:lnTo>
                  <a:close/>
                  <a:moveTo>
                    <a:pt x="8" y="453"/>
                  </a:moveTo>
                  <a:lnTo>
                    <a:pt x="8" y="455"/>
                  </a:lnTo>
                  <a:lnTo>
                    <a:pt x="8" y="453"/>
                  </a:lnTo>
                  <a:close/>
                  <a:moveTo>
                    <a:pt x="680" y="701"/>
                  </a:moveTo>
                  <a:lnTo>
                    <a:pt x="682" y="701"/>
                  </a:lnTo>
                  <a:lnTo>
                    <a:pt x="680" y="701"/>
                  </a:lnTo>
                  <a:lnTo>
                    <a:pt x="682" y="701"/>
                  </a:lnTo>
                  <a:lnTo>
                    <a:pt x="680" y="701"/>
                  </a:lnTo>
                  <a:close/>
                  <a:moveTo>
                    <a:pt x="855" y="701"/>
                  </a:moveTo>
                  <a:lnTo>
                    <a:pt x="853" y="701"/>
                  </a:lnTo>
                  <a:lnTo>
                    <a:pt x="855" y="701"/>
                  </a:lnTo>
                  <a:close/>
                  <a:moveTo>
                    <a:pt x="25" y="449"/>
                  </a:moveTo>
                  <a:lnTo>
                    <a:pt x="25" y="447"/>
                  </a:lnTo>
                  <a:lnTo>
                    <a:pt x="27" y="447"/>
                  </a:lnTo>
                  <a:lnTo>
                    <a:pt x="25" y="447"/>
                  </a:lnTo>
                  <a:lnTo>
                    <a:pt x="25" y="449"/>
                  </a:lnTo>
                  <a:close/>
                  <a:moveTo>
                    <a:pt x="570" y="643"/>
                  </a:moveTo>
                  <a:lnTo>
                    <a:pt x="568" y="643"/>
                  </a:lnTo>
                  <a:lnTo>
                    <a:pt x="570" y="643"/>
                  </a:lnTo>
                  <a:close/>
                  <a:moveTo>
                    <a:pt x="676" y="699"/>
                  </a:moveTo>
                  <a:lnTo>
                    <a:pt x="676" y="701"/>
                  </a:lnTo>
                  <a:lnTo>
                    <a:pt x="676" y="699"/>
                  </a:lnTo>
                  <a:lnTo>
                    <a:pt x="676" y="701"/>
                  </a:lnTo>
                  <a:lnTo>
                    <a:pt x="676" y="699"/>
                  </a:lnTo>
                  <a:lnTo>
                    <a:pt x="676" y="701"/>
                  </a:lnTo>
                  <a:lnTo>
                    <a:pt x="678" y="701"/>
                  </a:lnTo>
                  <a:lnTo>
                    <a:pt x="676" y="701"/>
                  </a:lnTo>
                  <a:lnTo>
                    <a:pt x="676" y="699"/>
                  </a:lnTo>
                  <a:close/>
                  <a:moveTo>
                    <a:pt x="21" y="459"/>
                  </a:moveTo>
                  <a:lnTo>
                    <a:pt x="23" y="459"/>
                  </a:lnTo>
                  <a:lnTo>
                    <a:pt x="21" y="459"/>
                  </a:lnTo>
                  <a:close/>
                  <a:moveTo>
                    <a:pt x="40" y="467"/>
                  </a:moveTo>
                  <a:lnTo>
                    <a:pt x="40" y="468"/>
                  </a:lnTo>
                  <a:lnTo>
                    <a:pt x="40" y="467"/>
                  </a:lnTo>
                  <a:close/>
                  <a:moveTo>
                    <a:pt x="25" y="457"/>
                  </a:moveTo>
                  <a:lnTo>
                    <a:pt x="25" y="455"/>
                  </a:lnTo>
                  <a:lnTo>
                    <a:pt x="25" y="457"/>
                  </a:lnTo>
                  <a:close/>
                  <a:moveTo>
                    <a:pt x="662" y="683"/>
                  </a:moveTo>
                  <a:lnTo>
                    <a:pt x="661" y="683"/>
                  </a:lnTo>
                  <a:lnTo>
                    <a:pt x="662" y="683"/>
                  </a:lnTo>
                  <a:close/>
                  <a:moveTo>
                    <a:pt x="8" y="449"/>
                  </a:moveTo>
                  <a:lnTo>
                    <a:pt x="6" y="449"/>
                  </a:lnTo>
                  <a:lnTo>
                    <a:pt x="8" y="449"/>
                  </a:lnTo>
                  <a:close/>
                  <a:moveTo>
                    <a:pt x="670" y="689"/>
                  </a:moveTo>
                  <a:lnTo>
                    <a:pt x="668" y="689"/>
                  </a:lnTo>
                  <a:lnTo>
                    <a:pt x="670" y="689"/>
                  </a:lnTo>
                  <a:lnTo>
                    <a:pt x="668" y="689"/>
                  </a:lnTo>
                  <a:lnTo>
                    <a:pt x="670" y="689"/>
                  </a:lnTo>
                  <a:close/>
                  <a:moveTo>
                    <a:pt x="25" y="459"/>
                  </a:moveTo>
                  <a:lnTo>
                    <a:pt x="27" y="459"/>
                  </a:lnTo>
                  <a:lnTo>
                    <a:pt x="25" y="459"/>
                  </a:lnTo>
                  <a:close/>
                  <a:moveTo>
                    <a:pt x="46" y="472"/>
                  </a:moveTo>
                  <a:lnTo>
                    <a:pt x="46" y="474"/>
                  </a:lnTo>
                  <a:lnTo>
                    <a:pt x="46" y="472"/>
                  </a:lnTo>
                  <a:close/>
                  <a:moveTo>
                    <a:pt x="246" y="547"/>
                  </a:moveTo>
                  <a:lnTo>
                    <a:pt x="244" y="547"/>
                  </a:lnTo>
                  <a:lnTo>
                    <a:pt x="246" y="547"/>
                  </a:lnTo>
                  <a:close/>
                  <a:moveTo>
                    <a:pt x="639" y="660"/>
                  </a:moveTo>
                  <a:lnTo>
                    <a:pt x="639" y="662"/>
                  </a:lnTo>
                  <a:lnTo>
                    <a:pt x="639" y="660"/>
                  </a:lnTo>
                  <a:close/>
                  <a:moveTo>
                    <a:pt x="48" y="468"/>
                  </a:moveTo>
                  <a:lnTo>
                    <a:pt x="48" y="467"/>
                  </a:lnTo>
                  <a:lnTo>
                    <a:pt x="48" y="468"/>
                  </a:lnTo>
                  <a:close/>
                  <a:moveTo>
                    <a:pt x="647" y="668"/>
                  </a:moveTo>
                  <a:lnTo>
                    <a:pt x="649" y="668"/>
                  </a:lnTo>
                  <a:lnTo>
                    <a:pt x="647" y="668"/>
                  </a:lnTo>
                  <a:lnTo>
                    <a:pt x="647" y="666"/>
                  </a:lnTo>
                  <a:lnTo>
                    <a:pt x="647" y="668"/>
                  </a:lnTo>
                  <a:close/>
                  <a:moveTo>
                    <a:pt x="25" y="480"/>
                  </a:moveTo>
                  <a:lnTo>
                    <a:pt x="27" y="480"/>
                  </a:lnTo>
                  <a:lnTo>
                    <a:pt x="25" y="480"/>
                  </a:lnTo>
                  <a:close/>
                  <a:moveTo>
                    <a:pt x="557" y="639"/>
                  </a:moveTo>
                  <a:lnTo>
                    <a:pt x="555" y="639"/>
                  </a:lnTo>
                  <a:lnTo>
                    <a:pt x="557" y="639"/>
                  </a:lnTo>
                  <a:close/>
                  <a:moveTo>
                    <a:pt x="584" y="641"/>
                  </a:moveTo>
                  <a:lnTo>
                    <a:pt x="582" y="641"/>
                  </a:lnTo>
                  <a:lnTo>
                    <a:pt x="584" y="641"/>
                  </a:lnTo>
                  <a:close/>
                  <a:moveTo>
                    <a:pt x="25" y="459"/>
                  </a:moveTo>
                  <a:lnTo>
                    <a:pt x="25" y="457"/>
                  </a:lnTo>
                  <a:lnTo>
                    <a:pt x="25" y="459"/>
                  </a:lnTo>
                  <a:close/>
                  <a:moveTo>
                    <a:pt x="10" y="465"/>
                  </a:moveTo>
                  <a:lnTo>
                    <a:pt x="10" y="467"/>
                  </a:lnTo>
                  <a:lnTo>
                    <a:pt x="10" y="465"/>
                  </a:lnTo>
                  <a:close/>
                  <a:moveTo>
                    <a:pt x="553" y="641"/>
                  </a:moveTo>
                  <a:lnTo>
                    <a:pt x="553" y="643"/>
                  </a:lnTo>
                  <a:lnTo>
                    <a:pt x="551" y="643"/>
                  </a:lnTo>
                  <a:lnTo>
                    <a:pt x="551" y="641"/>
                  </a:lnTo>
                  <a:lnTo>
                    <a:pt x="553" y="641"/>
                  </a:lnTo>
                  <a:close/>
                  <a:moveTo>
                    <a:pt x="678" y="699"/>
                  </a:moveTo>
                  <a:lnTo>
                    <a:pt x="680" y="699"/>
                  </a:lnTo>
                  <a:lnTo>
                    <a:pt x="678" y="699"/>
                  </a:lnTo>
                  <a:lnTo>
                    <a:pt x="680" y="699"/>
                  </a:lnTo>
                  <a:lnTo>
                    <a:pt x="678" y="699"/>
                  </a:lnTo>
                  <a:close/>
                  <a:moveTo>
                    <a:pt x="607" y="643"/>
                  </a:moveTo>
                  <a:lnTo>
                    <a:pt x="607" y="645"/>
                  </a:lnTo>
                  <a:lnTo>
                    <a:pt x="607" y="643"/>
                  </a:lnTo>
                  <a:close/>
                  <a:moveTo>
                    <a:pt x="605" y="649"/>
                  </a:moveTo>
                  <a:lnTo>
                    <a:pt x="603" y="649"/>
                  </a:lnTo>
                  <a:lnTo>
                    <a:pt x="605" y="649"/>
                  </a:lnTo>
                  <a:close/>
                  <a:moveTo>
                    <a:pt x="35" y="451"/>
                  </a:moveTo>
                  <a:lnTo>
                    <a:pt x="35" y="453"/>
                  </a:lnTo>
                  <a:lnTo>
                    <a:pt x="33" y="453"/>
                  </a:lnTo>
                  <a:lnTo>
                    <a:pt x="33" y="451"/>
                  </a:lnTo>
                  <a:lnTo>
                    <a:pt x="35" y="451"/>
                  </a:lnTo>
                  <a:close/>
                  <a:moveTo>
                    <a:pt x="601" y="645"/>
                  </a:moveTo>
                  <a:lnTo>
                    <a:pt x="601" y="647"/>
                  </a:lnTo>
                  <a:lnTo>
                    <a:pt x="601" y="645"/>
                  </a:lnTo>
                  <a:close/>
                  <a:moveTo>
                    <a:pt x="31" y="478"/>
                  </a:moveTo>
                  <a:lnTo>
                    <a:pt x="29" y="478"/>
                  </a:lnTo>
                  <a:lnTo>
                    <a:pt x="31" y="478"/>
                  </a:lnTo>
                  <a:close/>
                  <a:moveTo>
                    <a:pt x="668" y="689"/>
                  </a:moveTo>
                  <a:lnTo>
                    <a:pt x="668" y="691"/>
                  </a:lnTo>
                  <a:lnTo>
                    <a:pt x="668" y="689"/>
                  </a:lnTo>
                  <a:close/>
                  <a:moveTo>
                    <a:pt x="33" y="484"/>
                  </a:moveTo>
                  <a:lnTo>
                    <a:pt x="33" y="486"/>
                  </a:lnTo>
                  <a:lnTo>
                    <a:pt x="33" y="484"/>
                  </a:lnTo>
                  <a:close/>
                  <a:moveTo>
                    <a:pt x="666" y="685"/>
                  </a:moveTo>
                  <a:lnTo>
                    <a:pt x="666" y="687"/>
                  </a:lnTo>
                  <a:lnTo>
                    <a:pt x="666" y="685"/>
                  </a:lnTo>
                  <a:close/>
                  <a:moveTo>
                    <a:pt x="662" y="683"/>
                  </a:moveTo>
                  <a:lnTo>
                    <a:pt x="662" y="682"/>
                  </a:lnTo>
                  <a:lnTo>
                    <a:pt x="662" y="683"/>
                  </a:lnTo>
                  <a:close/>
                  <a:moveTo>
                    <a:pt x="588" y="649"/>
                  </a:moveTo>
                  <a:lnTo>
                    <a:pt x="588" y="651"/>
                  </a:lnTo>
                  <a:lnTo>
                    <a:pt x="588" y="649"/>
                  </a:lnTo>
                  <a:close/>
                  <a:moveTo>
                    <a:pt x="40" y="478"/>
                  </a:moveTo>
                  <a:lnTo>
                    <a:pt x="38" y="478"/>
                  </a:lnTo>
                  <a:lnTo>
                    <a:pt x="40" y="478"/>
                  </a:lnTo>
                  <a:close/>
                  <a:moveTo>
                    <a:pt x="620" y="645"/>
                  </a:moveTo>
                  <a:lnTo>
                    <a:pt x="618" y="647"/>
                  </a:lnTo>
                  <a:lnTo>
                    <a:pt x="618" y="645"/>
                  </a:lnTo>
                  <a:lnTo>
                    <a:pt x="620" y="645"/>
                  </a:lnTo>
                  <a:close/>
                  <a:moveTo>
                    <a:pt x="664" y="687"/>
                  </a:moveTo>
                  <a:lnTo>
                    <a:pt x="664" y="685"/>
                  </a:lnTo>
                  <a:lnTo>
                    <a:pt x="664" y="687"/>
                  </a:lnTo>
                  <a:close/>
                  <a:moveTo>
                    <a:pt x="48" y="480"/>
                  </a:moveTo>
                  <a:lnTo>
                    <a:pt x="50" y="480"/>
                  </a:lnTo>
                  <a:lnTo>
                    <a:pt x="48" y="480"/>
                  </a:lnTo>
                  <a:close/>
                  <a:moveTo>
                    <a:pt x="545" y="662"/>
                  </a:moveTo>
                  <a:lnTo>
                    <a:pt x="545" y="660"/>
                  </a:lnTo>
                  <a:lnTo>
                    <a:pt x="545" y="662"/>
                  </a:lnTo>
                  <a:close/>
                  <a:moveTo>
                    <a:pt x="641" y="660"/>
                  </a:moveTo>
                  <a:lnTo>
                    <a:pt x="641" y="662"/>
                  </a:lnTo>
                  <a:lnTo>
                    <a:pt x="641" y="660"/>
                  </a:lnTo>
                  <a:lnTo>
                    <a:pt x="641" y="662"/>
                  </a:lnTo>
                  <a:lnTo>
                    <a:pt x="641" y="660"/>
                  </a:lnTo>
                  <a:close/>
                  <a:moveTo>
                    <a:pt x="582" y="641"/>
                  </a:moveTo>
                  <a:lnTo>
                    <a:pt x="582" y="643"/>
                  </a:lnTo>
                  <a:lnTo>
                    <a:pt x="582" y="641"/>
                  </a:lnTo>
                  <a:close/>
                  <a:moveTo>
                    <a:pt x="666" y="687"/>
                  </a:moveTo>
                  <a:lnTo>
                    <a:pt x="666" y="685"/>
                  </a:lnTo>
                  <a:lnTo>
                    <a:pt x="666" y="687"/>
                  </a:lnTo>
                  <a:close/>
                  <a:moveTo>
                    <a:pt x="914" y="635"/>
                  </a:moveTo>
                  <a:lnTo>
                    <a:pt x="912" y="635"/>
                  </a:lnTo>
                  <a:lnTo>
                    <a:pt x="914" y="635"/>
                  </a:lnTo>
                  <a:close/>
                  <a:moveTo>
                    <a:pt x="25" y="434"/>
                  </a:moveTo>
                  <a:lnTo>
                    <a:pt x="23" y="434"/>
                  </a:lnTo>
                  <a:lnTo>
                    <a:pt x="25" y="434"/>
                  </a:lnTo>
                  <a:close/>
                  <a:moveTo>
                    <a:pt x="591" y="643"/>
                  </a:moveTo>
                  <a:lnTo>
                    <a:pt x="590" y="643"/>
                  </a:lnTo>
                  <a:lnTo>
                    <a:pt x="591" y="643"/>
                  </a:lnTo>
                  <a:close/>
                  <a:moveTo>
                    <a:pt x="36" y="482"/>
                  </a:moveTo>
                  <a:lnTo>
                    <a:pt x="36" y="480"/>
                  </a:lnTo>
                  <a:lnTo>
                    <a:pt x="36" y="482"/>
                  </a:lnTo>
                  <a:lnTo>
                    <a:pt x="38" y="482"/>
                  </a:lnTo>
                  <a:lnTo>
                    <a:pt x="36" y="482"/>
                  </a:lnTo>
                  <a:close/>
                  <a:moveTo>
                    <a:pt x="376" y="524"/>
                  </a:moveTo>
                  <a:lnTo>
                    <a:pt x="374" y="524"/>
                  </a:lnTo>
                  <a:lnTo>
                    <a:pt x="376" y="524"/>
                  </a:lnTo>
                  <a:close/>
                  <a:moveTo>
                    <a:pt x="655" y="678"/>
                  </a:moveTo>
                  <a:lnTo>
                    <a:pt x="657" y="678"/>
                  </a:lnTo>
                  <a:lnTo>
                    <a:pt x="655" y="678"/>
                  </a:lnTo>
                  <a:lnTo>
                    <a:pt x="657" y="678"/>
                  </a:lnTo>
                  <a:lnTo>
                    <a:pt x="655" y="678"/>
                  </a:lnTo>
                  <a:close/>
                  <a:moveTo>
                    <a:pt x="15" y="465"/>
                  </a:moveTo>
                  <a:lnTo>
                    <a:pt x="13" y="465"/>
                  </a:lnTo>
                  <a:lnTo>
                    <a:pt x="15" y="465"/>
                  </a:lnTo>
                  <a:close/>
                  <a:moveTo>
                    <a:pt x="27" y="474"/>
                  </a:moveTo>
                  <a:lnTo>
                    <a:pt x="27" y="476"/>
                  </a:lnTo>
                  <a:lnTo>
                    <a:pt x="27" y="474"/>
                  </a:lnTo>
                  <a:close/>
                  <a:moveTo>
                    <a:pt x="313" y="503"/>
                  </a:moveTo>
                  <a:lnTo>
                    <a:pt x="313" y="501"/>
                  </a:lnTo>
                  <a:lnTo>
                    <a:pt x="313" y="503"/>
                  </a:lnTo>
                  <a:close/>
                  <a:moveTo>
                    <a:pt x="23" y="453"/>
                  </a:moveTo>
                  <a:lnTo>
                    <a:pt x="23" y="455"/>
                  </a:lnTo>
                  <a:lnTo>
                    <a:pt x="23" y="453"/>
                  </a:lnTo>
                  <a:lnTo>
                    <a:pt x="23" y="455"/>
                  </a:lnTo>
                  <a:lnTo>
                    <a:pt x="23" y="453"/>
                  </a:lnTo>
                  <a:close/>
                  <a:moveTo>
                    <a:pt x="27" y="434"/>
                  </a:moveTo>
                  <a:lnTo>
                    <a:pt x="27" y="436"/>
                  </a:lnTo>
                  <a:lnTo>
                    <a:pt x="25" y="436"/>
                  </a:lnTo>
                  <a:lnTo>
                    <a:pt x="25" y="434"/>
                  </a:lnTo>
                  <a:lnTo>
                    <a:pt x="25" y="436"/>
                  </a:lnTo>
                  <a:lnTo>
                    <a:pt x="25" y="434"/>
                  </a:lnTo>
                  <a:lnTo>
                    <a:pt x="27" y="434"/>
                  </a:lnTo>
                  <a:close/>
                  <a:moveTo>
                    <a:pt x="914" y="637"/>
                  </a:moveTo>
                  <a:lnTo>
                    <a:pt x="912" y="637"/>
                  </a:lnTo>
                  <a:lnTo>
                    <a:pt x="914" y="637"/>
                  </a:lnTo>
                  <a:close/>
                  <a:moveTo>
                    <a:pt x="899" y="643"/>
                  </a:moveTo>
                  <a:lnTo>
                    <a:pt x="899" y="645"/>
                  </a:lnTo>
                  <a:lnTo>
                    <a:pt x="899" y="643"/>
                  </a:lnTo>
                  <a:lnTo>
                    <a:pt x="899" y="645"/>
                  </a:lnTo>
                  <a:lnTo>
                    <a:pt x="899" y="643"/>
                  </a:lnTo>
                  <a:close/>
                  <a:moveTo>
                    <a:pt x="591" y="655"/>
                  </a:moveTo>
                  <a:lnTo>
                    <a:pt x="590" y="655"/>
                  </a:lnTo>
                  <a:lnTo>
                    <a:pt x="591" y="655"/>
                  </a:lnTo>
                  <a:close/>
                  <a:moveTo>
                    <a:pt x="553" y="641"/>
                  </a:moveTo>
                  <a:lnTo>
                    <a:pt x="553" y="639"/>
                  </a:lnTo>
                  <a:lnTo>
                    <a:pt x="553" y="641"/>
                  </a:lnTo>
                  <a:close/>
                  <a:moveTo>
                    <a:pt x="858" y="699"/>
                  </a:moveTo>
                  <a:lnTo>
                    <a:pt x="858" y="701"/>
                  </a:lnTo>
                  <a:lnTo>
                    <a:pt x="856" y="701"/>
                  </a:lnTo>
                  <a:lnTo>
                    <a:pt x="856" y="699"/>
                  </a:lnTo>
                  <a:lnTo>
                    <a:pt x="858" y="699"/>
                  </a:lnTo>
                  <a:close/>
                  <a:moveTo>
                    <a:pt x="317" y="497"/>
                  </a:moveTo>
                  <a:lnTo>
                    <a:pt x="319" y="497"/>
                  </a:lnTo>
                  <a:lnTo>
                    <a:pt x="317" y="497"/>
                  </a:lnTo>
                  <a:close/>
                  <a:moveTo>
                    <a:pt x="4" y="449"/>
                  </a:moveTo>
                  <a:lnTo>
                    <a:pt x="2" y="449"/>
                  </a:lnTo>
                  <a:lnTo>
                    <a:pt x="4" y="449"/>
                  </a:lnTo>
                  <a:close/>
                  <a:moveTo>
                    <a:pt x="48" y="480"/>
                  </a:moveTo>
                  <a:lnTo>
                    <a:pt x="48" y="478"/>
                  </a:lnTo>
                  <a:lnTo>
                    <a:pt x="48" y="480"/>
                  </a:lnTo>
                  <a:close/>
                  <a:moveTo>
                    <a:pt x="40" y="480"/>
                  </a:moveTo>
                  <a:lnTo>
                    <a:pt x="42" y="480"/>
                  </a:lnTo>
                  <a:lnTo>
                    <a:pt x="40" y="480"/>
                  </a:lnTo>
                  <a:close/>
                  <a:moveTo>
                    <a:pt x="35" y="447"/>
                  </a:moveTo>
                  <a:lnTo>
                    <a:pt x="35" y="449"/>
                  </a:lnTo>
                  <a:lnTo>
                    <a:pt x="33" y="449"/>
                  </a:lnTo>
                  <a:lnTo>
                    <a:pt x="33" y="447"/>
                  </a:lnTo>
                  <a:lnTo>
                    <a:pt x="35" y="447"/>
                  </a:lnTo>
                  <a:close/>
                  <a:moveTo>
                    <a:pt x="15" y="459"/>
                  </a:moveTo>
                  <a:lnTo>
                    <a:pt x="15" y="457"/>
                  </a:lnTo>
                  <a:lnTo>
                    <a:pt x="17" y="457"/>
                  </a:lnTo>
                  <a:lnTo>
                    <a:pt x="15" y="459"/>
                  </a:lnTo>
                  <a:close/>
                  <a:moveTo>
                    <a:pt x="27" y="480"/>
                  </a:moveTo>
                  <a:lnTo>
                    <a:pt x="25" y="480"/>
                  </a:lnTo>
                  <a:lnTo>
                    <a:pt x="27" y="480"/>
                  </a:lnTo>
                  <a:close/>
                  <a:moveTo>
                    <a:pt x="445" y="578"/>
                  </a:moveTo>
                  <a:lnTo>
                    <a:pt x="444" y="578"/>
                  </a:lnTo>
                  <a:lnTo>
                    <a:pt x="445" y="578"/>
                  </a:lnTo>
                  <a:close/>
                  <a:moveTo>
                    <a:pt x="12" y="463"/>
                  </a:moveTo>
                  <a:lnTo>
                    <a:pt x="12" y="465"/>
                  </a:lnTo>
                  <a:lnTo>
                    <a:pt x="12" y="463"/>
                  </a:lnTo>
                  <a:close/>
                  <a:moveTo>
                    <a:pt x="559" y="906"/>
                  </a:moveTo>
                  <a:lnTo>
                    <a:pt x="559" y="904"/>
                  </a:lnTo>
                  <a:lnTo>
                    <a:pt x="559" y="906"/>
                  </a:lnTo>
                  <a:close/>
                  <a:moveTo>
                    <a:pt x="684" y="852"/>
                  </a:moveTo>
                  <a:lnTo>
                    <a:pt x="686" y="852"/>
                  </a:lnTo>
                  <a:lnTo>
                    <a:pt x="684" y="852"/>
                  </a:lnTo>
                  <a:lnTo>
                    <a:pt x="686" y="852"/>
                  </a:lnTo>
                  <a:lnTo>
                    <a:pt x="684" y="852"/>
                  </a:lnTo>
                  <a:lnTo>
                    <a:pt x="686" y="852"/>
                  </a:lnTo>
                  <a:lnTo>
                    <a:pt x="684" y="852"/>
                  </a:lnTo>
                  <a:close/>
                  <a:moveTo>
                    <a:pt x="522" y="645"/>
                  </a:moveTo>
                  <a:lnTo>
                    <a:pt x="520" y="645"/>
                  </a:lnTo>
                  <a:lnTo>
                    <a:pt x="522" y="645"/>
                  </a:lnTo>
                  <a:close/>
                  <a:moveTo>
                    <a:pt x="584" y="643"/>
                  </a:moveTo>
                  <a:lnTo>
                    <a:pt x="586" y="643"/>
                  </a:lnTo>
                  <a:lnTo>
                    <a:pt x="584" y="643"/>
                  </a:lnTo>
                  <a:close/>
                  <a:moveTo>
                    <a:pt x="35" y="478"/>
                  </a:moveTo>
                  <a:lnTo>
                    <a:pt x="33" y="478"/>
                  </a:lnTo>
                  <a:lnTo>
                    <a:pt x="35" y="478"/>
                  </a:lnTo>
                  <a:close/>
                  <a:moveTo>
                    <a:pt x="40" y="482"/>
                  </a:moveTo>
                  <a:lnTo>
                    <a:pt x="38" y="482"/>
                  </a:lnTo>
                  <a:lnTo>
                    <a:pt x="40" y="482"/>
                  </a:lnTo>
                  <a:close/>
                  <a:moveTo>
                    <a:pt x="591" y="657"/>
                  </a:moveTo>
                  <a:lnTo>
                    <a:pt x="591" y="655"/>
                  </a:lnTo>
                  <a:lnTo>
                    <a:pt x="591" y="657"/>
                  </a:lnTo>
                  <a:close/>
                  <a:moveTo>
                    <a:pt x="21" y="478"/>
                  </a:moveTo>
                  <a:lnTo>
                    <a:pt x="23" y="478"/>
                  </a:lnTo>
                  <a:lnTo>
                    <a:pt x="21" y="478"/>
                  </a:lnTo>
                  <a:close/>
                  <a:moveTo>
                    <a:pt x="44" y="470"/>
                  </a:moveTo>
                  <a:lnTo>
                    <a:pt x="44" y="468"/>
                  </a:lnTo>
                  <a:lnTo>
                    <a:pt x="44" y="470"/>
                  </a:lnTo>
                  <a:close/>
                  <a:moveTo>
                    <a:pt x="643" y="662"/>
                  </a:moveTo>
                  <a:lnTo>
                    <a:pt x="641" y="662"/>
                  </a:lnTo>
                  <a:lnTo>
                    <a:pt x="643" y="662"/>
                  </a:lnTo>
                  <a:close/>
                  <a:moveTo>
                    <a:pt x="655" y="680"/>
                  </a:moveTo>
                  <a:lnTo>
                    <a:pt x="655" y="682"/>
                  </a:lnTo>
                  <a:lnTo>
                    <a:pt x="657" y="682"/>
                  </a:lnTo>
                  <a:lnTo>
                    <a:pt x="655" y="682"/>
                  </a:lnTo>
                  <a:lnTo>
                    <a:pt x="655" y="680"/>
                  </a:lnTo>
                  <a:close/>
                  <a:moveTo>
                    <a:pt x="31" y="451"/>
                  </a:moveTo>
                  <a:lnTo>
                    <a:pt x="31" y="453"/>
                  </a:lnTo>
                  <a:lnTo>
                    <a:pt x="31" y="451"/>
                  </a:lnTo>
                  <a:close/>
                  <a:moveTo>
                    <a:pt x="48" y="480"/>
                  </a:moveTo>
                  <a:lnTo>
                    <a:pt x="48" y="482"/>
                  </a:lnTo>
                  <a:lnTo>
                    <a:pt x="48" y="480"/>
                  </a:lnTo>
                  <a:close/>
                  <a:moveTo>
                    <a:pt x="593" y="645"/>
                  </a:moveTo>
                  <a:lnTo>
                    <a:pt x="593" y="647"/>
                  </a:lnTo>
                  <a:lnTo>
                    <a:pt x="593" y="645"/>
                  </a:lnTo>
                  <a:close/>
                  <a:moveTo>
                    <a:pt x="603" y="647"/>
                  </a:moveTo>
                  <a:lnTo>
                    <a:pt x="601" y="647"/>
                  </a:lnTo>
                  <a:lnTo>
                    <a:pt x="603" y="647"/>
                  </a:lnTo>
                  <a:close/>
                  <a:moveTo>
                    <a:pt x="31" y="453"/>
                  </a:moveTo>
                  <a:lnTo>
                    <a:pt x="31" y="455"/>
                  </a:lnTo>
                  <a:lnTo>
                    <a:pt x="31" y="453"/>
                  </a:lnTo>
                  <a:lnTo>
                    <a:pt x="29" y="453"/>
                  </a:lnTo>
                  <a:lnTo>
                    <a:pt x="31" y="453"/>
                  </a:lnTo>
                  <a:close/>
                  <a:moveTo>
                    <a:pt x="40" y="480"/>
                  </a:moveTo>
                  <a:lnTo>
                    <a:pt x="42" y="480"/>
                  </a:lnTo>
                  <a:lnTo>
                    <a:pt x="40" y="480"/>
                  </a:lnTo>
                  <a:close/>
                  <a:moveTo>
                    <a:pt x="614" y="647"/>
                  </a:moveTo>
                  <a:lnTo>
                    <a:pt x="614" y="645"/>
                  </a:lnTo>
                  <a:lnTo>
                    <a:pt x="614" y="647"/>
                  </a:lnTo>
                  <a:close/>
                  <a:moveTo>
                    <a:pt x="15" y="465"/>
                  </a:moveTo>
                  <a:lnTo>
                    <a:pt x="15" y="467"/>
                  </a:lnTo>
                  <a:lnTo>
                    <a:pt x="13" y="467"/>
                  </a:lnTo>
                  <a:lnTo>
                    <a:pt x="13" y="465"/>
                  </a:lnTo>
                  <a:lnTo>
                    <a:pt x="15" y="465"/>
                  </a:lnTo>
                  <a:close/>
                  <a:moveTo>
                    <a:pt x="280" y="518"/>
                  </a:moveTo>
                  <a:lnTo>
                    <a:pt x="280" y="516"/>
                  </a:lnTo>
                  <a:lnTo>
                    <a:pt x="282" y="516"/>
                  </a:lnTo>
                  <a:lnTo>
                    <a:pt x="280" y="518"/>
                  </a:lnTo>
                  <a:close/>
                  <a:moveTo>
                    <a:pt x="21" y="470"/>
                  </a:moveTo>
                  <a:lnTo>
                    <a:pt x="21" y="468"/>
                  </a:lnTo>
                  <a:lnTo>
                    <a:pt x="21" y="470"/>
                  </a:lnTo>
                  <a:close/>
                  <a:moveTo>
                    <a:pt x="29" y="445"/>
                  </a:moveTo>
                  <a:lnTo>
                    <a:pt x="29" y="443"/>
                  </a:lnTo>
                  <a:lnTo>
                    <a:pt x="29" y="445"/>
                  </a:lnTo>
                  <a:close/>
                  <a:moveTo>
                    <a:pt x="31" y="445"/>
                  </a:moveTo>
                  <a:lnTo>
                    <a:pt x="29" y="445"/>
                  </a:lnTo>
                  <a:lnTo>
                    <a:pt x="31" y="445"/>
                  </a:lnTo>
                  <a:close/>
                  <a:moveTo>
                    <a:pt x="624" y="645"/>
                  </a:moveTo>
                  <a:lnTo>
                    <a:pt x="622" y="645"/>
                  </a:lnTo>
                  <a:lnTo>
                    <a:pt x="624" y="645"/>
                  </a:lnTo>
                  <a:close/>
                  <a:moveTo>
                    <a:pt x="553" y="641"/>
                  </a:moveTo>
                  <a:lnTo>
                    <a:pt x="553" y="639"/>
                  </a:lnTo>
                  <a:lnTo>
                    <a:pt x="553" y="641"/>
                  </a:lnTo>
                  <a:close/>
                  <a:moveTo>
                    <a:pt x="605" y="645"/>
                  </a:moveTo>
                  <a:lnTo>
                    <a:pt x="605" y="647"/>
                  </a:lnTo>
                  <a:lnTo>
                    <a:pt x="605" y="645"/>
                  </a:lnTo>
                  <a:close/>
                  <a:moveTo>
                    <a:pt x="17" y="447"/>
                  </a:moveTo>
                  <a:lnTo>
                    <a:pt x="19" y="447"/>
                  </a:lnTo>
                  <a:lnTo>
                    <a:pt x="17" y="447"/>
                  </a:lnTo>
                  <a:close/>
                  <a:moveTo>
                    <a:pt x="808" y="728"/>
                  </a:moveTo>
                  <a:lnTo>
                    <a:pt x="808" y="726"/>
                  </a:lnTo>
                  <a:lnTo>
                    <a:pt x="808" y="728"/>
                  </a:lnTo>
                  <a:lnTo>
                    <a:pt x="808" y="726"/>
                  </a:lnTo>
                  <a:lnTo>
                    <a:pt x="808" y="728"/>
                  </a:lnTo>
                  <a:close/>
                  <a:moveTo>
                    <a:pt x="563" y="651"/>
                  </a:moveTo>
                  <a:lnTo>
                    <a:pt x="563" y="649"/>
                  </a:lnTo>
                  <a:lnTo>
                    <a:pt x="563" y="651"/>
                  </a:lnTo>
                  <a:close/>
                  <a:moveTo>
                    <a:pt x="591" y="645"/>
                  </a:moveTo>
                  <a:lnTo>
                    <a:pt x="593" y="645"/>
                  </a:lnTo>
                  <a:lnTo>
                    <a:pt x="591" y="645"/>
                  </a:lnTo>
                  <a:close/>
                  <a:moveTo>
                    <a:pt x="40" y="461"/>
                  </a:moveTo>
                  <a:lnTo>
                    <a:pt x="40" y="463"/>
                  </a:lnTo>
                  <a:lnTo>
                    <a:pt x="40" y="461"/>
                  </a:lnTo>
                  <a:close/>
                  <a:moveTo>
                    <a:pt x="33" y="449"/>
                  </a:moveTo>
                  <a:lnTo>
                    <a:pt x="33" y="447"/>
                  </a:lnTo>
                  <a:lnTo>
                    <a:pt x="33" y="449"/>
                  </a:lnTo>
                  <a:close/>
                  <a:moveTo>
                    <a:pt x="35" y="451"/>
                  </a:moveTo>
                  <a:lnTo>
                    <a:pt x="35" y="449"/>
                  </a:lnTo>
                  <a:lnTo>
                    <a:pt x="35" y="451"/>
                  </a:lnTo>
                  <a:lnTo>
                    <a:pt x="36" y="451"/>
                  </a:lnTo>
                  <a:lnTo>
                    <a:pt x="35" y="451"/>
                  </a:lnTo>
                  <a:close/>
                  <a:moveTo>
                    <a:pt x="616" y="645"/>
                  </a:moveTo>
                  <a:lnTo>
                    <a:pt x="616" y="647"/>
                  </a:lnTo>
                  <a:lnTo>
                    <a:pt x="616" y="645"/>
                  </a:lnTo>
                  <a:lnTo>
                    <a:pt x="618" y="645"/>
                  </a:lnTo>
                  <a:lnTo>
                    <a:pt x="616" y="645"/>
                  </a:lnTo>
                  <a:close/>
                  <a:moveTo>
                    <a:pt x="13" y="453"/>
                  </a:moveTo>
                  <a:lnTo>
                    <a:pt x="13" y="451"/>
                  </a:lnTo>
                  <a:lnTo>
                    <a:pt x="13" y="453"/>
                  </a:lnTo>
                  <a:close/>
                  <a:moveTo>
                    <a:pt x="44" y="465"/>
                  </a:moveTo>
                  <a:lnTo>
                    <a:pt x="42" y="465"/>
                  </a:lnTo>
                  <a:lnTo>
                    <a:pt x="44" y="465"/>
                  </a:lnTo>
                  <a:close/>
                  <a:moveTo>
                    <a:pt x="695" y="852"/>
                  </a:moveTo>
                  <a:lnTo>
                    <a:pt x="695" y="850"/>
                  </a:lnTo>
                  <a:lnTo>
                    <a:pt x="695" y="852"/>
                  </a:lnTo>
                  <a:lnTo>
                    <a:pt x="695" y="850"/>
                  </a:lnTo>
                  <a:lnTo>
                    <a:pt x="695" y="852"/>
                  </a:lnTo>
                  <a:close/>
                  <a:moveTo>
                    <a:pt x="668" y="691"/>
                  </a:moveTo>
                  <a:lnTo>
                    <a:pt x="666" y="691"/>
                  </a:lnTo>
                  <a:lnTo>
                    <a:pt x="668" y="691"/>
                  </a:lnTo>
                  <a:close/>
                  <a:moveTo>
                    <a:pt x="666" y="689"/>
                  </a:moveTo>
                  <a:lnTo>
                    <a:pt x="666" y="691"/>
                  </a:lnTo>
                  <a:lnTo>
                    <a:pt x="666" y="689"/>
                  </a:lnTo>
                  <a:close/>
                  <a:moveTo>
                    <a:pt x="574" y="643"/>
                  </a:moveTo>
                  <a:lnTo>
                    <a:pt x="572" y="643"/>
                  </a:lnTo>
                  <a:lnTo>
                    <a:pt x="574" y="643"/>
                  </a:lnTo>
                  <a:close/>
                  <a:moveTo>
                    <a:pt x="866" y="691"/>
                  </a:moveTo>
                  <a:lnTo>
                    <a:pt x="864" y="691"/>
                  </a:lnTo>
                  <a:lnTo>
                    <a:pt x="866" y="691"/>
                  </a:lnTo>
                  <a:close/>
                  <a:moveTo>
                    <a:pt x="277" y="526"/>
                  </a:moveTo>
                  <a:lnTo>
                    <a:pt x="277" y="524"/>
                  </a:lnTo>
                  <a:lnTo>
                    <a:pt x="277" y="526"/>
                  </a:lnTo>
                  <a:close/>
                  <a:moveTo>
                    <a:pt x="549" y="641"/>
                  </a:moveTo>
                  <a:lnTo>
                    <a:pt x="547" y="641"/>
                  </a:lnTo>
                  <a:lnTo>
                    <a:pt x="549" y="641"/>
                  </a:lnTo>
                  <a:close/>
                  <a:moveTo>
                    <a:pt x="21" y="449"/>
                  </a:moveTo>
                  <a:lnTo>
                    <a:pt x="23" y="449"/>
                  </a:lnTo>
                  <a:lnTo>
                    <a:pt x="21" y="449"/>
                  </a:lnTo>
                  <a:close/>
                  <a:moveTo>
                    <a:pt x="46" y="468"/>
                  </a:moveTo>
                  <a:lnTo>
                    <a:pt x="46" y="470"/>
                  </a:lnTo>
                  <a:lnTo>
                    <a:pt x="46" y="468"/>
                  </a:lnTo>
                  <a:close/>
                  <a:moveTo>
                    <a:pt x="662" y="685"/>
                  </a:moveTo>
                  <a:lnTo>
                    <a:pt x="664" y="685"/>
                  </a:lnTo>
                  <a:lnTo>
                    <a:pt x="662" y="685"/>
                  </a:lnTo>
                  <a:close/>
                  <a:moveTo>
                    <a:pt x="373" y="518"/>
                  </a:moveTo>
                  <a:lnTo>
                    <a:pt x="373" y="516"/>
                  </a:lnTo>
                  <a:lnTo>
                    <a:pt x="373" y="518"/>
                  </a:lnTo>
                  <a:close/>
                  <a:moveTo>
                    <a:pt x="35" y="478"/>
                  </a:moveTo>
                  <a:lnTo>
                    <a:pt x="33" y="478"/>
                  </a:lnTo>
                  <a:lnTo>
                    <a:pt x="35" y="478"/>
                  </a:lnTo>
                  <a:close/>
                  <a:moveTo>
                    <a:pt x="609" y="645"/>
                  </a:moveTo>
                  <a:lnTo>
                    <a:pt x="609" y="647"/>
                  </a:lnTo>
                  <a:lnTo>
                    <a:pt x="609" y="645"/>
                  </a:lnTo>
                  <a:close/>
                  <a:moveTo>
                    <a:pt x="46" y="474"/>
                  </a:moveTo>
                  <a:lnTo>
                    <a:pt x="44" y="474"/>
                  </a:lnTo>
                  <a:lnTo>
                    <a:pt x="46" y="474"/>
                  </a:lnTo>
                  <a:close/>
                  <a:moveTo>
                    <a:pt x="27" y="453"/>
                  </a:moveTo>
                  <a:lnTo>
                    <a:pt x="29" y="453"/>
                  </a:lnTo>
                  <a:lnTo>
                    <a:pt x="27" y="453"/>
                  </a:lnTo>
                  <a:close/>
                  <a:moveTo>
                    <a:pt x="862" y="697"/>
                  </a:moveTo>
                  <a:lnTo>
                    <a:pt x="860" y="697"/>
                  </a:lnTo>
                  <a:lnTo>
                    <a:pt x="862" y="697"/>
                  </a:lnTo>
                  <a:lnTo>
                    <a:pt x="860" y="697"/>
                  </a:lnTo>
                  <a:lnTo>
                    <a:pt x="862" y="697"/>
                  </a:lnTo>
                  <a:close/>
                  <a:moveTo>
                    <a:pt x="296" y="509"/>
                  </a:moveTo>
                  <a:lnTo>
                    <a:pt x="296" y="507"/>
                  </a:lnTo>
                  <a:lnTo>
                    <a:pt x="296" y="509"/>
                  </a:lnTo>
                  <a:close/>
                  <a:moveTo>
                    <a:pt x="6" y="451"/>
                  </a:moveTo>
                  <a:lnTo>
                    <a:pt x="6" y="453"/>
                  </a:lnTo>
                  <a:lnTo>
                    <a:pt x="6" y="451"/>
                  </a:lnTo>
                  <a:lnTo>
                    <a:pt x="6" y="453"/>
                  </a:lnTo>
                  <a:lnTo>
                    <a:pt x="6" y="451"/>
                  </a:lnTo>
                  <a:close/>
                  <a:moveTo>
                    <a:pt x="31" y="478"/>
                  </a:moveTo>
                  <a:lnTo>
                    <a:pt x="31" y="480"/>
                  </a:lnTo>
                  <a:lnTo>
                    <a:pt x="31" y="478"/>
                  </a:lnTo>
                  <a:lnTo>
                    <a:pt x="31" y="480"/>
                  </a:lnTo>
                  <a:lnTo>
                    <a:pt x="31" y="478"/>
                  </a:lnTo>
                  <a:close/>
                  <a:moveTo>
                    <a:pt x="666" y="680"/>
                  </a:moveTo>
                  <a:lnTo>
                    <a:pt x="664" y="680"/>
                  </a:lnTo>
                  <a:lnTo>
                    <a:pt x="666" y="680"/>
                  </a:lnTo>
                  <a:close/>
                  <a:moveTo>
                    <a:pt x="628" y="647"/>
                  </a:moveTo>
                  <a:lnTo>
                    <a:pt x="628" y="645"/>
                  </a:lnTo>
                  <a:lnTo>
                    <a:pt x="628" y="647"/>
                  </a:lnTo>
                  <a:close/>
                  <a:moveTo>
                    <a:pt x="638" y="657"/>
                  </a:moveTo>
                  <a:lnTo>
                    <a:pt x="638" y="659"/>
                  </a:lnTo>
                  <a:lnTo>
                    <a:pt x="636" y="657"/>
                  </a:lnTo>
                  <a:lnTo>
                    <a:pt x="638" y="657"/>
                  </a:lnTo>
                  <a:close/>
                  <a:moveTo>
                    <a:pt x="31" y="486"/>
                  </a:moveTo>
                  <a:lnTo>
                    <a:pt x="31" y="484"/>
                  </a:lnTo>
                  <a:lnTo>
                    <a:pt x="31" y="486"/>
                  </a:lnTo>
                  <a:close/>
                  <a:moveTo>
                    <a:pt x="33" y="447"/>
                  </a:moveTo>
                  <a:lnTo>
                    <a:pt x="31" y="447"/>
                  </a:lnTo>
                  <a:lnTo>
                    <a:pt x="33" y="447"/>
                  </a:lnTo>
                  <a:close/>
                  <a:moveTo>
                    <a:pt x="588" y="877"/>
                  </a:moveTo>
                  <a:lnTo>
                    <a:pt x="590" y="877"/>
                  </a:lnTo>
                  <a:lnTo>
                    <a:pt x="588" y="877"/>
                  </a:lnTo>
                  <a:close/>
                  <a:moveTo>
                    <a:pt x="33" y="474"/>
                  </a:moveTo>
                  <a:lnTo>
                    <a:pt x="31" y="474"/>
                  </a:lnTo>
                  <a:lnTo>
                    <a:pt x="33" y="474"/>
                  </a:lnTo>
                  <a:close/>
                  <a:moveTo>
                    <a:pt x="568" y="643"/>
                  </a:moveTo>
                  <a:lnTo>
                    <a:pt x="566" y="643"/>
                  </a:lnTo>
                  <a:lnTo>
                    <a:pt x="568" y="643"/>
                  </a:lnTo>
                  <a:close/>
                  <a:moveTo>
                    <a:pt x="38" y="459"/>
                  </a:moveTo>
                  <a:lnTo>
                    <a:pt x="38" y="457"/>
                  </a:lnTo>
                  <a:lnTo>
                    <a:pt x="38" y="459"/>
                  </a:lnTo>
                  <a:close/>
                  <a:moveTo>
                    <a:pt x="645" y="664"/>
                  </a:moveTo>
                  <a:lnTo>
                    <a:pt x="645" y="666"/>
                  </a:lnTo>
                  <a:lnTo>
                    <a:pt x="645" y="664"/>
                  </a:lnTo>
                  <a:close/>
                  <a:moveTo>
                    <a:pt x="672" y="693"/>
                  </a:moveTo>
                  <a:lnTo>
                    <a:pt x="672" y="695"/>
                  </a:lnTo>
                  <a:lnTo>
                    <a:pt x="672" y="693"/>
                  </a:lnTo>
                  <a:close/>
                  <a:moveTo>
                    <a:pt x="48" y="480"/>
                  </a:moveTo>
                  <a:lnTo>
                    <a:pt x="46" y="480"/>
                  </a:lnTo>
                  <a:lnTo>
                    <a:pt x="48" y="480"/>
                  </a:lnTo>
                  <a:close/>
                  <a:moveTo>
                    <a:pt x="38" y="478"/>
                  </a:moveTo>
                  <a:lnTo>
                    <a:pt x="38" y="480"/>
                  </a:lnTo>
                  <a:lnTo>
                    <a:pt x="38" y="478"/>
                  </a:lnTo>
                  <a:close/>
                  <a:moveTo>
                    <a:pt x="574" y="647"/>
                  </a:moveTo>
                  <a:lnTo>
                    <a:pt x="574" y="649"/>
                  </a:lnTo>
                  <a:lnTo>
                    <a:pt x="574" y="647"/>
                  </a:lnTo>
                  <a:close/>
                  <a:moveTo>
                    <a:pt x="879" y="666"/>
                  </a:moveTo>
                  <a:lnTo>
                    <a:pt x="879" y="664"/>
                  </a:lnTo>
                  <a:lnTo>
                    <a:pt x="879" y="666"/>
                  </a:lnTo>
                  <a:close/>
                  <a:moveTo>
                    <a:pt x="684" y="847"/>
                  </a:moveTo>
                  <a:lnTo>
                    <a:pt x="684" y="849"/>
                  </a:lnTo>
                  <a:lnTo>
                    <a:pt x="684" y="847"/>
                  </a:lnTo>
                  <a:lnTo>
                    <a:pt x="684" y="849"/>
                  </a:lnTo>
                  <a:lnTo>
                    <a:pt x="684" y="847"/>
                  </a:lnTo>
                  <a:close/>
                  <a:moveTo>
                    <a:pt x="42" y="480"/>
                  </a:moveTo>
                  <a:lnTo>
                    <a:pt x="42" y="482"/>
                  </a:lnTo>
                  <a:lnTo>
                    <a:pt x="42" y="480"/>
                  </a:lnTo>
                  <a:close/>
                  <a:moveTo>
                    <a:pt x="29" y="440"/>
                  </a:moveTo>
                  <a:lnTo>
                    <a:pt x="29" y="442"/>
                  </a:lnTo>
                  <a:lnTo>
                    <a:pt x="29" y="440"/>
                  </a:lnTo>
                  <a:close/>
                  <a:moveTo>
                    <a:pt x="440" y="576"/>
                  </a:moveTo>
                  <a:lnTo>
                    <a:pt x="440" y="574"/>
                  </a:lnTo>
                  <a:lnTo>
                    <a:pt x="440" y="576"/>
                  </a:lnTo>
                  <a:close/>
                  <a:moveTo>
                    <a:pt x="8" y="465"/>
                  </a:moveTo>
                  <a:lnTo>
                    <a:pt x="10" y="465"/>
                  </a:lnTo>
                  <a:lnTo>
                    <a:pt x="8" y="465"/>
                  </a:lnTo>
                  <a:close/>
                  <a:moveTo>
                    <a:pt x="580" y="641"/>
                  </a:moveTo>
                  <a:lnTo>
                    <a:pt x="578" y="641"/>
                  </a:lnTo>
                  <a:lnTo>
                    <a:pt x="580" y="641"/>
                  </a:lnTo>
                  <a:close/>
                  <a:moveTo>
                    <a:pt x="584" y="862"/>
                  </a:moveTo>
                  <a:lnTo>
                    <a:pt x="582" y="862"/>
                  </a:lnTo>
                  <a:lnTo>
                    <a:pt x="584" y="862"/>
                  </a:lnTo>
                  <a:close/>
                  <a:moveTo>
                    <a:pt x="29" y="453"/>
                  </a:moveTo>
                  <a:lnTo>
                    <a:pt x="29" y="455"/>
                  </a:lnTo>
                  <a:lnTo>
                    <a:pt x="29" y="453"/>
                  </a:lnTo>
                  <a:close/>
                  <a:moveTo>
                    <a:pt x="680" y="701"/>
                  </a:moveTo>
                  <a:lnTo>
                    <a:pt x="680" y="703"/>
                  </a:lnTo>
                  <a:lnTo>
                    <a:pt x="680" y="701"/>
                  </a:lnTo>
                  <a:close/>
                  <a:moveTo>
                    <a:pt x="27" y="451"/>
                  </a:moveTo>
                  <a:lnTo>
                    <a:pt x="25" y="451"/>
                  </a:lnTo>
                  <a:lnTo>
                    <a:pt x="27" y="451"/>
                  </a:lnTo>
                  <a:close/>
                  <a:moveTo>
                    <a:pt x="40" y="480"/>
                  </a:moveTo>
                  <a:lnTo>
                    <a:pt x="38" y="480"/>
                  </a:lnTo>
                  <a:lnTo>
                    <a:pt x="40" y="480"/>
                  </a:lnTo>
                  <a:close/>
                  <a:moveTo>
                    <a:pt x="545" y="643"/>
                  </a:moveTo>
                  <a:lnTo>
                    <a:pt x="547" y="643"/>
                  </a:lnTo>
                  <a:lnTo>
                    <a:pt x="545" y="643"/>
                  </a:lnTo>
                  <a:close/>
                  <a:moveTo>
                    <a:pt x="590" y="881"/>
                  </a:moveTo>
                  <a:lnTo>
                    <a:pt x="590" y="879"/>
                  </a:lnTo>
                  <a:lnTo>
                    <a:pt x="590" y="881"/>
                  </a:lnTo>
                  <a:close/>
                  <a:moveTo>
                    <a:pt x="574" y="649"/>
                  </a:moveTo>
                  <a:lnTo>
                    <a:pt x="574" y="647"/>
                  </a:lnTo>
                  <a:lnTo>
                    <a:pt x="574" y="649"/>
                  </a:lnTo>
                  <a:close/>
                  <a:moveTo>
                    <a:pt x="282" y="520"/>
                  </a:moveTo>
                  <a:lnTo>
                    <a:pt x="282" y="518"/>
                  </a:lnTo>
                  <a:lnTo>
                    <a:pt x="282" y="520"/>
                  </a:lnTo>
                  <a:close/>
                  <a:moveTo>
                    <a:pt x="23" y="428"/>
                  </a:moveTo>
                  <a:lnTo>
                    <a:pt x="23" y="430"/>
                  </a:lnTo>
                  <a:lnTo>
                    <a:pt x="23" y="428"/>
                  </a:lnTo>
                  <a:close/>
                  <a:moveTo>
                    <a:pt x="36" y="463"/>
                  </a:moveTo>
                  <a:lnTo>
                    <a:pt x="36" y="465"/>
                  </a:lnTo>
                  <a:lnTo>
                    <a:pt x="36" y="463"/>
                  </a:lnTo>
                  <a:close/>
                  <a:moveTo>
                    <a:pt x="591" y="643"/>
                  </a:moveTo>
                  <a:lnTo>
                    <a:pt x="591" y="641"/>
                  </a:lnTo>
                  <a:lnTo>
                    <a:pt x="591" y="643"/>
                  </a:lnTo>
                  <a:close/>
                  <a:moveTo>
                    <a:pt x="559" y="643"/>
                  </a:moveTo>
                  <a:lnTo>
                    <a:pt x="557" y="643"/>
                  </a:lnTo>
                  <a:lnTo>
                    <a:pt x="559" y="643"/>
                  </a:lnTo>
                  <a:close/>
                  <a:moveTo>
                    <a:pt x="13" y="465"/>
                  </a:moveTo>
                  <a:lnTo>
                    <a:pt x="12" y="465"/>
                  </a:lnTo>
                  <a:lnTo>
                    <a:pt x="13" y="465"/>
                  </a:lnTo>
                  <a:close/>
                  <a:moveTo>
                    <a:pt x="686" y="850"/>
                  </a:moveTo>
                  <a:lnTo>
                    <a:pt x="686" y="852"/>
                  </a:lnTo>
                  <a:lnTo>
                    <a:pt x="686" y="850"/>
                  </a:lnTo>
                  <a:close/>
                  <a:moveTo>
                    <a:pt x="46" y="478"/>
                  </a:moveTo>
                  <a:lnTo>
                    <a:pt x="46" y="480"/>
                  </a:lnTo>
                  <a:lnTo>
                    <a:pt x="46" y="478"/>
                  </a:lnTo>
                  <a:close/>
                  <a:moveTo>
                    <a:pt x="889" y="651"/>
                  </a:moveTo>
                  <a:lnTo>
                    <a:pt x="889" y="653"/>
                  </a:lnTo>
                  <a:lnTo>
                    <a:pt x="889" y="651"/>
                  </a:lnTo>
                  <a:close/>
                  <a:moveTo>
                    <a:pt x="674" y="693"/>
                  </a:moveTo>
                  <a:lnTo>
                    <a:pt x="672" y="693"/>
                  </a:lnTo>
                  <a:lnTo>
                    <a:pt x="674" y="693"/>
                  </a:lnTo>
                  <a:close/>
                  <a:moveTo>
                    <a:pt x="588" y="655"/>
                  </a:moveTo>
                  <a:lnTo>
                    <a:pt x="586" y="655"/>
                  </a:lnTo>
                  <a:lnTo>
                    <a:pt x="588" y="655"/>
                  </a:lnTo>
                  <a:close/>
                  <a:moveTo>
                    <a:pt x="19" y="447"/>
                  </a:moveTo>
                  <a:lnTo>
                    <a:pt x="19" y="445"/>
                  </a:lnTo>
                  <a:lnTo>
                    <a:pt x="19" y="447"/>
                  </a:lnTo>
                  <a:close/>
                  <a:moveTo>
                    <a:pt x="319" y="499"/>
                  </a:moveTo>
                  <a:lnTo>
                    <a:pt x="321" y="499"/>
                  </a:lnTo>
                  <a:lnTo>
                    <a:pt x="319" y="499"/>
                  </a:lnTo>
                  <a:close/>
                  <a:moveTo>
                    <a:pt x="678" y="701"/>
                  </a:moveTo>
                  <a:lnTo>
                    <a:pt x="678" y="699"/>
                  </a:lnTo>
                  <a:lnTo>
                    <a:pt x="678" y="701"/>
                  </a:lnTo>
                  <a:lnTo>
                    <a:pt x="678" y="699"/>
                  </a:lnTo>
                  <a:lnTo>
                    <a:pt x="678" y="701"/>
                  </a:lnTo>
                  <a:close/>
                  <a:moveTo>
                    <a:pt x="649" y="670"/>
                  </a:moveTo>
                  <a:lnTo>
                    <a:pt x="649" y="672"/>
                  </a:lnTo>
                  <a:lnTo>
                    <a:pt x="649" y="670"/>
                  </a:lnTo>
                  <a:lnTo>
                    <a:pt x="649" y="672"/>
                  </a:lnTo>
                  <a:lnTo>
                    <a:pt x="649" y="670"/>
                  </a:lnTo>
                  <a:lnTo>
                    <a:pt x="647" y="670"/>
                  </a:lnTo>
                  <a:lnTo>
                    <a:pt x="649" y="670"/>
                  </a:lnTo>
                  <a:close/>
                  <a:moveTo>
                    <a:pt x="689" y="850"/>
                  </a:moveTo>
                  <a:lnTo>
                    <a:pt x="687" y="850"/>
                  </a:lnTo>
                  <a:lnTo>
                    <a:pt x="689" y="850"/>
                  </a:lnTo>
                  <a:close/>
                  <a:moveTo>
                    <a:pt x="334" y="499"/>
                  </a:moveTo>
                  <a:lnTo>
                    <a:pt x="332" y="499"/>
                  </a:lnTo>
                  <a:lnTo>
                    <a:pt x="334" y="499"/>
                  </a:lnTo>
                  <a:close/>
                  <a:moveTo>
                    <a:pt x="643" y="662"/>
                  </a:moveTo>
                  <a:lnTo>
                    <a:pt x="643" y="664"/>
                  </a:lnTo>
                  <a:lnTo>
                    <a:pt x="641" y="664"/>
                  </a:lnTo>
                  <a:lnTo>
                    <a:pt x="643" y="662"/>
                  </a:lnTo>
                  <a:lnTo>
                    <a:pt x="641" y="662"/>
                  </a:lnTo>
                  <a:lnTo>
                    <a:pt x="643" y="662"/>
                  </a:lnTo>
                  <a:close/>
                  <a:moveTo>
                    <a:pt x="23" y="472"/>
                  </a:moveTo>
                  <a:lnTo>
                    <a:pt x="21" y="472"/>
                  </a:lnTo>
                  <a:lnTo>
                    <a:pt x="23" y="472"/>
                  </a:lnTo>
                  <a:close/>
                  <a:moveTo>
                    <a:pt x="27" y="474"/>
                  </a:moveTo>
                  <a:lnTo>
                    <a:pt x="27" y="472"/>
                  </a:lnTo>
                  <a:lnTo>
                    <a:pt x="27" y="474"/>
                  </a:lnTo>
                  <a:close/>
                  <a:moveTo>
                    <a:pt x="44" y="480"/>
                  </a:moveTo>
                  <a:lnTo>
                    <a:pt x="42" y="480"/>
                  </a:lnTo>
                  <a:lnTo>
                    <a:pt x="44" y="480"/>
                  </a:lnTo>
                  <a:close/>
                  <a:moveTo>
                    <a:pt x="27" y="453"/>
                  </a:moveTo>
                  <a:lnTo>
                    <a:pt x="25" y="453"/>
                  </a:lnTo>
                  <a:lnTo>
                    <a:pt x="25" y="451"/>
                  </a:lnTo>
                  <a:lnTo>
                    <a:pt x="27" y="451"/>
                  </a:lnTo>
                  <a:lnTo>
                    <a:pt x="27" y="453"/>
                  </a:lnTo>
                  <a:close/>
                  <a:moveTo>
                    <a:pt x="670" y="697"/>
                  </a:moveTo>
                  <a:lnTo>
                    <a:pt x="670" y="695"/>
                  </a:lnTo>
                  <a:lnTo>
                    <a:pt x="670" y="697"/>
                  </a:lnTo>
                  <a:close/>
                  <a:moveTo>
                    <a:pt x="35" y="482"/>
                  </a:moveTo>
                  <a:lnTo>
                    <a:pt x="35" y="480"/>
                  </a:lnTo>
                  <a:lnTo>
                    <a:pt x="35" y="482"/>
                  </a:lnTo>
                  <a:close/>
                  <a:moveTo>
                    <a:pt x="687" y="852"/>
                  </a:moveTo>
                  <a:lnTo>
                    <a:pt x="687" y="850"/>
                  </a:lnTo>
                  <a:lnTo>
                    <a:pt x="687" y="852"/>
                  </a:lnTo>
                  <a:close/>
                  <a:moveTo>
                    <a:pt x="42" y="468"/>
                  </a:moveTo>
                  <a:lnTo>
                    <a:pt x="42" y="470"/>
                  </a:lnTo>
                  <a:lnTo>
                    <a:pt x="42" y="468"/>
                  </a:lnTo>
                  <a:lnTo>
                    <a:pt x="42" y="470"/>
                  </a:lnTo>
                  <a:lnTo>
                    <a:pt x="42" y="468"/>
                  </a:lnTo>
                  <a:close/>
                  <a:moveTo>
                    <a:pt x="618" y="647"/>
                  </a:moveTo>
                  <a:lnTo>
                    <a:pt x="616" y="647"/>
                  </a:lnTo>
                  <a:lnTo>
                    <a:pt x="618" y="647"/>
                  </a:lnTo>
                  <a:close/>
                  <a:moveTo>
                    <a:pt x="29" y="486"/>
                  </a:moveTo>
                  <a:lnTo>
                    <a:pt x="27" y="486"/>
                  </a:lnTo>
                  <a:lnTo>
                    <a:pt x="27" y="484"/>
                  </a:lnTo>
                  <a:lnTo>
                    <a:pt x="27" y="486"/>
                  </a:lnTo>
                  <a:lnTo>
                    <a:pt x="29" y="486"/>
                  </a:lnTo>
                  <a:close/>
                  <a:moveTo>
                    <a:pt x="557" y="897"/>
                  </a:moveTo>
                  <a:lnTo>
                    <a:pt x="559" y="897"/>
                  </a:lnTo>
                  <a:lnTo>
                    <a:pt x="557" y="897"/>
                  </a:lnTo>
                  <a:lnTo>
                    <a:pt x="559" y="897"/>
                  </a:lnTo>
                  <a:lnTo>
                    <a:pt x="557" y="897"/>
                  </a:lnTo>
                  <a:close/>
                  <a:moveTo>
                    <a:pt x="15" y="453"/>
                  </a:moveTo>
                  <a:lnTo>
                    <a:pt x="15" y="451"/>
                  </a:lnTo>
                  <a:lnTo>
                    <a:pt x="15" y="453"/>
                  </a:lnTo>
                  <a:close/>
                  <a:moveTo>
                    <a:pt x="666" y="687"/>
                  </a:moveTo>
                  <a:lnTo>
                    <a:pt x="666" y="685"/>
                  </a:lnTo>
                  <a:lnTo>
                    <a:pt x="666" y="687"/>
                  </a:lnTo>
                  <a:close/>
                  <a:moveTo>
                    <a:pt x="40" y="468"/>
                  </a:moveTo>
                  <a:lnTo>
                    <a:pt x="38" y="468"/>
                  </a:lnTo>
                  <a:lnTo>
                    <a:pt x="38" y="467"/>
                  </a:lnTo>
                  <a:lnTo>
                    <a:pt x="40" y="467"/>
                  </a:lnTo>
                  <a:lnTo>
                    <a:pt x="40" y="468"/>
                  </a:lnTo>
                  <a:close/>
                  <a:moveTo>
                    <a:pt x="590" y="655"/>
                  </a:moveTo>
                  <a:lnTo>
                    <a:pt x="590" y="653"/>
                  </a:lnTo>
                  <a:lnTo>
                    <a:pt x="590" y="655"/>
                  </a:lnTo>
                  <a:close/>
                  <a:moveTo>
                    <a:pt x="647" y="668"/>
                  </a:moveTo>
                  <a:lnTo>
                    <a:pt x="645" y="668"/>
                  </a:lnTo>
                  <a:lnTo>
                    <a:pt x="647" y="668"/>
                  </a:lnTo>
                  <a:lnTo>
                    <a:pt x="645" y="668"/>
                  </a:lnTo>
                  <a:lnTo>
                    <a:pt x="647" y="668"/>
                  </a:lnTo>
                  <a:close/>
                  <a:moveTo>
                    <a:pt x="591" y="643"/>
                  </a:moveTo>
                  <a:lnTo>
                    <a:pt x="591" y="641"/>
                  </a:lnTo>
                  <a:lnTo>
                    <a:pt x="591" y="643"/>
                  </a:lnTo>
                  <a:close/>
                  <a:moveTo>
                    <a:pt x="27" y="445"/>
                  </a:moveTo>
                  <a:lnTo>
                    <a:pt x="27" y="447"/>
                  </a:lnTo>
                  <a:lnTo>
                    <a:pt x="27" y="445"/>
                  </a:lnTo>
                  <a:close/>
                  <a:moveTo>
                    <a:pt x="542" y="659"/>
                  </a:moveTo>
                  <a:lnTo>
                    <a:pt x="540" y="659"/>
                  </a:lnTo>
                  <a:lnTo>
                    <a:pt x="542" y="659"/>
                  </a:lnTo>
                  <a:close/>
                  <a:moveTo>
                    <a:pt x="10" y="465"/>
                  </a:moveTo>
                  <a:lnTo>
                    <a:pt x="10" y="467"/>
                  </a:lnTo>
                  <a:lnTo>
                    <a:pt x="10" y="465"/>
                  </a:lnTo>
                  <a:close/>
                  <a:moveTo>
                    <a:pt x="23" y="482"/>
                  </a:moveTo>
                  <a:lnTo>
                    <a:pt x="21" y="482"/>
                  </a:lnTo>
                  <a:lnTo>
                    <a:pt x="23" y="482"/>
                  </a:lnTo>
                  <a:close/>
                  <a:moveTo>
                    <a:pt x="6" y="453"/>
                  </a:moveTo>
                  <a:lnTo>
                    <a:pt x="6" y="451"/>
                  </a:lnTo>
                  <a:lnTo>
                    <a:pt x="6" y="453"/>
                  </a:lnTo>
                  <a:close/>
                  <a:moveTo>
                    <a:pt x="647" y="670"/>
                  </a:moveTo>
                  <a:lnTo>
                    <a:pt x="647" y="668"/>
                  </a:lnTo>
                  <a:lnTo>
                    <a:pt x="647" y="670"/>
                  </a:lnTo>
                  <a:close/>
                  <a:moveTo>
                    <a:pt x="17" y="461"/>
                  </a:moveTo>
                  <a:lnTo>
                    <a:pt x="15" y="461"/>
                  </a:lnTo>
                  <a:lnTo>
                    <a:pt x="17" y="461"/>
                  </a:lnTo>
                  <a:close/>
                  <a:moveTo>
                    <a:pt x="29" y="447"/>
                  </a:moveTo>
                  <a:lnTo>
                    <a:pt x="31" y="447"/>
                  </a:lnTo>
                  <a:lnTo>
                    <a:pt x="29" y="447"/>
                  </a:lnTo>
                  <a:close/>
                  <a:moveTo>
                    <a:pt x="626" y="645"/>
                  </a:moveTo>
                  <a:lnTo>
                    <a:pt x="624" y="645"/>
                  </a:lnTo>
                  <a:lnTo>
                    <a:pt x="626" y="645"/>
                  </a:lnTo>
                  <a:close/>
                  <a:moveTo>
                    <a:pt x="591" y="645"/>
                  </a:moveTo>
                  <a:lnTo>
                    <a:pt x="591" y="647"/>
                  </a:lnTo>
                  <a:lnTo>
                    <a:pt x="591" y="645"/>
                  </a:lnTo>
                  <a:close/>
                  <a:moveTo>
                    <a:pt x="17" y="459"/>
                  </a:moveTo>
                  <a:lnTo>
                    <a:pt x="17" y="457"/>
                  </a:lnTo>
                  <a:lnTo>
                    <a:pt x="17" y="459"/>
                  </a:lnTo>
                  <a:close/>
                  <a:moveTo>
                    <a:pt x="666" y="691"/>
                  </a:moveTo>
                  <a:lnTo>
                    <a:pt x="668" y="691"/>
                  </a:lnTo>
                  <a:lnTo>
                    <a:pt x="666" y="691"/>
                  </a:lnTo>
                  <a:close/>
                  <a:moveTo>
                    <a:pt x="645" y="666"/>
                  </a:moveTo>
                  <a:lnTo>
                    <a:pt x="643" y="666"/>
                  </a:lnTo>
                  <a:lnTo>
                    <a:pt x="645" y="666"/>
                  </a:lnTo>
                  <a:close/>
                  <a:moveTo>
                    <a:pt x="21" y="470"/>
                  </a:moveTo>
                  <a:lnTo>
                    <a:pt x="19" y="470"/>
                  </a:lnTo>
                  <a:lnTo>
                    <a:pt x="21" y="470"/>
                  </a:lnTo>
                  <a:close/>
                  <a:moveTo>
                    <a:pt x="603" y="647"/>
                  </a:moveTo>
                  <a:lnTo>
                    <a:pt x="605" y="647"/>
                  </a:lnTo>
                  <a:lnTo>
                    <a:pt x="603" y="647"/>
                  </a:lnTo>
                  <a:close/>
                  <a:moveTo>
                    <a:pt x="645" y="668"/>
                  </a:moveTo>
                  <a:lnTo>
                    <a:pt x="647" y="668"/>
                  </a:lnTo>
                  <a:lnTo>
                    <a:pt x="645" y="668"/>
                  </a:lnTo>
                  <a:close/>
                  <a:moveTo>
                    <a:pt x="44" y="470"/>
                  </a:moveTo>
                  <a:lnTo>
                    <a:pt x="44" y="472"/>
                  </a:lnTo>
                  <a:lnTo>
                    <a:pt x="44" y="470"/>
                  </a:lnTo>
                  <a:close/>
                  <a:moveTo>
                    <a:pt x="609" y="643"/>
                  </a:moveTo>
                  <a:lnTo>
                    <a:pt x="607" y="643"/>
                  </a:lnTo>
                  <a:lnTo>
                    <a:pt x="609" y="643"/>
                  </a:lnTo>
                  <a:close/>
                  <a:moveTo>
                    <a:pt x="645" y="666"/>
                  </a:moveTo>
                  <a:lnTo>
                    <a:pt x="643" y="666"/>
                  </a:lnTo>
                  <a:lnTo>
                    <a:pt x="645" y="666"/>
                  </a:lnTo>
                  <a:close/>
                  <a:moveTo>
                    <a:pt x="584" y="862"/>
                  </a:moveTo>
                  <a:lnTo>
                    <a:pt x="582" y="862"/>
                  </a:lnTo>
                  <a:lnTo>
                    <a:pt x="584" y="862"/>
                  </a:lnTo>
                  <a:lnTo>
                    <a:pt x="582" y="862"/>
                  </a:lnTo>
                  <a:lnTo>
                    <a:pt x="584" y="862"/>
                  </a:lnTo>
                  <a:close/>
                  <a:moveTo>
                    <a:pt x="586" y="651"/>
                  </a:moveTo>
                  <a:lnTo>
                    <a:pt x="584" y="651"/>
                  </a:lnTo>
                  <a:lnTo>
                    <a:pt x="586" y="651"/>
                  </a:lnTo>
                  <a:close/>
                  <a:moveTo>
                    <a:pt x="601" y="645"/>
                  </a:moveTo>
                  <a:lnTo>
                    <a:pt x="601" y="647"/>
                  </a:lnTo>
                  <a:lnTo>
                    <a:pt x="601" y="645"/>
                  </a:lnTo>
                  <a:close/>
                  <a:moveTo>
                    <a:pt x="27" y="491"/>
                  </a:moveTo>
                  <a:lnTo>
                    <a:pt x="27" y="490"/>
                  </a:lnTo>
                  <a:lnTo>
                    <a:pt x="27" y="491"/>
                  </a:lnTo>
                  <a:close/>
                  <a:moveTo>
                    <a:pt x="46" y="480"/>
                  </a:moveTo>
                  <a:lnTo>
                    <a:pt x="44" y="480"/>
                  </a:lnTo>
                  <a:lnTo>
                    <a:pt x="46" y="480"/>
                  </a:lnTo>
                  <a:lnTo>
                    <a:pt x="46" y="478"/>
                  </a:lnTo>
                  <a:lnTo>
                    <a:pt x="46" y="480"/>
                  </a:lnTo>
                  <a:close/>
                  <a:moveTo>
                    <a:pt x="624" y="647"/>
                  </a:moveTo>
                  <a:lnTo>
                    <a:pt x="622" y="647"/>
                  </a:lnTo>
                  <a:lnTo>
                    <a:pt x="624" y="647"/>
                  </a:lnTo>
                  <a:close/>
                  <a:moveTo>
                    <a:pt x="616" y="722"/>
                  </a:moveTo>
                  <a:lnTo>
                    <a:pt x="616" y="724"/>
                  </a:lnTo>
                  <a:lnTo>
                    <a:pt x="616" y="722"/>
                  </a:lnTo>
                  <a:close/>
                  <a:moveTo>
                    <a:pt x="19" y="461"/>
                  </a:moveTo>
                  <a:lnTo>
                    <a:pt x="17" y="461"/>
                  </a:lnTo>
                  <a:lnTo>
                    <a:pt x="19" y="461"/>
                  </a:lnTo>
                  <a:close/>
                  <a:moveTo>
                    <a:pt x="645" y="666"/>
                  </a:moveTo>
                  <a:lnTo>
                    <a:pt x="645" y="668"/>
                  </a:lnTo>
                  <a:lnTo>
                    <a:pt x="645" y="666"/>
                  </a:lnTo>
                  <a:close/>
                  <a:moveTo>
                    <a:pt x="590" y="641"/>
                  </a:moveTo>
                  <a:lnTo>
                    <a:pt x="588" y="641"/>
                  </a:lnTo>
                  <a:lnTo>
                    <a:pt x="590" y="641"/>
                  </a:lnTo>
                  <a:close/>
                  <a:moveTo>
                    <a:pt x="686" y="847"/>
                  </a:moveTo>
                  <a:lnTo>
                    <a:pt x="686" y="849"/>
                  </a:lnTo>
                  <a:lnTo>
                    <a:pt x="686" y="847"/>
                  </a:lnTo>
                  <a:close/>
                  <a:moveTo>
                    <a:pt x="661" y="682"/>
                  </a:moveTo>
                  <a:lnTo>
                    <a:pt x="659" y="682"/>
                  </a:lnTo>
                  <a:lnTo>
                    <a:pt x="659" y="680"/>
                  </a:lnTo>
                  <a:lnTo>
                    <a:pt x="661" y="680"/>
                  </a:lnTo>
                  <a:lnTo>
                    <a:pt x="661" y="682"/>
                  </a:lnTo>
                  <a:close/>
                  <a:moveTo>
                    <a:pt x="27" y="451"/>
                  </a:moveTo>
                  <a:lnTo>
                    <a:pt x="29" y="451"/>
                  </a:lnTo>
                  <a:lnTo>
                    <a:pt x="27" y="451"/>
                  </a:lnTo>
                  <a:close/>
                  <a:moveTo>
                    <a:pt x="35" y="455"/>
                  </a:moveTo>
                  <a:lnTo>
                    <a:pt x="33" y="455"/>
                  </a:lnTo>
                  <a:lnTo>
                    <a:pt x="35" y="455"/>
                  </a:lnTo>
                  <a:close/>
                  <a:moveTo>
                    <a:pt x="559" y="898"/>
                  </a:moveTo>
                  <a:lnTo>
                    <a:pt x="557" y="898"/>
                  </a:lnTo>
                  <a:lnTo>
                    <a:pt x="559" y="898"/>
                  </a:lnTo>
                  <a:close/>
                  <a:moveTo>
                    <a:pt x="864" y="695"/>
                  </a:moveTo>
                  <a:lnTo>
                    <a:pt x="864" y="693"/>
                  </a:lnTo>
                  <a:lnTo>
                    <a:pt x="864" y="695"/>
                  </a:lnTo>
                  <a:close/>
                  <a:moveTo>
                    <a:pt x="27" y="474"/>
                  </a:moveTo>
                  <a:lnTo>
                    <a:pt x="25" y="474"/>
                  </a:lnTo>
                  <a:lnTo>
                    <a:pt x="27" y="474"/>
                  </a:lnTo>
                  <a:close/>
                  <a:moveTo>
                    <a:pt x="273" y="530"/>
                  </a:moveTo>
                  <a:lnTo>
                    <a:pt x="273" y="528"/>
                  </a:lnTo>
                  <a:lnTo>
                    <a:pt x="273" y="530"/>
                  </a:lnTo>
                  <a:close/>
                  <a:moveTo>
                    <a:pt x="630" y="649"/>
                  </a:moveTo>
                  <a:lnTo>
                    <a:pt x="628" y="649"/>
                  </a:lnTo>
                  <a:lnTo>
                    <a:pt x="630" y="649"/>
                  </a:lnTo>
                  <a:close/>
                  <a:moveTo>
                    <a:pt x="684" y="847"/>
                  </a:moveTo>
                  <a:lnTo>
                    <a:pt x="684" y="849"/>
                  </a:lnTo>
                  <a:lnTo>
                    <a:pt x="684" y="847"/>
                  </a:lnTo>
                  <a:close/>
                  <a:moveTo>
                    <a:pt x="538" y="643"/>
                  </a:moveTo>
                  <a:lnTo>
                    <a:pt x="538" y="645"/>
                  </a:lnTo>
                  <a:lnTo>
                    <a:pt x="538" y="643"/>
                  </a:lnTo>
                  <a:lnTo>
                    <a:pt x="538" y="645"/>
                  </a:lnTo>
                  <a:lnTo>
                    <a:pt x="538" y="643"/>
                  </a:lnTo>
                  <a:close/>
                  <a:moveTo>
                    <a:pt x="661" y="682"/>
                  </a:moveTo>
                  <a:lnTo>
                    <a:pt x="661" y="683"/>
                  </a:lnTo>
                  <a:lnTo>
                    <a:pt x="661" y="682"/>
                  </a:lnTo>
                  <a:close/>
                  <a:moveTo>
                    <a:pt x="626" y="645"/>
                  </a:moveTo>
                  <a:lnTo>
                    <a:pt x="626" y="643"/>
                  </a:lnTo>
                  <a:lnTo>
                    <a:pt x="626" y="645"/>
                  </a:lnTo>
                  <a:close/>
                  <a:moveTo>
                    <a:pt x="664" y="682"/>
                  </a:moveTo>
                  <a:lnTo>
                    <a:pt x="664" y="683"/>
                  </a:lnTo>
                  <a:lnTo>
                    <a:pt x="662" y="683"/>
                  </a:lnTo>
                  <a:lnTo>
                    <a:pt x="662" y="682"/>
                  </a:lnTo>
                  <a:lnTo>
                    <a:pt x="662" y="683"/>
                  </a:lnTo>
                  <a:lnTo>
                    <a:pt x="662" y="682"/>
                  </a:lnTo>
                  <a:lnTo>
                    <a:pt x="664" y="682"/>
                  </a:lnTo>
                  <a:close/>
                  <a:moveTo>
                    <a:pt x="914" y="635"/>
                  </a:moveTo>
                  <a:lnTo>
                    <a:pt x="914" y="637"/>
                  </a:lnTo>
                  <a:lnTo>
                    <a:pt x="914" y="635"/>
                  </a:lnTo>
                  <a:close/>
                  <a:moveTo>
                    <a:pt x="10" y="467"/>
                  </a:moveTo>
                  <a:lnTo>
                    <a:pt x="8" y="467"/>
                  </a:lnTo>
                  <a:lnTo>
                    <a:pt x="10" y="467"/>
                  </a:lnTo>
                  <a:lnTo>
                    <a:pt x="10" y="465"/>
                  </a:lnTo>
                  <a:lnTo>
                    <a:pt x="10" y="467"/>
                  </a:lnTo>
                  <a:close/>
                  <a:moveTo>
                    <a:pt x="440" y="576"/>
                  </a:moveTo>
                  <a:lnTo>
                    <a:pt x="440" y="574"/>
                  </a:lnTo>
                  <a:lnTo>
                    <a:pt x="440" y="576"/>
                  </a:lnTo>
                  <a:close/>
                  <a:moveTo>
                    <a:pt x="647" y="666"/>
                  </a:moveTo>
                  <a:lnTo>
                    <a:pt x="647" y="664"/>
                  </a:lnTo>
                  <a:lnTo>
                    <a:pt x="647" y="666"/>
                  </a:lnTo>
                  <a:close/>
                  <a:moveTo>
                    <a:pt x="657" y="682"/>
                  </a:moveTo>
                  <a:lnTo>
                    <a:pt x="655" y="682"/>
                  </a:lnTo>
                  <a:lnTo>
                    <a:pt x="657" y="682"/>
                  </a:lnTo>
                  <a:close/>
                  <a:moveTo>
                    <a:pt x="684" y="705"/>
                  </a:moveTo>
                  <a:lnTo>
                    <a:pt x="682" y="705"/>
                  </a:lnTo>
                  <a:lnTo>
                    <a:pt x="684" y="705"/>
                  </a:lnTo>
                  <a:close/>
                  <a:moveTo>
                    <a:pt x="31" y="486"/>
                  </a:moveTo>
                  <a:lnTo>
                    <a:pt x="29" y="486"/>
                  </a:lnTo>
                  <a:lnTo>
                    <a:pt x="31" y="486"/>
                  </a:lnTo>
                  <a:close/>
                  <a:moveTo>
                    <a:pt x="626" y="647"/>
                  </a:moveTo>
                  <a:lnTo>
                    <a:pt x="626" y="645"/>
                  </a:lnTo>
                  <a:lnTo>
                    <a:pt x="626" y="647"/>
                  </a:lnTo>
                  <a:close/>
                  <a:moveTo>
                    <a:pt x="376" y="524"/>
                  </a:moveTo>
                  <a:lnTo>
                    <a:pt x="374" y="524"/>
                  </a:lnTo>
                  <a:lnTo>
                    <a:pt x="376" y="524"/>
                  </a:lnTo>
                  <a:close/>
                  <a:moveTo>
                    <a:pt x="25" y="442"/>
                  </a:moveTo>
                  <a:lnTo>
                    <a:pt x="23" y="442"/>
                  </a:lnTo>
                  <a:lnTo>
                    <a:pt x="25" y="442"/>
                  </a:lnTo>
                  <a:close/>
                  <a:moveTo>
                    <a:pt x="805" y="726"/>
                  </a:moveTo>
                  <a:lnTo>
                    <a:pt x="807" y="726"/>
                  </a:lnTo>
                  <a:lnTo>
                    <a:pt x="805" y="726"/>
                  </a:lnTo>
                  <a:close/>
                  <a:moveTo>
                    <a:pt x="42" y="484"/>
                  </a:moveTo>
                  <a:lnTo>
                    <a:pt x="40" y="484"/>
                  </a:lnTo>
                  <a:lnTo>
                    <a:pt x="42" y="484"/>
                  </a:lnTo>
                  <a:close/>
                  <a:moveTo>
                    <a:pt x="910" y="639"/>
                  </a:moveTo>
                  <a:lnTo>
                    <a:pt x="908" y="639"/>
                  </a:lnTo>
                  <a:lnTo>
                    <a:pt x="910" y="639"/>
                  </a:lnTo>
                  <a:close/>
                  <a:moveTo>
                    <a:pt x="46" y="482"/>
                  </a:moveTo>
                  <a:lnTo>
                    <a:pt x="46" y="480"/>
                  </a:lnTo>
                  <a:lnTo>
                    <a:pt x="46" y="482"/>
                  </a:lnTo>
                  <a:close/>
                  <a:moveTo>
                    <a:pt x="638" y="659"/>
                  </a:moveTo>
                  <a:lnTo>
                    <a:pt x="638" y="657"/>
                  </a:lnTo>
                  <a:lnTo>
                    <a:pt x="638" y="659"/>
                  </a:lnTo>
                  <a:close/>
                  <a:moveTo>
                    <a:pt x="586" y="664"/>
                  </a:moveTo>
                  <a:lnTo>
                    <a:pt x="584" y="664"/>
                  </a:lnTo>
                  <a:lnTo>
                    <a:pt x="586" y="664"/>
                  </a:lnTo>
                  <a:close/>
                  <a:moveTo>
                    <a:pt x="668" y="687"/>
                  </a:moveTo>
                  <a:lnTo>
                    <a:pt x="666" y="687"/>
                  </a:lnTo>
                  <a:lnTo>
                    <a:pt x="668" y="687"/>
                  </a:lnTo>
                  <a:close/>
                  <a:moveTo>
                    <a:pt x="687" y="850"/>
                  </a:moveTo>
                  <a:lnTo>
                    <a:pt x="687" y="852"/>
                  </a:lnTo>
                  <a:lnTo>
                    <a:pt x="687" y="850"/>
                  </a:lnTo>
                  <a:close/>
                  <a:moveTo>
                    <a:pt x="897" y="643"/>
                  </a:moveTo>
                  <a:lnTo>
                    <a:pt x="899" y="643"/>
                  </a:lnTo>
                  <a:lnTo>
                    <a:pt x="897" y="643"/>
                  </a:lnTo>
                  <a:close/>
                  <a:moveTo>
                    <a:pt x="380" y="532"/>
                  </a:moveTo>
                  <a:lnTo>
                    <a:pt x="378" y="532"/>
                  </a:lnTo>
                  <a:lnTo>
                    <a:pt x="380" y="532"/>
                  </a:lnTo>
                  <a:close/>
                  <a:moveTo>
                    <a:pt x="4" y="451"/>
                  </a:moveTo>
                  <a:lnTo>
                    <a:pt x="4" y="449"/>
                  </a:lnTo>
                  <a:lnTo>
                    <a:pt x="4" y="451"/>
                  </a:lnTo>
                  <a:close/>
                  <a:moveTo>
                    <a:pt x="38" y="480"/>
                  </a:moveTo>
                  <a:lnTo>
                    <a:pt x="38" y="478"/>
                  </a:lnTo>
                  <a:lnTo>
                    <a:pt x="38" y="480"/>
                  </a:lnTo>
                  <a:close/>
                  <a:moveTo>
                    <a:pt x="551" y="645"/>
                  </a:moveTo>
                  <a:lnTo>
                    <a:pt x="549" y="645"/>
                  </a:lnTo>
                  <a:lnTo>
                    <a:pt x="551" y="645"/>
                  </a:lnTo>
                  <a:close/>
                  <a:moveTo>
                    <a:pt x="35" y="451"/>
                  </a:moveTo>
                  <a:lnTo>
                    <a:pt x="35" y="449"/>
                  </a:lnTo>
                  <a:lnTo>
                    <a:pt x="35" y="451"/>
                  </a:lnTo>
                  <a:close/>
                  <a:moveTo>
                    <a:pt x="15" y="457"/>
                  </a:moveTo>
                  <a:lnTo>
                    <a:pt x="13" y="457"/>
                  </a:lnTo>
                  <a:lnTo>
                    <a:pt x="15" y="457"/>
                  </a:lnTo>
                  <a:close/>
                  <a:moveTo>
                    <a:pt x="42" y="463"/>
                  </a:moveTo>
                  <a:lnTo>
                    <a:pt x="40" y="463"/>
                  </a:lnTo>
                  <a:lnTo>
                    <a:pt x="42" y="463"/>
                  </a:lnTo>
                  <a:close/>
                  <a:moveTo>
                    <a:pt x="23" y="459"/>
                  </a:moveTo>
                  <a:lnTo>
                    <a:pt x="21" y="459"/>
                  </a:lnTo>
                  <a:lnTo>
                    <a:pt x="23" y="459"/>
                  </a:lnTo>
                  <a:close/>
                  <a:moveTo>
                    <a:pt x="374" y="522"/>
                  </a:moveTo>
                  <a:lnTo>
                    <a:pt x="374" y="520"/>
                  </a:lnTo>
                  <a:lnTo>
                    <a:pt x="374" y="522"/>
                  </a:lnTo>
                  <a:close/>
                  <a:moveTo>
                    <a:pt x="25" y="430"/>
                  </a:moveTo>
                  <a:lnTo>
                    <a:pt x="25" y="428"/>
                  </a:lnTo>
                  <a:lnTo>
                    <a:pt x="25" y="430"/>
                  </a:lnTo>
                  <a:close/>
                  <a:moveTo>
                    <a:pt x="35" y="459"/>
                  </a:moveTo>
                  <a:lnTo>
                    <a:pt x="33" y="459"/>
                  </a:lnTo>
                  <a:lnTo>
                    <a:pt x="35" y="459"/>
                  </a:lnTo>
                  <a:close/>
                  <a:moveTo>
                    <a:pt x="616" y="647"/>
                  </a:moveTo>
                  <a:lnTo>
                    <a:pt x="616" y="645"/>
                  </a:lnTo>
                  <a:lnTo>
                    <a:pt x="616" y="647"/>
                  </a:lnTo>
                  <a:close/>
                  <a:moveTo>
                    <a:pt x="33" y="457"/>
                  </a:moveTo>
                  <a:lnTo>
                    <a:pt x="31" y="457"/>
                  </a:lnTo>
                  <a:lnTo>
                    <a:pt x="33" y="457"/>
                  </a:lnTo>
                  <a:close/>
                  <a:moveTo>
                    <a:pt x="647" y="666"/>
                  </a:moveTo>
                  <a:lnTo>
                    <a:pt x="649" y="666"/>
                  </a:lnTo>
                  <a:lnTo>
                    <a:pt x="647" y="666"/>
                  </a:lnTo>
                  <a:close/>
                  <a:moveTo>
                    <a:pt x="542" y="643"/>
                  </a:moveTo>
                  <a:lnTo>
                    <a:pt x="542" y="645"/>
                  </a:lnTo>
                  <a:lnTo>
                    <a:pt x="542" y="643"/>
                  </a:lnTo>
                  <a:close/>
                  <a:moveTo>
                    <a:pt x="638" y="659"/>
                  </a:moveTo>
                  <a:lnTo>
                    <a:pt x="636" y="659"/>
                  </a:lnTo>
                  <a:lnTo>
                    <a:pt x="638" y="659"/>
                  </a:lnTo>
                  <a:close/>
                  <a:moveTo>
                    <a:pt x="35" y="476"/>
                  </a:moveTo>
                  <a:lnTo>
                    <a:pt x="33" y="476"/>
                  </a:lnTo>
                  <a:lnTo>
                    <a:pt x="35" y="476"/>
                  </a:lnTo>
                  <a:close/>
                  <a:moveTo>
                    <a:pt x="628" y="643"/>
                  </a:moveTo>
                  <a:lnTo>
                    <a:pt x="630" y="643"/>
                  </a:lnTo>
                  <a:lnTo>
                    <a:pt x="628" y="643"/>
                  </a:lnTo>
                  <a:close/>
                  <a:moveTo>
                    <a:pt x="630" y="649"/>
                  </a:moveTo>
                  <a:lnTo>
                    <a:pt x="628" y="649"/>
                  </a:lnTo>
                  <a:lnTo>
                    <a:pt x="630" y="649"/>
                  </a:lnTo>
                  <a:close/>
                  <a:moveTo>
                    <a:pt x="428" y="564"/>
                  </a:moveTo>
                  <a:lnTo>
                    <a:pt x="428" y="563"/>
                  </a:lnTo>
                  <a:lnTo>
                    <a:pt x="428" y="564"/>
                  </a:lnTo>
                  <a:close/>
                  <a:moveTo>
                    <a:pt x="21" y="455"/>
                  </a:moveTo>
                  <a:lnTo>
                    <a:pt x="23" y="455"/>
                  </a:lnTo>
                  <a:lnTo>
                    <a:pt x="21" y="455"/>
                  </a:lnTo>
                  <a:close/>
                  <a:moveTo>
                    <a:pt x="639" y="662"/>
                  </a:moveTo>
                  <a:lnTo>
                    <a:pt x="639" y="660"/>
                  </a:lnTo>
                  <a:lnTo>
                    <a:pt x="639" y="662"/>
                  </a:lnTo>
                  <a:close/>
                  <a:moveTo>
                    <a:pt x="44" y="482"/>
                  </a:moveTo>
                  <a:lnTo>
                    <a:pt x="44" y="480"/>
                  </a:lnTo>
                  <a:lnTo>
                    <a:pt x="44" y="482"/>
                  </a:lnTo>
                  <a:close/>
                  <a:moveTo>
                    <a:pt x="664" y="683"/>
                  </a:moveTo>
                  <a:lnTo>
                    <a:pt x="662" y="683"/>
                  </a:lnTo>
                  <a:lnTo>
                    <a:pt x="664" y="683"/>
                  </a:lnTo>
                  <a:close/>
                  <a:moveTo>
                    <a:pt x="591" y="691"/>
                  </a:moveTo>
                  <a:lnTo>
                    <a:pt x="590" y="691"/>
                  </a:lnTo>
                  <a:lnTo>
                    <a:pt x="590" y="689"/>
                  </a:lnTo>
                  <a:lnTo>
                    <a:pt x="591" y="689"/>
                  </a:lnTo>
                  <a:lnTo>
                    <a:pt x="591" y="691"/>
                  </a:lnTo>
                  <a:close/>
                  <a:moveTo>
                    <a:pt x="630" y="649"/>
                  </a:moveTo>
                  <a:lnTo>
                    <a:pt x="630" y="651"/>
                  </a:lnTo>
                  <a:lnTo>
                    <a:pt x="630" y="649"/>
                  </a:lnTo>
                  <a:close/>
                  <a:moveTo>
                    <a:pt x="13" y="453"/>
                  </a:moveTo>
                  <a:lnTo>
                    <a:pt x="12" y="453"/>
                  </a:lnTo>
                  <a:lnTo>
                    <a:pt x="13" y="453"/>
                  </a:lnTo>
                  <a:close/>
                  <a:moveTo>
                    <a:pt x="668" y="691"/>
                  </a:moveTo>
                  <a:lnTo>
                    <a:pt x="666" y="691"/>
                  </a:lnTo>
                  <a:lnTo>
                    <a:pt x="668" y="691"/>
                  </a:lnTo>
                  <a:close/>
                  <a:moveTo>
                    <a:pt x="666" y="689"/>
                  </a:moveTo>
                  <a:lnTo>
                    <a:pt x="666" y="691"/>
                  </a:lnTo>
                  <a:lnTo>
                    <a:pt x="666" y="689"/>
                  </a:lnTo>
                  <a:lnTo>
                    <a:pt x="666" y="691"/>
                  </a:lnTo>
                  <a:lnTo>
                    <a:pt x="666" y="689"/>
                  </a:lnTo>
                  <a:close/>
                  <a:moveTo>
                    <a:pt x="651" y="674"/>
                  </a:moveTo>
                  <a:lnTo>
                    <a:pt x="651" y="672"/>
                  </a:lnTo>
                  <a:lnTo>
                    <a:pt x="651" y="674"/>
                  </a:lnTo>
                  <a:lnTo>
                    <a:pt x="651" y="672"/>
                  </a:lnTo>
                  <a:lnTo>
                    <a:pt x="651" y="674"/>
                  </a:lnTo>
                  <a:close/>
                  <a:moveTo>
                    <a:pt x="614" y="645"/>
                  </a:moveTo>
                  <a:lnTo>
                    <a:pt x="614" y="647"/>
                  </a:lnTo>
                  <a:lnTo>
                    <a:pt x="614" y="645"/>
                  </a:lnTo>
                  <a:close/>
                  <a:moveTo>
                    <a:pt x="25" y="459"/>
                  </a:moveTo>
                  <a:lnTo>
                    <a:pt x="23" y="459"/>
                  </a:lnTo>
                  <a:lnTo>
                    <a:pt x="25" y="459"/>
                  </a:lnTo>
                  <a:close/>
                  <a:moveTo>
                    <a:pt x="36" y="476"/>
                  </a:moveTo>
                  <a:lnTo>
                    <a:pt x="35" y="476"/>
                  </a:lnTo>
                  <a:lnTo>
                    <a:pt x="36" y="476"/>
                  </a:lnTo>
                  <a:close/>
                  <a:moveTo>
                    <a:pt x="25" y="474"/>
                  </a:moveTo>
                  <a:lnTo>
                    <a:pt x="25" y="472"/>
                  </a:lnTo>
                  <a:lnTo>
                    <a:pt x="25" y="474"/>
                  </a:lnTo>
                  <a:close/>
                  <a:moveTo>
                    <a:pt x="662" y="685"/>
                  </a:moveTo>
                  <a:lnTo>
                    <a:pt x="662" y="683"/>
                  </a:lnTo>
                  <a:lnTo>
                    <a:pt x="664" y="683"/>
                  </a:lnTo>
                  <a:lnTo>
                    <a:pt x="662" y="685"/>
                  </a:lnTo>
                  <a:close/>
                  <a:moveTo>
                    <a:pt x="620" y="647"/>
                  </a:moveTo>
                  <a:lnTo>
                    <a:pt x="618" y="647"/>
                  </a:lnTo>
                  <a:lnTo>
                    <a:pt x="620" y="647"/>
                  </a:lnTo>
                  <a:close/>
                  <a:moveTo>
                    <a:pt x="31" y="476"/>
                  </a:moveTo>
                  <a:lnTo>
                    <a:pt x="29" y="476"/>
                  </a:lnTo>
                  <a:lnTo>
                    <a:pt x="29" y="474"/>
                  </a:lnTo>
                  <a:lnTo>
                    <a:pt x="31" y="474"/>
                  </a:lnTo>
                  <a:lnTo>
                    <a:pt x="31" y="476"/>
                  </a:lnTo>
                  <a:close/>
                  <a:moveTo>
                    <a:pt x="651" y="672"/>
                  </a:moveTo>
                  <a:lnTo>
                    <a:pt x="653" y="672"/>
                  </a:lnTo>
                  <a:lnTo>
                    <a:pt x="653" y="674"/>
                  </a:lnTo>
                  <a:lnTo>
                    <a:pt x="651" y="672"/>
                  </a:lnTo>
                  <a:close/>
                  <a:moveTo>
                    <a:pt x="31" y="453"/>
                  </a:moveTo>
                  <a:lnTo>
                    <a:pt x="31" y="451"/>
                  </a:lnTo>
                  <a:lnTo>
                    <a:pt x="31" y="453"/>
                  </a:lnTo>
                  <a:close/>
                  <a:moveTo>
                    <a:pt x="38" y="482"/>
                  </a:moveTo>
                  <a:lnTo>
                    <a:pt x="36" y="482"/>
                  </a:lnTo>
                  <a:lnTo>
                    <a:pt x="38" y="482"/>
                  </a:lnTo>
                  <a:close/>
                  <a:moveTo>
                    <a:pt x="44" y="482"/>
                  </a:moveTo>
                  <a:lnTo>
                    <a:pt x="42" y="482"/>
                  </a:lnTo>
                  <a:lnTo>
                    <a:pt x="44" y="482"/>
                  </a:lnTo>
                  <a:close/>
                  <a:moveTo>
                    <a:pt x="601" y="651"/>
                  </a:moveTo>
                  <a:lnTo>
                    <a:pt x="601" y="649"/>
                  </a:lnTo>
                  <a:lnTo>
                    <a:pt x="603" y="649"/>
                  </a:lnTo>
                  <a:lnTo>
                    <a:pt x="601" y="649"/>
                  </a:lnTo>
                  <a:lnTo>
                    <a:pt x="601" y="651"/>
                  </a:lnTo>
                  <a:close/>
                  <a:moveTo>
                    <a:pt x="282" y="522"/>
                  </a:moveTo>
                  <a:lnTo>
                    <a:pt x="282" y="520"/>
                  </a:lnTo>
                  <a:lnTo>
                    <a:pt x="282" y="522"/>
                  </a:lnTo>
                  <a:close/>
                  <a:moveTo>
                    <a:pt x="636" y="653"/>
                  </a:moveTo>
                  <a:lnTo>
                    <a:pt x="634" y="653"/>
                  </a:lnTo>
                  <a:lnTo>
                    <a:pt x="636" y="653"/>
                  </a:lnTo>
                  <a:lnTo>
                    <a:pt x="636" y="655"/>
                  </a:lnTo>
                  <a:lnTo>
                    <a:pt x="634" y="655"/>
                  </a:lnTo>
                  <a:lnTo>
                    <a:pt x="634" y="653"/>
                  </a:lnTo>
                  <a:lnTo>
                    <a:pt x="636" y="653"/>
                  </a:lnTo>
                  <a:close/>
                  <a:moveTo>
                    <a:pt x="33" y="449"/>
                  </a:moveTo>
                  <a:lnTo>
                    <a:pt x="31" y="449"/>
                  </a:lnTo>
                  <a:lnTo>
                    <a:pt x="33" y="449"/>
                  </a:lnTo>
                  <a:close/>
                  <a:moveTo>
                    <a:pt x="653" y="674"/>
                  </a:moveTo>
                  <a:lnTo>
                    <a:pt x="653" y="672"/>
                  </a:lnTo>
                  <a:lnTo>
                    <a:pt x="653" y="674"/>
                  </a:lnTo>
                  <a:close/>
                  <a:moveTo>
                    <a:pt x="590" y="643"/>
                  </a:moveTo>
                  <a:lnTo>
                    <a:pt x="591" y="643"/>
                  </a:lnTo>
                  <a:lnTo>
                    <a:pt x="590" y="643"/>
                  </a:lnTo>
                  <a:close/>
                  <a:moveTo>
                    <a:pt x="357" y="501"/>
                  </a:moveTo>
                  <a:lnTo>
                    <a:pt x="357" y="499"/>
                  </a:lnTo>
                  <a:lnTo>
                    <a:pt x="357" y="501"/>
                  </a:lnTo>
                  <a:close/>
                  <a:moveTo>
                    <a:pt x="689" y="852"/>
                  </a:moveTo>
                  <a:lnTo>
                    <a:pt x="687" y="852"/>
                  </a:lnTo>
                  <a:lnTo>
                    <a:pt x="689" y="852"/>
                  </a:lnTo>
                  <a:close/>
                  <a:moveTo>
                    <a:pt x="38" y="482"/>
                  </a:moveTo>
                  <a:lnTo>
                    <a:pt x="38" y="484"/>
                  </a:lnTo>
                  <a:lnTo>
                    <a:pt x="38" y="482"/>
                  </a:lnTo>
                  <a:close/>
                  <a:moveTo>
                    <a:pt x="25" y="451"/>
                  </a:moveTo>
                  <a:lnTo>
                    <a:pt x="23" y="451"/>
                  </a:lnTo>
                  <a:lnTo>
                    <a:pt x="25" y="451"/>
                  </a:lnTo>
                  <a:close/>
                  <a:moveTo>
                    <a:pt x="31" y="445"/>
                  </a:moveTo>
                  <a:lnTo>
                    <a:pt x="29" y="445"/>
                  </a:lnTo>
                  <a:lnTo>
                    <a:pt x="31" y="445"/>
                  </a:lnTo>
                  <a:close/>
                  <a:moveTo>
                    <a:pt x="687" y="850"/>
                  </a:moveTo>
                  <a:lnTo>
                    <a:pt x="689" y="850"/>
                  </a:lnTo>
                  <a:lnTo>
                    <a:pt x="687" y="850"/>
                  </a:lnTo>
                  <a:close/>
                  <a:moveTo>
                    <a:pt x="645" y="666"/>
                  </a:moveTo>
                  <a:lnTo>
                    <a:pt x="645" y="664"/>
                  </a:lnTo>
                  <a:lnTo>
                    <a:pt x="645" y="666"/>
                  </a:lnTo>
                  <a:lnTo>
                    <a:pt x="645" y="664"/>
                  </a:lnTo>
                  <a:lnTo>
                    <a:pt x="645" y="666"/>
                  </a:lnTo>
                  <a:close/>
                  <a:moveTo>
                    <a:pt x="636" y="657"/>
                  </a:moveTo>
                  <a:lnTo>
                    <a:pt x="638" y="657"/>
                  </a:lnTo>
                  <a:lnTo>
                    <a:pt x="636" y="657"/>
                  </a:lnTo>
                  <a:lnTo>
                    <a:pt x="638" y="657"/>
                  </a:lnTo>
                  <a:lnTo>
                    <a:pt x="636" y="657"/>
                  </a:lnTo>
                  <a:close/>
                  <a:moveTo>
                    <a:pt x="647" y="666"/>
                  </a:moveTo>
                  <a:lnTo>
                    <a:pt x="645" y="666"/>
                  </a:lnTo>
                  <a:lnTo>
                    <a:pt x="647" y="666"/>
                  </a:lnTo>
                  <a:close/>
                  <a:moveTo>
                    <a:pt x="670" y="687"/>
                  </a:moveTo>
                  <a:lnTo>
                    <a:pt x="668" y="687"/>
                  </a:lnTo>
                  <a:lnTo>
                    <a:pt x="670" y="687"/>
                  </a:lnTo>
                  <a:close/>
                  <a:moveTo>
                    <a:pt x="638" y="657"/>
                  </a:moveTo>
                  <a:lnTo>
                    <a:pt x="638" y="659"/>
                  </a:lnTo>
                  <a:lnTo>
                    <a:pt x="638" y="657"/>
                  </a:lnTo>
                  <a:close/>
                  <a:moveTo>
                    <a:pt x="855" y="703"/>
                  </a:moveTo>
                  <a:lnTo>
                    <a:pt x="853" y="703"/>
                  </a:lnTo>
                  <a:lnTo>
                    <a:pt x="855" y="703"/>
                  </a:lnTo>
                  <a:lnTo>
                    <a:pt x="853" y="703"/>
                  </a:lnTo>
                  <a:lnTo>
                    <a:pt x="855" y="703"/>
                  </a:lnTo>
                  <a:close/>
                  <a:moveTo>
                    <a:pt x="44" y="468"/>
                  </a:moveTo>
                  <a:lnTo>
                    <a:pt x="42" y="468"/>
                  </a:lnTo>
                  <a:lnTo>
                    <a:pt x="44" y="468"/>
                  </a:lnTo>
                  <a:close/>
                  <a:moveTo>
                    <a:pt x="17" y="459"/>
                  </a:moveTo>
                  <a:lnTo>
                    <a:pt x="17" y="457"/>
                  </a:lnTo>
                  <a:lnTo>
                    <a:pt x="17" y="459"/>
                  </a:lnTo>
                  <a:close/>
                  <a:moveTo>
                    <a:pt x="33" y="445"/>
                  </a:moveTo>
                  <a:lnTo>
                    <a:pt x="35" y="445"/>
                  </a:lnTo>
                  <a:lnTo>
                    <a:pt x="33" y="445"/>
                  </a:lnTo>
                  <a:close/>
                  <a:moveTo>
                    <a:pt x="622" y="647"/>
                  </a:moveTo>
                  <a:lnTo>
                    <a:pt x="620" y="647"/>
                  </a:lnTo>
                  <a:lnTo>
                    <a:pt x="622" y="647"/>
                  </a:lnTo>
                  <a:close/>
                  <a:moveTo>
                    <a:pt x="6" y="453"/>
                  </a:moveTo>
                  <a:lnTo>
                    <a:pt x="8" y="453"/>
                  </a:lnTo>
                  <a:lnTo>
                    <a:pt x="6" y="453"/>
                  </a:lnTo>
                  <a:close/>
                  <a:moveTo>
                    <a:pt x="246" y="541"/>
                  </a:moveTo>
                  <a:lnTo>
                    <a:pt x="246" y="539"/>
                  </a:lnTo>
                  <a:lnTo>
                    <a:pt x="246" y="541"/>
                  </a:lnTo>
                  <a:close/>
                  <a:moveTo>
                    <a:pt x="657" y="676"/>
                  </a:moveTo>
                  <a:lnTo>
                    <a:pt x="657" y="678"/>
                  </a:lnTo>
                  <a:lnTo>
                    <a:pt x="657" y="676"/>
                  </a:lnTo>
                  <a:close/>
                  <a:moveTo>
                    <a:pt x="25" y="490"/>
                  </a:moveTo>
                  <a:lnTo>
                    <a:pt x="25" y="488"/>
                  </a:lnTo>
                  <a:lnTo>
                    <a:pt x="25" y="490"/>
                  </a:lnTo>
                  <a:close/>
                  <a:moveTo>
                    <a:pt x="616" y="645"/>
                  </a:moveTo>
                  <a:lnTo>
                    <a:pt x="616" y="647"/>
                  </a:lnTo>
                  <a:lnTo>
                    <a:pt x="616" y="645"/>
                  </a:lnTo>
                  <a:close/>
                  <a:moveTo>
                    <a:pt x="588" y="647"/>
                  </a:moveTo>
                  <a:lnTo>
                    <a:pt x="588" y="645"/>
                  </a:lnTo>
                  <a:lnTo>
                    <a:pt x="588" y="647"/>
                  </a:lnTo>
                  <a:close/>
                  <a:moveTo>
                    <a:pt x="31" y="478"/>
                  </a:moveTo>
                  <a:lnTo>
                    <a:pt x="29" y="478"/>
                  </a:lnTo>
                  <a:lnTo>
                    <a:pt x="31" y="478"/>
                  </a:lnTo>
                  <a:close/>
                  <a:moveTo>
                    <a:pt x="46" y="465"/>
                  </a:moveTo>
                  <a:lnTo>
                    <a:pt x="48" y="465"/>
                  </a:lnTo>
                  <a:lnTo>
                    <a:pt x="46" y="465"/>
                  </a:lnTo>
                  <a:close/>
                  <a:moveTo>
                    <a:pt x="618" y="645"/>
                  </a:moveTo>
                  <a:lnTo>
                    <a:pt x="618" y="647"/>
                  </a:lnTo>
                  <a:lnTo>
                    <a:pt x="618" y="645"/>
                  </a:lnTo>
                  <a:lnTo>
                    <a:pt x="618" y="647"/>
                  </a:lnTo>
                  <a:lnTo>
                    <a:pt x="618" y="645"/>
                  </a:lnTo>
                  <a:close/>
                  <a:moveTo>
                    <a:pt x="27" y="432"/>
                  </a:moveTo>
                  <a:lnTo>
                    <a:pt x="27" y="430"/>
                  </a:lnTo>
                  <a:lnTo>
                    <a:pt x="27" y="432"/>
                  </a:lnTo>
                  <a:close/>
                  <a:moveTo>
                    <a:pt x="23" y="493"/>
                  </a:moveTo>
                  <a:lnTo>
                    <a:pt x="21" y="493"/>
                  </a:lnTo>
                  <a:lnTo>
                    <a:pt x="23" y="493"/>
                  </a:lnTo>
                  <a:close/>
                  <a:moveTo>
                    <a:pt x="518" y="643"/>
                  </a:moveTo>
                  <a:lnTo>
                    <a:pt x="517" y="643"/>
                  </a:lnTo>
                  <a:lnTo>
                    <a:pt x="518" y="643"/>
                  </a:lnTo>
                  <a:close/>
                  <a:moveTo>
                    <a:pt x="666" y="691"/>
                  </a:moveTo>
                  <a:lnTo>
                    <a:pt x="664" y="689"/>
                  </a:lnTo>
                  <a:lnTo>
                    <a:pt x="666" y="689"/>
                  </a:lnTo>
                  <a:lnTo>
                    <a:pt x="666" y="691"/>
                  </a:lnTo>
                  <a:close/>
                  <a:moveTo>
                    <a:pt x="31" y="449"/>
                  </a:moveTo>
                  <a:lnTo>
                    <a:pt x="31" y="447"/>
                  </a:lnTo>
                  <a:lnTo>
                    <a:pt x="31" y="449"/>
                  </a:lnTo>
                  <a:close/>
                  <a:moveTo>
                    <a:pt x="4" y="453"/>
                  </a:moveTo>
                  <a:lnTo>
                    <a:pt x="6" y="453"/>
                  </a:lnTo>
                  <a:lnTo>
                    <a:pt x="4" y="453"/>
                  </a:lnTo>
                  <a:close/>
                  <a:moveTo>
                    <a:pt x="674" y="695"/>
                  </a:moveTo>
                  <a:lnTo>
                    <a:pt x="674" y="697"/>
                  </a:lnTo>
                  <a:lnTo>
                    <a:pt x="674" y="695"/>
                  </a:lnTo>
                  <a:lnTo>
                    <a:pt x="674" y="697"/>
                  </a:lnTo>
                  <a:lnTo>
                    <a:pt x="674" y="695"/>
                  </a:lnTo>
                  <a:close/>
                  <a:moveTo>
                    <a:pt x="590" y="691"/>
                  </a:moveTo>
                  <a:lnTo>
                    <a:pt x="590" y="689"/>
                  </a:lnTo>
                  <a:lnTo>
                    <a:pt x="590" y="691"/>
                  </a:lnTo>
                  <a:close/>
                  <a:moveTo>
                    <a:pt x="622" y="647"/>
                  </a:moveTo>
                  <a:lnTo>
                    <a:pt x="622" y="649"/>
                  </a:lnTo>
                  <a:lnTo>
                    <a:pt x="622" y="647"/>
                  </a:lnTo>
                  <a:close/>
                  <a:moveTo>
                    <a:pt x="33" y="455"/>
                  </a:moveTo>
                  <a:lnTo>
                    <a:pt x="35" y="455"/>
                  </a:lnTo>
                  <a:lnTo>
                    <a:pt x="33" y="455"/>
                  </a:lnTo>
                  <a:close/>
                  <a:moveTo>
                    <a:pt x="33" y="457"/>
                  </a:moveTo>
                  <a:lnTo>
                    <a:pt x="33" y="455"/>
                  </a:lnTo>
                  <a:lnTo>
                    <a:pt x="33" y="457"/>
                  </a:lnTo>
                  <a:close/>
                  <a:moveTo>
                    <a:pt x="664" y="685"/>
                  </a:moveTo>
                  <a:lnTo>
                    <a:pt x="662" y="685"/>
                  </a:lnTo>
                  <a:lnTo>
                    <a:pt x="664" y="685"/>
                  </a:lnTo>
                  <a:lnTo>
                    <a:pt x="662" y="685"/>
                  </a:lnTo>
                  <a:lnTo>
                    <a:pt x="664" y="685"/>
                  </a:lnTo>
                  <a:close/>
                  <a:moveTo>
                    <a:pt x="674" y="697"/>
                  </a:moveTo>
                  <a:lnTo>
                    <a:pt x="674" y="695"/>
                  </a:lnTo>
                  <a:lnTo>
                    <a:pt x="674" y="697"/>
                  </a:lnTo>
                  <a:lnTo>
                    <a:pt x="674" y="695"/>
                  </a:lnTo>
                  <a:lnTo>
                    <a:pt x="674" y="697"/>
                  </a:lnTo>
                  <a:close/>
                  <a:moveTo>
                    <a:pt x="664" y="685"/>
                  </a:moveTo>
                  <a:lnTo>
                    <a:pt x="664" y="683"/>
                  </a:lnTo>
                  <a:lnTo>
                    <a:pt x="664" y="685"/>
                  </a:lnTo>
                  <a:close/>
                  <a:moveTo>
                    <a:pt x="6" y="451"/>
                  </a:moveTo>
                  <a:lnTo>
                    <a:pt x="4" y="451"/>
                  </a:lnTo>
                  <a:lnTo>
                    <a:pt x="4" y="449"/>
                  </a:lnTo>
                  <a:lnTo>
                    <a:pt x="6" y="449"/>
                  </a:lnTo>
                  <a:lnTo>
                    <a:pt x="6" y="451"/>
                  </a:lnTo>
                  <a:close/>
                  <a:moveTo>
                    <a:pt x="403" y="547"/>
                  </a:moveTo>
                  <a:lnTo>
                    <a:pt x="401" y="547"/>
                  </a:lnTo>
                  <a:lnTo>
                    <a:pt x="403" y="547"/>
                  </a:lnTo>
                  <a:close/>
                  <a:moveTo>
                    <a:pt x="653" y="672"/>
                  </a:moveTo>
                  <a:lnTo>
                    <a:pt x="651" y="672"/>
                  </a:lnTo>
                  <a:lnTo>
                    <a:pt x="653" y="672"/>
                  </a:lnTo>
                  <a:close/>
                  <a:moveTo>
                    <a:pt x="613" y="645"/>
                  </a:moveTo>
                  <a:lnTo>
                    <a:pt x="613" y="647"/>
                  </a:lnTo>
                  <a:lnTo>
                    <a:pt x="613" y="645"/>
                  </a:lnTo>
                  <a:close/>
                  <a:moveTo>
                    <a:pt x="13" y="465"/>
                  </a:moveTo>
                  <a:lnTo>
                    <a:pt x="13" y="467"/>
                  </a:lnTo>
                  <a:lnTo>
                    <a:pt x="13" y="465"/>
                  </a:lnTo>
                  <a:close/>
                  <a:moveTo>
                    <a:pt x="659" y="682"/>
                  </a:moveTo>
                  <a:lnTo>
                    <a:pt x="657" y="682"/>
                  </a:lnTo>
                  <a:lnTo>
                    <a:pt x="659" y="682"/>
                  </a:lnTo>
                  <a:close/>
                  <a:moveTo>
                    <a:pt x="357" y="501"/>
                  </a:moveTo>
                  <a:lnTo>
                    <a:pt x="355" y="501"/>
                  </a:lnTo>
                  <a:lnTo>
                    <a:pt x="357" y="501"/>
                  </a:lnTo>
                  <a:close/>
                  <a:moveTo>
                    <a:pt x="40" y="468"/>
                  </a:moveTo>
                  <a:lnTo>
                    <a:pt x="40" y="470"/>
                  </a:lnTo>
                  <a:lnTo>
                    <a:pt x="38" y="470"/>
                  </a:lnTo>
                  <a:lnTo>
                    <a:pt x="38" y="468"/>
                  </a:lnTo>
                  <a:lnTo>
                    <a:pt x="40" y="468"/>
                  </a:lnTo>
                  <a:close/>
                  <a:moveTo>
                    <a:pt x="628" y="647"/>
                  </a:moveTo>
                  <a:lnTo>
                    <a:pt x="630" y="647"/>
                  </a:lnTo>
                  <a:lnTo>
                    <a:pt x="628" y="647"/>
                  </a:lnTo>
                  <a:close/>
                  <a:moveTo>
                    <a:pt x="340" y="503"/>
                  </a:moveTo>
                  <a:lnTo>
                    <a:pt x="340" y="505"/>
                  </a:lnTo>
                  <a:lnTo>
                    <a:pt x="340" y="503"/>
                  </a:lnTo>
                  <a:close/>
                  <a:moveTo>
                    <a:pt x="611" y="645"/>
                  </a:moveTo>
                  <a:lnTo>
                    <a:pt x="611" y="643"/>
                  </a:lnTo>
                  <a:lnTo>
                    <a:pt x="611" y="645"/>
                  </a:lnTo>
                  <a:close/>
                  <a:moveTo>
                    <a:pt x="444" y="578"/>
                  </a:moveTo>
                  <a:lnTo>
                    <a:pt x="445" y="578"/>
                  </a:lnTo>
                  <a:lnTo>
                    <a:pt x="444" y="578"/>
                  </a:lnTo>
                  <a:close/>
                  <a:moveTo>
                    <a:pt x="645" y="666"/>
                  </a:moveTo>
                  <a:lnTo>
                    <a:pt x="645" y="664"/>
                  </a:lnTo>
                  <a:lnTo>
                    <a:pt x="645" y="666"/>
                  </a:lnTo>
                  <a:close/>
                  <a:moveTo>
                    <a:pt x="40" y="468"/>
                  </a:moveTo>
                  <a:lnTo>
                    <a:pt x="40" y="470"/>
                  </a:lnTo>
                  <a:lnTo>
                    <a:pt x="40" y="468"/>
                  </a:lnTo>
                  <a:close/>
                  <a:moveTo>
                    <a:pt x="40" y="482"/>
                  </a:moveTo>
                  <a:lnTo>
                    <a:pt x="40" y="480"/>
                  </a:lnTo>
                  <a:lnTo>
                    <a:pt x="40" y="482"/>
                  </a:lnTo>
                  <a:close/>
                  <a:moveTo>
                    <a:pt x="666" y="691"/>
                  </a:moveTo>
                  <a:lnTo>
                    <a:pt x="666" y="689"/>
                  </a:lnTo>
                  <a:lnTo>
                    <a:pt x="666" y="691"/>
                  </a:lnTo>
                  <a:close/>
                  <a:moveTo>
                    <a:pt x="682" y="701"/>
                  </a:moveTo>
                  <a:lnTo>
                    <a:pt x="680" y="701"/>
                  </a:lnTo>
                  <a:lnTo>
                    <a:pt x="682" y="701"/>
                  </a:lnTo>
                  <a:close/>
                  <a:moveTo>
                    <a:pt x="666" y="685"/>
                  </a:moveTo>
                  <a:lnTo>
                    <a:pt x="666" y="687"/>
                  </a:lnTo>
                  <a:lnTo>
                    <a:pt x="666" y="685"/>
                  </a:lnTo>
                  <a:lnTo>
                    <a:pt x="666" y="687"/>
                  </a:lnTo>
                  <a:lnTo>
                    <a:pt x="666" y="685"/>
                  </a:lnTo>
                  <a:close/>
                  <a:moveTo>
                    <a:pt x="668" y="687"/>
                  </a:moveTo>
                  <a:lnTo>
                    <a:pt x="666" y="687"/>
                  </a:lnTo>
                  <a:lnTo>
                    <a:pt x="668" y="687"/>
                  </a:lnTo>
                  <a:close/>
                  <a:moveTo>
                    <a:pt x="684" y="852"/>
                  </a:moveTo>
                  <a:lnTo>
                    <a:pt x="682" y="852"/>
                  </a:lnTo>
                  <a:lnTo>
                    <a:pt x="684" y="852"/>
                  </a:lnTo>
                  <a:close/>
                  <a:moveTo>
                    <a:pt x="31" y="482"/>
                  </a:moveTo>
                  <a:lnTo>
                    <a:pt x="31" y="484"/>
                  </a:lnTo>
                  <a:lnTo>
                    <a:pt x="31" y="482"/>
                  </a:lnTo>
                  <a:close/>
                  <a:moveTo>
                    <a:pt x="27" y="440"/>
                  </a:moveTo>
                  <a:lnTo>
                    <a:pt x="27" y="438"/>
                  </a:lnTo>
                  <a:lnTo>
                    <a:pt x="27" y="440"/>
                  </a:lnTo>
                  <a:close/>
                  <a:moveTo>
                    <a:pt x="35" y="476"/>
                  </a:moveTo>
                  <a:lnTo>
                    <a:pt x="35" y="474"/>
                  </a:lnTo>
                  <a:lnTo>
                    <a:pt x="35" y="476"/>
                  </a:lnTo>
                  <a:close/>
                  <a:moveTo>
                    <a:pt x="624" y="647"/>
                  </a:moveTo>
                  <a:lnTo>
                    <a:pt x="622" y="647"/>
                  </a:lnTo>
                  <a:lnTo>
                    <a:pt x="624" y="647"/>
                  </a:lnTo>
                  <a:close/>
                  <a:moveTo>
                    <a:pt x="689" y="852"/>
                  </a:moveTo>
                  <a:lnTo>
                    <a:pt x="687" y="852"/>
                  </a:lnTo>
                  <a:lnTo>
                    <a:pt x="689" y="852"/>
                  </a:lnTo>
                  <a:lnTo>
                    <a:pt x="687" y="852"/>
                  </a:lnTo>
                  <a:lnTo>
                    <a:pt x="689" y="852"/>
                  </a:lnTo>
                  <a:close/>
                  <a:moveTo>
                    <a:pt x="382" y="538"/>
                  </a:moveTo>
                  <a:lnTo>
                    <a:pt x="380" y="538"/>
                  </a:lnTo>
                  <a:lnTo>
                    <a:pt x="382" y="538"/>
                  </a:lnTo>
                  <a:close/>
                  <a:moveTo>
                    <a:pt x="31" y="476"/>
                  </a:moveTo>
                  <a:lnTo>
                    <a:pt x="31" y="474"/>
                  </a:lnTo>
                  <a:lnTo>
                    <a:pt x="31" y="476"/>
                  </a:lnTo>
                  <a:close/>
                  <a:moveTo>
                    <a:pt x="662" y="682"/>
                  </a:moveTo>
                  <a:lnTo>
                    <a:pt x="664" y="682"/>
                  </a:lnTo>
                  <a:lnTo>
                    <a:pt x="662" y="682"/>
                  </a:lnTo>
                  <a:close/>
                  <a:moveTo>
                    <a:pt x="580" y="643"/>
                  </a:moveTo>
                  <a:lnTo>
                    <a:pt x="578" y="643"/>
                  </a:lnTo>
                  <a:lnTo>
                    <a:pt x="580" y="643"/>
                  </a:lnTo>
                  <a:close/>
                  <a:moveTo>
                    <a:pt x="645" y="670"/>
                  </a:moveTo>
                  <a:lnTo>
                    <a:pt x="645" y="672"/>
                  </a:lnTo>
                  <a:lnTo>
                    <a:pt x="645" y="670"/>
                  </a:lnTo>
                  <a:close/>
                  <a:moveTo>
                    <a:pt x="626" y="647"/>
                  </a:moveTo>
                  <a:lnTo>
                    <a:pt x="626" y="645"/>
                  </a:lnTo>
                  <a:lnTo>
                    <a:pt x="626" y="647"/>
                  </a:lnTo>
                  <a:close/>
                  <a:moveTo>
                    <a:pt x="686" y="852"/>
                  </a:moveTo>
                  <a:lnTo>
                    <a:pt x="684" y="852"/>
                  </a:lnTo>
                  <a:lnTo>
                    <a:pt x="686" y="852"/>
                  </a:lnTo>
                  <a:lnTo>
                    <a:pt x="684" y="852"/>
                  </a:lnTo>
                  <a:lnTo>
                    <a:pt x="686" y="852"/>
                  </a:lnTo>
                  <a:lnTo>
                    <a:pt x="684" y="852"/>
                  </a:lnTo>
                  <a:lnTo>
                    <a:pt x="686" y="852"/>
                  </a:lnTo>
                  <a:close/>
                  <a:moveTo>
                    <a:pt x="672" y="695"/>
                  </a:moveTo>
                  <a:lnTo>
                    <a:pt x="674" y="695"/>
                  </a:lnTo>
                  <a:lnTo>
                    <a:pt x="672" y="695"/>
                  </a:lnTo>
                  <a:lnTo>
                    <a:pt x="674" y="695"/>
                  </a:lnTo>
                  <a:lnTo>
                    <a:pt x="672" y="695"/>
                  </a:lnTo>
                  <a:close/>
                  <a:moveTo>
                    <a:pt x="384" y="539"/>
                  </a:moveTo>
                  <a:lnTo>
                    <a:pt x="382" y="539"/>
                  </a:lnTo>
                  <a:lnTo>
                    <a:pt x="384" y="539"/>
                  </a:lnTo>
                  <a:close/>
                  <a:moveTo>
                    <a:pt x="661" y="683"/>
                  </a:moveTo>
                  <a:lnTo>
                    <a:pt x="661" y="682"/>
                  </a:lnTo>
                  <a:lnTo>
                    <a:pt x="661" y="683"/>
                  </a:lnTo>
                  <a:close/>
                  <a:moveTo>
                    <a:pt x="19" y="455"/>
                  </a:moveTo>
                  <a:lnTo>
                    <a:pt x="19" y="457"/>
                  </a:lnTo>
                  <a:lnTo>
                    <a:pt x="19" y="455"/>
                  </a:lnTo>
                  <a:close/>
                  <a:moveTo>
                    <a:pt x="29" y="442"/>
                  </a:moveTo>
                  <a:lnTo>
                    <a:pt x="29" y="440"/>
                  </a:lnTo>
                  <a:lnTo>
                    <a:pt x="29" y="442"/>
                  </a:lnTo>
                  <a:close/>
                  <a:moveTo>
                    <a:pt x="42" y="484"/>
                  </a:moveTo>
                  <a:lnTo>
                    <a:pt x="42" y="482"/>
                  </a:lnTo>
                  <a:lnTo>
                    <a:pt x="42" y="484"/>
                  </a:lnTo>
                  <a:close/>
                  <a:moveTo>
                    <a:pt x="653" y="672"/>
                  </a:moveTo>
                  <a:lnTo>
                    <a:pt x="651" y="672"/>
                  </a:lnTo>
                  <a:lnTo>
                    <a:pt x="653" y="672"/>
                  </a:lnTo>
                  <a:close/>
                  <a:moveTo>
                    <a:pt x="13" y="465"/>
                  </a:moveTo>
                  <a:lnTo>
                    <a:pt x="12" y="465"/>
                  </a:lnTo>
                  <a:lnTo>
                    <a:pt x="13" y="465"/>
                  </a:lnTo>
                  <a:close/>
                  <a:moveTo>
                    <a:pt x="662" y="683"/>
                  </a:moveTo>
                  <a:lnTo>
                    <a:pt x="661" y="683"/>
                  </a:lnTo>
                  <a:lnTo>
                    <a:pt x="662" y="683"/>
                  </a:lnTo>
                  <a:close/>
                  <a:moveTo>
                    <a:pt x="33" y="451"/>
                  </a:moveTo>
                  <a:lnTo>
                    <a:pt x="31" y="451"/>
                  </a:lnTo>
                  <a:lnTo>
                    <a:pt x="33" y="451"/>
                  </a:lnTo>
                  <a:close/>
                  <a:moveTo>
                    <a:pt x="641" y="660"/>
                  </a:moveTo>
                  <a:lnTo>
                    <a:pt x="641" y="662"/>
                  </a:lnTo>
                  <a:lnTo>
                    <a:pt x="641" y="660"/>
                  </a:lnTo>
                  <a:close/>
                  <a:moveTo>
                    <a:pt x="689" y="852"/>
                  </a:moveTo>
                  <a:lnTo>
                    <a:pt x="687" y="852"/>
                  </a:lnTo>
                  <a:lnTo>
                    <a:pt x="689" y="852"/>
                  </a:lnTo>
                  <a:close/>
                  <a:moveTo>
                    <a:pt x="31" y="443"/>
                  </a:moveTo>
                  <a:lnTo>
                    <a:pt x="31" y="445"/>
                  </a:lnTo>
                  <a:lnTo>
                    <a:pt x="31" y="443"/>
                  </a:lnTo>
                  <a:close/>
                  <a:moveTo>
                    <a:pt x="38" y="463"/>
                  </a:moveTo>
                  <a:lnTo>
                    <a:pt x="38" y="465"/>
                  </a:lnTo>
                  <a:lnTo>
                    <a:pt x="38" y="463"/>
                  </a:lnTo>
                  <a:close/>
                  <a:moveTo>
                    <a:pt x="19" y="468"/>
                  </a:moveTo>
                  <a:lnTo>
                    <a:pt x="21" y="468"/>
                  </a:lnTo>
                  <a:lnTo>
                    <a:pt x="19" y="468"/>
                  </a:lnTo>
                  <a:close/>
                  <a:moveTo>
                    <a:pt x="33" y="478"/>
                  </a:moveTo>
                  <a:lnTo>
                    <a:pt x="31" y="478"/>
                  </a:lnTo>
                  <a:lnTo>
                    <a:pt x="33" y="478"/>
                  </a:lnTo>
                  <a:close/>
                  <a:moveTo>
                    <a:pt x="46" y="478"/>
                  </a:moveTo>
                  <a:lnTo>
                    <a:pt x="48" y="478"/>
                  </a:lnTo>
                  <a:lnTo>
                    <a:pt x="46" y="478"/>
                  </a:lnTo>
                  <a:close/>
                  <a:moveTo>
                    <a:pt x="17" y="461"/>
                  </a:moveTo>
                  <a:lnTo>
                    <a:pt x="15" y="461"/>
                  </a:lnTo>
                  <a:lnTo>
                    <a:pt x="17" y="461"/>
                  </a:lnTo>
                  <a:close/>
                  <a:moveTo>
                    <a:pt x="17" y="470"/>
                  </a:moveTo>
                  <a:lnTo>
                    <a:pt x="17" y="468"/>
                  </a:lnTo>
                  <a:lnTo>
                    <a:pt x="17" y="470"/>
                  </a:lnTo>
                  <a:close/>
                  <a:moveTo>
                    <a:pt x="666" y="685"/>
                  </a:moveTo>
                  <a:lnTo>
                    <a:pt x="666" y="687"/>
                  </a:lnTo>
                  <a:lnTo>
                    <a:pt x="666" y="685"/>
                  </a:lnTo>
                  <a:close/>
                  <a:moveTo>
                    <a:pt x="588" y="643"/>
                  </a:moveTo>
                  <a:lnTo>
                    <a:pt x="586" y="643"/>
                  </a:lnTo>
                  <a:lnTo>
                    <a:pt x="588" y="643"/>
                  </a:lnTo>
                  <a:close/>
                  <a:moveTo>
                    <a:pt x="628" y="647"/>
                  </a:moveTo>
                  <a:lnTo>
                    <a:pt x="628" y="645"/>
                  </a:lnTo>
                  <a:lnTo>
                    <a:pt x="628" y="647"/>
                  </a:lnTo>
                  <a:close/>
                  <a:moveTo>
                    <a:pt x="12" y="463"/>
                  </a:moveTo>
                  <a:lnTo>
                    <a:pt x="13" y="463"/>
                  </a:lnTo>
                  <a:lnTo>
                    <a:pt x="12" y="463"/>
                  </a:lnTo>
                  <a:close/>
                  <a:moveTo>
                    <a:pt x="835" y="712"/>
                  </a:moveTo>
                  <a:lnTo>
                    <a:pt x="835" y="714"/>
                  </a:lnTo>
                  <a:lnTo>
                    <a:pt x="835" y="712"/>
                  </a:lnTo>
                  <a:close/>
                  <a:moveTo>
                    <a:pt x="655" y="672"/>
                  </a:moveTo>
                  <a:lnTo>
                    <a:pt x="653" y="672"/>
                  </a:lnTo>
                  <a:lnTo>
                    <a:pt x="655" y="672"/>
                  </a:lnTo>
                  <a:close/>
                  <a:moveTo>
                    <a:pt x="616" y="722"/>
                  </a:moveTo>
                  <a:lnTo>
                    <a:pt x="616" y="724"/>
                  </a:lnTo>
                  <a:lnTo>
                    <a:pt x="616" y="722"/>
                  </a:lnTo>
                  <a:close/>
                  <a:moveTo>
                    <a:pt x="33" y="486"/>
                  </a:moveTo>
                  <a:lnTo>
                    <a:pt x="33" y="484"/>
                  </a:lnTo>
                  <a:lnTo>
                    <a:pt x="33" y="486"/>
                  </a:lnTo>
                  <a:close/>
                  <a:moveTo>
                    <a:pt x="515" y="649"/>
                  </a:moveTo>
                  <a:lnTo>
                    <a:pt x="513" y="649"/>
                  </a:lnTo>
                  <a:lnTo>
                    <a:pt x="515" y="649"/>
                  </a:lnTo>
                  <a:close/>
                  <a:moveTo>
                    <a:pt x="684" y="847"/>
                  </a:moveTo>
                  <a:lnTo>
                    <a:pt x="684" y="849"/>
                  </a:lnTo>
                  <a:lnTo>
                    <a:pt x="684" y="847"/>
                  </a:lnTo>
                  <a:close/>
                  <a:moveTo>
                    <a:pt x="664" y="680"/>
                  </a:moveTo>
                  <a:lnTo>
                    <a:pt x="662" y="680"/>
                  </a:lnTo>
                  <a:lnTo>
                    <a:pt x="664" y="680"/>
                  </a:lnTo>
                  <a:close/>
                  <a:moveTo>
                    <a:pt x="31" y="443"/>
                  </a:moveTo>
                  <a:lnTo>
                    <a:pt x="31" y="445"/>
                  </a:lnTo>
                  <a:lnTo>
                    <a:pt x="31" y="443"/>
                  </a:lnTo>
                  <a:close/>
                  <a:moveTo>
                    <a:pt x="607" y="645"/>
                  </a:moveTo>
                  <a:lnTo>
                    <a:pt x="607" y="647"/>
                  </a:lnTo>
                  <a:lnTo>
                    <a:pt x="607" y="645"/>
                  </a:lnTo>
                  <a:close/>
                  <a:moveTo>
                    <a:pt x="21" y="474"/>
                  </a:moveTo>
                  <a:lnTo>
                    <a:pt x="23" y="474"/>
                  </a:lnTo>
                  <a:lnTo>
                    <a:pt x="21" y="474"/>
                  </a:lnTo>
                  <a:close/>
                  <a:moveTo>
                    <a:pt x="48" y="482"/>
                  </a:moveTo>
                  <a:lnTo>
                    <a:pt x="48" y="480"/>
                  </a:lnTo>
                  <a:lnTo>
                    <a:pt x="48" y="482"/>
                  </a:lnTo>
                  <a:close/>
                  <a:moveTo>
                    <a:pt x="855" y="703"/>
                  </a:moveTo>
                  <a:lnTo>
                    <a:pt x="853" y="703"/>
                  </a:lnTo>
                  <a:lnTo>
                    <a:pt x="855" y="703"/>
                  </a:lnTo>
                  <a:close/>
                  <a:moveTo>
                    <a:pt x="48" y="482"/>
                  </a:moveTo>
                  <a:lnTo>
                    <a:pt x="48" y="480"/>
                  </a:lnTo>
                  <a:lnTo>
                    <a:pt x="48" y="482"/>
                  </a:lnTo>
                  <a:close/>
                  <a:moveTo>
                    <a:pt x="584" y="862"/>
                  </a:moveTo>
                  <a:lnTo>
                    <a:pt x="582" y="862"/>
                  </a:lnTo>
                  <a:lnTo>
                    <a:pt x="584" y="862"/>
                  </a:lnTo>
                  <a:close/>
                  <a:moveTo>
                    <a:pt x="538" y="649"/>
                  </a:moveTo>
                  <a:lnTo>
                    <a:pt x="536" y="649"/>
                  </a:lnTo>
                  <a:lnTo>
                    <a:pt x="538" y="649"/>
                  </a:lnTo>
                  <a:close/>
                  <a:moveTo>
                    <a:pt x="582" y="850"/>
                  </a:moveTo>
                  <a:lnTo>
                    <a:pt x="582" y="849"/>
                  </a:lnTo>
                  <a:lnTo>
                    <a:pt x="582" y="850"/>
                  </a:lnTo>
                  <a:close/>
                  <a:moveTo>
                    <a:pt x="582" y="850"/>
                  </a:moveTo>
                  <a:lnTo>
                    <a:pt x="582" y="849"/>
                  </a:lnTo>
                  <a:lnTo>
                    <a:pt x="582" y="850"/>
                  </a:lnTo>
                  <a:close/>
                  <a:moveTo>
                    <a:pt x="582" y="850"/>
                  </a:moveTo>
                  <a:lnTo>
                    <a:pt x="582" y="849"/>
                  </a:lnTo>
                  <a:lnTo>
                    <a:pt x="582" y="850"/>
                  </a:lnTo>
                  <a:close/>
                  <a:moveTo>
                    <a:pt x="463" y="632"/>
                  </a:moveTo>
                  <a:lnTo>
                    <a:pt x="461" y="632"/>
                  </a:lnTo>
                  <a:lnTo>
                    <a:pt x="463" y="632"/>
                  </a:lnTo>
                  <a:close/>
                  <a:moveTo>
                    <a:pt x="559" y="904"/>
                  </a:moveTo>
                  <a:lnTo>
                    <a:pt x="559" y="902"/>
                  </a:lnTo>
                  <a:lnTo>
                    <a:pt x="559" y="904"/>
                  </a:lnTo>
                  <a:close/>
                  <a:moveTo>
                    <a:pt x="582" y="849"/>
                  </a:moveTo>
                  <a:lnTo>
                    <a:pt x="582" y="850"/>
                  </a:lnTo>
                  <a:lnTo>
                    <a:pt x="582" y="849"/>
                  </a:lnTo>
                  <a:close/>
                  <a:moveTo>
                    <a:pt x="883" y="660"/>
                  </a:moveTo>
                  <a:lnTo>
                    <a:pt x="883" y="659"/>
                  </a:lnTo>
                  <a:lnTo>
                    <a:pt x="883" y="660"/>
                  </a:lnTo>
                  <a:close/>
                  <a:moveTo>
                    <a:pt x="580" y="872"/>
                  </a:moveTo>
                  <a:lnTo>
                    <a:pt x="580" y="870"/>
                  </a:lnTo>
                  <a:lnTo>
                    <a:pt x="580" y="872"/>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49" name="Freeform 2798">
              <a:extLst>
                <a:ext uri="{FF2B5EF4-FFF2-40B4-BE49-F238E27FC236}">
                  <a16:creationId xmlns:a16="http://schemas.microsoft.com/office/drawing/2014/main" id="{0E01E02C-6ED9-45A5-5A3D-9BF849F92E13}"/>
                </a:ext>
              </a:extLst>
            </p:cNvPr>
            <p:cNvSpPr>
              <a:spLocks/>
            </p:cNvSpPr>
            <p:nvPr/>
          </p:nvSpPr>
          <p:spPr bwMode="auto">
            <a:xfrm rot="21201035">
              <a:off x="3391915" y="1437743"/>
              <a:ext cx="689946" cy="1102505"/>
            </a:xfrm>
            <a:custGeom>
              <a:avLst/>
              <a:gdLst>
                <a:gd name="T0" fmla="*/ 225 w 432"/>
                <a:gd name="T1" fmla="*/ 8 h 732"/>
                <a:gd name="T2" fmla="*/ 248 w 432"/>
                <a:gd name="T3" fmla="*/ 14 h 732"/>
                <a:gd name="T4" fmla="*/ 269 w 432"/>
                <a:gd name="T5" fmla="*/ 19 h 732"/>
                <a:gd name="T6" fmla="*/ 290 w 432"/>
                <a:gd name="T7" fmla="*/ 25 h 732"/>
                <a:gd name="T8" fmla="*/ 311 w 432"/>
                <a:gd name="T9" fmla="*/ 31 h 732"/>
                <a:gd name="T10" fmla="*/ 334 w 432"/>
                <a:gd name="T11" fmla="*/ 35 h 732"/>
                <a:gd name="T12" fmla="*/ 355 w 432"/>
                <a:gd name="T13" fmla="*/ 41 h 732"/>
                <a:gd name="T14" fmla="*/ 378 w 432"/>
                <a:gd name="T15" fmla="*/ 44 h 732"/>
                <a:gd name="T16" fmla="*/ 403 w 432"/>
                <a:gd name="T17" fmla="*/ 48 h 732"/>
                <a:gd name="T18" fmla="*/ 428 w 432"/>
                <a:gd name="T19" fmla="*/ 54 h 732"/>
                <a:gd name="T20" fmla="*/ 425 w 432"/>
                <a:gd name="T21" fmla="*/ 98 h 732"/>
                <a:gd name="T22" fmla="*/ 419 w 432"/>
                <a:gd name="T23" fmla="*/ 135 h 732"/>
                <a:gd name="T24" fmla="*/ 413 w 432"/>
                <a:gd name="T25" fmla="*/ 175 h 732"/>
                <a:gd name="T26" fmla="*/ 405 w 432"/>
                <a:gd name="T27" fmla="*/ 217 h 732"/>
                <a:gd name="T28" fmla="*/ 400 w 432"/>
                <a:gd name="T29" fmla="*/ 263 h 732"/>
                <a:gd name="T30" fmla="*/ 392 w 432"/>
                <a:gd name="T31" fmla="*/ 313 h 732"/>
                <a:gd name="T32" fmla="*/ 388 w 432"/>
                <a:gd name="T33" fmla="*/ 346 h 732"/>
                <a:gd name="T34" fmla="*/ 386 w 432"/>
                <a:gd name="T35" fmla="*/ 375 h 732"/>
                <a:gd name="T36" fmla="*/ 382 w 432"/>
                <a:gd name="T37" fmla="*/ 407 h 732"/>
                <a:gd name="T38" fmla="*/ 380 w 432"/>
                <a:gd name="T39" fmla="*/ 444 h 732"/>
                <a:gd name="T40" fmla="*/ 375 w 432"/>
                <a:gd name="T41" fmla="*/ 488 h 732"/>
                <a:gd name="T42" fmla="*/ 373 w 432"/>
                <a:gd name="T43" fmla="*/ 509 h 732"/>
                <a:gd name="T44" fmla="*/ 371 w 432"/>
                <a:gd name="T45" fmla="*/ 536 h 732"/>
                <a:gd name="T46" fmla="*/ 369 w 432"/>
                <a:gd name="T47" fmla="*/ 557 h 732"/>
                <a:gd name="T48" fmla="*/ 365 w 432"/>
                <a:gd name="T49" fmla="*/ 582 h 732"/>
                <a:gd name="T50" fmla="*/ 363 w 432"/>
                <a:gd name="T51" fmla="*/ 603 h 732"/>
                <a:gd name="T52" fmla="*/ 359 w 432"/>
                <a:gd name="T53" fmla="*/ 630 h 732"/>
                <a:gd name="T54" fmla="*/ 359 w 432"/>
                <a:gd name="T55" fmla="*/ 657 h 732"/>
                <a:gd name="T56" fmla="*/ 357 w 432"/>
                <a:gd name="T57" fmla="*/ 678 h 732"/>
                <a:gd name="T58" fmla="*/ 354 w 432"/>
                <a:gd name="T59" fmla="*/ 705 h 732"/>
                <a:gd name="T60" fmla="*/ 350 w 432"/>
                <a:gd name="T61" fmla="*/ 732 h 732"/>
                <a:gd name="T62" fmla="*/ 317 w 432"/>
                <a:gd name="T63" fmla="*/ 726 h 732"/>
                <a:gd name="T64" fmla="*/ 292 w 432"/>
                <a:gd name="T65" fmla="*/ 722 h 732"/>
                <a:gd name="T66" fmla="*/ 265 w 432"/>
                <a:gd name="T67" fmla="*/ 718 h 732"/>
                <a:gd name="T68" fmla="*/ 229 w 432"/>
                <a:gd name="T69" fmla="*/ 711 h 732"/>
                <a:gd name="T70" fmla="*/ 200 w 432"/>
                <a:gd name="T71" fmla="*/ 705 h 732"/>
                <a:gd name="T72" fmla="*/ 161 w 432"/>
                <a:gd name="T73" fmla="*/ 697 h 732"/>
                <a:gd name="T74" fmla="*/ 119 w 432"/>
                <a:gd name="T75" fmla="*/ 686 h 732"/>
                <a:gd name="T76" fmla="*/ 88 w 432"/>
                <a:gd name="T77" fmla="*/ 678 h 732"/>
                <a:gd name="T78" fmla="*/ 62 w 432"/>
                <a:gd name="T79" fmla="*/ 672 h 732"/>
                <a:gd name="T80" fmla="*/ 23 w 432"/>
                <a:gd name="T81" fmla="*/ 661 h 732"/>
                <a:gd name="T82" fmla="*/ 4 w 432"/>
                <a:gd name="T83" fmla="*/ 641 h 732"/>
                <a:gd name="T84" fmla="*/ 14 w 432"/>
                <a:gd name="T85" fmla="*/ 613 h 732"/>
                <a:gd name="T86" fmla="*/ 21 w 432"/>
                <a:gd name="T87" fmla="*/ 586 h 732"/>
                <a:gd name="T88" fmla="*/ 27 w 432"/>
                <a:gd name="T89" fmla="*/ 561 h 732"/>
                <a:gd name="T90" fmla="*/ 35 w 432"/>
                <a:gd name="T91" fmla="*/ 538 h 732"/>
                <a:gd name="T92" fmla="*/ 42 w 432"/>
                <a:gd name="T93" fmla="*/ 511 h 732"/>
                <a:gd name="T94" fmla="*/ 50 w 432"/>
                <a:gd name="T95" fmla="*/ 488 h 732"/>
                <a:gd name="T96" fmla="*/ 58 w 432"/>
                <a:gd name="T97" fmla="*/ 459 h 732"/>
                <a:gd name="T98" fmla="*/ 65 w 432"/>
                <a:gd name="T99" fmla="*/ 434 h 732"/>
                <a:gd name="T100" fmla="*/ 71 w 432"/>
                <a:gd name="T101" fmla="*/ 411 h 732"/>
                <a:gd name="T102" fmla="*/ 77 w 432"/>
                <a:gd name="T103" fmla="*/ 390 h 732"/>
                <a:gd name="T104" fmla="*/ 85 w 432"/>
                <a:gd name="T105" fmla="*/ 369 h 732"/>
                <a:gd name="T106" fmla="*/ 92 w 432"/>
                <a:gd name="T107" fmla="*/ 340 h 732"/>
                <a:gd name="T108" fmla="*/ 102 w 432"/>
                <a:gd name="T109" fmla="*/ 309 h 732"/>
                <a:gd name="T110" fmla="*/ 113 w 432"/>
                <a:gd name="T111" fmla="*/ 269 h 732"/>
                <a:gd name="T112" fmla="*/ 123 w 432"/>
                <a:gd name="T113" fmla="*/ 234 h 732"/>
                <a:gd name="T114" fmla="*/ 137 w 432"/>
                <a:gd name="T115" fmla="*/ 194 h 732"/>
                <a:gd name="T116" fmla="*/ 150 w 432"/>
                <a:gd name="T117" fmla="*/ 144 h 732"/>
                <a:gd name="T118" fmla="*/ 165 w 432"/>
                <a:gd name="T119" fmla="*/ 90 h 732"/>
                <a:gd name="T120" fmla="*/ 175 w 432"/>
                <a:gd name="T121" fmla="*/ 60 h 732"/>
                <a:gd name="T122" fmla="*/ 190 w 432"/>
                <a:gd name="T123" fmla="*/ 6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732">
                  <a:moveTo>
                    <a:pt x="204" y="2"/>
                  </a:moveTo>
                  <a:lnTo>
                    <a:pt x="206" y="2"/>
                  </a:lnTo>
                  <a:lnTo>
                    <a:pt x="206" y="4"/>
                  </a:lnTo>
                  <a:lnTo>
                    <a:pt x="208" y="4"/>
                  </a:lnTo>
                  <a:lnTo>
                    <a:pt x="209" y="4"/>
                  </a:lnTo>
                  <a:lnTo>
                    <a:pt x="211" y="4"/>
                  </a:lnTo>
                  <a:lnTo>
                    <a:pt x="213" y="6"/>
                  </a:lnTo>
                  <a:lnTo>
                    <a:pt x="215" y="6"/>
                  </a:lnTo>
                  <a:lnTo>
                    <a:pt x="217" y="6"/>
                  </a:lnTo>
                  <a:lnTo>
                    <a:pt x="219" y="6"/>
                  </a:lnTo>
                  <a:lnTo>
                    <a:pt x="219" y="8"/>
                  </a:lnTo>
                  <a:lnTo>
                    <a:pt x="221" y="8"/>
                  </a:lnTo>
                  <a:lnTo>
                    <a:pt x="223" y="8"/>
                  </a:lnTo>
                  <a:lnTo>
                    <a:pt x="225" y="8"/>
                  </a:lnTo>
                  <a:lnTo>
                    <a:pt x="227" y="8"/>
                  </a:lnTo>
                  <a:lnTo>
                    <a:pt x="227" y="10"/>
                  </a:lnTo>
                  <a:lnTo>
                    <a:pt x="229" y="10"/>
                  </a:lnTo>
                  <a:lnTo>
                    <a:pt x="231" y="10"/>
                  </a:lnTo>
                  <a:lnTo>
                    <a:pt x="233" y="10"/>
                  </a:lnTo>
                  <a:lnTo>
                    <a:pt x="234" y="12"/>
                  </a:lnTo>
                  <a:lnTo>
                    <a:pt x="236" y="12"/>
                  </a:lnTo>
                  <a:lnTo>
                    <a:pt x="238" y="12"/>
                  </a:lnTo>
                  <a:lnTo>
                    <a:pt x="240" y="12"/>
                  </a:lnTo>
                  <a:lnTo>
                    <a:pt x="240" y="14"/>
                  </a:lnTo>
                  <a:lnTo>
                    <a:pt x="242" y="14"/>
                  </a:lnTo>
                  <a:lnTo>
                    <a:pt x="244" y="14"/>
                  </a:lnTo>
                  <a:lnTo>
                    <a:pt x="246" y="14"/>
                  </a:lnTo>
                  <a:lnTo>
                    <a:pt x="248" y="14"/>
                  </a:lnTo>
                  <a:lnTo>
                    <a:pt x="248" y="16"/>
                  </a:lnTo>
                  <a:lnTo>
                    <a:pt x="250" y="16"/>
                  </a:lnTo>
                  <a:lnTo>
                    <a:pt x="252" y="16"/>
                  </a:lnTo>
                  <a:lnTo>
                    <a:pt x="254" y="16"/>
                  </a:lnTo>
                  <a:lnTo>
                    <a:pt x="256" y="16"/>
                  </a:lnTo>
                  <a:lnTo>
                    <a:pt x="256" y="17"/>
                  </a:lnTo>
                  <a:lnTo>
                    <a:pt x="257" y="17"/>
                  </a:lnTo>
                  <a:lnTo>
                    <a:pt x="259" y="17"/>
                  </a:lnTo>
                  <a:lnTo>
                    <a:pt x="261" y="17"/>
                  </a:lnTo>
                  <a:lnTo>
                    <a:pt x="263" y="17"/>
                  </a:lnTo>
                  <a:lnTo>
                    <a:pt x="263" y="19"/>
                  </a:lnTo>
                  <a:lnTo>
                    <a:pt x="265" y="19"/>
                  </a:lnTo>
                  <a:lnTo>
                    <a:pt x="267" y="19"/>
                  </a:lnTo>
                  <a:lnTo>
                    <a:pt x="269" y="19"/>
                  </a:lnTo>
                  <a:lnTo>
                    <a:pt x="271" y="19"/>
                  </a:lnTo>
                  <a:lnTo>
                    <a:pt x="271" y="21"/>
                  </a:lnTo>
                  <a:lnTo>
                    <a:pt x="273" y="21"/>
                  </a:lnTo>
                  <a:lnTo>
                    <a:pt x="275" y="21"/>
                  </a:lnTo>
                  <a:lnTo>
                    <a:pt x="277" y="21"/>
                  </a:lnTo>
                  <a:lnTo>
                    <a:pt x="279" y="21"/>
                  </a:lnTo>
                  <a:lnTo>
                    <a:pt x="279" y="23"/>
                  </a:lnTo>
                  <a:lnTo>
                    <a:pt x="281" y="23"/>
                  </a:lnTo>
                  <a:lnTo>
                    <a:pt x="282" y="23"/>
                  </a:lnTo>
                  <a:lnTo>
                    <a:pt x="284" y="23"/>
                  </a:lnTo>
                  <a:lnTo>
                    <a:pt x="286" y="23"/>
                  </a:lnTo>
                  <a:lnTo>
                    <a:pt x="286" y="25"/>
                  </a:lnTo>
                  <a:lnTo>
                    <a:pt x="288" y="25"/>
                  </a:lnTo>
                  <a:lnTo>
                    <a:pt x="290" y="25"/>
                  </a:lnTo>
                  <a:lnTo>
                    <a:pt x="292" y="25"/>
                  </a:lnTo>
                  <a:lnTo>
                    <a:pt x="294" y="25"/>
                  </a:lnTo>
                  <a:lnTo>
                    <a:pt x="294" y="27"/>
                  </a:lnTo>
                  <a:lnTo>
                    <a:pt x="296" y="27"/>
                  </a:lnTo>
                  <a:lnTo>
                    <a:pt x="298" y="27"/>
                  </a:lnTo>
                  <a:lnTo>
                    <a:pt x="300" y="27"/>
                  </a:lnTo>
                  <a:lnTo>
                    <a:pt x="302" y="27"/>
                  </a:lnTo>
                  <a:lnTo>
                    <a:pt x="302" y="29"/>
                  </a:lnTo>
                  <a:lnTo>
                    <a:pt x="304" y="29"/>
                  </a:lnTo>
                  <a:lnTo>
                    <a:pt x="305" y="29"/>
                  </a:lnTo>
                  <a:lnTo>
                    <a:pt x="307" y="29"/>
                  </a:lnTo>
                  <a:lnTo>
                    <a:pt x="309" y="29"/>
                  </a:lnTo>
                  <a:lnTo>
                    <a:pt x="311" y="29"/>
                  </a:lnTo>
                  <a:lnTo>
                    <a:pt x="311" y="31"/>
                  </a:lnTo>
                  <a:lnTo>
                    <a:pt x="313" y="31"/>
                  </a:lnTo>
                  <a:lnTo>
                    <a:pt x="315" y="31"/>
                  </a:lnTo>
                  <a:lnTo>
                    <a:pt x="317" y="31"/>
                  </a:lnTo>
                  <a:lnTo>
                    <a:pt x="319" y="31"/>
                  </a:lnTo>
                  <a:lnTo>
                    <a:pt x="319" y="33"/>
                  </a:lnTo>
                  <a:lnTo>
                    <a:pt x="321" y="33"/>
                  </a:lnTo>
                  <a:lnTo>
                    <a:pt x="323" y="33"/>
                  </a:lnTo>
                  <a:lnTo>
                    <a:pt x="325" y="33"/>
                  </a:lnTo>
                  <a:lnTo>
                    <a:pt x="327" y="33"/>
                  </a:lnTo>
                  <a:lnTo>
                    <a:pt x="329" y="33"/>
                  </a:lnTo>
                  <a:lnTo>
                    <a:pt x="329" y="35"/>
                  </a:lnTo>
                  <a:lnTo>
                    <a:pt x="330" y="35"/>
                  </a:lnTo>
                  <a:lnTo>
                    <a:pt x="332" y="35"/>
                  </a:lnTo>
                  <a:lnTo>
                    <a:pt x="334" y="35"/>
                  </a:lnTo>
                  <a:lnTo>
                    <a:pt x="336" y="35"/>
                  </a:lnTo>
                  <a:lnTo>
                    <a:pt x="336" y="37"/>
                  </a:lnTo>
                  <a:lnTo>
                    <a:pt x="338" y="37"/>
                  </a:lnTo>
                  <a:lnTo>
                    <a:pt x="340" y="37"/>
                  </a:lnTo>
                  <a:lnTo>
                    <a:pt x="342" y="37"/>
                  </a:lnTo>
                  <a:lnTo>
                    <a:pt x="344" y="37"/>
                  </a:lnTo>
                  <a:lnTo>
                    <a:pt x="346" y="37"/>
                  </a:lnTo>
                  <a:lnTo>
                    <a:pt x="346" y="39"/>
                  </a:lnTo>
                  <a:lnTo>
                    <a:pt x="348" y="39"/>
                  </a:lnTo>
                  <a:lnTo>
                    <a:pt x="350" y="39"/>
                  </a:lnTo>
                  <a:lnTo>
                    <a:pt x="352" y="39"/>
                  </a:lnTo>
                  <a:lnTo>
                    <a:pt x="354" y="39"/>
                  </a:lnTo>
                  <a:lnTo>
                    <a:pt x="355" y="39"/>
                  </a:lnTo>
                  <a:lnTo>
                    <a:pt x="355" y="41"/>
                  </a:lnTo>
                  <a:lnTo>
                    <a:pt x="357" y="41"/>
                  </a:lnTo>
                  <a:lnTo>
                    <a:pt x="359" y="41"/>
                  </a:lnTo>
                  <a:lnTo>
                    <a:pt x="361" y="41"/>
                  </a:lnTo>
                  <a:lnTo>
                    <a:pt x="363" y="41"/>
                  </a:lnTo>
                  <a:lnTo>
                    <a:pt x="365" y="41"/>
                  </a:lnTo>
                  <a:lnTo>
                    <a:pt x="365" y="42"/>
                  </a:lnTo>
                  <a:lnTo>
                    <a:pt x="367" y="42"/>
                  </a:lnTo>
                  <a:lnTo>
                    <a:pt x="369" y="42"/>
                  </a:lnTo>
                  <a:lnTo>
                    <a:pt x="371" y="42"/>
                  </a:lnTo>
                  <a:lnTo>
                    <a:pt x="373" y="42"/>
                  </a:lnTo>
                  <a:lnTo>
                    <a:pt x="375" y="42"/>
                  </a:lnTo>
                  <a:lnTo>
                    <a:pt x="375" y="44"/>
                  </a:lnTo>
                  <a:lnTo>
                    <a:pt x="377" y="44"/>
                  </a:lnTo>
                  <a:lnTo>
                    <a:pt x="378" y="44"/>
                  </a:lnTo>
                  <a:lnTo>
                    <a:pt x="380" y="44"/>
                  </a:lnTo>
                  <a:lnTo>
                    <a:pt x="382" y="44"/>
                  </a:lnTo>
                  <a:lnTo>
                    <a:pt x="384" y="44"/>
                  </a:lnTo>
                  <a:lnTo>
                    <a:pt x="386" y="46"/>
                  </a:lnTo>
                  <a:lnTo>
                    <a:pt x="388" y="46"/>
                  </a:lnTo>
                  <a:lnTo>
                    <a:pt x="390" y="46"/>
                  </a:lnTo>
                  <a:lnTo>
                    <a:pt x="392" y="46"/>
                  </a:lnTo>
                  <a:lnTo>
                    <a:pt x="394" y="46"/>
                  </a:lnTo>
                  <a:lnTo>
                    <a:pt x="396" y="46"/>
                  </a:lnTo>
                  <a:lnTo>
                    <a:pt x="396" y="48"/>
                  </a:lnTo>
                  <a:lnTo>
                    <a:pt x="398" y="48"/>
                  </a:lnTo>
                  <a:lnTo>
                    <a:pt x="400" y="48"/>
                  </a:lnTo>
                  <a:lnTo>
                    <a:pt x="402" y="48"/>
                  </a:lnTo>
                  <a:lnTo>
                    <a:pt x="403" y="48"/>
                  </a:lnTo>
                  <a:lnTo>
                    <a:pt x="405" y="48"/>
                  </a:lnTo>
                  <a:lnTo>
                    <a:pt x="407" y="50"/>
                  </a:lnTo>
                  <a:lnTo>
                    <a:pt x="409" y="50"/>
                  </a:lnTo>
                  <a:lnTo>
                    <a:pt x="411" y="50"/>
                  </a:lnTo>
                  <a:lnTo>
                    <a:pt x="413" y="50"/>
                  </a:lnTo>
                  <a:lnTo>
                    <a:pt x="415" y="50"/>
                  </a:lnTo>
                  <a:lnTo>
                    <a:pt x="417" y="50"/>
                  </a:lnTo>
                  <a:lnTo>
                    <a:pt x="419" y="52"/>
                  </a:lnTo>
                  <a:lnTo>
                    <a:pt x="421" y="52"/>
                  </a:lnTo>
                  <a:lnTo>
                    <a:pt x="423" y="52"/>
                  </a:lnTo>
                  <a:lnTo>
                    <a:pt x="425" y="52"/>
                  </a:lnTo>
                  <a:lnTo>
                    <a:pt x="426" y="52"/>
                  </a:lnTo>
                  <a:lnTo>
                    <a:pt x="428" y="52"/>
                  </a:lnTo>
                  <a:lnTo>
                    <a:pt x="428" y="54"/>
                  </a:lnTo>
                  <a:lnTo>
                    <a:pt x="430" y="54"/>
                  </a:lnTo>
                  <a:lnTo>
                    <a:pt x="432" y="54"/>
                  </a:lnTo>
                  <a:lnTo>
                    <a:pt x="432" y="56"/>
                  </a:lnTo>
                  <a:lnTo>
                    <a:pt x="430" y="67"/>
                  </a:lnTo>
                  <a:lnTo>
                    <a:pt x="430" y="69"/>
                  </a:lnTo>
                  <a:lnTo>
                    <a:pt x="430" y="71"/>
                  </a:lnTo>
                  <a:lnTo>
                    <a:pt x="430" y="73"/>
                  </a:lnTo>
                  <a:lnTo>
                    <a:pt x="428" y="75"/>
                  </a:lnTo>
                  <a:lnTo>
                    <a:pt x="428" y="77"/>
                  </a:lnTo>
                  <a:lnTo>
                    <a:pt x="428" y="79"/>
                  </a:lnTo>
                  <a:lnTo>
                    <a:pt x="428" y="85"/>
                  </a:lnTo>
                  <a:lnTo>
                    <a:pt x="428" y="87"/>
                  </a:lnTo>
                  <a:lnTo>
                    <a:pt x="426" y="96"/>
                  </a:lnTo>
                  <a:lnTo>
                    <a:pt x="425" y="98"/>
                  </a:lnTo>
                  <a:lnTo>
                    <a:pt x="425" y="104"/>
                  </a:lnTo>
                  <a:lnTo>
                    <a:pt x="425" y="106"/>
                  </a:lnTo>
                  <a:lnTo>
                    <a:pt x="423" y="112"/>
                  </a:lnTo>
                  <a:lnTo>
                    <a:pt x="423" y="113"/>
                  </a:lnTo>
                  <a:lnTo>
                    <a:pt x="423" y="115"/>
                  </a:lnTo>
                  <a:lnTo>
                    <a:pt x="423" y="117"/>
                  </a:lnTo>
                  <a:lnTo>
                    <a:pt x="423" y="119"/>
                  </a:lnTo>
                  <a:lnTo>
                    <a:pt x="423" y="121"/>
                  </a:lnTo>
                  <a:lnTo>
                    <a:pt x="421" y="123"/>
                  </a:lnTo>
                  <a:lnTo>
                    <a:pt x="421" y="125"/>
                  </a:lnTo>
                  <a:lnTo>
                    <a:pt x="421" y="129"/>
                  </a:lnTo>
                  <a:lnTo>
                    <a:pt x="421" y="131"/>
                  </a:lnTo>
                  <a:lnTo>
                    <a:pt x="421" y="133"/>
                  </a:lnTo>
                  <a:lnTo>
                    <a:pt x="419" y="135"/>
                  </a:lnTo>
                  <a:lnTo>
                    <a:pt x="419" y="138"/>
                  </a:lnTo>
                  <a:lnTo>
                    <a:pt x="419" y="140"/>
                  </a:lnTo>
                  <a:lnTo>
                    <a:pt x="419" y="142"/>
                  </a:lnTo>
                  <a:lnTo>
                    <a:pt x="419" y="144"/>
                  </a:lnTo>
                  <a:lnTo>
                    <a:pt x="419" y="146"/>
                  </a:lnTo>
                  <a:lnTo>
                    <a:pt x="417" y="154"/>
                  </a:lnTo>
                  <a:lnTo>
                    <a:pt x="417" y="156"/>
                  </a:lnTo>
                  <a:lnTo>
                    <a:pt x="415" y="160"/>
                  </a:lnTo>
                  <a:lnTo>
                    <a:pt x="415" y="167"/>
                  </a:lnTo>
                  <a:lnTo>
                    <a:pt x="415" y="169"/>
                  </a:lnTo>
                  <a:lnTo>
                    <a:pt x="413" y="169"/>
                  </a:lnTo>
                  <a:lnTo>
                    <a:pt x="413" y="171"/>
                  </a:lnTo>
                  <a:lnTo>
                    <a:pt x="413" y="173"/>
                  </a:lnTo>
                  <a:lnTo>
                    <a:pt x="413" y="175"/>
                  </a:lnTo>
                  <a:lnTo>
                    <a:pt x="413" y="177"/>
                  </a:lnTo>
                  <a:lnTo>
                    <a:pt x="413" y="181"/>
                  </a:lnTo>
                  <a:lnTo>
                    <a:pt x="411" y="183"/>
                  </a:lnTo>
                  <a:lnTo>
                    <a:pt x="411" y="190"/>
                  </a:lnTo>
                  <a:lnTo>
                    <a:pt x="411" y="192"/>
                  </a:lnTo>
                  <a:lnTo>
                    <a:pt x="411" y="194"/>
                  </a:lnTo>
                  <a:lnTo>
                    <a:pt x="409" y="194"/>
                  </a:lnTo>
                  <a:lnTo>
                    <a:pt x="409" y="196"/>
                  </a:lnTo>
                  <a:lnTo>
                    <a:pt x="409" y="204"/>
                  </a:lnTo>
                  <a:lnTo>
                    <a:pt x="409" y="206"/>
                  </a:lnTo>
                  <a:lnTo>
                    <a:pt x="407" y="209"/>
                  </a:lnTo>
                  <a:lnTo>
                    <a:pt x="407" y="211"/>
                  </a:lnTo>
                  <a:lnTo>
                    <a:pt x="407" y="215"/>
                  </a:lnTo>
                  <a:lnTo>
                    <a:pt x="405" y="217"/>
                  </a:lnTo>
                  <a:lnTo>
                    <a:pt x="405" y="219"/>
                  </a:lnTo>
                  <a:lnTo>
                    <a:pt x="405" y="221"/>
                  </a:lnTo>
                  <a:lnTo>
                    <a:pt x="405" y="223"/>
                  </a:lnTo>
                  <a:lnTo>
                    <a:pt x="405" y="225"/>
                  </a:lnTo>
                  <a:lnTo>
                    <a:pt x="403" y="231"/>
                  </a:lnTo>
                  <a:lnTo>
                    <a:pt x="403" y="233"/>
                  </a:lnTo>
                  <a:lnTo>
                    <a:pt x="403" y="234"/>
                  </a:lnTo>
                  <a:lnTo>
                    <a:pt x="403" y="236"/>
                  </a:lnTo>
                  <a:lnTo>
                    <a:pt x="402" y="242"/>
                  </a:lnTo>
                  <a:lnTo>
                    <a:pt x="402" y="244"/>
                  </a:lnTo>
                  <a:lnTo>
                    <a:pt x="402" y="250"/>
                  </a:lnTo>
                  <a:lnTo>
                    <a:pt x="402" y="252"/>
                  </a:lnTo>
                  <a:lnTo>
                    <a:pt x="400" y="261"/>
                  </a:lnTo>
                  <a:lnTo>
                    <a:pt x="400" y="263"/>
                  </a:lnTo>
                  <a:lnTo>
                    <a:pt x="400" y="265"/>
                  </a:lnTo>
                  <a:lnTo>
                    <a:pt x="398" y="267"/>
                  </a:lnTo>
                  <a:lnTo>
                    <a:pt x="398" y="269"/>
                  </a:lnTo>
                  <a:lnTo>
                    <a:pt x="398" y="275"/>
                  </a:lnTo>
                  <a:lnTo>
                    <a:pt x="398" y="277"/>
                  </a:lnTo>
                  <a:lnTo>
                    <a:pt x="396" y="281"/>
                  </a:lnTo>
                  <a:lnTo>
                    <a:pt x="396" y="282"/>
                  </a:lnTo>
                  <a:lnTo>
                    <a:pt x="394" y="290"/>
                  </a:lnTo>
                  <a:lnTo>
                    <a:pt x="394" y="296"/>
                  </a:lnTo>
                  <a:lnTo>
                    <a:pt x="394" y="300"/>
                  </a:lnTo>
                  <a:lnTo>
                    <a:pt x="392" y="304"/>
                  </a:lnTo>
                  <a:lnTo>
                    <a:pt x="392" y="307"/>
                  </a:lnTo>
                  <a:lnTo>
                    <a:pt x="394" y="307"/>
                  </a:lnTo>
                  <a:lnTo>
                    <a:pt x="392" y="313"/>
                  </a:lnTo>
                  <a:lnTo>
                    <a:pt x="392" y="317"/>
                  </a:lnTo>
                  <a:lnTo>
                    <a:pt x="392" y="319"/>
                  </a:lnTo>
                  <a:lnTo>
                    <a:pt x="392" y="321"/>
                  </a:lnTo>
                  <a:lnTo>
                    <a:pt x="390" y="327"/>
                  </a:lnTo>
                  <a:lnTo>
                    <a:pt x="390" y="330"/>
                  </a:lnTo>
                  <a:lnTo>
                    <a:pt x="392" y="330"/>
                  </a:lnTo>
                  <a:lnTo>
                    <a:pt x="390" y="332"/>
                  </a:lnTo>
                  <a:lnTo>
                    <a:pt x="390" y="336"/>
                  </a:lnTo>
                  <a:lnTo>
                    <a:pt x="390" y="338"/>
                  </a:lnTo>
                  <a:lnTo>
                    <a:pt x="390" y="340"/>
                  </a:lnTo>
                  <a:lnTo>
                    <a:pt x="390" y="342"/>
                  </a:lnTo>
                  <a:lnTo>
                    <a:pt x="390" y="344"/>
                  </a:lnTo>
                  <a:lnTo>
                    <a:pt x="388" y="344"/>
                  </a:lnTo>
                  <a:lnTo>
                    <a:pt x="388" y="346"/>
                  </a:lnTo>
                  <a:lnTo>
                    <a:pt x="388" y="348"/>
                  </a:lnTo>
                  <a:lnTo>
                    <a:pt x="388" y="352"/>
                  </a:lnTo>
                  <a:lnTo>
                    <a:pt x="390" y="352"/>
                  </a:lnTo>
                  <a:lnTo>
                    <a:pt x="388" y="352"/>
                  </a:lnTo>
                  <a:lnTo>
                    <a:pt x="388" y="357"/>
                  </a:lnTo>
                  <a:lnTo>
                    <a:pt x="388" y="359"/>
                  </a:lnTo>
                  <a:lnTo>
                    <a:pt x="388" y="361"/>
                  </a:lnTo>
                  <a:lnTo>
                    <a:pt x="388" y="363"/>
                  </a:lnTo>
                  <a:lnTo>
                    <a:pt x="386" y="363"/>
                  </a:lnTo>
                  <a:lnTo>
                    <a:pt x="386" y="365"/>
                  </a:lnTo>
                  <a:lnTo>
                    <a:pt x="386" y="369"/>
                  </a:lnTo>
                  <a:lnTo>
                    <a:pt x="386" y="371"/>
                  </a:lnTo>
                  <a:lnTo>
                    <a:pt x="386" y="373"/>
                  </a:lnTo>
                  <a:lnTo>
                    <a:pt x="386" y="375"/>
                  </a:lnTo>
                  <a:lnTo>
                    <a:pt x="386" y="377"/>
                  </a:lnTo>
                  <a:lnTo>
                    <a:pt x="386" y="378"/>
                  </a:lnTo>
                  <a:lnTo>
                    <a:pt x="386" y="380"/>
                  </a:lnTo>
                  <a:lnTo>
                    <a:pt x="386" y="382"/>
                  </a:lnTo>
                  <a:lnTo>
                    <a:pt x="386" y="384"/>
                  </a:lnTo>
                  <a:lnTo>
                    <a:pt x="384" y="386"/>
                  </a:lnTo>
                  <a:lnTo>
                    <a:pt x="384" y="388"/>
                  </a:lnTo>
                  <a:lnTo>
                    <a:pt x="384" y="390"/>
                  </a:lnTo>
                  <a:lnTo>
                    <a:pt x="384" y="394"/>
                  </a:lnTo>
                  <a:lnTo>
                    <a:pt x="384" y="396"/>
                  </a:lnTo>
                  <a:lnTo>
                    <a:pt x="384" y="401"/>
                  </a:lnTo>
                  <a:lnTo>
                    <a:pt x="384" y="403"/>
                  </a:lnTo>
                  <a:lnTo>
                    <a:pt x="382" y="405"/>
                  </a:lnTo>
                  <a:lnTo>
                    <a:pt x="382" y="407"/>
                  </a:lnTo>
                  <a:lnTo>
                    <a:pt x="382" y="411"/>
                  </a:lnTo>
                  <a:lnTo>
                    <a:pt x="382" y="413"/>
                  </a:lnTo>
                  <a:lnTo>
                    <a:pt x="382" y="417"/>
                  </a:lnTo>
                  <a:lnTo>
                    <a:pt x="382" y="421"/>
                  </a:lnTo>
                  <a:lnTo>
                    <a:pt x="382" y="423"/>
                  </a:lnTo>
                  <a:lnTo>
                    <a:pt x="380" y="426"/>
                  </a:lnTo>
                  <a:lnTo>
                    <a:pt x="380" y="428"/>
                  </a:lnTo>
                  <a:lnTo>
                    <a:pt x="380" y="430"/>
                  </a:lnTo>
                  <a:lnTo>
                    <a:pt x="380" y="432"/>
                  </a:lnTo>
                  <a:lnTo>
                    <a:pt x="380" y="434"/>
                  </a:lnTo>
                  <a:lnTo>
                    <a:pt x="380" y="436"/>
                  </a:lnTo>
                  <a:lnTo>
                    <a:pt x="380" y="438"/>
                  </a:lnTo>
                  <a:lnTo>
                    <a:pt x="380" y="442"/>
                  </a:lnTo>
                  <a:lnTo>
                    <a:pt x="380" y="444"/>
                  </a:lnTo>
                  <a:lnTo>
                    <a:pt x="380" y="446"/>
                  </a:lnTo>
                  <a:lnTo>
                    <a:pt x="378" y="449"/>
                  </a:lnTo>
                  <a:lnTo>
                    <a:pt x="378" y="451"/>
                  </a:lnTo>
                  <a:lnTo>
                    <a:pt x="378" y="455"/>
                  </a:lnTo>
                  <a:lnTo>
                    <a:pt x="378" y="457"/>
                  </a:lnTo>
                  <a:lnTo>
                    <a:pt x="377" y="459"/>
                  </a:lnTo>
                  <a:lnTo>
                    <a:pt x="378" y="459"/>
                  </a:lnTo>
                  <a:lnTo>
                    <a:pt x="378" y="467"/>
                  </a:lnTo>
                  <a:lnTo>
                    <a:pt x="377" y="469"/>
                  </a:lnTo>
                  <a:lnTo>
                    <a:pt x="377" y="471"/>
                  </a:lnTo>
                  <a:lnTo>
                    <a:pt x="375" y="482"/>
                  </a:lnTo>
                  <a:lnTo>
                    <a:pt x="377" y="482"/>
                  </a:lnTo>
                  <a:lnTo>
                    <a:pt x="377" y="486"/>
                  </a:lnTo>
                  <a:lnTo>
                    <a:pt x="375" y="488"/>
                  </a:lnTo>
                  <a:lnTo>
                    <a:pt x="375" y="490"/>
                  </a:lnTo>
                  <a:lnTo>
                    <a:pt x="375" y="492"/>
                  </a:lnTo>
                  <a:lnTo>
                    <a:pt x="375" y="494"/>
                  </a:lnTo>
                  <a:lnTo>
                    <a:pt x="375" y="496"/>
                  </a:lnTo>
                  <a:lnTo>
                    <a:pt x="375" y="497"/>
                  </a:lnTo>
                  <a:lnTo>
                    <a:pt x="375" y="499"/>
                  </a:lnTo>
                  <a:lnTo>
                    <a:pt x="373" y="499"/>
                  </a:lnTo>
                  <a:lnTo>
                    <a:pt x="373" y="501"/>
                  </a:lnTo>
                  <a:lnTo>
                    <a:pt x="373" y="503"/>
                  </a:lnTo>
                  <a:lnTo>
                    <a:pt x="375" y="503"/>
                  </a:lnTo>
                  <a:lnTo>
                    <a:pt x="375" y="505"/>
                  </a:lnTo>
                  <a:lnTo>
                    <a:pt x="375" y="507"/>
                  </a:lnTo>
                  <a:lnTo>
                    <a:pt x="373" y="507"/>
                  </a:lnTo>
                  <a:lnTo>
                    <a:pt x="373" y="509"/>
                  </a:lnTo>
                  <a:lnTo>
                    <a:pt x="373" y="511"/>
                  </a:lnTo>
                  <a:lnTo>
                    <a:pt x="373" y="513"/>
                  </a:lnTo>
                  <a:lnTo>
                    <a:pt x="373" y="515"/>
                  </a:lnTo>
                  <a:lnTo>
                    <a:pt x="373" y="517"/>
                  </a:lnTo>
                  <a:lnTo>
                    <a:pt x="373" y="519"/>
                  </a:lnTo>
                  <a:lnTo>
                    <a:pt x="371" y="521"/>
                  </a:lnTo>
                  <a:lnTo>
                    <a:pt x="371" y="522"/>
                  </a:lnTo>
                  <a:lnTo>
                    <a:pt x="371" y="524"/>
                  </a:lnTo>
                  <a:lnTo>
                    <a:pt x="373" y="524"/>
                  </a:lnTo>
                  <a:lnTo>
                    <a:pt x="371" y="528"/>
                  </a:lnTo>
                  <a:lnTo>
                    <a:pt x="371" y="530"/>
                  </a:lnTo>
                  <a:lnTo>
                    <a:pt x="371" y="532"/>
                  </a:lnTo>
                  <a:lnTo>
                    <a:pt x="371" y="534"/>
                  </a:lnTo>
                  <a:lnTo>
                    <a:pt x="371" y="536"/>
                  </a:lnTo>
                  <a:lnTo>
                    <a:pt x="371" y="538"/>
                  </a:lnTo>
                  <a:lnTo>
                    <a:pt x="371" y="540"/>
                  </a:lnTo>
                  <a:lnTo>
                    <a:pt x="369" y="540"/>
                  </a:lnTo>
                  <a:lnTo>
                    <a:pt x="369" y="542"/>
                  </a:lnTo>
                  <a:lnTo>
                    <a:pt x="369" y="544"/>
                  </a:lnTo>
                  <a:lnTo>
                    <a:pt x="369" y="545"/>
                  </a:lnTo>
                  <a:lnTo>
                    <a:pt x="371" y="545"/>
                  </a:lnTo>
                  <a:lnTo>
                    <a:pt x="371" y="547"/>
                  </a:lnTo>
                  <a:lnTo>
                    <a:pt x="369" y="547"/>
                  </a:lnTo>
                  <a:lnTo>
                    <a:pt x="369" y="549"/>
                  </a:lnTo>
                  <a:lnTo>
                    <a:pt x="369" y="551"/>
                  </a:lnTo>
                  <a:lnTo>
                    <a:pt x="369" y="553"/>
                  </a:lnTo>
                  <a:lnTo>
                    <a:pt x="369" y="555"/>
                  </a:lnTo>
                  <a:lnTo>
                    <a:pt x="369" y="557"/>
                  </a:lnTo>
                  <a:lnTo>
                    <a:pt x="369" y="559"/>
                  </a:lnTo>
                  <a:lnTo>
                    <a:pt x="367" y="561"/>
                  </a:lnTo>
                  <a:lnTo>
                    <a:pt x="367" y="563"/>
                  </a:lnTo>
                  <a:lnTo>
                    <a:pt x="367" y="565"/>
                  </a:lnTo>
                  <a:lnTo>
                    <a:pt x="367" y="567"/>
                  </a:lnTo>
                  <a:lnTo>
                    <a:pt x="367" y="568"/>
                  </a:lnTo>
                  <a:lnTo>
                    <a:pt x="367" y="570"/>
                  </a:lnTo>
                  <a:lnTo>
                    <a:pt x="367" y="572"/>
                  </a:lnTo>
                  <a:lnTo>
                    <a:pt x="367" y="574"/>
                  </a:lnTo>
                  <a:lnTo>
                    <a:pt x="365" y="574"/>
                  </a:lnTo>
                  <a:lnTo>
                    <a:pt x="365" y="576"/>
                  </a:lnTo>
                  <a:lnTo>
                    <a:pt x="365" y="578"/>
                  </a:lnTo>
                  <a:lnTo>
                    <a:pt x="365" y="580"/>
                  </a:lnTo>
                  <a:lnTo>
                    <a:pt x="365" y="582"/>
                  </a:lnTo>
                  <a:lnTo>
                    <a:pt x="365" y="584"/>
                  </a:lnTo>
                  <a:lnTo>
                    <a:pt x="365" y="586"/>
                  </a:lnTo>
                  <a:lnTo>
                    <a:pt x="363" y="586"/>
                  </a:lnTo>
                  <a:lnTo>
                    <a:pt x="363" y="588"/>
                  </a:lnTo>
                  <a:lnTo>
                    <a:pt x="365" y="588"/>
                  </a:lnTo>
                  <a:lnTo>
                    <a:pt x="365" y="590"/>
                  </a:lnTo>
                  <a:lnTo>
                    <a:pt x="365" y="592"/>
                  </a:lnTo>
                  <a:lnTo>
                    <a:pt x="365" y="593"/>
                  </a:lnTo>
                  <a:lnTo>
                    <a:pt x="365" y="595"/>
                  </a:lnTo>
                  <a:lnTo>
                    <a:pt x="363" y="595"/>
                  </a:lnTo>
                  <a:lnTo>
                    <a:pt x="363" y="597"/>
                  </a:lnTo>
                  <a:lnTo>
                    <a:pt x="363" y="599"/>
                  </a:lnTo>
                  <a:lnTo>
                    <a:pt x="363" y="601"/>
                  </a:lnTo>
                  <a:lnTo>
                    <a:pt x="363" y="603"/>
                  </a:lnTo>
                  <a:lnTo>
                    <a:pt x="363" y="605"/>
                  </a:lnTo>
                  <a:lnTo>
                    <a:pt x="363" y="607"/>
                  </a:lnTo>
                  <a:lnTo>
                    <a:pt x="361" y="607"/>
                  </a:lnTo>
                  <a:lnTo>
                    <a:pt x="361" y="609"/>
                  </a:lnTo>
                  <a:lnTo>
                    <a:pt x="363" y="611"/>
                  </a:lnTo>
                  <a:lnTo>
                    <a:pt x="363" y="613"/>
                  </a:lnTo>
                  <a:lnTo>
                    <a:pt x="361" y="615"/>
                  </a:lnTo>
                  <a:lnTo>
                    <a:pt x="361" y="616"/>
                  </a:lnTo>
                  <a:lnTo>
                    <a:pt x="361" y="618"/>
                  </a:lnTo>
                  <a:lnTo>
                    <a:pt x="361" y="620"/>
                  </a:lnTo>
                  <a:lnTo>
                    <a:pt x="361" y="622"/>
                  </a:lnTo>
                  <a:lnTo>
                    <a:pt x="361" y="624"/>
                  </a:lnTo>
                  <a:lnTo>
                    <a:pt x="361" y="626"/>
                  </a:lnTo>
                  <a:lnTo>
                    <a:pt x="359" y="630"/>
                  </a:lnTo>
                  <a:lnTo>
                    <a:pt x="359" y="632"/>
                  </a:lnTo>
                  <a:lnTo>
                    <a:pt x="361" y="632"/>
                  </a:lnTo>
                  <a:lnTo>
                    <a:pt x="361" y="636"/>
                  </a:lnTo>
                  <a:lnTo>
                    <a:pt x="359" y="638"/>
                  </a:lnTo>
                  <a:lnTo>
                    <a:pt x="359" y="640"/>
                  </a:lnTo>
                  <a:lnTo>
                    <a:pt x="359" y="641"/>
                  </a:lnTo>
                  <a:lnTo>
                    <a:pt x="359" y="643"/>
                  </a:lnTo>
                  <a:lnTo>
                    <a:pt x="359" y="647"/>
                  </a:lnTo>
                  <a:lnTo>
                    <a:pt x="359" y="649"/>
                  </a:lnTo>
                  <a:lnTo>
                    <a:pt x="357" y="649"/>
                  </a:lnTo>
                  <a:lnTo>
                    <a:pt x="357" y="651"/>
                  </a:lnTo>
                  <a:lnTo>
                    <a:pt x="357" y="653"/>
                  </a:lnTo>
                  <a:lnTo>
                    <a:pt x="359" y="655"/>
                  </a:lnTo>
                  <a:lnTo>
                    <a:pt x="359" y="657"/>
                  </a:lnTo>
                  <a:lnTo>
                    <a:pt x="357" y="657"/>
                  </a:lnTo>
                  <a:lnTo>
                    <a:pt x="357" y="659"/>
                  </a:lnTo>
                  <a:lnTo>
                    <a:pt x="357" y="661"/>
                  </a:lnTo>
                  <a:lnTo>
                    <a:pt x="357" y="663"/>
                  </a:lnTo>
                  <a:lnTo>
                    <a:pt x="357" y="664"/>
                  </a:lnTo>
                  <a:lnTo>
                    <a:pt x="357" y="666"/>
                  </a:lnTo>
                  <a:lnTo>
                    <a:pt x="357" y="668"/>
                  </a:lnTo>
                  <a:lnTo>
                    <a:pt x="357" y="670"/>
                  </a:lnTo>
                  <a:lnTo>
                    <a:pt x="355" y="670"/>
                  </a:lnTo>
                  <a:lnTo>
                    <a:pt x="355" y="672"/>
                  </a:lnTo>
                  <a:lnTo>
                    <a:pt x="355" y="674"/>
                  </a:lnTo>
                  <a:lnTo>
                    <a:pt x="355" y="676"/>
                  </a:lnTo>
                  <a:lnTo>
                    <a:pt x="357" y="676"/>
                  </a:lnTo>
                  <a:lnTo>
                    <a:pt x="357" y="678"/>
                  </a:lnTo>
                  <a:lnTo>
                    <a:pt x="355" y="678"/>
                  </a:lnTo>
                  <a:lnTo>
                    <a:pt x="355" y="680"/>
                  </a:lnTo>
                  <a:lnTo>
                    <a:pt x="355" y="682"/>
                  </a:lnTo>
                  <a:lnTo>
                    <a:pt x="355" y="684"/>
                  </a:lnTo>
                  <a:lnTo>
                    <a:pt x="355" y="686"/>
                  </a:lnTo>
                  <a:lnTo>
                    <a:pt x="355" y="688"/>
                  </a:lnTo>
                  <a:lnTo>
                    <a:pt x="355" y="689"/>
                  </a:lnTo>
                  <a:lnTo>
                    <a:pt x="354" y="691"/>
                  </a:lnTo>
                  <a:lnTo>
                    <a:pt x="354" y="695"/>
                  </a:lnTo>
                  <a:lnTo>
                    <a:pt x="354" y="697"/>
                  </a:lnTo>
                  <a:lnTo>
                    <a:pt x="354" y="699"/>
                  </a:lnTo>
                  <a:lnTo>
                    <a:pt x="354" y="701"/>
                  </a:lnTo>
                  <a:lnTo>
                    <a:pt x="354" y="703"/>
                  </a:lnTo>
                  <a:lnTo>
                    <a:pt x="354" y="705"/>
                  </a:lnTo>
                  <a:lnTo>
                    <a:pt x="354" y="707"/>
                  </a:lnTo>
                  <a:lnTo>
                    <a:pt x="354" y="709"/>
                  </a:lnTo>
                  <a:lnTo>
                    <a:pt x="352" y="711"/>
                  </a:lnTo>
                  <a:lnTo>
                    <a:pt x="352" y="712"/>
                  </a:lnTo>
                  <a:lnTo>
                    <a:pt x="352" y="714"/>
                  </a:lnTo>
                  <a:lnTo>
                    <a:pt x="352" y="716"/>
                  </a:lnTo>
                  <a:lnTo>
                    <a:pt x="352" y="720"/>
                  </a:lnTo>
                  <a:lnTo>
                    <a:pt x="352" y="722"/>
                  </a:lnTo>
                  <a:lnTo>
                    <a:pt x="352" y="724"/>
                  </a:lnTo>
                  <a:lnTo>
                    <a:pt x="352" y="726"/>
                  </a:lnTo>
                  <a:lnTo>
                    <a:pt x="352" y="728"/>
                  </a:lnTo>
                  <a:lnTo>
                    <a:pt x="352" y="730"/>
                  </a:lnTo>
                  <a:lnTo>
                    <a:pt x="352" y="732"/>
                  </a:lnTo>
                  <a:lnTo>
                    <a:pt x="350" y="732"/>
                  </a:lnTo>
                  <a:lnTo>
                    <a:pt x="348" y="732"/>
                  </a:lnTo>
                  <a:lnTo>
                    <a:pt x="346" y="732"/>
                  </a:lnTo>
                  <a:lnTo>
                    <a:pt x="344" y="732"/>
                  </a:lnTo>
                  <a:lnTo>
                    <a:pt x="342" y="730"/>
                  </a:lnTo>
                  <a:lnTo>
                    <a:pt x="340" y="730"/>
                  </a:lnTo>
                  <a:lnTo>
                    <a:pt x="338" y="730"/>
                  </a:lnTo>
                  <a:lnTo>
                    <a:pt x="336" y="730"/>
                  </a:lnTo>
                  <a:lnTo>
                    <a:pt x="327" y="728"/>
                  </a:lnTo>
                  <a:lnTo>
                    <a:pt x="325" y="728"/>
                  </a:lnTo>
                  <a:lnTo>
                    <a:pt x="323" y="728"/>
                  </a:lnTo>
                  <a:lnTo>
                    <a:pt x="321" y="728"/>
                  </a:lnTo>
                  <a:lnTo>
                    <a:pt x="319" y="728"/>
                  </a:lnTo>
                  <a:lnTo>
                    <a:pt x="319" y="726"/>
                  </a:lnTo>
                  <a:lnTo>
                    <a:pt x="317" y="726"/>
                  </a:lnTo>
                  <a:lnTo>
                    <a:pt x="315" y="726"/>
                  </a:lnTo>
                  <a:lnTo>
                    <a:pt x="313" y="726"/>
                  </a:lnTo>
                  <a:lnTo>
                    <a:pt x="311" y="726"/>
                  </a:lnTo>
                  <a:lnTo>
                    <a:pt x="309" y="726"/>
                  </a:lnTo>
                  <a:lnTo>
                    <a:pt x="307" y="724"/>
                  </a:lnTo>
                  <a:lnTo>
                    <a:pt x="305" y="724"/>
                  </a:lnTo>
                  <a:lnTo>
                    <a:pt x="304" y="724"/>
                  </a:lnTo>
                  <a:lnTo>
                    <a:pt x="302" y="724"/>
                  </a:lnTo>
                  <a:lnTo>
                    <a:pt x="300" y="724"/>
                  </a:lnTo>
                  <a:lnTo>
                    <a:pt x="298" y="724"/>
                  </a:lnTo>
                  <a:lnTo>
                    <a:pt x="296" y="724"/>
                  </a:lnTo>
                  <a:lnTo>
                    <a:pt x="296" y="722"/>
                  </a:lnTo>
                  <a:lnTo>
                    <a:pt x="294" y="722"/>
                  </a:lnTo>
                  <a:lnTo>
                    <a:pt x="292" y="722"/>
                  </a:lnTo>
                  <a:lnTo>
                    <a:pt x="290" y="722"/>
                  </a:lnTo>
                  <a:lnTo>
                    <a:pt x="288" y="722"/>
                  </a:lnTo>
                  <a:lnTo>
                    <a:pt x="286" y="722"/>
                  </a:lnTo>
                  <a:lnTo>
                    <a:pt x="284" y="720"/>
                  </a:lnTo>
                  <a:lnTo>
                    <a:pt x="282" y="720"/>
                  </a:lnTo>
                  <a:lnTo>
                    <a:pt x="281" y="720"/>
                  </a:lnTo>
                  <a:lnTo>
                    <a:pt x="279" y="720"/>
                  </a:lnTo>
                  <a:lnTo>
                    <a:pt x="277" y="720"/>
                  </a:lnTo>
                  <a:lnTo>
                    <a:pt x="275" y="720"/>
                  </a:lnTo>
                  <a:lnTo>
                    <a:pt x="273" y="718"/>
                  </a:lnTo>
                  <a:lnTo>
                    <a:pt x="271" y="718"/>
                  </a:lnTo>
                  <a:lnTo>
                    <a:pt x="269" y="718"/>
                  </a:lnTo>
                  <a:lnTo>
                    <a:pt x="267" y="718"/>
                  </a:lnTo>
                  <a:lnTo>
                    <a:pt x="265" y="718"/>
                  </a:lnTo>
                  <a:lnTo>
                    <a:pt x="263" y="718"/>
                  </a:lnTo>
                  <a:lnTo>
                    <a:pt x="263" y="716"/>
                  </a:lnTo>
                  <a:lnTo>
                    <a:pt x="261" y="716"/>
                  </a:lnTo>
                  <a:lnTo>
                    <a:pt x="259" y="716"/>
                  </a:lnTo>
                  <a:lnTo>
                    <a:pt x="257" y="716"/>
                  </a:lnTo>
                  <a:lnTo>
                    <a:pt x="256" y="716"/>
                  </a:lnTo>
                  <a:lnTo>
                    <a:pt x="254" y="714"/>
                  </a:lnTo>
                  <a:lnTo>
                    <a:pt x="252" y="714"/>
                  </a:lnTo>
                  <a:lnTo>
                    <a:pt x="250" y="714"/>
                  </a:lnTo>
                  <a:lnTo>
                    <a:pt x="248" y="714"/>
                  </a:lnTo>
                  <a:lnTo>
                    <a:pt x="242" y="712"/>
                  </a:lnTo>
                  <a:lnTo>
                    <a:pt x="234" y="712"/>
                  </a:lnTo>
                  <a:lnTo>
                    <a:pt x="231" y="711"/>
                  </a:lnTo>
                  <a:lnTo>
                    <a:pt x="229" y="711"/>
                  </a:lnTo>
                  <a:lnTo>
                    <a:pt x="227" y="711"/>
                  </a:lnTo>
                  <a:lnTo>
                    <a:pt x="225" y="711"/>
                  </a:lnTo>
                  <a:lnTo>
                    <a:pt x="223" y="709"/>
                  </a:lnTo>
                  <a:lnTo>
                    <a:pt x="221" y="709"/>
                  </a:lnTo>
                  <a:lnTo>
                    <a:pt x="219" y="709"/>
                  </a:lnTo>
                  <a:lnTo>
                    <a:pt x="217" y="709"/>
                  </a:lnTo>
                  <a:lnTo>
                    <a:pt x="215" y="709"/>
                  </a:lnTo>
                  <a:lnTo>
                    <a:pt x="209" y="707"/>
                  </a:lnTo>
                  <a:lnTo>
                    <a:pt x="208" y="707"/>
                  </a:lnTo>
                  <a:lnTo>
                    <a:pt x="206" y="707"/>
                  </a:lnTo>
                  <a:lnTo>
                    <a:pt x="206" y="705"/>
                  </a:lnTo>
                  <a:lnTo>
                    <a:pt x="204" y="705"/>
                  </a:lnTo>
                  <a:lnTo>
                    <a:pt x="202" y="705"/>
                  </a:lnTo>
                  <a:lnTo>
                    <a:pt x="200" y="705"/>
                  </a:lnTo>
                  <a:lnTo>
                    <a:pt x="198" y="705"/>
                  </a:lnTo>
                  <a:lnTo>
                    <a:pt x="196" y="703"/>
                  </a:lnTo>
                  <a:lnTo>
                    <a:pt x="194" y="703"/>
                  </a:lnTo>
                  <a:lnTo>
                    <a:pt x="192" y="703"/>
                  </a:lnTo>
                  <a:lnTo>
                    <a:pt x="188" y="703"/>
                  </a:lnTo>
                  <a:lnTo>
                    <a:pt x="186" y="701"/>
                  </a:lnTo>
                  <a:lnTo>
                    <a:pt x="185" y="701"/>
                  </a:lnTo>
                  <a:lnTo>
                    <a:pt x="183" y="701"/>
                  </a:lnTo>
                  <a:lnTo>
                    <a:pt x="181" y="701"/>
                  </a:lnTo>
                  <a:lnTo>
                    <a:pt x="177" y="699"/>
                  </a:lnTo>
                  <a:lnTo>
                    <a:pt x="173" y="699"/>
                  </a:lnTo>
                  <a:lnTo>
                    <a:pt x="171" y="699"/>
                  </a:lnTo>
                  <a:lnTo>
                    <a:pt x="167" y="697"/>
                  </a:lnTo>
                  <a:lnTo>
                    <a:pt x="161" y="697"/>
                  </a:lnTo>
                  <a:lnTo>
                    <a:pt x="160" y="695"/>
                  </a:lnTo>
                  <a:lnTo>
                    <a:pt x="158" y="695"/>
                  </a:lnTo>
                  <a:lnTo>
                    <a:pt x="156" y="695"/>
                  </a:lnTo>
                  <a:lnTo>
                    <a:pt x="152" y="693"/>
                  </a:lnTo>
                  <a:lnTo>
                    <a:pt x="150" y="693"/>
                  </a:lnTo>
                  <a:lnTo>
                    <a:pt x="146" y="693"/>
                  </a:lnTo>
                  <a:lnTo>
                    <a:pt x="140" y="691"/>
                  </a:lnTo>
                  <a:lnTo>
                    <a:pt x="133" y="689"/>
                  </a:lnTo>
                  <a:lnTo>
                    <a:pt x="131" y="689"/>
                  </a:lnTo>
                  <a:lnTo>
                    <a:pt x="129" y="689"/>
                  </a:lnTo>
                  <a:lnTo>
                    <a:pt x="127" y="688"/>
                  </a:lnTo>
                  <a:lnTo>
                    <a:pt x="123" y="688"/>
                  </a:lnTo>
                  <a:lnTo>
                    <a:pt x="121" y="688"/>
                  </a:lnTo>
                  <a:lnTo>
                    <a:pt x="119" y="686"/>
                  </a:lnTo>
                  <a:lnTo>
                    <a:pt x="117" y="686"/>
                  </a:lnTo>
                  <a:lnTo>
                    <a:pt x="113" y="686"/>
                  </a:lnTo>
                  <a:lnTo>
                    <a:pt x="112" y="684"/>
                  </a:lnTo>
                  <a:lnTo>
                    <a:pt x="110" y="684"/>
                  </a:lnTo>
                  <a:lnTo>
                    <a:pt x="108" y="684"/>
                  </a:lnTo>
                  <a:lnTo>
                    <a:pt x="106" y="684"/>
                  </a:lnTo>
                  <a:lnTo>
                    <a:pt x="104" y="682"/>
                  </a:lnTo>
                  <a:lnTo>
                    <a:pt x="102" y="682"/>
                  </a:lnTo>
                  <a:lnTo>
                    <a:pt x="100" y="682"/>
                  </a:lnTo>
                  <a:lnTo>
                    <a:pt x="98" y="682"/>
                  </a:lnTo>
                  <a:lnTo>
                    <a:pt x="96" y="680"/>
                  </a:lnTo>
                  <a:lnTo>
                    <a:pt x="94" y="680"/>
                  </a:lnTo>
                  <a:lnTo>
                    <a:pt x="90" y="680"/>
                  </a:lnTo>
                  <a:lnTo>
                    <a:pt x="88" y="678"/>
                  </a:lnTo>
                  <a:lnTo>
                    <a:pt x="87" y="678"/>
                  </a:lnTo>
                  <a:lnTo>
                    <a:pt x="85" y="678"/>
                  </a:lnTo>
                  <a:lnTo>
                    <a:pt x="83" y="678"/>
                  </a:lnTo>
                  <a:lnTo>
                    <a:pt x="83" y="676"/>
                  </a:lnTo>
                  <a:lnTo>
                    <a:pt x="81" y="676"/>
                  </a:lnTo>
                  <a:lnTo>
                    <a:pt x="79" y="676"/>
                  </a:lnTo>
                  <a:lnTo>
                    <a:pt x="77" y="676"/>
                  </a:lnTo>
                  <a:lnTo>
                    <a:pt x="75" y="676"/>
                  </a:lnTo>
                  <a:lnTo>
                    <a:pt x="75" y="674"/>
                  </a:lnTo>
                  <a:lnTo>
                    <a:pt x="73" y="674"/>
                  </a:lnTo>
                  <a:lnTo>
                    <a:pt x="71" y="674"/>
                  </a:lnTo>
                  <a:lnTo>
                    <a:pt x="65" y="672"/>
                  </a:lnTo>
                  <a:lnTo>
                    <a:pt x="64" y="672"/>
                  </a:lnTo>
                  <a:lnTo>
                    <a:pt x="62" y="672"/>
                  </a:lnTo>
                  <a:lnTo>
                    <a:pt x="58" y="670"/>
                  </a:lnTo>
                  <a:lnTo>
                    <a:pt x="52" y="668"/>
                  </a:lnTo>
                  <a:lnTo>
                    <a:pt x="50" y="668"/>
                  </a:lnTo>
                  <a:lnTo>
                    <a:pt x="48" y="668"/>
                  </a:lnTo>
                  <a:lnTo>
                    <a:pt x="46" y="668"/>
                  </a:lnTo>
                  <a:lnTo>
                    <a:pt x="42" y="666"/>
                  </a:lnTo>
                  <a:lnTo>
                    <a:pt x="40" y="666"/>
                  </a:lnTo>
                  <a:lnTo>
                    <a:pt x="33" y="664"/>
                  </a:lnTo>
                  <a:lnTo>
                    <a:pt x="33" y="663"/>
                  </a:lnTo>
                  <a:lnTo>
                    <a:pt x="31" y="663"/>
                  </a:lnTo>
                  <a:lnTo>
                    <a:pt x="29" y="663"/>
                  </a:lnTo>
                  <a:lnTo>
                    <a:pt x="27" y="663"/>
                  </a:lnTo>
                  <a:lnTo>
                    <a:pt x="25" y="663"/>
                  </a:lnTo>
                  <a:lnTo>
                    <a:pt x="23" y="661"/>
                  </a:lnTo>
                  <a:lnTo>
                    <a:pt x="21" y="661"/>
                  </a:lnTo>
                  <a:lnTo>
                    <a:pt x="19" y="661"/>
                  </a:lnTo>
                  <a:lnTo>
                    <a:pt x="17" y="659"/>
                  </a:lnTo>
                  <a:lnTo>
                    <a:pt x="16" y="659"/>
                  </a:lnTo>
                  <a:lnTo>
                    <a:pt x="12" y="659"/>
                  </a:lnTo>
                  <a:lnTo>
                    <a:pt x="12" y="657"/>
                  </a:lnTo>
                  <a:lnTo>
                    <a:pt x="10" y="657"/>
                  </a:lnTo>
                  <a:lnTo>
                    <a:pt x="2" y="655"/>
                  </a:lnTo>
                  <a:lnTo>
                    <a:pt x="0" y="655"/>
                  </a:lnTo>
                  <a:lnTo>
                    <a:pt x="2" y="653"/>
                  </a:lnTo>
                  <a:lnTo>
                    <a:pt x="2" y="651"/>
                  </a:lnTo>
                  <a:lnTo>
                    <a:pt x="2" y="647"/>
                  </a:lnTo>
                  <a:lnTo>
                    <a:pt x="4" y="643"/>
                  </a:lnTo>
                  <a:lnTo>
                    <a:pt x="4" y="641"/>
                  </a:lnTo>
                  <a:lnTo>
                    <a:pt x="4" y="640"/>
                  </a:lnTo>
                  <a:lnTo>
                    <a:pt x="6" y="640"/>
                  </a:lnTo>
                  <a:lnTo>
                    <a:pt x="6" y="636"/>
                  </a:lnTo>
                  <a:lnTo>
                    <a:pt x="6" y="634"/>
                  </a:lnTo>
                  <a:lnTo>
                    <a:pt x="8" y="632"/>
                  </a:lnTo>
                  <a:lnTo>
                    <a:pt x="8" y="630"/>
                  </a:lnTo>
                  <a:lnTo>
                    <a:pt x="10" y="624"/>
                  </a:lnTo>
                  <a:lnTo>
                    <a:pt x="10" y="622"/>
                  </a:lnTo>
                  <a:lnTo>
                    <a:pt x="10" y="620"/>
                  </a:lnTo>
                  <a:lnTo>
                    <a:pt x="12" y="620"/>
                  </a:lnTo>
                  <a:lnTo>
                    <a:pt x="12" y="618"/>
                  </a:lnTo>
                  <a:lnTo>
                    <a:pt x="12" y="616"/>
                  </a:lnTo>
                  <a:lnTo>
                    <a:pt x="12" y="615"/>
                  </a:lnTo>
                  <a:lnTo>
                    <a:pt x="14" y="613"/>
                  </a:lnTo>
                  <a:lnTo>
                    <a:pt x="14" y="611"/>
                  </a:lnTo>
                  <a:lnTo>
                    <a:pt x="14" y="609"/>
                  </a:lnTo>
                  <a:lnTo>
                    <a:pt x="14" y="607"/>
                  </a:lnTo>
                  <a:lnTo>
                    <a:pt x="16" y="607"/>
                  </a:lnTo>
                  <a:lnTo>
                    <a:pt x="16" y="605"/>
                  </a:lnTo>
                  <a:lnTo>
                    <a:pt x="16" y="601"/>
                  </a:lnTo>
                  <a:lnTo>
                    <a:pt x="17" y="599"/>
                  </a:lnTo>
                  <a:lnTo>
                    <a:pt x="17" y="597"/>
                  </a:lnTo>
                  <a:lnTo>
                    <a:pt x="17" y="593"/>
                  </a:lnTo>
                  <a:lnTo>
                    <a:pt x="19" y="592"/>
                  </a:lnTo>
                  <a:lnTo>
                    <a:pt x="19" y="590"/>
                  </a:lnTo>
                  <a:lnTo>
                    <a:pt x="19" y="588"/>
                  </a:lnTo>
                  <a:lnTo>
                    <a:pt x="21" y="588"/>
                  </a:lnTo>
                  <a:lnTo>
                    <a:pt x="21" y="586"/>
                  </a:lnTo>
                  <a:lnTo>
                    <a:pt x="21" y="584"/>
                  </a:lnTo>
                  <a:lnTo>
                    <a:pt x="21" y="580"/>
                  </a:lnTo>
                  <a:lnTo>
                    <a:pt x="23" y="580"/>
                  </a:lnTo>
                  <a:lnTo>
                    <a:pt x="23" y="578"/>
                  </a:lnTo>
                  <a:lnTo>
                    <a:pt x="23" y="576"/>
                  </a:lnTo>
                  <a:lnTo>
                    <a:pt x="23" y="574"/>
                  </a:lnTo>
                  <a:lnTo>
                    <a:pt x="25" y="574"/>
                  </a:lnTo>
                  <a:lnTo>
                    <a:pt x="25" y="572"/>
                  </a:lnTo>
                  <a:lnTo>
                    <a:pt x="25" y="570"/>
                  </a:lnTo>
                  <a:lnTo>
                    <a:pt x="25" y="568"/>
                  </a:lnTo>
                  <a:lnTo>
                    <a:pt x="27" y="567"/>
                  </a:lnTo>
                  <a:lnTo>
                    <a:pt x="27" y="565"/>
                  </a:lnTo>
                  <a:lnTo>
                    <a:pt x="27" y="563"/>
                  </a:lnTo>
                  <a:lnTo>
                    <a:pt x="27" y="561"/>
                  </a:lnTo>
                  <a:lnTo>
                    <a:pt x="29" y="561"/>
                  </a:lnTo>
                  <a:lnTo>
                    <a:pt x="29" y="559"/>
                  </a:lnTo>
                  <a:lnTo>
                    <a:pt x="29" y="557"/>
                  </a:lnTo>
                  <a:lnTo>
                    <a:pt x="29" y="555"/>
                  </a:lnTo>
                  <a:lnTo>
                    <a:pt x="31" y="555"/>
                  </a:lnTo>
                  <a:lnTo>
                    <a:pt x="31" y="553"/>
                  </a:lnTo>
                  <a:lnTo>
                    <a:pt x="31" y="551"/>
                  </a:lnTo>
                  <a:lnTo>
                    <a:pt x="31" y="549"/>
                  </a:lnTo>
                  <a:lnTo>
                    <a:pt x="33" y="547"/>
                  </a:lnTo>
                  <a:lnTo>
                    <a:pt x="33" y="545"/>
                  </a:lnTo>
                  <a:lnTo>
                    <a:pt x="33" y="544"/>
                  </a:lnTo>
                  <a:lnTo>
                    <a:pt x="33" y="542"/>
                  </a:lnTo>
                  <a:lnTo>
                    <a:pt x="35" y="540"/>
                  </a:lnTo>
                  <a:lnTo>
                    <a:pt x="35" y="538"/>
                  </a:lnTo>
                  <a:lnTo>
                    <a:pt x="35" y="536"/>
                  </a:lnTo>
                  <a:lnTo>
                    <a:pt x="37" y="534"/>
                  </a:lnTo>
                  <a:lnTo>
                    <a:pt x="37" y="532"/>
                  </a:lnTo>
                  <a:lnTo>
                    <a:pt x="37" y="530"/>
                  </a:lnTo>
                  <a:lnTo>
                    <a:pt x="37" y="528"/>
                  </a:lnTo>
                  <a:lnTo>
                    <a:pt x="39" y="526"/>
                  </a:lnTo>
                  <a:lnTo>
                    <a:pt x="39" y="524"/>
                  </a:lnTo>
                  <a:lnTo>
                    <a:pt x="39" y="522"/>
                  </a:lnTo>
                  <a:lnTo>
                    <a:pt x="40" y="521"/>
                  </a:lnTo>
                  <a:lnTo>
                    <a:pt x="40" y="519"/>
                  </a:lnTo>
                  <a:lnTo>
                    <a:pt x="40" y="517"/>
                  </a:lnTo>
                  <a:lnTo>
                    <a:pt x="42" y="515"/>
                  </a:lnTo>
                  <a:lnTo>
                    <a:pt x="42" y="513"/>
                  </a:lnTo>
                  <a:lnTo>
                    <a:pt x="42" y="511"/>
                  </a:lnTo>
                  <a:lnTo>
                    <a:pt x="42" y="509"/>
                  </a:lnTo>
                  <a:lnTo>
                    <a:pt x="44" y="509"/>
                  </a:lnTo>
                  <a:lnTo>
                    <a:pt x="44" y="507"/>
                  </a:lnTo>
                  <a:lnTo>
                    <a:pt x="44" y="503"/>
                  </a:lnTo>
                  <a:lnTo>
                    <a:pt x="44" y="501"/>
                  </a:lnTo>
                  <a:lnTo>
                    <a:pt x="46" y="501"/>
                  </a:lnTo>
                  <a:lnTo>
                    <a:pt x="46" y="499"/>
                  </a:lnTo>
                  <a:lnTo>
                    <a:pt x="46" y="497"/>
                  </a:lnTo>
                  <a:lnTo>
                    <a:pt x="46" y="496"/>
                  </a:lnTo>
                  <a:lnTo>
                    <a:pt x="48" y="496"/>
                  </a:lnTo>
                  <a:lnTo>
                    <a:pt x="48" y="494"/>
                  </a:lnTo>
                  <a:lnTo>
                    <a:pt x="48" y="492"/>
                  </a:lnTo>
                  <a:lnTo>
                    <a:pt x="48" y="490"/>
                  </a:lnTo>
                  <a:lnTo>
                    <a:pt x="50" y="488"/>
                  </a:lnTo>
                  <a:lnTo>
                    <a:pt x="50" y="486"/>
                  </a:lnTo>
                  <a:lnTo>
                    <a:pt x="50" y="484"/>
                  </a:lnTo>
                  <a:lnTo>
                    <a:pt x="50" y="482"/>
                  </a:lnTo>
                  <a:lnTo>
                    <a:pt x="52" y="482"/>
                  </a:lnTo>
                  <a:lnTo>
                    <a:pt x="52" y="480"/>
                  </a:lnTo>
                  <a:lnTo>
                    <a:pt x="52" y="476"/>
                  </a:lnTo>
                  <a:lnTo>
                    <a:pt x="54" y="476"/>
                  </a:lnTo>
                  <a:lnTo>
                    <a:pt x="54" y="474"/>
                  </a:lnTo>
                  <a:lnTo>
                    <a:pt x="54" y="471"/>
                  </a:lnTo>
                  <a:lnTo>
                    <a:pt x="56" y="467"/>
                  </a:lnTo>
                  <a:lnTo>
                    <a:pt x="56" y="465"/>
                  </a:lnTo>
                  <a:lnTo>
                    <a:pt x="56" y="463"/>
                  </a:lnTo>
                  <a:lnTo>
                    <a:pt x="58" y="461"/>
                  </a:lnTo>
                  <a:lnTo>
                    <a:pt x="58" y="459"/>
                  </a:lnTo>
                  <a:lnTo>
                    <a:pt x="58" y="457"/>
                  </a:lnTo>
                  <a:lnTo>
                    <a:pt x="60" y="457"/>
                  </a:lnTo>
                  <a:lnTo>
                    <a:pt x="60" y="455"/>
                  </a:lnTo>
                  <a:lnTo>
                    <a:pt x="60" y="453"/>
                  </a:lnTo>
                  <a:lnTo>
                    <a:pt x="60" y="451"/>
                  </a:lnTo>
                  <a:lnTo>
                    <a:pt x="60" y="449"/>
                  </a:lnTo>
                  <a:lnTo>
                    <a:pt x="62" y="448"/>
                  </a:lnTo>
                  <a:lnTo>
                    <a:pt x="62" y="446"/>
                  </a:lnTo>
                  <a:lnTo>
                    <a:pt x="62" y="444"/>
                  </a:lnTo>
                  <a:lnTo>
                    <a:pt x="64" y="444"/>
                  </a:lnTo>
                  <a:lnTo>
                    <a:pt x="64" y="442"/>
                  </a:lnTo>
                  <a:lnTo>
                    <a:pt x="64" y="440"/>
                  </a:lnTo>
                  <a:lnTo>
                    <a:pt x="64" y="438"/>
                  </a:lnTo>
                  <a:lnTo>
                    <a:pt x="65" y="434"/>
                  </a:lnTo>
                  <a:lnTo>
                    <a:pt x="65" y="432"/>
                  </a:lnTo>
                  <a:lnTo>
                    <a:pt x="65" y="430"/>
                  </a:lnTo>
                  <a:lnTo>
                    <a:pt x="67" y="430"/>
                  </a:lnTo>
                  <a:lnTo>
                    <a:pt x="67" y="428"/>
                  </a:lnTo>
                  <a:lnTo>
                    <a:pt x="67" y="426"/>
                  </a:lnTo>
                  <a:lnTo>
                    <a:pt x="67" y="425"/>
                  </a:lnTo>
                  <a:lnTo>
                    <a:pt x="67" y="423"/>
                  </a:lnTo>
                  <a:lnTo>
                    <a:pt x="69" y="423"/>
                  </a:lnTo>
                  <a:lnTo>
                    <a:pt x="69" y="421"/>
                  </a:lnTo>
                  <a:lnTo>
                    <a:pt x="69" y="419"/>
                  </a:lnTo>
                  <a:lnTo>
                    <a:pt x="71" y="417"/>
                  </a:lnTo>
                  <a:lnTo>
                    <a:pt x="71" y="415"/>
                  </a:lnTo>
                  <a:lnTo>
                    <a:pt x="71" y="413"/>
                  </a:lnTo>
                  <a:lnTo>
                    <a:pt x="71" y="411"/>
                  </a:lnTo>
                  <a:lnTo>
                    <a:pt x="73" y="411"/>
                  </a:lnTo>
                  <a:lnTo>
                    <a:pt x="73" y="409"/>
                  </a:lnTo>
                  <a:lnTo>
                    <a:pt x="73" y="407"/>
                  </a:lnTo>
                  <a:lnTo>
                    <a:pt x="73" y="405"/>
                  </a:lnTo>
                  <a:lnTo>
                    <a:pt x="73" y="403"/>
                  </a:lnTo>
                  <a:lnTo>
                    <a:pt x="75" y="403"/>
                  </a:lnTo>
                  <a:lnTo>
                    <a:pt x="75" y="401"/>
                  </a:lnTo>
                  <a:lnTo>
                    <a:pt x="75" y="400"/>
                  </a:lnTo>
                  <a:lnTo>
                    <a:pt x="75" y="398"/>
                  </a:lnTo>
                  <a:lnTo>
                    <a:pt x="77" y="398"/>
                  </a:lnTo>
                  <a:lnTo>
                    <a:pt x="77" y="396"/>
                  </a:lnTo>
                  <a:lnTo>
                    <a:pt x="77" y="394"/>
                  </a:lnTo>
                  <a:lnTo>
                    <a:pt x="77" y="392"/>
                  </a:lnTo>
                  <a:lnTo>
                    <a:pt x="77" y="390"/>
                  </a:lnTo>
                  <a:lnTo>
                    <a:pt x="79" y="390"/>
                  </a:lnTo>
                  <a:lnTo>
                    <a:pt x="79" y="388"/>
                  </a:lnTo>
                  <a:lnTo>
                    <a:pt x="79" y="386"/>
                  </a:lnTo>
                  <a:lnTo>
                    <a:pt x="79" y="384"/>
                  </a:lnTo>
                  <a:lnTo>
                    <a:pt x="81" y="384"/>
                  </a:lnTo>
                  <a:lnTo>
                    <a:pt x="81" y="382"/>
                  </a:lnTo>
                  <a:lnTo>
                    <a:pt x="81" y="380"/>
                  </a:lnTo>
                  <a:lnTo>
                    <a:pt x="81" y="378"/>
                  </a:lnTo>
                  <a:lnTo>
                    <a:pt x="83" y="377"/>
                  </a:lnTo>
                  <a:lnTo>
                    <a:pt x="83" y="375"/>
                  </a:lnTo>
                  <a:lnTo>
                    <a:pt x="83" y="373"/>
                  </a:lnTo>
                  <a:lnTo>
                    <a:pt x="83" y="371"/>
                  </a:lnTo>
                  <a:lnTo>
                    <a:pt x="85" y="371"/>
                  </a:lnTo>
                  <a:lnTo>
                    <a:pt x="85" y="369"/>
                  </a:lnTo>
                  <a:lnTo>
                    <a:pt x="85" y="367"/>
                  </a:lnTo>
                  <a:lnTo>
                    <a:pt x="85" y="365"/>
                  </a:lnTo>
                  <a:lnTo>
                    <a:pt x="87" y="365"/>
                  </a:lnTo>
                  <a:lnTo>
                    <a:pt x="87" y="363"/>
                  </a:lnTo>
                  <a:lnTo>
                    <a:pt x="87" y="361"/>
                  </a:lnTo>
                  <a:lnTo>
                    <a:pt x="87" y="359"/>
                  </a:lnTo>
                  <a:lnTo>
                    <a:pt x="87" y="357"/>
                  </a:lnTo>
                  <a:lnTo>
                    <a:pt x="88" y="355"/>
                  </a:lnTo>
                  <a:lnTo>
                    <a:pt x="90" y="352"/>
                  </a:lnTo>
                  <a:lnTo>
                    <a:pt x="90" y="350"/>
                  </a:lnTo>
                  <a:lnTo>
                    <a:pt x="90" y="348"/>
                  </a:lnTo>
                  <a:lnTo>
                    <a:pt x="90" y="346"/>
                  </a:lnTo>
                  <a:lnTo>
                    <a:pt x="92" y="344"/>
                  </a:lnTo>
                  <a:lnTo>
                    <a:pt x="92" y="340"/>
                  </a:lnTo>
                  <a:lnTo>
                    <a:pt x="92" y="338"/>
                  </a:lnTo>
                  <a:lnTo>
                    <a:pt x="94" y="338"/>
                  </a:lnTo>
                  <a:lnTo>
                    <a:pt x="94" y="336"/>
                  </a:lnTo>
                  <a:lnTo>
                    <a:pt x="94" y="334"/>
                  </a:lnTo>
                  <a:lnTo>
                    <a:pt x="94" y="332"/>
                  </a:lnTo>
                  <a:lnTo>
                    <a:pt x="96" y="330"/>
                  </a:lnTo>
                  <a:lnTo>
                    <a:pt x="96" y="329"/>
                  </a:lnTo>
                  <a:lnTo>
                    <a:pt x="96" y="327"/>
                  </a:lnTo>
                  <a:lnTo>
                    <a:pt x="96" y="325"/>
                  </a:lnTo>
                  <a:lnTo>
                    <a:pt x="98" y="325"/>
                  </a:lnTo>
                  <a:lnTo>
                    <a:pt x="100" y="317"/>
                  </a:lnTo>
                  <a:lnTo>
                    <a:pt x="100" y="315"/>
                  </a:lnTo>
                  <a:lnTo>
                    <a:pt x="100" y="313"/>
                  </a:lnTo>
                  <a:lnTo>
                    <a:pt x="102" y="309"/>
                  </a:lnTo>
                  <a:lnTo>
                    <a:pt x="104" y="305"/>
                  </a:lnTo>
                  <a:lnTo>
                    <a:pt x="104" y="304"/>
                  </a:lnTo>
                  <a:lnTo>
                    <a:pt x="106" y="298"/>
                  </a:lnTo>
                  <a:lnTo>
                    <a:pt x="106" y="296"/>
                  </a:lnTo>
                  <a:lnTo>
                    <a:pt x="106" y="292"/>
                  </a:lnTo>
                  <a:lnTo>
                    <a:pt x="108" y="292"/>
                  </a:lnTo>
                  <a:lnTo>
                    <a:pt x="108" y="290"/>
                  </a:lnTo>
                  <a:lnTo>
                    <a:pt x="108" y="286"/>
                  </a:lnTo>
                  <a:lnTo>
                    <a:pt x="110" y="284"/>
                  </a:lnTo>
                  <a:lnTo>
                    <a:pt x="110" y="282"/>
                  </a:lnTo>
                  <a:lnTo>
                    <a:pt x="110" y="281"/>
                  </a:lnTo>
                  <a:lnTo>
                    <a:pt x="112" y="279"/>
                  </a:lnTo>
                  <a:lnTo>
                    <a:pt x="112" y="275"/>
                  </a:lnTo>
                  <a:lnTo>
                    <a:pt x="113" y="269"/>
                  </a:lnTo>
                  <a:lnTo>
                    <a:pt x="113" y="267"/>
                  </a:lnTo>
                  <a:lnTo>
                    <a:pt x="115" y="265"/>
                  </a:lnTo>
                  <a:lnTo>
                    <a:pt x="115" y="263"/>
                  </a:lnTo>
                  <a:lnTo>
                    <a:pt x="115" y="261"/>
                  </a:lnTo>
                  <a:lnTo>
                    <a:pt x="117" y="257"/>
                  </a:lnTo>
                  <a:lnTo>
                    <a:pt x="117" y="256"/>
                  </a:lnTo>
                  <a:lnTo>
                    <a:pt x="119" y="254"/>
                  </a:lnTo>
                  <a:lnTo>
                    <a:pt x="119" y="252"/>
                  </a:lnTo>
                  <a:lnTo>
                    <a:pt x="119" y="250"/>
                  </a:lnTo>
                  <a:lnTo>
                    <a:pt x="121" y="246"/>
                  </a:lnTo>
                  <a:lnTo>
                    <a:pt x="121" y="244"/>
                  </a:lnTo>
                  <a:lnTo>
                    <a:pt x="121" y="242"/>
                  </a:lnTo>
                  <a:lnTo>
                    <a:pt x="123" y="236"/>
                  </a:lnTo>
                  <a:lnTo>
                    <a:pt x="123" y="234"/>
                  </a:lnTo>
                  <a:lnTo>
                    <a:pt x="125" y="233"/>
                  </a:lnTo>
                  <a:lnTo>
                    <a:pt x="125" y="231"/>
                  </a:lnTo>
                  <a:lnTo>
                    <a:pt x="127" y="223"/>
                  </a:lnTo>
                  <a:lnTo>
                    <a:pt x="127" y="221"/>
                  </a:lnTo>
                  <a:lnTo>
                    <a:pt x="129" y="221"/>
                  </a:lnTo>
                  <a:lnTo>
                    <a:pt x="129" y="219"/>
                  </a:lnTo>
                  <a:lnTo>
                    <a:pt x="131" y="215"/>
                  </a:lnTo>
                  <a:lnTo>
                    <a:pt x="131" y="211"/>
                  </a:lnTo>
                  <a:lnTo>
                    <a:pt x="131" y="209"/>
                  </a:lnTo>
                  <a:lnTo>
                    <a:pt x="133" y="206"/>
                  </a:lnTo>
                  <a:lnTo>
                    <a:pt x="133" y="202"/>
                  </a:lnTo>
                  <a:lnTo>
                    <a:pt x="135" y="202"/>
                  </a:lnTo>
                  <a:lnTo>
                    <a:pt x="135" y="196"/>
                  </a:lnTo>
                  <a:lnTo>
                    <a:pt x="137" y="194"/>
                  </a:lnTo>
                  <a:lnTo>
                    <a:pt x="137" y="192"/>
                  </a:lnTo>
                  <a:lnTo>
                    <a:pt x="138" y="186"/>
                  </a:lnTo>
                  <a:lnTo>
                    <a:pt x="140" y="181"/>
                  </a:lnTo>
                  <a:lnTo>
                    <a:pt x="140" y="179"/>
                  </a:lnTo>
                  <a:lnTo>
                    <a:pt x="140" y="177"/>
                  </a:lnTo>
                  <a:lnTo>
                    <a:pt x="142" y="175"/>
                  </a:lnTo>
                  <a:lnTo>
                    <a:pt x="142" y="169"/>
                  </a:lnTo>
                  <a:lnTo>
                    <a:pt x="146" y="161"/>
                  </a:lnTo>
                  <a:lnTo>
                    <a:pt x="146" y="160"/>
                  </a:lnTo>
                  <a:lnTo>
                    <a:pt x="148" y="156"/>
                  </a:lnTo>
                  <a:lnTo>
                    <a:pt x="148" y="154"/>
                  </a:lnTo>
                  <a:lnTo>
                    <a:pt x="148" y="150"/>
                  </a:lnTo>
                  <a:lnTo>
                    <a:pt x="150" y="146"/>
                  </a:lnTo>
                  <a:lnTo>
                    <a:pt x="150" y="144"/>
                  </a:lnTo>
                  <a:lnTo>
                    <a:pt x="154" y="133"/>
                  </a:lnTo>
                  <a:lnTo>
                    <a:pt x="158" y="121"/>
                  </a:lnTo>
                  <a:lnTo>
                    <a:pt x="158" y="117"/>
                  </a:lnTo>
                  <a:lnTo>
                    <a:pt x="160" y="115"/>
                  </a:lnTo>
                  <a:lnTo>
                    <a:pt x="160" y="112"/>
                  </a:lnTo>
                  <a:lnTo>
                    <a:pt x="161" y="110"/>
                  </a:lnTo>
                  <a:lnTo>
                    <a:pt x="161" y="106"/>
                  </a:lnTo>
                  <a:lnTo>
                    <a:pt x="161" y="104"/>
                  </a:lnTo>
                  <a:lnTo>
                    <a:pt x="163" y="102"/>
                  </a:lnTo>
                  <a:lnTo>
                    <a:pt x="163" y="100"/>
                  </a:lnTo>
                  <a:lnTo>
                    <a:pt x="165" y="96"/>
                  </a:lnTo>
                  <a:lnTo>
                    <a:pt x="165" y="94"/>
                  </a:lnTo>
                  <a:lnTo>
                    <a:pt x="165" y="92"/>
                  </a:lnTo>
                  <a:lnTo>
                    <a:pt x="165" y="90"/>
                  </a:lnTo>
                  <a:lnTo>
                    <a:pt x="167" y="89"/>
                  </a:lnTo>
                  <a:lnTo>
                    <a:pt x="167" y="87"/>
                  </a:lnTo>
                  <a:lnTo>
                    <a:pt x="169" y="81"/>
                  </a:lnTo>
                  <a:lnTo>
                    <a:pt x="169" y="77"/>
                  </a:lnTo>
                  <a:lnTo>
                    <a:pt x="171" y="77"/>
                  </a:lnTo>
                  <a:lnTo>
                    <a:pt x="171" y="75"/>
                  </a:lnTo>
                  <a:lnTo>
                    <a:pt x="171" y="73"/>
                  </a:lnTo>
                  <a:lnTo>
                    <a:pt x="171" y="71"/>
                  </a:lnTo>
                  <a:lnTo>
                    <a:pt x="173" y="67"/>
                  </a:lnTo>
                  <a:lnTo>
                    <a:pt x="173" y="65"/>
                  </a:lnTo>
                  <a:lnTo>
                    <a:pt x="173" y="64"/>
                  </a:lnTo>
                  <a:lnTo>
                    <a:pt x="175" y="64"/>
                  </a:lnTo>
                  <a:lnTo>
                    <a:pt x="175" y="62"/>
                  </a:lnTo>
                  <a:lnTo>
                    <a:pt x="175" y="60"/>
                  </a:lnTo>
                  <a:lnTo>
                    <a:pt x="175" y="58"/>
                  </a:lnTo>
                  <a:lnTo>
                    <a:pt x="181" y="44"/>
                  </a:lnTo>
                  <a:lnTo>
                    <a:pt x="181" y="41"/>
                  </a:lnTo>
                  <a:lnTo>
                    <a:pt x="183" y="37"/>
                  </a:lnTo>
                  <a:lnTo>
                    <a:pt x="183" y="35"/>
                  </a:lnTo>
                  <a:lnTo>
                    <a:pt x="185" y="31"/>
                  </a:lnTo>
                  <a:lnTo>
                    <a:pt x="185" y="29"/>
                  </a:lnTo>
                  <a:lnTo>
                    <a:pt x="185" y="27"/>
                  </a:lnTo>
                  <a:lnTo>
                    <a:pt x="186" y="23"/>
                  </a:lnTo>
                  <a:lnTo>
                    <a:pt x="188" y="17"/>
                  </a:lnTo>
                  <a:lnTo>
                    <a:pt x="188" y="16"/>
                  </a:lnTo>
                  <a:lnTo>
                    <a:pt x="188" y="14"/>
                  </a:lnTo>
                  <a:lnTo>
                    <a:pt x="190" y="10"/>
                  </a:lnTo>
                  <a:lnTo>
                    <a:pt x="190" y="6"/>
                  </a:lnTo>
                  <a:lnTo>
                    <a:pt x="192" y="2"/>
                  </a:lnTo>
                  <a:lnTo>
                    <a:pt x="192" y="0"/>
                  </a:lnTo>
                  <a:lnTo>
                    <a:pt x="194" y="0"/>
                  </a:lnTo>
                  <a:lnTo>
                    <a:pt x="196" y="0"/>
                  </a:lnTo>
                  <a:lnTo>
                    <a:pt x="198" y="0"/>
                  </a:lnTo>
                  <a:lnTo>
                    <a:pt x="200" y="2"/>
                  </a:lnTo>
                  <a:lnTo>
                    <a:pt x="202" y="2"/>
                  </a:lnTo>
                  <a:lnTo>
                    <a:pt x="204" y="2"/>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50" name="Freeform 2792">
              <a:extLst>
                <a:ext uri="{FF2B5EF4-FFF2-40B4-BE49-F238E27FC236}">
                  <a16:creationId xmlns:a16="http://schemas.microsoft.com/office/drawing/2014/main" id="{6A0503CA-D927-8E34-C882-7137455C9EF6}"/>
                </a:ext>
              </a:extLst>
            </p:cNvPr>
            <p:cNvSpPr>
              <a:spLocks noEditPoints="1"/>
            </p:cNvSpPr>
            <p:nvPr/>
          </p:nvSpPr>
          <p:spPr bwMode="auto">
            <a:xfrm rot="21201035">
              <a:off x="3953711" y="1448493"/>
              <a:ext cx="784175" cy="1058827"/>
            </a:xfrm>
            <a:custGeom>
              <a:avLst/>
              <a:gdLst>
                <a:gd name="T0" fmla="*/ 301 w 491"/>
                <a:gd name="T1" fmla="*/ 33 h 703"/>
                <a:gd name="T2" fmla="*/ 301 w 491"/>
                <a:gd name="T3" fmla="*/ 48 h 703"/>
                <a:gd name="T4" fmla="*/ 303 w 491"/>
                <a:gd name="T5" fmla="*/ 65 h 703"/>
                <a:gd name="T6" fmla="*/ 303 w 491"/>
                <a:gd name="T7" fmla="*/ 84 h 703"/>
                <a:gd name="T8" fmla="*/ 307 w 491"/>
                <a:gd name="T9" fmla="*/ 92 h 703"/>
                <a:gd name="T10" fmla="*/ 315 w 491"/>
                <a:gd name="T11" fmla="*/ 100 h 703"/>
                <a:gd name="T12" fmla="*/ 330 w 491"/>
                <a:gd name="T13" fmla="*/ 100 h 703"/>
                <a:gd name="T14" fmla="*/ 338 w 491"/>
                <a:gd name="T15" fmla="*/ 100 h 703"/>
                <a:gd name="T16" fmla="*/ 351 w 491"/>
                <a:gd name="T17" fmla="*/ 106 h 703"/>
                <a:gd name="T18" fmla="*/ 353 w 491"/>
                <a:gd name="T19" fmla="*/ 117 h 703"/>
                <a:gd name="T20" fmla="*/ 361 w 491"/>
                <a:gd name="T21" fmla="*/ 136 h 703"/>
                <a:gd name="T22" fmla="*/ 366 w 491"/>
                <a:gd name="T23" fmla="*/ 161 h 703"/>
                <a:gd name="T24" fmla="*/ 374 w 491"/>
                <a:gd name="T25" fmla="*/ 180 h 703"/>
                <a:gd name="T26" fmla="*/ 366 w 491"/>
                <a:gd name="T27" fmla="*/ 209 h 703"/>
                <a:gd name="T28" fmla="*/ 382 w 491"/>
                <a:gd name="T29" fmla="*/ 205 h 703"/>
                <a:gd name="T30" fmla="*/ 411 w 491"/>
                <a:gd name="T31" fmla="*/ 196 h 703"/>
                <a:gd name="T32" fmla="*/ 436 w 491"/>
                <a:gd name="T33" fmla="*/ 194 h 703"/>
                <a:gd name="T34" fmla="*/ 455 w 491"/>
                <a:gd name="T35" fmla="*/ 205 h 703"/>
                <a:gd name="T36" fmla="*/ 484 w 491"/>
                <a:gd name="T37" fmla="*/ 215 h 703"/>
                <a:gd name="T38" fmla="*/ 457 w 491"/>
                <a:gd name="T39" fmla="*/ 255 h 703"/>
                <a:gd name="T40" fmla="*/ 418 w 491"/>
                <a:gd name="T41" fmla="*/ 301 h 703"/>
                <a:gd name="T42" fmla="*/ 372 w 491"/>
                <a:gd name="T43" fmla="*/ 359 h 703"/>
                <a:gd name="T44" fmla="*/ 345 w 491"/>
                <a:gd name="T45" fmla="*/ 390 h 703"/>
                <a:gd name="T46" fmla="*/ 303 w 491"/>
                <a:gd name="T47" fmla="*/ 432 h 703"/>
                <a:gd name="T48" fmla="*/ 269 w 491"/>
                <a:gd name="T49" fmla="*/ 476 h 703"/>
                <a:gd name="T50" fmla="*/ 267 w 491"/>
                <a:gd name="T51" fmla="*/ 524 h 703"/>
                <a:gd name="T52" fmla="*/ 263 w 491"/>
                <a:gd name="T53" fmla="*/ 578 h 703"/>
                <a:gd name="T54" fmla="*/ 261 w 491"/>
                <a:gd name="T55" fmla="*/ 612 h 703"/>
                <a:gd name="T56" fmla="*/ 259 w 491"/>
                <a:gd name="T57" fmla="*/ 649 h 703"/>
                <a:gd name="T58" fmla="*/ 257 w 491"/>
                <a:gd name="T59" fmla="*/ 666 h 703"/>
                <a:gd name="T60" fmla="*/ 257 w 491"/>
                <a:gd name="T61" fmla="*/ 693 h 703"/>
                <a:gd name="T62" fmla="*/ 232 w 491"/>
                <a:gd name="T63" fmla="*/ 703 h 703"/>
                <a:gd name="T64" fmla="*/ 174 w 491"/>
                <a:gd name="T65" fmla="*/ 699 h 703"/>
                <a:gd name="T66" fmla="*/ 140 w 491"/>
                <a:gd name="T67" fmla="*/ 695 h 703"/>
                <a:gd name="T68" fmla="*/ 101 w 491"/>
                <a:gd name="T69" fmla="*/ 691 h 703"/>
                <a:gd name="T70" fmla="*/ 59 w 491"/>
                <a:gd name="T71" fmla="*/ 685 h 703"/>
                <a:gd name="T72" fmla="*/ 23 w 491"/>
                <a:gd name="T73" fmla="*/ 682 h 703"/>
                <a:gd name="T74" fmla="*/ 2 w 491"/>
                <a:gd name="T75" fmla="*/ 658 h 703"/>
                <a:gd name="T76" fmla="*/ 7 w 491"/>
                <a:gd name="T77" fmla="*/ 624 h 703"/>
                <a:gd name="T78" fmla="*/ 7 w 491"/>
                <a:gd name="T79" fmla="*/ 595 h 703"/>
                <a:gd name="T80" fmla="*/ 13 w 491"/>
                <a:gd name="T81" fmla="*/ 559 h 703"/>
                <a:gd name="T82" fmla="*/ 15 w 491"/>
                <a:gd name="T83" fmla="*/ 532 h 703"/>
                <a:gd name="T84" fmla="*/ 19 w 491"/>
                <a:gd name="T85" fmla="*/ 499 h 703"/>
                <a:gd name="T86" fmla="*/ 21 w 491"/>
                <a:gd name="T87" fmla="*/ 470 h 703"/>
                <a:gd name="T88" fmla="*/ 25 w 491"/>
                <a:gd name="T89" fmla="*/ 442 h 703"/>
                <a:gd name="T90" fmla="*/ 30 w 491"/>
                <a:gd name="T91" fmla="*/ 390 h 703"/>
                <a:gd name="T92" fmla="*/ 34 w 491"/>
                <a:gd name="T93" fmla="*/ 342 h 703"/>
                <a:gd name="T94" fmla="*/ 38 w 491"/>
                <a:gd name="T95" fmla="*/ 305 h 703"/>
                <a:gd name="T96" fmla="*/ 42 w 491"/>
                <a:gd name="T97" fmla="*/ 265 h 703"/>
                <a:gd name="T98" fmla="*/ 52 w 491"/>
                <a:gd name="T99" fmla="*/ 198 h 703"/>
                <a:gd name="T100" fmla="*/ 59 w 491"/>
                <a:gd name="T101" fmla="*/ 142 h 703"/>
                <a:gd name="T102" fmla="*/ 69 w 491"/>
                <a:gd name="T103" fmla="*/ 90 h 703"/>
                <a:gd name="T104" fmla="*/ 75 w 491"/>
                <a:gd name="T105" fmla="*/ 44 h 703"/>
                <a:gd name="T106" fmla="*/ 92 w 491"/>
                <a:gd name="T107" fmla="*/ 2 h 703"/>
                <a:gd name="T108" fmla="*/ 123 w 491"/>
                <a:gd name="T109" fmla="*/ 6 h 703"/>
                <a:gd name="T110" fmla="*/ 153 w 491"/>
                <a:gd name="T111" fmla="*/ 10 h 703"/>
                <a:gd name="T112" fmla="*/ 184 w 491"/>
                <a:gd name="T113" fmla="*/ 13 h 703"/>
                <a:gd name="T114" fmla="*/ 217 w 491"/>
                <a:gd name="T115" fmla="*/ 17 h 703"/>
                <a:gd name="T116" fmla="*/ 249 w 491"/>
                <a:gd name="T117" fmla="*/ 19 h 703"/>
                <a:gd name="T118" fmla="*/ 282 w 491"/>
                <a:gd name="T119" fmla="*/ 21 h 703"/>
                <a:gd name="T120" fmla="*/ 303 w 491"/>
                <a:gd name="T121" fmla="*/ 5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1" h="703">
                  <a:moveTo>
                    <a:pt x="301" y="23"/>
                  </a:moveTo>
                  <a:lnTo>
                    <a:pt x="301" y="25"/>
                  </a:lnTo>
                  <a:lnTo>
                    <a:pt x="301" y="27"/>
                  </a:lnTo>
                  <a:lnTo>
                    <a:pt x="301" y="25"/>
                  </a:lnTo>
                  <a:lnTo>
                    <a:pt x="301" y="27"/>
                  </a:lnTo>
                  <a:lnTo>
                    <a:pt x="301" y="29"/>
                  </a:lnTo>
                  <a:lnTo>
                    <a:pt x="303" y="29"/>
                  </a:lnTo>
                  <a:lnTo>
                    <a:pt x="301" y="29"/>
                  </a:lnTo>
                  <a:lnTo>
                    <a:pt x="303" y="29"/>
                  </a:lnTo>
                  <a:lnTo>
                    <a:pt x="301" y="29"/>
                  </a:lnTo>
                  <a:lnTo>
                    <a:pt x="303" y="29"/>
                  </a:lnTo>
                  <a:lnTo>
                    <a:pt x="301" y="29"/>
                  </a:lnTo>
                  <a:lnTo>
                    <a:pt x="301" y="31"/>
                  </a:lnTo>
                  <a:lnTo>
                    <a:pt x="303" y="31"/>
                  </a:lnTo>
                  <a:lnTo>
                    <a:pt x="301" y="31"/>
                  </a:lnTo>
                  <a:lnTo>
                    <a:pt x="303" y="31"/>
                  </a:lnTo>
                  <a:lnTo>
                    <a:pt x="303" y="33"/>
                  </a:lnTo>
                  <a:lnTo>
                    <a:pt x="301" y="33"/>
                  </a:lnTo>
                  <a:lnTo>
                    <a:pt x="303" y="33"/>
                  </a:lnTo>
                  <a:lnTo>
                    <a:pt x="303" y="35"/>
                  </a:lnTo>
                  <a:lnTo>
                    <a:pt x="303" y="36"/>
                  </a:lnTo>
                  <a:lnTo>
                    <a:pt x="301" y="36"/>
                  </a:lnTo>
                  <a:lnTo>
                    <a:pt x="301" y="38"/>
                  </a:lnTo>
                  <a:lnTo>
                    <a:pt x="303" y="38"/>
                  </a:lnTo>
                  <a:lnTo>
                    <a:pt x="301" y="38"/>
                  </a:lnTo>
                  <a:lnTo>
                    <a:pt x="301" y="40"/>
                  </a:lnTo>
                  <a:lnTo>
                    <a:pt x="303" y="40"/>
                  </a:lnTo>
                  <a:lnTo>
                    <a:pt x="301" y="40"/>
                  </a:lnTo>
                  <a:lnTo>
                    <a:pt x="301" y="42"/>
                  </a:lnTo>
                  <a:lnTo>
                    <a:pt x="301" y="44"/>
                  </a:lnTo>
                  <a:lnTo>
                    <a:pt x="301" y="46"/>
                  </a:lnTo>
                  <a:lnTo>
                    <a:pt x="301" y="48"/>
                  </a:lnTo>
                  <a:lnTo>
                    <a:pt x="303" y="48"/>
                  </a:lnTo>
                  <a:lnTo>
                    <a:pt x="301" y="48"/>
                  </a:lnTo>
                  <a:lnTo>
                    <a:pt x="303" y="48"/>
                  </a:lnTo>
                  <a:lnTo>
                    <a:pt x="301" y="48"/>
                  </a:lnTo>
                  <a:lnTo>
                    <a:pt x="301" y="50"/>
                  </a:lnTo>
                  <a:lnTo>
                    <a:pt x="301" y="52"/>
                  </a:lnTo>
                  <a:lnTo>
                    <a:pt x="301" y="54"/>
                  </a:lnTo>
                  <a:lnTo>
                    <a:pt x="303" y="54"/>
                  </a:lnTo>
                  <a:lnTo>
                    <a:pt x="303" y="56"/>
                  </a:lnTo>
                  <a:lnTo>
                    <a:pt x="303" y="58"/>
                  </a:lnTo>
                  <a:lnTo>
                    <a:pt x="303" y="59"/>
                  </a:lnTo>
                  <a:lnTo>
                    <a:pt x="303" y="61"/>
                  </a:lnTo>
                  <a:lnTo>
                    <a:pt x="303" y="63"/>
                  </a:lnTo>
                  <a:lnTo>
                    <a:pt x="303" y="61"/>
                  </a:lnTo>
                  <a:lnTo>
                    <a:pt x="303" y="63"/>
                  </a:lnTo>
                  <a:lnTo>
                    <a:pt x="303" y="61"/>
                  </a:lnTo>
                  <a:lnTo>
                    <a:pt x="303" y="63"/>
                  </a:lnTo>
                  <a:lnTo>
                    <a:pt x="303" y="65"/>
                  </a:lnTo>
                  <a:lnTo>
                    <a:pt x="301" y="65"/>
                  </a:lnTo>
                  <a:lnTo>
                    <a:pt x="303" y="65"/>
                  </a:lnTo>
                  <a:lnTo>
                    <a:pt x="301" y="65"/>
                  </a:lnTo>
                  <a:lnTo>
                    <a:pt x="303" y="65"/>
                  </a:lnTo>
                  <a:lnTo>
                    <a:pt x="301" y="65"/>
                  </a:lnTo>
                  <a:lnTo>
                    <a:pt x="301" y="67"/>
                  </a:lnTo>
                  <a:lnTo>
                    <a:pt x="301" y="69"/>
                  </a:lnTo>
                  <a:lnTo>
                    <a:pt x="301" y="71"/>
                  </a:lnTo>
                  <a:lnTo>
                    <a:pt x="301" y="73"/>
                  </a:lnTo>
                  <a:lnTo>
                    <a:pt x="301" y="71"/>
                  </a:lnTo>
                  <a:lnTo>
                    <a:pt x="301" y="73"/>
                  </a:lnTo>
                  <a:lnTo>
                    <a:pt x="301" y="75"/>
                  </a:lnTo>
                  <a:lnTo>
                    <a:pt x="301" y="77"/>
                  </a:lnTo>
                  <a:lnTo>
                    <a:pt x="299" y="77"/>
                  </a:lnTo>
                  <a:lnTo>
                    <a:pt x="299" y="79"/>
                  </a:lnTo>
                  <a:lnTo>
                    <a:pt x="301" y="79"/>
                  </a:lnTo>
                  <a:lnTo>
                    <a:pt x="301" y="81"/>
                  </a:lnTo>
                  <a:lnTo>
                    <a:pt x="301" y="83"/>
                  </a:lnTo>
                  <a:lnTo>
                    <a:pt x="299" y="83"/>
                  </a:lnTo>
                  <a:lnTo>
                    <a:pt x="301" y="83"/>
                  </a:lnTo>
                  <a:lnTo>
                    <a:pt x="301" y="84"/>
                  </a:lnTo>
                  <a:lnTo>
                    <a:pt x="303" y="84"/>
                  </a:lnTo>
                  <a:lnTo>
                    <a:pt x="303" y="86"/>
                  </a:lnTo>
                  <a:lnTo>
                    <a:pt x="305" y="86"/>
                  </a:lnTo>
                  <a:lnTo>
                    <a:pt x="305" y="88"/>
                  </a:lnTo>
                  <a:lnTo>
                    <a:pt x="305" y="86"/>
                  </a:lnTo>
                  <a:lnTo>
                    <a:pt x="305" y="88"/>
                  </a:lnTo>
                  <a:lnTo>
                    <a:pt x="305" y="86"/>
                  </a:lnTo>
                  <a:lnTo>
                    <a:pt x="305" y="88"/>
                  </a:lnTo>
                  <a:lnTo>
                    <a:pt x="307" y="88"/>
                  </a:lnTo>
                  <a:lnTo>
                    <a:pt x="307" y="90"/>
                  </a:lnTo>
                  <a:lnTo>
                    <a:pt x="305" y="90"/>
                  </a:lnTo>
                  <a:lnTo>
                    <a:pt x="307" y="90"/>
                  </a:lnTo>
                  <a:lnTo>
                    <a:pt x="305" y="90"/>
                  </a:lnTo>
                  <a:lnTo>
                    <a:pt x="307" y="90"/>
                  </a:lnTo>
                  <a:lnTo>
                    <a:pt x="305" y="90"/>
                  </a:lnTo>
                  <a:lnTo>
                    <a:pt x="305" y="92"/>
                  </a:lnTo>
                  <a:lnTo>
                    <a:pt x="307" y="92"/>
                  </a:lnTo>
                  <a:lnTo>
                    <a:pt x="305" y="92"/>
                  </a:lnTo>
                  <a:lnTo>
                    <a:pt x="307" y="92"/>
                  </a:lnTo>
                  <a:lnTo>
                    <a:pt x="307" y="94"/>
                  </a:lnTo>
                  <a:lnTo>
                    <a:pt x="309" y="94"/>
                  </a:lnTo>
                  <a:lnTo>
                    <a:pt x="309" y="96"/>
                  </a:lnTo>
                  <a:lnTo>
                    <a:pt x="311" y="96"/>
                  </a:lnTo>
                  <a:lnTo>
                    <a:pt x="311" y="98"/>
                  </a:lnTo>
                  <a:lnTo>
                    <a:pt x="309" y="98"/>
                  </a:lnTo>
                  <a:lnTo>
                    <a:pt x="309" y="96"/>
                  </a:lnTo>
                  <a:lnTo>
                    <a:pt x="309" y="98"/>
                  </a:lnTo>
                  <a:lnTo>
                    <a:pt x="311" y="98"/>
                  </a:lnTo>
                  <a:lnTo>
                    <a:pt x="309" y="98"/>
                  </a:lnTo>
                  <a:lnTo>
                    <a:pt x="309" y="100"/>
                  </a:lnTo>
                  <a:lnTo>
                    <a:pt x="311" y="100"/>
                  </a:lnTo>
                  <a:lnTo>
                    <a:pt x="309" y="100"/>
                  </a:lnTo>
                  <a:lnTo>
                    <a:pt x="311" y="100"/>
                  </a:lnTo>
                  <a:lnTo>
                    <a:pt x="311" y="102"/>
                  </a:lnTo>
                  <a:lnTo>
                    <a:pt x="313" y="102"/>
                  </a:lnTo>
                  <a:lnTo>
                    <a:pt x="315" y="102"/>
                  </a:lnTo>
                  <a:lnTo>
                    <a:pt x="315" y="100"/>
                  </a:lnTo>
                  <a:lnTo>
                    <a:pt x="317" y="100"/>
                  </a:lnTo>
                  <a:lnTo>
                    <a:pt x="317" y="98"/>
                  </a:lnTo>
                  <a:lnTo>
                    <a:pt x="318" y="98"/>
                  </a:lnTo>
                  <a:lnTo>
                    <a:pt x="318" y="96"/>
                  </a:lnTo>
                  <a:lnTo>
                    <a:pt x="318" y="98"/>
                  </a:lnTo>
                  <a:lnTo>
                    <a:pt x="320" y="98"/>
                  </a:lnTo>
                  <a:lnTo>
                    <a:pt x="322" y="98"/>
                  </a:lnTo>
                  <a:lnTo>
                    <a:pt x="322" y="100"/>
                  </a:lnTo>
                  <a:lnTo>
                    <a:pt x="322" y="98"/>
                  </a:lnTo>
                  <a:lnTo>
                    <a:pt x="322" y="100"/>
                  </a:lnTo>
                  <a:lnTo>
                    <a:pt x="324" y="100"/>
                  </a:lnTo>
                  <a:lnTo>
                    <a:pt x="326" y="100"/>
                  </a:lnTo>
                  <a:lnTo>
                    <a:pt x="326" y="98"/>
                  </a:lnTo>
                  <a:lnTo>
                    <a:pt x="326" y="100"/>
                  </a:lnTo>
                  <a:lnTo>
                    <a:pt x="328" y="100"/>
                  </a:lnTo>
                  <a:lnTo>
                    <a:pt x="330" y="100"/>
                  </a:lnTo>
                  <a:lnTo>
                    <a:pt x="330" y="98"/>
                  </a:lnTo>
                  <a:lnTo>
                    <a:pt x="330" y="100"/>
                  </a:lnTo>
                  <a:lnTo>
                    <a:pt x="330" y="98"/>
                  </a:lnTo>
                  <a:lnTo>
                    <a:pt x="330" y="100"/>
                  </a:lnTo>
                  <a:lnTo>
                    <a:pt x="332" y="100"/>
                  </a:lnTo>
                  <a:lnTo>
                    <a:pt x="332" y="98"/>
                  </a:lnTo>
                  <a:lnTo>
                    <a:pt x="332" y="100"/>
                  </a:lnTo>
                  <a:lnTo>
                    <a:pt x="332" y="98"/>
                  </a:lnTo>
                  <a:lnTo>
                    <a:pt x="332" y="100"/>
                  </a:lnTo>
                  <a:lnTo>
                    <a:pt x="334" y="100"/>
                  </a:lnTo>
                  <a:lnTo>
                    <a:pt x="334" y="98"/>
                  </a:lnTo>
                  <a:lnTo>
                    <a:pt x="332" y="98"/>
                  </a:lnTo>
                  <a:lnTo>
                    <a:pt x="334" y="98"/>
                  </a:lnTo>
                  <a:lnTo>
                    <a:pt x="336" y="98"/>
                  </a:lnTo>
                  <a:lnTo>
                    <a:pt x="334" y="98"/>
                  </a:lnTo>
                  <a:lnTo>
                    <a:pt x="336" y="98"/>
                  </a:lnTo>
                  <a:lnTo>
                    <a:pt x="336" y="100"/>
                  </a:lnTo>
                  <a:lnTo>
                    <a:pt x="336" y="98"/>
                  </a:lnTo>
                  <a:lnTo>
                    <a:pt x="338" y="98"/>
                  </a:lnTo>
                  <a:lnTo>
                    <a:pt x="338" y="100"/>
                  </a:lnTo>
                  <a:lnTo>
                    <a:pt x="340" y="100"/>
                  </a:lnTo>
                  <a:lnTo>
                    <a:pt x="340" y="98"/>
                  </a:lnTo>
                  <a:lnTo>
                    <a:pt x="340" y="100"/>
                  </a:lnTo>
                  <a:lnTo>
                    <a:pt x="341" y="100"/>
                  </a:lnTo>
                  <a:lnTo>
                    <a:pt x="341" y="102"/>
                  </a:lnTo>
                  <a:lnTo>
                    <a:pt x="341" y="104"/>
                  </a:lnTo>
                  <a:lnTo>
                    <a:pt x="343" y="104"/>
                  </a:lnTo>
                  <a:lnTo>
                    <a:pt x="343" y="102"/>
                  </a:lnTo>
                  <a:lnTo>
                    <a:pt x="345" y="102"/>
                  </a:lnTo>
                  <a:lnTo>
                    <a:pt x="345" y="100"/>
                  </a:lnTo>
                  <a:lnTo>
                    <a:pt x="347" y="100"/>
                  </a:lnTo>
                  <a:lnTo>
                    <a:pt x="349" y="100"/>
                  </a:lnTo>
                  <a:lnTo>
                    <a:pt x="351" y="100"/>
                  </a:lnTo>
                  <a:lnTo>
                    <a:pt x="351" y="102"/>
                  </a:lnTo>
                  <a:lnTo>
                    <a:pt x="351" y="104"/>
                  </a:lnTo>
                  <a:lnTo>
                    <a:pt x="351" y="106"/>
                  </a:lnTo>
                  <a:lnTo>
                    <a:pt x="353" y="106"/>
                  </a:lnTo>
                  <a:lnTo>
                    <a:pt x="351" y="106"/>
                  </a:lnTo>
                  <a:lnTo>
                    <a:pt x="353" y="106"/>
                  </a:lnTo>
                  <a:lnTo>
                    <a:pt x="351" y="104"/>
                  </a:lnTo>
                  <a:lnTo>
                    <a:pt x="351" y="106"/>
                  </a:lnTo>
                  <a:lnTo>
                    <a:pt x="351" y="104"/>
                  </a:lnTo>
                  <a:lnTo>
                    <a:pt x="353" y="104"/>
                  </a:lnTo>
                  <a:lnTo>
                    <a:pt x="353" y="106"/>
                  </a:lnTo>
                  <a:lnTo>
                    <a:pt x="351" y="106"/>
                  </a:lnTo>
                  <a:lnTo>
                    <a:pt x="351" y="107"/>
                  </a:lnTo>
                  <a:lnTo>
                    <a:pt x="351" y="106"/>
                  </a:lnTo>
                  <a:lnTo>
                    <a:pt x="351" y="107"/>
                  </a:lnTo>
                  <a:lnTo>
                    <a:pt x="351" y="109"/>
                  </a:lnTo>
                  <a:lnTo>
                    <a:pt x="353" y="109"/>
                  </a:lnTo>
                  <a:lnTo>
                    <a:pt x="351" y="109"/>
                  </a:lnTo>
                  <a:lnTo>
                    <a:pt x="353" y="109"/>
                  </a:lnTo>
                  <a:lnTo>
                    <a:pt x="353" y="111"/>
                  </a:lnTo>
                  <a:lnTo>
                    <a:pt x="353" y="113"/>
                  </a:lnTo>
                  <a:lnTo>
                    <a:pt x="353" y="115"/>
                  </a:lnTo>
                  <a:lnTo>
                    <a:pt x="353" y="117"/>
                  </a:lnTo>
                  <a:lnTo>
                    <a:pt x="353" y="119"/>
                  </a:lnTo>
                  <a:lnTo>
                    <a:pt x="355" y="119"/>
                  </a:lnTo>
                  <a:lnTo>
                    <a:pt x="355" y="121"/>
                  </a:lnTo>
                  <a:lnTo>
                    <a:pt x="355" y="123"/>
                  </a:lnTo>
                  <a:lnTo>
                    <a:pt x="355" y="125"/>
                  </a:lnTo>
                  <a:lnTo>
                    <a:pt x="355" y="127"/>
                  </a:lnTo>
                  <a:lnTo>
                    <a:pt x="357" y="127"/>
                  </a:lnTo>
                  <a:lnTo>
                    <a:pt x="357" y="129"/>
                  </a:lnTo>
                  <a:lnTo>
                    <a:pt x="357" y="131"/>
                  </a:lnTo>
                  <a:lnTo>
                    <a:pt x="359" y="131"/>
                  </a:lnTo>
                  <a:lnTo>
                    <a:pt x="359" y="132"/>
                  </a:lnTo>
                  <a:lnTo>
                    <a:pt x="359" y="134"/>
                  </a:lnTo>
                  <a:lnTo>
                    <a:pt x="359" y="132"/>
                  </a:lnTo>
                  <a:lnTo>
                    <a:pt x="359" y="134"/>
                  </a:lnTo>
                  <a:lnTo>
                    <a:pt x="359" y="136"/>
                  </a:lnTo>
                  <a:lnTo>
                    <a:pt x="359" y="134"/>
                  </a:lnTo>
                  <a:lnTo>
                    <a:pt x="359" y="136"/>
                  </a:lnTo>
                  <a:lnTo>
                    <a:pt x="361" y="136"/>
                  </a:lnTo>
                  <a:lnTo>
                    <a:pt x="361" y="138"/>
                  </a:lnTo>
                  <a:lnTo>
                    <a:pt x="361" y="140"/>
                  </a:lnTo>
                  <a:lnTo>
                    <a:pt x="361" y="142"/>
                  </a:lnTo>
                  <a:lnTo>
                    <a:pt x="363" y="142"/>
                  </a:lnTo>
                  <a:lnTo>
                    <a:pt x="363" y="144"/>
                  </a:lnTo>
                  <a:lnTo>
                    <a:pt x="363" y="146"/>
                  </a:lnTo>
                  <a:lnTo>
                    <a:pt x="363" y="144"/>
                  </a:lnTo>
                  <a:lnTo>
                    <a:pt x="363" y="146"/>
                  </a:lnTo>
                  <a:lnTo>
                    <a:pt x="363" y="148"/>
                  </a:lnTo>
                  <a:lnTo>
                    <a:pt x="363" y="150"/>
                  </a:lnTo>
                  <a:lnTo>
                    <a:pt x="363" y="152"/>
                  </a:lnTo>
                  <a:lnTo>
                    <a:pt x="363" y="154"/>
                  </a:lnTo>
                  <a:lnTo>
                    <a:pt x="365" y="154"/>
                  </a:lnTo>
                  <a:lnTo>
                    <a:pt x="365" y="155"/>
                  </a:lnTo>
                  <a:lnTo>
                    <a:pt x="365" y="157"/>
                  </a:lnTo>
                  <a:lnTo>
                    <a:pt x="365" y="159"/>
                  </a:lnTo>
                  <a:lnTo>
                    <a:pt x="365" y="161"/>
                  </a:lnTo>
                  <a:lnTo>
                    <a:pt x="366" y="161"/>
                  </a:lnTo>
                  <a:lnTo>
                    <a:pt x="366" y="163"/>
                  </a:lnTo>
                  <a:lnTo>
                    <a:pt x="366" y="165"/>
                  </a:lnTo>
                  <a:lnTo>
                    <a:pt x="366" y="167"/>
                  </a:lnTo>
                  <a:lnTo>
                    <a:pt x="368" y="167"/>
                  </a:lnTo>
                  <a:lnTo>
                    <a:pt x="368" y="169"/>
                  </a:lnTo>
                  <a:lnTo>
                    <a:pt x="368" y="171"/>
                  </a:lnTo>
                  <a:lnTo>
                    <a:pt x="370" y="171"/>
                  </a:lnTo>
                  <a:lnTo>
                    <a:pt x="370" y="173"/>
                  </a:lnTo>
                  <a:lnTo>
                    <a:pt x="370" y="175"/>
                  </a:lnTo>
                  <a:lnTo>
                    <a:pt x="372" y="175"/>
                  </a:lnTo>
                  <a:lnTo>
                    <a:pt x="372" y="177"/>
                  </a:lnTo>
                  <a:lnTo>
                    <a:pt x="372" y="179"/>
                  </a:lnTo>
                  <a:lnTo>
                    <a:pt x="372" y="180"/>
                  </a:lnTo>
                  <a:lnTo>
                    <a:pt x="374" y="180"/>
                  </a:lnTo>
                  <a:lnTo>
                    <a:pt x="374" y="182"/>
                  </a:lnTo>
                  <a:lnTo>
                    <a:pt x="374" y="180"/>
                  </a:lnTo>
                  <a:lnTo>
                    <a:pt x="372" y="180"/>
                  </a:lnTo>
                  <a:lnTo>
                    <a:pt x="374" y="180"/>
                  </a:lnTo>
                  <a:lnTo>
                    <a:pt x="374" y="182"/>
                  </a:lnTo>
                  <a:lnTo>
                    <a:pt x="374" y="184"/>
                  </a:lnTo>
                  <a:lnTo>
                    <a:pt x="374" y="186"/>
                  </a:lnTo>
                  <a:lnTo>
                    <a:pt x="374" y="188"/>
                  </a:lnTo>
                  <a:lnTo>
                    <a:pt x="374" y="190"/>
                  </a:lnTo>
                  <a:lnTo>
                    <a:pt x="374" y="192"/>
                  </a:lnTo>
                  <a:lnTo>
                    <a:pt x="374" y="194"/>
                  </a:lnTo>
                  <a:lnTo>
                    <a:pt x="374" y="196"/>
                  </a:lnTo>
                  <a:lnTo>
                    <a:pt x="372" y="196"/>
                  </a:lnTo>
                  <a:lnTo>
                    <a:pt x="372" y="198"/>
                  </a:lnTo>
                  <a:lnTo>
                    <a:pt x="372" y="200"/>
                  </a:lnTo>
                  <a:lnTo>
                    <a:pt x="370" y="200"/>
                  </a:lnTo>
                  <a:lnTo>
                    <a:pt x="370" y="202"/>
                  </a:lnTo>
                  <a:lnTo>
                    <a:pt x="370" y="203"/>
                  </a:lnTo>
                  <a:lnTo>
                    <a:pt x="368" y="205"/>
                  </a:lnTo>
                  <a:lnTo>
                    <a:pt x="368" y="207"/>
                  </a:lnTo>
                  <a:lnTo>
                    <a:pt x="366" y="207"/>
                  </a:lnTo>
                  <a:lnTo>
                    <a:pt x="366" y="209"/>
                  </a:lnTo>
                  <a:lnTo>
                    <a:pt x="365" y="211"/>
                  </a:lnTo>
                  <a:lnTo>
                    <a:pt x="363" y="211"/>
                  </a:lnTo>
                  <a:lnTo>
                    <a:pt x="363" y="213"/>
                  </a:lnTo>
                  <a:lnTo>
                    <a:pt x="365" y="213"/>
                  </a:lnTo>
                  <a:lnTo>
                    <a:pt x="366" y="213"/>
                  </a:lnTo>
                  <a:lnTo>
                    <a:pt x="366" y="211"/>
                  </a:lnTo>
                  <a:lnTo>
                    <a:pt x="368" y="209"/>
                  </a:lnTo>
                  <a:lnTo>
                    <a:pt x="370" y="209"/>
                  </a:lnTo>
                  <a:lnTo>
                    <a:pt x="370" y="207"/>
                  </a:lnTo>
                  <a:lnTo>
                    <a:pt x="372" y="207"/>
                  </a:lnTo>
                  <a:lnTo>
                    <a:pt x="372" y="205"/>
                  </a:lnTo>
                  <a:lnTo>
                    <a:pt x="374" y="205"/>
                  </a:lnTo>
                  <a:lnTo>
                    <a:pt x="376" y="205"/>
                  </a:lnTo>
                  <a:lnTo>
                    <a:pt x="378" y="205"/>
                  </a:lnTo>
                  <a:lnTo>
                    <a:pt x="380" y="205"/>
                  </a:lnTo>
                  <a:lnTo>
                    <a:pt x="380" y="203"/>
                  </a:lnTo>
                  <a:lnTo>
                    <a:pt x="382" y="203"/>
                  </a:lnTo>
                  <a:lnTo>
                    <a:pt x="382" y="205"/>
                  </a:lnTo>
                  <a:lnTo>
                    <a:pt x="384" y="205"/>
                  </a:lnTo>
                  <a:lnTo>
                    <a:pt x="386" y="205"/>
                  </a:lnTo>
                  <a:lnTo>
                    <a:pt x="388" y="205"/>
                  </a:lnTo>
                  <a:lnTo>
                    <a:pt x="389" y="205"/>
                  </a:lnTo>
                  <a:lnTo>
                    <a:pt x="391" y="205"/>
                  </a:lnTo>
                  <a:lnTo>
                    <a:pt x="393" y="203"/>
                  </a:lnTo>
                  <a:lnTo>
                    <a:pt x="395" y="203"/>
                  </a:lnTo>
                  <a:lnTo>
                    <a:pt x="397" y="202"/>
                  </a:lnTo>
                  <a:lnTo>
                    <a:pt x="399" y="202"/>
                  </a:lnTo>
                  <a:lnTo>
                    <a:pt x="401" y="202"/>
                  </a:lnTo>
                  <a:lnTo>
                    <a:pt x="401" y="200"/>
                  </a:lnTo>
                  <a:lnTo>
                    <a:pt x="403" y="200"/>
                  </a:lnTo>
                  <a:lnTo>
                    <a:pt x="405" y="200"/>
                  </a:lnTo>
                  <a:lnTo>
                    <a:pt x="405" y="198"/>
                  </a:lnTo>
                  <a:lnTo>
                    <a:pt x="407" y="198"/>
                  </a:lnTo>
                  <a:lnTo>
                    <a:pt x="409" y="198"/>
                  </a:lnTo>
                  <a:lnTo>
                    <a:pt x="409" y="196"/>
                  </a:lnTo>
                  <a:lnTo>
                    <a:pt x="411" y="196"/>
                  </a:lnTo>
                  <a:lnTo>
                    <a:pt x="413" y="196"/>
                  </a:lnTo>
                  <a:lnTo>
                    <a:pt x="413" y="194"/>
                  </a:lnTo>
                  <a:lnTo>
                    <a:pt x="414" y="194"/>
                  </a:lnTo>
                  <a:lnTo>
                    <a:pt x="416" y="194"/>
                  </a:lnTo>
                  <a:lnTo>
                    <a:pt x="418" y="194"/>
                  </a:lnTo>
                  <a:lnTo>
                    <a:pt x="418" y="192"/>
                  </a:lnTo>
                  <a:lnTo>
                    <a:pt x="420" y="192"/>
                  </a:lnTo>
                  <a:lnTo>
                    <a:pt x="422" y="192"/>
                  </a:lnTo>
                  <a:lnTo>
                    <a:pt x="424" y="192"/>
                  </a:lnTo>
                  <a:lnTo>
                    <a:pt x="426" y="192"/>
                  </a:lnTo>
                  <a:lnTo>
                    <a:pt x="428" y="192"/>
                  </a:lnTo>
                  <a:lnTo>
                    <a:pt x="426" y="192"/>
                  </a:lnTo>
                  <a:lnTo>
                    <a:pt x="428" y="192"/>
                  </a:lnTo>
                  <a:lnTo>
                    <a:pt x="428" y="194"/>
                  </a:lnTo>
                  <a:lnTo>
                    <a:pt x="430" y="194"/>
                  </a:lnTo>
                  <a:lnTo>
                    <a:pt x="432" y="194"/>
                  </a:lnTo>
                  <a:lnTo>
                    <a:pt x="434" y="194"/>
                  </a:lnTo>
                  <a:lnTo>
                    <a:pt x="436" y="194"/>
                  </a:lnTo>
                  <a:lnTo>
                    <a:pt x="436" y="196"/>
                  </a:lnTo>
                  <a:lnTo>
                    <a:pt x="437" y="196"/>
                  </a:lnTo>
                  <a:lnTo>
                    <a:pt x="439" y="196"/>
                  </a:lnTo>
                  <a:lnTo>
                    <a:pt x="441" y="196"/>
                  </a:lnTo>
                  <a:lnTo>
                    <a:pt x="441" y="198"/>
                  </a:lnTo>
                  <a:lnTo>
                    <a:pt x="443" y="198"/>
                  </a:lnTo>
                  <a:lnTo>
                    <a:pt x="443" y="200"/>
                  </a:lnTo>
                  <a:lnTo>
                    <a:pt x="445" y="200"/>
                  </a:lnTo>
                  <a:lnTo>
                    <a:pt x="447" y="200"/>
                  </a:lnTo>
                  <a:lnTo>
                    <a:pt x="447" y="202"/>
                  </a:lnTo>
                  <a:lnTo>
                    <a:pt x="449" y="202"/>
                  </a:lnTo>
                  <a:lnTo>
                    <a:pt x="449" y="203"/>
                  </a:lnTo>
                  <a:lnTo>
                    <a:pt x="451" y="203"/>
                  </a:lnTo>
                  <a:lnTo>
                    <a:pt x="449" y="203"/>
                  </a:lnTo>
                  <a:lnTo>
                    <a:pt x="451" y="203"/>
                  </a:lnTo>
                  <a:lnTo>
                    <a:pt x="453" y="203"/>
                  </a:lnTo>
                  <a:lnTo>
                    <a:pt x="453" y="205"/>
                  </a:lnTo>
                  <a:lnTo>
                    <a:pt x="455" y="205"/>
                  </a:lnTo>
                  <a:lnTo>
                    <a:pt x="457" y="205"/>
                  </a:lnTo>
                  <a:lnTo>
                    <a:pt x="457" y="207"/>
                  </a:lnTo>
                  <a:lnTo>
                    <a:pt x="459" y="207"/>
                  </a:lnTo>
                  <a:lnTo>
                    <a:pt x="461" y="209"/>
                  </a:lnTo>
                  <a:lnTo>
                    <a:pt x="462" y="209"/>
                  </a:lnTo>
                  <a:lnTo>
                    <a:pt x="464" y="209"/>
                  </a:lnTo>
                  <a:lnTo>
                    <a:pt x="466" y="209"/>
                  </a:lnTo>
                  <a:lnTo>
                    <a:pt x="466" y="211"/>
                  </a:lnTo>
                  <a:lnTo>
                    <a:pt x="468" y="211"/>
                  </a:lnTo>
                  <a:lnTo>
                    <a:pt x="470" y="211"/>
                  </a:lnTo>
                  <a:lnTo>
                    <a:pt x="472" y="211"/>
                  </a:lnTo>
                  <a:lnTo>
                    <a:pt x="474" y="211"/>
                  </a:lnTo>
                  <a:lnTo>
                    <a:pt x="476" y="211"/>
                  </a:lnTo>
                  <a:lnTo>
                    <a:pt x="478" y="211"/>
                  </a:lnTo>
                  <a:lnTo>
                    <a:pt x="478" y="213"/>
                  </a:lnTo>
                  <a:lnTo>
                    <a:pt x="480" y="213"/>
                  </a:lnTo>
                  <a:lnTo>
                    <a:pt x="482" y="213"/>
                  </a:lnTo>
                  <a:lnTo>
                    <a:pt x="484" y="215"/>
                  </a:lnTo>
                  <a:lnTo>
                    <a:pt x="485" y="215"/>
                  </a:lnTo>
                  <a:lnTo>
                    <a:pt x="487" y="215"/>
                  </a:lnTo>
                  <a:lnTo>
                    <a:pt x="489" y="215"/>
                  </a:lnTo>
                  <a:lnTo>
                    <a:pt x="489" y="217"/>
                  </a:lnTo>
                  <a:lnTo>
                    <a:pt x="491" y="217"/>
                  </a:lnTo>
                  <a:lnTo>
                    <a:pt x="489" y="217"/>
                  </a:lnTo>
                  <a:lnTo>
                    <a:pt x="485" y="223"/>
                  </a:lnTo>
                  <a:lnTo>
                    <a:pt x="482" y="225"/>
                  </a:lnTo>
                  <a:lnTo>
                    <a:pt x="482" y="227"/>
                  </a:lnTo>
                  <a:lnTo>
                    <a:pt x="480" y="228"/>
                  </a:lnTo>
                  <a:lnTo>
                    <a:pt x="476" y="234"/>
                  </a:lnTo>
                  <a:lnTo>
                    <a:pt x="474" y="236"/>
                  </a:lnTo>
                  <a:lnTo>
                    <a:pt x="472" y="238"/>
                  </a:lnTo>
                  <a:lnTo>
                    <a:pt x="468" y="242"/>
                  </a:lnTo>
                  <a:lnTo>
                    <a:pt x="464" y="248"/>
                  </a:lnTo>
                  <a:lnTo>
                    <a:pt x="462" y="250"/>
                  </a:lnTo>
                  <a:lnTo>
                    <a:pt x="459" y="253"/>
                  </a:lnTo>
                  <a:lnTo>
                    <a:pt x="457" y="255"/>
                  </a:lnTo>
                  <a:lnTo>
                    <a:pt x="457" y="257"/>
                  </a:lnTo>
                  <a:lnTo>
                    <a:pt x="455" y="259"/>
                  </a:lnTo>
                  <a:lnTo>
                    <a:pt x="453" y="261"/>
                  </a:lnTo>
                  <a:lnTo>
                    <a:pt x="449" y="265"/>
                  </a:lnTo>
                  <a:lnTo>
                    <a:pt x="447" y="269"/>
                  </a:lnTo>
                  <a:lnTo>
                    <a:pt x="445" y="271"/>
                  </a:lnTo>
                  <a:lnTo>
                    <a:pt x="443" y="273"/>
                  </a:lnTo>
                  <a:lnTo>
                    <a:pt x="441" y="275"/>
                  </a:lnTo>
                  <a:lnTo>
                    <a:pt x="439" y="276"/>
                  </a:lnTo>
                  <a:lnTo>
                    <a:pt x="439" y="278"/>
                  </a:lnTo>
                  <a:lnTo>
                    <a:pt x="436" y="280"/>
                  </a:lnTo>
                  <a:lnTo>
                    <a:pt x="434" y="284"/>
                  </a:lnTo>
                  <a:lnTo>
                    <a:pt x="432" y="286"/>
                  </a:lnTo>
                  <a:lnTo>
                    <a:pt x="430" y="288"/>
                  </a:lnTo>
                  <a:lnTo>
                    <a:pt x="428" y="290"/>
                  </a:lnTo>
                  <a:lnTo>
                    <a:pt x="424" y="294"/>
                  </a:lnTo>
                  <a:lnTo>
                    <a:pt x="424" y="296"/>
                  </a:lnTo>
                  <a:lnTo>
                    <a:pt x="418" y="301"/>
                  </a:lnTo>
                  <a:lnTo>
                    <a:pt x="418" y="303"/>
                  </a:lnTo>
                  <a:lnTo>
                    <a:pt x="411" y="309"/>
                  </a:lnTo>
                  <a:lnTo>
                    <a:pt x="411" y="311"/>
                  </a:lnTo>
                  <a:lnTo>
                    <a:pt x="409" y="313"/>
                  </a:lnTo>
                  <a:lnTo>
                    <a:pt x="409" y="315"/>
                  </a:lnTo>
                  <a:lnTo>
                    <a:pt x="407" y="317"/>
                  </a:lnTo>
                  <a:lnTo>
                    <a:pt x="405" y="317"/>
                  </a:lnTo>
                  <a:lnTo>
                    <a:pt x="401" y="323"/>
                  </a:lnTo>
                  <a:lnTo>
                    <a:pt x="397" y="326"/>
                  </a:lnTo>
                  <a:lnTo>
                    <a:pt x="393" y="332"/>
                  </a:lnTo>
                  <a:lnTo>
                    <a:pt x="388" y="338"/>
                  </a:lnTo>
                  <a:lnTo>
                    <a:pt x="388" y="340"/>
                  </a:lnTo>
                  <a:lnTo>
                    <a:pt x="384" y="344"/>
                  </a:lnTo>
                  <a:lnTo>
                    <a:pt x="382" y="346"/>
                  </a:lnTo>
                  <a:lnTo>
                    <a:pt x="380" y="347"/>
                  </a:lnTo>
                  <a:lnTo>
                    <a:pt x="374" y="355"/>
                  </a:lnTo>
                  <a:lnTo>
                    <a:pt x="372" y="357"/>
                  </a:lnTo>
                  <a:lnTo>
                    <a:pt x="372" y="359"/>
                  </a:lnTo>
                  <a:lnTo>
                    <a:pt x="370" y="359"/>
                  </a:lnTo>
                  <a:lnTo>
                    <a:pt x="370" y="361"/>
                  </a:lnTo>
                  <a:lnTo>
                    <a:pt x="368" y="361"/>
                  </a:lnTo>
                  <a:lnTo>
                    <a:pt x="366" y="363"/>
                  </a:lnTo>
                  <a:lnTo>
                    <a:pt x="365" y="367"/>
                  </a:lnTo>
                  <a:lnTo>
                    <a:pt x="363" y="367"/>
                  </a:lnTo>
                  <a:lnTo>
                    <a:pt x="363" y="369"/>
                  </a:lnTo>
                  <a:lnTo>
                    <a:pt x="361" y="371"/>
                  </a:lnTo>
                  <a:lnTo>
                    <a:pt x="355" y="378"/>
                  </a:lnTo>
                  <a:lnTo>
                    <a:pt x="353" y="378"/>
                  </a:lnTo>
                  <a:lnTo>
                    <a:pt x="353" y="380"/>
                  </a:lnTo>
                  <a:lnTo>
                    <a:pt x="351" y="380"/>
                  </a:lnTo>
                  <a:lnTo>
                    <a:pt x="351" y="382"/>
                  </a:lnTo>
                  <a:lnTo>
                    <a:pt x="349" y="386"/>
                  </a:lnTo>
                  <a:lnTo>
                    <a:pt x="347" y="386"/>
                  </a:lnTo>
                  <a:lnTo>
                    <a:pt x="347" y="388"/>
                  </a:lnTo>
                  <a:lnTo>
                    <a:pt x="345" y="388"/>
                  </a:lnTo>
                  <a:lnTo>
                    <a:pt x="345" y="390"/>
                  </a:lnTo>
                  <a:lnTo>
                    <a:pt x="343" y="392"/>
                  </a:lnTo>
                  <a:lnTo>
                    <a:pt x="341" y="394"/>
                  </a:lnTo>
                  <a:lnTo>
                    <a:pt x="340" y="395"/>
                  </a:lnTo>
                  <a:lnTo>
                    <a:pt x="334" y="403"/>
                  </a:lnTo>
                  <a:lnTo>
                    <a:pt x="332" y="405"/>
                  </a:lnTo>
                  <a:lnTo>
                    <a:pt x="330" y="407"/>
                  </a:lnTo>
                  <a:lnTo>
                    <a:pt x="328" y="409"/>
                  </a:lnTo>
                  <a:lnTo>
                    <a:pt x="326" y="411"/>
                  </a:lnTo>
                  <a:lnTo>
                    <a:pt x="326" y="413"/>
                  </a:lnTo>
                  <a:lnTo>
                    <a:pt x="324" y="413"/>
                  </a:lnTo>
                  <a:lnTo>
                    <a:pt x="320" y="417"/>
                  </a:lnTo>
                  <a:lnTo>
                    <a:pt x="317" y="420"/>
                  </a:lnTo>
                  <a:lnTo>
                    <a:pt x="315" y="422"/>
                  </a:lnTo>
                  <a:lnTo>
                    <a:pt x="313" y="424"/>
                  </a:lnTo>
                  <a:lnTo>
                    <a:pt x="311" y="426"/>
                  </a:lnTo>
                  <a:lnTo>
                    <a:pt x="309" y="426"/>
                  </a:lnTo>
                  <a:lnTo>
                    <a:pt x="307" y="428"/>
                  </a:lnTo>
                  <a:lnTo>
                    <a:pt x="303" y="432"/>
                  </a:lnTo>
                  <a:lnTo>
                    <a:pt x="297" y="438"/>
                  </a:lnTo>
                  <a:lnTo>
                    <a:pt x="295" y="440"/>
                  </a:lnTo>
                  <a:lnTo>
                    <a:pt x="293" y="442"/>
                  </a:lnTo>
                  <a:lnTo>
                    <a:pt x="286" y="447"/>
                  </a:lnTo>
                  <a:lnTo>
                    <a:pt x="282" y="451"/>
                  </a:lnTo>
                  <a:lnTo>
                    <a:pt x="280" y="453"/>
                  </a:lnTo>
                  <a:lnTo>
                    <a:pt x="280" y="455"/>
                  </a:lnTo>
                  <a:lnTo>
                    <a:pt x="276" y="457"/>
                  </a:lnTo>
                  <a:lnTo>
                    <a:pt x="274" y="457"/>
                  </a:lnTo>
                  <a:lnTo>
                    <a:pt x="274" y="459"/>
                  </a:lnTo>
                  <a:lnTo>
                    <a:pt x="270" y="463"/>
                  </a:lnTo>
                  <a:lnTo>
                    <a:pt x="269" y="463"/>
                  </a:lnTo>
                  <a:lnTo>
                    <a:pt x="269" y="467"/>
                  </a:lnTo>
                  <a:lnTo>
                    <a:pt x="269" y="468"/>
                  </a:lnTo>
                  <a:lnTo>
                    <a:pt x="269" y="470"/>
                  </a:lnTo>
                  <a:lnTo>
                    <a:pt x="269" y="472"/>
                  </a:lnTo>
                  <a:lnTo>
                    <a:pt x="269" y="474"/>
                  </a:lnTo>
                  <a:lnTo>
                    <a:pt x="269" y="476"/>
                  </a:lnTo>
                  <a:lnTo>
                    <a:pt x="269" y="478"/>
                  </a:lnTo>
                  <a:lnTo>
                    <a:pt x="269" y="480"/>
                  </a:lnTo>
                  <a:lnTo>
                    <a:pt x="269" y="482"/>
                  </a:lnTo>
                  <a:lnTo>
                    <a:pt x="269" y="484"/>
                  </a:lnTo>
                  <a:lnTo>
                    <a:pt x="269" y="486"/>
                  </a:lnTo>
                  <a:lnTo>
                    <a:pt x="269" y="490"/>
                  </a:lnTo>
                  <a:lnTo>
                    <a:pt x="269" y="491"/>
                  </a:lnTo>
                  <a:lnTo>
                    <a:pt x="269" y="493"/>
                  </a:lnTo>
                  <a:lnTo>
                    <a:pt x="267" y="495"/>
                  </a:lnTo>
                  <a:lnTo>
                    <a:pt x="267" y="497"/>
                  </a:lnTo>
                  <a:lnTo>
                    <a:pt x="267" y="499"/>
                  </a:lnTo>
                  <a:lnTo>
                    <a:pt x="267" y="503"/>
                  </a:lnTo>
                  <a:lnTo>
                    <a:pt x="267" y="505"/>
                  </a:lnTo>
                  <a:lnTo>
                    <a:pt x="267" y="509"/>
                  </a:lnTo>
                  <a:lnTo>
                    <a:pt x="267" y="514"/>
                  </a:lnTo>
                  <a:lnTo>
                    <a:pt x="267" y="516"/>
                  </a:lnTo>
                  <a:lnTo>
                    <a:pt x="267" y="518"/>
                  </a:lnTo>
                  <a:lnTo>
                    <a:pt x="267" y="524"/>
                  </a:lnTo>
                  <a:lnTo>
                    <a:pt x="267" y="528"/>
                  </a:lnTo>
                  <a:lnTo>
                    <a:pt x="267" y="532"/>
                  </a:lnTo>
                  <a:lnTo>
                    <a:pt x="265" y="532"/>
                  </a:lnTo>
                  <a:lnTo>
                    <a:pt x="267" y="532"/>
                  </a:lnTo>
                  <a:lnTo>
                    <a:pt x="265" y="534"/>
                  </a:lnTo>
                  <a:lnTo>
                    <a:pt x="265" y="538"/>
                  </a:lnTo>
                  <a:lnTo>
                    <a:pt x="265" y="541"/>
                  </a:lnTo>
                  <a:lnTo>
                    <a:pt x="265" y="543"/>
                  </a:lnTo>
                  <a:lnTo>
                    <a:pt x="265" y="547"/>
                  </a:lnTo>
                  <a:lnTo>
                    <a:pt x="265" y="551"/>
                  </a:lnTo>
                  <a:lnTo>
                    <a:pt x="265" y="557"/>
                  </a:lnTo>
                  <a:lnTo>
                    <a:pt x="265" y="562"/>
                  </a:lnTo>
                  <a:lnTo>
                    <a:pt x="265" y="564"/>
                  </a:lnTo>
                  <a:lnTo>
                    <a:pt x="265" y="566"/>
                  </a:lnTo>
                  <a:lnTo>
                    <a:pt x="263" y="570"/>
                  </a:lnTo>
                  <a:lnTo>
                    <a:pt x="263" y="572"/>
                  </a:lnTo>
                  <a:lnTo>
                    <a:pt x="263" y="574"/>
                  </a:lnTo>
                  <a:lnTo>
                    <a:pt x="263" y="578"/>
                  </a:lnTo>
                  <a:lnTo>
                    <a:pt x="263" y="580"/>
                  </a:lnTo>
                  <a:lnTo>
                    <a:pt x="263" y="582"/>
                  </a:lnTo>
                  <a:lnTo>
                    <a:pt x="263" y="584"/>
                  </a:lnTo>
                  <a:lnTo>
                    <a:pt x="263" y="586"/>
                  </a:lnTo>
                  <a:lnTo>
                    <a:pt x="263" y="587"/>
                  </a:lnTo>
                  <a:lnTo>
                    <a:pt x="263" y="589"/>
                  </a:lnTo>
                  <a:lnTo>
                    <a:pt x="263" y="591"/>
                  </a:lnTo>
                  <a:lnTo>
                    <a:pt x="263" y="593"/>
                  </a:lnTo>
                  <a:lnTo>
                    <a:pt x="263" y="595"/>
                  </a:lnTo>
                  <a:lnTo>
                    <a:pt x="263" y="597"/>
                  </a:lnTo>
                  <a:lnTo>
                    <a:pt x="263" y="599"/>
                  </a:lnTo>
                  <a:lnTo>
                    <a:pt x="263" y="601"/>
                  </a:lnTo>
                  <a:lnTo>
                    <a:pt x="263" y="603"/>
                  </a:lnTo>
                  <a:lnTo>
                    <a:pt x="263" y="605"/>
                  </a:lnTo>
                  <a:lnTo>
                    <a:pt x="261" y="607"/>
                  </a:lnTo>
                  <a:lnTo>
                    <a:pt x="261" y="609"/>
                  </a:lnTo>
                  <a:lnTo>
                    <a:pt x="261" y="610"/>
                  </a:lnTo>
                  <a:lnTo>
                    <a:pt x="261" y="612"/>
                  </a:lnTo>
                  <a:lnTo>
                    <a:pt x="261" y="614"/>
                  </a:lnTo>
                  <a:lnTo>
                    <a:pt x="261" y="616"/>
                  </a:lnTo>
                  <a:lnTo>
                    <a:pt x="261" y="618"/>
                  </a:lnTo>
                  <a:lnTo>
                    <a:pt x="261" y="620"/>
                  </a:lnTo>
                  <a:lnTo>
                    <a:pt x="261" y="624"/>
                  </a:lnTo>
                  <a:lnTo>
                    <a:pt x="261" y="626"/>
                  </a:lnTo>
                  <a:lnTo>
                    <a:pt x="261" y="628"/>
                  </a:lnTo>
                  <a:lnTo>
                    <a:pt x="261" y="630"/>
                  </a:lnTo>
                  <a:lnTo>
                    <a:pt x="261" y="632"/>
                  </a:lnTo>
                  <a:lnTo>
                    <a:pt x="261" y="634"/>
                  </a:lnTo>
                  <a:lnTo>
                    <a:pt x="261" y="637"/>
                  </a:lnTo>
                  <a:lnTo>
                    <a:pt x="261" y="639"/>
                  </a:lnTo>
                  <a:lnTo>
                    <a:pt x="261" y="641"/>
                  </a:lnTo>
                  <a:lnTo>
                    <a:pt x="261" y="643"/>
                  </a:lnTo>
                  <a:lnTo>
                    <a:pt x="259" y="643"/>
                  </a:lnTo>
                  <a:lnTo>
                    <a:pt x="259" y="645"/>
                  </a:lnTo>
                  <a:lnTo>
                    <a:pt x="259" y="647"/>
                  </a:lnTo>
                  <a:lnTo>
                    <a:pt x="259" y="649"/>
                  </a:lnTo>
                  <a:lnTo>
                    <a:pt x="259" y="651"/>
                  </a:lnTo>
                  <a:lnTo>
                    <a:pt x="259" y="653"/>
                  </a:lnTo>
                  <a:lnTo>
                    <a:pt x="259" y="655"/>
                  </a:lnTo>
                  <a:lnTo>
                    <a:pt x="259" y="657"/>
                  </a:lnTo>
                  <a:lnTo>
                    <a:pt x="259" y="658"/>
                  </a:lnTo>
                  <a:lnTo>
                    <a:pt x="259" y="660"/>
                  </a:lnTo>
                  <a:lnTo>
                    <a:pt x="259" y="662"/>
                  </a:lnTo>
                  <a:lnTo>
                    <a:pt x="259" y="664"/>
                  </a:lnTo>
                  <a:lnTo>
                    <a:pt x="257" y="664"/>
                  </a:lnTo>
                  <a:lnTo>
                    <a:pt x="259" y="664"/>
                  </a:lnTo>
                  <a:lnTo>
                    <a:pt x="257" y="664"/>
                  </a:lnTo>
                  <a:lnTo>
                    <a:pt x="255" y="664"/>
                  </a:lnTo>
                  <a:lnTo>
                    <a:pt x="255" y="666"/>
                  </a:lnTo>
                  <a:lnTo>
                    <a:pt x="257" y="666"/>
                  </a:lnTo>
                  <a:lnTo>
                    <a:pt x="259" y="666"/>
                  </a:lnTo>
                  <a:lnTo>
                    <a:pt x="259" y="664"/>
                  </a:lnTo>
                  <a:lnTo>
                    <a:pt x="259" y="666"/>
                  </a:lnTo>
                  <a:lnTo>
                    <a:pt x="257" y="666"/>
                  </a:lnTo>
                  <a:lnTo>
                    <a:pt x="259" y="666"/>
                  </a:lnTo>
                  <a:lnTo>
                    <a:pt x="259" y="668"/>
                  </a:lnTo>
                  <a:lnTo>
                    <a:pt x="259" y="670"/>
                  </a:lnTo>
                  <a:lnTo>
                    <a:pt x="259" y="672"/>
                  </a:lnTo>
                  <a:lnTo>
                    <a:pt x="259" y="674"/>
                  </a:lnTo>
                  <a:lnTo>
                    <a:pt x="257" y="674"/>
                  </a:lnTo>
                  <a:lnTo>
                    <a:pt x="259" y="674"/>
                  </a:lnTo>
                  <a:lnTo>
                    <a:pt x="259" y="676"/>
                  </a:lnTo>
                  <a:lnTo>
                    <a:pt x="259" y="678"/>
                  </a:lnTo>
                  <a:lnTo>
                    <a:pt x="259" y="680"/>
                  </a:lnTo>
                  <a:lnTo>
                    <a:pt x="257" y="680"/>
                  </a:lnTo>
                  <a:lnTo>
                    <a:pt x="259" y="680"/>
                  </a:lnTo>
                  <a:lnTo>
                    <a:pt x="257" y="680"/>
                  </a:lnTo>
                  <a:lnTo>
                    <a:pt x="257" y="682"/>
                  </a:lnTo>
                  <a:lnTo>
                    <a:pt x="257" y="683"/>
                  </a:lnTo>
                  <a:lnTo>
                    <a:pt x="257" y="685"/>
                  </a:lnTo>
                  <a:lnTo>
                    <a:pt x="257" y="687"/>
                  </a:lnTo>
                  <a:lnTo>
                    <a:pt x="257" y="693"/>
                  </a:lnTo>
                  <a:lnTo>
                    <a:pt x="255" y="693"/>
                  </a:lnTo>
                  <a:lnTo>
                    <a:pt x="253" y="693"/>
                  </a:lnTo>
                  <a:lnTo>
                    <a:pt x="253" y="695"/>
                  </a:lnTo>
                  <a:lnTo>
                    <a:pt x="251" y="695"/>
                  </a:lnTo>
                  <a:lnTo>
                    <a:pt x="251" y="697"/>
                  </a:lnTo>
                  <a:lnTo>
                    <a:pt x="251" y="699"/>
                  </a:lnTo>
                  <a:lnTo>
                    <a:pt x="251" y="701"/>
                  </a:lnTo>
                  <a:lnTo>
                    <a:pt x="253" y="701"/>
                  </a:lnTo>
                  <a:lnTo>
                    <a:pt x="255" y="701"/>
                  </a:lnTo>
                  <a:lnTo>
                    <a:pt x="255" y="703"/>
                  </a:lnTo>
                  <a:lnTo>
                    <a:pt x="253" y="703"/>
                  </a:lnTo>
                  <a:lnTo>
                    <a:pt x="251" y="703"/>
                  </a:lnTo>
                  <a:lnTo>
                    <a:pt x="247" y="703"/>
                  </a:lnTo>
                  <a:lnTo>
                    <a:pt x="242" y="703"/>
                  </a:lnTo>
                  <a:lnTo>
                    <a:pt x="240" y="703"/>
                  </a:lnTo>
                  <a:lnTo>
                    <a:pt x="236" y="703"/>
                  </a:lnTo>
                  <a:lnTo>
                    <a:pt x="234" y="703"/>
                  </a:lnTo>
                  <a:lnTo>
                    <a:pt x="232" y="703"/>
                  </a:lnTo>
                  <a:lnTo>
                    <a:pt x="228" y="703"/>
                  </a:lnTo>
                  <a:lnTo>
                    <a:pt x="224" y="703"/>
                  </a:lnTo>
                  <a:lnTo>
                    <a:pt x="222" y="701"/>
                  </a:lnTo>
                  <a:lnTo>
                    <a:pt x="220" y="701"/>
                  </a:lnTo>
                  <a:lnTo>
                    <a:pt x="217" y="701"/>
                  </a:lnTo>
                  <a:lnTo>
                    <a:pt x="211" y="701"/>
                  </a:lnTo>
                  <a:lnTo>
                    <a:pt x="205" y="701"/>
                  </a:lnTo>
                  <a:lnTo>
                    <a:pt x="203" y="701"/>
                  </a:lnTo>
                  <a:lnTo>
                    <a:pt x="201" y="701"/>
                  </a:lnTo>
                  <a:lnTo>
                    <a:pt x="199" y="701"/>
                  </a:lnTo>
                  <a:lnTo>
                    <a:pt x="196" y="699"/>
                  </a:lnTo>
                  <a:lnTo>
                    <a:pt x="190" y="699"/>
                  </a:lnTo>
                  <a:lnTo>
                    <a:pt x="188" y="699"/>
                  </a:lnTo>
                  <a:lnTo>
                    <a:pt x="184" y="699"/>
                  </a:lnTo>
                  <a:lnTo>
                    <a:pt x="180" y="699"/>
                  </a:lnTo>
                  <a:lnTo>
                    <a:pt x="178" y="699"/>
                  </a:lnTo>
                  <a:lnTo>
                    <a:pt x="176" y="699"/>
                  </a:lnTo>
                  <a:lnTo>
                    <a:pt x="174" y="699"/>
                  </a:lnTo>
                  <a:lnTo>
                    <a:pt x="172" y="699"/>
                  </a:lnTo>
                  <a:lnTo>
                    <a:pt x="172" y="697"/>
                  </a:lnTo>
                  <a:lnTo>
                    <a:pt x="171" y="697"/>
                  </a:lnTo>
                  <a:lnTo>
                    <a:pt x="169" y="697"/>
                  </a:lnTo>
                  <a:lnTo>
                    <a:pt x="167" y="697"/>
                  </a:lnTo>
                  <a:lnTo>
                    <a:pt x="165" y="697"/>
                  </a:lnTo>
                  <a:lnTo>
                    <a:pt x="163" y="697"/>
                  </a:lnTo>
                  <a:lnTo>
                    <a:pt x="161" y="697"/>
                  </a:lnTo>
                  <a:lnTo>
                    <a:pt x="159" y="697"/>
                  </a:lnTo>
                  <a:lnTo>
                    <a:pt x="157" y="697"/>
                  </a:lnTo>
                  <a:lnTo>
                    <a:pt x="153" y="697"/>
                  </a:lnTo>
                  <a:lnTo>
                    <a:pt x="151" y="697"/>
                  </a:lnTo>
                  <a:lnTo>
                    <a:pt x="149" y="695"/>
                  </a:lnTo>
                  <a:lnTo>
                    <a:pt x="148" y="695"/>
                  </a:lnTo>
                  <a:lnTo>
                    <a:pt x="146" y="695"/>
                  </a:lnTo>
                  <a:lnTo>
                    <a:pt x="144" y="695"/>
                  </a:lnTo>
                  <a:lnTo>
                    <a:pt x="142" y="695"/>
                  </a:lnTo>
                  <a:lnTo>
                    <a:pt x="140" y="695"/>
                  </a:lnTo>
                  <a:lnTo>
                    <a:pt x="138" y="695"/>
                  </a:lnTo>
                  <a:lnTo>
                    <a:pt x="136" y="695"/>
                  </a:lnTo>
                  <a:lnTo>
                    <a:pt x="134" y="695"/>
                  </a:lnTo>
                  <a:lnTo>
                    <a:pt x="132" y="695"/>
                  </a:lnTo>
                  <a:lnTo>
                    <a:pt x="130" y="695"/>
                  </a:lnTo>
                  <a:lnTo>
                    <a:pt x="130" y="693"/>
                  </a:lnTo>
                  <a:lnTo>
                    <a:pt x="128" y="693"/>
                  </a:lnTo>
                  <a:lnTo>
                    <a:pt x="126" y="693"/>
                  </a:lnTo>
                  <a:lnTo>
                    <a:pt x="124" y="693"/>
                  </a:lnTo>
                  <a:lnTo>
                    <a:pt x="123" y="693"/>
                  </a:lnTo>
                  <a:lnTo>
                    <a:pt x="121" y="693"/>
                  </a:lnTo>
                  <a:lnTo>
                    <a:pt x="119" y="693"/>
                  </a:lnTo>
                  <a:lnTo>
                    <a:pt x="117" y="693"/>
                  </a:lnTo>
                  <a:lnTo>
                    <a:pt x="111" y="691"/>
                  </a:lnTo>
                  <a:lnTo>
                    <a:pt x="109" y="691"/>
                  </a:lnTo>
                  <a:lnTo>
                    <a:pt x="107" y="691"/>
                  </a:lnTo>
                  <a:lnTo>
                    <a:pt x="103" y="691"/>
                  </a:lnTo>
                  <a:lnTo>
                    <a:pt x="101" y="691"/>
                  </a:lnTo>
                  <a:lnTo>
                    <a:pt x="100" y="691"/>
                  </a:lnTo>
                  <a:lnTo>
                    <a:pt x="98" y="691"/>
                  </a:lnTo>
                  <a:lnTo>
                    <a:pt x="94" y="691"/>
                  </a:lnTo>
                  <a:lnTo>
                    <a:pt x="90" y="689"/>
                  </a:lnTo>
                  <a:lnTo>
                    <a:pt x="88" y="689"/>
                  </a:lnTo>
                  <a:lnTo>
                    <a:pt x="86" y="689"/>
                  </a:lnTo>
                  <a:lnTo>
                    <a:pt x="84" y="689"/>
                  </a:lnTo>
                  <a:lnTo>
                    <a:pt x="82" y="689"/>
                  </a:lnTo>
                  <a:lnTo>
                    <a:pt x="78" y="689"/>
                  </a:lnTo>
                  <a:lnTo>
                    <a:pt x="78" y="687"/>
                  </a:lnTo>
                  <a:lnTo>
                    <a:pt x="76" y="687"/>
                  </a:lnTo>
                  <a:lnTo>
                    <a:pt x="73" y="687"/>
                  </a:lnTo>
                  <a:lnTo>
                    <a:pt x="71" y="687"/>
                  </a:lnTo>
                  <a:lnTo>
                    <a:pt x="67" y="687"/>
                  </a:lnTo>
                  <a:lnTo>
                    <a:pt x="65" y="687"/>
                  </a:lnTo>
                  <a:lnTo>
                    <a:pt x="63" y="685"/>
                  </a:lnTo>
                  <a:lnTo>
                    <a:pt x="61" y="685"/>
                  </a:lnTo>
                  <a:lnTo>
                    <a:pt x="59" y="685"/>
                  </a:lnTo>
                  <a:lnTo>
                    <a:pt x="57" y="685"/>
                  </a:lnTo>
                  <a:lnTo>
                    <a:pt x="55" y="685"/>
                  </a:lnTo>
                  <a:lnTo>
                    <a:pt x="53" y="685"/>
                  </a:lnTo>
                  <a:lnTo>
                    <a:pt x="52" y="685"/>
                  </a:lnTo>
                  <a:lnTo>
                    <a:pt x="50" y="685"/>
                  </a:lnTo>
                  <a:lnTo>
                    <a:pt x="48" y="685"/>
                  </a:lnTo>
                  <a:lnTo>
                    <a:pt x="48" y="683"/>
                  </a:lnTo>
                  <a:lnTo>
                    <a:pt x="46" y="683"/>
                  </a:lnTo>
                  <a:lnTo>
                    <a:pt x="44" y="683"/>
                  </a:lnTo>
                  <a:lnTo>
                    <a:pt x="42" y="683"/>
                  </a:lnTo>
                  <a:lnTo>
                    <a:pt x="40" y="683"/>
                  </a:lnTo>
                  <a:lnTo>
                    <a:pt x="38" y="683"/>
                  </a:lnTo>
                  <a:lnTo>
                    <a:pt x="36" y="683"/>
                  </a:lnTo>
                  <a:lnTo>
                    <a:pt x="34" y="683"/>
                  </a:lnTo>
                  <a:lnTo>
                    <a:pt x="32" y="682"/>
                  </a:lnTo>
                  <a:lnTo>
                    <a:pt x="28" y="682"/>
                  </a:lnTo>
                  <a:lnTo>
                    <a:pt x="25" y="682"/>
                  </a:lnTo>
                  <a:lnTo>
                    <a:pt x="23" y="682"/>
                  </a:lnTo>
                  <a:lnTo>
                    <a:pt x="17" y="680"/>
                  </a:lnTo>
                  <a:lnTo>
                    <a:pt x="15" y="680"/>
                  </a:lnTo>
                  <a:lnTo>
                    <a:pt x="13" y="680"/>
                  </a:lnTo>
                  <a:lnTo>
                    <a:pt x="11" y="680"/>
                  </a:lnTo>
                  <a:lnTo>
                    <a:pt x="7" y="680"/>
                  </a:lnTo>
                  <a:lnTo>
                    <a:pt x="5" y="678"/>
                  </a:lnTo>
                  <a:lnTo>
                    <a:pt x="2" y="678"/>
                  </a:lnTo>
                  <a:lnTo>
                    <a:pt x="0" y="678"/>
                  </a:lnTo>
                  <a:lnTo>
                    <a:pt x="2" y="678"/>
                  </a:lnTo>
                  <a:lnTo>
                    <a:pt x="2" y="676"/>
                  </a:lnTo>
                  <a:lnTo>
                    <a:pt x="2" y="674"/>
                  </a:lnTo>
                  <a:lnTo>
                    <a:pt x="2" y="672"/>
                  </a:lnTo>
                  <a:lnTo>
                    <a:pt x="2" y="670"/>
                  </a:lnTo>
                  <a:lnTo>
                    <a:pt x="2" y="668"/>
                  </a:lnTo>
                  <a:lnTo>
                    <a:pt x="2" y="666"/>
                  </a:lnTo>
                  <a:lnTo>
                    <a:pt x="2" y="662"/>
                  </a:lnTo>
                  <a:lnTo>
                    <a:pt x="2" y="660"/>
                  </a:lnTo>
                  <a:lnTo>
                    <a:pt x="2" y="658"/>
                  </a:lnTo>
                  <a:lnTo>
                    <a:pt x="2" y="657"/>
                  </a:lnTo>
                  <a:lnTo>
                    <a:pt x="4" y="655"/>
                  </a:lnTo>
                  <a:lnTo>
                    <a:pt x="4" y="653"/>
                  </a:lnTo>
                  <a:lnTo>
                    <a:pt x="4" y="651"/>
                  </a:lnTo>
                  <a:lnTo>
                    <a:pt x="4" y="649"/>
                  </a:lnTo>
                  <a:lnTo>
                    <a:pt x="4" y="647"/>
                  </a:lnTo>
                  <a:lnTo>
                    <a:pt x="4" y="645"/>
                  </a:lnTo>
                  <a:lnTo>
                    <a:pt x="4" y="643"/>
                  </a:lnTo>
                  <a:lnTo>
                    <a:pt x="4" y="641"/>
                  </a:lnTo>
                  <a:lnTo>
                    <a:pt x="4" y="637"/>
                  </a:lnTo>
                  <a:lnTo>
                    <a:pt x="5" y="635"/>
                  </a:lnTo>
                  <a:lnTo>
                    <a:pt x="5" y="634"/>
                  </a:lnTo>
                  <a:lnTo>
                    <a:pt x="5" y="632"/>
                  </a:lnTo>
                  <a:lnTo>
                    <a:pt x="5" y="630"/>
                  </a:lnTo>
                  <a:lnTo>
                    <a:pt x="5" y="628"/>
                  </a:lnTo>
                  <a:lnTo>
                    <a:pt x="5" y="626"/>
                  </a:lnTo>
                  <a:lnTo>
                    <a:pt x="5" y="624"/>
                  </a:lnTo>
                  <a:lnTo>
                    <a:pt x="7" y="624"/>
                  </a:lnTo>
                  <a:lnTo>
                    <a:pt x="7" y="622"/>
                  </a:lnTo>
                  <a:lnTo>
                    <a:pt x="5" y="622"/>
                  </a:lnTo>
                  <a:lnTo>
                    <a:pt x="5" y="620"/>
                  </a:lnTo>
                  <a:lnTo>
                    <a:pt x="5" y="618"/>
                  </a:lnTo>
                  <a:lnTo>
                    <a:pt x="5" y="616"/>
                  </a:lnTo>
                  <a:lnTo>
                    <a:pt x="7" y="616"/>
                  </a:lnTo>
                  <a:lnTo>
                    <a:pt x="7" y="614"/>
                  </a:lnTo>
                  <a:lnTo>
                    <a:pt x="7" y="612"/>
                  </a:lnTo>
                  <a:lnTo>
                    <a:pt x="7" y="610"/>
                  </a:lnTo>
                  <a:lnTo>
                    <a:pt x="7" y="609"/>
                  </a:lnTo>
                  <a:lnTo>
                    <a:pt x="7" y="607"/>
                  </a:lnTo>
                  <a:lnTo>
                    <a:pt x="7" y="605"/>
                  </a:lnTo>
                  <a:lnTo>
                    <a:pt x="7" y="603"/>
                  </a:lnTo>
                  <a:lnTo>
                    <a:pt x="9" y="603"/>
                  </a:lnTo>
                  <a:lnTo>
                    <a:pt x="9" y="601"/>
                  </a:lnTo>
                  <a:lnTo>
                    <a:pt x="7" y="599"/>
                  </a:lnTo>
                  <a:lnTo>
                    <a:pt x="7" y="597"/>
                  </a:lnTo>
                  <a:lnTo>
                    <a:pt x="7" y="595"/>
                  </a:lnTo>
                  <a:lnTo>
                    <a:pt x="9" y="595"/>
                  </a:lnTo>
                  <a:lnTo>
                    <a:pt x="9" y="593"/>
                  </a:lnTo>
                  <a:lnTo>
                    <a:pt x="9" y="589"/>
                  </a:lnTo>
                  <a:lnTo>
                    <a:pt x="9" y="587"/>
                  </a:lnTo>
                  <a:lnTo>
                    <a:pt x="9" y="586"/>
                  </a:lnTo>
                  <a:lnTo>
                    <a:pt x="9" y="584"/>
                  </a:lnTo>
                  <a:lnTo>
                    <a:pt x="11" y="582"/>
                  </a:lnTo>
                  <a:lnTo>
                    <a:pt x="11" y="578"/>
                  </a:lnTo>
                  <a:lnTo>
                    <a:pt x="9" y="578"/>
                  </a:lnTo>
                  <a:lnTo>
                    <a:pt x="9" y="576"/>
                  </a:lnTo>
                  <a:lnTo>
                    <a:pt x="11" y="572"/>
                  </a:lnTo>
                  <a:lnTo>
                    <a:pt x="11" y="570"/>
                  </a:lnTo>
                  <a:lnTo>
                    <a:pt x="11" y="568"/>
                  </a:lnTo>
                  <a:lnTo>
                    <a:pt x="11" y="566"/>
                  </a:lnTo>
                  <a:lnTo>
                    <a:pt x="11" y="564"/>
                  </a:lnTo>
                  <a:lnTo>
                    <a:pt x="11" y="562"/>
                  </a:lnTo>
                  <a:lnTo>
                    <a:pt x="11" y="561"/>
                  </a:lnTo>
                  <a:lnTo>
                    <a:pt x="13" y="559"/>
                  </a:lnTo>
                  <a:lnTo>
                    <a:pt x="13" y="557"/>
                  </a:lnTo>
                  <a:lnTo>
                    <a:pt x="11" y="555"/>
                  </a:lnTo>
                  <a:lnTo>
                    <a:pt x="11" y="553"/>
                  </a:lnTo>
                  <a:lnTo>
                    <a:pt x="13" y="553"/>
                  </a:lnTo>
                  <a:lnTo>
                    <a:pt x="13" y="551"/>
                  </a:lnTo>
                  <a:lnTo>
                    <a:pt x="13" y="549"/>
                  </a:lnTo>
                  <a:lnTo>
                    <a:pt x="13" y="547"/>
                  </a:lnTo>
                  <a:lnTo>
                    <a:pt x="13" y="545"/>
                  </a:lnTo>
                  <a:lnTo>
                    <a:pt x="13" y="543"/>
                  </a:lnTo>
                  <a:lnTo>
                    <a:pt x="13" y="541"/>
                  </a:lnTo>
                  <a:lnTo>
                    <a:pt x="15" y="541"/>
                  </a:lnTo>
                  <a:lnTo>
                    <a:pt x="15" y="539"/>
                  </a:lnTo>
                  <a:lnTo>
                    <a:pt x="15" y="538"/>
                  </a:lnTo>
                  <a:lnTo>
                    <a:pt x="15" y="536"/>
                  </a:lnTo>
                  <a:lnTo>
                    <a:pt x="15" y="534"/>
                  </a:lnTo>
                  <a:lnTo>
                    <a:pt x="13" y="534"/>
                  </a:lnTo>
                  <a:lnTo>
                    <a:pt x="13" y="532"/>
                  </a:lnTo>
                  <a:lnTo>
                    <a:pt x="15" y="532"/>
                  </a:lnTo>
                  <a:lnTo>
                    <a:pt x="15" y="530"/>
                  </a:lnTo>
                  <a:lnTo>
                    <a:pt x="15" y="528"/>
                  </a:lnTo>
                  <a:lnTo>
                    <a:pt x="15" y="526"/>
                  </a:lnTo>
                  <a:lnTo>
                    <a:pt x="15" y="524"/>
                  </a:lnTo>
                  <a:lnTo>
                    <a:pt x="15" y="522"/>
                  </a:lnTo>
                  <a:lnTo>
                    <a:pt x="15" y="520"/>
                  </a:lnTo>
                  <a:lnTo>
                    <a:pt x="17" y="520"/>
                  </a:lnTo>
                  <a:lnTo>
                    <a:pt x="17" y="518"/>
                  </a:lnTo>
                  <a:lnTo>
                    <a:pt x="17" y="516"/>
                  </a:lnTo>
                  <a:lnTo>
                    <a:pt x="17" y="514"/>
                  </a:lnTo>
                  <a:lnTo>
                    <a:pt x="17" y="513"/>
                  </a:lnTo>
                  <a:lnTo>
                    <a:pt x="17" y="511"/>
                  </a:lnTo>
                  <a:lnTo>
                    <a:pt x="17" y="509"/>
                  </a:lnTo>
                  <a:lnTo>
                    <a:pt x="17" y="507"/>
                  </a:lnTo>
                  <a:lnTo>
                    <a:pt x="19" y="505"/>
                  </a:lnTo>
                  <a:lnTo>
                    <a:pt x="19" y="503"/>
                  </a:lnTo>
                  <a:lnTo>
                    <a:pt x="19" y="501"/>
                  </a:lnTo>
                  <a:lnTo>
                    <a:pt x="19" y="499"/>
                  </a:lnTo>
                  <a:lnTo>
                    <a:pt x="19" y="497"/>
                  </a:lnTo>
                  <a:lnTo>
                    <a:pt x="19" y="495"/>
                  </a:lnTo>
                  <a:lnTo>
                    <a:pt x="19" y="493"/>
                  </a:lnTo>
                  <a:lnTo>
                    <a:pt x="21" y="493"/>
                  </a:lnTo>
                  <a:lnTo>
                    <a:pt x="21" y="491"/>
                  </a:lnTo>
                  <a:lnTo>
                    <a:pt x="19" y="491"/>
                  </a:lnTo>
                  <a:lnTo>
                    <a:pt x="19" y="490"/>
                  </a:lnTo>
                  <a:lnTo>
                    <a:pt x="19" y="488"/>
                  </a:lnTo>
                  <a:lnTo>
                    <a:pt x="19" y="486"/>
                  </a:lnTo>
                  <a:lnTo>
                    <a:pt x="21" y="486"/>
                  </a:lnTo>
                  <a:lnTo>
                    <a:pt x="21" y="484"/>
                  </a:lnTo>
                  <a:lnTo>
                    <a:pt x="21" y="482"/>
                  </a:lnTo>
                  <a:lnTo>
                    <a:pt x="21" y="480"/>
                  </a:lnTo>
                  <a:lnTo>
                    <a:pt x="21" y="478"/>
                  </a:lnTo>
                  <a:lnTo>
                    <a:pt x="21" y="476"/>
                  </a:lnTo>
                  <a:lnTo>
                    <a:pt x="21" y="474"/>
                  </a:lnTo>
                  <a:lnTo>
                    <a:pt x="23" y="470"/>
                  </a:lnTo>
                  <a:lnTo>
                    <a:pt x="21" y="470"/>
                  </a:lnTo>
                  <a:lnTo>
                    <a:pt x="21" y="468"/>
                  </a:lnTo>
                  <a:lnTo>
                    <a:pt x="21" y="467"/>
                  </a:lnTo>
                  <a:lnTo>
                    <a:pt x="23" y="465"/>
                  </a:lnTo>
                  <a:lnTo>
                    <a:pt x="23" y="463"/>
                  </a:lnTo>
                  <a:lnTo>
                    <a:pt x="23" y="461"/>
                  </a:lnTo>
                  <a:lnTo>
                    <a:pt x="23" y="459"/>
                  </a:lnTo>
                  <a:lnTo>
                    <a:pt x="23" y="457"/>
                  </a:lnTo>
                  <a:lnTo>
                    <a:pt x="23" y="455"/>
                  </a:lnTo>
                  <a:lnTo>
                    <a:pt x="23" y="453"/>
                  </a:lnTo>
                  <a:lnTo>
                    <a:pt x="25" y="453"/>
                  </a:lnTo>
                  <a:lnTo>
                    <a:pt x="25" y="451"/>
                  </a:lnTo>
                  <a:lnTo>
                    <a:pt x="25" y="449"/>
                  </a:lnTo>
                  <a:lnTo>
                    <a:pt x="23" y="449"/>
                  </a:lnTo>
                  <a:lnTo>
                    <a:pt x="23" y="447"/>
                  </a:lnTo>
                  <a:lnTo>
                    <a:pt x="23" y="445"/>
                  </a:lnTo>
                  <a:lnTo>
                    <a:pt x="25" y="445"/>
                  </a:lnTo>
                  <a:lnTo>
                    <a:pt x="25" y="443"/>
                  </a:lnTo>
                  <a:lnTo>
                    <a:pt x="25" y="442"/>
                  </a:lnTo>
                  <a:lnTo>
                    <a:pt x="25" y="440"/>
                  </a:lnTo>
                  <a:lnTo>
                    <a:pt x="25" y="438"/>
                  </a:lnTo>
                  <a:lnTo>
                    <a:pt x="25" y="436"/>
                  </a:lnTo>
                  <a:lnTo>
                    <a:pt x="25" y="434"/>
                  </a:lnTo>
                  <a:lnTo>
                    <a:pt x="27" y="432"/>
                  </a:lnTo>
                  <a:lnTo>
                    <a:pt x="27" y="428"/>
                  </a:lnTo>
                  <a:lnTo>
                    <a:pt x="25" y="428"/>
                  </a:lnTo>
                  <a:lnTo>
                    <a:pt x="27" y="417"/>
                  </a:lnTo>
                  <a:lnTo>
                    <a:pt x="27" y="415"/>
                  </a:lnTo>
                  <a:lnTo>
                    <a:pt x="28" y="413"/>
                  </a:lnTo>
                  <a:lnTo>
                    <a:pt x="28" y="405"/>
                  </a:lnTo>
                  <a:lnTo>
                    <a:pt x="27" y="405"/>
                  </a:lnTo>
                  <a:lnTo>
                    <a:pt x="28" y="403"/>
                  </a:lnTo>
                  <a:lnTo>
                    <a:pt x="28" y="401"/>
                  </a:lnTo>
                  <a:lnTo>
                    <a:pt x="28" y="397"/>
                  </a:lnTo>
                  <a:lnTo>
                    <a:pt x="28" y="395"/>
                  </a:lnTo>
                  <a:lnTo>
                    <a:pt x="30" y="392"/>
                  </a:lnTo>
                  <a:lnTo>
                    <a:pt x="30" y="390"/>
                  </a:lnTo>
                  <a:lnTo>
                    <a:pt x="30" y="388"/>
                  </a:lnTo>
                  <a:lnTo>
                    <a:pt x="30" y="384"/>
                  </a:lnTo>
                  <a:lnTo>
                    <a:pt x="30" y="382"/>
                  </a:lnTo>
                  <a:lnTo>
                    <a:pt x="30" y="380"/>
                  </a:lnTo>
                  <a:lnTo>
                    <a:pt x="30" y="378"/>
                  </a:lnTo>
                  <a:lnTo>
                    <a:pt x="30" y="376"/>
                  </a:lnTo>
                  <a:lnTo>
                    <a:pt x="30" y="374"/>
                  </a:lnTo>
                  <a:lnTo>
                    <a:pt x="30" y="372"/>
                  </a:lnTo>
                  <a:lnTo>
                    <a:pt x="32" y="369"/>
                  </a:lnTo>
                  <a:lnTo>
                    <a:pt x="32" y="367"/>
                  </a:lnTo>
                  <a:lnTo>
                    <a:pt x="32" y="363"/>
                  </a:lnTo>
                  <a:lnTo>
                    <a:pt x="32" y="359"/>
                  </a:lnTo>
                  <a:lnTo>
                    <a:pt x="32" y="357"/>
                  </a:lnTo>
                  <a:lnTo>
                    <a:pt x="32" y="353"/>
                  </a:lnTo>
                  <a:lnTo>
                    <a:pt x="32" y="351"/>
                  </a:lnTo>
                  <a:lnTo>
                    <a:pt x="34" y="349"/>
                  </a:lnTo>
                  <a:lnTo>
                    <a:pt x="34" y="347"/>
                  </a:lnTo>
                  <a:lnTo>
                    <a:pt x="34" y="342"/>
                  </a:lnTo>
                  <a:lnTo>
                    <a:pt x="34" y="340"/>
                  </a:lnTo>
                  <a:lnTo>
                    <a:pt x="34" y="336"/>
                  </a:lnTo>
                  <a:lnTo>
                    <a:pt x="34" y="334"/>
                  </a:lnTo>
                  <a:lnTo>
                    <a:pt x="34" y="332"/>
                  </a:lnTo>
                  <a:lnTo>
                    <a:pt x="36" y="330"/>
                  </a:lnTo>
                  <a:lnTo>
                    <a:pt x="36" y="328"/>
                  </a:lnTo>
                  <a:lnTo>
                    <a:pt x="36" y="326"/>
                  </a:lnTo>
                  <a:lnTo>
                    <a:pt x="36" y="324"/>
                  </a:lnTo>
                  <a:lnTo>
                    <a:pt x="36" y="323"/>
                  </a:lnTo>
                  <a:lnTo>
                    <a:pt x="36" y="321"/>
                  </a:lnTo>
                  <a:lnTo>
                    <a:pt x="36" y="319"/>
                  </a:lnTo>
                  <a:lnTo>
                    <a:pt x="36" y="317"/>
                  </a:lnTo>
                  <a:lnTo>
                    <a:pt x="36" y="315"/>
                  </a:lnTo>
                  <a:lnTo>
                    <a:pt x="36" y="311"/>
                  </a:lnTo>
                  <a:lnTo>
                    <a:pt x="36" y="309"/>
                  </a:lnTo>
                  <a:lnTo>
                    <a:pt x="38" y="309"/>
                  </a:lnTo>
                  <a:lnTo>
                    <a:pt x="38" y="307"/>
                  </a:lnTo>
                  <a:lnTo>
                    <a:pt x="38" y="305"/>
                  </a:lnTo>
                  <a:lnTo>
                    <a:pt x="38" y="303"/>
                  </a:lnTo>
                  <a:lnTo>
                    <a:pt x="38" y="298"/>
                  </a:lnTo>
                  <a:lnTo>
                    <a:pt x="40" y="298"/>
                  </a:lnTo>
                  <a:lnTo>
                    <a:pt x="38" y="298"/>
                  </a:lnTo>
                  <a:lnTo>
                    <a:pt x="38" y="294"/>
                  </a:lnTo>
                  <a:lnTo>
                    <a:pt x="38" y="292"/>
                  </a:lnTo>
                  <a:lnTo>
                    <a:pt x="38" y="290"/>
                  </a:lnTo>
                  <a:lnTo>
                    <a:pt x="40" y="290"/>
                  </a:lnTo>
                  <a:lnTo>
                    <a:pt x="40" y="288"/>
                  </a:lnTo>
                  <a:lnTo>
                    <a:pt x="40" y="286"/>
                  </a:lnTo>
                  <a:lnTo>
                    <a:pt x="40" y="284"/>
                  </a:lnTo>
                  <a:lnTo>
                    <a:pt x="40" y="282"/>
                  </a:lnTo>
                  <a:lnTo>
                    <a:pt x="40" y="278"/>
                  </a:lnTo>
                  <a:lnTo>
                    <a:pt x="42" y="276"/>
                  </a:lnTo>
                  <a:lnTo>
                    <a:pt x="40" y="276"/>
                  </a:lnTo>
                  <a:lnTo>
                    <a:pt x="40" y="273"/>
                  </a:lnTo>
                  <a:lnTo>
                    <a:pt x="42" y="267"/>
                  </a:lnTo>
                  <a:lnTo>
                    <a:pt x="42" y="265"/>
                  </a:lnTo>
                  <a:lnTo>
                    <a:pt x="42" y="263"/>
                  </a:lnTo>
                  <a:lnTo>
                    <a:pt x="42" y="259"/>
                  </a:lnTo>
                  <a:lnTo>
                    <a:pt x="44" y="253"/>
                  </a:lnTo>
                  <a:lnTo>
                    <a:pt x="42" y="253"/>
                  </a:lnTo>
                  <a:lnTo>
                    <a:pt x="42" y="250"/>
                  </a:lnTo>
                  <a:lnTo>
                    <a:pt x="44" y="246"/>
                  </a:lnTo>
                  <a:lnTo>
                    <a:pt x="44" y="242"/>
                  </a:lnTo>
                  <a:lnTo>
                    <a:pt x="44" y="236"/>
                  </a:lnTo>
                  <a:lnTo>
                    <a:pt x="46" y="228"/>
                  </a:lnTo>
                  <a:lnTo>
                    <a:pt x="46" y="227"/>
                  </a:lnTo>
                  <a:lnTo>
                    <a:pt x="48" y="223"/>
                  </a:lnTo>
                  <a:lnTo>
                    <a:pt x="48" y="221"/>
                  </a:lnTo>
                  <a:lnTo>
                    <a:pt x="48" y="215"/>
                  </a:lnTo>
                  <a:lnTo>
                    <a:pt x="48" y="213"/>
                  </a:lnTo>
                  <a:lnTo>
                    <a:pt x="50" y="211"/>
                  </a:lnTo>
                  <a:lnTo>
                    <a:pt x="50" y="209"/>
                  </a:lnTo>
                  <a:lnTo>
                    <a:pt x="50" y="207"/>
                  </a:lnTo>
                  <a:lnTo>
                    <a:pt x="52" y="198"/>
                  </a:lnTo>
                  <a:lnTo>
                    <a:pt x="52" y="196"/>
                  </a:lnTo>
                  <a:lnTo>
                    <a:pt x="52" y="190"/>
                  </a:lnTo>
                  <a:lnTo>
                    <a:pt x="52" y="188"/>
                  </a:lnTo>
                  <a:lnTo>
                    <a:pt x="53" y="182"/>
                  </a:lnTo>
                  <a:lnTo>
                    <a:pt x="53" y="180"/>
                  </a:lnTo>
                  <a:lnTo>
                    <a:pt x="53" y="179"/>
                  </a:lnTo>
                  <a:lnTo>
                    <a:pt x="53" y="177"/>
                  </a:lnTo>
                  <a:lnTo>
                    <a:pt x="55" y="171"/>
                  </a:lnTo>
                  <a:lnTo>
                    <a:pt x="55" y="169"/>
                  </a:lnTo>
                  <a:lnTo>
                    <a:pt x="55" y="167"/>
                  </a:lnTo>
                  <a:lnTo>
                    <a:pt x="55" y="165"/>
                  </a:lnTo>
                  <a:lnTo>
                    <a:pt x="55" y="163"/>
                  </a:lnTo>
                  <a:lnTo>
                    <a:pt x="57" y="161"/>
                  </a:lnTo>
                  <a:lnTo>
                    <a:pt x="57" y="157"/>
                  </a:lnTo>
                  <a:lnTo>
                    <a:pt x="57" y="155"/>
                  </a:lnTo>
                  <a:lnTo>
                    <a:pt x="59" y="152"/>
                  </a:lnTo>
                  <a:lnTo>
                    <a:pt x="59" y="150"/>
                  </a:lnTo>
                  <a:lnTo>
                    <a:pt x="59" y="142"/>
                  </a:lnTo>
                  <a:lnTo>
                    <a:pt x="59" y="140"/>
                  </a:lnTo>
                  <a:lnTo>
                    <a:pt x="61" y="140"/>
                  </a:lnTo>
                  <a:lnTo>
                    <a:pt x="61" y="138"/>
                  </a:lnTo>
                  <a:lnTo>
                    <a:pt x="61" y="136"/>
                  </a:lnTo>
                  <a:lnTo>
                    <a:pt x="61" y="129"/>
                  </a:lnTo>
                  <a:lnTo>
                    <a:pt x="63" y="127"/>
                  </a:lnTo>
                  <a:lnTo>
                    <a:pt x="63" y="123"/>
                  </a:lnTo>
                  <a:lnTo>
                    <a:pt x="63" y="121"/>
                  </a:lnTo>
                  <a:lnTo>
                    <a:pt x="63" y="119"/>
                  </a:lnTo>
                  <a:lnTo>
                    <a:pt x="63" y="117"/>
                  </a:lnTo>
                  <a:lnTo>
                    <a:pt x="63" y="115"/>
                  </a:lnTo>
                  <a:lnTo>
                    <a:pt x="65" y="115"/>
                  </a:lnTo>
                  <a:lnTo>
                    <a:pt x="65" y="113"/>
                  </a:lnTo>
                  <a:lnTo>
                    <a:pt x="65" y="106"/>
                  </a:lnTo>
                  <a:lnTo>
                    <a:pt x="67" y="102"/>
                  </a:lnTo>
                  <a:lnTo>
                    <a:pt x="67" y="100"/>
                  </a:lnTo>
                  <a:lnTo>
                    <a:pt x="69" y="92"/>
                  </a:lnTo>
                  <a:lnTo>
                    <a:pt x="69" y="90"/>
                  </a:lnTo>
                  <a:lnTo>
                    <a:pt x="69" y="88"/>
                  </a:lnTo>
                  <a:lnTo>
                    <a:pt x="69" y="86"/>
                  </a:lnTo>
                  <a:lnTo>
                    <a:pt x="69" y="84"/>
                  </a:lnTo>
                  <a:lnTo>
                    <a:pt x="69" y="81"/>
                  </a:lnTo>
                  <a:lnTo>
                    <a:pt x="71" y="79"/>
                  </a:lnTo>
                  <a:lnTo>
                    <a:pt x="71" y="77"/>
                  </a:lnTo>
                  <a:lnTo>
                    <a:pt x="71" y="75"/>
                  </a:lnTo>
                  <a:lnTo>
                    <a:pt x="71" y="71"/>
                  </a:lnTo>
                  <a:lnTo>
                    <a:pt x="71" y="69"/>
                  </a:lnTo>
                  <a:lnTo>
                    <a:pt x="73" y="67"/>
                  </a:lnTo>
                  <a:lnTo>
                    <a:pt x="73" y="65"/>
                  </a:lnTo>
                  <a:lnTo>
                    <a:pt x="73" y="63"/>
                  </a:lnTo>
                  <a:lnTo>
                    <a:pt x="73" y="61"/>
                  </a:lnTo>
                  <a:lnTo>
                    <a:pt x="73" y="59"/>
                  </a:lnTo>
                  <a:lnTo>
                    <a:pt x="73" y="58"/>
                  </a:lnTo>
                  <a:lnTo>
                    <a:pt x="75" y="52"/>
                  </a:lnTo>
                  <a:lnTo>
                    <a:pt x="75" y="50"/>
                  </a:lnTo>
                  <a:lnTo>
                    <a:pt x="75" y="44"/>
                  </a:lnTo>
                  <a:lnTo>
                    <a:pt x="76" y="42"/>
                  </a:lnTo>
                  <a:lnTo>
                    <a:pt x="78" y="33"/>
                  </a:lnTo>
                  <a:lnTo>
                    <a:pt x="78" y="31"/>
                  </a:lnTo>
                  <a:lnTo>
                    <a:pt x="78" y="25"/>
                  </a:lnTo>
                  <a:lnTo>
                    <a:pt x="78" y="23"/>
                  </a:lnTo>
                  <a:lnTo>
                    <a:pt x="78" y="21"/>
                  </a:lnTo>
                  <a:lnTo>
                    <a:pt x="80" y="19"/>
                  </a:lnTo>
                  <a:lnTo>
                    <a:pt x="80" y="17"/>
                  </a:lnTo>
                  <a:lnTo>
                    <a:pt x="80" y="15"/>
                  </a:lnTo>
                  <a:lnTo>
                    <a:pt x="80" y="13"/>
                  </a:lnTo>
                  <a:lnTo>
                    <a:pt x="82" y="2"/>
                  </a:lnTo>
                  <a:lnTo>
                    <a:pt x="82" y="0"/>
                  </a:lnTo>
                  <a:lnTo>
                    <a:pt x="84" y="0"/>
                  </a:lnTo>
                  <a:lnTo>
                    <a:pt x="86" y="0"/>
                  </a:lnTo>
                  <a:lnTo>
                    <a:pt x="88" y="0"/>
                  </a:lnTo>
                  <a:lnTo>
                    <a:pt x="90" y="0"/>
                  </a:lnTo>
                  <a:lnTo>
                    <a:pt x="92" y="0"/>
                  </a:lnTo>
                  <a:lnTo>
                    <a:pt x="92" y="2"/>
                  </a:lnTo>
                  <a:lnTo>
                    <a:pt x="94" y="2"/>
                  </a:lnTo>
                  <a:lnTo>
                    <a:pt x="96" y="2"/>
                  </a:lnTo>
                  <a:lnTo>
                    <a:pt x="98" y="2"/>
                  </a:lnTo>
                  <a:lnTo>
                    <a:pt x="100" y="2"/>
                  </a:lnTo>
                  <a:lnTo>
                    <a:pt x="101" y="2"/>
                  </a:lnTo>
                  <a:lnTo>
                    <a:pt x="103" y="2"/>
                  </a:lnTo>
                  <a:lnTo>
                    <a:pt x="103" y="4"/>
                  </a:lnTo>
                  <a:lnTo>
                    <a:pt x="105" y="4"/>
                  </a:lnTo>
                  <a:lnTo>
                    <a:pt x="107" y="4"/>
                  </a:lnTo>
                  <a:lnTo>
                    <a:pt x="109" y="4"/>
                  </a:lnTo>
                  <a:lnTo>
                    <a:pt x="111" y="4"/>
                  </a:lnTo>
                  <a:lnTo>
                    <a:pt x="113" y="4"/>
                  </a:lnTo>
                  <a:lnTo>
                    <a:pt x="115" y="4"/>
                  </a:lnTo>
                  <a:lnTo>
                    <a:pt x="117" y="4"/>
                  </a:lnTo>
                  <a:lnTo>
                    <a:pt x="117" y="6"/>
                  </a:lnTo>
                  <a:lnTo>
                    <a:pt x="119" y="6"/>
                  </a:lnTo>
                  <a:lnTo>
                    <a:pt x="121" y="6"/>
                  </a:lnTo>
                  <a:lnTo>
                    <a:pt x="123" y="6"/>
                  </a:lnTo>
                  <a:lnTo>
                    <a:pt x="124" y="6"/>
                  </a:lnTo>
                  <a:lnTo>
                    <a:pt x="126" y="6"/>
                  </a:lnTo>
                  <a:lnTo>
                    <a:pt x="128" y="6"/>
                  </a:lnTo>
                  <a:lnTo>
                    <a:pt x="130" y="6"/>
                  </a:lnTo>
                  <a:lnTo>
                    <a:pt x="130" y="8"/>
                  </a:lnTo>
                  <a:lnTo>
                    <a:pt x="132" y="8"/>
                  </a:lnTo>
                  <a:lnTo>
                    <a:pt x="134" y="8"/>
                  </a:lnTo>
                  <a:lnTo>
                    <a:pt x="136" y="8"/>
                  </a:lnTo>
                  <a:lnTo>
                    <a:pt x="138" y="8"/>
                  </a:lnTo>
                  <a:lnTo>
                    <a:pt x="140" y="8"/>
                  </a:lnTo>
                  <a:lnTo>
                    <a:pt x="142" y="8"/>
                  </a:lnTo>
                  <a:lnTo>
                    <a:pt x="144" y="8"/>
                  </a:lnTo>
                  <a:lnTo>
                    <a:pt x="146" y="8"/>
                  </a:lnTo>
                  <a:lnTo>
                    <a:pt x="146" y="10"/>
                  </a:lnTo>
                  <a:lnTo>
                    <a:pt x="148" y="10"/>
                  </a:lnTo>
                  <a:lnTo>
                    <a:pt x="149" y="10"/>
                  </a:lnTo>
                  <a:lnTo>
                    <a:pt x="151" y="10"/>
                  </a:lnTo>
                  <a:lnTo>
                    <a:pt x="153" y="10"/>
                  </a:lnTo>
                  <a:lnTo>
                    <a:pt x="155" y="10"/>
                  </a:lnTo>
                  <a:lnTo>
                    <a:pt x="157" y="10"/>
                  </a:lnTo>
                  <a:lnTo>
                    <a:pt x="159" y="10"/>
                  </a:lnTo>
                  <a:lnTo>
                    <a:pt x="161" y="10"/>
                  </a:lnTo>
                  <a:lnTo>
                    <a:pt x="161" y="11"/>
                  </a:lnTo>
                  <a:lnTo>
                    <a:pt x="163" y="11"/>
                  </a:lnTo>
                  <a:lnTo>
                    <a:pt x="165" y="11"/>
                  </a:lnTo>
                  <a:lnTo>
                    <a:pt x="167" y="11"/>
                  </a:lnTo>
                  <a:lnTo>
                    <a:pt x="169" y="11"/>
                  </a:lnTo>
                  <a:lnTo>
                    <a:pt x="171" y="11"/>
                  </a:lnTo>
                  <a:lnTo>
                    <a:pt x="172" y="11"/>
                  </a:lnTo>
                  <a:lnTo>
                    <a:pt x="174" y="11"/>
                  </a:lnTo>
                  <a:lnTo>
                    <a:pt x="176" y="11"/>
                  </a:lnTo>
                  <a:lnTo>
                    <a:pt x="178" y="11"/>
                  </a:lnTo>
                  <a:lnTo>
                    <a:pt x="178" y="13"/>
                  </a:lnTo>
                  <a:lnTo>
                    <a:pt x="180" y="13"/>
                  </a:lnTo>
                  <a:lnTo>
                    <a:pt x="182" y="13"/>
                  </a:lnTo>
                  <a:lnTo>
                    <a:pt x="184" y="13"/>
                  </a:lnTo>
                  <a:lnTo>
                    <a:pt x="186" y="13"/>
                  </a:lnTo>
                  <a:lnTo>
                    <a:pt x="188" y="13"/>
                  </a:lnTo>
                  <a:lnTo>
                    <a:pt x="190" y="13"/>
                  </a:lnTo>
                  <a:lnTo>
                    <a:pt x="192" y="13"/>
                  </a:lnTo>
                  <a:lnTo>
                    <a:pt x="194" y="13"/>
                  </a:lnTo>
                  <a:lnTo>
                    <a:pt x="196" y="13"/>
                  </a:lnTo>
                  <a:lnTo>
                    <a:pt x="196" y="15"/>
                  </a:lnTo>
                  <a:lnTo>
                    <a:pt x="197" y="15"/>
                  </a:lnTo>
                  <a:lnTo>
                    <a:pt x="199" y="15"/>
                  </a:lnTo>
                  <a:lnTo>
                    <a:pt x="201" y="15"/>
                  </a:lnTo>
                  <a:lnTo>
                    <a:pt x="203" y="15"/>
                  </a:lnTo>
                  <a:lnTo>
                    <a:pt x="205" y="15"/>
                  </a:lnTo>
                  <a:lnTo>
                    <a:pt x="207" y="15"/>
                  </a:lnTo>
                  <a:lnTo>
                    <a:pt x="209" y="15"/>
                  </a:lnTo>
                  <a:lnTo>
                    <a:pt x="211" y="15"/>
                  </a:lnTo>
                  <a:lnTo>
                    <a:pt x="213" y="15"/>
                  </a:lnTo>
                  <a:lnTo>
                    <a:pt x="215" y="15"/>
                  </a:lnTo>
                  <a:lnTo>
                    <a:pt x="217" y="17"/>
                  </a:lnTo>
                  <a:lnTo>
                    <a:pt x="219" y="17"/>
                  </a:lnTo>
                  <a:lnTo>
                    <a:pt x="220" y="17"/>
                  </a:lnTo>
                  <a:lnTo>
                    <a:pt x="222" y="17"/>
                  </a:lnTo>
                  <a:lnTo>
                    <a:pt x="224" y="17"/>
                  </a:lnTo>
                  <a:lnTo>
                    <a:pt x="226" y="17"/>
                  </a:lnTo>
                  <a:lnTo>
                    <a:pt x="228" y="17"/>
                  </a:lnTo>
                  <a:lnTo>
                    <a:pt x="230" y="17"/>
                  </a:lnTo>
                  <a:lnTo>
                    <a:pt x="232" y="17"/>
                  </a:lnTo>
                  <a:lnTo>
                    <a:pt x="234" y="17"/>
                  </a:lnTo>
                  <a:lnTo>
                    <a:pt x="236" y="17"/>
                  </a:lnTo>
                  <a:lnTo>
                    <a:pt x="238" y="17"/>
                  </a:lnTo>
                  <a:lnTo>
                    <a:pt x="238" y="19"/>
                  </a:lnTo>
                  <a:lnTo>
                    <a:pt x="240" y="19"/>
                  </a:lnTo>
                  <a:lnTo>
                    <a:pt x="242" y="19"/>
                  </a:lnTo>
                  <a:lnTo>
                    <a:pt x="244" y="19"/>
                  </a:lnTo>
                  <a:lnTo>
                    <a:pt x="245" y="19"/>
                  </a:lnTo>
                  <a:lnTo>
                    <a:pt x="247" y="19"/>
                  </a:lnTo>
                  <a:lnTo>
                    <a:pt x="249" y="19"/>
                  </a:lnTo>
                  <a:lnTo>
                    <a:pt x="251" y="19"/>
                  </a:lnTo>
                  <a:lnTo>
                    <a:pt x="253" y="19"/>
                  </a:lnTo>
                  <a:lnTo>
                    <a:pt x="255" y="19"/>
                  </a:lnTo>
                  <a:lnTo>
                    <a:pt x="257" y="19"/>
                  </a:lnTo>
                  <a:lnTo>
                    <a:pt x="259" y="19"/>
                  </a:lnTo>
                  <a:lnTo>
                    <a:pt x="261" y="19"/>
                  </a:lnTo>
                  <a:lnTo>
                    <a:pt x="263" y="19"/>
                  </a:lnTo>
                  <a:lnTo>
                    <a:pt x="265" y="19"/>
                  </a:lnTo>
                  <a:lnTo>
                    <a:pt x="265" y="21"/>
                  </a:lnTo>
                  <a:lnTo>
                    <a:pt x="267" y="21"/>
                  </a:lnTo>
                  <a:lnTo>
                    <a:pt x="269" y="21"/>
                  </a:lnTo>
                  <a:lnTo>
                    <a:pt x="270" y="21"/>
                  </a:lnTo>
                  <a:lnTo>
                    <a:pt x="272" y="21"/>
                  </a:lnTo>
                  <a:lnTo>
                    <a:pt x="274" y="21"/>
                  </a:lnTo>
                  <a:lnTo>
                    <a:pt x="276" y="21"/>
                  </a:lnTo>
                  <a:lnTo>
                    <a:pt x="278" y="21"/>
                  </a:lnTo>
                  <a:lnTo>
                    <a:pt x="280" y="21"/>
                  </a:lnTo>
                  <a:lnTo>
                    <a:pt x="282" y="21"/>
                  </a:lnTo>
                  <a:lnTo>
                    <a:pt x="284" y="21"/>
                  </a:lnTo>
                  <a:lnTo>
                    <a:pt x="286" y="21"/>
                  </a:lnTo>
                  <a:lnTo>
                    <a:pt x="288" y="21"/>
                  </a:lnTo>
                  <a:lnTo>
                    <a:pt x="290" y="21"/>
                  </a:lnTo>
                  <a:lnTo>
                    <a:pt x="292" y="21"/>
                  </a:lnTo>
                  <a:lnTo>
                    <a:pt x="293" y="21"/>
                  </a:lnTo>
                  <a:lnTo>
                    <a:pt x="295" y="21"/>
                  </a:lnTo>
                  <a:lnTo>
                    <a:pt x="297" y="21"/>
                  </a:lnTo>
                  <a:lnTo>
                    <a:pt x="299" y="23"/>
                  </a:lnTo>
                  <a:lnTo>
                    <a:pt x="301" y="23"/>
                  </a:lnTo>
                  <a:lnTo>
                    <a:pt x="303" y="23"/>
                  </a:lnTo>
                  <a:lnTo>
                    <a:pt x="301" y="23"/>
                  </a:lnTo>
                  <a:close/>
                  <a:moveTo>
                    <a:pt x="305" y="61"/>
                  </a:moveTo>
                  <a:lnTo>
                    <a:pt x="305" y="63"/>
                  </a:lnTo>
                  <a:lnTo>
                    <a:pt x="303" y="63"/>
                  </a:lnTo>
                  <a:lnTo>
                    <a:pt x="305" y="63"/>
                  </a:lnTo>
                  <a:lnTo>
                    <a:pt x="305" y="61"/>
                  </a:lnTo>
                  <a:close/>
                  <a:moveTo>
                    <a:pt x="303" y="50"/>
                  </a:moveTo>
                  <a:lnTo>
                    <a:pt x="301" y="50"/>
                  </a:lnTo>
                  <a:lnTo>
                    <a:pt x="301" y="48"/>
                  </a:lnTo>
                  <a:lnTo>
                    <a:pt x="301" y="50"/>
                  </a:lnTo>
                  <a:lnTo>
                    <a:pt x="303" y="50"/>
                  </a:lnTo>
                  <a:lnTo>
                    <a:pt x="303" y="48"/>
                  </a:lnTo>
                  <a:lnTo>
                    <a:pt x="303" y="50"/>
                  </a:lnTo>
                  <a:lnTo>
                    <a:pt x="303" y="48"/>
                  </a:lnTo>
                  <a:lnTo>
                    <a:pt x="303" y="50"/>
                  </a:lnTo>
                  <a:close/>
                  <a:moveTo>
                    <a:pt x="303" y="63"/>
                  </a:moveTo>
                  <a:lnTo>
                    <a:pt x="303" y="61"/>
                  </a:lnTo>
                  <a:lnTo>
                    <a:pt x="303" y="63"/>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51" name="Freeform 1079">
              <a:extLst>
                <a:ext uri="{FF2B5EF4-FFF2-40B4-BE49-F238E27FC236}">
                  <a16:creationId xmlns:a16="http://schemas.microsoft.com/office/drawing/2014/main" id="{903BE255-EE7E-215F-4CF0-AA6DF7CB1B2B}"/>
                </a:ext>
              </a:extLst>
            </p:cNvPr>
            <p:cNvSpPr>
              <a:spLocks noEditPoints="1"/>
            </p:cNvSpPr>
            <p:nvPr/>
          </p:nvSpPr>
          <p:spPr bwMode="auto">
            <a:xfrm rot="21201035">
              <a:off x="5186157" y="961783"/>
              <a:ext cx="1445373" cy="1593511"/>
            </a:xfrm>
            <a:custGeom>
              <a:avLst/>
              <a:gdLst>
                <a:gd name="T0" fmla="*/ 836 w 905"/>
                <a:gd name="T1" fmla="*/ 521 h 1058"/>
                <a:gd name="T2" fmla="*/ 766 w 905"/>
                <a:gd name="T3" fmla="*/ 557 h 1058"/>
                <a:gd name="T4" fmla="*/ 632 w 905"/>
                <a:gd name="T5" fmla="*/ 619 h 1058"/>
                <a:gd name="T6" fmla="*/ 567 w 905"/>
                <a:gd name="T7" fmla="*/ 718 h 1058"/>
                <a:gd name="T8" fmla="*/ 500 w 905"/>
                <a:gd name="T9" fmla="*/ 897 h 1058"/>
                <a:gd name="T10" fmla="*/ 396 w 905"/>
                <a:gd name="T11" fmla="*/ 1022 h 1058"/>
                <a:gd name="T12" fmla="*/ 252 w 905"/>
                <a:gd name="T13" fmla="*/ 1022 h 1058"/>
                <a:gd name="T14" fmla="*/ 102 w 905"/>
                <a:gd name="T15" fmla="*/ 761 h 1058"/>
                <a:gd name="T16" fmla="*/ 106 w 905"/>
                <a:gd name="T17" fmla="*/ 630 h 1058"/>
                <a:gd name="T18" fmla="*/ 81 w 905"/>
                <a:gd name="T19" fmla="*/ 567 h 1058"/>
                <a:gd name="T20" fmla="*/ 60 w 905"/>
                <a:gd name="T21" fmla="*/ 534 h 1058"/>
                <a:gd name="T22" fmla="*/ 114 w 905"/>
                <a:gd name="T23" fmla="*/ 450 h 1058"/>
                <a:gd name="T24" fmla="*/ 94 w 905"/>
                <a:gd name="T25" fmla="*/ 300 h 1058"/>
                <a:gd name="T26" fmla="*/ 37 w 905"/>
                <a:gd name="T27" fmla="*/ 248 h 1058"/>
                <a:gd name="T28" fmla="*/ 46 w 905"/>
                <a:gd name="T29" fmla="*/ 202 h 1058"/>
                <a:gd name="T30" fmla="*/ 41 w 905"/>
                <a:gd name="T31" fmla="*/ 148 h 1058"/>
                <a:gd name="T32" fmla="*/ 27 w 905"/>
                <a:gd name="T33" fmla="*/ 93 h 1058"/>
                <a:gd name="T34" fmla="*/ 31 w 905"/>
                <a:gd name="T35" fmla="*/ 22 h 1058"/>
                <a:gd name="T36" fmla="*/ 154 w 905"/>
                <a:gd name="T37" fmla="*/ 12 h 1058"/>
                <a:gd name="T38" fmla="*/ 206 w 905"/>
                <a:gd name="T39" fmla="*/ 58 h 1058"/>
                <a:gd name="T40" fmla="*/ 269 w 905"/>
                <a:gd name="T41" fmla="*/ 52 h 1058"/>
                <a:gd name="T42" fmla="*/ 290 w 905"/>
                <a:gd name="T43" fmla="*/ 125 h 1058"/>
                <a:gd name="T44" fmla="*/ 298 w 905"/>
                <a:gd name="T45" fmla="*/ 177 h 1058"/>
                <a:gd name="T46" fmla="*/ 375 w 905"/>
                <a:gd name="T47" fmla="*/ 181 h 1058"/>
                <a:gd name="T48" fmla="*/ 427 w 905"/>
                <a:gd name="T49" fmla="*/ 131 h 1058"/>
                <a:gd name="T50" fmla="*/ 417 w 905"/>
                <a:gd name="T51" fmla="*/ 106 h 1058"/>
                <a:gd name="T52" fmla="*/ 411 w 905"/>
                <a:gd name="T53" fmla="*/ 58 h 1058"/>
                <a:gd name="T54" fmla="*/ 428 w 905"/>
                <a:gd name="T55" fmla="*/ 79 h 1058"/>
                <a:gd name="T56" fmla="*/ 511 w 905"/>
                <a:gd name="T57" fmla="*/ 167 h 1058"/>
                <a:gd name="T58" fmla="*/ 584 w 905"/>
                <a:gd name="T59" fmla="*/ 286 h 1058"/>
                <a:gd name="T60" fmla="*/ 517 w 905"/>
                <a:gd name="T61" fmla="*/ 356 h 1058"/>
                <a:gd name="T62" fmla="*/ 465 w 905"/>
                <a:gd name="T63" fmla="*/ 404 h 1058"/>
                <a:gd name="T64" fmla="*/ 536 w 905"/>
                <a:gd name="T65" fmla="*/ 478 h 1058"/>
                <a:gd name="T66" fmla="*/ 622 w 905"/>
                <a:gd name="T67" fmla="*/ 521 h 1058"/>
                <a:gd name="T68" fmla="*/ 663 w 905"/>
                <a:gd name="T69" fmla="*/ 480 h 1058"/>
                <a:gd name="T70" fmla="*/ 874 w 905"/>
                <a:gd name="T71" fmla="*/ 423 h 1058"/>
                <a:gd name="T72" fmla="*/ 722 w 905"/>
                <a:gd name="T73" fmla="*/ 711 h 1058"/>
                <a:gd name="T74" fmla="*/ 596 w 905"/>
                <a:gd name="T75" fmla="*/ 824 h 1058"/>
                <a:gd name="T76" fmla="*/ 536 w 905"/>
                <a:gd name="T77" fmla="*/ 991 h 1058"/>
                <a:gd name="T78" fmla="*/ 444 w 905"/>
                <a:gd name="T79" fmla="*/ 1031 h 1058"/>
                <a:gd name="T80" fmla="*/ 453 w 905"/>
                <a:gd name="T81" fmla="*/ 949 h 1058"/>
                <a:gd name="T82" fmla="*/ 546 w 905"/>
                <a:gd name="T83" fmla="*/ 809 h 1058"/>
                <a:gd name="T84" fmla="*/ 690 w 905"/>
                <a:gd name="T85" fmla="*/ 665 h 1058"/>
                <a:gd name="T86" fmla="*/ 749 w 905"/>
                <a:gd name="T87" fmla="*/ 599 h 1058"/>
                <a:gd name="T88" fmla="*/ 864 w 905"/>
                <a:gd name="T89" fmla="*/ 720 h 1058"/>
                <a:gd name="T90" fmla="*/ 857 w 905"/>
                <a:gd name="T91" fmla="*/ 484 h 1058"/>
                <a:gd name="T92" fmla="*/ 37 w 905"/>
                <a:gd name="T93" fmla="*/ 265 h 1058"/>
                <a:gd name="T94" fmla="*/ 428 w 905"/>
                <a:gd name="T95" fmla="*/ 993 h 1058"/>
                <a:gd name="T96" fmla="*/ 732 w 905"/>
                <a:gd name="T97" fmla="*/ 573 h 1058"/>
                <a:gd name="T98" fmla="*/ 413 w 905"/>
                <a:gd name="T99" fmla="*/ 100 h 1058"/>
                <a:gd name="T100" fmla="*/ 517 w 905"/>
                <a:gd name="T101" fmla="*/ 882 h 1058"/>
                <a:gd name="T102" fmla="*/ 866 w 905"/>
                <a:gd name="T103" fmla="*/ 444 h 1058"/>
                <a:gd name="T104" fmla="*/ 813 w 905"/>
                <a:gd name="T105" fmla="*/ 536 h 1058"/>
                <a:gd name="T106" fmla="*/ 864 w 905"/>
                <a:gd name="T107" fmla="*/ 434 h 1058"/>
                <a:gd name="T108" fmla="*/ 39 w 905"/>
                <a:gd name="T109" fmla="*/ 156 h 1058"/>
                <a:gd name="T110" fmla="*/ 56 w 905"/>
                <a:gd name="T111" fmla="*/ 189 h 1058"/>
                <a:gd name="T112" fmla="*/ 392 w 905"/>
                <a:gd name="T113" fmla="*/ 1052 h 1058"/>
                <a:gd name="T114" fmla="*/ 640 w 905"/>
                <a:gd name="T115" fmla="*/ 615 h 1058"/>
                <a:gd name="T116" fmla="*/ 69 w 905"/>
                <a:gd name="T117" fmla="*/ 546 h 1058"/>
                <a:gd name="T118" fmla="*/ 427 w 905"/>
                <a:gd name="T119" fmla="*/ 993 h 1058"/>
                <a:gd name="T120" fmla="*/ 62 w 905"/>
                <a:gd name="T121" fmla="*/ 542 h 1058"/>
                <a:gd name="T122" fmla="*/ 46 w 905"/>
                <a:gd name="T123" fmla="*/ 212 h 1058"/>
                <a:gd name="T124" fmla="*/ 599 w 905"/>
                <a:gd name="T125" fmla="*/ 649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5" h="1058">
                  <a:moveTo>
                    <a:pt x="859" y="436"/>
                  </a:moveTo>
                  <a:lnTo>
                    <a:pt x="861" y="438"/>
                  </a:lnTo>
                  <a:lnTo>
                    <a:pt x="862" y="438"/>
                  </a:lnTo>
                  <a:lnTo>
                    <a:pt x="862" y="436"/>
                  </a:lnTo>
                  <a:lnTo>
                    <a:pt x="862" y="438"/>
                  </a:lnTo>
                  <a:lnTo>
                    <a:pt x="862" y="440"/>
                  </a:lnTo>
                  <a:lnTo>
                    <a:pt x="862" y="442"/>
                  </a:lnTo>
                  <a:lnTo>
                    <a:pt x="861" y="442"/>
                  </a:lnTo>
                  <a:lnTo>
                    <a:pt x="862" y="442"/>
                  </a:lnTo>
                  <a:lnTo>
                    <a:pt x="861" y="442"/>
                  </a:lnTo>
                  <a:lnTo>
                    <a:pt x="861" y="444"/>
                  </a:lnTo>
                  <a:lnTo>
                    <a:pt x="861" y="446"/>
                  </a:lnTo>
                  <a:lnTo>
                    <a:pt x="859" y="446"/>
                  </a:lnTo>
                  <a:lnTo>
                    <a:pt x="861" y="446"/>
                  </a:lnTo>
                  <a:lnTo>
                    <a:pt x="859" y="446"/>
                  </a:lnTo>
                  <a:lnTo>
                    <a:pt x="859" y="448"/>
                  </a:lnTo>
                  <a:lnTo>
                    <a:pt x="859" y="446"/>
                  </a:lnTo>
                  <a:lnTo>
                    <a:pt x="859" y="448"/>
                  </a:lnTo>
                  <a:lnTo>
                    <a:pt x="859" y="450"/>
                  </a:lnTo>
                  <a:lnTo>
                    <a:pt x="859" y="448"/>
                  </a:lnTo>
                  <a:lnTo>
                    <a:pt x="857" y="448"/>
                  </a:lnTo>
                  <a:lnTo>
                    <a:pt x="859" y="448"/>
                  </a:lnTo>
                  <a:lnTo>
                    <a:pt x="857" y="450"/>
                  </a:lnTo>
                  <a:lnTo>
                    <a:pt x="859" y="450"/>
                  </a:lnTo>
                  <a:lnTo>
                    <a:pt x="857" y="452"/>
                  </a:lnTo>
                  <a:lnTo>
                    <a:pt x="859" y="452"/>
                  </a:lnTo>
                  <a:lnTo>
                    <a:pt x="859" y="450"/>
                  </a:lnTo>
                  <a:lnTo>
                    <a:pt x="859" y="452"/>
                  </a:lnTo>
                  <a:lnTo>
                    <a:pt x="859" y="450"/>
                  </a:lnTo>
                  <a:lnTo>
                    <a:pt x="859" y="452"/>
                  </a:lnTo>
                  <a:lnTo>
                    <a:pt x="859" y="453"/>
                  </a:lnTo>
                  <a:lnTo>
                    <a:pt x="859" y="455"/>
                  </a:lnTo>
                  <a:lnTo>
                    <a:pt x="857" y="453"/>
                  </a:lnTo>
                  <a:lnTo>
                    <a:pt x="857" y="452"/>
                  </a:lnTo>
                  <a:lnTo>
                    <a:pt x="857" y="450"/>
                  </a:lnTo>
                  <a:lnTo>
                    <a:pt x="857" y="452"/>
                  </a:lnTo>
                  <a:lnTo>
                    <a:pt x="855" y="452"/>
                  </a:lnTo>
                  <a:lnTo>
                    <a:pt x="855" y="453"/>
                  </a:lnTo>
                  <a:lnTo>
                    <a:pt x="855" y="455"/>
                  </a:lnTo>
                  <a:lnTo>
                    <a:pt x="853" y="455"/>
                  </a:lnTo>
                  <a:lnTo>
                    <a:pt x="855" y="455"/>
                  </a:lnTo>
                  <a:lnTo>
                    <a:pt x="855" y="457"/>
                  </a:lnTo>
                  <a:lnTo>
                    <a:pt x="853" y="457"/>
                  </a:lnTo>
                  <a:lnTo>
                    <a:pt x="855" y="457"/>
                  </a:lnTo>
                  <a:lnTo>
                    <a:pt x="855" y="455"/>
                  </a:lnTo>
                  <a:lnTo>
                    <a:pt x="857" y="455"/>
                  </a:lnTo>
                  <a:lnTo>
                    <a:pt x="857" y="457"/>
                  </a:lnTo>
                  <a:lnTo>
                    <a:pt x="857" y="459"/>
                  </a:lnTo>
                  <a:lnTo>
                    <a:pt x="859" y="459"/>
                  </a:lnTo>
                  <a:lnTo>
                    <a:pt x="859" y="461"/>
                  </a:lnTo>
                  <a:lnTo>
                    <a:pt x="859" y="463"/>
                  </a:lnTo>
                  <a:lnTo>
                    <a:pt x="859" y="461"/>
                  </a:lnTo>
                  <a:lnTo>
                    <a:pt x="859" y="463"/>
                  </a:lnTo>
                  <a:lnTo>
                    <a:pt x="861" y="463"/>
                  </a:lnTo>
                  <a:lnTo>
                    <a:pt x="861" y="465"/>
                  </a:lnTo>
                  <a:lnTo>
                    <a:pt x="861" y="463"/>
                  </a:lnTo>
                  <a:lnTo>
                    <a:pt x="861" y="465"/>
                  </a:lnTo>
                  <a:lnTo>
                    <a:pt x="861" y="467"/>
                  </a:lnTo>
                  <a:lnTo>
                    <a:pt x="861" y="469"/>
                  </a:lnTo>
                  <a:lnTo>
                    <a:pt x="859" y="469"/>
                  </a:lnTo>
                  <a:lnTo>
                    <a:pt x="861" y="469"/>
                  </a:lnTo>
                  <a:lnTo>
                    <a:pt x="859" y="469"/>
                  </a:lnTo>
                  <a:lnTo>
                    <a:pt x="859" y="467"/>
                  </a:lnTo>
                  <a:lnTo>
                    <a:pt x="859" y="469"/>
                  </a:lnTo>
                  <a:lnTo>
                    <a:pt x="859" y="467"/>
                  </a:lnTo>
                  <a:lnTo>
                    <a:pt x="859" y="469"/>
                  </a:lnTo>
                  <a:lnTo>
                    <a:pt x="861" y="469"/>
                  </a:lnTo>
                  <a:lnTo>
                    <a:pt x="861" y="471"/>
                  </a:lnTo>
                  <a:lnTo>
                    <a:pt x="859" y="471"/>
                  </a:lnTo>
                  <a:lnTo>
                    <a:pt x="859" y="469"/>
                  </a:lnTo>
                  <a:lnTo>
                    <a:pt x="857" y="469"/>
                  </a:lnTo>
                  <a:lnTo>
                    <a:pt x="857" y="467"/>
                  </a:lnTo>
                  <a:lnTo>
                    <a:pt x="857" y="465"/>
                  </a:lnTo>
                  <a:lnTo>
                    <a:pt x="857" y="463"/>
                  </a:lnTo>
                  <a:lnTo>
                    <a:pt x="855" y="463"/>
                  </a:lnTo>
                  <a:lnTo>
                    <a:pt x="855" y="465"/>
                  </a:lnTo>
                  <a:lnTo>
                    <a:pt x="857" y="465"/>
                  </a:lnTo>
                  <a:lnTo>
                    <a:pt x="857" y="467"/>
                  </a:lnTo>
                  <a:lnTo>
                    <a:pt x="857" y="469"/>
                  </a:lnTo>
                  <a:lnTo>
                    <a:pt x="857" y="471"/>
                  </a:lnTo>
                  <a:lnTo>
                    <a:pt x="855" y="473"/>
                  </a:lnTo>
                  <a:lnTo>
                    <a:pt x="857" y="473"/>
                  </a:lnTo>
                  <a:lnTo>
                    <a:pt x="857" y="475"/>
                  </a:lnTo>
                  <a:lnTo>
                    <a:pt x="855" y="475"/>
                  </a:lnTo>
                  <a:lnTo>
                    <a:pt x="855" y="473"/>
                  </a:lnTo>
                  <a:lnTo>
                    <a:pt x="855" y="475"/>
                  </a:lnTo>
                  <a:lnTo>
                    <a:pt x="855" y="473"/>
                  </a:lnTo>
                  <a:lnTo>
                    <a:pt x="853" y="473"/>
                  </a:lnTo>
                  <a:lnTo>
                    <a:pt x="853" y="475"/>
                  </a:lnTo>
                  <a:lnTo>
                    <a:pt x="853" y="473"/>
                  </a:lnTo>
                  <a:lnTo>
                    <a:pt x="853" y="475"/>
                  </a:lnTo>
                  <a:lnTo>
                    <a:pt x="853" y="477"/>
                  </a:lnTo>
                  <a:lnTo>
                    <a:pt x="855" y="477"/>
                  </a:lnTo>
                  <a:lnTo>
                    <a:pt x="853" y="477"/>
                  </a:lnTo>
                  <a:lnTo>
                    <a:pt x="853" y="478"/>
                  </a:lnTo>
                  <a:lnTo>
                    <a:pt x="853" y="480"/>
                  </a:lnTo>
                  <a:lnTo>
                    <a:pt x="853" y="482"/>
                  </a:lnTo>
                  <a:lnTo>
                    <a:pt x="853" y="480"/>
                  </a:lnTo>
                  <a:lnTo>
                    <a:pt x="851" y="482"/>
                  </a:lnTo>
                  <a:lnTo>
                    <a:pt x="851" y="484"/>
                  </a:lnTo>
                  <a:lnTo>
                    <a:pt x="851" y="486"/>
                  </a:lnTo>
                  <a:lnTo>
                    <a:pt x="851" y="484"/>
                  </a:lnTo>
                  <a:lnTo>
                    <a:pt x="851" y="486"/>
                  </a:lnTo>
                  <a:lnTo>
                    <a:pt x="851" y="488"/>
                  </a:lnTo>
                  <a:lnTo>
                    <a:pt x="851" y="490"/>
                  </a:lnTo>
                  <a:lnTo>
                    <a:pt x="851" y="492"/>
                  </a:lnTo>
                  <a:lnTo>
                    <a:pt x="849" y="492"/>
                  </a:lnTo>
                  <a:lnTo>
                    <a:pt x="849" y="494"/>
                  </a:lnTo>
                  <a:lnTo>
                    <a:pt x="851" y="494"/>
                  </a:lnTo>
                  <a:lnTo>
                    <a:pt x="851" y="496"/>
                  </a:lnTo>
                  <a:lnTo>
                    <a:pt x="849" y="496"/>
                  </a:lnTo>
                  <a:lnTo>
                    <a:pt x="849" y="494"/>
                  </a:lnTo>
                  <a:lnTo>
                    <a:pt x="847" y="494"/>
                  </a:lnTo>
                  <a:lnTo>
                    <a:pt x="847" y="492"/>
                  </a:lnTo>
                  <a:lnTo>
                    <a:pt x="847" y="490"/>
                  </a:lnTo>
                  <a:lnTo>
                    <a:pt x="847" y="492"/>
                  </a:lnTo>
                  <a:lnTo>
                    <a:pt x="847" y="494"/>
                  </a:lnTo>
                  <a:lnTo>
                    <a:pt x="849" y="494"/>
                  </a:lnTo>
                  <a:lnTo>
                    <a:pt x="849" y="496"/>
                  </a:lnTo>
                  <a:lnTo>
                    <a:pt x="849" y="498"/>
                  </a:lnTo>
                  <a:lnTo>
                    <a:pt x="847" y="498"/>
                  </a:lnTo>
                  <a:lnTo>
                    <a:pt x="847" y="500"/>
                  </a:lnTo>
                  <a:lnTo>
                    <a:pt x="845" y="500"/>
                  </a:lnTo>
                  <a:lnTo>
                    <a:pt x="845" y="501"/>
                  </a:lnTo>
                  <a:lnTo>
                    <a:pt x="843" y="501"/>
                  </a:lnTo>
                  <a:lnTo>
                    <a:pt x="843" y="503"/>
                  </a:lnTo>
                  <a:lnTo>
                    <a:pt x="843" y="505"/>
                  </a:lnTo>
                  <a:lnTo>
                    <a:pt x="843" y="507"/>
                  </a:lnTo>
                  <a:lnTo>
                    <a:pt x="845" y="507"/>
                  </a:lnTo>
                  <a:lnTo>
                    <a:pt x="843" y="507"/>
                  </a:lnTo>
                  <a:lnTo>
                    <a:pt x="845" y="507"/>
                  </a:lnTo>
                  <a:lnTo>
                    <a:pt x="845" y="509"/>
                  </a:lnTo>
                  <a:lnTo>
                    <a:pt x="845" y="507"/>
                  </a:lnTo>
                  <a:lnTo>
                    <a:pt x="845" y="509"/>
                  </a:lnTo>
                  <a:lnTo>
                    <a:pt x="845" y="507"/>
                  </a:lnTo>
                  <a:lnTo>
                    <a:pt x="847" y="507"/>
                  </a:lnTo>
                  <a:lnTo>
                    <a:pt x="847" y="509"/>
                  </a:lnTo>
                  <a:lnTo>
                    <a:pt x="845" y="509"/>
                  </a:lnTo>
                  <a:lnTo>
                    <a:pt x="845" y="511"/>
                  </a:lnTo>
                  <a:lnTo>
                    <a:pt x="845" y="513"/>
                  </a:lnTo>
                  <a:lnTo>
                    <a:pt x="845" y="511"/>
                  </a:lnTo>
                  <a:lnTo>
                    <a:pt x="843" y="513"/>
                  </a:lnTo>
                  <a:lnTo>
                    <a:pt x="845" y="513"/>
                  </a:lnTo>
                  <a:lnTo>
                    <a:pt x="843" y="513"/>
                  </a:lnTo>
                  <a:lnTo>
                    <a:pt x="843" y="515"/>
                  </a:lnTo>
                  <a:lnTo>
                    <a:pt x="845" y="515"/>
                  </a:lnTo>
                  <a:lnTo>
                    <a:pt x="843" y="515"/>
                  </a:lnTo>
                  <a:lnTo>
                    <a:pt x="843" y="513"/>
                  </a:lnTo>
                  <a:lnTo>
                    <a:pt x="841" y="513"/>
                  </a:lnTo>
                  <a:lnTo>
                    <a:pt x="841" y="511"/>
                  </a:lnTo>
                  <a:lnTo>
                    <a:pt x="841" y="509"/>
                  </a:lnTo>
                  <a:lnTo>
                    <a:pt x="841" y="511"/>
                  </a:lnTo>
                  <a:lnTo>
                    <a:pt x="841" y="509"/>
                  </a:lnTo>
                  <a:lnTo>
                    <a:pt x="839" y="509"/>
                  </a:lnTo>
                  <a:lnTo>
                    <a:pt x="839" y="511"/>
                  </a:lnTo>
                  <a:lnTo>
                    <a:pt x="839" y="509"/>
                  </a:lnTo>
                  <a:lnTo>
                    <a:pt x="839" y="511"/>
                  </a:lnTo>
                  <a:lnTo>
                    <a:pt x="841" y="511"/>
                  </a:lnTo>
                  <a:lnTo>
                    <a:pt x="841" y="513"/>
                  </a:lnTo>
                  <a:lnTo>
                    <a:pt x="843" y="515"/>
                  </a:lnTo>
                  <a:lnTo>
                    <a:pt x="843" y="517"/>
                  </a:lnTo>
                  <a:lnTo>
                    <a:pt x="841" y="517"/>
                  </a:lnTo>
                  <a:lnTo>
                    <a:pt x="841" y="515"/>
                  </a:lnTo>
                  <a:lnTo>
                    <a:pt x="841" y="517"/>
                  </a:lnTo>
                  <a:lnTo>
                    <a:pt x="841" y="519"/>
                  </a:lnTo>
                  <a:lnTo>
                    <a:pt x="839" y="519"/>
                  </a:lnTo>
                  <a:lnTo>
                    <a:pt x="841" y="519"/>
                  </a:lnTo>
                  <a:lnTo>
                    <a:pt x="839" y="517"/>
                  </a:lnTo>
                  <a:lnTo>
                    <a:pt x="839" y="519"/>
                  </a:lnTo>
                  <a:lnTo>
                    <a:pt x="837" y="519"/>
                  </a:lnTo>
                  <a:lnTo>
                    <a:pt x="839" y="521"/>
                  </a:lnTo>
                  <a:lnTo>
                    <a:pt x="837" y="521"/>
                  </a:lnTo>
                  <a:lnTo>
                    <a:pt x="839" y="521"/>
                  </a:lnTo>
                  <a:lnTo>
                    <a:pt x="837" y="521"/>
                  </a:lnTo>
                  <a:lnTo>
                    <a:pt x="837" y="523"/>
                  </a:lnTo>
                  <a:lnTo>
                    <a:pt x="837" y="521"/>
                  </a:lnTo>
                  <a:lnTo>
                    <a:pt x="837" y="523"/>
                  </a:lnTo>
                  <a:lnTo>
                    <a:pt x="836" y="523"/>
                  </a:lnTo>
                  <a:lnTo>
                    <a:pt x="836" y="521"/>
                  </a:lnTo>
                  <a:lnTo>
                    <a:pt x="837" y="519"/>
                  </a:lnTo>
                  <a:lnTo>
                    <a:pt x="836" y="519"/>
                  </a:lnTo>
                  <a:lnTo>
                    <a:pt x="836" y="521"/>
                  </a:lnTo>
                  <a:lnTo>
                    <a:pt x="836" y="519"/>
                  </a:lnTo>
                  <a:lnTo>
                    <a:pt x="836" y="521"/>
                  </a:lnTo>
                  <a:lnTo>
                    <a:pt x="836" y="519"/>
                  </a:lnTo>
                  <a:lnTo>
                    <a:pt x="836" y="517"/>
                  </a:lnTo>
                  <a:lnTo>
                    <a:pt x="836" y="519"/>
                  </a:lnTo>
                  <a:lnTo>
                    <a:pt x="834" y="519"/>
                  </a:lnTo>
                  <a:lnTo>
                    <a:pt x="834" y="521"/>
                  </a:lnTo>
                  <a:lnTo>
                    <a:pt x="834" y="523"/>
                  </a:lnTo>
                  <a:lnTo>
                    <a:pt x="832" y="523"/>
                  </a:lnTo>
                  <a:lnTo>
                    <a:pt x="834" y="523"/>
                  </a:lnTo>
                  <a:lnTo>
                    <a:pt x="834" y="521"/>
                  </a:lnTo>
                  <a:lnTo>
                    <a:pt x="834" y="519"/>
                  </a:lnTo>
                  <a:lnTo>
                    <a:pt x="834" y="521"/>
                  </a:lnTo>
                  <a:lnTo>
                    <a:pt x="832" y="521"/>
                  </a:lnTo>
                  <a:lnTo>
                    <a:pt x="832" y="523"/>
                  </a:lnTo>
                  <a:lnTo>
                    <a:pt x="832" y="521"/>
                  </a:lnTo>
                  <a:lnTo>
                    <a:pt x="830" y="521"/>
                  </a:lnTo>
                  <a:lnTo>
                    <a:pt x="830" y="519"/>
                  </a:lnTo>
                  <a:lnTo>
                    <a:pt x="832" y="519"/>
                  </a:lnTo>
                  <a:lnTo>
                    <a:pt x="832" y="517"/>
                  </a:lnTo>
                  <a:lnTo>
                    <a:pt x="830" y="517"/>
                  </a:lnTo>
                  <a:lnTo>
                    <a:pt x="828" y="517"/>
                  </a:lnTo>
                  <a:lnTo>
                    <a:pt x="830" y="517"/>
                  </a:lnTo>
                  <a:lnTo>
                    <a:pt x="828" y="519"/>
                  </a:lnTo>
                  <a:lnTo>
                    <a:pt x="830" y="519"/>
                  </a:lnTo>
                  <a:lnTo>
                    <a:pt x="830" y="521"/>
                  </a:lnTo>
                  <a:lnTo>
                    <a:pt x="832" y="521"/>
                  </a:lnTo>
                  <a:lnTo>
                    <a:pt x="832" y="523"/>
                  </a:lnTo>
                  <a:lnTo>
                    <a:pt x="832" y="525"/>
                  </a:lnTo>
                  <a:lnTo>
                    <a:pt x="832" y="523"/>
                  </a:lnTo>
                  <a:lnTo>
                    <a:pt x="832" y="525"/>
                  </a:lnTo>
                  <a:lnTo>
                    <a:pt x="830" y="525"/>
                  </a:lnTo>
                  <a:lnTo>
                    <a:pt x="830" y="526"/>
                  </a:lnTo>
                  <a:lnTo>
                    <a:pt x="830" y="525"/>
                  </a:lnTo>
                  <a:lnTo>
                    <a:pt x="828" y="525"/>
                  </a:lnTo>
                  <a:lnTo>
                    <a:pt x="828" y="526"/>
                  </a:lnTo>
                  <a:lnTo>
                    <a:pt x="826" y="526"/>
                  </a:lnTo>
                  <a:lnTo>
                    <a:pt x="826" y="525"/>
                  </a:lnTo>
                  <a:lnTo>
                    <a:pt x="826" y="526"/>
                  </a:lnTo>
                  <a:lnTo>
                    <a:pt x="824" y="526"/>
                  </a:lnTo>
                  <a:lnTo>
                    <a:pt x="824" y="528"/>
                  </a:lnTo>
                  <a:lnTo>
                    <a:pt x="822" y="530"/>
                  </a:lnTo>
                  <a:lnTo>
                    <a:pt x="820" y="530"/>
                  </a:lnTo>
                  <a:lnTo>
                    <a:pt x="820" y="528"/>
                  </a:lnTo>
                  <a:lnTo>
                    <a:pt x="820" y="530"/>
                  </a:lnTo>
                  <a:lnTo>
                    <a:pt x="818" y="530"/>
                  </a:lnTo>
                  <a:lnTo>
                    <a:pt x="818" y="532"/>
                  </a:lnTo>
                  <a:lnTo>
                    <a:pt x="818" y="530"/>
                  </a:lnTo>
                  <a:lnTo>
                    <a:pt x="818" y="532"/>
                  </a:lnTo>
                  <a:lnTo>
                    <a:pt x="816" y="530"/>
                  </a:lnTo>
                  <a:lnTo>
                    <a:pt x="816" y="532"/>
                  </a:lnTo>
                  <a:lnTo>
                    <a:pt x="816" y="530"/>
                  </a:lnTo>
                  <a:lnTo>
                    <a:pt x="814" y="532"/>
                  </a:lnTo>
                  <a:lnTo>
                    <a:pt x="816" y="532"/>
                  </a:lnTo>
                  <a:lnTo>
                    <a:pt x="816" y="534"/>
                  </a:lnTo>
                  <a:lnTo>
                    <a:pt x="814" y="534"/>
                  </a:lnTo>
                  <a:lnTo>
                    <a:pt x="816" y="534"/>
                  </a:lnTo>
                  <a:lnTo>
                    <a:pt x="814" y="534"/>
                  </a:lnTo>
                  <a:lnTo>
                    <a:pt x="814" y="532"/>
                  </a:lnTo>
                  <a:lnTo>
                    <a:pt x="814" y="530"/>
                  </a:lnTo>
                  <a:lnTo>
                    <a:pt x="814" y="532"/>
                  </a:lnTo>
                  <a:lnTo>
                    <a:pt x="814" y="534"/>
                  </a:lnTo>
                  <a:lnTo>
                    <a:pt x="813" y="534"/>
                  </a:lnTo>
                  <a:lnTo>
                    <a:pt x="813" y="536"/>
                  </a:lnTo>
                  <a:lnTo>
                    <a:pt x="813" y="534"/>
                  </a:lnTo>
                  <a:lnTo>
                    <a:pt x="813" y="532"/>
                  </a:lnTo>
                  <a:lnTo>
                    <a:pt x="814" y="532"/>
                  </a:lnTo>
                  <a:lnTo>
                    <a:pt x="814" y="530"/>
                  </a:lnTo>
                  <a:lnTo>
                    <a:pt x="813" y="530"/>
                  </a:lnTo>
                  <a:lnTo>
                    <a:pt x="814" y="528"/>
                  </a:lnTo>
                  <a:lnTo>
                    <a:pt x="813" y="528"/>
                  </a:lnTo>
                  <a:lnTo>
                    <a:pt x="813" y="530"/>
                  </a:lnTo>
                  <a:lnTo>
                    <a:pt x="813" y="528"/>
                  </a:lnTo>
                  <a:lnTo>
                    <a:pt x="813" y="530"/>
                  </a:lnTo>
                  <a:lnTo>
                    <a:pt x="811" y="530"/>
                  </a:lnTo>
                  <a:lnTo>
                    <a:pt x="813" y="530"/>
                  </a:lnTo>
                  <a:lnTo>
                    <a:pt x="813" y="532"/>
                  </a:lnTo>
                  <a:lnTo>
                    <a:pt x="813" y="530"/>
                  </a:lnTo>
                  <a:lnTo>
                    <a:pt x="814" y="530"/>
                  </a:lnTo>
                  <a:lnTo>
                    <a:pt x="814" y="532"/>
                  </a:lnTo>
                  <a:lnTo>
                    <a:pt x="813" y="532"/>
                  </a:lnTo>
                  <a:lnTo>
                    <a:pt x="813" y="534"/>
                  </a:lnTo>
                  <a:lnTo>
                    <a:pt x="813" y="536"/>
                  </a:lnTo>
                  <a:lnTo>
                    <a:pt x="811" y="536"/>
                  </a:lnTo>
                  <a:lnTo>
                    <a:pt x="811" y="538"/>
                  </a:lnTo>
                  <a:lnTo>
                    <a:pt x="811" y="536"/>
                  </a:lnTo>
                  <a:lnTo>
                    <a:pt x="809" y="536"/>
                  </a:lnTo>
                  <a:lnTo>
                    <a:pt x="811" y="536"/>
                  </a:lnTo>
                  <a:lnTo>
                    <a:pt x="809" y="536"/>
                  </a:lnTo>
                  <a:lnTo>
                    <a:pt x="809" y="534"/>
                  </a:lnTo>
                  <a:lnTo>
                    <a:pt x="811" y="534"/>
                  </a:lnTo>
                  <a:lnTo>
                    <a:pt x="809" y="534"/>
                  </a:lnTo>
                  <a:lnTo>
                    <a:pt x="809" y="536"/>
                  </a:lnTo>
                  <a:lnTo>
                    <a:pt x="807" y="536"/>
                  </a:lnTo>
                  <a:lnTo>
                    <a:pt x="805" y="536"/>
                  </a:lnTo>
                  <a:lnTo>
                    <a:pt x="807" y="536"/>
                  </a:lnTo>
                  <a:lnTo>
                    <a:pt x="809" y="536"/>
                  </a:lnTo>
                  <a:lnTo>
                    <a:pt x="809" y="538"/>
                  </a:lnTo>
                  <a:lnTo>
                    <a:pt x="807" y="538"/>
                  </a:lnTo>
                  <a:lnTo>
                    <a:pt x="805" y="538"/>
                  </a:lnTo>
                  <a:lnTo>
                    <a:pt x="805" y="536"/>
                  </a:lnTo>
                  <a:lnTo>
                    <a:pt x="803" y="536"/>
                  </a:lnTo>
                  <a:lnTo>
                    <a:pt x="801" y="536"/>
                  </a:lnTo>
                  <a:lnTo>
                    <a:pt x="799" y="536"/>
                  </a:lnTo>
                  <a:lnTo>
                    <a:pt x="797" y="536"/>
                  </a:lnTo>
                  <a:lnTo>
                    <a:pt x="795" y="536"/>
                  </a:lnTo>
                  <a:lnTo>
                    <a:pt x="795" y="534"/>
                  </a:lnTo>
                  <a:lnTo>
                    <a:pt x="795" y="532"/>
                  </a:lnTo>
                  <a:lnTo>
                    <a:pt x="793" y="532"/>
                  </a:lnTo>
                  <a:lnTo>
                    <a:pt x="793" y="534"/>
                  </a:lnTo>
                  <a:lnTo>
                    <a:pt x="795" y="536"/>
                  </a:lnTo>
                  <a:lnTo>
                    <a:pt x="793" y="536"/>
                  </a:lnTo>
                  <a:lnTo>
                    <a:pt x="795" y="536"/>
                  </a:lnTo>
                  <a:lnTo>
                    <a:pt x="797" y="538"/>
                  </a:lnTo>
                  <a:lnTo>
                    <a:pt x="799" y="538"/>
                  </a:lnTo>
                  <a:lnTo>
                    <a:pt x="801" y="538"/>
                  </a:lnTo>
                  <a:lnTo>
                    <a:pt x="801" y="536"/>
                  </a:lnTo>
                  <a:lnTo>
                    <a:pt x="803" y="536"/>
                  </a:lnTo>
                  <a:lnTo>
                    <a:pt x="803" y="538"/>
                  </a:lnTo>
                  <a:lnTo>
                    <a:pt x="805" y="538"/>
                  </a:lnTo>
                  <a:lnTo>
                    <a:pt x="807" y="540"/>
                  </a:lnTo>
                  <a:lnTo>
                    <a:pt x="805" y="540"/>
                  </a:lnTo>
                  <a:lnTo>
                    <a:pt x="805" y="542"/>
                  </a:lnTo>
                  <a:lnTo>
                    <a:pt x="805" y="540"/>
                  </a:lnTo>
                  <a:lnTo>
                    <a:pt x="805" y="542"/>
                  </a:lnTo>
                  <a:lnTo>
                    <a:pt x="803" y="542"/>
                  </a:lnTo>
                  <a:lnTo>
                    <a:pt x="801" y="542"/>
                  </a:lnTo>
                  <a:lnTo>
                    <a:pt x="803" y="542"/>
                  </a:lnTo>
                  <a:lnTo>
                    <a:pt x="803" y="544"/>
                  </a:lnTo>
                  <a:lnTo>
                    <a:pt x="803" y="542"/>
                  </a:lnTo>
                  <a:lnTo>
                    <a:pt x="801" y="542"/>
                  </a:lnTo>
                  <a:lnTo>
                    <a:pt x="801" y="544"/>
                  </a:lnTo>
                  <a:lnTo>
                    <a:pt x="801" y="542"/>
                  </a:lnTo>
                  <a:lnTo>
                    <a:pt x="799" y="542"/>
                  </a:lnTo>
                  <a:lnTo>
                    <a:pt x="799" y="544"/>
                  </a:lnTo>
                  <a:lnTo>
                    <a:pt x="797" y="544"/>
                  </a:lnTo>
                  <a:lnTo>
                    <a:pt x="797" y="546"/>
                  </a:lnTo>
                  <a:lnTo>
                    <a:pt x="795" y="546"/>
                  </a:lnTo>
                  <a:lnTo>
                    <a:pt x="797" y="546"/>
                  </a:lnTo>
                  <a:lnTo>
                    <a:pt x="795" y="548"/>
                  </a:lnTo>
                  <a:lnTo>
                    <a:pt x="793" y="548"/>
                  </a:lnTo>
                  <a:lnTo>
                    <a:pt x="793" y="549"/>
                  </a:lnTo>
                  <a:lnTo>
                    <a:pt x="791" y="549"/>
                  </a:lnTo>
                  <a:lnTo>
                    <a:pt x="791" y="551"/>
                  </a:lnTo>
                  <a:lnTo>
                    <a:pt x="789" y="551"/>
                  </a:lnTo>
                  <a:lnTo>
                    <a:pt x="789" y="553"/>
                  </a:lnTo>
                  <a:lnTo>
                    <a:pt x="788" y="555"/>
                  </a:lnTo>
                  <a:lnTo>
                    <a:pt x="786" y="557"/>
                  </a:lnTo>
                  <a:lnTo>
                    <a:pt x="786" y="559"/>
                  </a:lnTo>
                  <a:lnTo>
                    <a:pt x="784" y="559"/>
                  </a:lnTo>
                  <a:lnTo>
                    <a:pt x="782" y="557"/>
                  </a:lnTo>
                  <a:lnTo>
                    <a:pt x="782" y="559"/>
                  </a:lnTo>
                  <a:lnTo>
                    <a:pt x="782" y="557"/>
                  </a:lnTo>
                  <a:lnTo>
                    <a:pt x="780" y="555"/>
                  </a:lnTo>
                  <a:lnTo>
                    <a:pt x="780" y="553"/>
                  </a:lnTo>
                  <a:lnTo>
                    <a:pt x="778" y="553"/>
                  </a:lnTo>
                  <a:lnTo>
                    <a:pt x="776" y="553"/>
                  </a:lnTo>
                  <a:lnTo>
                    <a:pt x="778" y="553"/>
                  </a:lnTo>
                  <a:lnTo>
                    <a:pt x="776" y="553"/>
                  </a:lnTo>
                  <a:lnTo>
                    <a:pt x="778" y="553"/>
                  </a:lnTo>
                  <a:lnTo>
                    <a:pt x="776" y="553"/>
                  </a:lnTo>
                  <a:lnTo>
                    <a:pt x="774" y="553"/>
                  </a:lnTo>
                  <a:lnTo>
                    <a:pt x="774" y="555"/>
                  </a:lnTo>
                  <a:lnTo>
                    <a:pt x="774" y="553"/>
                  </a:lnTo>
                  <a:lnTo>
                    <a:pt x="772" y="553"/>
                  </a:lnTo>
                  <a:lnTo>
                    <a:pt x="772" y="555"/>
                  </a:lnTo>
                  <a:lnTo>
                    <a:pt x="770" y="555"/>
                  </a:lnTo>
                  <a:lnTo>
                    <a:pt x="770" y="557"/>
                  </a:lnTo>
                  <a:lnTo>
                    <a:pt x="770" y="555"/>
                  </a:lnTo>
                  <a:lnTo>
                    <a:pt x="768" y="555"/>
                  </a:lnTo>
                  <a:lnTo>
                    <a:pt x="768" y="557"/>
                  </a:lnTo>
                  <a:lnTo>
                    <a:pt x="766" y="557"/>
                  </a:lnTo>
                  <a:lnTo>
                    <a:pt x="768" y="557"/>
                  </a:lnTo>
                  <a:lnTo>
                    <a:pt x="766" y="557"/>
                  </a:lnTo>
                  <a:lnTo>
                    <a:pt x="766" y="555"/>
                  </a:lnTo>
                  <a:lnTo>
                    <a:pt x="766" y="557"/>
                  </a:lnTo>
                  <a:lnTo>
                    <a:pt x="768" y="557"/>
                  </a:lnTo>
                  <a:lnTo>
                    <a:pt x="766" y="557"/>
                  </a:lnTo>
                  <a:lnTo>
                    <a:pt x="765" y="557"/>
                  </a:lnTo>
                  <a:lnTo>
                    <a:pt x="765" y="559"/>
                  </a:lnTo>
                  <a:lnTo>
                    <a:pt x="763" y="559"/>
                  </a:lnTo>
                  <a:lnTo>
                    <a:pt x="761" y="559"/>
                  </a:lnTo>
                  <a:lnTo>
                    <a:pt x="759" y="559"/>
                  </a:lnTo>
                  <a:lnTo>
                    <a:pt x="757" y="557"/>
                  </a:lnTo>
                  <a:lnTo>
                    <a:pt x="757" y="559"/>
                  </a:lnTo>
                  <a:lnTo>
                    <a:pt x="757" y="557"/>
                  </a:lnTo>
                  <a:lnTo>
                    <a:pt x="757" y="559"/>
                  </a:lnTo>
                  <a:lnTo>
                    <a:pt x="757" y="561"/>
                  </a:lnTo>
                  <a:lnTo>
                    <a:pt x="755" y="559"/>
                  </a:lnTo>
                  <a:lnTo>
                    <a:pt x="755" y="561"/>
                  </a:lnTo>
                  <a:lnTo>
                    <a:pt x="755" y="563"/>
                  </a:lnTo>
                  <a:lnTo>
                    <a:pt x="753" y="563"/>
                  </a:lnTo>
                  <a:lnTo>
                    <a:pt x="753" y="561"/>
                  </a:lnTo>
                  <a:lnTo>
                    <a:pt x="753" y="563"/>
                  </a:lnTo>
                  <a:lnTo>
                    <a:pt x="751" y="563"/>
                  </a:lnTo>
                  <a:lnTo>
                    <a:pt x="751" y="561"/>
                  </a:lnTo>
                  <a:lnTo>
                    <a:pt x="751" y="563"/>
                  </a:lnTo>
                  <a:lnTo>
                    <a:pt x="751" y="561"/>
                  </a:lnTo>
                  <a:lnTo>
                    <a:pt x="751" y="563"/>
                  </a:lnTo>
                  <a:lnTo>
                    <a:pt x="749" y="563"/>
                  </a:lnTo>
                  <a:lnTo>
                    <a:pt x="749" y="565"/>
                  </a:lnTo>
                  <a:lnTo>
                    <a:pt x="747" y="563"/>
                  </a:lnTo>
                  <a:lnTo>
                    <a:pt x="747" y="565"/>
                  </a:lnTo>
                  <a:lnTo>
                    <a:pt x="745" y="565"/>
                  </a:lnTo>
                  <a:lnTo>
                    <a:pt x="743" y="565"/>
                  </a:lnTo>
                  <a:lnTo>
                    <a:pt x="743" y="567"/>
                  </a:lnTo>
                  <a:lnTo>
                    <a:pt x="743" y="565"/>
                  </a:lnTo>
                  <a:lnTo>
                    <a:pt x="743" y="563"/>
                  </a:lnTo>
                  <a:lnTo>
                    <a:pt x="743" y="565"/>
                  </a:lnTo>
                  <a:lnTo>
                    <a:pt x="741" y="565"/>
                  </a:lnTo>
                  <a:lnTo>
                    <a:pt x="741" y="567"/>
                  </a:lnTo>
                  <a:lnTo>
                    <a:pt x="741" y="565"/>
                  </a:lnTo>
                  <a:lnTo>
                    <a:pt x="740" y="565"/>
                  </a:lnTo>
                  <a:lnTo>
                    <a:pt x="741" y="565"/>
                  </a:lnTo>
                  <a:lnTo>
                    <a:pt x="740" y="565"/>
                  </a:lnTo>
                  <a:lnTo>
                    <a:pt x="741" y="565"/>
                  </a:lnTo>
                  <a:lnTo>
                    <a:pt x="741" y="567"/>
                  </a:lnTo>
                  <a:lnTo>
                    <a:pt x="740" y="567"/>
                  </a:lnTo>
                  <a:lnTo>
                    <a:pt x="741" y="567"/>
                  </a:lnTo>
                  <a:lnTo>
                    <a:pt x="740" y="567"/>
                  </a:lnTo>
                  <a:lnTo>
                    <a:pt x="740" y="569"/>
                  </a:lnTo>
                  <a:lnTo>
                    <a:pt x="740" y="567"/>
                  </a:lnTo>
                  <a:lnTo>
                    <a:pt x="740" y="569"/>
                  </a:lnTo>
                  <a:lnTo>
                    <a:pt x="738" y="569"/>
                  </a:lnTo>
                  <a:lnTo>
                    <a:pt x="738" y="567"/>
                  </a:lnTo>
                  <a:lnTo>
                    <a:pt x="738" y="569"/>
                  </a:lnTo>
                  <a:lnTo>
                    <a:pt x="736" y="569"/>
                  </a:lnTo>
                  <a:lnTo>
                    <a:pt x="734" y="569"/>
                  </a:lnTo>
                  <a:lnTo>
                    <a:pt x="734" y="571"/>
                  </a:lnTo>
                  <a:lnTo>
                    <a:pt x="734" y="569"/>
                  </a:lnTo>
                  <a:lnTo>
                    <a:pt x="732" y="569"/>
                  </a:lnTo>
                  <a:lnTo>
                    <a:pt x="732" y="571"/>
                  </a:lnTo>
                  <a:lnTo>
                    <a:pt x="730" y="573"/>
                  </a:lnTo>
                  <a:lnTo>
                    <a:pt x="728" y="573"/>
                  </a:lnTo>
                  <a:lnTo>
                    <a:pt x="728" y="574"/>
                  </a:lnTo>
                  <a:lnTo>
                    <a:pt x="730" y="574"/>
                  </a:lnTo>
                  <a:lnTo>
                    <a:pt x="728" y="574"/>
                  </a:lnTo>
                  <a:lnTo>
                    <a:pt x="728" y="576"/>
                  </a:lnTo>
                  <a:lnTo>
                    <a:pt x="726" y="576"/>
                  </a:lnTo>
                  <a:lnTo>
                    <a:pt x="728" y="576"/>
                  </a:lnTo>
                  <a:lnTo>
                    <a:pt x="726" y="578"/>
                  </a:lnTo>
                  <a:lnTo>
                    <a:pt x="726" y="576"/>
                  </a:lnTo>
                  <a:lnTo>
                    <a:pt x="726" y="578"/>
                  </a:lnTo>
                  <a:lnTo>
                    <a:pt x="724" y="578"/>
                  </a:lnTo>
                  <a:lnTo>
                    <a:pt x="722" y="578"/>
                  </a:lnTo>
                  <a:lnTo>
                    <a:pt x="722" y="580"/>
                  </a:lnTo>
                  <a:lnTo>
                    <a:pt x="722" y="582"/>
                  </a:lnTo>
                  <a:lnTo>
                    <a:pt x="720" y="582"/>
                  </a:lnTo>
                  <a:lnTo>
                    <a:pt x="718" y="582"/>
                  </a:lnTo>
                  <a:lnTo>
                    <a:pt x="718" y="580"/>
                  </a:lnTo>
                  <a:lnTo>
                    <a:pt x="716" y="580"/>
                  </a:lnTo>
                  <a:lnTo>
                    <a:pt x="715" y="580"/>
                  </a:lnTo>
                  <a:lnTo>
                    <a:pt x="715" y="582"/>
                  </a:lnTo>
                  <a:lnTo>
                    <a:pt x="713" y="582"/>
                  </a:lnTo>
                  <a:lnTo>
                    <a:pt x="713" y="584"/>
                  </a:lnTo>
                  <a:lnTo>
                    <a:pt x="713" y="582"/>
                  </a:lnTo>
                  <a:lnTo>
                    <a:pt x="711" y="582"/>
                  </a:lnTo>
                  <a:lnTo>
                    <a:pt x="711" y="584"/>
                  </a:lnTo>
                  <a:lnTo>
                    <a:pt x="709" y="584"/>
                  </a:lnTo>
                  <a:lnTo>
                    <a:pt x="709" y="582"/>
                  </a:lnTo>
                  <a:lnTo>
                    <a:pt x="707" y="582"/>
                  </a:lnTo>
                  <a:lnTo>
                    <a:pt x="705" y="582"/>
                  </a:lnTo>
                  <a:lnTo>
                    <a:pt x="705" y="584"/>
                  </a:lnTo>
                  <a:lnTo>
                    <a:pt x="703" y="584"/>
                  </a:lnTo>
                  <a:lnTo>
                    <a:pt x="701" y="584"/>
                  </a:lnTo>
                  <a:lnTo>
                    <a:pt x="699" y="584"/>
                  </a:lnTo>
                  <a:lnTo>
                    <a:pt x="699" y="586"/>
                  </a:lnTo>
                  <a:lnTo>
                    <a:pt x="697" y="586"/>
                  </a:lnTo>
                  <a:lnTo>
                    <a:pt x="695" y="586"/>
                  </a:lnTo>
                  <a:lnTo>
                    <a:pt x="697" y="584"/>
                  </a:lnTo>
                  <a:lnTo>
                    <a:pt x="695" y="586"/>
                  </a:lnTo>
                  <a:lnTo>
                    <a:pt x="697" y="586"/>
                  </a:lnTo>
                  <a:lnTo>
                    <a:pt x="697" y="588"/>
                  </a:lnTo>
                  <a:lnTo>
                    <a:pt x="695" y="588"/>
                  </a:lnTo>
                  <a:lnTo>
                    <a:pt x="697" y="588"/>
                  </a:lnTo>
                  <a:lnTo>
                    <a:pt x="695" y="588"/>
                  </a:lnTo>
                  <a:lnTo>
                    <a:pt x="693" y="588"/>
                  </a:lnTo>
                  <a:lnTo>
                    <a:pt x="693" y="590"/>
                  </a:lnTo>
                  <a:lnTo>
                    <a:pt x="693" y="592"/>
                  </a:lnTo>
                  <a:lnTo>
                    <a:pt x="692" y="592"/>
                  </a:lnTo>
                  <a:lnTo>
                    <a:pt x="690" y="592"/>
                  </a:lnTo>
                  <a:lnTo>
                    <a:pt x="688" y="592"/>
                  </a:lnTo>
                  <a:lnTo>
                    <a:pt x="686" y="592"/>
                  </a:lnTo>
                  <a:lnTo>
                    <a:pt x="684" y="592"/>
                  </a:lnTo>
                  <a:lnTo>
                    <a:pt x="682" y="592"/>
                  </a:lnTo>
                  <a:lnTo>
                    <a:pt x="680" y="592"/>
                  </a:lnTo>
                  <a:lnTo>
                    <a:pt x="680" y="594"/>
                  </a:lnTo>
                  <a:lnTo>
                    <a:pt x="678" y="594"/>
                  </a:lnTo>
                  <a:lnTo>
                    <a:pt x="678" y="596"/>
                  </a:lnTo>
                  <a:lnTo>
                    <a:pt x="676" y="596"/>
                  </a:lnTo>
                  <a:lnTo>
                    <a:pt x="676" y="597"/>
                  </a:lnTo>
                  <a:lnTo>
                    <a:pt x="674" y="597"/>
                  </a:lnTo>
                  <a:lnTo>
                    <a:pt x="674" y="599"/>
                  </a:lnTo>
                  <a:lnTo>
                    <a:pt x="672" y="599"/>
                  </a:lnTo>
                  <a:lnTo>
                    <a:pt x="670" y="599"/>
                  </a:lnTo>
                  <a:lnTo>
                    <a:pt x="670" y="601"/>
                  </a:lnTo>
                  <a:lnTo>
                    <a:pt x="668" y="601"/>
                  </a:lnTo>
                  <a:lnTo>
                    <a:pt x="667" y="601"/>
                  </a:lnTo>
                  <a:lnTo>
                    <a:pt x="668" y="601"/>
                  </a:lnTo>
                  <a:lnTo>
                    <a:pt x="667" y="601"/>
                  </a:lnTo>
                  <a:lnTo>
                    <a:pt x="668" y="601"/>
                  </a:lnTo>
                  <a:lnTo>
                    <a:pt x="667" y="601"/>
                  </a:lnTo>
                  <a:lnTo>
                    <a:pt x="667" y="603"/>
                  </a:lnTo>
                  <a:lnTo>
                    <a:pt x="667" y="601"/>
                  </a:lnTo>
                  <a:lnTo>
                    <a:pt x="667" y="603"/>
                  </a:lnTo>
                  <a:lnTo>
                    <a:pt x="665" y="603"/>
                  </a:lnTo>
                  <a:lnTo>
                    <a:pt x="667" y="603"/>
                  </a:lnTo>
                  <a:lnTo>
                    <a:pt x="665" y="603"/>
                  </a:lnTo>
                  <a:lnTo>
                    <a:pt x="663" y="603"/>
                  </a:lnTo>
                  <a:lnTo>
                    <a:pt x="663" y="605"/>
                  </a:lnTo>
                  <a:lnTo>
                    <a:pt x="661" y="605"/>
                  </a:lnTo>
                  <a:lnTo>
                    <a:pt x="661" y="603"/>
                  </a:lnTo>
                  <a:lnTo>
                    <a:pt x="661" y="605"/>
                  </a:lnTo>
                  <a:lnTo>
                    <a:pt x="661" y="603"/>
                  </a:lnTo>
                  <a:lnTo>
                    <a:pt x="661" y="605"/>
                  </a:lnTo>
                  <a:lnTo>
                    <a:pt x="661" y="603"/>
                  </a:lnTo>
                  <a:lnTo>
                    <a:pt x="661" y="605"/>
                  </a:lnTo>
                  <a:lnTo>
                    <a:pt x="661" y="603"/>
                  </a:lnTo>
                  <a:lnTo>
                    <a:pt x="661" y="605"/>
                  </a:lnTo>
                  <a:lnTo>
                    <a:pt x="661" y="603"/>
                  </a:lnTo>
                  <a:lnTo>
                    <a:pt x="661" y="605"/>
                  </a:lnTo>
                  <a:lnTo>
                    <a:pt x="661" y="603"/>
                  </a:lnTo>
                  <a:lnTo>
                    <a:pt x="659" y="603"/>
                  </a:lnTo>
                  <a:lnTo>
                    <a:pt x="659" y="605"/>
                  </a:lnTo>
                  <a:lnTo>
                    <a:pt x="657" y="605"/>
                  </a:lnTo>
                  <a:lnTo>
                    <a:pt x="655" y="605"/>
                  </a:lnTo>
                  <a:lnTo>
                    <a:pt x="655" y="607"/>
                  </a:lnTo>
                  <a:lnTo>
                    <a:pt x="653" y="607"/>
                  </a:lnTo>
                  <a:lnTo>
                    <a:pt x="651" y="607"/>
                  </a:lnTo>
                  <a:lnTo>
                    <a:pt x="649" y="607"/>
                  </a:lnTo>
                  <a:lnTo>
                    <a:pt x="649" y="609"/>
                  </a:lnTo>
                  <a:lnTo>
                    <a:pt x="647" y="609"/>
                  </a:lnTo>
                  <a:lnTo>
                    <a:pt x="645" y="609"/>
                  </a:lnTo>
                  <a:lnTo>
                    <a:pt x="645" y="611"/>
                  </a:lnTo>
                  <a:lnTo>
                    <a:pt x="644" y="611"/>
                  </a:lnTo>
                  <a:lnTo>
                    <a:pt x="642" y="611"/>
                  </a:lnTo>
                  <a:lnTo>
                    <a:pt x="642" y="613"/>
                  </a:lnTo>
                  <a:lnTo>
                    <a:pt x="642" y="611"/>
                  </a:lnTo>
                  <a:lnTo>
                    <a:pt x="642" y="613"/>
                  </a:lnTo>
                  <a:lnTo>
                    <a:pt x="640" y="613"/>
                  </a:lnTo>
                  <a:lnTo>
                    <a:pt x="640" y="615"/>
                  </a:lnTo>
                  <a:lnTo>
                    <a:pt x="638" y="615"/>
                  </a:lnTo>
                  <a:lnTo>
                    <a:pt x="640" y="615"/>
                  </a:lnTo>
                  <a:lnTo>
                    <a:pt x="638" y="615"/>
                  </a:lnTo>
                  <a:lnTo>
                    <a:pt x="638" y="617"/>
                  </a:lnTo>
                  <a:lnTo>
                    <a:pt x="638" y="615"/>
                  </a:lnTo>
                  <a:lnTo>
                    <a:pt x="638" y="617"/>
                  </a:lnTo>
                  <a:lnTo>
                    <a:pt x="636" y="617"/>
                  </a:lnTo>
                  <a:lnTo>
                    <a:pt x="634" y="617"/>
                  </a:lnTo>
                  <a:lnTo>
                    <a:pt x="634" y="619"/>
                  </a:lnTo>
                  <a:lnTo>
                    <a:pt x="632" y="619"/>
                  </a:lnTo>
                  <a:lnTo>
                    <a:pt x="632" y="617"/>
                  </a:lnTo>
                  <a:lnTo>
                    <a:pt x="632" y="619"/>
                  </a:lnTo>
                  <a:lnTo>
                    <a:pt x="632" y="617"/>
                  </a:lnTo>
                  <a:lnTo>
                    <a:pt x="632" y="619"/>
                  </a:lnTo>
                  <a:lnTo>
                    <a:pt x="630" y="619"/>
                  </a:lnTo>
                  <a:lnTo>
                    <a:pt x="628" y="619"/>
                  </a:lnTo>
                  <a:lnTo>
                    <a:pt x="626" y="619"/>
                  </a:lnTo>
                  <a:lnTo>
                    <a:pt x="624" y="619"/>
                  </a:lnTo>
                  <a:lnTo>
                    <a:pt x="624" y="621"/>
                  </a:lnTo>
                  <a:lnTo>
                    <a:pt x="624" y="622"/>
                  </a:lnTo>
                  <a:lnTo>
                    <a:pt x="624" y="624"/>
                  </a:lnTo>
                  <a:lnTo>
                    <a:pt x="624" y="626"/>
                  </a:lnTo>
                  <a:lnTo>
                    <a:pt x="622" y="626"/>
                  </a:lnTo>
                  <a:lnTo>
                    <a:pt x="622" y="628"/>
                  </a:lnTo>
                  <a:lnTo>
                    <a:pt x="620" y="628"/>
                  </a:lnTo>
                  <a:lnTo>
                    <a:pt x="619" y="628"/>
                  </a:lnTo>
                  <a:lnTo>
                    <a:pt x="617" y="628"/>
                  </a:lnTo>
                  <a:lnTo>
                    <a:pt x="619" y="628"/>
                  </a:lnTo>
                  <a:lnTo>
                    <a:pt x="617" y="628"/>
                  </a:lnTo>
                  <a:lnTo>
                    <a:pt x="615" y="628"/>
                  </a:lnTo>
                  <a:lnTo>
                    <a:pt x="615" y="630"/>
                  </a:lnTo>
                  <a:lnTo>
                    <a:pt x="613" y="630"/>
                  </a:lnTo>
                  <a:lnTo>
                    <a:pt x="613" y="632"/>
                  </a:lnTo>
                  <a:lnTo>
                    <a:pt x="613" y="630"/>
                  </a:lnTo>
                  <a:lnTo>
                    <a:pt x="611" y="630"/>
                  </a:lnTo>
                  <a:lnTo>
                    <a:pt x="611" y="628"/>
                  </a:lnTo>
                  <a:lnTo>
                    <a:pt x="609" y="628"/>
                  </a:lnTo>
                  <a:lnTo>
                    <a:pt x="607" y="628"/>
                  </a:lnTo>
                  <a:lnTo>
                    <a:pt x="607" y="630"/>
                  </a:lnTo>
                  <a:lnTo>
                    <a:pt x="605" y="630"/>
                  </a:lnTo>
                  <a:lnTo>
                    <a:pt x="605" y="632"/>
                  </a:lnTo>
                  <a:lnTo>
                    <a:pt x="607" y="632"/>
                  </a:lnTo>
                  <a:lnTo>
                    <a:pt x="607" y="634"/>
                  </a:lnTo>
                  <a:lnTo>
                    <a:pt x="607" y="636"/>
                  </a:lnTo>
                  <a:lnTo>
                    <a:pt x="609" y="636"/>
                  </a:lnTo>
                  <a:lnTo>
                    <a:pt x="609" y="634"/>
                  </a:lnTo>
                  <a:lnTo>
                    <a:pt x="609" y="636"/>
                  </a:lnTo>
                  <a:lnTo>
                    <a:pt x="609" y="634"/>
                  </a:lnTo>
                  <a:lnTo>
                    <a:pt x="611" y="634"/>
                  </a:lnTo>
                  <a:lnTo>
                    <a:pt x="611" y="636"/>
                  </a:lnTo>
                  <a:lnTo>
                    <a:pt x="609" y="636"/>
                  </a:lnTo>
                  <a:lnTo>
                    <a:pt x="607" y="636"/>
                  </a:lnTo>
                  <a:lnTo>
                    <a:pt x="605" y="636"/>
                  </a:lnTo>
                  <a:lnTo>
                    <a:pt x="605" y="638"/>
                  </a:lnTo>
                  <a:lnTo>
                    <a:pt x="605" y="640"/>
                  </a:lnTo>
                  <a:lnTo>
                    <a:pt x="603" y="640"/>
                  </a:lnTo>
                  <a:lnTo>
                    <a:pt x="603" y="642"/>
                  </a:lnTo>
                  <a:lnTo>
                    <a:pt x="601" y="642"/>
                  </a:lnTo>
                  <a:lnTo>
                    <a:pt x="603" y="642"/>
                  </a:lnTo>
                  <a:lnTo>
                    <a:pt x="603" y="644"/>
                  </a:lnTo>
                  <a:lnTo>
                    <a:pt x="601" y="644"/>
                  </a:lnTo>
                  <a:lnTo>
                    <a:pt x="603" y="644"/>
                  </a:lnTo>
                  <a:lnTo>
                    <a:pt x="603" y="645"/>
                  </a:lnTo>
                  <a:lnTo>
                    <a:pt x="601" y="645"/>
                  </a:lnTo>
                  <a:lnTo>
                    <a:pt x="603" y="645"/>
                  </a:lnTo>
                  <a:lnTo>
                    <a:pt x="601" y="645"/>
                  </a:lnTo>
                  <a:lnTo>
                    <a:pt x="601" y="647"/>
                  </a:lnTo>
                  <a:lnTo>
                    <a:pt x="601" y="645"/>
                  </a:lnTo>
                  <a:lnTo>
                    <a:pt x="601" y="647"/>
                  </a:lnTo>
                  <a:lnTo>
                    <a:pt x="599" y="647"/>
                  </a:lnTo>
                  <a:lnTo>
                    <a:pt x="599" y="649"/>
                  </a:lnTo>
                  <a:lnTo>
                    <a:pt x="597" y="649"/>
                  </a:lnTo>
                  <a:lnTo>
                    <a:pt x="597" y="647"/>
                  </a:lnTo>
                  <a:lnTo>
                    <a:pt x="597" y="649"/>
                  </a:lnTo>
                  <a:lnTo>
                    <a:pt x="597" y="651"/>
                  </a:lnTo>
                  <a:lnTo>
                    <a:pt x="597" y="649"/>
                  </a:lnTo>
                  <a:lnTo>
                    <a:pt x="597" y="651"/>
                  </a:lnTo>
                  <a:lnTo>
                    <a:pt x="597" y="649"/>
                  </a:lnTo>
                  <a:lnTo>
                    <a:pt x="597" y="651"/>
                  </a:lnTo>
                  <a:lnTo>
                    <a:pt x="596" y="651"/>
                  </a:lnTo>
                  <a:lnTo>
                    <a:pt x="597" y="651"/>
                  </a:lnTo>
                  <a:lnTo>
                    <a:pt x="596" y="651"/>
                  </a:lnTo>
                  <a:lnTo>
                    <a:pt x="596" y="653"/>
                  </a:lnTo>
                  <a:lnTo>
                    <a:pt x="596" y="655"/>
                  </a:lnTo>
                  <a:lnTo>
                    <a:pt x="597" y="655"/>
                  </a:lnTo>
                  <a:lnTo>
                    <a:pt x="596" y="655"/>
                  </a:lnTo>
                  <a:lnTo>
                    <a:pt x="597" y="655"/>
                  </a:lnTo>
                  <a:lnTo>
                    <a:pt x="596" y="655"/>
                  </a:lnTo>
                  <a:lnTo>
                    <a:pt x="597" y="655"/>
                  </a:lnTo>
                  <a:lnTo>
                    <a:pt x="596" y="655"/>
                  </a:lnTo>
                  <a:lnTo>
                    <a:pt x="597" y="655"/>
                  </a:lnTo>
                  <a:lnTo>
                    <a:pt x="596" y="655"/>
                  </a:lnTo>
                  <a:lnTo>
                    <a:pt x="597" y="655"/>
                  </a:lnTo>
                  <a:lnTo>
                    <a:pt x="596" y="655"/>
                  </a:lnTo>
                  <a:lnTo>
                    <a:pt x="597" y="655"/>
                  </a:lnTo>
                  <a:lnTo>
                    <a:pt x="596" y="655"/>
                  </a:lnTo>
                  <a:lnTo>
                    <a:pt x="596" y="657"/>
                  </a:lnTo>
                  <a:lnTo>
                    <a:pt x="596" y="655"/>
                  </a:lnTo>
                  <a:lnTo>
                    <a:pt x="597" y="655"/>
                  </a:lnTo>
                  <a:lnTo>
                    <a:pt x="597" y="657"/>
                  </a:lnTo>
                  <a:lnTo>
                    <a:pt x="596" y="657"/>
                  </a:lnTo>
                  <a:lnTo>
                    <a:pt x="597" y="657"/>
                  </a:lnTo>
                  <a:lnTo>
                    <a:pt x="597" y="655"/>
                  </a:lnTo>
                  <a:lnTo>
                    <a:pt x="597" y="657"/>
                  </a:lnTo>
                  <a:lnTo>
                    <a:pt x="596" y="657"/>
                  </a:lnTo>
                  <a:lnTo>
                    <a:pt x="597" y="657"/>
                  </a:lnTo>
                  <a:lnTo>
                    <a:pt x="596" y="657"/>
                  </a:lnTo>
                  <a:lnTo>
                    <a:pt x="596" y="659"/>
                  </a:lnTo>
                  <a:lnTo>
                    <a:pt x="597" y="659"/>
                  </a:lnTo>
                  <a:lnTo>
                    <a:pt x="597" y="661"/>
                  </a:lnTo>
                  <a:lnTo>
                    <a:pt x="597" y="663"/>
                  </a:lnTo>
                  <a:lnTo>
                    <a:pt x="596" y="663"/>
                  </a:lnTo>
                  <a:lnTo>
                    <a:pt x="597" y="663"/>
                  </a:lnTo>
                  <a:lnTo>
                    <a:pt x="596" y="663"/>
                  </a:lnTo>
                  <a:lnTo>
                    <a:pt x="594" y="663"/>
                  </a:lnTo>
                  <a:lnTo>
                    <a:pt x="594" y="665"/>
                  </a:lnTo>
                  <a:lnTo>
                    <a:pt x="594" y="667"/>
                  </a:lnTo>
                  <a:lnTo>
                    <a:pt x="594" y="669"/>
                  </a:lnTo>
                  <a:lnTo>
                    <a:pt x="594" y="670"/>
                  </a:lnTo>
                  <a:lnTo>
                    <a:pt x="594" y="672"/>
                  </a:lnTo>
                  <a:lnTo>
                    <a:pt x="596" y="672"/>
                  </a:lnTo>
                  <a:lnTo>
                    <a:pt x="596" y="674"/>
                  </a:lnTo>
                  <a:lnTo>
                    <a:pt x="596" y="676"/>
                  </a:lnTo>
                  <a:lnTo>
                    <a:pt x="596" y="678"/>
                  </a:lnTo>
                  <a:lnTo>
                    <a:pt x="596" y="680"/>
                  </a:lnTo>
                  <a:lnTo>
                    <a:pt x="596" y="682"/>
                  </a:lnTo>
                  <a:lnTo>
                    <a:pt x="596" y="684"/>
                  </a:lnTo>
                  <a:lnTo>
                    <a:pt x="597" y="684"/>
                  </a:lnTo>
                  <a:lnTo>
                    <a:pt x="597" y="686"/>
                  </a:lnTo>
                  <a:lnTo>
                    <a:pt x="597" y="688"/>
                  </a:lnTo>
                  <a:lnTo>
                    <a:pt x="597" y="690"/>
                  </a:lnTo>
                  <a:lnTo>
                    <a:pt x="596" y="690"/>
                  </a:lnTo>
                  <a:lnTo>
                    <a:pt x="596" y="692"/>
                  </a:lnTo>
                  <a:lnTo>
                    <a:pt x="597" y="692"/>
                  </a:lnTo>
                  <a:lnTo>
                    <a:pt x="597" y="693"/>
                  </a:lnTo>
                  <a:lnTo>
                    <a:pt x="596" y="693"/>
                  </a:lnTo>
                  <a:lnTo>
                    <a:pt x="597" y="693"/>
                  </a:lnTo>
                  <a:lnTo>
                    <a:pt x="596" y="693"/>
                  </a:lnTo>
                  <a:lnTo>
                    <a:pt x="597" y="693"/>
                  </a:lnTo>
                  <a:lnTo>
                    <a:pt x="596" y="693"/>
                  </a:lnTo>
                  <a:lnTo>
                    <a:pt x="596" y="695"/>
                  </a:lnTo>
                  <a:lnTo>
                    <a:pt x="596" y="697"/>
                  </a:lnTo>
                  <a:lnTo>
                    <a:pt x="594" y="697"/>
                  </a:lnTo>
                  <a:lnTo>
                    <a:pt x="594" y="699"/>
                  </a:lnTo>
                  <a:lnTo>
                    <a:pt x="594" y="697"/>
                  </a:lnTo>
                  <a:lnTo>
                    <a:pt x="592" y="699"/>
                  </a:lnTo>
                  <a:lnTo>
                    <a:pt x="590" y="699"/>
                  </a:lnTo>
                  <a:lnTo>
                    <a:pt x="588" y="699"/>
                  </a:lnTo>
                  <a:lnTo>
                    <a:pt x="588" y="701"/>
                  </a:lnTo>
                  <a:lnTo>
                    <a:pt x="588" y="699"/>
                  </a:lnTo>
                  <a:lnTo>
                    <a:pt x="588" y="701"/>
                  </a:lnTo>
                  <a:lnTo>
                    <a:pt x="586" y="701"/>
                  </a:lnTo>
                  <a:lnTo>
                    <a:pt x="586" y="703"/>
                  </a:lnTo>
                  <a:lnTo>
                    <a:pt x="584" y="703"/>
                  </a:lnTo>
                  <a:lnTo>
                    <a:pt x="582" y="703"/>
                  </a:lnTo>
                  <a:lnTo>
                    <a:pt x="584" y="703"/>
                  </a:lnTo>
                  <a:lnTo>
                    <a:pt x="582" y="703"/>
                  </a:lnTo>
                  <a:lnTo>
                    <a:pt x="582" y="705"/>
                  </a:lnTo>
                  <a:lnTo>
                    <a:pt x="582" y="703"/>
                  </a:lnTo>
                  <a:lnTo>
                    <a:pt x="580" y="703"/>
                  </a:lnTo>
                  <a:lnTo>
                    <a:pt x="580" y="705"/>
                  </a:lnTo>
                  <a:lnTo>
                    <a:pt x="582" y="705"/>
                  </a:lnTo>
                  <a:lnTo>
                    <a:pt x="580" y="705"/>
                  </a:lnTo>
                  <a:lnTo>
                    <a:pt x="582" y="705"/>
                  </a:lnTo>
                  <a:lnTo>
                    <a:pt x="580" y="705"/>
                  </a:lnTo>
                  <a:lnTo>
                    <a:pt x="582" y="705"/>
                  </a:lnTo>
                  <a:lnTo>
                    <a:pt x="580" y="705"/>
                  </a:lnTo>
                  <a:lnTo>
                    <a:pt x="580" y="707"/>
                  </a:lnTo>
                  <a:lnTo>
                    <a:pt x="578" y="707"/>
                  </a:lnTo>
                  <a:lnTo>
                    <a:pt x="576" y="707"/>
                  </a:lnTo>
                  <a:lnTo>
                    <a:pt x="574" y="707"/>
                  </a:lnTo>
                  <a:lnTo>
                    <a:pt x="574" y="709"/>
                  </a:lnTo>
                  <a:lnTo>
                    <a:pt x="572" y="709"/>
                  </a:lnTo>
                  <a:lnTo>
                    <a:pt x="571" y="709"/>
                  </a:lnTo>
                  <a:lnTo>
                    <a:pt x="571" y="711"/>
                  </a:lnTo>
                  <a:lnTo>
                    <a:pt x="571" y="713"/>
                  </a:lnTo>
                  <a:lnTo>
                    <a:pt x="571" y="711"/>
                  </a:lnTo>
                  <a:lnTo>
                    <a:pt x="569" y="711"/>
                  </a:lnTo>
                  <a:lnTo>
                    <a:pt x="569" y="713"/>
                  </a:lnTo>
                  <a:lnTo>
                    <a:pt x="569" y="711"/>
                  </a:lnTo>
                  <a:lnTo>
                    <a:pt x="569" y="713"/>
                  </a:lnTo>
                  <a:lnTo>
                    <a:pt x="569" y="715"/>
                  </a:lnTo>
                  <a:lnTo>
                    <a:pt x="569" y="716"/>
                  </a:lnTo>
                  <a:lnTo>
                    <a:pt x="567" y="716"/>
                  </a:lnTo>
                  <a:lnTo>
                    <a:pt x="567" y="718"/>
                  </a:lnTo>
                  <a:lnTo>
                    <a:pt x="565" y="718"/>
                  </a:lnTo>
                  <a:lnTo>
                    <a:pt x="563" y="718"/>
                  </a:lnTo>
                  <a:lnTo>
                    <a:pt x="563" y="720"/>
                  </a:lnTo>
                  <a:lnTo>
                    <a:pt x="565" y="720"/>
                  </a:lnTo>
                  <a:lnTo>
                    <a:pt x="565" y="718"/>
                  </a:lnTo>
                  <a:lnTo>
                    <a:pt x="565" y="720"/>
                  </a:lnTo>
                  <a:lnTo>
                    <a:pt x="567" y="720"/>
                  </a:lnTo>
                  <a:lnTo>
                    <a:pt x="567" y="718"/>
                  </a:lnTo>
                  <a:lnTo>
                    <a:pt x="569" y="718"/>
                  </a:lnTo>
                  <a:lnTo>
                    <a:pt x="569" y="720"/>
                  </a:lnTo>
                  <a:lnTo>
                    <a:pt x="571" y="720"/>
                  </a:lnTo>
                  <a:lnTo>
                    <a:pt x="571" y="722"/>
                  </a:lnTo>
                  <a:lnTo>
                    <a:pt x="569" y="722"/>
                  </a:lnTo>
                  <a:lnTo>
                    <a:pt x="569" y="724"/>
                  </a:lnTo>
                  <a:lnTo>
                    <a:pt x="567" y="724"/>
                  </a:lnTo>
                  <a:lnTo>
                    <a:pt x="565" y="724"/>
                  </a:lnTo>
                  <a:lnTo>
                    <a:pt x="565" y="726"/>
                  </a:lnTo>
                  <a:lnTo>
                    <a:pt x="563" y="726"/>
                  </a:lnTo>
                  <a:lnTo>
                    <a:pt x="563" y="728"/>
                  </a:lnTo>
                  <a:lnTo>
                    <a:pt x="563" y="730"/>
                  </a:lnTo>
                  <a:lnTo>
                    <a:pt x="561" y="730"/>
                  </a:lnTo>
                  <a:lnTo>
                    <a:pt x="559" y="728"/>
                  </a:lnTo>
                  <a:lnTo>
                    <a:pt x="559" y="730"/>
                  </a:lnTo>
                  <a:lnTo>
                    <a:pt x="557" y="730"/>
                  </a:lnTo>
                  <a:lnTo>
                    <a:pt x="555" y="730"/>
                  </a:lnTo>
                  <a:lnTo>
                    <a:pt x="555" y="732"/>
                  </a:lnTo>
                  <a:lnTo>
                    <a:pt x="555" y="734"/>
                  </a:lnTo>
                  <a:lnTo>
                    <a:pt x="555" y="736"/>
                  </a:lnTo>
                  <a:lnTo>
                    <a:pt x="555" y="738"/>
                  </a:lnTo>
                  <a:lnTo>
                    <a:pt x="555" y="740"/>
                  </a:lnTo>
                  <a:lnTo>
                    <a:pt x="557" y="740"/>
                  </a:lnTo>
                  <a:lnTo>
                    <a:pt x="557" y="741"/>
                  </a:lnTo>
                  <a:lnTo>
                    <a:pt x="555" y="741"/>
                  </a:lnTo>
                  <a:lnTo>
                    <a:pt x="553" y="741"/>
                  </a:lnTo>
                  <a:lnTo>
                    <a:pt x="553" y="743"/>
                  </a:lnTo>
                  <a:lnTo>
                    <a:pt x="551" y="743"/>
                  </a:lnTo>
                  <a:lnTo>
                    <a:pt x="551" y="745"/>
                  </a:lnTo>
                  <a:lnTo>
                    <a:pt x="551" y="747"/>
                  </a:lnTo>
                  <a:lnTo>
                    <a:pt x="549" y="745"/>
                  </a:lnTo>
                  <a:lnTo>
                    <a:pt x="549" y="747"/>
                  </a:lnTo>
                  <a:lnTo>
                    <a:pt x="549" y="749"/>
                  </a:lnTo>
                  <a:lnTo>
                    <a:pt x="548" y="749"/>
                  </a:lnTo>
                  <a:lnTo>
                    <a:pt x="548" y="751"/>
                  </a:lnTo>
                  <a:lnTo>
                    <a:pt x="546" y="751"/>
                  </a:lnTo>
                  <a:lnTo>
                    <a:pt x="548" y="751"/>
                  </a:lnTo>
                  <a:lnTo>
                    <a:pt x="548" y="749"/>
                  </a:lnTo>
                  <a:lnTo>
                    <a:pt x="548" y="751"/>
                  </a:lnTo>
                  <a:lnTo>
                    <a:pt x="546" y="751"/>
                  </a:lnTo>
                  <a:lnTo>
                    <a:pt x="548" y="751"/>
                  </a:lnTo>
                  <a:lnTo>
                    <a:pt x="548" y="753"/>
                  </a:lnTo>
                  <a:lnTo>
                    <a:pt x="546" y="753"/>
                  </a:lnTo>
                  <a:lnTo>
                    <a:pt x="546" y="755"/>
                  </a:lnTo>
                  <a:lnTo>
                    <a:pt x="546" y="753"/>
                  </a:lnTo>
                  <a:lnTo>
                    <a:pt x="546" y="755"/>
                  </a:lnTo>
                  <a:lnTo>
                    <a:pt x="544" y="755"/>
                  </a:lnTo>
                  <a:lnTo>
                    <a:pt x="544" y="753"/>
                  </a:lnTo>
                  <a:lnTo>
                    <a:pt x="544" y="755"/>
                  </a:lnTo>
                  <a:lnTo>
                    <a:pt x="544" y="757"/>
                  </a:lnTo>
                  <a:lnTo>
                    <a:pt x="544" y="759"/>
                  </a:lnTo>
                  <a:lnTo>
                    <a:pt x="544" y="761"/>
                  </a:lnTo>
                  <a:lnTo>
                    <a:pt x="546" y="761"/>
                  </a:lnTo>
                  <a:lnTo>
                    <a:pt x="546" y="763"/>
                  </a:lnTo>
                  <a:lnTo>
                    <a:pt x="546" y="764"/>
                  </a:lnTo>
                  <a:lnTo>
                    <a:pt x="546" y="766"/>
                  </a:lnTo>
                  <a:lnTo>
                    <a:pt x="546" y="768"/>
                  </a:lnTo>
                  <a:lnTo>
                    <a:pt x="544" y="768"/>
                  </a:lnTo>
                  <a:lnTo>
                    <a:pt x="542" y="768"/>
                  </a:lnTo>
                  <a:lnTo>
                    <a:pt x="542" y="770"/>
                  </a:lnTo>
                  <a:lnTo>
                    <a:pt x="542" y="772"/>
                  </a:lnTo>
                  <a:lnTo>
                    <a:pt x="540" y="772"/>
                  </a:lnTo>
                  <a:lnTo>
                    <a:pt x="540" y="774"/>
                  </a:lnTo>
                  <a:lnTo>
                    <a:pt x="542" y="774"/>
                  </a:lnTo>
                  <a:lnTo>
                    <a:pt x="542" y="776"/>
                  </a:lnTo>
                  <a:lnTo>
                    <a:pt x="542" y="778"/>
                  </a:lnTo>
                  <a:lnTo>
                    <a:pt x="540" y="778"/>
                  </a:lnTo>
                  <a:lnTo>
                    <a:pt x="540" y="780"/>
                  </a:lnTo>
                  <a:lnTo>
                    <a:pt x="542" y="780"/>
                  </a:lnTo>
                  <a:lnTo>
                    <a:pt x="540" y="780"/>
                  </a:lnTo>
                  <a:lnTo>
                    <a:pt x="542" y="780"/>
                  </a:lnTo>
                  <a:lnTo>
                    <a:pt x="540" y="780"/>
                  </a:lnTo>
                  <a:lnTo>
                    <a:pt x="540" y="782"/>
                  </a:lnTo>
                  <a:lnTo>
                    <a:pt x="540" y="784"/>
                  </a:lnTo>
                  <a:lnTo>
                    <a:pt x="540" y="786"/>
                  </a:lnTo>
                  <a:lnTo>
                    <a:pt x="538" y="786"/>
                  </a:lnTo>
                  <a:lnTo>
                    <a:pt x="540" y="786"/>
                  </a:lnTo>
                  <a:lnTo>
                    <a:pt x="540" y="788"/>
                  </a:lnTo>
                  <a:lnTo>
                    <a:pt x="540" y="789"/>
                  </a:lnTo>
                  <a:lnTo>
                    <a:pt x="538" y="789"/>
                  </a:lnTo>
                  <a:lnTo>
                    <a:pt x="538" y="791"/>
                  </a:lnTo>
                  <a:lnTo>
                    <a:pt x="538" y="789"/>
                  </a:lnTo>
                  <a:lnTo>
                    <a:pt x="538" y="791"/>
                  </a:lnTo>
                  <a:lnTo>
                    <a:pt x="538" y="793"/>
                  </a:lnTo>
                  <a:lnTo>
                    <a:pt x="536" y="793"/>
                  </a:lnTo>
                  <a:lnTo>
                    <a:pt x="536" y="795"/>
                  </a:lnTo>
                  <a:lnTo>
                    <a:pt x="534" y="795"/>
                  </a:lnTo>
                  <a:lnTo>
                    <a:pt x="536" y="795"/>
                  </a:lnTo>
                  <a:lnTo>
                    <a:pt x="534" y="795"/>
                  </a:lnTo>
                  <a:lnTo>
                    <a:pt x="534" y="793"/>
                  </a:lnTo>
                  <a:lnTo>
                    <a:pt x="534" y="795"/>
                  </a:lnTo>
                  <a:lnTo>
                    <a:pt x="534" y="797"/>
                  </a:lnTo>
                  <a:lnTo>
                    <a:pt x="534" y="799"/>
                  </a:lnTo>
                  <a:lnTo>
                    <a:pt x="532" y="799"/>
                  </a:lnTo>
                  <a:lnTo>
                    <a:pt x="532" y="801"/>
                  </a:lnTo>
                  <a:lnTo>
                    <a:pt x="532" y="803"/>
                  </a:lnTo>
                  <a:lnTo>
                    <a:pt x="532" y="805"/>
                  </a:lnTo>
                  <a:lnTo>
                    <a:pt x="532" y="807"/>
                  </a:lnTo>
                  <a:lnTo>
                    <a:pt x="530" y="807"/>
                  </a:lnTo>
                  <a:lnTo>
                    <a:pt x="532" y="807"/>
                  </a:lnTo>
                  <a:lnTo>
                    <a:pt x="530" y="807"/>
                  </a:lnTo>
                  <a:lnTo>
                    <a:pt x="532" y="807"/>
                  </a:lnTo>
                  <a:lnTo>
                    <a:pt x="532" y="809"/>
                  </a:lnTo>
                  <a:lnTo>
                    <a:pt x="532" y="811"/>
                  </a:lnTo>
                  <a:lnTo>
                    <a:pt x="532" y="812"/>
                  </a:lnTo>
                  <a:lnTo>
                    <a:pt x="532" y="814"/>
                  </a:lnTo>
                  <a:lnTo>
                    <a:pt x="530" y="814"/>
                  </a:lnTo>
                  <a:lnTo>
                    <a:pt x="532" y="814"/>
                  </a:lnTo>
                  <a:lnTo>
                    <a:pt x="532" y="816"/>
                  </a:lnTo>
                  <a:lnTo>
                    <a:pt x="532" y="818"/>
                  </a:lnTo>
                  <a:lnTo>
                    <a:pt x="532" y="820"/>
                  </a:lnTo>
                  <a:lnTo>
                    <a:pt x="532" y="822"/>
                  </a:lnTo>
                  <a:lnTo>
                    <a:pt x="530" y="822"/>
                  </a:lnTo>
                  <a:lnTo>
                    <a:pt x="532" y="822"/>
                  </a:lnTo>
                  <a:lnTo>
                    <a:pt x="530" y="822"/>
                  </a:lnTo>
                  <a:lnTo>
                    <a:pt x="532" y="822"/>
                  </a:lnTo>
                  <a:lnTo>
                    <a:pt x="532" y="824"/>
                  </a:lnTo>
                  <a:lnTo>
                    <a:pt x="530" y="824"/>
                  </a:lnTo>
                  <a:lnTo>
                    <a:pt x="532" y="824"/>
                  </a:lnTo>
                  <a:lnTo>
                    <a:pt x="532" y="826"/>
                  </a:lnTo>
                  <a:lnTo>
                    <a:pt x="532" y="828"/>
                  </a:lnTo>
                  <a:lnTo>
                    <a:pt x="530" y="828"/>
                  </a:lnTo>
                  <a:lnTo>
                    <a:pt x="530" y="830"/>
                  </a:lnTo>
                  <a:lnTo>
                    <a:pt x="530" y="832"/>
                  </a:lnTo>
                  <a:lnTo>
                    <a:pt x="528" y="832"/>
                  </a:lnTo>
                  <a:lnTo>
                    <a:pt x="528" y="834"/>
                  </a:lnTo>
                  <a:lnTo>
                    <a:pt x="526" y="834"/>
                  </a:lnTo>
                  <a:lnTo>
                    <a:pt x="526" y="836"/>
                  </a:lnTo>
                  <a:lnTo>
                    <a:pt x="526" y="837"/>
                  </a:lnTo>
                  <a:lnTo>
                    <a:pt x="524" y="837"/>
                  </a:lnTo>
                  <a:lnTo>
                    <a:pt x="524" y="839"/>
                  </a:lnTo>
                  <a:lnTo>
                    <a:pt x="524" y="841"/>
                  </a:lnTo>
                  <a:lnTo>
                    <a:pt x="524" y="843"/>
                  </a:lnTo>
                  <a:lnTo>
                    <a:pt x="524" y="845"/>
                  </a:lnTo>
                  <a:lnTo>
                    <a:pt x="524" y="847"/>
                  </a:lnTo>
                  <a:lnTo>
                    <a:pt x="524" y="849"/>
                  </a:lnTo>
                  <a:lnTo>
                    <a:pt x="523" y="849"/>
                  </a:lnTo>
                  <a:lnTo>
                    <a:pt x="523" y="851"/>
                  </a:lnTo>
                  <a:lnTo>
                    <a:pt x="521" y="851"/>
                  </a:lnTo>
                  <a:lnTo>
                    <a:pt x="521" y="853"/>
                  </a:lnTo>
                  <a:lnTo>
                    <a:pt x="519" y="853"/>
                  </a:lnTo>
                  <a:lnTo>
                    <a:pt x="517" y="853"/>
                  </a:lnTo>
                  <a:lnTo>
                    <a:pt x="517" y="855"/>
                  </a:lnTo>
                  <a:lnTo>
                    <a:pt x="515" y="855"/>
                  </a:lnTo>
                  <a:lnTo>
                    <a:pt x="515" y="857"/>
                  </a:lnTo>
                  <a:lnTo>
                    <a:pt x="515" y="859"/>
                  </a:lnTo>
                  <a:lnTo>
                    <a:pt x="515" y="860"/>
                  </a:lnTo>
                  <a:lnTo>
                    <a:pt x="515" y="862"/>
                  </a:lnTo>
                  <a:lnTo>
                    <a:pt x="515" y="864"/>
                  </a:lnTo>
                  <a:lnTo>
                    <a:pt x="515" y="866"/>
                  </a:lnTo>
                  <a:lnTo>
                    <a:pt x="515" y="868"/>
                  </a:lnTo>
                  <a:lnTo>
                    <a:pt x="515" y="870"/>
                  </a:lnTo>
                  <a:lnTo>
                    <a:pt x="515" y="872"/>
                  </a:lnTo>
                  <a:lnTo>
                    <a:pt x="513" y="872"/>
                  </a:lnTo>
                  <a:lnTo>
                    <a:pt x="513" y="874"/>
                  </a:lnTo>
                  <a:lnTo>
                    <a:pt x="513" y="876"/>
                  </a:lnTo>
                  <a:lnTo>
                    <a:pt x="513" y="878"/>
                  </a:lnTo>
                  <a:lnTo>
                    <a:pt x="513" y="880"/>
                  </a:lnTo>
                  <a:lnTo>
                    <a:pt x="511" y="880"/>
                  </a:lnTo>
                  <a:lnTo>
                    <a:pt x="511" y="882"/>
                  </a:lnTo>
                  <a:lnTo>
                    <a:pt x="509" y="884"/>
                  </a:lnTo>
                  <a:lnTo>
                    <a:pt x="507" y="884"/>
                  </a:lnTo>
                  <a:lnTo>
                    <a:pt x="507" y="885"/>
                  </a:lnTo>
                  <a:lnTo>
                    <a:pt x="505" y="885"/>
                  </a:lnTo>
                  <a:lnTo>
                    <a:pt x="507" y="885"/>
                  </a:lnTo>
                  <a:lnTo>
                    <a:pt x="505" y="885"/>
                  </a:lnTo>
                  <a:lnTo>
                    <a:pt x="505" y="887"/>
                  </a:lnTo>
                  <a:lnTo>
                    <a:pt x="503" y="887"/>
                  </a:lnTo>
                  <a:lnTo>
                    <a:pt x="503" y="889"/>
                  </a:lnTo>
                  <a:lnTo>
                    <a:pt x="503" y="891"/>
                  </a:lnTo>
                  <a:lnTo>
                    <a:pt x="501" y="891"/>
                  </a:lnTo>
                  <a:lnTo>
                    <a:pt x="501" y="893"/>
                  </a:lnTo>
                  <a:lnTo>
                    <a:pt x="503" y="893"/>
                  </a:lnTo>
                  <a:lnTo>
                    <a:pt x="501" y="893"/>
                  </a:lnTo>
                  <a:lnTo>
                    <a:pt x="503" y="893"/>
                  </a:lnTo>
                  <a:lnTo>
                    <a:pt x="501" y="893"/>
                  </a:lnTo>
                  <a:lnTo>
                    <a:pt x="501" y="895"/>
                  </a:lnTo>
                  <a:lnTo>
                    <a:pt x="500" y="895"/>
                  </a:lnTo>
                  <a:lnTo>
                    <a:pt x="500" y="897"/>
                  </a:lnTo>
                  <a:lnTo>
                    <a:pt x="500" y="899"/>
                  </a:lnTo>
                  <a:lnTo>
                    <a:pt x="498" y="899"/>
                  </a:lnTo>
                  <a:lnTo>
                    <a:pt x="498" y="901"/>
                  </a:lnTo>
                  <a:lnTo>
                    <a:pt x="500" y="901"/>
                  </a:lnTo>
                  <a:lnTo>
                    <a:pt x="500" y="903"/>
                  </a:lnTo>
                  <a:lnTo>
                    <a:pt x="500" y="901"/>
                  </a:lnTo>
                  <a:lnTo>
                    <a:pt x="500" y="903"/>
                  </a:lnTo>
                  <a:lnTo>
                    <a:pt x="498" y="903"/>
                  </a:lnTo>
                  <a:lnTo>
                    <a:pt x="500" y="903"/>
                  </a:lnTo>
                  <a:lnTo>
                    <a:pt x="498" y="903"/>
                  </a:lnTo>
                  <a:lnTo>
                    <a:pt x="500" y="903"/>
                  </a:lnTo>
                  <a:lnTo>
                    <a:pt x="498" y="903"/>
                  </a:lnTo>
                  <a:lnTo>
                    <a:pt x="498" y="905"/>
                  </a:lnTo>
                  <a:lnTo>
                    <a:pt x="498" y="907"/>
                  </a:lnTo>
                  <a:lnTo>
                    <a:pt x="496" y="907"/>
                  </a:lnTo>
                  <a:lnTo>
                    <a:pt x="496" y="908"/>
                  </a:lnTo>
                  <a:lnTo>
                    <a:pt x="496" y="907"/>
                  </a:lnTo>
                  <a:lnTo>
                    <a:pt x="496" y="908"/>
                  </a:lnTo>
                  <a:lnTo>
                    <a:pt x="496" y="907"/>
                  </a:lnTo>
                  <a:lnTo>
                    <a:pt x="496" y="908"/>
                  </a:lnTo>
                  <a:lnTo>
                    <a:pt x="494" y="908"/>
                  </a:lnTo>
                  <a:lnTo>
                    <a:pt x="494" y="910"/>
                  </a:lnTo>
                  <a:lnTo>
                    <a:pt x="492" y="910"/>
                  </a:lnTo>
                  <a:lnTo>
                    <a:pt x="490" y="910"/>
                  </a:lnTo>
                  <a:lnTo>
                    <a:pt x="490" y="912"/>
                  </a:lnTo>
                  <a:lnTo>
                    <a:pt x="488" y="912"/>
                  </a:lnTo>
                  <a:lnTo>
                    <a:pt x="486" y="912"/>
                  </a:lnTo>
                  <a:lnTo>
                    <a:pt x="486" y="914"/>
                  </a:lnTo>
                  <a:lnTo>
                    <a:pt x="484" y="914"/>
                  </a:lnTo>
                  <a:lnTo>
                    <a:pt x="484" y="916"/>
                  </a:lnTo>
                  <a:lnTo>
                    <a:pt x="482" y="916"/>
                  </a:lnTo>
                  <a:lnTo>
                    <a:pt x="482" y="918"/>
                  </a:lnTo>
                  <a:lnTo>
                    <a:pt x="480" y="918"/>
                  </a:lnTo>
                  <a:lnTo>
                    <a:pt x="478" y="918"/>
                  </a:lnTo>
                  <a:lnTo>
                    <a:pt x="476" y="918"/>
                  </a:lnTo>
                  <a:lnTo>
                    <a:pt x="476" y="920"/>
                  </a:lnTo>
                  <a:lnTo>
                    <a:pt x="476" y="918"/>
                  </a:lnTo>
                  <a:lnTo>
                    <a:pt x="475" y="918"/>
                  </a:lnTo>
                  <a:lnTo>
                    <a:pt x="473" y="918"/>
                  </a:lnTo>
                  <a:lnTo>
                    <a:pt x="473" y="920"/>
                  </a:lnTo>
                  <a:lnTo>
                    <a:pt x="473" y="922"/>
                  </a:lnTo>
                  <a:lnTo>
                    <a:pt x="471" y="922"/>
                  </a:lnTo>
                  <a:lnTo>
                    <a:pt x="471" y="924"/>
                  </a:lnTo>
                  <a:lnTo>
                    <a:pt x="469" y="924"/>
                  </a:lnTo>
                  <a:lnTo>
                    <a:pt x="469" y="926"/>
                  </a:lnTo>
                  <a:lnTo>
                    <a:pt x="469" y="928"/>
                  </a:lnTo>
                  <a:lnTo>
                    <a:pt x="467" y="928"/>
                  </a:lnTo>
                  <a:lnTo>
                    <a:pt x="469" y="928"/>
                  </a:lnTo>
                  <a:lnTo>
                    <a:pt x="467" y="928"/>
                  </a:lnTo>
                  <a:lnTo>
                    <a:pt x="465" y="928"/>
                  </a:lnTo>
                  <a:lnTo>
                    <a:pt x="465" y="930"/>
                  </a:lnTo>
                  <a:lnTo>
                    <a:pt x="463" y="930"/>
                  </a:lnTo>
                  <a:lnTo>
                    <a:pt x="463" y="932"/>
                  </a:lnTo>
                  <a:lnTo>
                    <a:pt x="463" y="930"/>
                  </a:lnTo>
                  <a:lnTo>
                    <a:pt x="463" y="932"/>
                  </a:lnTo>
                  <a:lnTo>
                    <a:pt x="461" y="932"/>
                  </a:lnTo>
                  <a:lnTo>
                    <a:pt x="461" y="933"/>
                  </a:lnTo>
                  <a:lnTo>
                    <a:pt x="461" y="935"/>
                  </a:lnTo>
                  <a:lnTo>
                    <a:pt x="461" y="937"/>
                  </a:lnTo>
                  <a:lnTo>
                    <a:pt x="461" y="939"/>
                  </a:lnTo>
                  <a:lnTo>
                    <a:pt x="459" y="939"/>
                  </a:lnTo>
                  <a:lnTo>
                    <a:pt x="459" y="941"/>
                  </a:lnTo>
                  <a:lnTo>
                    <a:pt x="457" y="941"/>
                  </a:lnTo>
                  <a:lnTo>
                    <a:pt x="457" y="943"/>
                  </a:lnTo>
                  <a:lnTo>
                    <a:pt x="455" y="943"/>
                  </a:lnTo>
                  <a:lnTo>
                    <a:pt x="455" y="945"/>
                  </a:lnTo>
                  <a:lnTo>
                    <a:pt x="453" y="945"/>
                  </a:lnTo>
                  <a:lnTo>
                    <a:pt x="453" y="947"/>
                  </a:lnTo>
                  <a:lnTo>
                    <a:pt x="453" y="949"/>
                  </a:lnTo>
                  <a:lnTo>
                    <a:pt x="451" y="949"/>
                  </a:lnTo>
                  <a:lnTo>
                    <a:pt x="451" y="951"/>
                  </a:lnTo>
                  <a:lnTo>
                    <a:pt x="451" y="953"/>
                  </a:lnTo>
                  <a:lnTo>
                    <a:pt x="451" y="951"/>
                  </a:lnTo>
                  <a:lnTo>
                    <a:pt x="451" y="953"/>
                  </a:lnTo>
                  <a:lnTo>
                    <a:pt x="450" y="953"/>
                  </a:lnTo>
                  <a:lnTo>
                    <a:pt x="450" y="955"/>
                  </a:lnTo>
                  <a:lnTo>
                    <a:pt x="448" y="955"/>
                  </a:lnTo>
                  <a:lnTo>
                    <a:pt x="450" y="955"/>
                  </a:lnTo>
                  <a:lnTo>
                    <a:pt x="448" y="955"/>
                  </a:lnTo>
                  <a:lnTo>
                    <a:pt x="446" y="955"/>
                  </a:lnTo>
                  <a:lnTo>
                    <a:pt x="444" y="955"/>
                  </a:lnTo>
                  <a:lnTo>
                    <a:pt x="444" y="956"/>
                  </a:lnTo>
                  <a:lnTo>
                    <a:pt x="442" y="956"/>
                  </a:lnTo>
                  <a:lnTo>
                    <a:pt x="442" y="958"/>
                  </a:lnTo>
                  <a:lnTo>
                    <a:pt x="442" y="956"/>
                  </a:lnTo>
                  <a:lnTo>
                    <a:pt x="442" y="958"/>
                  </a:lnTo>
                  <a:lnTo>
                    <a:pt x="442" y="956"/>
                  </a:lnTo>
                  <a:lnTo>
                    <a:pt x="440" y="956"/>
                  </a:lnTo>
                  <a:lnTo>
                    <a:pt x="440" y="958"/>
                  </a:lnTo>
                  <a:lnTo>
                    <a:pt x="440" y="960"/>
                  </a:lnTo>
                  <a:lnTo>
                    <a:pt x="438" y="960"/>
                  </a:lnTo>
                  <a:lnTo>
                    <a:pt x="438" y="962"/>
                  </a:lnTo>
                  <a:lnTo>
                    <a:pt x="436" y="962"/>
                  </a:lnTo>
                  <a:lnTo>
                    <a:pt x="436" y="964"/>
                  </a:lnTo>
                  <a:lnTo>
                    <a:pt x="436" y="966"/>
                  </a:lnTo>
                  <a:lnTo>
                    <a:pt x="436" y="964"/>
                  </a:lnTo>
                  <a:lnTo>
                    <a:pt x="436" y="966"/>
                  </a:lnTo>
                  <a:lnTo>
                    <a:pt x="434" y="966"/>
                  </a:lnTo>
                  <a:lnTo>
                    <a:pt x="434" y="968"/>
                  </a:lnTo>
                  <a:lnTo>
                    <a:pt x="432" y="968"/>
                  </a:lnTo>
                  <a:lnTo>
                    <a:pt x="432" y="970"/>
                  </a:lnTo>
                  <a:lnTo>
                    <a:pt x="430" y="970"/>
                  </a:lnTo>
                  <a:lnTo>
                    <a:pt x="430" y="972"/>
                  </a:lnTo>
                  <a:lnTo>
                    <a:pt x="430" y="974"/>
                  </a:lnTo>
                  <a:lnTo>
                    <a:pt x="430" y="976"/>
                  </a:lnTo>
                  <a:lnTo>
                    <a:pt x="430" y="978"/>
                  </a:lnTo>
                  <a:lnTo>
                    <a:pt x="430" y="980"/>
                  </a:lnTo>
                  <a:lnTo>
                    <a:pt x="430" y="981"/>
                  </a:lnTo>
                  <a:lnTo>
                    <a:pt x="430" y="983"/>
                  </a:lnTo>
                  <a:lnTo>
                    <a:pt x="430" y="985"/>
                  </a:lnTo>
                  <a:lnTo>
                    <a:pt x="430" y="987"/>
                  </a:lnTo>
                  <a:lnTo>
                    <a:pt x="428" y="987"/>
                  </a:lnTo>
                  <a:lnTo>
                    <a:pt x="428" y="989"/>
                  </a:lnTo>
                  <a:lnTo>
                    <a:pt x="428" y="991"/>
                  </a:lnTo>
                  <a:lnTo>
                    <a:pt x="427" y="991"/>
                  </a:lnTo>
                  <a:lnTo>
                    <a:pt x="427" y="993"/>
                  </a:lnTo>
                  <a:lnTo>
                    <a:pt x="427" y="995"/>
                  </a:lnTo>
                  <a:lnTo>
                    <a:pt x="425" y="995"/>
                  </a:lnTo>
                  <a:lnTo>
                    <a:pt x="427" y="995"/>
                  </a:lnTo>
                  <a:lnTo>
                    <a:pt x="425" y="995"/>
                  </a:lnTo>
                  <a:lnTo>
                    <a:pt x="427" y="995"/>
                  </a:lnTo>
                  <a:lnTo>
                    <a:pt x="425" y="995"/>
                  </a:lnTo>
                  <a:lnTo>
                    <a:pt x="427" y="995"/>
                  </a:lnTo>
                  <a:lnTo>
                    <a:pt x="425" y="995"/>
                  </a:lnTo>
                  <a:lnTo>
                    <a:pt x="427" y="995"/>
                  </a:lnTo>
                  <a:lnTo>
                    <a:pt x="425" y="995"/>
                  </a:lnTo>
                  <a:lnTo>
                    <a:pt x="425" y="997"/>
                  </a:lnTo>
                  <a:lnTo>
                    <a:pt x="425" y="999"/>
                  </a:lnTo>
                  <a:lnTo>
                    <a:pt x="423" y="999"/>
                  </a:lnTo>
                  <a:lnTo>
                    <a:pt x="423" y="1001"/>
                  </a:lnTo>
                  <a:lnTo>
                    <a:pt x="421" y="1001"/>
                  </a:lnTo>
                  <a:lnTo>
                    <a:pt x="421" y="1003"/>
                  </a:lnTo>
                  <a:lnTo>
                    <a:pt x="419" y="1003"/>
                  </a:lnTo>
                  <a:lnTo>
                    <a:pt x="417" y="1003"/>
                  </a:lnTo>
                  <a:lnTo>
                    <a:pt x="415" y="1003"/>
                  </a:lnTo>
                  <a:lnTo>
                    <a:pt x="415" y="1004"/>
                  </a:lnTo>
                  <a:lnTo>
                    <a:pt x="415" y="1003"/>
                  </a:lnTo>
                  <a:lnTo>
                    <a:pt x="415" y="1004"/>
                  </a:lnTo>
                  <a:lnTo>
                    <a:pt x="415" y="1003"/>
                  </a:lnTo>
                  <a:lnTo>
                    <a:pt x="415" y="1004"/>
                  </a:lnTo>
                  <a:lnTo>
                    <a:pt x="413" y="1004"/>
                  </a:lnTo>
                  <a:lnTo>
                    <a:pt x="413" y="1006"/>
                  </a:lnTo>
                  <a:lnTo>
                    <a:pt x="413" y="1008"/>
                  </a:lnTo>
                  <a:lnTo>
                    <a:pt x="411" y="1008"/>
                  </a:lnTo>
                  <a:lnTo>
                    <a:pt x="411" y="1010"/>
                  </a:lnTo>
                  <a:lnTo>
                    <a:pt x="411" y="1012"/>
                  </a:lnTo>
                  <a:lnTo>
                    <a:pt x="409" y="1012"/>
                  </a:lnTo>
                  <a:lnTo>
                    <a:pt x="409" y="1014"/>
                  </a:lnTo>
                  <a:lnTo>
                    <a:pt x="409" y="1016"/>
                  </a:lnTo>
                  <a:lnTo>
                    <a:pt x="407" y="1016"/>
                  </a:lnTo>
                  <a:lnTo>
                    <a:pt x="407" y="1018"/>
                  </a:lnTo>
                  <a:lnTo>
                    <a:pt x="407" y="1020"/>
                  </a:lnTo>
                  <a:lnTo>
                    <a:pt x="405" y="1020"/>
                  </a:lnTo>
                  <a:lnTo>
                    <a:pt x="405" y="1022"/>
                  </a:lnTo>
                  <a:lnTo>
                    <a:pt x="403" y="1022"/>
                  </a:lnTo>
                  <a:lnTo>
                    <a:pt x="402" y="1022"/>
                  </a:lnTo>
                  <a:lnTo>
                    <a:pt x="402" y="1024"/>
                  </a:lnTo>
                  <a:lnTo>
                    <a:pt x="402" y="1022"/>
                  </a:lnTo>
                  <a:lnTo>
                    <a:pt x="402" y="1024"/>
                  </a:lnTo>
                  <a:lnTo>
                    <a:pt x="402" y="1022"/>
                  </a:lnTo>
                  <a:lnTo>
                    <a:pt x="402" y="1024"/>
                  </a:lnTo>
                  <a:lnTo>
                    <a:pt x="402" y="1022"/>
                  </a:lnTo>
                  <a:lnTo>
                    <a:pt x="400" y="1022"/>
                  </a:lnTo>
                  <a:lnTo>
                    <a:pt x="398" y="1022"/>
                  </a:lnTo>
                  <a:lnTo>
                    <a:pt x="398" y="1020"/>
                  </a:lnTo>
                  <a:lnTo>
                    <a:pt x="396" y="1020"/>
                  </a:lnTo>
                  <a:lnTo>
                    <a:pt x="394" y="1020"/>
                  </a:lnTo>
                  <a:lnTo>
                    <a:pt x="394" y="1022"/>
                  </a:lnTo>
                  <a:lnTo>
                    <a:pt x="392" y="1022"/>
                  </a:lnTo>
                  <a:lnTo>
                    <a:pt x="390" y="1022"/>
                  </a:lnTo>
                  <a:lnTo>
                    <a:pt x="390" y="1024"/>
                  </a:lnTo>
                  <a:lnTo>
                    <a:pt x="392" y="1024"/>
                  </a:lnTo>
                  <a:lnTo>
                    <a:pt x="392" y="1022"/>
                  </a:lnTo>
                  <a:lnTo>
                    <a:pt x="392" y="1024"/>
                  </a:lnTo>
                  <a:lnTo>
                    <a:pt x="394" y="1024"/>
                  </a:lnTo>
                  <a:lnTo>
                    <a:pt x="394" y="1022"/>
                  </a:lnTo>
                  <a:lnTo>
                    <a:pt x="394" y="1024"/>
                  </a:lnTo>
                  <a:lnTo>
                    <a:pt x="394" y="1022"/>
                  </a:lnTo>
                  <a:lnTo>
                    <a:pt x="396" y="1022"/>
                  </a:lnTo>
                  <a:lnTo>
                    <a:pt x="396" y="1024"/>
                  </a:lnTo>
                  <a:lnTo>
                    <a:pt x="396" y="1022"/>
                  </a:lnTo>
                  <a:lnTo>
                    <a:pt x="396" y="1024"/>
                  </a:lnTo>
                  <a:lnTo>
                    <a:pt x="396" y="1022"/>
                  </a:lnTo>
                  <a:lnTo>
                    <a:pt x="396" y="1024"/>
                  </a:lnTo>
                  <a:lnTo>
                    <a:pt x="398" y="1024"/>
                  </a:lnTo>
                  <a:lnTo>
                    <a:pt x="400" y="1024"/>
                  </a:lnTo>
                  <a:lnTo>
                    <a:pt x="402" y="1024"/>
                  </a:lnTo>
                  <a:lnTo>
                    <a:pt x="403" y="1024"/>
                  </a:lnTo>
                  <a:lnTo>
                    <a:pt x="403" y="1026"/>
                  </a:lnTo>
                  <a:lnTo>
                    <a:pt x="405" y="1026"/>
                  </a:lnTo>
                  <a:lnTo>
                    <a:pt x="405" y="1024"/>
                  </a:lnTo>
                  <a:lnTo>
                    <a:pt x="407" y="1024"/>
                  </a:lnTo>
                  <a:lnTo>
                    <a:pt x="405" y="1024"/>
                  </a:lnTo>
                  <a:lnTo>
                    <a:pt x="405" y="1026"/>
                  </a:lnTo>
                  <a:lnTo>
                    <a:pt x="407" y="1026"/>
                  </a:lnTo>
                  <a:lnTo>
                    <a:pt x="407" y="1028"/>
                  </a:lnTo>
                  <a:lnTo>
                    <a:pt x="409" y="1028"/>
                  </a:lnTo>
                  <a:lnTo>
                    <a:pt x="409" y="1029"/>
                  </a:lnTo>
                  <a:lnTo>
                    <a:pt x="411" y="1029"/>
                  </a:lnTo>
                  <a:lnTo>
                    <a:pt x="409" y="1029"/>
                  </a:lnTo>
                  <a:lnTo>
                    <a:pt x="411" y="1029"/>
                  </a:lnTo>
                  <a:lnTo>
                    <a:pt x="409" y="1029"/>
                  </a:lnTo>
                  <a:lnTo>
                    <a:pt x="411" y="1029"/>
                  </a:lnTo>
                  <a:lnTo>
                    <a:pt x="409" y="1029"/>
                  </a:lnTo>
                  <a:lnTo>
                    <a:pt x="409" y="1031"/>
                  </a:lnTo>
                  <a:lnTo>
                    <a:pt x="407" y="1031"/>
                  </a:lnTo>
                  <a:lnTo>
                    <a:pt x="405" y="1031"/>
                  </a:lnTo>
                  <a:lnTo>
                    <a:pt x="403" y="1031"/>
                  </a:lnTo>
                  <a:lnTo>
                    <a:pt x="403" y="1033"/>
                  </a:lnTo>
                  <a:lnTo>
                    <a:pt x="402" y="1033"/>
                  </a:lnTo>
                  <a:lnTo>
                    <a:pt x="402" y="1035"/>
                  </a:lnTo>
                  <a:lnTo>
                    <a:pt x="402" y="1037"/>
                  </a:lnTo>
                  <a:lnTo>
                    <a:pt x="400" y="1037"/>
                  </a:lnTo>
                  <a:lnTo>
                    <a:pt x="400" y="1039"/>
                  </a:lnTo>
                  <a:lnTo>
                    <a:pt x="398" y="1039"/>
                  </a:lnTo>
                  <a:lnTo>
                    <a:pt x="398" y="1041"/>
                  </a:lnTo>
                  <a:lnTo>
                    <a:pt x="398" y="1039"/>
                  </a:lnTo>
                  <a:lnTo>
                    <a:pt x="398" y="1041"/>
                  </a:lnTo>
                  <a:lnTo>
                    <a:pt x="398" y="1039"/>
                  </a:lnTo>
                  <a:lnTo>
                    <a:pt x="398" y="1041"/>
                  </a:lnTo>
                  <a:lnTo>
                    <a:pt x="398" y="1039"/>
                  </a:lnTo>
                  <a:lnTo>
                    <a:pt x="398" y="1041"/>
                  </a:lnTo>
                  <a:lnTo>
                    <a:pt x="396" y="1041"/>
                  </a:lnTo>
                  <a:lnTo>
                    <a:pt x="394" y="1041"/>
                  </a:lnTo>
                  <a:lnTo>
                    <a:pt x="392" y="1039"/>
                  </a:lnTo>
                  <a:lnTo>
                    <a:pt x="390" y="1039"/>
                  </a:lnTo>
                  <a:lnTo>
                    <a:pt x="390" y="1037"/>
                  </a:lnTo>
                  <a:lnTo>
                    <a:pt x="388" y="1037"/>
                  </a:lnTo>
                  <a:lnTo>
                    <a:pt x="388" y="1035"/>
                  </a:lnTo>
                  <a:lnTo>
                    <a:pt x="388" y="1033"/>
                  </a:lnTo>
                  <a:lnTo>
                    <a:pt x="388" y="1031"/>
                  </a:lnTo>
                  <a:lnTo>
                    <a:pt x="388" y="1029"/>
                  </a:lnTo>
                  <a:lnTo>
                    <a:pt x="388" y="1028"/>
                  </a:lnTo>
                  <a:lnTo>
                    <a:pt x="388" y="1026"/>
                  </a:lnTo>
                  <a:lnTo>
                    <a:pt x="388" y="1024"/>
                  </a:lnTo>
                  <a:lnTo>
                    <a:pt x="388" y="1022"/>
                  </a:lnTo>
                  <a:lnTo>
                    <a:pt x="388" y="1020"/>
                  </a:lnTo>
                  <a:lnTo>
                    <a:pt x="386" y="1020"/>
                  </a:lnTo>
                  <a:lnTo>
                    <a:pt x="384" y="1020"/>
                  </a:lnTo>
                  <a:lnTo>
                    <a:pt x="382" y="1020"/>
                  </a:lnTo>
                  <a:lnTo>
                    <a:pt x="380" y="1020"/>
                  </a:lnTo>
                  <a:lnTo>
                    <a:pt x="379" y="1020"/>
                  </a:lnTo>
                  <a:lnTo>
                    <a:pt x="377" y="1020"/>
                  </a:lnTo>
                  <a:lnTo>
                    <a:pt x="377" y="1018"/>
                  </a:lnTo>
                  <a:lnTo>
                    <a:pt x="375" y="1018"/>
                  </a:lnTo>
                  <a:lnTo>
                    <a:pt x="375" y="1020"/>
                  </a:lnTo>
                  <a:lnTo>
                    <a:pt x="373" y="1020"/>
                  </a:lnTo>
                  <a:lnTo>
                    <a:pt x="371" y="1020"/>
                  </a:lnTo>
                  <a:lnTo>
                    <a:pt x="369" y="1020"/>
                  </a:lnTo>
                  <a:lnTo>
                    <a:pt x="367" y="1020"/>
                  </a:lnTo>
                  <a:lnTo>
                    <a:pt x="367" y="1022"/>
                  </a:lnTo>
                  <a:lnTo>
                    <a:pt x="365" y="1022"/>
                  </a:lnTo>
                  <a:lnTo>
                    <a:pt x="363" y="1022"/>
                  </a:lnTo>
                  <a:lnTo>
                    <a:pt x="361" y="1022"/>
                  </a:lnTo>
                  <a:lnTo>
                    <a:pt x="361" y="1024"/>
                  </a:lnTo>
                  <a:lnTo>
                    <a:pt x="359" y="1026"/>
                  </a:lnTo>
                  <a:lnTo>
                    <a:pt x="357" y="1026"/>
                  </a:lnTo>
                  <a:lnTo>
                    <a:pt x="357" y="1028"/>
                  </a:lnTo>
                  <a:lnTo>
                    <a:pt x="355" y="1028"/>
                  </a:lnTo>
                  <a:lnTo>
                    <a:pt x="354" y="1028"/>
                  </a:lnTo>
                  <a:lnTo>
                    <a:pt x="354" y="1029"/>
                  </a:lnTo>
                  <a:lnTo>
                    <a:pt x="352" y="1029"/>
                  </a:lnTo>
                  <a:lnTo>
                    <a:pt x="352" y="1028"/>
                  </a:lnTo>
                  <a:lnTo>
                    <a:pt x="352" y="1029"/>
                  </a:lnTo>
                  <a:lnTo>
                    <a:pt x="350" y="1029"/>
                  </a:lnTo>
                  <a:lnTo>
                    <a:pt x="348" y="1029"/>
                  </a:lnTo>
                  <a:lnTo>
                    <a:pt x="348" y="1031"/>
                  </a:lnTo>
                  <a:lnTo>
                    <a:pt x="348" y="1033"/>
                  </a:lnTo>
                  <a:lnTo>
                    <a:pt x="346" y="1033"/>
                  </a:lnTo>
                  <a:lnTo>
                    <a:pt x="344" y="1033"/>
                  </a:lnTo>
                  <a:lnTo>
                    <a:pt x="344" y="1035"/>
                  </a:lnTo>
                  <a:lnTo>
                    <a:pt x="342" y="1035"/>
                  </a:lnTo>
                  <a:lnTo>
                    <a:pt x="340" y="1035"/>
                  </a:lnTo>
                  <a:lnTo>
                    <a:pt x="340" y="1037"/>
                  </a:lnTo>
                  <a:lnTo>
                    <a:pt x="338" y="1037"/>
                  </a:lnTo>
                  <a:lnTo>
                    <a:pt x="338" y="1039"/>
                  </a:lnTo>
                  <a:lnTo>
                    <a:pt x="336" y="1039"/>
                  </a:lnTo>
                  <a:lnTo>
                    <a:pt x="336" y="1041"/>
                  </a:lnTo>
                  <a:lnTo>
                    <a:pt x="334" y="1041"/>
                  </a:lnTo>
                  <a:lnTo>
                    <a:pt x="332" y="1041"/>
                  </a:lnTo>
                  <a:lnTo>
                    <a:pt x="332" y="1043"/>
                  </a:lnTo>
                  <a:lnTo>
                    <a:pt x="332" y="1045"/>
                  </a:lnTo>
                  <a:lnTo>
                    <a:pt x="331" y="1045"/>
                  </a:lnTo>
                  <a:lnTo>
                    <a:pt x="331" y="1047"/>
                  </a:lnTo>
                  <a:lnTo>
                    <a:pt x="329" y="1047"/>
                  </a:lnTo>
                  <a:lnTo>
                    <a:pt x="329" y="1049"/>
                  </a:lnTo>
                  <a:lnTo>
                    <a:pt x="327" y="1049"/>
                  </a:lnTo>
                  <a:lnTo>
                    <a:pt x="325" y="1049"/>
                  </a:lnTo>
                  <a:lnTo>
                    <a:pt x="325" y="1047"/>
                  </a:lnTo>
                  <a:lnTo>
                    <a:pt x="323" y="1047"/>
                  </a:lnTo>
                  <a:lnTo>
                    <a:pt x="321" y="1045"/>
                  </a:lnTo>
                  <a:lnTo>
                    <a:pt x="319" y="1045"/>
                  </a:lnTo>
                  <a:lnTo>
                    <a:pt x="319" y="1043"/>
                  </a:lnTo>
                  <a:lnTo>
                    <a:pt x="317" y="1043"/>
                  </a:lnTo>
                  <a:lnTo>
                    <a:pt x="315" y="1043"/>
                  </a:lnTo>
                  <a:lnTo>
                    <a:pt x="313" y="1043"/>
                  </a:lnTo>
                  <a:lnTo>
                    <a:pt x="311" y="1043"/>
                  </a:lnTo>
                  <a:lnTo>
                    <a:pt x="309" y="1043"/>
                  </a:lnTo>
                  <a:lnTo>
                    <a:pt x="309" y="1045"/>
                  </a:lnTo>
                  <a:lnTo>
                    <a:pt x="307" y="1045"/>
                  </a:lnTo>
                  <a:lnTo>
                    <a:pt x="307" y="1047"/>
                  </a:lnTo>
                  <a:lnTo>
                    <a:pt x="309" y="1047"/>
                  </a:lnTo>
                  <a:lnTo>
                    <a:pt x="307" y="1047"/>
                  </a:lnTo>
                  <a:lnTo>
                    <a:pt x="307" y="1049"/>
                  </a:lnTo>
                  <a:lnTo>
                    <a:pt x="306" y="1049"/>
                  </a:lnTo>
                  <a:lnTo>
                    <a:pt x="304" y="1049"/>
                  </a:lnTo>
                  <a:lnTo>
                    <a:pt x="302" y="1049"/>
                  </a:lnTo>
                  <a:lnTo>
                    <a:pt x="300" y="1049"/>
                  </a:lnTo>
                  <a:lnTo>
                    <a:pt x="298" y="1049"/>
                  </a:lnTo>
                  <a:lnTo>
                    <a:pt x="298" y="1047"/>
                  </a:lnTo>
                  <a:lnTo>
                    <a:pt x="296" y="1047"/>
                  </a:lnTo>
                  <a:lnTo>
                    <a:pt x="294" y="1047"/>
                  </a:lnTo>
                  <a:lnTo>
                    <a:pt x="292" y="1047"/>
                  </a:lnTo>
                  <a:lnTo>
                    <a:pt x="290" y="1047"/>
                  </a:lnTo>
                  <a:lnTo>
                    <a:pt x="288" y="1047"/>
                  </a:lnTo>
                  <a:lnTo>
                    <a:pt x="288" y="1045"/>
                  </a:lnTo>
                  <a:lnTo>
                    <a:pt x="288" y="1043"/>
                  </a:lnTo>
                  <a:lnTo>
                    <a:pt x="286" y="1043"/>
                  </a:lnTo>
                  <a:lnTo>
                    <a:pt x="286" y="1041"/>
                  </a:lnTo>
                  <a:lnTo>
                    <a:pt x="284" y="1041"/>
                  </a:lnTo>
                  <a:lnTo>
                    <a:pt x="284" y="1039"/>
                  </a:lnTo>
                  <a:lnTo>
                    <a:pt x="286" y="1039"/>
                  </a:lnTo>
                  <a:lnTo>
                    <a:pt x="284" y="1039"/>
                  </a:lnTo>
                  <a:lnTo>
                    <a:pt x="284" y="1037"/>
                  </a:lnTo>
                  <a:lnTo>
                    <a:pt x="283" y="1037"/>
                  </a:lnTo>
                  <a:lnTo>
                    <a:pt x="281" y="1037"/>
                  </a:lnTo>
                  <a:lnTo>
                    <a:pt x="281" y="1035"/>
                  </a:lnTo>
                  <a:lnTo>
                    <a:pt x="281" y="1033"/>
                  </a:lnTo>
                  <a:lnTo>
                    <a:pt x="281" y="1031"/>
                  </a:lnTo>
                  <a:lnTo>
                    <a:pt x="281" y="1029"/>
                  </a:lnTo>
                  <a:lnTo>
                    <a:pt x="279" y="1029"/>
                  </a:lnTo>
                  <a:lnTo>
                    <a:pt x="279" y="1028"/>
                  </a:lnTo>
                  <a:lnTo>
                    <a:pt x="277" y="1028"/>
                  </a:lnTo>
                  <a:lnTo>
                    <a:pt x="275" y="1028"/>
                  </a:lnTo>
                  <a:lnTo>
                    <a:pt x="273" y="1028"/>
                  </a:lnTo>
                  <a:lnTo>
                    <a:pt x="273" y="1029"/>
                  </a:lnTo>
                  <a:lnTo>
                    <a:pt x="273" y="1031"/>
                  </a:lnTo>
                  <a:lnTo>
                    <a:pt x="273" y="1033"/>
                  </a:lnTo>
                  <a:lnTo>
                    <a:pt x="275" y="1033"/>
                  </a:lnTo>
                  <a:lnTo>
                    <a:pt x="273" y="1035"/>
                  </a:lnTo>
                  <a:lnTo>
                    <a:pt x="271" y="1035"/>
                  </a:lnTo>
                  <a:lnTo>
                    <a:pt x="269" y="1035"/>
                  </a:lnTo>
                  <a:lnTo>
                    <a:pt x="267" y="1035"/>
                  </a:lnTo>
                  <a:lnTo>
                    <a:pt x="267" y="1033"/>
                  </a:lnTo>
                  <a:lnTo>
                    <a:pt x="265" y="1033"/>
                  </a:lnTo>
                  <a:lnTo>
                    <a:pt x="263" y="1033"/>
                  </a:lnTo>
                  <a:lnTo>
                    <a:pt x="261" y="1033"/>
                  </a:lnTo>
                  <a:lnTo>
                    <a:pt x="261" y="1031"/>
                  </a:lnTo>
                  <a:lnTo>
                    <a:pt x="259" y="1031"/>
                  </a:lnTo>
                  <a:lnTo>
                    <a:pt x="259" y="1029"/>
                  </a:lnTo>
                  <a:lnTo>
                    <a:pt x="258" y="1029"/>
                  </a:lnTo>
                  <a:lnTo>
                    <a:pt x="256" y="1029"/>
                  </a:lnTo>
                  <a:lnTo>
                    <a:pt x="256" y="1028"/>
                  </a:lnTo>
                  <a:lnTo>
                    <a:pt x="256" y="1026"/>
                  </a:lnTo>
                  <a:lnTo>
                    <a:pt x="256" y="1024"/>
                  </a:lnTo>
                  <a:lnTo>
                    <a:pt x="254" y="1024"/>
                  </a:lnTo>
                  <a:lnTo>
                    <a:pt x="252" y="1024"/>
                  </a:lnTo>
                  <a:lnTo>
                    <a:pt x="252" y="1022"/>
                  </a:lnTo>
                  <a:lnTo>
                    <a:pt x="250" y="1022"/>
                  </a:lnTo>
                  <a:lnTo>
                    <a:pt x="248" y="1022"/>
                  </a:lnTo>
                  <a:lnTo>
                    <a:pt x="246" y="1022"/>
                  </a:lnTo>
                  <a:lnTo>
                    <a:pt x="246" y="1020"/>
                  </a:lnTo>
                  <a:lnTo>
                    <a:pt x="244" y="1020"/>
                  </a:lnTo>
                  <a:lnTo>
                    <a:pt x="242" y="1020"/>
                  </a:lnTo>
                  <a:lnTo>
                    <a:pt x="242" y="1018"/>
                  </a:lnTo>
                  <a:lnTo>
                    <a:pt x="240" y="1018"/>
                  </a:lnTo>
                  <a:lnTo>
                    <a:pt x="238" y="1018"/>
                  </a:lnTo>
                  <a:lnTo>
                    <a:pt x="236" y="1018"/>
                  </a:lnTo>
                  <a:lnTo>
                    <a:pt x="235" y="1016"/>
                  </a:lnTo>
                  <a:lnTo>
                    <a:pt x="235" y="1018"/>
                  </a:lnTo>
                  <a:lnTo>
                    <a:pt x="233" y="1018"/>
                  </a:lnTo>
                  <a:lnTo>
                    <a:pt x="231" y="1018"/>
                  </a:lnTo>
                  <a:lnTo>
                    <a:pt x="229" y="1018"/>
                  </a:lnTo>
                  <a:lnTo>
                    <a:pt x="227" y="1018"/>
                  </a:lnTo>
                  <a:lnTo>
                    <a:pt x="225" y="1018"/>
                  </a:lnTo>
                  <a:lnTo>
                    <a:pt x="223" y="1018"/>
                  </a:lnTo>
                  <a:lnTo>
                    <a:pt x="221" y="1018"/>
                  </a:lnTo>
                  <a:lnTo>
                    <a:pt x="221" y="1016"/>
                  </a:lnTo>
                  <a:lnTo>
                    <a:pt x="221" y="1018"/>
                  </a:lnTo>
                  <a:lnTo>
                    <a:pt x="219" y="1018"/>
                  </a:lnTo>
                  <a:lnTo>
                    <a:pt x="217" y="1018"/>
                  </a:lnTo>
                  <a:lnTo>
                    <a:pt x="215" y="1018"/>
                  </a:lnTo>
                  <a:lnTo>
                    <a:pt x="215" y="1016"/>
                  </a:lnTo>
                  <a:lnTo>
                    <a:pt x="213" y="1016"/>
                  </a:lnTo>
                  <a:lnTo>
                    <a:pt x="211" y="1018"/>
                  </a:lnTo>
                  <a:lnTo>
                    <a:pt x="210" y="1018"/>
                  </a:lnTo>
                  <a:lnTo>
                    <a:pt x="208" y="1018"/>
                  </a:lnTo>
                  <a:lnTo>
                    <a:pt x="208" y="1020"/>
                  </a:lnTo>
                  <a:lnTo>
                    <a:pt x="206" y="1020"/>
                  </a:lnTo>
                  <a:lnTo>
                    <a:pt x="206" y="1018"/>
                  </a:lnTo>
                  <a:lnTo>
                    <a:pt x="204" y="1018"/>
                  </a:lnTo>
                  <a:lnTo>
                    <a:pt x="202" y="1018"/>
                  </a:lnTo>
                  <a:lnTo>
                    <a:pt x="200" y="1018"/>
                  </a:lnTo>
                  <a:lnTo>
                    <a:pt x="198" y="1018"/>
                  </a:lnTo>
                  <a:lnTo>
                    <a:pt x="196" y="1018"/>
                  </a:lnTo>
                  <a:lnTo>
                    <a:pt x="194" y="1018"/>
                  </a:lnTo>
                  <a:lnTo>
                    <a:pt x="192" y="1018"/>
                  </a:lnTo>
                  <a:lnTo>
                    <a:pt x="190" y="1018"/>
                  </a:lnTo>
                  <a:lnTo>
                    <a:pt x="190" y="1020"/>
                  </a:lnTo>
                  <a:lnTo>
                    <a:pt x="188" y="1018"/>
                  </a:lnTo>
                  <a:lnTo>
                    <a:pt x="188" y="1016"/>
                  </a:lnTo>
                  <a:lnTo>
                    <a:pt x="186" y="1016"/>
                  </a:lnTo>
                  <a:lnTo>
                    <a:pt x="186" y="1014"/>
                  </a:lnTo>
                  <a:lnTo>
                    <a:pt x="185" y="1014"/>
                  </a:lnTo>
                  <a:lnTo>
                    <a:pt x="183" y="1014"/>
                  </a:lnTo>
                  <a:lnTo>
                    <a:pt x="183" y="1012"/>
                  </a:lnTo>
                  <a:lnTo>
                    <a:pt x="181" y="1012"/>
                  </a:lnTo>
                  <a:lnTo>
                    <a:pt x="179" y="1012"/>
                  </a:lnTo>
                  <a:lnTo>
                    <a:pt x="179" y="1010"/>
                  </a:lnTo>
                  <a:lnTo>
                    <a:pt x="177" y="1010"/>
                  </a:lnTo>
                  <a:lnTo>
                    <a:pt x="177" y="1008"/>
                  </a:lnTo>
                  <a:lnTo>
                    <a:pt x="175" y="1008"/>
                  </a:lnTo>
                  <a:lnTo>
                    <a:pt x="173" y="1006"/>
                  </a:lnTo>
                  <a:lnTo>
                    <a:pt x="173" y="1004"/>
                  </a:lnTo>
                  <a:lnTo>
                    <a:pt x="171" y="1003"/>
                  </a:lnTo>
                  <a:lnTo>
                    <a:pt x="169" y="1001"/>
                  </a:lnTo>
                  <a:lnTo>
                    <a:pt x="167" y="1001"/>
                  </a:lnTo>
                  <a:lnTo>
                    <a:pt x="167" y="999"/>
                  </a:lnTo>
                  <a:lnTo>
                    <a:pt x="167" y="997"/>
                  </a:lnTo>
                  <a:lnTo>
                    <a:pt x="165" y="997"/>
                  </a:lnTo>
                  <a:lnTo>
                    <a:pt x="165" y="995"/>
                  </a:lnTo>
                  <a:lnTo>
                    <a:pt x="163" y="993"/>
                  </a:lnTo>
                  <a:lnTo>
                    <a:pt x="163" y="991"/>
                  </a:lnTo>
                  <a:lnTo>
                    <a:pt x="162" y="991"/>
                  </a:lnTo>
                  <a:lnTo>
                    <a:pt x="160" y="991"/>
                  </a:lnTo>
                  <a:lnTo>
                    <a:pt x="160" y="989"/>
                  </a:lnTo>
                  <a:lnTo>
                    <a:pt x="158" y="989"/>
                  </a:lnTo>
                  <a:lnTo>
                    <a:pt x="156" y="987"/>
                  </a:lnTo>
                  <a:lnTo>
                    <a:pt x="154" y="985"/>
                  </a:lnTo>
                  <a:lnTo>
                    <a:pt x="154" y="983"/>
                  </a:lnTo>
                  <a:lnTo>
                    <a:pt x="154" y="981"/>
                  </a:lnTo>
                  <a:lnTo>
                    <a:pt x="152" y="981"/>
                  </a:lnTo>
                  <a:lnTo>
                    <a:pt x="150" y="980"/>
                  </a:lnTo>
                  <a:lnTo>
                    <a:pt x="148" y="980"/>
                  </a:lnTo>
                  <a:lnTo>
                    <a:pt x="148" y="978"/>
                  </a:lnTo>
                  <a:lnTo>
                    <a:pt x="148" y="976"/>
                  </a:lnTo>
                  <a:lnTo>
                    <a:pt x="148" y="974"/>
                  </a:lnTo>
                  <a:lnTo>
                    <a:pt x="146" y="974"/>
                  </a:lnTo>
                  <a:lnTo>
                    <a:pt x="146" y="972"/>
                  </a:lnTo>
                  <a:lnTo>
                    <a:pt x="146" y="970"/>
                  </a:lnTo>
                  <a:lnTo>
                    <a:pt x="146" y="968"/>
                  </a:lnTo>
                  <a:lnTo>
                    <a:pt x="146" y="966"/>
                  </a:lnTo>
                  <a:lnTo>
                    <a:pt x="144" y="966"/>
                  </a:lnTo>
                  <a:lnTo>
                    <a:pt x="144" y="964"/>
                  </a:lnTo>
                  <a:lnTo>
                    <a:pt x="142" y="964"/>
                  </a:lnTo>
                  <a:lnTo>
                    <a:pt x="142" y="962"/>
                  </a:lnTo>
                  <a:lnTo>
                    <a:pt x="140" y="962"/>
                  </a:lnTo>
                  <a:lnTo>
                    <a:pt x="140" y="960"/>
                  </a:lnTo>
                  <a:lnTo>
                    <a:pt x="138" y="960"/>
                  </a:lnTo>
                  <a:lnTo>
                    <a:pt x="138" y="958"/>
                  </a:lnTo>
                  <a:lnTo>
                    <a:pt x="137" y="958"/>
                  </a:lnTo>
                  <a:lnTo>
                    <a:pt x="137" y="956"/>
                  </a:lnTo>
                  <a:lnTo>
                    <a:pt x="138" y="955"/>
                  </a:lnTo>
                  <a:lnTo>
                    <a:pt x="138" y="953"/>
                  </a:lnTo>
                  <a:lnTo>
                    <a:pt x="138" y="951"/>
                  </a:lnTo>
                  <a:lnTo>
                    <a:pt x="138" y="949"/>
                  </a:lnTo>
                  <a:lnTo>
                    <a:pt x="138" y="947"/>
                  </a:lnTo>
                  <a:lnTo>
                    <a:pt x="138" y="945"/>
                  </a:lnTo>
                  <a:lnTo>
                    <a:pt x="138" y="943"/>
                  </a:lnTo>
                  <a:lnTo>
                    <a:pt x="137" y="943"/>
                  </a:lnTo>
                  <a:lnTo>
                    <a:pt x="137" y="941"/>
                  </a:lnTo>
                  <a:lnTo>
                    <a:pt x="137" y="939"/>
                  </a:lnTo>
                  <a:lnTo>
                    <a:pt x="137" y="937"/>
                  </a:lnTo>
                  <a:lnTo>
                    <a:pt x="137" y="935"/>
                  </a:lnTo>
                  <a:lnTo>
                    <a:pt x="137" y="933"/>
                  </a:lnTo>
                  <a:lnTo>
                    <a:pt x="135" y="933"/>
                  </a:lnTo>
                  <a:lnTo>
                    <a:pt x="135" y="932"/>
                  </a:lnTo>
                  <a:lnTo>
                    <a:pt x="135" y="930"/>
                  </a:lnTo>
                  <a:lnTo>
                    <a:pt x="135" y="928"/>
                  </a:lnTo>
                  <a:lnTo>
                    <a:pt x="135" y="926"/>
                  </a:lnTo>
                  <a:lnTo>
                    <a:pt x="135" y="924"/>
                  </a:lnTo>
                  <a:lnTo>
                    <a:pt x="133" y="922"/>
                  </a:lnTo>
                  <a:lnTo>
                    <a:pt x="133" y="920"/>
                  </a:lnTo>
                  <a:lnTo>
                    <a:pt x="133" y="918"/>
                  </a:lnTo>
                  <a:lnTo>
                    <a:pt x="133" y="916"/>
                  </a:lnTo>
                  <a:lnTo>
                    <a:pt x="133" y="914"/>
                  </a:lnTo>
                  <a:lnTo>
                    <a:pt x="131" y="912"/>
                  </a:lnTo>
                  <a:lnTo>
                    <a:pt x="131" y="910"/>
                  </a:lnTo>
                  <a:lnTo>
                    <a:pt x="131" y="908"/>
                  </a:lnTo>
                  <a:lnTo>
                    <a:pt x="131" y="907"/>
                  </a:lnTo>
                  <a:lnTo>
                    <a:pt x="131" y="905"/>
                  </a:lnTo>
                  <a:lnTo>
                    <a:pt x="131" y="903"/>
                  </a:lnTo>
                  <a:lnTo>
                    <a:pt x="129" y="903"/>
                  </a:lnTo>
                  <a:lnTo>
                    <a:pt x="129" y="901"/>
                  </a:lnTo>
                  <a:lnTo>
                    <a:pt x="129" y="899"/>
                  </a:lnTo>
                  <a:lnTo>
                    <a:pt x="129" y="897"/>
                  </a:lnTo>
                  <a:lnTo>
                    <a:pt x="129" y="895"/>
                  </a:lnTo>
                  <a:lnTo>
                    <a:pt x="129" y="893"/>
                  </a:lnTo>
                  <a:lnTo>
                    <a:pt x="127" y="893"/>
                  </a:lnTo>
                  <a:lnTo>
                    <a:pt x="127" y="891"/>
                  </a:lnTo>
                  <a:lnTo>
                    <a:pt x="127" y="889"/>
                  </a:lnTo>
                  <a:lnTo>
                    <a:pt x="127" y="887"/>
                  </a:lnTo>
                  <a:lnTo>
                    <a:pt x="127" y="885"/>
                  </a:lnTo>
                  <a:lnTo>
                    <a:pt x="127" y="884"/>
                  </a:lnTo>
                  <a:lnTo>
                    <a:pt x="125" y="882"/>
                  </a:lnTo>
                  <a:lnTo>
                    <a:pt x="125" y="880"/>
                  </a:lnTo>
                  <a:lnTo>
                    <a:pt x="125" y="878"/>
                  </a:lnTo>
                  <a:lnTo>
                    <a:pt x="125" y="876"/>
                  </a:lnTo>
                  <a:lnTo>
                    <a:pt x="125" y="874"/>
                  </a:lnTo>
                  <a:lnTo>
                    <a:pt x="123" y="874"/>
                  </a:lnTo>
                  <a:lnTo>
                    <a:pt x="123" y="872"/>
                  </a:lnTo>
                  <a:lnTo>
                    <a:pt x="123" y="868"/>
                  </a:lnTo>
                  <a:lnTo>
                    <a:pt x="123" y="866"/>
                  </a:lnTo>
                  <a:lnTo>
                    <a:pt x="121" y="864"/>
                  </a:lnTo>
                  <a:lnTo>
                    <a:pt x="121" y="862"/>
                  </a:lnTo>
                  <a:lnTo>
                    <a:pt x="121" y="860"/>
                  </a:lnTo>
                  <a:lnTo>
                    <a:pt x="121" y="859"/>
                  </a:lnTo>
                  <a:lnTo>
                    <a:pt x="119" y="853"/>
                  </a:lnTo>
                  <a:lnTo>
                    <a:pt x="119" y="851"/>
                  </a:lnTo>
                  <a:lnTo>
                    <a:pt x="119" y="849"/>
                  </a:lnTo>
                  <a:lnTo>
                    <a:pt x="119" y="847"/>
                  </a:lnTo>
                  <a:lnTo>
                    <a:pt x="117" y="843"/>
                  </a:lnTo>
                  <a:lnTo>
                    <a:pt x="117" y="841"/>
                  </a:lnTo>
                  <a:lnTo>
                    <a:pt x="117" y="839"/>
                  </a:lnTo>
                  <a:lnTo>
                    <a:pt x="115" y="836"/>
                  </a:lnTo>
                  <a:lnTo>
                    <a:pt x="115" y="834"/>
                  </a:lnTo>
                  <a:lnTo>
                    <a:pt x="115" y="832"/>
                  </a:lnTo>
                  <a:lnTo>
                    <a:pt x="115" y="830"/>
                  </a:lnTo>
                  <a:lnTo>
                    <a:pt x="115" y="828"/>
                  </a:lnTo>
                  <a:lnTo>
                    <a:pt x="114" y="824"/>
                  </a:lnTo>
                  <a:lnTo>
                    <a:pt x="114" y="818"/>
                  </a:lnTo>
                  <a:lnTo>
                    <a:pt x="114" y="816"/>
                  </a:lnTo>
                  <a:lnTo>
                    <a:pt x="112" y="816"/>
                  </a:lnTo>
                  <a:lnTo>
                    <a:pt x="112" y="814"/>
                  </a:lnTo>
                  <a:lnTo>
                    <a:pt x="112" y="812"/>
                  </a:lnTo>
                  <a:lnTo>
                    <a:pt x="112" y="809"/>
                  </a:lnTo>
                  <a:lnTo>
                    <a:pt x="112" y="807"/>
                  </a:lnTo>
                  <a:lnTo>
                    <a:pt x="110" y="803"/>
                  </a:lnTo>
                  <a:lnTo>
                    <a:pt x="110" y="799"/>
                  </a:lnTo>
                  <a:lnTo>
                    <a:pt x="110" y="797"/>
                  </a:lnTo>
                  <a:lnTo>
                    <a:pt x="108" y="791"/>
                  </a:lnTo>
                  <a:lnTo>
                    <a:pt x="108" y="788"/>
                  </a:lnTo>
                  <a:lnTo>
                    <a:pt x="106" y="786"/>
                  </a:lnTo>
                  <a:lnTo>
                    <a:pt x="106" y="782"/>
                  </a:lnTo>
                  <a:lnTo>
                    <a:pt x="104" y="774"/>
                  </a:lnTo>
                  <a:lnTo>
                    <a:pt x="104" y="766"/>
                  </a:lnTo>
                  <a:lnTo>
                    <a:pt x="102" y="761"/>
                  </a:lnTo>
                  <a:lnTo>
                    <a:pt x="102" y="759"/>
                  </a:lnTo>
                  <a:lnTo>
                    <a:pt x="100" y="751"/>
                  </a:lnTo>
                  <a:lnTo>
                    <a:pt x="98" y="743"/>
                  </a:lnTo>
                  <a:lnTo>
                    <a:pt x="98" y="741"/>
                  </a:lnTo>
                  <a:lnTo>
                    <a:pt x="98" y="740"/>
                  </a:lnTo>
                  <a:lnTo>
                    <a:pt x="96" y="738"/>
                  </a:lnTo>
                  <a:lnTo>
                    <a:pt x="96" y="736"/>
                  </a:lnTo>
                  <a:lnTo>
                    <a:pt x="96" y="734"/>
                  </a:lnTo>
                  <a:lnTo>
                    <a:pt x="96" y="732"/>
                  </a:lnTo>
                  <a:lnTo>
                    <a:pt x="96" y="730"/>
                  </a:lnTo>
                  <a:lnTo>
                    <a:pt x="96" y="728"/>
                  </a:lnTo>
                  <a:lnTo>
                    <a:pt x="94" y="724"/>
                  </a:lnTo>
                  <a:lnTo>
                    <a:pt x="94" y="722"/>
                  </a:lnTo>
                  <a:lnTo>
                    <a:pt x="94" y="720"/>
                  </a:lnTo>
                  <a:lnTo>
                    <a:pt x="92" y="715"/>
                  </a:lnTo>
                  <a:lnTo>
                    <a:pt x="92" y="711"/>
                  </a:lnTo>
                  <a:lnTo>
                    <a:pt x="92" y="709"/>
                  </a:lnTo>
                  <a:lnTo>
                    <a:pt x="92" y="707"/>
                  </a:lnTo>
                  <a:lnTo>
                    <a:pt x="90" y="707"/>
                  </a:lnTo>
                  <a:lnTo>
                    <a:pt x="90" y="705"/>
                  </a:lnTo>
                  <a:lnTo>
                    <a:pt x="90" y="703"/>
                  </a:lnTo>
                  <a:lnTo>
                    <a:pt x="89" y="703"/>
                  </a:lnTo>
                  <a:lnTo>
                    <a:pt x="90" y="703"/>
                  </a:lnTo>
                  <a:lnTo>
                    <a:pt x="90" y="701"/>
                  </a:lnTo>
                  <a:lnTo>
                    <a:pt x="90" y="703"/>
                  </a:lnTo>
                  <a:lnTo>
                    <a:pt x="90" y="701"/>
                  </a:lnTo>
                  <a:lnTo>
                    <a:pt x="92" y="701"/>
                  </a:lnTo>
                  <a:lnTo>
                    <a:pt x="92" y="699"/>
                  </a:lnTo>
                  <a:lnTo>
                    <a:pt x="94" y="699"/>
                  </a:lnTo>
                  <a:lnTo>
                    <a:pt x="92" y="699"/>
                  </a:lnTo>
                  <a:lnTo>
                    <a:pt x="94" y="699"/>
                  </a:lnTo>
                  <a:lnTo>
                    <a:pt x="94" y="697"/>
                  </a:lnTo>
                  <a:lnTo>
                    <a:pt x="92" y="697"/>
                  </a:lnTo>
                  <a:lnTo>
                    <a:pt x="94" y="697"/>
                  </a:lnTo>
                  <a:lnTo>
                    <a:pt x="92" y="697"/>
                  </a:lnTo>
                  <a:lnTo>
                    <a:pt x="94" y="697"/>
                  </a:lnTo>
                  <a:lnTo>
                    <a:pt x="94" y="695"/>
                  </a:lnTo>
                  <a:lnTo>
                    <a:pt x="96" y="695"/>
                  </a:lnTo>
                  <a:lnTo>
                    <a:pt x="96" y="693"/>
                  </a:lnTo>
                  <a:lnTo>
                    <a:pt x="96" y="695"/>
                  </a:lnTo>
                  <a:lnTo>
                    <a:pt x="98" y="695"/>
                  </a:lnTo>
                  <a:lnTo>
                    <a:pt x="100" y="695"/>
                  </a:lnTo>
                  <a:lnTo>
                    <a:pt x="100" y="697"/>
                  </a:lnTo>
                  <a:lnTo>
                    <a:pt x="100" y="699"/>
                  </a:lnTo>
                  <a:lnTo>
                    <a:pt x="100" y="701"/>
                  </a:lnTo>
                  <a:lnTo>
                    <a:pt x="100" y="703"/>
                  </a:lnTo>
                  <a:lnTo>
                    <a:pt x="100" y="705"/>
                  </a:lnTo>
                  <a:lnTo>
                    <a:pt x="100" y="703"/>
                  </a:lnTo>
                  <a:lnTo>
                    <a:pt x="100" y="701"/>
                  </a:lnTo>
                  <a:lnTo>
                    <a:pt x="102" y="701"/>
                  </a:lnTo>
                  <a:lnTo>
                    <a:pt x="104" y="701"/>
                  </a:lnTo>
                  <a:lnTo>
                    <a:pt x="106" y="701"/>
                  </a:lnTo>
                  <a:lnTo>
                    <a:pt x="108" y="701"/>
                  </a:lnTo>
                  <a:lnTo>
                    <a:pt x="110" y="701"/>
                  </a:lnTo>
                  <a:lnTo>
                    <a:pt x="110" y="703"/>
                  </a:lnTo>
                  <a:lnTo>
                    <a:pt x="112" y="703"/>
                  </a:lnTo>
                  <a:lnTo>
                    <a:pt x="112" y="705"/>
                  </a:lnTo>
                  <a:lnTo>
                    <a:pt x="112" y="707"/>
                  </a:lnTo>
                  <a:lnTo>
                    <a:pt x="114" y="707"/>
                  </a:lnTo>
                  <a:lnTo>
                    <a:pt x="114" y="709"/>
                  </a:lnTo>
                  <a:lnTo>
                    <a:pt x="114" y="711"/>
                  </a:lnTo>
                  <a:lnTo>
                    <a:pt x="115" y="711"/>
                  </a:lnTo>
                  <a:lnTo>
                    <a:pt x="115" y="713"/>
                  </a:lnTo>
                  <a:lnTo>
                    <a:pt x="115" y="711"/>
                  </a:lnTo>
                  <a:lnTo>
                    <a:pt x="117" y="711"/>
                  </a:lnTo>
                  <a:lnTo>
                    <a:pt x="117" y="709"/>
                  </a:lnTo>
                  <a:lnTo>
                    <a:pt x="115" y="709"/>
                  </a:lnTo>
                  <a:lnTo>
                    <a:pt x="115" y="707"/>
                  </a:lnTo>
                  <a:lnTo>
                    <a:pt x="117" y="707"/>
                  </a:lnTo>
                  <a:lnTo>
                    <a:pt x="117" y="705"/>
                  </a:lnTo>
                  <a:lnTo>
                    <a:pt x="117" y="703"/>
                  </a:lnTo>
                  <a:lnTo>
                    <a:pt x="119" y="703"/>
                  </a:lnTo>
                  <a:lnTo>
                    <a:pt x="119" y="701"/>
                  </a:lnTo>
                  <a:lnTo>
                    <a:pt x="119" y="699"/>
                  </a:lnTo>
                  <a:lnTo>
                    <a:pt x="119" y="701"/>
                  </a:lnTo>
                  <a:lnTo>
                    <a:pt x="119" y="699"/>
                  </a:lnTo>
                  <a:lnTo>
                    <a:pt x="117" y="699"/>
                  </a:lnTo>
                  <a:lnTo>
                    <a:pt x="117" y="697"/>
                  </a:lnTo>
                  <a:lnTo>
                    <a:pt x="117" y="695"/>
                  </a:lnTo>
                  <a:lnTo>
                    <a:pt x="117" y="693"/>
                  </a:lnTo>
                  <a:lnTo>
                    <a:pt x="115" y="693"/>
                  </a:lnTo>
                  <a:lnTo>
                    <a:pt x="114" y="693"/>
                  </a:lnTo>
                  <a:lnTo>
                    <a:pt x="114" y="692"/>
                  </a:lnTo>
                  <a:lnTo>
                    <a:pt x="115" y="692"/>
                  </a:lnTo>
                  <a:lnTo>
                    <a:pt x="117" y="692"/>
                  </a:lnTo>
                  <a:lnTo>
                    <a:pt x="115" y="692"/>
                  </a:lnTo>
                  <a:lnTo>
                    <a:pt x="114" y="692"/>
                  </a:lnTo>
                  <a:lnTo>
                    <a:pt x="112" y="692"/>
                  </a:lnTo>
                  <a:lnTo>
                    <a:pt x="112" y="690"/>
                  </a:lnTo>
                  <a:lnTo>
                    <a:pt x="110" y="690"/>
                  </a:lnTo>
                  <a:lnTo>
                    <a:pt x="108" y="690"/>
                  </a:lnTo>
                  <a:lnTo>
                    <a:pt x="108" y="688"/>
                  </a:lnTo>
                  <a:lnTo>
                    <a:pt x="108" y="686"/>
                  </a:lnTo>
                  <a:lnTo>
                    <a:pt x="106" y="686"/>
                  </a:lnTo>
                  <a:lnTo>
                    <a:pt x="106" y="688"/>
                  </a:lnTo>
                  <a:lnTo>
                    <a:pt x="106" y="686"/>
                  </a:lnTo>
                  <a:lnTo>
                    <a:pt x="106" y="684"/>
                  </a:lnTo>
                  <a:lnTo>
                    <a:pt x="108" y="684"/>
                  </a:lnTo>
                  <a:lnTo>
                    <a:pt x="110" y="684"/>
                  </a:lnTo>
                  <a:lnTo>
                    <a:pt x="110" y="682"/>
                  </a:lnTo>
                  <a:lnTo>
                    <a:pt x="112" y="682"/>
                  </a:lnTo>
                  <a:lnTo>
                    <a:pt x="112" y="680"/>
                  </a:lnTo>
                  <a:lnTo>
                    <a:pt x="114" y="680"/>
                  </a:lnTo>
                  <a:lnTo>
                    <a:pt x="114" y="678"/>
                  </a:lnTo>
                  <a:lnTo>
                    <a:pt x="112" y="678"/>
                  </a:lnTo>
                  <a:lnTo>
                    <a:pt x="112" y="676"/>
                  </a:lnTo>
                  <a:lnTo>
                    <a:pt x="110" y="676"/>
                  </a:lnTo>
                  <a:lnTo>
                    <a:pt x="110" y="674"/>
                  </a:lnTo>
                  <a:lnTo>
                    <a:pt x="112" y="674"/>
                  </a:lnTo>
                  <a:lnTo>
                    <a:pt x="112" y="672"/>
                  </a:lnTo>
                  <a:lnTo>
                    <a:pt x="114" y="672"/>
                  </a:lnTo>
                  <a:lnTo>
                    <a:pt x="114" y="670"/>
                  </a:lnTo>
                  <a:lnTo>
                    <a:pt x="115" y="670"/>
                  </a:lnTo>
                  <a:lnTo>
                    <a:pt x="115" y="669"/>
                  </a:lnTo>
                  <a:lnTo>
                    <a:pt x="115" y="667"/>
                  </a:lnTo>
                  <a:lnTo>
                    <a:pt x="115" y="665"/>
                  </a:lnTo>
                  <a:lnTo>
                    <a:pt x="115" y="667"/>
                  </a:lnTo>
                  <a:lnTo>
                    <a:pt x="117" y="667"/>
                  </a:lnTo>
                  <a:lnTo>
                    <a:pt x="117" y="665"/>
                  </a:lnTo>
                  <a:lnTo>
                    <a:pt x="117" y="663"/>
                  </a:lnTo>
                  <a:lnTo>
                    <a:pt x="115" y="663"/>
                  </a:lnTo>
                  <a:lnTo>
                    <a:pt x="117" y="663"/>
                  </a:lnTo>
                  <a:lnTo>
                    <a:pt x="119" y="663"/>
                  </a:lnTo>
                  <a:lnTo>
                    <a:pt x="117" y="663"/>
                  </a:lnTo>
                  <a:lnTo>
                    <a:pt x="119" y="663"/>
                  </a:lnTo>
                  <a:lnTo>
                    <a:pt x="119" y="661"/>
                  </a:lnTo>
                  <a:lnTo>
                    <a:pt x="119" y="663"/>
                  </a:lnTo>
                  <a:lnTo>
                    <a:pt x="119" y="661"/>
                  </a:lnTo>
                  <a:lnTo>
                    <a:pt x="119" y="663"/>
                  </a:lnTo>
                  <a:lnTo>
                    <a:pt x="121" y="663"/>
                  </a:lnTo>
                  <a:lnTo>
                    <a:pt x="119" y="663"/>
                  </a:lnTo>
                  <a:lnTo>
                    <a:pt x="119" y="661"/>
                  </a:lnTo>
                  <a:lnTo>
                    <a:pt x="119" y="659"/>
                  </a:lnTo>
                  <a:lnTo>
                    <a:pt x="119" y="657"/>
                  </a:lnTo>
                  <a:lnTo>
                    <a:pt x="119" y="655"/>
                  </a:lnTo>
                  <a:lnTo>
                    <a:pt x="117" y="655"/>
                  </a:lnTo>
                  <a:lnTo>
                    <a:pt x="117" y="653"/>
                  </a:lnTo>
                  <a:lnTo>
                    <a:pt x="117" y="651"/>
                  </a:lnTo>
                  <a:lnTo>
                    <a:pt x="117" y="649"/>
                  </a:lnTo>
                  <a:lnTo>
                    <a:pt x="119" y="649"/>
                  </a:lnTo>
                  <a:lnTo>
                    <a:pt x="119" y="647"/>
                  </a:lnTo>
                  <a:lnTo>
                    <a:pt x="119" y="645"/>
                  </a:lnTo>
                  <a:lnTo>
                    <a:pt x="117" y="645"/>
                  </a:lnTo>
                  <a:lnTo>
                    <a:pt x="117" y="644"/>
                  </a:lnTo>
                  <a:lnTo>
                    <a:pt x="117" y="642"/>
                  </a:lnTo>
                  <a:lnTo>
                    <a:pt x="115" y="642"/>
                  </a:lnTo>
                  <a:lnTo>
                    <a:pt x="115" y="640"/>
                  </a:lnTo>
                  <a:lnTo>
                    <a:pt x="117" y="640"/>
                  </a:lnTo>
                  <a:lnTo>
                    <a:pt x="117" y="638"/>
                  </a:lnTo>
                  <a:lnTo>
                    <a:pt x="115" y="638"/>
                  </a:lnTo>
                  <a:lnTo>
                    <a:pt x="115" y="636"/>
                  </a:lnTo>
                  <a:lnTo>
                    <a:pt x="114" y="636"/>
                  </a:lnTo>
                  <a:lnTo>
                    <a:pt x="112" y="636"/>
                  </a:lnTo>
                  <a:lnTo>
                    <a:pt x="110" y="636"/>
                  </a:lnTo>
                  <a:lnTo>
                    <a:pt x="108" y="636"/>
                  </a:lnTo>
                  <a:lnTo>
                    <a:pt x="108" y="634"/>
                  </a:lnTo>
                  <a:lnTo>
                    <a:pt x="108" y="636"/>
                  </a:lnTo>
                  <a:lnTo>
                    <a:pt x="108" y="634"/>
                  </a:lnTo>
                  <a:lnTo>
                    <a:pt x="110" y="634"/>
                  </a:lnTo>
                  <a:lnTo>
                    <a:pt x="108" y="634"/>
                  </a:lnTo>
                  <a:lnTo>
                    <a:pt x="108" y="636"/>
                  </a:lnTo>
                  <a:lnTo>
                    <a:pt x="106" y="636"/>
                  </a:lnTo>
                  <a:lnTo>
                    <a:pt x="106" y="634"/>
                  </a:lnTo>
                  <a:lnTo>
                    <a:pt x="108" y="634"/>
                  </a:lnTo>
                  <a:lnTo>
                    <a:pt x="108" y="632"/>
                  </a:lnTo>
                  <a:lnTo>
                    <a:pt x="108" y="634"/>
                  </a:lnTo>
                  <a:lnTo>
                    <a:pt x="108" y="632"/>
                  </a:lnTo>
                  <a:lnTo>
                    <a:pt x="110" y="632"/>
                  </a:lnTo>
                  <a:lnTo>
                    <a:pt x="108" y="632"/>
                  </a:lnTo>
                  <a:lnTo>
                    <a:pt x="108" y="630"/>
                  </a:lnTo>
                  <a:lnTo>
                    <a:pt x="106" y="630"/>
                  </a:lnTo>
                  <a:lnTo>
                    <a:pt x="106" y="632"/>
                  </a:lnTo>
                  <a:lnTo>
                    <a:pt x="106" y="630"/>
                  </a:lnTo>
                  <a:lnTo>
                    <a:pt x="108" y="630"/>
                  </a:lnTo>
                  <a:lnTo>
                    <a:pt x="106" y="630"/>
                  </a:lnTo>
                  <a:lnTo>
                    <a:pt x="106" y="632"/>
                  </a:lnTo>
                  <a:lnTo>
                    <a:pt x="106" y="630"/>
                  </a:lnTo>
                  <a:lnTo>
                    <a:pt x="106" y="632"/>
                  </a:lnTo>
                  <a:lnTo>
                    <a:pt x="106" y="630"/>
                  </a:lnTo>
                  <a:lnTo>
                    <a:pt x="104" y="630"/>
                  </a:lnTo>
                  <a:lnTo>
                    <a:pt x="106" y="630"/>
                  </a:lnTo>
                  <a:lnTo>
                    <a:pt x="104" y="630"/>
                  </a:lnTo>
                  <a:lnTo>
                    <a:pt x="106" y="630"/>
                  </a:lnTo>
                  <a:lnTo>
                    <a:pt x="106" y="628"/>
                  </a:lnTo>
                  <a:lnTo>
                    <a:pt x="106" y="626"/>
                  </a:lnTo>
                  <a:lnTo>
                    <a:pt x="104" y="626"/>
                  </a:lnTo>
                  <a:lnTo>
                    <a:pt x="104" y="628"/>
                  </a:lnTo>
                  <a:lnTo>
                    <a:pt x="102" y="628"/>
                  </a:lnTo>
                  <a:lnTo>
                    <a:pt x="102" y="626"/>
                  </a:lnTo>
                  <a:lnTo>
                    <a:pt x="104" y="626"/>
                  </a:lnTo>
                  <a:lnTo>
                    <a:pt x="104" y="624"/>
                  </a:lnTo>
                  <a:lnTo>
                    <a:pt x="102" y="624"/>
                  </a:lnTo>
                  <a:lnTo>
                    <a:pt x="100" y="624"/>
                  </a:lnTo>
                  <a:lnTo>
                    <a:pt x="100" y="622"/>
                  </a:lnTo>
                  <a:lnTo>
                    <a:pt x="102" y="622"/>
                  </a:lnTo>
                  <a:lnTo>
                    <a:pt x="100" y="622"/>
                  </a:lnTo>
                  <a:lnTo>
                    <a:pt x="102" y="622"/>
                  </a:lnTo>
                  <a:lnTo>
                    <a:pt x="104" y="622"/>
                  </a:lnTo>
                  <a:lnTo>
                    <a:pt x="106" y="622"/>
                  </a:lnTo>
                  <a:lnTo>
                    <a:pt x="106" y="621"/>
                  </a:lnTo>
                  <a:lnTo>
                    <a:pt x="104" y="621"/>
                  </a:lnTo>
                  <a:lnTo>
                    <a:pt x="104" y="622"/>
                  </a:lnTo>
                  <a:lnTo>
                    <a:pt x="104" y="621"/>
                  </a:lnTo>
                  <a:lnTo>
                    <a:pt x="106" y="621"/>
                  </a:lnTo>
                  <a:lnTo>
                    <a:pt x="104" y="621"/>
                  </a:lnTo>
                  <a:lnTo>
                    <a:pt x="104" y="619"/>
                  </a:lnTo>
                  <a:lnTo>
                    <a:pt x="104" y="621"/>
                  </a:lnTo>
                  <a:lnTo>
                    <a:pt x="104" y="619"/>
                  </a:lnTo>
                  <a:lnTo>
                    <a:pt x="104" y="621"/>
                  </a:lnTo>
                  <a:lnTo>
                    <a:pt x="102" y="621"/>
                  </a:lnTo>
                  <a:lnTo>
                    <a:pt x="102" y="619"/>
                  </a:lnTo>
                  <a:lnTo>
                    <a:pt x="104" y="619"/>
                  </a:lnTo>
                  <a:lnTo>
                    <a:pt x="102" y="619"/>
                  </a:lnTo>
                  <a:lnTo>
                    <a:pt x="104" y="619"/>
                  </a:lnTo>
                  <a:lnTo>
                    <a:pt x="104" y="617"/>
                  </a:lnTo>
                  <a:lnTo>
                    <a:pt x="104" y="615"/>
                  </a:lnTo>
                  <a:lnTo>
                    <a:pt x="104" y="617"/>
                  </a:lnTo>
                  <a:lnTo>
                    <a:pt x="102" y="617"/>
                  </a:lnTo>
                  <a:lnTo>
                    <a:pt x="100" y="617"/>
                  </a:lnTo>
                  <a:lnTo>
                    <a:pt x="98" y="617"/>
                  </a:lnTo>
                  <a:lnTo>
                    <a:pt x="98" y="615"/>
                  </a:lnTo>
                  <a:lnTo>
                    <a:pt x="96" y="615"/>
                  </a:lnTo>
                  <a:lnTo>
                    <a:pt x="96" y="613"/>
                  </a:lnTo>
                  <a:lnTo>
                    <a:pt x="98" y="613"/>
                  </a:lnTo>
                  <a:lnTo>
                    <a:pt x="98" y="611"/>
                  </a:lnTo>
                  <a:lnTo>
                    <a:pt x="100" y="611"/>
                  </a:lnTo>
                  <a:lnTo>
                    <a:pt x="98" y="611"/>
                  </a:lnTo>
                  <a:lnTo>
                    <a:pt x="98" y="609"/>
                  </a:lnTo>
                  <a:lnTo>
                    <a:pt x="100" y="609"/>
                  </a:lnTo>
                  <a:lnTo>
                    <a:pt x="98" y="609"/>
                  </a:lnTo>
                  <a:lnTo>
                    <a:pt x="100" y="609"/>
                  </a:lnTo>
                  <a:lnTo>
                    <a:pt x="98" y="609"/>
                  </a:lnTo>
                  <a:lnTo>
                    <a:pt x="100" y="609"/>
                  </a:lnTo>
                  <a:lnTo>
                    <a:pt x="98" y="609"/>
                  </a:lnTo>
                  <a:lnTo>
                    <a:pt x="96" y="609"/>
                  </a:lnTo>
                  <a:lnTo>
                    <a:pt x="98" y="609"/>
                  </a:lnTo>
                  <a:lnTo>
                    <a:pt x="96" y="609"/>
                  </a:lnTo>
                  <a:lnTo>
                    <a:pt x="96" y="611"/>
                  </a:lnTo>
                  <a:lnTo>
                    <a:pt x="96" y="609"/>
                  </a:lnTo>
                  <a:lnTo>
                    <a:pt x="96" y="611"/>
                  </a:lnTo>
                  <a:lnTo>
                    <a:pt x="94" y="611"/>
                  </a:lnTo>
                  <a:lnTo>
                    <a:pt x="94" y="609"/>
                  </a:lnTo>
                  <a:lnTo>
                    <a:pt x="96" y="609"/>
                  </a:lnTo>
                  <a:lnTo>
                    <a:pt x="94" y="609"/>
                  </a:lnTo>
                  <a:lnTo>
                    <a:pt x="94" y="611"/>
                  </a:lnTo>
                  <a:lnTo>
                    <a:pt x="94" y="609"/>
                  </a:lnTo>
                  <a:lnTo>
                    <a:pt x="92" y="609"/>
                  </a:lnTo>
                  <a:lnTo>
                    <a:pt x="92" y="607"/>
                  </a:lnTo>
                  <a:lnTo>
                    <a:pt x="94" y="607"/>
                  </a:lnTo>
                  <a:lnTo>
                    <a:pt x="94" y="605"/>
                  </a:lnTo>
                  <a:lnTo>
                    <a:pt x="92" y="605"/>
                  </a:lnTo>
                  <a:lnTo>
                    <a:pt x="90" y="605"/>
                  </a:lnTo>
                  <a:lnTo>
                    <a:pt x="92" y="605"/>
                  </a:lnTo>
                  <a:lnTo>
                    <a:pt x="92" y="603"/>
                  </a:lnTo>
                  <a:lnTo>
                    <a:pt x="92" y="601"/>
                  </a:lnTo>
                  <a:lnTo>
                    <a:pt x="92" y="603"/>
                  </a:lnTo>
                  <a:lnTo>
                    <a:pt x="92" y="601"/>
                  </a:lnTo>
                  <a:lnTo>
                    <a:pt x="92" y="603"/>
                  </a:lnTo>
                  <a:lnTo>
                    <a:pt x="92" y="601"/>
                  </a:lnTo>
                  <a:lnTo>
                    <a:pt x="90" y="601"/>
                  </a:lnTo>
                  <a:lnTo>
                    <a:pt x="92" y="601"/>
                  </a:lnTo>
                  <a:lnTo>
                    <a:pt x="92" y="599"/>
                  </a:lnTo>
                  <a:lnTo>
                    <a:pt x="92" y="601"/>
                  </a:lnTo>
                  <a:lnTo>
                    <a:pt x="92" y="599"/>
                  </a:lnTo>
                  <a:lnTo>
                    <a:pt x="90" y="599"/>
                  </a:lnTo>
                  <a:lnTo>
                    <a:pt x="90" y="597"/>
                  </a:lnTo>
                  <a:lnTo>
                    <a:pt x="92" y="597"/>
                  </a:lnTo>
                  <a:lnTo>
                    <a:pt x="92" y="596"/>
                  </a:lnTo>
                  <a:lnTo>
                    <a:pt x="92" y="597"/>
                  </a:lnTo>
                  <a:lnTo>
                    <a:pt x="92" y="596"/>
                  </a:lnTo>
                  <a:lnTo>
                    <a:pt x="92" y="594"/>
                  </a:lnTo>
                  <a:lnTo>
                    <a:pt x="92" y="596"/>
                  </a:lnTo>
                  <a:lnTo>
                    <a:pt x="90" y="596"/>
                  </a:lnTo>
                  <a:lnTo>
                    <a:pt x="90" y="594"/>
                  </a:lnTo>
                  <a:lnTo>
                    <a:pt x="92" y="594"/>
                  </a:lnTo>
                  <a:lnTo>
                    <a:pt x="90" y="594"/>
                  </a:lnTo>
                  <a:lnTo>
                    <a:pt x="92" y="594"/>
                  </a:lnTo>
                  <a:lnTo>
                    <a:pt x="90" y="594"/>
                  </a:lnTo>
                  <a:lnTo>
                    <a:pt x="90" y="592"/>
                  </a:lnTo>
                  <a:lnTo>
                    <a:pt x="90" y="594"/>
                  </a:lnTo>
                  <a:lnTo>
                    <a:pt x="90" y="592"/>
                  </a:lnTo>
                  <a:lnTo>
                    <a:pt x="90" y="594"/>
                  </a:lnTo>
                  <a:lnTo>
                    <a:pt x="89" y="594"/>
                  </a:lnTo>
                  <a:lnTo>
                    <a:pt x="89" y="592"/>
                  </a:lnTo>
                  <a:lnTo>
                    <a:pt x="90" y="592"/>
                  </a:lnTo>
                  <a:lnTo>
                    <a:pt x="90" y="590"/>
                  </a:lnTo>
                  <a:lnTo>
                    <a:pt x="89" y="590"/>
                  </a:lnTo>
                  <a:lnTo>
                    <a:pt x="89" y="588"/>
                  </a:lnTo>
                  <a:lnTo>
                    <a:pt x="90" y="588"/>
                  </a:lnTo>
                  <a:lnTo>
                    <a:pt x="89" y="588"/>
                  </a:lnTo>
                  <a:lnTo>
                    <a:pt x="89" y="586"/>
                  </a:lnTo>
                  <a:lnTo>
                    <a:pt x="87" y="586"/>
                  </a:lnTo>
                  <a:lnTo>
                    <a:pt x="87" y="584"/>
                  </a:lnTo>
                  <a:lnTo>
                    <a:pt x="87" y="586"/>
                  </a:lnTo>
                  <a:lnTo>
                    <a:pt x="89" y="584"/>
                  </a:lnTo>
                  <a:lnTo>
                    <a:pt x="87" y="584"/>
                  </a:lnTo>
                  <a:lnTo>
                    <a:pt x="85" y="584"/>
                  </a:lnTo>
                  <a:lnTo>
                    <a:pt x="85" y="586"/>
                  </a:lnTo>
                  <a:lnTo>
                    <a:pt x="85" y="584"/>
                  </a:lnTo>
                  <a:lnTo>
                    <a:pt x="87" y="584"/>
                  </a:lnTo>
                  <a:lnTo>
                    <a:pt x="87" y="582"/>
                  </a:lnTo>
                  <a:lnTo>
                    <a:pt x="85" y="582"/>
                  </a:lnTo>
                  <a:lnTo>
                    <a:pt x="85" y="584"/>
                  </a:lnTo>
                  <a:lnTo>
                    <a:pt x="83" y="584"/>
                  </a:lnTo>
                  <a:lnTo>
                    <a:pt x="85" y="584"/>
                  </a:lnTo>
                  <a:lnTo>
                    <a:pt x="85" y="582"/>
                  </a:lnTo>
                  <a:lnTo>
                    <a:pt x="83" y="582"/>
                  </a:lnTo>
                  <a:lnTo>
                    <a:pt x="83" y="580"/>
                  </a:lnTo>
                  <a:lnTo>
                    <a:pt x="81" y="580"/>
                  </a:lnTo>
                  <a:lnTo>
                    <a:pt x="83" y="580"/>
                  </a:lnTo>
                  <a:lnTo>
                    <a:pt x="81" y="580"/>
                  </a:lnTo>
                  <a:lnTo>
                    <a:pt x="83" y="580"/>
                  </a:lnTo>
                  <a:lnTo>
                    <a:pt x="83" y="578"/>
                  </a:lnTo>
                  <a:lnTo>
                    <a:pt x="83" y="580"/>
                  </a:lnTo>
                  <a:lnTo>
                    <a:pt x="81" y="580"/>
                  </a:lnTo>
                  <a:lnTo>
                    <a:pt x="81" y="578"/>
                  </a:lnTo>
                  <a:lnTo>
                    <a:pt x="83" y="578"/>
                  </a:lnTo>
                  <a:lnTo>
                    <a:pt x="85" y="578"/>
                  </a:lnTo>
                  <a:lnTo>
                    <a:pt x="85" y="576"/>
                  </a:lnTo>
                  <a:lnTo>
                    <a:pt x="85" y="578"/>
                  </a:lnTo>
                  <a:lnTo>
                    <a:pt x="85" y="576"/>
                  </a:lnTo>
                  <a:lnTo>
                    <a:pt x="85" y="578"/>
                  </a:lnTo>
                  <a:lnTo>
                    <a:pt x="85" y="576"/>
                  </a:lnTo>
                  <a:lnTo>
                    <a:pt x="83" y="576"/>
                  </a:lnTo>
                  <a:lnTo>
                    <a:pt x="85" y="576"/>
                  </a:lnTo>
                  <a:lnTo>
                    <a:pt x="87" y="576"/>
                  </a:lnTo>
                  <a:lnTo>
                    <a:pt x="89" y="576"/>
                  </a:lnTo>
                  <a:lnTo>
                    <a:pt x="89" y="574"/>
                  </a:lnTo>
                  <a:lnTo>
                    <a:pt x="87" y="574"/>
                  </a:lnTo>
                  <a:lnTo>
                    <a:pt x="85" y="574"/>
                  </a:lnTo>
                  <a:lnTo>
                    <a:pt x="87" y="574"/>
                  </a:lnTo>
                  <a:lnTo>
                    <a:pt x="87" y="573"/>
                  </a:lnTo>
                  <a:lnTo>
                    <a:pt x="85" y="573"/>
                  </a:lnTo>
                  <a:lnTo>
                    <a:pt x="85" y="574"/>
                  </a:lnTo>
                  <a:lnTo>
                    <a:pt x="85" y="573"/>
                  </a:lnTo>
                  <a:lnTo>
                    <a:pt x="83" y="573"/>
                  </a:lnTo>
                  <a:lnTo>
                    <a:pt x="83" y="574"/>
                  </a:lnTo>
                  <a:lnTo>
                    <a:pt x="85" y="574"/>
                  </a:lnTo>
                  <a:lnTo>
                    <a:pt x="85" y="573"/>
                  </a:lnTo>
                  <a:lnTo>
                    <a:pt x="85" y="574"/>
                  </a:lnTo>
                  <a:lnTo>
                    <a:pt x="83" y="574"/>
                  </a:lnTo>
                  <a:lnTo>
                    <a:pt x="83" y="573"/>
                  </a:lnTo>
                  <a:lnTo>
                    <a:pt x="85" y="573"/>
                  </a:lnTo>
                  <a:lnTo>
                    <a:pt x="83" y="573"/>
                  </a:lnTo>
                  <a:lnTo>
                    <a:pt x="85" y="573"/>
                  </a:lnTo>
                  <a:lnTo>
                    <a:pt x="83" y="573"/>
                  </a:lnTo>
                  <a:lnTo>
                    <a:pt x="83" y="571"/>
                  </a:lnTo>
                  <a:lnTo>
                    <a:pt x="85" y="571"/>
                  </a:lnTo>
                  <a:lnTo>
                    <a:pt x="83" y="571"/>
                  </a:lnTo>
                  <a:lnTo>
                    <a:pt x="81" y="571"/>
                  </a:lnTo>
                  <a:lnTo>
                    <a:pt x="83" y="571"/>
                  </a:lnTo>
                  <a:lnTo>
                    <a:pt x="83" y="569"/>
                  </a:lnTo>
                  <a:lnTo>
                    <a:pt x="83" y="571"/>
                  </a:lnTo>
                  <a:lnTo>
                    <a:pt x="83" y="569"/>
                  </a:lnTo>
                  <a:lnTo>
                    <a:pt x="81" y="569"/>
                  </a:lnTo>
                  <a:lnTo>
                    <a:pt x="81" y="567"/>
                  </a:lnTo>
                  <a:lnTo>
                    <a:pt x="79" y="567"/>
                  </a:lnTo>
                  <a:lnTo>
                    <a:pt x="81" y="567"/>
                  </a:lnTo>
                  <a:lnTo>
                    <a:pt x="83" y="567"/>
                  </a:lnTo>
                  <a:lnTo>
                    <a:pt x="85" y="567"/>
                  </a:lnTo>
                  <a:lnTo>
                    <a:pt x="83" y="567"/>
                  </a:lnTo>
                  <a:lnTo>
                    <a:pt x="81" y="567"/>
                  </a:lnTo>
                  <a:lnTo>
                    <a:pt x="83" y="567"/>
                  </a:lnTo>
                  <a:lnTo>
                    <a:pt x="83" y="565"/>
                  </a:lnTo>
                  <a:lnTo>
                    <a:pt x="83" y="567"/>
                  </a:lnTo>
                  <a:lnTo>
                    <a:pt x="83" y="565"/>
                  </a:lnTo>
                  <a:lnTo>
                    <a:pt x="81" y="565"/>
                  </a:lnTo>
                  <a:lnTo>
                    <a:pt x="79" y="565"/>
                  </a:lnTo>
                  <a:lnTo>
                    <a:pt x="81" y="565"/>
                  </a:lnTo>
                  <a:lnTo>
                    <a:pt x="79" y="565"/>
                  </a:lnTo>
                  <a:lnTo>
                    <a:pt x="81" y="565"/>
                  </a:lnTo>
                  <a:lnTo>
                    <a:pt x="79" y="565"/>
                  </a:lnTo>
                  <a:lnTo>
                    <a:pt x="81" y="565"/>
                  </a:lnTo>
                  <a:lnTo>
                    <a:pt x="81" y="563"/>
                  </a:lnTo>
                  <a:lnTo>
                    <a:pt x="79" y="563"/>
                  </a:lnTo>
                  <a:lnTo>
                    <a:pt x="79" y="561"/>
                  </a:lnTo>
                  <a:lnTo>
                    <a:pt x="81" y="561"/>
                  </a:lnTo>
                  <a:lnTo>
                    <a:pt x="79" y="561"/>
                  </a:lnTo>
                  <a:lnTo>
                    <a:pt x="81" y="561"/>
                  </a:lnTo>
                  <a:lnTo>
                    <a:pt x="79" y="561"/>
                  </a:lnTo>
                  <a:lnTo>
                    <a:pt x="79" y="559"/>
                  </a:lnTo>
                  <a:lnTo>
                    <a:pt x="79" y="557"/>
                  </a:lnTo>
                  <a:lnTo>
                    <a:pt x="79" y="559"/>
                  </a:lnTo>
                  <a:lnTo>
                    <a:pt x="79" y="557"/>
                  </a:lnTo>
                  <a:lnTo>
                    <a:pt x="77" y="557"/>
                  </a:lnTo>
                  <a:lnTo>
                    <a:pt x="77" y="555"/>
                  </a:lnTo>
                  <a:lnTo>
                    <a:pt x="79" y="555"/>
                  </a:lnTo>
                  <a:lnTo>
                    <a:pt x="81" y="555"/>
                  </a:lnTo>
                  <a:lnTo>
                    <a:pt x="83" y="555"/>
                  </a:lnTo>
                  <a:lnTo>
                    <a:pt x="81" y="555"/>
                  </a:lnTo>
                  <a:lnTo>
                    <a:pt x="83" y="555"/>
                  </a:lnTo>
                  <a:lnTo>
                    <a:pt x="81" y="555"/>
                  </a:lnTo>
                  <a:lnTo>
                    <a:pt x="81" y="553"/>
                  </a:lnTo>
                  <a:lnTo>
                    <a:pt x="79" y="553"/>
                  </a:lnTo>
                  <a:lnTo>
                    <a:pt x="77" y="553"/>
                  </a:lnTo>
                  <a:lnTo>
                    <a:pt x="79" y="553"/>
                  </a:lnTo>
                  <a:lnTo>
                    <a:pt x="77" y="553"/>
                  </a:lnTo>
                  <a:lnTo>
                    <a:pt x="75" y="553"/>
                  </a:lnTo>
                  <a:lnTo>
                    <a:pt x="77" y="553"/>
                  </a:lnTo>
                  <a:lnTo>
                    <a:pt x="79" y="553"/>
                  </a:lnTo>
                  <a:lnTo>
                    <a:pt x="77" y="553"/>
                  </a:lnTo>
                  <a:lnTo>
                    <a:pt x="77" y="551"/>
                  </a:lnTo>
                  <a:lnTo>
                    <a:pt x="77" y="553"/>
                  </a:lnTo>
                  <a:lnTo>
                    <a:pt x="77" y="551"/>
                  </a:lnTo>
                  <a:lnTo>
                    <a:pt x="77" y="553"/>
                  </a:lnTo>
                  <a:lnTo>
                    <a:pt x="79" y="553"/>
                  </a:lnTo>
                  <a:lnTo>
                    <a:pt x="79" y="551"/>
                  </a:lnTo>
                  <a:lnTo>
                    <a:pt x="81" y="551"/>
                  </a:lnTo>
                  <a:lnTo>
                    <a:pt x="79" y="551"/>
                  </a:lnTo>
                  <a:lnTo>
                    <a:pt x="77" y="551"/>
                  </a:lnTo>
                  <a:lnTo>
                    <a:pt x="77" y="549"/>
                  </a:lnTo>
                  <a:lnTo>
                    <a:pt x="79" y="549"/>
                  </a:lnTo>
                  <a:lnTo>
                    <a:pt x="81" y="549"/>
                  </a:lnTo>
                  <a:lnTo>
                    <a:pt x="81" y="548"/>
                  </a:lnTo>
                  <a:lnTo>
                    <a:pt x="79" y="548"/>
                  </a:lnTo>
                  <a:lnTo>
                    <a:pt x="77" y="548"/>
                  </a:lnTo>
                  <a:lnTo>
                    <a:pt x="79" y="548"/>
                  </a:lnTo>
                  <a:lnTo>
                    <a:pt x="77" y="548"/>
                  </a:lnTo>
                  <a:lnTo>
                    <a:pt x="79" y="548"/>
                  </a:lnTo>
                  <a:lnTo>
                    <a:pt x="79" y="546"/>
                  </a:lnTo>
                  <a:lnTo>
                    <a:pt x="79" y="548"/>
                  </a:lnTo>
                  <a:lnTo>
                    <a:pt x="81" y="548"/>
                  </a:lnTo>
                  <a:lnTo>
                    <a:pt x="81" y="546"/>
                  </a:lnTo>
                  <a:lnTo>
                    <a:pt x="83" y="546"/>
                  </a:lnTo>
                  <a:lnTo>
                    <a:pt x="81" y="546"/>
                  </a:lnTo>
                  <a:lnTo>
                    <a:pt x="81" y="548"/>
                  </a:lnTo>
                  <a:lnTo>
                    <a:pt x="79" y="548"/>
                  </a:lnTo>
                  <a:lnTo>
                    <a:pt x="79" y="546"/>
                  </a:lnTo>
                  <a:lnTo>
                    <a:pt x="79" y="548"/>
                  </a:lnTo>
                  <a:lnTo>
                    <a:pt x="77" y="548"/>
                  </a:lnTo>
                  <a:lnTo>
                    <a:pt x="75" y="548"/>
                  </a:lnTo>
                  <a:lnTo>
                    <a:pt x="77" y="548"/>
                  </a:lnTo>
                  <a:lnTo>
                    <a:pt x="75" y="548"/>
                  </a:lnTo>
                  <a:lnTo>
                    <a:pt x="77" y="548"/>
                  </a:lnTo>
                  <a:lnTo>
                    <a:pt x="75" y="548"/>
                  </a:lnTo>
                  <a:lnTo>
                    <a:pt x="77" y="548"/>
                  </a:lnTo>
                  <a:lnTo>
                    <a:pt x="77" y="546"/>
                  </a:lnTo>
                  <a:lnTo>
                    <a:pt x="75" y="546"/>
                  </a:lnTo>
                  <a:lnTo>
                    <a:pt x="75" y="548"/>
                  </a:lnTo>
                  <a:lnTo>
                    <a:pt x="75" y="546"/>
                  </a:lnTo>
                  <a:lnTo>
                    <a:pt x="77" y="546"/>
                  </a:lnTo>
                  <a:lnTo>
                    <a:pt x="75" y="546"/>
                  </a:lnTo>
                  <a:lnTo>
                    <a:pt x="73" y="546"/>
                  </a:lnTo>
                  <a:lnTo>
                    <a:pt x="75" y="546"/>
                  </a:lnTo>
                  <a:lnTo>
                    <a:pt x="73" y="546"/>
                  </a:lnTo>
                  <a:lnTo>
                    <a:pt x="71" y="546"/>
                  </a:lnTo>
                  <a:lnTo>
                    <a:pt x="73" y="546"/>
                  </a:lnTo>
                  <a:lnTo>
                    <a:pt x="73" y="544"/>
                  </a:lnTo>
                  <a:lnTo>
                    <a:pt x="73" y="546"/>
                  </a:lnTo>
                  <a:lnTo>
                    <a:pt x="73" y="544"/>
                  </a:lnTo>
                  <a:lnTo>
                    <a:pt x="71" y="544"/>
                  </a:lnTo>
                  <a:lnTo>
                    <a:pt x="73" y="544"/>
                  </a:lnTo>
                  <a:lnTo>
                    <a:pt x="73" y="546"/>
                  </a:lnTo>
                  <a:lnTo>
                    <a:pt x="73" y="544"/>
                  </a:lnTo>
                  <a:lnTo>
                    <a:pt x="73" y="546"/>
                  </a:lnTo>
                  <a:lnTo>
                    <a:pt x="73" y="544"/>
                  </a:lnTo>
                  <a:lnTo>
                    <a:pt x="75" y="544"/>
                  </a:lnTo>
                  <a:lnTo>
                    <a:pt x="77" y="544"/>
                  </a:lnTo>
                  <a:lnTo>
                    <a:pt x="75" y="544"/>
                  </a:lnTo>
                  <a:lnTo>
                    <a:pt x="77" y="544"/>
                  </a:lnTo>
                  <a:lnTo>
                    <a:pt x="75" y="544"/>
                  </a:lnTo>
                  <a:lnTo>
                    <a:pt x="77" y="544"/>
                  </a:lnTo>
                  <a:lnTo>
                    <a:pt x="77" y="542"/>
                  </a:lnTo>
                  <a:lnTo>
                    <a:pt x="75" y="542"/>
                  </a:lnTo>
                  <a:lnTo>
                    <a:pt x="73" y="542"/>
                  </a:lnTo>
                  <a:lnTo>
                    <a:pt x="75" y="542"/>
                  </a:lnTo>
                  <a:lnTo>
                    <a:pt x="73" y="542"/>
                  </a:lnTo>
                  <a:lnTo>
                    <a:pt x="75" y="542"/>
                  </a:lnTo>
                  <a:lnTo>
                    <a:pt x="75" y="540"/>
                  </a:lnTo>
                  <a:lnTo>
                    <a:pt x="77" y="540"/>
                  </a:lnTo>
                  <a:lnTo>
                    <a:pt x="77" y="538"/>
                  </a:lnTo>
                  <a:lnTo>
                    <a:pt x="75" y="540"/>
                  </a:lnTo>
                  <a:lnTo>
                    <a:pt x="77" y="538"/>
                  </a:lnTo>
                  <a:lnTo>
                    <a:pt x="75" y="538"/>
                  </a:lnTo>
                  <a:lnTo>
                    <a:pt x="75" y="540"/>
                  </a:lnTo>
                  <a:lnTo>
                    <a:pt x="73" y="540"/>
                  </a:lnTo>
                  <a:lnTo>
                    <a:pt x="71" y="540"/>
                  </a:lnTo>
                  <a:lnTo>
                    <a:pt x="69" y="540"/>
                  </a:lnTo>
                  <a:lnTo>
                    <a:pt x="69" y="542"/>
                  </a:lnTo>
                  <a:lnTo>
                    <a:pt x="71" y="542"/>
                  </a:lnTo>
                  <a:lnTo>
                    <a:pt x="69" y="542"/>
                  </a:lnTo>
                  <a:lnTo>
                    <a:pt x="71" y="542"/>
                  </a:lnTo>
                  <a:lnTo>
                    <a:pt x="69" y="542"/>
                  </a:lnTo>
                  <a:lnTo>
                    <a:pt x="67" y="542"/>
                  </a:lnTo>
                  <a:lnTo>
                    <a:pt x="69" y="542"/>
                  </a:lnTo>
                  <a:lnTo>
                    <a:pt x="69" y="540"/>
                  </a:lnTo>
                  <a:lnTo>
                    <a:pt x="67" y="540"/>
                  </a:lnTo>
                  <a:lnTo>
                    <a:pt x="69" y="540"/>
                  </a:lnTo>
                  <a:lnTo>
                    <a:pt x="67" y="540"/>
                  </a:lnTo>
                  <a:lnTo>
                    <a:pt x="69" y="540"/>
                  </a:lnTo>
                  <a:lnTo>
                    <a:pt x="69" y="538"/>
                  </a:lnTo>
                  <a:lnTo>
                    <a:pt x="67" y="538"/>
                  </a:lnTo>
                  <a:lnTo>
                    <a:pt x="69" y="538"/>
                  </a:lnTo>
                  <a:lnTo>
                    <a:pt x="67" y="538"/>
                  </a:lnTo>
                  <a:lnTo>
                    <a:pt x="69" y="538"/>
                  </a:lnTo>
                  <a:lnTo>
                    <a:pt x="67" y="538"/>
                  </a:lnTo>
                  <a:lnTo>
                    <a:pt x="67" y="540"/>
                  </a:lnTo>
                  <a:lnTo>
                    <a:pt x="66" y="540"/>
                  </a:lnTo>
                  <a:lnTo>
                    <a:pt x="66" y="542"/>
                  </a:lnTo>
                  <a:lnTo>
                    <a:pt x="66" y="540"/>
                  </a:lnTo>
                  <a:lnTo>
                    <a:pt x="67" y="540"/>
                  </a:lnTo>
                  <a:lnTo>
                    <a:pt x="66" y="540"/>
                  </a:lnTo>
                  <a:lnTo>
                    <a:pt x="66" y="542"/>
                  </a:lnTo>
                  <a:lnTo>
                    <a:pt x="66" y="540"/>
                  </a:lnTo>
                  <a:lnTo>
                    <a:pt x="64" y="540"/>
                  </a:lnTo>
                  <a:lnTo>
                    <a:pt x="64" y="542"/>
                  </a:lnTo>
                  <a:lnTo>
                    <a:pt x="64" y="540"/>
                  </a:lnTo>
                  <a:lnTo>
                    <a:pt x="66" y="540"/>
                  </a:lnTo>
                  <a:lnTo>
                    <a:pt x="64" y="540"/>
                  </a:lnTo>
                  <a:lnTo>
                    <a:pt x="64" y="538"/>
                  </a:lnTo>
                  <a:lnTo>
                    <a:pt x="66" y="538"/>
                  </a:lnTo>
                  <a:lnTo>
                    <a:pt x="66" y="540"/>
                  </a:lnTo>
                  <a:lnTo>
                    <a:pt x="64" y="540"/>
                  </a:lnTo>
                  <a:lnTo>
                    <a:pt x="66" y="540"/>
                  </a:lnTo>
                  <a:lnTo>
                    <a:pt x="66" y="538"/>
                  </a:lnTo>
                  <a:lnTo>
                    <a:pt x="66" y="540"/>
                  </a:lnTo>
                  <a:lnTo>
                    <a:pt x="66" y="538"/>
                  </a:lnTo>
                  <a:lnTo>
                    <a:pt x="67" y="538"/>
                  </a:lnTo>
                  <a:lnTo>
                    <a:pt x="66" y="538"/>
                  </a:lnTo>
                  <a:lnTo>
                    <a:pt x="67" y="538"/>
                  </a:lnTo>
                  <a:lnTo>
                    <a:pt x="67" y="536"/>
                  </a:lnTo>
                  <a:lnTo>
                    <a:pt x="66" y="538"/>
                  </a:lnTo>
                  <a:lnTo>
                    <a:pt x="66" y="536"/>
                  </a:lnTo>
                  <a:lnTo>
                    <a:pt x="67" y="536"/>
                  </a:lnTo>
                  <a:lnTo>
                    <a:pt x="66" y="536"/>
                  </a:lnTo>
                  <a:lnTo>
                    <a:pt x="64" y="536"/>
                  </a:lnTo>
                  <a:lnTo>
                    <a:pt x="64" y="534"/>
                  </a:lnTo>
                  <a:lnTo>
                    <a:pt x="62" y="534"/>
                  </a:lnTo>
                  <a:lnTo>
                    <a:pt x="64" y="534"/>
                  </a:lnTo>
                  <a:lnTo>
                    <a:pt x="62" y="534"/>
                  </a:lnTo>
                  <a:lnTo>
                    <a:pt x="62" y="536"/>
                  </a:lnTo>
                  <a:lnTo>
                    <a:pt x="62" y="534"/>
                  </a:lnTo>
                  <a:lnTo>
                    <a:pt x="60" y="534"/>
                  </a:lnTo>
                  <a:lnTo>
                    <a:pt x="62" y="534"/>
                  </a:lnTo>
                  <a:lnTo>
                    <a:pt x="60" y="534"/>
                  </a:lnTo>
                  <a:lnTo>
                    <a:pt x="58" y="534"/>
                  </a:lnTo>
                  <a:lnTo>
                    <a:pt x="60" y="534"/>
                  </a:lnTo>
                  <a:lnTo>
                    <a:pt x="58" y="534"/>
                  </a:lnTo>
                  <a:lnTo>
                    <a:pt x="60" y="534"/>
                  </a:lnTo>
                  <a:lnTo>
                    <a:pt x="58" y="534"/>
                  </a:lnTo>
                  <a:lnTo>
                    <a:pt x="60" y="534"/>
                  </a:lnTo>
                  <a:lnTo>
                    <a:pt x="60" y="532"/>
                  </a:lnTo>
                  <a:lnTo>
                    <a:pt x="62" y="532"/>
                  </a:lnTo>
                  <a:lnTo>
                    <a:pt x="64" y="532"/>
                  </a:lnTo>
                  <a:lnTo>
                    <a:pt x="64" y="530"/>
                  </a:lnTo>
                  <a:lnTo>
                    <a:pt x="66" y="530"/>
                  </a:lnTo>
                  <a:lnTo>
                    <a:pt x="64" y="530"/>
                  </a:lnTo>
                  <a:lnTo>
                    <a:pt x="64" y="532"/>
                  </a:lnTo>
                  <a:lnTo>
                    <a:pt x="62" y="532"/>
                  </a:lnTo>
                  <a:lnTo>
                    <a:pt x="64" y="532"/>
                  </a:lnTo>
                  <a:lnTo>
                    <a:pt x="62" y="532"/>
                  </a:lnTo>
                  <a:lnTo>
                    <a:pt x="60" y="532"/>
                  </a:lnTo>
                  <a:lnTo>
                    <a:pt x="58" y="532"/>
                  </a:lnTo>
                  <a:lnTo>
                    <a:pt x="60" y="532"/>
                  </a:lnTo>
                  <a:lnTo>
                    <a:pt x="60" y="530"/>
                  </a:lnTo>
                  <a:lnTo>
                    <a:pt x="58" y="530"/>
                  </a:lnTo>
                  <a:lnTo>
                    <a:pt x="58" y="532"/>
                  </a:lnTo>
                  <a:lnTo>
                    <a:pt x="58" y="530"/>
                  </a:lnTo>
                  <a:lnTo>
                    <a:pt x="56" y="530"/>
                  </a:lnTo>
                  <a:lnTo>
                    <a:pt x="58" y="530"/>
                  </a:lnTo>
                  <a:lnTo>
                    <a:pt x="58" y="528"/>
                  </a:lnTo>
                  <a:lnTo>
                    <a:pt x="58" y="530"/>
                  </a:lnTo>
                  <a:lnTo>
                    <a:pt x="58" y="528"/>
                  </a:lnTo>
                  <a:lnTo>
                    <a:pt x="56" y="528"/>
                  </a:lnTo>
                  <a:lnTo>
                    <a:pt x="58" y="528"/>
                  </a:lnTo>
                  <a:lnTo>
                    <a:pt x="58" y="526"/>
                  </a:lnTo>
                  <a:lnTo>
                    <a:pt x="56" y="526"/>
                  </a:lnTo>
                  <a:lnTo>
                    <a:pt x="58" y="526"/>
                  </a:lnTo>
                  <a:lnTo>
                    <a:pt x="56" y="526"/>
                  </a:lnTo>
                  <a:lnTo>
                    <a:pt x="56" y="528"/>
                  </a:lnTo>
                  <a:lnTo>
                    <a:pt x="56" y="526"/>
                  </a:lnTo>
                  <a:lnTo>
                    <a:pt x="58" y="526"/>
                  </a:lnTo>
                  <a:lnTo>
                    <a:pt x="56" y="526"/>
                  </a:lnTo>
                  <a:lnTo>
                    <a:pt x="58" y="526"/>
                  </a:lnTo>
                  <a:lnTo>
                    <a:pt x="58" y="525"/>
                  </a:lnTo>
                  <a:lnTo>
                    <a:pt x="58" y="526"/>
                  </a:lnTo>
                  <a:lnTo>
                    <a:pt x="58" y="525"/>
                  </a:lnTo>
                  <a:lnTo>
                    <a:pt x="56" y="525"/>
                  </a:lnTo>
                  <a:lnTo>
                    <a:pt x="58" y="525"/>
                  </a:lnTo>
                  <a:lnTo>
                    <a:pt x="56" y="525"/>
                  </a:lnTo>
                  <a:lnTo>
                    <a:pt x="54" y="525"/>
                  </a:lnTo>
                  <a:lnTo>
                    <a:pt x="56" y="525"/>
                  </a:lnTo>
                  <a:lnTo>
                    <a:pt x="56" y="523"/>
                  </a:lnTo>
                  <a:lnTo>
                    <a:pt x="54" y="523"/>
                  </a:lnTo>
                  <a:lnTo>
                    <a:pt x="56" y="523"/>
                  </a:lnTo>
                  <a:lnTo>
                    <a:pt x="56" y="521"/>
                  </a:lnTo>
                  <a:lnTo>
                    <a:pt x="54" y="521"/>
                  </a:lnTo>
                  <a:lnTo>
                    <a:pt x="54" y="523"/>
                  </a:lnTo>
                  <a:lnTo>
                    <a:pt x="54" y="521"/>
                  </a:lnTo>
                  <a:lnTo>
                    <a:pt x="56" y="521"/>
                  </a:lnTo>
                  <a:lnTo>
                    <a:pt x="56" y="519"/>
                  </a:lnTo>
                  <a:lnTo>
                    <a:pt x="56" y="521"/>
                  </a:lnTo>
                  <a:lnTo>
                    <a:pt x="54" y="521"/>
                  </a:lnTo>
                  <a:lnTo>
                    <a:pt x="54" y="519"/>
                  </a:lnTo>
                  <a:lnTo>
                    <a:pt x="52" y="519"/>
                  </a:lnTo>
                  <a:lnTo>
                    <a:pt x="52" y="521"/>
                  </a:lnTo>
                  <a:lnTo>
                    <a:pt x="52" y="519"/>
                  </a:lnTo>
                  <a:lnTo>
                    <a:pt x="52" y="521"/>
                  </a:lnTo>
                  <a:lnTo>
                    <a:pt x="52" y="519"/>
                  </a:lnTo>
                  <a:lnTo>
                    <a:pt x="54" y="519"/>
                  </a:lnTo>
                  <a:lnTo>
                    <a:pt x="54" y="517"/>
                  </a:lnTo>
                  <a:lnTo>
                    <a:pt x="54" y="519"/>
                  </a:lnTo>
                  <a:lnTo>
                    <a:pt x="54" y="517"/>
                  </a:lnTo>
                  <a:lnTo>
                    <a:pt x="52" y="517"/>
                  </a:lnTo>
                  <a:lnTo>
                    <a:pt x="54" y="517"/>
                  </a:lnTo>
                  <a:lnTo>
                    <a:pt x="52" y="517"/>
                  </a:lnTo>
                  <a:lnTo>
                    <a:pt x="52" y="515"/>
                  </a:lnTo>
                  <a:lnTo>
                    <a:pt x="54" y="515"/>
                  </a:lnTo>
                  <a:lnTo>
                    <a:pt x="52" y="515"/>
                  </a:lnTo>
                  <a:lnTo>
                    <a:pt x="52" y="517"/>
                  </a:lnTo>
                  <a:lnTo>
                    <a:pt x="52" y="515"/>
                  </a:lnTo>
                  <a:lnTo>
                    <a:pt x="52" y="517"/>
                  </a:lnTo>
                  <a:lnTo>
                    <a:pt x="52" y="515"/>
                  </a:lnTo>
                  <a:lnTo>
                    <a:pt x="50" y="517"/>
                  </a:lnTo>
                  <a:lnTo>
                    <a:pt x="50" y="515"/>
                  </a:lnTo>
                  <a:lnTo>
                    <a:pt x="52" y="515"/>
                  </a:lnTo>
                  <a:lnTo>
                    <a:pt x="50" y="515"/>
                  </a:lnTo>
                  <a:lnTo>
                    <a:pt x="52" y="515"/>
                  </a:lnTo>
                  <a:lnTo>
                    <a:pt x="50" y="515"/>
                  </a:lnTo>
                  <a:lnTo>
                    <a:pt x="50" y="517"/>
                  </a:lnTo>
                  <a:lnTo>
                    <a:pt x="50" y="515"/>
                  </a:lnTo>
                  <a:lnTo>
                    <a:pt x="50" y="517"/>
                  </a:lnTo>
                  <a:lnTo>
                    <a:pt x="48" y="517"/>
                  </a:lnTo>
                  <a:lnTo>
                    <a:pt x="48" y="515"/>
                  </a:lnTo>
                  <a:lnTo>
                    <a:pt x="46" y="515"/>
                  </a:lnTo>
                  <a:lnTo>
                    <a:pt x="46" y="517"/>
                  </a:lnTo>
                  <a:lnTo>
                    <a:pt x="46" y="515"/>
                  </a:lnTo>
                  <a:lnTo>
                    <a:pt x="46" y="517"/>
                  </a:lnTo>
                  <a:lnTo>
                    <a:pt x="44" y="517"/>
                  </a:lnTo>
                  <a:lnTo>
                    <a:pt x="44" y="515"/>
                  </a:lnTo>
                  <a:lnTo>
                    <a:pt x="46" y="515"/>
                  </a:lnTo>
                  <a:lnTo>
                    <a:pt x="46" y="513"/>
                  </a:lnTo>
                  <a:lnTo>
                    <a:pt x="48" y="513"/>
                  </a:lnTo>
                  <a:lnTo>
                    <a:pt x="48" y="511"/>
                  </a:lnTo>
                  <a:lnTo>
                    <a:pt x="48" y="513"/>
                  </a:lnTo>
                  <a:lnTo>
                    <a:pt x="48" y="511"/>
                  </a:lnTo>
                  <a:lnTo>
                    <a:pt x="50" y="511"/>
                  </a:lnTo>
                  <a:lnTo>
                    <a:pt x="50" y="509"/>
                  </a:lnTo>
                  <a:lnTo>
                    <a:pt x="52" y="509"/>
                  </a:lnTo>
                  <a:lnTo>
                    <a:pt x="52" y="507"/>
                  </a:lnTo>
                  <a:lnTo>
                    <a:pt x="54" y="507"/>
                  </a:lnTo>
                  <a:lnTo>
                    <a:pt x="54" y="505"/>
                  </a:lnTo>
                  <a:lnTo>
                    <a:pt x="54" y="507"/>
                  </a:lnTo>
                  <a:lnTo>
                    <a:pt x="56" y="507"/>
                  </a:lnTo>
                  <a:lnTo>
                    <a:pt x="56" y="505"/>
                  </a:lnTo>
                  <a:lnTo>
                    <a:pt x="58" y="505"/>
                  </a:lnTo>
                  <a:lnTo>
                    <a:pt x="60" y="505"/>
                  </a:lnTo>
                  <a:lnTo>
                    <a:pt x="60" y="503"/>
                  </a:lnTo>
                  <a:lnTo>
                    <a:pt x="62" y="503"/>
                  </a:lnTo>
                  <a:lnTo>
                    <a:pt x="62" y="501"/>
                  </a:lnTo>
                  <a:lnTo>
                    <a:pt x="64" y="501"/>
                  </a:lnTo>
                  <a:lnTo>
                    <a:pt x="66" y="501"/>
                  </a:lnTo>
                  <a:lnTo>
                    <a:pt x="66" y="500"/>
                  </a:lnTo>
                  <a:lnTo>
                    <a:pt x="67" y="500"/>
                  </a:lnTo>
                  <a:lnTo>
                    <a:pt x="67" y="498"/>
                  </a:lnTo>
                  <a:lnTo>
                    <a:pt x="69" y="498"/>
                  </a:lnTo>
                  <a:lnTo>
                    <a:pt x="71" y="498"/>
                  </a:lnTo>
                  <a:lnTo>
                    <a:pt x="71" y="496"/>
                  </a:lnTo>
                  <a:lnTo>
                    <a:pt x="71" y="494"/>
                  </a:lnTo>
                  <a:lnTo>
                    <a:pt x="71" y="496"/>
                  </a:lnTo>
                  <a:lnTo>
                    <a:pt x="71" y="494"/>
                  </a:lnTo>
                  <a:lnTo>
                    <a:pt x="73" y="494"/>
                  </a:lnTo>
                  <a:lnTo>
                    <a:pt x="71" y="494"/>
                  </a:lnTo>
                  <a:lnTo>
                    <a:pt x="73" y="494"/>
                  </a:lnTo>
                  <a:lnTo>
                    <a:pt x="73" y="492"/>
                  </a:lnTo>
                  <a:lnTo>
                    <a:pt x="75" y="492"/>
                  </a:lnTo>
                  <a:lnTo>
                    <a:pt x="77" y="492"/>
                  </a:lnTo>
                  <a:lnTo>
                    <a:pt x="77" y="490"/>
                  </a:lnTo>
                  <a:lnTo>
                    <a:pt x="79" y="490"/>
                  </a:lnTo>
                  <a:lnTo>
                    <a:pt x="81" y="490"/>
                  </a:lnTo>
                  <a:lnTo>
                    <a:pt x="81" y="488"/>
                  </a:lnTo>
                  <a:lnTo>
                    <a:pt x="83" y="488"/>
                  </a:lnTo>
                  <a:lnTo>
                    <a:pt x="83" y="486"/>
                  </a:lnTo>
                  <a:lnTo>
                    <a:pt x="85" y="486"/>
                  </a:lnTo>
                  <a:lnTo>
                    <a:pt x="85" y="484"/>
                  </a:lnTo>
                  <a:lnTo>
                    <a:pt x="87" y="484"/>
                  </a:lnTo>
                  <a:lnTo>
                    <a:pt x="87" y="482"/>
                  </a:lnTo>
                  <a:lnTo>
                    <a:pt x="89" y="482"/>
                  </a:lnTo>
                  <a:lnTo>
                    <a:pt x="89" y="480"/>
                  </a:lnTo>
                  <a:lnTo>
                    <a:pt x="90" y="480"/>
                  </a:lnTo>
                  <a:lnTo>
                    <a:pt x="90" y="478"/>
                  </a:lnTo>
                  <a:lnTo>
                    <a:pt x="92" y="478"/>
                  </a:lnTo>
                  <a:lnTo>
                    <a:pt x="90" y="478"/>
                  </a:lnTo>
                  <a:lnTo>
                    <a:pt x="92" y="478"/>
                  </a:lnTo>
                  <a:lnTo>
                    <a:pt x="92" y="477"/>
                  </a:lnTo>
                  <a:lnTo>
                    <a:pt x="92" y="478"/>
                  </a:lnTo>
                  <a:lnTo>
                    <a:pt x="92" y="477"/>
                  </a:lnTo>
                  <a:lnTo>
                    <a:pt x="94" y="477"/>
                  </a:lnTo>
                  <a:lnTo>
                    <a:pt x="94" y="475"/>
                  </a:lnTo>
                  <a:lnTo>
                    <a:pt x="94" y="473"/>
                  </a:lnTo>
                  <a:lnTo>
                    <a:pt x="96" y="473"/>
                  </a:lnTo>
                  <a:lnTo>
                    <a:pt x="96" y="471"/>
                  </a:lnTo>
                  <a:lnTo>
                    <a:pt x="98" y="471"/>
                  </a:lnTo>
                  <a:lnTo>
                    <a:pt x="98" y="469"/>
                  </a:lnTo>
                  <a:lnTo>
                    <a:pt x="100" y="469"/>
                  </a:lnTo>
                  <a:lnTo>
                    <a:pt x="100" y="467"/>
                  </a:lnTo>
                  <a:lnTo>
                    <a:pt x="102" y="467"/>
                  </a:lnTo>
                  <a:lnTo>
                    <a:pt x="102" y="465"/>
                  </a:lnTo>
                  <a:lnTo>
                    <a:pt x="104" y="465"/>
                  </a:lnTo>
                  <a:lnTo>
                    <a:pt x="106" y="463"/>
                  </a:lnTo>
                  <a:lnTo>
                    <a:pt x="106" y="461"/>
                  </a:lnTo>
                  <a:lnTo>
                    <a:pt x="106" y="459"/>
                  </a:lnTo>
                  <a:lnTo>
                    <a:pt x="106" y="461"/>
                  </a:lnTo>
                  <a:lnTo>
                    <a:pt x="106" y="459"/>
                  </a:lnTo>
                  <a:lnTo>
                    <a:pt x="108" y="459"/>
                  </a:lnTo>
                  <a:lnTo>
                    <a:pt x="108" y="457"/>
                  </a:lnTo>
                  <a:lnTo>
                    <a:pt x="108" y="455"/>
                  </a:lnTo>
                  <a:lnTo>
                    <a:pt x="110" y="455"/>
                  </a:lnTo>
                  <a:lnTo>
                    <a:pt x="112" y="453"/>
                  </a:lnTo>
                  <a:lnTo>
                    <a:pt x="112" y="455"/>
                  </a:lnTo>
                  <a:lnTo>
                    <a:pt x="112" y="453"/>
                  </a:lnTo>
                  <a:lnTo>
                    <a:pt x="112" y="452"/>
                  </a:lnTo>
                  <a:lnTo>
                    <a:pt x="114" y="452"/>
                  </a:lnTo>
                  <a:lnTo>
                    <a:pt x="112" y="452"/>
                  </a:lnTo>
                  <a:lnTo>
                    <a:pt x="114" y="452"/>
                  </a:lnTo>
                  <a:lnTo>
                    <a:pt x="114" y="450"/>
                  </a:lnTo>
                  <a:lnTo>
                    <a:pt x="114" y="448"/>
                  </a:lnTo>
                  <a:lnTo>
                    <a:pt x="115" y="448"/>
                  </a:lnTo>
                  <a:lnTo>
                    <a:pt x="115" y="446"/>
                  </a:lnTo>
                  <a:lnTo>
                    <a:pt x="117" y="446"/>
                  </a:lnTo>
                  <a:lnTo>
                    <a:pt x="117" y="444"/>
                  </a:lnTo>
                  <a:lnTo>
                    <a:pt x="117" y="442"/>
                  </a:lnTo>
                  <a:lnTo>
                    <a:pt x="119" y="442"/>
                  </a:lnTo>
                  <a:lnTo>
                    <a:pt x="119" y="440"/>
                  </a:lnTo>
                  <a:lnTo>
                    <a:pt x="119" y="438"/>
                  </a:lnTo>
                  <a:lnTo>
                    <a:pt x="119" y="440"/>
                  </a:lnTo>
                  <a:lnTo>
                    <a:pt x="121" y="440"/>
                  </a:lnTo>
                  <a:lnTo>
                    <a:pt x="119" y="438"/>
                  </a:lnTo>
                  <a:lnTo>
                    <a:pt x="121" y="438"/>
                  </a:lnTo>
                  <a:lnTo>
                    <a:pt x="121" y="436"/>
                  </a:lnTo>
                  <a:lnTo>
                    <a:pt x="121" y="434"/>
                  </a:lnTo>
                  <a:lnTo>
                    <a:pt x="121" y="436"/>
                  </a:lnTo>
                  <a:lnTo>
                    <a:pt x="121" y="434"/>
                  </a:lnTo>
                  <a:lnTo>
                    <a:pt x="123" y="434"/>
                  </a:lnTo>
                  <a:lnTo>
                    <a:pt x="123" y="432"/>
                  </a:lnTo>
                  <a:lnTo>
                    <a:pt x="123" y="430"/>
                  </a:lnTo>
                  <a:lnTo>
                    <a:pt x="123" y="432"/>
                  </a:lnTo>
                  <a:lnTo>
                    <a:pt x="121" y="432"/>
                  </a:lnTo>
                  <a:lnTo>
                    <a:pt x="121" y="434"/>
                  </a:lnTo>
                  <a:lnTo>
                    <a:pt x="119" y="434"/>
                  </a:lnTo>
                  <a:lnTo>
                    <a:pt x="121" y="434"/>
                  </a:lnTo>
                  <a:lnTo>
                    <a:pt x="119" y="434"/>
                  </a:lnTo>
                  <a:lnTo>
                    <a:pt x="121" y="434"/>
                  </a:lnTo>
                  <a:lnTo>
                    <a:pt x="121" y="432"/>
                  </a:lnTo>
                  <a:lnTo>
                    <a:pt x="121" y="430"/>
                  </a:lnTo>
                  <a:lnTo>
                    <a:pt x="123" y="430"/>
                  </a:lnTo>
                  <a:lnTo>
                    <a:pt x="123" y="429"/>
                  </a:lnTo>
                  <a:lnTo>
                    <a:pt x="123" y="427"/>
                  </a:lnTo>
                  <a:lnTo>
                    <a:pt x="123" y="429"/>
                  </a:lnTo>
                  <a:lnTo>
                    <a:pt x="123" y="427"/>
                  </a:lnTo>
                  <a:lnTo>
                    <a:pt x="125" y="427"/>
                  </a:lnTo>
                  <a:lnTo>
                    <a:pt x="125" y="425"/>
                  </a:lnTo>
                  <a:lnTo>
                    <a:pt x="125" y="423"/>
                  </a:lnTo>
                  <a:lnTo>
                    <a:pt x="127" y="423"/>
                  </a:lnTo>
                  <a:lnTo>
                    <a:pt x="125" y="423"/>
                  </a:lnTo>
                  <a:lnTo>
                    <a:pt x="127" y="423"/>
                  </a:lnTo>
                  <a:lnTo>
                    <a:pt x="125" y="423"/>
                  </a:lnTo>
                  <a:lnTo>
                    <a:pt x="125" y="421"/>
                  </a:lnTo>
                  <a:lnTo>
                    <a:pt x="127" y="421"/>
                  </a:lnTo>
                  <a:lnTo>
                    <a:pt x="127" y="419"/>
                  </a:lnTo>
                  <a:lnTo>
                    <a:pt x="127" y="417"/>
                  </a:lnTo>
                  <a:lnTo>
                    <a:pt x="129" y="417"/>
                  </a:lnTo>
                  <a:lnTo>
                    <a:pt x="127" y="417"/>
                  </a:lnTo>
                  <a:lnTo>
                    <a:pt x="129" y="417"/>
                  </a:lnTo>
                  <a:lnTo>
                    <a:pt x="129" y="415"/>
                  </a:lnTo>
                  <a:lnTo>
                    <a:pt x="129" y="413"/>
                  </a:lnTo>
                  <a:lnTo>
                    <a:pt x="129" y="411"/>
                  </a:lnTo>
                  <a:lnTo>
                    <a:pt x="129" y="413"/>
                  </a:lnTo>
                  <a:lnTo>
                    <a:pt x="129" y="411"/>
                  </a:lnTo>
                  <a:lnTo>
                    <a:pt x="129" y="409"/>
                  </a:lnTo>
                  <a:lnTo>
                    <a:pt x="131" y="409"/>
                  </a:lnTo>
                  <a:lnTo>
                    <a:pt x="131" y="407"/>
                  </a:lnTo>
                  <a:lnTo>
                    <a:pt x="133" y="407"/>
                  </a:lnTo>
                  <a:lnTo>
                    <a:pt x="133" y="405"/>
                  </a:lnTo>
                  <a:lnTo>
                    <a:pt x="131" y="405"/>
                  </a:lnTo>
                  <a:lnTo>
                    <a:pt x="133" y="405"/>
                  </a:lnTo>
                  <a:lnTo>
                    <a:pt x="131" y="405"/>
                  </a:lnTo>
                  <a:lnTo>
                    <a:pt x="133" y="405"/>
                  </a:lnTo>
                  <a:lnTo>
                    <a:pt x="131" y="405"/>
                  </a:lnTo>
                  <a:lnTo>
                    <a:pt x="133" y="405"/>
                  </a:lnTo>
                  <a:lnTo>
                    <a:pt x="131" y="405"/>
                  </a:lnTo>
                  <a:lnTo>
                    <a:pt x="133" y="405"/>
                  </a:lnTo>
                  <a:lnTo>
                    <a:pt x="131" y="405"/>
                  </a:lnTo>
                  <a:lnTo>
                    <a:pt x="131" y="404"/>
                  </a:lnTo>
                  <a:lnTo>
                    <a:pt x="133" y="404"/>
                  </a:lnTo>
                  <a:lnTo>
                    <a:pt x="133" y="402"/>
                  </a:lnTo>
                  <a:lnTo>
                    <a:pt x="133" y="400"/>
                  </a:lnTo>
                  <a:lnTo>
                    <a:pt x="131" y="400"/>
                  </a:lnTo>
                  <a:lnTo>
                    <a:pt x="131" y="398"/>
                  </a:lnTo>
                  <a:lnTo>
                    <a:pt x="133" y="398"/>
                  </a:lnTo>
                  <a:lnTo>
                    <a:pt x="133" y="396"/>
                  </a:lnTo>
                  <a:lnTo>
                    <a:pt x="131" y="396"/>
                  </a:lnTo>
                  <a:lnTo>
                    <a:pt x="131" y="394"/>
                  </a:lnTo>
                  <a:lnTo>
                    <a:pt x="133" y="394"/>
                  </a:lnTo>
                  <a:lnTo>
                    <a:pt x="133" y="392"/>
                  </a:lnTo>
                  <a:lnTo>
                    <a:pt x="133" y="390"/>
                  </a:lnTo>
                  <a:lnTo>
                    <a:pt x="133" y="388"/>
                  </a:lnTo>
                  <a:lnTo>
                    <a:pt x="133" y="386"/>
                  </a:lnTo>
                  <a:lnTo>
                    <a:pt x="133" y="384"/>
                  </a:lnTo>
                  <a:lnTo>
                    <a:pt x="131" y="384"/>
                  </a:lnTo>
                  <a:lnTo>
                    <a:pt x="133" y="384"/>
                  </a:lnTo>
                  <a:lnTo>
                    <a:pt x="131" y="384"/>
                  </a:lnTo>
                  <a:lnTo>
                    <a:pt x="133" y="384"/>
                  </a:lnTo>
                  <a:lnTo>
                    <a:pt x="133" y="382"/>
                  </a:lnTo>
                  <a:lnTo>
                    <a:pt x="131" y="382"/>
                  </a:lnTo>
                  <a:lnTo>
                    <a:pt x="133" y="382"/>
                  </a:lnTo>
                  <a:lnTo>
                    <a:pt x="131" y="382"/>
                  </a:lnTo>
                  <a:lnTo>
                    <a:pt x="131" y="381"/>
                  </a:lnTo>
                  <a:lnTo>
                    <a:pt x="131" y="379"/>
                  </a:lnTo>
                  <a:lnTo>
                    <a:pt x="129" y="379"/>
                  </a:lnTo>
                  <a:lnTo>
                    <a:pt x="129" y="377"/>
                  </a:lnTo>
                  <a:lnTo>
                    <a:pt x="129" y="375"/>
                  </a:lnTo>
                  <a:lnTo>
                    <a:pt x="129" y="373"/>
                  </a:lnTo>
                  <a:lnTo>
                    <a:pt x="129" y="371"/>
                  </a:lnTo>
                  <a:lnTo>
                    <a:pt x="129" y="369"/>
                  </a:lnTo>
                  <a:lnTo>
                    <a:pt x="127" y="369"/>
                  </a:lnTo>
                  <a:lnTo>
                    <a:pt x="127" y="367"/>
                  </a:lnTo>
                  <a:lnTo>
                    <a:pt x="127" y="365"/>
                  </a:lnTo>
                  <a:lnTo>
                    <a:pt x="127" y="363"/>
                  </a:lnTo>
                  <a:lnTo>
                    <a:pt x="127" y="361"/>
                  </a:lnTo>
                  <a:lnTo>
                    <a:pt x="125" y="361"/>
                  </a:lnTo>
                  <a:lnTo>
                    <a:pt x="125" y="359"/>
                  </a:lnTo>
                  <a:lnTo>
                    <a:pt x="125" y="357"/>
                  </a:lnTo>
                  <a:lnTo>
                    <a:pt x="125" y="356"/>
                  </a:lnTo>
                  <a:lnTo>
                    <a:pt x="123" y="356"/>
                  </a:lnTo>
                  <a:lnTo>
                    <a:pt x="125" y="356"/>
                  </a:lnTo>
                  <a:lnTo>
                    <a:pt x="123" y="356"/>
                  </a:lnTo>
                  <a:lnTo>
                    <a:pt x="125" y="354"/>
                  </a:lnTo>
                  <a:lnTo>
                    <a:pt x="123" y="354"/>
                  </a:lnTo>
                  <a:lnTo>
                    <a:pt x="123" y="352"/>
                  </a:lnTo>
                  <a:lnTo>
                    <a:pt x="123" y="350"/>
                  </a:lnTo>
                  <a:lnTo>
                    <a:pt x="121" y="350"/>
                  </a:lnTo>
                  <a:lnTo>
                    <a:pt x="123" y="350"/>
                  </a:lnTo>
                  <a:lnTo>
                    <a:pt x="121" y="350"/>
                  </a:lnTo>
                  <a:lnTo>
                    <a:pt x="121" y="348"/>
                  </a:lnTo>
                  <a:lnTo>
                    <a:pt x="121" y="346"/>
                  </a:lnTo>
                  <a:lnTo>
                    <a:pt x="121" y="344"/>
                  </a:lnTo>
                  <a:lnTo>
                    <a:pt x="121" y="342"/>
                  </a:lnTo>
                  <a:lnTo>
                    <a:pt x="119" y="342"/>
                  </a:lnTo>
                  <a:lnTo>
                    <a:pt x="119" y="340"/>
                  </a:lnTo>
                  <a:lnTo>
                    <a:pt x="119" y="338"/>
                  </a:lnTo>
                  <a:lnTo>
                    <a:pt x="117" y="338"/>
                  </a:lnTo>
                  <a:lnTo>
                    <a:pt x="117" y="336"/>
                  </a:lnTo>
                  <a:lnTo>
                    <a:pt x="117" y="334"/>
                  </a:lnTo>
                  <a:lnTo>
                    <a:pt x="115" y="334"/>
                  </a:lnTo>
                  <a:lnTo>
                    <a:pt x="115" y="333"/>
                  </a:lnTo>
                  <a:lnTo>
                    <a:pt x="115" y="331"/>
                  </a:lnTo>
                  <a:lnTo>
                    <a:pt x="114" y="331"/>
                  </a:lnTo>
                  <a:lnTo>
                    <a:pt x="115" y="331"/>
                  </a:lnTo>
                  <a:lnTo>
                    <a:pt x="114" y="331"/>
                  </a:lnTo>
                  <a:lnTo>
                    <a:pt x="114" y="329"/>
                  </a:lnTo>
                  <a:lnTo>
                    <a:pt x="114" y="327"/>
                  </a:lnTo>
                  <a:lnTo>
                    <a:pt x="112" y="327"/>
                  </a:lnTo>
                  <a:lnTo>
                    <a:pt x="114" y="327"/>
                  </a:lnTo>
                  <a:lnTo>
                    <a:pt x="112" y="327"/>
                  </a:lnTo>
                  <a:lnTo>
                    <a:pt x="112" y="325"/>
                  </a:lnTo>
                  <a:lnTo>
                    <a:pt x="112" y="327"/>
                  </a:lnTo>
                  <a:lnTo>
                    <a:pt x="112" y="325"/>
                  </a:lnTo>
                  <a:lnTo>
                    <a:pt x="112" y="327"/>
                  </a:lnTo>
                  <a:lnTo>
                    <a:pt x="112" y="325"/>
                  </a:lnTo>
                  <a:lnTo>
                    <a:pt x="112" y="323"/>
                  </a:lnTo>
                  <a:lnTo>
                    <a:pt x="110" y="323"/>
                  </a:lnTo>
                  <a:lnTo>
                    <a:pt x="108" y="323"/>
                  </a:lnTo>
                  <a:lnTo>
                    <a:pt x="108" y="321"/>
                  </a:lnTo>
                  <a:lnTo>
                    <a:pt x="108" y="319"/>
                  </a:lnTo>
                  <a:lnTo>
                    <a:pt x="106" y="319"/>
                  </a:lnTo>
                  <a:lnTo>
                    <a:pt x="106" y="317"/>
                  </a:lnTo>
                  <a:lnTo>
                    <a:pt x="106" y="315"/>
                  </a:lnTo>
                  <a:lnTo>
                    <a:pt x="104" y="315"/>
                  </a:lnTo>
                  <a:lnTo>
                    <a:pt x="104" y="313"/>
                  </a:lnTo>
                  <a:lnTo>
                    <a:pt x="106" y="313"/>
                  </a:lnTo>
                  <a:lnTo>
                    <a:pt x="106" y="311"/>
                  </a:lnTo>
                  <a:lnTo>
                    <a:pt x="108" y="311"/>
                  </a:lnTo>
                  <a:lnTo>
                    <a:pt x="108" y="309"/>
                  </a:lnTo>
                  <a:lnTo>
                    <a:pt x="108" y="311"/>
                  </a:lnTo>
                  <a:lnTo>
                    <a:pt x="106" y="311"/>
                  </a:lnTo>
                  <a:lnTo>
                    <a:pt x="104" y="311"/>
                  </a:lnTo>
                  <a:lnTo>
                    <a:pt x="104" y="313"/>
                  </a:lnTo>
                  <a:lnTo>
                    <a:pt x="104" y="311"/>
                  </a:lnTo>
                  <a:lnTo>
                    <a:pt x="102" y="311"/>
                  </a:lnTo>
                  <a:lnTo>
                    <a:pt x="104" y="311"/>
                  </a:lnTo>
                  <a:lnTo>
                    <a:pt x="102" y="311"/>
                  </a:lnTo>
                  <a:lnTo>
                    <a:pt x="102" y="309"/>
                  </a:lnTo>
                  <a:lnTo>
                    <a:pt x="100" y="309"/>
                  </a:lnTo>
                  <a:lnTo>
                    <a:pt x="100" y="308"/>
                  </a:lnTo>
                  <a:lnTo>
                    <a:pt x="100" y="306"/>
                  </a:lnTo>
                  <a:lnTo>
                    <a:pt x="98" y="306"/>
                  </a:lnTo>
                  <a:lnTo>
                    <a:pt x="96" y="304"/>
                  </a:lnTo>
                  <a:lnTo>
                    <a:pt x="96" y="302"/>
                  </a:lnTo>
                  <a:lnTo>
                    <a:pt x="96" y="304"/>
                  </a:lnTo>
                  <a:lnTo>
                    <a:pt x="96" y="302"/>
                  </a:lnTo>
                  <a:lnTo>
                    <a:pt x="96" y="304"/>
                  </a:lnTo>
                  <a:lnTo>
                    <a:pt x="96" y="302"/>
                  </a:lnTo>
                  <a:lnTo>
                    <a:pt x="94" y="302"/>
                  </a:lnTo>
                  <a:lnTo>
                    <a:pt x="94" y="300"/>
                  </a:lnTo>
                  <a:lnTo>
                    <a:pt x="92" y="300"/>
                  </a:lnTo>
                  <a:lnTo>
                    <a:pt x="92" y="298"/>
                  </a:lnTo>
                  <a:lnTo>
                    <a:pt x="92" y="296"/>
                  </a:lnTo>
                  <a:lnTo>
                    <a:pt x="90" y="296"/>
                  </a:lnTo>
                  <a:lnTo>
                    <a:pt x="90" y="298"/>
                  </a:lnTo>
                  <a:lnTo>
                    <a:pt x="90" y="296"/>
                  </a:lnTo>
                  <a:lnTo>
                    <a:pt x="89" y="296"/>
                  </a:lnTo>
                  <a:lnTo>
                    <a:pt x="90" y="296"/>
                  </a:lnTo>
                  <a:lnTo>
                    <a:pt x="89" y="296"/>
                  </a:lnTo>
                  <a:lnTo>
                    <a:pt x="89" y="294"/>
                  </a:lnTo>
                  <a:lnTo>
                    <a:pt x="87" y="294"/>
                  </a:lnTo>
                  <a:lnTo>
                    <a:pt x="87" y="292"/>
                  </a:lnTo>
                  <a:lnTo>
                    <a:pt x="85" y="292"/>
                  </a:lnTo>
                  <a:lnTo>
                    <a:pt x="83" y="292"/>
                  </a:lnTo>
                  <a:lnTo>
                    <a:pt x="83" y="290"/>
                  </a:lnTo>
                  <a:lnTo>
                    <a:pt x="81" y="290"/>
                  </a:lnTo>
                  <a:lnTo>
                    <a:pt x="83" y="290"/>
                  </a:lnTo>
                  <a:lnTo>
                    <a:pt x="81" y="290"/>
                  </a:lnTo>
                  <a:lnTo>
                    <a:pt x="79" y="290"/>
                  </a:lnTo>
                  <a:lnTo>
                    <a:pt x="79" y="288"/>
                  </a:lnTo>
                  <a:lnTo>
                    <a:pt x="77" y="288"/>
                  </a:lnTo>
                  <a:lnTo>
                    <a:pt x="77" y="286"/>
                  </a:lnTo>
                  <a:lnTo>
                    <a:pt x="77" y="288"/>
                  </a:lnTo>
                  <a:lnTo>
                    <a:pt x="75" y="288"/>
                  </a:lnTo>
                  <a:lnTo>
                    <a:pt x="75" y="286"/>
                  </a:lnTo>
                  <a:lnTo>
                    <a:pt x="77" y="286"/>
                  </a:lnTo>
                  <a:lnTo>
                    <a:pt x="75" y="286"/>
                  </a:lnTo>
                  <a:lnTo>
                    <a:pt x="75" y="285"/>
                  </a:lnTo>
                  <a:lnTo>
                    <a:pt x="75" y="283"/>
                  </a:lnTo>
                  <a:lnTo>
                    <a:pt x="73" y="283"/>
                  </a:lnTo>
                  <a:lnTo>
                    <a:pt x="71" y="285"/>
                  </a:lnTo>
                  <a:lnTo>
                    <a:pt x="71" y="283"/>
                  </a:lnTo>
                  <a:lnTo>
                    <a:pt x="69" y="283"/>
                  </a:lnTo>
                  <a:lnTo>
                    <a:pt x="69" y="281"/>
                  </a:lnTo>
                  <a:lnTo>
                    <a:pt x="69" y="283"/>
                  </a:lnTo>
                  <a:lnTo>
                    <a:pt x="69" y="281"/>
                  </a:lnTo>
                  <a:lnTo>
                    <a:pt x="67" y="281"/>
                  </a:lnTo>
                  <a:lnTo>
                    <a:pt x="66" y="281"/>
                  </a:lnTo>
                  <a:lnTo>
                    <a:pt x="64" y="281"/>
                  </a:lnTo>
                  <a:lnTo>
                    <a:pt x="62" y="281"/>
                  </a:lnTo>
                  <a:lnTo>
                    <a:pt x="62" y="279"/>
                  </a:lnTo>
                  <a:lnTo>
                    <a:pt x="60" y="279"/>
                  </a:lnTo>
                  <a:lnTo>
                    <a:pt x="60" y="281"/>
                  </a:lnTo>
                  <a:lnTo>
                    <a:pt x="60" y="279"/>
                  </a:lnTo>
                  <a:lnTo>
                    <a:pt x="58" y="279"/>
                  </a:lnTo>
                  <a:lnTo>
                    <a:pt x="56" y="279"/>
                  </a:lnTo>
                  <a:lnTo>
                    <a:pt x="56" y="277"/>
                  </a:lnTo>
                  <a:lnTo>
                    <a:pt x="56" y="279"/>
                  </a:lnTo>
                  <a:lnTo>
                    <a:pt x="54" y="279"/>
                  </a:lnTo>
                  <a:lnTo>
                    <a:pt x="54" y="277"/>
                  </a:lnTo>
                  <a:lnTo>
                    <a:pt x="56" y="277"/>
                  </a:lnTo>
                  <a:lnTo>
                    <a:pt x="54" y="277"/>
                  </a:lnTo>
                  <a:lnTo>
                    <a:pt x="54" y="275"/>
                  </a:lnTo>
                  <a:lnTo>
                    <a:pt x="52" y="275"/>
                  </a:lnTo>
                  <a:lnTo>
                    <a:pt x="54" y="275"/>
                  </a:lnTo>
                  <a:lnTo>
                    <a:pt x="52" y="275"/>
                  </a:lnTo>
                  <a:lnTo>
                    <a:pt x="54" y="275"/>
                  </a:lnTo>
                  <a:lnTo>
                    <a:pt x="52" y="275"/>
                  </a:lnTo>
                  <a:lnTo>
                    <a:pt x="52" y="273"/>
                  </a:lnTo>
                  <a:lnTo>
                    <a:pt x="54" y="273"/>
                  </a:lnTo>
                  <a:lnTo>
                    <a:pt x="52" y="273"/>
                  </a:lnTo>
                  <a:lnTo>
                    <a:pt x="52" y="275"/>
                  </a:lnTo>
                  <a:lnTo>
                    <a:pt x="52" y="273"/>
                  </a:lnTo>
                  <a:lnTo>
                    <a:pt x="50" y="273"/>
                  </a:lnTo>
                  <a:lnTo>
                    <a:pt x="52" y="273"/>
                  </a:lnTo>
                  <a:lnTo>
                    <a:pt x="52" y="275"/>
                  </a:lnTo>
                  <a:lnTo>
                    <a:pt x="50" y="275"/>
                  </a:lnTo>
                  <a:lnTo>
                    <a:pt x="52" y="275"/>
                  </a:lnTo>
                  <a:lnTo>
                    <a:pt x="50" y="275"/>
                  </a:lnTo>
                  <a:lnTo>
                    <a:pt x="50" y="273"/>
                  </a:lnTo>
                  <a:lnTo>
                    <a:pt x="48" y="273"/>
                  </a:lnTo>
                  <a:lnTo>
                    <a:pt x="50" y="273"/>
                  </a:lnTo>
                  <a:lnTo>
                    <a:pt x="48" y="273"/>
                  </a:lnTo>
                  <a:lnTo>
                    <a:pt x="50" y="273"/>
                  </a:lnTo>
                  <a:lnTo>
                    <a:pt x="48" y="273"/>
                  </a:lnTo>
                  <a:lnTo>
                    <a:pt x="48" y="271"/>
                  </a:lnTo>
                  <a:lnTo>
                    <a:pt x="46" y="271"/>
                  </a:lnTo>
                  <a:lnTo>
                    <a:pt x="48" y="271"/>
                  </a:lnTo>
                  <a:lnTo>
                    <a:pt x="46" y="271"/>
                  </a:lnTo>
                  <a:lnTo>
                    <a:pt x="46" y="269"/>
                  </a:lnTo>
                  <a:lnTo>
                    <a:pt x="48" y="269"/>
                  </a:lnTo>
                  <a:lnTo>
                    <a:pt x="48" y="267"/>
                  </a:lnTo>
                  <a:lnTo>
                    <a:pt x="48" y="269"/>
                  </a:lnTo>
                  <a:lnTo>
                    <a:pt x="46" y="269"/>
                  </a:lnTo>
                  <a:lnTo>
                    <a:pt x="46" y="267"/>
                  </a:lnTo>
                  <a:lnTo>
                    <a:pt x="44" y="267"/>
                  </a:lnTo>
                  <a:lnTo>
                    <a:pt x="46" y="267"/>
                  </a:lnTo>
                  <a:lnTo>
                    <a:pt x="46" y="269"/>
                  </a:lnTo>
                  <a:lnTo>
                    <a:pt x="48" y="269"/>
                  </a:lnTo>
                  <a:lnTo>
                    <a:pt x="46" y="269"/>
                  </a:lnTo>
                  <a:lnTo>
                    <a:pt x="46" y="271"/>
                  </a:lnTo>
                  <a:lnTo>
                    <a:pt x="44" y="271"/>
                  </a:lnTo>
                  <a:lnTo>
                    <a:pt x="44" y="269"/>
                  </a:lnTo>
                  <a:lnTo>
                    <a:pt x="42" y="269"/>
                  </a:lnTo>
                  <a:lnTo>
                    <a:pt x="42" y="267"/>
                  </a:lnTo>
                  <a:lnTo>
                    <a:pt x="41" y="267"/>
                  </a:lnTo>
                  <a:lnTo>
                    <a:pt x="42" y="267"/>
                  </a:lnTo>
                  <a:lnTo>
                    <a:pt x="42" y="265"/>
                  </a:lnTo>
                  <a:lnTo>
                    <a:pt x="41" y="265"/>
                  </a:lnTo>
                  <a:lnTo>
                    <a:pt x="39" y="265"/>
                  </a:lnTo>
                  <a:lnTo>
                    <a:pt x="41" y="265"/>
                  </a:lnTo>
                  <a:lnTo>
                    <a:pt x="39" y="265"/>
                  </a:lnTo>
                  <a:lnTo>
                    <a:pt x="41" y="265"/>
                  </a:lnTo>
                  <a:lnTo>
                    <a:pt x="39" y="265"/>
                  </a:lnTo>
                  <a:lnTo>
                    <a:pt x="39" y="267"/>
                  </a:lnTo>
                  <a:lnTo>
                    <a:pt x="41" y="267"/>
                  </a:lnTo>
                  <a:lnTo>
                    <a:pt x="41" y="269"/>
                  </a:lnTo>
                  <a:lnTo>
                    <a:pt x="42" y="269"/>
                  </a:lnTo>
                  <a:lnTo>
                    <a:pt x="42" y="271"/>
                  </a:lnTo>
                  <a:lnTo>
                    <a:pt x="44" y="271"/>
                  </a:lnTo>
                  <a:lnTo>
                    <a:pt x="42" y="271"/>
                  </a:lnTo>
                  <a:lnTo>
                    <a:pt x="41" y="271"/>
                  </a:lnTo>
                  <a:lnTo>
                    <a:pt x="41" y="269"/>
                  </a:lnTo>
                  <a:lnTo>
                    <a:pt x="41" y="271"/>
                  </a:lnTo>
                  <a:lnTo>
                    <a:pt x="41" y="269"/>
                  </a:lnTo>
                  <a:lnTo>
                    <a:pt x="41" y="271"/>
                  </a:lnTo>
                  <a:lnTo>
                    <a:pt x="41" y="269"/>
                  </a:lnTo>
                  <a:lnTo>
                    <a:pt x="39" y="269"/>
                  </a:lnTo>
                  <a:lnTo>
                    <a:pt x="39" y="267"/>
                  </a:lnTo>
                  <a:lnTo>
                    <a:pt x="39" y="265"/>
                  </a:lnTo>
                  <a:lnTo>
                    <a:pt x="37" y="265"/>
                  </a:lnTo>
                  <a:lnTo>
                    <a:pt x="39" y="265"/>
                  </a:lnTo>
                  <a:lnTo>
                    <a:pt x="37" y="265"/>
                  </a:lnTo>
                  <a:lnTo>
                    <a:pt x="35" y="265"/>
                  </a:lnTo>
                  <a:lnTo>
                    <a:pt x="35" y="263"/>
                  </a:lnTo>
                  <a:lnTo>
                    <a:pt x="35" y="265"/>
                  </a:lnTo>
                  <a:lnTo>
                    <a:pt x="35" y="263"/>
                  </a:lnTo>
                  <a:lnTo>
                    <a:pt x="37" y="263"/>
                  </a:lnTo>
                  <a:lnTo>
                    <a:pt x="37" y="265"/>
                  </a:lnTo>
                  <a:lnTo>
                    <a:pt x="37" y="263"/>
                  </a:lnTo>
                  <a:lnTo>
                    <a:pt x="37" y="265"/>
                  </a:lnTo>
                  <a:lnTo>
                    <a:pt x="37" y="263"/>
                  </a:lnTo>
                  <a:lnTo>
                    <a:pt x="39" y="263"/>
                  </a:lnTo>
                  <a:lnTo>
                    <a:pt x="37" y="263"/>
                  </a:lnTo>
                  <a:lnTo>
                    <a:pt x="35" y="263"/>
                  </a:lnTo>
                  <a:lnTo>
                    <a:pt x="35" y="261"/>
                  </a:lnTo>
                  <a:lnTo>
                    <a:pt x="37" y="261"/>
                  </a:lnTo>
                  <a:lnTo>
                    <a:pt x="35" y="261"/>
                  </a:lnTo>
                  <a:lnTo>
                    <a:pt x="37" y="261"/>
                  </a:lnTo>
                  <a:lnTo>
                    <a:pt x="37" y="260"/>
                  </a:lnTo>
                  <a:lnTo>
                    <a:pt x="35" y="260"/>
                  </a:lnTo>
                  <a:lnTo>
                    <a:pt x="35" y="258"/>
                  </a:lnTo>
                  <a:lnTo>
                    <a:pt x="33" y="258"/>
                  </a:lnTo>
                  <a:lnTo>
                    <a:pt x="33" y="256"/>
                  </a:lnTo>
                  <a:lnTo>
                    <a:pt x="35" y="256"/>
                  </a:lnTo>
                  <a:lnTo>
                    <a:pt x="35" y="258"/>
                  </a:lnTo>
                  <a:lnTo>
                    <a:pt x="37" y="258"/>
                  </a:lnTo>
                  <a:lnTo>
                    <a:pt x="35" y="258"/>
                  </a:lnTo>
                  <a:lnTo>
                    <a:pt x="35" y="256"/>
                  </a:lnTo>
                  <a:lnTo>
                    <a:pt x="35" y="254"/>
                  </a:lnTo>
                  <a:lnTo>
                    <a:pt x="35" y="256"/>
                  </a:lnTo>
                  <a:lnTo>
                    <a:pt x="35" y="254"/>
                  </a:lnTo>
                  <a:lnTo>
                    <a:pt x="33" y="254"/>
                  </a:lnTo>
                  <a:lnTo>
                    <a:pt x="35" y="254"/>
                  </a:lnTo>
                  <a:lnTo>
                    <a:pt x="33" y="254"/>
                  </a:lnTo>
                  <a:lnTo>
                    <a:pt x="33" y="252"/>
                  </a:lnTo>
                  <a:lnTo>
                    <a:pt x="33" y="250"/>
                  </a:lnTo>
                  <a:lnTo>
                    <a:pt x="31" y="250"/>
                  </a:lnTo>
                  <a:lnTo>
                    <a:pt x="31" y="248"/>
                  </a:lnTo>
                  <a:lnTo>
                    <a:pt x="33" y="248"/>
                  </a:lnTo>
                  <a:lnTo>
                    <a:pt x="33" y="246"/>
                  </a:lnTo>
                  <a:lnTo>
                    <a:pt x="33" y="248"/>
                  </a:lnTo>
                  <a:lnTo>
                    <a:pt x="35" y="248"/>
                  </a:lnTo>
                  <a:lnTo>
                    <a:pt x="33" y="250"/>
                  </a:lnTo>
                  <a:lnTo>
                    <a:pt x="35" y="250"/>
                  </a:lnTo>
                  <a:lnTo>
                    <a:pt x="33" y="250"/>
                  </a:lnTo>
                  <a:lnTo>
                    <a:pt x="33" y="252"/>
                  </a:lnTo>
                  <a:lnTo>
                    <a:pt x="35" y="252"/>
                  </a:lnTo>
                  <a:lnTo>
                    <a:pt x="33" y="252"/>
                  </a:lnTo>
                  <a:lnTo>
                    <a:pt x="35" y="252"/>
                  </a:lnTo>
                  <a:lnTo>
                    <a:pt x="35" y="250"/>
                  </a:lnTo>
                  <a:lnTo>
                    <a:pt x="33" y="250"/>
                  </a:lnTo>
                  <a:lnTo>
                    <a:pt x="35" y="250"/>
                  </a:lnTo>
                  <a:lnTo>
                    <a:pt x="35" y="252"/>
                  </a:lnTo>
                  <a:lnTo>
                    <a:pt x="35" y="254"/>
                  </a:lnTo>
                  <a:lnTo>
                    <a:pt x="35" y="252"/>
                  </a:lnTo>
                  <a:lnTo>
                    <a:pt x="35" y="250"/>
                  </a:lnTo>
                  <a:lnTo>
                    <a:pt x="35" y="248"/>
                  </a:lnTo>
                  <a:lnTo>
                    <a:pt x="37" y="248"/>
                  </a:lnTo>
                  <a:lnTo>
                    <a:pt x="35" y="248"/>
                  </a:lnTo>
                  <a:lnTo>
                    <a:pt x="37" y="248"/>
                  </a:lnTo>
                  <a:lnTo>
                    <a:pt x="37" y="250"/>
                  </a:lnTo>
                  <a:lnTo>
                    <a:pt x="37" y="248"/>
                  </a:lnTo>
                  <a:lnTo>
                    <a:pt x="39" y="248"/>
                  </a:lnTo>
                  <a:lnTo>
                    <a:pt x="37" y="248"/>
                  </a:lnTo>
                  <a:lnTo>
                    <a:pt x="39" y="248"/>
                  </a:lnTo>
                  <a:lnTo>
                    <a:pt x="39" y="246"/>
                  </a:lnTo>
                  <a:lnTo>
                    <a:pt x="41" y="246"/>
                  </a:lnTo>
                  <a:lnTo>
                    <a:pt x="39" y="246"/>
                  </a:lnTo>
                  <a:lnTo>
                    <a:pt x="39" y="244"/>
                  </a:lnTo>
                  <a:lnTo>
                    <a:pt x="41" y="244"/>
                  </a:lnTo>
                  <a:lnTo>
                    <a:pt x="41" y="242"/>
                  </a:lnTo>
                  <a:lnTo>
                    <a:pt x="39" y="242"/>
                  </a:lnTo>
                  <a:lnTo>
                    <a:pt x="41" y="242"/>
                  </a:lnTo>
                  <a:lnTo>
                    <a:pt x="39" y="242"/>
                  </a:lnTo>
                  <a:lnTo>
                    <a:pt x="39" y="240"/>
                  </a:lnTo>
                  <a:lnTo>
                    <a:pt x="39" y="238"/>
                  </a:lnTo>
                  <a:lnTo>
                    <a:pt x="41" y="238"/>
                  </a:lnTo>
                  <a:lnTo>
                    <a:pt x="41" y="237"/>
                  </a:lnTo>
                  <a:lnTo>
                    <a:pt x="39" y="237"/>
                  </a:lnTo>
                  <a:lnTo>
                    <a:pt x="39" y="235"/>
                  </a:lnTo>
                  <a:lnTo>
                    <a:pt x="41" y="235"/>
                  </a:lnTo>
                  <a:lnTo>
                    <a:pt x="41" y="237"/>
                  </a:lnTo>
                  <a:lnTo>
                    <a:pt x="42" y="237"/>
                  </a:lnTo>
                  <a:lnTo>
                    <a:pt x="42" y="235"/>
                  </a:lnTo>
                  <a:lnTo>
                    <a:pt x="42" y="237"/>
                  </a:lnTo>
                  <a:lnTo>
                    <a:pt x="42" y="235"/>
                  </a:lnTo>
                  <a:lnTo>
                    <a:pt x="44" y="235"/>
                  </a:lnTo>
                  <a:lnTo>
                    <a:pt x="42" y="235"/>
                  </a:lnTo>
                  <a:lnTo>
                    <a:pt x="44" y="235"/>
                  </a:lnTo>
                  <a:lnTo>
                    <a:pt x="42" y="235"/>
                  </a:lnTo>
                  <a:lnTo>
                    <a:pt x="44" y="235"/>
                  </a:lnTo>
                  <a:lnTo>
                    <a:pt x="42" y="235"/>
                  </a:lnTo>
                  <a:lnTo>
                    <a:pt x="42" y="233"/>
                  </a:lnTo>
                  <a:lnTo>
                    <a:pt x="41" y="233"/>
                  </a:lnTo>
                  <a:lnTo>
                    <a:pt x="42" y="233"/>
                  </a:lnTo>
                  <a:lnTo>
                    <a:pt x="41" y="233"/>
                  </a:lnTo>
                  <a:lnTo>
                    <a:pt x="42" y="233"/>
                  </a:lnTo>
                  <a:lnTo>
                    <a:pt x="42" y="231"/>
                  </a:lnTo>
                  <a:lnTo>
                    <a:pt x="41" y="231"/>
                  </a:lnTo>
                  <a:lnTo>
                    <a:pt x="42" y="231"/>
                  </a:lnTo>
                  <a:lnTo>
                    <a:pt x="42" y="229"/>
                  </a:lnTo>
                  <a:lnTo>
                    <a:pt x="42" y="231"/>
                  </a:lnTo>
                  <a:lnTo>
                    <a:pt x="42" y="229"/>
                  </a:lnTo>
                  <a:lnTo>
                    <a:pt x="41" y="229"/>
                  </a:lnTo>
                  <a:lnTo>
                    <a:pt x="42" y="229"/>
                  </a:lnTo>
                  <a:lnTo>
                    <a:pt x="42" y="227"/>
                  </a:lnTo>
                  <a:lnTo>
                    <a:pt x="42" y="229"/>
                  </a:lnTo>
                  <a:lnTo>
                    <a:pt x="42" y="227"/>
                  </a:lnTo>
                  <a:lnTo>
                    <a:pt x="44" y="227"/>
                  </a:lnTo>
                  <a:lnTo>
                    <a:pt x="42" y="227"/>
                  </a:lnTo>
                  <a:lnTo>
                    <a:pt x="44" y="227"/>
                  </a:lnTo>
                  <a:lnTo>
                    <a:pt x="42" y="227"/>
                  </a:lnTo>
                  <a:lnTo>
                    <a:pt x="44" y="227"/>
                  </a:lnTo>
                  <a:lnTo>
                    <a:pt x="46" y="227"/>
                  </a:lnTo>
                  <a:lnTo>
                    <a:pt x="44" y="227"/>
                  </a:lnTo>
                  <a:lnTo>
                    <a:pt x="46" y="227"/>
                  </a:lnTo>
                  <a:lnTo>
                    <a:pt x="44" y="227"/>
                  </a:lnTo>
                  <a:lnTo>
                    <a:pt x="46" y="227"/>
                  </a:lnTo>
                  <a:lnTo>
                    <a:pt x="46" y="229"/>
                  </a:lnTo>
                  <a:lnTo>
                    <a:pt x="48" y="229"/>
                  </a:lnTo>
                  <a:lnTo>
                    <a:pt x="50" y="229"/>
                  </a:lnTo>
                  <a:lnTo>
                    <a:pt x="48" y="229"/>
                  </a:lnTo>
                  <a:lnTo>
                    <a:pt x="46" y="229"/>
                  </a:lnTo>
                  <a:lnTo>
                    <a:pt x="46" y="227"/>
                  </a:lnTo>
                  <a:lnTo>
                    <a:pt x="48" y="227"/>
                  </a:lnTo>
                  <a:lnTo>
                    <a:pt x="46" y="227"/>
                  </a:lnTo>
                  <a:lnTo>
                    <a:pt x="48" y="227"/>
                  </a:lnTo>
                  <a:lnTo>
                    <a:pt x="48" y="225"/>
                  </a:lnTo>
                  <a:lnTo>
                    <a:pt x="46" y="225"/>
                  </a:lnTo>
                  <a:lnTo>
                    <a:pt x="48" y="225"/>
                  </a:lnTo>
                  <a:lnTo>
                    <a:pt x="48" y="227"/>
                  </a:lnTo>
                  <a:lnTo>
                    <a:pt x="48" y="225"/>
                  </a:lnTo>
                  <a:lnTo>
                    <a:pt x="46" y="227"/>
                  </a:lnTo>
                  <a:lnTo>
                    <a:pt x="46" y="225"/>
                  </a:lnTo>
                  <a:lnTo>
                    <a:pt x="46" y="227"/>
                  </a:lnTo>
                  <a:lnTo>
                    <a:pt x="46" y="225"/>
                  </a:lnTo>
                  <a:lnTo>
                    <a:pt x="46" y="227"/>
                  </a:lnTo>
                  <a:lnTo>
                    <a:pt x="46" y="225"/>
                  </a:lnTo>
                  <a:lnTo>
                    <a:pt x="44" y="225"/>
                  </a:lnTo>
                  <a:lnTo>
                    <a:pt x="46" y="225"/>
                  </a:lnTo>
                  <a:lnTo>
                    <a:pt x="44" y="225"/>
                  </a:lnTo>
                  <a:lnTo>
                    <a:pt x="46" y="225"/>
                  </a:lnTo>
                  <a:lnTo>
                    <a:pt x="44" y="225"/>
                  </a:lnTo>
                  <a:lnTo>
                    <a:pt x="46" y="225"/>
                  </a:lnTo>
                  <a:lnTo>
                    <a:pt x="44" y="225"/>
                  </a:lnTo>
                  <a:lnTo>
                    <a:pt x="46" y="225"/>
                  </a:lnTo>
                  <a:lnTo>
                    <a:pt x="48" y="225"/>
                  </a:lnTo>
                  <a:lnTo>
                    <a:pt x="46" y="225"/>
                  </a:lnTo>
                  <a:lnTo>
                    <a:pt x="48" y="225"/>
                  </a:lnTo>
                  <a:lnTo>
                    <a:pt x="46" y="225"/>
                  </a:lnTo>
                  <a:lnTo>
                    <a:pt x="48" y="225"/>
                  </a:lnTo>
                  <a:lnTo>
                    <a:pt x="48" y="223"/>
                  </a:lnTo>
                  <a:lnTo>
                    <a:pt x="48" y="225"/>
                  </a:lnTo>
                  <a:lnTo>
                    <a:pt x="46" y="225"/>
                  </a:lnTo>
                  <a:lnTo>
                    <a:pt x="46" y="223"/>
                  </a:lnTo>
                  <a:lnTo>
                    <a:pt x="48" y="223"/>
                  </a:lnTo>
                  <a:lnTo>
                    <a:pt x="50" y="223"/>
                  </a:lnTo>
                  <a:lnTo>
                    <a:pt x="50" y="221"/>
                  </a:lnTo>
                  <a:lnTo>
                    <a:pt x="48" y="221"/>
                  </a:lnTo>
                  <a:lnTo>
                    <a:pt x="46" y="221"/>
                  </a:lnTo>
                  <a:lnTo>
                    <a:pt x="48" y="221"/>
                  </a:lnTo>
                  <a:lnTo>
                    <a:pt x="50" y="221"/>
                  </a:lnTo>
                  <a:lnTo>
                    <a:pt x="48" y="221"/>
                  </a:lnTo>
                  <a:lnTo>
                    <a:pt x="50" y="221"/>
                  </a:lnTo>
                  <a:lnTo>
                    <a:pt x="48" y="221"/>
                  </a:lnTo>
                  <a:lnTo>
                    <a:pt x="48" y="219"/>
                  </a:lnTo>
                  <a:lnTo>
                    <a:pt x="50" y="219"/>
                  </a:lnTo>
                  <a:lnTo>
                    <a:pt x="50" y="221"/>
                  </a:lnTo>
                  <a:lnTo>
                    <a:pt x="50" y="219"/>
                  </a:lnTo>
                  <a:lnTo>
                    <a:pt x="52" y="219"/>
                  </a:lnTo>
                  <a:lnTo>
                    <a:pt x="50" y="219"/>
                  </a:lnTo>
                  <a:lnTo>
                    <a:pt x="50" y="217"/>
                  </a:lnTo>
                  <a:lnTo>
                    <a:pt x="48" y="217"/>
                  </a:lnTo>
                  <a:lnTo>
                    <a:pt x="50" y="217"/>
                  </a:lnTo>
                  <a:lnTo>
                    <a:pt x="52" y="217"/>
                  </a:lnTo>
                  <a:lnTo>
                    <a:pt x="50" y="217"/>
                  </a:lnTo>
                  <a:lnTo>
                    <a:pt x="50" y="215"/>
                  </a:lnTo>
                  <a:lnTo>
                    <a:pt x="52" y="215"/>
                  </a:lnTo>
                  <a:lnTo>
                    <a:pt x="52" y="217"/>
                  </a:lnTo>
                  <a:lnTo>
                    <a:pt x="52" y="215"/>
                  </a:lnTo>
                  <a:lnTo>
                    <a:pt x="50" y="215"/>
                  </a:lnTo>
                  <a:lnTo>
                    <a:pt x="52" y="215"/>
                  </a:lnTo>
                  <a:lnTo>
                    <a:pt x="54" y="215"/>
                  </a:lnTo>
                  <a:lnTo>
                    <a:pt x="54" y="213"/>
                  </a:lnTo>
                  <a:lnTo>
                    <a:pt x="54" y="215"/>
                  </a:lnTo>
                  <a:lnTo>
                    <a:pt x="54" y="213"/>
                  </a:lnTo>
                  <a:lnTo>
                    <a:pt x="52" y="213"/>
                  </a:lnTo>
                  <a:lnTo>
                    <a:pt x="52" y="215"/>
                  </a:lnTo>
                  <a:lnTo>
                    <a:pt x="52" y="213"/>
                  </a:lnTo>
                  <a:lnTo>
                    <a:pt x="50" y="213"/>
                  </a:lnTo>
                  <a:lnTo>
                    <a:pt x="52" y="213"/>
                  </a:lnTo>
                  <a:lnTo>
                    <a:pt x="50" y="213"/>
                  </a:lnTo>
                  <a:lnTo>
                    <a:pt x="52" y="213"/>
                  </a:lnTo>
                  <a:lnTo>
                    <a:pt x="52" y="215"/>
                  </a:lnTo>
                  <a:lnTo>
                    <a:pt x="50" y="215"/>
                  </a:lnTo>
                  <a:lnTo>
                    <a:pt x="50" y="213"/>
                  </a:lnTo>
                  <a:lnTo>
                    <a:pt x="52" y="213"/>
                  </a:lnTo>
                  <a:lnTo>
                    <a:pt x="50" y="213"/>
                  </a:lnTo>
                  <a:lnTo>
                    <a:pt x="48" y="213"/>
                  </a:lnTo>
                  <a:lnTo>
                    <a:pt x="46" y="213"/>
                  </a:lnTo>
                  <a:lnTo>
                    <a:pt x="46" y="215"/>
                  </a:lnTo>
                  <a:lnTo>
                    <a:pt x="44" y="215"/>
                  </a:lnTo>
                  <a:lnTo>
                    <a:pt x="46" y="215"/>
                  </a:lnTo>
                  <a:lnTo>
                    <a:pt x="44" y="215"/>
                  </a:lnTo>
                  <a:lnTo>
                    <a:pt x="46" y="215"/>
                  </a:lnTo>
                  <a:lnTo>
                    <a:pt x="44" y="215"/>
                  </a:lnTo>
                  <a:lnTo>
                    <a:pt x="46" y="215"/>
                  </a:lnTo>
                  <a:lnTo>
                    <a:pt x="46" y="217"/>
                  </a:lnTo>
                  <a:lnTo>
                    <a:pt x="46" y="215"/>
                  </a:lnTo>
                  <a:lnTo>
                    <a:pt x="44" y="215"/>
                  </a:lnTo>
                  <a:lnTo>
                    <a:pt x="44" y="213"/>
                  </a:lnTo>
                  <a:lnTo>
                    <a:pt x="44" y="215"/>
                  </a:lnTo>
                  <a:lnTo>
                    <a:pt x="44" y="213"/>
                  </a:lnTo>
                  <a:lnTo>
                    <a:pt x="46" y="213"/>
                  </a:lnTo>
                  <a:lnTo>
                    <a:pt x="48" y="213"/>
                  </a:lnTo>
                  <a:lnTo>
                    <a:pt x="46" y="213"/>
                  </a:lnTo>
                  <a:lnTo>
                    <a:pt x="48" y="213"/>
                  </a:lnTo>
                  <a:lnTo>
                    <a:pt x="48" y="212"/>
                  </a:lnTo>
                  <a:lnTo>
                    <a:pt x="46" y="212"/>
                  </a:lnTo>
                  <a:lnTo>
                    <a:pt x="44" y="212"/>
                  </a:lnTo>
                  <a:lnTo>
                    <a:pt x="46" y="212"/>
                  </a:lnTo>
                  <a:lnTo>
                    <a:pt x="44" y="210"/>
                  </a:lnTo>
                  <a:lnTo>
                    <a:pt x="46" y="210"/>
                  </a:lnTo>
                  <a:lnTo>
                    <a:pt x="44" y="210"/>
                  </a:lnTo>
                  <a:lnTo>
                    <a:pt x="46" y="210"/>
                  </a:lnTo>
                  <a:lnTo>
                    <a:pt x="44" y="210"/>
                  </a:lnTo>
                  <a:lnTo>
                    <a:pt x="46" y="210"/>
                  </a:lnTo>
                  <a:lnTo>
                    <a:pt x="46" y="208"/>
                  </a:lnTo>
                  <a:lnTo>
                    <a:pt x="48" y="208"/>
                  </a:lnTo>
                  <a:lnTo>
                    <a:pt x="48" y="206"/>
                  </a:lnTo>
                  <a:lnTo>
                    <a:pt x="48" y="204"/>
                  </a:lnTo>
                  <a:lnTo>
                    <a:pt x="48" y="202"/>
                  </a:lnTo>
                  <a:lnTo>
                    <a:pt x="50" y="202"/>
                  </a:lnTo>
                  <a:lnTo>
                    <a:pt x="48" y="202"/>
                  </a:lnTo>
                  <a:lnTo>
                    <a:pt x="48" y="200"/>
                  </a:lnTo>
                  <a:lnTo>
                    <a:pt x="48" y="202"/>
                  </a:lnTo>
                  <a:lnTo>
                    <a:pt x="46" y="202"/>
                  </a:lnTo>
                  <a:lnTo>
                    <a:pt x="46" y="200"/>
                  </a:lnTo>
                  <a:lnTo>
                    <a:pt x="46" y="198"/>
                  </a:lnTo>
                  <a:lnTo>
                    <a:pt x="44" y="198"/>
                  </a:lnTo>
                  <a:lnTo>
                    <a:pt x="46" y="198"/>
                  </a:lnTo>
                  <a:lnTo>
                    <a:pt x="44" y="198"/>
                  </a:lnTo>
                  <a:lnTo>
                    <a:pt x="46" y="198"/>
                  </a:lnTo>
                  <a:lnTo>
                    <a:pt x="46" y="196"/>
                  </a:lnTo>
                  <a:lnTo>
                    <a:pt x="44" y="196"/>
                  </a:lnTo>
                  <a:lnTo>
                    <a:pt x="46" y="196"/>
                  </a:lnTo>
                  <a:lnTo>
                    <a:pt x="44" y="196"/>
                  </a:lnTo>
                  <a:lnTo>
                    <a:pt x="46" y="196"/>
                  </a:lnTo>
                  <a:lnTo>
                    <a:pt x="48" y="196"/>
                  </a:lnTo>
                  <a:lnTo>
                    <a:pt x="50" y="196"/>
                  </a:lnTo>
                  <a:lnTo>
                    <a:pt x="50" y="194"/>
                  </a:lnTo>
                  <a:lnTo>
                    <a:pt x="50" y="196"/>
                  </a:lnTo>
                  <a:lnTo>
                    <a:pt x="50" y="194"/>
                  </a:lnTo>
                  <a:lnTo>
                    <a:pt x="50" y="196"/>
                  </a:lnTo>
                  <a:lnTo>
                    <a:pt x="52" y="196"/>
                  </a:lnTo>
                  <a:lnTo>
                    <a:pt x="52" y="194"/>
                  </a:lnTo>
                  <a:lnTo>
                    <a:pt x="52" y="196"/>
                  </a:lnTo>
                  <a:lnTo>
                    <a:pt x="54" y="196"/>
                  </a:lnTo>
                  <a:lnTo>
                    <a:pt x="52" y="196"/>
                  </a:lnTo>
                  <a:lnTo>
                    <a:pt x="54" y="196"/>
                  </a:lnTo>
                  <a:lnTo>
                    <a:pt x="54" y="194"/>
                  </a:lnTo>
                  <a:lnTo>
                    <a:pt x="56" y="194"/>
                  </a:lnTo>
                  <a:lnTo>
                    <a:pt x="54" y="194"/>
                  </a:lnTo>
                  <a:lnTo>
                    <a:pt x="52" y="194"/>
                  </a:lnTo>
                  <a:lnTo>
                    <a:pt x="52" y="192"/>
                  </a:lnTo>
                  <a:lnTo>
                    <a:pt x="54" y="192"/>
                  </a:lnTo>
                  <a:lnTo>
                    <a:pt x="54" y="190"/>
                  </a:lnTo>
                  <a:lnTo>
                    <a:pt x="54" y="189"/>
                  </a:lnTo>
                  <a:lnTo>
                    <a:pt x="54" y="190"/>
                  </a:lnTo>
                  <a:lnTo>
                    <a:pt x="56" y="190"/>
                  </a:lnTo>
                  <a:lnTo>
                    <a:pt x="56" y="189"/>
                  </a:lnTo>
                  <a:lnTo>
                    <a:pt x="56" y="190"/>
                  </a:lnTo>
                  <a:lnTo>
                    <a:pt x="56" y="189"/>
                  </a:lnTo>
                  <a:lnTo>
                    <a:pt x="58" y="189"/>
                  </a:lnTo>
                  <a:lnTo>
                    <a:pt x="60" y="189"/>
                  </a:lnTo>
                  <a:lnTo>
                    <a:pt x="60" y="187"/>
                  </a:lnTo>
                  <a:lnTo>
                    <a:pt x="58" y="187"/>
                  </a:lnTo>
                  <a:lnTo>
                    <a:pt x="58" y="185"/>
                  </a:lnTo>
                  <a:lnTo>
                    <a:pt x="58" y="187"/>
                  </a:lnTo>
                  <a:lnTo>
                    <a:pt x="56" y="185"/>
                  </a:lnTo>
                  <a:lnTo>
                    <a:pt x="58" y="185"/>
                  </a:lnTo>
                  <a:lnTo>
                    <a:pt x="56" y="185"/>
                  </a:lnTo>
                  <a:lnTo>
                    <a:pt x="58" y="185"/>
                  </a:lnTo>
                  <a:lnTo>
                    <a:pt x="56" y="185"/>
                  </a:lnTo>
                  <a:lnTo>
                    <a:pt x="56" y="183"/>
                  </a:lnTo>
                  <a:lnTo>
                    <a:pt x="54" y="183"/>
                  </a:lnTo>
                  <a:lnTo>
                    <a:pt x="56" y="183"/>
                  </a:lnTo>
                  <a:lnTo>
                    <a:pt x="54" y="183"/>
                  </a:lnTo>
                  <a:lnTo>
                    <a:pt x="54" y="181"/>
                  </a:lnTo>
                  <a:lnTo>
                    <a:pt x="54" y="183"/>
                  </a:lnTo>
                  <a:lnTo>
                    <a:pt x="52" y="183"/>
                  </a:lnTo>
                  <a:lnTo>
                    <a:pt x="52" y="181"/>
                  </a:lnTo>
                  <a:lnTo>
                    <a:pt x="54" y="181"/>
                  </a:lnTo>
                  <a:lnTo>
                    <a:pt x="52" y="181"/>
                  </a:lnTo>
                  <a:lnTo>
                    <a:pt x="54" y="181"/>
                  </a:lnTo>
                  <a:lnTo>
                    <a:pt x="56" y="181"/>
                  </a:lnTo>
                  <a:lnTo>
                    <a:pt x="54" y="181"/>
                  </a:lnTo>
                  <a:lnTo>
                    <a:pt x="54" y="179"/>
                  </a:lnTo>
                  <a:lnTo>
                    <a:pt x="54" y="181"/>
                  </a:lnTo>
                  <a:lnTo>
                    <a:pt x="54" y="179"/>
                  </a:lnTo>
                  <a:lnTo>
                    <a:pt x="56" y="179"/>
                  </a:lnTo>
                  <a:lnTo>
                    <a:pt x="54" y="179"/>
                  </a:lnTo>
                  <a:lnTo>
                    <a:pt x="54" y="181"/>
                  </a:lnTo>
                  <a:lnTo>
                    <a:pt x="54" y="179"/>
                  </a:lnTo>
                  <a:lnTo>
                    <a:pt x="56" y="179"/>
                  </a:lnTo>
                  <a:lnTo>
                    <a:pt x="54" y="179"/>
                  </a:lnTo>
                  <a:lnTo>
                    <a:pt x="56" y="179"/>
                  </a:lnTo>
                  <a:lnTo>
                    <a:pt x="56" y="177"/>
                  </a:lnTo>
                  <a:lnTo>
                    <a:pt x="56" y="175"/>
                  </a:lnTo>
                  <a:lnTo>
                    <a:pt x="56" y="177"/>
                  </a:lnTo>
                  <a:lnTo>
                    <a:pt x="58" y="177"/>
                  </a:lnTo>
                  <a:lnTo>
                    <a:pt x="56" y="177"/>
                  </a:lnTo>
                  <a:lnTo>
                    <a:pt x="58" y="175"/>
                  </a:lnTo>
                  <a:lnTo>
                    <a:pt x="58" y="177"/>
                  </a:lnTo>
                  <a:lnTo>
                    <a:pt x="58" y="175"/>
                  </a:lnTo>
                  <a:lnTo>
                    <a:pt x="56" y="175"/>
                  </a:lnTo>
                  <a:lnTo>
                    <a:pt x="54" y="175"/>
                  </a:lnTo>
                  <a:lnTo>
                    <a:pt x="56" y="175"/>
                  </a:lnTo>
                  <a:lnTo>
                    <a:pt x="56" y="173"/>
                  </a:lnTo>
                  <a:lnTo>
                    <a:pt x="58" y="173"/>
                  </a:lnTo>
                  <a:lnTo>
                    <a:pt x="58" y="175"/>
                  </a:lnTo>
                  <a:lnTo>
                    <a:pt x="58" y="173"/>
                  </a:lnTo>
                  <a:lnTo>
                    <a:pt x="58" y="171"/>
                  </a:lnTo>
                  <a:lnTo>
                    <a:pt x="58" y="173"/>
                  </a:lnTo>
                  <a:lnTo>
                    <a:pt x="56" y="173"/>
                  </a:lnTo>
                  <a:lnTo>
                    <a:pt x="58" y="173"/>
                  </a:lnTo>
                  <a:lnTo>
                    <a:pt x="56" y="173"/>
                  </a:lnTo>
                  <a:lnTo>
                    <a:pt x="56" y="175"/>
                  </a:lnTo>
                  <a:lnTo>
                    <a:pt x="54" y="175"/>
                  </a:lnTo>
                  <a:lnTo>
                    <a:pt x="56" y="175"/>
                  </a:lnTo>
                  <a:lnTo>
                    <a:pt x="54" y="175"/>
                  </a:lnTo>
                  <a:lnTo>
                    <a:pt x="54" y="173"/>
                  </a:lnTo>
                  <a:lnTo>
                    <a:pt x="52" y="173"/>
                  </a:lnTo>
                  <a:lnTo>
                    <a:pt x="54" y="173"/>
                  </a:lnTo>
                  <a:lnTo>
                    <a:pt x="52" y="173"/>
                  </a:lnTo>
                  <a:lnTo>
                    <a:pt x="50" y="173"/>
                  </a:lnTo>
                  <a:lnTo>
                    <a:pt x="52" y="173"/>
                  </a:lnTo>
                  <a:lnTo>
                    <a:pt x="52" y="175"/>
                  </a:lnTo>
                  <a:lnTo>
                    <a:pt x="50" y="175"/>
                  </a:lnTo>
                  <a:lnTo>
                    <a:pt x="50" y="173"/>
                  </a:lnTo>
                  <a:lnTo>
                    <a:pt x="50" y="175"/>
                  </a:lnTo>
                  <a:lnTo>
                    <a:pt x="48" y="175"/>
                  </a:lnTo>
                  <a:lnTo>
                    <a:pt x="46" y="175"/>
                  </a:lnTo>
                  <a:lnTo>
                    <a:pt x="46" y="173"/>
                  </a:lnTo>
                  <a:lnTo>
                    <a:pt x="46" y="175"/>
                  </a:lnTo>
                  <a:lnTo>
                    <a:pt x="46" y="173"/>
                  </a:lnTo>
                  <a:lnTo>
                    <a:pt x="46" y="175"/>
                  </a:lnTo>
                  <a:lnTo>
                    <a:pt x="46" y="173"/>
                  </a:lnTo>
                  <a:lnTo>
                    <a:pt x="44" y="173"/>
                  </a:lnTo>
                  <a:lnTo>
                    <a:pt x="46" y="173"/>
                  </a:lnTo>
                  <a:lnTo>
                    <a:pt x="44" y="173"/>
                  </a:lnTo>
                  <a:lnTo>
                    <a:pt x="46" y="173"/>
                  </a:lnTo>
                  <a:lnTo>
                    <a:pt x="46" y="171"/>
                  </a:lnTo>
                  <a:lnTo>
                    <a:pt x="44" y="171"/>
                  </a:lnTo>
                  <a:lnTo>
                    <a:pt x="46" y="171"/>
                  </a:lnTo>
                  <a:lnTo>
                    <a:pt x="44" y="171"/>
                  </a:lnTo>
                  <a:lnTo>
                    <a:pt x="46" y="171"/>
                  </a:lnTo>
                  <a:lnTo>
                    <a:pt x="44" y="171"/>
                  </a:lnTo>
                  <a:lnTo>
                    <a:pt x="46" y="171"/>
                  </a:lnTo>
                  <a:lnTo>
                    <a:pt x="46" y="169"/>
                  </a:lnTo>
                  <a:lnTo>
                    <a:pt x="48" y="169"/>
                  </a:lnTo>
                  <a:lnTo>
                    <a:pt x="50" y="169"/>
                  </a:lnTo>
                  <a:lnTo>
                    <a:pt x="48" y="169"/>
                  </a:lnTo>
                  <a:lnTo>
                    <a:pt x="48" y="167"/>
                  </a:lnTo>
                  <a:lnTo>
                    <a:pt x="48" y="169"/>
                  </a:lnTo>
                  <a:lnTo>
                    <a:pt x="48" y="167"/>
                  </a:lnTo>
                  <a:lnTo>
                    <a:pt x="48" y="169"/>
                  </a:lnTo>
                  <a:lnTo>
                    <a:pt x="48" y="167"/>
                  </a:lnTo>
                  <a:lnTo>
                    <a:pt x="46" y="167"/>
                  </a:lnTo>
                  <a:lnTo>
                    <a:pt x="46" y="165"/>
                  </a:lnTo>
                  <a:lnTo>
                    <a:pt x="44" y="165"/>
                  </a:lnTo>
                  <a:lnTo>
                    <a:pt x="46" y="165"/>
                  </a:lnTo>
                  <a:lnTo>
                    <a:pt x="48" y="165"/>
                  </a:lnTo>
                  <a:lnTo>
                    <a:pt x="48" y="164"/>
                  </a:lnTo>
                  <a:lnTo>
                    <a:pt x="46" y="164"/>
                  </a:lnTo>
                  <a:lnTo>
                    <a:pt x="46" y="162"/>
                  </a:lnTo>
                  <a:lnTo>
                    <a:pt x="44" y="162"/>
                  </a:lnTo>
                  <a:lnTo>
                    <a:pt x="46" y="162"/>
                  </a:lnTo>
                  <a:lnTo>
                    <a:pt x="44" y="162"/>
                  </a:lnTo>
                  <a:lnTo>
                    <a:pt x="46" y="162"/>
                  </a:lnTo>
                  <a:lnTo>
                    <a:pt x="44" y="162"/>
                  </a:lnTo>
                  <a:lnTo>
                    <a:pt x="46" y="162"/>
                  </a:lnTo>
                  <a:lnTo>
                    <a:pt x="44" y="162"/>
                  </a:lnTo>
                  <a:lnTo>
                    <a:pt x="44" y="160"/>
                  </a:lnTo>
                  <a:lnTo>
                    <a:pt x="44" y="162"/>
                  </a:lnTo>
                  <a:lnTo>
                    <a:pt x="44" y="160"/>
                  </a:lnTo>
                  <a:lnTo>
                    <a:pt x="44" y="162"/>
                  </a:lnTo>
                  <a:lnTo>
                    <a:pt x="44" y="160"/>
                  </a:lnTo>
                  <a:lnTo>
                    <a:pt x="42" y="160"/>
                  </a:lnTo>
                  <a:lnTo>
                    <a:pt x="44" y="160"/>
                  </a:lnTo>
                  <a:lnTo>
                    <a:pt x="42" y="160"/>
                  </a:lnTo>
                  <a:lnTo>
                    <a:pt x="42" y="158"/>
                  </a:lnTo>
                  <a:lnTo>
                    <a:pt x="41" y="158"/>
                  </a:lnTo>
                  <a:lnTo>
                    <a:pt x="41" y="156"/>
                  </a:lnTo>
                  <a:lnTo>
                    <a:pt x="39" y="156"/>
                  </a:lnTo>
                  <a:lnTo>
                    <a:pt x="37" y="156"/>
                  </a:lnTo>
                  <a:lnTo>
                    <a:pt x="37" y="154"/>
                  </a:lnTo>
                  <a:lnTo>
                    <a:pt x="37" y="152"/>
                  </a:lnTo>
                  <a:lnTo>
                    <a:pt x="39" y="152"/>
                  </a:lnTo>
                  <a:lnTo>
                    <a:pt x="37" y="152"/>
                  </a:lnTo>
                  <a:lnTo>
                    <a:pt x="39" y="152"/>
                  </a:lnTo>
                  <a:lnTo>
                    <a:pt x="37" y="152"/>
                  </a:lnTo>
                  <a:lnTo>
                    <a:pt x="39" y="152"/>
                  </a:lnTo>
                  <a:lnTo>
                    <a:pt x="37" y="152"/>
                  </a:lnTo>
                  <a:lnTo>
                    <a:pt x="37" y="150"/>
                  </a:lnTo>
                  <a:lnTo>
                    <a:pt x="37" y="152"/>
                  </a:lnTo>
                  <a:lnTo>
                    <a:pt x="37" y="150"/>
                  </a:lnTo>
                  <a:lnTo>
                    <a:pt x="39" y="150"/>
                  </a:lnTo>
                  <a:lnTo>
                    <a:pt x="39" y="152"/>
                  </a:lnTo>
                  <a:lnTo>
                    <a:pt x="39" y="150"/>
                  </a:lnTo>
                  <a:lnTo>
                    <a:pt x="39" y="148"/>
                  </a:lnTo>
                  <a:lnTo>
                    <a:pt x="39" y="150"/>
                  </a:lnTo>
                  <a:lnTo>
                    <a:pt x="39" y="148"/>
                  </a:lnTo>
                  <a:lnTo>
                    <a:pt x="39" y="150"/>
                  </a:lnTo>
                  <a:lnTo>
                    <a:pt x="39" y="148"/>
                  </a:lnTo>
                  <a:lnTo>
                    <a:pt x="41" y="148"/>
                  </a:lnTo>
                  <a:lnTo>
                    <a:pt x="39" y="148"/>
                  </a:lnTo>
                  <a:lnTo>
                    <a:pt x="41" y="148"/>
                  </a:lnTo>
                  <a:lnTo>
                    <a:pt x="39" y="148"/>
                  </a:lnTo>
                  <a:lnTo>
                    <a:pt x="41" y="148"/>
                  </a:lnTo>
                  <a:lnTo>
                    <a:pt x="41" y="146"/>
                  </a:lnTo>
                  <a:lnTo>
                    <a:pt x="41" y="144"/>
                  </a:lnTo>
                  <a:lnTo>
                    <a:pt x="42" y="144"/>
                  </a:lnTo>
                  <a:lnTo>
                    <a:pt x="44" y="144"/>
                  </a:lnTo>
                  <a:lnTo>
                    <a:pt x="42" y="144"/>
                  </a:lnTo>
                  <a:lnTo>
                    <a:pt x="42" y="142"/>
                  </a:lnTo>
                  <a:lnTo>
                    <a:pt x="41" y="144"/>
                  </a:lnTo>
                  <a:lnTo>
                    <a:pt x="39" y="144"/>
                  </a:lnTo>
                  <a:lnTo>
                    <a:pt x="41" y="144"/>
                  </a:lnTo>
                  <a:lnTo>
                    <a:pt x="39" y="144"/>
                  </a:lnTo>
                  <a:lnTo>
                    <a:pt x="39" y="146"/>
                  </a:lnTo>
                  <a:lnTo>
                    <a:pt x="37" y="146"/>
                  </a:lnTo>
                  <a:lnTo>
                    <a:pt x="37" y="144"/>
                  </a:lnTo>
                  <a:lnTo>
                    <a:pt x="35" y="144"/>
                  </a:lnTo>
                  <a:lnTo>
                    <a:pt x="37" y="144"/>
                  </a:lnTo>
                  <a:lnTo>
                    <a:pt x="35" y="144"/>
                  </a:lnTo>
                  <a:lnTo>
                    <a:pt x="35" y="142"/>
                  </a:lnTo>
                  <a:lnTo>
                    <a:pt x="33" y="142"/>
                  </a:lnTo>
                  <a:lnTo>
                    <a:pt x="33" y="141"/>
                  </a:lnTo>
                  <a:lnTo>
                    <a:pt x="31" y="141"/>
                  </a:lnTo>
                  <a:lnTo>
                    <a:pt x="33" y="141"/>
                  </a:lnTo>
                  <a:lnTo>
                    <a:pt x="31" y="141"/>
                  </a:lnTo>
                  <a:lnTo>
                    <a:pt x="33" y="141"/>
                  </a:lnTo>
                  <a:lnTo>
                    <a:pt x="31" y="141"/>
                  </a:lnTo>
                  <a:lnTo>
                    <a:pt x="33" y="141"/>
                  </a:lnTo>
                  <a:lnTo>
                    <a:pt x="31" y="141"/>
                  </a:lnTo>
                  <a:lnTo>
                    <a:pt x="33" y="141"/>
                  </a:lnTo>
                  <a:lnTo>
                    <a:pt x="31" y="141"/>
                  </a:lnTo>
                  <a:lnTo>
                    <a:pt x="31" y="139"/>
                  </a:lnTo>
                  <a:lnTo>
                    <a:pt x="33" y="139"/>
                  </a:lnTo>
                  <a:lnTo>
                    <a:pt x="33" y="137"/>
                  </a:lnTo>
                  <a:lnTo>
                    <a:pt x="35" y="137"/>
                  </a:lnTo>
                  <a:lnTo>
                    <a:pt x="35" y="135"/>
                  </a:lnTo>
                  <a:lnTo>
                    <a:pt x="35" y="133"/>
                  </a:lnTo>
                  <a:lnTo>
                    <a:pt x="37" y="133"/>
                  </a:lnTo>
                  <a:lnTo>
                    <a:pt x="37" y="131"/>
                  </a:lnTo>
                  <a:lnTo>
                    <a:pt x="37" y="133"/>
                  </a:lnTo>
                  <a:lnTo>
                    <a:pt x="35" y="133"/>
                  </a:lnTo>
                  <a:lnTo>
                    <a:pt x="35" y="131"/>
                  </a:lnTo>
                  <a:lnTo>
                    <a:pt x="37" y="131"/>
                  </a:lnTo>
                  <a:lnTo>
                    <a:pt x="35" y="131"/>
                  </a:lnTo>
                  <a:lnTo>
                    <a:pt x="35" y="133"/>
                  </a:lnTo>
                  <a:lnTo>
                    <a:pt x="35" y="131"/>
                  </a:lnTo>
                  <a:lnTo>
                    <a:pt x="35" y="133"/>
                  </a:lnTo>
                  <a:lnTo>
                    <a:pt x="33" y="133"/>
                  </a:lnTo>
                  <a:lnTo>
                    <a:pt x="33" y="135"/>
                  </a:lnTo>
                  <a:lnTo>
                    <a:pt x="31" y="135"/>
                  </a:lnTo>
                  <a:lnTo>
                    <a:pt x="33" y="135"/>
                  </a:lnTo>
                  <a:lnTo>
                    <a:pt x="33" y="133"/>
                  </a:lnTo>
                  <a:lnTo>
                    <a:pt x="35" y="131"/>
                  </a:lnTo>
                  <a:lnTo>
                    <a:pt x="33" y="131"/>
                  </a:lnTo>
                  <a:lnTo>
                    <a:pt x="33" y="133"/>
                  </a:lnTo>
                  <a:lnTo>
                    <a:pt x="31" y="133"/>
                  </a:lnTo>
                  <a:lnTo>
                    <a:pt x="33" y="133"/>
                  </a:lnTo>
                  <a:lnTo>
                    <a:pt x="33" y="131"/>
                  </a:lnTo>
                  <a:lnTo>
                    <a:pt x="35" y="131"/>
                  </a:lnTo>
                  <a:lnTo>
                    <a:pt x="35" y="129"/>
                  </a:lnTo>
                  <a:lnTo>
                    <a:pt x="37" y="129"/>
                  </a:lnTo>
                  <a:lnTo>
                    <a:pt x="37" y="127"/>
                  </a:lnTo>
                  <a:lnTo>
                    <a:pt x="39" y="127"/>
                  </a:lnTo>
                  <a:lnTo>
                    <a:pt x="37" y="127"/>
                  </a:lnTo>
                  <a:lnTo>
                    <a:pt x="37" y="129"/>
                  </a:lnTo>
                  <a:lnTo>
                    <a:pt x="35" y="129"/>
                  </a:lnTo>
                  <a:lnTo>
                    <a:pt x="33" y="129"/>
                  </a:lnTo>
                  <a:lnTo>
                    <a:pt x="33" y="131"/>
                  </a:lnTo>
                  <a:lnTo>
                    <a:pt x="31" y="131"/>
                  </a:lnTo>
                  <a:lnTo>
                    <a:pt x="31" y="133"/>
                  </a:lnTo>
                  <a:lnTo>
                    <a:pt x="29" y="133"/>
                  </a:lnTo>
                  <a:lnTo>
                    <a:pt x="27" y="133"/>
                  </a:lnTo>
                  <a:lnTo>
                    <a:pt x="29" y="133"/>
                  </a:lnTo>
                  <a:lnTo>
                    <a:pt x="29" y="131"/>
                  </a:lnTo>
                  <a:lnTo>
                    <a:pt x="29" y="133"/>
                  </a:lnTo>
                  <a:lnTo>
                    <a:pt x="27" y="133"/>
                  </a:lnTo>
                  <a:lnTo>
                    <a:pt x="25" y="133"/>
                  </a:lnTo>
                  <a:lnTo>
                    <a:pt x="23" y="133"/>
                  </a:lnTo>
                  <a:lnTo>
                    <a:pt x="21" y="133"/>
                  </a:lnTo>
                  <a:lnTo>
                    <a:pt x="21" y="131"/>
                  </a:lnTo>
                  <a:lnTo>
                    <a:pt x="21" y="133"/>
                  </a:lnTo>
                  <a:lnTo>
                    <a:pt x="19" y="133"/>
                  </a:lnTo>
                  <a:lnTo>
                    <a:pt x="19" y="135"/>
                  </a:lnTo>
                  <a:lnTo>
                    <a:pt x="18" y="135"/>
                  </a:lnTo>
                  <a:lnTo>
                    <a:pt x="18" y="133"/>
                  </a:lnTo>
                  <a:lnTo>
                    <a:pt x="19" y="133"/>
                  </a:lnTo>
                  <a:lnTo>
                    <a:pt x="21" y="133"/>
                  </a:lnTo>
                  <a:lnTo>
                    <a:pt x="21" y="131"/>
                  </a:lnTo>
                  <a:lnTo>
                    <a:pt x="23" y="129"/>
                  </a:lnTo>
                  <a:lnTo>
                    <a:pt x="21" y="129"/>
                  </a:lnTo>
                  <a:lnTo>
                    <a:pt x="21" y="131"/>
                  </a:lnTo>
                  <a:lnTo>
                    <a:pt x="19" y="133"/>
                  </a:lnTo>
                  <a:lnTo>
                    <a:pt x="18" y="133"/>
                  </a:lnTo>
                  <a:lnTo>
                    <a:pt x="19" y="133"/>
                  </a:lnTo>
                  <a:lnTo>
                    <a:pt x="18" y="133"/>
                  </a:lnTo>
                  <a:lnTo>
                    <a:pt x="18" y="131"/>
                  </a:lnTo>
                  <a:lnTo>
                    <a:pt x="19" y="131"/>
                  </a:lnTo>
                  <a:lnTo>
                    <a:pt x="18" y="131"/>
                  </a:lnTo>
                  <a:lnTo>
                    <a:pt x="18" y="129"/>
                  </a:lnTo>
                  <a:lnTo>
                    <a:pt x="19" y="129"/>
                  </a:lnTo>
                  <a:lnTo>
                    <a:pt x="19" y="127"/>
                  </a:lnTo>
                  <a:lnTo>
                    <a:pt x="19" y="125"/>
                  </a:lnTo>
                  <a:lnTo>
                    <a:pt x="19" y="127"/>
                  </a:lnTo>
                  <a:lnTo>
                    <a:pt x="19" y="125"/>
                  </a:lnTo>
                  <a:lnTo>
                    <a:pt x="19" y="127"/>
                  </a:lnTo>
                  <a:lnTo>
                    <a:pt x="19" y="125"/>
                  </a:lnTo>
                  <a:lnTo>
                    <a:pt x="21" y="125"/>
                  </a:lnTo>
                  <a:lnTo>
                    <a:pt x="19" y="125"/>
                  </a:lnTo>
                  <a:lnTo>
                    <a:pt x="21" y="125"/>
                  </a:lnTo>
                  <a:lnTo>
                    <a:pt x="19" y="125"/>
                  </a:lnTo>
                  <a:lnTo>
                    <a:pt x="21" y="125"/>
                  </a:lnTo>
                  <a:lnTo>
                    <a:pt x="21" y="123"/>
                  </a:lnTo>
                  <a:lnTo>
                    <a:pt x="21" y="121"/>
                  </a:lnTo>
                  <a:lnTo>
                    <a:pt x="23" y="121"/>
                  </a:lnTo>
                  <a:lnTo>
                    <a:pt x="21" y="121"/>
                  </a:lnTo>
                  <a:lnTo>
                    <a:pt x="23" y="121"/>
                  </a:lnTo>
                  <a:lnTo>
                    <a:pt x="21" y="121"/>
                  </a:lnTo>
                  <a:lnTo>
                    <a:pt x="23" y="121"/>
                  </a:lnTo>
                  <a:lnTo>
                    <a:pt x="21" y="121"/>
                  </a:lnTo>
                  <a:lnTo>
                    <a:pt x="23" y="121"/>
                  </a:lnTo>
                  <a:lnTo>
                    <a:pt x="23" y="119"/>
                  </a:lnTo>
                  <a:lnTo>
                    <a:pt x="23" y="118"/>
                  </a:lnTo>
                  <a:lnTo>
                    <a:pt x="25" y="118"/>
                  </a:lnTo>
                  <a:lnTo>
                    <a:pt x="23" y="118"/>
                  </a:lnTo>
                  <a:lnTo>
                    <a:pt x="25" y="118"/>
                  </a:lnTo>
                  <a:lnTo>
                    <a:pt x="25" y="116"/>
                  </a:lnTo>
                  <a:lnTo>
                    <a:pt x="25" y="118"/>
                  </a:lnTo>
                  <a:lnTo>
                    <a:pt x="25" y="116"/>
                  </a:lnTo>
                  <a:lnTo>
                    <a:pt x="27" y="116"/>
                  </a:lnTo>
                  <a:lnTo>
                    <a:pt x="25" y="116"/>
                  </a:lnTo>
                  <a:lnTo>
                    <a:pt x="25" y="114"/>
                  </a:lnTo>
                  <a:lnTo>
                    <a:pt x="25" y="112"/>
                  </a:lnTo>
                  <a:lnTo>
                    <a:pt x="25" y="110"/>
                  </a:lnTo>
                  <a:lnTo>
                    <a:pt x="25" y="108"/>
                  </a:lnTo>
                  <a:lnTo>
                    <a:pt x="27" y="108"/>
                  </a:lnTo>
                  <a:lnTo>
                    <a:pt x="25" y="108"/>
                  </a:lnTo>
                  <a:lnTo>
                    <a:pt x="27" y="108"/>
                  </a:lnTo>
                  <a:lnTo>
                    <a:pt x="29" y="108"/>
                  </a:lnTo>
                  <a:lnTo>
                    <a:pt x="27" y="108"/>
                  </a:lnTo>
                  <a:lnTo>
                    <a:pt x="27" y="110"/>
                  </a:lnTo>
                  <a:lnTo>
                    <a:pt x="27" y="108"/>
                  </a:lnTo>
                  <a:lnTo>
                    <a:pt x="29" y="108"/>
                  </a:lnTo>
                  <a:lnTo>
                    <a:pt x="27" y="108"/>
                  </a:lnTo>
                  <a:lnTo>
                    <a:pt x="27" y="106"/>
                  </a:lnTo>
                  <a:lnTo>
                    <a:pt x="27" y="104"/>
                  </a:lnTo>
                  <a:lnTo>
                    <a:pt x="27" y="106"/>
                  </a:lnTo>
                  <a:lnTo>
                    <a:pt x="25" y="104"/>
                  </a:lnTo>
                  <a:lnTo>
                    <a:pt x="25" y="102"/>
                  </a:lnTo>
                  <a:lnTo>
                    <a:pt x="25" y="100"/>
                  </a:lnTo>
                  <a:lnTo>
                    <a:pt x="25" y="98"/>
                  </a:lnTo>
                  <a:lnTo>
                    <a:pt x="25" y="100"/>
                  </a:lnTo>
                  <a:lnTo>
                    <a:pt x="23" y="100"/>
                  </a:lnTo>
                  <a:lnTo>
                    <a:pt x="23" y="98"/>
                  </a:lnTo>
                  <a:lnTo>
                    <a:pt x="25" y="98"/>
                  </a:lnTo>
                  <a:lnTo>
                    <a:pt x="23" y="98"/>
                  </a:lnTo>
                  <a:lnTo>
                    <a:pt x="25" y="98"/>
                  </a:lnTo>
                  <a:lnTo>
                    <a:pt x="23" y="98"/>
                  </a:lnTo>
                  <a:lnTo>
                    <a:pt x="23" y="96"/>
                  </a:lnTo>
                  <a:lnTo>
                    <a:pt x="23" y="98"/>
                  </a:lnTo>
                  <a:lnTo>
                    <a:pt x="23" y="96"/>
                  </a:lnTo>
                  <a:lnTo>
                    <a:pt x="23" y="94"/>
                  </a:lnTo>
                  <a:lnTo>
                    <a:pt x="23" y="96"/>
                  </a:lnTo>
                  <a:lnTo>
                    <a:pt x="23" y="94"/>
                  </a:lnTo>
                  <a:lnTo>
                    <a:pt x="21" y="94"/>
                  </a:lnTo>
                  <a:lnTo>
                    <a:pt x="21" y="93"/>
                  </a:lnTo>
                  <a:lnTo>
                    <a:pt x="21" y="91"/>
                  </a:lnTo>
                  <a:lnTo>
                    <a:pt x="23" y="91"/>
                  </a:lnTo>
                  <a:lnTo>
                    <a:pt x="21" y="91"/>
                  </a:lnTo>
                  <a:lnTo>
                    <a:pt x="23" y="91"/>
                  </a:lnTo>
                  <a:lnTo>
                    <a:pt x="21" y="91"/>
                  </a:lnTo>
                  <a:lnTo>
                    <a:pt x="21" y="93"/>
                  </a:lnTo>
                  <a:lnTo>
                    <a:pt x="23" y="93"/>
                  </a:lnTo>
                  <a:lnTo>
                    <a:pt x="25" y="93"/>
                  </a:lnTo>
                  <a:lnTo>
                    <a:pt x="25" y="94"/>
                  </a:lnTo>
                  <a:lnTo>
                    <a:pt x="27" y="94"/>
                  </a:lnTo>
                  <a:lnTo>
                    <a:pt x="25" y="94"/>
                  </a:lnTo>
                  <a:lnTo>
                    <a:pt x="27" y="94"/>
                  </a:lnTo>
                  <a:lnTo>
                    <a:pt x="27" y="93"/>
                  </a:lnTo>
                  <a:lnTo>
                    <a:pt x="27" y="94"/>
                  </a:lnTo>
                  <a:lnTo>
                    <a:pt x="27" y="93"/>
                  </a:lnTo>
                  <a:lnTo>
                    <a:pt x="25" y="93"/>
                  </a:lnTo>
                  <a:lnTo>
                    <a:pt x="25" y="91"/>
                  </a:lnTo>
                  <a:lnTo>
                    <a:pt x="25" y="93"/>
                  </a:lnTo>
                  <a:lnTo>
                    <a:pt x="25" y="91"/>
                  </a:lnTo>
                  <a:lnTo>
                    <a:pt x="23" y="91"/>
                  </a:lnTo>
                  <a:lnTo>
                    <a:pt x="25" y="91"/>
                  </a:lnTo>
                  <a:lnTo>
                    <a:pt x="23" y="91"/>
                  </a:lnTo>
                  <a:lnTo>
                    <a:pt x="25" y="91"/>
                  </a:lnTo>
                  <a:lnTo>
                    <a:pt x="23" y="91"/>
                  </a:lnTo>
                  <a:lnTo>
                    <a:pt x="25" y="91"/>
                  </a:lnTo>
                  <a:lnTo>
                    <a:pt x="23" y="91"/>
                  </a:lnTo>
                  <a:lnTo>
                    <a:pt x="25" y="91"/>
                  </a:lnTo>
                  <a:lnTo>
                    <a:pt x="27" y="91"/>
                  </a:lnTo>
                  <a:lnTo>
                    <a:pt x="27" y="89"/>
                  </a:lnTo>
                  <a:lnTo>
                    <a:pt x="29" y="89"/>
                  </a:lnTo>
                  <a:lnTo>
                    <a:pt x="27" y="89"/>
                  </a:lnTo>
                  <a:lnTo>
                    <a:pt x="29" y="89"/>
                  </a:lnTo>
                  <a:lnTo>
                    <a:pt x="27" y="89"/>
                  </a:lnTo>
                  <a:lnTo>
                    <a:pt x="25" y="89"/>
                  </a:lnTo>
                  <a:lnTo>
                    <a:pt x="25" y="87"/>
                  </a:lnTo>
                  <a:lnTo>
                    <a:pt x="27" y="87"/>
                  </a:lnTo>
                  <a:lnTo>
                    <a:pt x="25" y="87"/>
                  </a:lnTo>
                  <a:lnTo>
                    <a:pt x="27" y="87"/>
                  </a:lnTo>
                  <a:lnTo>
                    <a:pt x="25" y="87"/>
                  </a:lnTo>
                  <a:lnTo>
                    <a:pt x="23" y="87"/>
                  </a:lnTo>
                  <a:lnTo>
                    <a:pt x="23" y="85"/>
                  </a:lnTo>
                  <a:lnTo>
                    <a:pt x="25" y="85"/>
                  </a:lnTo>
                  <a:lnTo>
                    <a:pt x="25" y="87"/>
                  </a:lnTo>
                  <a:lnTo>
                    <a:pt x="25" y="85"/>
                  </a:lnTo>
                  <a:lnTo>
                    <a:pt x="27" y="85"/>
                  </a:lnTo>
                  <a:lnTo>
                    <a:pt x="29" y="85"/>
                  </a:lnTo>
                  <a:lnTo>
                    <a:pt x="29" y="83"/>
                  </a:lnTo>
                  <a:lnTo>
                    <a:pt x="29" y="85"/>
                  </a:lnTo>
                  <a:lnTo>
                    <a:pt x="29" y="83"/>
                  </a:lnTo>
                  <a:lnTo>
                    <a:pt x="29" y="85"/>
                  </a:lnTo>
                  <a:lnTo>
                    <a:pt x="29" y="83"/>
                  </a:lnTo>
                  <a:lnTo>
                    <a:pt x="27" y="83"/>
                  </a:lnTo>
                  <a:lnTo>
                    <a:pt x="25" y="83"/>
                  </a:lnTo>
                  <a:lnTo>
                    <a:pt x="23" y="83"/>
                  </a:lnTo>
                  <a:lnTo>
                    <a:pt x="25" y="83"/>
                  </a:lnTo>
                  <a:lnTo>
                    <a:pt x="23" y="83"/>
                  </a:lnTo>
                  <a:lnTo>
                    <a:pt x="25" y="83"/>
                  </a:lnTo>
                  <a:lnTo>
                    <a:pt x="27" y="83"/>
                  </a:lnTo>
                  <a:lnTo>
                    <a:pt x="25" y="83"/>
                  </a:lnTo>
                  <a:lnTo>
                    <a:pt x="23" y="83"/>
                  </a:lnTo>
                  <a:lnTo>
                    <a:pt x="21" y="83"/>
                  </a:lnTo>
                  <a:lnTo>
                    <a:pt x="21" y="81"/>
                  </a:lnTo>
                  <a:lnTo>
                    <a:pt x="19" y="81"/>
                  </a:lnTo>
                  <a:lnTo>
                    <a:pt x="19" y="79"/>
                  </a:lnTo>
                  <a:lnTo>
                    <a:pt x="19" y="77"/>
                  </a:lnTo>
                  <a:lnTo>
                    <a:pt x="18" y="77"/>
                  </a:lnTo>
                  <a:lnTo>
                    <a:pt x="19" y="77"/>
                  </a:lnTo>
                  <a:lnTo>
                    <a:pt x="19" y="75"/>
                  </a:lnTo>
                  <a:lnTo>
                    <a:pt x="18" y="77"/>
                  </a:lnTo>
                  <a:lnTo>
                    <a:pt x="18" y="75"/>
                  </a:lnTo>
                  <a:lnTo>
                    <a:pt x="18" y="77"/>
                  </a:lnTo>
                  <a:lnTo>
                    <a:pt x="19" y="77"/>
                  </a:lnTo>
                  <a:lnTo>
                    <a:pt x="18" y="77"/>
                  </a:lnTo>
                  <a:lnTo>
                    <a:pt x="18" y="79"/>
                  </a:lnTo>
                  <a:lnTo>
                    <a:pt x="16" y="79"/>
                  </a:lnTo>
                  <a:lnTo>
                    <a:pt x="14" y="79"/>
                  </a:lnTo>
                  <a:lnTo>
                    <a:pt x="14" y="77"/>
                  </a:lnTo>
                  <a:lnTo>
                    <a:pt x="14" y="79"/>
                  </a:lnTo>
                  <a:lnTo>
                    <a:pt x="14" y="77"/>
                  </a:lnTo>
                  <a:lnTo>
                    <a:pt x="14" y="79"/>
                  </a:lnTo>
                  <a:lnTo>
                    <a:pt x="12" y="79"/>
                  </a:lnTo>
                  <a:lnTo>
                    <a:pt x="12" y="77"/>
                  </a:lnTo>
                  <a:lnTo>
                    <a:pt x="14" y="77"/>
                  </a:lnTo>
                  <a:lnTo>
                    <a:pt x="12" y="77"/>
                  </a:lnTo>
                  <a:lnTo>
                    <a:pt x="12" y="75"/>
                  </a:lnTo>
                  <a:lnTo>
                    <a:pt x="12" y="73"/>
                  </a:lnTo>
                  <a:lnTo>
                    <a:pt x="10" y="73"/>
                  </a:lnTo>
                  <a:lnTo>
                    <a:pt x="12" y="73"/>
                  </a:lnTo>
                  <a:lnTo>
                    <a:pt x="10" y="73"/>
                  </a:lnTo>
                  <a:lnTo>
                    <a:pt x="10" y="71"/>
                  </a:lnTo>
                  <a:lnTo>
                    <a:pt x="10" y="70"/>
                  </a:lnTo>
                  <a:lnTo>
                    <a:pt x="8" y="70"/>
                  </a:lnTo>
                  <a:lnTo>
                    <a:pt x="8" y="68"/>
                  </a:lnTo>
                  <a:lnTo>
                    <a:pt x="8" y="66"/>
                  </a:lnTo>
                  <a:lnTo>
                    <a:pt x="6" y="66"/>
                  </a:lnTo>
                  <a:lnTo>
                    <a:pt x="8" y="66"/>
                  </a:lnTo>
                  <a:lnTo>
                    <a:pt x="6" y="66"/>
                  </a:lnTo>
                  <a:lnTo>
                    <a:pt x="6" y="64"/>
                  </a:lnTo>
                  <a:lnTo>
                    <a:pt x="6" y="62"/>
                  </a:lnTo>
                  <a:lnTo>
                    <a:pt x="4" y="62"/>
                  </a:lnTo>
                  <a:lnTo>
                    <a:pt x="4" y="60"/>
                  </a:lnTo>
                  <a:lnTo>
                    <a:pt x="4" y="58"/>
                  </a:lnTo>
                  <a:lnTo>
                    <a:pt x="4" y="56"/>
                  </a:lnTo>
                  <a:lnTo>
                    <a:pt x="2" y="56"/>
                  </a:lnTo>
                  <a:lnTo>
                    <a:pt x="4" y="56"/>
                  </a:lnTo>
                  <a:lnTo>
                    <a:pt x="2" y="56"/>
                  </a:lnTo>
                  <a:lnTo>
                    <a:pt x="2" y="54"/>
                  </a:lnTo>
                  <a:lnTo>
                    <a:pt x="2" y="56"/>
                  </a:lnTo>
                  <a:lnTo>
                    <a:pt x="2" y="54"/>
                  </a:lnTo>
                  <a:lnTo>
                    <a:pt x="2" y="52"/>
                  </a:lnTo>
                  <a:lnTo>
                    <a:pt x="2" y="50"/>
                  </a:lnTo>
                  <a:lnTo>
                    <a:pt x="0" y="50"/>
                  </a:lnTo>
                  <a:lnTo>
                    <a:pt x="2" y="50"/>
                  </a:lnTo>
                  <a:lnTo>
                    <a:pt x="2" y="48"/>
                  </a:lnTo>
                  <a:lnTo>
                    <a:pt x="0" y="48"/>
                  </a:lnTo>
                  <a:lnTo>
                    <a:pt x="0" y="46"/>
                  </a:lnTo>
                  <a:lnTo>
                    <a:pt x="0" y="45"/>
                  </a:lnTo>
                  <a:lnTo>
                    <a:pt x="2" y="43"/>
                  </a:lnTo>
                  <a:lnTo>
                    <a:pt x="0" y="43"/>
                  </a:lnTo>
                  <a:lnTo>
                    <a:pt x="0" y="45"/>
                  </a:lnTo>
                  <a:lnTo>
                    <a:pt x="0" y="46"/>
                  </a:lnTo>
                  <a:lnTo>
                    <a:pt x="0" y="45"/>
                  </a:lnTo>
                  <a:lnTo>
                    <a:pt x="0" y="43"/>
                  </a:lnTo>
                  <a:lnTo>
                    <a:pt x="0" y="45"/>
                  </a:lnTo>
                  <a:lnTo>
                    <a:pt x="0" y="43"/>
                  </a:lnTo>
                  <a:lnTo>
                    <a:pt x="2" y="43"/>
                  </a:lnTo>
                  <a:lnTo>
                    <a:pt x="0" y="43"/>
                  </a:lnTo>
                  <a:lnTo>
                    <a:pt x="0" y="41"/>
                  </a:lnTo>
                  <a:lnTo>
                    <a:pt x="2" y="41"/>
                  </a:lnTo>
                  <a:lnTo>
                    <a:pt x="0" y="41"/>
                  </a:lnTo>
                  <a:lnTo>
                    <a:pt x="2" y="41"/>
                  </a:lnTo>
                  <a:lnTo>
                    <a:pt x="2" y="39"/>
                  </a:lnTo>
                  <a:lnTo>
                    <a:pt x="2" y="41"/>
                  </a:lnTo>
                  <a:lnTo>
                    <a:pt x="2" y="39"/>
                  </a:lnTo>
                  <a:lnTo>
                    <a:pt x="4" y="39"/>
                  </a:lnTo>
                  <a:lnTo>
                    <a:pt x="2" y="39"/>
                  </a:lnTo>
                  <a:lnTo>
                    <a:pt x="4" y="39"/>
                  </a:lnTo>
                  <a:lnTo>
                    <a:pt x="4" y="37"/>
                  </a:lnTo>
                  <a:lnTo>
                    <a:pt x="6" y="37"/>
                  </a:lnTo>
                  <a:lnTo>
                    <a:pt x="4" y="37"/>
                  </a:lnTo>
                  <a:lnTo>
                    <a:pt x="6" y="37"/>
                  </a:lnTo>
                  <a:lnTo>
                    <a:pt x="4" y="37"/>
                  </a:lnTo>
                  <a:lnTo>
                    <a:pt x="4" y="39"/>
                  </a:lnTo>
                  <a:lnTo>
                    <a:pt x="4" y="37"/>
                  </a:lnTo>
                  <a:lnTo>
                    <a:pt x="6" y="37"/>
                  </a:lnTo>
                  <a:lnTo>
                    <a:pt x="6" y="35"/>
                  </a:lnTo>
                  <a:lnTo>
                    <a:pt x="4" y="35"/>
                  </a:lnTo>
                  <a:lnTo>
                    <a:pt x="6" y="35"/>
                  </a:lnTo>
                  <a:lnTo>
                    <a:pt x="6" y="33"/>
                  </a:lnTo>
                  <a:lnTo>
                    <a:pt x="8" y="33"/>
                  </a:lnTo>
                  <a:lnTo>
                    <a:pt x="8" y="31"/>
                  </a:lnTo>
                  <a:lnTo>
                    <a:pt x="10" y="31"/>
                  </a:lnTo>
                  <a:lnTo>
                    <a:pt x="10" y="29"/>
                  </a:lnTo>
                  <a:lnTo>
                    <a:pt x="10" y="27"/>
                  </a:lnTo>
                  <a:lnTo>
                    <a:pt x="12" y="27"/>
                  </a:lnTo>
                  <a:lnTo>
                    <a:pt x="14" y="27"/>
                  </a:lnTo>
                  <a:lnTo>
                    <a:pt x="14" y="25"/>
                  </a:lnTo>
                  <a:lnTo>
                    <a:pt x="14" y="27"/>
                  </a:lnTo>
                  <a:lnTo>
                    <a:pt x="14" y="25"/>
                  </a:lnTo>
                  <a:lnTo>
                    <a:pt x="14" y="23"/>
                  </a:lnTo>
                  <a:lnTo>
                    <a:pt x="14" y="22"/>
                  </a:lnTo>
                  <a:lnTo>
                    <a:pt x="16" y="22"/>
                  </a:lnTo>
                  <a:lnTo>
                    <a:pt x="16" y="23"/>
                  </a:lnTo>
                  <a:lnTo>
                    <a:pt x="16" y="22"/>
                  </a:lnTo>
                  <a:lnTo>
                    <a:pt x="16" y="23"/>
                  </a:lnTo>
                  <a:lnTo>
                    <a:pt x="16" y="22"/>
                  </a:lnTo>
                  <a:lnTo>
                    <a:pt x="18" y="22"/>
                  </a:lnTo>
                  <a:lnTo>
                    <a:pt x="18" y="23"/>
                  </a:lnTo>
                  <a:lnTo>
                    <a:pt x="18" y="25"/>
                  </a:lnTo>
                  <a:lnTo>
                    <a:pt x="19" y="25"/>
                  </a:lnTo>
                  <a:lnTo>
                    <a:pt x="18" y="25"/>
                  </a:lnTo>
                  <a:lnTo>
                    <a:pt x="19" y="25"/>
                  </a:lnTo>
                  <a:lnTo>
                    <a:pt x="18" y="25"/>
                  </a:lnTo>
                  <a:lnTo>
                    <a:pt x="18" y="23"/>
                  </a:lnTo>
                  <a:lnTo>
                    <a:pt x="19" y="23"/>
                  </a:lnTo>
                  <a:lnTo>
                    <a:pt x="18" y="23"/>
                  </a:lnTo>
                  <a:lnTo>
                    <a:pt x="19" y="23"/>
                  </a:lnTo>
                  <a:lnTo>
                    <a:pt x="21" y="23"/>
                  </a:lnTo>
                  <a:lnTo>
                    <a:pt x="23" y="23"/>
                  </a:lnTo>
                  <a:lnTo>
                    <a:pt x="25" y="23"/>
                  </a:lnTo>
                  <a:lnTo>
                    <a:pt x="25" y="25"/>
                  </a:lnTo>
                  <a:lnTo>
                    <a:pt x="25" y="23"/>
                  </a:lnTo>
                  <a:lnTo>
                    <a:pt x="27" y="23"/>
                  </a:lnTo>
                  <a:lnTo>
                    <a:pt x="27" y="25"/>
                  </a:lnTo>
                  <a:lnTo>
                    <a:pt x="27" y="23"/>
                  </a:lnTo>
                  <a:lnTo>
                    <a:pt x="27" y="22"/>
                  </a:lnTo>
                  <a:lnTo>
                    <a:pt x="27" y="23"/>
                  </a:lnTo>
                  <a:lnTo>
                    <a:pt x="29" y="23"/>
                  </a:lnTo>
                  <a:lnTo>
                    <a:pt x="29" y="22"/>
                  </a:lnTo>
                  <a:lnTo>
                    <a:pt x="29" y="23"/>
                  </a:lnTo>
                  <a:lnTo>
                    <a:pt x="29" y="22"/>
                  </a:lnTo>
                  <a:lnTo>
                    <a:pt x="31" y="22"/>
                  </a:lnTo>
                  <a:lnTo>
                    <a:pt x="31" y="23"/>
                  </a:lnTo>
                  <a:lnTo>
                    <a:pt x="31" y="22"/>
                  </a:lnTo>
                  <a:lnTo>
                    <a:pt x="33" y="22"/>
                  </a:lnTo>
                  <a:lnTo>
                    <a:pt x="33" y="23"/>
                  </a:lnTo>
                  <a:lnTo>
                    <a:pt x="33" y="22"/>
                  </a:lnTo>
                  <a:lnTo>
                    <a:pt x="35" y="22"/>
                  </a:lnTo>
                  <a:lnTo>
                    <a:pt x="37" y="22"/>
                  </a:lnTo>
                  <a:lnTo>
                    <a:pt x="37" y="23"/>
                  </a:lnTo>
                  <a:lnTo>
                    <a:pt x="37" y="22"/>
                  </a:lnTo>
                  <a:lnTo>
                    <a:pt x="39" y="22"/>
                  </a:lnTo>
                  <a:lnTo>
                    <a:pt x="39" y="23"/>
                  </a:lnTo>
                  <a:lnTo>
                    <a:pt x="39" y="22"/>
                  </a:lnTo>
                  <a:lnTo>
                    <a:pt x="39" y="23"/>
                  </a:lnTo>
                  <a:lnTo>
                    <a:pt x="41" y="23"/>
                  </a:lnTo>
                  <a:lnTo>
                    <a:pt x="39" y="23"/>
                  </a:lnTo>
                  <a:lnTo>
                    <a:pt x="41" y="23"/>
                  </a:lnTo>
                  <a:lnTo>
                    <a:pt x="39" y="23"/>
                  </a:lnTo>
                  <a:lnTo>
                    <a:pt x="41" y="25"/>
                  </a:lnTo>
                  <a:lnTo>
                    <a:pt x="41" y="23"/>
                  </a:lnTo>
                  <a:lnTo>
                    <a:pt x="42" y="23"/>
                  </a:lnTo>
                  <a:lnTo>
                    <a:pt x="42" y="25"/>
                  </a:lnTo>
                  <a:lnTo>
                    <a:pt x="42" y="23"/>
                  </a:lnTo>
                  <a:lnTo>
                    <a:pt x="44" y="25"/>
                  </a:lnTo>
                  <a:lnTo>
                    <a:pt x="44" y="23"/>
                  </a:lnTo>
                  <a:lnTo>
                    <a:pt x="46" y="23"/>
                  </a:lnTo>
                  <a:lnTo>
                    <a:pt x="46" y="25"/>
                  </a:lnTo>
                  <a:lnTo>
                    <a:pt x="46" y="23"/>
                  </a:lnTo>
                  <a:lnTo>
                    <a:pt x="46" y="25"/>
                  </a:lnTo>
                  <a:lnTo>
                    <a:pt x="48" y="23"/>
                  </a:lnTo>
                  <a:lnTo>
                    <a:pt x="48" y="25"/>
                  </a:lnTo>
                  <a:lnTo>
                    <a:pt x="50" y="25"/>
                  </a:lnTo>
                  <a:lnTo>
                    <a:pt x="48" y="25"/>
                  </a:lnTo>
                  <a:lnTo>
                    <a:pt x="50" y="25"/>
                  </a:lnTo>
                  <a:lnTo>
                    <a:pt x="50" y="23"/>
                  </a:lnTo>
                  <a:lnTo>
                    <a:pt x="50" y="25"/>
                  </a:lnTo>
                  <a:lnTo>
                    <a:pt x="50" y="23"/>
                  </a:lnTo>
                  <a:lnTo>
                    <a:pt x="50" y="25"/>
                  </a:lnTo>
                  <a:lnTo>
                    <a:pt x="52" y="25"/>
                  </a:lnTo>
                  <a:lnTo>
                    <a:pt x="54" y="25"/>
                  </a:lnTo>
                  <a:lnTo>
                    <a:pt x="56" y="25"/>
                  </a:lnTo>
                  <a:lnTo>
                    <a:pt x="56" y="27"/>
                  </a:lnTo>
                  <a:lnTo>
                    <a:pt x="58" y="27"/>
                  </a:lnTo>
                  <a:lnTo>
                    <a:pt x="58" y="25"/>
                  </a:lnTo>
                  <a:lnTo>
                    <a:pt x="60" y="25"/>
                  </a:lnTo>
                  <a:lnTo>
                    <a:pt x="60" y="27"/>
                  </a:lnTo>
                  <a:lnTo>
                    <a:pt x="60" y="29"/>
                  </a:lnTo>
                  <a:lnTo>
                    <a:pt x="60" y="27"/>
                  </a:lnTo>
                  <a:lnTo>
                    <a:pt x="60" y="25"/>
                  </a:lnTo>
                  <a:lnTo>
                    <a:pt x="62" y="25"/>
                  </a:lnTo>
                  <a:lnTo>
                    <a:pt x="62" y="27"/>
                  </a:lnTo>
                  <a:lnTo>
                    <a:pt x="64" y="27"/>
                  </a:lnTo>
                  <a:lnTo>
                    <a:pt x="66" y="27"/>
                  </a:lnTo>
                  <a:lnTo>
                    <a:pt x="67" y="27"/>
                  </a:lnTo>
                  <a:lnTo>
                    <a:pt x="69" y="27"/>
                  </a:lnTo>
                  <a:lnTo>
                    <a:pt x="71" y="27"/>
                  </a:lnTo>
                  <a:lnTo>
                    <a:pt x="73" y="27"/>
                  </a:lnTo>
                  <a:lnTo>
                    <a:pt x="75" y="27"/>
                  </a:lnTo>
                  <a:lnTo>
                    <a:pt x="75" y="25"/>
                  </a:lnTo>
                  <a:lnTo>
                    <a:pt x="77" y="25"/>
                  </a:lnTo>
                  <a:lnTo>
                    <a:pt x="77" y="27"/>
                  </a:lnTo>
                  <a:lnTo>
                    <a:pt x="79" y="27"/>
                  </a:lnTo>
                  <a:lnTo>
                    <a:pt x="77" y="27"/>
                  </a:lnTo>
                  <a:lnTo>
                    <a:pt x="77" y="25"/>
                  </a:lnTo>
                  <a:lnTo>
                    <a:pt x="77" y="23"/>
                  </a:lnTo>
                  <a:lnTo>
                    <a:pt x="79" y="23"/>
                  </a:lnTo>
                  <a:lnTo>
                    <a:pt x="81" y="23"/>
                  </a:lnTo>
                  <a:lnTo>
                    <a:pt x="83" y="23"/>
                  </a:lnTo>
                  <a:lnTo>
                    <a:pt x="85" y="23"/>
                  </a:lnTo>
                  <a:lnTo>
                    <a:pt x="85" y="25"/>
                  </a:lnTo>
                  <a:lnTo>
                    <a:pt x="85" y="27"/>
                  </a:lnTo>
                  <a:lnTo>
                    <a:pt x="87" y="27"/>
                  </a:lnTo>
                  <a:lnTo>
                    <a:pt x="87" y="25"/>
                  </a:lnTo>
                  <a:lnTo>
                    <a:pt x="87" y="23"/>
                  </a:lnTo>
                  <a:lnTo>
                    <a:pt x="89" y="23"/>
                  </a:lnTo>
                  <a:lnTo>
                    <a:pt x="90" y="23"/>
                  </a:lnTo>
                  <a:lnTo>
                    <a:pt x="90" y="25"/>
                  </a:lnTo>
                  <a:lnTo>
                    <a:pt x="92" y="25"/>
                  </a:lnTo>
                  <a:lnTo>
                    <a:pt x="94" y="25"/>
                  </a:lnTo>
                  <a:lnTo>
                    <a:pt x="94" y="27"/>
                  </a:lnTo>
                  <a:lnTo>
                    <a:pt x="94" y="25"/>
                  </a:lnTo>
                  <a:lnTo>
                    <a:pt x="94" y="27"/>
                  </a:lnTo>
                  <a:lnTo>
                    <a:pt x="96" y="27"/>
                  </a:lnTo>
                  <a:lnTo>
                    <a:pt x="96" y="29"/>
                  </a:lnTo>
                  <a:lnTo>
                    <a:pt x="98" y="29"/>
                  </a:lnTo>
                  <a:lnTo>
                    <a:pt x="96" y="29"/>
                  </a:lnTo>
                  <a:lnTo>
                    <a:pt x="98" y="29"/>
                  </a:lnTo>
                  <a:lnTo>
                    <a:pt x="98" y="27"/>
                  </a:lnTo>
                  <a:lnTo>
                    <a:pt x="98" y="29"/>
                  </a:lnTo>
                  <a:lnTo>
                    <a:pt x="100" y="29"/>
                  </a:lnTo>
                  <a:lnTo>
                    <a:pt x="102" y="29"/>
                  </a:lnTo>
                  <a:lnTo>
                    <a:pt x="104" y="29"/>
                  </a:lnTo>
                  <a:lnTo>
                    <a:pt x="102" y="29"/>
                  </a:lnTo>
                  <a:lnTo>
                    <a:pt x="104" y="29"/>
                  </a:lnTo>
                  <a:lnTo>
                    <a:pt x="104" y="31"/>
                  </a:lnTo>
                  <a:lnTo>
                    <a:pt x="104" y="29"/>
                  </a:lnTo>
                  <a:lnTo>
                    <a:pt x="102" y="29"/>
                  </a:lnTo>
                  <a:lnTo>
                    <a:pt x="100" y="29"/>
                  </a:lnTo>
                  <a:lnTo>
                    <a:pt x="100" y="27"/>
                  </a:lnTo>
                  <a:lnTo>
                    <a:pt x="98" y="27"/>
                  </a:lnTo>
                  <a:lnTo>
                    <a:pt x="98" y="25"/>
                  </a:lnTo>
                  <a:lnTo>
                    <a:pt x="96" y="25"/>
                  </a:lnTo>
                  <a:lnTo>
                    <a:pt x="96" y="23"/>
                  </a:lnTo>
                  <a:lnTo>
                    <a:pt x="96" y="22"/>
                  </a:lnTo>
                  <a:lnTo>
                    <a:pt x="98" y="22"/>
                  </a:lnTo>
                  <a:lnTo>
                    <a:pt x="100" y="22"/>
                  </a:lnTo>
                  <a:lnTo>
                    <a:pt x="102" y="22"/>
                  </a:lnTo>
                  <a:lnTo>
                    <a:pt x="104" y="22"/>
                  </a:lnTo>
                  <a:lnTo>
                    <a:pt x="106" y="20"/>
                  </a:lnTo>
                  <a:lnTo>
                    <a:pt x="106" y="18"/>
                  </a:lnTo>
                  <a:lnTo>
                    <a:pt x="108" y="18"/>
                  </a:lnTo>
                  <a:lnTo>
                    <a:pt x="108" y="16"/>
                  </a:lnTo>
                  <a:lnTo>
                    <a:pt x="108" y="14"/>
                  </a:lnTo>
                  <a:lnTo>
                    <a:pt x="110" y="14"/>
                  </a:lnTo>
                  <a:lnTo>
                    <a:pt x="108" y="14"/>
                  </a:lnTo>
                  <a:lnTo>
                    <a:pt x="110" y="14"/>
                  </a:lnTo>
                  <a:lnTo>
                    <a:pt x="112" y="14"/>
                  </a:lnTo>
                  <a:lnTo>
                    <a:pt x="112" y="12"/>
                  </a:lnTo>
                  <a:lnTo>
                    <a:pt x="114" y="12"/>
                  </a:lnTo>
                  <a:lnTo>
                    <a:pt x="114" y="10"/>
                  </a:lnTo>
                  <a:lnTo>
                    <a:pt x="115" y="10"/>
                  </a:lnTo>
                  <a:lnTo>
                    <a:pt x="115" y="8"/>
                  </a:lnTo>
                  <a:lnTo>
                    <a:pt x="115" y="6"/>
                  </a:lnTo>
                  <a:lnTo>
                    <a:pt x="115" y="4"/>
                  </a:lnTo>
                  <a:lnTo>
                    <a:pt x="117" y="4"/>
                  </a:lnTo>
                  <a:lnTo>
                    <a:pt x="115" y="4"/>
                  </a:lnTo>
                  <a:lnTo>
                    <a:pt x="117" y="4"/>
                  </a:lnTo>
                  <a:lnTo>
                    <a:pt x="117" y="2"/>
                  </a:lnTo>
                  <a:lnTo>
                    <a:pt x="117" y="4"/>
                  </a:lnTo>
                  <a:lnTo>
                    <a:pt x="117" y="2"/>
                  </a:lnTo>
                  <a:lnTo>
                    <a:pt x="117" y="4"/>
                  </a:lnTo>
                  <a:lnTo>
                    <a:pt x="117" y="2"/>
                  </a:lnTo>
                  <a:lnTo>
                    <a:pt x="119" y="2"/>
                  </a:lnTo>
                  <a:lnTo>
                    <a:pt x="119" y="0"/>
                  </a:lnTo>
                  <a:lnTo>
                    <a:pt x="121" y="0"/>
                  </a:lnTo>
                  <a:lnTo>
                    <a:pt x="121" y="2"/>
                  </a:lnTo>
                  <a:lnTo>
                    <a:pt x="123" y="2"/>
                  </a:lnTo>
                  <a:lnTo>
                    <a:pt x="123" y="4"/>
                  </a:lnTo>
                  <a:lnTo>
                    <a:pt x="125" y="4"/>
                  </a:lnTo>
                  <a:lnTo>
                    <a:pt x="123" y="4"/>
                  </a:lnTo>
                  <a:lnTo>
                    <a:pt x="125" y="4"/>
                  </a:lnTo>
                  <a:lnTo>
                    <a:pt x="123" y="4"/>
                  </a:lnTo>
                  <a:lnTo>
                    <a:pt x="125" y="4"/>
                  </a:lnTo>
                  <a:lnTo>
                    <a:pt x="125" y="6"/>
                  </a:lnTo>
                  <a:lnTo>
                    <a:pt x="127" y="6"/>
                  </a:lnTo>
                  <a:lnTo>
                    <a:pt x="125" y="6"/>
                  </a:lnTo>
                  <a:lnTo>
                    <a:pt x="127" y="6"/>
                  </a:lnTo>
                  <a:lnTo>
                    <a:pt x="127" y="4"/>
                  </a:lnTo>
                  <a:lnTo>
                    <a:pt x="129" y="4"/>
                  </a:lnTo>
                  <a:lnTo>
                    <a:pt x="129" y="6"/>
                  </a:lnTo>
                  <a:lnTo>
                    <a:pt x="131" y="6"/>
                  </a:lnTo>
                  <a:lnTo>
                    <a:pt x="131" y="4"/>
                  </a:lnTo>
                  <a:lnTo>
                    <a:pt x="131" y="6"/>
                  </a:lnTo>
                  <a:lnTo>
                    <a:pt x="133" y="6"/>
                  </a:lnTo>
                  <a:lnTo>
                    <a:pt x="135" y="6"/>
                  </a:lnTo>
                  <a:lnTo>
                    <a:pt x="137" y="6"/>
                  </a:lnTo>
                  <a:lnTo>
                    <a:pt x="137" y="8"/>
                  </a:lnTo>
                  <a:lnTo>
                    <a:pt x="138" y="8"/>
                  </a:lnTo>
                  <a:lnTo>
                    <a:pt x="137" y="10"/>
                  </a:lnTo>
                  <a:lnTo>
                    <a:pt x="138" y="10"/>
                  </a:lnTo>
                  <a:lnTo>
                    <a:pt x="140" y="10"/>
                  </a:lnTo>
                  <a:lnTo>
                    <a:pt x="140" y="12"/>
                  </a:lnTo>
                  <a:lnTo>
                    <a:pt x="142" y="12"/>
                  </a:lnTo>
                  <a:lnTo>
                    <a:pt x="142" y="14"/>
                  </a:lnTo>
                  <a:lnTo>
                    <a:pt x="144" y="14"/>
                  </a:lnTo>
                  <a:lnTo>
                    <a:pt x="146" y="14"/>
                  </a:lnTo>
                  <a:lnTo>
                    <a:pt x="144" y="14"/>
                  </a:lnTo>
                  <a:lnTo>
                    <a:pt x="146" y="14"/>
                  </a:lnTo>
                  <a:lnTo>
                    <a:pt x="148" y="14"/>
                  </a:lnTo>
                  <a:lnTo>
                    <a:pt x="146" y="14"/>
                  </a:lnTo>
                  <a:lnTo>
                    <a:pt x="148" y="14"/>
                  </a:lnTo>
                  <a:lnTo>
                    <a:pt x="148" y="16"/>
                  </a:lnTo>
                  <a:lnTo>
                    <a:pt x="146" y="16"/>
                  </a:lnTo>
                  <a:lnTo>
                    <a:pt x="148" y="16"/>
                  </a:lnTo>
                  <a:lnTo>
                    <a:pt x="150" y="16"/>
                  </a:lnTo>
                  <a:lnTo>
                    <a:pt x="150" y="14"/>
                  </a:lnTo>
                  <a:lnTo>
                    <a:pt x="150" y="16"/>
                  </a:lnTo>
                  <a:lnTo>
                    <a:pt x="152" y="16"/>
                  </a:lnTo>
                  <a:lnTo>
                    <a:pt x="152" y="14"/>
                  </a:lnTo>
                  <a:lnTo>
                    <a:pt x="154" y="12"/>
                  </a:lnTo>
                  <a:lnTo>
                    <a:pt x="154" y="14"/>
                  </a:lnTo>
                  <a:lnTo>
                    <a:pt x="154" y="12"/>
                  </a:lnTo>
                  <a:lnTo>
                    <a:pt x="154" y="14"/>
                  </a:lnTo>
                  <a:lnTo>
                    <a:pt x="156" y="14"/>
                  </a:lnTo>
                  <a:lnTo>
                    <a:pt x="158" y="14"/>
                  </a:lnTo>
                  <a:lnTo>
                    <a:pt x="158" y="16"/>
                  </a:lnTo>
                  <a:lnTo>
                    <a:pt x="158" y="18"/>
                  </a:lnTo>
                  <a:lnTo>
                    <a:pt x="156" y="18"/>
                  </a:lnTo>
                  <a:lnTo>
                    <a:pt x="158" y="18"/>
                  </a:lnTo>
                  <a:lnTo>
                    <a:pt x="160" y="18"/>
                  </a:lnTo>
                  <a:lnTo>
                    <a:pt x="158" y="18"/>
                  </a:lnTo>
                  <a:lnTo>
                    <a:pt x="160" y="18"/>
                  </a:lnTo>
                  <a:lnTo>
                    <a:pt x="160" y="20"/>
                  </a:lnTo>
                  <a:lnTo>
                    <a:pt x="158" y="20"/>
                  </a:lnTo>
                  <a:lnTo>
                    <a:pt x="160" y="20"/>
                  </a:lnTo>
                  <a:lnTo>
                    <a:pt x="158" y="20"/>
                  </a:lnTo>
                  <a:lnTo>
                    <a:pt x="160" y="20"/>
                  </a:lnTo>
                  <a:lnTo>
                    <a:pt x="160" y="22"/>
                  </a:lnTo>
                  <a:lnTo>
                    <a:pt x="160" y="23"/>
                  </a:lnTo>
                  <a:lnTo>
                    <a:pt x="160" y="22"/>
                  </a:lnTo>
                  <a:lnTo>
                    <a:pt x="158" y="23"/>
                  </a:lnTo>
                  <a:lnTo>
                    <a:pt x="158" y="25"/>
                  </a:lnTo>
                  <a:lnTo>
                    <a:pt x="160" y="23"/>
                  </a:lnTo>
                  <a:lnTo>
                    <a:pt x="162" y="23"/>
                  </a:lnTo>
                  <a:lnTo>
                    <a:pt x="163" y="23"/>
                  </a:lnTo>
                  <a:lnTo>
                    <a:pt x="165" y="23"/>
                  </a:lnTo>
                  <a:lnTo>
                    <a:pt x="165" y="25"/>
                  </a:lnTo>
                  <a:lnTo>
                    <a:pt x="165" y="23"/>
                  </a:lnTo>
                  <a:lnTo>
                    <a:pt x="167" y="23"/>
                  </a:lnTo>
                  <a:lnTo>
                    <a:pt x="167" y="25"/>
                  </a:lnTo>
                  <a:lnTo>
                    <a:pt x="167" y="23"/>
                  </a:lnTo>
                  <a:lnTo>
                    <a:pt x="169" y="23"/>
                  </a:lnTo>
                  <a:lnTo>
                    <a:pt x="169" y="25"/>
                  </a:lnTo>
                  <a:lnTo>
                    <a:pt x="169" y="23"/>
                  </a:lnTo>
                  <a:lnTo>
                    <a:pt x="171" y="23"/>
                  </a:lnTo>
                  <a:lnTo>
                    <a:pt x="173" y="23"/>
                  </a:lnTo>
                  <a:lnTo>
                    <a:pt x="173" y="25"/>
                  </a:lnTo>
                  <a:lnTo>
                    <a:pt x="173" y="27"/>
                  </a:lnTo>
                  <a:lnTo>
                    <a:pt x="175" y="27"/>
                  </a:lnTo>
                  <a:lnTo>
                    <a:pt x="177" y="27"/>
                  </a:lnTo>
                  <a:lnTo>
                    <a:pt x="175" y="27"/>
                  </a:lnTo>
                  <a:lnTo>
                    <a:pt x="175" y="29"/>
                  </a:lnTo>
                  <a:lnTo>
                    <a:pt x="173" y="29"/>
                  </a:lnTo>
                  <a:lnTo>
                    <a:pt x="175" y="29"/>
                  </a:lnTo>
                  <a:lnTo>
                    <a:pt x="175" y="31"/>
                  </a:lnTo>
                  <a:lnTo>
                    <a:pt x="173" y="31"/>
                  </a:lnTo>
                  <a:lnTo>
                    <a:pt x="175" y="31"/>
                  </a:lnTo>
                  <a:lnTo>
                    <a:pt x="173" y="31"/>
                  </a:lnTo>
                  <a:lnTo>
                    <a:pt x="175" y="31"/>
                  </a:lnTo>
                  <a:lnTo>
                    <a:pt x="173" y="31"/>
                  </a:lnTo>
                  <a:lnTo>
                    <a:pt x="175" y="31"/>
                  </a:lnTo>
                  <a:lnTo>
                    <a:pt x="177" y="31"/>
                  </a:lnTo>
                  <a:lnTo>
                    <a:pt x="177" y="29"/>
                  </a:lnTo>
                  <a:lnTo>
                    <a:pt x="179" y="29"/>
                  </a:lnTo>
                  <a:lnTo>
                    <a:pt x="179" y="31"/>
                  </a:lnTo>
                  <a:lnTo>
                    <a:pt x="177" y="31"/>
                  </a:lnTo>
                  <a:lnTo>
                    <a:pt x="179" y="31"/>
                  </a:lnTo>
                  <a:lnTo>
                    <a:pt x="179" y="29"/>
                  </a:lnTo>
                  <a:lnTo>
                    <a:pt x="179" y="31"/>
                  </a:lnTo>
                  <a:lnTo>
                    <a:pt x="181" y="31"/>
                  </a:lnTo>
                  <a:lnTo>
                    <a:pt x="181" y="33"/>
                  </a:lnTo>
                  <a:lnTo>
                    <a:pt x="183" y="33"/>
                  </a:lnTo>
                  <a:lnTo>
                    <a:pt x="183" y="31"/>
                  </a:lnTo>
                  <a:lnTo>
                    <a:pt x="185" y="31"/>
                  </a:lnTo>
                  <a:lnTo>
                    <a:pt x="186" y="31"/>
                  </a:lnTo>
                  <a:lnTo>
                    <a:pt x="186" y="33"/>
                  </a:lnTo>
                  <a:lnTo>
                    <a:pt x="186" y="31"/>
                  </a:lnTo>
                  <a:lnTo>
                    <a:pt x="188" y="31"/>
                  </a:lnTo>
                  <a:lnTo>
                    <a:pt x="188" y="33"/>
                  </a:lnTo>
                  <a:lnTo>
                    <a:pt x="188" y="31"/>
                  </a:lnTo>
                  <a:lnTo>
                    <a:pt x="190" y="31"/>
                  </a:lnTo>
                  <a:lnTo>
                    <a:pt x="190" y="33"/>
                  </a:lnTo>
                  <a:lnTo>
                    <a:pt x="190" y="31"/>
                  </a:lnTo>
                  <a:lnTo>
                    <a:pt x="190" y="33"/>
                  </a:lnTo>
                  <a:lnTo>
                    <a:pt x="190" y="31"/>
                  </a:lnTo>
                  <a:lnTo>
                    <a:pt x="192" y="31"/>
                  </a:lnTo>
                  <a:lnTo>
                    <a:pt x="192" y="33"/>
                  </a:lnTo>
                  <a:lnTo>
                    <a:pt x="194" y="33"/>
                  </a:lnTo>
                  <a:lnTo>
                    <a:pt x="196" y="33"/>
                  </a:lnTo>
                  <a:lnTo>
                    <a:pt x="196" y="35"/>
                  </a:lnTo>
                  <a:lnTo>
                    <a:pt x="196" y="37"/>
                  </a:lnTo>
                  <a:lnTo>
                    <a:pt x="194" y="37"/>
                  </a:lnTo>
                  <a:lnTo>
                    <a:pt x="194" y="39"/>
                  </a:lnTo>
                  <a:lnTo>
                    <a:pt x="192" y="39"/>
                  </a:lnTo>
                  <a:lnTo>
                    <a:pt x="190" y="39"/>
                  </a:lnTo>
                  <a:lnTo>
                    <a:pt x="192" y="39"/>
                  </a:lnTo>
                  <a:lnTo>
                    <a:pt x="190" y="39"/>
                  </a:lnTo>
                  <a:lnTo>
                    <a:pt x="192" y="39"/>
                  </a:lnTo>
                  <a:lnTo>
                    <a:pt x="190" y="39"/>
                  </a:lnTo>
                  <a:lnTo>
                    <a:pt x="190" y="41"/>
                  </a:lnTo>
                  <a:lnTo>
                    <a:pt x="188" y="41"/>
                  </a:lnTo>
                  <a:lnTo>
                    <a:pt x="190" y="41"/>
                  </a:lnTo>
                  <a:lnTo>
                    <a:pt x="188" y="41"/>
                  </a:lnTo>
                  <a:lnTo>
                    <a:pt x="190" y="41"/>
                  </a:lnTo>
                  <a:lnTo>
                    <a:pt x="192" y="41"/>
                  </a:lnTo>
                  <a:lnTo>
                    <a:pt x="192" y="43"/>
                  </a:lnTo>
                  <a:lnTo>
                    <a:pt x="190" y="43"/>
                  </a:lnTo>
                  <a:lnTo>
                    <a:pt x="192" y="43"/>
                  </a:lnTo>
                  <a:lnTo>
                    <a:pt x="194" y="43"/>
                  </a:lnTo>
                  <a:lnTo>
                    <a:pt x="192" y="43"/>
                  </a:lnTo>
                  <a:lnTo>
                    <a:pt x="192" y="45"/>
                  </a:lnTo>
                  <a:lnTo>
                    <a:pt x="190" y="45"/>
                  </a:lnTo>
                  <a:lnTo>
                    <a:pt x="190" y="46"/>
                  </a:lnTo>
                  <a:lnTo>
                    <a:pt x="188" y="46"/>
                  </a:lnTo>
                  <a:lnTo>
                    <a:pt x="186" y="46"/>
                  </a:lnTo>
                  <a:lnTo>
                    <a:pt x="188" y="46"/>
                  </a:lnTo>
                  <a:lnTo>
                    <a:pt x="190" y="46"/>
                  </a:lnTo>
                  <a:lnTo>
                    <a:pt x="190" y="48"/>
                  </a:lnTo>
                  <a:lnTo>
                    <a:pt x="190" y="46"/>
                  </a:lnTo>
                  <a:lnTo>
                    <a:pt x="192" y="46"/>
                  </a:lnTo>
                  <a:lnTo>
                    <a:pt x="194" y="46"/>
                  </a:lnTo>
                  <a:lnTo>
                    <a:pt x="196" y="46"/>
                  </a:lnTo>
                  <a:lnTo>
                    <a:pt x="196" y="45"/>
                  </a:lnTo>
                  <a:lnTo>
                    <a:pt x="198" y="45"/>
                  </a:lnTo>
                  <a:lnTo>
                    <a:pt x="198" y="46"/>
                  </a:lnTo>
                  <a:lnTo>
                    <a:pt x="198" y="45"/>
                  </a:lnTo>
                  <a:lnTo>
                    <a:pt x="198" y="46"/>
                  </a:lnTo>
                  <a:lnTo>
                    <a:pt x="196" y="46"/>
                  </a:lnTo>
                  <a:lnTo>
                    <a:pt x="198" y="46"/>
                  </a:lnTo>
                  <a:lnTo>
                    <a:pt x="196" y="46"/>
                  </a:lnTo>
                  <a:lnTo>
                    <a:pt x="196" y="48"/>
                  </a:lnTo>
                  <a:lnTo>
                    <a:pt x="198" y="48"/>
                  </a:lnTo>
                  <a:lnTo>
                    <a:pt x="196" y="48"/>
                  </a:lnTo>
                  <a:lnTo>
                    <a:pt x="198" y="48"/>
                  </a:lnTo>
                  <a:lnTo>
                    <a:pt x="196" y="48"/>
                  </a:lnTo>
                  <a:lnTo>
                    <a:pt x="194" y="48"/>
                  </a:lnTo>
                  <a:lnTo>
                    <a:pt x="192" y="48"/>
                  </a:lnTo>
                  <a:lnTo>
                    <a:pt x="192" y="50"/>
                  </a:lnTo>
                  <a:lnTo>
                    <a:pt x="190" y="50"/>
                  </a:lnTo>
                  <a:lnTo>
                    <a:pt x="188" y="50"/>
                  </a:lnTo>
                  <a:lnTo>
                    <a:pt x="190" y="50"/>
                  </a:lnTo>
                  <a:lnTo>
                    <a:pt x="192" y="50"/>
                  </a:lnTo>
                  <a:lnTo>
                    <a:pt x="194" y="50"/>
                  </a:lnTo>
                  <a:lnTo>
                    <a:pt x="192" y="50"/>
                  </a:lnTo>
                  <a:lnTo>
                    <a:pt x="192" y="52"/>
                  </a:lnTo>
                  <a:lnTo>
                    <a:pt x="194" y="52"/>
                  </a:lnTo>
                  <a:lnTo>
                    <a:pt x="194" y="50"/>
                  </a:lnTo>
                  <a:lnTo>
                    <a:pt x="196" y="50"/>
                  </a:lnTo>
                  <a:lnTo>
                    <a:pt x="198" y="50"/>
                  </a:lnTo>
                  <a:lnTo>
                    <a:pt x="198" y="52"/>
                  </a:lnTo>
                  <a:lnTo>
                    <a:pt x="196" y="52"/>
                  </a:lnTo>
                  <a:lnTo>
                    <a:pt x="196" y="50"/>
                  </a:lnTo>
                  <a:lnTo>
                    <a:pt x="196" y="52"/>
                  </a:lnTo>
                  <a:lnTo>
                    <a:pt x="198" y="52"/>
                  </a:lnTo>
                  <a:lnTo>
                    <a:pt x="196" y="52"/>
                  </a:lnTo>
                  <a:lnTo>
                    <a:pt x="196" y="54"/>
                  </a:lnTo>
                  <a:lnTo>
                    <a:pt x="194" y="54"/>
                  </a:lnTo>
                  <a:lnTo>
                    <a:pt x="194" y="56"/>
                  </a:lnTo>
                  <a:lnTo>
                    <a:pt x="194" y="54"/>
                  </a:lnTo>
                  <a:lnTo>
                    <a:pt x="196" y="54"/>
                  </a:lnTo>
                  <a:lnTo>
                    <a:pt x="198" y="54"/>
                  </a:lnTo>
                  <a:lnTo>
                    <a:pt x="198" y="56"/>
                  </a:lnTo>
                  <a:lnTo>
                    <a:pt x="200" y="56"/>
                  </a:lnTo>
                  <a:lnTo>
                    <a:pt x="198" y="56"/>
                  </a:lnTo>
                  <a:lnTo>
                    <a:pt x="200" y="56"/>
                  </a:lnTo>
                  <a:lnTo>
                    <a:pt x="198" y="56"/>
                  </a:lnTo>
                  <a:lnTo>
                    <a:pt x="198" y="54"/>
                  </a:lnTo>
                  <a:lnTo>
                    <a:pt x="200" y="54"/>
                  </a:lnTo>
                  <a:lnTo>
                    <a:pt x="202" y="54"/>
                  </a:lnTo>
                  <a:lnTo>
                    <a:pt x="202" y="56"/>
                  </a:lnTo>
                  <a:lnTo>
                    <a:pt x="202" y="58"/>
                  </a:lnTo>
                  <a:lnTo>
                    <a:pt x="202" y="60"/>
                  </a:lnTo>
                  <a:lnTo>
                    <a:pt x="202" y="58"/>
                  </a:lnTo>
                  <a:lnTo>
                    <a:pt x="202" y="56"/>
                  </a:lnTo>
                  <a:lnTo>
                    <a:pt x="204" y="56"/>
                  </a:lnTo>
                  <a:lnTo>
                    <a:pt x="202" y="56"/>
                  </a:lnTo>
                  <a:lnTo>
                    <a:pt x="204" y="56"/>
                  </a:lnTo>
                  <a:lnTo>
                    <a:pt x="204" y="58"/>
                  </a:lnTo>
                  <a:lnTo>
                    <a:pt x="204" y="60"/>
                  </a:lnTo>
                  <a:lnTo>
                    <a:pt x="206" y="60"/>
                  </a:lnTo>
                  <a:lnTo>
                    <a:pt x="206" y="58"/>
                  </a:lnTo>
                  <a:lnTo>
                    <a:pt x="204" y="58"/>
                  </a:lnTo>
                  <a:lnTo>
                    <a:pt x="204" y="56"/>
                  </a:lnTo>
                  <a:lnTo>
                    <a:pt x="206" y="56"/>
                  </a:lnTo>
                  <a:lnTo>
                    <a:pt x="206" y="54"/>
                  </a:lnTo>
                  <a:lnTo>
                    <a:pt x="206" y="56"/>
                  </a:lnTo>
                  <a:lnTo>
                    <a:pt x="206" y="58"/>
                  </a:lnTo>
                  <a:lnTo>
                    <a:pt x="208" y="58"/>
                  </a:lnTo>
                  <a:lnTo>
                    <a:pt x="206" y="58"/>
                  </a:lnTo>
                  <a:lnTo>
                    <a:pt x="208" y="58"/>
                  </a:lnTo>
                  <a:lnTo>
                    <a:pt x="208" y="60"/>
                  </a:lnTo>
                  <a:lnTo>
                    <a:pt x="208" y="62"/>
                  </a:lnTo>
                  <a:lnTo>
                    <a:pt x="208" y="60"/>
                  </a:lnTo>
                  <a:lnTo>
                    <a:pt x="208" y="62"/>
                  </a:lnTo>
                  <a:lnTo>
                    <a:pt x="208" y="60"/>
                  </a:lnTo>
                  <a:lnTo>
                    <a:pt x="210" y="60"/>
                  </a:lnTo>
                  <a:lnTo>
                    <a:pt x="208" y="60"/>
                  </a:lnTo>
                  <a:lnTo>
                    <a:pt x="210" y="60"/>
                  </a:lnTo>
                  <a:lnTo>
                    <a:pt x="210" y="58"/>
                  </a:lnTo>
                  <a:lnTo>
                    <a:pt x="210" y="60"/>
                  </a:lnTo>
                  <a:lnTo>
                    <a:pt x="210" y="58"/>
                  </a:lnTo>
                  <a:lnTo>
                    <a:pt x="211" y="58"/>
                  </a:lnTo>
                  <a:lnTo>
                    <a:pt x="213" y="56"/>
                  </a:lnTo>
                  <a:lnTo>
                    <a:pt x="213" y="58"/>
                  </a:lnTo>
                  <a:lnTo>
                    <a:pt x="215" y="58"/>
                  </a:lnTo>
                  <a:lnTo>
                    <a:pt x="213" y="58"/>
                  </a:lnTo>
                  <a:lnTo>
                    <a:pt x="215" y="58"/>
                  </a:lnTo>
                  <a:lnTo>
                    <a:pt x="215" y="60"/>
                  </a:lnTo>
                  <a:lnTo>
                    <a:pt x="215" y="58"/>
                  </a:lnTo>
                  <a:lnTo>
                    <a:pt x="215" y="56"/>
                  </a:lnTo>
                  <a:lnTo>
                    <a:pt x="215" y="58"/>
                  </a:lnTo>
                  <a:lnTo>
                    <a:pt x="217" y="58"/>
                  </a:lnTo>
                  <a:lnTo>
                    <a:pt x="219" y="58"/>
                  </a:lnTo>
                  <a:lnTo>
                    <a:pt x="217" y="56"/>
                  </a:lnTo>
                  <a:lnTo>
                    <a:pt x="219" y="56"/>
                  </a:lnTo>
                  <a:lnTo>
                    <a:pt x="221" y="56"/>
                  </a:lnTo>
                  <a:lnTo>
                    <a:pt x="221" y="58"/>
                  </a:lnTo>
                  <a:lnTo>
                    <a:pt x="221" y="56"/>
                  </a:lnTo>
                  <a:lnTo>
                    <a:pt x="221" y="58"/>
                  </a:lnTo>
                  <a:lnTo>
                    <a:pt x="221" y="56"/>
                  </a:lnTo>
                  <a:lnTo>
                    <a:pt x="223" y="56"/>
                  </a:lnTo>
                  <a:lnTo>
                    <a:pt x="223" y="58"/>
                  </a:lnTo>
                  <a:lnTo>
                    <a:pt x="223" y="60"/>
                  </a:lnTo>
                  <a:lnTo>
                    <a:pt x="223" y="58"/>
                  </a:lnTo>
                  <a:lnTo>
                    <a:pt x="223" y="60"/>
                  </a:lnTo>
                  <a:lnTo>
                    <a:pt x="223" y="58"/>
                  </a:lnTo>
                  <a:lnTo>
                    <a:pt x="225" y="58"/>
                  </a:lnTo>
                  <a:lnTo>
                    <a:pt x="225" y="60"/>
                  </a:lnTo>
                  <a:lnTo>
                    <a:pt x="225" y="58"/>
                  </a:lnTo>
                  <a:lnTo>
                    <a:pt x="223" y="58"/>
                  </a:lnTo>
                  <a:lnTo>
                    <a:pt x="225" y="58"/>
                  </a:lnTo>
                  <a:lnTo>
                    <a:pt x="227" y="58"/>
                  </a:lnTo>
                  <a:lnTo>
                    <a:pt x="227" y="60"/>
                  </a:lnTo>
                  <a:lnTo>
                    <a:pt x="227" y="58"/>
                  </a:lnTo>
                  <a:lnTo>
                    <a:pt x="229" y="58"/>
                  </a:lnTo>
                  <a:lnTo>
                    <a:pt x="229" y="60"/>
                  </a:lnTo>
                  <a:lnTo>
                    <a:pt x="231" y="60"/>
                  </a:lnTo>
                  <a:lnTo>
                    <a:pt x="231" y="62"/>
                  </a:lnTo>
                  <a:lnTo>
                    <a:pt x="231" y="60"/>
                  </a:lnTo>
                  <a:lnTo>
                    <a:pt x="229" y="60"/>
                  </a:lnTo>
                  <a:lnTo>
                    <a:pt x="229" y="58"/>
                  </a:lnTo>
                  <a:lnTo>
                    <a:pt x="227" y="58"/>
                  </a:lnTo>
                  <a:lnTo>
                    <a:pt x="227" y="56"/>
                  </a:lnTo>
                  <a:lnTo>
                    <a:pt x="229" y="56"/>
                  </a:lnTo>
                  <a:lnTo>
                    <a:pt x="229" y="58"/>
                  </a:lnTo>
                  <a:lnTo>
                    <a:pt x="229" y="56"/>
                  </a:lnTo>
                  <a:lnTo>
                    <a:pt x="229" y="58"/>
                  </a:lnTo>
                  <a:lnTo>
                    <a:pt x="229" y="56"/>
                  </a:lnTo>
                  <a:lnTo>
                    <a:pt x="231" y="56"/>
                  </a:lnTo>
                  <a:lnTo>
                    <a:pt x="231" y="58"/>
                  </a:lnTo>
                  <a:lnTo>
                    <a:pt x="233" y="58"/>
                  </a:lnTo>
                  <a:lnTo>
                    <a:pt x="231" y="58"/>
                  </a:lnTo>
                  <a:lnTo>
                    <a:pt x="233" y="58"/>
                  </a:lnTo>
                  <a:lnTo>
                    <a:pt x="231" y="58"/>
                  </a:lnTo>
                  <a:lnTo>
                    <a:pt x="231" y="60"/>
                  </a:lnTo>
                  <a:lnTo>
                    <a:pt x="233" y="60"/>
                  </a:lnTo>
                  <a:lnTo>
                    <a:pt x="233" y="58"/>
                  </a:lnTo>
                  <a:lnTo>
                    <a:pt x="235" y="58"/>
                  </a:lnTo>
                  <a:lnTo>
                    <a:pt x="235" y="60"/>
                  </a:lnTo>
                  <a:lnTo>
                    <a:pt x="235" y="58"/>
                  </a:lnTo>
                  <a:lnTo>
                    <a:pt x="236" y="58"/>
                  </a:lnTo>
                  <a:lnTo>
                    <a:pt x="235" y="58"/>
                  </a:lnTo>
                  <a:lnTo>
                    <a:pt x="235" y="56"/>
                  </a:lnTo>
                  <a:lnTo>
                    <a:pt x="235" y="58"/>
                  </a:lnTo>
                  <a:lnTo>
                    <a:pt x="235" y="56"/>
                  </a:lnTo>
                  <a:lnTo>
                    <a:pt x="236" y="56"/>
                  </a:lnTo>
                  <a:lnTo>
                    <a:pt x="235" y="56"/>
                  </a:lnTo>
                  <a:lnTo>
                    <a:pt x="235" y="54"/>
                  </a:lnTo>
                  <a:lnTo>
                    <a:pt x="236" y="54"/>
                  </a:lnTo>
                  <a:lnTo>
                    <a:pt x="236" y="56"/>
                  </a:lnTo>
                  <a:lnTo>
                    <a:pt x="236" y="58"/>
                  </a:lnTo>
                  <a:lnTo>
                    <a:pt x="238" y="58"/>
                  </a:lnTo>
                  <a:lnTo>
                    <a:pt x="238" y="56"/>
                  </a:lnTo>
                  <a:lnTo>
                    <a:pt x="238" y="58"/>
                  </a:lnTo>
                  <a:lnTo>
                    <a:pt x="238" y="56"/>
                  </a:lnTo>
                  <a:lnTo>
                    <a:pt x="238" y="54"/>
                  </a:lnTo>
                  <a:lnTo>
                    <a:pt x="236" y="54"/>
                  </a:lnTo>
                  <a:lnTo>
                    <a:pt x="238" y="54"/>
                  </a:lnTo>
                  <a:lnTo>
                    <a:pt x="238" y="56"/>
                  </a:lnTo>
                  <a:lnTo>
                    <a:pt x="240" y="56"/>
                  </a:lnTo>
                  <a:lnTo>
                    <a:pt x="240" y="54"/>
                  </a:lnTo>
                  <a:lnTo>
                    <a:pt x="238" y="54"/>
                  </a:lnTo>
                  <a:lnTo>
                    <a:pt x="240" y="54"/>
                  </a:lnTo>
                  <a:lnTo>
                    <a:pt x="238" y="54"/>
                  </a:lnTo>
                  <a:lnTo>
                    <a:pt x="236" y="52"/>
                  </a:lnTo>
                  <a:lnTo>
                    <a:pt x="238" y="52"/>
                  </a:lnTo>
                  <a:lnTo>
                    <a:pt x="238" y="54"/>
                  </a:lnTo>
                  <a:lnTo>
                    <a:pt x="240" y="54"/>
                  </a:lnTo>
                  <a:lnTo>
                    <a:pt x="240" y="52"/>
                  </a:lnTo>
                  <a:lnTo>
                    <a:pt x="238" y="52"/>
                  </a:lnTo>
                  <a:lnTo>
                    <a:pt x="240" y="52"/>
                  </a:lnTo>
                  <a:lnTo>
                    <a:pt x="240" y="50"/>
                  </a:lnTo>
                  <a:lnTo>
                    <a:pt x="240" y="52"/>
                  </a:lnTo>
                  <a:lnTo>
                    <a:pt x="240" y="50"/>
                  </a:lnTo>
                  <a:lnTo>
                    <a:pt x="242" y="50"/>
                  </a:lnTo>
                  <a:lnTo>
                    <a:pt x="242" y="52"/>
                  </a:lnTo>
                  <a:lnTo>
                    <a:pt x="242" y="50"/>
                  </a:lnTo>
                  <a:lnTo>
                    <a:pt x="242" y="52"/>
                  </a:lnTo>
                  <a:lnTo>
                    <a:pt x="244" y="52"/>
                  </a:lnTo>
                  <a:lnTo>
                    <a:pt x="244" y="50"/>
                  </a:lnTo>
                  <a:lnTo>
                    <a:pt x="246" y="50"/>
                  </a:lnTo>
                  <a:lnTo>
                    <a:pt x="246" y="52"/>
                  </a:lnTo>
                  <a:lnTo>
                    <a:pt x="246" y="50"/>
                  </a:lnTo>
                  <a:lnTo>
                    <a:pt x="246" y="52"/>
                  </a:lnTo>
                  <a:lnTo>
                    <a:pt x="246" y="54"/>
                  </a:lnTo>
                  <a:lnTo>
                    <a:pt x="246" y="56"/>
                  </a:lnTo>
                  <a:lnTo>
                    <a:pt x="248" y="56"/>
                  </a:lnTo>
                  <a:lnTo>
                    <a:pt x="248" y="58"/>
                  </a:lnTo>
                  <a:lnTo>
                    <a:pt x="248" y="56"/>
                  </a:lnTo>
                  <a:lnTo>
                    <a:pt x="248" y="58"/>
                  </a:lnTo>
                  <a:lnTo>
                    <a:pt x="250" y="58"/>
                  </a:lnTo>
                  <a:lnTo>
                    <a:pt x="250" y="60"/>
                  </a:lnTo>
                  <a:lnTo>
                    <a:pt x="250" y="62"/>
                  </a:lnTo>
                  <a:lnTo>
                    <a:pt x="248" y="62"/>
                  </a:lnTo>
                  <a:lnTo>
                    <a:pt x="250" y="62"/>
                  </a:lnTo>
                  <a:lnTo>
                    <a:pt x="252" y="62"/>
                  </a:lnTo>
                  <a:lnTo>
                    <a:pt x="252" y="64"/>
                  </a:lnTo>
                  <a:lnTo>
                    <a:pt x="254" y="64"/>
                  </a:lnTo>
                  <a:lnTo>
                    <a:pt x="252" y="64"/>
                  </a:lnTo>
                  <a:lnTo>
                    <a:pt x="254" y="64"/>
                  </a:lnTo>
                  <a:lnTo>
                    <a:pt x="256" y="64"/>
                  </a:lnTo>
                  <a:lnTo>
                    <a:pt x="258" y="64"/>
                  </a:lnTo>
                  <a:lnTo>
                    <a:pt x="258" y="62"/>
                  </a:lnTo>
                  <a:lnTo>
                    <a:pt x="258" y="60"/>
                  </a:lnTo>
                  <a:lnTo>
                    <a:pt x="258" y="62"/>
                  </a:lnTo>
                  <a:lnTo>
                    <a:pt x="258" y="60"/>
                  </a:lnTo>
                  <a:lnTo>
                    <a:pt x="258" y="58"/>
                  </a:lnTo>
                  <a:lnTo>
                    <a:pt x="259" y="58"/>
                  </a:lnTo>
                  <a:lnTo>
                    <a:pt x="259" y="56"/>
                  </a:lnTo>
                  <a:lnTo>
                    <a:pt x="259" y="58"/>
                  </a:lnTo>
                  <a:lnTo>
                    <a:pt x="261" y="58"/>
                  </a:lnTo>
                  <a:lnTo>
                    <a:pt x="259" y="58"/>
                  </a:lnTo>
                  <a:lnTo>
                    <a:pt x="261" y="58"/>
                  </a:lnTo>
                  <a:lnTo>
                    <a:pt x="263" y="58"/>
                  </a:lnTo>
                  <a:lnTo>
                    <a:pt x="261" y="58"/>
                  </a:lnTo>
                  <a:lnTo>
                    <a:pt x="263" y="58"/>
                  </a:lnTo>
                  <a:lnTo>
                    <a:pt x="263" y="56"/>
                  </a:lnTo>
                  <a:lnTo>
                    <a:pt x="263" y="54"/>
                  </a:lnTo>
                  <a:lnTo>
                    <a:pt x="263" y="56"/>
                  </a:lnTo>
                  <a:lnTo>
                    <a:pt x="263" y="54"/>
                  </a:lnTo>
                  <a:lnTo>
                    <a:pt x="261" y="54"/>
                  </a:lnTo>
                  <a:lnTo>
                    <a:pt x="261" y="52"/>
                  </a:lnTo>
                  <a:lnTo>
                    <a:pt x="259" y="52"/>
                  </a:lnTo>
                  <a:lnTo>
                    <a:pt x="259" y="50"/>
                  </a:lnTo>
                  <a:lnTo>
                    <a:pt x="259" y="48"/>
                  </a:lnTo>
                  <a:lnTo>
                    <a:pt x="261" y="48"/>
                  </a:lnTo>
                  <a:lnTo>
                    <a:pt x="259" y="48"/>
                  </a:lnTo>
                  <a:lnTo>
                    <a:pt x="259" y="46"/>
                  </a:lnTo>
                  <a:lnTo>
                    <a:pt x="259" y="48"/>
                  </a:lnTo>
                  <a:lnTo>
                    <a:pt x="259" y="46"/>
                  </a:lnTo>
                  <a:lnTo>
                    <a:pt x="261" y="46"/>
                  </a:lnTo>
                  <a:lnTo>
                    <a:pt x="259" y="46"/>
                  </a:lnTo>
                  <a:lnTo>
                    <a:pt x="259" y="45"/>
                  </a:lnTo>
                  <a:lnTo>
                    <a:pt x="261" y="45"/>
                  </a:lnTo>
                  <a:lnTo>
                    <a:pt x="263" y="45"/>
                  </a:lnTo>
                  <a:lnTo>
                    <a:pt x="263" y="46"/>
                  </a:lnTo>
                  <a:lnTo>
                    <a:pt x="263" y="45"/>
                  </a:lnTo>
                  <a:lnTo>
                    <a:pt x="263" y="46"/>
                  </a:lnTo>
                  <a:lnTo>
                    <a:pt x="265" y="46"/>
                  </a:lnTo>
                  <a:lnTo>
                    <a:pt x="265" y="48"/>
                  </a:lnTo>
                  <a:lnTo>
                    <a:pt x="265" y="50"/>
                  </a:lnTo>
                  <a:lnTo>
                    <a:pt x="265" y="48"/>
                  </a:lnTo>
                  <a:lnTo>
                    <a:pt x="265" y="50"/>
                  </a:lnTo>
                  <a:lnTo>
                    <a:pt x="267" y="50"/>
                  </a:lnTo>
                  <a:lnTo>
                    <a:pt x="269" y="50"/>
                  </a:lnTo>
                  <a:lnTo>
                    <a:pt x="269" y="52"/>
                  </a:lnTo>
                  <a:lnTo>
                    <a:pt x="267" y="52"/>
                  </a:lnTo>
                  <a:lnTo>
                    <a:pt x="269" y="52"/>
                  </a:lnTo>
                  <a:lnTo>
                    <a:pt x="267" y="52"/>
                  </a:lnTo>
                  <a:lnTo>
                    <a:pt x="269" y="52"/>
                  </a:lnTo>
                  <a:lnTo>
                    <a:pt x="267" y="52"/>
                  </a:lnTo>
                  <a:lnTo>
                    <a:pt x="269" y="52"/>
                  </a:lnTo>
                  <a:lnTo>
                    <a:pt x="271" y="52"/>
                  </a:lnTo>
                  <a:lnTo>
                    <a:pt x="269" y="52"/>
                  </a:lnTo>
                  <a:lnTo>
                    <a:pt x="269" y="54"/>
                  </a:lnTo>
                  <a:lnTo>
                    <a:pt x="271" y="54"/>
                  </a:lnTo>
                  <a:lnTo>
                    <a:pt x="269" y="54"/>
                  </a:lnTo>
                  <a:lnTo>
                    <a:pt x="271" y="54"/>
                  </a:lnTo>
                  <a:lnTo>
                    <a:pt x="269" y="54"/>
                  </a:lnTo>
                  <a:lnTo>
                    <a:pt x="271" y="54"/>
                  </a:lnTo>
                  <a:lnTo>
                    <a:pt x="269" y="54"/>
                  </a:lnTo>
                  <a:lnTo>
                    <a:pt x="271" y="54"/>
                  </a:lnTo>
                  <a:lnTo>
                    <a:pt x="271" y="56"/>
                  </a:lnTo>
                  <a:lnTo>
                    <a:pt x="271" y="58"/>
                  </a:lnTo>
                  <a:lnTo>
                    <a:pt x="273" y="58"/>
                  </a:lnTo>
                  <a:lnTo>
                    <a:pt x="271" y="58"/>
                  </a:lnTo>
                  <a:lnTo>
                    <a:pt x="273" y="58"/>
                  </a:lnTo>
                  <a:lnTo>
                    <a:pt x="273" y="60"/>
                  </a:lnTo>
                  <a:lnTo>
                    <a:pt x="271" y="58"/>
                  </a:lnTo>
                  <a:lnTo>
                    <a:pt x="273" y="60"/>
                  </a:lnTo>
                  <a:lnTo>
                    <a:pt x="271" y="60"/>
                  </a:lnTo>
                  <a:lnTo>
                    <a:pt x="271" y="58"/>
                  </a:lnTo>
                  <a:lnTo>
                    <a:pt x="271" y="60"/>
                  </a:lnTo>
                  <a:lnTo>
                    <a:pt x="271" y="62"/>
                  </a:lnTo>
                  <a:lnTo>
                    <a:pt x="269" y="62"/>
                  </a:lnTo>
                  <a:lnTo>
                    <a:pt x="271" y="62"/>
                  </a:lnTo>
                  <a:lnTo>
                    <a:pt x="269" y="62"/>
                  </a:lnTo>
                  <a:lnTo>
                    <a:pt x="269" y="64"/>
                  </a:lnTo>
                  <a:lnTo>
                    <a:pt x="269" y="66"/>
                  </a:lnTo>
                  <a:lnTo>
                    <a:pt x="267" y="66"/>
                  </a:lnTo>
                  <a:lnTo>
                    <a:pt x="269" y="66"/>
                  </a:lnTo>
                  <a:lnTo>
                    <a:pt x="267" y="66"/>
                  </a:lnTo>
                  <a:lnTo>
                    <a:pt x="269" y="66"/>
                  </a:lnTo>
                  <a:lnTo>
                    <a:pt x="267" y="64"/>
                  </a:lnTo>
                  <a:lnTo>
                    <a:pt x="267" y="66"/>
                  </a:lnTo>
                  <a:lnTo>
                    <a:pt x="267" y="68"/>
                  </a:lnTo>
                  <a:lnTo>
                    <a:pt x="265" y="68"/>
                  </a:lnTo>
                  <a:lnTo>
                    <a:pt x="267" y="68"/>
                  </a:lnTo>
                  <a:lnTo>
                    <a:pt x="265" y="68"/>
                  </a:lnTo>
                  <a:lnTo>
                    <a:pt x="265" y="70"/>
                  </a:lnTo>
                  <a:lnTo>
                    <a:pt x="265" y="68"/>
                  </a:lnTo>
                  <a:lnTo>
                    <a:pt x="265" y="70"/>
                  </a:lnTo>
                  <a:lnTo>
                    <a:pt x="267" y="70"/>
                  </a:lnTo>
                  <a:lnTo>
                    <a:pt x="267" y="71"/>
                  </a:lnTo>
                  <a:lnTo>
                    <a:pt x="269" y="71"/>
                  </a:lnTo>
                  <a:lnTo>
                    <a:pt x="269" y="73"/>
                  </a:lnTo>
                  <a:lnTo>
                    <a:pt x="269" y="75"/>
                  </a:lnTo>
                  <a:lnTo>
                    <a:pt x="269" y="77"/>
                  </a:lnTo>
                  <a:lnTo>
                    <a:pt x="267" y="77"/>
                  </a:lnTo>
                  <a:lnTo>
                    <a:pt x="267" y="79"/>
                  </a:lnTo>
                  <a:lnTo>
                    <a:pt x="265" y="79"/>
                  </a:lnTo>
                  <a:lnTo>
                    <a:pt x="267" y="79"/>
                  </a:lnTo>
                  <a:lnTo>
                    <a:pt x="265" y="79"/>
                  </a:lnTo>
                  <a:lnTo>
                    <a:pt x="267" y="79"/>
                  </a:lnTo>
                  <a:lnTo>
                    <a:pt x="265" y="79"/>
                  </a:lnTo>
                  <a:lnTo>
                    <a:pt x="265" y="81"/>
                  </a:lnTo>
                  <a:lnTo>
                    <a:pt x="267" y="81"/>
                  </a:lnTo>
                  <a:lnTo>
                    <a:pt x="269" y="81"/>
                  </a:lnTo>
                  <a:lnTo>
                    <a:pt x="269" y="83"/>
                  </a:lnTo>
                  <a:lnTo>
                    <a:pt x="271" y="83"/>
                  </a:lnTo>
                  <a:lnTo>
                    <a:pt x="269" y="83"/>
                  </a:lnTo>
                  <a:lnTo>
                    <a:pt x="271" y="83"/>
                  </a:lnTo>
                  <a:lnTo>
                    <a:pt x="269" y="83"/>
                  </a:lnTo>
                  <a:lnTo>
                    <a:pt x="271" y="83"/>
                  </a:lnTo>
                  <a:lnTo>
                    <a:pt x="269" y="83"/>
                  </a:lnTo>
                  <a:lnTo>
                    <a:pt x="269" y="85"/>
                  </a:lnTo>
                  <a:lnTo>
                    <a:pt x="271" y="85"/>
                  </a:lnTo>
                  <a:lnTo>
                    <a:pt x="271" y="87"/>
                  </a:lnTo>
                  <a:lnTo>
                    <a:pt x="271" y="85"/>
                  </a:lnTo>
                  <a:lnTo>
                    <a:pt x="271" y="87"/>
                  </a:lnTo>
                  <a:lnTo>
                    <a:pt x="273" y="87"/>
                  </a:lnTo>
                  <a:lnTo>
                    <a:pt x="273" y="89"/>
                  </a:lnTo>
                  <a:lnTo>
                    <a:pt x="273" y="87"/>
                  </a:lnTo>
                  <a:lnTo>
                    <a:pt x="273" y="89"/>
                  </a:lnTo>
                  <a:lnTo>
                    <a:pt x="273" y="91"/>
                  </a:lnTo>
                  <a:lnTo>
                    <a:pt x="271" y="91"/>
                  </a:lnTo>
                  <a:lnTo>
                    <a:pt x="273" y="91"/>
                  </a:lnTo>
                  <a:lnTo>
                    <a:pt x="271" y="91"/>
                  </a:lnTo>
                  <a:lnTo>
                    <a:pt x="271" y="93"/>
                  </a:lnTo>
                  <a:lnTo>
                    <a:pt x="271" y="91"/>
                  </a:lnTo>
                  <a:lnTo>
                    <a:pt x="271" y="93"/>
                  </a:lnTo>
                  <a:lnTo>
                    <a:pt x="273" y="93"/>
                  </a:lnTo>
                  <a:lnTo>
                    <a:pt x="273" y="91"/>
                  </a:lnTo>
                  <a:lnTo>
                    <a:pt x="273" y="93"/>
                  </a:lnTo>
                  <a:lnTo>
                    <a:pt x="273" y="91"/>
                  </a:lnTo>
                  <a:lnTo>
                    <a:pt x="273" y="93"/>
                  </a:lnTo>
                  <a:lnTo>
                    <a:pt x="273" y="91"/>
                  </a:lnTo>
                  <a:lnTo>
                    <a:pt x="273" y="93"/>
                  </a:lnTo>
                  <a:lnTo>
                    <a:pt x="275" y="93"/>
                  </a:lnTo>
                  <a:lnTo>
                    <a:pt x="273" y="93"/>
                  </a:lnTo>
                  <a:lnTo>
                    <a:pt x="275" y="93"/>
                  </a:lnTo>
                  <a:lnTo>
                    <a:pt x="275" y="94"/>
                  </a:lnTo>
                  <a:lnTo>
                    <a:pt x="275" y="93"/>
                  </a:lnTo>
                  <a:lnTo>
                    <a:pt x="277" y="93"/>
                  </a:lnTo>
                  <a:lnTo>
                    <a:pt x="277" y="94"/>
                  </a:lnTo>
                  <a:lnTo>
                    <a:pt x="279" y="94"/>
                  </a:lnTo>
                  <a:lnTo>
                    <a:pt x="279" y="96"/>
                  </a:lnTo>
                  <a:lnTo>
                    <a:pt x="279" y="94"/>
                  </a:lnTo>
                  <a:lnTo>
                    <a:pt x="279" y="96"/>
                  </a:lnTo>
                  <a:lnTo>
                    <a:pt x="279" y="98"/>
                  </a:lnTo>
                  <a:lnTo>
                    <a:pt x="281" y="98"/>
                  </a:lnTo>
                  <a:lnTo>
                    <a:pt x="279" y="98"/>
                  </a:lnTo>
                  <a:lnTo>
                    <a:pt x="281" y="98"/>
                  </a:lnTo>
                  <a:lnTo>
                    <a:pt x="279" y="98"/>
                  </a:lnTo>
                  <a:lnTo>
                    <a:pt x="279" y="100"/>
                  </a:lnTo>
                  <a:lnTo>
                    <a:pt x="281" y="100"/>
                  </a:lnTo>
                  <a:lnTo>
                    <a:pt x="279" y="100"/>
                  </a:lnTo>
                  <a:lnTo>
                    <a:pt x="281" y="100"/>
                  </a:lnTo>
                  <a:lnTo>
                    <a:pt x="281" y="102"/>
                  </a:lnTo>
                  <a:lnTo>
                    <a:pt x="279" y="102"/>
                  </a:lnTo>
                  <a:lnTo>
                    <a:pt x="279" y="104"/>
                  </a:lnTo>
                  <a:lnTo>
                    <a:pt x="279" y="102"/>
                  </a:lnTo>
                  <a:lnTo>
                    <a:pt x="279" y="104"/>
                  </a:lnTo>
                  <a:lnTo>
                    <a:pt x="281" y="104"/>
                  </a:lnTo>
                  <a:lnTo>
                    <a:pt x="279" y="104"/>
                  </a:lnTo>
                  <a:lnTo>
                    <a:pt x="279" y="106"/>
                  </a:lnTo>
                  <a:lnTo>
                    <a:pt x="279" y="104"/>
                  </a:lnTo>
                  <a:lnTo>
                    <a:pt x="279" y="106"/>
                  </a:lnTo>
                  <a:lnTo>
                    <a:pt x="277" y="106"/>
                  </a:lnTo>
                  <a:lnTo>
                    <a:pt x="275" y="106"/>
                  </a:lnTo>
                  <a:lnTo>
                    <a:pt x="275" y="108"/>
                  </a:lnTo>
                  <a:lnTo>
                    <a:pt x="275" y="110"/>
                  </a:lnTo>
                  <a:lnTo>
                    <a:pt x="275" y="108"/>
                  </a:lnTo>
                  <a:lnTo>
                    <a:pt x="275" y="110"/>
                  </a:lnTo>
                  <a:lnTo>
                    <a:pt x="277" y="110"/>
                  </a:lnTo>
                  <a:lnTo>
                    <a:pt x="277" y="108"/>
                  </a:lnTo>
                  <a:lnTo>
                    <a:pt x="277" y="110"/>
                  </a:lnTo>
                  <a:lnTo>
                    <a:pt x="279" y="110"/>
                  </a:lnTo>
                  <a:lnTo>
                    <a:pt x="277" y="110"/>
                  </a:lnTo>
                  <a:lnTo>
                    <a:pt x="279" y="110"/>
                  </a:lnTo>
                  <a:lnTo>
                    <a:pt x="279" y="112"/>
                  </a:lnTo>
                  <a:lnTo>
                    <a:pt x="281" y="112"/>
                  </a:lnTo>
                  <a:lnTo>
                    <a:pt x="281" y="114"/>
                  </a:lnTo>
                  <a:lnTo>
                    <a:pt x="281" y="116"/>
                  </a:lnTo>
                  <a:lnTo>
                    <a:pt x="281" y="114"/>
                  </a:lnTo>
                  <a:lnTo>
                    <a:pt x="281" y="116"/>
                  </a:lnTo>
                  <a:lnTo>
                    <a:pt x="283" y="116"/>
                  </a:lnTo>
                  <a:lnTo>
                    <a:pt x="284" y="116"/>
                  </a:lnTo>
                  <a:lnTo>
                    <a:pt x="284" y="114"/>
                  </a:lnTo>
                  <a:lnTo>
                    <a:pt x="286" y="116"/>
                  </a:lnTo>
                  <a:lnTo>
                    <a:pt x="286" y="114"/>
                  </a:lnTo>
                  <a:lnTo>
                    <a:pt x="286" y="116"/>
                  </a:lnTo>
                  <a:lnTo>
                    <a:pt x="286" y="114"/>
                  </a:lnTo>
                  <a:lnTo>
                    <a:pt x="286" y="116"/>
                  </a:lnTo>
                  <a:lnTo>
                    <a:pt x="288" y="116"/>
                  </a:lnTo>
                  <a:lnTo>
                    <a:pt x="286" y="116"/>
                  </a:lnTo>
                  <a:lnTo>
                    <a:pt x="288" y="116"/>
                  </a:lnTo>
                  <a:lnTo>
                    <a:pt x="286" y="116"/>
                  </a:lnTo>
                  <a:lnTo>
                    <a:pt x="286" y="118"/>
                  </a:lnTo>
                  <a:lnTo>
                    <a:pt x="288" y="118"/>
                  </a:lnTo>
                  <a:lnTo>
                    <a:pt x="286" y="118"/>
                  </a:lnTo>
                  <a:lnTo>
                    <a:pt x="288" y="118"/>
                  </a:lnTo>
                  <a:lnTo>
                    <a:pt x="286" y="118"/>
                  </a:lnTo>
                  <a:lnTo>
                    <a:pt x="288" y="118"/>
                  </a:lnTo>
                  <a:lnTo>
                    <a:pt x="288" y="119"/>
                  </a:lnTo>
                  <a:lnTo>
                    <a:pt x="288" y="118"/>
                  </a:lnTo>
                  <a:lnTo>
                    <a:pt x="288" y="119"/>
                  </a:lnTo>
                  <a:lnTo>
                    <a:pt x="286" y="119"/>
                  </a:lnTo>
                  <a:lnTo>
                    <a:pt x="288" y="119"/>
                  </a:lnTo>
                  <a:lnTo>
                    <a:pt x="286" y="119"/>
                  </a:lnTo>
                  <a:lnTo>
                    <a:pt x="288" y="119"/>
                  </a:lnTo>
                  <a:lnTo>
                    <a:pt x="288" y="121"/>
                  </a:lnTo>
                  <a:lnTo>
                    <a:pt x="288" y="119"/>
                  </a:lnTo>
                  <a:lnTo>
                    <a:pt x="288" y="121"/>
                  </a:lnTo>
                  <a:lnTo>
                    <a:pt x="290" y="121"/>
                  </a:lnTo>
                  <a:lnTo>
                    <a:pt x="288" y="121"/>
                  </a:lnTo>
                  <a:lnTo>
                    <a:pt x="290" y="121"/>
                  </a:lnTo>
                  <a:lnTo>
                    <a:pt x="288" y="121"/>
                  </a:lnTo>
                  <a:lnTo>
                    <a:pt x="290" y="121"/>
                  </a:lnTo>
                  <a:lnTo>
                    <a:pt x="290" y="123"/>
                  </a:lnTo>
                  <a:lnTo>
                    <a:pt x="288" y="123"/>
                  </a:lnTo>
                  <a:lnTo>
                    <a:pt x="288" y="121"/>
                  </a:lnTo>
                  <a:lnTo>
                    <a:pt x="288" y="123"/>
                  </a:lnTo>
                  <a:lnTo>
                    <a:pt x="288" y="125"/>
                  </a:lnTo>
                  <a:lnTo>
                    <a:pt x="290" y="125"/>
                  </a:lnTo>
                  <a:lnTo>
                    <a:pt x="292" y="125"/>
                  </a:lnTo>
                  <a:lnTo>
                    <a:pt x="290" y="125"/>
                  </a:lnTo>
                  <a:lnTo>
                    <a:pt x="292" y="125"/>
                  </a:lnTo>
                  <a:lnTo>
                    <a:pt x="292" y="127"/>
                  </a:lnTo>
                  <a:lnTo>
                    <a:pt x="294" y="127"/>
                  </a:lnTo>
                  <a:lnTo>
                    <a:pt x="294" y="129"/>
                  </a:lnTo>
                  <a:lnTo>
                    <a:pt x="292" y="129"/>
                  </a:lnTo>
                  <a:lnTo>
                    <a:pt x="292" y="131"/>
                  </a:lnTo>
                  <a:lnTo>
                    <a:pt x="290" y="131"/>
                  </a:lnTo>
                  <a:lnTo>
                    <a:pt x="292" y="131"/>
                  </a:lnTo>
                  <a:lnTo>
                    <a:pt x="290" y="131"/>
                  </a:lnTo>
                  <a:lnTo>
                    <a:pt x="290" y="133"/>
                  </a:lnTo>
                  <a:lnTo>
                    <a:pt x="288" y="133"/>
                  </a:lnTo>
                  <a:lnTo>
                    <a:pt x="290" y="133"/>
                  </a:lnTo>
                  <a:lnTo>
                    <a:pt x="290" y="135"/>
                  </a:lnTo>
                  <a:lnTo>
                    <a:pt x="290" y="137"/>
                  </a:lnTo>
                  <a:lnTo>
                    <a:pt x="288" y="137"/>
                  </a:lnTo>
                  <a:lnTo>
                    <a:pt x="288" y="139"/>
                  </a:lnTo>
                  <a:lnTo>
                    <a:pt x="290" y="139"/>
                  </a:lnTo>
                  <a:lnTo>
                    <a:pt x="292" y="139"/>
                  </a:lnTo>
                  <a:lnTo>
                    <a:pt x="292" y="141"/>
                  </a:lnTo>
                  <a:lnTo>
                    <a:pt x="292" y="139"/>
                  </a:lnTo>
                  <a:lnTo>
                    <a:pt x="292" y="141"/>
                  </a:lnTo>
                  <a:lnTo>
                    <a:pt x="292" y="139"/>
                  </a:lnTo>
                  <a:lnTo>
                    <a:pt x="292" y="141"/>
                  </a:lnTo>
                  <a:lnTo>
                    <a:pt x="294" y="141"/>
                  </a:lnTo>
                  <a:lnTo>
                    <a:pt x="294" y="142"/>
                  </a:lnTo>
                  <a:lnTo>
                    <a:pt x="294" y="144"/>
                  </a:lnTo>
                  <a:lnTo>
                    <a:pt x="294" y="142"/>
                  </a:lnTo>
                  <a:lnTo>
                    <a:pt x="296" y="142"/>
                  </a:lnTo>
                  <a:lnTo>
                    <a:pt x="296" y="144"/>
                  </a:lnTo>
                  <a:lnTo>
                    <a:pt x="296" y="146"/>
                  </a:lnTo>
                  <a:lnTo>
                    <a:pt x="296" y="144"/>
                  </a:lnTo>
                  <a:lnTo>
                    <a:pt x="296" y="146"/>
                  </a:lnTo>
                  <a:lnTo>
                    <a:pt x="294" y="146"/>
                  </a:lnTo>
                  <a:lnTo>
                    <a:pt x="292" y="146"/>
                  </a:lnTo>
                  <a:lnTo>
                    <a:pt x="292" y="148"/>
                  </a:lnTo>
                  <a:lnTo>
                    <a:pt x="294" y="148"/>
                  </a:lnTo>
                  <a:lnTo>
                    <a:pt x="296" y="148"/>
                  </a:lnTo>
                  <a:lnTo>
                    <a:pt x="298" y="148"/>
                  </a:lnTo>
                  <a:lnTo>
                    <a:pt x="298" y="146"/>
                  </a:lnTo>
                  <a:lnTo>
                    <a:pt x="300" y="146"/>
                  </a:lnTo>
                  <a:lnTo>
                    <a:pt x="300" y="144"/>
                  </a:lnTo>
                  <a:lnTo>
                    <a:pt x="300" y="142"/>
                  </a:lnTo>
                  <a:lnTo>
                    <a:pt x="302" y="142"/>
                  </a:lnTo>
                  <a:lnTo>
                    <a:pt x="300" y="142"/>
                  </a:lnTo>
                  <a:lnTo>
                    <a:pt x="302" y="142"/>
                  </a:lnTo>
                  <a:lnTo>
                    <a:pt x="304" y="142"/>
                  </a:lnTo>
                  <a:lnTo>
                    <a:pt x="304" y="144"/>
                  </a:lnTo>
                  <a:lnTo>
                    <a:pt x="306" y="144"/>
                  </a:lnTo>
                  <a:lnTo>
                    <a:pt x="304" y="144"/>
                  </a:lnTo>
                  <a:lnTo>
                    <a:pt x="306" y="144"/>
                  </a:lnTo>
                  <a:lnTo>
                    <a:pt x="306" y="142"/>
                  </a:lnTo>
                  <a:lnTo>
                    <a:pt x="307" y="142"/>
                  </a:lnTo>
                  <a:lnTo>
                    <a:pt x="307" y="144"/>
                  </a:lnTo>
                  <a:lnTo>
                    <a:pt x="307" y="146"/>
                  </a:lnTo>
                  <a:lnTo>
                    <a:pt x="309" y="146"/>
                  </a:lnTo>
                  <a:lnTo>
                    <a:pt x="309" y="148"/>
                  </a:lnTo>
                  <a:lnTo>
                    <a:pt x="309" y="150"/>
                  </a:lnTo>
                  <a:lnTo>
                    <a:pt x="307" y="150"/>
                  </a:lnTo>
                  <a:lnTo>
                    <a:pt x="307" y="148"/>
                  </a:lnTo>
                  <a:lnTo>
                    <a:pt x="306" y="148"/>
                  </a:lnTo>
                  <a:lnTo>
                    <a:pt x="306" y="150"/>
                  </a:lnTo>
                  <a:lnTo>
                    <a:pt x="307" y="150"/>
                  </a:lnTo>
                  <a:lnTo>
                    <a:pt x="307" y="152"/>
                  </a:lnTo>
                  <a:lnTo>
                    <a:pt x="306" y="152"/>
                  </a:lnTo>
                  <a:lnTo>
                    <a:pt x="306" y="150"/>
                  </a:lnTo>
                  <a:lnTo>
                    <a:pt x="304" y="150"/>
                  </a:lnTo>
                  <a:lnTo>
                    <a:pt x="304" y="152"/>
                  </a:lnTo>
                  <a:lnTo>
                    <a:pt x="304" y="154"/>
                  </a:lnTo>
                  <a:lnTo>
                    <a:pt x="304" y="152"/>
                  </a:lnTo>
                  <a:lnTo>
                    <a:pt x="304" y="154"/>
                  </a:lnTo>
                  <a:lnTo>
                    <a:pt x="302" y="154"/>
                  </a:lnTo>
                  <a:lnTo>
                    <a:pt x="304" y="154"/>
                  </a:lnTo>
                  <a:lnTo>
                    <a:pt x="304" y="156"/>
                  </a:lnTo>
                  <a:lnTo>
                    <a:pt x="304" y="158"/>
                  </a:lnTo>
                  <a:lnTo>
                    <a:pt x="306" y="158"/>
                  </a:lnTo>
                  <a:lnTo>
                    <a:pt x="306" y="156"/>
                  </a:lnTo>
                  <a:lnTo>
                    <a:pt x="306" y="158"/>
                  </a:lnTo>
                  <a:lnTo>
                    <a:pt x="307" y="158"/>
                  </a:lnTo>
                  <a:lnTo>
                    <a:pt x="307" y="156"/>
                  </a:lnTo>
                  <a:lnTo>
                    <a:pt x="309" y="156"/>
                  </a:lnTo>
                  <a:lnTo>
                    <a:pt x="309" y="158"/>
                  </a:lnTo>
                  <a:lnTo>
                    <a:pt x="309" y="160"/>
                  </a:lnTo>
                  <a:lnTo>
                    <a:pt x="307" y="160"/>
                  </a:lnTo>
                  <a:lnTo>
                    <a:pt x="307" y="162"/>
                  </a:lnTo>
                  <a:lnTo>
                    <a:pt x="309" y="162"/>
                  </a:lnTo>
                  <a:lnTo>
                    <a:pt x="307" y="162"/>
                  </a:lnTo>
                  <a:lnTo>
                    <a:pt x="309" y="162"/>
                  </a:lnTo>
                  <a:lnTo>
                    <a:pt x="307" y="162"/>
                  </a:lnTo>
                  <a:lnTo>
                    <a:pt x="307" y="160"/>
                  </a:lnTo>
                  <a:lnTo>
                    <a:pt x="307" y="162"/>
                  </a:lnTo>
                  <a:lnTo>
                    <a:pt x="306" y="162"/>
                  </a:lnTo>
                  <a:lnTo>
                    <a:pt x="306" y="160"/>
                  </a:lnTo>
                  <a:lnTo>
                    <a:pt x="306" y="162"/>
                  </a:lnTo>
                  <a:lnTo>
                    <a:pt x="307" y="162"/>
                  </a:lnTo>
                  <a:lnTo>
                    <a:pt x="307" y="164"/>
                  </a:lnTo>
                  <a:lnTo>
                    <a:pt x="307" y="165"/>
                  </a:lnTo>
                  <a:lnTo>
                    <a:pt x="307" y="164"/>
                  </a:lnTo>
                  <a:lnTo>
                    <a:pt x="307" y="165"/>
                  </a:lnTo>
                  <a:lnTo>
                    <a:pt x="309" y="165"/>
                  </a:lnTo>
                  <a:lnTo>
                    <a:pt x="309" y="167"/>
                  </a:lnTo>
                  <a:lnTo>
                    <a:pt x="309" y="169"/>
                  </a:lnTo>
                  <a:lnTo>
                    <a:pt x="311" y="169"/>
                  </a:lnTo>
                  <a:lnTo>
                    <a:pt x="311" y="167"/>
                  </a:lnTo>
                  <a:lnTo>
                    <a:pt x="311" y="169"/>
                  </a:lnTo>
                  <a:lnTo>
                    <a:pt x="311" y="171"/>
                  </a:lnTo>
                  <a:lnTo>
                    <a:pt x="309" y="171"/>
                  </a:lnTo>
                  <a:lnTo>
                    <a:pt x="309" y="169"/>
                  </a:lnTo>
                  <a:lnTo>
                    <a:pt x="309" y="171"/>
                  </a:lnTo>
                  <a:lnTo>
                    <a:pt x="309" y="173"/>
                  </a:lnTo>
                  <a:lnTo>
                    <a:pt x="309" y="175"/>
                  </a:lnTo>
                  <a:lnTo>
                    <a:pt x="309" y="177"/>
                  </a:lnTo>
                  <a:lnTo>
                    <a:pt x="307" y="177"/>
                  </a:lnTo>
                  <a:lnTo>
                    <a:pt x="307" y="179"/>
                  </a:lnTo>
                  <a:lnTo>
                    <a:pt x="307" y="177"/>
                  </a:lnTo>
                  <a:lnTo>
                    <a:pt x="306" y="177"/>
                  </a:lnTo>
                  <a:lnTo>
                    <a:pt x="306" y="175"/>
                  </a:lnTo>
                  <a:lnTo>
                    <a:pt x="304" y="175"/>
                  </a:lnTo>
                  <a:lnTo>
                    <a:pt x="306" y="175"/>
                  </a:lnTo>
                  <a:lnTo>
                    <a:pt x="304" y="175"/>
                  </a:lnTo>
                  <a:lnTo>
                    <a:pt x="304" y="173"/>
                  </a:lnTo>
                  <a:lnTo>
                    <a:pt x="306" y="173"/>
                  </a:lnTo>
                  <a:lnTo>
                    <a:pt x="304" y="173"/>
                  </a:lnTo>
                  <a:lnTo>
                    <a:pt x="306" y="173"/>
                  </a:lnTo>
                  <a:lnTo>
                    <a:pt x="304" y="173"/>
                  </a:lnTo>
                  <a:lnTo>
                    <a:pt x="304" y="171"/>
                  </a:lnTo>
                  <a:lnTo>
                    <a:pt x="304" y="169"/>
                  </a:lnTo>
                  <a:lnTo>
                    <a:pt x="304" y="171"/>
                  </a:lnTo>
                  <a:lnTo>
                    <a:pt x="304" y="173"/>
                  </a:lnTo>
                  <a:lnTo>
                    <a:pt x="304" y="171"/>
                  </a:lnTo>
                  <a:lnTo>
                    <a:pt x="302" y="171"/>
                  </a:lnTo>
                  <a:lnTo>
                    <a:pt x="302" y="169"/>
                  </a:lnTo>
                  <a:lnTo>
                    <a:pt x="302" y="167"/>
                  </a:lnTo>
                  <a:lnTo>
                    <a:pt x="300" y="167"/>
                  </a:lnTo>
                  <a:lnTo>
                    <a:pt x="300" y="165"/>
                  </a:lnTo>
                  <a:lnTo>
                    <a:pt x="300" y="167"/>
                  </a:lnTo>
                  <a:lnTo>
                    <a:pt x="302" y="167"/>
                  </a:lnTo>
                  <a:lnTo>
                    <a:pt x="302" y="169"/>
                  </a:lnTo>
                  <a:lnTo>
                    <a:pt x="302" y="167"/>
                  </a:lnTo>
                  <a:lnTo>
                    <a:pt x="302" y="169"/>
                  </a:lnTo>
                  <a:lnTo>
                    <a:pt x="302" y="167"/>
                  </a:lnTo>
                  <a:lnTo>
                    <a:pt x="300" y="167"/>
                  </a:lnTo>
                  <a:lnTo>
                    <a:pt x="300" y="165"/>
                  </a:lnTo>
                  <a:lnTo>
                    <a:pt x="298" y="165"/>
                  </a:lnTo>
                  <a:lnTo>
                    <a:pt x="300" y="165"/>
                  </a:lnTo>
                  <a:lnTo>
                    <a:pt x="300" y="167"/>
                  </a:lnTo>
                  <a:lnTo>
                    <a:pt x="300" y="169"/>
                  </a:lnTo>
                  <a:lnTo>
                    <a:pt x="298" y="167"/>
                  </a:lnTo>
                  <a:lnTo>
                    <a:pt x="298" y="165"/>
                  </a:lnTo>
                  <a:lnTo>
                    <a:pt x="298" y="167"/>
                  </a:lnTo>
                  <a:lnTo>
                    <a:pt x="296" y="167"/>
                  </a:lnTo>
                  <a:lnTo>
                    <a:pt x="296" y="165"/>
                  </a:lnTo>
                  <a:lnTo>
                    <a:pt x="296" y="167"/>
                  </a:lnTo>
                  <a:lnTo>
                    <a:pt x="296" y="169"/>
                  </a:lnTo>
                  <a:lnTo>
                    <a:pt x="298" y="169"/>
                  </a:lnTo>
                  <a:lnTo>
                    <a:pt x="296" y="169"/>
                  </a:lnTo>
                  <a:lnTo>
                    <a:pt x="296" y="171"/>
                  </a:lnTo>
                  <a:lnTo>
                    <a:pt x="294" y="171"/>
                  </a:lnTo>
                  <a:lnTo>
                    <a:pt x="294" y="169"/>
                  </a:lnTo>
                  <a:lnTo>
                    <a:pt x="292" y="169"/>
                  </a:lnTo>
                  <a:lnTo>
                    <a:pt x="294" y="171"/>
                  </a:lnTo>
                  <a:lnTo>
                    <a:pt x="296" y="171"/>
                  </a:lnTo>
                  <a:lnTo>
                    <a:pt x="298" y="171"/>
                  </a:lnTo>
                  <a:lnTo>
                    <a:pt x="298" y="169"/>
                  </a:lnTo>
                  <a:lnTo>
                    <a:pt x="298" y="171"/>
                  </a:lnTo>
                  <a:lnTo>
                    <a:pt x="298" y="169"/>
                  </a:lnTo>
                  <a:lnTo>
                    <a:pt x="298" y="171"/>
                  </a:lnTo>
                  <a:lnTo>
                    <a:pt x="298" y="169"/>
                  </a:lnTo>
                  <a:lnTo>
                    <a:pt x="298" y="171"/>
                  </a:lnTo>
                  <a:lnTo>
                    <a:pt x="298" y="169"/>
                  </a:lnTo>
                  <a:lnTo>
                    <a:pt x="300" y="169"/>
                  </a:lnTo>
                  <a:lnTo>
                    <a:pt x="300" y="171"/>
                  </a:lnTo>
                  <a:lnTo>
                    <a:pt x="298" y="171"/>
                  </a:lnTo>
                  <a:lnTo>
                    <a:pt x="300" y="171"/>
                  </a:lnTo>
                  <a:lnTo>
                    <a:pt x="300" y="173"/>
                  </a:lnTo>
                  <a:lnTo>
                    <a:pt x="300" y="175"/>
                  </a:lnTo>
                  <a:lnTo>
                    <a:pt x="302" y="175"/>
                  </a:lnTo>
                  <a:lnTo>
                    <a:pt x="302" y="177"/>
                  </a:lnTo>
                  <a:lnTo>
                    <a:pt x="300" y="177"/>
                  </a:lnTo>
                  <a:lnTo>
                    <a:pt x="298" y="177"/>
                  </a:lnTo>
                  <a:lnTo>
                    <a:pt x="298" y="175"/>
                  </a:lnTo>
                  <a:lnTo>
                    <a:pt x="298" y="177"/>
                  </a:lnTo>
                  <a:lnTo>
                    <a:pt x="300" y="177"/>
                  </a:lnTo>
                  <a:lnTo>
                    <a:pt x="300" y="179"/>
                  </a:lnTo>
                  <a:lnTo>
                    <a:pt x="298" y="179"/>
                  </a:lnTo>
                  <a:lnTo>
                    <a:pt x="298" y="181"/>
                  </a:lnTo>
                  <a:lnTo>
                    <a:pt x="296" y="181"/>
                  </a:lnTo>
                  <a:lnTo>
                    <a:pt x="294" y="181"/>
                  </a:lnTo>
                  <a:lnTo>
                    <a:pt x="296" y="181"/>
                  </a:lnTo>
                  <a:lnTo>
                    <a:pt x="294" y="181"/>
                  </a:lnTo>
                  <a:lnTo>
                    <a:pt x="294" y="183"/>
                  </a:lnTo>
                  <a:lnTo>
                    <a:pt x="294" y="185"/>
                  </a:lnTo>
                  <a:lnTo>
                    <a:pt x="296" y="185"/>
                  </a:lnTo>
                  <a:lnTo>
                    <a:pt x="298" y="185"/>
                  </a:lnTo>
                  <a:lnTo>
                    <a:pt x="298" y="183"/>
                  </a:lnTo>
                  <a:lnTo>
                    <a:pt x="300" y="183"/>
                  </a:lnTo>
                  <a:lnTo>
                    <a:pt x="300" y="181"/>
                  </a:lnTo>
                  <a:lnTo>
                    <a:pt x="300" y="183"/>
                  </a:lnTo>
                  <a:lnTo>
                    <a:pt x="300" y="185"/>
                  </a:lnTo>
                  <a:lnTo>
                    <a:pt x="300" y="187"/>
                  </a:lnTo>
                  <a:lnTo>
                    <a:pt x="302" y="187"/>
                  </a:lnTo>
                  <a:lnTo>
                    <a:pt x="302" y="185"/>
                  </a:lnTo>
                  <a:lnTo>
                    <a:pt x="304" y="185"/>
                  </a:lnTo>
                  <a:lnTo>
                    <a:pt x="304" y="183"/>
                  </a:lnTo>
                  <a:lnTo>
                    <a:pt x="302" y="183"/>
                  </a:lnTo>
                  <a:lnTo>
                    <a:pt x="304" y="183"/>
                  </a:lnTo>
                  <a:lnTo>
                    <a:pt x="304" y="185"/>
                  </a:lnTo>
                  <a:lnTo>
                    <a:pt x="306" y="185"/>
                  </a:lnTo>
                  <a:lnTo>
                    <a:pt x="306" y="187"/>
                  </a:lnTo>
                  <a:lnTo>
                    <a:pt x="304" y="187"/>
                  </a:lnTo>
                  <a:lnTo>
                    <a:pt x="304" y="189"/>
                  </a:lnTo>
                  <a:lnTo>
                    <a:pt x="304" y="190"/>
                  </a:lnTo>
                  <a:lnTo>
                    <a:pt x="306" y="190"/>
                  </a:lnTo>
                  <a:lnTo>
                    <a:pt x="306" y="192"/>
                  </a:lnTo>
                  <a:lnTo>
                    <a:pt x="307" y="192"/>
                  </a:lnTo>
                  <a:lnTo>
                    <a:pt x="307" y="190"/>
                  </a:lnTo>
                  <a:lnTo>
                    <a:pt x="307" y="189"/>
                  </a:lnTo>
                  <a:lnTo>
                    <a:pt x="307" y="187"/>
                  </a:lnTo>
                  <a:lnTo>
                    <a:pt x="307" y="185"/>
                  </a:lnTo>
                  <a:lnTo>
                    <a:pt x="307" y="183"/>
                  </a:lnTo>
                  <a:lnTo>
                    <a:pt x="307" y="185"/>
                  </a:lnTo>
                  <a:lnTo>
                    <a:pt x="307" y="183"/>
                  </a:lnTo>
                  <a:lnTo>
                    <a:pt x="309" y="183"/>
                  </a:lnTo>
                  <a:lnTo>
                    <a:pt x="309" y="185"/>
                  </a:lnTo>
                  <a:lnTo>
                    <a:pt x="309" y="183"/>
                  </a:lnTo>
                  <a:lnTo>
                    <a:pt x="309" y="181"/>
                  </a:lnTo>
                  <a:lnTo>
                    <a:pt x="309" y="179"/>
                  </a:lnTo>
                  <a:lnTo>
                    <a:pt x="309" y="177"/>
                  </a:lnTo>
                  <a:lnTo>
                    <a:pt x="311" y="177"/>
                  </a:lnTo>
                  <a:lnTo>
                    <a:pt x="311" y="175"/>
                  </a:lnTo>
                  <a:lnTo>
                    <a:pt x="313" y="175"/>
                  </a:lnTo>
                  <a:lnTo>
                    <a:pt x="313" y="177"/>
                  </a:lnTo>
                  <a:lnTo>
                    <a:pt x="313" y="175"/>
                  </a:lnTo>
                  <a:lnTo>
                    <a:pt x="313" y="173"/>
                  </a:lnTo>
                  <a:lnTo>
                    <a:pt x="313" y="171"/>
                  </a:lnTo>
                  <a:lnTo>
                    <a:pt x="315" y="171"/>
                  </a:lnTo>
                  <a:lnTo>
                    <a:pt x="313" y="171"/>
                  </a:lnTo>
                  <a:lnTo>
                    <a:pt x="315" y="171"/>
                  </a:lnTo>
                  <a:lnTo>
                    <a:pt x="315" y="169"/>
                  </a:lnTo>
                  <a:lnTo>
                    <a:pt x="317" y="169"/>
                  </a:lnTo>
                  <a:lnTo>
                    <a:pt x="315" y="169"/>
                  </a:lnTo>
                  <a:lnTo>
                    <a:pt x="317" y="167"/>
                  </a:lnTo>
                  <a:lnTo>
                    <a:pt x="319" y="167"/>
                  </a:lnTo>
                  <a:lnTo>
                    <a:pt x="319" y="165"/>
                  </a:lnTo>
                  <a:lnTo>
                    <a:pt x="321" y="165"/>
                  </a:lnTo>
                  <a:lnTo>
                    <a:pt x="323" y="165"/>
                  </a:lnTo>
                  <a:lnTo>
                    <a:pt x="325" y="165"/>
                  </a:lnTo>
                  <a:lnTo>
                    <a:pt x="325" y="164"/>
                  </a:lnTo>
                  <a:lnTo>
                    <a:pt x="325" y="165"/>
                  </a:lnTo>
                  <a:lnTo>
                    <a:pt x="327" y="165"/>
                  </a:lnTo>
                  <a:lnTo>
                    <a:pt x="327" y="164"/>
                  </a:lnTo>
                  <a:lnTo>
                    <a:pt x="329" y="164"/>
                  </a:lnTo>
                  <a:lnTo>
                    <a:pt x="329" y="162"/>
                  </a:lnTo>
                  <a:lnTo>
                    <a:pt x="331" y="162"/>
                  </a:lnTo>
                  <a:lnTo>
                    <a:pt x="332" y="162"/>
                  </a:lnTo>
                  <a:lnTo>
                    <a:pt x="332" y="164"/>
                  </a:lnTo>
                  <a:lnTo>
                    <a:pt x="331" y="164"/>
                  </a:lnTo>
                  <a:lnTo>
                    <a:pt x="332" y="164"/>
                  </a:lnTo>
                  <a:lnTo>
                    <a:pt x="332" y="162"/>
                  </a:lnTo>
                  <a:lnTo>
                    <a:pt x="334" y="162"/>
                  </a:lnTo>
                  <a:lnTo>
                    <a:pt x="334" y="160"/>
                  </a:lnTo>
                  <a:lnTo>
                    <a:pt x="336" y="160"/>
                  </a:lnTo>
                  <a:lnTo>
                    <a:pt x="338" y="160"/>
                  </a:lnTo>
                  <a:lnTo>
                    <a:pt x="338" y="162"/>
                  </a:lnTo>
                  <a:lnTo>
                    <a:pt x="340" y="162"/>
                  </a:lnTo>
                  <a:lnTo>
                    <a:pt x="340" y="164"/>
                  </a:lnTo>
                  <a:lnTo>
                    <a:pt x="340" y="162"/>
                  </a:lnTo>
                  <a:lnTo>
                    <a:pt x="342" y="162"/>
                  </a:lnTo>
                  <a:lnTo>
                    <a:pt x="342" y="164"/>
                  </a:lnTo>
                  <a:lnTo>
                    <a:pt x="344" y="164"/>
                  </a:lnTo>
                  <a:lnTo>
                    <a:pt x="342" y="164"/>
                  </a:lnTo>
                  <a:lnTo>
                    <a:pt x="344" y="162"/>
                  </a:lnTo>
                  <a:lnTo>
                    <a:pt x="344" y="164"/>
                  </a:lnTo>
                  <a:lnTo>
                    <a:pt x="346" y="164"/>
                  </a:lnTo>
                  <a:lnTo>
                    <a:pt x="346" y="165"/>
                  </a:lnTo>
                  <a:lnTo>
                    <a:pt x="346" y="167"/>
                  </a:lnTo>
                  <a:lnTo>
                    <a:pt x="346" y="169"/>
                  </a:lnTo>
                  <a:lnTo>
                    <a:pt x="348" y="169"/>
                  </a:lnTo>
                  <a:lnTo>
                    <a:pt x="348" y="167"/>
                  </a:lnTo>
                  <a:lnTo>
                    <a:pt x="348" y="169"/>
                  </a:lnTo>
                  <a:lnTo>
                    <a:pt x="350" y="169"/>
                  </a:lnTo>
                  <a:lnTo>
                    <a:pt x="350" y="171"/>
                  </a:lnTo>
                  <a:lnTo>
                    <a:pt x="350" y="173"/>
                  </a:lnTo>
                  <a:lnTo>
                    <a:pt x="350" y="175"/>
                  </a:lnTo>
                  <a:lnTo>
                    <a:pt x="352" y="175"/>
                  </a:lnTo>
                  <a:lnTo>
                    <a:pt x="354" y="175"/>
                  </a:lnTo>
                  <a:lnTo>
                    <a:pt x="354" y="177"/>
                  </a:lnTo>
                  <a:lnTo>
                    <a:pt x="354" y="179"/>
                  </a:lnTo>
                  <a:lnTo>
                    <a:pt x="354" y="177"/>
                  </a:lnTo>
                  <a:lnTo>
                    <a:pt x="354" y="179"/>
                  </a:lnTo>
                  <a:lnTo>
                    <a:pt x="352" y="179"/>
                  </a:lnTo>
                  <a:lnTo>
                    <a:pt x="354" y="179"/>
                  </a:lnTo>
                  <a:lnTo>
                    <a:pt x="352" y="179"/>
                  </a:lnTo>
                  <a:lnTo>
                    <a:pt x="352" y="181"/>
                  </a:lnTo>
                  <a:lnTo>
                    <a:pt x="354" y="181"/>
                  </a:lnTo>
                  <a:lnTo>
                    <a:pt x="354" y="179"/>
                  </a:lnTo>
                  <a:lnTo>
                    <a:pt x="354" y="181"/>
                  </a:lnTo>
                  <a:lnTo>
                    <a:pt x="352" y="181"/>
                  </a:lnTo>
                  <a:lnTo>
                    <a:pt x="354" y="181"/>
                  </a:lnTo>
                  <a:lnTo>
                    <a:pt x="352" y="181"/>
                  </a:lnTo>
                  <a:lnTo>
                    <a:pt x="354" y="181"/>
                  </a:lnTo>
                  <a:lnTo>
                    <a:pt x="352" y="181"/>
                  </a:lnTo>
                  <a:lnTo>
                    <a:pt x="354" y="181"/>
                  </a:lnTo>
                  <a:lnTo>
                    <a:pt x="352" y="181"/>
                  </a:lnTo>
                  <a:lnTo>
                    <a:pt x="352" y="183"/>
                  </a:lnTo>
                  <a:lnTo>
                    <a:pt x="354" y="183"/>
                  </a:lnTo>
                  <a:lnTo>
                    <a:pt x="354" y="181"/>
                  </a:lnTo>
                  <a:lnTo>
                    <a:pt x="354" y="179"/>
                  </a:lnTo>
                  <a:lnTo>
                    <a:pt x="354" y="177"/>
                  </a:lnTo>
                  <a:lnTo>
                    <a:pt x="355" y="177"/>
                  </a:lnTo>
                  <a:lnTo>
                    <a:pt x="354" y="177"/>
                  </a:lnTo>
                  <a:lnTo>
                    <a:pt x="354" y="179"/>
                  </a:lnTo>
                  <a:lnTo>
                    <a:pt x="355" y="179"/>
                  </a:lnTo>
                  <a:lnTo>
                    <a:pt x="355" y="177"/>
                  </a:lnTo>
                  <a:lnTo>
                    <a:pt x="354" y="177"/>
                  </a:lnTo>
                  <a:lnTo>
                    <a:pt x="355" y="177"/>
                  </a:lnTo>
                  <a:lnTo>
                    <a:pt x="355" y="175"/>
                  </a:lnTo>
                  <a:lnTo>
                    <a:pt x="357" y="175"/>
                  </a:lnTo>
                  <a:lnTo>
                    <a:pt x="359" y="175"/>
                  </a:lnTo>
                  <a:lnTo>
                    <a:pt x="359" y="177"/>
                  </a:lnTo>
                  <a:lnTo>
                    <a:pt x="359" y="175"/>
                  </a:lnTo>
                  <a:lnTo>
                    <a:pt x="359" y="177"/>
                  </a:lnTo>
                  <a:lnTo>
                    <a:pt x="359" y="175"/>
                  </a:lnTo>
                  <a:lnTo>
                    <a:pt x="361" y="175"/>
                  </a:lnTo>
                  <a:lnTo>
                    <a:pt x="361" y="177"/>
                  </a:lnTo>
                  <a:lnTo>
                    <a:pt x="361" y="175"/>
                  </a:lnTo>
                  <a:lnTo>
                    <a:pt x="363" y="175"/>
                  </a:lnTo>
                  <a:lnTo>
                    <a:pt x="361" y="175"/>
                  </a:lnTo>
                  <a:lnTo>
                    <a:pt x="361" y="173"/>
                  </a:lnTo>
                  <a:lnTo>
                    <a:pt x="361" y="171"/>
                  </a:lnTo>
                  <a:lnTo>
                    <a:pt x="361" y="173"/>
                  </a:lnTo>
                  <a:lnTo>
                    <a:pt x="361" y="171"/>
                  </a:lnTo>
                  <a:lnTo>
                    <a:pt x="363" y="171"/>
                  </a:lnTo>
                  <a:lnTo>
                    <a:pt x="363" y="173"/>
                  </a:lnTo>
                  <a:lnTo>
                    <a:pt x="363" y="175"/>
                  </a:lnTo>
                  <a:lnTo>
                    <a:pt x="365" y="175"/>
                  </a:lnTo>
                  <a:lnTo>
                    <a:pt x="365" y="173"/>
                  </a:lnTo>
                  <a:lnTo>
                    <a:pt x="365" y="175"/>
                  </a:lnTo>
                  <a:lnTo>
                    <a:pt x="365" y="173"/>
                  </a:lnTo>
                  <a:lnTo>
                    <a:pt x="365" y="175"/>
                  </a:lnTo>
                  <a:lnTo>
                    <a:pt x="369" y="175"/>
                  </a:lnTo>
                  <a:lnTo>
                    <a:pt x="371" y="175"/>
                  </a:lnTo>
                  <a:lnTo>
                    <a:pt x="373" y="175"/>
                  </a:lnTo>
                  <a:lnTo>
                    <a:pt x="373" y="177"/>
                  </a:lnTo>
                  <a:lnTo>
                    <a:pt x="373" y="175"/>
                  </a:lnTo>
                  <a:lnTo>
                    <a:pt x="373" y="177"/>
                  </a:lnTo>
                  <a:lnTo>
                    <a:pt x="375" y="177"/>
                  </a:lnTo>
                  <a:lnTo>
                    <a:pt x="373" y="177"/>
                  </a:lnTo>
                  <a:lnTo>
                    <a:pt x="375" y="177"/>
                  </a:lnTo>
                  <a:lnTo>
                    <a:pt x="373" y="177"/>
                  </a:lnTo>
                  <a:lnTo>
                    <a:pt x="375" y="177"/>
                  </a:lnTo>
                  <a:lnTo>
                    <a:pt x="375" y="179"/>
                  </a:lnTo>
                  <a:lnTo>
                    <a:pt x="373" y="179"/>
                  </a:lnTo>
                  <a:lnTo>
                    <a:pt x="375" y="179"/>
                  </a:lnTo>
                  <a:lnTo>
                    <a:pt x="373" y="179"/>
                  </a:lnTo>
                  <a:lnTo>
                    <a:pt x="375" y="179"/>
                  </a:lnTo>
                  <a:lnTo>
                    <a:pt x="375" y="181"/>
                  </a:lnTo>
                  <a:lnTo>
                    <a:pt x="375" y="179"/>
                  </a:lnTo>
                  <a:lnTo>
                    <a:pt x="375" y="181"/>
                  </a:lnTo>
                  <a:lnTo>
                    <a:pt x="375" y="183"/>
                  </a:lnTo>
                  <a:lnTo>
                    <a:pt x="375" y="185"/>
                  </a:lnTo>
                  <a:lnTo>
                    <a:pt x="377" y="185"/>
                  </a:lnTo>
                  <a:lnTo>
                    <a:pt x="377" y="187"/>
                  </a:lnTo>
                  <a:lnTo>
                    <a:pt x="377" y="185"/>
                  </a:lnTo>
                  <a:lnTo>
                    <a:pt x="377" y="187"/>
                  </a:lnTo>
                  <a:lnTo>
                    <a:pt x="377" y="185"/>
                  </a:lnTo>
                  <a:lnTo>
                    <a:pt x="379" y="185"/>
                  </a:lnTo>
                  <a:lnTo>
                    <a:pt x="382" y="185"/>
                  </a:lnTo>
                  <a:lnTo>
                    <a:pt x="382" y="183"/>
                  </a:lnTo>
                  <a:lnTo>
                    <a:pt x="384" y="183"/>
                  </a:lnTo>
                  <a:lnTo>
                    <a:pt x="384" y="181"/>
                  </a:lnTo>
                  <a:lnTo>
                    <a:pt x="384" y="183"/>
                  </a:lnTo>
                  <a:lnTo>
                    <a:pt x="386" y="183"/>
                  </a:lnTo>
                  <a:lnTo>
                    <a:pt x="386" y="181"/>
                  </a:lnTo>
                  <a:lnTo>
                    <a:pt x="386" y="179"/>
                  </a:lnTo>
                  <a:lnTo>
                    <a:pt x="386" y="177"/>
                  </a:lnTo>
                  <a:lnTo>
                    <a:pt x="386" y="179"/>
                  </a:lnTo>
                  <a:lnTo>
                    <a:pt x="388" y="179"/>
                  </a:lnTo>
                  <a:lnTo>
                    <a:pt x="388" y="177"/>
                  </a:lnTo>
                  <a:lnTo>
                    <a:pt x="390" y="177"/>
                  </a:lnTo>
                  <a:lnTo>
                    <a:pt x="390" y="175"/>
                  </a:lnTo>
                  <a:lnTo>
                    <a:pt x="390" y="177"/>
                  </a:lnTo>
                  <a:lnTo>
                    <a:pt x="390" y="175"/>
                  </a:lnTo>
                  <a:lnTo>
                    <a:pt x="390" y="173"/>
                  </a:lnTo>
                  <a:lnTo>
                    <a:pt x="390" y="171"/>
                  </a:lnTo>
                  <a:lnTo>
                    <a:pt x="390" y="173"/>
                  </a:lnTo>
                  <a:lnTo>
                    <a:pt x="392" y="173"/>
                  </a:lnTo>
                  <a:lnTo>
                    <a:pt x="394" y="173"/>
                  </a:lnTo>
                  <a:lnTo>
                    <a:pt x="394" y="171"/>
                  </a:lnTo>
                  <a:lnTo>
                    <a:pt x="392" y="171"/>
                  </a:lnTo>
                  <a:lnTo>
                    <a:pt x="392" y="169"/>
                  </a:lnTo>
                  <a:lnTo>
                    <a:pt x="394" y="169"/>
                  </a:lnTo>
                  <a:lnTo>
                    <a:pt x="394" y="167"/>
                  </a:lnTo>
                  <a:lnTo>
                    <a:pt x="394" y="165"/>
                  </a:lnTo>
                  <a:lnTo>
                    <a:pt x="394" y="164"/>
                  </a:lnTo>
                  <a:lnTo>
                    <a:pt x="396" y="164"/>
                  </a:lnTo>
                  <a:lnTo>
                    <a:pt x="394" y="164"/>
                  </a:lnTo>
                  <a:lnTo>
                    <a:pt x="394" y="162"/>
                  </a:lnTo>
                  <a:lnTo>
                    <a:pt x="394" y="164"/>
                  </a:lnTo>
                  <a:lnTo>
                    <a:pt x="396" y="164"/>
                  </a:lnTo>
                  <a:lnTo>
                    <a:pt x="398" y="164"/>
                  </a:lnTo>
                  <a:lnTo>
                    <a:pt x="396" y="164"/>
                  </a:lnTo>
                  <a:lnTo>
                    <a:pt x="396" y="165"/>
                  </a:lnTo>
                  <a:lnTo>
                    <a:pt x="398" y="165"/>
                  </a:lnTo>
                  <a:lnTo>
                    <a:pt x="400" y="165"/>
                  </a:lnTo>
                  <a:lnTo>
                    <a:pt x="400" y="167"/>
                  </a:lnTo>
                  <a:lnTo>
                    <a:pt x="400" y="165"/>
                  </a:lnTo>
                  <a:lnTo>
                    <a:pt x="398" y="165"/>
                  </a:lnTo>
                  <a:lnTo>
                    <a:pt x="400" y="165"/>
                  </a:lnTo>
                  <a:lnTo>
                    <a:pt x="398" y="165"/>
                  </a:lnTo>
                  <a:lnTo>
                    <a:pt x="398" y="164"/>
                  </a:lnTo>
                  <a:lnTo>
                    <a:pt x="398" y="165"/>
                  </a:lnTo>
                  <a:lnTo>
                    <a:pt x="398" y="164"/>
                  </a:lnTo>
                  <a:lnTo>
                    <a:pt x="400" y="164"/>
                  </a:lnTo>
                  <a:lnTo>
                    <a:pt x="400" y="165"/>
                  </a:lnTo>
                  <a:lnTo>
                    <a:pt x="402" y="165"/>
                  </a:lnTo>
                  <a:lnTo>
                    <a:pt x="400" y="165"/>
                  </a:lnTo>
                  <a:lnTo>
                    <a:pt x="400" y="164"/>
                  </a:lnTo>
                  <a:lnTo>
                    <a:pt x="398" y="164"/>
                  </a:lnTo>
                  <a:lnTo>
                    <a:pt x="400" y="164"/>
                  </a:lnTo>
                  <a:lnTo>
                    <a:pt x="400" y="162"/>
                  </a:lnTo>
                  <a:lnTo>
                    <a:pt x="398" y="162"/>
                  </a:lnTo>
                  <a:lnTo>
                    <a:pt x="400" y="162"/>
                  </a:lnTo>
                  <a:lnTo>
                    <a:pt x="398" y="162"/>
                  </a:lnTo>
                  <a:lnTo>
                    <a:pt x="400" y="162"/>
                  </a:lnTo>
                  <a:lnTo>
                    <a:pt x="400" y="160"/>
                  </a:lnTo>
                  <a:lnTo>
                    <a:pt x="402" y="160"/>
                  </a:lnTo>
                  <a:lnTo>
                    <a:pt x="400" y="160"/>
                  </a:lnTo>
                  <a:lnTo>
                    <a:pt x="402" y="160"/>
                  </a:lnTo>
                  <a:lnTo>
                    <a:pt x="402" y="162"/>
                  </a:lnTo>
                  <a:lnTo>
                    <a:pt x="403" y="162"/>
                  </a:lnTo>
                  <a:lnTo>
                    <a:pt x="403" y="160"/>
                  </a:lnTo>
                  <a:lnTo>
                    <a:pt x="405" y="162"/>
                  </a:lnTo>
                  <a:lnTo>
                    <a:pt x="405" y="160"/>
                  </a:lnTo>
                  <a:lnTo>
                    <a:pt x="405" y="162"/>
                  </a:lnTo>
                  <a:lnTo>
                    <a:pt x="405" y="160"/>
                  </a:lnTo>
                  <a:lnTo>
                    <a:pt x="405" y="162"/>
                  </a:lnTo>
                  <a:lnTo>
                    <a:pt x="407" y="162"/>
                  </a:lnTo>
                  <a:lnTo>
                    <a:pt x="409" y="162"/>
                  </a:lnTo>
                  <a:lnTo>
                    <a:pt x="407" y="162"/>
                  </a:lnTo>
                  <a:lnTo>
                    <a:pt x="407" y="160"/>
                  </a:lnTo>
                  <a:lnTo>
                    <a:pt x="407" y="162"/>
                  </a:lnTo>
                  <a:lnTo>
                    <a:pt x="407" y="160"/>
                  </a:lnTo>
                  <a:lnTo>
                    <a:pt x="405" y="160"/>
                  </a:lnTo>
                  <a:lnTo>
                    <a:pt x="405" y="162"/>
                  </a:lnTo>
                  <a:lnTo>
                    <a:pt x="405" y="160"/>
                  </a:lnTo>
                  <a:lnTo>
                    <a:pt x="405" y="162"/>
                  </a:lnTo>
                  <a:lnTo>
                    <a:pt x="405" y="160"/>
                  </a:lnTo>
                  <a:lnTo>
                    <a:pt x="403" y="160"/>
                  </a:lnTo>
                  <a:lnTo>
                    <a:pt x="403" y="158"/>
                  </a:lnTo>
                  <a:lnTo>
                    <a:pt x="402" y="158"/>
                  </a:lnTo>
                  <a:lnTo>
                    <a:pt x="403" y="158"/>
                  </a:lnTo>
                  <a:lnTo>
                    <a:pt x="402" y="158"/>
                  </a:lnTo>
                  <a:lnTo>
                    <a:pt x="402" y="156"/>
                  </a:lnTo>
                  <a:lnTo>
                    <a:pt x="403" y="156"/>
                  </a:lnTo>
                  <a:lnTo>
                    <a:pt x="402" y="156"/>
                  </a:lnTo>
                  <a:lnTo>
                    <a:pt x="402" y="154"/>
                  </a:lnTo>
                  <a:lnTo>
                    <a:pt x="402" y="152"/>
                  </a:lnTo>
                  <a:lnTo>
                    <a:pt x="403" y="152"/>
                  </a:lnTo>
                  <a:lnTo>
                    <a:pt x="402" y="152"/>
                  </a:lnTo>
                  <a:lnTo>
                    <a:pt x="402" y="150"/>
                  </a:lnTo>
                  <a:lnTo>
                    <a:pt x="402" y="148"/>
                  </a:lnTo>
                  <a:lnTo>
                    <a:pt x="402" y="150"/>
                  </a:lnTo>
                  <a:lnTo>
                    <a:pt x="402" y="148"/>
                  </a:lnTo>
                  <a:lnTo>
                    <a:pt x="402" y="146"/>
                  </a:lnTo>
                  <a:lnTo>
                    <a:pt x="402" y="144"/>
                  </a:lnTo>
                  <a:lnTo>
                    <a:pt x="403" y="144"/>
                  </a:lnTo>
                  <a:lnTo>
                    <a:pt x="403" y="146"/>
                  </a:lnTo>
                  <a:lnTo>
                    <a:pt x="403" y="144"/>
                  </a:lnTo>
                  <a:lnTo>
                    <a:pt x="403" y="142"/>
                  </a:lnTo>
                  <a:lnTo>
                    <a:pt x="402" y="142"/>
                  </a:lnTo>
                  <a:lnTo>
                    <a:pt x="402" y="141"/>
                  </a:lnTo>
                  <a:lnTo>
                    <a:pt x="402" y="139"/>
                  </a:lnTo>
                  <a:lnTo>
                    <a:pt x="402" y="137"/>
                  </a:lnTo>
                  <a:lnTo>
                    <a:pt x="403" y="137"/>
                  </a:lnTo>
                  <a:lnTo>
                    <a:pt x="405" y="137"/>
                  </a:lnTo>
                  <a:lnTo>
                    <a:pt x="403" y="137"/>
                  </a:lnTo>
                  <a:lnTo>
                    <a:pt x="403" y="139"/>
                  </a:lnTo>
                  <a:lnTo>
                    <a:pt x="405" y="139"/>
                  </a:lnTo>
                  <a:lnTo>
                    <a:pt x="405" y="137"/>
                  </a:lnTo>
                  <a:lnTo>
                    <a:pt x="407" y="137"/>
                  </a:lnTo>
                  <a:lnTo>
                    <a:pt x="407" y="139"/>
                  </a:lnTo>
                  <a:lnTo>
                    <a:pt x="407" y="137"/>
                  </a:lnTo>
                  <a:lnTo>
                    <a:pt x="407" y="139"/>
                  </a:lnTo>
                  <a:lnTo>
                    <a:pt x="407" y="137"/>
                  </a:lnTo>
                  <a:lnTo>
                    <a:pt x="407" y="139"/>
                  </a:lnTo>
                  <a:lnTo>
                    <a:pt x="409" y="139"/>
                  </a:lnTo>
                  <a:lnTo>
                    <a:pt x="411" y="139"/>
                  </a:lnTo>
                  <a:lnTo>
                    <a:pt x="411" y="141"/>
                  </a:lnTo>
                  <a:lnTo>
                    <a:pt x="413" y="141"/>
                  </a:lnTo>
                  <a:lnTo>
                    <a:pt x="411" y="141"/>
                  </a:lnTo>
                  <a:lnTo>
                    <a:pt x="413" y="141"/>
                  </a:lnTo>
                  <a:lnTo>
                    <a:pt x="415" y="141"/>
                  </a:lnTo>
                  <a:lnTo>
                    <a:pt x="413" y="141"/>
                  </a:lnTo>
                  <a:lnTo>
                    <a:pt x="415" y="142"/>
                  </a:lnTo>
                  <a:lnTo>
                    <a:pt x="417" y="141"/>
                  </a:lnTo>
                  <a:lnTo>
                    <a:pt x="415" y="141"/>
                  </a:lnTo>
                  <a:lnTo>
                    <a:pt x="417" y="141"/>
                  </a:lnTo>
                  <a:lnTo>
                    <a:pt x="417" y="139"/>
                  </a:lnTo>
                  <a:lnTo>
                    <a:pt x="415" y="139"/>
                  </a:lnTo>
                  <a:lnTo>
                    <a:pt x="417" y="139"/>
                  </a:lnTo>
                  <a:lnTo>
                    <a:pt x="415" y="139"/>
                  </a:lnTo>
                  <a:lnTo>
                    <a:pt x="417" y="139"/>
                  </a:lnTo>
                  <a:lnTo>
                    <a:pt x="415" y="139"/>
                  </a:lnTo>
                  <a:lnTo>
                    <a:pt x="415" y="137"/>
                  </a:lnTo>
                  <a:lnTo>
                    <a:pt x="413" y="137"/>
                  </a:lnTo>
                  <a:lnTo>
                    <a:pt x="413" y="139"/>
                  </a:lnTo>
                  <a:lnTo>
                    <a:pt x="415" y="139"/>
                  </a:lnTo>
                  <a:lnTo>
                    <a:pt x="413" y="139"/>
                  </a:lnTo>
                  <a:lnTo>
                    <a:pt x="413" y="137"/>
                  </a:lnTo>
                  <a:lnTo>
                    <a:pt x="413" y="139"/>
                  </a:lnTo>
                  <a:lnTo>
                    <a:pt x="413" y="137"/>
                  </a:lnTo>
                  <a:lnTo>
                    <a:pt x="413" y="135"/>
                  </a:lnTo>
                  <a:lnTo>
                    <a:pt x="413" y="133"/>
                  </a:lnTo>
                  <a:lnTo>
                    <a:pt x="413" y="131"/>
                  </a:lnTo>
                  <a:lnTo>
                    <a:pt x="415" y="131"/>
                  </a:lnTo>
                  <a:lnTo>
                    <a:pt x="415" y="133"/>
                  </a:lnTo>
                  <a:lnTo>
                    <a:pt x="417" y="133"/>
                  </a:lnTo>
                  <a:lnTo>
                    <a:pt x="415" y="133"/>
                  </a:lnTo>
                  <a:lnTo>
                    <a:pt x="415" y="131"/>
                  </a:lnTo>
                  <a:lnTo>
                    <a:pt x="417" y="131"/>
                  </a:lnTo>
                  <a:lnTo>
                    <a:pt x="415" y="131"/>
                  </a:lnTo>
                  <a:lnTo>
                    <a:pt x="417" y="131"/>
                  </a:lnTo>
                  <a:lnTo>
                    <a:pt x="419" y="131"/>
                  </a:lnTo>
                  <a:lnTo>
                    <a:pt x="419" y="133"/>
                  </a:lnTo>
                  <a:lnTo>
                    <a:pt x="421" y="133"/>
                  </a:lnTo>
                  <a:lnTo>
                    <a:pt x="421" y="131"/>
                  </a:lnTo>
                  <a:lnTo>
                    <a:pt x="419" y="131"/>
                  </a:lnTo>
                  <a:lnTo>
                    <a:pt x="419" y="129"/>
                  </a:lnTo>
                  <a:lnTo>
                    <a:pt x="421" y="129"/>
                  </a:lnTo>
                  <a:lnTo>
                    <a:pt x="421" y="131"/>
                  </a:lnTo>
                  <a:lnTo>
                    <a:pt x="421" y="129"/>
                  </a:lnTo>
                  <a:lnTo>
                    <a:pt x="421" y="131"/>
                  </a:lnTo>
                  <a:lnTo>
                    <a:pt x="423" y="131"/>
                  </a:lnTo>
                  <a:lnTo>
                    <a:pt x="423" y="129"/>
                  </a:lnTo>
                  <a:lnTo>
                    <a:pt x="423" y="131"/>
                  </a:lnTo>
                  <a:lnTo>
                    <a:pt x="425" y="131"/>
                  </a:lnTo>
                  <a:lnTo>
                    <a:pt x="427" y="131"/>
                  </a:lnTo>
                  <a:lnTo>
                    <a:pt x="428" y="131"/>
                  </a:lnTo>
                  <a:lnTo>
                    <a:pt x="428" y="133"/>
                  </a:lnTo>
                  <a:lnTo>
                    <a:pt x="430" y="133"/>
                  </a:lnTo>
                  <a:lnTo>
                    <a:pt x="432" y="133"/>
                  </a:lnTo>
                  <a:lnTo>
                    <a:pt x="434" y="133"/>
                  </a:lnTo>
                  <a:lnTo>
                    <a:pt x="434" y="135"/>
                  </a:lnTo>
                  <a:lnTo>
                    <a:pt x="436" y="135"/>
                  </a:lnTo>
                  <a:lnTo>
                    <a:pt x="436" y="137"/>
                  </a:lnTo>
                  <a:lnTo>
                    <a:pt x="436" y="135"/>
                  </a:lnTo>
                  <a:lnTo>
                    <a:pt x="438" y="135"/>
                  </a:lnTo>
                  <a:lnTo>
                    <a:pt x="440" y="135"/>
                  </a:lnTo>
                  <a:lnTo>
                    <a:pt x="442" y="135"/>
                  </a:lnTo>
                  <a:lnTo>
                    <a:pt x="444" y="135"/>
                  </a:lnTo>
                  <a:lnTo>
                    <a:pt x="446" y="135"/>
                  </a:lnTo>
                  <a:lnTo>
                    <a:pt x="448" y="135"/>
                  </a:lnTo>
                  <a:lnTo>
                    <a:pt x="448" y="133"/>
                  </a:lnTo>
                  <a:lnTo>
                    <a:pt x="450" y="133"/>
                  </a:lnTo>
                  <a:lnTo>
                    <a:pt x="451" y="133"/>
                  </a:lnTo>
                  <a:lnTo>
                    <a:pt x="451" y="131"/>
                  </a:lnTo>
                  <a:lnTo>
                    <a:pt x="453" y="131"/>
                  </a:lnTo>
                  <a:lnTo>
                    <a:pt x="455" y="131"/>
                  </a:lnTo>
                  <a:lnTo>
                    <a:pt x="455" y="129"/>
                  </a:lnTo>
                  <a:lnTo>
                    <a:pt x="457" y="129"/>
                  </a:lnTo>
                  <a:lnTo>
                    <a:pt x="459" y="129"/>
                  </a:lnTo>
                  <a:lnTo>
                    <a:pt x="459" y="127"/>
                  </a:lnTo>
                  <a:lnTo>
                    <a:pt x="461" y="127"/>
                  </a:lnTo>
                  <a:lnTo>
                    <a:pt x="463" y="127"/>
                  </a:lnTo>
                  <a:lnTo>
                    <a:pt x="463" y="125"/>
                  </a:lnTo>
                  <a:lnTo>
                    <a:pt x="465" y="125"/>
                  </a:lnTo>
                  <a:lnTo>
                    <a:pt x="467" y="125"/>
                  </a:lnTo>
                  <a:lnTo>
                    <a:pt x="469" y="125"/>
                  </a:lnTo>
                  <a:lnTo>
                    <a:pt x="469" y="123"/>
                  </a:lnTo>
                  <a:lnTo>
                    <a:pt x="471" y="123"/>
                  </a:lnTo>
                  <a:lnTo>
                    <a:pt x="471" y="121"/>
                  </a:lnTo>
                  <a:lnTo>
                    <a:pt x="471" y="119"/>
                  </a:lnTo>
                  <a:lnTo>
                    <a:pt x="473" y="119"/>
                  </a:lnTo>
                  <a:lnTo>
                    <a:pt x="473" y="118"/>
                  </a:lnTo>
                  <a:lnTo>
                    <a:pt x="473" y="116"/>
                  </a:lnTo>
                  <a:lnTo>
                    <a:pt x="471" y="116"/>
                  </a:lnTo>
                  <a:lnTo>
                    <a:pt x="473" y="114"/>
                  </a:lnTo>
                  <a:lnTo>
                    <a:pt x="473" y="112"/>
                  </a:lnTo>
                  <a:lnTo>
                    <a:pt x="475" y="112"/>
                  </a:lnTo>
                  <a:lnTo>
                    <a:pt x="473" y="112"/>
                  </a:lnTo>
                  <a:lnTo>
                    <a:pt x="473" y="114"/>
                  </a:lnTo>
                  <a:lnTo>
                    <a:pt x="471" y="114"/>
                  </a:lnTo>
                  <a:lnTo>
                    <a:pt x="473" y="114"/>
                  </a:lnTo>
                  <a:lnTo>
                    <a:pt x="471" y="114"/>
                  </a:lnTo>
                  <a:lnTo>
                    <a:pt x="471" y="116"/>
                  </a:lnTo>
                  <a:lnTo>
                    <a:pt x="473" y="116"/>
                  </a:lnTo>
                  <a:lnTo>
                    <a:pt x="471" y="116"/>
                  </a:lnTo>
                  <a:lnTo>
                    <a:pt x="473" y="116"/>
                  </a:lnTo>
                  <a:lnTo>
                    <a:pt x="473" y="118"/>
                  </a:lnTo>
                  <a:lnTo>
                    <a:pt x="473" y="119"/>
                  </a:lnTo>
                  <a:lnTo>
                    <a:pt x="471" y="119"/>
                  </a:lnTo>
                  <a:lnTo>
                    <a:pt x="471" y="121"/>
                  </a:lnTo>
                  <a:lnTo>
                    <a:pt x="471" y="123"/>
                  </a:lnTo>
                  <a:lnTo>
                    <a:pt x="469" y="123"/>
                  </a:lnTo>
                  <a:lnTo>
                    <a:pt x="469" y="125"/>
                  </a:lnTo>
                  <a:lnTo>
                    <a:pt x="469" y="123"/>
                  </a:lnTo>
                  <a:lnTo>
                    <a:pt x="469" y="125"/>
                  </a:lnTo>
                  <a:lnTo>
                    <a:pt x="467" y="125"/>
                  </a:lnTo>
                  <a:lnTo>
                    <a:pt x="465" y="125"/>
                  </a:lnTo>
                  <a:lnTo>
                    <a:pt x="463" y="125"/>
                  </a:lnTo>
                  <a:lnTo>
                    <a:pt x="463" y="127"/>
                  </a:lnTo>
                  <a:lnTo>
                    <a:pt x="463" y="125"/>
                  </a:lnTo>
                  <a:lnTo>
                    <a:pt x="461" y="125"/>
                  </a:lnTo>
                  <a:lnTo>
                    <a:pt x="461" y="127"/>
                  </a:lnTo>
                  <a:lnTo>
                    <a:pt x="459" y="127"/>
                  </a:lnTo>
                  <a:lnTo>
                    <a:pt x="459" y="129"/>
                  </a:lnTo>
                  <a:lnTo>
                    <a:pt x="457" y="129"/>
                  </a:lnTo>
                  <a:lnTo>
                    <a:pt x="455" y="129"/>
                  </a:lnTo>
                  <a:lnTo>
                    <a:pt x="455" y="131"/>
                  </a:lnTo>
                  <a:lnTo>
                    <a:pt x="455" y="129"/>
                  </a:lnTo>
                  <a:lnTo>
                    <a:pt x="455" y="131"/>
                  </a:lnTo>
                  <a:lnTo>
                    <a:pt x="453" y="131"/>
                  </a:lnTo>
                  <a:lnTo>
                    <a:pt x="451" y="131"/>
                  </a:lnTo>
                  <a:lnTo>
                    <a:pt x="451" y="133"/>
                  </a:lnTo>
                  <a:lnTo>
                    <a:pt x="450" y="133"/>
                  </a:lnTo>
                  <a:lnTo>
                    <a:pt x="448" y="133"/>
                  </a:lnTo>
                  <a:lnTo>
                    <a:pt x="448" y="135"/>
                  </a:lnTo>
                  <a:lnTo>
                    <a:pt x="446" y="135"/>
                  </a:lnTo>
                  <a:lnTo>
                    <a:pt x="444" y="135"/>
                  </a:lnTo>
                  <a:lnTo>
                    <a:pt x="444" y="133"/>
                  </a:lnTo>
                  <a:lnTo>
                    <a:pt x="444" y="135"/>
                  </a:lnTo>
                  <a:lnTo>
                    <a:pt x="442" y="135"/>
                  </a:lnTo>
                  <a:lnTo>
                    <a:pt x="440" y="135"/>
                  </a:lnTo>
                  <a:lnTo>
                    <a:pt x="438" y="135"/>
                  </a:lnTo>
                  <a:lnTo>
                    <a:pt x="436" y="135"/>
                  </a:lnTo>
                  <a:lnTo>
                    <a:pt x="434" y="135"/>
                  </a:lnTo>
                  <a:lnTo>
                    <a:pt x="434" y="133"/>
                  </a:lnTo>
                  <a:lnTo>
                    <a:pt x="432" y="133"/>
                  </a:lnTo>
                  <a:lnTo>
                    <a:pt x="430" y="133"/>
                  </a:lnTo>
                  <a:lnTo>
                    <a:pt x="428" y="133"/>
                  </a:lnTo>
                  <a:lnTo>
                    <a:pt x="428" y="131"/>
                  </a:lnTo>
                  <a:lnTo>
                    <a:pt x="427" y="131"/>
                  </a:lnTo>
                  <a:lnTo>
                    <a:pt x="427" y="129"/>
                  </a:lnTo>
                  <a:lnTo>
                    <a:pt x="427" y="131"/>
                  </a:lnTo>
                  <a:lnTo>
                    <a:pt x="425" y="131"/>
                  </a:lnTo>
                  <a:lnTo>
                    <a:pt x="425" y="129"/>
                  </a:lnTo>
                  <a:lnTo>
                    <a:pt x="423" y="129"/>
                  </a:lnTo>
                  <a:lnTo>
                    <a:pt x="423" y="131"/>
                  </a:lnTo>
                  <a:lnTo>
                    <a:pt x="423" y="129"/>
                  </a:lnTo>
                  <a:lnTo>
                    <a:pt x="421" y="129"/>
                  </a:lnTo>
                  <a:lnTo>
                    <a:pt x="419" y="129"/>
                  </a:lnTo>
                  <a:lnTo>
                    <a:pt x="421" y="129"/>
                  </a:lnTo>
                  <a:lnTo>
                    <a:pt x="421" y="127"/>
                  </a:lnTo>
                  <a:lnTo>
                    <a:pt x="419" y="127"/>
                  </a:lnTo>
                  <a:lnTo>
                    <a:pt x="419" y="129"/>
                  </a:lnTo>
                  <a:lnTo>
                    <a:pt x="417" y="129"/>
                  </a:lnTo>
                  <a:lnTo>
                    <a:pt x="415" y="129"/>
                  </a:lnTo>
                  <a:lnTo>
                    <a:pt x="413" y="129"/>
                  </a:lnTo>
                  <a:lnTo>
                    <a:pt x="413" y="127"/>
                  </a:lnTo>
                  <a:lnTo>
                    <a:pt x="415" y="127"/>
                  </a:lnTo>
                  <a:lnTo>
                    <a:pt x="415" y="125"/>
                  </a:lnTo>
                  <a:lnTo>
                    <a:pt x="415" y="123"/>
                  </a:lnTo>
                  <a:lnTo>
                    <a:pt x="417" y="123"/>
                  </a:lnTo>
                  <a:lnTo>
                    <a:pt x="415" y="123"/>
                  </a:lnTo>
                  <a:lnTo>
                    <a:pt x="415" y="121"/>
                  </a:lnTo>
                  <a:lnTo>
                    <a:pt x="417" y="121"/>
                  </a:lnTo>
                  <a:lnTo>
                    <a:pt x="419" y="121"/>
                  </a:lnTo>
                  <a:lnTo>
                    <a:pt x="421" y="121"/>
                  </a:lnTo>
                  <a:lnTo>
                    <a:pt x="421" y="123"/>
                  </a:lnTo>
                  <a:lnTo>
                    <a:pt x="421" y="121"/>
                  </a:lnTo>
                  <a:lnTo>
                    <a:pt x="421" y="119"/>
                  </a:lnTo>
                  <a:lnTo>
                    <a:pt x="421" y="121"/>
                  </a:lnTo>
                  <a:lnTo>
                    <a:pt x="421" y="119"/>
                  </a:lnTo>
                  <a:lnTo>
                    <a:pt x="419" y="119"/>
                  </a:lnTo>
                  <a:lnTo>
                    <a:pt x="419" y="121"/>
                  </a:lnTo>
                  <a:lnTo>
                    <a:pt x="417" y="121"/>
                  </a:lnTo>
                  <a:lnTo>
                    <a:pt x="417" y="119"/>
                  </a:lnTo>
                  <a:lnTo>
                    <a:pt x="417" y="118"/>
                  </a:lnTo>
                  <a:lnTo>
                    <a:pt x="419" y="118"/>
                  </a:lnTo>
                  <a:lnTo>
                    <a:pt x="417" y="118"/>
                  </a:lnTo>
                  <a:lnTo>
                    <a:pt x="415" y="118"/>
                  </a:lnTo>
                  <a:lnTo>
                    <a:pt x="417" y="118"/>
                  </a:lnTo>
                  <a:lnTo>
                    <a:pt x="419" y="118"/>
                  </a:lnTo>
                  <a:lnTo>
                    <a:pt x="419" y="116"/>
                  </a:lnTo>
                  <a:lnTo>
                    <a:pt x="417" y="116"/>
                  </a:lnTo>
                  <a:lnTo>
                    <a:pt x="419" y="116"/>
                  </a:lnTo>
                  <a:lnTo>
                    <a:pt x="421" y="116"/>
                  </a:lnTo>
                  <a:lnTo>
                    <a:pt x="421" y="114"/>
                  </a:lnTo>
                  <a:lnTo>
                    <a:pt x="419" y="114"/>
                  </a:lnTo>
                  <a:lnTo>
                    <a:pt x="417" y="114"/>
                  </a:lnTo>
                  <a:lnTo>
                    <a:pt x="417" y="112"/>
                  </a:lnTo>
                  <a:lnTo>
                    <a:pt x="415" y="112"/>
                  </a:lnTo>
                  <a:lnTo>
                    <a:pt x="415" y="110"/>
                  </a:lnTo>
                  <a:lnTo>
                    <a:pt x="413" y="110"/>
                  </a:lnTo>
                  <a:lnTo>
                    <a:pt x="415" y="110"/>
                  </a:lnTo>
                  <a:lnTo>
                    <a:pt x="413" y="110"/>
                  </a:lnTo>
                  <a:lnTo>
                    <a:pt x="413" y="108"/>
                  </a:lnTo>
                  <a:lnTo>
                    <a:pt x="415" y="108"/>
                  </a:lnTo>
                  <a:lnTo>
                    <a:pt x="413" y="108"/>
                  </a:lnTo>
                  <a:lnTo>
                    <a:pt x="415" y="108"/>
                  </a:lnTo>
                  <a:lnTo>
                    <a:pt x="415" y="106"/>
                  </a:lnTo>
                  <a:lnTo>
                    <a:pt x="415" y="108"/>
                  </a:lnTo>
                  <a:lnTo>
                    <a:pt x="413" y="108"/>
                  </a:lnTo>
                  <a:lnTo>
                    <a:pt x="413" y="106"/>
                  </a:lnTo>
                  <a:lnTo>
                    <a:pt x="413" y="108"/>
                  </a:lnTo>
                  <a:lnTo>
                    <a:pt x="413" y="106"/>
                  </a:lnTo>
                  <a:lnTo>
                    <a:pt x="411" y="106"/>
                  </a:lnTo>
                  <a:lnTo>
                    <a:pt x="411" y="108"/>
                  </a:lnTo>
                  <a:lnTo>
                    <a:pt x="411" y="106"/>
                  </a:lnTo>
                  <a:lnTo>
                    <a:pt x="413" y="106"/>
                  </a:lnTo>
                  <a:lnTo>
                    <a:pt x="411" y="106"/>
                  </a:lnTo>
                  <a:lnTo>
                    <a:pt x="411" y="104"/>
                  </a:lnTo>
                  <a:lnTo>
                    <a:pt x="411" y="106"/>
                  </a:lnTo>
                  <a:lnTo>
                    <a:pt x="411" y="104"/>
                  </a:lnTo>
                  <a:lnTo>
                    <a:pt x="413" y="104"/>
                  </a:lnTo>
                  <a:lnTo>
                    <a:pt x="411" y="104"/>
                  </a:lnTo>
                  <a:lnTo>
                    <a:pt x="413" y="104"/>
                  </a:lnTo>
                  <a:lnTo>
                    <a:pt x="415" y="104"/>
                  </a:lnTo>
                  <a:lnTo>
                    <a:pt x="415" y="106"/>
                  </a:lnTo>
                  <a:lnTo>
                    <a:pt x="417" y="106"/>
                  </a:lnTo>
                  <a:lnTo>
                    <a:pt x="417" y="108"/>
                  </a:lnTo>
                  <a:lnTo>
                    <a:pt x="419" y="108"/>
                  </a:lnTo>
                  <a:lnTo>
                    <a:pt x="419" y="110"/>
                  </a:lnTo>
                  <a:lnTo>
                    <a:pt x="419" y="108"/>
                  </a:lnTo>
                  <a:lnTo>
                    <a:pt x="417" y="108"/>
                  </a:lnTo>
                  <a:lnTo>
                    <a:pt x="417" y="106"/>
                  </a:lnTo>
                  <a:lnTo>
                    <a:pt x="417" y="108"/>
                  </a:lnTo>
                  <a:lnTo>
                    <a:pt x="417" y="106"/>
                  </a:lnTo>
                  <a:lnTo>
                    <a:pt x="417" y="104"/>
                  </a:lnTo>
                  <a:lnTo>
                    <a:pt x="415" y="104"/>
                  </a:lnTo>
                  <a:lnTo>
                    <a:pt x="417" y="104"/>
                  </a:lnTo>
                  <a:lnTo>
                    <a:pt x="417" y="106"/>
                  </a:lnTo>
                  <a:lnTo>
                    <a:pt x="419" y="106"/>
                  </a:lnTo>
                  <a:lnTo>
                    <a:pt x="419" y="108"/>
                  </a:lnTo>
                  <a:lnTo>
                    <a:pt x="421" y="108"/>
                  </a:lnTo>
                  <a:lnTo>
                    <a:pt x="421" y="110"/>
                  </a:lnTo>
                  <a:lnTo>
                    <a:pt x="421" y="108"/>
                  </a:lnTo>
                  <a:lnTo>
                    <a:pt x="423" y="108"/>
                  </a:lnTo>
                  <a:lnTo>
                    <a:pt x="421" y="108"/>
                  </a:lnTo>
                  <a:lnTo>
                    <a:pt x="421" y="106"/>
                  </a:lnTo>
                  <a:lnTo>
                    <a:pt x="419" y="106"/>
                  </a:lnTo>
                  <a:lnTo>
                    <a:pt x="419" y="104"/>
                  </a:lnTo>
                  <a:lnTo>
                    <a:pt x="417" y="104"/>
                  </a:lnTo>
                  <a:lnTo>
                    <a:pt x="417" y="102"/>
                  </a:lnTo>
                  <a:lnTo>
                    <a:pt x="419" y="102"/>
                  </a:lnTo>
                  <a:lnTo>
                    <a:pt x="417" y="102"/>
                  </a:lnTo>
                  <a:lnTo>
                    <a:pt x="419" y="102"/>
                  </a:lnTo>
                  <a:lnTo>
                    <a:pt x="417" y="102"/>
                  </a:lnTo>
                  <a:lnTo>
                    <a:pt x="417" y="100"/>
                  </a:lnTo>
                  <a:lnTo>
                    <a:pt x="415" y="100"/>
                  </a:lnTo>
                  <a:lnTo>
                    <a:pt x="415" y="98"/>
                  </a:lnTo>
                  <a:lnTo>
                    <a:pt x="415" y="96"/>
                  </a:lnTo>
                  <a:lnTo>
                    <a:pt x="413" y="96"/>
                  </a:lnTo>
                  <a:lnTo>
                    <a:pt x="415" y="96"/>
                  </a:lnTo>
                  <a:lnTo>
                    <a:pt x="417" y="96"/>
                  </a:lnTo>
                  <a:lnTo>
                    <a:pt x="417" y="98"/>
                  </a:lnTo>
                  <a:lnTo>
                    <a:pt x="419" y="98"/>
                  </a:lnTo>
                  <a:lnTo>
                    <a:pt x="421" y="98"/>
                  </a:lnTo>
                  <a:lnTo>
                    <a:pt x="421" y="100"/>
                  </a:lnTo>
                  <a:lnTo>
                    <a:pt x="423" y="100"/>
                  </a:lnTo>
                  <a:lnTo>
                    <a:pt x="425" y="100"/>
                  </a:lnTo>
                  <a:lnTo>
                    <a:pt x="423" y="100"/>
                  </a:lnTo>
                  <a:lnTo>
                    <a:pt x="423" y="98"/>
                  </a:lnTo>
                  <a:lnTo>
                    <a:pt x="425" y="98"/>
                  </a:lnTo>
                  <a:lnTo>
                    <a:pt x="423" y="98"/>
                  </a:lnTo>
                  <a:lnTo>
                    <a:pt x="421" y="98"/>
                  </a:lnTo>
                  <a:lnTo>
                    <a:pt x="419" y="96"/>
                  </a:lnTo>
                  <a:lnTo>
                    <a:pt x="417" y="96"/>
                  </a:lnTo>
                  <a:lnTo>
                    <a:pt x="417" y="94"/>
                  </a:lnTo>
                  <a:lnTo>
                    <a:pt x="419" y="94"/>
                  </a:lnTo>
                  <a:lnTo>
                    <a:pt x="417" y="94"/>
                  </a:lnTo>
                  <a:lnTo>
                    <a:pt x="417" y="93"/>
                  </a:lnTo>
                  <a:lnTo>
                    <a:pt x="419" y="93"/>
                  </a:lnTo>
                  <a:lnTo>
                    <a:pt x="421" y="93"/>
                  </a:lnTo>
                  <a:lnTo>
                    <a:pt x="419" y="93"/>
                  </a:lnTo>
                  <a:lnTo>
                    <a:pt x="417" y="93"/>
                  </a:lnTo>
                  <a:lnTo>
                    <a:pt x="415" y="93"/>
                  </a:lnTo>
                  <a:lnTo>
                    <a:pt x="413" y="93"/>
                  </a:lnTo>
                  <a:lnTo>
                    <a:pt x="415" y="93"/>
                  </a:lnTo>
                  <a:lnTo>
                    <a:pt x="413" y="93"/>
                  </a:lnTo>
                  <a:lnTo>
                    <a:pt x="415" y="93"/>
                  </a:lnTo>
                  <a:lnTo>
                    <a:pt x="413" y="93"/>
                  </a:lnTo>
                  <a:lnTo>
                    <a:pt x="415" y="93"/>
                  </a:lnTo>
                  <a:lnTo>
                    <a:pt x="415" y="91"/>
                  </a:lnTo>
                  <a:lnTo>
                    <a:pt x="413" y="91"/>
                  </a:lnTo>
                  <a:lnTo>
                    <a:pt x="415" y="91"/>
                  </a:lnTo>
                  <a:lnTo>
                    <a:pt x="413" y="91"/>
                  </a:lnTo>
                  <a:lnTo>
                    <a:pt x="413" y="89"/>
                  </a:lnTo>
                  <a:lnTo>
                    <a:pt x="415" y="89"/>
                  </a:lnTo>
                  <a:lnTo>
                    <a:pt x="413" y="89"/>
                  </a:lnTo>
                  <a:lnTo>
                    <a:pt x="413" y="91"/>
                  </a:lnTo>
                  <a:lnTo>
                    <a:pt x="415" y="91"/>
                  </a:lnTo>
                  <a:lnTo>
                    <a:pt x="415" y="89"/>
                  </a:lnTo>
                  <a:lnTo>
                    <a:pt x="415" y="91"/>
                  </a:lnTo>
                  <a:lnTo>
                    <a:pt x="415" y="89"/>
                  </a:lnTo>
                  <a:lnTo>
                    <a:pt x="415" y="91"/>
                  </a:lnTo>
                  <a:lnTo>
                    <a:pt x="417" y="91"/>
                  </a:lnTo>
                  <a:lnTo>
                    <a:pt x="417" y="89"/>
                  </a:lnTo>
                  <a:lnTo>
                    <a:pt x="417" y="91"/>
                  </a:lnTo>
                  <a:lnTo>
                    <a:pt x="417" y="89"/>
                  </a:lnTo>
                  <a:lnTo>
                    <a:pt x="415" y="89"/>
                  </a:lnTo>
                  <a:lnTo>
                    <a:pt x="417" y="89"/>
                  </a:lnTo>
                  <a:lnTo>
                    <a:pt x="415" y="89"/>
                  </a:lnTo>
                  <a:lnTo>
                    <a:pt x="415" y="87"/>
                  </a:lnTo>
                  <a:lnTo>
                    <a:pt x="413" y="87"/>
                  </a:lnTo>
                  <a:lnTo>
                    <a:pt x="413" y="85"/>
                  </a:lnTo>
                  <a:lnTo>
                    <a:pt x="413" y="83"/>
                  </a:lnTo>
                  <a:lnTo>
                    <a:pt x="411" y="83"/>
                  </a:lnTo>
                  <a:lnTo>
                    <a:pt x="413" y="83"/>
                  </a:lnTo>
                  <a:lnTo>
                    <a:pt x="411" y="83"/>
                  </a:lnTo>
                  <a:lnTo>
                    <a:pt x="411" y="81"/>
                  </a:lnTo>
                  <a:lnTo>
                    <a:pt x="409" y="81"/>
                  </a:lnTo>
                  <a:lnTo>
                    <a:pt x="409" y="79"/>
                  </a:lnTo>
                  <a:lnTo>
                    <a:pt x="407" y="79"/>
                  </a:lnTo>
                  <a:lnTo>
                    <a:pt x="409" y="79"/>
                  </a:lnTo>
                  <a:lnTo>
                    <a:pt x="409" y="81"/>
                  </a:lnTo>
                  <a:lnTo>
                    <a:pt x="411" y="81"/>
                  </a:lnTo>
                  <a:lnTo>
                    <a:pt x="411" y="79"/>
                  </a:lnTo>
                  <a:lnTo>
                    <a:pt x="409" y="79"/>
                  </a:lnTo>
                  <a:lnTo>
                    <a:pt x="411" y="79"/>
                  </a:lnTo>
                  <a:lnTo>
                    <a:pt x="409" y="79"/>
                  </a:lnTo>
                  <a:lnTo>
                    <a:pt x="407" y="79"/>
                  </a:lnTo>
                  <a:lnTo>
                    <a:pt x="409" y="79"/>
                  </a:lnTo>
                  <a:lnTo>
                    <a:pt x="407" y="79"/>
                  </a:lnTo>
                  <a:lnTo>
                    <a:pt x="407" y="77"/>
                  </a:lnTo>
                  <a:lnTo>
                    <a:pt x="405" y="77"/>
                  </a:lnTo>
                  <a:lnTo>
                    <a:pt x="407" y="77"/>
                  </a:lnTo>
                  <a:lnTo>
                    <a:pt x="405" y="77"/>
                  </a:lnTo>
                  <a:lnTo>
                    <a:pt x="407" y="77"/>
                  </a:lnTo>
                  <a:lnTo>
                    <a:pt x="405" y="77"/>
                  </a:lnTo>
                  <a:lnTo>
                    <a:pt x="407" y="77"/>
                  </a:lnTo>
                  <a:lnTo>
                    <a:pt x="405" y="77"/>
                  </a:lnTo>
                  <a:lnTo>
                    <a:pt x="405" y="75"/>
                  </a:lnTo>
                  <a:lnTo>
                    <a:pt x="405" y="73"/>
                  </a:lnTo>
                  <a:lnTo>
                    <a:pt x="405" y="75"/>
                  </a:lnTo>
                  <a:lnTo>
                    <a:pt x="407" y="75"/>
                  </a:lnTo>
                  <a:lnTo>
                    <a:pt x="407" y="73"/>
                  </a:lnTo>
                  <a:lnTo>
                    <a:pt x="405" y="73"/>
                  </a:lnTo>
                  <a:lnTo>
                    <a:pt x="407" y="73"/>
                  </a:lnTo>
                  <a:lnTo>
                    <a:pt x="405" y="73"/>
                  </a:lnTo>
                  <a:lnTo>
                    <a:pt x="405" y="71"/>
                  </a:lnTo>
                  <a:lnTo>
                    <a:pt x="405" y="73"/>
                  </a:lnTo>
                  <a:lnTo>
                    <a:pt x="405" y="71"/>
                  </a:lnTo>
                  <a:lnTo>
                    <a:pt x="407" y="71"/>
                  </a:lnTo>
                  <a:lnTo>
                    <a:pt x="407" y="70"/>
                  </a:lnTo>
                  <a:lnTo>
                    <a:pt x="407" y="71"/>
                  </a:lnTo>
                  <a:lnTo>
                    <a:pt x="407" y="70"/>
                  </a:lnTo>
                  <a:lnTo>
                    <a:pt x="407" y="71"/>
                  </a:lnTo>
                  <a:lnTo>
                    <a:pt x="409" y="71"/>
                  </a:lnTo>
                  <a:lnTo>
                    <a:pt x="407" y="70"/>
                  </a:lnTo>
                  <a:lnTo>
                    <a:pt x="409" y="70"/>
                  </a:lnTo>
                  <a:lnTo>
                    <a:pt x="407" y="70"/>
                  </a:lnTo>
                  <a:lnTo>
                    <a:pt x="409" y="70"/>
                  </a:lnTo>
                  <a:lnTo>
                    <a:pt x="409" y="68"/>
                  </a:lnTo>
                  <a:lnTo>
                    <a:pt x="409" y="70"/>
                  </a:lnTo>
                  <a:lnTo>
                    <a:pt x="407" y="68"/>
                  </a:lnTo>
                  <a:lnTo>
                    <a:pt x="409" y="68"/>
                  </a:lnTo>
                  <a:lnTo>
                    <a:pt x="409" y="70"/>
                  </a:lnTo>
                  <a:lnTo>
                    <a:pt x="409" y="68"/>
                  </a:lnTo>
                  <a:lnTo>
                    <a:pt x="407" y="68"/>
                  </a:lnTo>
                  <a:lnTo>
                    <a:pt x="409" y="68"/>
                  </a:lnTo>
                  <a:lnTo>
                    <a:pt x="407" y="68"/>
                  </a:lnTo>
                  <a:lnTo>
                    <a:pt x="407" y="66"/>
                  </a:lnTo>
                  <a:lnTo>
                    <a:pt x="409" y="66"/>
                  </a:lnTo>
                  <a:lnTo>
                    <a:pt x="409" y="68"/>
                  </a:lnTo>
                  <a:lnTo>
                    <a:pt x="411" y="68"/>
                  </a:lnTo>
                  <a:lnTo>
                    <a:pt x="411" y="66"/>
                  </a:lnTo>
                  <a:lnTo>
                    <a:pt x="409" y="66"/>
                  </a:lnTo>
                  <a:lnTo>
                    <a:pt x="409" y="64"/>
                  </a:lnTo>
                  <a:lnTo>
                    <a:pt x="409" y="66"/>
                  </a:lnTo>
                  <a:lnTo>
                    <a:pt x="409" y="64"/>
                  </a:lnTo>
                  <a:lnTo>
                    <a:pt x="409" y="66"/>
                  </a:lnTo>
                  <a:lnTo>
                    <a:pt x="409" y="64"/>
                  </a:lnTo>
                  <a:lnTo>
                    <a:pt x="411" y="64"/>
                  </a:lnTo>
                  <a:lnTo>
                    <a:pt x="411" y="66"/>
                  </a:lnTo>
                  <a:lnTo>
                    <a:pt x="411" y="64"/>
                  </a:lnTo>
                  <a:lnTo>
                    <a:pt x="413" y="64"/>
                  </a:lnTo>
                  <a:lnTo>
                    <a:pt x="415" y="64"/>
                  </a:lnTo>
                  <a:lnTo>
                    <a:pt x="413" y="64"/>
                  </a:lnTo>
                  <a:lnTo>
                    <a:pt x="413" y="62"/>
                  </a:lnTo>
                  <a:lnTo>
                    <a:pt x="413" y="64"/>
                  </a:lnTo>
                  <a:lnTo>
                    <a:pt x="413" y="62"/>
                  </a:lnTo>
                  <a:lnTo>
                    <a:pt x="411" y="62"/>
                  </a:lnTo>
                  <a:lnTo>
                    <a:pt x="413" y="62"/>
                  </a:lnTo>
                  <a:lnTo>
                    <a:pt x="411" y="62"/>
                  </a:lnTo>
                  <a:lnTo>
                    <a:pt x="409" y="62"/>
                  </a:lnTo>
                  <a:lnTo>
                    <a:pt x="411" y="62"/>
                  </a:lnTo>
                  <a:lnTo>
                    <a:pt x="409" y="62"/>
                  </a:lnTo>
                  <a:lnTo>
                    <a:pt x="411" y="62"/>
                  </a:lnTo>
                  <a:lnTo>
                    <a:pt x="409" y="62"/>
                  </a:lnTo>
                  <a:lnTo>
                    <a:pt x="411" y="62"/>
                  </a:lnTo>
                  <a:lnTo>
                    <a:pt x="411" y="60"/>
                  </a:lnTo>
                  <a:lnTo>
                    <a:pt x="413" y="60"/>
                  </a:lnTo>
                  <a:lnTo>
                    <a:pt x="413" y="62"/>
                  </a:lnTo>
                  <a:lnTo>
                    <a:pt x="413" y="60"/>
                  </a:lnTo>
                  <a:lnTo>
                    <a:pt x="411" y="60"/>
                  </a:lnTo>
                  <a:lnTo>
                    <a:pt x="411" y="58"/>
                  </a:lnTo>
                  <a:lnTo>
                    <a:pt x="413" y="58"/>
                  </a:lnTo>
                  <a:lnTo>
                    <a:pt x="413" y="60"/>
                  </a:lnTo>
                  <a:lnTo>
                    <a:pt x="415" y="60"/>
                  </a:lnTo>
                  <a:lnTo>
                    <a:pt x="417" y="60"/>
                  </a:lnTo>
                  <a:lnTo>
                    <a:pt x="415" y="60"/>
                  </a:lnTo>
                  <a:lnTo>
                    <a:pt x="415" y="58"/>
                  </a:lnTo>
                  <a:lnTo>
                    <a:pt x="413" y="58"/>
                  </a:lnTo>
                  <a:lnTo>
                    <a:pt x="411" y="58"/>
                  </a:lnTo>
                  <a:lnTo>
                    <a:pt x="411" y="56"/>
                  </a:lnTo>
                  <a:lnTo>
                    <a:pt x="413" y="56"/>
                  </a:lnTo>
                  <a:lnTo>
                    <a:pt x="413" y="58"/>
                  </a:lnTo>
                  <a:lnTo>
                    <a:pt x="413" y="56"/>
                  </a:lnTo>
                  <a:lnTo>
                    <a:pt x="411" y="56"/>
                  </a:lnTo>
                  <a:lnTo>
                    <a:pt x="413" y="56"/>
                  </a:lnTo>
                  <a:lnTo>
                    <a:pt x="411" y="56"/>
                  </a:lnTo>
                  <a:lnTo>
                    <a:pt x="409" y="56"/>
                  </a:lnTo>
                  <a:lnTo>
                    <a:pt x="411" y="56"/>
                  </a:lnTo>
                  <a:lnTo>
                    <a:pt x="409" y="56"/>
                  </a:lnTo>
                  <a:lnTo>
                    <a:pt x="409" y="54"/>
                  </a:lnTo>
                  <a:lnTo>
                    <a:pt x="409" y="56"/>
                  </a:lnTo>
                  <a:lnTo>
                    <a:pt x="411" y="56"/>
                  </a:lnTo>
                  <a:lnTo>
                    <a:pt x="411" y="54"/>
                  </a:lnTo>
                  <a:lnTo>
                    <a:pt x="411" y="56"/>
                  </a:lnTo>
                  <a:lnTo>
                    <a:pt x="411" y="54"/>
                  </a:lnTo>
                  <a:lnTo>
                    <a:pt x="409" y="54"/>
                  </a:lnTo>
                  <a:lnTo>
                    <a:pt x="409" y="52"/>
                  </a:lnTo>
                  <a:lnTo>
                    <a:pt x="409" y="54"/>
                  </a:lnTo>
                  <a:lnTo>
                    <a:pt x="409" y="52"/>
                  </a:lnTo>
                  <a:lnTo>
                    <a:pt x="409" y="54"/>
                  </a:lnTo>
                  <a:lnTo>
                    <a:pt x="409" y="52"/>
                  </a:lnTo>
                  <a:lnTo>
                    <a:pt x="411" y="52"/>
                  </a:lnTo>
                  <a:lnTo>
                    <a:pt x="411" y="54"/>
                  </a:lnTo>
                  <a:lnTo>
                    <a:pt x="411" y="52"/>
                  </a:lnTo>
                  <a:lnTo>
                    <a:pt x="411" y="54"/>
                  </a:lnTo>
                  <a:lnTo>
                    <a:pt x="411" y="52"/>
                  </a:lnTo>
                  <a:lnTo>
                    <a:pt x="409" y="52"/>
                  </a:lnTo>
                  <a:lnTo>
                    <a:pt x="411" y="52"/>
                  </a:lnTo>
                  <a:lnTo>
                    <a:pt x="413" y="52"/>
                  </a:lnTo>
                  <a:lnTo>
                    <a:pt x="411" y="52"/>
                  </a:lnTo>
                  <a:lnTo>
                    <a:pt x="411" y="50"/>
                  </a:lnTo>
                  <a:lnTo>
                    <a:pt x="409" y="50"/>
                  </a:lnTo>
                  <a:lnTo>
                    <a:pt x="409" y="48"/>
                  </a:lnTo>
                  <a:lnTo>
                    <a:pt x="409" y="50"/>
                  </a:lnTo>
                  <a:lnTo>
                    <a:pt x="411" y="50"/>
                  </a:lnTo>
                  <a:lnTo>
                    <a:pt x="409" y="50"/>
                  </a:lnTo>
                  <a:lnTo>
                    <a:pt x="411" y="50"/>
                  </a:lnTo>
                  <a:lnTo>
                    <a:pt x="409" y="50"/>
                  </a:lnTo>
                  <a:lnTo>
                    <a:pt x="409" y="48"/>
                  </a:lnTo>
                  <a:lnTo>
                    <a:pt x="411" y="48"/>
                  </a:lnTo>
                  <a:lnTo>
                    <a:pt x="413" y="48"/>
                  </a:lnTo>
                  <a:lnTo>
                    <a:pt x="413" y="50"/>
                  </a:lnTo>
                  <a:lnTo>
                    <a:pt x="413" y="48"/>
                  </a:lnTo>
                  <a:lnTo>
                    <a:pt x="411" y="48"/>
                  </a:lnTo>
                  <a:lnTo>
                    <a:pt x="411" y="46"/>
                  </a:lnTo>
                  <a:lnTo>
                    <a:pt x="409" y="46"/>
                  </a:lnTo>
                  <a:lnTo>
                    <a:pt x="409" y="45"/>
                  </a:lnTo>
                  <a:lnTo>
                    <a:pt x="411" y="45"/>
                  </a:lnTo>
                  <a:lnTo>
                    <a:pt x="411" y="46"/>
                  </a:lnTo>
                  <a:lnTo>
                    <a:pt x="411" y="45"/>
                  </a:lnTo>
                  <a:lnTo>
                    <a:pt x="411" y="46"/>
                  </a:lnTo>
                  <a:lnTo>
                    <a:pt x="413" y="46"/>
                  </a:lnTo>
                  <a:lnTo>
                    <a:pt x="413" y="48"/>
                  </a:lnTo>
                  <a:lnTo>
                    <a:pt x="413" y="46"/>
                  </a:lnTo>
                  <a:lnTo>
                    <a:pt x="411" y="46"/>
                  </a:lnTo>
                  <a:lnTo>
                    <a:pt x="411" y="45"/>
                  </a:lnTo>
                  <a:lnTo>
                    <a:pt x="411" y="46"/>
                  </a:lnTo>
                  <a:lnTo>
                    <a:pt x="411" y="45"/>
                  </a:lnTo>
                  <a:lnTo>
                    <a:pt x="411" y="43"/>
                  </a:lnTo>
                  <a:lnTo>
                    <a:pt x="413" y="43"/>
                  </a:lnTo>
                  <a:lnTo>
                    <a:pt x="413" y="41"/>
                  </a:lnTo>
                  <a:lnTo>
                    <a:pt x="413" y="43"/>
                  </a:lnTo>
                  <a:lnTo>
                    <a:pt x="413" y="41"/>
                  </a:lnTo>
                  <a:lnTo>
                    <a:pt x="411" y="41"/>
                  </a:lnTo>
                  <a:lnTo>
                    <a:pt x="413" y="41"/>
                  </a:lnTo>
                  <a:lnTo>
                    <a:pt x="411" y="41"/>
                  </a:lnTo>
                  <a:lnTo>
                    <a:pt x="409" y="41"/>
                  </a:lnTo>
                  <a:lnTo>
                    <a:pt x="411" y="41"/>
                  </a:lnTo>
                  <a:lnTo>
                    <a:pt x="409" y="41"/>
                  </a:lnTo>
                  <a:lnTo>
                    <a:pt x="409" y="39"/>
                  </a:lnTo>
                  <a:lnTo>
                    <a:pt x="409" y="41"/>
                  </a:lnTo>
                  <a:lnTo>
                    <a:pt x="409" y="39"/>
                  </a:lnTo>
                  <a:lnTo>
                    <a:pt x="409" y="41"/>
                  </a:lnTo>
                  <a:lnTo>
                    <a:pt x="409" y="39"/>
                  </a:lnTo>
                  <a:lnTo>
                    <a:pt x="409" y="37"/>
                  </a:lnTo>
                  <a:lnTo>
                    <a:pt x="409" y="39"/>
                  </a:lnTo>
                  <a:lnTo>
                    <a:pt x="411" y="39"/>
                  </a:lnTo>
                  <a:lnTo>
                    <a:pt x="409" y="39"/>
                  </a:lnTo>
                  <a:lnTo>
                    <a:pt x="409" y="37"/>
                  </a:lnTo>
                  <a:lnTo>
                    <a:pt x="411" y="37"/>
                  </a:lnTo>
                  <a:lnTo>
                    <a:pt x="411" y="35"/>
                  </a:lnTo>
                  <a:lnTo>
                    <a:pt x="411" y="37"/>
                  </a:lnTo>
                  <a:lnTo>
                    <a:pt x="411" y="35"/>
                  </a:lnTo>
                  <a:lnTo>
                    <a:pt x="413" y="35"/>
                  </a:lnTo>
                  <a:lnTo>
                    <a:pt x="413" y="37"/>
                  </a:lnTo>
                  <a:lnTo>
                    <a:pt x="413" y="35"/>
                  </a:lnTo>
                  <a:lnTo>
                    <a:pt x="411" y="35"/>
                  </a:lnTo>
                  <a:lnTo>
                    <a:pt x="411" y="33"/>
                  </a:lnTo>
                  <a:lnTo>
                    <a:pt x="411" y="35"/>
                  </a:lnTo>
                  <a:lnTo>
                    <a:pt x="411" y="33"/>
                  </a:lnTo>
                  <a:lnTo>
                    <a:pt x="411" y="35"/>
                  </a:lnTo>
                  <a:lnTo>
                    <a:pt x="409" y="35"/>
                  </a:lnTo>
                  <a:lnTo>
                    <a:pt x="409" y="33"/>
                  </a:lnTo>
                  <a:lnTo>
                    <a:pt x="411" y="33"/>
                  </a:lnTo>
                  <a:lnTo>
                    <a:pt x="409" y="33"/>
                  </a:lnTo>
                  <a:lnTo>
                    <a:pt x="409" y="31"/>
                  </a:lnTo>
                  <a:lnTo>
                    <a:pt x="409" y="33"/>
                  </a:lnTo>
                  <a:lnTo>
                    <a:pt x="411" y="33"/>
                  </a:lnTo>
                  <a:lnTo>
                    <a:pt x="411" y="31"/>
                  </a:lnTo>
                  <a:lnTo>
                    <a:pt x="409" y="31"/>
                  </a:lnTo>
                  <a:lnTo>
                    <a:pt x="411" y="31"/>
                  </a:lnTo>
                  <a:lnTo>
                    <a:pt x="411" y="33"/>
                  </a:lnTo>
                  <a:lnTo>
                    <a:pt x="413" y="33"/>
                  </a:lnTo>
                  <a:lnTo>
                    <a:pt x="411" y="33"/>
                  </a:lnTo>
                  <a:lnTo>
                    <a:pt x="411" y="31"/>
                  </a:lnTo>
                  <a:lnTo>
                    <a:pt x="411" y="33"/>
                  </a:lnTo>
                  <a:lnTo>
                    <a:pt x="411" y="31"/>
                  </a:lnTo>
                  <a:lnTo>
                    <a:pt x="413" y="31"/>
                  </a:lnTo>
                  <a:lnTo>
                    <a:pt x="413" y="33"/>
                  </a:lnTo>
                  <a:lnTo>
                    <a:pt x="413" y="31"/>
                  </a:lnTo>
                  <a:lnTo>
                    <a:pt x="413" y="33"/>
                  </a:lnTo>
                  <a:lnTo>
                    <a:pt x="415" y="33"/>
                  </a:lnTo>
                  <a:lnTo>
                    <a:pt x="415" y="31"/>
                  </a:lnTo>
                  <a:lnTo>
                    <a:pt x="415" y="33"/>
                  </a:lnTo>
                  <a:lnTo>
                    <a:pt x="417" y="33"/>
                  </a:lnTo>
                  <a:lnTo>
                    <a:pt x="417" y="31"/>
                  </a:lnTo>
                  <a:lnTo>
                    <a:pt x="415" y="31"/>
                  </a:lnTo>
                  <a:lnTo>
                    <a:pt x="413" y="31"/>
                  </a:lnTo>
                  <a:lnTo>
                    <a:pt x="415" y="31"/>
                  </a:lnTo>
                  <a:lnTo>
                    <a:pt x="417" y="31"/>
                  </a:lnTo>
                  <a:lnTo>
                    <a:pt x="419" y="31"/>
                  </a:lnTo>
                  <a:lnTo>
                    <a:pt x="417" y="31"/>
                  </a:lnTo>
                  <a:lnTo>
                    <a:pt x="417" y="33"/>
                  </a:lnTo>
                  <a:lnTo>
                    <a:pt x="415" y="33"/>
                  </a:lnTo>
                  <a:lnTo>
                    <a:pt x="415" y="35"/>
                  </a:lnTo>
                  <a:lnTo>
                    <a:pt x="413" y="35"/>
                  </a:lnTo>
                  <a:lnTo>
                    <a:pt x="413" y="37"/>
                  </a:lnTo>
                  <a:lnTo>
                    <a:pt x="411" y="37"/>
                  </a:lnTo>
                  <a:lnTo>
                    <a:pt x="411" y="39"/>
                  </a:lnTo>
                  <a:lnTo>
                    <a:pt x="411" y="41"/>
                  </a:lnTo>
                  <a:lnTo>
                    <a:pt x="413" y="41"/>
                  </a:lnTo>
                  <a:lnTo>
                    <a:pt x="415" y="41"/>
                  </a:lnTo>
                  <a:lnTo>
                    <a:pt x="417" y="41"/>
                  </a:lnTo>
                  <a:lnTo>
                    <a:pt x="417" y="43"/>
                  </a:lnTo>
                  <a:lnTo>
                    <a:pt x="419" y="41"/>
                  </a:lnTo>
                  <a:lnTo>
                    <a:pt x="421" y="41"/>
                  </a:lnTo>
                  <a:lnTo>
                    <a:pt x="423" y="43"/>
                  </a:lnTo>
                  <a:lnTo>
                    <a:pt x="421" y="45"/>
                  </a:lnTo>
                  <a:lnTo>
                    <a:pt x="419" y="45"/>
                  </a:lnTo>
                  <a:lnTo>
                    <a:pt x="417" y="45"/>
                  </a:lnTo>
                  <a:lnTo>
                    <a:pt x="417" y="46"/>
                  </a:lnTo>
                  <a:lnTo>
                    <a:pt x="419" y="46"/>
                  </a:lnTo>
                  <a:lnTo>
                    <a:pt x="421" y="46"/>
                  </a:lnTo>
                  <a:lnTo>
                    <a:pt x="419" y="48"/>
                  </a:lnTo>
                  <a:lnTo>
                    <a:pt x="417" y="48"/>
                  </a:lnTo>
                  <a:lnTo>
                    <a:pt x="417" y="50"/>
                  </a:lnTo>
                  <a:lnTo>
                    <a:pt x="415" y="50"/>
                  </a:lnTo>
                  <a:lnTo>
                    <a:pt x="417" y="50"/>
                  </a:lnTo>
                  <a:lnTo>
                    <a:pt x="417" y="52"/>
                  </a:lnTo>
                  <a:lnTo>
                    <a:pt x="419" y="52"/>
                  </a:lnTo>
                  <a:lnTo>
                    <a:pt x="419" y="54"/>
                  </a:lnTo>
                  <a:lnTo>
                    <a:pt x="421" y="54"/>
                  </a:lnTo>
                  <a:lnTo>
                    <a:pt x="421" y="52"/>
                  </a:lnTo>
                  <a:lnTo>
                    <a:pt x="423" y="52"/>
                  </a:lnTo>
                  <a:lnTo>
                    <a:pt x="423" y="54"/>
                  </a:lnTo>
                  <a:lnTo>
                    <a:pt x="425" y="52"/>
                  </a:lnTo>
                  <a:lnTo>
                    <a:pt x="425" y="54"/>
                  </a:lnTo>
                  <a:lnTo>
                    <a:pt x="427" y="54"/>
                  </a:lnTo>
                  <a:lnTo>
                    <a:pt x="427" y="56"/>
                  </a:lnTo>
                  <a:lnTo>
                    <a:pt x="427" y="58"/>
                  </a:lnTo>
                  <a:lnTo>
                    <a:pt x="425" y="58"/>
                  </a:lnTo>
                  <a:lnTo>
                    <a:pt x="425" y="60"/>
                  </a:lnTo>
                  <a:lnTo>
                    <a:pt x="425" y="62"/>
                  </a:lnTo>
                  <a:lnTo>
                    <a:pt x="423" y="62"/>
                  </a:lnTo>
                  <a:lnTo>
                    <a:pt x="425" y="62"/>
                  </a:lnTo>
                  <a:lnTo>
                    <a:pt x="425" y="64"/>
                  </a:lnTo>
                  <a:lnTo>
                    <a:pt x="427" y="66"/>
                  </a:lnTo>
                  <a:lnTo>
                    <a:pt x="427" y="68"/>
                  </a:lnTo>
                  <a:lnTo>
                    <a:pt x="428" y="68"/>
                  </a:lnTo>
                  <a:lnTo>
                    <a:pt x="428" y="70"/>
                  </a:lnTo>
                  <a:lnTo>
                    <a:pt x="427" y="70"/>
                  </a:lnTo>
                  <a:lnTo>
                    <a:pt x="427" y="71"/>
                  </a:lnTo>
                  <a:lnTo>
                    <a:pt x="427" y="73"/>
                  </a:lnTo>
                  <a:lnTo>
                    <a:pt x="427" y="75"/>
                  </a:lnTo>
                  <a:lnTo>
                    <a:pt x="428" y="75"/>
                  </a:lnTo>
                  <a:lnTo>
                    <a:pt x="427" y="77"/>
                  </a:lnTo>
                  <a:lnTo>
                    <a:pt x="428" y="77"/>
                  </a:lnTo>
                  <a:lnTo>
                    <a:pt x="428" y="79"/>
                  </a:lnTo>
                  <a:lnTo>
                    <a:pt x="430" y="77"/>
                  </a:lnTo>
                  <a:lnTo>
                    <a:pt x="432" y="77"/>
                  </a:lnTo>
                  <a:lnTo>
                    <a:pt x="432" y="79"/>
                  </a:lnTo>
                  <a:lnTo>
                    <a:pt x="434" y="79"/>
                  </a:lnTo>
                  <a:lnTo>
                    <a:pt x="434" y="81"/>
                  </a:lnTo>
                  <a:lnTo>
                    <a:pt x="436" y="81"/>
                  </a:lnTo>
                  <a:lnTo>
                    <a:pt x="438" y="81"/>
                  </a:lnTo>
                  <a:lnTo>
                    <a:pt x="438" y="79"/>
                  </a:lnTo>
                  <a:lnTo>
                    <a:pt x="440" y="79"/>
                  </a:lnTo>
                  <a:lnTo>
                    <a:pt x="440" y="77"/>
                  </a:lnTo>
                  <a:lnTo>
                    <a:pt x="440" y="75"/>
                  </a:lnTo>
                  <a:lnTo>
                    <a:pt x="442" y="73"/>
                  </a:lnTo>
                  <a:lnTo>
                    <a:pt x="444" y="73"/>
                  </a:lnTo>
                  <a:lnTo>
                    <a:pt x="446" y="73"/>
                  </a:lnTo>
                  <a:lnTo>
                    <a:pt x="446" y="75"/>
                  </a:lnTo>
                  <a:lnTo>
                    <a:pt x="444" y="75"/>
                  </a:lnTo>
                  <a:lnTo>
                    <a:pt x="444" y="77"/>
                  </a:lnTo>
                  <a:lnTo>
                    <a:pt x="444" y="79"/>
                  </a:lnTo>
                  <a:lnTo>
                    <a:pt x="442" y="79"/>
                  </a:lnTo>
                  <a:lnTo>
                    <a:pt x="442" y="81"/>
                  </a:lnTo>
                  <a:lnTo>
                    <a:pt x="444" y="81"/>
                  </a:lnTo>
                  <a:lnTo>
                    <a:pt x="442" y="81"/>
                  </a:lnTo>
                  <a:lnTo>
                    <a:pt x="442" y="83"/>
                  </a:lnTo>
                  <a:lnTo>
                    <a:pt x="444" y="83"/>
                  </a:lnTo>
                  <a:lnTo>
                    <a:pt x="444" y="85"/>
                  </a:lnTo>
                  <a:lnTo>
                    <a:pt x="446" y="85"/>
                  </a:lnTo>
                  <a:lnTo>
                    <a:pt x="444" y="85"/>
                  </a:lnTo>
                  <a:lnTo>
                    <a:pt x="444" y="87"/>
                  </a:lnTo>
                  <a:lnTo>
                    <a:pt x="446" y="89"/>
                  </a:lnTo>
                  <a:lnTo>
                    <a:pt x="448" y="89"/>
                  </a:lnTo>
                  <a:lnTo>
                    <a:pt x="448" y="91"/>
                  </a:lnTo>
                  <a:lnTo>
                    <a:pt x="448" y="93"/>
                  </a:lnTo>
                  <a:lnTo>
                    <a:pt x="450" y="93"/>
                  </a:lnTo>
                  <a:lnTo>
                    <a:pt x="450" y="94"/>
                  </a:lnTo>
                  <a:lnTo>
                    <a:pt x="450" y="96"/>
                  </a:lnTo>
                  <a:lnTo>
                    <a:pt x="451" y="96"/>
                  </a:lnTo>
                  <a:lnTo>
                    <a:pt x="451" y="98"/>
                  </a:lnTo>
                  <a:lnTo>
                    <a:pt x="453" y="98"/>
                  </a:lnTo>
                  <a:lnTo>
                    <a:pt x="455" y="96"/>
                  </a:lnTo>
                  <a:lnTo>
                    <a:pt x="455" y="98"/>
                  </a:lnTo>
                  <a:lnTo>
                    <a:pt x="457" y="98"/>
                  </a:lnTo>
                  <a:lnTo>
                    <a:pt x="459" y="98"/>
                  </a:lnTo>
                  <a:lnTo>
                    <a:pt x="459" y="100"/>
                  </a:lnTo>
                  <a:lnTo>
                    <a:pt x="461" y="100"/>
                  </a:lnTo>
                  <a:lnTo>
                    <a:pt x="459" y="100"/>
                  </a:lnTo>
                  <a:lnTo>
                    <a:pt x="457" y="102"/>
                  </a:lnTo>
                  <a:lnTo>
                    <a:pt x="455" y="104"/>
                  </a:lnTo>
                  <a:lnTo>
                    <a:pt x="453" y="102"/>
                  </a:lnTo>
                  <a:lnTo>
                    <a:pt x="453" y="104"/>
                  </a:lnTo>
                  <a:lnTo>
                    <a:pt x="451" y="104"/>
                  </a:lnTo>
                  <a:lnTo>
                    <a:pt x="450" y="104"/>
                  </a:lnTo>
                  <a:lnTo>
                    <a:pt x="448" y="104"/>
                  </a:lnTo>
                  <a:lnTo>
                    <a:pt x="446" y="102"/>
                  </a:lnTo>
                  <a:lnTo>
                    <a:pt x="444" y="104"/>
                  </a:lnTo>
                  <a:lnTo>
                    <a:pt x="444" y="106"/>
                  </a:lnTo>
                  <a:lnTo>
                    <a:pt x="444" y="108"/>
                  </a:lnTo>
                  <a:lnTo>
                    <a:pt x="442" y="108"/>
                  </a:lnTo>
                  <a:lnTo>
                    <a:pt x="444" y="108"/>
                  </a:lnTo>
                  <a:lnTo>
                    <a:pt x="444" y="110"/>
                  </a:lnTo>
                  <a:lnTo>
                    <a:pt x="446" y="110"/>
                  </a:lnTo>
                  <a:lnTo>
                    <a:pt x="444" y="112"/>
                  </a:lnTo>
                  <a:lnTo>
                    <a:pt x="446" y="112"/>
                  </a:lnTo>
                  <a:lnTo>
                    <a:pt x="446" y="114"/>
                  </a:lnTo>
                  <a:lnTo>
                    <a:pt x="448" y="112"/>
                  </a:lnTo>
                  <a:lnTo>
                    <a:pt x="448" y="110"/>
                  </a:lnTo>
                  <a:lnTo>
                    <a:pt x="450" y="110"/>
                  </a:lnTo>
                  <a:lnTo>
                    <a:pt x="451" y="110"/>
                  </a:lnTo>
                  <a:lnTo>
                    <a:pt x="453" y="110"/>
                  </a:lnTo>
                  <a:lnTo>
                    <a:pt x="455" y="110"/>
                  </a:lnTo>
                  <a:lnTo>
                    <a:pt x="455" y="112"/>
                  </a:lnTo>
                  <a:lnTo>
                    <a:pt x="455" y="110"/>
                  </a:lnTo>
                  <a:lnTo>
                    <a:pt x="457" y="110"/>
                  </a:lnTo>
                  <a:lnTo>
                    <a:pt x="457" y="108"/>
                  </a:lnTo>
                  <a:lnTo>
                    <a:pt x="459" y="110"/>
                  </a:lnTo>
                  <a:lnTo>
                    <a:pt x="459" y="108"/>
                  </a:lnTo>
                  <a:lnTo>
                    <a:pt x="461" y="108"/>
                  </a:lnTo>
                  <a:lnTo>
                    <a:pt x="463" y="106"/>
                  </a:lnTo>
                  <a:lnTo>
                    <a:pt x="463" y="108"/>
                  </a:lnTo>
                  <a:lnTo>
                    <a:pt x="465" y="108"/>
                  </a:lnTo>
                  <a:lnTo>
                    <a:pt x="465" y="110"/>
                  </a:lnTo>
                  <a:lnTo>
                    <a:pt x="467" y="112"/>
                  </a:lnTo>
                  <a:lnTo>
                    <a:pt x="469" y="112"/>
                  </a:lnTo>
                  <a:lnTo>
                    <a:pt x="471" y="114"/>
                  </a:lnTo>
                  <a:lnTo>
                    <a:pt x="471" y="112"/>
                  </a:lnTo>
                  <a:lnTo>
                    <a:pt x="473" y="112"/>
                  </a:lnTo>
                  <a:lnTo>
                    <a:pt x="471" y="110"/>
                  </a:lnTo>
                  <a:lnTo>
                    <a:pt x="473" y="110"/>
                  </a:lnTo>
                  <a:lnTo>
                    <a:pt x="473" y="108"/>
                  </a:lnTo>
                  <a:lnTo>
                    <a:pt x="473" y="106"/>
                  </a:lnTo>
                  <a:lnTo>
                    <a:pt x="475" y="106"/>
                  </a:lnTo>
                  <a:lnTo>
                    <a:pt x="475" y="104"/>
                  </a:lnTo>
                  <a:lnTo>
                    <a:pt x="476" y="104"/>
                  </a:lnTo>
                  <a:lnTo>
                    <a:pt x="478" y="104"/>
                  </a:lnTo>
                  <a:lnTo>
                    <a:pt x="478" y="102"/>
                  </a:lnTo>
                  <a:lnTo>
                    <a:pt x="478" y="100"/>
                  </a:lnTo>
                  <a:lnTo>
                    <a:pt x="480" y="100"/>
                  </a:lnTo>
                  <a:lnTo>
                    <a:pt x="482" y="100"/>
                  </a:lnTo>
                  <a:lnTo>
                    <a:pt x="484" y="100"/>
                  </a:lnTo>
                  <a:lnTo>
                    <a:pt x="486" y="100"/>
                  </a:lnTo>
                  <a:lnTo>
                    <a:pt x="488" y="102"/>
                  </a:lnTo>
                  <a:lnTo>
                    <a:pt x="488" y="104"/>
                  </a:lnTo>
                  <a:lnTo>
                    <a:pt x="490" y="104"/>
                  </a:lnTo>
                  <a:lnTo>
                    <a:pt x="488" y="106"/>
                  </a:lnTo>
                  <a:lnTo>
                    <a:pt x="486" y="108"/>
                  </a:lnTo>
                  <a:lnTo>
                    <a:pt x="484" y="108"/>
                  </a:lnTo>
                  <a:lnTo>
                    <a:pt x="484" y="110"/>
                  </a:lnTo>
                  <a:lnTo>
                    <a:pt x="482" y="110"/>
                  </a:lnTo>
                  <a:lnTo>
                    <a:pt x="482" y="112"/>
                  </a:lnTo>
                  <a:lnTo>
                    <a:pt x="480" y="110"/>
                  </a:lnTo>
                  <a:lnTo>
                    <a:pt x="480" y="112"/>
                  </a:lnTo>
                  <a:lnTo>
                    <a:pt x="478" y="112"/>
                  </a:lnTo>
                  <a:lnTo>
                    <a:pt x="478" y="114"/>
                  </a:lnTo>
                  <a:lnTo>
                    <a:pt x="476" y="114"/>
                  </a:lnTo>
                  <a:lnTo>
                    <a:pt x="475" y="114"/>
                  </a:lnTo>
                  <a:lnTo>
                    <a:pt x="475" y="116"/>
                  </a:lnTo>
                  <a:lnTo>
                    <a:pt x="475" y="118"/>
                  </a:lnTo>
                  <a:lnTo>
                    <a:pt x="475" y="119"/>
                  </a:lnTo>
                  <a:lnTo>
                    <a:pt x="475" y="121"/>
                  </a:lnTo>
                  <a:lnTo>
                    <a:pt x="476" y="121"/>
                  </a:lnTo>
                  <a:lnTo>
                    <a:pt x="476" y="123"/>
                  </a:lnTo>
                  <a:lnTo>
                    <a:pt x="478" y="123"/>
                  </a:lnTo>
                  <a:lnTo>
                    <a:pt x="480" y="125"/>
                  </a:lnTo>
                  <a:lnTo>
                    <a:pt x="480" y="123"/>
                  </a:lnTo>
                  <a:lnTo>
                    <a:pt x="482" y="121"/>
                  </a:lnTo>
                  <a:lnTo>
                    <a:pt x="480" y="121"/>
                  </a:lnTo>
                  <a:lnTo>
                    <a:pt x="482" y="119"/>
                  </a:lnTo>
                  <a:lnTo>
                    <a:pt x="484" y="119"/>
                  </a:lnTo>
                  <a:lnTo>
                    <a:pt x="484" y="121"/>
                  </a:lnTo>
                  <a:lnTo>
                    <a:pt x="484" y="123"/>
                  </a:lnTo>
                  <a:lnTo>
                    <a:pt x="486" y="123"/>
                  </a:lnTo>
                  <a:lnTo>
                    <a:pt x="486" y="125"/>
                  </a:lnTo>
                  <a:lnTo>
                    <a:pt x="486" y="127"/>
                  </a:lnTo>
                  <a:lnTo>
                    <a:pt x="484" y="127"/>
                  </a:lnTo>
                  <a:lnTo>
                    <a:pt x="482" y="127"/>
                  </a:lnTo>
                  <a:lnTo>
                    <a:pt x="482" y="129"/>
                  </a:lnTo>
                  <a:lnTo>
                    <a:pt x="482" y="131"/>
                  </a:lnTo>
                  <a:lnTo>
                    <a:pt x="484" y="133"/>
                  </a:lnTo>
                  <a:lnTo>
                    <a:pt x="482" y="133"/>
                  </a:lnTo>
                  <a:lnTo>
                    <a:pt x="480" y="135"/>
                  </a:lnTo>
                  <a:lnTo>
                    <a:pt x="480" y="137"/>
                  </a:lnTo>
                  <a:lnTo>
                    <a:pt x="480" y="139"/>
                  </a:lnTo>
                  <a:lnTo>
                    <a:pt x="480" y="141"/>
                  </a:lnTo>
                  <a:lnTo>
                    <a:pt x="480" y="142"/>
                  </a:lnTo>
                  <a:lnTo>
                    <a:pt x="480" y="144"/>
                  </a:lnTo>
                  <a:lnTo>
                    <a:pt x="478" y="144"/>
                  </a:lnTo>
                  <a:lnTo>
                    <a:pt x="478" y="146"/>
                  </a:lnTo>
                  <a:lnTo>
                    <a:pt x="478" y="148"/>
                  </a:lnTo>
                  <a:lnTo>
                    <a:pt x="476" y="148"/>
                  </a:lnTo>
                  <a:lnTo>
                    <a:pt x="476" y="150"/>
                  </a:lnTo>
                  <a:lnTo>
                    <a:pt x="478" y="152"/>
                  </a:lnTo>
                  <a:lnTo>
                    <a:pt x="478" y="154"/>
                  </a:lnTo>
                  <a:lnTo>
                    <a:pt x="480" y="156"/>
                  </a:lnTo>
                  <a:lnTo>
                    <a:pt x="480" y="154"/>
                  </a:lnTo>
                  <a:lnTo>
                    <a:pt x="482" y="154"/>
                  </a:lnTo>
                  <a:lnTo>
                    <a:pt x="484" y="154"/>
                  </a:lnTo>
                  <a:lnTo>
                    <a:pt x="486" y="154"/>
                  </a:lnTo>
                  <a:lnTo>
                    <a:pt x="486" y="156"/>
                  </a:lnTo>
                  <a:lnTo>
                    <a:pt x="488" y="156"/>
                  </a:lnTo>
                  <a:lnTo>
                    <a:pt x="488" y="158"/>
                  </a:lnTo>
                  <a:lnTo>
                    <a:pt x="490" y="160"/>
                  </a:lnTo>
                  <a:lnTo>
                    <a:pt x="492" y="160"/>
                  </a:lnTo>
                  <a:lnTo>
                    <a:pt x="492" y="162"/>
                  </a:lnTo>
                  <a:lnTo>
                    <a:pt x="494" y="164"/>
                  </a:lnTo>
                  <a:lnTo>
                    <a:pt x="496" y="164"/>
                  </a:lnTo>
                  <a:lnTo>
                    <a:pt x="496" y="165"/>
                  </a:lnTo>
                  <a:lnTo>
                    <a:pt x="498" y="165"/>
                  </a:lnTo>
                  <a:lnTo>
                    <a:pt x="498" y="167"/>
                  </a:lnTo>
                  <a:lnTo>
                    <a:pt x="500" y="165"/>
                  </a:lnTo>
                  <a:lnTo>
                    <a:pt x="498" y="164"/>
                  </a:lnTo>
                  <a:lnTo>
                    <a:pt x="500" y="164"/>
                  </a:lnTo>
                  <a:lnTo>
                    <a:pt x="501" y="164"/>
                  </a:lnTo>
                  <a:lnTo>
                    <a:pt x="503" y="164"/>
                  </a:lnTo>
                  <a:lnTo>
                    <a:pt x="503" y="165"/>
                  </a:lnTo>
                  <a:lnTo>
                    <a:pt x="505" y="167"/>
                  </a:lnTo>
                  <a:lnTo>
                    <a:pt x="507" y="167"/>
                  </a:lnTo>
                  <a:lnTo>
                    <a:pt x="509" y="167"/>
                  </a:lnTo>
                  <a:lnTo>
                    <a:pt x="509" y="165"/>
                  </a:lnTo>
                  <a:lnTo>
                    <a:pt x="509" y="167"/>
                  </a:lnTo>
                  <a:lnTo>
                    <a:pt x="511" y="167"/>
                  </a:lnTo>
                  <a:lnTo>
                    <a:pt x="513" y="167"/>
                  </a:lnTo>
                  <a:lnTo>
                    <a:pt x="511" y="165"/>
                  </a:lnTo>
                  <a:lnTo>
                    <a:pt x="513" y="165"/>
                  </a:lnTo>
                  <a:lnTo>
                    <a:pt x="511" y="164"/>
                  </a:lnTo>
                  <a:lnTo>
                    <a:pt x="513" y="164"/>
                  </a:lnTo>
                  <a:lnTo>
                    <a:pt x="513" y="162"/>
                  </a:lnTo>
                  <a:lnTo>
                    <a:pt x="513" y="164"/>
                  </a:lnTo>
                  <a:lnTo>
                    <a:pt x="513" y="165"/>
                  </a:lnTo>
                  <a:lnTo>
                    <a:pt x="515" y="165"/>
                  </a:lnTo>
                  <a:lnTo>
                    <a:pt x="515" y="167"/>
                  </a:lnTo>
                  <a:lnTo>
                    <a:pt x="515" y="169"/>
                  </a:lnTo>
                  <a:lnTo>
                    <a:pt x="513" y="169"/>
                  </a:lnTo>
                  <a:lnTo>
                    <a:pt x="515" y="171"/>
                  </a:lnTo>
                  <a:lnTo>
                    <a:pt x="513" y="169"/>
                  </a:lnTo>
                  <a:lnTo>
                    <a:pt x="513" y="171"/>
                  </a:lnTo>
                  <a:lnTo>
                    <a:pt x="513" y="173"/>
                  </a:lnTo>
                  <a:lnTo>
                    <a:pt x="511" y="173"/>
                  </a:lnTo>
                  <a:lnTo>
                    <a:pt x="513" y="175"/>
                  </a:lnTo>
                  <a:lnTo>
                    <a:pt x="515" y="177"/>
                  </a:lnTo>
                  <a:lnTo>
                    <a:pt x="513" y="177"/>
                  </a:lnTo>
                  <a:lnTo>
                    <a:pt x="515" y="177"/>
                  </a:lnTo>
                  <a:lnTo>
                    <a:pt x="515" y="179"/>
                  </a:lnTo>
                  <a:lnTo>
                    <a:pt x="515" y="181"/>
                  </a:lnTo>
                  <a:lnTo>
                    <a:pt x="517" y="181"/>
                  </a:lnTo>
                  <a:lnTo>
                    <a:pt x="519" y="181"/>
                  </a:lnTo>
                  <a:lnTo>
                    <a:pt x="519" y="183"/>
                  </a:lnTo>
                  <a:lnTo>
                    <a:pt x="519" y="185"/>
                  </a:lnTo>
                  <a:lnTo>
                    <a:pt x="517" y="187"/>
                  </a:lnTo>
                  <a:lnTo>
                    <a:pt x="517" y="189"/>
                  </a:lnTo>
                  <a:lnTo>
                    <a:pt x="517" y="190"/>
                  </a:lnTo>
                  <a:lnTo>
                    <a:pt x="517" y="192"/>
                  </a:lnTo>
                  <a:lnTo>
                    <a:pt x="519" y="194"/>
                  </a:lnTo>
                  <a:lnTo>
                    <a:pt x="519" y="196"/>
                  </a:lnTo>
                  <a:lnTo>
                    <a:pt x="519" y="194"/>
                  </a:lnTo>
                  <a:lnTo>
                    <a:pt x="519" y="192"/>
                  </a:lnTo>
                  <a:lnTo>
                    <a:pt x="519" y="190"/>
                  </a:lnTo>
                  <a:lnTo>
                    <a:pt x="521" y="190"/>
                  </a:lnTo>
                  <a:lnTo>
                    <a:pt x="523" y="192"/>
                  </a:lnTo>
                  <a:lnTo>
                    <a:pt x="523" y="194"/>
                  </a:lnTo>
                  <a:lnTo>
                    <a:pt x="523" y="196"/>
                  </a:lnTo>
                  <a:lnTo>
                    <a:pt x="524" y="198"/>
                  </a:lnTo>
                  <a:lnTo>
                    <a:pt x="524" y="200"/>
                  </a:lnTo>
                  <a:lnTo>
                    <a:pt x="524" y="202"/>
                  </a:lnTo>
                  <a:lnTo>
                    <a:pt x="523" y="202"/>
                  </a:lnTo>
                  <a:lnTo>
                    <a:pt x="521" y="202"/>
                  </a:lnTo>
                  <a:lnTo>
                    <a:pt x="523" y="204"/>
                  </a:lnTo>
                  <a:lnTo>
                    <a:pt x="523" y="206"/>
                  </a:lnTo>
                  <a:lnTo>
                    <a:pt x="524" y="206"/>
                  </a:lnTo>
                  <a:lnTo>
                    <a:pt x="524" y="208"/>
                  </a:lnTo>
                  <a:lnTo>
                    <a:pt x="523" y="208"/>
                  </a:lnTo>
                  <a:lnTo>
                    <a:pt x="523" y="210"/>
                  </a:lnTo>
                  <a:lnTo>
                    <a:pt x="524" y="210"/>
                  </a:lnTo>
                  <a:lnTo>
                    <a:pt x="524" y="212"/>
                  </a:lnTo>
                  <a:lnTo>
                    <a:pt x="524" y="213"/>
                  </a:lnTo>
                  <a:lnTo>
                    <a:pt x="526" y="213"/>
                  </a:lnTo>
                  <a:lnTo>
                    <a:pt x="526" y="212"/>
                  </a:lnTo>
                  <a:lnTo>
                    <a:pt x="526" y="213"/>
                  </a:lnTo>
                  <a:lnTo>
                    <a:pt x="528" y="213"/>
                  </a:lnTo>
                  <a:lnTo>
                    <a:pt x="526" y="213"/>
                  </a:lnTo>
                  <a:lnTo>
                    <a:pt x="526" y="215"/>
                  </a:lnTo>
                  <a:lnTo>
                    <a:pt x="524" y="215"/>
                  </a:lnTo>
                  <a:lnTo>
                    <a:pt x="524" y="217"/>
                  </a:lnTo>
                  <a:lnTo>
                    <a:pt x="524" y="219"/>
                  </a:lnTo>
                  <a:lnTo>
                    <a:pt x="526" y="219"/>
                  </a:lnTo>
                  <a:lnTo>
                    <a:pt x="526" y="221"/>
                  </a:lnTo>
                  <a:lnTo>
                    <a:pt x="524" y="223"/>
                  </a:lnTo>
                  <a:lnTo>
                    <a:pt x="524" y="225"/>
                  </a:lnTo>
                  <a:lnTo>
                    <a:pt x="524" y="227"/>
                  </a:lnTo>
                  <a:lnTo>
                    <a:pt x="524" y="229"/>
                  </a:lnTo>
                  <a:lnTo>
                    <a:pt x="526" y="229"/>
                  </a:lnTo>
                  <a:lnTo>
                    <a:pt x="528" y="229"/>
                  </a:lnTo>
                  <a:lnTo>
                    <a:pt x="528" y="231"/>
                  </a:lnTo>
                  <a:lnTo>
                    <a:pt x="530" y="231"/>
                  </a:lnTo>
                  <a:lnTo>
                    <a:pt x="532" y="233"/>
                  </a:lnTo>
                  <a:lnTo>
                    <a:pt x="534" y="233"/>
                  </a:lnTo>
                  <a:lnTo>
                    <a:pt x="534" y="235"/>
                  </a:lnTo>
                  <a:lnTo>
                    <a:pt x="536" y="237"/>
                  </a:lnTo>
                  <a:lnTo>
                    <a:pt x="536" y="238"/>
                  </a:lnTo>
                  <a:lnTo>
                    <a:pt x="538" y="237"/>
                  </a:lnTo>
                  <a:lnTo>
                    <a:pt x="538" y="238"/>
                  </a:lnTo>
                  <a:lnTo>
                    <a:pt x="536" y="240"/>
                  </a:lnTo>
                  <a:lnTo>
                    <a:pt x="536" y="242"/>
                  </a:lnTo>
                  <a:lnTo>
                    <a:pt x="534" y="242"/>
                  </a:lnTo>
                  <a:lnTo>
                    <a:pt x="532" y="242"/>
                  </a:lnTo>
                  <a:lnTo>
                    <a:pt x="530" y="242"/>
                  </a:lnTo>
                  <a:lnTo>
                    <a:pt x="530" y="244"/>
                  </a:lnTo>
                  <a:lnTo>
                    <a:pt x="532" y="244"/>
                  </a:lnTo>
                  <a:lnTo>
                    <a:pt x="532" y="246"/>
                  </a:lnTo>
                  <a:lnTo>
                    <a:pt x="534" y="246"/>
                  </a:lnTo>
                  <a:lnTo>
                    <a:pt x="534" y="248"/>
                  </a:lnTo>
                  <a:lnTo>
                    <a:pt x="534" y="250"/>
                  </a:lnTo>
                  <a:lnTo>
                    <a:pt x="536" y="250"/>
                  </a:lnTo>
                  <a:lnTo>
                    <a:pt x="538" y="252"/>
                  </a:lnTo>
                  <a:lnTo>
                    <a:pt x="538" y="250"/>
                  </a:lnTo>
                  <a:lnTo>
                    <a:pt x="540" y="250"/>
                  </a:lnTo>
                  <a:lnTo>
                    <a:pt x="542" y="250"/>
                  </a:lnTo>
                  <a:lnTo>
                    <a:pt x="542" y="248"/>
                  </a:lnTo>
                  <a:lnTo>
                    <a:pt x="542" y="250"/>
                  </a:lnTo>
                  <a:lnTo>
                    <a:pt x="544" y="250"/>
                  </a:lnTo>
                  <a:lnTo>
                    <a:pt x="546" y="250"/>
                  </a:lnTo>
                  <a:lnTo>
                    <a:pt x="544" y="252"/>
                  </a:lnTo>
                  <a:lnTo>
                    <a:pt x="544" y="254"/>
                  </a:lnTo>
                  <a:lnTo>
                    <a:pt x="542" y="254"/>
                  </a:lnTo>
                  <a:lnTo>
                    <a:pt x="542" y="256"/>
                  </a:lnTo>
                  <a:lnTo>
                    <a:pt x="542" y="258"/>
                  </a:lnTo>
                  <a:lnTo>
                    <a:pt x="544" y="258"/>
                  </a:lnTo>
                  <a:lnTo>
                    <a:pt x="544" y="260"/>
                  </a:lnTo>
                  <a:lnTo>
                    <a:pt x="544" y="261"/>
                  </a:lnTo>
                  <a:lnTo>
                    <a:pt x="544" y="260"/>
                  </a:lnTo>
                  <a:lnTo>
                    <a:pt x="546" y="260"/>
                  </a:lnTo>
                  <a:lnTo>
                    <a:pt x="546" y="258"/>
                  </a:lnTo>
                  <a:lnTo>
                    <a:pt x="546" y="256"/>
                  </a:lnTo>
                  <a:lnTo>
                    <a:pt x="548" y="256"/>
                  </a:lnTo>
                  <a:lnTo>
                    <a:pt x="548" y="258"/>
                  </a:lnTo>
                  <a:lnTo>
                    <a:pt x="549" y="256"/>
                  </a:lnTo>
                  <a:lnTo>
                    <a:pt x="549" y="258"/>
                  </a:lnTo>
                  <a:lnTo>
                    <a:pt x="549" y="260"/>
                  </a:lnTo>
                  <a:lnTo>
                    <a:pt x="551" y="260"/>
                  </a:lnTo>
                  <a:lnTo>
                    <a:pt x="551" y="258"/>
                  </a:lnTo>
                  <a:lnTo>
                    <a:pt x="553" y="258"/>
                  </a:lnTo>
                  <a:lnTo>
                    <a:pt x="553" y="256"/>
                  </a:lnTo>
                  <a:lnTo>
                    <a:pt x="553" y="258"/>
                  </a:lnTo>
                  <a:lnTo>
                    <a:pt x="555" y="256"/>
                  </a:lnTo>
                  <a:lnTo>
                    <a:pt x="555" y="258"/>
                  </a:lnTo>
                  <a:lnTo>
                    <a:pt x="557" y="258"/>
                  </a:lnTo>
                  <a:lnTo>
                    <a:pt x="559" y="258"/>
                  </a:lnTo>
                  <a:lnTo>
                    <a:pt x="559" y="256"/>
                  </a:lnTo>
                  <a:lnTo>
                    <a:pt x="561" y="256"/>
                  </a:lnTo>
                  <a:lnTo>
                    <a:pt x="563" y="254"/>
                  </a:lnTo>
                  <a:lnTo>
                    <a:pt x="563" y="256"/>
                  </a:lnTo>
                  <a:lnTo>
                    <a:pt x="563" y="258"/>
                  </a:lnTo>
                  <a:lnTo>
                    <a:pt x="561" y="258"/>
                  </a:lnTo>
                  <a:lnTo>
                    <a:pt x="559" y="258"/>
                  </a:lnTo>
                  <a:lnTo>
                    <a:pt x="559" y="260"/>
                  </a:lnTo>
                  <a:lnTo>
                    <a:pt x="559" y="261"/>
                  </a:lnTo>
                  <a:lnTo>
                    <a:pt x="557" y="261"/>
                  </a:lnTo>
                  <a:lnTo>
                    <a:pt x="557" y="263"/>
                  </a:lnTo>
                  <a:lnTo>
                    <a:pt x="557" y="265"/>
                  </a:lnTo>
                  <a:lnTo>
                    <a:pt x="555" y="265"/>
                  </a:lnTo>
                  <a:lnTo>
                    <a:pt x="553" y="267"/>
                  </a:lnTo>
                  <a:lnTo>
                    <a:pt x="555" y="267"/>
                  </a:lnTo>
                  <a:lnTo>
                    <a:pt x="555" y="269"/>
                  </a:lnTo>
                  <a:lnTo>
                    <a:pt x="557" y="269"/>
                  </a:lnTo>
                  <a:lnTo>
                    <a:pt x="559" y="269"/>
                  </a:lnTo>
                  <a:lnTo>
                    <a:pt x="557" y="271"/>
                  </a:lnTo>
                  <a:lnTo>
                    <a:pt x="559" y="271"/>
                  </a:lnTo>
                  <a:lnTo>
                    <a:pt x="559" y="273"/>
                  </a:lnTo>
                  <a:lnTo>
                    <a:pt x="561" y="273"/>
                  </a:lnTo>
                  <a:lnTo>
                    <a:pt x="563" y="271"/>
                  </a:lnTo>
                  <a:lnTo>
                    <a:pt x="563" y="273"/>
                  </a:lnTo>
                  <a:lnTo>
                    <a:pt x="563" y="275"/>
                  </a:lnTo>
                  <a:lnTo>
                    <a:pt x="563" y="277"/>
                  </a:lnTo>
                  <a:lnTo>
                    <a:pt x="565" y="279"/>
                  </a:lnTo>
                  <a:lnTo>
                    <a:pt x="563" y="279"/>
                  </a:lnTo>
                  <a:lnTo>
                    <a:pt x="563" y="281"/>
                  </a:lnTo>
                  <a:lnTo>
                    <a:pt x="565" y="281"/>
                  </a:lnTo>
                  <a:lnTo>
                    <a:pt x="565" y="279"/>
                  </a:lnTo>
                  <a:lnTo>
                    <a:pt x="567" y="279"/>
                  </a:lnTo>
                  <a:lnTo>
                    <a:pt x="567" y="281"/>
                  </a:lnTo>
                  <a:lnTo>
                    <a:pt x="567" y="283"/>
                  </a:lnTo>
                  <a:lnTo>
                    <a:pt x="569" y="285"/>
                  </a:lnTo>
                  <a:lnTo>
                    <a:pt x="569" y="286"/>
                  </a:lnTo>
                  <a:lnTo>
                    <a:pt x="569" y="288"/>
                  </a:lnTo>
                  <a:lnTo>
                    <a:pt x="569" y="290"/>
                  </a:lnTo>
                  <a:lnTo>
                    <a:pt x="567" y="290"/>
                  </a:lnTo>
                  <a:lnTo>
                    <a:pt x="567" y="292"/>
                  </a:lnTo>
                  <a:lnTo>
                    <a:pt x="569" y="292"/>
                  </a:lnTo>
                  <a:lnTo>
                    <a:pt x="571" y="292"/>
                  </a:lnTo>
                  <a:lnTo>
                    <a:pt x="572" y="292"/>
                  </a:lnTo>
                  <a:lnTo>
                    <a:pt x="572" y="290"/>
                  </a:lnTo>
                  <a:lnTo>
                    <a:pt x="574" y="290"/>
                  </a:lnTo>
                  <a:lnTo>
                    <a:pt x="576" y="290"/>
                  </a:lnTo>
                  <a:lnTo>
                    <a:pt x="578" y="290"/>
                  </a:lnTo>
                  <a:lnTo>
                    <a:pt x="578" y="288"/>
                  </a:lnTo>
                  <a:lnTo>
                    <a:pt x="580" y="288"/>
                  </a:lnTo>
                  <a:lnTo>
                    <a:pt x="580" y="290"/>
                  </a:lnTo>
                  <a:lnTo>
                    <a:pt x="580" y="288"/>
                  </a:lnTo>
                  <a:lnTo>
                    <a:pt x="582" y="288"/>
                  </a:lnTo>
                  <a:lnTo>
                    <a:pt x="584" y="286"/>
                  </a:lnTo>
                  <a:lnTo>
                    <a:pt x="584" y="288"/>
                  </a:lnTo>
                  <a:lnTo>
                    <a:pt x="584" y="290"/>
                  </a:lnTo>
                  <a:lnTo>
                    <a:pt x="582" y="292"/>
                  </a:lnTo>
                  <a:lnTo>
                    <a:pt x="580" y="294"/>
                  </a:lnTo>
                  <a:lnTo>
                    <a:pt x="578" y="294"/>
                  </a:lnTo>
                  <a:lnTo>
                    <a:pt x="578" y="296"/>
                  </a:lnTo>
                  <a:lnTo>
                    <a:pt x="576" y="296"/>
                  </a:lnTo>
                  <a:lnTo>
                    <a:pt x="578" y="296"/>
                  </a:lnTo>
                  <a:lnTo>
                    <a:pt x="580" y="296"/>
                  </a:lnTo>
                  <a:lnTo>
                    <a:pt x="578" y="296"/>
                  </a:lnTo>
                  <a:lnTo>
                    <a:pt x="578" y="298"/>
                  </a:lnTo>
                  <a:lnTo>
                    <a:pt x="576" y="298"/>
                  </a:lnTo>
                  <a:lnTo>
                    <a:pt x="576" y="300"/>
                  </a:lnTo>
                  <a:lnTo>
                    <a:pt x="576" y="302"/>
                  </a:lnTo>
                  <a:lnTo>
                    <a:pt x="578" y="302"/>
                  </a:lnTo>
                  <a:lnTo>
                    <a:pt x="578" y="300"/>
                  </a:lnTo>
                  <a:lnTo>
                    <a:pt x="578" y="302"/>
                  </a:lnTo>
                  <a:lnTo>
                    <a:pt x="580" y="302"/>
                  </a:lnTo>
                  <a:lnTo>
                    <a:pt x="580" y="300"/>
                  </a:lnTo>
                  <a:lnTo>
                    <a:pt x="582" y="302"/>
                  </a:lnTo>
                  <a:lnTo>
                    <a:pt x="582" y="300"/>
                  </a:lnTo>
                  <a:lnTo>
                    <a:pt x="584" y="300"/>
                  </a:lnTo>
                  <a:lnTo>
                    <a:pt x="584" y="298"/>
                  </a:lnTo>
                  <a:lnTo>
                    <a:pt x="586" y="298"/>
                  </a:lnTo>
                  <a:lnTo>
                    <a:pt x="584" y="298"/>
                  </a:lnTo>
                  <a:lnTo>
                    <a:pt x="586" y="298"/>
                  </a:lnTo>
                  <a:lnTo>
                    <a:pt x="586" y="300"/>
                  </a:lnTo>
                  <a:lnTo>
                    <a:pt x="584" y="300"/>
                  </a:lnTo>
                  <a:lnTo>
                    <a:pt x="584" y="302"/>
                  </a:lnTo>
                  <a:lnTo>
                    <a:pt x="582" y="304"/>
                  </a:lnTo>
                  <a:lnTo>
                    <a:pt x="584" y="304"/>
                  </a:lnTo>
                  <a:lnTo>
                    <a:pt x="584" y="306"/>
                  </a:lnTo>
                  <a:lnTo>
                    <a:pt x="582" y="306"/>
                  </a:lnTo>
                  <a:lnTo>
                    <a:pt x="582" y="308"/>
                  </a:lnTo>
                  <a:lnTo>
                    <a:pt x="584" y="309"/>
                  </a:lnTo>
                  <a:lnTo>
                    <a:pt x="582" y="309"/>
                  </a:lnTo>
                  <a:lnTo>
                    <a:pt x="584" y="309"/>
                  </a:lnTo>
                  <a:lnTo>
                    <a:pt x="584" y="311"/>
                  </a:lnTo>
                  <a:lnTo>
                    <a:pt x="586" y="311"/>
                  </a:lnTo>
                  <a:lnTo>
                    <a:pt x="586" y="313"/>
                  </a:lnTo>
                  <a:lnTo>
                    <a:pt x="588" y="313"/>
                  </a:lnTo>
                  <a:lnTo>
                    <a:pt x="588" y="315"/>
                  </a:lnTo>
                  <a:lnTo>
                    <a:pt x="586" y="315"/>
                  </a:lnTo>
                  <a:lnTo>
                    <a:pt x="588" y="315"/>
                  </a:lnTo>
                  <a:lnTo>
                    <a:pt x="586" y="315"/>
                  </a:lnTo>
                  <a:lnTo>
                    <a:pt x="586" y="317"/>
                  </a:lnTo>
                  <a:lnTo>
                    <a:pt x="588" y="317"/>
                  </a:lnTo>
                  <a:lnTo>
                    <a:pt x="586" y="317"/>
                  </a:lnTo>
                  <a:lnTo>
                    <a:pt x="588" y="317"/>
                  </a:lnTo>
                  <a:lnTo>
                    <a:pt x="588" y="319"/>
                  </a:lnTo>
                  <a:lnTo>
                    <a:pt x="588" y="321"/>
                  </a:lnTo>
                  <a:lnTo>
                    <a:pt x="586" y="321"/>
                  </a:lnTo>
                  <a:lnTo>
                    <a:pt x="584" y="321"/>
                  </a:lnTo>
                  <a:lnTo>
                    <a:pt x="582" y="321"/>
                  </a:lnTo>
                  <a:lnTo>
                    <a:pt x="580" y="321"/>
                  </a:lnTo>
                  <a:lnTo>
                    <a:pt x="580" y="319"/>
                  </a:lnTo>
                  <a:lnTo>
                    <a:pt x="580" y="321"/>
                  </a:lnTo>
                  <a:lnTo>
                    <a:pt x="582" y="321"/>
                  </a:lnTo>
                  <a:lnTo>
                    <a:pt x="580" y="323"/>
                  </a:lnTo>
                  <a:lnTo>
                    <a:pt x="580" y="325"/>
                  </a:lnTo>
                  <a:lnTo>
                    <a:pt x="582" y="325"/>
                  </a:lnTo>
                  <a:lnTo>
                    <a:pt x="582" y="327"/>
                  </a:lnTo>
                  <a:lnTo>
                    <a:pt x="584" y="327"/>
                  </a:lnTo>
                  <a:lnTo>
                    <a:pt x="584" y="329"/>
                  </a:lnTo>
                  <a:lnTo>
                    <a:pt x="582" y="329"/>
                  </a:lnTo>
                  <a:lnTo>
                    <a:pt x="582" y="331"/>
                  </a:lnTo>
                  <a:lnTo>
                    <a:pt x="580" y="331"/>
                  </a:lnTo>
                  <a:lnTo>
                    <a:pt x="582" y="331"/>
                  </a:lnTo>
                  <a:lnTo>
                    <a:pt x="580" y="333"/>
                  </a:lnTo>
                  <a:lnTo>
                    <a:pt x="582" y="333"/>
                  </a:lnTo>
                  <a:lnTo>
                    <a:pt x="584" y="333"/>
                  </a:lnTo>
                  <a:lnTo>
                    <a:pt x="586" y="333"/>
                  </a:lnTo>
                  <a:lnTo>
                    <a:pt x="586" y="334"/>
                  </a:lnTo>
                  <a:lnTo>
                    <a:pt x="588" y="334"/>
                  </a:lnTo>
                  <a:lnTo>
                    <a:pt x="590" y="334"/>
                  </a:lnTo>
                  <a:lnTo>
                    <a:pt x="590" y="336"/>
                  </a:lnTo>
                  <a:lnTo>
                    <a:pt x="592" y="336"/>
                  </a:lnTo>
                  <a:lnTo>
                    <a:pt x="592" y="338"/>
                  </a:lnTo>
                  <a:lnTo>
                    <a:pt x="590" y="338"/>
                  </a:lnTo>
                  <a:lnTo>
                    <a:pt x="588" y="336"/>
                  </a:lnTo>
                  <a:lnTo>
                    <a:pt x="588" y="338"/>
                  </a:lnTo>
                  <a:lnTo>
                    <a:pt x="588" y="340"/>
                  </a:lnTo>
                  <a:lnTo>
                    <a:pt x="586" y="340"/>
                  </a:lnTo>
                  <a:lnTo>
                    <a:pt x="588" y="340"/>
                  </a:lnTo>
                  <a:lnTo>
                    <a:pt x="586" y="340"/>
                  </a:lnTo>
                  <a:lnTo>
                    <a:pt x="588" y="340"/>
                  </a:lnTo>
                  <a:lnTo>
                    <a:pt x="586" y="340"/>
                  </a:lnTo>
                  <a:lnTo>
                    <a:pt x="586" y="342"/>
                  </a:lnTo>
                  <a:lnTo>
                    <a:pt x="584" y="342"/>
                  </a:lnTo>
                  <a:lnTo>
                    <a:pt x="582" y="344"/>
                  </a:lnTo>
                  <a:lnTo>
                    <a:pt x="580" y="344"/>
                  </a:lnTo>
                  <a:lnTo>
                    <a:pt x="578" y="344"/>
                  </a:lnTo>
                  <a:lnTo>
                    <a:pt x="578" y="342"/>
                  </a:lnTo>
                  <a:lnTo>
                    <a:pt x="576" y="342"/>
                  </a:lnTo>
                  <a:lnTo>
                    <a:pt x="576" y="340"/>
                  </a:lnTo>
                  <a:lnTo>
                    <a:pt x="574" y="340"/>
                  </a:lnTo>
                  <a:lnTo>
                    <a:pt x="574" y="338"/>
                  </a:lnTo>
                  <a:lnTo>
                    <a:pt x="572" y="338"/>
                  </a:lnTo>
                  <a:lnTo>
                    <a:pt x="572" y="340"/>
                  </a:lnTo>
                  <a:lnTo>
                    <a:pt x="571" y="340"/>
                  </a:lnTo>
                  <a:lnTo>
                    <a:pt x="571" y="338"/>
                  </a:lnTo>
                  <a:lnTo>
                    <a:pt x="569" y="338"/>
                  </a:lnTo>
                  <a:lnTo>
                    <a:pt x="567" y="338"/>
                  </a:lnTo>
                  <a:lnTo>
                    <a:pt x="565" y="338"/>
                  </a:lnTo>
                  <a:lnTo>
                    <a:pt x="563" y="338"/>
                  </a:lnTo>
                  <a:lnTo>
                    <a:pt x="563" y="340"/>
                  </a:lnTo>
                  <a:lnTo>
                    <a:pt x="563" y="342"/>
                  </a:lnTo>
                  <a:lnTo>
                    <a:pt x="561" y="342"/>
                  </a:lnTo>
                  <a:lnTo>
                    <a:pt x="561" y="344"/>
                  </a:lnTo>
                  <a:lnTo>
                    <a:pt x="563" y="344"/>
                  </a:lnTo>
                  <a:lnTo>
                    <a:pt x="563" y="346"/>
                  </a:lnTo>
                  <a:lnTo>
                    <a:pt x="561" y="346"/>
                  </a:lnTo>
                  <a:lnTo>
                    <a:pt x="561" y="344"/>
                  </a:lnTo>
                  <a:lnTo>
                    <a:pt x="561" y="346"/>
                  </a:lnTo>
                  <a:lnTo>
                    <a:pt x="559" y="346"/>
                  </a:lnTo>
                  <a:lnTo>
                    <a:pt x="557" y="346"/>
                  </a:lnTo>
                  <a:lnTo>
                    <a:pt x="557" y="348"/>
                  </a:lnTo>
                  <a:lnTo>
                    <a:pt x="555" y="348"/>
                  </a:lnTo>
                  <a:lnTo>
                    <a:pt x="555" y="346"/>
                  </a:lnTo>
                  <a:lnTo>
                    <a:pt x="555" y="348"/>
                  </a:lnTo>
                  <a:lnTo>
                    <a:pt x="553" y="348"/>
                  </a:lnTo>
                  <a:lnTo>
                    <a:pt x="553" y="346"/>
                  </a:lnTo>
                  <a:lnTo>
                    <a:pt x="555" y="344"/>
                  </a:lnTo>
                  <a:lnTo>
                    <a:pt x="553" y="344"/>
                  </a:lnTo>
                  <a:lnTo>
                    <a:pt x="553" y="342"/>
                  </a:lnTo>
                  <a:lnTo>
                    <a:pt x="551" y="342"/>
                  </a:lnTo>
                  <a:lnTo>
                    <a:pt x="549" y="342"/>
                  </a:lnTo>
                  <a:lnTo>
                    <a:pt x="549" y="340"/>
                  </a:lnTo>
                  <a:lnTo>
                    <a:pt x="548" y="340"/>
                  </a:lnTo>
                  <a:lnTo>
                    <a:pt x="546" y="340"/>
                  </a:lnTo>
                  <a:lnTo>
                    <a:pt x="546" y="338"/>
                  </a:lnTo>
                  <a:lnTo>
                    <a:pt x="544" y="338"/>
                  </a:lnTo>
                  <a:lnTo>
                    <a:pt x="542" y="338"/>
                  </a:lnTo>
                  <a:lnTo>
                    <a:pt x="542" y="340"/>
                  </a:lnTo>
                  <a:lnTo>
                    <a:pt x="540" y="340"/>
                  </a:lnTo>
                  <a:lnTo>
                    <a:pt x="540" y="338"/>
                  </a:lnTo>
                  <a:lnTo>
                    <a:pt x="538" y="338"/>
                  </a:lnTo>
                  <a:lnTo>
                    <a:pt x="538" y="340"/>
                  </a:lnTo>
                  <a:lnTo>
                    <a:pt x="538" y="342"/>
                  </a:lnTo>
                  <a:lnTo>
                    <a:pt x="536" y="342"/>
                  </a:lnTo>
                  <a:lnTo>
                    <a:pt x="536" y="344"/>
                  </a:lnTo>
                  <a:lnTo>
                    <a:pt x="536" y="346"/>
                  </a:lnTo>
                  <a:lnTo>
                    <a:pt x="538" y="346"/>
                  </a:lnTo>
                  <a:lnTo>
                    <a:pt x="538" y="348"/>
                  </a:lnTo>
                  <a:lnTo>
                    <a:pt x="536" y="348"/>
                  </a:lnTo>
                  <a:lnTo>
                    <a:pt x="534" y="348"/>
                  </a:lnTo>
                  <a:lnTo>
                    <a:pt x="536" y="350"/>
                  </a:lnTo>
                  <a:lnTo>
                    <a:pt x="534" y="350"/>
                  </a:lnTo>
                  <a:lnTo>
                    <a:pt x="534" y="348"/>
                  </a:lnTo>
                  <a:lnTo>
                    <a:pt x="532" y="350"/>
                  </a:lnTo>
                  <a:lnTo>
                    <a:pt x="534" y="350"/>
                  </a:lnTo>
                  <a:lnTo>
                    <a:pt x="534" y="352"/>
                  </a:lnTo>
                  <a:lnTo>
                    <a:pt x="532" y="352"/>
                  </a:lnTo>
                  <a:lnTo>
                    <a:pt x="532" y="350"/>
                  </a:lnTo>
                  <a:lnTo>
                    <a:pt x="532" y="352"/>
                  </a:lnTo>
                  <a:lnTo>
                    <a:pt x="530" y="352"/>
                  </a:lnTo>
                  <a:lnTo>
                    <a:pt x="530" y="350"/>
                  </a:lnTo>
                  <a:lnTo>
                    <a:pt x="528" y="352"/>
                  </a:lnTo>
                  <a:lnTo>
                    <a:pt x="528" y="354"/>
                  </a:lnTo>
                  <a:lnTo>
                    <a:pt x="530" y="354"/>
                  </a:lnTo>
                  <a:lnTo>
                    <a:pt x="532" y="354"/>
                  </a:lnTo>
                  <a:lnTo>
                    <a:pt x="532" y="356"/>
                  </a:lnTo>
                  <a:lnTo>
                    <a:pt x="532" y="357"/>
                  </a:lnTo>
                  <a:lnTo>
                    <a:pt x="530" y="357"/>
                  </a:lnTo>
                  <a:lnTo>
                    <a:pt x="530" y="359"/>
                  </a:lnTo>
                  <a:lnTo>
                    <a:pt x="528" y="359"/>
                  </a:lnTo>
                  <a:lnTo>
                    <a:pt x="528" y="357"/>
                  </a:lnTo>
                  <a:lnTo>
                    <a:pt x="528" y="359"/>
                  </a:lnTo>
                  <a:lnTo>
                    <a:pt x="526" y="359"/>
                  </a:lnTo>
                  <a:lnTo>
                    <a:pt x="524" y="359"/>
                  </a:lnTo>
                  <a:lnTo>
                    <a:pt x="526" y="359"/>
                  </a:lnTo>
                  <a:lnTo>
                    <a:pt x="526" y="361"/>
                  </a:lnTo>
                  <a:lnTo>
                    <a:pt x="524" y="361"/>
                  </a:lnTo>
                  <a:lnTo>
                    <a:pt x="523" y="359"/>
                  </a:lnTo>
                  <a:lnTo>
                    <a:pt x="521" y="359"/>
                  </a:lnTo>
                  <a:lnTo>
                    <a:pt x="521" y="357"/>
                  </a:lnTo>
                  <a:lnTo>
                    <a:pt x="519" y="357"/>
                  </a:lnTo>
                  <a:lnTo>
                    <a:pt x="517" y="357"/>
                  </a:lnTo>
                  <a:lnTo>
                    <a:pt x="517" y="356"/>
                  </a:lnTo>
                  <a:lnTo>
                    <a:pt x="517" y="354"/>
                  </a:lnTo>
                  <a:lnTo>
                    <a:pt x="515" y="354"/>
                  </a:lnTo>
                  <a:lnTo>
                    <a:pt x="515" y="352"/>
                  </a:lnTo>
                  <a:lnTo>
                    <a:pt x="513" y="352"/>
                  </a:lnTo>
                  <a:lnTo>
                    <a:pt x="511" y="352"/>
                  </a:lnTo>
                  <a:lnTo>
                    <a:pt x="511" y="354"/>
                  </a:lnTo>
                  <a:lnTo>
                    <a:pt x="509" y="354"/>
                  </a:lnTo>
                  <a:lnTo>
                    <a:pt x="507" y="354"/>
                  </a:lnTo>
                  <a:lnTo>
                    <a:pt x="509" y="354"/>
                  </a:lnTo>
                  <a:lnTo>
                    <a:pt x="509" y="356"/>
                  </a:lnTo>
                  <a:lnTo>
                    <a:pt x="507" y="356"/>
                  </a:lnTo>
                  <a:lnTo>
                    <a:pt x="507" y="354"/>
                  </a:lnTo>
                  <a:lnTo>
                    <a:pt x="505" y="354"/>
                  </a:lnTo>
                  <a:lnTo>
                    <a:pt x="503" y="354"/>
                  </a:lnTo>
                  <a:lnTo>
                    <a:pt x="501" y="354"/>
                  </a:lnTo>
                  <a:lnTo>
                    <a:pt x="500" y="354"/>
                  </a:lnTo>
                  <a:lnTo>
                    <a:pt x="500" y="356"/>
                  </a:lnTo>
                  <a:lnTo>
                    <a:pt x="500" y="354"/>
                  </a:lnTo>
                  <a:lnTo>
                    <a:pt x="498" y="352"/>
                  </a:lnTo>
                  <a:lnTo>
                    <a:pt x="496" y="352"/>
                  </a:lnTo>
                  <a:lnTo>
                    <a:pt x="496" y="350"/>
                  </a:lnTo>
                  <a:lnTo>
                    <a:pt x="494" y="350"/>
                  </a:lnTo>
                  <a:lnTo>
                    <a:pt x="492" y="350"/>
                  </a:lnTo>
                  <a:lnTo>
                    <a:pt x="492" y="348"/>
                  </a:lnTo>
                  <a:lnTo>
                    <a:pt x="490" y="348"/>
                  </a:lnTo>
                  <a:lnTo>
                    <a:pt x="488" y="348"/>
                  </a:lnTo>
                  <a:lnTo>
                    <a:pt x="488" y="346"/>
                  </a:lnTo>
                  <a:lnTo>
                    <a:pt x="486" y="346"/>
                  </a:lnTo>
                  <a:lnTo>
                    <a:pt x="486" y="344"/>
                  </a:lnTo>
                  <a:lnTo>
                    <a:pt x="484" y="344"/>
                  </a:lnTo>
                  <a:lnTo>
                    <a:pt x="482" y="344"/>
                  </a:lnTo>
                  <a:lnTo>
                    <a:pt x="482" y="342"/>
                  </a:lnTo>
                  <a:lnTo>
                    <a:pt x="480" y="342"/>
                  </a:lnTo>
                  <a:lnTo>
                    <a:pt x="480" y="344"/>
                  </a:lnTo>
                  <a:lnTo>
                    <a:pt x="478" y="344"/>
                  </a:lnTo>
                  <a:lnTo>
                    <a:pt x="478" y="342"/>
                  </a:lnTo>
                  <a:lnTo>
                    <a:pt x="476" y="342"/>
                  </a:lnTo>
                  <a:lnTo>
                    <a:pt x="475" y="340"/>
                  </a:lnTo>
                  <a:lnTo>
                    <a:pt x="473" y="340"/>
                  </a:lnTo>
                  <a:lnTo>
                    <a:pt x="473" y="342"/>
                  </a:lnTo>
                  <a:lnTo>
                    <a:pt x="475" y="342"/>
                  </a:lnTo>
                  <a:lnTo>
                    <a:pt x="473" y="342"/>
                  </a:lnTo>
                  <a:lnTo>
                    <a:pt x="473" y="344"/>
                  </a:lnTo>
                  <a:lnTo>
                    <a:pt x="475" y="344"/>
                  </a:lnTo>
                  <a:lnTo>
                    <a:pt x="475" y="346"/>
                  </a:lnTo>
                  <a:lnTo>
                    <a:pt x="476" y="346"/>
                  </a:lnTo>
                  <a:lnTo>
                    <a:pt x="478" y="346"/>
                  </a:lnTo>
                  <a:lnTo>
                    <a:pt x="480" y="348"/>
                  </a:lnTo>
                  <a:lnTo>
                    <a:pt x="482" y="348"/>
                  </a:lnTo>
                  <a:lnTo>
                    <a:pt x="482" y="350"/>
                  </a:lnTo>
                  <a:lnTo>
                    <a:pt x="480" y="348"/>
                  </a:lnTo>
                  <a:lnTo>
                    <a:pt x="478" y="348"/>
                  </a:lnTo>
                  <a:lnTo>
                    <a:pt x="478" y="350"/>
                  </a:lnTo>
                  <a:lnTo>
                    <a:pt x="480" y="352"/>
                  </a:lnTo>
                  <a:lnTo>
                    <a:pt x="478" y="352"/>
                  </a:lnTo>
                  <a:lnTo>
                    <a:pt x="478" y="354"/>
                  </a:lnTo>
                  <a:lnTo>
                    <a:pt x="480" y="354"/>
                  </a:lnTo>
                  <a:lnTo>
                    <a:pt x="478" y="354"/>
                  </a:lnTo>
                  <a:lnTo>
                    <a:pt x="480" y="354"/>
                  </a:lnTo>
                  <a:lnTo>
                    <a:pt x="482" y="354"/>
                  </a:lnTo>
                  <a:lnTo>
                    <a:pt x="482" y="356"/>
                  </a:lnTo>
                  <a:lnTo>
                    <a:pt x="484" y="356"/>
                  </a:lnTo>
                  <a:lnTo>
                    <a:pt x="482" y="356"/>
                  </a:lnTo>
                  <a:lnTo>
                    <a:pt x="480" y="356"/>
                  </a:lnTo>
                  <a:lnTo>
                    <a:pt x="482" y="356"/>
                  </a:lnTo>
                  <a:lnTo>
                    <a:pt x="482" y="357"/>
                  </a:lnTo>
                  <a:lnTo>
                    <a:pt x="484" y="357"/>
                  </a:lnTo>
                  <a:lnTo>
                    <a:pt x="486" y="357"/>
                  </a:lnTo>
                  <a:lnTo>
                    <a:pt x="486" y="359"/>
                  </a:lnTo>
                  <a:lnTo>
                    <a:pt x="488" y="359"/>
                  </a:lnTo>
                  <a:lnTo>
                    <a:pt x="486" y="359"/>
                  </a:lnTo>
                  <a:lnTo>
                    <a:pt x="484" y="359"/>
                  </a:lnTo>
                  <a:lnTo>
                    <a:pt x="482" y="359"/>
                  </a:lnTo>
                  <a:lnTo>
                    <a:pt x="484" y="359"/>
                  </a:lnTo>
                  <a:lnTo>
                    <a:pt x="482" y="359"/>
                  </a:lnTo>
                  <a:lnTo>
                    <a:pt x="482" y="361"/>
                  </a:lnTo>
                  <a:lnTo>
                    <a:pt x="484" y="361"/>
                  </a:lnTo>
                  <a:lnTo>
                    <a:pt x="486" y="361"/>
                  </a:lnTo>
                  <a:lnTo>
                    <a:pt x="486" y="363"/>
                  </a:lnTo>
                  <a:lnTo>
                    <a:pt x="488" y="363"/>
                  </a:lnTo>
                  <a:lnTo>
                    <a:pt x="488" y="365"/>
                  </a:lnTo>
                  <a:lnTo>
                    <a:pt x="490" y="365"/>
                  </a:lnTo>
                  <a:lnTo>
                    <a:pt x="490" y="367"/>
                  </a:lnTo>
                  <a:lnTo>
                    <a:pt x="492" y="367"/>
                  </a:lnTo>
                  <a:lnTo>
                    <a:pt x="492" y="369"/>
                  </a:lnTo>
                  <a:lnTo>
                    <a:pt x="492" y="371"/>
                  </a:lnTo>
                  <a:lnTo>
                    <a:pt x="492" y="373"/>
                  </a:lnTo>
                  <a:lnTo>
                    <a:pt x="490" y="371"/>
                  </a:lnTo>
                  <a:lnTo>
                    <a:pt x="488" y="371"/>
                  </a:lnTo>
                  <a:lnTo>
                    <a:pt x="490" y="373"/>
                  </a:lnTo>
                  <a:lnTo>
                    <a:pt x="492" y="373"/>
                  </a:lnTo>
                  <a:lnTo>
                    <a:pt x="492" y="375"/>
                  </a:lnTo>
                  <a:lnTo>
                    <a:pt x="494" y="375"/>
                  </a:lnTo>
                  <a:lnTo>
                    <a:pt x="492" y="375"/>
                  </a:lnTo>
                  <a:lnTo>
                    <a:pt x="492" y="377"/>
                  </a:lnTo>
                  <a:lnTo>
                    <a:pt x="492" y="375"/>
                  </a:lnTo>
                  <a:lnTo>
                    <a:pt x="490" y="375"/>
                  </a:lnTo>
                  <a:lnTo>
                    <a:pt x="488" y="375"/>
                  </a:lnTo>
                  <a:lnTo>
                    <a:pt x="488" y="373"/>
                  </a:lnTo>
                  <a:lnTo>
                    <a:pt x="486" y="373"/>
                  </a:lnTo>
                  <a:lnTo>
                    <a:pt x="484" y="373"/>
                  </a:lnTo>
                  <a:lnTo>
                    <a:pt x="482" y="373"/>
                  </a:lnTo>
                  <a:lnTo>
                    <a:pt x="482" y="375"/>
                  </a:lnTo>
                  <a:lnTo>
                    <a:pt x="482" y="373"/>
                  </a:lnTo>
                  <a:lnTo>
                    <a:pt x="480" y="373"/>
                  </a:lnTo>
                  <a:lnTo>
                    <a:pt x="478" y="373"/>
                  </a:lnTo>
                  <a:lnTo>
                    <a:pt x="476" y="373"/>
                  </a:lnTo>
                  <a:lnTo>
                    <a:pt x="476" y="371"/>
                  </a:lnTo>
                  <a:lnTo>
                    <a:pt x="475" y="371"/>
                  </a:lnTo>
                  <a:lnTo>
                    <a:pt x="475" y="369"/>
                  </a:lnTo>
                  <a:lnTo>
                    <a:pt x="473" y="369"/>
                  </a:lnTo>
                  <a:lnTo>
                    <a:pt x="471" y="369"/>
                  </a:lnTo>
                  <a:lnTo>
                    <a:pt x="471" y="367"/>
                  </a:lnTo>
                  <a:lnTo>
                    <a:pt x="469" y="367"/>
                  </a:lnTo>
                  <a:lnTo>
                    <a:pt x="467" y="367"/>
                  </a:lnTo>
                  <a:lnTo>
                    <a:pt x="467" y="365"/>
                  </a:lnTo>
                  <a:lnTo>
                    <a:pt x="465" y="365"/>
                  </a:lnTo>
                  <a:lnTo>
                    <a:pt x="467" y="365"/>
                  </a:lnTo>
                  <a:lnTo>
                    <a:pt x="467" y="363"/>
                  </a:lnTo>
                  <a:lnTo>
                    <a:pt x="465" y="363"/>
                  </a:lnTo>
                  <a:lnTo>
                    <a:pt x="463" y="363"/>
                  </a:lnTo>
                  <a:lnTo>
                    <a:pt x="461" y="363"/>
                  </a:lnTo>
                  <a:lnTo>
                    <a:pt x="459" y="363"/>
                  </a:lnTo>
                  <a:lnTo>
                    <a:pt x="459" y="365"/>
                  </a:lnTo>
                  <a:lnTo>
                    <a:pt x="457" y="367"/>
                  </a:lnTo>
                  <a:lnTo>
                    <a:pt x="459" y="367"/>
                  </a:lnTo>
                  <a:lnTo>
                    <a:pt x="459" y="369"/>
                  </a:lnTo>
                  <a:lnTo>
                    <a:pt x="461" y="369"/>
                  </a:lnTo>
                  <a:lnTo>
                    <a:pt x="461" y="371"/>
                  </a:lnTo>
                  <a:lnTo>
                    <a:pt x="463" y="371"/>
                  </a:lnTo>
                  <a:lnTo>
                    <a:pt x="465" y="373"/>
                  </a:lnTo>
                  <a:lnTo>
                    <a:pt x="467" y="373"/>
                  </a:lnTo>
                  <a:lnTo>
                    <a:pt x="467" y="375"/>
                  </a:lnTo>
                  <a:lnTo>
                    <a:pt x="469" y="375"/>
                  </a:lnTo>
                  <a:lnTo>
                    <a:pt x="469" y="377"/>
                  </a:lnTo>
                  <a:lnTo>
                    <a:pt x="471" y="377"/>
                  </a:lnTo>
                  <a:lnTo>
                    <a:pt x="473" y="377"/>
                  </a:lnTo>
                  <a:lnTo>
                    <a:pt x="473" y="379"/>
                  </a:lnTo>
                  <a:lnTo>
                    <a:pt x="475" y="379"/>
                  </a:lnTo>
                  <a:lnTo>
                    <a:pt x="475" y="381"/>
                  </a:lnTo>
                  <a:lnTo>
                    <a:pt x="475" y="379"/>
                  </a:lnTo>
                  <a:lnTo>
                    <a:pt x="475" y="381"/>
                  </a:lnTo>
                  <a:lnTo>
                    <a:pt x="476" y="381"/>
                  </a:lnTo>
                  <a:lnTo>
                    <a:pt x="478" y="381"/>
                  </a:lnTo>
                  <a:lnTo>
                    <a:pt x="480" y="382"/>
                  </a:lnTo>
                  <a:lnTo>
                    <a:pt x="480" y="384"/>
                  </a:lnTo>
                  <a:lnTo>
                    <a:pt x="478" y="384"/>
                  </a:lnTo>
                  <a:lnTo>
                    <a:pt x="478" y="386"/>
                  </a:lnTo>
                  <a:lnTo>
                    <a:pt x="478" y="388"/>
                  </a:lnTo>
                  <a:lnTo>
                    <a:pt x="476" y="388"/>
                  </a:lnTo>
                  <a:lnTo>
                    <a:pt x="476" y="390"/>
                  </a:lnTo>
                  <a:lnTo>
                    <a:pt x="475" y="390"/>
                  </a:lnTo>
                  <a:lnTo>
                    <a:pt x="475" y="392"/>
                  </a:lnTo>
                  <a:lnTo>
                    <a:pt x="476" y="392"/>
                  </a:lnTo>
                  <a:lnTo>
                    <a:pt x="475" y="394"/>
                  </a:lnTo>
                  <a:lnTo>
                    <a:pt x="476" y="394"/>
                  </a:lnTo>
                  <a:lnTo>
                    <a:pt x="476" y="392"/>
                  </a:lnTo>
                  <a:lnTo>
                    <a:pt x="476" y="394"/>
                  </a:lnTo>
                  <a:lnTo>
                    <a:pt x="478" y="394"/>
                  </a:lnTo>
                  <a:lnTo>
                    <a:pt x="478" y="396"/>
                  </a:lnTo>
                  <a:lnTo>
                    <a:pt x="478" y="398"/>
                  </a:lnTo>
                  <a:lnTo>
                    <a:pt x="478" y="396"/>
                  </a:lnTo>
                  <a:lnTo>
                    <a:pt x="476" y="396"/>
                  </a:lnTo>
                  <a:lnTo>
                    <a:pt x="475" y="396"/>
                  </a:lnTo>
                  <a:lnTo>
                    <a:pt x="473" y="396"/>
                  </a:lnTo>
                  <a:lnTo>
                    <a:pt x="473" y="394"/>
                  </a:lnTo>
                  <a:lnTo>
                    <a:pt x="471" y="394"/>
                  </a:lnTo>
                  <a:lnTo>
                    <a:pt x="469" y="394"/>
                  </a:lnTo>
                  <a:lnTo>
                    <a:pt x="467" y="396"/>
                  </a:lnTo>
                  <a:lnTo>
                    <a:pt x="469" y="396"/>
                  </a:lnTo>
                  <a:lnTo>
                    <a:pt x="471" y="398"/>
                  </a:lnTo>
                  <a:lnTo>
                    <a:pt x="471" y="400"/>
                  </a:lnTo>
                  <a:lnTo>
                    <a:pt x="469" y="400"/>
                  </a:lnTo>
                  <a:lnTo>
                    <a:pt x="467" y="400"/>
                  </a:lnTo>
                  <a:lnTo>
                    <a:pt x="467" y="402"/>
                  </a:lnTo>
                  <a:lnTo>
                    <a:pt x="465" y="402"/>
                  </a:lnTo>
                  <a:lnTo>
                    <a:pt x="465" y="400"/>
                  </a:lnTo>
                  <a:lnTo>
                    <a:pt x="465" y="402"/>
                  </a:lnTo>
                  <a:lnTo>
                    <a:pt x="465" y="404"/>
                  </a:lnTo>
                  <a:lnTo>
                    <a:pt x="465" y="405"/>
                  </a:lnTo>
                  <a:lnTo>
                    <a:pt x="465" y="404"/>
                  </a:lnTo>
                  <a:lnTo>
                    <a:pt x="463" y="405"/>
                  </a:lnTo>
                  <a:lnTo>
                    <a:pt x="463" y="407"/>
                  </a:lnTo>
                  <a:lnTo>
                    <a:pt x="465" y="407"/>
                  </a:lnTo>
                  <a:lnTo>
                    <a:pt x="465" y="409"/>
                  </a:lnTo>
                  <a:lnTo>
                    <a:pt x="465" y="411"/>
                  </a:lnTo>
                  <a:lnTo>
                    <a:pt x="467" y="411"/>
                  </a:lnTo>
                  <a:lnTo>
                    <a:pt x="469" y="411"/>
                  </a:lnTo>
                  <a:lnTo>
                    <a:pt x="469" y="413"/>
                  </a:lnTo>
                  <a:lnTo>
                    <a:pt x="469" y="415"/>
                  </a:lnTo>
                  <a:lnTo>
                    <a:pt x="471" y="415"/>
                  </a:lnTo>
                  <a:lnTo>
                    <a:pt x="471" y="417"/>
                  </a:lnTo>
                  <a:lnTo>
                    <a:pt x="473" y="417"/>
                  </a:lnTo>
                  <a:lnTo>
                    <a:pt x="473" y="419"/>
                  </a:lnTo>
                  <a:lnTo>
                    <a:pt x="473" y="421"/>
                  </a:lnTo>
                  <a:lnTo>
                    <a:pt x="471" y="421"/>
                  </a:lnTo>
                  <a:lnTo>
                    <a:pt x="471" y="423"/>
                  </a:lnTo>
                  <a:lnTo>
                    <a:pt x="469" y="423"/>
                  </a:lnTo>
                  <a:lnTo>
                    <a:pt x="469" y="425"/>
                  </a:lnTo>
                  <a:lnTo>
                    <a:pt x="469" y="427"/>
                  </a:lnTo>
                  <a:lnTo>
                    <a:pt x="471" y="427"/>
                  </a:lnTo>
                  <a:lnTo>
                    <a:pt x="471" y="429"/>
                  </a:lnTo>
                  <a:lnTo>
                    <a:pt x="471" y="430"/>
                  </a:lnTo>
                  <a:lnTo>
                    <a:pt x="473" y="430"/>
                  </a:lnTo>
                  <a:lnTo>
                    <a:pt x="473" y="432"/>
                  </a:lnTo>
                  <a:lnTo>
                    <a:pt x="473" y="430"/>
                  </a:lnTo>
                  <a:lnTo>
                    <a:pt x="473" y="432"/>
                  </a:lnTo>
                  <a:lnTo>
                    <a:pt x="475" y="432"/>
                  </a:lnTo>
                  <a:lnTo>
                    <a:pt x="476" y="432"/>
                  </a:lnTo>
                  <a:lnTo>
                    <a:pt x="476" y="434"/>
                  </a:lnTo>
                  <a:lnTo>
                    <a:pt x="478" y="434"/>
                  </a:lnTo>
                  <a:lnTo>
                    <a:pt x="480" y="434"/>
                  </a:lnTo>
                  <a:lnTo>
                    <a:pt x="480" y="436"/>
                  </a:lnTo>
                  <a:lnTo>
                    <a:pt x="482" y="436"/>
                  </a:lnTo>
                  <a:lnTo>
                    <a:pt x="482" y="438"/>
                  </a:lnTo>
                  <a:lnTo>
                    <a:pt x="484" y="438"/>
                  </a:lnTo>
                  <a:lnTo>
                    <a:pt x="486" y="438"/>
                  </a:lnTo>
                  <a:lnTo>
                    <a:pt x="484" y="440"/>
                  </a:lnTo>
                  <a:lnTo>
                    <a:pt x="482" y="442"/>
                  </a:lnTo>
                  <a:lnTo>
                    <a:pt x="484" y="442"/>
                  </a:lnTo>
                  <a:lnTo>
                    <a:pt x="484" y="444"/>
                  </a:lnTo>
                  <a:lnTo>
                    <a:pt x="484" y="442"/>
                  </a:lnTo>
                  <a:lnTo>
                    <a:pt x="486" y="442"/>
                  </a:lnTo>
                  <a:lnTo>
                    <a:pt x="488" y="442"/>
                  </a:lnTo>
                  <a:lnTo>
                    <a:pt x="488" y="444"/>
                  </a:lnTo>
                  <a:lnTo>
                    <a:pt x="490" y="444"/>
                  </a:lnTo>
                  <a:lnTo>
                    <a:pt x="490" y="442"/>
                  </a:lnTo>
                  <a:lnTo>
                    <a:pt x="492" y="444"/>
                  </a:lnTo>
                  <a:lnTo>
                    <a:pt x="490" y="444"/>
                  </a:lnTo>
                  <a:lnTo>
                    <a:pt x="492" y="444"/>
                  </a:lnTo>
                  <a:lnTo>
                    <a:pt x="492" y="446"/>
                  </a:lnTo>
                  <a:lnTo>
                    <a:pt x="494" y="446"/>
                  </a:lnTo>
                  <a:lnTo>
                    <a:pt x="494" y="448"/>
                  </a:lnTo>
                  <a:lnTo>
                    <a:pt x="496" y="448"/>
                  </a:lnTo>
                  <a:lnTo>
                    <a:pt x="496" y="450"/>
                  </a:lnTo>
                  <a:lnTo>
                    <a:pt x="498" y="450"/>
                  </a:lnTo>
                  <a:lnTo>
                    <a:pt x="498" y="452"/>
                  </a:lnTo>
                  <a:lnTo>
                    <a:pt x="500" y="452"/>
                  </a:lnTo>
                  <a:lnTo>
                    <a:pt x="500" y="450"/>
                  </a:lnTo>
                  <a:lnTo>
                    <a:pt x="501" y="450"/>
                  </a:lnTo>
                  <a:lnTo>
                    <a:pt x="501" y="452"/>
                  </a:lnTo>
                  <a:lnTo>
                    <a:pt x="503" y="452"/>
                  </a:lnTo>
                  <a:lnTo>
                    <a:pt x="503" y="450"/>
                  </a:lnTo>
                  <a:lnTo>
                    <a:pt x="505" y="450"/>
                  </a:lnTo>
                  <a:lnTo>
                    <a:pt x="507" y="450"/>
                  </a:lnTo>
                  <a:lnTo>
                    <a:pt x="507" y="448"/>
                  </a:lnTo>
                  <a:lnTo>
                    <a:pt x="507" y="450"/>
                  </a:lnTo>
                  <a:lnTo>
                    <a:pt x="509" y="450"/>
                  </a:lnTo>
                  <a:lnTo>
                    <a:pt x="509" y="448"/>
                  </a:lnTo>
                  <a:lnTo>
                    <a:pt x="509" y="450"/>
                  </a:lnTo>
                  <a:lnTo>
                    <a:pt x="511" y="450"/>
                  </a:lnTo>
                  <a:lnTo>
                    <a:pt x="511" y="452"/>
                  </a:lnTo>
                  <a:lnTo>
                    <a:pt x="513" y="452"/>
                  </a:lnTo>
                  <a:lnTo>
                    <a:pt x="513" y="450"/>
                  </a:lnTo>
                  <a:lnTo>
                    <a:pt x="513" y="452"/>
                  </a:lnTo>
                  <a:lnTo>
                    <a:pt x="515" y="452"/>
                  </a:lnTo>
                  <a:lnTo>
                    <a:pt x="515" y="453"/>
                  </a:lnTo>
                  <a:lnTo>
                    <a:pt x="517" y="453"/>
                  </a:lnTo>
                  <a:lnTo>
                    <a:pt x="517" y="455"/>
                  </a:lnTo>
                  <a:lnTo>
                    <a:pt x="515" y="453"/>
                  </a:lnTo>
                  <a:lnTo>
                    <a:pt x="515" y="455"/>
                  </a:lnTo>
                  <a:lnTo>
                    <a:pt x="515" y="457"/>
                  </a:lnTo>
                  <a:lnTo>
                    <a:pt x="513" y="457"/>
                  </a:lnTo>
                  <a:lnTo>
                    <a:pt x="515" y="457"/>
                  </a:lnTo>
                  <a:lnTo>
                    <a:pt x="513" y="459"/>
                  </a:lnTo>
                  <a:lnTo>
                    <a:pt x="515" y="461"/>
                  </a:lnTo>
                  <a:lnTo>
                    <a:pt x="515" y="459"/>
                  </a:lnTo>
                  <a:lnTo>
                    <a:pt x="517" y="459"/>
                  </a:lnTo>
                  <a:lnTo>
                    <a:pt x="517" y="461"/>
                  </a:lnTo>
                  <a:lnTo>
                    <a:pt x="517" y="463"/>
                  </a:lnTo>
                  <a:lnTo>
                    <a:pt x="517" y="465"/>
                  </a:lnTo>
                  <a:lnTo>
                    <a:pt x="519" y="465"/>
                  </a:lnTo>
                  <a:lnTo>
                    <a:pt x="519" y="467"/>
                  </a:lnTo>
                  <a:lnTo>
                    <a:pt x="519" y="469"/>
                  </a:lnTo>
                  <a:lnTo>
                    <a:pt x="519" y="471"/>
                  </a:lnTo>
                  <a:lnTo>
                    <a:pt x="521" y="471"/>
                  </a:lnTo>
                  <a:lnTo>
                    <a:pt x="521" y="473"/>
                  </a:lnTo>
                  <a:lnTo>
                    <a:pt x="521" y="475"/>
                  </a:lnTo>
                  <a:lnTo>
                    <a:pt x="519" y="475"/>
                  </a:lnTo>
                  <a:lnTo>
                    <a:pt x="517" y="475"/>
                  </a:lnTo>
                  <a:lnTo>
                    <a:pt x="517" y="473"/>
                  </a:lnTo>
                  <a:lnTo>
                    <a:pt x="519" y="473"/>
                  </a:lnTo>
                  <a:lnTo>
                    <a:pt x="517" y="473"/>
                  </a:lnTo>
                  <a:lnTo>
                    <a:pt x="517" y="471"/>
                  </a:lnTo>
                  <a:lnTo>
                    <a:pt x="517" y="473"/>
                  </a:lnTo>
                  <a:lnTo>
                    <a:pt x="515" y="473"/>
                  </a:lnTo>
                  <a:lnTo>
                    <a:pt x="515" y="475"/>
                  </a:lnTo>
                  <a:lnTo>
                    <a:pt x="515" y="473"/>
                  </a:lnTo>
                  <a:lnTo>
                    <a:pt x="513" y="473"/>
                  </a:lnTo>
                  <a:lnTo>
                    <a:pt x="511" y="473"/>
                  </a:lnTo>
                  <a:lnTo>
                    <a:pt x="509" y="473"/>
                  </a:lnTo>
                  <a:lnTo>
                    <a:pt x="507" y="473"/>
                  </a:lnTo>
                  <a:lnTo>
                    <a:pt x="509" y="475"/>
                  </a:lnTo>
                  <a:lnTo>
                    <a:pt x="507" y="477"/>
                  </a:lnTo>
                  <a:lnTo>
                    <a:pt x="505" y="477"/>
                  </a:lnTo>
                  <a:lnTo>
                    <a:pt x="507" y="478"/>
                  </a:lnTo>
                  <a:lnTo>
                    <a:pt x="507" y="480"/>
                  </a:lnTo>
                  <a:lnTo>
                    <a:pt x="509" y="482"/>
                  </a:lnTo>
                  <a:lnTo>
                    <a:pt x="509" y="484"/>
                  </a:lnTo>
                  <a:lnTo>
                    <a:pt x="511" y="484"/>
                  </a:lnTo>
                  <a:lnTo>
                    <a:pt x="513" y="484"/>
                  </a:lnTo>
                  <a:lnTo>
                    <a:pt x="515" y="482"/>
                  </a:lnTo>
                  <a:lnTo>
                    <a:pt x="515" y="484"/>
                  </a:lnTo>
                  <a:lnTo>
                    <a:pt x="513" y="484"/>
                  </a:lnTo>
                  <a:lnTo>
                    <a:pt x="511" y="484"/>
                  </a:lnTo>
                  <a:lnTo>
                    <a:pt x="511" y="486"/>
                  </a:lnTo>
                  <a:lnTo>
                    <a:pt x="511" y="488"/>
                  </a:lnTo>
                  <a:lnTo>
                    <a:pt x="513" y="488"/>
                  </a:lnTo>
                  <a:lnTo>
                    <a:pt x="513" y="490"/>
                  </a:lnTo>
                  <a:lnTo>
                    <a:pt x="515" y="490"/>
                  </a:lnTo>
                  <a:lnTo>
                    <a:pt x="517" y="490"/>
                  </a:lnTo>
                  <a:lnTo>
                    <a:pt x="519" y="490"/>
                  </a:lnTo>
                  <a:lnTo>
                    <a:pt x="521" y="490"/>
                  </a:lnTo>
                  <a:lnTo>
                    <a:pt x="521" y="492"/>
                  </a:lnTo>
                  <a:lnTo>
                    <a:pt x="521" y="490"/>
                  </a:lnTo>
                  <a:lnTo>
                    <a:pt x="521" y="488"/>
                  </a:lnTo>
                  <a:lnTo>
                    <a:pt x="523" y="488"/>
                  </a:lnTo>
                  <a:lnTo>
                    <a:pt x="523" y="486"/>
                  </a:lnTo>
                  <a:lnTo>
                    <a:pt x="524" y="486"/>
                  </a:lnTo>
                  <a:lnTo>
                    <a:pt x="524" y="488"/>
                  </a:lnTo>
                  <a:lnTo>
                    <a:pt x="524" y="490"/>
                  </a:lnTo>
                  <a:lnTo>
                    <a:pt x="524" y="492"/>
                  </a:lnTo>
                  <a:lnTo>
                    <a:pt x="526" y="492"/>
                  </a:lnTo>
                  <a:lnTo>
                    <a:pt x="526" y="494"/>
                  </a:lnTo>
                  <a:lnTo>
                    <a:pt x="528" y="492"/>
                  </a:lnTo>
                  <a:lnTo>
                    <a:pt x="528" y="494"/>
                  </a:lnTo>
                  <a:lnTo>
                    <a:pt x="528" y="492"/>
                  </a:lnTo>
                  <a:lnTo>
                    <a:pt x="530" y="492"/>
                  </a:lnTo>
                  <a:lnTo>
                    <a:pt x="530" y="494"/>
                  </a:lnTo>
                  <a:lnTo>
                    <a:pt x="532" y="494"/>
                  </a:lnTo>
                  <a:lnTo>
                    <a:pt x="534" y="496"/>
                  </a:lnTo>
                  <a:lnTo>
                    <a:pt x="536" y="496"/>
                  </a:lnTo>
                  <a:lnTo>
                    <a:pt x="534" y="494"/>
                  </a:lnTo>
                  <a:lnTo>
                    <a:pt x="532" y="492"/>
                  </a:lnTo>
                  <a:lnTo>
                    <a:pt x="534" y="492"/>
                  </a:lnTo>
                  <a:lnTo>
                    <a:pt x="534" y="490"/>
                  </a:lnTo>
                  <a:lnTo>
                    <a:pt x="532" y="490"/>
                  </a:lnTo>
                  <a:lnTo>
                    <a:pt x="534" y="490"/>
                  </a:lnTo>
                  <a:lnTo>
                    <a:pt x="534" y="492"/>
                  </a:lnTo>
                  <a:lnTo>
                    <a:pt x="536" y="492"/>
                  </a:lnTo>
                  <a:lnTo>
                    <a:pt x="538" y="494"/>
                  </a:lnTo>
                  <a:lnTo>
                    <a:pt x="538" y="492"/>
                  </a:lnTo>
                  <a:lnTo>
                    <a:pt x="538" y="490"/>
                  </a:lnTo>
                  <a:lnTo>
                    <a:pt x="536" y="490"/>
                  </a:lnTo>
                  <a:lnTo>
                    <a:pt x="536" y="488"/>
                  </a:lnTo>
                  <a:lnTo>
                    <a:pt x="534" y="488"/>
                  </a:lnTo>
                  <a:lnTo>
                    <a:pt x="534" y="486"/>
                  </a:lnTo>
                  <a:lnTo>
                    <a:pt x="536" y="486"/>
                  </a:lnTo>
                  <a:lnTo>
                    <a:pt x="536" y="488"/>
                  </a:lnTo>
                  <a:lnTo>
                    <a:pt x="538" y="488"/>
                  </a:lnTo>
                  <a:lnTo>
                    <a:pt x="538" y="486"/>
                  </a:lnTo>
                  <a:lnTo>
                    <a:pt x="540" y="486"/>
                  </a:lnTo>
                  <a:lnTo>
                    <a:pt x="540" y="484"/>
                  </a:lnTo>
                  <a:lnTo>
                    <a:pt x="538" y="484"/>
                  </a:lnTo>
                  <a:lnTo>
                    <a:pt x="538" y="482"/>
                  </a:lnTo>
                  <a:lnTo>
                    <a:pt x="538" y="480"/>
                  </a:lnTo>
                  <a:lnTo>
                    <a:pt x="536" y="480"/>
                  </a:lnTo>
                  <a:lnTo>
                    <a:pt x="536" y="478"/>
                  </a:lnTo>
                  <a:lnTo>
                    <a:pt x="538" y="478"/>
                  </a:lnTo>
                  <a:lnTo>
                    <a:pt x="536" y="478"/>
                  </a:lnTo>
                  <a:lnTo>
                    <a:pt x="536" y="477"/>
                  </a:lnTo>
                  <a:lnTo>
                    <a:pt x="538" y="477"/>
                  </a:lnTo>
                  <a:lnTo>
                    <a:pt x="538" y="475"/>
                  </a:lnTo>
                  <a:lnTo>
                    <a:pt x="540" y="475"/>
                  </a:lnTo>
                  <a:lnTo>
                    <a:pt x="540" y="473"/>
                  </a:lnTo>
                  <a:lnTo>
                    <a:pt x="540" y="475"/>
                  </a:lnTo>
                  <a:lnTo>
                    <a:pt x="542" y="475"/>
                  </a:lnTo>
                  <a:lnTo>
                    <a:pt x="542" y="473"/>
                  </a:lnTo>
                  <a:lnTo>
                    <a:pt x="540" y="473"/>
                  </a:lnTo>
                  <a:lnTo>
                    <a:pt x="540" y="471"/>
                  </a:lnTo>
                  <a:lnTo>
                    <a:pt x="542" y="471"/>
                  </a:lnTo>
                  <a:lnTo>
                    <a:pt x="540" y="471"/>
                  </a:lnTo>
                  <a:lnTo>
                    <a:pt x="540" y="469"/>
                  </a:lnTo>
                  <a:lnTo>
                    <a:pt x="540" y="467"/>
                  </a:lnTo>
                  <a:lnTo>
                    <a:pt x="542" y="467"/>
                  </a:lnTo>
                  <a:lnTo>
                    <a:pt x="542" y="469"/>
                  </a:lnTo>
                  <a:lnTo>
                    <a:pt x="544" y="469"/>
                  </a:lnTo>
                  <a:lnTo>
                    <a:pt x="546" y="469"/>
                  </a:lnTo>
                  <a:lnTo>
                    <a:pt x="546" y="471"/>
                  </a:lnTo>
                  <a:lnTo>
                    <a:pt x="548" y="471"/>
                  </a:lnTo>
                  <a:lnTo>
                    <a:pt x="548" y="473"/>
                  </a:lnTo>
                  <a:lnTo>
                    <a:pt x="549" y="473"/>
                  </a:lnTo>
                  <a:lnTo>
                    <a:pt x="549" y="475"/>
                  </a:lnTo>
                  <a:lnTo>
                    <a:pt x="551" y="475"/>
                  </a:lnTo>
                  <a:lnTo>
                    <a:pt x="551" y="477"/>
                  </a:lnTo>
                  <a:lnTo>
                    <a:pt x="549" y="477"/>
                  </a:lnTo>
                  <a:lnTo>
                    <a:pt x="551" y="477"/>
                  </a:lnTo>
                  <a:lnTo>
                    <a:pt x="551" y="478"/>
                  </a:lnTo>
                  <a:lnTo>
                    <a:pt x="549" y="477"/>
                  </a:lnTo>
                  <a:lnTo>
                    <a:pt x="548" y="477"/>
                  </a:lnTo>
                  <a:lnTo>
                    <a:pt x="546" y="477"/>
                  </a:lnTo>
                  <a:lnTo>
                    <a:pt x="546" y="478"/>
                  </a:lnTo>
                  <a:lnTo>
                    <a:pt x="548" y="478"/>
                  </a:lnTo>
                  <a:lnTo>
                    <a:pt x="548" y="480"/>
                  </a:lnTo>
                  <a:lnTo>
                    <a:pt x="549" y="480"/>
                  </a:lnTo>
                  <a:lnTo>
                    <a:pt x="549" y="482"/>
                  </a:lnTo>
                  <a:lnTo>
                    <a:pt x="551" y="482"/>
                  </a:lnTo>
                  <a:lnTo>
                    <a:pt x="551" y="484"/>
                  </a:lnTo>
                  <a:lnTo>
                    <a:pt x="553" y="484"/>
                  </a:lnTo>
                  <a:lnTo>
                    <a:pt x="553" y="486"/>
                  </a:lnTo>
                  <a:lnTo>
                    <a:pt x="553" y="488"/>
                  </a:lnTo>
                  <a:lnTo>
                    <a:pt x="555" y="488"/>
                  </a:lnTo>
                  <a:lnTo>
                    <a:pt x="555" y="490"/>
                  </a:lnTo>
                  <a:lnTo>
                    <a:pt x="557" y="488"/>
                  </a:lnTo>
                  <a:lnTo>
                    <a:pt x="557" y="490"/>
                  </a:lnTo>
                  <a:lnTo>
                    <a:pt x="557" y="492"/>
                  </a:lnTo>
                  <a:lnTo>
                    <a:pt x="555" y="492"/>
                  </a:lnTo>
                  <a:lnTo>
                    <a:pt x="555" y="490"/>
                  </a:lnTo>
                  <a:lnTo>
                    <a:pt x="553" y="490"/>
                  </a:lnTo>
                  <a:lnTo>
                    <a:pt x="553" y="488"/>
                  </a:lnTo>
                  <a:lnTo>
                    <a:pt x="551" y="488"/>
                  </a:lnTo>
                  <a:lnTo>
                    <a:pt x="551" y="490"/>
                  </a:lnTo>
                  <a:lnTo>
                    <a:pt x="551" y="492"/>
                  </a:lnTo>
                  <a:lnTo>
                    <a:pt x="553" y="494"/>
                  </a:lnTo>
                  <a:lnTo>
                    <a:pt x="555" y="494"/>
                  </a:lnTo>
                  <a:lnTo>
                    <a:pt x="555" y="496"/>
                  </a:lnTo>
                  <a:lnTo>
                    <a:pt x="555" y="498"/>
                  </a:lnTo>
                  <a:lnTo>
                    <a:pt x="557" y="498"/>
                  </a:lnTo>
                  <a:lnTo>
                    <a:pt x="557" y="500"/>
                  </a:lnTo>
                  <a:lnTo>
                    <a:pt x="555" y="500"/>
                  </a:lnTo>
                  <a:lnTo>
                    <a:pt x="557" y="500"/>
                  </a:lnTo>
                  <a:lnTo>
                    <a:pt x="557" y="501"/>
                  </a:lnTo>
                  <a:lnTo>
                    <a:pt x="559" y="501"/>
                  </a:lnTo>
                  <a:lnTo>
                    <a:pt x="559" y="503"/>
                  </a:lnTo>
                  <a:lnTo>
                    <a:pt x="559" y="505"/>
                  </a:lnTo>
                  <a:lnTo>
                    <a:pt x="561" y="505"/>
                  </a:lnTo>
                  <a:lnTo>
                    <a:pt x="561" y="507"/>
                  </a:lnTo>
                  <a:lnTo>
                    <a:pt x="559" y="507"/>
                  </a:lnTo>
                  <a:lnTo>
                    <a:pt x="559" y="505"/>
                  </a:lnTo>
                  <a:lnTo>
                    <a:pt x="557" y="505"/>
                  </a:lnTo>
                  <a:lnTo>
                    <a:pt x="557" y="507"/>
                  </a:lnTo>
                  <a:lnTo>
                    <a:pt x="555" y="507"/>
                  </a:lnTo>
                  <a:lnTo>
                    <a:pt x="555" y="509"/>
                  </a:lnTo>
                  <a:lnTo>
                    <a:pt x="557" y="509"/>
                  </a:lnTo>
                  <a:lnTo>
                    <a:pt x="557" y="511"/>
                  </a:lnTo>
                  <a:lnTo>
                    <a:pt x="559" y="511"/>
                  </a:lnTo>
                  <a:lnTo>
                    <a:pt x="557" y="511"/>
                  </a:lnTo>
                  <a:lnTo>
                    <a:pt x="559" y="511"/>
                  </a:lnTo>
                  <a:lnTo>
                    <a:pt x="559" y="513"/>
                  </a:lnTo>
                  <a:lnTo>
                    <a:pt x="559" y="515"/>
                  </a:lnTo>
                  <a:lnTo>
                    <a:pt x="561" y="515"/>
                  </a:lnTo>
                  <a:lnTo>
                    <a:pt x="563" y="515"/>
                  </a:lnTo>
                  <a:lnTo>
                    <a:pt x="563" y="517"/>
                  </a:lnTo>
                  <a:lnTo>
                    <a:pt x="565" y="517"/>
                  </a:lnTo>
                  <a:lnTo>
                    <a:pt x="565" y="519"/>
                  </a:lnTo>
                  <a:lnTo>
                    <a:pt x="567" y="517"/>
                  </a:lnTo>
                  <a:lnTo>
                    <a:pt x="567" y="519"/>
                  </a:lnTo>
                  <a:lnTo>
                    <a:pt x="567" y="517"/>
                  </a:lnTo>
                  <a:lnTo>
                    <a:pt x="569" y="517"/>
                  </a:lnTo>
                  <a:lnTo>
                    <a:pt x="569" y="515"/>
                  </a:lnTo>
                  <a:lnTo>
                    <a:pt x="567" y="515"/>
                  </a:lnTo>
                  <a:lnTo>
                    <a:pt x="567" y="513"/>
                  </a:lnTo>
                  <a:lnTo>
                    <a:pt x="565" y="513"/>
                  </a:lnTo>
                  <a:lnTo>
                    <a:pt x="565" y="511"/>
                  </a:lnTo>
                  <a:lnTo>
                    <a:pt x="565" y="509"/>
                  </a:lnTo>
                  <a:lnTo>
                    <a:pt x="563" y="509"/>
                  </a:lnTo>
                  <a:lnTo>
                    <a:pt x="565" y="509"/>
                  </a:lnTo>
                  <a:lnTo>
                    <a:pt x="565" y="507"/>
                  </a:lnTo>
                  <a:lnTo>
                    <a:pt x="563" y="507"/>
                  </a:lnTo>
                  <a:lnTo>
                    <a:pt x="565" y="507"/>
                  </a:lnTo>
                  <a:lnTo>
                    <a:pt x="565" y="509"/>
                  </a:lnTo>
                  <a:lnTo>
                    <a:pt x="567" y="509"/>
                  </a:lnTo>
                  <a:lnTo>
                    <a:pt x="569" y="509"/>
                  </a:lnTo>
                  <a:lnTo>
                    <a:pt x="569" y="511"/>
                  </a:lnTo>
                  <a:lnTo>
                    <a:pt x="571" y="511"/>
                  </a:lnTo>
                  <a:lnTo>
                    <a:pt x="572" y="511"/>
                  </a:lnTo>
                  <a:lnTo>
                    <a:pt x="574" y="513"/>
                  </a:lnTo>
                  <a:lnTo>
                    <a:pt x="574" y="515"/>
                  </a:lnTo>
                  <a:lnTo>
                    <a:pt x="576" y="515"/>
                  </a:lnTo>
                  <a:lnTo>
                    <a:pt x="576" y="517"/>
                  </a:lnTo>
                  <a:lnTo>
                    <a:pt x="578" y="517"/>
                  </a:lnTo>
                  <a:lnTo>
                    <a:pt x="580" y="517"/>
                  </a:lnTo>
                  <a:lnTo>
                    <a:pt x="580" y="519"/>
                  </a:lnTo>
                  <a:lnTo>
                    <a:pt x="580" y="517"/>
                  </a:lnTo>
                  <a:lnTo>
                    <a:pt x="582" y="517"/>
                  </a:lnTo>
                  <a:lnTo>
                    <a:pt x="580" y="517"/>
                  </a:lnTo>
                  <a:lnTo>
                    <a:pt x="580" y="515"/>
                  </a:lnTo>
                  <a:lnTo>
                    <a:pt x="582" y="515"/>
                  </a:lnTo>
                  <a:lnTo>
                    <a:pt x="584" y="515"/>
                  </a:lnTo>
                  <a:lnTo>
                    <a:pt x="584" y="513"/>
                  </a:lnTo>
                  <a:lnTo>
                    <a:pt x="582" y="513"/>
                  </a:lnTo>
                  <a:lnTo>
                    <a:pt x="584" y="513"/>
                  </a:lnTo>
                  <a:lnTo>
                    <a:pt x="584" y="511"/>
                  </a:lnTo>
                  <a:lnTo>
                    <a:pt x="584" y="513"/>
                  </a:lnTo>
                  <a:lnTo>
                    <a:pt x="586" y="513"/>
                  </a:lnTo>
                  <a:lnTo>
                    <a:pt x="586" y="511"/>
                  </a:lnTo>
                  <a:lnTo>
                    <a:pt x="588" y="511"/>
                  </a:lnTo>
                  <a:lnTo>
                    <a:pt x="588" y="513"/>
                  </a:lnTo>
                  <a:lnTo>
                    <a:pt x="590" y="513"/>
                  </a:lnTo>
                  <a:lnTo>
                    <a:pt x="590" y="511"/>
                  </a:lnTo>
                  <a:lnTo>
                    <a:pt x="590" y="509"/>
                  </a:lnTo>
                  <a:lnTo>
                    <a:pt x="592" y="511"/>
                  </a:lnTo>
                  <a:lnTo>
                    <a:pt x="592" y="513"/>
                  </a:lnTo>
                  <a:lnTo>
                    <a:pt x="592" y="515"/>
                  </a:lnTo>
                  <a:lnTo>
                    <a:pt x="594" y="515"/>
                  </a:lnTo>
                  <a:lnTo>
                    <a:pt x="594" y="517"/>
                  </a:lnTo>
                  <a:lnTo>
                    <a:pt x="594" y="515"/>
                  </a:lnTo>
                  <a:lnTo>
                    <a:pt x="594" y="513"/>
                  </a:lnTo>
                  <a:lnTo>
                    <a:pt x="596" y="513"/>
                  </a:lnTo>
                  <a:lnTo>
                    <a:pt x="597" y="511"/>
                  </a:lnTo>
                  <a:lnTo>
                    <a:pt x="596" y="509"/>
                  </a:lnTo>
                  <a:lnTo>
                    <a:pt x="597" y="509"/>
                  </a:lnTo>
                  <a:lnTo>
                    <a:pt x="597" y="507"/>
                  </a:lnTo>
                  <a:lnTo>
                    <a:pt x="596" y="507"/>
                  </a:lnTo>
                  <a:lnTo>
                    <a:pt x="597" y="507"/>
                  </a:lnTo>
                  <a:lnTo>
                    <a:pt x="597" y="509"/>
                  </a:lnTo>
                  <a:lnTo>
                    <a:pt x="597" y="511"/>
                  </a:lnTo>
                  <a:lnTo>
                    <a:pt x="601" y="513"/>
                  </a:lnTo>
                  <a:lnTo>
                    <a:pt x="601" y="511"/>
                  </a:lnTo>
                  <a:lnTo>
                    <a:pt x="601" y="513"/>
                  </a:lnTo>
                  <a:lnTo>
                    <a:pt x="603" y="513"/>
                  </a:lnTo>
                  <a:lnTo>
                    <a:pt x="605" y="513"/>
                  </a:lnTo>
                  <a:lnTo>
                    <a:pt x="603" y="513"/>
                  </a:lnTo>
                  <a:lnTo>
                    <a:pt x="603" y="511"/>
                  </a:lnTo>
                  <a:lnTo>
                    <a:pt x="605" y="513"/>
                  </a:lnTo>
                  <a:lnTo>
                    <a:pt x="605" y="515"/>
                  </a:lnTo>
                  <a:lnTo>
                    <a:pt x="605" y="517"/>
                  </a:lnTo>
                  <a:lnTo>
                    <a:pt x="605" y="519"/>
                  </a:lnTo>
                  <a:lnTo>
                    <a:pt x="607" y="519"/>
                  </a:lnTo>
                  <a:lnTo>
                    <a:pt x="609" y="521"/>
                  </a:lnTo>
                  <a:lnTo>
                    <a:pt x="609" y="519"/>
                  </a:lnTo>
                  <a:lnTo>
                    <a:pt x="609" y="517"/>
                  </a:lnTo>
                  <a:lnTo>
                    <a:pt x="611" y="517"/>
                  </a:lnTo>
                  <a:lnTo>
                    <a:pt x="611" y="519"/>
                  </a:lnTo>
                  <a:lnTo>
                    <a:pt x="613" y="519"/>
                  </a:lnTo>
                  <a:lnTo>
                    <a:pt x="613" y="521"/>
                  </a:lnTo>
                  <a:lnTo>
                    <a:pt x="613" y="519"/>
                  </a:lnTo>
                  <a:lnTo>
                    <a:pt x="615" y="519"/>
                  </a:lnTo>
                  <a:lnTo>
                    <a:pt x="617" y="519"/>
                  </a:lnTo>
                  <a:lnTo>
                    <a:pt x="617" y="521"/>
                  </a:lnTo>
                  <a:lnTo>
                    <a:pt x="617" y="523"/>
                  </a:lnTo>
                  <a:lnTo>
                    <a:pt x="617" y="521"/>
                  </a:lnTo>
                  <a:lnTo>
                    <a:pt x="619" y="521"/>
                  </a:lnTo>
                  <a:lnTo>
                    <a:pt x="620" y="521"/>
                  </a:lnTo>
                  <a:lnTo>
                    <a:pt x="620" y="519"/>
                  </a:lnTo>
                  <a:lnTo>
                    <a:pt x="622" y="519"/>
                  </a:lnTo>
                  <a:lnTo>
                    <a:pt x="622" y="521"/>
                  </a:lnTo>
                  <a:lnTo>
                    <a:pt x="624" y="521"/>
                  </a:lnTo>
                  <a:lnTo>
                    <a:pt x="626" y="521"/>
                  </a:lnTo>
                  <a:lnTo>
                    <a:pt x="626" y="519"/>
                  </a:lnTo>
                  <a:lnTo>
                    <a:pt x="624" y="519"/>
                  </a:lnTo>
                  <a:lnTo>
                    <a:pt x="624" y="517"/>
                  </a:lnTo>
                  <a:lnTo>
                    <a:pt x="626" y="517"/>
                  </a:lnTo>
                  <a:lnTo>
                    <a:pt x="628" y="517"/>
                  </a:lnTo>
                  <a:lnTo>
                    <a:pt x="628" y="515"/>
                  </a:lnTo>
                  <a:lnTo>
                    <a:pt x="630" y="515"/>
                  </a:lnTo>
                  <a:lnTo>
                    <a:pt x="630" y="517"/>
                  </a:lnTo>
                  <a:lnTo>
                    <a:pt x="632" y="517"/>
                  </a:lnTo>
                  <a:lnTo>
                    <a:pt x="632" y="515"/>
                  </a:lnTo>
                  <a:lnTo>
                    <a:pt x="634" y="515"/>
                  </a:lnTo>
                  <a:lnTo>
                    <a:pt x="634" y="517"/>
                  </a:lnTo>
                  <a:lnTo>
                    <a:pt x="636" y="517"/>
                  </a:lnTo>
                  <a:lnTo>
                    <a:pt x="638" y="517"/>
                  </a:lnTo>
                  <a:lnTo>
                    <a:pt x="638" y="519"/>
                  </a:lnTo>
                  <a:lnTo>
                    <a:pt x="640" y="519"/>
                  </a:lnTo>
                  <a:lnTo>
                    <a:pt x="640" y="521"/>
                  </a:lnTo>
                  <a:lnTo>
                    <a:pt x="642" y="521"/>
                  </a:lnTo>
                  <a:lnTo>
                    <a:pt x="644" y="523"/>
                  </a:lnTo>
                  <a:lnTo>
                    <a:pt x="644" y="521"/>
                  </a:lnTo>
                  <a:lnTo>
                    <a:pt x="645" y="521"/>
                  </a:lnTo>
                  <a:lnTo>
                    <a:pt x="645" y="519"/>
                  </a:lnTo>
                  <a:lnTo>
                    <a:pt x="645" y="517"/>
                  </a:lnTo>
                  <a:lnTo>
                    <a:pt x="645" y="515"/>
                  </a:lnTo>
                  <a:lnTo>
                    <a:pt x="647" y="515"/>
                  </a:lnTo>
                  <a:lnTo>
                    <a:pt x="649" y="515"/>
                  </a:lnTo>
                  <a:lnTo>
                    <a:pt x="649" y="513"/>
                  </a:lnTo>
                  <a:lnTo>
                    <a:pt x="649" y="511"/>
                  </a:lnTo>
                  <a:lnTo>
                    <a:pt x="649" y="509"/>
                  </a:lnTo>
                  <a:lnTo>
                    <a:pt x="647" y="509"/>
                  </a:lnTo>
                  <a:lnTo>
                    <a:pt x="647" y="507"/>
                  </a:lnTo>
                  <a:lnTo>
                    <a:pt x="647" y="505"/>
                  </a:lnTo>
                  <a:lnTo>
                    <a:pt x="645" y="505"/>
                  </a:lnTo>
                  <a:lnTo>
                    <a:pt x="644" y="505"/>
                  </a:lnTo>
                  <a:lnTo>
                    <a:pt x="644" y="503"/>
                  </a:lnTo>
                  <a:lnTo>
                    <a:pt x="644" y="501"/>
                  </a:lnTo>
                  <a:lnTo>
                    <a:pt x="642" y="501"/>
                  </a:lnTo>
                  <a:lnTo>
                    <a:pt x="644" y="501"/>
                  </a:lnTo>
                  <a:lnTo>
                    <a:pt x="642" y="500"/>
                  </a:lnTo>
                  <a:lnTo>
                    <a:pt x="642" y="498"/>
                  </a:lnTo>
                  <a:lnTo>
                    <a:pt x="640" y="496"/>
                  </a:lnTo>
                  <a:lnTo>
                    <a:pt x="640" y="494"/>
                  </a:lnTo>
                  <a:lnTo>
                    <a:pt x="640" y="496"/>
                  </a:lnTo>
                  <a:lnTo>
                    <a:pt x="642" y="496"/>
                  </a:lnTo>
                  <a:lnTo>
                    <a:pt x="644" y="496"/>
                  </a:lnTo>
                  <a:lnTo>
                    <a:pt x="644" y="494"/>
                  </a:lnTo>
                  <a:lnTo>
                    <a:pt x="642" y="492"/>
                  </a:lnTo>
                  <a:lnTo>
                    <a:pt x="640" y="490"/>
                  </a:lnTo>
                  <a:lnTo>
                    <a:pt x="642" y="490"/>
                  </a:lnTo>
                  <a:lnTo>
                    <a:pt x="642" y="488"/>
                  </a:lnTo>
                  <a:lnTo>
                    <a:pt x="640" y="488"/>
                  </a:lnTo>
                  <a:lnTo>
                    <a:pt x="640" y="486"/>
                  </a:lnTo>
                  <a:lnTo>
                    <a:pt x="642" y="486"/>
                  </a:lnTo>
                  <a:lnTo>
                    <a:pt x="644" y="486"/>
                  </a:lnTo>
                  <a:lnTo>
                    <a:pt x="642" y="484"/>
                  </a:lnTo>
                  <a:lnTo>
                    <a:pt x="640" y="482"/>
                  </a:lnTo>
                  <a:lnTo>
                    <a:pt x="640" y="480"/>
                  </a:lnTo>
                  <a:lnTo>
                    <a:pt x="638" y="480"/>
                  </a:lnTo>
                  <a:lnTo>
                    <a:pt x="638" y="478"/>
                  </a:lnTo>
                  <a:lnTo>
                    <a:pt x="636" y="478"/>
                  </a:lnTo>
                  <a:lnTo>
                    <a:pt x="636" y="477"/>
                  </a:lnTo>
                  <a:lnTo>
                    <a:pt x="638" y="477"/>
                  </a:lnTo>
                  <a:lnTo>
                    <a:pt x="636" y="477"/>
                  </a:lnTo>
                  <a:lnTo>
                    <a:pt x="636" y="475"/>
                  </a:lnTo>
                  <a:lnTo>
                    <a:pt x="638" y="475"/>
                  </a:lnTo>
                  <a:lnTo>
                    <a:pt x="638" y="477"/>
                  </a:lnTo>
                  <a:lnTo>
                    <a:pt x="638" y="475"/>
                  </a:lnTo>
                  <a:lnTo>
                    <a:pt x="638" y="473"/>
                  </a:lnTo>
                  <a:lnTo>
                    <a:pt x="636" y="475"/>
                  </a:lnTo>
                  <a:lnTo>
                    <a:pt x="636" y="473"/>
                  </a:lnTo>
                  <a:lnTo>
                    <a:pt x="638" y="473"/>
                  </a:lnTo>
                  <a:lnTo>
                    <a:pt x="636" y="473"/>
                  </a:lnTo>
                  <a:lnTo>
                    <a:pt x="636" y="471"/>
                  </a:lnTo>
                  <a:lnTo>
                    <a:pt x="638" y="471"/>
                  </a:lnTo>
                  <a:lnTo>
                    <a:pt x="638" y="469"/>
                  </a:lnTo>
                  <a:lnTo>
                    <a:pt x="638" y="467"/>
                  </a:lnTo>
                  <a:lnTo>
                    <a:pt x="636" y="467"/>
                  </a:lnTo>
                  <a:lnTo>
                    <a:pt x="636" y="465"/>
                  </a:lnTo>
                  <a:lnTo>
                    <a:pt x="634" y="465"/>
                  </a:lnTo>
                  <a:lnTo>
                    <a:pt x="634" y="463"/>
                  </a:lnTo>
                  <a:lnTo>
                    <a:pt x="632" y="463"/>
                  </a:lnTo>
                  <a:lnTo>
                    <a:pt x="632" y="461"/>
                  </a:lnTo>
                  <a:lnTo>
                    <a:pt x="630" y="461"/>
                  </a:lnTo>
                  <a:lnTo>
                    <a:pt x="628" y="461"/>
                  </a:lnTo>
                  <a:lnTo>
                    <a:pt x="630" y="461"/>
                  </a:lnTo>
                  <a:lnTo>
                    <a:pt x="630" y="459"/>
                  </a:lnTo>
                  <a:lnTo>
                    <a:pt x="630" y="457"/>
                  </a:lnTo>
                  <a:lnTo>
                    <a:pt x="630" y="455"/>
                  </a:lnTo>
                  <a:lnTo>
                    <a:pt x="628" y="455"/>
                  </a:lnTo>
                  <a:lnTo>
                    <a:pt x="628" y="453"/>
                  </a:lnTo>
                  <a:lnTo>
                    <a:pt x="630" y="453"/>
                  </a:lnTo>
                  <a:lnTo>
                    <a:pt x="630" y="452"/>
                  </a:lnTo>
                  <a:lnTo>
                    <a:pt x="628" y="452"/>
                  </a:lnTo>
                  <a:lnTo>
                    <a:pt x="628" y="450"/>
                  </a:lnTo>
                  <a:lnTo>
                    <a:pt x="630" y="450"/>
                  </a:lnTo>
                  <a:lnTo>
                    <a:pt x="632" y="450"/>
                  </a:lnTo>
                  <a:lnTo>
                    <a:pt x="630" y="448"/>
                  </a:lnTo>
                  <a:lnTo>
                    <a:pt x="632" y="448"/>
                  </a:lnTo>
                  <a:lnTo>
                    <a:pt x="634" y="448"/>
                  </a:lnTo>
                  <a:lnTo>
                    <a:pt x="636" y="446"/>
                  </a:lnTo>
                  <a:lnTo>
                    <a:pt x="634" y="446"/>
                  </a:lnTo>
                  <a:lnTo>
                    <a:pt x="636" y="446"/>
                  </a:lnTo>
                  <a:lnTo>
                    <a:pt x="636" y="444"/>
                  </a:lnTo>
                  <a:lnTo>
                    <a:pt x="638" y="444"/>
                  </a:lnTo>
                  <a:lnTo>
                    <a:pt x="640" y="442"/>
                  </a:lnTo>
                  <a:lnTo>
                    <a:pt x="642" y="442"/>
                  </a:lnTo>
                  <a:lnTo>
                    <a:pt x="640" y="442"/>
                  </a:lnTo>
                  <a:lnTo>
                    <a:pt x="640" y="440"/>
                  </a:lnTo>
                  <a:lnTo>
                    <a:pt x="642" y="440"/>
                  </a:lnTo>
                  <a:lnTo>
                    <a:pt x="640" y="440"/>
                  </a:lnTo>
                  <a:lnTo>
                    <a:pt x="642" y="440"/>
                  </a:lnTo>
                  <a:lnTo>
                    <a:pt x="642" y="438"/>
                  </a:lnTo>
                  <a:lnTo>
                    <a:pt x="642" y="436"/>
                  </a:lnTo>
                  <a:lnTo>
                    <a:pt x="640" y="436"/>
                  </a:lnTo>
                  <a:lnTo>
                    <a:pt x="642" y="436"/>
                  </a:lnTo>
                  <a:lnTo>
                    <a:pt x="644" y="436"/>
                  </a:lnTo>
                  <a:lnTo>
                    <a:pt x="644" y="434"/>
                  </a:lnTo>
                  <a:lnTo>
                    <a:pt x="642" y="434"/>
                  </a:lnTo>
                  <a:lnTo>
                    <a:pt x="644" y="434"/>
                  </a:lnTo>
                  <a:lnTo>
                    <a:pt x="644" y="436"/>
                  </a:lnTo>
                  <a:lnTo>
                    <a:pt x="644" y="438"/>
                  </a:lnTo>
                  <a:lnTo>
                    <a:pt x="645" y="438"/>
                  </a:lnTo>
                  <a:lnTo>
                    <a:pt x="644" y="438"/>
                  </a:lnTo>
                  <a:lnTo>
                    <a:pt x="644" y="440"/>
                  </a:lnTo>
                  <a:lnTo>
                    <a:pt x="645" y="440"/>
                  </a:lnTo>
                  <a:lnTo>
                    <a:pt x="647" y="440"/>
                  </a:lnTo>
                  <a:lnTo>
                    <a:pt x="649" y="440"/>
                  </a:lnTo>
                  <a:lnTo>
                    <a:pt x="651" y="440"/>
                  </a:lnTo>
                  <a:lnTo>
                    <a:pt x="653" y="440"/>
                  </a:lnTo>
                  <a:lnTo>
                    <a:pt x="653" y="442"/>
                  </a:lnTo>
                  <a:lnTo>
                    <a:pt x="655" y="442"/>
                  </a:lnTo>
                  <a:lnTo>
                    <a:pt x="655" y="444"/>
                  </a:lnTo>
                  <a:lnTo>
                    <a:pt x="653" y="444"/>
                  </a:lnTo>
                  <a:lnTo>
                    <a:pt x="651" y="444"/>
                  </a:lnTo>
                  <a:lnTo>
                    <a:pt x="651" y="446"/>
                  </a:lnTo>
                  <a:lnTo>
                    <a:pt x="649" y="446"/>
                  </a:lnTo>
                  <a:lnTo>
                    <a:pt x="647" y="446"/>
                  </a:lnTo>
                  <a:lnTo>
                    <a:pt x="647" y="448"/>
                  </a:lnTo>
                  <a:lnTo>
                    <a:pt x="645" y="450"/>
                  </a:lnTo>
                  <a:lnTo>
                    <a:pt x="644" y="450"/>
                  </a:lnTo>
                  <a:lnTo>
                    <a:pt x="642" y="452"/>
                  </a:lnTo>
                  <a:lnTo>
                    <a:pt x="640" y="452"/>
                  </a:lnTo>
                  <a:lnTo>
                    <a:pt x="640" y="453"/>
                  </a:lnTo>
                  <a:lnTo>
                    <a:pt x="638" y="453"/>
                  </a:lnTo>
                  <a:lnTo>
                    <a:pt x="638" y="455"/>
                  </a:lnTo>
                  <a:lnTo>
                    <a:pt x="636" y="457"/>
                  </a:lnTo>
                  <a:lnTo>
                    <a:pt x="636" y="459"/>
                  </a:lnTo>
                  <a:lnTo>
                    <a:pt x="636" y="461"/>
                  </a:lnTo>
                  <a:lnTo>
                    <a:pt x="636" y="463"/>
                  </a:lnTo>
                  <a:lnTo>
                    <a:pt x="636" y="465"/>
                  </a:lnTo>
                  <a:lnTo>
                    <a:pt x="638" y="465"/>
                  </a:lnTo>
                  <a:lnTo>
                    <a:pt x="638" y="467"/>
                  </a:lnTo>
                  <a:lnTo>
                    <a:pt x="640" y="467"/>
                  </a:lnTo>
                  <a:lnTo>
                    <a:pt x="640" y="469"/>
                  </a:lnTo>
                  <a:lnTo>
                    <a:pt x="642" y="469"/>
                  </a:lnTo>
                  <a:lnTo>
                    <a:pt x="644" y="469"/>
                  </a:lnTo>
                  <a:lnTo>
                    <a:pt x="645" y="469"/>
                  </a:lnTo>
                  <a:lnTo>
                    <a:pt x="647" y="469"/>
                  </a:lnTo>
                  <a:lnTo>
                    <a:pt x="649" y="469"/>
                  </a:lnTo>
                  <a:lnTo>
                    <a:pt x="651" y="467"/>
                  </a:lnTo>
                  <a:lnTo>
                    <a:pt x="653" y="467"/>
                  </a:lnTo>
                  <a:lnTo>
                    <a:pt x="653" y="469"/>
                  </a:lnTo>
                  <a:lnTo>
                    <a:pt x="651" y="469"/>
                  </a:lnTo>
                  <a:lnTo>
                    <a:pt x="649" y="469"/>
                  </a:lnTo>
                  <a:lnTo>
                    <a:pt x="651" y="469"/>
                  </a:lnTo>
                  <a:lnTo>
                    <a:pt x="653" y="469"/>
                  </a:lnTo>
                  <a:lnTo>
                    <a:pt x="653" y="471"/>
                  </a:lnTo>
                  <a:lnTo>
                    <a:pt x="651" y="471"/>
                  </a:lnTo>
                  <a:lnTo>
                    <a:pt x="653" y="471"/>
                  </a:lnTo>
                  <a:lnTo>
                    <a:pt x="655" y="473"/>
                  </a:lnTo>
                  <a:lnTo>
                    <a:pt x="657" y="475"/>
                  </a:lnTo>
                  <a:lnTo>
                    <a:pt x="659" y="477"/>
                  </a:lnTo>
                  <a:lnTo>
                    <a:pt x="659" y="478"/>
                  </a:lnTo>
                  <a:lnTo>
                    <a:pt x="661" y="480"/>
                  </a:lnTo>
                  <a:lnTo>
                    <a:pt x="663" y="480"/>
                  </a:lnTo>
                  <a:lnTo>
                    <a:pt x="663" y="482"/>
                  </a:lnTo>
                  <a:lnTo>
                    <a:pt x="663" y="480"/>
                  </a:lnTo>
                  <a:lnTo>
                    <a:pt x="661" y="480"/>
                  </a:lnTo>
                  <a:lnTo>
                    <a:pt x="661" y="482"/>
                  </a:lnTo>
                  <a:lnTo>
                    <a:pt x="659" y="482"/>
                  </a:lnTo>
                  <a:lnTo>
                    <a:pt x="657" y="480"/>
                  </a:lnTo>
                  <a:lnTo>
                    <a:pt x="657" y="482"/>
                  </a:lnTo>
                  <a:lnTo>
                    <a:pt x="655" y="482"/>
                  </a:lnTo>
                  <a:lnTo>
                    <a:pt x="657" y="484"/>
                  </a:lnTo>
                  <a:lnTo>
                    <a:pt x="659" y="486"/>
                  </a:lnTo>
                  <a:lnTo>
                    <a:pt x="661" y="486"/>
                  </a:lnTo>
                  <a:lnTo>
                    <a:pt x="663" y="484"/>
                  </a:lnTo>
                  <a:lnTo>
                    <a:pt x="667" y="482"/>
                  </a:lnTo>
                  <a:lnTo>
                    <a:pt x="668" y="482"/>
                  </a:lnTo>
                  <a:lnTo>
                    <a:pt x="674" y="480"/>
                  </a:lnTo>
                  <a:lnTo>
                    <a:pt x="674" y="478"/>
                  </a:lnTo>
                  <a:lnTo>
                    <a:pt x="678" y="477"/>
                  </a:lnTo>
                  <a:lnTo>
                    <a:pt x="680" y="477"/>
                  </a:lnTo>
                  <a:lnTo>
                    <a:pt x="682" y="475"/>
                  </a:lnTo>
                  <a:lnTo>
                    <a:pt x="686" y="473"/>
                  </a:lnTo>
                  <a:lnTo>
                    <a:pt x="688" y="473"/>
                  </a:lnTo>
                  <a:lnTo>
                    <a:pt x="690" y="471"/>
                  </a:lnTo>
                  <a:lnTo>
                    <a:pt x="692" y="471"/>
                  </a:lnTo>
                  <a:lnTo>
                    <a:pt x="697" y="469"/>
                  </a:lnTo>
                  <a:lnTo>
                    <a:pt x="703" y="465"/>
                  </a:lnTo>
                  <a:lnTo>
                    <a:pt x="709" y="461"/>
                  </a:lnTo>
                  <a:lnTo>
                    <a:pt x="716" y="459"/>
                  </a:lnTo>
                  <a:lnTo>
                    <a:pt x="720" y="455"/>
                  </a:lnTo>
                  <a:lnTo>
                    <a:pt x="728" y="453"/>
                  </a:lnTo>
                  <a:lnTo>
                    <a:pt x="730" y="452"/>
                  </a:lnTo>
                  <a:lnTo>
                    <a:pt x="734" y="450"/>
                  </a:lnTo>
                  <a:lnTo>
                    <a:pt x="738" y="448"/>
                  </a:lnTo>
                  <a:lnTo>
                    <a:pt x="740" y="446"/>
                  </a:lnTo>
                  <a:lnTo>
                    <a:pt x="741" y="446"/>
                  </a:lnTo>
                  <a:lnTo>
                    <a:pt x="743" y="444"/>
                  </a:lnTo>
                  <a:lnTo>
                    <a:pt x="747" y="442"/>
                  </a:lnTo>
                  <a:lnTo>
                    <a:pt x="749" y="442"/>
                  </a:lnTo>
                  <a:lnTo>
                    <a:pt x="751" y="440"/>
                  </a:lnTo>
                  <a:lnTo>
                    <a:pt x="755" y="438"/>
                  </a:lnTo>
                  <a:lnTo>
                    <a:pt x="759" y="436"/>
                  </a:lnTo>
                  <a:lnTo>
                    <a:pt x="763" y="434"/>
                  </a:lnTo>
                  <a:lnTo>
                    <a:pt x="772" y="429"/>
                  </a:lnTo>
                  <a:lnTo>
                    <a:pt x="774" y="429"/>
                  </a:lnTo>
                  <a:lnTo>
                    <a:pt x="782" y="425"/>
                  </a:lnTo>
                  <a:lnTo>
                    <a:pt x="782" y="423"/>
                  </a:lnTo>
                  <a:lnTo>
                    <a:pt x="784" y="423"/>
                  </a:lnTo>
                  <a:lnTo>
                    <a:pt x="786" y="421"/>
                  </a:lnTo>
                  <a:lnTo>
                    <a:pt x="789" y="421"/>
                  </a:lnTo>
                  <a:lnTo>
                    <a:pt x="791" y="419"/>
                  </a:lnTo>
                  <a:lnTo>
                    <a:pt x="793" y="417"/>
                  </a:lnTo>
                  <a:lnTo>
                    <a:pt x="797" y="415"/>
                  </a:lnTo>
                  <a:lnTo>
                    <a:pt x="807" y="411"/>
                  </a:lnTo>
                  <a:lnTo>
                    <a:pt x="811" y="409"/>
                  </a:lnTo>
                  <a:lnTo>
                    <a:pt x="811" y="407"/>
                  </a:lnTo>
                  <a:lnTo>
                    <a:pt x="814" y="405"/>
                  </a:lnTo>
                  <a:lnTo>
                    <a:pt x="818" y="404"/>
                  </a:lnTo>
                  <a:lnTo>
                    <a:pt x="822" y="402"/>
                  </a:lnTo>
                  <a:lnTo>
                    <a:pt x="824" y="402"/>
                  </a:lnTo>
                  <a:lnTo>
                    <a:pt x="830" y="398"/>
                  </a:lnTo>
                  <a:lnTo>
                    <a:pt x="834" y="396"/>
                  </a:lnTo>
                  <a:lnTo>
                    <a:pt x="836" y="394"/>
                  </a:lnTo>
                  <a:lnTo>
                    <a:pt x="839" y="392"/>
                  </a:lnTo>
                  <a:lnTo>
                    <a:pt x="845" y="388"/>
                  </a:lnTo>
                  <a:lnTo>
                    <a:pt x="851" y="384"/>
                  </a:lnTo>
                  <a:lnTo>
                    <a:pt x="857" y="382"/>
                  </a:lnTo>
                  <a:lnTo>
                    <a:pt x="857" y="381"/>
                  </a:lnTo>
                  <a:lnTo>
                    <a:pt x="861" y="381"/>
                  </a:lnTo>
                  <a:lnTo>
                    <a:pt x="862" y="379"/>
                  </a:lnTo>
                  <a:lnTo>
                    <a:pt x="864" y="379"/>
                  </a:lnTo>
                  <a:lnTo>
                    <a:pt x="866" y="377"/>
                  </a:lnTo>
                  <a:lnTo>
                    <a:pt x="866" y="375"/>
                  </a:lnTo>
                  <a:lnTo>
                    <a:pt x="868" y="375"/>
                  </a:lnTo>
                  <a:lnTo>
                    <a:pt x="870" y="373"/>
                  </a:lnTo>
                  <a:lnTo>
                    <a:pt x="872" y="373"/>
                  </a:lnTo>
                  <a:lnTo>
                    <a:pt x="874" y="371"/>
                  </a:lnTo>
                  <a:lnTo>
                    <a:pt x="880" y="369"/>
                  </a:lnTo>
                  <a:lnTo>
                    <a:pt x="880" y="367"/>
                  </a:lnTo>
                  <a:lnTo>
                    <a:pt x="882" y="367"/>
                  </a:lnTo>
                  <a:lnTo>
                    <a:pt x="884" y="365"/>
                  </a:lnTo>
                  <a:lnTo>
                    <a:pt x="885" y="365"/>
                  </a:lnTo>
                  <a:lnTo>
                    <a:pt x="885" y="363"/>
                  </a:lnTo>
                  <a:lnTo>
                    <a:pt x="885" y="365"/>
                  </a:lnTo>
                  <a:lnTo>
                    <a:pt x="887" y="365"/>
                  </a:lnTo>
                  <a:lnTo>
                    <a:pt x="887" y="367"/>
                  </a:lnTo>
                  <a:lnTo>
                    <a:pt x="887" y="369"/>
                  </a:lnTo>
                  <a:lnTo>
                    <a:pt x="891" y="373"/>
                  </a:lnTo>
                  <a:lnTo>
                    <a:pt x="893" y="375"/>
                  </a:lnTo>
                  <a:lnTo>
                    <a:pt x="893" y="377"/>
                  </a:lnTo>
                  <a:lnTo>
                    <a:pt x="895" y="379"/>
                  </a:lnTo>
                  <a:lnTo>
                    <a:pt x="895" y="381"/>
                  </a:lnTo>
                  <a:lnTo>
                    <a:pt x="897" y="382"/>
                  </a:lnTo>
                  <a:lnTo>
                    <a:pt x="897" y="384"/>
                  </a:lnTo>
                  <a:lnTo>
                    <a:pt x="899" y="384"/>
                  </a:lnTo>
                  <a:lnTo>
                    <a:pt x="899" y="386"/>
                  </a:lnTo>
                  <a:lnTo>
                    <a:pt x="901" y="388"/>
                  </a:lnTo>
                  <a:lnTo>
                    <a:pt x="901" y="390"/>
                  </a:lnTo>
                  <a:lnTo>
                    <a:pt x="903" y="390"/>
                  </a:lnTo>
                  <a:lnTo>
                    <a:pt x="903" y="392"/>
                  </a:lnTo>
                  <a:lnTo>
                    <a:pt x="903" y="394"/>
                  </a:lnTo>
                  <a:lnTo>
                    <a:pt x="905" y="394"/>
                  </a:lnTo>
                  <a:lnTo>
                    <a:pt x="905" y="396"/>
                  </a:lnTo>
                  <a:lnTo>
                    <a:pt x="903" y="396"/>
                  </a:lnTo>
                  <a:lnTo>
                    <a:pt x="903" y="398"/>
                  </a:lnTo>
                  <a:lnTo>
                    <a:pt x="901" y="398"/>
                  </a:lnTo>
                  <a:lnTo>
                    <a:pt x="901" y="396"/>
                  </a:lnTo>
                  <a:lnTo>
                    <a:pt x="899" y="396"/>
                  </a:lnTo>
                  <a:lnTo>
                    <a:pt x="899" y="394"/>
                  </a:lnTo>
                  <a:lnTo>
                    <a:pt x="897" y="394"/>
                  </a:lnTo>
                  <a:lnTo>
                    <a:pt x="895" y="394"/>
                  </a:lnTo>
                  <a:lnTo>
                    <a:pt x="895" y="396"/>
                  </a:lnTo>
                  <a:lnTo>
                    <a:pt x="893" y="398"/>
                  </a:lnTo>
                  <a:lnTo>
                    <a:pt x="893" y="400"/>
                  </a:lnTo>
                  <a:lnTo>
                    <a:pt x="891" y="400"/>
                  </a:lnTo>
                  <a:lnTo>
                    <a:pt x="891" y="398"/>
                  </a:lnTo>
                  <a:lnTo>
                    <a:pt x="891" y="400"/>
                  </a:lnTo>
                  <a:lnTo>
                    <a:pt x="891" y="398"/>
                  </a:lnTo>
                  <a:lnTo>
                    <a:pt x="891" y="400"/>
                  </a:lnTo>
                  <a:lnTo>
                    <a:pt x="893" y="400"/>
                  </a:lnTo>
                  <a:lnTo>
                    <a:pt x="893" y="402"/>
                  </a:lnTo>
                  <a:lnTo>
                    <a:pt x="891" y="402"/>
                  </a:lnTo>
                  <a:lnTo>
                    <a:pt x="891" y="400"/>
                  </a:lnTo>
                  <a:lnTo>
                    <a:pt x="889" y="400"/>
                  </a:lnTo>
                  <a:lnTo>
                    <a:pt x="891" y="400"/>
                  </a:lnTo>
                  <a:lnTo>
                    <a:pt x="891" y="402"/>
                  </a:lnTo>
                  <a:lnTo>
                    <a:pt x="891" y="404"/>
                  </a:lnTo>
                  <a:lnTo>
                    <a:pt x="891" y="402"/>
                  </a:lnTo>
                  <a:lnTo>
                    <a:pt x="889" y="402"/>
                  </a:lnTo>
                  <a:lnTo>
                    <a:pt x="889" y="404"/>
                  </a:lnTo>
                  <a:lnTo>
                    <a:pt x="887" y="404"/>
                  </a:lnTo>
                  <a:lnTo>
                    <a:pt x="889" y="404"/>
                  </a:lnTo>
                  <a:lnTo>
                    <a:pt x="887" y="404"/>
                  </a:lnTo>
                  <a:lnTo>
                    <a:pt x="887" y="405"/>
                  </a:lnTo>
                  <a:lnTo>
                    <a:pt x="887" y="404"/>
                  </a:lnTo>
                  <a:lnTo>
                    <a:pt x="887" y="402"/>
                  </a:lnTo>
                  <a:lnTo>
                    <a:pt x="887" y="404"/>
                  </a:lnTo>
                  <a:lnTo>
                    <a:pt x="887" y="405"/>
                  </a:lnTo>
                  <a:lnTo>
                    <a:pt x="887" y="404"/>
                  </a:lnTo>
                  <a:lnTo>
                    <a:pt x="887" y="405"/>
                  </a:lnTo>
                  <a:lnTo>
                    <a:pt x="885" y="405"/>
                  </a:lnTo>
                  <a:lnTo>
                    <a:pt x="885" y="407"/>
                  </a:lnTo>
                  <a:lnTo>
                    <a:pt x="885" y="405"/>
                  </a:lnTo>
                  <a:lnTo>
                    <a:pt x="885" y="407"/>
                  </a:lnTo>
                  <a:lnTo>
                    <a:pt x="884" y="407"/>
                  </a:lnTo>
                  <a:lnTo>
                    <a:pt x="884" y="405"/>
                  </a:lnTo>
                  <a:lnTo>
                    <a:pt x="885" y="405"/>
                  </a:lnTo>
                  <a:lnTo>
                    <a:pt x="884" y="405"/>
                  </a:lnTo>
                  <a:lnTo>
                    <a:pt x="885" y="405"/>
                  </a:lnTo>
                  <a:lnTo>
                    <a:pt x="884" y="405"/>
                  </a:lnTo>
                  <a:lnTo>
                    <a:pt x="882" y="405"/>
                  </a:lnTo>
                  <a:lnTo>
                    <a:pt x="882" y="407"/>
                  </a:lnTo>
                  <a:lnTo>
                    <a:pt x="882" y="409"/>
                  </a:lnTo>
                  <a:lnTo>
                    <a:pt x="884" y="409"/>
                  </a:lnTo>
                  <a:lnTo>
                    <a:pt x="882" y="409"/>
                  </a:lnTo>
                  <a:lnTo>
                    <a:pt x="884" y="409"/>
                  </a:lnTo>
                  <a:lnTo>
                    <a:pt x="882" y="409"/>
                  </a:lnTo>
                  <a:lnTo>
                    <a:pt x="882" y="407"/>
                  </a:lnTo>
                  <a:lnTo>
                    <a:pt x="882" y="409"/>
                  </a:lnTo>
                  <a:lnTo>
                    <a:pt x="880" y="409"/>
                  </a:lnTo>
                  <a:lnTo>
                    <a:pt x="882" y="409"/>
                  </a:lnTo>
                  <a:lnTo>
                    <a:pt x="880" y="409"/>
                  </a:lnTo>
                  <a:lnTo>
                    <a:pt x="882" y="409"/>
                  </a:lnTo>
                  <a:lnTo>
                    <a:pt x="882" y="411"/>
                  </a:lnTo>
                  <a:lnTo>
                    <a:pt x="880" y="411"/>
                  </a:lnTo>
                  <a:lnTo>
                    <a:pt x="880" y="413"/>
                  </a:lnTo>
                  <a:lnTo>
                    <a:pt x="880" y="415"/>
                  </a:lnTo>
                  <a:lnTo>
                    <a:pt x="878" y="415"/>
                  </a:lnTo>
                  <a:lnTo>
                    <a:pt x="880" y="415"/>
                  </a:lnTo>
                  <a:lnTo>
                    <a:pt x="880" y="417"/>
                  </a:lnTo>
                  <a:lnTo>
                    <a:pt x="878" y="417"/>
                  </a:lnTo>
                  <a:lnTo>
                    <a:pt x="878" y="415"/>
                  </a:lnTo>
                  <a:lnTo>
                    <a:pt x="878" y="417"/>
                  </a:lnTo>
                  <a:lnTo>
                    <a:pt x="878" y="419"/>
                  </a:lnTo>
                  <a:lnTo>
                    <a:pt x="878" y="421"/>
                  </a:lnTo>
                  <a:lnTo>
                    <a:pt x="878" y="419"/>
                  </a:lnTo>
                  <a:lnTo>
                    <a:pt x="878" y="421"/>
                  </a:lnTo>
                  <a:lnTo>
                    <a:pt x="876" y="419"/>
                  </a:lnTo>
                  <a:lnTo>
                    <a:pt x="876" y="417"/>
                  </a:lnTo>
                  <a:lnTo>
                    <a:pt x="876" y="419"/>
                  </a:lnTo>
                  <a:lnTo>
                    <a:pt x="876" y="421"/>
                  </a:lnTo>
                  <a:lnTo>
                    <a:pt x="876" y="423"/>
                  </a:lnTo>
                  <a:lnTo>
                    <a:pt x="874" y="423"/>
                  </a:lnTo>
                  <a:lnTo>
                    <a:pt x="874" y="425"/>
                  </a:lnTo>
                  <a:lnTo>
                    <a:pt x="874" y="423"/>
                  </a:lnTo>
                  <a:lnTo>
                    <a:pt x="874" y="421"/>
                  </a:lnTo>
                  <a:lnTo>
                    <a:pt x="874" y="419"/>
                  </a:lnTo>
                  <a:lnTo>
                    <a:pt x="874" y="421"/>
                  </a:lnTo>
                  <a:lnTo>
                    <a:pt x="874" y="423"/>
                  </a:lnTo>
                  <a:lnTo>
                    <a:pt x="874" y="425"/>
                  </a:lnTo>
                  <a:lnTo>
                    <a:pt x="872" y="425"/>
                  </a:lnTo>
                  <a:lnTo>
                    <a:pt x="872" y="423"/>
                  </a:lnTo>
                  <a:lnTo>
                    <a:pt x="872" y="425"/>
                  </a:lnTo>
                  <a:lnTo>
                    <a:pt x="872" y="427"/>
                  </a:lnTo>
                  <a:lnTo>
                    <a:pt x="870" y="425"/>
                  </a:lnTo>
                  <a:lnTo>
                    <a:pt x="870" y="423"/>
                  </a:lnTo>
                  <a:lnTo>
                    <a:pt x="868" y="423"/>
                  </a:lnTo>
                  <a:lnTo>
                    <a:pt x="866" y="423"/>
                  </a:lnTo>
                  <a:lnTo>
                    <a:pt x="866" y="421"/>
                  </a:lnTo>
                  <a:lnTo>
                    <a:pt x="868" y="421"/>
                  </a:lnTo>
                  <a:lnTo>
                    <a:pt x="866" y="421"/>
                  </a:lnTo>
                  <a:lnTo>
                    <a:pt x="866" y="423"/>
                  </a:lnTo>
                  <a:lnTo>
                    <a:pt x="868" y="423"/>
                  </a:lnTo>
                  <a:lnTo>
                    <a:pt x="868" y="425"/>
                  </a:lnTo>
                  <a:lnTo>
                    <a:pt x="870" y="425"/>
                  </a:lnTo>
                  <a:lnTo>
                    <a:pt x="868" y="423"/>
                  </a:lnTo>
                  <a:lnTo>
                    <a:pt x="870" y="423"/>
                  </a:lnTo>
                  <a:lnTo>
                    <a:pt x="870" y="425"/>
                  </a:lnTo>
                  <a:lnTo>
                    <a:pt x="868" y="425"/>
                  </a:lnTo>
                  <a:lnTo>
                    <a:pt x="870" y="425"/>
                  </a:lnTo>
                  <a:lnTo>
                    <a:pt x="868" y="425"/>
                  </a:lnTo>
                  <a:lnTo>
                    <a:pt x="868" y="427"/>
                  </a:lnTo>
                  <a:lnTo>
                    <a:pt x="870" y="427"/>
                  </a:lnTo>
                  <a:lnTo>
                    <a:pt x="870" y="429"/>
                  </a:lnTo>
                  <a:lnTo>
                    <a:pt x="868" y="429"/>
                  </a:lnTo>
                  <a:lnTo>
                    <a:pt x="868" y="427"/>
                  </a:lnTo>
                  <a:lnTo>
                    <a:pt x="868" y="429"/>
                  </a:lnTo>
                  <a:lnTo>
                    <a:pt x="866" y="427"/>
                  </a:lnTo>
                  <a:lnTo>
                    <a:pt x="866" y="429"/>
                  </a:lnTo>
                  <a:lnTo>
                    <a:pt x="864" y="429"/>
                  </a:lnTo>
                  <a:lnTo>
                    <a:pt x="864" y="427"/>
                  </a:lnTo>
                  <a:lnTo>
                    <a:pt x="864" y="429"/>
                  </a:lnTo>
                  <a:lnTo>
                    <a:pt x="864" y="427"/>
                  </a:lnTo>
                  <a:lnTo>
                    <a:pt x="864" y="429"/>
                  </a:lnTo>
                  <a:lnTo>
                    <a:pt x="862" y="429"/>
                  </a:lnTo>
                  <a:lnTo>
                    <a:pt x="862" y="430"/>
                  </a:lnTo>
                  <a:lnTo>
                    <a:pt x="862" y="432"/>
                  </a:lnTo>
                  <a:lnTo>
                    <a:pt x="861" y="432"/>
                  </a:lnTo>
                  <a:lnTo>
                    <a:pt x="861" y="434"/>
                  </a:lnTo>
                  <a:lnTo>
                    <a:pt x="861" y="432"/>
                  </a:lnTo>
                  <a:lnTo>
                    <a:pt x="861" y="434"/>
                  </a:lnTo>
                  <a:lnTo>
                    <a:pt x="859" y="434"/>
                  </a:lnTo>
                  <a:lnTo>
                    <a:pt x="859" y="432"/>
                  </a:lnTo>
                  <a:lnTo>
                    <a:pt x="859" y="434"/>
                  </a:lnTo>
                  <a:lnTo>
                    <a:pt x="861" y="434"/>
                  </a:lnTo>
                  <a:lnTo>
                    <a:pt x="861" y="436"/>
                  </a:lnTo>
                  <a:lnTo>
                    <a:pt x="859" y="436"/>
                  </a:lnTo>
                  <a:lnTo>
                    <a:pt x="861" y="436"/>
                  </a:lnTo>
                  <a:lnTo>
                    <a:pt x="859" y="436"/>
                  </a:lnTo>
                  <a:close/>
                  <a:moveTo>
                    <a:pt x="37" y="265"/>
                  </a:moveTo>
                  <a:lnTo>
                    <a:pt x="35" y="265"/>
                  </a:lnTo>
                  <a:lnTo>
                    <a:pt x="37" y="265"/>
                  </a:lnTo>
                  <a:close/>
                  <a:moveTo>
                    <a:pt x="695" y="665"/>
                  </a:moveTo>
                  <a:lnTo>
                    <a:pt x="697" y="665"/>
                  </a:lnTo>
                  <a:lnTo>
                    <a:pt x="699" y="665"/>
                  </a:lnTo>
                  <a:lnTo>
                    <a:pt x="701" y="665"/>
                  </a:lnTo>
                  <a:lnTo>
                    <a:pt x="703" y="665"/>
                  </a:lnTo>
                  <a:lnTo>
                    <a:pt x="705" y="665"/>
                  </a:lnTo>
                  <a:lnTo>
                    <a:pt x="707" y="665"/>
                  </a:lnTo>
                  <a:lnTo>
                    <a:pt x="709" y="665"/>
                  </a:lnTo>
                  <a:lnTo>
                    <a:pt x="711" y="665"/>
                  </a:lnTo>
                  <a:lnTo>
                    <a:pt x="713" y="665"/>
                  </a:lnTo>
                  <a:lnTo>
                    <a:pt x="715" y="665"/>
                  </a:lnTo>
                  <a:lnTo>
                    <a:pt x="715" y="667"/>
                  </a:lnTo>
                  <a:lnTo>
                    <a:pt x="716" y="667"/>
                  </a:lnTo>
                  <a:lnTo>
                    <a:pt x="718" y="667"/>
                  </a:lnTo>
                  <a:lnTo>
                    <a:pt x="718" y="669"/>
                  </a:lnTo>
                  <a:lnTo>
                    <a:pt x="720" y="669"/>
                  </a:lnTo>
                  <a:lnTo>
                    <a:pt x="722" y="669"/>
                  </a:lnTo>
                  <a:lnTo>
                    <a:pt x="722" y="670"/>
                  </a:lnTo>
                  <a:lnTo>
                    <a:pt x="722" y="669"/>
                  </a:lnTo>
                  <a:lnTo>
                    <a:pt x="724" y="669"/>
                  </a:lnTo>
                  <a:lnTo>
                    <a:pt x="724" y="670"/>
                  </a:lnTo>
                  <a:lnTo>
                    <a:pt x="726" y="670"/>
                  </a:lnTo>
                  <a:lnTo>
                    <a:pt x="728" y="670"/>
                  </a:lnTo>
                  <a:lnTo>
                    <a:pt x="728" y="672"/>
                  </a:lnTo>
                  <a:lnTo>
                    <a:pt x="728" y="674"/>
                  </a:lnTo>
                  <a:lnTo>
                    <a:pt x="728" y="676"/>
                  </a:lnTo>
                  <a:lnTo>
                    <a:pt x="730" y="676"/>
                  </a:lnTo>
                  <a:lnTo>
                    <a:pt x="732" y="676"/>
                  </a:lnTo>
                  <a:lnTo>
                    <a:pt x="730" y="676"/>
                  </a:lnTo>
                  <a:lnTo>
                    <a:pt x="728" y="676"/>
                  </a:lnTo>
                  <a:lnTo>
                    <a:pt x="726" y="676"/>
                  </a:lnTo>
                  <a:lnTo>
                    <a:pt x="726" y="674"/>
                  </a:lnTo>
                  <a:lnTo>
                    <a:pt x="724" y="674"/>
                  </a:lnTo>
                  <a:lnTo>
                    <a:pt x="724" y="676"/>
                  </a:lnTo>
                  <a:lnTo>
                    <a:pt x="724" y="674"/>
                  </a:lnTo>
                  <a:lnTo>
                    <a:pt x="724" y="676"/>
                  </a:lnTo>
                  <a:lnTo>
                    <a:pt x="722" y="676"/>
                  </a:lnTo>
                  <a:lnTo>
                    <a:pt x="722" y="674"/>
                  </a:lnTo>
                  <a:lnTo>
                    <a:pt x="720" y="674"/>
                  </a:lnTo>
                  <a:lnTo>
                    <a:pt x="720" y="676"/>
                  </a:lnTo>
                  <a:lnTo>
                    <a:pt x="718" y="676"/>
                  </a:lnTo>
                  <a:lnTo>
                    <a:pt x="720" y="676"/>
                  </a:lnTo>
                  <a:lnTo>
                    <a:pt x="718" y="676"/>
                  </a:lnTo>
                  <a:lnTo>
                    <a:pt x="718" y="678"/>
                  </a:lnTo>
                  <a:lnTo>
                    <a:pt x="720" y="678"/>
                  </a:lnTo>
                  <a:lnTo>
                    <a:pt x="720" y="676"/>
                  </a:lnTo>
                  <a:lnTo>
                    <a:pt x="720" y="678"/>
                  </a:lnTo>
                  <a:lnTo>
                    <a:pt x="722" y="678"/>
                  </a:lnTo>
                  <a:lnTo>
                    <a:pt x="720" y="678"/>
                  </a:lnTo>
                  <a:lnTo>
                    <a:pt x="722" y="678"/>
                  </a:lnTo>
                  <a:lnTo>
                    <a:pt x="720" y="676"/>
                  </a:lnTo>
                  <a:lnTo>
                    <a:pt x="722" y="676"/>
                  </a:lnTo>
                  <a:lnTo>
                    <a:pt x="722" y="678"/>
                  </a:lnTo>
                  <a:lnTo>
                    <a:pt x="722" y="680"/>
                  </a:lnTo>
                  <a:lnTo>
                    <a:pt x="724" y="680"/>
                  </a:lnTo>
                  <a:lnTo>
                    <a:pt x="726" y="680"/>
                  </a:lnTo>
                  <a:lnTo>
                    <a:pt x="728" y="680"/>
                  </a:lnTo>
                  <a:lnTo>
                    <a:pt x="728" y="682"/>
                  </a:lnTo>
                  <a:lnTo>
                    <a:pt x="728" y="680"/>
                  </a:lnTo>
                  <a:lnTo>
                    <a:pt x="728" y="682"/>
                  </a:lnTo>
                  <a:lnTo>
                    <a:pt x="728" y="680"/>
                  </a:lnTo>
                  <a:lnTo>
                    <a:pt x="728" y="682"/>
                  </a:lnTo>
                  <a:lnTo>
                    <a:pt x="730" y="682"/>
                  </a:lnTo>
                  <a:lnTo>
                    <a:pt x="732" y="682"/>
                  </a:lnTo>
                  <a:lnTo>
                    <a:pt x="732" y="684"/>
                  </a:lnTo>
                  <a:lnTo>
                    <a:pt x="734" y="684"/>
                  </a:lnTo>
                  <a:lnTo>
                    <a:pt x="736" y="684"/>
                  </a:lnTo>
                  <a:lnTo>
                    <a:pt x="736" y="686"/>
                  </a:lnTo>
                  <a:lnTo>
                    <a:pt x="734" y="686"/>
                  </a:lnTo>
                  <a:lnTo>
                    <a:pt x="732" y="686"/>
                  </a:lnTo>
                  <a:lnTo>
                    <a:pt x="732" y="688"/>
                  </a:lnTo>
                  <a:lnTo>
                    <a:pt x="730" y="688"/>
                  </a:lnTo>
                  <a:lnTo>
                    <a:pt x="732" y="688"/>
                  </a:lnTo>
                  <a:lnTo>
                    <a:pt x="732" y="690"/>
                  </a:lnTo>
                  <a:lnTo>
                    <a:pt x="732" y="688"/>
                  </a:lnTo>
                  <a:lnTo>
                    <a:pt x="732" y="686"/>
                  </a:lnTo>
                  <a:lnTo>
                    <a:pt x="732" y="688"/>
                  </a:lnTo>
                  <a:lnTo>
                    <a:pt x="732" y="690"/>
                  </a:lnTo>
                  <a:lnTo>
                    <a:pt x="732" y="692"/>
                  </a:lnTo>
                  <a:lnTo>
                    <a:pt x="734" y="692"/>
                  </a:lnTo>
                  <a:lnTo>
                    <a:pt x="734" y="690"/>
                  </a:lnTo>
                  <a:lnTo>
                    <a:pt x="736" y="690"/>
                  </a:lnTo>
                  <a:lnTo>
                    <a:pt x="736" y="692"/>
                  </a:lnTo>
                  <a:lnTo>
                    <a:pt x="738" y="692"/>
                  </a:lnTo>
                  <a:lnTo>
                    <a:pt x="736" y="692"/>
                  </a:lnTo>
                  <a:lnTo>
                    <a:pt x="736" y="693"/>
                  </a:lnTo>
                  <a:lnTo>
                    <a:pt x="734" y="693"/>
                  </a:lnTo>
                  <a:lnTo>
                    <a:pt x="734" y="695"/>
                  </a:lnTo>
                  <a:lnTo>
                    <a:pt x="734" y="697"/>
                  </a:lnTo>
                  <a:lnTo>
                    <a:pt x="734" y="699"/>
                  </a:lnTo>
                  <a:lnTo>
                    <a:pt x="736" y="699"/>
                  </a:lnTo>
                  <a:lnTo>
                    <a:pt x="734" y="699"/>
                  </a:lnTo>
                  <a:lnTo>
                    <a:pt x="732" y="699"/>
                  </a:lnTo>
                  <a:lnTo>
                    <a:pt x="732" y="701"/>
                  </a:lnTo>
                  <a:lnTo>
                    <a:pt x="730" y="701"/>
                  </a:lnTo>
                  <a:lnTo>
                    <a:pt x="730" y="703"/>
                  </a:lnTo>
                  <a:lnTo>
                    <a:pt x="728" y="703"/>
                  </a:lnTo>
                  <a:lnTo>
                    <a:pt x="730" y="703"/>
                  </a:lnTo>
                  <a:lnTo>
                    <a:pt x="728" y="703"/>
                  </a:lnTo>
                  <a:lnTo>
                    <a:pt x="730" y="703"/>
                  </a:lnTo>
                  <a:lnTo>
                    <a:pt x="728" y="703"/>
                  </a:lnTo>
                  <a:lnTo>
                    <a:pt x="730" y="703"/>
                  </a:lnTo>
                  <a:lnTo>
                    <a:pt x="728" y="703"/>
                  </a:lnTo>
                  <a:lnTo>
                    <a:pt x="728" y="705"/>
                  </a:lnTo>
                  <a:lnTo>
                    <a:pt x="726" y="705"/>
                  </a:lnTo>
                  <a:lnTo>
                    <a:pt x="726" y="707"/>
                  </a:lnTo>
                  <a:lnTo>
                    <a:pt x="726" y="705"/>
                  </a:lnTo>
                  <a:lnTo>
                    <a:pt x="724" y="705"/>
                  </a:lnTo>
                  <a:lnTo>
                    <a:pt x="726" y="705"/>
                  </a:lnTo>
                  <a:lnTo>
                    <a:pt x="726" y="707"/>
                  </a:lnTo>
                  <a:lnTo>
                    <a:pt x="724" y="707"/>
                  </a:lnTo>
                  <a:lnTo>
                    <a:pt x="724" y="709"/>
                  </a:lnTo>
                  <a:lnTo>
                    <a:pt x="724" y="711"/>
                  </a:lnTo>
                  <a:lnTo>
                    <a:pt x="722" y="711"/>
                  </a:lnTo>
                  <a:lnTo>
                    <a:pt x="724" y="711"/>
                  </a:lnTo>
                  <a:lnTo>
                    <a:pt x="722" y="711"/>
                  </a:lnTo>
                  <a:lnTo>
                    <a:pt x="720" y="711"/>
                  </a:lnTo>
                  <a:lnTo>
                    <a:pt x="722" y="711"/>
                  </a:lnTo>
                  <a:lnTo>
                    <a:pt x="724" y="711"/>
                  </a:lnTo>
                  <a:lnTo>
                    <a:pt x="722" y="711"/>
                  </a:lnTo>
                  <a:lnTo>
                    <a:pt x="724" y="711"/>
                  </a:lnTo>
                  <a:lnTo>
                    <a:pt x="722" y="711"/>
                  </a:lnTo>
                  <a:lnTo>
                    <a:pt x="724" y="711"/>
                  </a:lnTo>
                  <a:lnTo>
                    <a:pt x="724" y="713"/>
                  </a:lnTo>
                  <a:lnTo>
                    <a:pt x="722" y="713"/>
                  </a:lnTo>
                  <a:lnTo>
                    <a:pt x="724" y="713"/>
                  </a:lnTo>
                  <a:lnTo>
                    <a:pt x="722" y="713"/>
                  </a:lnTo>
                  <a:lnTo>
                    <a:pt x="724" y="713"/>
                  </a:lnTo>
                  <a:lnTo>
                    <a:pt x="722" y="713"/>
                  </a:lnTo>
                  <a:lnTo>
                    <a:pt x="722" y="715"/>
                  </a:lnTo>
                  <a:lnTo>
                    <a:pt x="722" y="713"/>
                  </a:lnTo>
                  <a:lnTo>
                    <a:pt x="722" y="715"/>
                  </a:lnTo>
                  <a:lnTo>
                    <a:pt x="722" y="716"/>
                  </a:lnTo>
                  <a:lnTo>
                    <a:pt x="722" y="718"/>
                  </a:lnTo>
                  <a:lnTo>
                    <a:pt x="724" y="718"/>
                  </a:lnTo>
                  <a:lnTo>
                    <a:pt x="722" y="718"/>
                  </a:lnTo>
                  <a:lnTo>
                    <a:pt x="724" y="718"/>
                  </a:lnTo>
                  <a:lnTo>
                    <a:pt x="722" y="718"/>
                  </a:lnTo>
                  <a:lnTo>
                    <a:pt x="722" y="720"/>
                  </a:lnTo>
                  <a:lnTo>
                    <a:pt x="720" y="720"/>
                  </a:lnTo>
                  <a:lnTo>
                    <a:pt x="720" y="722"/>
                  </a:lnTo>
                  <a:lnTo>
                    <a:pt x="718" y="722"/>
                  </a:lnTo>
                  <a:lnTo>
                    <a:pt x="718" y="724"/>
                  </a:lnTo>
                  <a:lnTo>
                    <a:pt x="716" y="724"/>
                  </a:lnTo>
                  <a:lnTo>
                    <a:pt x="716" y="722"/>
                  </a:lnTo>
                  <a:lnTo>
                    <a:pt x="716" y="724"/>
                  </a:lnTo>
                  <a:lnTo>
                    <a:pt x="716" y="726"/>
                  </a:lnTo>
                  <a:lnTo>
                    <a:pt x="718" y="726"/>
                  </a:lnTo>
                  <a:lnTo>
                    <a:pt x="716" y="726"/>
                  </a:lnTo>
                  <a:lnTo>
                    <a:pt x="716" y="728"/>
                  </a:lnTo>
                  <a:lnTo>
                    <a:pt x="716" y="730"/>
                  </a:lnTo>
                  <a:lnTo>
                    <a:pt x="715" y="730"/>
                  </a:lnTo>
                  <a:lnTo>
                    <a:pt x="715" y="732"/>
                  </a:lnTo>
                  <a:lnTo>
                    <a:pt x="713" y="732"/>
                  </a:lnTo>
                  <a:lnTo>
                    <a:pt x="713" y="734"/>
                  </a:lnTo>
                  <a:lnTo>
                    <a:pt x="713" y="736"/>
                  </a:lnTo>
                  <a:lnTo>
                    <a:pt x="711" y="736"/>
                  </a:lnTo>
                  <a:lnTo>
                    <a:pt x="711" y="738"/>
                  </a:lnTo>
                  <a:lnTo>
                    <a:pt x="709" y="738"/>
                  </a:lnTo>
                  <a:lnTo>
                    <a:pt x="709" y="740"/>
                  </a:lnTo>
                  <a:lnTo>
                    <a:pt x="707" y="740"/>
                  </a:lnTo>
                  <a:lnTo>
                    <a:pt x="707" y="741"/>
                  </a:lnTo>
                  <a:lnTo>
                    <a:pt x="705" y="741"/>
                  </a:lnTo>
                  <a:lnTo>
                    <a:pt x="703" y="741"/>
                  </a:lnTo>
                  <a:lnTo>
                    <a:pt x="701" y="741"/>
                  </a:lnTo>
                  <a:lnTo>
                    <a:pt x="699" y="741"/>
                  </a:lnTo>
                  <a:lnTo>
                    <a:pt x="699" y="740"/>
                  </a:lnTo>
                  <a:lnTo>
                    <a:pt x="697" y="740"/>
                  </a:lnTo>
                  <a:lnTo>
                    <a:pt x="695" y="741"/>
                  </a:lnTo>
                  <a:lnTo>
                    <a:pt x="693" y="741"/>
                  </a:lnTo>
                  <a:lnTo>
                    <a:pt x="692" y="741"/>
                  </a:lnTo>
                  <a:lnTo>
                    <a:pt x="690" y="741"/>
                  </a:lnTo>
                  <a:lnTo>
                    <a:pt x="688" y="741"/>
                  </a:lnTo>
                  <a:lnTo>
                    <a:pt x="686" y="741"/>
                  </a:lnTo>
                  <a:lnTo>
                    <a:pt x="684" y="741"/>
                  </a:lnTo>
                  <a:lnTo>
                    <a:pt x="682" y="741"/>
                  </a:lnTo>
                  <a:lnTo>
                    <a:pt x="682" y="740"/>
                  </a:lnTo>
                  <a:lnTo>
                    <a:pt x="684" y="740"/>
                  </a:lnTo>
                  <a:lnTo>
                    <a:pt x="682" y="740"/>
                  </a:lnTo>
                  <a:lnTo>
                    <a:pt x="680" y="740"/>
                  </a:lnTo>
                  <a:lnTo>
                    <a:pt x="682" y="740"/>
                  </a:lnTo>
                  <a:lnTo>
                    <a:pt x="680" y="740"/>
                  </a:lnTo>
                  <a:lnTo>
                    <a:pt x="678" y="740"/>
                  </a:lnTo>
                  <a:lnTo>
                    <a:pt x="678" y="741"/>
                  </a:lnTo>
                  <a:lnTo>
                    <a:pt x="676" y="741"/>
                  </a:lnTo>
                  <a:lnTo>
                    <a:pt x="676" y="743"/>
                  </a:lnTo>
                  <a:lnTo>
                    <a:pt x="676" y="745"/>
                  </a:lnTo>
                  <a:lnTo>
                    <a:pt x="676" y="747"/>
                  </a:lnTo>
                  <a:lnTo>
                    <a:pt x="674" y="747"/>
                  </a:lnTo>
                  <a:lnTo>
                    <a:pt x="674" y="749"/>
                  </a:lnTo>
                  <a:lnTo>
                    <a:pt x="674" y="747"/>
                  </a:lnTo>
                  <a:lnTo>
                    <a:pt x="674" y="749"/>
                  </a:lnTo>
                  <a:lnTo>
                    <a:pt x="674" y="747"/>
                  </a:lnTo>
                  <a:lnTo>
                    <a:pt x="672" y="747"/>
                  </a:lnTo>
                  <a:lnTo>
                    <a:pt x="672" y="749"/>
                  </a:lnTo>
                  <a:lnTo>
                    <a:pt x="670" y="749"/>
                  </a:lnTo>
                  <a:lnTo>
                    <a:pt x="668" y="749"/>
                  </a:lnTo>
                  <a:lnTo>
                    <a:pt x="670" y="749"/>
                  </a:lnTo>
                  <a:lnTo>
                    <a:pt x="668" y="749"/>
                  </a:lnTo>
                  <a:lnTo>
                    <a:pt x="668" y="751"/>
                  </a:lnTo>
                  <a:lnTo>
                    <a:pt x="668" y="749"/>
                  </a:lnTo>
                  <a:lnTo>
                    <a:pt x="668" y="751"/>
                  </a:lnTo>
                  <a:lnTo>
                    <a:pt x="668" y="749"/>
                  </a:lnTo>
                  <a:lnTo>
                    <a:pt x="667" y="749"/>
                  </a:lnTo>
                  <a:lnTo>
                    <a:pt x="667" y="751"/>
                  </a:lnTo>
                  <a:lnTo>
                    <a:pt x="667" y="749"/>
                  </a:lnTo>
                  <a:lnTo>
                    <a:pt x="667" y="751"/>
                  </a:lnTo>
                  <a:lnTo>
                    <a:pt x="667" y="749"/>
                  </a:lnTo>
                  <a:lnTo>
                    <a:pt x="667" y="751"/>
                  </a:lnTo>
                  <a:lnTo>
                    <a:pt x="668" y="751"/>
                  </a:lnTo>
                  <a:lnTo>
                    <a:pt x="668" y="753"/>
                  </a:lnTo>
                  <a:lnTo>
                    <a:pt x="667" y="753"/>
                  </a:lnTo>
                  <a:lnTo>
                    <a:pt x="665" y="753"/>
                  </a:lnTo>
                  <a:lnTo>
                    <a:pt x="663" y="753"/>
                  </a:lnTo>
                  <a:lnTo>
                    <a:pt x="663" y="755"/>
                  </a:lnTo>
                  <a:lnTo>
                    <a:pt x="661" y="755"/>
                  </a:lnTo>
                  <a:lnTo>
                    <a:pt x="659" y="755"/>
                  </a:lnTo>
                  <a:lnTo>
                    <a:pt x="659" y="757"/>
                  </a:lnTo>
                  <a:lnTo>
                    <a:pt x="659" y="759"/>
                  </a:lnTo>
                  <a:lnTo>
                    <a:pt x="657" y="759"/>
                  </a:lnTo>
                  <a:lnTo>
                    <a:pt x="657" y="761"/>
                  </a:lnTo>
                  <a:lnTo>
                    <a:pt x="655" y="761"/>
                  </a:lnTo>
                  <a:lnTo>
                    <a:pt x="655" y="763"/>
                  </a:lnTo>
                  <a:lnTo>
                    <a:pt x="653" y="763"/>
                  </a:lnTo>
                  <a:lnTo>
                    <a:pt x="653" y="764"/>
                  </a:lnTo>
                  <a:lnTo>
                    <a:pt x="651" y="764"/>
                  </a:lnTo>
                  <a:lnTo>
                    <a:pt x="649" y="766"/>
                  </a:lnTo>
                  <a:lnTo>
                    <a:pt x="647" y="766"/>
                  </a:lnTo>
                  <a:lnTo>
                    <a:pt x="645" y="766"/>
                  </a:lnTo>
                  <a:lnTo>
                    <a:pt x="645" y="768"/>
                  </a:lnTo>
                  <a:lnTo>
                    <a:pt x="645" y="770"/>
                  </a:lnTo>
                  <a:lnTo>
                    <a:pt x="645" y="772"/>
                  </a:lnTo>
                  <a:lnTo>
                    <a:pt x="647" y="774"/>
                  </a:lnTo>
                  <a:lnTo>
                    <a:pt x="645" y="774"/>
                  </a:lnTo>
                  <a:lnTo>
                    <a:pt x="644" y="774"/>
                  </a:lnTo>
                  <a:lnTo>
                    <a:pt x="642" y="774"/>
                  </a:lnTo>
                  <a:lnTo>
                    <a:pt x="642" y="772"/>
                  </a:lnTo>
                  <a:lnTo>
                    <a:pt x="642" y="774"/>
                  </a:lnTo>
                  <a:lnTo>
                    <a:pt x="640" y="774"/>
                  </a:lnTo>
                  <a:lnTo>
                    <a:pt x="640" y="776"/>
                  </a:lnTo>
                  <a:lnTo>
                    <a:pt x="638" y="776"/>
                  </a:lnTo>
                  <a:lnTo>
                    <a:pt x="640" y="776"/>
                  </a:lnTo>
                  <a:lnTo>
                    <a:pt x="640" y="778"/>
                  </a:lnTo>
                  <a:lnTo>
                    <a:pt x="638" y="778"/>
                  </a:lnTo>
                  <a:lnTo>
                    <a:pt x="636" y="780"/>
                  </a:lnTo>
                  <a:lnTo>
                    <a:pt x="636" y="778"/>
                  </a:lnTo>
                  <a:lnTo>
                    <a:pt x="636" y="780"/>
                  </a:lnTo>
                  <a:lnTo>
                    <a:pt x="634" y="780"/>
                  </a:lnTo>
                  <a:lnTo>
                    <a:pt x="632" y="780"/>
                  </a:lnTo>
                  <a:lnTo>
                    <a:pt x="630" y="780"/>
                  </a:lnTo>
                  <a:lnTo>
                    <a:pt x="632" y="780"/>
                  </a:lnTo>
                  <a:lnTo>
                    <a:pt x="632" y="782"/>
                  </a:lnTo>
                  <a:lnTo>
                    <a:pt x="630" y="782"/>
                  </a:lnTo>
                  <a:lnTo>
                    <a:pt x="632" y="782"/>
                  </a:lnTo>
                  <a:lnTo>
                    <a:pt x="630" y="782"/>
                  </a:lnTo>
                  <a:lnTo>
                    <a:pt x="630" y="784"/>
                  </a:lnTo>
                  <a:lnTo>
                    <a:pt x="632" y="784"/>
                  </a:lnTo>
                  <a:lnTo>
                    <a:pt x="630" y="784"/>
                  </a:lnTo>
                  <a:lnTo>
                    <a:pt x="630" y="782"/>
                  </a:lnTo>
                  <a:lnTo>
                    <a:pt x="628" y="782"/>
                  </a:lnTo>
                  <a:lnTo>
                    <a:pt x="626" y="782"/>
                  </a:lnTo>
                  <a:lnTo>
                    <a:pt x="624" y="782"/>
                  </a:lnTo>
                  <a:lnTo>
                    <a:pt x="622" y="782"/>
                  </a:lnTo>
                  <a:lnTo>
                    <a:pt x="620" y="782"/>
                  </a:lnTo>
                  <a:lnTo>
                    <a:pt x="619" y="782"/>
                  </a:lnTo>
                  <a:lnTo>
                    <a:pt x="619" y="780"/>
                  </a:lnTo>
                  <a:lnTo>
                    <a:pt x="619" y="778"/>
                  </a:lnTo>
                  <a:lnTo>
                    <a:pt x="617" y="778"/>
                  </a:lnTo>
                  <a:lnTo>
                    <a:pt x="615" y="780"/>
                  </a:lnTo>
                  <a:lnTo>
                    <a:pt x="613" y="780"/>
                  </a:lnTo>
                  <a:lnTo>
                    <a:pt x="611" y="782"/>
                  </a:lnTo>
                  <a:lnTo>
                    <a:pt x="609" y="782"/>
                  </a:lnTo>
                  <a:lnTo>
                    <a:pt x="607" y="782"/>
                  </a:lnTo>
                  <a:lnTo>
                    <a:pt x="605" y="784"/>
                  </a:lnTo>
                  <a:lnTo>
                    <a:pt x="603" y="784"/>
                  </a:lnTo>
                  <a:lnTo>
                    <a:pt x="601" y="786"/>
                  </a:lnTo>
                  <a:lnTo>
                    <a:pt x="597" y="786"/>
                  </a:lnTo>
                  <a:lnTo>
                    <a:pt x="599" y="791"/>
                  </a:lnTo>
                  <a:lnTo>
                    <a:pt x="596" y="793"/>
                  </a:lnTo>
                  <a:lnTo>
                    <a:pt x="594" y="793"/>
                  </a:lnTo>
                  <a:lnTo>
                    <a:pt x="592" y="795"/>
                  </a:lnTo>
                  <a:lnTo>
                    <a:pt x="590" y="795"/>
                  </a:lnTo>
                  <a:lnTo>
                    <a:pt x="590" y="797"/>
                  </a:lnTo>
                  <a:lnTo>
                    <a:pt x="590" y="799"/>
                  </a:lnTo>
                  <a:lnTo>
                    <a:pt x="592" y="801"/>
                  </a:lnTo>
                  <a:lnTo>
                    <a:pt x="592" y="803"/>
                  </a:lnTo>
                  <a:lnTo>
                    <a:pt x="594" y="805"/>
                  </a:lnTo>
                  <a:lnTo>
                    <a:pt x="594" y="807"/>
                  </a:lnTo>
                  <a:lnTo>
                    <a:pt x="594" y="809"/>
                  </a:lnTo>
                  <a:lnTo>
                    <a:pt x="596" y="811"/>
                  </a:lnTo>
                  <a:lnTo>
                    <a:pt x="596" y="812"/>
                  </a:lnTo>
                  <a:lnTo>
                    <a:pt x="596" y="814"/>
                  </a:lnTo>
                  <a:lnTo>
                    <a:pt x="597" y="814"/>
                  </a:lnTo>
                  <a:lnTo>
                    <a:pt x="597" y="816"/>
                  </a:lnTo>
                  <a:lnTo>
                    <a:pt x="597" y="818"/>
                  </a:lnTo>
                  <a:lnTo>
                    <a:pt x="596" y="818"/>
                  </a:lnTo>
                  <a:lnTo>
                    <a:pt x="596" y="820"/>
                  </a:lnTo>
                  <a:lnTo>
                    <a:pt x="596" y="822"/>
                  </a:lnTo>
                  <a:lnTo>
                    <a:pt x="596" y="824"/>
                  </a:lnTo>
                  <a:lnTo>
                    <a:pt x="594" y="824"/>
                  </a:lnTo>
                  <a:lnTo>
                    <a:pt x="594" y="826"/>
                  </a:lnTo>
                  <a:lnTo>
                    <a:pt x="594" y="828"/>
                  </a:lnTo>
                  <a:lnTo>
                    <a:pt x="592" y="828"/>
                  </a:lnTo>
                  <a:lnTo>
                    <a:pt x="592" y="830"/>
                  </a:lnTo>
                  <a:lnTo>
                    <a:pt x="590" y="830"/>
                  </a:lnTo>
                  <a:lnTo>
                    <a:pt x="590" y="832"/>
                  </a:lnTo>
                  <a:lnTo>
                    <a:pt x="588" y="832"/>
                  </a:lnTo>
                  <a:lnTo>
                    <a:pt x="588" y="834"/>
                  </a:lnTo>
                  <a:lnTo>
                    <a:pt x="586" y="834"/>
                  </a:lnTo>
                  <a:lnTo>
                    <a:pt x="586" y="836"/>
                  </a:lnTo>
                  <a:lnTo>
                    <a:pt x="584" y="836"/>
                  </a:lnTo>
                  <a:lnTo>
                    <a:pt x="584" y="837"/>
                  </a:lnTo>
                  <a:lnTo>
                    <a:pt x="582" y="837"/>
                  </a:lnTo>
                  <a:lnTo>
                    <a:pt x="580" y="839"/>
                  </a:lnTo>
                  <a:lnTo>
                    <a:pt x="578" y="841"/>
                  </a:lnTo>
                  <a:lnTo>
                    <a:pt x="576" y="841"/>
                  </a:lnTo>
                  <a:lnTo>
                    <a:pt x="576" y="839"/>
                  </a:lnTo>
                  <a:lnTo>
                    <a:pt x="574" y="839"/>
                  </a:lnTo>
                  <a:lnTo>
                    <a:pt x="574" y="837"/>
                  </a:lnTo>
                  <a:lnTo>
                    <a:pt x="574" y="836"/>
                  </a:lnTo>
                  <a:lnTo>
                    <a:pt x="574" y="834"/>
                  </a:lnTo>
                  <a:lnTo>
                    <a:pt x="574" y="836"/>
                  </a:lnTo>
                  <a:lnTo>
                    <a:pt x="574" y="834"/>
                  </a:lnTo>
                  <a:lnTo>
                    <a:pt x="572" y="834"/>
                  </a:lnTo>
                  <a:lnTo>
                    <a:pt x="572" y="836"/>
                  </a:lnTo>
                  <a:lnTo>
                    <a:pt x="571" y="836"/>
                  </a:lnTo>
                  <a:lnTo>
                    <a:pt x="571" y="834"/>
                  </a:lnTo>
                  <a:lnTo>
                    <a:pt x="569" y="834"/>
                  </a:lnTo>
                  <a:lnTo>
                    <a:pt x="569" y="836"/>
                  </a:lnTo>
                  <a:lnTo>
                    <a:pt x="569" y="834"/>
                  </a:lnTo>
                  <a:lnTo>
                    <a:pt x="569" y="836"/>
                  </a:lnTo>
                  <a:lnTo>
                    <a:pt x="569" y="834"/>
                  </a:lnTo>
                  <a:lnTo>
                    <a:pt x="567" y="834"/>
                  </a:lnTo>
                  <a:lnTo>
                    <a:pt x="567" y="836"/>
                  </a:lnTo>
                  <a:lnTo>
                    <a:pt x="565" y="836"/>
                  </a:lnTo>
                  <a:lnTo>
                    <a:pt x="565" y="839"/>
                  </a:lnTo>
                  <a:lnTo>
                    <a:pt x="563" y="845"/>
                  </a:lnTo>
                  <a:lnTo>
                    <a:pt x="563" y="847"/>
                  </a:lnTo>
                  <a:lnTo>
                    <a:pt x="563" y="849"/>
                  </a:lnTo>
                  <a:lnTo>
                    <a:pt x="561" y="851"/>
                  </a:lnTo>
                  <a:lnTo>
                    <a:pt x="561" y="853"/>
                  </a:lnTo>
                  <a:lnTo>
                    <a:pt x="561" y="855"/>
                  </a:lnTo>
                  <a:lnTo>
                    <a:pt x="561" y="857"/>
                  </a:lnTo>
                  <a:lnTo>
                    <a:pt x="559" y="857"/>
                  </a:lnTo>
                  <a:lnTo>
                    <a:pt x="559" y="859"/>
                  </a:lnTo>
                  <a:lnTo>
                    <a:pt x="559" y="860"/>
                  </a:lnTo>
                  <a:lnTo>
                    <a:pt x="559" y="862"/>
                  </a:lnTo>
                  <a:lnTo>
                    <a:pt x="559" y="864"/>
                  </a:lnTo>
                  <a:lnTo>
                    <a:pt x="557" y="866"/>
                  </a:lnTo>
                  <a:lnTo>
                    <a:pt x="557" y="868"/>
                  </a:lnTo>
                  <a:lnTo>
                    <a:pt x="557" y="870"/>
                  </a:lnTo>
                  <a:lnTo>
                    <a:pt x="557" y="872"/>
                  </a:lnTo>
                  <a:lnTo>
                    <a:pt x="555" y="872"/>
                  </a:lnTo>
                  <a:lnTo>
                    <a:pt x="555" y="874"/>
                  </a:lnTo>
                  <a:lnTo>
                    <a:pt x="555" y="876"/>
                  </a:lnTo>
                  <a:lnTo>
                    <a:pt x="555" y="878"/>
                  </a:lnTo>
                  <a:lnTo>
                    <a:pt x="555" y="880"/>
                  </a:lnTo>
                  <a:lnTo>
                    <a:pt x="553" y="880"/>
                  </a:lnTo>
                  <a:lnTo>
                    <a:pt x="553" y="882"/>
                  </a:lnTo>
                  <a:lnTo>
                    <a:pt x="553" y="884"/>
                  </a:lnTo>
                  <a:lnTo>
                    <a:pt x="553" y="885"/>
                  </a:lnTo>
                  <a:lnTo>
                    <a:pt x="553" y="887"/>
                  </a:lnTo>
                  <a:lnTo>
                    <a:pt x="551" y="887"/>
                  </a:lnTo>
                  <a:lnTo>
                    <a:pt x="551" y="889"/>
                  </a:lnTo>
                  <a:lnTo>
                    <a:pt x="551" y="891"/>
                  </a:lnTo>
                  <a:lnTo>
                    <a:pt x="551" y="893"/>
                  </a:lnTo>
                  <a:lnTo>
                    <a:pt x="551" y="895"/>
                  </a:lnTo>
                  <a:lnTo>
                    <a:pt x="551" y="897"/>
                  </a:lnTo>
                  <a:lnTo>
                    <a:pt x="551" y="899"/>
                  </a:lnTo>
                  <a:lnTo>
                    <a:pt x="553" y="899"/>
                  </a:lnTo>
                  <a:lnTo>
                    <a:pt x="553" y="901"/>
                  </a:lnTo>
                  <a:lnTo>
                    <a:pt x="553" y="903"/>
                  </a:lnTo>
                  <a:lnTo>
                    <a:pt x="553" y="905"/>
                  </a:lnTo>
                  <a:lnTo>
                    <a:pt x="553" y="907"/>
                  </a:lnTo>
                  <a:lnTo>
                    <a:pt x="555" y="908"/>
                  </a:lnTo>
                  <a:lnTo>
                    <a:pt x="555" y="910"/>
                  </a:lnTo>
                  <a:lnTo>
                    <a:pt x="553" y="910"/>
                  </a:lnTo>
                  <a:lnTo>
                    <a:pt x="553" y="912"/>
                  </a:lnTo>
                  <a:lnTo>
                    <a:pt x="551" y="912"/>
                  </a:lnTo>
                  <a:lnTo>
                    <a:pt x="553" y="912"/>
                  </a:lnTo>
                  <a:lnTo>
                    <a:pt x="553" y="914"/>
                  </a:lnTo>
                  <a:lnTo>
                    <a:pt x="551" y="914"/>
                  </a:lnTo>
                  <a:lnTo>
                    <a:pt x="551" y="916"/>
                  </a:lnTo>
                  <a:lnTo>
                    <a:pt x="549" y="916"/>
                  </a:lnTo>
                  <a:lnTo>
                    <a:pt x="549" y="918"/>
                  </a:lnTo>
                  <a:lnTo>
                    <a:pt x="551" y="918"/>
                  </a:lnTo>
                  <a:lnTo>
                    <a:pt x="551" y="920"/>
                  </a:lnTo>
                  <a:lnTo>
                    <a:pt x="549" y="920"/>
                  </a:lnTo>
                  <a:lnTo>
                    <a:pt x="549" y="922"/>
                  </a:lnTo>
                  <a:lnTo>
                    <a:pt x="549" y="924"/>
                  </a:lnTo>
                  <a:lnTo>
                    <a:pt x="549" y="926"/>
                  </a:lnTo>
                  <a:lnTo>
                    <a:pt x="549" y="928"/>
                  </a:lnTo>
                  <a:lnTo>
                    <a:pt x="551" y="928"/>
                  </a:lnTo>
                  <a:lnTo>
                    <a:pt x="553" y="928"/>
                  </a:lnTo>
                  <a:lnTo>
                    <a:pt x="553" y="930"/>
                  </a:lnTo>
                  <a:lnTo>
                    <a:pt x="553" y="932"/>
                  </a:lnTo>
                  <a:lnTo>
                    <a:pt x="551" y="932"/>
                  </a:lnTo>
                  <a:lnTo>
                    <a:pt x="551" y="933"/>
                  </a:lnTo>
                  <a:lnTo>
                    <a:pt x="551" y="935"/>
                  </a:lnTo>
                  <a:lnTo>
                    <a:pt x="553" y="933"/>
                  </a:lnTo>
                  <a:lnTo>
                    <a:pt x="553" y="935"/>
                  </a:lnTo>
                  <a:lnTo>
                    <a:pt x="553" y="937"/>
                  </a:lnTo>
                  <a:lnTo>
                    <a:pt x="551" y="937"/>
                  </a:lnTo>
                  <a:lnTo>
                    <a:pt x="553" y="937"/>
                  </a:lnTo>
                  <a:lnTo>
                    <a:pt x="553" y="939"/>
                  </a:lnTo>
                  <a:lnTo>
                    <a:pt x="553" y="941"/>
                  </a:lnTo>
                  <a:lnTo>
                    <a:pt x="555" y="941"/>
                  </a:lnTo>
                  <a:lnTo>
                    <a:pt x="555" y="939"/>
                  </a:lnTo>
                  <a:lnTo>
                    <a:pt x="555" y="941"/>
                  </a:lnTo>
                  <a:lnTo>
                    <a:pt x="555" y="939"/>
                  </a:lnTo>
                  <a:lnTo>
                    <a:pt x="555" y="941"/>
                  </a:lnTo>
                  <a:lnTo>
                    <a:pt x="557" y="941"/>
                  </a:lnTo>
                  <a:lnTo>
                    <a:pt x="557" y="943"/>
                  </a:lnTo>
                  <a:lnTo>
                    <a:pt x="557" y="945"/>
                  </a:lnTo>
                  <a:lnTo>
                    <a:pt x="557" y="947"/>
                  </a:lnTo>
                  <a:lnTo>
                    <a:pt x="555" y="947"/>
                  </a:lnTo>
                  <a:lnTo>
                    <a:pt x="555" y="949"/>
                  </a:lnTo>
                  <a:lnTo>
                    <a:pt x="553" y="949"/>
                  </a:lnTo>
                  <a:lnTo>
                    <a:pt x="555" y="949"/>
                  </a:lnTo>
                  <a:lnTo>
                    <a:pt x="553" y="949"/>
                  </a:lnTo>
                  <a:lnTo>
                    <a:pt x="553" y="951"/>
                  </a:lnTo>
                  <a:lnTo>
                    <a:pt x="553" y="953"/>
                  </a:lnTo>
                  <a:lnTo>
                    <a:pt x="553" y="955"/>
                  </a:lnTo>
                  <a:lnTo>
                    <a:pt x="555" y="955"/>
                  </a:lnTo>
                  <a:lnTo>
                    <a:pt x="555" y="956"/>
                  </a:lnTo>
                  <a:lnTo>
                    <a:pt x="555" y="955"/>
                  </a:lnTo>
                  <a:lnTo>
                    <a:pt x="555" y="956"/>
                  </a:lnTo>
                  <a:lnTo>
                    <a:pt x="553" y="956"/>
                  </a:lnTo>
                  <a:lnTo>
                    <a:pt x="553" y="958"/>
                  </a:lnTo>
                  <a:lnTo>
                    <a:pt x="551" y="958"/>
                  </a:lnTo>
                  <a:lnTo>
                    <a:pt x="553" y="958"/>
                  </a:lnTo>
                  <a:lnTo>
                    <a:pt x="551" y="958"/>
                  </a:lnTo>
                  <a:lnTo>
                    <a:pt x="551" y="960"/>
                  </a:lnTo>
                  <a:lnTo>
                    <a:pt x="551" y="962"/>
                  </a:lnTo>
                  <a:lnTo>
                    <a:pt x="549" y="962"/>
                  </a:lnTo>
                  <a:lnTo>
                    <a:pt x="549" y="964"/>
                  </a:lnTo>
                  <a:lnTo>
                    <a:pt x="548" y="964"/>
                  </a:lnTo>
                  <a:lnTo>
                    <a:pt x="548" y="966"/>
                  </a:lnTo>
                  <a:lnTo>
                    <a:pt x="548" y="968"/>
                  </a:lnTo>
                  <a:lnTo>
                    <a:pt x="546" y="968"/>
                  </a:lnTo>
                  <a:lnTo>
                    <a:pt x="546" y="970"/>
                  </a:lnTo>
                  <a:lnTo>
                    <a:pt x="548" y="970"/>
                  </a:lnTo>
                  <a:lnTo>
                    <a:pt x="548" y="972"/>
                  </a:lnTo>
                  <a:lnTo>
                    <a:pt x="546" y="972"/>
                  </a:lnTo>
                  <a:lnTo>
                    <a:pt x="546" y="974"/>
                  </a:lnTo>
                  <a:lnTo>
                    <a:pt x="546" y="976"/>
                  </a:lnTo>
                  <a:lnTo>
                    <a:pt x="548" y="976"/>
                  </a:lnTo>
                  <a:lnTo>
                    <a:pt x="549" y="978"/>
                  </a:lnTo>
                  <a:lnTo>
                    <a:pt x="551" y="978"/>
                  </a:lnTo>
                  <a:lnTo>
                    <a:pt x="551" y="980"/>
                  </a:lnTo>
                  <a:lnTo>
                    <a:pt x="551" y="981"/>
                  </a:lnTo>
                  <a:lnTo>
                    <a:pt x="549" y="980"/>
                  </a:lnTo>
                  <a:lnTo>
                    <a:pt x="549" y="981"/>
                  </a:lnTo>
                  <a:lnTo>
                    <a:pt x="548" y="981"/>
                  </a:lnTo>
                  <a:lnTo>
                    <a:pt x="548" y="980"/>
                  </a:lnTo>
                  <a:lnTo>
                    <a:pt x="546" y="980"/>
                  </a:lnTo>
                  <a:lnTo>
                    <a:pt x="544" y="980"/>
                  </a:lnTo>
                  <a:lnTo>
                    <a:pt x="544" y="981"/>
                  </a:lnTo>
                  <a:lnTo>
                    <a:pt x="544" y="983"/>
                  </a:lnTo>
                  <a:lnTo>
                    <a:pt x="546" y="983"/>
                  </a:lnTo>
                  <a:lnTo>
                    <a:pt x="546" y="985"/>
                  </a:lnTo>
                  <a:lnTo>
                    <a:pt x="546" y="987"/>
                  </a:lnTo>
                  <a:lnTo>
                    <a:pt x="546" y="989"/>
                  </a:lnTo>
                  <a:lnTo>
                    <a:pt x="546" y="991"/>
                  </a:lnTo>
                  <a:lnTo>
                    <a:pt x="546" y="993"/>
                  </a:lnTo>
                  <a:lnTo>
                    <a:pt x="544" y="993"/>
                  </a:lnTo>
                  <a:lnTo>
                    <a:pt x="544" y="991"/>
                  </a:lnTo>
                  <a:lnTo>
                    <a:pt x="542" y="991"/>
                  </a:lnTo>
                  <a:lnTo>
                    <a:pt x="542" y="989"/>
                  </a:lnTo>
                  <a:lnTo>
                    <a:pt x="540" y="989"/>
                  </a:lnTo>
                  <a:lnTo>
                    <a:pt x="540" y="987"/>
                  </a:lnTo>
                  <a:lnTo>
                    <a:pt x="540" y="989"/>
                  </a:lnTo>
                  <a:lnTo>
                    <a:pt x="538" y="989"/>
                  </a:lnTo>
                  <a:lnTo>
                    <a:pt x="536" y="987"/>
                  </a:lnTo>
                  <a:lnTo>
                    <a:pt x="536" y="989"/>
                  </a:lnTo>
                  <a:lnTo>
                    <a:pt x="538" y="989"/>
                  </a:lnTo>
                  <a:lnTo>
                    <a:pt x="538" y="991"/>
                  </a:lnTo>
                  <a:lnTo>
                    <a:pt x="536" y="991"/>
                  </a:lnTo>
                  <a:lnTo>
                    <a:pt x="534" y="991"/>
                  </a:lnTo>
                  <a:lnTo>
                    <a:pt x="534" y="993"/>
                  </a:lnTo>
                  <a:lnTo>
                    <a:pt x="534" y="995"/>
                  </a:lnTo>
                  <a:lnTo>
                    <a:pt x="534" y="997"/>
                  </a:lnTo>
                  <a:lnTo>
                    <a:pt x="532" y="997"/>
                  </a:lnTo>
                  <a:lnTo>
                    <a:pt x="530" y="997"/>
                  </a:lnTo>
                  <a:lnTo>
                    <a:pt x="528" y="997"/>
                  </a:lnTo>
                  <a:lnTo>
                    <a:pt x="526" y="995"/>
                  </a:lnTo>
                  <a:lnTo>
                    <a:pt x="524" y="995"/>
                  </a:lnTo>
                  <a:lnTo>
                    <a:pt x="524" y="997"/>
                  </a:lnTo>
                  <a:lnTo>
                    <a:pt x="524" y="999"/>
                  </a:lnTo>
                  <a:lnTo>
                    <a:pt x="523" y="999"/>
                  </a:lnTo>
                  <a:lnTo>
                    <a:pt x="524" y="999"/>
                  </a:lnTo>
                  <a:lnTo>
                    <a:pt x="523" y="999"/>
                  </a:lnTo>
                  <a:lnTo>
                    <a:pt x="523" y="1001"/>
                  </a:lnTo>
                  <a:lnTo>
                    <a:pt x="521" y="1001"/>
                  </a:lnTo>
                  <a:lnTo>
                    <a:pt x="523" y="1001"/>
                  </a:lnTo>
                  <a:lnTo>
                    <a:pt x="523" y="1003"/>
                  </a:lnTo>
                  <a:lnTo>
                    <a:pt x="523" y="1004"/>
                  </a:lnTo>
                  <a:lnTo>
                    <a:pt x="523" y="1006"/>
                  </a:lnTo>
                  <a:lnTo>
                    <a:pt x="523" y="1008"/>
                  </a:lnTo>
                  <a:lnTo>
                    <a:pt x="523" y="1010"/>
                  </a:lnTo>
                  <a:lnTo>
                    <a:pt x="523" y="1012"/>
                  </a:lnTo>
                  <a:lnTo>
                    <a:pt x="521" y="1012"/>
                  </a:lnTo>
                  <a:lnTo>
                    <a:pt x="523" y="1012"/>
                  </a:lnTo>
                  <a:lnTo>
                    <a:pt x="521" y="1012"/>
                  </a:lnTo>
                  <a:lnTo>
                    <a:pt x="523" y="1012"/>
                  </a:lnTo>
                  <a:lnTo>
                    <a:pt x="521" y="1012"/>
                  </a:lnTo>
                  <a:lnTo>
                    <a:pt x="523" y="1012"/>
                  </a:lnTo>
                  <a:lnTo>
                    <a:pt x="523" y="1014"/>
                  </a:lnTo>
                  <a:lnTo>
                    <a:pt x="521" y="1014"/>
                  </a:lnTo>
                  <a:lnTo>
                    <a:pt x="523" y="1014"/>
                  </a:lnTo>
                  <a:lnTo>
                    <a:pt x="523" y="1016"/>
                  </a:lnTo>
                  <a:lnTo>
                    <a:pt x="521" y="1016"/>
                  </a:lnTo>
                  <a:lnTo>
                    <a:pt x="519" y="1016"/>
                  </a:lnTo>
                  <a:lnTo>
                    <a:pt x="519" y="1018"/>
                  </a:lnTo>
                  <a:lnTo>
                    <a:pt x="517" y="1018"/>
                  </a:lnTo>
                  <a:lnTo>
                    <a:pt x="515" y="1018"/>
                  </a:lnTo>
                  <a:lnTo>
                    <a:pt x="513" y="1018"/>
                  </a:lnTo>
                  <a:lnTo>
                    <a:pt x="513" y="1020"/>
                  </a:lnTo>
                  <a:lnTo>
                    <a:pt x="511" y="1020"/>
                  </a:lnTo>
                  <a:lnTo>
                    <a:pt x="509" y="1020"/>
                  </a:lnTo>
                  <a:lnTo>
                    <a:pt x="507" y="1020"/>
                  </a:lnTo>
                  <a:lnTo>
                    <a:pt x="507" y="1022"/>
                  </a:lnTo>
                  <a:lnTo>
                    <a:pt x="505" y="1022"/>
                  </a:lnTo>
                  <a:lnTo>
                    <a:pt x="503" y="1022"/>
                  </a:lnTo>
                  <a:lnTo>
                    <a:pt x="501" y="1022"/>
                  </a:lnTo>
                  <a:lnTo>
                    <a:pt x="501" y="1024"/>
                  </a:lnTo>
                  <a:lnTo>
                    <a:pt x="500" y="1024"/>
                  </a:lnTo>
                  <a:lnTo>
                    <a:pt x="498" y="1024"/>
                  </a:lnTo>
                  <a:lnTo>
                    <a:pt x="496" y="1024"/>
                  </a:lnTo>
                  <a:lnTo>
                    <a:pt x="496" y="1026"/>
                  </a:lnTo>
                  <a:lnTo>
                    <a:pt x="494" y="1026"/>
                  </a:lnTo>
                  <a:lnTo>
                    <a:pt x="492" y="1026"/>
                  </a:lnTo>
                  <a:lnTo>
                    <a:pt x="490" y="1026"/>
                  </a:lnTo>
                  <a:lnTo>
                    <a:pt x="490" y="1024"/>
                  </a:lnTo>
                  <a:lnTo>
                    <a:pt x="492" y="1024"/>
                  </a:lnTo>
                  <a:lnTo>
                    <a:pt x="490" y="1024"/>
                  </a:lnTo>
                  <a:lnTo>
                    <a:pt x="490" y="1022"/>
                  </a:lnTo>
                  <a:lnTo>
                    <a:pt x="490" y="1020"/>
                  </a:lnTo>
                  <a:lnTo>
                    <a:pt x="492" y="1020"/>
                  </a:lnTo>
                  <a:lnTo>
                    <a:pt x="492" y="1018"/>
                  </a:lnTo>
                  <a:lnTo>
                    <a:pt x="492" y="1020"/>
                  </a:lnTo>
                  <a:lnTo>
                    <a:pt x="490" y="1020"/>
                  </a:lnTo>
                  <a:lnTo>
                    <a:pt x="490" y="1022"/>
                  </a:lnTo>
                  <a:lnTo>
                    <a:pt x="490" y="1024"/>
                  </a:lnTo>
                  <a:lnTo>
                    <a:pt x="488" y="1024"/>
                  </a:lnTo>
                  <a:lnTo>
                    <a:pt x="488" y="1022"/>
                  </a:lnTo>
                  <a:lnTo>
                    <a:pt x="488" y="1020"/>
                  </a:lnTo>
                  <a:lnTo>
                    <a:pt x="488" y="1022"/>
                  </a:lnTo>
                  <a:lnTo>
                    <a:pt x="488" y="1020"/>
                  </a:lnTo>
                  <a:lnTo>
                    <a:pt x="488" y="1018"/>
                  </a:lnTo>
                  <a:lnTo>
                    <a:pt x="488" y="1016"/>
                  </a:lnTo>
                  <a:lnTo>
                    <a:pt x="488" y="1014"/>
                  </a:lnTo>
                  <a:lnTo>
                    <a:pt x="488" y="1012"/>
                  </a:lnTo>
                  <a:lnTo>
                    <a:pt x="490" y="1012"/>
                  </a:lnTo>
                  <a:lnTo>
                    <a:pt x="490" y="1010"/>
                  </a:lnTo>
                  <a:lnTo>
                    <a:pt x="490" y="1008"/>
                  </a:lnTo>
                  <a:lnTo>
                    <a:pt x="490" y="1010"/>
                  </a:lnTo>
                  <a:lnTo>
                    <a:pt x="488" y="1010"/>
                  </a:lnTo>
                  <a:lnTo>
                    <a:pt x="490" y="1008"/>
                  </a:lnTo>
                  <a:lnTo>
                    <a:pt x="488" y="1008"/>
                  </a:lnTo>
                  <a:lnTo>
                    <a:pt x="488" y="1010"/>
                  </a:lnTo>
                  <a:lnTo>
                    <a:pt x="488" y="1008"/>
                  </a:lnTo>
                  <a:lnTo>
                    <a:pt x="488" y="1010"/>
                  </a:lnTo>
                  <a:lnTo>
                    <a:pt x="488" y="1012"/>
                  </a:lnTo>
                  <a:lnTo>
                    <a:pt x="488" y="1014"/>
                  </a:lnTo>
                  <a:lnTo>
                    <a:pt x="488" y="1016"/>
                  </a:lnTo>
                  <a:lnTo>
                    <a:pt x="486" y="1016"/>
                  </a:lnTo>
                  <a:lnTo>
                    <a:pt x="488" y="1016"/>
                  </a:lnTo>
                  <a:lnTo>
                    <a:pt x="486" y="1016"/>
                  </a:lnTo>
                  <a:lnTo>
                    <a:pt x="486" y="1018"/>
                  </a:lnTo>
                  <a:lnTo>
                    <a:pt x="486" y="1020"/>
                  </a:lnTo>
                  <a:lnTo>
                    <a:pt x="486" y="1022"/>
                  </a:lnTo>
                  <a:lnTo>
                    <a:pt x="488" y="1022"/>
                  </a:lnTo>
                  <a:lnTo>
                    <a:pt x="488" y="1024"/>
                  </a:lnTo>
                  <a:lnTo>
                    <a:pt x="488" y="1026"/>
                  </a:lnTo>
                  <a:lnTo>
                    <a:pt x="490" y="1026"/>
                  </a:lnTo>
                  <a:lnTo>
                    <a:pt x="490" y="1028"/>
                  </a:lnTo>
                  <a:lnTo>
                    <a:pt x="488" y="1028"/>
                  </a:lnTo>
                  <a:lnTo>
                    <a:pt x="486" y="1028"/>
                  </a:lnTo>
                  <a:lnTo>
                    <a:pt x="484" y="1028"/>
                  </a:lnTo>
                  <a:lnTo>
                    <a:pt x="484" y="1029"/>
                  </a:lnTo>
                  <a:lnTo>
                    <a:pt x="482" y="1029"/>
                  </a:lnTo>
                  <a:lnTo>
                    <a:pt x="480" y="1029"/>
                  </a:lnTo>
                  <a:lnTo>
                    <a:pt x="478" y="1029"/>
                  </a:lnTo>
                  <a:lnTo>
                    <a:pt x="476" y="1031"/>
                  </a:lnTo>
                  <a:lnTo>
                    <a:pt x="475" y="1031"/>
                  </a:lnTo>
                  <a:lnTo>
                    <a:pt x="473" y="1031"/>
                  </a:lnTo>
                  <a:lnTo>
                    <a:pt x="471" y="1031"/>
                  </a:lnTo>
                  <a:lnTo>
                    <a:pt x="469" y="1033"/>
                  </a:lnTo>
                  <a:lnTo>
                    <a:pt x="467" y="1033"/>
                  </a:lnTo>
                  <a:lnTo>
                    <a:pt x="465" y="1033"/>
                  </a:lnTo>
                  <a:lnTo>
                    <a:pt x="463" y="1033"/>
                  </a:lnTo>
                  <a:lnTo>
                    <a:pt x="463" y="1035"/>
                  </a:lnTo>
                  <a:lnTo>
                    <a:pt x="461" y="1035"/>
                  </a:lnTo>
                  <a:lnTo>
                    <a:pt x="459" y="1035"/>
                  </a:lnTo>
                  <a:lnTo>
                    <a:pt x="457" y="1035"/>
                  </a:lnTo>
                  <a:lnTo>
                    <a:pt x="457" y="1037"/>
                  </a:lnTo>
                  <a:lnTo>
                    <a:pt x="455" y="1037"/>
                  </a:lnTo>
                  <a:lnTo>
                    <a:pt x="453" y="1037"/>
                  </a:lnTo>
                  <a:lnTo>
                    <a:pt x="453" y="1035"/>
                  </a:lnTo>
                  <a:lnTo>
                    <a:pt x="453" y="1033"/>
                  </a:lnTo>
                  <a:lnTo>
                    <a:pt x="451" y="1033"/>
                  </a:lnTo>
                  <a:lnTo>
                    <a:pt x="451" y="1035"/>
                  </a:lnTo>
                  <a:lnTo>
                    <a:pt x="450" y="1035"/>
                  </a:lnTo>
                  <a:lnTo>
                    <a:pt x="450" y="1037"/>
                  </a:lnTo>
                  <a:lnTo>
                    <a:pt x="450" y="1039"/>
                  </a:lnTo>
                  <a:lnTo>
                    <a:pt x="448" y="1039"/>
                  </a:lnTo>
                  <a:lnTo>
                    <a:pt x="446" y="1039"/>
                  </a:lnTo>
                  <a:lnTo>
                    <a:pt x="446" y="1041"/>
                  </a:lnTo>
                  <a:lnTo>
                    <a:pt x="444" y="1041"/>
                  </a:lnTo>
                  <a:lnTo>
                    <a:pt x="442" y="1041"/>
                  </a:lnTo>
                  <a:lnTo>
                    <a:pt x="442" y="1039"/>
                  </a:lnTo>
                  <a:lnTo>
                    <a:pt x="444" y="1039"/>
                  </a:lnTo>
                  <a:lnTo>
                    <a:pt x="442" y="1039"/>
                  </a:lnTo>
                  <a:lnTo>
                    <a:pt x="444" y="1039"/>
                  </a:lnTo>
                  <a:lnTo>
                    <a:pt x="442" y="1039"/>
                  </a:lnTo>
                  <a:lnTo>
                    <a:pt x="442" y="1037"/>
                  </a:lnTo>
                  <a:lnTo>
                    <a:pt x="442" y="1035"/>
                  </a:lnTo>
                  <a:lnTo>
                    <a:pt x="444" y="1035"/>
                  </a:lnTo>
                  <a:lnTo>
                    <a:pt x="444" y="1033"/>
                  </a:lnTo>
                  <a:lnTo>
                    <a:pt x="444" y="1031"/>
                  </a:lnTo>
                  <a:lnTo>
                    <a:pt x="444" y="1029"/>
                  </a:lnTo>
                  <a:lnTo>
                    <a:pt x="444" y="1028"/>
                  </a:lnTo>
                  <a:lnTo>
                    <a:pt x="444" y="1026"/>
                  </a:lnTo>
                  <a:lnTo>
                    <a:pt x="442" y="1026"/>
                  </a:lnTo>
                  <a:lnTo>
                    <a:pt x="444" y="1026"/>
                  </a:lnTo>
                  <a:lnTo>
                    <a:pt x="442" y="1026"/>
                  </a:lnTo>
                  <a:lnTo>
                    <a:pt x="442" y="1024"/>
                  </a:lnTo>
                  <a:lnTo>
                    <a:pt x="442" y="1022"/>
                  </a:lnTo>
                  <a:lnTo>
                    <a:pt x="442" y="1020"/>
                  </a:lnTo>
                  <a:lnTo>
                    <a:pt x="440" y="1020"/>
                  </a:lnTo>
                  <a:lnTo>
                    <a:pt x="440" y="1018"/>
                  </a:lnTo>
                  <a:lnTo>
                    <a:pt x="440" y="1016"/>
                  </a:lnTo>
                  <a:lnTo>
                    <a:pt x="440" y="1014"/>
                  </a:lnTo>
                  <a:lnTo>
                    <a:pt x="438" y="1014"/>
                  </a:lnTo>
                  <a:lnTo>
                    <a:pt x="438" y="1012"/>
                  </a:lnTo>
                  <a:lnTo>
                    <a:pt x="438" y="1014"/>
                  </a:lnTo>
                  <a:lnTo>
                    <a:pt x="440" y="1014"/>
                  </a:lnTo>
                  <a:lnTo>
                    <a:pt x="440" y="1016"/>
                  </a:lnTo>
                  <a:lnTo>
                    <a:pt x="440" y="1018"/>
                  </a:lnTo>
                  <a:lnTo>
                    <a:pt x="440" y="1016"/>
                  </a:lnTo>
                  <a:lnTo>
                    <a:pt x="440" y="1018"/>
                  </a:lnTo>
                  <a:lnTo>
                    <a:pt x="440" y="1020"/>
                  </a:lnTo>
                  <a:lnTo>
                    <a:pt x="440" y="1022"/>
                  </a:lnTo>
                  <a:lnTo>
                    <a:pt x="440" y="1020"/>
                  </a:lnTo>
                  <a:lnTo>
                    <a:pt x="440" y="1022"/>
                  </a:lnTo>
                  <a:lnTo>
                    <a:pt x="442" y="1022"/>
                  </a:lnTo>
                  <a:lnTo>
                    <a:pt x="442" y="1024"/>
                  </a:lnTo>
                  <a:lnTo>
                    <a:pt x="442" y="1026"/>
                  </a:lnTo>
                  <a:lnTo>
                    <a:pt x="442" y="1028"/>
                  </a:lnTo>
                  <a:lnTo>
                    <a:pt x="442" y="1029"/>
                  </a:lnTo>
                  <a:lnTo>
                    <a:pt x="444" y="1029"/>
                  </a:lnTo>
                  <a:lnTo>
                    <a:pt x="442" y="1029"/>
                  </a:lnTo>
                  <a:lnTo>
                    <a:pt x="444" y="1029"/>
                  </a:lnTo>
                  <a:lnTo>
                    <a:pt x="442" y="1029"/>
                  </a:lnTo>
                  <a:lnTo>
                    <a:pt x="444" y="1029"/>
                  </a:lnTo>
                  <a:lnTo>
                    <a:pt x="444" y="1031"/>
                  </a:lnTo>
                  <a:lnTo>
                    <a:pt x="444" y="1033"/>
                  </a:lnTo>
                  <a:lnTo>
                    <a:pt x="444" y="1035"/>
                  </a:lnTo>
                  <a:lnTo>
                    <a:pt x="444" y="1033"/>
                  </a:lnTo>
                  <a:lnTo>
                    <a:pt x="444" y="1035"/>
                  </a:lnTo>
                  <a:lnTo>
                    <a:pt x="442" y="1035"/>
                  </a:lnTo>
                  <a:lnTo>
                    <a:pt x="444" y="1035"/>
                  </a:lnTo>
                  <a:lnTo>
                    <a:pt x="442" y="1035"/>
                  </a:lnTo>
                  <a:lnTo>
                    <a:pt x="444" y="1035"/>
                  </a:lnTo>
                  <a:lnTo>
                    <a:pt x="442" y="1035"/>
                  </a:lnTo>
                  <a:lnTo>
                    <a:pt x="444" y="1035"/>
                  </a:lnTo>
                  <a:lnTo>
                    <a:pt x="442" y="1035"/>
                  </a:lnTo>
                  <a:lnTo>
                    <a:pt x="442" y="1037"/>
                  </a:lnTo>
                  <a:lnTo>
                    <a:pt x="442" y="1039"/>
                  </a:lnTo>
                  <a:lnTo>
                    <a:pt x="442" y="1041"/>
                  </a:lnTo>
                  <a:lnTo>
                    <a:pt x="440" y="1041"/>
                  </a:lnTo>
                  <a:lnTo>
                    <a:pt x="438" y="1043"/>
                  </a:lnTo>
                  <a:lnTo>
                    <a:pt x="434" y="1043"/>
                  </a:lnTo>
                  <a:lnTo>
                    <a:pt x="432" y="1045"/>
                  </a:lnTo>
                  <a:lnTo>
                    <a:pt x="430" y="1045"/>
                  </a:lnTo>
                  <a:lnTo>
                    <a:pt x="428" y="1045"/>
                  </a:lnTo>
                  <a:lnTo>
                    <a:pt x="427" y="1047"/>
                  </a:lnTo>
                  <a:lnTo>
                    <a:pt x="425" y="1047"/>
                  </a:lnTo>
                  <a:lnTo>
                    <a:pt x="423" y="1047"/>
                  </a:lnTo>
                  <a:lnTo>
                    <a:pt x="421" y="1049"/>
                  </a:lnTo>
                  <a:lnTo>
                    <a:pt x="419" y="1049"/>
                  </a:lnTo>
                  <a:lnTo>
                    <a:pt x="417" y="1049"/>
                  </a:lnTo>
                  <a:lnTo>
                    <a:pt x="415" y="1051"/>
                  </a:lnTo>
                  <a:lnTo>
                    <a:pt x="413" y="1051"/>
                  </a:lnTo>
                  <a:lnTo>
                    <a:pt x="411" y="1051"/>
                  </a:lnTo>
                  <a:lnTo>
                    <a:pt x="409" y="1052"/>
                  </a:lnTo>
                  <a:lnTo>
                    <a:pt x="407" y="1052"/>
                  </a:lnTo>
                  <a:lnTo>
                    <a:pt x="405" y="1052"/>
                  </a:lnTo>
                  <a:lnTo>
                    <a:pt x="403" y="1052"/>
                  </a:lnTo>
                  <a:lnTo>
                    <a:pt x="403" y="1054"/>
                  </a:lnTo>
                  <a:lnTo>
                    <a:pt x="402" y="1054"/>
                  </a:lnTo>
                  <a:lnTo>
                    <a:pt x="400" y="1054"/>
                  </a:lnTo>
                  <a:lnTo>
                    <a:pt x="398" y="1054"/>
                  </a:lnTo>
                  <a:lnTo>
                    <a:pt x="396" y="1054"/>
                  </a:lnTo>
                  <a:lnTo>
                    <a:pt x="396" y="1056"/>
                  </a:lnTo>
                  <a:lnTo>
                    <a:pt x="394" y="1056"/>
                  </a:lnTo>
                  <a:lnTo>
                    <a:pt x="392" y="1056"/>
                  </a:lnTo>
                  <a:lnTo>
                    <a:pt x="390" y="1056"/>
                  </a:lnTo>
                  <a:lnTo>
                    <a:pt x="388" y="1058"/>
                  </a:lnTo>
                  <a:lnTo>
                    <a:pt x="386" y="1058"/>
                  </a:lnTo>
                  <a:lnTo>
                    <a:pt x="386" y="1056"/>
                  </a:lnTo>
                  <a:lnTo>
                    <a:pt x="388" y="1056"/>
                  </a:lnTo>
                  <a:lnTo>
                    <a:pt x="390" y="1056"/>
                  </a:lnTo>
                  <a:lnTo>
                    <a:pt x="390" y="1054"/>
                  </a:lnTo>
                  <a:lnTo>
                    <a:pt x="392" y="1054"/>
                  </a:lnTo>
                  <a:lnTo>
                    <a:pt x="392" y="1052"/>
                  </a:lnTo>
                  <a:lnTo>
                    <a:pt x="394" y="1052"/>
                  </a:lnTo>
                  <a:lnTo>
                    <a:pt x="394" y="1051"/>
                  </a:lnTo>
                  <a:lnTo>
                    <a:pt x="394" y="1049"/>
                  </a:lnTo>
                  <a:lnTo>
                    <a:pt x="394" y="1051"/>
                  </a:lnTo>
                  <a:lnTo>
                    <a:pt x="394" y="1049"/>
                  </a:lnTo>
                  <a:lnTo>
                    <a:pt x="396" y="1049"/>
                  </a:lnTo>
                  <a:lnTo>
                    <a:pt x="394" y="1049"/>
                  </a:lnTo>
                  <a:lnTo>
                    <a:pt x="394" y="1047"/>
                  </a:lnTo>
                  <a:lnTo>
                    <a:pt x="396" y="1047"/>
                  </a:lnTo>
                  <a:lnTo>
                    <a:pt x="396" y="1045"/>
                  </a:lnTo>
                  <a:lnTo>
                    <a:pt x="396" y="1047"/>
                  </a:lnTo>
                  <a:lnTo>
                    <a:pt x="396" y="1045"/>
                  </a:lnTo>
                  <a:lnTo>
                    <a:pt x="396" y="1047"/>
                  </a:lnTo>
                  <a:lnTo>
                    <a:pt x="396" y="1045"/>
                  </a:lnTo>
                  <a:lnTo>
                    <a:pt x="398" y="1045"/>
                  </a:lnTo>
                  <a:lnTo>
                    <a:pt x="398" y="1047"/>
                  </a:lnTo>
                  <a:lnTo>
                    <a:pt x="400" y="1047"/>
                  </a:lnTo>
                  <a:lnTo>
                    <a:pt x="402" y="1047"/>
                  </a:lnTo>
                  <a:lnTo>
                    <a:pt x="400" y="1047"/>
                  </a:lnTo>
                  <a:lnTo>
                    <a:pt x="398" y="1047"/>
                  </a:lnTo>
                  <a:lnTo>
                    <a:pt x="398" y="1045"/>
                  </a:lnTo>
                  <a:lnTo>
                    <a:pt x="396" y="1045"/>
                  </a:lnTo>
                  <a:lnTo>
                    <a:pt x="398" y="1045"/>
                  </a:lnTo>
                  <a:lnTo>
                    <a:pt x="396" y="1045"/>
                  </a:lnTo>
                  <a:lnTo>
                    <a:pt x="398" y="1045"/>
                  </a:lnTo>
                  <a:lnTo>
                    <a:pt x="398" y="1043"/>
                  </a:lnTo>
                  <a:lnTo>
                    <a:pt x="400" y="1043"/>
                  </a:lnTo>
                  <a:lnTo>
                    <a:pt x="398" y="1043"/>
                  </a:lnTo>
                  <a:lnTo>
                    <a:pt x="400" y="1043"/>
                  </a:lnTo>
                  <a:lnTo>
                    <a:pt x="402" y="1043"/>
                  </a:lnTo>
                  <a:lnTo>
                    <a:pt x="402" y="1041"/>
                  </a:lnTo>
                  <a:lnTo>
                    <a:pt x="403" y="1041"/>
                  </a:lnTo>
                  <a:lnTo>
                    <a:pt x="403" y="1039"/>
                  </a:lnTo>
                  <a:lnTo>
                    <a:pt x="403" y="1037"/>
                  </a:lnTo>
                  <a:lnTo>
                    <a:pt x="405" y="1037"/>
                  </a:lnTo>
                  <a:lnTo>
                    <a:pt x="407" y="1037"/>
                  </a:lnTo>
                  <a:lnTo>
                    <a:pt x="409" y="1037"/>
                  </a:lnTo>
                  <a:lnTo>
                    <a:pt x="409" y="1035"/>
                  </a:lnTo>
                  <a:lnTo>
                    <a:pt x="411" y="1035"/>
                  </a:lnTo>
                  <a:lnTo>
                    <a:pt x="411" y="1033"/>
                  </a:lnTo>
                  <a:lnTo>
                    <a:pt x="413" y="1031"/>
                  </a:lnTo>
                  <a:lnTo>
                    <a:pt x="413" y="1029"/>
                  </a:lnTo>
                  <a:lnTo>
                    <a:pt x="415" y="1029"/>
                  </a:lnTo>
                  <a:lnTo>
                    <a:pt x="415" y="1028"/>
                  </a:lnTo>
                  <a:lnTo>
                    <a:pt x="417" y="1028"/>
                  </a:lnTo>
                  <a:lnTo>
                    <a:pt x="417" y="1026"/>
                  </a:lnTo>
                  <a:lnTo>
                    <a:pt x="417" y="1024"/>
                  </a:lnTo>
                  <a:lnTo>
                    <a:pt x="419" y="1024"/>
                  </a:lnTo>
                  <a:lnTo>
                    <a:pt x="417" y="1024"/>
                  </a:lnTo>
                  <a:lnTo>
                    <a:pt x="417" y="1022"/>
                  </a:lnTo>
                  <a:lnTo>
                    <a:pt x="419" y="1022"/>
                  </a:lnTo>
                  <a:lnTo>
                    <a:pt x="421" y="1022"/>
                  </a:lnTo>
                  <a:lnTo>
                    <a:pt x="421" y="1020"/>
                  </a:lnTo>
                  <a:lnTo>
                    <a:pt x="423" y="1020"/>
                  </a:lnTo>
                  <a:lnTo>
                    <a:pt x="425" y="1020"/>
                  </a:lnTo>
                  <a:lnTo>
                    <a:pt x="427" y="1020"/>
                  </a:lnTo>
                  <a:lnTo>
                    <a:pt x="428" y="1020"/>
                  </a:lnTo>
                  <a:lnTo>
                    <a:pt x="428" y="1018"/>
                  </a:lnTo>
                  <a:lnTo>
                    <a:pt x="428" y="1016"/>
                  </a:lnTo>
                  <a:lnTo>
                    <a:pt x="428" y="1014"/>
                  </a:lnTo>
                  <a:lnTo>
                    <a:pt x="427" y="1014"/>
                  </a:lnTo>
                  <a:lnTo>
                    <a:pt x="427" y="1012"/>
                  </a:lnTo>
                  <a:lnTo>
                    <a:pt x="425" y="1012"/>
                  </a:lnTo>
                  <a:lnTo>
                    <a:pt x="425" y="1010"/>
                  </a:lnTo>
                  <a:lnTo>
                    <a:pt x="427" y="1010"/>
                  </a:lnTo>
                  <a:lnTo>
                    <a:pt x="425" y="1010"/>
                  </a:lnTo>
                  <a:lnTo>
                    <a:pt x="427" y="1010"/>
                  </a:lnTo>
                  <a:lnTo>
                    <a:pt x="427" y="1008"/>
                  </a:lnTo>
                  <a:lnTo>
                    <a:pt x="427" y="1006"/>
                  </a:lnTo>
                  <a:lnTo>
                    <a:pt x="427" y="1004"/>
                  </a:lnTo>
                  <a:lnTo>
                    <a:pt x="427" y="1003"/>
                  </a:lnTo>
                  <a:lnTo>
                    <a:pt x="427" y="1001"/>
                  </a:lnTo>
                  <a:lnTo>
                    <a:pt x="427" y="1003"/>
                  </a:lnTo>
                  <a:lnTo>
                    <a:pt x="427" y="1001"/>
                  </a:lnTo>
                  <a:lnTo>
                    <a:pt x="427" y="1003"/>
                  </a:lnTo>
                  <a:lnTo>
                    <a:pt x="427" y="1001"/>
                  </a:lnTo>
                  <a:lnTo>
                    <a:pt x="427" y="999"/>
                  </a:lnTo>
                  <a:lnTo>
                    <a:pt x="427" y="997"/>
                  </a:lnTo>
                  <a:lnTo>
                    <a:pt x="427" y="995"/>
                  </a:lnTo>
                  <a:lnTo>
                    <a:pt x="428" y="995"/>
                  </a:lnTo>
                  <a:lnTo>
                    <a:pt x="428" y="993"/>
                  </a:lnTo>
                  <a:lnTo>
                    <a:pt x="428" y="995"/>
                  </a:lnTo>
                  <a:lnTo>
                    <a:pt x="428" y="993"/>
                  </a:lnTo>
                  <a:lnTo>
                    <a:pt x="428" y="991"/>
                  </a:lnTo>
                  <a:lnTo>
                    <a:pt x="430" y="991"/>
                  </a:lnTo>
                  <a:lnTo>
                    <a:pt x="430" y="989"/>
                  </a:lnTo>
                  <a:lnTo>
                    <a:pt x="430" y="987"/>
                  </a:lnTo>
                  <a:lnTo>
                    <a:pt x="432" y="987"/>
                  </a:lnTo>
                  <a:lnTo>
                    <a:pt x="432" y="985"/>
                  </a:lnTo>
                  <a:lnTo>
                    <a:pt x="432" y="983"/>
                  </a:lnTo>
                  <a:lnTo>
                    <a:pt x="432" y="981"/>
                  </a:lnTo>
                  <a:lnTo>
                    <a:pt x="432" y="980"/>
                  </a:lnTo>
                  <a:lnTo>
                    <a:pt x="432" y="978"/>
                  </a:lnTo>
                  <a:lnTo>
                    <a:pt x="432" y="976"/>
                  </a:lnTo>
                  <a:lnTo>
                    <a:pt x="432" y="974"/>
                  </a:lnTo>
                  <a:lnTo>
                    <a:pt x="434" y="974"/>
                  </a:lnTo>
                  <a:lnTo>
                    <a:pt x="432" y="974"/>
                  </a:lnTo>
                  <a:lnTo>
                    <a:pt x="434" y="974"/>
                  </a:lnTo>
                  <a:lnTo>
                    <a:pt x="436" y="974"/>
                  </a:lnTo>
                  <a:lnTo>
                    <a:pt x="436" y="972"/>
                  </a:lnTo>
                  <a:lnTo>
                    <a:pt x="438" y="972"/>
                  </a:lnTo>
                  <a:lnTo>
                    <a:pt x="438" y="970"/>
                  </a:lnTo>
                  <a:lnTo>
                    <a:pt x="440" y="970"/>
                  </a:lnTo>
                  <a:lnTo>
                    <a:pt x="440" y="972"/>
                  </a:lnTo>
                  <a:lnTo>
                    <a:pt x="440" y="970"/>
                  </a:lnTo>
                  <a:lnTo>
                    <a:pt x="442" y="970"/>
                  </a:lnTo>
                  <a:lnTo>
                    <a:pt x="440" y="970"/>
                  </a:lnTo>
                  <a:lnTo>
                    <a:pt x="440" y="968"/>
                  </a:lnTo>
                  <a:lnTo>
                    <a:pt x="442" y="968"/>
                  </a:lnTo>
                  <a:lnTo>
                    <a:pt x="442" y="966"/>
                  </a:lnTo>
                  <a:lnTo>
                    <a:pt x="444" y="966"/>
                  </a:lnTo>
                  <a:lnTo>
                    <a:pt x="444" y="964"/>
                  </a:lnTo>
                  <a:lnTo>
                    <a:pt x="446" y="964"/>
                  </a:lnTo>
                  <a:lnTo>
                    <a:pt x="444" y="964"/>
                  </a:lnTo>
                  <a:lnTo>
                    <a:pt x="446" y="964"/>
                  </a:lnTo>
                  <a:lnTo>
                    <a:pt x="446" y="962"/>
                  </a:lnTo>
                  <a:lnTo>
                    <a:pt x="448" y="962"/>
                  </a:lnTo>
                  <a:lnTo>
                    <a:pt x="448" y="960"/>
                  </a:lnTo>
                  <a:lnTo>
                    <a:pt x="450" y="960"/>
                  </a:lnTo>
                  <a:lnTo>
                    <a:pt x="450" y="958"/>
                  </a:lnTo>
                  <a:lnTo>
                    <a:pt x="450" y="956"/>
                  </a:lnTo>
                  <a:lnTo>
                    <a:pt x="450" y="955"/>
                  </a:lnTo>
                  <a:lnTo>
                    <a:pt x="450" y="956"/>
                  </a:lnTo>
                  <a:lnTo>
                    <a:pt x="450" y="955"/>
                  </a:lnTo>
                  <a:lnTo>
                    <a:pt x="451" y="955"/>
                  </a:lnTo>
                  <a:lnTo>
                    <a:pt x="451" y="953"/>
                  </a:lnTo>
                  <a:lnTo>
                    <a:pt x="451" y="951"/>
                  </a:lnTo>
                  <a:lnTo>
                    <a:pt x="453" y="951"/>
                  </a:lnTo>
                  <a:lnTo>
                    <a:pt x="453" y="949"/>
                  </a:lnTo>
                  <a:lnTo>
                    <a:pt x="453" y="947"/>
                  </a:lnTo>
                  <a:lnTo>
                    <a:pt x="455" y="947"/>
                  </a:lnTo>
                  <a:lnTo>
                    <a:pt x="455" y="945"/>
                  </a:lnTo>
                  <a:lnTo>
                    <a:pt x="457" y="945"/>
                  </a:lnTo>
                  <a:lnTo>
                    <a:pt x="455" y="945"/>
                  </a:lnTo>
                  <a:lnTo>
                    <a:pt x="457" y="945"/>
                  </a:lnTo>
                  <a:lnTo>
                    <a:pt x="457" y="943"/>
                  </a:lnTo>
                  <a:lnTo>
                    <a:pt x="459" y="943"/>
                  </a:lnTo>
                  <a:lnTo>
                    <a:pt x="461" y="943"/>
                  </a:lnTo>
                  <a:lnTo>
                    <a:pt x="461" y="941"/>
                  </a:lnTo>
                  <a:lnTo>
                    <a:pt x="461" y="943"/>
                  </a:lnTo>
                  <a:lnTo>
                    <a:pt x="461" y="941"/>
                  </a:lnTo>
                  <a:lnTo>
                    <a:pt x="463" y="941"/>
                  </a:lnTo>
                  <a:lnTo>
                    <a:pt x="463" y="939"/>
                  </a:lnTo>
                  <a:lnTo>
                    <a:pt x="463" y="937"/>
                  </a:lnTo>
                  <a:lnTo>
                    <a:pt x="463" y="935"/>
                  </a:lnTo>
                  <a:lnTo>
                    <a:pt x="463" y="933"/>
                  </a:lnTo>
                  <a:lnTo>
                    <a:pt x="463" y="932"/>
                  </a:lnTo>
                  <a:lnTo>
                    <a:pt x="465" y="932"/>
                  </a:lnTo>
                  <a:lnTo>
                    <a:pt x="465" y="930"/>
                  </a:lnTo>
                  <a:lnTo>
                    <a:pt x="467" y="930"/>
                  </a:lnTo>
                  <a:lnTo>
                    <a:pt x="469" y="930"/>
                  </a:lnTo>
                  <a:lnTo>
                    <a:pt x="471" y="930"/>
                  </a:lnTo>
                  <a:lnTo>
                    <a:pt x="471" y="928"/>
                  </a:lnTo>
                  <a:lnTo>
                    <a:pt x="471" y="926"/>
                  </a:lnTo>
                  <a:lnTo>
                    <a:pt x="471" y="924"/>
                  </a:lnTo>
                  <a:lnTo>
                    <a:pt x="473" y="924"/>
                  </a:lnTo>
                  <a:lnTo>
                    <a:pt x="473" y="922"/>
                  </a:lnTo>
                  <a:lnTo>
                    <a:pt x="475" y="922"/>
                  </a:lnTo>
                  <a:lnTo>
                    <a:pt x="475" y="920"/>
                  </a:lnTo>
                  <a:lnTo>
                    <a:pt x="476" y="920"/>
                  </a:lnTo>
                  <a:lnTo>
                    <a:pt x="476" y="922"/>
                  </a:lnTo>
                  <a:lnTo>
                    <a:pt x="478" y="922"/>
                  </a:lnTo>
                  <a:lnTo>
                    <a:pt x="480" y="922"/>
                  </a:lnTo>
                  <a:lnTo>
                    <a:pt x="480" y="920"/>
                  </a:lnTo>
                  <a:lnTo>
                    <a:pt x="480" y="922"/>
                  </a:lnTo>
                  <a:lnTo>
                    <a:pt x="480" y="920"/>
                  </a:lnTo>
                  <a:lnTo>
                    <a:pt x="482" y="920"/>
                  </a:lnTo>
                  <a:lnTo>
                    <a:pt x="484" y="920"/>
                  </a:lnTo>
                  <a:lnTo>
                    <a:pt x="484" y="918"/>
                  </a:lnTo>
                  <a:lnTo>
                    <a:pt x="486" y="918"/>
                  </a:lnTo>
                  <a:lnTo>
                    <a:pt x="486" y="916"/>
                  </a:lnTo>
                  <a:lnTo>
                    <a:pt x="488" y="916"/>
                  </a:lnTo>
                  <a:lnTo>
                    <a:pt x="488" y="914"/>
                  </a:lnTo>
                  <a:lnTo>
                    <a:pt x="490" y="914"/>
                  </a:lnTo>
                  <a:lnTo>
                    <a:pt x="490" y="912"/>
                  </a:lnTo>
                  <a:lnTo>
                    <a:pt x="492" y="912"/>
                  </a:lnTo>
                  <a:lnTo>
                    <a:pt x="494" y="912"/>
                  </a:lnTo>
                  <a:lnTo>
                    <a:pt x="494" y="910"/>
                  </a:lnTo>
                  <a:lnTo>
                    <a:pt x="496" y="910"/>
                  </a:lnTo>
                  <a:lnTo>
                    <a:pt x="496" y="908"/>
                  </a:lnTo>
                  <a:lnTo>
                    <a:pt x="498" y="908"/>
                  </a:lnTo>
                  <a:lnTo>
                    <a:pt x="498" y="907"/>
                  </a:lnTo>
                  <a:lnTo>
                    <a:pt x="500" y="907"/>
                  </a:lnTo>
                  <a:lnTo>
                    <a:pt x="500" y="905"/>
                  </a:lnTo>
                  <a:lnTo>
                    <a:pt x="500" y="903"/>
                  </a:lnTo>
                  <a:lnTo>
                    <a:pt x="500" y="905"/>
                  </a:lnTo>
                  <a:lnTo>
                    <a:pt x="500" y="903"/>
                  </a:lnTo>
                  <a:lnTo>
                    <a:pt x="500" y="905"/>
                  </a:lnTo>
                  <a:lnTo>
                    <a:pt x="500" y="903"/>
                  </a:lnTo>
                  <a:lnTo>
                    <a:pt x="500" y="901"/>
                  </a:lnTo>
                  <a:lnTo>
                    <a:pt x="501" y="901"/>
                  </a:lnTo>
                  <a:lnTo>
                    <a:pt x="503" y="901"/>
                  </a:lnTo>
                  <a:lnTo>
                    <a:pt x="503" y="899"/>
                  </a:lnTo>
                  <a:lnTo>
                    <a:pt x="505" y="899"/>
                  </a:lnTo>
                  <a:lnTo>
                    <a:pt x="503" y="899"/>
                  </a:lnTo>
                  <a:lnTo>
                    <a:pt x="505" y="899"/>
                  </a:lnTo>
                  <a:lnTo>
                    <a:pt x="507" y="899"/>
                  </a:lnTo>
                  <a:lnTo>
                    <a:pt x="507" y="897"/>
                  </a:lnTo>
                  <a:lnTo>
                    <a:pt x="509" y="897"/>
                  </a:lnTo>
                  <a:lnTo>
                    <a:pt x="509" y="895"/>
                  </a:lnTo>
                  <a:lnTo>
                    <a:pt x="509" y="893"/>
                  </a:lnTo>
                  <a:lnTo>
                    <a:pt x="511" y="893"/>
                  </a:lnTo>
                  <a:lnTo>
                    <a:pt x="513" y="893"/>
                  </a:lnTo>
                  <a:lnTo>
                    <a:pt x="513" y="891"/>
                  </a:lnTo>
                  <a:lnTo>
                    <a:pt x="515" y="891"/>
                  </a:lnTo>
                  <a:lnTo>
                    <a:pt x="513" y="891"/>
                  </a:lnTo>
                  <a:lnTo>
                    <a:pt x="515" y="891"/>
                  </a:lnTo>
                  <a:lnTo>
                    <a:pt x="513" y="891"/>
                  </a:lnTo>
                  <a:lnTo>
                    <a:pt x="515" y="891"/>
                  </a:lnTo>
                  <a:lnTo>
                    <a:pt x="515" y="889"/>
                  </a:lnTo>
                  <a:lnTo>
                    <a:pt x="515" y="887"/>
                  </a:lnTo>
                  <a:lnTo>
                    <a:pt x="517" y="887"/>
                  </a:lnTo>
                  <a:lnTo>
                    <a:pt x="517" y="885"/>
                  </a:lnTo>
                  <a:lnTo>
                    <a:pt x="519" y="885"/>
                  </a:lnTo>
                  <a:lnTo>
                    <a:pt x="519" y="884"/>
                  </a:lnTo>
                  <a:lnTo>
                    <a:pt x="521" y="884"/>
                  </a:lnTo>
                  <a:lnTo>
                    <a:pt x="523" y="884"/>
                  </a:lnTo>
                  <a:lnTo>
                    <a:pt x="523" y="882"/>
                  </a:lnTo>
                  <a:lnTo>
                    <a:pt x="523" y="884"/>
                  </a:lnTo>
                  <a:lnTo>
                    <a:pt x="523" y="882"/>
                  </a:lnTo>
                  <a:lnTo>
                    <a:pt x="523" y="880"/>
                  </a:lnTo>
                  <a:lnTo>
                    <a:pt x="524" y="880"/>
                  </a:lnTo>
                  <a:lnTo>
                    <a:pt x="524" y="878"/>
                  </a:lnTo>
                  <a:lnTo>
                    <a:pt x="524" y="876"/>
                  </a:lnTo>
                  <a:lnTo>
                    <a:pt x="524" y="874"/>
                  </a:lnTo>
                  <a:lnTo>
                    <a:pt x="526" y="874"/>
                  </a:lnTo>
                  <a:lnTo>
                    <a:pt x="526" y="872"/>
                  </a:lnTo>
                  <a:lnTo>
                    <a:pt x="526" y="870"/>
                  </a:lnTo>
                  <a:lnTo>
                    <a:pt x="528" y="870"/>
                  </a:lnTo>
                  <a:lnTo>
                    <a:pt x="528" y="868"/>
                  </a:lnTo>
                  <a:lnTo>
                    <a:pt x="528" y="866"/>
                  </a:lnTo>
                  <a:lnTo>
                    <a:pt x="528" y="864"/>
                  </a:lnTo>
                  <a:lnTo>
                    <a:pt x="528" y="862"/>
                  </a:lnTo>
                  <a:lnTo>
                    <a:pt x="530" y="862"/>
                  </a:lnTo>
                  <a:lnTo>
                    <a:pt x="528" y="862"/>
                  </a:lnTo>
                  <a:lnTo>
                    <a:pt x="530" y="862"/>
                  </a:lnTo>
                  <a:lnTo>
                    <a:pt x="528" y="862"/>
                  </a:lnTo>
                  <a:lnTo>
                    <a:pt x="530" y="862"/>
                  </a:lnTo>
                  <a:lnTo>
                    <a:pt x="530" y="860"/>
                  </a:lnTo>
                  <a:lnTo>
                    <a:pt x="528" y="860"/>
                  </a:lnTo>
                  <a:lnTo>
                    <a:pt x="530" y="860"/>
                  </a:lnTo>
                  <a:lnTo>
                    <a:pt x="530" y="859"/>
                  </a:lnTo>
                  <a:lnTo>
                    <a:pt x="530" y="857"/>
                  </a:lnTo>
                  <a:lnTo>
                    <a:pt x="532" y="857"/>
                  </a:lnTo>
                  <a:lnTo>
                    <a:pt x="532" y="855"/>
                  </a:lnTo>
                  <a:lnTo>
                    <a:pt x="534" y="855"/>
                  </a:lnTo>
                  <a:lnTo>
                    <a:pt x="534" y="853"/>
                  </a:lnTo>
                  <a:lnTo>
                    <a:pt x="534" y="851"/>
                  </a:lnTo>
                  <a:lnTo>
                    <a:pt x="534" y="849"/>
                  </a:lnTo>
                  <a:lnTo>
                    <a:pt x="532" y="849"/>
                  </a:lnTo>
                  <a:lnTo>
                    <a:pt x="534" y="849"/>
                  </a:lnTo>
                  <a:lnTo>
                    <a:pt x="534" y="847"/>
                  </a:lnTo>
                  <a:lnTo>
                    <a:pt x="532" y="847"/>
                  </a:lnTo>
                  <a:lnTo>
                    <a:pt x="532" y="845"/>
                  </a:lnTo>
                  <a:lnTo>
                    <a:pt x="534" y="845"/>
                  </a:lnTo>
                  <a:lnTo>
                    <a:pt x="532" y="845"/>
                  </a:lnTo>
                  <a:lnTo>
                    <a:pt x="534" y="845"/>
                  </a:lnTo>
                  <a:lnTo>
                    <a:pt x="532" y="845"/>
                  </a:lnTo>
                  <a:lnTo>
                    <a:pt x="534" y="845"/>
                  </a:lnTo>
                  <a:lnTo>
                    <a:pt x="534" y="843"/>
                  </a:lnTo>
                  <a:lnTo>
                    <a:pt x="536" y="843"/>
                  </a:lnTo>
                  <a:lnTo>
                    <a:pt x="536" y="841"/>
                  </a:lnTo>
                  <a:lnTo>
                    <a:pt x="536" y="843"/>
                  </a:lnTo>
                  <a:lnTo>
                    <a:pt x="536" y="841"/>
                  </a:lnTo>
                  <a:lnTo>
                    <a:pt x="538" y="841"/>
                  </a:lnTo>
                  <a:lnTo>
                    <a:pt x="538" y="839"/>
                  </a:lnTo>
                  <a:lnTo>
                    <a:pt x="538" y="837"/>
                  </a:lnTo>
                  <a:lnTo>
                    <a:pt x="538" y="839"/>
                  </a:lnTo>
                  <a:lnTo>
                    <a:pt x="538" y="837"/>
                  </a:lnTo>
                  <a:lnTo>
                    <a:pt x="538" y="839"/>
                  </a:lnTo>
                  <a:lnTo>
                    <a:pt x="540" y="839"/>
                  </a:lnTo>
                  <a:lnTo>
                    <a:pt x="538" y="839"/>
                  </a:lnTo>
                  <a:lnTo>
                    <a:pt x="540" y="839"/>
                  </a:lnTo>
                  <a:lnTo>
                    <a:pt x="538" y="839"/>
                  </a:lnTo>
                  <a:lnTo>
                    <a:pt x="540" y="839"/>
                  </a:lnTo>
                  <a:lnTo>
                    <a:pt x="538" y="839"/>
                  </a:lnTo>
                  <a:lnTo>
                    <a:pt x="540" y="839"/>
                  </a:lnTo>
                  <a:lnTo>
                    <a:pt x="538" y="839"/>
                  </a:lnTo>
                  <a:lnTo>
                    <a:pt x="538" y="837"/>
                  </a:lnTo>
                  <a:lnTo>
                    <a:pt x="538" y="836"/>
                  </a:lnTo>
                  <a:lnTo>
                    <a:pt x="540" y="836"/>
                  </a:lnTo>
                  <a:lnTo>
                    <a:pt x="540" y="834"/>
                  </a:lnTo>
                  <a:lnTo>
                    <a:pt x="540" y="832"/>
                  </a:lnTo>
                  <a:lnTo>
                    <a:pt x="540" y="830"/>
                  </a:lnTo>
                  <a:lnTo>
                    <a:pt x="542" y="830"/>
                  </a:lnTo>
                  <a:lnTo>
                    <a:pt x="540" y="830"/>
                  </a:lnTo>
                  <a:lnTo>
                    <a:pt x="542" y="830"/>
                  </a:lnTo>
                  <a:lnTo>
                    <a:pt x="540" y="830"/>
                  </a:lnTo>
                  <a:lnTo>
                    <a:pt x="542" y="830"/>
                  </a:lnTo>
                  <a:lnTo>
                    <a:pt x="540" y="830"/>
                  </a:lnTo>
                  <a:lnTo>
                    <a:pt x="542" y="830"/>
                  </a:lnTo>
                  <a:lnTo>
                    <a:pt x="542" y="828"/>
                  </a:lnTo>
                  <a:lnTo>
                    <a:pt x="542" y="826"/>
                  </a:lnTo>
                  <a:lnTo>
                    <a:pt x="544" y="826"/>
                  </a:lnTo>
                  <a:lnTo>
                    <a:pt x="544" y="824"/>
                  </a:lnTo>
                  <a:lnTo>
                    <a:pt x="544" y="822"/>
                  </a:lnTo>
                  <a:lnTo>
                    <a:pt x="544" y="820"/>
                  </a:lnTo>
                  <a:lnTo>
                    <a:pt x="544" y="818"/>
                  </a:lnTo>
                  <a:lnTo>
                    <a:pt x="544" y="816"/>
                  </a:lnTo>
                  <a:lnTo>
                    <a:pt x="544" y="814"/>
                  </a:lnTo>
                  <a:lnTo>
                    <a:pt x="544" y="812"/>
                  </a:lnTo>
                  <a:lnTo>
                    <a:pt x="544" y="811"/>
                  </a:lnTo>
                  <a:lnTo>
                    <a:pt x="544" y="812"/>
                  </a:lnTo>
                  <a:lnTo>
                    <a:pt x="544" y="811"/>
                  </a:lnTo>
                  <a:lnTo>
                    <a:pt x="544" y="812"/>
                  </a:lnTo>
                  <a:lnTo>
                    <a:pt x="544" y="811"/>
                  </a:lnTo>
                  <a:lnTo>
                    <a:pt x="546" y="811"/>
                  </a:lnTo>
                  <a:lnTo>
                    <a:pt x="546" y="809"/>
                  </a:lnTo>
                  <a:lnTo>
                    <a:pt x="546" y="807"/>
                  </a:lnTo>
                  <a:lnTo>
                    <a:pt x="546" y="805"/>
                  </a:lnTo>
                  <a:lnTo>
                    <a:pt x="548" y="805"/>
                  </a:lnTo>
                  <a:lnTo>
                    <a:pt x="548" y="803"/>
                  </a:lnTo>
                  <a:lnTo>
                    <a:pt x="548" y="805"/>
                  </a:lnTo>
                  <a:lnTo>
                    <a:pt x="549" y="805"/>
                  </a:lnTo>
                  <a:lnTo>
                    <a:pt x="549" y="803"/>
                  </a:lnTo>
                  <a:lnTo>
                    <a:pt x="548" y="803"/>
                  </a:lnTo>
                  <a:lnTo>
                    <a:pt x="549" y="803"/>
                  </a:lnTo>
                  <a:lnTo>
                    <a:pt x="549" y="801"/>
                  </a:lnTo>
                  <a:lnTo>
                    <a:pt x="549" y="799"/>
                  </a:lnTo>
                  <a:lnTo>
                    <a:pt x="551" y="799"/>
                  </a:lnTo>
                  <a:lnTo>
                    <a:pt x="549" y="799"/>
                  </a:lnTo>
                  <a:lnTo>
                    <a:pt x="549" y="797"/>
                  </a:lnTo>
                  <a:lnTo>
                    <a:pt x="551" y="797"/>
                  </a:lnTo>
                  <a:lnTo>
                    <a:pt x="551" y="795"/>
                  </a:lnTo>
                  <a:lnTo>
                    <a:pt x="553" y="795"/>
                  </a:lnTo>
                  <a:lnTo>
                    <a:pt x="553" y="793"/>
                  </a:lnTo>
                  <a:lnTo>
                    <a:pt x="553" y="791"/>
                  </a:lnTo>
                  <a:lnTo>
                    <a:pt x="555" y="791"/>
                  </a:lnTo>
                  <a:lnTo>
                    <a:pt x="555" y="789"/>
                  </a:lnTo>
                  <a:lnTo>
                    <a:pt x="555" y="788"/>
                  </a:lnTo>
                  <a:lnTo>
                    <a:pt x="555" y="786"/>
                  </a:lnTo>
                  <a:lnTo>
                    <a:pt x="557" y="786"/>
                  </a:lnTo>
                  <a:lnTo>
                    <a:pt x="557" y="784"/>
                  </a:lnTo>
                  <a:lnTo>
                    <a:pt x="557" y="782"/>
                  </a:lnTo>
                  <a:lnTo>
                    <a:pt x="559" y="782"/>
                  </a:lnTo>
                  <a:lnTo>
                    <a:pt x="559" y="780"/>
                  </a:lnTo>
                  <a:lnTo>
                    <a:pt x="561" y="780"/>
                  </a:lnTo>
                  <a:lnTo>
                    <a:pt x="561" y="778"/>
                  </a:lnTo>
                  <a:lnTo>
                    <a:pt x="561" y="776"/>
                  </a:lnTo>
                  <a:lnTo>
                    <a:pt x="563" y="776"/>
                  </a:lnTo>
                  <a:lnTo>
                    <a:pt x="561" y="776"/>
                  </a:lnTo>
                  <a:lnTo>
                    <a:pt x="563" y="776"/>
                  </a:lnTo>
                  <a:lnTo>
                    <a:pt x="561" y="776"/>
                  </a:lnTo>
                  <a:lnTo>
                    <a:pt x="561" y="774"/>
                  </a:lnTo>
                  <a:lnTo>
                    <a:pt x="563" y="774"/>
                  </a:lnTo>
                  <a:lnTo>
                    <a:pt x="563" y="776"/>
                  </a:lnTo>
                  <a:lnTo>
                    <a:pt x="563" y="774"/>
                  </a:lnTo>
                  <a:lnTo>
                    <a:pt x="565" y="774"/>
                  </a:lnTo>
                  <a:lnTo>
                    <a:pt x="567" y="774"/>
                  </a:lnTo>
                  <a:lnTo>
                    <a:pt x="567" y="772"/>
                  </a:lnTo>
                  <a:lnTo>
                    <a:pt x="565" y="772"/>
                  </a:lnTo>
                  <a:lnTo>
                    <a:pt x="565" y="774"/>
                  </a:lnTo>
                  <a:lnTo>
                    <a:pt x="565" y="772"/>
                  </a:lnTo>
                  <a:lnTo>
                    <a:pt x="567" y="772"/>
                  </a:lnTo>
                  <a:lnTo>
                    <a:pt x="567" y="770"/>
                  </a:lnTo>
                  <a:lnTo>
                    <a:pt x="567" y="772"/>
                  </a:lnTo>
                  <a:lnTo>
                    <a:pt x="567" y="770"/>
                  </a:lnTo>
                  <a:lnTo>
                    <a:pt x="569" y="770"/>
                  </a:lnTo>
                  <a:lnTo>
                    <a:pt x="569" y="768"/>
                  </a:lnTo>
                  <a:lnTo>
                    <a:pt x="569" y="766"/>
                  </a:lnTo>
                  <a:lnTo>
                    <a:pt x="571" y="766"/>
                  </a:lnTo>
                  <a:lnTo>
                    <a:pt x="571" y="764"/>
                  </a:lnTo>
                  <a:lnTo>
                    <a:pt x="572" y="764"/>
                  </a:lnTo>
                  <a:lnTo>
                    <a:pt x="572" y="763"/>
                  </a:lnTo>
                  <a:lnTo>
                    <a:pt x="572" y="761"/>
                  </a:lnTo>
                  <a:lnTo>
                    <a:pt x="574" y="761"/>
                  </a:lnTo>
                  <a:lnTo>
                    <a:pt x="574" y="759"/>
                  </a:lnTo>
                  <a:lnTo>
                    <a:pt x="574" y="757"/>
                  </a:lnTo>
                  <a:lnTo>
                    <a:pt x="574" y="759"/>
                  </a:lnTo>
                  <a:lnTo>
                    <a:pt x="576" y="757"/>
                  </a:lnTo>
                  <a:lnTo>
                    <a:pt x="576" y="755"/>
                  </a:lnTo>
                  <a:lnTo>
                    <a:pt x="578" y="755"/>
                  </a:lnTo>
                  <a:lnTo>
                    <a:pt x="578" y="753"/>
                  </a:lnTo>
                  <a:lnTo>
                    <a:pt x="578" y="751"/>
                  </a:lnTo>
                  <a:lnTo>
                    <a:pt x="578" y="753"/>
                  </a:lnTo>
                  <a:lnTo>
                    <a:pt x="578" y="751"/>
                  </a:lnTo>
                  <a:lnTo>
                    <a:pt x="580" y="751"/>
                  </a:lnTo>
                  <a:lnTo>
                    <a:pt x="580" y="749"/>
                  </a:lnTo>
                  <a:lnTo>
                    <a:pt x="582" y="749"/>
                  </a:lnTo>
                  <a:lnTo>
                    <a:pt x="584" y="749"/>
                  </a:lnTo>
                  <a:lnTo>
                    <a:pt x="584" y="747"/>
                  </a:lnTo>
                  <a:lnTo>
                    <a:pt x="584" y="745"/>
                  </a:lnTo>
                  <a:lnTo>
                    <a:pt x="586" y="745"/>
                  </a:lnTo>
                  <a:lnTo>
                    <a:pt x="588" y="745"/>
                  </a:lnTo>
                  <a:lnTo>
                    <a:pt x="588" y="743"/>
                  </a:lnTo>
                  <a:lnTo>
                    <a:pt x="588" y="741"/>
                  </a:lnTo>
                  <a:lnTo>
                    <a:pt x="590" y="741"/>
                  </a:lnTo>
                  <a:lnTo>
                    <a:pt x="590" y="740"/>
                  </a:lnTo>
                  <a:lnTo>
                    <a:pt x="592" y="740"/>
                  </a:lnTo>
                  <a:lnTo>
                    <a:pt x="592" y="738"/>
                  </a:lnTo>
                  <a:lnTo>
                    <a:pt x="594" y="738"/>
                  </a:lnTo>
                  <a:lnTo>
                    <a:pt x="594" y="736"/>
                  </a:lnTo>
                  <a:lnTo>
                    <a:pt x="594" y="734"/>
                  </a:lnTo>
                  <a:lnTo>
                    <a:pt x="596" y="734"/>
                  </a:lnTo>
                  <a:lnTo>
                    <a:pt x="596" y="732"/>
                  </a:lnTo>
                  <a:lnTo>
                    <a:pt x="597" y="732"/>
                  </a:lnTo>
                  <a:lnTo>
                    <a:pt x="597" y="730"/>
                  </a:lnTo>
                  <a:lnTo>
                    <a:pt x="599" y="730"/>
                  </a:lnTo>
                  <a:lnTo>
                    <a:pt x="599" y="728"/>
                  </a:lnTo>
                  <a:lnTo>
                    <a:pt x="601" y="728"/>
                  </a:lnTo>
                  <a:lnTo>
                    <a:pt x="601" y="726"/>
                  </a:lnTo>
                  <a:lnTo>
                    <a:pt x="603" y="726"/>
                  </a:lnTo>
                  <a:lnTo>
                    <a:pt x="603" y="724"/>
                  </a:lnTo>
                  <a:lnTo>
                    <a:pt x="605" y="724"/>
                  </a:lnTo>
                  <a:lnTo>
                    <a:pt x="605" y="722"/>
                  </a:lnTo>
                  <a:lnTo>
                    <a:pt x="607" y="722"/>
                  </a:lnTo>
                  <a:lnTo>
                    <a:pt x="607" y="720"/>
                  </a:lnTo>
                  <a:lnTo>
                    <a:pt x="609" y="720"/>
                  </a:lnTo>
                  <a:lnTo>
                    <a:pt x="609" y="718"/>
                  </a:lnTo>
                  <a:lnTo>
                    <a:pt x="611" y="718"/>
                  </a:lnTo>
                  <a:lnTo>
                    <a:pt x="611" y="716"/>
                  </a:lnTo>
                  <a:lnTo>
                    <a:pt x="613" y="716"/>
                  </a:lnTo>
                  <a:lnTo>
                    <a:pt x="613" y="715"/>
                  </a:lnTo>
                  <a:lnTo>
                    <a:pt x="615" y="715"/>
                  </a:lnTo>
                  <a:lnTo>
                    <a:pt x="615" y="713"/>
                  </a:lnTo>
                  <a:lnTo>
                    <a:pt x="617" y="713"/>
                  </a:lnTo>
                  <a:lnTo>
                    <a:pt x="617" y="711"/>
                  </a:lnTo>
                  <a:lnTo>
                    <a:pt x="619" y="711"/>
                  </a:lnTo>
                  <a:lnTo>
                    <a:pt x="619" y="709"/>
                  </a:lnTo>
                  <a:lnTo>
                    <a:pt x="619" y="707"/>
                  </a:lnTo>
                  <a:lnTo>
                    <a:pt x="619" y="709"/>
                  </a:lnTo>
                  <a:lnTo>
                    <a:pt x="620" y="709"/>
                  </a:lnTo>
                  <a:lnTo>
                    <a:pt x="620" y="707"/>
                  </a:lnTo>
                  <a:lnTo>
                    <a:pt x="620" y="705"/>
                  </a:lnTo>
                  <a:lnTo>
                    <a:pt x="622" y="705"/>
                  </a:lnTo>
                  <a:lnTo>
                    <a:pt x="624" y="705"/>
                  </a:lnTo>
                  <a:lnTo>
                    <a:pt x="624" y="703"/>
                  </a:lnTo>
                  <a:lnTo>
                    <a:pt x="624" y="701"/>
                  </a:lnTo>
                  <a:lnTo>
                    <a:pt x="626" y="701"/>
                  </a:lnTo>
                  <a:lnTo>
                    <a:pt x="626" y="699"/>
                  </a:lnTo>
                  <a:lnTo>
                    <a:pt x="628" y="699"/>
                  </a:lnTo>
                  <a:lnTo>
                    <a:pt x="626" y="699"/>
                  </a:lnTo>
                  <a:lnTo>
                    <a:pt x="628" y="699"/>
                  </a:lnTo>
                  <a:lnTo>
                    <a:pt x="628" y="697"/>
                  </a:lnTo>
                  <a:lnTo>
                    <a:pt x="630" y="697"/>
                  </a:lnTo>
                  <a:lnTo>
                    <a:pt x="630" y="695"/>
                  </a:lnTo>
                  <a:lnTo>
                    <a:pt x="632" y="695"/>
                  </a:lnTo>
                  <a:lnTo>
                    <a:pt x="634" y="695"/>
                  </a:lnTo>
                  <a:lnTo>
                    <a:pt x="634" y="693"/>
                  </a:lnTo>
                  <a:lnTo>
                    <a:pt x="636" y="693"/>
                  </a:lnTo>
                  <a:lnTo>
                    <a:pt x="636" y="692"/>
                  </a:lnTo>
                  <a:lnTo>
                    <a:pt x="638" y="692"/>
                  </a:lnTo>
                  <a:lnTo>
                    <a:pt x="638" y="690"/>
                  </a:lnTo>
                  <a:lnTo>
                    <a:pt x="640" y="690"/>
                  </a:lnTo>
                  <a:lnTo>
                    <a:pt x="640" y="688"/>
                  </a:lnTo>
                  <a:lnTo>
                    <a:pt x="642" y="688"/>
                  </a:lnTo>
                  <a:lnTo>
                    <a:pt x="642" y="686"/>
                  </a:lnTo>
                  <a:lnTo>
                    <a:pt x="644" y="686"/>
                  </a:lnTo>
                  <a:lnTo>
                    <a:pt x="644" y="684"/>
                  </a:lnTo>
                  <a:lnTo>
                    <a:pt x="645" y="684"/>
                  </a:lnTo>
                  <a:lnTo>
                    <a:pt x="647" y="684"/>
                  </a:lnTo>
                  <a:lnTo>
                    <a:pt x="647" y="682"/>
                  </a:lnTo>
                  <a:lnTo>
                    <a:pt x="649" y="682"/>
                  </a:lnTo>
                  <a:lnTo>
                    <a:pt x="649" y="680"/>
                  </a:lnTo>
                  <a:lnTo>
                    <a:pt x="651" y="680"/>
                  </a:lnTo>
                  <a:lnTo>
                    <a:pt x="653" y="680"/>
                  </a:lnTo>
                  <a:lnTo>
                    <a:pt x="655" y="680"/>
                  </a:lnTo>
                  <a:lnTo>
                    <a:pt x="655" y="678"/>
                  </a:lnTo>
                  <a:lnTo>
                    <a:pt x="657" y="678"/>
                  </a:lnTo>
                  <a:lnTo>
                    <a:pt x="659" y="678"/>
                  </a:lnTo>
                  <a:lnTo>
                    <a:pt x="659" y="676"/>
                  </a:lnTo>
                  <a:lnTo>
                    <a:pt x="661" y="676"/>
                  </a:lnTo>
                  <a:lnTo>
                    <a:pt x="661" y="674"/>
                  </a:lnTo>
                  <a:lnTo>
                    <a:pt x="663" y="674"/>
                  </a:lnTo>
                  <a:lnTo>
                    <a:pt x="665" y="674"/>
                  </a:lnTo>
                  <a:lnTo>
                    <a:pt x="665" y="672"/>
                  </a:lnTo>
                  <a:lnTo>
                    <a:pt x="667" y="672"/>
                  </a:lnTo>
                  <a:lnTo>
                    <a:pt x="668" y="670"/>
                  </a:lnTo>
                  <a:lnTo>
                    <a:pt x="670" y="670"/>
                  </a:lnTo>
                  <a:lnTo>
                    <a:pt x="672" y="670"/>
                  </a:lnTo>
                  <a:lnTo>
                    <a:pt x="672" y="669"/>
                  </a:lnTo>
                  <a:lnTo>
                    <a:pt x="674" y="669"/>
                  </a:lnTo>
                  <a:lnTo>
                    <a:pt x="676" y="669"/>
                  </a:lnTo>
                  <a:lnTo>
                    <a:pt x="676" y="670"/>
                  </a:lnTo>
                  <a:lnTo>
                    <a:pt x="678" y="670"/>
                  </a:lnTo>
                  <a:lnTo>
                    <a:pt x="676" y="670"/>
                  </a:lnTo>
                  <a:lnTo>
                    <a:pt x="678" y="670"/>
                  </a:lnTo>
                  <a:lnTo>
                    <a:pt x="676" y="670"/>
                  </a:lnTo>
                  <a:lnTo>
                    <a:pt x="676" y="669"/>
                  </a:lnTo>
                  <a:lnTo>
                    <a:pt x="678" y="669"/>
                  </a:lnTo>
                  <a:lnTo>
                    <a:pt x="680" y="669"/>
                  </a:lnTo>
                  <a:lnTo>
                    <a:pt x="680" y="667"/>
                  </a:lnTo>
                  <a:lnTo>
                    <a:pt x="682" y="667"/>
                  </a:lnTo>
                  <a:lnTo>
                    <a:pt x="684" y="667"/>
                  </a:lnTo>
                  <a:lnTo>
                    <a:pt x="686" y="665"/>
                  </a:lnTo>
                  <a:lnTo>
                    <a:pt x="688" y="665"/>
                  </a:lnTo>
                  <a:lnTo>
                    <a:pt x="690" y="665"/>
                  </a:lnTo>
                  <a:lnTo>
                    <a:pt x="692" y="665"/>
                  </a:lnTo>
                  <a:lnTo>
                    <a:pt x="693" y="665"/>
                  </a:lnTo>
                  <a:lnTo>
                    <a:pt x="695" y="665"/>
                  </a:lnTo>
                  <a:close/>
                  <a:moveTo>
                    <a:pt x="763" y="599"/>
                  </a:moveTo>
                  <a:lnTo>
                    <a:pt x="765" y="599"/>
                  </a:lnTo>
                  <a:lnTo>
                    <a:pt x="765" y="601"/>
                  </a:lnTo>
                  <a:lnTo>
                    <a:pt x="766" y="599"/>
                  </a:lnTo>
                  <a:lnTo>
                    <a:pt x="768" y="599"/>
                  </a:lnTo>
                  <a:lnTo>
                    <a:pt x="770" y="599"/>
                  </a:lnTo>
                  <a:lnTo>
                    <a:pt x="772" y="601"/>
                  </a:lnTo>
                  <a:lnTo>
                    <a:pt x="772" y="599"/>
                  </a:lnTo>
                  <a:lnTo>
                    <a:pt x="772" y="601"/>
                  </a:lnTo>
                  <a:lnTo>
                    <a:pt x="774" y="601"/>
                  </a:lnTo>
                  <a:lnTo>
                    <a:pt x="774" y="603"/>
                  </a:lnTo>
                  <a:lnTo>
                    <a:pt x="776" y="603"/>
                  </a:lnTo>
                  <a:lnTo>
                    <a:pt x="778" y="603"/>
                  </a:lnTo>
                  <a:lnTo>
                    <a:pt x="780" y="603"/>
                  </a:lnTo>
                  <a:lnTo>
                    <a:pt x="782" y="603"/>
                  </a:lnTo>
                  <a:lnTo>
                    <a:pt x="784" y="603"/>
                  </a:lnTo>
                  <a:lnTo>
                    <a:pt x="786" y="603"/>
                  </a:lnTo>
                  <a:lnTo>
                    <a:pt x="786" y="605"/>
                  </a:lnTo>
                  <a:lnTo>
                    <a:pt x="786" y="603"/>
                  </a:lnTo>
                  <a:lnTo>
                    <a:pt x="786" y="605"/>
                  </a:lnTo>
                  <a:lnTo>
                    <a:pt x="788" y="605"/>
                  </a:lnTo>
                  <a:lnTo>
                    <a:pt x="789" y="605"/>
                  </a:lnTo>
                  <a:lnTo>
                    <a:pt x="789" y="603"/>
                  </a:lnTo>
                  <a:lnTo>
                    <a:pt x="791" y="603"/>
                  </a:lnTo>
                  <a:lnTo>
                    <a:pt x="791" y="605"/>
                  </a:lnTo>
                  <a:lnTo>
                    <a:pt x="793" y="605"/>
                  </a:lnTo>
                  <a:lnTo>
                    <a:pt x="793" y="603"/>
                  </a:lnTo>
                  <a:lnTo>
                    <a:pt x="795" y="603"/>
                  </a:lnTo>
                  <a:lnTo>
                    <a:pt x="797" y="603"/>
                  </a:lnTo>
                  <a:lnTo>
                    <a:pt x="799" y="603"/>
                  </a:lnTo>
                  <a:lnTo>
                    <a:pt x="799" y="601"/>
                  </a:lnTo>
                  <a:lnTo>
                    <a:pt x="801" y="601"/>
                  </a:lnTo>
                  <a:lnTo>
                    <a:pt x="801" y="603"/>
                  </a:lnTo>
                  <a:lnTo>
                    <a:pt x="803" y="603"/>
                  </a:lnTo>
                  <a:lnTo>
                    <a:pt x="805" y="603"/>
                  </a:lnTo>
                  <a:lnTo>
                    <a:pt x="805" y="605"/>
                  </a:lnTo>
                  <a:lnTo>
                    <a:pt x="807" y="605"/>
                  </a:lnTo>
                  <a:lnTo>
                    <a:pt x="809" y="605"/>
                  </a:lnTo>
                  <a:lnTo>
                    <a:pt x="809" y="607"/>
                  </a:lnTo>
                  <a:lnTo>
                    <a:pt x="811" y="607"/>
                  </a:lnTo>
                  <a:lnTo>
                    <a:pt x="813" y="607"/>
                  </a:lnTo>
                  <a:lnTo>
                    <a:pt x="813" y="609"/>
                  </a:lnTo>
                  <a:lnTo>
                    <a:pt x="814" y="609"/>
                  </a:lnTo>
                  <a:lnTo>
                    <a:pt x="814" y="611"/>
                  </a:lnTo>
                  <a:lnTo>
                    <a:pt x="814" y="613"/>
                  </a:lnTo>
                  <a:lnTo>
                    <a:pt x="813" y="615"/>
                  </a:lnTo>
                  <a:lnTo>
                    <a:pt x="811" y="617"/>
                  </a:lnTo>
                  <a:lnTo>
                    <a:pt x="809" y="617"/>
                  </a:lnTo>
                  <a:lnTo>
                    <a:pt x="809" y="619"/>
                  </a:lnTo>
                  <a:lnTo>
                    <a:pt x="807" y="619"/>
                  </a:lnTo>
                  <a:lnTo>
                    <a:pt x="805" y="619"/>
                  </a:lnTo>
                  <a:lnTo>
                    <a:pt x="805" y="621"/>
                  </a:lnTo>
                  <a:lnTo>
                    <a:pt x="803" y="621"/>
                  </a:lnTo>
                  <a:lnTo>
                    <a:pt x="801" y="621"/>
                  </a:lnTo>
                  <a:lnTo>
                    <a:pt x="801" y="622"/>
                  </a:lnTo>
                  <a:lnTo>
                    <a:pt x="799" y="622"/>
                  </a:lnTo>
                  <a:lnTo>
                    <a:pt x="797" y="624"/>
                  </a:lnTo>
                  <a:lnTo>
                    <a:pt x="795" y="624"/>
                  </a:lnTo>
                  <a:lnTo>
                    <a:pt x="793" y="624"/>
                  </a:lnTo>
                  <a:lnTo>
                    <a:pt x="791" y="624"/>
                  </a:lnTo>
                  <a:lnTo>
                    <a:pt x="789" y="626"/>
                  </a:lnTo>
                  <a:lnTo>
                    <a:pt x="788" y="626"/>
                  </a:lnTo>
                  <a:lnTo>
                    <a:pt x="786" y="626"/>
                  </a:lnTo>
                  <a:lnTo>
                    <a:pt x="784" y="626"/>
                  </a:lnTo>
                  <a:lnTo>
                    <a:pt x="782" y="626"/>
                  </a:lnTo>
                  <a:lnTo>
                    <a:pt x="780" y="626"/>
                  </a:lnTo>
                  <a:lnTo>
                    <a:pt x="778" y="628"/>
                  </a:lnTo>
                  <a:lnTo>
                    <a:pt x="776" y="628"/>
                  </a:lnTo>
                  <a:lnTo>
                    <a:pt x="774" y="628"/>
                  </a:lnTo>
                  <a:lnTo>
                    <a:pt x="772" y="628"/>
                  </a:lnTo>
                  <a:lnTo>
                    <a:pt x="770" y="628"/>
                  </a:lnTo>
                  <a:lnTo>
                    <a:pt x="770" y="630"/>
                  </a:lnTo>
                  <a:lnTo>
                    <a:pt x="768" y="630"/>
                  </a:lnTo>
                  <a:lnTo>
                    <a:pt x="766" y="630"/>
                  </a:lnTo>
                  <a:lnTo>
                    <a:pt x="765" y="630"/>
                  </a:lnTo>
                  <a:lnTo>
                    <a:pt x="763" y="630"/>
                  </a:lnTo>
                  <a:lnTo>
                    <a:pt x="761" y="630"/>
                  </a:lnTo>
                  <a:lnTo>
                    <a:pt x="759" y="630"/>
                  </a:lnTo>
                  <a:lnTo>
                    <a:pt x="757" y="630"/>
                  </a:lnTo>
                  <a:lnTo>
                    <a:pt x="755" y="630"/>
                  </a:lnTo>
                  <a:lnTo>
                    <a:pt x="753" y="630"/>
                  </a:lnTo>
                  <a:lnTo>
                    <a:pt x="751" y="630"/>
                  </a:lnTo>
                  <a:lnTo>
                    <a:pt x="749" y="630"/>
                  </a:lnTo>
                  <a:lnTo>
                    <a:pt x="749" y="628"/>
                  </a:lnTo>
                  <a:lnTo>
                    <a:pt x="747" y="630"/>
                  </a:lnTo>
                  <a:lnTo>
                    <a:pt x="749" y="630"/>
                  </a:lnTo>
                  <a:lnTo>
                    <a:pt x="747" y="630"/>
                  </a:lnTo>
                  <a:lnTo>
                    <a:pt x="745" y="630"/>
                  </a:lnTo>
                  <a:lnTo>
                    <a:pt x="743" y="630"/>
                  </a:lnTo>
                  <a:lnTo>
                    <a:pt x="741" y="630"/>
                  </a:lnTo>
                  <a:lnTo>
                    <a:pt x="740" y="630"/>
                  </a:lnTo>
                  <a:lnTo>
                    <a:pt x="738" y="630"/>
                  </a:lnTo>
                  <a:lnTo>
                    <a:pt x="736" y="630"/>
                  </a:lnTo>
                  <a:lnTo>
                    <a:pt x="738" y="630"/>
                  </a:lnTo>
                  <a:lnTo>
                    <a:pt x="736" y="630"/>
                  </a:lnTo>
                  <a:lnTo>
                    <a:pt x="736" y="628"/>
                  </a:lnTo>
                  <a:lnTo>
                    <a:pt x="734" y="628"/>
                  </a:lnTo>
                  <a:lnTo>
                    <a:pt x="734" y="626"/>
                  </a:lnTo>
                  <a:lnTo>
                    <a:pt x="732" y="626"/>
                  </a:lnTo>
                  <a:lnTo>
                    <a:pt x="732" y="624"/>
                  </a:lnTo>
                  <a:lnTo>
                    <a:pt x="730" y="624"/>
                  </a:lnTo>
                  <a:lnTo>
                    <a:pt x="728" y="624"/>
                  </a:lnTo>
                  <a:lnTo>
                    <a:pt x="728" y="622"/>
                  </a:lnTo>
                  <a:lnTo>
                    <a:pt x="726" y="622"/>
                  </a:lnTo>
                  <a:lnTo>
                    <a:pt x="724" y="622"/>
                  </a:lnTo>
                  <a:lnTo>
                    <a:pt x="722" y="622"/>
                  </a:lnTo>
                  <a:lnTo>
                    <a:pt x="722" y="621"/>
                  </a:lnTo>
                  <a:lnTo>
                    <a:pt x="720" y="621"/>
                  </a:lnTo>
                  <a:lnTo>
                    <a:pt x="718" y="621"/>
                  </a:lnTo>
                  <a:lnTo>
                    <a:pt x="716" y="621"/>
                  </a:lnTo>
                  <a:lnTo>
                    <a:pt x="715" y="621"/>
                  </a:lnTo>
                  <a:lnTo>
                    <a:pt x="713" y="621"/>
                  </a:lnTo>
                  <a:lnTo>
                    <a:pt x="711" y="621"/>
                  </a:lnTo>
                  <a:lnTo>
                    <a:pt x="709" y="621"/>
                  </a:lnTo>
                  <a:lnTo>
                    <a:pt x="707" y="621"/>
                  </a:lnTo>
                  <a:lnTo>
                    <a:pt x="705" y="621"/>
                  </a:lnTo>
                  <a:lnTo>
                    <a:pt x="703" y="621"/>
                  </a:lnTo>
                  <a:lnTo>
                    <a:pt x="701" y="621"/>
                  </a:lnTo>
                  <a:lnTo>
                    <a:pt x="699" y="621"/>
                  </a:lnTo>
                  <a:lnTo>
                    <a:pt x="697" y="621"/>
                  </a:lnTo>
                  <a:lnTo>
                    <a:pt x="697" y="619"/>
                  </a:lnTo>
                  <a:lnTo>
                    <a:pt x="697" y="621"/>
                  </a:lnTo>
                  <a:lnTo>
                    <a:pt x="697" y="619"/>
                  </a:lnTo>
                  <a:lnTo>
                    <a:pt x="695" y="619"/>
                  </a:lnTo>
                  <a:lnTo>
                    <a:pt x="695" y="621"/>
                  </a:lnTo>
                  <a:lnTo>
                    <a:pt x="697" y="621"/>
                  </a:lnTo>
                  <a:lnTo>
                    <a:pt x="695" y="621"/>
                  </a:lnTo>
                  <a:lnTo>
                    <a:pt x="695" y="622"/>
                  </a:lnTo>
                  <a:lnTo>
                    <a:pt x="695" y="621"/>
                  </a:lnTo>
                  <a:lnTo>
                    <a:pt x="693" y="621"/>
                  </a:lnTo>
                  <a:lnTo>
                    <a:pt x="692" y="621"/>
                  </a:lnTo>
                  <a:lnTo>
                    <a:pt x="690" y="621"/>
                  </a:lnTo>
                  <a:lnTo>
                    <a:pt x="690" y="619"/>
                  </a:lnTo>
                  <a:lnTo>
                    <a:pt x="690" y="617"/>
                  </a:lnTo>
                  <a:lnTo>
                    <a:pt x="690" y="615"/>
                  </a:lnTo>
                  <a:lnTo>
                    <a:pt x="692" y="615"/>
                  </a:lnTo>
                  <a:lnTo>
                    <a:pt x="693" y="615"/>
                  </a:lnTo>
                  <a:lnTo>
                    <a:pt x="693" y="613"/>
                  </a:lnTo>
                  <a:lnTo>
                    <a:pt x="695" y="613"/>
                  </a:lnTo>
                  <a:lnTo>
                    <a:pt x="695" y="611"/>
                  </a:lnTo>
                  <a:lnTo>
                    <a:pt x="697" y="611"/>
                  </a:lnTo>
                  <a:lnTo>
                    <a:pt x="697" y="609"/>
                  </a:lnTo>
                  <a:lnTo>
                    <a:pt x="699" y="609"/>
                  </a:lnTo>
                  <a:lnTo>
                    <a:pt x="701" y="609"/>
                  </a:lnTo>
                  <a:lnTo>
                    <a:pt x="703" y="609"/>
                  </a:lnTo>
                  <a:lnTo>
                    <a:pt x="705" y="609"/>
                  </a:lnTo>
                  <a:lnTo>
                    <a:pt x="705" y="607"/>
                  </a:lnTo>
                  <a:lnTo>
                    <a:pt x="707" y="607"/>
                  </a:lnTo>
                  <a:lnTo>
                    <a:pt x="709" y="607"/>
                  </a:lnTo>
                  <a:lnTo>
                    <a:pt x="711" y="609"/>
                  </a:lnTo>
                  <a:lnTo>
                    <a:pt x="713" y="607"/>
                  </a:lnTo>
                  <a:lnTo>
                    <a:pt x="713" y="609"/>
                  </a:lnTo>
                  <a:lnTo>
                    <a:pt x="713" y="607"/>
                  </a:lnTo>
                  <a:lnTo>
                    <a:pt x="715" y="607"/>
                  </a:lnTo>
                  <a:lnTo>
                    <a:pt x="716" y="607"/>
                  </a:lnTo>
                  <a:lnTo>
                    <a:pt x="716" y="605"/>
                  </a:lnTo>
                  <a:lnTo>
                    <a:pt x="718" y="605"/>
                  </a:lnTo>
                  <a:lnTo>
                    <a:pt x="720" y="605"/>
                  </a:lnTo>
                  <a:lnTo>
                    <a:pt x="722" y="605"/>
                  </a:lnTo>
                  <a:lnTo>
                    <a:pt x="724" y="605"/>
                  </a:lnTo>
                  <a:lnTo>
                    <a:pt x="726" y="603"/>
                  </a:lnTo>
                  <a:lnTo>
                    <a:pt x="728" y="603"/>
                  </a:lnTo>
                  <a:lnTo>
                    <a:pt x="730" y="603"/>
                  </a:lnTo>
                  <a:lnTo>
                    <a:pt x="732" y="603"/>
                  </a:lnTo>
                  <a:lnTo>
                    <a:pt x="732" y="601"/>
                  </a:lnTo>
                  <a:lnTo>
                    <a:pt x="734" y="601"/>
                  </a:lnTo>
                  <a:lnTo>
                    <a:pt x="736" y="601"/>
                  </a:lnTo>
                  <a:lnTo>
                    <a:pt x="738" y="601"/>
                  </a:lnTo>
                  <a:lnTo>
                    <a:pt x="740" y="601"/>
                  </a:lnTo>
                  <a:lnTo>
                    <a:pt x="741" y="601"/>
                  </a:lnTo>
                  <a:lnTo>
                    <a:pt x="743" y="601"/>
                  </a:lnTo>
                  <a:lnTo>
                    <a:pt x="745" y="599"/>
                  </a:lnTo>
                  <a:lnTo>
                    <a:pt x="747" y="599"/>
                  </a:lnTo>
                  <a:lnTo>
                    <a:pt x="749" y="599"/>
                  </a:lnTo>
                  <a:lnTo>
                    <a:pt x="749" y="601"/>
                  </a:lnTo>
                  <a:lnTo>
                    <a:pt x="749" y="599"/>
                  </a:lnTo>
                  <a:lnTo>
                    <a:pt x="751" y="599"/>
                  </a:lnTo>
                  <a:lnTo>
                    <a:pt x="751" y="601"/>
                  </a:lnTo>
                  <a:lnTo>
                    <a:pt x="753" y="601"/>
                  </a:lnTo>
                  <a:lnTo>
                    <a:pt x="753" y="599"/>
                  </a:lnTo>
                  <a:lnTo>
                    <a:pt x="755" y="599"/>
                  </a:lnTo>
                  <a:lnTo>
                    <a:pt x="757" y="599"/>
                  </a:lnTo>
                  <a:lnTo>
                    <a:pt x="759" y="599"/>
                  </a:lnTo>
                  <a:lnTo>
                    <a:pt x="759" y="601"/>
                  </a:lnTo>
                  <a:lnTo>
                    <a:pt x="761" y="601"/>
                  </a:lnTo>
                  <a:lnTo>
                    <a:pt x="761" y="599"/>
                  </a:lnTo>
                  <a:lnTo>
                    <a:pt x="763" y="599"/>
                  </a:lnTo>
                  <a:close/>
                  <a:moveTo>
                    <a:pt x="425" y="1001"/>
                  </a:moveTo>
                  <a:lnTo>
                    <a:pt x="425" y="1003"/>
                  </a:lnTo>
                  <a:lnTo>
                    <a:pt x="425" y="1004"/>
                  </a:lnTo>
                  <a:lnTo>
                    <a:pt x="425" y="1006"/>
                  </a:lnTo>
                  <a:lnTo>
                    <a:pt x="425" y="1008"/>
                  </a:lnTo>
                  <a:lnTo>
                    <a:pt x="425" y="1010"/>
                  </a:lnTo>
                  <a:lnTo>
                    <a:pt x="425" y="1012"/>
                  </a:lnTo>
                  <a:lnTo>
                    <a:pt x="425" y="1014"/>
                  </a:lnTo>
                  <a:lnTo>
                    <a:pt x="425" y="1012"/>
                  </a:lnTo>
                  <a:lnTo>
                    <a:pt x="425" y="1014"/>
                  </a:lnTo>
                  <a:lnTo>
                    <a:pt x="425" y="1016"/>
                  </a:lnTo>
                  <a:lnTo>
                    <a:pt x="425" y="1018"/>
                  </a:lnTo>
                  <a:lnTo>
                    <a:pt x="425" y="1020"/>
                  </a:lnTo>
                  <a:lnTo>
                    <a:pt x="423" y="1020"/>
                  </a:lnTo>
                  <a:lnTo>
                    <a:pt x="423" y="1018"/>
                  </a:lnTo>
                  <a:lnTo>
                    <a:pt x="425" y="1018"/>
                  </a:lnTo>
                  <a:lnTo>
                    <a:pt x="425" y="1016"/>
                  </a:lnTo>
                  <a:lnTo>
                    <a:pt x="425" y="1018"/>
                  </a:lnTo>
                  <a:lnTo>
                    <a:pt x="423" y="1018"/>
                  </a:lnTo>
                  <a:lnTo>
                    <a:pt x="423" y="1020"/>
                  </a:lnTo>
                  <a:lnTo>
                    <a:pt x="421" y="1020"/>
                  </a:lnTo>
                  <a:lnTo>
                    <a:pt x="421" y="1018"/>
                  </a:lnTo>
                  <a:lnTo>
                    <a:pt x="423" y="1018"/>
                  </a:lnTo>
                  <a:lnTo>
                    <a:pt x="423" y="1016"/>
                  </a:lnTo>
                  <a:lnTo>
                    <a:pt x="425" y="1016"/>
                  </a:lnTo>
                  <a:lnTo>
                    <a:pt x="425" y="1014"/>
                  </a:lnTo>
                  <a:lnTo>
                    <a:pt x="425" y="1016"/>
                  </a:lnTo>
                  <a:lnTo>
                    <a:pt x="423" y="1016"/>
                  </a:lnTo>
                  <a:lnTo>
                    <a:pt x="423" y="1018"/>
                  </a:lnTo>
                  <a:lnTo>
                    <a:pt x="421" y="1018"/>
                  </a:lnTo>
                  <a:lnTo>
                    <a:pt x="421" y="1020"/>
                  </a:lnTo>
                  <a:lnTo>
                    <a:pt x="419" y="1020"/>
                  </a:lnTo>
                  <a:lnTo>
                    <a:pt x="417" y="1020"/>
                  </a:lnTo>
                  <a:lnTo>
                    <a:pt x="415" y="1020"/>
                  </a:lnTo>
                  <a:lnTo>
                    <a:pt x="415" y="1022"/>
                  </a:lnTo>
                  <a:lnTo>
                    <a:pt x="415" y="1020"/>
                  </a:lnTo>
                  <a:lnTo>
                    <a:pt x="415" y="1022"/>
                  </a:lnTo>
                  <a:lnTo>
                    <a:pt x="413" y="1022"/>
                  </a:lnTo>
                  <a:lnTo>
                    <a:pt x="411" y="1022"/>
                  </a:lnTo>
                  <a:lnTo>
                    <a:pt x="411" y="1024"/>
                  </a:lnTo>
                  <a:lnTo>
                    <a:pt x="409" y="1024"/>
                  </a:lnTo>
                  <a:lnTo>
                    <a:pt x="407" y="1024"/>
                  </a:lnTo>
                  <a:lnTo>
                    <a:pt x="409" y="1024"/>
                  </a:lnTo>
                  <a:lnTo>
                    <a:pt x="407" y="1024"/>
                  </a:lnTo>
                  <a:lnTo>
                    <a:pt x="407" y="1022"/>
                  </a:lnTo>
                  <a:lnTo>
                    <a:pt x="407" y="1024"/>
                  </a:lnTo>
                  <a:lnTo>
                    <a:pt x="407" y="1022"/>
                  </a:lnTo>
                  <a:lnTo>
                    <a:pt x="409" y="1022"/>
                  </a:lnTo>
                  <a:lnTo>
                    <a:pt x="407" y="1022"/>
                  </a:lnTo>
                  <a:lnTo>
                    <a:pt x="409" y="1022"/>
                  </a:lnTo>
                  <a:lnTo>
                    <a:pt x="407" y="1022"/>
                  </a:lnTo>
                  <a:lnTo>
                    <a:pt x="409" y="1022"/>
                  </a:lnTo>
                  <a:lnTo>
                    <a:pt x="407" y="1022"/>
                  </a:lnTo>
                  <a:lnTo>
                    <a:pt x="409" y="1022"/>
                  </a:lnTo>
                  <a:lnTo>
                    <a:pt x="409" y="1020"/>
                  </a:lnTo>
                  <a:lnTo>
                    <a:pt x="409" y="1022"/>
                  </a:lnTo>
                  <a:lnTo>
                    <a:pt x="407" y="1022"/>
                  </a:lnTo>
                  <a:lnTo>
                    <a:pt x="407" y="1020"/>
                  </a:lnTo>
                  <a:lnTo>
                    <a:pt x="409" y="1020"/>
                  </a:lnTo>
                  <a:lnTo>
                    <a:pt x="407" y="1020"/>
                  </a:lnTo>
                  <a:lnTo>
                    <a:pt x="409" y="1020"/>
                  </a:lnTo>
                  <a:lnTo>
                    <a:pt x="411" y="1020"/>
                  </a:lnTo>
                  <a:lnTo>
                    <a:pt x="411" y="1018"/>
                  </a:lnTo>
                  <a:lnTo>
                    <a:pt x="411" y="1016"/>
                  </a:lnTo>
                  <a:lnTo>
                    <a:pt x="413" y="1016"/>
                  </a:lnTo>
                  <a:lnTo>
                    <a:pt x="415" y="1016"/>
                  </a:lnTo>
                  <a:lnTo>
                    <a:pt x="415" y="1014"/>
                  </a:lnTo>
                  <a:lnTo>
                    <a:pt x="417" y="1014"/>
                  </a:lnTo>
                  <a:lnTo>
                    <a:pt x="417" y="1012"/>
                  </a:lnTo>
                  <a:lnTo>
                    <a:pt x="419" y="1012"/>
                  </a:lnTo>
                  <a:lnTo>
                    <a:pt x="419" y="1010"/>
                  </a:lnTo>
                  <a:lnTo>
                    <a:pt x="419" y="1008"/>
                  </a:lnTo>
                  <a:lnTo>
                    <a:pt x="419" y="1006"/>
                  </a:lnTo>
                  <a:lnTo>
                    <a:pt x="421" y="1006"/>
                  </a:lnTo>
                  <a:lnTo>
                    <a:pt x="421" y="1004"/>
                  </a:lnTo>
                  <a:lnTo>
                    <a:pt x="421" y="1003"/>
                  </a:lnTo>
                  <a:lnTo>
                    <a:pt x="423" y="1003"/>
                  </a:lnTo>
                  <a:lnTo>
                    <a:pt x="423" y="1001"/>
                  </a:lnTo>
                  <a:lnTo>
                    <a:pt x="425" y="1001"/>
                  </a:lnTo>
                  <a:close/>
                  <a:moveTo>
                    <a:pt x="423" y="1001"/>
                  </a:moveTo>
                  <a:lnTo>
                    <a:pt x="423" y="1003"/>
                  </a:lnTo>
                  <a:lnTo>
                    <a:pt x="421" y="1003"/>
                  </a:lnTo>
                  <a:lnTo>
                    <a:pt x="421" y="1004"/>
                  </a:lnTo>
                  <a:lnTo>
                    <a:pt x="419" y="1004"/>
                  </a:lnTo>
                  <a:lnTo>
                    <a:pt x="419" y="1006"/>
                  </a:lnTo>
                  <a:lnTo>
                    <a:pt x="419" y="1008"/>
                  </a:lnTo>
                  <a:lnTo>
                    <a:pt x="419" y="1010"/>
                  </a:lnTo>
                  <a:lnTo>
                    <a:pt x="419" y="1012"/>
                  </a:lnTo>
                  <a:lnTo>
                    <a:pt x="419" y="1010"/>
                  </a:lnTo>
                  <a:lnTo>
                    <a:pt x="419" y="1012"/>
                  </a:lnTo>
                  <a:lnTo>
                    <a:pt x="417" y="1012"/>
                  </a:lnTo>
                  <a:lnTo>
                    <a:pt x="417" y="1014"/>
                  </a:lnTo>
                  <a:lnTo>
                    <a:pt x="415" y="1014"/>
                  </a:lnTo>
                  <a:lnTo>
                    <a:pt x="415" y="1016"/>
                  </a:lnTo>
                  <a:lnTo>
                    <a:pt x="413" y="1016"/>
                  </a:lnTo>
                  <a:lnTo>
                    <a:pt x="411" y="1016"/>
                  </a:lnTo>
                  <a:lnTo>
                    <a:pt x="409" y="1016"/>
                  </a:lnTo>
                  <a:lnTo>
                    <a:pt x="409" y="1014"/>
                  </a:lnTo>
                  <a:lnTo>
                    <a:pt x="411" y="1014"/>
                  </a:lnTo>
                  <a:lnTo>
                    <a:pt x="411" y="1012"/>
                  </a:lnTo>
                  <a:lnTo>
                    <a:pt x="411" y="1010"/>
                  </a:lnTo>
                  <a:lnTo>
                    <a:pt x="413" y="1010"/>
                  </a:lnTo>
                  <a:lnTo>
                    <a:pt x="413" y="1008"/>
                  </a:lnTo>
                  <a:lnTo>
                    <a:pt x="413" y="1006"/>
                  </a:lnTo>
                  <a:lnTo>
                    <a:pt x="413" y="1008"/>
                  </a:lnTo>
                  <a:lnTo>
                    <a:pt x="413" y="1006"/>
                  </a:lnTo>
                  <a:lnTo>
                    <a:pt x="413" y="1004"/>
                  </a:lnTo>
                  <a:lnTo>
                    <a:pt x="415" y="1004"/>
                  </a:lnTo>
                  <a:lnTo>
                    <a:pt x="417" y="1004"/>
                  </a:lnTo>
                  <a:lnTo>
                    <a:pt x="417" y="1003"/>
                  </a:lnTo>
                  <a:lnTo>
                    <a:pt x="417" y="1004"/>
                  </a:lnTo>
                  <a:lnTo>
                    <a:pt x="417" y="1003"/>
                  </a:lnTo>
                  <a:lnTo>
                    <a:pt x="419" y="1003"/>
                  </a:lnTo>
                  <a:lnTo>
                    <a:pt x="421" y="1003"/>
                  </a:lnTo>
                  <a:lnTo>
                    <a:pt x="421" y="1001"/>
                  </a:lnTo>
                  <a:lnTo>
                    <a:pt x="423" y="1001"/>
                  </a:lnTo>
                  <a:close/>
                  <a:moveTo>
                    <a:pt x="870" y="690"/>
                  </a:moveTo>
                  <a:lnTo>
                    <a:pt x="868" y="690"/>
                  </a:lnTo>
                  <a:lnTo>
                    <a:pt x="868" y="692"/>
                  </a:lnTo>
                  <a:lnTo>
                    <a:pt x="866" y="692"/>
                  </a:lnTo>
                  <a:lnTo>
                    <a:pt x="866" y="693"/>
                  </a:lnTo>
                  <a:lnTo>
                    <a:pt x="868" y="693"/>
                  </a:lnTo>
                  <a:lnTo>
                    <a:pt x="866" y="693"/>
                  </a:lnTo>
                  <a:lnTo>
                    <a:pt x="866" y="695"/>
                  </a:lnTo>
                  <a:lnTo>
                    <a:pt x="866" y="697"/>
                  </a:lnTo>
                  <a:lnTo>
                    <a:pt x="866" y="695"/>
                  </a:lnTo>
                  <a:lnTo>
                    <a:pt x="866" y="697"/>
                  </a:lnTo>
                  <a:lnTo>
                    <a:pt x="864" y="697"/>
                  </a:lnTo>
                  <a:lnTo>
                    <a:pt x="864" y="695"/>
                  </a:lnTo>
                  <a:lnTo>
                    <a:pt x="864" y="697"/>
                  </a:lnTo>
                  <a:lnTo>
                    <a:pt x="864" y="695"/>
                  </a:lnTo>
                  <a:lnTo>
                    <a:pt x="866" y="695"/>
                  </a:lnTo>
                  <a:lnTo>
                    <a:pt x="866" y="693"/>
                  </a:lnTo>
                  <a:lnTo>
                    <a:pt x="866" y="692"/>
                  </a:lnTo>
                  <a:lnTo>
                    <a:pt x="866" y="690"/>
                  </a:lnTo>
                  <a:lnTo>
                    <a:pt x="866" y="692"/>
                  </a:lnTo>
                  <a:lnTo>
                    <a:pt x="864" y="692"/>
                  </a:lnTo>
                  <a:lnTo>
                    <a:pt x="864" y="693"/>
                  </a:lnTo>
                  <a:lnTo>
                    <a:pt x="862" y="693"/>
                  </a:lnTo>
                  <a:lnTo>
                    <a:pt x="862" y="692"/>
                  </a:lnTo>
                  <a:lnTo>
                    <a:pt x="864" y="692"/>
                  </a:lnTo>
                  <a:lnTo>
                    <a:pt x="862" y="692"/>
                  </a:lnTo>
                  <a:lnTo>
                    <a:pt x="862" y="693"/>
                  </a:lnTo>
                  <a:lnTo>
                    <a:pt x="862" y="695"/>
                  </a:lnTo>
                  <a:lnTo>
                    <a:pt x="862" y="697"/>
                  </a:lnTo>
                  <a:lnTo>
                    <a:pt x="861" y="697"/>
                  </a:lnTo>
                  <a:lnTo>
                    <a:pt x="861" y="699"/>
                  </a:lnTo>
                  <a:lnTo>
                    <a:pt x="861" y="701"/>
                  </a:lnTo>
                  <a:lnTo>
                    <a:pt x="861" y="703"/>
                  </a:lnTo>
                  <a:lnTo>
                    <a:pt x="859" y="703"/>
                  </a:lnTo>
                  <a:lnTo>
                    <a:pt x="859" y="705"/>
                  </a:lnTo>
                  <a:lnTo>
                    <a:pt x="859" y="707"/>
                  </a:lnTo>
                  <a:lnTo>
                    <a:pt x="857" y="707"/>
                  </a:lnTo>
                  <a:lnTo>
                    <a:pt x="857" y="709"/>
                  </a:lnTo>
                  <a:lnTo>
                    <a:pt x="857" y="711"/>
                  </a:lnTo>
                  <a:lnTo>
                    <a:pt x="859" y="711"/>
                  </a:lnTo>
                  <a:lnTo>
                    <a:pt x="857" y="711"/>
                  </a:lnTo>
                  <a:lnTo>
                    <a:pt x="859" y="711"/>
                  </a:lnTo>
                  <a:lnTo>
                    <a:pt x="859" y="713"/>
                  </a:lnTo>
                  <a:lnTo>
                    <a:pt x="859" y="715"/>
                  </a:lnTo>
                  <a:lnTo>
                    <a:pt x="857" y="715"/>
                  </a:lnTo>
                  <a:lnTo>
                    <a:pt x="857" y="716"/>
                  </a:lnTo>
                  <a:lnTo>
                    <a:pt x="857" y="718"/>
                  </a:lnTo>
                  <a:lnTo>
                    <a:pt x="859" y="718"/>
                  </a:lnTo>
                  <a:lnTo>
                    <a:pt x="859" y="720"/>
                  </a:lnTo>
                  <a:lnTo>
                    <a:pt x="861" y="720"/>
                  </a:lnTo>
                  <a:lnTo>
                    <a:pt x="862" y="720"/>
                  </a:lnTo>
                  <a:lnTo>
                    <a:pt x="864" y="720"/>
                  </a:lnTo>
                  <a:lnTo>
                    <a:pt x="862" y="720"/>
                  </a:lnTo>
                  <a:lnTo>
                    <a:pt x="864" y="720"/>
                  </a:lnTo>
                  <a:lnTo>
                    <a:pt x="862" y="720"/>
                  </a:lnTo>
                  <a:lnTo>
                    <a:pt x="864" y="720"/>
                  </a:lnTo>
                  <a:lnTo>
                    <a:pt x="864" y="718"/>
                  </a:lnTo>
                  <a:lnTo>
                    <a:pt x="864" y="716"/>
                  </a:lnTo>
                  <a:lnTo>
                    <a:pt x="864" y="718"/>
                  </a:lnTo>
                  <a:lnTo>
                    <a:pt x="864" y="720"/>
                  </a:lnTo>
                  <a:lnTo>
                    <a:pt x="862" y="720"/>
                  </a:lnTo>
                  <a:lnTo>
                    <a:pt x="862" y="722"/>
                  </a:lnTo>
                  <a:lnTo>
                    <a:pt x="862" y="720"/>
                  </a:lnTo>
                  <a:lnTo>
                    <a:pt x="861" y="720"/>
                  </a:lnTo>
                  <a:lnTo>
                    <a:pt x="861" y="722"/>
                  </a:lnTo>
                  <a:lnTo>
                    <a:pt x="862" y="722"/>
                  </a:lnTo>
                  <a:lnTo>
                    <a:pt x="861" y="722"/>
                  </a:lnTo>
                  <a:lnTo>
                    <a:pt x="859" y="722"/>
                  </a:lnTo>
                  <a:lnTo>
                    <a:pt x="859" y="724"/>
                  </a:lnTo>
                  <a:lnTo>
                    <a:pt x="857" y="724"/>
                  </a:lnTo>
                  <a:lnTo>
                    <a:pt x="857" y="722"/>
                  </a:lnTo>
                  <a:lnTo>
                    <a:pt x="855" y="722"/>
                  </a:lnTo>
                  <a:lnTo>
                    <a:pt x="857" y="722"/>
                  </a:lnTo>
                  <a:lnTo>
                    <a:pt x="857" y="720"/>
                  </a:lnTo>
                  <a:lnTo>
                    <a:pt x="857" y="718"/>
                  </a:lnTo>
                  <a:lnTo>
                    <a:pt x="857" y="716"/>
                  </a:lnTo>
                  <a:lnTo>
                    <a:pt x="855" y="716"/>
                  </a:lnTo>
                  <a:lnTo>
                    <a:pt x="855" y="715"/>
                  </a:lnTo>
                  <a:lnTo>
                    <a:pt x="855" y="713"/>
                  </a:lnTo>
                  <a:lnTo>
                    <a:pt x="855" y="711"/>
                  </a:lnTo>
                  <a:lnTo>
                    <a:pt x="857" y="711"/>
                  </a:lnTo>
                  <a:lnTo>
                    <a:pt x="857" y="709"/>
                  </a:lnTo>
                  <a:lnTo>
                    <a:pt x="857" y="707"/>
                  </a:lnTo>
                  <a:lnTo>
                    <a:pt x="859" y="707"/>
                  </a:lnTo>
                  <a:lnTo>
                    <a:pt x="859" y="705"/>
                  </a:lnTo>
                  <a:lnTo>
                    <a:pt x="859" y="703"/>
                  </a:lnTo>
                  <a:lnTo>
                    <a:pt x="859" y="701"/>
                  </a:lnTo>
                  <a:lnTo>
                    <a:pt x="861" y="699"/>
                  </a:lnTo>
                  <a:lnTo>
                    <a:pt x="861" y="697"/>
                  </a:lnTo>
                  <a:lnTo>
                    <a:pt x="861" y="695"/>
                  </a:lnTo>
                  <a:lnTo>
                    <a:pt x="862" y="695"/>
                  </a:lnTo>
                  <a:lnTo>
                    <a:pt x="862" y="693"/>
                  </a:lnTo>
                  <a:lnTo>
                    <a:pt x="862" y="692"/>
                  </a:lnTo>
                  <a:lnTo>
                    <a:pt x="864" y="692"/>
                  </a:lnTo>
                  <a:lnTo>
                    <a:pt x="866" y="692"/>
                  </a:lnTo>
                  <a:lnTo>
                    <a:pt x="866" y="690"/>
                  </a:lnTo>
                  <a:lnTo>
                    <a:pt x="868" y="690"/>
                  </a:lnTo>
                  <a:lnTo>
                    <a:pt x="870" y="690"/>
                  </a:lnTo>
                  <a:close/>
                  <a:moveTo>
                    <a:pt x="511" y="884"/>
                  </a:moveTo>
                  <a:lnTo>
                    <a:pt x="511" y="885"/>
                  </a:lnTo>
                  <a:lnTo>
                    <a:pt x="511" y="887"/>
                  </a:lnTo>
                  <a:lnTo>
                    <a:pt x="511" y="889"/>
                  </a:lnTo>
                  <a:lnTo>
                    <a:pt x="509" y="889"/>
                  </a:lnTo>
                  <a:lnTo>
                    <a:pt x="509" y="891"/>
                  </a:lnTo>
                  <a:lnTo>
                    <a:pt x="509" y="893"/>
                  </a:lnTo>
                  <a:lnTo>
                    <a:pt x="507" y="893"/>
                  </a:lnTo>
                  <a:lnTo>
                    <a:pt x="507" y="895"/>
                  </a:lnTo>
                  <a:lnTo>
                    <a:pt x="507" y="897"/>
                  </a:lnTo>
                  <a:lnTo>
                    <a:pt x="505" y="897"/>
                  </a:lnTo>
                  <a:lnTo>
                    <a:pt x="503" y="897"/>
                  </a:lnTo>
                  <a:lnTo>
                    <a:pt x="503" y="899"/>
                  </a:lnTo>
                  <a:lnTo>
                    <a:pt x="501" y="899"/>
                  </a:lnTo>
                  <a:lnTo>
                    <a:pt x="500" y="899"/>
                  </a:lnTo>
                  <a:lnTo>
                    <a:pt x="501" y="899"/>
                  </a:lnTo>
                  <a:lnTo>
                    <a:pt x="501" y="897"/>
                  </a:lnTo>
                  <a:lnTo>
                    <a:pt x="501" y="895"/>
                  </a:lnTo>
                  <a:lnTo>
                    <a:pt x="501" y="897"/>
                  </a:lnTo>
                  <a:lnTo>
                    <a:pt x="501" y="895"/>
                  </a:lnTo>
                  <a:lnTo>
                    <a:pt x="503" y="895"/>
                  </a:lnTo>
                  <a:lnTo>
                    <a:pt x="503" y="893"/>
                  </a:lnTo>
                  <a:lnTo>
                    <a:pt x="503" y="891"/>
                  </a:lnTo>
                  <a:lnTo>
                    <a:pt x="505" y="891"/>
                  </a:lnTo>
                  <a:lnTo>
                    <a:pt x="505" y="889"/>
                  </a:lnTo>
                  <a:lnTo>
                    <a:pt x="505" y="887"/>
                  </a:lnTo>
                  <a:lnTo>
                    <a:pt x="507" y="887"/>
                  </a:lnTo>
                  <a:lnTo>
                    <a:pt x="507" y="885"/>
                  </a:lnTo>
                  <a:lnTo>
                    <a:pt x="509" y="885"/>
                  </a:lnTo>
                  <a:lnTo>
                    <a:pt x="509" y="884"/>
                  </a:lnTo>
                  <a:lnTo>
                    <a:pt x="509" y="885"/>
                  </a:lnTo>
                  <a:lnTo>
                    <a:pt x="511" y="885"/>
                  </a:lnTo>
                  <a:lnTo>
                    <a:pt x="511" y="884"/>
                  </a:lnTo>
                  <a:close/>
                  <a:moveTo>
                    <a:pt x="311" y="152"/>
                  </a:moveTo>
                  <a:lnTo>
                    <a:pt x="313" y="152"/>
                  </a:lnTo>
                  <a:lnTo>
                    <a:pt x="313" y="154"/>
                  </a:lnTo>
                  <a:lnTo>
                    <a:pt x="313" y="152"/>
                  </a:lnTo>
                  <a:lnTo>
                    <a:pt x="313" y="154"/>
                  </a:lnTo>
                  <a:lnTo>
                    <a:pt x="315" y="154"/>
                  </a:lnTo>
                  <a:lnTo>
                    <a:pt x="315" y="156"/>
                  </a:lnTo>
                  <a:lnTo>
                    <a:pt x="317" y="156"/>
                  </a:lnTo>
                  <a:lnTo>
                    <a:pt x="317" y="158"/>
                  </a:lnTo>
                  <a:lnTo>
                    <a:pt x="317" y="160"/>
                  </a:lnTo>
                  <a:lnTo>
                    <a:pt x="315" y="160"/>
                  </a:lnTo>
                  <a:lnTo>
                    <a:pt x="315" y="162"/>
                  </a:lnTo>
                  <a:lnTo>
                    <a:pt x="317" y="162"/>
                  </a:lnTo>
                  <a:lnTo>
                    <a:pt x="315" y="162"/>
                  </a:lnTo>
                  <a:lnTo>
                    <a:pt x="317" y="162"/>
                  </a:lnTo>
                  <a:lnTo>
                    <a:pt x="317" y="164"/>
                  </a:lnTo>
                  <a:lnTo>
                    <a:pt x="315" y="164"/>
                  </a:lnTo>
                  <a:lnTo>
                    <a:pt x="317" y="164"/>
                  </a:lnTo>
                  <a:lnTo>
                    <a:pt x="315" y="164"/>
                  </a:lnTo>
                  <a:lnTo>
                    <a:pt x="313" y="164"/>
                  </a:lnTo>
                  <a:lnTo>
                    <a:pt x="313" y="165"/>
                  </a:lnTo>
                  <a:lnTo>
                    <a:pt x="313" y="164"/>
                  </a:lnTo>
                  <a:lnTo>
                    <a:pt x="311" y="164"/>
                  </a:lnTo>
                  <a:lnTo>
                    <a:pt x="313" y="164"/>
                  </a:lnTo>
                  <a:lnTo>
                    <a:pt x="313" y="162"/>
                  </a:lnTo>
                  <a:lnTo>
                    <a:pt x="313" y="160"/>
                  </a:lnTo>
                  <a:lnTo>
                    <a:pt x="313" y="158"/>
                  </a:lnTo>
                  <a:lnTo>
                    <a:pt x="311" y="158"/>
                  </a:lnTo>
                  <a:lnTo>
                    <a:pt x="313" y="158"/>
                  </a:lnTo>
                  <a:lnTo>
                    <a:pt x="311" y="158"/>
                  </a:lnTo>
                  <a:lnTo>
                    <a:pt x="311" y="156"/>
                  </a:lnTo>
                  <a:lnTo>
                    <a:pt x="309" y="156"/>
                  </a:lnTo>
                  <a:lnTo>
                    <a:pt x="309" y="154"/>
                  </a:lnTo>
                  <a:lnTo>
                    <a:pt x="311" y="154"/>
                  </a:lnTo>
                  <a:lnTo>
                    <a:pt x="309" y="154"/>
                  </a:lnTo>
                  <a:lnTo>
                    <a:pt x="311" y="154"/>
                  </a:lnTo>
                  <a:lnTo>
                    <a:pt x="311" y="152"/>
                  </a:lnTo>
                  <a:close/>
                  <a:moveTo>
                    <a:pt x="411" y="1029"/>
                  </a:moveTo>
                  <a:lnTo>
                    <a:pt x="411" y="1031"/>
                  </a:lnTo>
                  <a:lnTo>
                    <a:pt x="411" y="1033"/>
                  </a:lnTo>
                  <a:lnTo>
                    <a:pt x="411" y="1035"/>
                  </a:lnTo>
                  <a:lnTo>
                    <a:pt x="409" y="1035"/>
                  </a:lnTo>
                  <a:lnTo>
                    <a:pt x="409" y="1037"/>
                  </a:lnTo>
                  <a:lnTo>
                    <a:pt x="407" y="1037"/>
                  </a:lnTo>
                  <a:lnTo>
                    <a:pt x="405" y="1037"/>
                  </a:lnTo>
                  <a:lnTo>
                    <a:pt x="403" y="1037"/>
                  </a:lnTo>
                  <a:lnTo>
                    <a:pt x="403" y="1035"/>
                  </a:lnTo>
                  <a:lnTo>
                    <a:pt x="403" y="1037"/>
                  </a:lnTo>
                  <a:lnTo>
                    <a:pt x="403" y="1035"/>
                  </a:lnTo>
                  <a:lnTo>
                    <a:pt x="402" y="1035"/>
                  </a:lnTo>
                  <a:lnTo>
                    <a:pt x="402" y="1033"/>
                  </a:lnTo>
                  <a:lnTo>
                    <a:pt x="403" y="1033"/>
                  </a:lnTo>
                  <a:lnTo>
                    <a:pt x="405" y="1033"/>
                  </a:lnTo>
                  <a:lnTo>
                    <a:pt x="407" y="1033"/>
                  </a:lnTo>
                  <a:lnTo>
                    <a:pt x="405" y="1033"/>
                  </a:lnTo>
                  <a:lnTo>
                    <a:pt x="405" y="1035"/>
                  </a:lnTo>
                  <a:lnTo>
                    <a:pt x="403" y="1035"/>
                  </a:lnTo>
                  <a:lnTo>
                    <a:pt x="405" y="1035"/>
                  </a:lnTo>
                  <a:lnTo>
                    <a:pt x="405" y="1033"/>
                  </a:lnTo>
                  <a:lnTo>
                    <a:pt x="407" y="1033"/>
                  </a:lnTo>
                  <a:lnTo>
                    <a:pt x="407" y="1031"/>
                  </a:lnTo>
                  <a:lnTo>
                    <a:pt x="409" y="1031"/>
                  </a:lnTo>
                  <a:lnTo>
                    <a:pt x="409" y="1029"/>
                  </a:lnTo>
                  <a:lnTo>
                    <a:pt x="411" y="1029"/>
                  </a:lnTo>
                  <a:close/>
                  <a:moveTo>
                    <a:pt x="379" y="177"/>
                  </a:moveTo>
                  <a:lnTo>
                    <a:pt x="379" y="179"/>
                  </a:lnTo>
                  <a:lnTo>
                    <a:pt x="380" y="179"/>
                  </a:lnTo>
                  <a:lnTo>
                    <a:pt x="380" y="181"/>
                  </a:lnTo>
                  <a:lnTo>
                    <a:pt x="380" y="183"/>
                  </a:lnTo>
                  <a:lnTo>
                    <a:pt x="379" y="183"/>
                  </a:lnTo>
                  <a:lnTo>
                    <a:pt x="379" y="185"/>
                  </a:lnTo>
                  <a:lnTo>
                    <a:pt x="379" y="183"/>
                  </a:lnTo>
                  <a:lnTo>
                    <a:pt x="379" y="185"/>
                  </a:lnTo>
                  <a:lnTo>
                    <a:pt x="379" y="183"/>
                  </a:lnTo>
                  <a:lnTo>
                    <a:pt x="377" y="183"/>
                  </a:lnTo>
                  <a:lnTo>
                    <a:pt x="377" y="181"/>
                  </a:lnTo>
                  <a:lnTo>
                    <a:pt x="379" y="181"/>
                  </a:lnTo>
                  <a:lnTo>
                    <a:pt x="379" y="179"/>
                  </a:lnTo>
                  <a:lnTo>
                    <a:pt x="377" y="179"/>
                  </a:lnTo>
                  <a:lnTo>
                    <a:pt x="379" y="179"/>
                  </a:lnTo>
                  <a:lnTo>
                    <a:pt x="377" y="179"/>
                  </a:lnTo>
                  <a:lnTo>
                    <a:pt x="377" y="177"/>
                  </a:lnTo>
                  <a:lnTo>
                    <a:pt x="379" y="177"/>
                  </a:lnTo>
                  <a:close/>
                  <a:moveTo>
                    <a:pt x="866" y="430"/>
                  </a:moveTo>
                  <a:lnTo>
                    <a:pt x="868" y="430"/>
                  </a:lnTo>
                  <a:lnTo>
                    <a:pt x="866" y="432"/>
                  </a:lnTo>
                  <a:lnTo>
                    <a:pt x="866" y="430"/>
                  </a:lnTo>
                  <a:lnTo>
                    <a:pt x="866" y="432"/>
                  </a:lnTo>
                  <a:lnTo>
                    <a:pt x="864" y="434"/>
                  </a:lnTo>
                  <a:lnTo>
                    <a:pt x="862" y="434"/>
                  </a:lnTo>
                  <a:lnTo>
                    <a:pt x="862" y="436"/>
                  </a:lnTo>
                  <a:lnTo>
                    <a:pt x="861" y="434"/>
                  </a:lnTo>
                  <a:lnTo>
                    <a:pt x="862" y="434"/>
                  </a:lnTo>
                  <a:lnTo>
                    <a:pt x="862" y="432"/>
                  </a:lnTo>
                  <a:lnTo>
                    <a:pt x="862" y="430"/>
                  </a:lnTo>
                  <a:lnTo>
                    <a:pt x="864" y="430"/>
                  </a:lnTo>
                  <a:lnTo>
                    <a:pt x="866" y="429"/>
                  </a:lnTo>
                  <a:lnTo>
                    <a:pt x="866" y="430"/>
                  </a:lnTo>
                  <a:close/>
                  <a:moveTo>
                    <a:pt x="855" y="482"/>
                  </a:moveTo>
                  <a:lnTo>
                    <a:pt x="857" y="484"/>
                  </a:lnTo>
                  <a:lnTo>
                    <a:pt x="857" y="486"/>
                  </a:lnTo>
                  <a:lnTo>
                    <a:pt x="859" y="486"/>
                  </a:lnTo>
                  <a:lnTo>
                    <a:pt x="859" y="484"/>
                  </a:lnTo>
                  <a:lnTo>
                    <a:pt x="859" y="486"/>
                  </a:lnTo>
                  <a:lnTo>
                    <a:pt x="857" y="486"/>
                  </a:lnTo>
                  <a:lnTo>
                    <a:pt x="857" y="488"/>
                  </a:lnTo>
                  <a:lnTo>
                    <a:pt x="855" y="486"/>
                  </a:lnTo>
                  <a:lnTo>
                    <a:pt x="855" y="484"/>
                  </a:lnTo>
                  <a:lnTo>
                    <a:pt x="855" y="482"/>
                  </a:lnTo>
                  <a:lnTo>
                    <a:pt x="855" y="484"/>
                  </a:lnTo>
                  <a:lnTo>
                    <a:pt x="855" y="486"/>
                  </a:lnTo>
                  <a:lnTo>
                    <a:pt x="855" y="484"/>
                  </a:lnTo>
                  <a:lnTo>
                    <a:pt x="853" y="484"/>
                  </a:lnTo>
                  <a:lnTo>
                    <a:pt x="853" y="482"/>
                  </a:lnTo>
                  <a:lnTo>
                    <a:pt x="855" y="482"/>
                  </a:lnTo>
                  <a:close/>
                  <a:moveTo>
                    <a:pt x="411" y="1024"/>
                  </a:moveTo>
                  <a:lnTo>
                    <a:pt x="411" y="1026"/>
                  </a:lnTo>
                  <a:lnTo>
                    <a:pt x="413" y="1026"/>
                  </a:lnTo>
                  <a:lnTo>
                    <a:pt x="415" y="1026"/>
                  </a:lnTo>
                  <a:lnTo>
                    <a:pt x="413" y="1026"/>
                  </a:lnTo>
                  <a:lnTo>
                    <a:pt x="413" y="1028"/>
                  </a:lnTo>
                  <a:lnTo>
                    <a:pt x="411" y="1028"/>
                  </a:lnTo>
                  <a:lnTo>
                    <a:pt x="409" y="1028"/>
                  </a:lnTo>
                  <a:lnTo>
                    <a:pt x="407" y="1028"/>
                  </a:lnTo>
                  <a:lnTo>
                    <a:pt x="407" y="1026"/>
                  </a:lnTo>
                  <a:lnTo>
                    <a:pt x="407" y="1028"/>
                  </a:lnTo>
                  <a:lnTo>
                    <a:pt x="407" y="1026"/>
                  </a:lnTo>
                  <a:lnTo>
                    <a:pt x="409" y="1026"/>
                  </a:lnTo>
                  <a:lnTo>
                    <a:pt x="411" y="1026"/>
                  </a:lnTo>
                  <a:lnTo>
                    <a:pt x="409" y="1026"/>
                  </a:lnTo>
                  <a:lnTo>
                    <a:pt x="411" y="1026"/>
                  </a:lnTo>
                  <a:lnTo>
                    <a:pt x="411" y="1024"/>
                  </a:lnTo>
                  <a:close/>
                  <a:moveTo>
                    <a:pt x="862" y="697"/>
                  </a:moveTo>
                  <a:lnTo>
                    <a:pt x="862" y="699"/>
                  </a:lnTo>
                  <a:lnTo>
                    <a:pt x="861" y="699"/>
                  </a:lnTo>
                  <a:lnTo>
                    <a:pt x="861" y="701"/>
                  </a:lnTo>
                  <a:lnTo>
                    <a:pt x="861" y="703"/>
                  </a:lnTo>
                  <a:lnTo>
                    <a:pt x="861" y="705"/>
                  </a:lnTo>
                  <a:lnTo>
                    <a:pt x="861" y="707"/>
                  </a:lnTo>
                  <a:lnTo>
                    <a:pt x="861" y="709"/>
                  </a:lnTo>
                  <a:lnTo>
                    <a:pt x="861" y="711"/>
                  </a:lnTo>
                  <a:lnTo>
                    <a:pt x="859" y="711"/>
                  </a:lnTo>
                  <a:lnTo>
                    <a:pt x="859" y="709"/>
                  </a:lnTo>
                  <a:lnTo>
                    <a:pt x="861" y="709"/>
                  </a:lnTo>
                  <a:lnTo>
                    <a:pt x="859" y="709"/>
                  </a:lnTo>
                  <a:lnTo>
                    <a:pt x="861" y="709"/>
                  </a:lnTo>
                  <a:lnTo>
                    <a:pt x="859" y="709"/>
                  </a:lnTo>
                  <a:lnTo>
                    <a:pt x="861" y="707"/>
                  </a:lnTo>
                  <a:lnTo>
                    <a:pt x="859" y="707"/>
                  </a:lnTo>
                  <a:lnTo>
                    <a:pt x="859" y="705"/>
                  </a:lnTo>
                  <a:lnTo>
                    <a:pt x="861" y="705"/>
                  </a:lnTo>
                  <a:lnTo>
                    <a:pt x="861" y="703"/>
                  </a:lnTo>
                  <a:lnTo>
                    <a:pt x="861" y="701"/>
                  </a:lnTo>
                  <a:lnTo>
                    <a:pt x="861" y="699"/>
                  </a:lnTo>
                  <a:lnTo>
                    <a:pt x="862" y="699"/>
                  </a:lnTo>
                  <a:lnTo>
                    <a:pt x="862" y="697"/>
                  </a:lnTo>
                  <a:close/>
                  <a:moveTo>
                    <a:pt x="523" y="853"/>
                  </a:moveTo>
                  <a:lnTo>
                    <a:pt x="523" y="855"/>
                  </a:lnTo>
                  <a:lnTo>
                    <a:pt x="521" y="855"/>
                  </a:lnTo>
                  <a:lnTo>
                    <a:pt x="521" y="857"/>
                  </a:lnTo>
                  <a:lnTo>
                    <a:pt x="521" y="859"/>
                  </a:lnTo>
                  <a:lnTo>
                    <a:pt x="521" y="857"/>
                  </a:lnTo>
                  <a:lnTo>
                    <a:pt x="521" y="859"/>
                  </a:lnTo>
                  <a:lnTo>
                    <a:pt x="519" y="859"/>
                  </a:lnTo>
                  <a:lnTo>
                    <a:pt x="519" y="857"/>
                  </a:lnTo>
                  <a:lnTo>
                    <a:pt x="519" y="859"/>
                  </a:lnTo>
                  <a:lnTo>
                    <a:pt x="519" y="857"/>
                  </a:lnTo>
                  <a:lnTo>
                    <a:pt x="519" y="855"/>
                  </a:lnTo>
                  <a:lnTo>
                    <a:pt x="521" y="855"/>
                  </a:lnTo>
                  <a:lnTo>
                    <a:pt x="521" y="853"/>
                  </a:lnTo>
                  <a:lnTo>
                    <a:pt x="523" y="853"/>
                  </a:lnTo>
                  <a:close/>
                  <a:moveTo>
                    <a:pt x="862" y="446"/>
                  </a:moveTo>
                  <a:lnTo>
                    <a:pt x="861" y="446"/>
                  </a:lnTo>
                  <a:lnTo>
                    <a:pt x="862" y="446"/>
                  </a:lnTo>
                  <a:lnTo>
                    <a:pt x="861" y="446"/>
                  </a:lnTo>
                  <a:lnTo>
                    <a:pt x="862" y="446"/>
                  </a:lnTo>
                  <a:lnTo>
                    <a:pt x="861" y="446"/>
                  </a:lnTo>
                  <a:lnTo>
                    <a:pt x="861" y="448"/>
                  </a:lnTo>
                  <a:lnTo>
                    <a:pt x="861" y="450"/>
                  </a:lnTo>
                  <a:lnTo>
                    <a:pt x="862" y="450"/>
                  </a:lnTo>
                  <a:lnTo>
                    <a:pt x="861" y="452"/>
                  </a:lnTo>
                  <a:lnTo>
                    <a:pt x="861" y="450"/>
                  </a:lnTo>
                  <a:lnTo>
                    <a:pt x="859" y="450"/>
                  </a:lnTo>
                  <a:lnTo>
                    <a:pt x="859" y="448"/>
                  </a:lnTo>
                  <a:lnTo>
                    <a:pt x="861" y="448"/>
                  </a:lnTo>
                  <a:lnTo>
                    <a:pt x="859" y="448"/>
                  </a:lnTo>
                  <a:lnTo>
                    <a:pt x="861" y="448"/>
                  </a:lnTo>
                  <a:lnTo>
                    <a:pt x="861" y="446"/>
                  </a:lnTo>
                  <a:lnTo>
                    <a:pt x="861" y="444"/>
                  </a:lnTo>
                  <a:lnTo>
                    <a:pt x="862" y="444"/>
                  </a:lnTo>
                  <a:lnTo>
                    <a:pt x="862" y="446"/>
                  </a:lnTo>
                  <a:close/>
                  <a:moveTo>
                    <a:pt x="411" y="1016"/>
                  </a:moveTo>
                  <a:lnTo>
                    <a:pt x="411" y="1018"/>
                  </a:lnTo>
                  <a:lnTo>
                    <a:pt x="411" y="1020"/>
                  </a:lnTo>
                  <a:lnTo>
                    <a:pt x="409" y="1020"/>
                  </a:lnTo>
                  <a:lnTo>
                    <a:pt x="407" y="1020"/>
                  </a:lnTo>
                  <a:lnTo>
                    <a:pt x="409" y="1020"/>
                  </a:lnTo>
                  <a:lnTo>
                    <a:pt x="407" y="1020"/>
                  </a:lnTo>
                  <a:lnTo>
                    <a:pt x="407" y="1018"/>
                  </a:lnTo>
                  <a:lnTo>
                    <a:pt x="409" y="1018"/>
                  </a:lnTo>
                  <a:lnTo>
                    <a:pt x="409" y="1016"/>
                  </a:lnTo>
                  <a:lnTo>
                    <a:pt x="411" y="1016"/>
                  </a:lnTo>
                  <a:close/>
                  <a:moveTo>
                    <a:pt x="701" y="588"/>
                  </a:moveTo>
                  <a:lnTo>
                    <a:pt x="703" y="588"/>
                  </a:lnTo>
                  <a:lnTo>
                    <a:pt x="705" y="588"/>
                  </a:lnTo>
                  <a:lnTo>
                    <a:pt x="705" y="590"/>
                  </a:lnTo>
                  <a:lnTo>
                    <a:pt x="703" y="590"/>
                  </a:lnTo>
                  <a:lnTo>
                    <a:pt x="703" y="592"/>
                  </a:lnTo>
                  <a:lnTo>
                    <a:pt x="703" y="590"/>
                  </a:lnTo>
                  <a:lnTo>
                    <a:pt x="701" y="590"/>
                  </a:lnTo>
                  <a:lnTo>
                    <a:pt x="701" y="588"/>
                  </a:lnTo>
                  <a:close/>
                  <a:moveTo>
                    <a:pt x="321" y="158"/>
                  </a:moveTo>
                  <a:lnTo>
                    <a:pt x="323" y="158"/>
                  </a:lnTo>
                  <a:lnTo>
                    <a:pt x="323" y="160"/>
                  </a:lnTo>
                  <a:lnTo>
                    <a:pt x="323" y="158"/>
                  </a:lnTo>
                  <a:lnTo>
                    <a:pt x="323" y="160"/>
                  </a:lnTo>
                  <a:lnTo>
                    <a:pt x="323" y="162"/>
                  </a:lnTo>
                  <a:lnTo>
                    <a:pt x="321" y="162"/>
                  </a:lnTo>
                  <a:lnTo>
                    <a:pt x="321" y="160"/>
                  </a:lnTo>
                  <a:lnTo>
                    <a:pt x="321" y="162"/>
                  </a:lnTo>
                  <a:lnTo>
                    <a:pt x="319" y="162"/>
                  </a:lnTo>
                  <a:lnTo>
                    <a:pt x="321" y="162"/>
                  </a:lnTo>
                  <a:lnTo>
                    <a:pt x="319" y="162"/>
                  </a:lnTo>
                  <a:lnTo>
                    <a:pt x="321" y="162"/>
                  </a:lnTo>
                  <a:lnTo>
                    <a:pt x="319" y="162"/>
                  </a:lnTo>
                  <a:lnTo>
                    <a:pt x="319" y="160"/>
                  </a:lnTo>
                  <a:lnTo>
                    <a:pt x="321" y="160"/>
                  </a:lnTo>
                  <a:lnTo>
                    <a:pt x="319" y="160"/>
                  </a:lnTo>
                  <a:lnTo>
                    <a:pt x="321" y="160"/>
                  </a:lnTo>
                  <a:lnTo>
                    <a:pt x="321" y="158"/>
                  </a:lnTo>
                  <a:lnTo>
                    <a:pt x="321" y="160"/>
                  </a:lnTo>
                  <a:lnTo>
                    <a:pt x="321" y="158"/>
                  </a:lnTo>
                  <a:close/>
                  <a:moveTo>
                    <a:pt x="523" y="870"/>
                  </a:moveTo>
                  <a:lnTo>
                    <a:pt x="523" y="872"/>
                  </a:lnTo>
                  <a:lnTo>
                    <a:pt x="523" y="874"/>
                  </a:lnTo>
                  <a:lnTo>
                    <a:pt x="521" y="874"/>
                  </a:lnTo>
                  <a:lnTo>
                    <a:pt x="521" y="876"/>
                  </a:lnTo>
                  <a:lnTo>
                    <a:pt x="521" y="878"/>
                  </a:lnTo>
                  <a:lnTo>
                    <a:pt x="521" y="880"/>
                  </a:lnTo>
                  <a:lnTo>
                    <a:pt x="521" y="878"/>
                  </a:lnTo>
                  <a:lnTo>
                    <a:pt x="521" y="876"/>
                  </a:lnTo>
                  <a:lnTo>
                    <a:pt x="521" y="874"/>
                  </a:lnTo>
                  <a:lnTo>
                    <a:pt x="521" y="872"/>
                  </a:lnTo>
                  <a:lnTo>
                    <a:pt x="523" y="872"/>
                  </a:lnTo>
                  <a:lnTo>
                    <a:pt x="523" y="870"/>
                  </a:lnTo>
                  <a:close/>
                  <a:moveTo>
                    <a:pt x="868" y="438"/>
                  </a:moveTo>
                  <a:lnTo>
                    <a:pt x="866" y="438"/>
                  </a:lnTo>
                  <a:lnTo>
                    <a:pt x="866" y="440"/>
                  </a:lnTo>
                  <a:lnTo>
                    <a:pt x="864" y="440"/>
                  </a:lnTo>
                  <a:lnTo>
                    <a:pt x="864" y="438"/>
                  </a:lnTo>
                  <a:lnTo>
                    <a:pt x="866" y="438"/>
                  </a:lnTo>
                  <a:lnTo>
                    <a:pt x="866" y="436"/>
                  </a:lnTo>
                  <a:lnTo>
                    <a:pt x="868" y="436"/>
                  </a:lnTo>
                  <a:lnTo>
                    <a:pt x="868" y="438"/>
                  </a:lnTo>
                  <a:close/>
                  <a:moveTo>
                    <a:pt x="868" y="430"/>
                  </a:moveTo>
                  <a:lnTo>
                    <a:pt x="868" y="429"/>
                  </a:lnTo>
                  <a:lnTo>
                    <a:pt x="868" y="430"/>
                  </a:lnTo>
                  <a:lnTo>
                    <a:pt x="868" y="429"/>
                  </a:lnTo>
                  <a:lnTo>
                    <a:pt x="868" y="430"/>
                  </a:lnTo>
                  <a:lnTo>
                    <a:pt x="870" y="430"/>
                  </a:lnTo>
                  <a:lnTo>
                    <a:pt x="868" y="430"/>
                  </a:lnTo>
                  <a:lnTo>
                    <a:pt x="870" y="430"/>
                  </a:lnTo>
                  <a:lnTo>
                    <a:pt x="870" y="432"/>
                  </a:lnTo>
                  <a:lnTo>
                    <a:pt x="868" y="432"/>
                  </a:lnTo>
                  <a:lnTo>
                    <a:pt x="866" y="432"/>
                  </a:lnTo>
                  <a:lnTo>
                    <a:pt x="868" y="432"/>
                  </a:lnTo>
                  <a:lnTo>
                    <a:pt x="868" y="430"/>
                  </a:lnTo>
                  <a:close/>
                  <a:moveTo>
                    <a:pt x="434" y="968"/>
                  </a:moveTo>
                  <a:lnTo>
                    <a:pt x="434" y="970"/>
                  </a:lnTo>
                  <a:lnTo>
                    <a:pt x="432" y="970"/>
                  </a:lnTo>
                  <a:lnTo>
                    <a:pt x="432" y="972"/>
                  </a:lnTo>
                  <a:lnTo>
                    <a:pt x="432" y="974"/>
                  </a:lnTo>
                  <a:lnTo>
                    <a:pt x="430" y="974"/>
                  </a:lnTo>
                  <a:lnTo>
                    <a:pt x="430" y="972"/>
                  </a:lnTo>
                  <a:lnTo>
                    <a:pt x="432" y="972"/>
                  </a:lnTo>
                  <a:lnTo>
                    <a:pt x="432" y="970"/>
                  </a:lnTo>
                  <a:lnTo>
                    <a:pt x="432" y="968"/>
                  </a:lnTo>
                  <a:lnTo>
                    <a:pt x="434" y="968"/>
                  </a:lnTo>
                  <a:close/>
                  <a:moveTo>
                    <a:pt x="37" y="265"/>
                  </a:moveTo>
                  <a:lnTo>
                    <a:pt x="37" y="267"/>
                  </a:lnTo>
                  <a:lnTo>
                    <a:pt x="39" y="267"/>
                  </a:lnTo>
                  <a:lnTo>
                    <a:pt x="39" y="265"/>
                  </a:lnTo>
                  <a:lnTo>
                    <a:pt x="39" y="267"/>
                  </a:lnTo>
                  <a:lnTo>
                    <a:pt x="37" y="267"/>
                  </a:lnTo>
                  <a:lnTo>
                    <a:pt x="35" y="267"/>
                  </a:lnTo>
                  <a:lnTo>
                    <a:pt x="35" y="265"/>
                  </a:lnTo>
                  <a:lnTo>
                    <a:pt x="37" y="265"/>
                  </a:lnTo>
                  <a:close/>
                  <a:moveTo>
                    <a:pt x="434" y="972"/>
                  </a:moveTo>
                  <a:lnTo>
                    <a:pt x="434" y="970"/>
                  </a:lnTo>
                  <a:lnTo>
                    <a:pt x="434" y="972"/>
                  </a:lnTo>
                  <a:lnTo>
                    <a:pt x="434" y="974"/>
                  </a:lnTo>
                  <a:lnTo>
                    <a:pt x="432" y="974"/>
                  </a:lnTo>
                  <a:lnTo>
                    <a:pt x="432" y="972"/>
                  </a:lnTo>
                  <a:lnTo>
                    <a:pt x="432" y="970"/>
                  </a:lnTo>
                  <a:lnTo>
                    <a:pt x="434" y="970"/>
                  </a:lnTo>
                  <a:lnTo>
                    <a:pt x="434" y="972"/>
                  </a:lnTo>
                  <a:close/>
                  <a:moveTo>
                    <a:pt x="730" y="574"/>
                  </a:moveTo>
                  <a:lnTo>
                    <a:pt x="732" y="574"/>
                  </a:lnTo>
                  <a:lnTo>
                    <a:pt x="732" y="576"/>
                  </a:lnTo>
                  <a:lnTo>
                    <a:pt x="730" y="576"/>
                  </a:lnTo>
                  <a:lnTo>
                    <a:pt x="730" y="578"/>
                  </a:lnTo>
                  <a:lnTo>
                    <a:pt x="728" y="578"/>
                  </a:lnTo>
                  <a:lnTo>
                    <a:pt x="728" y="576"/>
                  </a:lnTo>
                  <a:lnTo>
                    <a:pt x="730" y="576"/>
                  </a:lnTo>
                  <a:lnTo>
                    <a:pt x="730" y="574"/>
                  </a:lnTo>
                  <a:close/>
                  <a:moveTo>
                    <a:pt x="864" y="438"/>
                  </a:moveTo>
                  <a:lnTo>
                    <a:pt x="864" y="440"/>
                  </a:lnTo>
                  <a:lnTo>
                    <a:pt x="864" y="438"/>
                  </a:lnTo>
                  <a:lnTo>
                    <a:pt x="864" y="440"/>
                  </a:lnTo>
                  <a:lnTo>
                    <a:pt x="862" y="440"/>
                  </a:lnTo>
                  <a:lnTo>
                    <a:pt x="864" y="442"/>
                  </a:lnTo>
                  <a:lnTo>
                    <a:pt x="862" y="442"/>
                  </a:lnTo>
                  <a:lnTo>
                    <a:pt x="862" y="440"/>
                  </a:lnTo>
                  <a:lnTo>
                    <a:pt x="862" y="438"/>
                  </a:lnTo>
                  <a:lnTo>
                    <a:pt x="864" y="438"/>
                  </a:lnTo>
                  <a:close/>
                  <a:moveTo>
                    <a:pt x="37" y="246"/>
                  </a:moveTo>
                  <a:lnTo>
                    <a:pt x="37" y="248"/>
                  </a:lnTo>
                  <a:lnTo>
                    <a:pt x="35" y="248"/>
                  </a:lnTo>
                  <a:lnTo>
                    <a:pt x="35" y="246"/>
                  </a:lnTo>
                  <a:lnTo>
                    <a:pt x="37" y="246"/>
                  </a:lnTo>
                  <a:close/>
                  <a:moveTo>
                    <a:pt x="52" y="277"/>
                  </a:moveTo>
                  <a:lnTo>
                    <a:pt x="54" y="277"/>
                  </a:lnTo>
                  <a:lnTo>
                    <a:pt x="54" y="279"/>
                  </a:lnTo>
                  <a:lnTo>
                    <a:pt x="52" y="279"/>
                  </a:lnTo>
                  <a:lnTo>
                    <a:pt x="52" y="277"/>
                  </a:lnTo>
                  <a:lnTo>
                    <a:pt x="50" y="277"/>
                  </a:lnTo>
                  <a:lnTo>
                    <a:pt x="52" y="277"/>
                  </a:lnTo>
                  <a:close/>
                  <a:moveTo>
                    <a:pt x="315" y="152"/>
                  </a:moveTo>
                  <a:lnTo>
                    <a:pt x="317" y="152"/>
                  </a:lnTo>
                  <a:lnTo>
                    <a:pt x="317" y="154"/>
                  </a:lnTo>
                  <a:lnTo>
                    <a:pt x="317" y="152"/>
                  </a:lnTo>
                  <a:lnTo>
                    <a:pt x="317" y="154"/>
                  </a:lnTo>
                  <a:lnTo>
                    <a:pt x="317" y="156"/>
                  </a:lnTo>
                  <a:lnTo>
                    <a:pt x="317" y="154"/>
                  </a:lnTo>
                  <a:lnTo>
                    <a:pt x="317" y="156"/>
                  </a:lnTo>
                  <a:lnTo>
                    <a:pt x="315" y="156"/>
                  </a:lnTo>
                  <a:lnTo>
                    <a:pt x="315" y="154"/>
                  </a:lnTo>
                  <a:lnTo>
                    <a:pt x="315" y="152"/>
                  </a:lnTo>
                  <a:close/>
                  <a:moveTo>
                    <a:pt x="546" y="801"/>
                  </a:moveTo>
                  <a:lnTo>
                    <a:pt x="546" y="803"/>
                  </a:lnTo>
                  <a:lnTo>
                    <a:pt x="546" y="805"/>
                  </a:lnTo>
                  <a:lnTo>
                    <a:pt x="544" y="807"/>
                  </a:lnTo>
                  <a:lnTo>
                    <a:pt x="544" y="809"/>
                  </a:lnTo>
                  <a:lnTo>
                    <a:pt x="544" y="807"/>
                  </a:lnTo>
                  <a:lnTo>
                    <a:pt x="544" y="805"/>
                  </a:lnTo>
                  <a:lnTo>
                    <a:pt x="544" y="803"/>
                  </a:lnTo>
                  <a:lnTo>
                    <a:pt x="546" y="803"/>
                  </a:lnTo>
                  <a:lnTo>
                    <a:pt x="546" y="801"/>
                  </a:lnTo>
                  <a:close/>
                  <a:moveTo>
                    <a:pt x="18" y="79"/>
                  </a:moveTo>
                  <a:lnTo>
                    <a:pt x="19" y="79"/>
                  </a:lnTo>
                  <a:lnTo>
                    <a:pt x="19" y="81"/>
                  </a:lnTo>
                  <a:lnTo>
                    <a:pt x="18" y="81"/>
                  </a:lnTo>
                  <a:lnTo>
                    <a:pt x="18" y="79"/>
                  </a:lnTo>
                  <a:lnTo>
                    <a:pt x="16" y="79"/>
                  </a:lnTo>
                  <a:lnTo>
                    <a:pt x="18" y="79"/>
                  </a:lnTo>
                  <a:lnTo>
                    <a:pt x="16" y="79"/>
                  </a:lnTo>
                  <a:lnTo>
                    <a:pt x="18" y="79"/>
                  </a:lnTo>
                  <a:close/>
                  <a:moveTo>
                    <a:pt x="853" y="488"/>
                  </a:moveTo>
                  <a:lnTo>
                    <a:pt x="853" y="490"/>
                  </a:lnTo>
                  <a:lnTo>
                    <a:pt x="851" y="490"/>
                  </a:lnTo>
                  <a:lnTo>
                    <a:pt x="853" y="488"/>
                  </a:lnTo>
                  <a:close/>
                  <a:moveTo>
                    <a:pt x="436" y="970"/>
                  </a:moveTo>
                  <a:lnTo>
                    <a:pt x="438" y="970"/>
                  </a:lnTo>
                  <a:lnTo>
                    <a:pt x="436" y="970"/>
                  </a:lnTo>
                  <a:lnTo>
                    <a:pt x="436" y="972"/>
                  </a:lnTo>
                  <a:lnTo>
                    <a:pt x="434" y="972"/>
                  </a:lnTo>
                  <a:lnTo>
                    <a:pt x="434" y="970"/>
                  </a:lnTo>
                  <a:lnTo>
                    <a:pt x="436" y="970"/>
                  </a:lnTo>
                  <a:close/>
                  <a:moveTo>
                    <a:pt x="864" y="429"/>
                  </a:moveTo>
                  <a:lnTo>
                    <a:pt x="864" y="430"/>
                  </a:lnTo>
                  <a:lnTo>
                    <a:pt x="862" y="430"/>
                  </a:lnTo>
                  <a:lnTo>
                    <a:pt x="862" y="429"/>
                  </a:lnTo>
                  <a:lnTo>
                    <a:pt x="864" y="429"/>
                  </a:lnTo>
                  <a:close/>
                  <a:moveTo>
                    <a:pt x="430" y="974"/>
                  </a:moveTo>
                  <a:lnTo>
                    <a:pt x="430" y="972"/>
                  </a:lnTo>
                  <a:lnTo>
                    <a:pt x="430" y="974"/>
                  </a:lnTo>
                  <a:lnTo>
                    <a:pt x="430" y="976"/>
                  </a:lnTo>
                  <a:lnTo>
                    <a:pt x="430" y="974"/>
                  </a:lnTo>
                  <a:lnTo>
                    <a:pt x="430" y="972"/>
                  </a:lnTo>
                  <a:lnTo>
                    <a:pt x="430" y="970"/>
                  </a:lnTo>
                  <a:lnTo>
                    <a:pt x="432" y="970"/>
                  </a:lnTo>
                  <a:lnTo>
                    <a:pt x="432" y="972"/>
                  </a:lnTo>
                  <a:lnTo>
                    <a:pt x="430" y="972"/>
                  </a:lnTo>
                  <a:lnTo>
                    <a:pt x="430" y="974"/>
                  </a:lnTo>
                  <a:close/>
                  <a:moveTo>
                    <a:pt x="884" y="407"/>
                  </a:moveTo>
                  <a:lnTo>
                    <a:pt x="885" y="407"/>
                  </a:lnTo>
                  <a:lnTo>
                    <a:pt x="884" y="407"/>
                  </a:lnTo>
                  <a:lnTo>
                    <a:pt x="884" y="409"/>
                  </a:lnTo>
                  <a:lnTo>
                    <a:pt x="884" y="407"/>
                  </a:lnTo>
                  <a:lnTo>
                    <a:pt x="884" y="405"/>
                  </a:lnTo>
                  <a:lnTo>
                    <a:pt x="884" y="407"/>
                  </a:lnTo>
                  <a:lnTo>
                    <a:pt x="884" y="405"/>
                  </a:lnTo>
                  <a:lnTo>
                    <a:pt x="884" y="407"/>
                  </a:lnTo>
                  <a:close/>
                  <a:moveTo>
                    <a:pt x="870" y="429"/>
                  </a:moveTo>
                  <a:lnTo>
                    <a:pt x="872" y="429"/>
                  </a:lnTo>
                  <a:lnTo>
                    <a:pt x="872" y="430"/>
                  </a:lnTo>
                  <a:lnTo>
                    <a:pt x="870" y="430"/>
                  </a:lnTo>
                  <a:lnTo>
                    <a:pt x="870" y="429"/>
                  </a:lnTo>
                  <a:lnTo>
                    <a:pt x="870" y="430"/>
                  </a:lnTo>
                  <a:lnTo>
                    <a:pt x="870" y="429"/>
                  </a:lnTo>
                  <a:lnTo>
                    <a:pt x="868" y="429"/>
                  </a:lnTo>
                  <a:lnTo>
                    <a:pt x="870" y="429"/>
                  </a:lnTo>
                  <a:lnTo>
                    <a:pt x="868" y="429"/>
                  </a:lnTo>
                  <a:lnTo>
                    <a:pt x="870" y="429"/>
                  </a:lnTo>
                  <a:close/>
                  <a:moveTo>
                    <a:pt x="283" y="110"/>
                  </a:moveTo>
                  <a:lnTo>
                    <a:pt x="283" y="112"/>
                  </a:lnTo>
                  <a:lnTo>
                    <a:pt x="284" y="112"/>
                  </a:lnTo>
                  <a:lnTo>
                    <a:pt x="284" y="114"/>
                  </a:lnTo>
                  <a:lnTo>
                    <a:pt x="283" y="114"/>
                  </a:lnTo>
                  <a:lnTo>
                    <a:pt x="283" y="112"/>
                  </a:lnTo>
                  <a:lnTo>
                    <a:pt x="283" y="110"/>
                  </a:lnTo>
                  <a:close/>
                  <a:moveTo>
                    <a:pt x="436" y="966"/>
                  </a:moveTo>
                  <a:lnTo>
                    <a:pt x="436" y="968"/>
                  </a:lnTo>
                  <a:lnTo>
                    <a:pt x="436" y="970"/>
                  </a:lnTo>
                  <a:lnTo>
                    <a:pt x="434" y="970"/>
                  </a:lnTo>
                  <a:lnTo>
                    <a:pt x="434" y="968"/>
                  </a:lnTo>
                  <a:lnTo>
                    <a:pt x="436" y="968"/>
                  </a:lnTo>
                  <a:lnTo>
                    <a:pt x="434" y="968"/>
                  </a:lnTo>
                  <a:lnTo>
                    <a:pt x="436" y="968"/>
                  </a:lnTo>
                  <a:lnTo>
                    <a:pt x="436" y="966"/>
                  </a:lnTo>
                  <a:close/>
                  <a:moveTo>
                    <a:pt x="864" y="463"/>
                  </a:moveTo>
                  <a:lnTo>
                    <a:pt x="866" y="463"/>
                  </a:lnTo>
                  <a:lnTo>
                    <a:pt x="866" y="465"/>
                  </a:lnTo>
                  <a:lnTo>
                    <a:pt x="864" y="465"/>
                  </a:lnTo>
                  <a:lnTo>
                    <a:pt x="864" y="463"/>
                  </a:lnTo>
                  <a:lnTo>
                    <a:pt x="864" y="461"/>
                  </a:lnTo>
                  <a:lnTo>
                    <a:pt x="864" y="463"/>
                  </a:lnTo>
                  <a:close/>
                  <a:moveTo>
                    <a:pt x="538" y="816"/>
                  </a:moveTo>
                  <a:lnTo>
                    <a:pt x="538" y="818"/>
                  </a:lnTo>
                  <a:lnTo>
                    <a:pt x="538" y="820"/>
                  </a:lnTo>
                  <a:lnTo>
                    <a:pt x="536" y="820"/>
                  </a:lnTo>
                  <a:lnTo>
                    <a:pt x="536" y="822"/>
                  </a:lnTo>
                  <a:lnTo>
                    <a:pt x="536" y="820"/>
                  </a:lnTo>
                  <a:lnTo>
                    <a:pt x="536" y="818"/>
                  </a:lnTo>
                  <a:lnTo>
                    <a:pt x="538" y="818"/>
                  </a:lnTo>
                  <a:lnTo>
                    <a:pt x="538" y="816"/>
                  </a:lnTo>
                  <a:close/>
                  <a:moveTo>
                    <a:pt x="413" y="110"/>
                  </a:moveTo>
                  <a:lnTo>
                    <a:pt x="413" y="112"/>
                  </a:lnTo>
                  <a:lnTo>
                    <a:pt x="411" y="112"/>
                  </a:lnTo>
                  <a:lnTo>
                    <a:pt x="411" y="110"/>
                  </a:lnTo>
                  <a:lnTo>
                    <a:pt x="413" y="110"/>
                  </a:lnTo>
                  <a:lnTo>
                    <a:pt x="411" y="110"/>
                  </a:lnTo>
                  <a:lnTo>
                    <a:pt x="413" y="110"/>
                  </a:lnTo>
                  <a:lnTo>
                    <a:pt x="411" y="110"/>
                  </a:lnTo>
                  <a:lnTo>
                    <a:pt x="413" y="110"/>
                  </a:lnTo>
                  <a:close/>
                  <a:moveTo>
                    <a:pt x="715" y="584"/>
                  </a:moveTo>
                  <a:lnTo>
                    <a:pt x="713" y="584"/>
                  </a:lnTo>
                  <a:lnTo>
                    <a:pt x="713" y="586"/>
                  </a:lnTo>
                  <a:lnTo>
                    <a:pt x="713" y="584"/>
                  </a:lnTo>
                  <a:lnTo>
                    <a:pt x="715" y="584"/>
                  </a:lnTo>
                  <a:close/>
                  <a:moveTo>
                    <a:pt x="430" y="989"/>
                  </a:moveTo>
                  <a:lnTo>
                    <a:pt x="428" y="989"/>
                  </a:lnTo>
                  <a:lnTo>
                    <a:pt x="430" y="989"/>
                  </a:lnTo>
                  <a:lnTo>
                    <a:pt x="428" y="989"/>
                  </a:lnTo>
                  <a:lnTo>
                    <a:pt x="428" y="991"/>
                  </a:lnTo>
                  <a:lnTo>
                    <a:pt x="428" y="993"/>
                  </a:lnTo>
                  <a:lnTo>
                    <a:pt x="427" y="993"/>
                  </a:lnTo>
                  <a:lnTo>
                    <a:pt x="428" y="993"/>
                  </a:lnTo>
                  <a:lnTo>
                    <a:pt x="428" y="991"/>
                  </a:lnTo>
                  <a:lnTo>
                    <a:pt x="428" y="989"/>
                  </a:lnTo>
                  <a:lnTo>
                    <a:pt x="430" y="989"/>
                  </a:lnTo>
                  <a:close/>
                  <a:moveTo>
                    <a:pt x="79" y="567"/>
                  </a:moveTo>
                  <a:lnTo>
                    <a:pt x="81" y="567"/>
                  </a:lnTo>
                  <a:lnTo>
                    <a:pt x="81" y="569"/>
                  </a:lnTo>
                  <a:lnTo>
                    <a:pt x="79" y="569"/>
                  </a:lnTo>
                  <a:lnTo>
                    <a:pt x="77" y="569"/>
                  </a:lnTo>
                  <a:lnTo>
                    <a:pt x="79" y="569"/>
                  </a:lnTo>
                  <a:lnTo>
                    <a:pt x="77" y="569"/>
                  </a:lnTo>
                  <a:lnTo>
                    <a:pt x="79" y="569"/>
                  </a:lnTo>
                  <a:lnTo>
                    <a:pt x="79" y="567"/>
                  </a:lnTo>
                  <a:lnTo>
                    <a:pt x="79" y="569"/>
                  </a:lnTo>
                  <a:lnTo>
                    <a:pt x="79" y="567"/>
                  </a:lnTo>
                  <a:close/>
                  <a:moveTo>
                    <a:pt x="845" y="503"/>
                  </a:moveTo>
                  <a:lnTo>
                    <a:pt x="845" y="505"/>
                  </a:lnTo>
                  <a:lnTo>
                    <a:pt x="843" y="505"/>
                  </a:lnTo>
                  <a:lnTo>
                    <a:pt x="845" y="505"/>
                  </a:lnTo>
                  <a:lnTo>
                    <a:pt x="843" y="505"/>
                  </a:lnTo>
                  <a:lnTo>
                    <a:pt x="845" y="503"/>
                  </a:lnTo>
                  <a:lnTo>
                    <a:pt x="845" y="505"/>
                  </a:lnTo>
                  <a:lnTo>
                    <a:pt x="845" y="503"/>
                  </a:lnTo>
                  <a:close/>
                  <a:moveTo>
                    <a:pt x="862" y="680"/>
                  </a:moveTo>
                  <a:lnTo>
                    <a:pt x="861" y="682"/>
                  </a:lnTo>
                  <a:lnTo>
                    <a:pt x="861" y="680"/>
                  </a:lnTo>
                  <a:lnTo>
                    <a:pt x="862" y="680"/>
                  </a:lnTo>
                  <a:close/>
                  <a:moveTo>
                    <a:pt x="707" y="588"/>
                  </a:moveTo>
                  <a:lnTo>
                    <a:pt x="707" y="586"/>
                  </a:lnTo>
                  <a:lnTo>
                    <a:pt x="707" y="588"/>
                  </a:lnTo>
                  <a:lnTo>
                    <a:pt x="707" y="590"/>
                  </a:lnTo>
                  <a:lnTo>
                    <a:pt x="705" y="588"/>
                  </a:lnTo>
                  <a:lnTo>
                    <a:pt x="707" y="588"/>
                  </a:lnTo>
                  <a:close/>
                  <a:moveTo>
                    <a:pt x="309" y="164"/>
                  </a:moveTo>
                  <a:lnTo>
                    <a:pt x="309" y="165"/>
                  </a:lnTo>
                  <a:lnTo>
                    <a:pt x="309" y="164"/>
                  </a:lnTo>
                  <a:lnTo>
                    <a:pt x="309" y="165"/>
                  </a:lnTo>
                  <a:lnTo>
                    <a:pt x="311" y="165"/>
                  </a:lnTo>
                  <a:lnTo>
                    <a:pt x="311" y="164"/>
                  </a:lnTo>
                  <a:lnTo>
                    <a:pt x="311" y="165"/>
                  </a:lnTo>
                  <a:lnTo>
                    <a:pt x="311" y="167"/>
                  </a:lnTo>
                  <a:lnTo>
                    <a:pt x="311" y="165"/>
                  </a:lnTo>
                  <a:lnTo>
                    <a:pt x="311" y="167"/>
                  </a:lnTo>
                  <a:lnTo>
                    <a:pt x="309" y="165"/>
                  </a:lnTo>
                  <a:lnTo>
                    <a:pt x="309" y="164"/>
                  </a:lnTo>
                  <a:close/>
                  <a:moveTo>
                    <a:pt x="434" y="968"/>
                  </a:moveTo>
                  <a:lnTo>
                    <a:pt x="434" y="970"/>
                  </a:lnTo>
                  <a:lnTo>
                    <a:pt x="434" y="972"/>
                  </a:lnTo>
                  <a:lnTo>
                    <a:pt x="434" y="970"/>
                  </a:lnTo>
                  <a:lnTo>
                    <a:pt x="434" y="968"/>
                  </a:lnTo>
                  <a:close/>
                  <a:moveTo>
                    <a:pt x="33" y="254"/>
                  </a:moveTo>
                  <a:lnTo>
                    <a:pt x="33" y="256"/>
                  </a:lnTo>
                  <a:lnTo>
                    <a:pt x="33" y="254"/>
                  </a:lnTo>
                  <a:lnTo>
                    <a:pt x="33" y="256"/>
                  </a:lnTo>
                  <a:lnTo>
                    <a:pt x="31" y="256"/>
                  </a:lnTo>
                  <a:lnTo>
                    <a:pt x="33" y="256"/>
                  </a:lnTo>
                  <a:lnTo>
                    <a:pt x="31" y="256"/>
                  </a:lnTo>
                  <a:lnTo>
                    <a:pt x="33" y="256"/>
                  </a:lnTo>
                  <a:lnTo>
                    <a:pt x="33" y="254"/>
                  </a:lnTo>
                  <a:close/>
                  <a:moveTo>
                    <a:pt x="409" y="66"/>
                  </a:moveTo>
                  <a:lnTo>
                    <a:pt x="411" y="66"/>
                  </a:lnTo>
                  <a:lnTo>
                    <a:pt x="411" y="68"/>
                  </a:lnTo>
                  <a:lnTo>
                    <a:pt x="409" y="68"/>
                  </a:lnTo>
                  <a:lnTo>
                    <a:pt x="409" y="66"/>
                  </a:lnTo>
                  <a:close/>
                  <a:moveTo>
                    <a:pt x="413" y="121"/>
                  </a:moveTo>
                  <a:lnTo>
                    <a:pt x="413" y="123"/>
                  </a:lnTo>
                  <a:lnTo>
                    <a:pt x="415" y="123"/>
                  </a:lnTo>
                  <a:lnTo>
                    <a:pt x="413" y="123"/>
                  </a:lnTo>
                  <a:lnTo>
                    <a:pt x="413" y="121"/>
                  </a:lnTo>
                  <a:close/>
                  <a:moveTo>
                    <a:pt x="724" y="580"/>
                  </a:moveTo>
                  <a:lnTo>
                    <a:pt x="726" y="580"/>
                  </a:lnTo>
                  <a:lnTo>
                    <a:pt x="724" y="580"/>
                  </a:lnTo>
                  <a:lnTo>
                    <a:pt x="722" y="580"/>
                  </a:lnTo>
                  <a:lnTo>
                    <a:pt x="724" y="580"/>
                  </a:lnTo>
                  <a:lnTo>
                    <a:pt x="724" y="578"/>
                  </a:lnTo>
                  <a:lnTo>
                    <a:pt x="724" y="580"/>
                  </a:lnTo>
                  <a:close/>
                  <a:moveTo>
                    <a:pt x="841" y="521"/>
                  </a:moveTo>
                  <a:lnTo>
                    <a:pt x="841" y="523"/>
                  </a:lnTo>
                  <a:lnTo>
                    <a:pt x="839" y="523"/>
                  </a:lnTo>
                  <a:lnTo>
                    <a:pt x="841" y="521"/>
                  </a:lnTo>
                  <a:close/>
                  <a:moveTo>
                    <a:pt x="39" y="240"/>
                  </a:moveTo>
                  <a:lnTo>
                    <a:pt x="39" y="242"/>
                  </a:lnTo>
                  <a:lnTo>
                    <a:pt x="39" y="244"/>
                  </a:lnTo>
                  <a:lnTo>
                    <a:pt x="39" y="242"/>
                  </a:lnTo>
                  <a:lnTo>
                    <a:pt x="39" y="244"/>
                  </a:lnTo>
                  <a:lnTo>
                    <a:pt x="39" y="242"/>
                  </a:lnTo>
                  <a:lnTo>
                    <a:pt x="39" y="240"/>
                  </a:lnTo>
                  <a:close/>
                  <a:moveTo>
                    <a:pt x="417" y="116"/>
                  </a:moveTo>
                  <a:lnTo>
                    <a:pt x="415" y="118"/>
                  </a:lnTo>
                  <a:lnTo>
                    <a:pt x="415" y="116"/>
                  </a:lnTo>
                  <a:lnTo>
                    <a:pt x="417" y="116"/>
                  </a:lnTo>
                  <a:close/>
                  <a:moveTo>
                    <a:pt x="425" y="1001"/>
                  </a:moveTo>
                  <a:lnTo>
                    <a:pt x="425" y="1003"/>
                  </a:lnTo>
                  <a:lnTo>
                    <a:pt x="425" y="1001"/>
                  </a:lnTo>
                  <a:close/>
                  <a:moveTo>
                    <a:pt x="859" y="455"/>
                  </a:moveTo>
                  <a:lnTo>
                    <a:pt x="859" y="457"/>
                  </a:lnTo>
                  <a:lnTo>
                    <a:pt x="859" y="455"/>
                  </a:lnTo>
                  <a:lnTo>
                    <a:pt x="859" y="457"/>
                  </a:lnTo>
                  <a:lnTo>
                    <a:pt x="859" y="455"/>
                  </a:lnTo>
                  <a:lnTo>
                    <a:pt x="859" y="453"/>
                  </a:lnTo>
                  <a:lnTo>
                    <a:pt x="859" y="455"/>
                  </a:lnTo>
                  <a:close/>
                  <a:moveTo>
                    <a:pt x="258" y="62"/>
                  </a:moveTo>
                  <a:lnTo>
                    <a:pt x="258" y="64"/>
                  </a:lnTo>
                  <a:lnTo>
                    <a:pt x="256" y="64"/>
                  </a:lnTo>
                  <a:lnTo>
                    <a:pt x="256" y="62"/>
                  </a:lnTo>
                  <a:lnTo>
                    <a:pt x="258" y="62"/>
                  </a:lnTo>
                  <a:close/>
                  <a:moveTo>
                    <a:pt x="559" y="772"/>
                  </a:moveTo>
                  <a:lnTo>
                    <a:pt x="559" y="774"/>
                  </a:lnTo>
                  <a:lnTo>
                    <a:pt x="561" y="774"/>
                  </a:lnTo>
                  <a:lnTo>
                    <a:pt x="559" y="774"/>
                  </a:lnTo>
                  <a:lnTo>
                    <a:pt x="559" y="772"/>
                  </a:lnTo>
                  <a:close/>
                  <a:moveTo>
                    <a:pt x="311" y="162"/>
                  </a:moveTo>
                  <a:lnTo>
                    <a:pt x="311" y="164"/>
                  </a:lnTo>
                  <a:lnTo>
                    <a:pt x="311" y="162"/>
                  </a:lnTo>
                  <a:lnTo>
                    <a:pt x="311" y="164"/>
                  </a:lnTo>
                  <a:lnTo>
                    <a:pt x="311" y="162"/>
                  </a:lnTo>
                  <a:lnTo>
                    <a:pt x="309" y="162"/>
                  </a:lnTo>
                  <a:lnTo>
                    <a:pt x="311" y="162"/>
                  </a:lnTo>
                  <a:close/>
                  <a:moveTo>
                    <a:pt x="194" y="41"/>
                  </a:moveTo>
                  <a:lnTo>
                    <a:pt x="192" y="41"/>
                  </a:lnTo>
                  <a:lnTo>
                    <a:pt x="194" y="41"/>
                  </a:lnTo>
                  <a:lnTo>
                    <a:pt x="192" y="41"/>
                  </a:lnTo>
                  <a:lnTo>
                    <a:pt x="194" y="41"/>
                  </a:lnTo>
                  <a:close/>
                  <a:moveTo>
                    <a:pt x="862" y="444"/>
                  </a:moveTo>
                  <a:lnTo>
                    <a:pt x="862" y="442"/>
                  </a:lnTo>
                  <a:lnTo>
                    <a:pt x="864" y="442"/>
                  </a:lnTo>
                  <a:lnTo>
                    <a:pt x="864" y="444"/>
                  </a:lnTo>
                  <a:lnTo>
                    <a:pt x="862" y="444"/>
                  </a:lnTo>
                  <a:lnTo>
                    <a:pt x="864" y="444"/>
                  </a:lnTo>
                  <a:lnTo>
                    <a:pt x="862" y="444"/>
                  </a:lnTo>
                  <a:close/>
                  <a:moveTo>
                    <a:pt x="62" y="542"/>
                  </a:moveTo>
                  <a:lnTo>
                    <a:pt x="60" y="542"/>
                  </a:lnTo>
                  <a:lnTo>
                    <a:pt x="62" y="542"/>
                  </a:lnTo>
                  <a:lnTo>
                    <a:pt x="60" y="542"/>
                  </a:lnTo>
                  <a:lnTo>
                    <a:pt x="60" y="544"/>
                  </a:lnTo>
                  <a:lnTo>
                    <a:pt x="60" y="542"/>
                  </a:lnTo>
                  <a:lnTo>
                    <a:pt x="62" y="542"/>
                  </a:lnTo>
                  <a:close/>
                  <a:moveTo>
                    <a:pt x="71" y="546"/>
                  </a:moveTo>
                  <a:lnTo>
                    <a:pt x="73" y="546"/>
                  </a:lnTo>
                  <a:lnTo>
                    <a:pt x="71" y="546"/>
                  </a:lnTo>
                  <a:lnTo>
                    <a:pt x="69" y="546"/>
                  </a:lnTo>
                  <a:lnTo>
                    <a:pt x="67" y="546"/>
                  </a:lnTo>
                  <a:lnTo>
                    <a:pt x="69" y="546"/>
                  </a:lnTo>
                  <a:lnTo>
                    <a:pt x="71" y="546"/>
                  </a:lnTo>
                  <a:lnTo>
                    <a:pt x="69" y="546"/>
                  </a:lnTo>
                  <a:lnTo>
                    <a:pt x="71" y="546"/>
                  </a:lnTo>
                  <a:close/>
                  <a:moveTo>
                    <a:pt x="411" y="93"/>
                  </a:moveTo>
                  <a:lnTo>
                    <a:pt x="413" y="94"/>
                  </a:lnTo>
                  <a:lnTo>
                    <a:pt x="413" y="93"/>
                  </a:lnTo>
                  <a:lnTo>
                    <a:pt x="413" y="94"/>
                  </a:lnTo>
                  <a:lnTo>
                    <a:pt x="415" y="94"/>
                  </a:lnTo>
                  <a:lnTo>
                    <a:pt x="413" y="94"/>
                  </a:lnTo>
                  <a:lnTo>
                    <a:pt x="415" y="94"/>
                  </a:lnTo>
                  <a:lnTo>
                    <a:pt x="413" y="94"/>
                  </a:lnTo>
                  <a:lnTo>
                    <a:pt x="415" y="94"/>
                  </a:lnTo>
                  <a:lnTo>
                    <a:pt x="413" y="94"/>
                  </a:lnTo>
                  <a:lnTo>
                    <a:pt x="411" y="94"/>
                  </a:lnTo>
                  <a:lnTo>
                    <a:pt x="411" y="93"/>
                  </a:lnTo>
                  <a:close/>
                  <a:moveTo>
                    <a:pt x="870" y="432"/>
                  </a:moveTo>
                  <a:lnTo>
                    <a:pt x="870" y="430"/>
                  </a:lnTo>
                  <a:lnTo>
                    <a:pt x="872" y="430"/>
                  </a:lnTo>
                  <a:lnTo>
                    <a:pt x="870" y="430"/>
                  </a:lnTo>
                  <a:lnTo>
                    <a:pt x="870" y="432"/>
                  </a:lnTo>
                  <a:close/>
                  <a:moveTo>
                    <a:pt x="52" y="517"/>
                  </a:moveTo>
                  <a:lnTo>
                    <a:pt x="52" y="519"/>
                  </a:lnTo>
                  <a:lnTo>
                    <a:pt x="50" y="519"/>
                  </a:lnTo>
                  <a:lnTo>
                    <a:pt x="52" y="519"/>
                  </a:lnTo>
                  <a:lnTo>
                    <a:pt x="52" y="517"/>
                  </a:lnTo>
                  <a:lnTo>
                    <a:pt x="52" y="519"/>
                  </a:lnTo>
                  <a:lnTo>
                    <a:pt x="52" y="517"/>
                  </a:lnTo>
                  <a:lnTo>
                    <a:pt x="52" y="519"/>
                  </a:lnTo>
                  <a:lnTo>
                    <a:pt x="50" y="519"/>
                  </a:lnTo>
                  <a:lnTo>
                    <a:pt x="50" y="517"/>
                  </a:lnTo>
                  <a:lnTo>
                    <a:pt x="52" y="517"/>
                  </a:lnTo>
                  <a:close/>
                  <a:moveTo>
                    <a:pt x="617" y="632"/>
                  </a:moveTo>
                  <a:lnTo>
                    <a:pt x="617" y="634"/>
                  </a:lnTo>
                  <a:lnTo>
                    <a:pt x="617" y="632"/>
                  </a:lnTo>
                  <a:close/>
                  <a:moveTo>
                    <a:pt x="734" y="574"/>
                  </a:moveTo>
                  <a:lnTo>
                    <a:pt x="732" y="574"/>
                  </a:lnTo>
                  <a:lnTo>
                    <a:pt x="732" y="573"/>
                  </a:lnTo>
                  <a:lnTo>
                    <a:pt x="734" y="573"/>
                  </a:lnTo>
                  <a:lnTo>
                    <a:pt x="734" y="574"/>
                  </a:lnTo>
                  <a:close/>
                  <a:moveTo>
                    <a:pt x="425" y="1012"/>
                  </a:moveTo>
                  <a:lnTo>
                    <a:pt x="427" y="1012"/>
                  </a:lnTo>
                  <a:lnTo>
                    <a:pt x="427" y="1014"/>
                  </a:lnTo>
                  <a:lnTo>
                    <a:pt x="427" y="1016"/>
                  </a:lnTo>
                  <a:lnTo>
                    <a:pt x="428" y="1016"/>
                  </a:lnTo>
                  <a:lnTo>
                    <a:pt x="428" y="1018"/>
                  </a:lnTo>
                  <a:lnTo>
                    <a:pt x="427" y="1018"/>
                  </a:lnTo>
                  <a:lnTo>
                    <a:pt x="427" y="1020"/>
                  </a:lnTo>
                  <a:lnTo>
                    <a:pt x="425" y="1020"/>
                  </a:lnTo>
                  <a:lnTo>
                    <a:pt x="423" y="1020"/>
                  </a:lnTo>
                  <a:lnTo>
                    <a:pt x="421" y="1020"/>
                  </a:lnTo>
                  <a:lnTo>
                    <a:pt x="419" y="1020"/>
                  </a:lnTo>
                  <a:lnTo>
                    <a:pt x="419" y="1022"/>
                  </a:lnTo>
                  <a:lnTo>
                    <a:pt x="419" y="1020"/>
                  </a:lnTo>
                  <a:lnTo>
                    <a:pt x="421" y="1020"/>
                  </a:lnTo>
                  <a:lnTo>
                    <a:pt x="423" y="1020"/>
                  </a:lnTo>
                  <a:lnTo>
                    <a:pt x="421" y="1020"/>
                  </a:lnTo>
                  <a:lnTo>
                    <a:pt x="423" y="1020"/>
                  </a:lnTo>
                  <a:lnTo>
                    <a:pt x="425" y="1020"/>
                  </a:lnTo>
                  <a:lnTo>
                    <a:pt x="427" y="1020"/>
                  </a:lnTo>
                  <a:lnTo>
                    <a:pt x="427" y="1018"/>
                  </a:lnTo>
                  <a:lnTo>
                    <a:pt x="428" y="1018"/>
                  </a:lnTo>
                  <a:lnTo>
                    <a:pt x="428" y="1016"/>
                  </a:lnTo>
                  <a:lnTo>
                    <a:pt x="427" y="1016"/>
                  </a:lnTo>
                  <a:lnTo>
                    <a:pt x="427" y="1014"/>
                  </a:lnTo>
                  <a:lnTo>
                    <a:pt x="425" y="1014"/>
                  </a:lnTo>
                  <a:lnTo>
                    <a:pt x="425" y="1012"/>
                  </a:lnTo>
                  <a:close/>
                  <a:moveTo>
                    <a:pt x="427" y="1012"/>
                  </a:moveTo>
                  <a:lnTo>
                    <a:pt x="427" y="1014"/>
                  </a:lnTo>
                  <a:lnTo>
                    <a:pt x="427" y="1012"/>
                  </a:lnTo>
                  <a:close/>
                  <a:moveTo>
                    <a:pt x="425" y="1012"/>
                  </a:moveTo>
                  <a:lnTo>
                    <a:pt x="427" y="1014"/>
                  </a:lnTo>
                  <a:lnTo>
                    <a:pt x="425" y="1012"/>
                  </a:lnTo>
                  <a:close/>
                  <a:moveTo>
                    <a:pt x="427" y="1012"/>
                  </a:moveTo>
                  <a:lnTo>
                    <a:pt x="425" y="1012"/>
                  </a:lnTo>
                  <a:lnTo>
                    <a:pt x="427" y="1012"/>
                  </a:lnTo>
                  <a:lnTo>
                    <a:pt x="427" y="1014"/>
                  </a:lnTo>
                  <a:lnTo>
                    <a:pt x="427" y="1012"/>
                  </a:lnTo>
                  <a:lnTo>
                    <a:pt x="427" y="1014"/>
                  </a:lnTo>
                  <a:lnTo>
                    <a:pt x="427" y="1012"/>
                  </a:lnTo>
                  <a:close/>
                  <a:moveTo>
                    <a:pt x="740" y="692"/>
                  </a:moveTo>
                  <a:lnTo>
                    <a:pt x="738" y="692"/>
                  </a:lnTo>
                  <a:lnTo>
                    <a:pt x="740" y="692"/>
                  </a:lnTo>
                  <a:close/>
                  <a:moveTo>
                    <a:pt x="415" y="112"/>
                  </a:moveTo>
                  <a:lnTo>
                    <a:pt x="417" y="112"/>
                  </a:lnTo>
                  <a:lnTo>
                    <a:pt x="417" y="114"/>
                  </a:lnTo>
                  <a:lnTo>
                    <a:pt x="417" y="112"/>
                  </a:lnTo>
                  <a:lnTo>
                    <a:pt x="415" y="112"/>
                  </a:lnTo>
                  <a:close/>
                  <a:moveTo>
                    <a:pt x="843" y="519"/>
                  </a:moveTo>
                  <a:lnTo>
                    <a:pt x="843" y="521"/>
                  </a:lnTo>
                  <a:lnTo>
                    <a:pt x="841" y="521"/>
                  </a:lnTo>
                  <a:lnTo>
                    <a:pt x="841" y="519"/>
                  </a:lnTo>
                  <a:lnTo>
                    <a:pt x="843" y="519"/>
                  </a:lnTo>
                  <a:close/>
                  <a:moveTo>
                    <a:pt x="73" y="285"/>
                  </a:moveTo>
                  <a:lnTo>
                    <a:pt x="75" y="285"/>
                  </a:lnTo>
                  <a:lnTo>
                    <a:pt x="73" y="285"/>
                  </a:lnTo>
                  <a:lnTo>
                    <a:pt x="71" y="285"/>
                  </a:lnTo>
                  <a:lnTo>
                    <a:pt x="73" y="285"/>
                  </a:lnTo>
                  <a:close/>
                  <a:moveTo>
                    <a:pt x="709" y="586"/>
                  </a:moveTo>
                  <a:lnTo>
                    <a:pt x="709" y="588"/>
                  </a:lnTo>
                  <a:lnTo>
                    <a:pt x="709" y="586"/>
                  </a:lnTo>
                  <a:close/>
                  <a:moveTo>
                    <a:pt x="866" y="440"/>
                  </a:moveTo>
                  <a:lnTo>
                    <a:pt x="866" y="442"/>
                  </a:lnTo>
                  <a:lnTo>
                    <a:pt x="864" y="442"/>
                  </a:lnTo>
                  <a:lnTo>
                    <a:pt x="864" y="440"/>
                  </a:lnTo>
                  <a:lnTo>
                    <a:pt x="866" y="440"/>
                  </a:lnTo>
                  <a:close/>
                  <a:moveTo>
                    <a:pt x="438" y="970"/>
                  </a:moveTo>
                  <a:lnTo>
                    <a:pt x="440" y="970"/>
                  </a:lnTo>
                  <a:lnTo>
                    <a:pt x="438" y="970"/>
                  </a:lnTo>
                  <a:lnTo>
                    <a:pt x="440" y="970"/>
                  </a:lnTo>
                  <a:lnTo>
                    <a:pt x="438" y="970"/>
                  </a:lnTo>
                  <a:lnTo>
                    <a:pt x="438" y="972"/>
                  </a:lnTo>
                  <a:lnTo>
                    <a:pt x="436" y="972"/>
                  </a:lnTo>
                  <a:lnTo>
                    <a:pt x="438" y="972"/>
                  </a:lnTo>
                  <a:lnTo>
                    <a:pt x="438" y="970"/>
                  </a:lnTo>
                  <a:close/>
                  <a:moveTo>
                    <a:pt x="857" y="469"/>
                  </a:moveTo>
                  <a:lnTo>
                    <a:pt x="859" y="469"/>
                  </a:lnTo>
                  <a:lnTo>
                    <a:pt x="859" y="471"/>
                  </a:lnTo>
                  <a:lnTo>
                    <a:pt x="857" y="471"/>
                  </a:lnTo>
                  <a:lnTo>
                    <a:pt x="857" y="469"/>
                  </a:lnTo>
                  <a:close/>
                  <a:moveTo>
                    <a:pt x="868" y="715"/>
                  </a:moveTo>
                  <a:lnTo>
                    <a:pt x="866" y="715"/>
                  </a:lnTo>
                  <a:lnTo>
                    <a:pt x="866" y="716"/>
                  </a:lnTo>
                  <a:lnTo>
                    <a:pt x="866" y="715"/>
                  </a:lnTo>
                  <a:lnTo>
                    <a:pt x="868" y="715"/>
                  </a:lnTo>
                  <a:close/>
                  <a:moveTo>
                    <a:pt x="851" y="488"/>
                  </a:moveTo>
                  <a:lnTo>
                    <a:pt x="851" y="486"/>
                  </a:lnTo>
                  <a:lnTo>
                    <a:pt x="853" y="486"/>
                  </a:lnTo>
                  <a:lnTo>
                    <a:pt x="853" y="488"/>
                  </a:lnTo>
                  <a:lnTo>
                    <a:pt x="853" y="486"/>
                  </a:lnTo>
                  <a:lnTo>
                    <a:pt x="851" y="488"/>
                  </a:lnTo>
                  <a:close/>
                  <a:moveTo>
                    <a:pt x="413" y="96"/>
                  </a:moveTo>
                  <a:lnTo>
                    <a:pt x="413" y="98"/>
                  </a:lnTo>
                  <a:lnTo>
                    <a:pt x="415" y="98"/>
                  </a:lnTo>
                  <a:lnTo>
                    <a:pt x="413" y="98"/>
                  </a:lnTo>
                  <a:lnTo>
                    <a:pt x="415" y="98"/>
                  </a:lnTo>
                  <a:lnTo>
                    <a:pt x="413" y="98"/>
                  </a:lnTo>
                  <a:lnTo>
                    <a:pt x="413" y="96"/>
                  </a:lnTo>
                  <a:lnTo>
                    <a:pt x="411" y="96"/>
                  </a:lnTo>
                  <a:lnTo>
                    <a:pt x="413" y="96"/>
                  </a:lnTo>
                  <a:close/>
                  <a:moveTo>
                    <a:pt x="613" y="632"/>
                  </a:moveTo>
                  <a:lnTo>
                    <a:pt x="615" y="632"/>
                  </a:lnTo>
                  <a:lnTo>
                    <a:pt x="615" y="634"/>
                  </a:lnTo>
                  <a:lnTo>
                    <a:pt x="613" y="634"/>
                  </a:lnTo>
                  <a:lnTo>
                    <a:pt x="613" y="632"/>
                  </a:lnTo>
                  <a:close/>
                  <a:moveTo>
                    <a:pt x="427" y="1014"/>
                  </a:moveTo>
                  <a:lnTo>
                    <a:pt x="427" y="1016"/>
                  </a:lnTo>
                  <a:lnTo>
                    <a:pt x="425" y="1016"/>
                  </a:lnTo>
                  <a:lnTo>
                    <a:pt x="425" y="1018"/>
                  </a:lnTo>
                  <a:lnTo>
                    <a:pt x="425" y="1016"/>
                  </a:lnTo>
                  <a:lnTo>
                    <a:pt x="425" y="1018"/>
                  </a:lnTo>
                  <a:lnTo>
                    <a:pt x="425" y="1016"/>
                  </a:lnTo>
                  <a:lnTo>
                    <a:pt x="425" y="1014"/>
                  </a:lnTo>
                  <a:lnTo>
                    <a:pt x="427" y="1014"/>
                  </a:lnTo>
                  <a:close/>
                  <a:moveTo>
                    <a:pt x="411" y="133"/>
                  </a:moveTo>
                  <a:lnTo>
                    <a:pt x="413" y="133"/>
                  </a:lnTo>
                  <a:lnTo>
                    <a:pt x="411" y="133"/>
                  </a:lnTo>
                  <a:close/>
                  <a:moveTo>
                    <a:pt x="413" y="96"/>
                  </a:moveTo>
                  <a:lnTo>
                    <a:pt x="411" y="96"/>
                  </a:lnTo>
                  <a:lnTo>
                    <a:pt x="413" y="96"/>
                  </a:lnTo>
                  <a:close/>
                  <a:moveTo>
                    <a:pt x="884" y="411"/>
                  </a:moveTo>
                  <a:lnTo>
                    <a:pt x="884" y="413"/>
                  </a:lnTo>
                  <a:lnTo>
                    <a:pt x="884" y="411"/>
                  </a:lnTo>
                  <a:close/>
                  <a:moveTo>
                    <a:pt x="436" y="966"/>
                  </a:moveTo>
                  <a:lnTo>
                    <a:pt x="436" y="968"/>
                  </a:lnTo>
                  <a:lnTo>
                    <a:pt x="434" y="968"/>
                  </a:lnTo>
                  <a:lnTo>
                    <a:pt x="434" y="966"/>
                  </a:lnTo>
                  <a:lnTo>
                    <a:pt x="436" y="966"/>
                  </a:lnTo>
                  <a:close/>
                  <a:moveTo>
                    <a:pt x="413" y="121"/>
                  </a:moveTo>
                  <a:lnTo>
                    <a:pt x="415" y="121"/>
                  </a:lnTo>
                  <a:lnTo>
                    <a:pt x="413" y="121"/>
                  </a:lnTo>
                  <a:lnTo>
                    <a:pt x="415" y="121"/>
                  </a:lnTo>
                  <a:lnTo>
                    <a:pt x="413" y="121"/>
                  </a:lnTo>
                  <a:lnTo>
                    <a:pt x="415" y="121"/>
                  </a:lnTo>
                  <a:lnTo>
                    <a:pt x="413" y="121"/>
                  </a:lnTo>
                  <a:close/>
                  <a:moveTo>
                    <a:pt x="386" y="1056"/>
                  </a:moveTo>
                  <a:lnTo>
                    <a:pt x="386" y="1058"/>
                  </a:lnTo>
                  <a:lnTo>
                    <a:pt x="384" y="1058"/>
                  </a:lnTo>
                  <a:lnTo>
                    <a:pt x="384" y="1056"/>
                  </a:lnTo>
                  <a:lnTo>
                    <a:pt x="386" y="1056"/>
                  </a:lnTo>
                  <a:close/>
                  <a:moveTo>
                    <a:pt x="394" y="1022"/>
                  </a:moveTo>
                  <a:lnTo>
                    <a:pt x="392" y="1022"/>
                  </a:lnTo>
                  <a:lnTo>
                    <a:pt x="394" y="1022"/>
                  </a:lnTo>
                  <a:close/>
                  <a:moveTo>
                    <a:pt x="48" y="275"/>
                  </a:moveTo>
                  <a:lnTo>
                    <a:pt x="50" y="275"/>
                  </a:lnTo>
                  <a:lnTo>
                    <a:pt x="48" y="275"/>
                  </a:lnTo>
                  <a:close/>
                  <a:moveTo>
                    <a:pt x="411" y="119"/>
                  </a:moveTo>
                  <a:lnTo>
                    <a:pt x="413" y="119"/>
                  </a:lnTo>
                  <a:lnTo>
                    <a:pt x="411" y="119"/>
                  </a:lnTo>
                  <a:lnTo>
                    <a:pt x="413" y="119"/>
                  </a:lnTo>
                  <a:lnTo>
                    <a:pt x="413" y="121"/>
                  </a:lnTo>
                  <a:lnTo>
                    <a:pt x="411" y="121"/>
                  </a:lnTo>
                  <a:lnTo>
                    <a:pt x="413" y="121"/>
                  </a:lnTo>
                  <a:lnTo>
                    <a:pt x="411" y="121"/>
                  </a:lnTo>
                  <a:lnTo>
                    <a:pt x="413" y="121"/>
                  </a:lnTo>
                  <a:lnTo>
                    <a:pt x="411" y="121"/>
                  </a:lnTo>
                  <a:lnTo>
                    <a:pt x="411" y="119"/>
                  </a:lnTo>
                  <a:close/>
                  <a:moveTo>
                    <a:pt x="905" y="398"/>
                  </a:moveTo>
                  <a:lnTo>
                    <a:pt x="903" y="398"/>
                  </a:lnTo>
                  <a:lnTo>
                    <a:pt x="905" y="398"/>
                  </a:lnTo>
                  <a:close/>
                  <a:moveTo>
                    <a:pt x="379" y="177"/>
                  </a:moveTo>
                  <a:lnTo>
                    <a:pt x="380" y="179"/>
                  </a:lnTo>
                  <a:lnTo>
                    <a:pt x="379" y="177"/>
                  </a:lnTo>
                  <a:close/>
                  <a:moveTo>
                    <a:pt x="73" y="27"/>
                  </a:moveTo>
                  <a:lnTo>
                    <a:pt x="71" y="27"/>
                  </a:lnTo>
                  <a:lnTo>
                    <a:pt x="73" y="27"/>
                  </a:lnTo>
                  <a:lnTo>
                    <a:pt x="73" y="25"/>
                  </a:lnTo>
                  <a:lnTo>
                    <a:pt x="73" y="27"/>
                  </a:lnTo>
                  <a:close/>
                  <a:moveTo>
                    <a:pt x="413" y="100"/>
                  </a:moveTo>
                  <a:lnTo>
                    <a:pt x="415" y="100"/>
                  </a:lnTo>
                  <a:lnTo>
                    <a:pt x="415" y="102"/>
                  </a:lnTo>
                  <a:lnTo>
                    <a:pt x="413" y="102"/>
                  </a:lnTo>
                  <a:lnTo>
                    <a:pt x="415" y="102"/>
                  </a:lnTo>
                  <a:lnTo>
                    <a:pt x="413" y="102"/>
                  </a:lnTo>
                  <a:lnTo>
                    <a:pt x="413" y="100"/>
                  </a:lnTo>
                  <a:lnTo>
                    <a:pt x="413" y="102"/>
                  </a:lnTo>
                  <a:lnTo>
                    <a:pt x="413" y="100"/>
                  </a:lnTo>
                  <a:lnTo>
                    <a:pt x="413" y="102"/>
                  </a:lnTo>
                  <a:lnTo>
                    <a:pt x="413" y="100"/>
                  </a:lnTo>
                  <a:close/>
                  <a:moveTo>
                    <a:pt x="62" y="536"/>
                  </a:moveTo>
                  <a:lnTo>
                    <a:pt x="62" y="538"/>
                  </a:lnTo>
                  <a:lnTo>
                    <a:pt x="60" y="538"/>
                  </a:lnTo>
                  <a:lnTo>
                    <a:pt x="62" y="538"/>
                  </a:lnTo>
                  <a:lnTo>
                    <a:pt x="60" y="538"/>
                  </a:lnTo>
                  <a:lnTo>
                    <a:pt x="62" y="538"/>
                  </a:lnTo>
                  <a:lnTo>
                    <a:pt x="62" y="536"/>
                  </a:lnTo>
                  <a:close/>
                  <a:moveTo>
                    <a:pt x="427" y="1004"/>
                  </a:moveTo>
                  <a:lnTo>
                    <a:pt x="427" y="1006"/>
                  </a:lnTo>
                  <a:lnTo>
                    <a:pt x="427" y="1004"/>
                  </a:lnTo>
                  <a:lnTo>
                    <a:pt x="427" y="1006"/>
                  </a:lnTo>
                  <a:lnTo>
                    <a:pt x="427" y="1004"/>
                  </a:lnTo>
                  <a:close/>
                  <a:moveTo>
                    <a:pt x="697" y="590"/>
                  </a:moveTo>
                  <a:lnTo>
                    <a:pt x="699" y="588"/>
                  </a:lnTo>
                  <a:lnTo>
                    <a:pt x="699" y="590"/>
                  </a:lnTo>
                  <a:lnTo>
                    <a:pt x="697" y="590"/>
                  </a:lnTo>
                  <a:close/>
                  <a:moveTo>
                    <a:pt x="42" y="162"/>
                  </a:moveTo>
                  <a:lnTo>
                    <a:pt x="44" y="162"/>
                  </a:lnTo>
                  <a:lnTo>
                    <a:pt x="42" y="162"/>
                  </a:lnTo>
                  <a:lnTo>
                    <a:pt x="44" y="162"/>
                  </a:lnTo>
                  <a:lnTo>
                    <a:pt x="42" y="162"/>
                  </a:lnTo>
                  <a:close/>
                  <a:moveTo>
                    <a:pt x="252" y="58"/>
                  </a:moveTo>
                  <a:lnTo>
                    <a:pt x="252" y="56"/>
                  </a:lnTo>
                  <a:lnTo>
                    <a:pt x="254" y="56"/>
                  </a:lnTo>
                  <a:lnTo>
                    <a:pt x="252" y="56"/>
                  </a:lnTo>
                  <a:lnTo>
                    <a:pt x="254" y="58"/>
                  </a:lnTo>
                  <a:lnTo>
                    <a:pt x="252" y="58"/>
                  </a:lnTo>
                  <a:close/>
                  <a:moveTo>
                    <a:pt x="50" y="213"/>
                  </a:moveTo>
                  <a:lnTo>
                    <a:pt x="50" y="215"/>
                  </a:lnTo>
                  <a:lnTo>
                    <a:pt x="50" y="213"/>
                  </a:lnTo>
                  <a:lnTo>
                    <a:pt x="50" y="215"/>
                  </a:lnTo>
                  <a:lnTo>
                    <a:pt x="50" y="213"/>
                  </a:lnTo>
                  <a:lnTo>
                    <a:pt x="50" y="215"/>
                  </a:lnTo>
                  <a:lnTo>
                    <a:pt x="50" y="213"/>
                  </a:lnTo>
                  <a:close/>
                  <a:moveTo>
                    <a:pt x="302" y="181"/>
                  </a:moveTo>
                  <a:lnTo>
                    <a:pt x="304" y="181"/>
                  </a:lnTo>
                  <a:lnTo>
                    <a:pt x="302" y="181"/>
                  </a:lnTo>
                  <a:lnTo>
                    <a:pt x="302" y="183"/>
                  </a:lnTo>
                  <a:lnTo>
                    <a:pt x="302" y="181"/>
                  </a:lnTo>
                  <a:close/>
                  <a:moveTo>
                    <a:pt x="411" y="119"/>
                  </a:moveTo>
                  <a:lnTo>
                    <a:pt x="413" y="119"/>
                  </a:lnTo>
                  <a:lnTo>
                    <a:pt x="411" y="119"/>
                  </a:lnTo>
                  <a:close/>
                  <a:moveTo>
                    <a:pt x="87" y="584"/>
                  </a:moveTo>
                  <a:lnTo>
                    <a:pt x="87" y="586"/>
                  </a:lnTo>
                  <a:lnTo>
                    <a:pt x="85" y="586"/>
                  </a:lnTo>
                  <a:lnTo>
                    <a:pt x="87" y="586"/>
                  </a:lnTo>
                  <a:lnTo>
                    <a:pt x="87" y="584"/>
                  </a:lnTo>
                  <a:close/>
                  <a:moveTo>
                    <a:pt x="864" y="438"/>
                  </a:moveTo>
                  <a:lnTo>
                    <a:pt x="864" y="436"/>
                  </a:lnTo>
                  <a:lnTo>
                    <a:pt x="864" y="438"/>
                  </a:lnTo>
                  <a:close/>
                  <a:moveTo>
                    <a:pt x="615" y="636"/>
                  </a:moveTo>
                  <a:lnTo>
                    <a:pt x="615" y="638"/>
                  </a:lnTo>
                  <a:lnTo>
                    <a:pt x="615" y="636"/>
                  </a:lnTo>
                  <a:lnTo>
                    <a:pt x="613" y="636"/>
                  </a:lnTo>
                  <a:lnTo>
                    <a:pt x="615" y="636"/>
                  </a:lnTo>
                  <a:close/>
                  <a:moveTo>
                    <a:pt x="21" y="83"/>
                  </a:moveTo>
                  <a:lnTo>
                    <a:pt x="21" y="85"/>
                  </a:lnTo>
                  <a:lnTo>
                    <a:pt x="19" y="83"/>
                  </a:lnTo>
                  <a:lnTo>
                    <a:pt x="21" y="83"/>
                  </a:lnTo>
                  <a:close/>
                  <a:moveTo>
                    <a:pt x="427" y="1006"/>
                  </a:moveTo>
                  <a:lnTo>
                    <a:pt x="427" y="1008"/>
                  </a:lnTo>
                  <a:lnTo>
                    <a:pt x="425" y="1008"/>
                  </a:lnTo>
                  <a:lnTo>
                    <a:pt x="427" y="1008"/>
                  </a:lnTo>
                  <a:lnTo>
                    <a:pt x="425" y="1008"/>
                  </a:lnTo>
                  <a:lnTo>
                    <a:pt x="427" y="1008"/>
                  </a:lnTo>
                  <a:lnTo>
                    <a:pt x="427" y="1006"/>
                  </a:lnTo>
                  <a:close/>
                  <a:moveTo>
                    <a:pt x="695" y="594"/>
                  </a:moveTo>
                  <a:lnTo>
                    <a:pt x="693" y="594"/>
                  </a:lnTo>
                  <a:lnTo>
                    <a:pt x="693" y="592"/>
                  </a:lnTo>
                  <a:lnTo>
                    <a:pt x="695" y="592"/>
                  </a:lnTo>
                  <a:lnTo>
                    <a:pt x="695" y="594"/>
                  </a:lnTo>
                  <a:close/>
                  <a:moveTo>
                    <a:pt x="864" y="434"/>
                  </a:moveTo>
                  <a:lnTo>
                    <a:pt x="862" y="436"/>
                  </a:lnTo>
                  <a:lnTo>
                    <a:pt x="862" y="434"/>
                  </a:lnTo>
                  <a:lnTo>
                    <a:pt x="864" y="434"/>
                  </a:lnTo>
                  <a:close/>
                  <a:moveTo>
                    <a:pt x="196" y="39"/>
                  </a:moveTo>
                  <a:lnTo>
                    <a:pt x="194" y="39"/>
                  </a:lnTo>
                  <a:lnTo>
                    <a:pt x="194" y="37"/>
                  </a:lnTo>
                  <a:lnTo>
                    <a:pt x="196" y="37"/>
                  </a:lnTo>
                  <a:lnTo>
                    <a:pt x="194" y="37"/>
                  </a:lnTo>
                  <a:lnTo>
                    <a:pt x="196" y="37"/>
                  </a:lnTo>
                  <a:lnTo>
                    <a:pt x="196" y="39"/>
                  </a:lnTo>
                  <a:lnTo>
                    <a:pt x="196" y="37"/>
                  </a:lnTo>
                  <a:lnTo>
                    <a:pt x="196" y="39"/>
                  </a:lnTo>
                  <a:close/>
                  <a:moveTo>
                    <a:pt x="428" y="993"/>
                  </a:moveTo>
                  <a:lnTo>
                    <a:pt x="427" y="993"/>
                  </a:lnTo>
                  <a:lnTo>
                    <a:pt x="427" y="995"/>
                  </a:lnTo>
                  <a:lnTo>
                    <a:pt x="427" y="993"/>
                  </a:lnTo>
                  <a:lnTo>
                    <a:pt x="428" y="993"/>
                  </a:lnTo>
                  <a:close/>
                  <a:moveTo>
                    <a:pt x="855" y="477"/>
                  </a:moveTo>
                  <a:lnTo>
                    <a:pt x="857" y="477"/>
                  </a:lnTo>
                  <a:lnTo>
                    <a:pt x="855" y="477"/>
                  </a:lnTo>
                  <a:lnTo>
                    <a:pt x="855" y="475"/>
                  </a:lnTo>
                  <a:lnTo>
                    <a:pt x="855" y="477"/>
                  </a:lnTo>
                  <a:close/>
                  <a:moveTo>
                    <a:pt x="48" y="194"/>
                  </a:moveTo>
                  <a:lnTo>
                    <a:pt x="50" y="194"/>
                  </a:lnTo>
                  <a:lnTo>
                    <a:pt x="48" y="194"/>
                  </a:lnTo>
                  <a:lnTo>
                    <a:pt x="48" y="196"/>
                  </a:lnTo>
                  <a:lnTo>
                    <a:pt x="48" y="194"/>
                  </a:lnTo>
                  <a:close/>
                  <a:moveTo>
                    <a:pt x="252" y="62"/>
                  </a:moveTo>
                  <a:lnTo>
                    <a:pt x="252" y="60"/>
                  </a:lnTo>
                  <a:lnTo>
                    <a:pt x="252" y="62"/>
                  </a:lnTo>
                  <a:close/>
                  <a:moveTo>
                    <a:pt x="94" y="23"/>
                  </a:moveTo>
                  <a:lnTo>
                    <a:pt x="94" y="25"/>
                  </a:lnTo>
                  <a:lnTo>
                    <a:pt x="92" y="25"/>
                  </a:lnTo>
                  <a:lnTo>
                    <a:pt x="94" y="25"/>
                  </a:lnTo>
                  <a:lnTo>
                    <a:pt x="92" y="25"/>
                  </a:lnTo>
                  <a:lnTo>
                    <a:pt x="92" y="23"/>
                  </a:lnTo>
                  <a:lnTo>
                    <a:pt x="94" y="23"/>
                  </a:lnTo>
                  <a:close/>
                  <a:moveTo>
                    <a:pt x="866" y="429"/>
                  </a:moveTo>
                  <a:lnTo>
                    <a:pt x="868" y="429"/>
                  </a:lnTo>
                  <a:lnTo>
                    <a:pt x="866" y="429"/>
                  </a:lnTo>
                  <a:close/>
                  <a:moveTo>
                    <a:pt x="861" y="438"/>
                  </a:moveTo>
                  <a:lnTo>
                    <a:pt x="859" y="436"/>
                  </a:lnTo>
                  <a:lnTo>
                    <a:pt x="861" y="436"/>
                  </a:lnTo>
                  <a:lnTo>
                    <a:pt x="861" y="438"/>
                  </a:lnTo>
                  <a:close/>
                  <a:moveTo>
                    <a:pt x="29" y="133"/>
                  </a:moveTo>
                  <a:lnTo>
                    <a:pt x="29" y="135"/>
                  </a:lnTo>
                  <a:lnTo>
                    <a:pt x="27" y="135"/>
                  </a:lnTo>
                  <a:lnTo>
                    <a:pt x="27" y="133"/>
                  </a:lnTo>
                  <a:lnTo>
                    <a:pt x="29" y="133"/>
                  </a:lnTo>
                  <a:close/>
                  <a:moveTo>
                    <a:pt x="866" y="436"/>
                  </a:moveTo>
                  <a:lnTo>
                    <a:pt x="866" y="434"/>
                  </a:lnTo>
                  <a:lnTo>
                    <a:pt x="868" y="434"/>
                  </a:lnTo>
                  <a:lnTo>
                    <a:pt x="866" y="434"/>
                  </a:lnTo>
                  <a:lnTo>
                    <a:pt x="866" y="436"/>
                  </a:lnTo>
                  <a:close/>
                  <a:moveTo>
                    <a:pt x="411" y="89"/>
                  </a:moveTo>
                  <a:lnTo>
                    <a:pt x="411" y="91"/>
                  </a:lnTo>
                  <a:lnTo>
                    <a:pt x="411" y="89"/>
                  </a:lnTo>
                  <a:lnTo>
                    <a:pt x="411" y="91"/>
                  </a:lnTo>
                  <a:lnTo>
                    <a:pt x="411" y="89"/>
                  </a:lnTo>
                  <a:lnTo>
                    <a:pt x="411" y="91"/>
                  </a:lnTo>
                  <a:lnTo>
                    <a:pt x="413" y="91"/>
                  </a:lnTo>
                  <a:lnTo>
                    <a:pt x="411" y="91"/>
                  </a:lnTo>
                  <a:lnTo>
                    <a:pt x="413" y="91"/>
                  </a:lnTo>
                  <a:lnTo>
                    <a:pt x="411" y="91"/>
                  </a:lnTo>
                  <a:lnTo>
                    <a:pt x="411" y="89"/>
                  </a:lnTo>
                  <a:close/>
                  <a:moveTo>
                    <a:pt x="33" y="258"/>
                  </a:moveTo>
                  <a:lnTo>
                    <a:pt x="33" y="260"/>
                  </a:lnTo>
                  <a:lnTo>
                    <a:pt x="33" y="258"/>
                  </a:lnTo>
                  <a:close/>
                  <a:moveTo>
                    <a:pt x="882" y="413"/>
                  </a:moveTo>
                  <a:lnTo>
                    <a:pt x="880" y="413"/>
                  </a:lnTo>
                  <a:lnTo>
                    <a:pt x="882" y="413"/>
                  </a:lnTo>
                  <a:lnTo>
                    <a:pt x="882" y="411"/>
                  </a:lnTo>
                  <a:lnTo>
                    <a:pt x="882" y="413"/>
                  </a:lnTo>
                  <a:close/>
                  <a:moveTo>
                    <a:pt x="110" y="636"/>
                  </a:moveTo>
                  <a:lnTo>
                    <a:pt x="108" y="638"/>
                  </a:lnTo>
                  <a:lnTo>
                    <a:pt x="108" y="636"/>
                  </a:lnTo>
                  <a:lnTo>
                    <a:pt x="110" y="636"/>
                  </a:lnTo>
                  <a:lnTo>
                    <a:pt x="108" y="636"/>
                  </a:lnTo>
                  <a:lnTo>
                    <a:pt x="110" y="636"/>
                  </a:lnTo>
                  <a:close/>
                  <a:moveTo>
                    <a:pt x="62" y="536"/>
                  </a:moveTo>
                  <a:lnTo>
                    <a:pt x="64" y="536"/>
                  </a:lnTo>
                  <a:lnTo>
                    <a:pt x="62" y="536"/>
                  </a:lnTo>
                  <a:lnTo>
                    <a:pt x="64" y="536"/>
                  </a:lnTo>
                  <a:lnTo>
                    <a:pt x="62" y="536"/>
                  </a:lnTo>
                  <a:close/>
                  <a:moveTo>
                    <a:pt x="897" y="396"/>
                  </a:moveTo>
                  <a:lnTo>
                    <a:pt x="899" y="396"/>
                  </a:lnTo>
                  <a:lnTo>
                    <a:pt x="897" y="396"/>
                  </a:lnTo>
                  <a:lnTo>
                    <a:pt x="899" y="396"/>
                  </a:lnTo>
                  <a:lnTo>
                    <a:pt x="897" y="396"/>
                  </a:lnTo>
                  <a:lnTo>
                    <a:pt x="897" y="398"/>
                  </a:lnTo>
                  <a:lnTo>
                    <a:pt x="897" y="396"/>
                  </a:lnTo>
                  <a:close/>
                  <a:moveTo>
                    <a:pt x="304" y="173"/>
                  </a:moveTo>
                  <a:lnTo>
                    <a:pt x="304" y="175"/>
                  </a:lnTo>
                  <a:lnTo>
                    <a:pt x="304" y="173"/>
                  </a:lnTo>
                  <a:close/>
                  <a:moveTo>
                    <a:pt x="705" y="586"/>
                  </a:moveTo>
                  <a:lnTo>
                    <a:pt x="703" y="586"/>
                  </a:lnTo>
                  <a:lnTo>
                    <a:pt x="703" y="584"/>
                  </a:lnTo>
                  <a:lnTo>
                    <a:pt x="705" y="584"/>
                  </a:lnTo>
                  <a:lnTo>
                    <a:pt x="705" y="586"/>
                  </a:lnTo>
                  <a:close/>
                  <a:moveTo>
                    <a:pt x="861" y="457"/>
                  </a:moveTo>
                  <a:lnTo>
                    <a:pt x="859" y="457"/>
                  </a:lnTo>
                  <a:lnTo>
                    <a:pt x="861" y="457"/>
                  </a:lnTo>
                  <a:close/>
                  <a:moveTo>
                    <a:pt x="517" y="882"/>
                  </a:moveTo>
                  <a:lnTo>
                    <a:pt x="517" y="884"/>
                  </a:lnTo>
                  <a:lnTo>
                    <a:pt x="517" y="882"/>
                  </a:lnTo>
                  <a:lnTo>
                    <a:pt x="515" y="882"/>
                  </a:lnTo>
                  <a:lnTo>
                    <a:pt x="517" y="882"/>
                  </a:lnTo>
                  <a:lnTo>
                    <a:pt x="515" y="882"/>
                  </a:lnTo>
                  <a:lnTo>
                    <a:pt x="517" y="882"/>
                  </a:lnTo>
                  <a:close/>
                  <a:moveTo>
                    <a:pt x="23" y="91"/>
                  </a:moveTo>
                  <a:lnTo>
                    <a:pt x="21" y="91"/>
                  </a:lnTo>
                  <a:lnTo>
                    <a:pt x="23" y="91"/>
                  </a:lnTo>
                  <a:close/>
                  <a:moveTo>
                    <a:pt x="853" y="505"/>
                  </a:moveTo>
                  <a:lnTo>
                    <a:pt x="853" y="507"/>
                  </a:lnTo>
                  <a:lnTo>
                    <a:pt x="853" y="505"/>
                  </a:lnTo>
                  <a:close/>
                  <a:moveTo>
                    <a:pt x="515" y="884"/>
                  </a:moveTo>
                  <a:lnTo>
                    <a:pt x="513" y="884"/>
                  </a:lnTo>
                  <a:lnTo>
                    <a:pt x="513" y="885"/>
                  </a:lnTo>
                  <a:lnTo>
                    <a:pt x="513" y="884"/>
                  </a:lnTo>
                  <a:lnTo>
                    <a:pt x="515" y="884"/>
                  </a:lnTo>
                  <a:close/>
                  <a:moveTo>
                    <a:pt x="849" y="509"/>
                  </a:moveTo>
                  <a:lnTo>
                    <a:pt x="849" y="511"/>
                  </a:lnTo>
                  <a:lnTo>
                    <a:pt x="849" y="509"/>
                  </a:lnTo>
                  <a:close/>
                  <a:moveTo>
                    <a:pt x="826" y="526"/>
                  </a:moveTo>
                  <a:lnTo>
                    <a:pt x="826" y="528"/>
                  </a:lnTo>
                  <a:lnTo>
                    <a:pt x="824" y="526"/>
                  </a:lnTo>
                  <a:lnTo>
                    <a:pt x="826" y="526"/>
                  </a:lnTo>
                  <a:close/>
                  <a:moveTo>
                    <a:pt x="711" y="586"/>
                  </a:moveTo>
                  <a:lnTo>
                    <a:pt x="711" y="584"/>
                  </a:lnTo>
                  <a:lnTo>
                    <a:pt x="711" y="586"/>
                  </a:lnTo>
                  <a:close/>
                  <a:moveTo>
                    <a:pt x="415" y="119"/>
                  </a:moveTo>
                  <a:lnTo>
                    <a:pt x="415" y="121"/>
                  </a:lnTo>
                  <a:lnTo>
                    <a:pt x="415" y="119"/>
                  </a:lnTo>
                  <a:close/>
                  <a:moveTo>
                    <a:pt x="438" y="970"/>
                  </a:moveTo>
                  <a:lnTo>
                    <a:pt x="438" y="972"/>
                  </a:lnTo>
                  <a:lnTo>
                    <a:pt x="438" y="970"/>
                  </a:lnTo>
                  <a:close/>
                  <a:moveTo>
                    <a:pt x="102" y="622"/>
                  </a:moveTo>
                  <a:lnTo>
                    <a:pt x="104" y="622"/>
                  </a:lnTo>
                  <a:lnTo>
                    <a:pt x="102" y="622"/>
                  </a:lnTo>
                  <a:lnTo>
                    <a:pt x="104" y="622"/>
                  </a:lnTo>
                  <a:lnTo>
                    <a:pt x="102" y="622"/>
                  </a:lnTo>
                  <a:close/>
                  <a:moveTo>
                    <a:pt x="388" y="1054"/>
                  </a:moveTo>
                  <a:lnTo>
                    <a:pt x="390" y="1054"/>
                  </a:lnTo>
                  <a:lnTo>
                    <a:pt x="388" y="1054"/>
                  </a:lnTo>
                  <a:lnTo>
                    <a:pt x="388" y="1056"/>
                  </a:lnTo>
                  <a:lnTo>
                    <a:pt x="388" y="1054"/>
                  </a:lnTo>
                  <a:close/>
                  <a:moveTo>
                    <a:pt x="377" y="181"/>
                  </a:moveTo>
                  <a:lnTo>
                    <a:pt x="379" y="181"/>
                  </a:lnTo>
                  <a:lnTo>
                    <a:pt x="377" y="181"/>
                  </a:lnTo>
                  <a:lnTo>
                    <a:pt x="379" y="181"/>
                  </a:lnTo>
                  <a:lnTo>
                    <a:pt x="377" y="181"/>
                  </a:lnTo>
                  <a:close/>
                  <a:moveTo>
                    <a:pt x="617" y="630"/>
                  </a:moveTo>
                  <a:lnTo>
                    <a:pt x="617" y="632"/>
                  </a:lnTo>
                  <a:lnTo>
                    <a:pt x="615" y="632"/>
                  </a:lnTo>
                  <a:lnTo>
                    <a:pt x="615" y="630"/>
                  </a:lnTo>
                  <a:lnTo>
                    <a:pt x="617" y="630"/>
                  </a:lnTo>
                  <a:close/>
                  <a:moveTo>
                    <a:pt x="192" y="41"/>
                  </a:moveTo>
                  <a:lnTo>
                    <a:pt x="190" y="41"/>
                  </a:lnTo>
                  <a:lnTo>
                    <a:pt x="190" y="39"/>
                  </a:lnTo>
                  <a:lnTo>
                    <a:pt x="192" y="39"/>
                  </a:lnTo>
                  <a:lnTo>
                    <a:pt x="192" y="41"/>
                  </a:lnTo>
                  <a:close/>
                  <a:moveTo>
                    <a:pt x="859" y="478"/>
                  </a:moveTo>
                  <a:lnTo>
                    <a:pt x="859" y="480"/>
                  </a:lnTo>
                  <a:lnTo>
                    <a:pt x="859" y="478"/>
                  </a:lnTo>
                  <a:close/>
                  <a:moveTo>
                    <a:pt x="853" y="478"/>
                  </a:moveTo>
                  <a:lnTo>
                    <a:pt x="855" y="478"/>
                  </a:lnTo>
                  <a:lnTo>
                    <a:pt x="855" y="480"/>
                  </a:lnTo>
                  <a:lnTo>
                    <a:pt x="853" y="478"/>
                  </a:lnTo>
                  <a:close/>
                  <a:moveTo>
                    <a:pt x="54" y="183"/>
                  </a:moveTo>
                  <a:lnTo>
                    <a:pt x="52" y="183"/>
                  </a:lnTo>
                  <a:lnTo>
                    <a:pt x="54" y="183"/>
                  </a:lnTo>
                  <a:close/>
                  <a:moveTo>
                    <a:pt x="39" y="267"/>
                  </a:moveTo>
                  <a:lnTo>
                    <a:pt x="37" y="267"/>
                  </a:lnTo>
                  <a:lnTo>
                    <a:pt x="39" y="267"/>
                  </a:lnTo>
                  <a:close/>
                  <a:moveTo>
                    <a:pt x="571" y="764"/>
                  </a:moveTo>
                  <a:lnTo>
                    <a:pt x="569" y="764"/>
                  </a:lnTo>
                  <a:lnTo>
                    <a:pt x="569" y="766"/>
                  </a:lnTo>
                  <a:lnTo>
                    <a:pt x="569" y="764"/>
                  </a:lnTo>
                  <a:lnTo>
                    <a:pt x="571" y="764"/>
                  </a:lnTo>
                  <a:close/>
                  <a:moveTo>
                    <a:pt x="35" y="260"/>
                  </a:moveTo>
                  <a:lnTo>
                    <a:pt x="37" y="260"/>
                  </a:lnTo>
                  <a:lnTo>
                    <a:pt x="35" y="260"/>
                  </a:lnTo>
                  <a:lnTo>
                    <a:pt x="35" y="261"/>
                  </a:lnTo>
                  <a:lnTo>
                    <a:pt x="35" y="260"/>
                  </a:lnTo>
                  <a:close/>
                  <a:moveTo>
                    <a:pt x="348" y="167"/>
                  </a:moveTo>
                  <a:lnTo>
                    <a:pt x="350" y="167"/>
                  </a:lnTo>
                  <a:lnTo>
                    <a:pt x="350" y="169"/>
                  </a:lnTo>
                  <a:lnTo>
                    <a:pt x="348" y="169"/>
                  </a:lnTo>
                  <a:lnTo>
                    <a:pt x="350" y="169"/>
                  </a:lnTo>
                  <a:lnTo>
                    <a:pt x="348" y="169"/>
                  </a:lnTo>
                  <a:lnTo>
                    <a:pt x="348" y="167"/>
                  </a:lnTo>
                  <a:close/>
                  <a:moveTo>
                    <a:pt x="54" y="183"/>
                  </a:moveTo>
                  <a:lnTo>
                    <a:pt x="54" y="185"/>
                  </a:lnTo>
                  <a:lnTo>
                    <a:pt x="56" y="185"/>
                  </a:lnTo>
                  <a:lnTo>
                    <a:pt x="54" y="185"/>
                  </a:lnTo>
                  <a:lnTo>
                    <a:pt x="54" y="183"/>
                  </a:lnTo>
                  <a:close/>
                  <a:moveTo>
                    <a:pt x="27" y="135"/>
                  </a:moveTo>
                  <a:lnTo>
                    <a:pt x="25" y="135"/>
                  </a:lnTo>
                  <a:lnTo>
                    <a:pt x="25" y="133"/>
                  </a:lnTo>
                  <a:lnTo>
                    <a:pt x="27" y="133"/>
                  </a:lnTo>
                  <a:lnTo>
                    <a:pt x="27" y="135"/>
                  </a:lnTo>
                  <a:close/>
                  <a:moveTo>
                    <a:pt x="885" y="407"/>
                  </a:moveTo>
                  <a:lnTo>
                    <a:pt x="887" y="407"/>
                  </a:lnTo>
                  <a:lnTo>
                    <a:pt x="885" y="407"/>
                  </a:lnTo>
                  <a:close/>
                  <a:moveTo>
                    <a:pt x="417" y="1003"/>
                  </a:moveTo>
                  <a:lnTo>
                    <a:pt x="417" y="1004"/>
                  </a:lnTo>
                  <a:lnTo>
                    <a:pt x="415" y="1004"/>
                  </a:lnTo>
                  <a:lnTo>
                    <a:pt x="415" y="1003"/>
                  </a:lnTo>
                  <a:lnTo>
                    <a:pt x="417" y="1003"/>
                  </a:lnTo>
                  <a:close/>
                  <a:moveTo>
                    <a:pt x="56" y="185"/>
                  </a:moveTo>
                  <a:lnTo>
                    <a:pt x="54" y="185"/>
                  </a:lnTo>
                  <a:lnTo>
                    <a:pt x="56" y="185"/>
                  </a:lnTo>
                  <a:close/>
                  <a:moveTo>
                    <a:pt x="33" y="258"/>
                  </a:moveTo>
                  <a:lnTo>
                    <a:pt x="31" y="258"/>
                  </a:lnTo>
                  <a:lnTo>
                    <a:pt x="33" y="258"/>
                  </a:lnTo>
                  <a:close/>
                  <a:moveTo>
                    <a:pt x="388" y="1056"/>
                  </a:moveTo>
                  <a:lnTo>
                    <a:pt x="386" y="1056"/>
                  </a:lnTo>
                  <a:lnTo>
                    <a:pt x="386" y="1058"/>
                  </a:lnTo>
                  <a:lnTo>
                    <a:pt x="386" y="1056"/>
                  </a:lnTo>
                  <a:lnTo>
                    <a:pt x="388" y="1056"/>
                  </a:lnTo>
                  <a:close/>
                  <a:moveTo>
                    <a:pt x="861" y="452"/>
                  </a:moveTo>
                  <a:lnTo>
                    <a:pt x="861" y="453"/>
                  </a:lnTo>
                  <a:lnTo>
                    <a:pt x="861" y="452"/>
                  </a:lnTo>
                  <a:close/>
                  <a:moveTo>
                    <a:pt x="859" y="471"/>
                  </a:moveTo>
                  <a:lnTo>
                    <a:pt x="859" y="473"/>
                  </a:lnTo>
                  <a:lnTo>
                    <a:pt x="859" y="471"/>
                  </a:lnTo>
                  <a:close/>
                  <a:moveTo>
                    <a:pt x="35" y="244"/>
                  </a:moveTo>
                  <a:lnTo>
                    <a:pt x="37" y="244"/>
                  </a:lnTo>
                  <a:lnTo>
                    <a:pt x="37" y="246"/>
                  </a:lnTo>
                  <a:lnTo>
                    <a:pt x="35" y="246"/>
                  </a:lnTo>
                  <a:lnTo>
                    <a:pt x="37" y="246"/>
                  </a:lnTo>
                  <a:lnTo>
                    <a:pt x="35" y="246"/>
                  </a:lnTo>
                  <a:lnTo>
                    <a:pt x="35" y="244"/>
                  </a:lnTo>
                  <a:lnTo>
                    <a:pt x="37" y="244"/>
                  </a:lnTo>
                  <a:lnTo>
                    <a:pt x="35" y="244"/>
                  </a:lnTo>
                  <a:close/>
                  <a:moveTo>
                    <a:pt x="411" y="60"/>
                  </a:moveTo>
                  <a:lnTo>
                    <a:pt x="409" y="60"/>
                  </a:lnTo>
                  <a:lnTo>
                    <a:pt x="411" y="60"/>
                  </a:lnTo>
                  <a:lnTo>
                    <a:pt x="409" y="60"/>
                  </a:lnTo>
                  <a:lnTo>
                    <a:pt x="411" y="60"/>
                  </a:lnTo>
                  <a:lnTo>
                    <a:pt x="409" y="58"/>
                  </a:lnTo>
                  <a:lnTo>
                    <a:pt x="411" y="58"/>
                  </a:lnTo>
                  <a:lnTo>
                    <a:pt x="411" y="60"/>
                  </a:lnTo>
                  <a:close/>
                  <a:moveTo>
                    <a:pt x="697" y="586"/>
                  </a:moveTo>
                  <a:lnTo>
                    <a:pt x="697" y="588"/>
                  </a:lnTo>
                  <a:lnTo>
                    <a:pt x="695" y="588"/>
                  </a:lnTo>
                  <a:lnTo>
                    <a:pt x="697" y="588"/>
                  </a:lnTo>
                  <a:lnTo>
                    <a:pt x="697" y="586"/>
                  </a:lnTo>
                  <a:close/>
                  <a:moveTo>
                    <a:pt x="390" y="1022"/>
                  </a:moveTo>
                  <a:lnTo>
                    <a:pt x="392" y="1022"/>
                  </a:lnTo>
                  <a:lnTo>
                    <a:pt x="390" y="1022"/>
                  </a:lnTo>
                  <a:close/>
                  <a:moveTo>
                    <a:pt x="67" y="540"/>
                  </a:moveTo>
                  <a:lnTo>
                    <a:pt x="69" y="540"/>
                  </a:lnTo>
                  <a:lnTo>
                    <a:pt x="67" y="540"/>
                  </a:lnTo>
                  <a:close/>
                  <a:moveTo>
                    <a:pt x="438" y="970"/>
                  </a:moveTo>
                  <a:lnTo>
                    <a:pt x="436" y="970"/>
                  </a:lnTo>
                  <a:lnTo>
                    <a:pt x="436" y="972"/>
                  </a:lnTo>
                  <a:lnTo>
                    <a:pt x="436" y="970"/>
                  </a:lnTo>
                  <a:lnTo>
                    <a:pt x="438" y="970"/>
                  </a:lnTo>
                  <a:close/>
                  <a:moveTo>
                    <a:pt x="861" y="478"/>
                  </a:moveTo>
                  <a:lnTo>
                    <a:pt x="859" y="478"/>
                  </a:lnTo>
                  <a:lnTo>
                    <a:pt x="861" y="478"/>
                  </a:lnTo>
                  <a:close/>
                  <a:moveTo>
                    <a:pt x="33" y="256"/>
                  </a:moveTo>
                  <a:lnTo>
                    <a:pt x="33" y="258"/>
                  </a:lnTo>
                  <a:lnTo>
                    <a:pt x="33" y="256"/>
                  </a:lnTo>
                  <a:lnTo>
                    <a:pt x="33" y="258"/>
                  </a:lnTo>
                  <a:lnTo>
                    <a:pt x="33" y="256"/>
                  </a:lnTo>
                  <a:close/>
                  <a:moveTo>
                    <a:pt x="861" y="478"/>
                  </a:moveTo>
                  <a:lnTo>
                    <a:pt x="861" y="480"/>
                  </a:lnTo>
                  <a:lnTo>
                    <a:pt x="861" y="478"/>
                  </a:lnTo>
                  <a:lnTo>
                    <a:pt x="861" y="480"/>
                  </a:lnTo>
                  <a:lnTo>
                    <a:pt x="861" y="478"/>
                  </a:lnTo>
                  <a:close/>
                  <a:moveTo>
                    <a:pt x="18" y="81"/>
                  </a:moveTo>
                  <a:lnTo>
                    <a:pt x="19" y="81"/>
                  </a:lnTo>
                  <a:lnTo>
                    <a:pt x="19" y="83"/>
                  </a:lnTo>
                  <a:lnTo>
                    <a:pt x="18" y="83"/>
                  </a:lnTo>
                  <a:lnTo>
                    <a:pt x="19" y="83"/>
                  </a:lnTo>
                  <a:lnTo>
                    <a:pt x="18" y="83"/>
                  </a:lnTo>
                  <a:lnTo>
                    <a:pt x="18" y="81"/>
                  </a:lnTo>
                  <a:close/>
                  <a:moveTo>
                    <a:pt x="866" y="444"/>
                  </a:moveTo>
                  <a:lnTo>
                    <a:pt x="864" y="444"/>
                  </a:lnTo>
                  <a:lnTo>
                    <a:pt x="864" y="442"/>
                  </a:lnTo>
                  <a:lnTo>
                    <a:pt x="866" y="442"/>
                  </a:lnTo>
                  <a:lnTo>
                    <a:pt x="866" y="444"/>
                  </a:lnTo>
                  <a:close/>
                  <a:moveTo>
                    <a:pt x="319" y="154"/>
                  </a:moveTo>
                  <a:lnTo>
                    <a:pt x="319" y="156"/>
                  </a:lnTo>
                  <a:lnTo>
                    <a:pt x="317" y="154"/>
                  </a:lnTo>
                  <a:lnTo>
                    <a:pt x="319" y="154"/>
                  </a:lnTo>
                  <a:close/>
                  <a:moveTo>
                    <a:pt x="411" y="116"/>
                  </a:moveTo>
                  <a:lnTo>
                    <a:pt x="413" y="116"/>
                  </a:lnTo>
                  <a:lnTo>
                    <a:pt x="413" y="118"/>
                  </a:lnTo>
                  <a:lnTo>
                    <a:pt x="411" y="118"/>
                  </a:lnTo>
                  <a:lnTo>
                    <a:pt x="411" y="116"/>
                  </a:lnTo>
                  <a:close/>
                  <a:moveTo>
                    <a:pt x="415" y="93"/>
                  </a:moveTo>
                  <a:lnTo>
                    <a:pt x="417" y="93"/>
                  </a:lnTo>
                  <a:lnTo>
                    <a:pt x="417" y="94"/>
                  </a:lnTo>
                  <a:lnTo>
                    <a:pt x="417" y="93"/>
                  </a:lnTo>
                  <a:lnTo>
                    <a:pt x="415" y="93"/>
                  </a:lnTo>
                  <a:lnTo>
                    <a:pt x="417" y="93"/>
                  </a:lnTo>
                  <a:lnTo>
                    <a:pt x="415" y="93"/>
                  </a:lnTo>
                  <a:close/>
                  <a:moveTo>
                    <a:pt x="513" y="887"/>
                  </a:moveTo>
                  <a:lnTo>
                    <a:pt x="513" y="885"/>
                  </a:lnTo>
                  <a:lnTo>
                    <a:pt x="513" y="887"/>
                  </a:lnTo>
                  <a:close/>
                  <a:moveTo>
                    <a:pt x="392" y="167"/>
                  </a:moveTo>
                  <a:lnTo>
                    <a:pt x="394" y="167"/>
                  </a:lnTo>
                  <a:lnTo>
                    <a:pt x="394" y="169"/>
                  </a:lnTo>
                  <a:lnTo>
                    <a:pt x="392" y="169"/>
                  </a:lnTo>
                  <a:lnTo>
                    <a:pt x="394" y="169"/>
                  </a:lnTo>
                  <a:lnTo>
                    <a:pt x="392" y="169"/>
                  </a:lnTo>
                  <a:lnTo>
                    <a:pt x="392" y="167"/>
                  </a:lnTo>
                  <a:close/>
                  <a:moveTo>
                    <a:pt x="48" y="515"/>
                  </a:moveTo>
                  <a:lnTo>
                    <a:pt x="48" y="517"/>
                  </a:lnTo>
                  <a:lnTo>
                    <a:pt x="48" y="515"/>
                  </a:lnTo>
                  <a:lnTo>
                    <a:pt x="48" y="517"/>
                  </a:lnTo>
                  <a:lnTo>
                    <a:pt x="48" y="515"/>
                  </a:lnTo>
                  <a:close/>
                  <a:moveTo>
                    <a:pt x="41" y="267"/>
                  </a:moveTo>
                  <a:lnTo>
                    <a:pt x="41" y="265"/>
                  </a:lnTo>
                  <a:lnTo>
                    <a:pt x="42" y="265"/>
                  </a:lnTo>
                  <a:lnTo>
                    <a:pt x="42" y="267"/>
                  </a:lnTo>
                  <a:lnTo>
                    <a:pt x="41" y="267"/>
                  </a:lnTo>
                  <a:lnTo>
                    <a:pt x="42" y="267"/>
                  </a:lnTo>
                  <a:lnTo>
                    <a:pt x="41" y="267"/>
                  </a:lnTo>
                  <a:close/>
                  <a:moveTo>
                    <a:pt x="73" y="544"/>
                  </a:moveTo>
                  <a:lnTo>
                    <a:pt x="75" y="544"/>
                  </a:lnTo>
                  <a:lnTo>
                    <a:pt x="73" y="544"/>
                  </a:lnTo>
                  <a:lnTo>
                    <a:pt x="73" y="542"/>
                  </a:lnTo>
                  <a:lnTo>
                    <a:pt x="73" y="544"/>
                  </a:lnTo>
                  <a:close/>
                  <a:moveTo>
                    <a:pt x="307" y="162"/>
                  </a:moveTo>
                  <a:lnTo>
                    <a:pt x="307" y="164"/>
                  </a:lnTo>
                  <a:lnTo>
                    <a:pt x="307" y="162"/>
                  </a:lnTo>
                  <a:close/>
                  <a:moveTo>
                    <a:pt x="440" y="970"/>
                  </a:moveTo>
                  <a:lnTo>
                    <a:pt x="438" y="970"/>
                  </a:lnTo>
                  <a:lnTo>
                    <a:pt x="438" y="968"/>
                  </a:lnTo>
                  <a:lnTo>
                    <a:pt x="438" y="970"/>
                  </a:lnTo>
                  <a:lnTo>
                    <a:pt x="438" y="968"/>
                  </a:lnTo>
                  <a:lnTo>
                    <a:pt x="440" y="968"/>
                  </a:lnTo>
                  <a:lnTo>
                    <a:pt x="438" y="968"/>
                  </a:lnTo>
                  <a:lnTo>
                    <a:pt x="438" y="970"/>
                  </a:lnTo>
                  <a:lnTo>
                    <a:pt x="440" y="970"/>
                  </a:lnTo>
                  <a:lnTo>
                    <a:pt x="440" y="968"/>
                  </a:lnTo>
                  <a:lnTo>
                    <a:pt x="440" y="970"/>
                  </a:lnTo>
                  <a:close/>
                  <a:moveTo>
                    <a:pt x="302" y="173"/>
                  </a:moveTo>
                  <a:lnTo>
                    <a:pt x="302" y="175"/>
                  </a:lnTo>
                  <a:lnTo>
                    <a:pt x="302" y="173"/>
                  </a:lnTo>
                  <a:close/>
                  <a:moveTo>
                    <a:pt x="411" y="110"/>
                  </a:moveTo>
                  <a:lnTo>
                    <a:pt x="411" y="108"/>
                  </a:lnTo>
                  <a:lnTo>
                    <a:pt x="411" y="110"/>
                  </a:lnTo>
                  <a:close/>
                  <a:moveTo>
                    <a:pt x="862" y="448"/>
                  </a:moveTo>
                  <a:lnTo>
                    <a:pt x="862" y="450"/>
                  </a:lnTo>
                  <a:lnTo>
                    <a:pt x="862" y="448"/>
                  </a:lnTo>
                  <a:close/>
                  <a:moveTo>
                    <a:pt x="826" y="528"/>
                  </a:moveTo>
                  <a:lnTo>
                    <a:pt x="824" y="528"/>
                  </a:lnTo>
                  <a:lnTo>
                    <a:pt x="826" y="528"/>
                  </a:lnTo>
                  <a:close/>
                  <a:moveTo>
                    <a:pt x="48" y="194"/>
                  </a:moveTo>
                  <a:lnTo>
                    <a:pt x="46" y="194"/>
                  </a:lnTo>
                  <a:lnTo>
                    <a:pt x="48" y="194"/>
                  </a:lnTo>
                  <a:lnTo>
                    <a:pt x="46" y="194"/>
                  </a:lnTo>
                  <a:lnTo>
                    <a:pt x="48" y="194"/>
                  </a:lnTo>
                  <a:close/>
                  <a:moveTo>
                    <a:pt x="853" y="503"/>
                  </a:moveTo>
                  <a:lnTo>
                    <a:pt x="853" y="505"/>
                  </a:lnTo>
                  <a:lnTo>
                    <a:pt x="853" y="503"/>
                  </a:lnTo>
                  <a:close/>
                  <a:moveTo>
                    <a:pt x="62" y="544"/>
                  </a:moveTo>
                  <a:lnTo>
                    <a:pt x="60" y="544"/>
                  </a:lnTo>
                  <a:lnTo>
                    <a:pt x="62" y="544"/>
                  </a:lnTo>
                  <a:lnTo>
                    <a:pt x="60" y="544"/>
                  </a:lnTo>
                  <a:lnTo>
                    <a:pt x="62" y="544"/>
                  </a:lnTo>
                  <a:close/>
                  <a:moveTo>
                    <a:pt x="409" y="60"/>
                  </a:moveTo>
                  <a:lnTo>
                    <a:pt x="411" y="60"/>
                  </a:lnTo>
                  <a:lnTo>
                    <a:pt x="409" y="60"/>
                  </a:lnTo>
                  <a:lnTo>
                    <a:pt x="411" y="60"/>
                  </a:lnTo>
                  <a:lnTo>
                    <a:pt x="409" y="60"/>
                  </a:lnTo>
                  <a:close/>
                  <a:moveTo>
                    <a:pt x="836" y="519"/>
                  </a:moveTo>
                  <a:lnTo>
                    <a:pt x="836" y="521"/>
                  </a:lnTo>
                  <a:lnTo>
                    <a:pt x="834" y="521"/>
                  </a:lnTo>
                  <a:lnTo>
                    <a:pt x="834" y="519"/>
                  </a:lnTo>
                  <a:lnTo>
                    <a:pt x="836" y="519"/>
                  </a:lnTo>
                  <a:close/>
                  <a:moveTo>
                    <a:pt x="365" y="175"/>
                  </a:moveTo>
                  <a:lnTo>
                    <a:pt x="365" y="173"/>
                  </a:lnTo>
                  <a:lnTo>
                    <a:pt x="365" y="175"/>
                  </a:lnTo>
                  <a:close/>
                  <a:moveTo>
                    <a:pt x="874" y="427"/>
                  </a:moveTo>
                  <a:lnTo>
                    <a:pt x="872" y="427"/>
                  </a:lnTo>
                  <a:lnTo>
                    <a:pt x="874" y="427"/>
                  </a:lnTo>
                  <a:close/>
                  <a:moveTo>
                    <a:pt x="69" y="546"/>
                  </a:moveTo>
                  <a:lnTo>
                    <a:pt x="67" y="546"/>
                  </a:lnTo>
                  <a:lnTo>
                    <a:pt x="69" y="546"/>
                  </a:lnTo>
                  <a:close/>
                  <a:moveTo>
                    <a:pt x="857" y="453"/>
                  </a:moveTo>
                  <a:lnTo>
                    <a:pt x="857" y="452"/>
                  </a:lnTo>
                  <a:lnTo>
                    <a:pt x="857" y="453"/>
                  </a:lnTo>
                  <a:close/>
                  <a:moveTo>
                    <a:pt x="519" y="880"/>
                  </a:moveTo>
                  <a:lnTo>
                    <a:pt x="519" y="882"/>
                  </a:lnTo>
                  <a:lnTo>
                    <a:pt x="517" y="882"/>
                  </a:lnTo>
                  <a:lnTo>
                    <a:pt x="519" y="882"/>
                  </a:lnTo>
                  <a:lnTo>
                    <a:pt x="519" y="880"/>
                  </a:lnTo>
                  <a:close/>
                  <a:moveTo>
                    <a:pt x="866" y="434"/>
                  </a:moveTo>
                  <a:lnTo>
                    <a:pt x="866" y="432"/>
                  </a:lnTo>
                  <a:lnTo>
                    <a:pt x="866" y="434"/>
                  </a:lnTo>
                  <a:close/>
                  <a:moveTo>
                    <a:pt x="427" y="1003"/>
                  </a:moveTo>
                  <a:lnTo>
                    <a:pt x="425" y="1003"/>
                  </a:lnTo>
                  <a:lnTo>
                    <a:pt x="427" y="1003"/>
                  </a:lnTo>
                  <a:lnTo>
                    <a:pt x="425" y="1003"/>
                  </a:lnTo>
                  <a:lnTo>
                    <a:pt x="427" y="1003"/>
                  </a:lnTo>
                  <a:close/>
                  <a:moveTo>
                    <a:pt x="857" y="453"/>
                  </a:moveTo>
                  <a:lnTo>
                    <a:pt x="857" y="455"/>
                  </a:lnTo>
                  <a:lnTo>
                    <a:pt x="857" y="453"/>
                  </a:lnTo>
                  <a:close/>
                  <a:moveTo>
                    <a:pt x="855" y="480"/>
                  </a:moveTo>
                  <a:lnTo>
                    <a:pt x="857" y="480"/>
                  </a:lnTo>
                  <a:lnTo>
                    <a:pt x="855" y="480"/>
                  </a:lnTo>
                  <a:close/>
                  <a:moveTo>
                    <a:pt x="425" y="1006"/>
                  </a:moveTo>
                  <a:lnTo>
                    <a:pt x="425" y="1004"/>
                  </a:lnTo>
                  <a:lnTo>
                    <a:pt x="425" y="1006"/>
                  </a:lnTo>
                  <a:close/>
                  <a:moveTo>
                    <a:pt x="75" y="546"/>
                  </a:moveTo>
                  <a:lnTo>
                    <a:pt x="73" y="546"/>
                  </a:lnTo>
                  <a:lnTo>
                    <a:pt x="75" y="546"/>
                  </a:lnTo>
                  <a:close/>
                  <a:moveTo>
                    <a:pt x="857" y="480"/>
                  </a:moveTo>
                  <a:lnTo>
                    <a:pt x="857" y="478"/>
                  </a:lnTo>
                  <a:lnTo>
                    <a:pt x="857" y="480"/>
                  </a:lnTo>
                  <a:close/>
                  <a:moveTo>
                    <a:pt x="615" y="636"/>
                  </a:moveTo>
                  <a:lnTo>
                    <a:pt x="615" y="638"/>
                  </a:lnTo>
                  <a:lnTo>
                    <a:pt x="615" y="636"/>
                  </a:lnTo>
                  <a:close/>
                  <a:moveTo>
                    <a:pt x="87" y="292"/>
                  </a:moveTo>
                  <a:lnTo>
                    <a:pt x="87" y="294"/>
                  </a:lnTo>
                  <a:lnTo>
                    <a:pt x="87" y="292"/>
                  </a:lnTo>
                  <a:close/>
                  <a:moveTo>
                    <a:pt x="73" y="548"/>
                  </a:moveTo>
                  <a:lnTo>
                    <a:pt x="75" y="548"/>
                  </a:lnTo>
                  <a:lnTo>
                    <a:pt x="73" y="548"/>
                  </a:lnTo>
                  <a:close/>
                  <a:moveTo>
                    <a:pt x="380" y="179"/>
                  </a:moveTo>
                  <a:lnTo>
                    <a:pt x="382" y="179"/>
                  </a:lnTo>
                  <a:lnTo>
                    <a:pt x="380" y="179"/>
                  </a:lnTo>
                  <a:close/>
                  <a:moveTo>
                    <a:pt x="857" y="478"/>
                  </a:moveTo>
                  <a:lnTo>
                    <a:pt x="859" y="480"/>
                  </a:lnTo>
                  <a:lnTo>
                    <a:pt x="857" y="478"/>
                  </a:lnTo>
                  <a:close/>
                  <a:moveTo>
                    <a:pt x="394" y="164"/>
                  </a:moveTo>
                  <a:lnTo>
                    <a:pt x="394" y="165"/>
                  </a:lnTo>
                  <a:lnTo>
                    <a:pt x="392" y="165"/>
                  </a:lnTo>
                  <a:lnTo>
                    <a:pt x="392" y="164"/>
                  </a:lnTo>
                  <a:lnTo>
                    <a:pt x="394" y="164"/>
                  </a:lnTo>
                  <a:lnTo>
                    <a:pt x="392" y="164"/>
                  </a:lnTo>
                  <a:lnTo>
                    <a:pt x="394" y="164"/>
                  </a:lnTo>
                  <a:close/>
                  <a:moveTo>
                    <a:pt x="851" y="484"/>
                  </a:moveTo>
                  <a:lnTo>
                    <a:pt x="851" y="482"/>
                  </a:lnTo>
                  <a:lnTo>
                    <a:pt x="853" y="484"/>
                  </a:lnTo>
                  <a:lnTo>
                    <a:pt x="851" y="484"/>
                  </a:lnTo>
                  <a:close/>
                  <a:moveTo>
                    <a:pt x="816" y="532"/>
                  </a:moveTo>
                  <a:lnTo>
                    <a:pt x="816" y="534"/>
                  </a:lnTo>
                  <a:lnTo>
                    <a:pt x="816" y="532"/>
                  </a:lnTo>
                  <a:close/>
                  <a:moveTo>
                    <a:pt x="112" y="636"/>
                  </a:moveTo>
                  <a:lnTo>
                    <a:pt x="112" y="638"/>
                  </a:lnTo>
                  <a:lnTo>
                    <a:pt x="110" y="638"/>
                  </a:lnTo>
                  <a:lnTo>
                    <a:pt x="112" y="636"/>
                  </a:lnTo>
                  <a:lnTo>
                    <a:pt x="110" y="636"/>
                  </a:lnTo>
                  <a:lnTo>
                    <a:pt x="112" y="636"/>
                  </a:lnTo>
                  <a:close/>
                  <a:moveTo>
                    <a:pt x="71" y="542"/>
                  </a:moveTo>
                  <a:lnTo>
                    <a:pt x="71" y="544"/>
                  </a:lnTo>
                  <a:lnTo>
                    <a:pt x="71" y="542"/>
                  </a:lnTo>
                  <a:close/>
                  <a:moveTo>
                    <a:pt x="853" y="490"/>
                  </a:moveTo>
                  <a:lnTo>
                    <a:pt x="853" y="492"/>
                  </a:lnTo>
                  <a:lnTo>
                    <a:pt x="851" y="490"/>
                  </a:lnTo>
                  <a:lnTo>
                    <a:pt x="853" y="490"/>
                  </a:lnTo>
                  <a:close/>
                  <a:moveTo>
                    <a:pt x="813" y="536"/>
                  </a:moveTo>
                  <a:lnTo>
                    <a:pt x="813" y="534"/>
                  </a:lnTo>
                  <a:lnTo>
                    <a:pt x="814" y="534"/>
                  </a:lnTo>
                  <a:lnTo>
                    <a:pt x="814" y="536"/>
                  </a:lnTo>
                  <a:lnTo>
                    <a:pt x="813" y="536"/>
                  </a:lnTo>
                  <a:close/>
                  <a:moveTo>
                    <a:pt x="432" y="970"/>
                  </a:moveTo>
                  <a:lnTo>
                    <a:pt x="434" y="970"/>
                  </a:lnTo>
                  <a:lnTo>
                    <a:pt x="432" y="970"/>
                  </a:lnTo>
                  <a:close/>
                  <a:moveTo>
                    <a:pt x="196" y="35"/>
                  </a:moveTo>
                  <a:lnTo>
                    <a:pt x="196" y="33"/>
                  </a:lnTo>
                  <a:lnTo>
                    <a:pt x="196" y="35"/>
                  </a:lnTo>
                  <a:close/>
                  <a:moveTo>
                    <a:pt x="415" y="1028"/>
                  </a:moveTo>
                  <a:lnTo>
                    <a:pt x="415" y="1026"/>
                  </a:lnTo>
                  <a:lnTo>
                    <a:pt x="415" y="1028"/>
                  </a:lnTo>
                  <a:close/>
                  <a:moveTo>
                    <a:pt x="845" y="503"/>
                  </a:moveTo>
                  <a:lnTo>
                    <a:pt x="843" y="503"/>
                  </a:lnTo>
                  <a:lnTo>
                    <a:pt x="845" y="503"/>
                  </a:lnTo>
                  <a:close/>
                  <a:moveTo>
                    <a:pt x="402" y="142"/>
                  </a:moveTo>
                  <a:lnTo>
                    <a:pt x="403" y="142"/>
                  </a:lnTo>
                  <a:lnTo>
                    <a:pt x="402" y="142"/>
                  </a:lnTo>
                  <a:lnTo>
                    <a:pt x="403" y="142"/>
                  </a:lnTo>
                  <a:lnTo>
                    <a:pt x="403" y="144"/>
                  </a:lnTo>
                  <a:lnTo>
                    <a:pt x="402" y="144"/>
                  </a:lnTo>
                  <a:lnTo>
                    <a:pt x="402" y="142"/>
                  </a:lnTo>
                  <a:close/>
                  <a:moveTo>
                    <a:pt x="903" y="398"/>
                  </a:moveTo>
                  <a:lnTo>
                    <a:pt x="903" y="400"/>
                  </a:lnTo>
                  <a:lnTo>
                    <a:pt x="903" y="398"/>
                  </a:lnTo>
                  <a:close/>
                  <a:moveTo>
                    <a:pt x="849" y="507"/>
                  </a:moveTo>
                  <a:lnTo>
                    <a:pt x="849" y="509"/>
                  </a:lnTo>
                  <a:lnTo>
                    <a:pt x="849" y="507"/>
                  </a:lnTo>
                  <a:close/>
                  <a:moveTo>
                    <a:pt x="392" y="1052"/>
                  </a:moveTo>
                  <a:lnTo>
                    <a:pt x="392" y="1054"/>
                  </a:lnTo>
                  <a:lnTo>
                    <a:pt x="392" y="1052"/>
                  </a:lnTo>
                  <a:close/>
                  <a:moveTo>
                    <a:pt x="41" y="235"/>
                  </a:moveTo>
                  <a:lnTo>
                    <a:pt x="42" y="235"/>
                  </a:lnTo>
                  <a:lnTo>
                    <a:pt x="41" y="235"/>
                  </a:lnTo>
                  <a:lnTo>
                    <a:pt x="42" y="235"/>
                  </a:lnTo>
                  <a:lnTo>
                    <a:pt x="41" y="235"/>
                  </a:lnTo>
                  <a:lnTo>
                    <a:pt x="41" y="237"/>
                  </a:lnTo>
                  <a:lnTo>
                    <a:pt x="41" y="235"/>
                  </a:lnTo>
                  <a:lnTo>
                    <a:pt x="42" y="235"/>
                  </a:lnTo>
                  <a:lnTo>
                    <a:pt x="41" y="235"/>
                  </a:lnTo>
                  <a:close/>
                  <a:moveTo>
                    <a:pt x="430" y="983"/>
                  </a:moveTo>
                  <a:lnTo>
                    <a:pt x="432" y="983"/>
                  </a:lnTo>
                  <a:lnTo>
                    <a:pt x="430" y="983"/>
                  </a:lnTo>
                  <a:lnTo>
                    <a:pt x="430" y="985"/>
                  </a:lnTo>
                  <a:lnTo>
                    <a:pt x="432" y="985"/>
                  </a:lnTo>
                  <a:lnTo>
                    <a:pt x="430" y="985"/>
                  </a:lnTo>
                  <a:lnTo>
                    <a:pt x="430" y="983"/>
                  </a:lnTo>
                  <a:close/>
                  <a:moveTo>
                    <a:pt x="204" y="56"/>
                  </a:moveTo>
                  <a:lnTo>
                    <a:pt x="202" y="56"/>
                  </a:lnTo>
                  <a:lnTo>
                    <a:pt x="204" y="56"/>
                  </a:lnTo>
                  <a:close/>
                  <a:moveTo>
                    <a:pt x="716" y="584"/>
                  </a:moveTo>
                  <a:lnTo>
                    <a:pt x="715" y="582"/>
                  </a:lnTo>
                  <a:lnTo>
                    <a:pt x="716" y="582"/>
                  </a:lnTo>
                  <a:lnTo>
                    <a:pt x="716" y="584"/>
                  </a:lnTo>
                  <a:close/>
                  <a:moveTo>
                    <a:pt x="60" y="540"/>
                  </a:moveTo>
                  <a:lnTo>
                    <a:pt x="60" y="542"/>
                  </a:lnTo>
                  <a:lnTo>
                    <a:pt x="60" y="540"/>
                  </a:lnTo>
                  <a:lnTo>
                    <a:pt x="60" y="542"/>
                  </a:lnTo>
                  <a:lnTo>
                    <a:pt x="60" y="540"/>
                  </a:lnTo>
                  <a:close/>
                  <a:moveTo>
                    <a:pt x="866" y="442"/>
                  </a:moveTo>
                  <a:lnTo>
                    <a:pt x="866" y="444"/>
                  </a:lnTo>
                  <a:lnTo>
                    <a:pt x="866" y="442"/>
                  </a:lnTo>
                  <a:close/>
                  <a:moveTo>
                    <a:pt x="868" y="438"/>
                  </a:moveTo>
                  <a:lnTo>
                    <a:pt x="868" y="436"/>
                  </a:lnTo>
                  <a:lnTo>
                    <a:pt x="868" y="438"/>
                  </a:lnTo>
                  <a:close/>
                  <a:moveTo>
                    <a:pt x="27" y="135"/>
                  </a:moveTo>
                  <a:lnTo>
                    <a:pt x="27" y="137"/>
                  </a:lnTo>
                  <a:lnTo>
                    <a:pt x="27" y="135"/>
                  </a:lnTo>
                  <a:lnTo>
                    <a:pt x="27" y="137"/>
                  </a:lnTo>
                  <a:lnTo>
                    <a:pt x="27" y="135"/>
                  </a:lnTo>
                  <a:lnTo>
                    <a:pt x="29" y="135"/>
                  </a:lnTo>
                  <a:lnTo>
                    <a:pt x="27" y="135"/>
                  </a:lnTo>
                  <a:close/>
                  <a:moveTo>
                    <a:pt x="887" y="407"/>
                  </a:moveTo>
                  <a:lnTo>
                    <a:pt x="885" y="407"/>
                  </a:lnTo>
                  <a:lnTo>
                    <a:pt x="887" y="407"/>
                  </a:lnTo>
                  <a:close/>
                  <a:moveTo>
                    <a:pt x="271" y="62"/>
                  </a:moveTo>
                  <a:lnTo>
                    <a:pt x="273" y="62"/>
                  </a:lnTo>
                  <a:lnTo>
                    <a:pt x="271" y="62"/>
                  </a:lnTo>
                  <a:close/>
                  <a:moveTo>
                    <a:pt x="306" y="142"/>
                  </a:moveTo>
                  <a:lnTo>
                    <a:pt x="304" y="142"/>
                  </a:lnTo>
                  <a:lnTo>
                    <a:pt x="306" y="142"/>
                  </a:lnTo>
                  <a:close/>
                  <a:moveTo>
                    <a:pt x="41" y="229"/>
                  </a:moveTo>
                  <a:lnTo>
                    <a:pt x="41" y="231"/>
                  </a:lnTo>
                  <a:lnTo>
                    <a:pt x="41" y="229"/>
                  </a:lnTo>
                  <a:lnTo>
                    <a:pt x="42" y="229"/>
                  </a:lnTo>
                  <a:lnTo>
                    <a:pt x="42" y="231"/>
                  </a:lnTo>
                  <a:lnTo>
                    <a:pt x="41" y="231"/>
                  </a:lnTo>
                  <a:lnTo>
                    <a:pt x="41" y="229"/>
                  </a:lnTo>
                  <a:lnTo>
                    <a:pt x="41" y="231"/>
                  </a:lnTo>
                  <a:lnTo>
                    <a:pt x="41" y="229"/>
                  </a:lnTo>
                  <a:lnTo>
                    <a:pt x="41" y="231"/>
                  </a:lnTo>
                  <a:lnTo>
                    <a:pt x="41" y="229"/>
                  </a:lnTo>
                  <a:close/>
                  <a:moveTo>
                    <a:pt x="400" y="158"/>
                  </a:moveTo>
                  <a:lnTo>
                    <a:pt x="402" y="158"/>
                  </a:lnTo>
                  <a:lnTo>
                    <a:pt x="400" y="158"/>
                  </a:lnTo>
                  <a:close/>
                  <a:moveTo>
                    <a:pt x="388" y="1054"/>
                  </a:moveTo>
                  <a:lnTo>
                    <a:pt x="388" y="1056"/>
                  </a:lnTo>
                  <a:lnTo>
                    <a:pt x="388" y="1054"/>
                  </a:lnTo>
                  <a:close/>
                  <a:moveTo>
                    <a:pt x="859" y="471"/>
                  </a:moveTo>
                  <a:lnTo>
                    <a:pt x="861" y="471"/>
                  </a:lnTo>
                  <a:lnTo>
                    <a:pt x="861" y="473"/>
                  </a:lnTo>
                  <a:lnTo>
                    <a:pt x="859" y="473"/>
                  </a:lnTo>
                  <a:lnTo>
                    <a:pt x="859" y="471"/>
                  </a:lnTo>
                  <a:close/>
                  <a:moveTo>
                    <a:pt x="861" y="452"/>
                  </a:moveTo>
                  <a:lnTo>
                    <a:pt x="861" y="450"/>
                  </a:lnTo>
                  <a:lnTo>
                    <a:pt x="861" y="452"/>
                  </a:lnTo>
                  <a:close/>
                  <a:moveTo>
                    <a:pt x="440" y="972"/>
                  </a:moveTo>
                  <a:lnTo>
                    <a:pt x="440" y="970"/>
                  </a:lnTo>
                  <a:lnTo>
                    <a:pt x="440" y="972"/>
                  </a:lnTo>
                  <a:close/>
                  <a:moveTo>
                    <a:pt x="27" y="133"/>
                  </a:moveTo>
                  <a:lnTo>
                    <a:pt x="25" y="133"/>
                  </a:lnTo>
                  <a:lnTo>
                    <a:pt x="27" y="133"/>
                  </a:lnTo>
                  <a:close/>
                  <a:moveTo>
                    <a:pt x="192" y="43"/>
                  </a:moveTo>
                  <a:lnTo>
                    <a:pt x="190" y="43"/>
                  </a:lnTo>
                  <a:lnTo>
                    <a:pt x="192" y="43"/>
                  </a:lnTo>
                  <a:close/>
                  <a:moveTo>
                    <a:pt x="853" y="478"/>
                  </a:moveTo>
                  <a:lnTo>
                    <a:pt x="855" y="477"/>
                  </a:lnTo>
                  <a:lnTo>
                    <a:pt x="855" y="478"/>
                  </a:lnTo>
                  <a:lnTo>
                    <a:pt x="853" y="478"/>
                  </a:lnTo>
                  <a:close/>
                  <a:moveTo>
                    <a:pt x="52" y="521"/>
                  </a:moveTo>
                  <a:lnTo>
                    <a:pt x="54" y="521"/>
                  </a:lnTo>
                  <a:lnTo>
                    <a:pt x="52" y="521"/>
                  </a:lnTo>
                  <a:close/>
                  <a:moveTo>
                    <a:pt x="880" y="417"/>
                  </a:moveTo>
                  <a:lnTo>
                    <a:pt x="880" y="415"/>
                  </a:lnTo>
                  <a:lnTo>
                    <a:pt x="880" y="417"/>
                  </a:lnTo>
                  <a:close/>
                  <a:moveTo>
                    <a:pt x="198" y="54"/>
                  </a:moveTo>
                  <a:lnTo>
                    <a:pt x="200" y="54"/>
                  </a:lnTo>
                  <a:lnTo>
                    <a:pt x="198" y="54"/>
                  </a:lnTo>
                  <a:close/>
                  <a:moveTo>
                    <a:pt x="67" y="540"/>
                  </a:moveTo>
                  <a:lnTo>
                    <a:pt x="67" y="542"/>
                  </a:lnTo>
                  <a:lnTo>
                    <a:pt x="67" y="540"/>
                  </a:lnTo>
                  <a:lnTo>
                    <a:pt x="67" y="542"/>
                  </a:lnTo>
                  <a:lnTo>
                    <a:pt x="67" y="540"/>
                  </a:lnTo>
                  <a:lnTo>
                    <a:pt x="67" y="542"/>
                  </a:lnTo>
                  <a:lnTo>
                    <a:pt x="67" y="540"/>
                  </a:lnTo>
                  <a:close/>
                  <a:moveTo>
                    <a:pt x="394" y="165"/>
                  </a:moveTo>
                  <a:lnTo>
                    <a:pt x="394" y="167"/>
                  </a:lnTo>
                  <a:lnTo>
                    <a:pt x="392" y="167"/>
                  </a:lnTo>
                  <a:lnTo>
                    <a:pt x="394" y="167"/>
                  </a:lnTo>
                  <a:lnTo>
                    <a:pt x="392" y="167"/>
                  </a:lnTo>
                  <a:lnTo>
                    <a:pt x="394" y="167"/>
                  </a:lnTo>
                  <a:lnTo>
                    <a:pt x="394" y="165"/>
                  </a:lnTo>
                  <a:close/>
                  <a:moveTo>
                    <a:pt x="428" y="991"/>
                  </a:moveTo>
                  <a:lnTo>
                    <a:pt x="428" y="993"/>
                  </a:lnTo>
                  <a:lnTo>
                    <a:pt x="427" y="993"/>
                  </a:lnTo>
                  <a:lnTo>
                    <a:pt x="427" y="991"/>
                  </a:lnTo>
                  <a:lnTo>
                    <a:pt x="428" y="991"/>
                  </a:lnTo>
                  <a:close/>
                  <a:moveTo>
                    <a:pt x="73" y="548"/>
                  </a:moveTo>
                  <a:lnTo>
                    <a:pt x="71" y="548"/>
                  </a:lnTo>
                  <a:lnTo>
                    <a:pt x="73" y="548"/>
                  </a:lnTo>
                  <a:close/>
                  <a:moveTo>
                    <a:pt x="279" y="106"/>
                  </a:moveTo>
                  <a:lnTo>
                    <a:pt x="279" y="108"/>
                  </a:lnTo>
                  <a:lnTo>
                    <a:pt x="277" y="108"/>
                  </a:lnTo>
                  <a:lnTo>
                    <a:pt x="279" y="108"/>
                  </a:lnTo>
                  <a:lnTo>
                    <a:pt x="277" y="108"/>
                  </a:lnTo>
                  <a:lnTo>
                    <a:pt x="279" y="108"/>
                  </a:lnTo>
                  <a:lnTo>
                    <a:pt x="279" y="106"/>
                  </a:lnTo>
                  <a:close/>
                  <a:moveTo>
                    <a:pt x="413" y="1029"/>
                  </a:moveTo>
                  <a:lnTo>
                    <a:pt x="411" y="1029"/>
                  </a:lnTo>
                  <a:lnTo>
                    <a:pt x="411" y="1031"/>
                  </a:lnTo>
                  <a:lnTo>
                    <a:pt x="411" y="1029"/>
                  </a:lnTo>
                  <a:lnTo>
                    <a:pt x="413" y="1029"/>
                  </a:lnTo>
                  <a:close/>
                  <a:moveTo>
                    <a:pt x="56" y="523"/>
                  </a:moveTo>
                  <a:lnTo>
                    <a:pt x="54" y="523"/>
                  </a:lnTo>
                  <a:lnTo>
                    <a:pt x="56" y="523"/>
                  </a:lnTo>
                  <a:close/>
                  <a:moveTo>
                    <a:pt x="597" y="661"/>
                  </a:moveTo>
                  <a:lnTo>
                    <a:pt x="597" y="663"/>
                  </a:lnTo>
                  <a:lnTo>
                    <a:pt x="597" y="661"/>
                  </a:lnTo>
                  <a:lnTo>
                    <a:pt x="597" y="663"/>
                  </a:lnTo>
                  <a:lnTo>
                    <a:pt x="597" y="661"/>
                  </a:lnTo>
                  <a:close/>
                  <a:moveTo>
                    <a:pt x="283" y="102"/>
                  </a:moveTo>
                  <a:lnTo>
                    <a:pt x="283" y="104"/>
                  </a:lnTo>
                  <a:lnTo>
                    <a:pt x="283" y="102"/>
                  </a:lnTo>
                  <a:lnTo>
                    <a:pt x="283" y="104"/>
                  </a:lnTo>
                  <a:lnTo>
                    <a:pt x="283" y="102"/>
                  </a:lnTo>
                  <a:lnTo>
                    <a:pt x="281" y="102"/>
                  </a:lnTo>
                  <a:lnTo>
                    <a:pt x="283" y="102"/>
                  </a:lnTo>
                  <a:close/>
                  <a:moveTo>
                    <a:pt x="436" y="968"/>
                  </a:moveTo>
                  <a:lnTo>
                    <a:pt x="436" y="970"/>
                  </a:lnTo>
                  <a:lnTo>
                    <a:pt x="436" y="968"/>
                  </a:lnTo>
                  <a:close/>
                  <a:moveTo>
                    <a:pt x="864" y="436"/>
                  </a:moveTo>
                  <a:lnTo>
                    <a:pt x="864" y="434"/>
                  </a:lnTo>
                  <a:lnTo>
                    <a:pt x="864" y="436"/>
                  </a:lnTo>
                  <a:close/>
                  <a:moveTo>
                    <a:pt x="307" y="181"/>
                  </a:moveTo>
                  <a:lnTo>
                    <a:pt x="307" y="183"/>
                  </a:lnTo>
                  <a:lnTo>
                    <a:pt x="307" y="181"/>
                  </a:lnTo>
                  <a:close/>
                  <a:moveTo>
                    <a:pt x="250" y="58"/>
                  </a:moveTo>
                  <a:lnTo>
                    <a:pt x="250" y="56"/>
                  </a:lnTo>
                  <a:lnTo>
                    <a:pt x="250" y="58"/>
                  </a:lnTo>
                  <a:close/>
                  <a:moveTo>
                    <a:pt x="62" y="536"/>
                  </a:moveTo>
                  <a:lnTo>
                    <a:pt x="64" y="536"/>
                  </a:lnTo>
                  <a:lnTo>
                    <a:pt x="62" y="536"/>
                  </a:lnTo>
                  <a:close/>
                  <a:moveTo>
                    <a:pt x="41" y="267"/>
                  </a:moveTo>
                  <a:lnTo>
                    <a:pt x="41" y="269"/>
                  </a:lnTo>
                  <a:lnTo>
                    <a:pt x="41" y="267"/>
                  </a:lnTo>
                  <a:close/>
                  <a:moveTo>
                    <a:pt x="35" y="144"/>
                  </a:moveTo>
                  <a:lnTo>
                    <a:pt x="35" y="146"/>
                  </a:lnTo>
                  <a:lnTo>
                    <a:pt x="35" y="144"/>
                  </a:lnTo>
                  <a:close/>
                  <a:moveTo>
                    <a:pt x="75" y="540"/>
                  </a:moveTo>
                  <a:lnTo>
                    <a:pt x="73" y="540"/>
                  </a:lnTo>
                  <a:lnTo>
                    <a:pt x="73" y="542"/>
                  </a:lnTo>
                  <a:lnTo>
                    <a:pt x="73" y="540"/>
                  </a:lnTo>
                  <a:lnTo>
                    <a:pt x="75" y="540"/>
                  </a:lnTo>
                  <a:close/>
                  <a:moveTo>
                    <a:pt x="861" y="450"/>
                  </a:moveTo>
                  <a:lnTo>
                    <a:pt x="861" y="452"/>
                  </a:lnTo>
                  <a:lnTo>
                    <a:pt x="861" y="450"/>
                  </a:lnTo>
                  <a:close/>
                  <a:moveTo>
                    <a:pt x="42" y="231"/>
                  </a:moveTo>
                  <a:lnTo>
                    <a:pt x="42" y="233"/>
                  </a:lnTo>
                  <a:lnTo>
                    <a:pt x="41" y="233"/>
                  </a:lnTo>
                  <a:lnTo>
                    <a:pt x="41" y="231"/>
                  </a:lnTo>
                  <a:lnTo>
                    <a:pt x="42" y="231"/>
                  </a:lnTo>
                  <a:close/>
                  <a:moveTo>
                    <a:pt x="807" y="540"/>
                  </a:moveTo>
                  <a:lnTo>
                    <a:pt x="807" y="542"/>
                  </a:lnTo>
                  <a:lnTo>
                    <a:pt x="805" y="540"/>
                  </a:lnTo>
                  <a:lnTo>
                    <a:pt x="807" y="540"/>
                  </a:lnTo>
                  <a:close/>
                  <a:moveTo>
                    <a:pt x="884" y="409"/>
                  </a:moveTo>
                  <a:lnTo>
                    <a:pt x="884" y="411"/>
                  </a:lnTo>
                  <a:lnTo>
                    <a:pt x="884" y="409"/>
                  </a:lnTo>
                  <a:lnTo>
                    <a:pt x="884" y="411"/>
                  </a:lnTo>
                  <a:lnTo>
                    <a:pt x="884" y="409"/>
                  </a:lnTo>
                  <a:close/>
                  <a:moveTo>
                    <a:pt x="836" y="523"/>
                  </a:moveTo>
                  <a:lnTo>
                    <a:pt x="836" y="521"/>
                  </a:lnTo>
                  <a:lnTo>
                    <a:pt x="836" y="523"/>
                  </a:lnTo>
                  <a:close/>
                  <a:moveTo>
                    <a:pt x="19" y="81"/>
                  </a:moveTo>
                  <a:lnTo>
                    <a:pt x="19" y="83"/>
                  </a:lnTo>
                  <a:lnTo>
                    <a:pt x="19" y="81"/>
                  </a:lnTo>
                  <a:close/>
                  <a:moveTo>
                    <a:pt x="419" y="96"/>
                  </a:moveTo>
                  <a:lnTo>
                    <a:pt x="419" y="98"/>
                  </a:lnTo>
                  <a:lnTo>
                    <a:pt x="419" y="96"/>
                  </a:lnTo>
                  <a:close/>
                  <a:moveTo>
                    <a:pt x="540" y="826"/>
                  </a:moveTo>
                  <a:lnTo>
                    <a:pt x="540" y="828"/>
                  </a:lnTo>
                  <a:lnTo>
                    <a:pt x="540" y="826"/>
                  </a:lnTo>
                  <a:close/>
                  <a:moveTo>
                    <a:pt x="419" y="108"/>
                  </a:moveTo>
                  <a:lnTo>
                    <a:pt x="419" y="110"/>
                  </a:lnTo>
                  <a:lnTo>
                    <a:pt x="419" y="108"/>
                  </a:lnTo>
                  <a:close/>
                  <a:moveTo>
                    <a:pt x="413" y="98"/>
                  </a:moveTo>
                  <a:lnTo>
                    <a:pt x="415" y="98"/>
                  </a:lnTo>
                  <a:lnTo>
                    <a:pt x="413" y="98"/>
                  </a:lnTo>
                  <a:close/>
                  <a:moveTo>
                    <a:pt x="35" y="144"/>
                  </a:moveTo>
                  <a:lnTo>
                    <a:pt x="33" y="144"/>
                  </a:lnTo>
                  <a:lnTo>
                    <a:pt x="35" y="144"/>
                  </a:lnTo>
                  <a:close/>
                  <a:moveTo>
                    <a:pt x="440" y="968"/>
                  </a:moveTo>
                  <a:lnTo>
                    <a:pt x="438" y="968"/>
                  </a:lnTo>
                  <a:lnTo>
                    <a:pt x="440" y="968"/>
                  </a:lnTo>
                  <a:lnTo>
                    <a:pt x="438" y="968"/>
                  </a:lnTo>
                  <a:lnTo>
                    <a:pt x="440" y="968"/>
                  </a:lnTo>
                  <a:close/>
                  <a:moveTo>
                    <a:pt x="409" y="108"/>
                  </a:moveTo>
                  <a:lnTo>
                    <a:pt x="411" y="108"/>
                  </a:lnTo>
                  <a:lnTo>
                    <a:pt x="409" y="108"/>
                  </a:lnTo>
                  <a:close/>
                  <a:moveTo>
                    <a:pt x="880" y="417"/>
                  </a:moveTo>
                  <a:lnTo>
                    <a:pt x="882" y="417"/>
                  </a:lnTo>
                  <a:lnTo>
                    <a:pt x="880" y="417"/>
                  </a:lnTo>
                  <a:lnTo>
                    <a:pt x="880" y="415"/>
                  </a:lnTo>
                  <a:lnTo>
                    <a:pt x="880" y="417"/>
                  </a:lnTo>
                  <a:lnTo>
                    <a:pt x="880" y="415"/>
                  </a:lnTo>
                  <a:lnTo>
                    <a:pt x="880" y="417"/>
                  </a:lnTo>
                  <a:close/>
                  <a:moveTo>
                    <a:pt x="868" y="436"/>
                  </a:moveTo>
                  <a:lnTo>
                    <a:pt x="868" y="434"/>
                  </a:lnTo>
                  <a:lnTo>
                    <a:pt x="870" y="434"/>
                  </a:lnTo>
                  <a:lnTo>
                    <a:pt x="868" y="436"/>
                  </a:lnTo>
                  <a:close/>
                  <a:moveTo>
                    <a:pt x="425" y="999"/>
                  </a:moveTo>
                  <a:lnTo>
                    <a:pt x="425" y="1001"/>
                  </a:lnTo>
                  <a:lnTo>
                    <a:pt x="423" y="1001"/>
                  </a:lnTo>
                  <a:lnTo>
                    <a:pt x="425" y="1001"/>
                  </a:lnTo>
                  <a:lnTo>
                    <a:pt x="425" y="999"/>
                  </a:lnTo>
                  <a:close/>
                  <a:moveTo>
                    <a:pt x="828" y="526"/>
                  </a:moveTo>
                  <a:lnTo>
                    <a:pt x="830" y="525"/>
                  </a:lnTo>
                  <a:lnTo>
                    <a:pt x="830" y="526"/>
                  </a:lnTo>
                  <a:lnTo>
                    <a:pt x="828" y="526"/>
                  </a:lnTo>
                  <a:close/>
                  <a:moveTo>
                    <a:pt x="319" y="156"/>
                  </a:moveTo>
                  <a:lnTo>
                    <a:pt x="319" y="154"/>
                  </a:lnTo>
                  <a:lnTo>
                    <a:pt x="317" y="154"/>
                  </a:lnTo>
                  <a:lnTo>
                    <a:pt x="319" y="154"/>
                  </a:lnTo>
                  <a:lnTo>
                    <a:pt x="319" y="156"/>
                  </a:lnTo>
                  <a:close/>
                  <a:moveTo>
                    <a:pt x="267" y="68"/>
                  </a:moveTo>
                  <a:lnTo>
                    <a:pt x="267" y="70"/>
                  </a:lnTo>
                  <a:lnTo>
                    <a:pt x="267" y="68"/>
                  </a:lnTo>
                  <a:close/>
                  <a:moveTo>
                    <a:pt x="866" y="430"/>
                  </a:moveTo>
                  <a:lnTo>
                    <a:pt x="868" y="430"/>
                  </a:lnTo>
                  <a:lnTo>
                    <a:pt x="866" y="430"/>
                  </a:lnTo>
                  <a:close/>
                  <a:moveTo>
                    <a:pt x="868" y="434"/>
                  </a:moveTo>
                  <a:lnTo>
                    <a:pt x="868" y="436"/>
                  </a:lnTo>
                  <a:lnTo>
                    <a:pt x="868" y="434"/>
                  </a:lnTo>
                  <a:close/>
                  <a:moveTo>
                    <a:pt x="265" y="46"/>
                  </a:moveTo>
                  <a:lnTo>
                    <a:pt x="265" y="48"/>
                  </a:lnTo>
                  <a:lnTo>
                    <a:pt x="265" y="46"/>
                  </a:lnTo>
                  <a:lnTo>
                    <a:pt x="265" y="48"/>
                  </a:lnTo>
                  <a:lnTo>
                    <a:pt x="265" y="46"/>
                  </a:lnTo>
                  <a:close/>
                  <a:moveTo>
                    <a:pt x="66" y="538"/>
                  </a:moveTo>
                  <a:lnTo>
                    <a:pt x="64" y="538"/>
                  </a:lnTo>
                  <a:lnTo>
                    <a:pt x="66" y="538"/>
                  </a:lnTo>
                  <a:close/>
                  <a:moveTo>
                    <a:pt x="434" y="970"/>
                  </a:moveTo>
                  <a:lnTo>
                    <a:pt x="434" y="968"/>
                  </a:lnTo>
                  <a:lnTo>
                    <a:pt x="434" y="970"/>
                  </a:lnTo>
                  <a:close/>
                  <a:moveTo>
                    <a:pt x="58" y="187"/>
                  </a:moveTo>
                  <a:lnTo>
                    <a:pt x="58" y="189"/>
                  </a:lnTo>
                  <a:lnTo>
                    <a:pt x="58" y="187"/>
                  </a:lnTo>
                  <a:close/>
                  <a:moveTo>
                    <a:pt x="386" y="1058"/>
                  </a:moveTo>
                  <a:lnTo>
                    <a:pt x="384" y="1058"/>
                  </a:lnTo>
                  <a:lnTo>
                    <a:pt x="386" y="1058"/>
                  </a:lnTo>
                  <a:close/>
                  <a:moveTo>
                    <a:pt x="115" y="638"/>
                  </a:moveTo>
                  <a:lnTo>
                    <a:pt x="114" y="638"/>
                  </a:lnTo>
                  <a:lnTo>
                    <a:pt x="115" y="638"/>
                  </a:lnTo>
                  <a:close/>
                  <a:moveTo>
                    <a:pt x="855" y="492"/>
                  </a:moveTo>
                  <a:lnTo>
                    <a:pt x="855" y="494"/>
                  </a:lnTo>
                  <a:lnTo>
                    <a:pt x="855" y="492"/>
                  </a:lnTo>
                  <a:close/>
                  <a:moveTo>
                    <a:pt x="0" y="41"/>
                  </a:moveTo>
                  <a:lnTo>
                    <a:pt x="0" y="39"/>
                  </a:lnTo>
                  <a:lnTo>
                    <a:pt x="2" y="39"/>
                  </a:lnTo>
                  <a:lnTo>
                    <a:pt x="0" y="41"/>
                  </a:lnTo>
                  <a:close/>
                  <a:moveTo>
                    <a:pt x="175" y="29"/>
                  </a:moveTo>
                  <a:lnTo>
                    <a:pt x="177" y="29"/>
                  </a:lnTo>
                  <a:lnTo>
                    <a:pt x="175" y="31"/>
                  </a:lnTo>
                  <a:lnTo>
                    <a:pt x="175" y="29"/>
                  </a:lnTo>
                  <a:close/>
                  <a:moveTo>
                    <a:pt x="313" y="164"/>
                  </a:moveTo>
                  <a:lnTo>
                    <a:pt x="311" y="164"/>
                  </a:lnTo>
                  <a:lnTo>
                    <a:pt x="313" y="164"/>
                  </a:lnTo>
                  <a:close/>
                  <a:moveTo>
                    <a:pt x="64" y="538"/>
                  </a:moveTo>
                  <a:lnTo>
                    <a:pt x="62" y="538"/>
                  </a:lnTo>
                  <a:lnTo>
                    <a:pt x="64" y="538"/>
                  </a:lnTo>
                  <a:close/>
                  <a:moveTo>
                    <a:pt x="302" y="171"/>
                  </a:moveTo>
                  <a:lnTo>
                    <a:pt x="302" y="169"/>
                  </a:lnTo>
                  <a:lnTo>
                    <a:pt x="302" y="171"/>
                  </a:lnTo>
                  <a:close/>
                  <a:moveTo>
                    <a:pt x="66" y="536"/>
                  </a:moveTo>
                  <a:lnTo>
                    <a:pt x="64" y="536"/>
                  </a:lnTo>
                  <a:lnTo>
                    <a:pt x="64" y="538"/>
                  </a:lnTo>
                  <a:lnTo>
                    <a:pt x="64" y="536"/>
                  </a:lnTo>
                  <a:lnTo>
                    <a:pt x="64" y="538"/>
                  </a:lnTo>
                  <a:lnTo>
                    <a:pt x="64" y="536"/>
                  </a:lnTo>
                  <a:lnTo>
                    <a:pt x="66" y="536"/>
                  </a:lnTo>
                  <a:close/>
                  <a:moveTo>
                    <a:pt x="859" y="478"/>
                  </a:moveTo>
                  <a:lnTo>
                    <a:pt x="859" y="480"/>
                  </a:lnTo>
                  <a:lnTo>
                    <a:pt x="859" y="478"/>
                  </a:lnTo>
                  <a:close/>
                  <a:moveTo>
                    <a:pt x="39" y="238"/>
                  </a:moveTo>
                  <a:lnTo>
                    <a:pt x="41" y="238"/>
                  </a:lnTo>
                  <a:lnTo>
                    <a:pt x="39" y="238"/>
                  </a:lnTo>
                  <a:lnTo>
                    <a:pt x="41" y="238"/>
                  </a:lnTo>
                  <a:lnTo>
                    <a:pt x="39" y="238"/>
                  </a:lnTo>
                  <a:close/>
                  <a:moveTo>
                    <a:pt x="519" y="876"/>
                  </a:moveTo>
                  <a:lnTo>
                    <a:pt x="519" y="878"/>
                  </a:lnTo>
                  <a:lnTo>
                    <a:pt x="519" y="876"/>
                  </a:lnTo>
                  <a:close/>
                  <a:moveTo>
                    <a:pt x="33" y="144"/>
                  </a:moveTo>
                  <a:lnTo>
                    <a:pt x="33" y="146"/>
                  </a:lnTo>
                  <a:lnTo>
                    <a:pt x="31" y="146"/>
                  </a:lnTo>
                  <a:lnTo>
                    <a:pt x="33" y="146"/>
                  </a:lnTo>
                  <a:lnTo>
                    <a:pt x="31" y="146"/>
                  </a:lnTo>
                  <a:lnTo>
                    <a:pt x="31" y="144"/>
                  </a:lnTo>
                  <a:lnTo>
                    <a:pt x="33" y="144"/>
                  </a:lnTo>
                  <a:close/>
                  <a:moveTo>
                    <a:pt x="283" y="110"/>
                  </a:moveTo>
                  <a:lnTo>
                    <a:pt x="283" y="112"/>
                  </a:lnTo>
                  <a:lnTo>
                    <a:pt x="283" y="110"/>
                  </a:lnTo>
                  <a:close/>
                  <a:moveTo>
                    <a:pt x="29" y="135"/>
                  </a:moveTo>
                  <a:lnTo>
                    <a:pt x="29" y="133"/>
                  </a:lnTo>
                  <a:lnTo>
                    <a:pt x="29" y="135"/>
                  </a:lnTo>
                  <a:close/>
                  <a:moveTo>
                    <a:pt x="421" y="1022"/>
                  </a:moveTo>
                  <a:lnTo>
                    <a:pt x="419" y="1022"/>
                  </a:lnTo>
                  <a:lnTo>
                    <a:pt x="421" y="1020"/>
                  </a:lnTo>
                  <a:lnTo>
                    <a:pt x="421" y="1022"/>
                  </a:lnTo>
                  <a:close/>
                  <a:moveTo>
                    <a:pt x="39" y="156"/>
                  </a:moveTo>
                  <a:lnTo>
                    <a:pt x="41" y="156"/>
                  </a:lnTo>
                  <a:lnTo>
                    <a:pt x="39" y="156"/>
                  </a:lnTo>
                  <a:lnTo>
                    <a:pt x="41" y="156"/>
                  </a:lnTo>
                  <a:lnTo>
                    <a:pt x="39" y="156"/>
                  </a:lnTo>
                  <a:close/>
                  <a:moveTo>
                    <a:pt x="67" y="542"/>
                  </a:moveTo>
                  <a:lnTo>
                    <a:pt x="66" y="542"/>
                  </a:lnTo>
                  <a:lnTo>
                    <a:pt x="67" y="542"/>
                  </a:lnTo>
                  <a:close/>
                  <a:moveTo>
                    <a:pt x="354" y="179"/>
                  </a:moveTo>
                  <a:lnTo>
                    <a:pt x="354" y="181"/>
                  </a:lnTo>
                  <a:lnTo>
                    <a:pt x="354" y="179"/>
                  </a:lnTo>
                  <a:close/>
                  <a:moveTo>
                    <a:pt x="73" y="540"/>
                  </a:moveTo>
                  <a:lnTo>
                    <a:pt x="73" y="542"/>
                  </a:lnTo>
                  <a:lnTo>
                    <a:pt x="73" y="540"/>
                  </a:lnTo>
                  <a:close/>
                  <a:moveTo>
                    <a:pt x="37" y="240"/>
                  </a:moveTo>
                  <a:lnTo>
                    <a:pt x="39" y="240"/>
                  </a:lnTo>
                  <a:lnTo>
                    <a:pt x="37" y="240"/>
                  </a:lnTo>
                  <a:close/>
                  <a:moveTo>
                    <a:pt x="417" y="94"/>
                  </a:moveTo>
                  <a:lnTo>
                    <a:pt x="417" y="96"/>
                  </a:lnTo>
                  <a:lnTo>
                    <a:pt x="417" y="94"/>
                  </a:lnTo>
                  <a:lnTo>
                    <a:pt x="415" y="94"/>
                  </a:lnTo>
                  <a:lnTo>
                    <a:pt x="417" y="94"/>
                  </a:lnTo>
                  <a:close/>
                  <a:moveTo>
                    <a:pt x="425" y="999"/>
                  </a:moveTo>
                  <a:lnTo>
                    <a:pt x="425" y="1001"/>
                  </a:lnTo>
                  <a:lnTo>
                    <a:pt x="425" y="999"/>
                  </a:lnTo>
                  <a:close/>
                  <a:moveTo>
                    <a:pt x="423" y="1003"/>
                  </a:moveTo>
                  <a:lnTo>
                    <a:pt x="421" y="1003"/>
                  </a:lnTo>
                  <a:lnTo>
                    <a:pt x="423" y="1003"/>
                  </a:lnTo>
                  <a:lnTo>
                    <a:pt x="423" y="1001"/>
                  </a:lnTo>
                  <a:lnTo>
                    <a:pt x="423" y="1003"/>
                  </a:lnTo>
                  <a:close/>
                  <a:moveTo>
                    <a:pt x="60" y="536"/>
                  </a:moveTo>
                  <a:lnTo>
                    <a:pt x="62" y="536"/>
                  </a:lnTo>
                  <a:lnTo>
                    <a:pt x="60" y="536"/>
                  </a:lnTo>
                  <a:close/>
                  <a:moveTo>
                    <a:pt x="39" y="242"/>
                  </a:moveTo>
                  <a:lnTo>
                    <a:pt x="39" y="244"/>
                  </a:lnTo>
                  <a:lnTo>
                    <a:pt x="39" y="242"/>
                  </a:lnTo>
                  <a:close/>
                  <a:moveTo>
                    <a:pt x="402" y="1035"/>
                  </a:moveTo>
                  <a:lnTo>
                    <a:pt x="403" y="1035"/>
                  </a:lnTo>
                  <a:lnTo>
                    <a:pt x="403" y="1037"/>
                  </a:lnTo>
                  <a:lnTo>
                    <a:pt x="402" y="1037"/>
                  </a:lnTo>
                  <a:lnTo>
                    <a:pt x="402" y="1035"/>
                  </a:lnTo>
                  <a:close/>
                  <a:moveTo>
                    <a:pt x="411" y="62"/>
                  </a:moveTo>
                  <a:lnTo>
                    <a:pt x="411" y="64"/>
                  </a:lnTo>
                  <a:lnTo>
                    <a:pt x="411" y="62"/>
                  </a:lnTo>
                  <a:close/>
                  <a:moveTo>
                    <a:pt x="48" y="194"/>
                  </a:moveTo>
                  <a:lnTo>
                    <a:pt x="50" y="194"/>
                  </a:lnTo>
                  <a:lnTo>
                    <a:pt x="48" y="194"/>
                  </a:lnTo>
                  <a:close/>
                  <a:moveTo>
                    <a:pt x="83" y="571"/>
                  </a:moveTo>
                  <a:lnTo>
                    <a:pt x="81" y="571"/>
                  </a:lnTo>
                  <a:lnTo>
                    <a:pt x="81" y="569"/>
                  </a:lnTo>
                  <a:lnTo>
                    <a:pt x="83" y="569"/>
                  </a:lnTo>
                  <a:lnTo>
                    <a:pt x="83" y="571"/>
                  </a:lnTo>
                  <a:close/>
                  <a:moveTo>
                    <a:pt x="313" y="160"/>
                  </a:moveTo>
                  <a:lnTo>
                    <a:pt x="311" y="160"/>
                  </a:lnTo>
                  <a:lnTo>
                    <a:pt x="313" y="160"/>
                  </a:lnTo>
                  <a:close/>
                  <a:moveTo>
                    <a:pt x="828" y="526"/>
                  </a:moveTo>
                  <a:lnTo>
                    <a:pt x="830" y="526"/>
                  </a:lnTo>
                  <a:lnTo>
                    <a:pt x="828" y="526"/>
                  </a:lnTo>
                  <a:close/>
                  <a:moveTo>
                    <a:pt x="271" y="54"/>
                  </a:moveTo>
                  <a:lnTo>
                    <a:pt x="271" y="56"/>
                  </a:lnTo>
                  <a:lnTo>
                    <a:pt x="271" y="54"/>
                  </a:lnTo>
                  <a:lnTo>
                    <a:pt x="271" y="56"/>
                  </a:lnTo>
                  <a:lnTo>
                    <a:pt x="271" y="54"/>
                  </a:lnTo>
                  <a:close/>
                  <a:moveTo>
                    <a:pt x="411" y="135"/>
                  </a:moveTo>
                  <a:lnTo>
                    <a:pt x="409" y="135"/>
                  </a:lnTo>
                  <a:lnTo>
                    <a:pt x="411" y="135"/>
                  </a:lnTo>
                  <a:close/>
                  <a:moveTo>
                    <a:pt x="413" y="93"/>
                  </a:moveTo>
                  <a:lnTo>
                    <a:pt x="415" y="93"/>
                  </a:lnTo>
                  <a:lnTo>
                    <a:pt x="413" y="93"/>
                  </a:lnTo>
                  <a:close/>
                  <a:moveTo>
                    <a:pt x="882" y="413"/>
                  </a:moveTo>
                  <a:lnTo>
                    <a:pt x="882" y="411"/>
                  </a:lnTo>
                  <a:lnTo>
                    <a:pt x="882" y="413"/>
                  </a:lnTo>
                  <a:close/>
                  <a:moveTo>
                    <a:pt x="62" y="538"/>
                  </a:moveTo>
                  <a:lnTo>
                    <a:pt x="62" y="540"/>
                  </a:lnTo>
                  <a:lnTo>
                    <a:pt x="62" y="538"/>
                  </a:lnTo>
                  <a:close/>
                  <a:moveTo>
                    <a:pt x="29" y="135"/>
                  </a:moveTo>
                  <a:lnTo>
                    <a:pt x="31" y="135"/>
                  </a:lnTo>
                  <a:lnTo>
                    <a:pt x="29" y="135"/>
                  </a:lnTo>
                  <a:close/>
                  <a:moveTo>
                    <a:pt x="25" y="85"/>
                  </a:moveTo>
                  <a:lnTo>
                    <a:pt x="23" y="85"/>
                  </a:lnTo>
                  <a:lnTo>
                    <a:pt x="25" y="85"/>
                  </a:lnTo>
                  <a:close/>
                  <a:moveTo>
                    <a:pt x="411" y="1029"/>
                  </a:moveTo>
                  <a:lnTo>
                    <a:pt x="409" y="1029"/>
                  </a:lnTo>
                  <a:lnTo>
                    <a:pt x="411" y="1029"/>
                  </a:lnTo>
                  <a:close/>
                  <a:moveTo>
                    <a:pt x="73" y="544"/>
                  </a:moveTo>
                  <a:lnTo>
                    <a:pt x="71" y="544"/>
                  </a:lnTo>
                  <a:lnTo>
                    <a:pt x="73" y="544"/>
                  </a:lnTo>
                  <a:close/>
                  <a:moveTo>
                    <a:pt x="200" y="52"/>
                  </a:moveTo>
                  <a:lnTo>
                    <a:pt x="198" y="52"/>
                  </a:lnTo>
                  <a:lnTo>
                    <a:pt x="200" y="52"/>
                  </a:lnTo>
                  <a:close/>
                  <a:moveTo>
                    <a:pt x="33" y="133"/>
                  </a:moveTo>
                  <a:lnTo>
                    <a:pt x="33" y="135"/>
                  </a:lnTo>
                  <a:lnTo>
                    <a:pt x="33" y="133"/>
                  </a:lnTo>
                  <a:close/>
                  <a:moveTo>
                    <a:pt x="444" y="135"/>
                  </a:moveTo>
                  <a:lnTo>
                    <a:pt x="446" y="135"/>
                  </a:lnTo>
                  <a:lnTo>
                    <a:pt x="444" y="135"/>
                  </a:lnTo>
                  <a:close/>
                  <a:moveTo>
                    <a:pt x="887" y="409"/>
                  </a:moveTo>
                  <a:lnTo>
                    <a:pt x="887" y="407"/>
                  </a:lnTo>
                  <a:lnTo>
                    <a:pt x="887" y="409"/>
                  </a:lnTo>
                  <a:close/>
                  <a:moveTo>
                    <a:pt x="75" y="548"/>
                  </a:moveTo>
                  <a:lnTo>
                    <a:pt x="73" y="548"/>
                  </a:lnTo>
                  <a:lnTo>
                    <a:pt x="75" y="548"/>
                  </a:lnTo>
                  <a:close/>
                  <a:moveTo>
                    <a:pt x="430" y="133"/>
                  </a:moveTo>
                  <a:lnTo>
                    <a:pt x="428" y="133"/>
                  </a:lnTo>
                  <a:lnTo>
                    <a:pt x="430" y="133"/>
                  </a:lnTo>
                  <a:close/>
                  <a:moveTo>
                    <a:pt x="300" y="183"/>
                  </a:moveTo>
                  <a:lnTo>
                    <a:pt x="302" y="183"/>
                  </a:lnTo>
                  <a:lnTo>
                    <a:pt x="300" y="183"/>
                  </a:lnTo>
                  <a:close/>
                  <a:moveTo>
                    <a:pt x="52" y="183"/>
                  </a:moveTo>
                  <a:lnTo>
                    <a:pt x="54" y="183"/>
                  </a:lnTo>
                  <a:lnTo>
                    <a:pt x="52" y="183"/>
                  </a:lnTo>
                  <a:close/>
                  <a:moveTo>
                    <a:pt x="73" y="542"/>
                  </a:moveTo>
                  <a:lnTo>
                    <a:pt x="71" y="542"/>
                  </a:lnTo>
                  <a:lnTo>
                    <a:pt x="73" y="542"/>
                  </a:lnTo>
                  <a:lnTo>
                    <a:pt x="71" y="542"/>
                  </a:lnTo>
                  <a:lnTo>
                    <a:pt x="73" y="542"/>
                  </a:lnTo>
                  <a:close/>
                  <a:moveTo>
                    <a:pt x="188" y="46"/>
                  </a:moveTo>
                  <a:lnTo>
                    <a:pt x="190" y="46"/>
                  </a:lnTo>
                  <a:lnTo>
                    <a:pt x="188" y="46"/>
                  </a:lnTo>
                  <a:close/>
                  <a:moveTo>
                    <a:pt x="425" y="1004"/>
                  </a:moveTo>
                  <a:lnTo>
                    <a:pt x="427" y="1004"/>
                  </a:lnTo>
                  <a:lnTo>
                    <a:pt x="425" y="1004"/>
                  </a:lnTo>
                  <a:close/>
                  <a:moveTo>
                    <a:pt x="273" y="54"/>
                  </a:moveTo>
                  <a:lnTo>
                    <a:pt x="271" y="54"/>
                  </a:lnTo>
                  <a:lnTo>
                    <a:pt x="273" y="54"/>
                  </a:lnTo>
                  <a:close/>
                  <a:moveTo>
                    <a:pt x="256" y="62"/>
                  </a:moveTo>
                  <a:lnTo>
                    <a:pt x="254" y="62"/>
                  </a:lnTo>
                  <a:lnTo>
                    <a:pt x="256" y="62"/>
                  </a:lnTo>
                  <a:close/>
                  <a:moveTo>
                    <a:pt x="35" y="144"/>
                  </a:moveTo>
                  <a:lnTo>
                    <a:pt x="35" y="146"/>
                  </a:lnTo>
                  <a:lnTo>
                    <a:pt x="35" y="144"/>
                  </a:lnTo>
                  <a:lnTo>
                    <a:pt x="35" y="146"/>
                  </a:lnTo>
                  <a:lnTo>
                    <a:pt x="35" y="144"/>
                  </a:lnTo>
                  <a:close/>
                  <a:moveTo>
                    <a:pt x="71" y="540"/>
                  </a:moveTo>
                  <a:lnTo>
                    <a:pt x="71" y="542"/>
                  </a:lnTo>
                  <a:lnTo>
                    <a:pt x="71" y="540"/>
                  </a:lnTo>
                  <a:close/>
                  <a:moveTo>
                    <a:pt x="438" y="968"/>
                  </a:moveTo>
                  <a:lnTo>
                    <a:pt x="436" y="968"/>
                  </a:lnTo>
                  <a:lnTo>
                    <a:pt x="438" y="968"/>
                  </a:lnTo>
                  <a:close/>
                  <a:moveTo>
                    <a:pt x="54" y="519"/>
                  </a:moveTo>
                  <a:lnTo>
                    <a:pt x="52" y="519"/>
                  </a:lnTo>
                  <a:lnTo>
                    <a:pt x="54" y="519"/>
                  </a:lnTo>
                  <a:close/>
                  <a:moveTo>
                    <a:pt x="35" y="261"/>
                  </a:moveTo>
                  <a:lnTo>
                    <a:pt x="37" y="261"/>
                  </a:lnTo>
                  <a:lnTo>
                    <a:pt x="35" y="261"/>
                  </a:lnTo>
                  <a:close/>
                  <a:moveTo>
                    <a:pt x="355" y="175"/>
                  </a:moveTo>
                  <a:lnTo>
                    <a:pt x="355" y="177"/>
                  </a:lnTo>
                  <a:lnTo>
                    <a:pt x="354" y="177"/>
                  </a:lnTo>
                  <a:lnTo>
                    <a:pt x="355" y="177"/>
                  </a:lnTo>
                  <a:lnTo>
                    <a:pt x="354" y="177"/>
                  </a:lnTo>
                  <a:lnTo>
                    <a:pt x="354" y="175"/>
                  </a:lnTo>
                  <a:lnTo>
                    <a:pt x="355" y="175"/>
                  </a:lnTo>
                  <a:lnTo>
                    <a:pt x="354" y="175"/>
                  </a:lnTo>
                  <a:lnTo>
                    <a:pt x="355" y="175"/>
                  </a:lnTo>
                  <a:close/>
                  <a:moveTo>
                    <a:pt x="89" y="296"/>
                  </a:moveTo>
                  <a:lnTo>
                    <a:pt x="90" y="296"/>
                  </a:lnTo>
                  <a:lnTo>
                    <a:pt x="89" y="296"/>
                  </a:lnTo>
                  <a:close/>
                  <a:moveTo>
                    <a:pt x="411" y="139"/>
                  </a:moveTo>
                  <a:lnTo>
                    <a:pt x="411" y="141"/>
                  </a:lnTo>
                  <a:lnTo>
                    <a:pt x="411" y="139"/>
                  </a:lnTo>
                  <a:close/>
                  <a:moveTo>
                    <a:pt x="432" y="987"/>
                  </a:moveTo>
                  <a:lnTo>
                    <a:pt x="430" y="987"/>
                  </a:lnTo>
                  <a:lnTo>
                    <a:pt x="432" y="987"/>
                  </a:lnTo>
                  <a:close/>
                  <a:moveTo>
                    <a:pt x="546" y="764"/>
                  </a:moveTo>
                  <a:lnTo>
                    <a:pt x="546" y="763"/>
                  </a:lnTo>
                  <a:lnTo>
                    <a:pt x="546" y="764"/>
                  </a:lnTo>
                  <a:close/>
                  <a:moveTo>
                    <a:pt x="271" y="56"/>
                  </a:moveTo>
                  <a:lnTo>
                    <a:pt x="273" y="56"/>
                  </a:lnTo>
                  <a:lnTo>
                    <a:pt x="271" y="56"/>
                  </a:lnTo>
                  <a:close/>
                  <a:moveTo>
                    <a:pt x="52" y="275"/>
                  </a:moveTo>
                  <a:lnTo>
                    <a:pt x="50" y="275"/>
                  </a:lnTo>
                  <a:lnTo>
                    <a:pt x="52" y="275"/>
                  </a:lnTo>
                  <a:close/>
                  <a:moveTo>
                    <a:pt x="546" y="755"/>
                  </a:moveTo>
                  <a:lnTo>
                    <a:pt x="544" y="755"/>
                  </a:lnTo>
                  <a:lnTo>
                    <a:pt x="546" y="755"/>
                  </a:lnTo>
                  <a:close/>
                  <a:moveTo>
                    <a:pt x="46" y="271"/>
                  </a:moveTo>
                  <a:lnTo>
                    <a:pt x="46" y="273"/>
                  </a:lnTo>
                  <a:lnTo>
                    <a:pt x="46" y="271"/>
                  </a:lnTo>
                  <a:close/>
                  <a:moveTo>
                    <a:pt x="114" y="672"/>
                  </a:moveTo>
                  <a:lnTo>
                    <a:pt x="114" y="670"/>
                  </a:lnTo>
                  <a:lnTo>
                    <a:pt x="114" y="672"/>
                  </a:lnTo>
                  <a:close/>
                  <a:moveTo>
                    <a:pt x="56" y="189"/>
                  </a:moveTo>
                  <a:lnTo>
                    <a:pt x="58" y="189"/>
                  </a:lnTo>
                  <a:lnTo>
                    <a:pt x="56" y="189"/>
                  </a:lnTo>
                  <a:close/>
                  <a:moveTo>
                    <a:pt x="311" y="160"/>
                  </a:moveTo>
                  <a:lnTo>
                    <a:pt x="311" y="162"/>
                  </a:lnTo>
                  <a:lnTo>
                    <a:pt x="309" y="162"/>
                  </a:lnTo>
                  <a:lnTo>
                    <a:pt x="309" y="160"/>
                  </a:lnTo>
                  <a:lnTo>
                    <a:pt x="311" y="160"/>
                  </a:lnTo>
                  <a:close/>
                  <a:moveTo>
                    <a:pt x="69" y="548"/>
                  </a:moveTo>
                  <a:lnTo>
                    <a:pt x="69" y="546"/>
                  </a:lnTo>
                  <a:lnTo>
                    <a:pt x="69" y="548"/>
                  </a:lnTo>
                  <a:close/>
                  <a:moveTo>
                    <a:pt x="862" y="697"/>
                  </a:moveTo>
                  <a:lnTo>
                    <a:pt x="864" y="697"/>
                  </a:lnTo>
                  <a:lnTo>
                    <a:pt x="864" y="695"/>
                  </a:lnTo>
                  <a:lnTo>
                    <a:pt x="864" y="697"/>
                  </a:lnTo>
                  <a:lnTo>
                    <a:pt x="862" y="697"/>
                  </a:lnTo>
                  <a:close/>
                  <a:moveTo>
                    <a:pt x="405" y="135"/>
                  </a:moveTo>
                  <a:lnTo>
                    <a:pt x="405" y="137"/>
                  </a:lnTo>
                  <a:lnTo>
                    <a:pt x="405" y="135"/>
                  </a:lnTo>
                  <a:close/>
                  <a:moveTo>
                    <a:pt x="388" y="1056"/>
                  </a:moveTo>
                  <a:lnTo>
                    <a:pt x="386" y="1056"/>
                  </a:lnTo>
                  <a:lnTo>
                    <a:pt x="388" y="1056"/>
                  </a:lnTo>
                  <a:close/>
                  <a:moveTo>
                    <a:pt x="411" y="48"/>
                  </a:moveTo>
                  <a:lnTo>
                    <a:pt x="413" y="48"/>
                  </a:lnTo>
                  <a:lnTo>
                    <a:pt x="411" y="48"/>
                  </a:lnTo>
                  <a:close/>
                  <a:moveTo>
                    <a:pt x="400" y="141"/>
                  </a:moveTo>
                  <a:lnTo>
                    <a:pt x="402" y="141"/>
                  </a:lnTo>
                  <a:lnTo>
                    <a:pt x="400" y="141"/>
                  </a:lnTo>
                  <a:close/>
                  <a:moveTo>
                    <a:pt x="411" y="108"/>
                  </a:moveTo>
                  <a:lnTo>
                    <a:pt x="413" y="108"/>
                  </a:lnTo>
                  <a:lnTo>
                    <a:pt x="411" y="108"/>
                  </a:lnTo>
                  <a:lnTo>
                    <a:pt x="413" y="108"/>
                  </a:lnTo>
                  <a:lnTo>
                    <a:pt x="411" y="108"/>
                  </a:lnTo>
                  <a:close/>
                  <a:moveTo>
                    <a:pt x="450" y="953"/>
                  </a:moveTo>
                  <a:lnTo>
                    <a:pt x="450" y="955"/>
                  </a:lnTo>
                  <a:lnTo>
                    <a:pt x="450" y="953"/>
                  </a:lnTo>
                  <a:close/>
                  <a:moveTo>
                    <a:pt x="50" y="519"/>
                  </a:moveTo>
                  <a:lnTo>
                    <a:pt x="50" y="521"/>
                  </a:lnTo>
                  <a:lnTo>
                    <a:pt x="50" y="519"/>
                  </a:lnTo>
                  <a:close/>
                  <a:moveTo>
                    <a:pt x="67" y="542"/>
                  </a:moveTo>
                  <a:lnTo>
                    <a:pt x="69" y="542"/>
                  </a:lnTo>
                  <a:lnTo>
                    <a:pt x="67" y="542"/>
                  </a:lnTo>
                  <a:close/>
                  <a:moveTo>
                    <a:pt x="540" y="824"/>
                  </a:moveTo>
                  <a:lnTo>
                    <a:pt x="540" y="826"/>
                  </a:lnTo>
                  <a:lnTo>
                    <a:pt x="540" y="824"/>
                  </a:lnTo>
                  <a:close/>
                  <a:moveTo>
                    <a:pt x="44" y="223"/>
                  </a:moveTo>
                  <a:lnTo>
                    <a:pt x="46" y="223"/>
                  </a:lnTo>
                  <a:lnTo>
                    <a:pt x="46" y="225"/>
                  </a:lnTo>
                  <a:lnTo>
                    <a:pt x="44" y="225"/>
                  </a:lnTo>
                  <a:lnTo>
                    <a:pt x="44" y="223"/>
                  </a:lnTo>
                  <a:lnTo>
                    <a:pt x="44" y="225"/>
                  </a:lnTo>
                  <a:lnTo>
                    <a:pt x="44" y="223"/>
                  </a:lnTo>
                  <a:close/>
                  <a:moveTo>
                    <a:pt x="54" y="521"/>
                  </a:moveTo>
                  <a:lnTo>
                    <a:pt x="54" y="523"/>
                  </a:lnTo>
                  <a:lnTo>
                    <a:pt x="54" y="521"/>
                  </a:lnTo>
                  <a:close/>
                  <a:moveTo>
                    <a:pt x="115" y="695"/>
                  </a:moveTo>
                  <a:lnTo>
                    <a:pt x="115" y="693"/>
                  </a:lnTo>
                  <a:lnTo>
                    <a:pt x="115" y="695"/>
                  </a:lnTo>
                  <a:close/>
                  <a:moveTo>
                    <a:pt x="269" y="66"/>
                  </a:moveTo>
                  <a:lnTo>
                    <a:pt x="267" y="66"/>
                  </a:lnTo>
                  <a:lnTo>
                    <a:pt x="269" y="66"/>
                  </a:lnTo>
                  <a:close/>
                  <a:moveTo>
                    <a:pt x="887" y="409"/>
                  </a:moveTo>
                  <a:lnTo>
                    <a:pt x="887" y="411"/>
                  </a:lnTo>
                  <a:lnTo>
                    <a:pt x="887" y="409"/>
                  </a:lnTo>
                  <a:close/>
                  <a:moveTo>
                    <a:pt x="382" y="181"/>
                  </a:moveTo>
                  <a:lnTo>
                    <a:pt x="382" y="179"/>
                  </a:lnTo>
                  <a:lnTo>
                    <a:pt x="382" y="181"/>
                  </a:lnTo>
                  <a:close/>
                  <a:moveTo>
                    <a:pt x="100" y="622"/>
                  </a:moveTo>
                  <a:lnTo>
                    <a:pt x="102" y="622"/>
                  </a:lnTo>
                  <a:lnTo>
                    <a:pt x="100" y="622"/>
                  </a:lnTo>
                  <a:close/>
                  <a:moveTo>
                    <a:pt x="48" y="213"/>
                  </a:moveTo>
                  <a:lnTo>
                    <a:pt x="50" y="213"/>
                  </a:lnTo>
                  <a:lnTo>
                    <a:pt x="48" y="213"/>
                  </a:lnTo>
                  <a:close/>
                  <a:moveTo>
                    <a:pt x="398" y="164"/>
                  </a:moveTo>
                  <a:lnTo>
                    <a:pt x="398" y="165"/>
                  </a:lnTo>
                  <a:lnTo>
                    <a:pt x="398" y="164"/>
                  </a:lnTo>
                  <a:close/>
                  <a:moveTo>
                    <a:pt x="192" y="45"/>
                  </a:moveTo>
                  <a:lnTo>
                    <a:pt x="194" y="45"/>
                  </a:lnTo>
                  <a:lnTo>
                    <a:pt x="192" y="45"/>
                  </a:lnTo>
                  <a:close/>
                  <a:moveTo>
                    <a:pt x="279" y="104"/>
                  </a:moveTo>
                  <a:lnTo>
                    <a:pt x="279" y="106"/>
                  </a:lnTo>
                  <a:lnTo>
                    <a:pt x="279" y="104"/>
                  </a:lnTo>
                  <a:close/>
                  <a:moveTo>
                    <a:pt x="67" y="548"/>
                  </a:moveTo>
                  <a:lnTo>
                    <a:pt x="69" y="548"/>
                  </a:lnTo>
                  <a:lnTo>
                    <a:pt x="67" y="548"/>
                  </a:lnTo>
                  <a:lnTo>
                    <a:pt x="69" y="548"/>
                  </a:lnTo>
                  <a:lnTo>
                    <a:pt x="67" y="548"/>
                  </a:lnTo>
                  <a:close/>
                  <a:moveTo>
                    <a:pt x="56" y="525"/>
                  </a:moveTo>
                  <a:lnTo>
                    <a:pt x="56" y="526"/>
                  </a:lnTo>
                  <a:lnTo>
                    <a:pt x="56" y="525"/>
                  </a:lnTo>
                  <a:close/>
                  <a:moveTo>
                    <a:pt x="413" y="93"/>
                  </a:moveTo>
                  <a:lnTo>
                    <a:pt x="413" y="94"/>
                  </a:lnTo>
                  <a:lnTo>
                    <a:pt x="413" y="93"/>
                  </a:lnTo>
                  <a:close/>
                  <a:moveTo>
                    <a:pt x="313" y="167"/>
                  </a:moveTo>
                  <a:lnTo>
                    <a:pt x="311" y="167"/>
                  </a:lnTo>
                  <a:lnTo>
                    <a:pt x="313" y="167"/>
                  </a:lnTo>
                  <a:close/>
                  <a:moveTo>
                    <a:pt x="41" y="231"/>
                  </a:moveTo>
                  <a:lnTo>
                    <a:pt x="42" y="231"/>
                  </a:lnTo>
                  <a:lnTo>
                    <a:pt x="41" y="231"/>
                  </a:lnTo>
                  <a:close/>
                  <a:moveTo>
                    <a:pt x="409" y="60"/>
                  </a:moveTo>
                  <a:lnTo>
                    <a:pt x="409" y="62"/>
                  </a:lnTo>
                  <a:lnTo>
                    <a:pt x="409" y="60"/>
                  </a:lnTo>
                  <a:close/>
                  <a:moveTo>
                    <a:pt x="60" y="536"/>
                  </a:moveTo>
                  <a:lnTo>
                    <a:pt x="60" y="534"/>
                  </a:lnTo>
                  <a:lnTo>
                    <a:pt x="60" y="536"/>
                  </a:lnTo>
                  <a:close/>
                  <a:moveTo>
                    <a:pt x="409" y="108"/>
                  </a:moveTo>
                  <a:lnTo>
                    <a:pt x="411" y="108"/>
                  </a:lnTo>
                  <a:lnTo>
                    <a:pt x="409" y="108"/>
                  </a:lnTo>
                  <a:close/>
                  <a:moveTo>
                    <a:pt x="321" y="156"/>
                  </a:moveTo>
                  <a:lnTo>
                    <a:pt x="319" y="156"/>
                  </a:lnTo>
                  <a:lnTo>
                    <a:pt x="321" y="156"/>
                  </a:lnTo>
                  <a:close/>
                  <a:moveTo>
                    <a:pt x="25" y="83"/>
                  </a:moveTo>
                  <a:lnTo>
                    <a:pt x="25" y="85"/>
                  </a:lnTo>
                  <a:lnTo>
                    <a:pt x="25" y="83"/>
                  </a:lnTo>
                  <a:close/>
                  <a:moveTo>
                    <a:pt x="19" y="83"/>
                  </a:moveTo>
                  <a:lnTo>
                    <a:pt x="21" y="83"/>
                  </a:lnTo>
                  <a:lnTo>
                    <a:pt x="19" y="83"/>
                  </a:lnTo>
                  <a:close/>
                  <a:moveTo>
                    <a:pt x="52" y="181"/>
                  </a:moveTo>
                  <a:lnTo>
                    <a:pt x="52" y="183"/>
                  </a:lnTo>
                  <a:lnTo>
                    <a:pt x="52" y="181"/>
                  </a:lnTo>
                  <a:close/>
                  <a:moveTo>
                    <a:pt x="54" y="185"/>
                  </a:moveTo>
                  <a:lnTo>
                    <a:pt x="54" y="187"/>
                  </a:lnTo>
                  <a:lnTo>
                    <a:pt x="54" y="185"/>
                  </a:lnTo>
                  <a:close/>
                  <a:moveTo>
                    <a:pt x="309" y="165"/>
                  </a:moveTo>
                  <a:lnTo>
                    <a:pt x="309" y="167"/>
                  </a:lnTo>
                  <a:lnTo>
                    <a:pt x="309" y="165"/>
                  </a:lnTo>
                  <a:close/>
                  <a:moveTo>
                    <a:pt x="140" y="10"/>
                  </a:moveTo>
                  <a:lnTo>
                    <a:pt x="138" y="10"/>
                  </a:lnTo>
                  <a:lnTo>
                    <a:pt x="140" y="10"/>
                  </a:lnTo>
                  <a:close/>
                  <a:moveTo>
                    <a:pt x="409" y="106"/>
                  </a:moveTo>
                  <a:lnTo>
                    <a:pt x="409" y="108"/>
                  </a:lnTo>
                  <a:lnTo>
                    <a:pt x="409" y="106"/>
                  </a:lnTo>
                  <a:close/>
                  <a:moveTo>
                    <a:pt x="897" y="394"/>
                  </a:moveTo>
                  <a:lnTo>
                    <a:pt x="897" y="396"/>
                  </a:lnTo>
                  <a:lnTo>
                    <a:pt x="897" y="394"/>
                  </a:lnTo>
                  <a:close/>
                  <a:moveTo>
                    <a:pt x="492" y="1026"/>
                  </a:moveTo>
                  <a:lnTo>
                    <a:pt x="490" y="1026"/>
                  </a:lnTo>
                  <a:lnTo>
                    <a:pt x="492" y="1026"/>
                  </a:lnTo>
                  <a:close/>
                  <a:moveTo>
                    <a:pt x="50" y="217"/>
                  </a:moveTo>
                  <a:lnTo>
                    <a:pt x="50" y="219"/>
                  </a:lnTo>
                  <a:lnTo>
                    <a:pt x="50" y="217"/>
                  </a:lnTo>
                  <a:close/>
                  <a:moveTo>
                    <a:pt x="430" y="974"/>
                  </a:moveTo>
                  <a:lnTo>
                    <a:pt x="432" y="974"/>
                  </a:lnTo>
                  <a:lnTo>
                    <a:pt x="430" y="974"/>
                  </a:lnTo>
                  <a:lnTo>
                    <a:pt x="432" y="974"/>
                  </a:lnTo>
                  <a:lnTo>
                    <a:pt x="430" y="974"/>
                  </a:lnTo>
                  <a:close/>
                  <a:moveTo>
                    <a:pt x="384" y="181"/>
                  </a:moveTo>
                  <a:lnTo>
                    <a:pt x="386" y="181"/>
                  </a:lnTo>
                  <a:lnTo>
                    <a:pt x="384" y="181"/>
                  </a:lnTo>
                  <a:close/>
                  <a:moveTo>
                    <a:pt x="31" y="133"/>
                  </a:moveTo>
                  <a:lnTo>
                    <a:pt x="31" y="135"/>
                  </a:lnTo>
                  <a:lnTo>
                    <a:pt x="31" y="133"/>
                  </a:lnTo>
                  <a:lnTo>
                    <a:pt x="31" y="135"/>
                  </a:lnTo>
                  <a:lnTo>
                    <a:pt x="31" y="133"/>
                  </a:lnTo>
                  <a:close/>
                  <a:moveTo>
                    <a:pt x="35" y="256"/>
                  </a:moveTo>
                  <a:lnTo>
                    <a:pt x="33" y="256"/>
                  </a:lnTo>
                  <a:lnTo>
                    <a:pt x="35" y="256"/>
                  </a:lnTo>
                  <a:close/>
                  <a:moveTo>
                    <a:pt x="56" y="185"/>
                  </a:moveTo>
                  <a:lnTo>
                    <a:pt x="54" y="185"/>
                  </a:lnTo>
                  <a:lnTo>
                    <a:pt x="54" y="183"/>
                  </a:lnTo>
                  <a:lnTo>
                    <a:pt x="56" y="183"/>
                  </a:lnTo>
                  <a:lnTo>
                    <a:pt x="56" y="185"/>
                  </a:lnTo>
                  <a:close/>
                  <a:moveTo>
                    <a:pt x="52" y="194"/>
                  </a:moveTo>
                  <a:lnTo>
                    <a:pt x="50" y="194"/>
                  </a:lnTo>
                  <a:lnTo>
                    <a:pt x="52" y="194"/>
                  </a:lnTo>
                  <a:close/>
                  <a:moveTo>
                    <a:pt x="304" y="179"/>
                  </a:moveTo>
                  <a:lnTo>
                    <a:pt x="304" y="181"/>
                  </a:lnTo>
                  <a:lnTo>
                    <a:pt x="304" y="179"/>
                  </a:lnTo>
                  <a:close/>
                  <a:moveTo>
                    <a:pt x="419" y="98"/>
                  </a:moveTo>
                  <a:lnTo>
                    <a:pt x="419" y="96"/>
                  </a:lnTo>
                  <a:lnTo>
                    <a:pt x="419" y="98"/>
                  </a:lnTo>
                  <a:close/>
                  <a:moveTo>
                    <a:pt x="413" y="108"/>
                  </a:moveTo>
                  <a:lnTo>
                    <a:pt x="411" y="108"/>
                  </a:lnTo>
                  <a:lnTo>
                    <a:pt x="413" y="108"/>
                  </a:lnTo>
                  <a:close/>
                  <a:moveTo>
                    <a:pt x="319" y="158"/>
                  </a:moveTo>
                  <a:lnTo>
                    <a:pt x="321" y="158"/>
                  </a:lnTo>
                  <a:lnTo>
                    <a:pt x="319" y="158"/>
                  </a:lnTo>
                  <a:close/>
                  <a:moveTo>
                    <a:pt x="392" y="1052"/>
                  </a:moveTo>
                  <a:lnTo>
                    <a:pt x="392" y="1054"/>
                  </a:lnTo>
                  <a:lnTo>
                    <a:pt x="392" y="1052"/>
                  </a:lnTo>
                  <a:lnTo>
                    <a:pt x="392" y="1054"/>
                  </a:lnTo>
                  <a:lnTo>
                    <a:pt x="392" y="1052"/>
                  </a:lnTo>
                  <a:close/>
                  <a:moveTo>
                    <a:pt x="58" y="173"/>
                  </a:moveTo>
                  <a:lnTo>
                    <a:pt x="56" y="173"/>
                  </a:lnTo>
                  <a:lnTo>
                    <a:pt x="58" y="173"/>
                  </a:lnTo>
                  <a:close/>
                  <a:moveTo>
                    <a:pt x="69" y="540"/>
                  </a:moveTo>
                  <a:lnTo>
                    <a:pt x="67" y="540"/>
                  </a:lnTo>
                  <a:lnTo>
                    <a:pt x="69" y="540"/>
                  </a:lnTo>
                  <a:close/>
                  <a:moveTo>
                    <a:pt x="336" y="160"/>
                  </a:moveTo>
                  <a:lnTo>
                    <a:pt x="334" y="160"/>
                  </a:lnTo>
                  <a:lnTo>
                    <a:pt x="336" y="160"/>
                  </a:lnTo>
                  <a:close/>
                  <a:moveTo>
                    <a:pt x="77" y="567"/>
                  </a:moveTo>
                  <a:lnTo>
                    <a:pt x="79" y="567"/>
                  </a:lnTo>
                  <a:lnTo>
                    <a:pt x="77" y="567"/>
                  </a:lnTo>
                  <a:lnTo>
                    <a:pt x="77" y="569"/>
                  </a:lnTo>
                  <a:lnTo>
                    <a:pt x="77" y="567"/>
                  </a:lnTo>
                  <a:close/>
                  <a:moveTo>
                    <a:pt x="317" y="160"/>
                  </a:moveTo>
                  <a:lnTo>
                    <a:pt x="317" y="162"/>
                  </a:lnTo>
                  <a:lnTo>
                    <a:pt x="317" y="160"/>
                  </a:lnTo>
                  <a:close/>
                  <a:moveTo>
                    <a:pt x="463" y="930"/>
                  </a:moveTo>
                  <a:lnTo>
                    <a:pt x="463" y="932"/>
                  </a:lnTo>
                  <a:lnTo>
                    <a:pt x="463" y="930"/>
                  </a:lnTo>
                  <a:close/>
                  <a:moveTo>
                    <a:pt x="432" y="987"/>
                  </a:moveTo>
                  <a:lnTo>
                    <a:pt x="430" y="987"/>
                  </a:lnTo>
                  <a:lnTo>
                    <a:pt x="432" y="987"/>
                  </a:lnTo>
                  <a:close/>
                  <a:moveTo>
                    <a:pt x="48" y="223"/>
                  </a:moveTo>
                  <a:lnTo>
                    <a:pt x="48" y="221"/>
                  </a:lnTo>
                  <a:lnTo>
                    <a:pt x="48" y="223"/>
                  </a:lnTo>
                  <a:close/>
                  <a:moveTo>
                    <a:pt x="42" y="267"/>
                  </a:moveTo>
                  <a:lnTo>
                    <a:pt x="42" y="265"/>
                  </a:lnTo>
                  <a:lnTo>
                    <a:pt x="42" y="267"/>
                  </a:lnTo>
                  <a:close/>
                  <a:moveTo>
                    <a:pt x="340" y="162"/>
                  </a:moveTo>
                  <a:lnTo>
                    <a:pt x="340" y="160"/>
                  </a:lnTo>
                  <a:lnTo>
                    <a:pt x="340" y="162"/>
                  </a:lnTo>
                  <a:close/>
                  <a:moveTo>
                    <a:pt x="48" y="221"/>
                  </a:moveTo>
                  <a:lnTo>
                    <a:pt x="48" y="219"/>
                  </a:lnTo>
                  <a:lnTo>
                    <a:pt x="48" y="221"/>
                  </a:lnTo>
                  <a:lnTo>
                    <a:pt x="48" y="219"/>
                  </a:lnTo>
                  <a:lnTo>
                    <a:pt x="48" y="221"/>
                  </a:lnTo>
                  <a:close/>
                  <a:moveTo>
                    <a:pt x="732" y="688"/>
                  </a:moveTo>
                  <a:lnTo>
                    <a:pt x="730" y="688"/>
                  </a:lnTo>
                  <a:lnTo>
                    <a:pt x="732" y="688"/>
                  </a:lnTo>
                  <a:close/>
                  <a:moveTo>
                    <a:pt x="44" y="171"/>
                  </a:moveTo>
                  <a:lnTo>
                    <a:pt x="46" y="171"/>
                  </a:lnTo>
                  <a:lnTo>
                    <a:pt x="44" y="171"/>
                  </a:lnTo>
                  <a:close/>
                  <a:moveTo>
                    <a:pt x="407" y="1031"/>
                  </a:moveTo>
                  <a:lnTo>
                    <a:pt x="405" y="1031"/>
                  </a:lnTo>
                  <a:lnTo>
                    <a:pt x="407" y="1031"/>
                  </a:lnTo>
                  <a:close/>
                  <a:moveTo>
                    <a:pt x="546" y="753"/>
                  </a:moveTo>
                  <a:lnTo>
                    <a:pt x="546" y="755"/>
                  </a:lnTo>
                  <a:lnTo>
                    <a:pt x="546" y="753"/>
                  </a:lnTo>
                  <a:close/>
                  <a:moveTo>
                    <a:pt x="56" y="526"/>
                  </a:moveTo>
                  <a:lnTo>
                    <a:pt x="56" y="525"/>
                  </a:lnTo>
                  <a:lnTo>
                    <a:pt x="56" y="526"/>
                  </a:lnTo>
                  <a:lnTo>
                    <a:pt x="56" y="525"/>
                  </a:lnTo>
                  <a:lnTo>
                    <a:pt x="56" y="526"/>
                  </a:lnTo>
                  <a:close/>
                  <a:moveTo>
                    <a:pt x="413" y="110"/>
                  </a:moveTo>
                  <a:lnTo>
                    <a:pt x="411" y="110"/>
                  </a:lnTo>
                  <a:lnTo>
                    <a:pt x="413" y="110"/>
                  </a:lnTo>
                  <a:close/>
                  <a:moveTo>
                    <a:pt x="417" y="119"/>
                  </a:moveTo>
                  <a:lnTo>
                    <a:pt x="417" y="121"/>
                  </a:lnTo>
                  <a:lnTo>
                    <a:pt x="417" y="119"/>
                  </a:lnTo>
                  <a:close/>
                  <a:moveTo>
                    <a:pt x="46" y="192"/>
                  </a:moveTo>
                  <a:lnTo>
                    <a:pt x="46" y="194"/>
                  </a:lnTo>
                  <a:lnTo>
                    <a:pt x="46" y="192"/>
                  </a:lnTo>
                  <a:close/>
                  <a:moveTo>
                    <a:pt x="58" y="526"/>
                  </a:moveTo>
                  <a:lnTo>
                    <a:pt x="56" y="526"/>
                  </a:lnTo>
                  <a:lnTo>
                    <a:pt x="58" y="526"/>
                  </a:lnTo>
                  <a:close/>
                  <a:moveTo>
                    <a:pt x="67" y="546"/>
                  </a:moveTo>
                  <a:lnTo>
                    <a:pt x="66" y="546"/>
                  </a:lnTo>
                  <a:lnTo>
                    <a:pt x="67" y="546"/>
                  </a:lnTo>
                  <a:close/>
                  <a:moveTo>
                    <a:pt x="73" y="542"/>
                  </a:moveTo>
                  <a:lnTo>
                    <a:pt x="71" y="542"/>
                  </a:lnTo>
                  <a:lnTo>
                    <a:pt x="73" y="542"/>
                  </a:lnTo>
                  <a:close/>
                  <a:moveTo>
                    <a:pt x="23" y="133"/>
                  </a:moveTo>
                  <a:lnTo>
                    <a:pt x="23" y="135"/>
                  </a:lnTo>
                  <a:lnTo>
                    <a:pt x="23" y="133"/>
                  </a:lnTo>
                  <a:close/>
                  <a:moveTo>
                    <a:pt x="104" y="624"/>
                  </a:moveTo>
                  <a:lnTo>
                    <a:pt x="104" y="626"/>
                  </a:lnTo>
                  <a:lnTo>
                    <a:pt x="104" y="624"/>
                  </a:lnTo>
                  <a:close/>
                  <a:moveTo>
                    <a:pt x="33" y="256"/>
                  </a:moveTo>
                  <a:lnTo>
                    <a:pt x="33" y="258"/>
                  </a:lnTo>
                  <a:lnTo>
                    <a:pt x="33" y="256"/>
                  </a:lnTo>
                  <a:close/>
                  <a:moveTo>
                    <a:pt x="455" y="943"/>
                  </a:moveTo>
                  <a:lnTo>
                    <a:pt x="457" y="943"/>
                  </a:lnTo>
                  <a:lnTo>
                    <a:pt x="455" y="943"/>
                  </a:lnTo>
                  <a:close/>
                  <a:moveTo>
                    <a:pt x="42" y="227"/>
                  </a:moveTo>
                  <a:lnTo>
                    <a:pt x="44" y="227"/>
                  </a:lnTo>
                  <a:lnTo>
                    <a:pt x="42" y="227"/>
                  </a:lnTo>
                  <a:close/>
                  <a:moveTo>
                    <a:pt x="400" y="154"/>
                  </a:moveTo>
                  <a:lnTo>
                    <a:pt x="402" y="154"/>
                  </a:lnTo>
                  <a:lnTo>
                    <a:pt x="400" y="154"/>
                  </a:lnTo>
                  <a:close/>
                  <a:moveTo>
                    <a:pt x="597" y="647"/>
                  </a:moveTo>
                  <a:lnTo>
                    <a:pt x="597" y="649"/>
                  </a:lnTo>
                  <a:lnTo>
                    <a:pt x="597" y="647"/>
                  </a:lnTo>
                  <a:close/>
                  <a:moveTo>
                    <a:pt x="413" y="102"/>
                  </a:moveTo>
                  <a:lnTo>
                    <a:pt x="411" y="102"/>
                  </a:lnTo>
                  <a:lnTo>
                    <a:pt x="413" y="102"/>
                  </a:lnTo>
                  <a:close/>
                  <a:moveTo>
                    <a:pt x="21" y="81"/>
                  </a:moveTo>
                  <a:lnTo>
                    <a:pt x="19" y="81"/>
                  </a:lnTo>
                  <a:lnTo>
                    <a:pt x="21" y="81"/>
                  </a:lnTo>
                  <a:lnTo>
                    <a:pt x="19" y="81"/>
                  </a:lnTo>
                  <a:lnTo>
                    <a:pt x="21" y="81"/>
                  </a:lnTo>
                  <a:close/>
                  <a:moveTo>
                    <a:pt x="413" y="119"/>
                  </a:moveTo>
                  <a:lnTo>
                    <a:pt x="415" y="119"/>
                  </a:lnTo>
                  <a:lnTo>
                    <a:pt x="413" y="119"/>
                  </a:lnTo>
                  <a:close/>
                  <a:moveTo>
                    <a:pt x="48" y="217"/>
                  </a:moveTo>
                  <a:lnTo>
                    <a:pt x="50" y="217"/>
                  </a:lnTo>
                  <a:lnTo>
                    <a:pt x="48" y="217"/>
                  </a:lnTo>
                  <a:close/>
                  <a:moveTo>
                    <a:pt x="411" y="1010"/>
                  </a:moveTo>
                  <a:lnTo>
                    <a:pt x="411" y="1008"/>
                  </a:lnTo>
                  <a:lnTo>
                    <a:pt x="411" y="1010"/>
                  </a:lnTo>
                  <a:close/>
                  <a:moveTo>
                    <a:pt x="48" y="204"/>
                  </a:moveTo>
                  <a:lnTo>
                    <a:pt x="46" y="204"/>
                  </a:lnTo>
                  <a:lnTo>
                    <a:pt x="48" y="204"/>
                  </a:lnTo>
                  <a:close/>
                  <a:moveTo>
                    <a:pt x="60" y="536"/>
                  </a:moveTo>
                  <a:lnTo>
                    <a:pt x="60" y="538"/>
                  </a:lnTo>
                  <a:lnTo>
                    <a:pt x="60" y="536"/>
                  </a:lnTo>
                  <a:close/>
                  <a:moveTo>
                    <a:pt x="417" y="1003"/>
                  </a:moveTo>
                  <a:lnTo>
                    <a:pt x="417" y="1004"/>
                  </a:lnTo>
                  <a:lnTo>
                    <a:pt x="417" y="1003"/>
                  </a:lnTo>
                  <a:close/>
                  <a:moveTo>
                    <a:pt x="411" y="64"/>
                  </a:moveTo>
                  <a:lnTo>
                    <a:pt x="411" y="66"/>
                  </a:lnTo>
                  <a:lnTo>
                    <a:pt x="411" y="64"/>
                  </a:lnTo>
                  <a:close/>
                  <a:moveTo>
                    <a:pt x="392" y="1052"/>
                  </a:moveTo>
                  <a:lnTo>
                    <a:pt x="390" y="1052"/>
                  </a:lnTo>
                  <a:lnTo>
                    <a:pt x="392" y="1052"/>
                  </a:lnTo>
                  <a:lnTo>
                    <a:pt x="390" y="1052"/>
                  </a:lnTo>
                  <a:lnTo>
                    <a:pt x="390" y="1054"/>
                  </a:lnTo>
                  <a:lnTo>
                    <a:pt x="390" y="1052"/>
                  </a:lnTo>
                  <a:lnTo>
                    <a:pt x="392" y="1052"/>
                  </a:lnTo>
                  <a:close/>
                  <a:moveTo>
                    <a:pt x="117" y="695"/>
                  </a:moveTo>
                  <a:lnTo>
                    <a:pt x="115" y="695"/>
                  </a:lnTo>
                  <a:lnTo>
                    <a:pt x="115" y="693"/>
                  </a:lnTo>
                  <a:lnTo>
                    <a:pt x="117" y="693"/>
                  </a:lnTo>
                  <a:lnTo>
                    <a:pt x="117" y="695"/>
                  </a:lnTo>
                  <a:close/>
                  <a:moveTo>
                    <a:pt x="41" y="231"/>
                  </a:moveTo>
                  <a:lnTo>
                    <a:pt x="41" y="233"/>
                  </a:lnTo>
                  <a:lnTo>
                    <a:pt x="41" y="231"/>
                  </a:lnTo>
                  <a:close/>
                  <a:moveTo>
                    <a:pt x="455" y="131"/>
                  </a:moveTo>
                  <a:lnTo>
                    <a:pt x="453" y="131"/>
                  </a:lnTo>
                  <a:lnTo>
                    <a:pt x="455" y="131"/>
                  </a:lnTo>
                  <a:close/>
                  <a:moveTo>
                    <a:pt x="428" y="989"/>
                  </a:moveTo>
                  <a:lnTo>
                    <a:pt x="428" y="987"/>
                  </a:lnTo>
                  <a:lnTo>
                    <a:pt x="428" y="989"/>
                  </a:lnTo>
                  <a:close/>
                  <a:moveTo>
                    <a:pt x="44" y="212"/>
                  </a:moveTo>
                  <a:lnTo>
                    <a:pt x="44" y="210"/>
                  </a:lnTo>
                  <a:lnTo>
                    <a:pt x="44" y="212"/>
                  </a:lnTo>
                  <a:close/>
                  <a:moveTo>
                    <a:pt x="58" y="187"/>
                  </a:moveTo>
                  <a:lnTo>
                    <a:pt x="58" y="189"/>
                  </a:lnTo>
                  <a:lnTo>
                    <a:pt x="58" y="187"/>
                  </a:lnTo>
                  <a:close/>
                  <a:moveTo>
                    <a:pt x="71" y="544"/>
                  </a:moveTo>
                  <a:lnTo>
                    <a:pt x="71" y="546"/>
                  </a:lnTo>
                  <a:lnTo>
                    <a:pt x="71" y="544"/>
                  </a:lnTo>
                  <a:close/>
                  <a:moveTo>
                    <a:pt x="39" y="248"/>
                  </a:moveTo>
                  <a:lnTo>
                    <a:pt x="37" y="248"/>
                  </a:lnTo>
                  <a:lnTo>
                    <a:pt x="39" y="248"/>
                  </a:lnTo>
                  <a:close/>
                  <a:moveTo>
                    <a:pt x="54" y="525"/>
                  </a:moveTo>
                  <a:lnTo>
                    <a:pt x="56" y="525"/>
                  </a:lnTo>
                  <a:lnTo>
                    <a:pt x="54" y="525"/>
                  </a:lnTo>
                  <a:close/>
                  <a:moveTo>
                    <a:pt x="54" y="181"/>
                  </a:moveTo>
                  <a:lnTo>
                    <a:pt x="54" y="179"/>
                  </a:lnTo>
                  <a:lnTo>
                    <a:pt x="54" y="181"/>
                  </a:lnTo>
                  <a:close/>
                  <a:moveTo>
                    <a:pt x="413" y="118"/>
                  </a:moveTo>
                  <a:lnTo>
                    <a:pt x="411" y="118"/>
                  </a:lnTo>
                  <a:lnTo>
                    <a:pt x="413" y="118"/>
                  </a:lnTo>
                  <a:close/>
                  <a:moveTo>
                    <a:pt x="409" y="58"/>
                  </a:moveTo>
                  <a:lnTo>
                    <a:pt x="411" y="58"/>
                  </a:lnTo>
                  <a:lnTo>
                    <a:pt x="409" y="58"/>
                  </a:lnTo>
                  <a:close/>
                  <a:moveTo>
                    <a:pt x="44" y="223"/>
                  </a:moveTo>
                  <a:lnTo>
                    <a:pt x="46" y="223"/>
                  </a:lnTo>
                  <a:lnTo>
                    <a:pt x="44" y="223"/>
                  </a:lnTo>
                  <a:close/>
                  <a:moveTo>
                    <a:pt x="71" y="542"/>
                  </a:moveTo>
                  <a:lnTo>
                    <a:pt x="69" y="542"/>
                  </a:lnTo>
                  <a:lnTo>
                    <a:pt x="71" y="542"/>
                  </a:lnTo>
                  <a:close/>
                  <a:moveTo>
                    <a:pt x="48" y="219"/>
                  </a:moveTo>
                  <a:lnTo>
                    <a:pt x="48" y="221"/>
                  </a:lnTo>
                  <a:lnTo>
                    <a:pt x="48" y="219"/>
                  </a:lnTo>
                  <a:close/>
                  <a:moveTo>
                    <a:pt x="640" y="615"/>
                  </a:moveTo>
                  <a:lnTo>
                    <a:pt x="640" y="613"/>
                  </a:lnTo>
                  <a:lnTo>
                    <a:pt x="640" y="615"/>
                  </a:lnTo>
                  <a:close/>
                  <a:moveTo>
                    <a:pt x="42" y="158"/>
                  </a:moveTo>
                  <a:lnTo>
                    <a:pt x="42" y="160"/>
                  </a:lnTo>
                  <a:lnTo>
                    <a:pt x="42" y="158"/>
                  </a:lnTo>
                  <a:close/>
                  <a:moveTo>
                    <a:pt x="62" y="540"/>
                  </a:moveTo>
                  <a:lnTo>
                    <a:pt x="64" y="538"/>
                  </a:lnTo>
                  <a:lnTo>
                    <a:pt x="64" y="540"/>
                  </a:lnTo>
                  <a:lnTo>
                    <a:pt x="62" y="540"/>
                  </a:lnTo>
                  <a:close/>
                  <a:moveTo>
                    <a:pt x="538" y="816"/>
                  </a:moveTo>
                  <a:lnTo>
                    <a:pt x="538" y="818"/>
                  </a:lnTo>
                  <a:lnTo>
                    <a:pt x="538" y="816"/>
                  </a:lnTo>
                  <a:close/>
                  <a:moveTo>
                    <a:pt x="407" y="1031"/>
                  </a:moveTo>
                  <a:lnTo>
                    <a:pt x="407" y="1033"/>
                  </a:lnTo>
                  <a:lnTo>
                    <a:pt x="407" y="1031"/>
                  </a:lnTo>
                  <a:close/>
                  <a:moveTo>
                    <a:pt x="54" y="187"/>
                  </a:moveTo>
                  <a:lnTo>
                    <a:pt x="54" y="185"/>
                  </a:lnTo>
                  <a:lnTo>
                    <a:pt x="54" y="187"/>
                  </a:lnTo>
                  <a:close/>
                  <a:moveTo>
                    <a:pt x="96" y="23"/>
                  </a:moveTo>
                  <a:lnTo>
                    <a:pt x="94" y="23"/>
                  </a:lnTo>
                  <a:lnTo>
                    <a:pt x="96" y="23"/>
                  </a:lnTo>
                  <a:close/>
                  <a:moveTo>
                    <a:pt x="536" y="836"/>
                  </a:moveTo>
                  <a:lnTo>
                    <a:pt x="536" y="834"/>
                  </a:lnTo>
                  <a:lnTo>
                    <a:pt x="536" y="836"/>
                  </a:lnTo>
                  <a:close/>
                  <a:moveTo>
                    <a:pt x="50" y="190"/>
                  </a:moveTo>
                  <a:lnTo>
                    <a:pt x="52" y="190"/>
                  </a:lnTo>
                  <a:lnTo>
                    <a:pt x="50" y="190"/>
                  </a:lnTo>
                  <a:close/>
                  <a:moveTo>
                    <a:pt x="50" y="215"/>
                  </a:moveTo>
                  <a:lnTo>
                    <a:pt x="48" y="215"/>
                  </a:lnTo>
                  <a:lnTo>
                    <a:pt x="50" y="215"/>
                  </a:lnTo>
                  <a:close/>
                  <a:moveTo>
                    <a:pt x="273" y="87"/>
                  </a:moveTo>
                  <a:lnTo>
                    <a:pt x="271" y="87"/>
                  </a:lnTo>
                  <a:lnTo>
                    <a:pt x="273" y="87"/>
                  </a:lnTo>
                  <a:close/>
                  <a:moveTo>
                    <a:pt x="90" y="296"/>
                  </a:moveTo>
                  <a:lnTo>
                    <a:pt x="89" y="296"/>
                  </a:lnTo>
                  <a:lnTo>
                    <a:pt x="90" y="296"/>
                  </a:lnTo>
                  <a:close/>
                  <a:moveTo>
                    <a:pt x="62" y="538"/>
                  </a:moveTo>
                  <a:lnTo>
                    <a:pt x="60" y="538"/>
                  </a:lnTo>
                  <a:lnTo>
                    <a:pt x="62" y="538"/>
                  </a:lnTo>
                  <a:close/>
                  <a:moveTo>
                    <a:pt x="425" y="1004"/>
                  </a:moveTo>
                  <a:lnTo>
                    <a:pt x="427" y="1004"/>
                  </a:lnTo>
                  <a:lnTo>
                    <a:pt x="425" y="1004"/>
                  </a:lnTo>
                  <a:close/>
                  <a:moveTo>
                    <a:pt x="440" y="970"/>
                  </a:moveTo>
                  <a:lnTo>
                    <a:pt x="438" y="970"/>
                  </a:lnTo>
                  <a:lnTo>
                    <a:pt x="440" y="970"/>
                  </a:lnTo>
                  <a:close/>
                  <a:moveTo>
                    <a:pt x="37" y="156"/>
                  </a:moveTo>
                  <a:lnTo>
                    <a:pt x="39" y="156"/>
                  </a:lnTo>
                  <a:lnTo>
                    <a:pt x="37" y="156"/>
                  </a:lnTo>
                  <a:close/>
                  <a:moveTo>
                    <a:pt x="100" y="609"/>
                  </a:moveTo>
                  <a:lnTo>
                    <a:pt x="98" y="609"/>
                  </a:lnTo>
                  <a:lnTo>
                    <a:pt x="100" y="609"/>
                  </a:lnTo>
                  <a:close/>
                  <a:moveTo>
                    <a:pt x="62" y="540"/>
                  </a:moveTo>
                  <a:lnTo>
                    <a:pt x="64" y="540"/>
                  </a:lnTo>
                  <a:lnTo>
                    <a:pt x="62" y="540"/>
                  </a:lnTo>
                  <a:close/>
                  <a:moveTo>
                    <a:pt x="23" y="135"/>
                  </a:moveTo>
                  <a:lnTo>
                    <a:pt x="23" y="133"/>
                  </a:lnTo>
                  <a:lnTo>
                    <a:pt x="25" y="133"/>
                  </a:lnTo>
                  <a:lnTo>
                    <a:pt x="25" y="135"/>
                  </a:lnTo>
                  <a:lnTo>
                    <a:pt x="23" y="135"/>
                  </a:lnTo>
                  <a:close/>
                  <a:moveTo>
                    <a:pt x="540" y="828"/>
                  </a:moveTo>
                  <a:lnTo>
                    <a:pt x="538" y="828"/>
                  </a:lnTo>
                  <a:lnTo>
                    <a:pt x="540" y="828"/>
                  </a:lnTo>
                  <a:close/>
                  <a:moveTo>
                    <a:pt x="409" y="41"/>
                  </a:moveTo>
                  <a:lnTo>
                    <a:pt x="409" y="43"/>
                  </a:lnTo>
                  <a:lnTo>
                    <a:pt x="409" y="41"/>
                  </a:lnTo>
                  <a:lnTo>
                    <a:pt x="409" y="43"/>
                  </a:lnTo>
                  <a:lnTo>
                    <a:pt x="409" y="41"/>
                  </a:lnTo>
                  <a:close/>
                  <a:moveTo>
                    <a:pt x="79" y="548"/>
                  </a:moveTo>
                  <a:lnTo>
                    <a:pt x="79" y="546"/>
                  </a:lnTo>
                  <a:lnTo>
                    <a:pt x="79" y="548"/>
                  </a:lnTo>
                  <a:close/>
                  <a:moveTo>
                    <a:pt x="413" y="108"/>
                  </a:moveTo>
                  <a:lnTo>
                    <a:pt x="413" y="110"/>
                  </a:lnTo>
                  <a:lnTo>
                    <a:pt x="413" y="108"/>
                  </a:lnTo>
                  <a:close/>
                  <a:moveTo>
                    <a:pt x="885" y="409"/>
                  </a:moveTo>
                  <a:lnTo>
                    <a:pt x="884" y="409"/>
                  </a:lnTo>
                  <a:lnTo>
                    <a:pt x="885" y="409"/>
                  </a:lnTo>
                  <a:close/>
                  <a:moveTo>
                    <a:pt x="35" y="265"/>
                  </a:moveTo>
                  <a:lnTo>
                    <a:pt x="35" y="263"/>
                  </a:lnTo>
                  <a:lnTo>
                    <a:pt x="35" y="265"/>
                  </a:lnTo>
                  <a:close/>
                  <a:moveTo>
                    <a:pt x="54" y="187"/>
                  </a:moveTo>
                  <a:lnTo>
                    <a:pt x="56" y="187"/>
                  </a:lnTo>
                  <a:lnTo>
                    <a:pt x="54" y="187"/>
                  </a:lnTo>
                  <a:close/>
                  <a:moveTo>
                    <a:pt x="283" y="104"/>
                  </a:moveTo>
                  <a:lnTo>
                    <a:pt x="281" y="104"/>
                  </a:lnTo>
                  <a:lnTo>
                    <a:pt x="283" y="104"/>
                  </a:lnTo>
                  <a:close/>
                  <a:moveTo>
                    <a:pt x="83" y="571"/>
                  </a:moveTo>
                  <a:lnTo>
                    <a:pt x="81" y="571"/>
                  </a:lnTo>
                  <a:lnTo>
                    <a:pt x="83" y="571"/>
                  </a:lnTo>
                  <a:close/>
                  <a:moveTo>
                    <a:pt x="46" y="517"/>
                  </a:moveTo>
                  <a:lnTo>
                    <a:pt x="48" y="517"/>
                  </a:lnTo>
                  <a:lnTo>
                    <a:pt x="46" y="517"/>
                  </a:lnTo>
                  <a:close/>
                  <a:moveTo>
                    <a:pt x="87" y="584"/>
                  </a:moveTo>
                  <a:lnTo>
                    <a:pt x="87" y="582"/>
                  </a:lnTo>
                  <a:lnTo>
                    <a:pt x="87" y="584"/>
                  </a:lnTo>
                  <a:close/>
                  <a:moveTo>
                    <a:pt x="29" y="135"/>
                  </a:moveTo>
                  <a:lnTo>
                    <a:pt x="31" y="135"/>
                  </a:lnTo>
                  <a:lnTo>
                    <a:pt x="29" y="135"/>
                  </a:lnTo>
                  <a:close/>
                  <a:moveTo>
                    <a:pt x="430" y="987"/>
                  </a:moveTo>
                  <a:lnTo>
                    <a:pt x="430" y="985"/>
                  </a:lnTo>
                  <a:lnTo>
                    <a:pt x="430" y="987"/>
                  </a:lnTo>
                  <a:close/>
                  <a:moveTo>
                    <a:pt x="58" y="187"/>
                  </a:moveTo>
                  <a:lnTo>
                    <a:pt x="56" y="187"/>
                  </a:lnTo>
                  <a:lnTo>
                    <a:pt x="58" y="187"/>
                  </a:lnTo>
                  <a:close/>
                  <a:moveTo>
                    <a:pt x="273" y="54"/>
                  </a:moveTo>
                  <a:lnTo>
                    <a:pt x="273" y="56"/>
                  </a:lnTo>
                  <a:lnTo>
                    <a:pt x="273" y="54"/>
                  </a:lnTo>
                  <a:close/>
                  <a:moveTo>
                    <a:pt x="279" y="94"/>
                  </a:moveTo>
                  <a:lnTo>
                    <a:pt x="279" y="96"/>
                  </a:lnTo>
                  <a:lnTo>
                    <a:pt x="279" y="94"/>
                  </a:lnTo>
                  <a:close/>
                  <a:moveTo>
                    <a:pt x="48" y="175"/>
                  </a:moveTo>
                  <a:lnTo>
                    <a:pt x="50" y="175"/>
                  </a:lnTo>
                  <a:lnTo>
                    <a:pt x="48" y="175"/>
                  </a:lnTo>
                  <a:close/>
                  <a:moveTo>
                    <a:pt x="66" y="540"/>
                  </a:moveTo>
                  <a:lnTo>
                    <a:pt x="64" y="540"/>
                  </a:lnTo>
                  <a:lnTo>
                    <a:pt x="66" y="540"/>
                  </a:lnTo>
                  <a:close/>
                  <a:moveTo>
                    <a:pt x="73" y="546"/>
                  </a:moveTo>
                  <a:lnTo>
                    <a:pt x="71" y="546"/>
                  </a:lnTo>
                  <a:lnTo>
                    <a:pt x="73" y="546"/>
                  </a:lnTo>
                  <a:close/>
                  <a:moveTo>
                    <a:pt x="31" y="144"/>
                  </a:moveTo>
                  <a:lnTo>
                    <a:pt x="33" y="144"/>
                  </a:lnTo>
                  <a:lnTo>
                    <a:pt x="31" y="144"/>
                  </a:lnTo>
                  <a:close/>
                  <a:moveTo>
                    <a:pt x="411" y="64"/>
                  </a:moveTo>
                  <a:lnTo>
                    <a:pt x="409" y="64"/>
                  </a:lnTo>
                  <a:lnTo>
                    <a:pt x="411" y="64"/>
                  </a:lnTo>
                  <a:close/>
                  <a:moveTo>
                    <a:pt x="352" y="173"/>
                  </a:moveTo>
                  <a:lnTo>
                    <a:pt x="352" y="175"/>
                  </a:lnTo>
                  <a:lnTo>
                    <a:pt x="352" y="173"/>
                  </a:lnTo>
                  <a:close/>
                  <a:moveTo>
                    <a:pt x="44" y="173"/>
                  </a:moveTo>
                  <a:lnTo>
                    <a:pt x="46" y="173"/>
                  </a:lnTo>
                  <a:lnTo>
                    <a:pt x="44" y="173"/>
                  </a:lnTo>
                  <a:lnTo>
                    <a:pt x="46" y="173"/>
                  </a:lnTo>
                  <a:lnTo>
                    <a:pt x="44" y="173"/>
                  </a:lnTo>
                  <a:close/>
                  <a:moveTo>
                    <a:pt x="14" y="79"/>
                  </a:moveTo>
                  <a:lnTo>
                    <a:pt x="12" y="79"/>
                  </a:lnTo>
                  <a:lnTo>
                    <a:pt x="12" y="77"/>
                  </a:lnTo>
                  <a:lnTo>
                    <a:pt x="12" y="79"/>
                  </a:lnTo>
                  <a:lnTo>
                    <a:pt x="14" y="79"/>
                  </a:lnTo>
                  <a:close/>
                  <a:moveTo>
                    <a:pt x="60" y="532"/>
                  </a:moveTo>
                  <a:lnTo>
                    <a:pt x="58" y="532"/>
                  </a:lnTo>
                  <a:lnTo>
                    <a:pt x="60" y="532"/>
                  </a:lnTo>
                  <a:close/>
                  <a:moveTo>
                    <a:pt x="548" y="797"/>
                  </a:moveTo>
                  <a:lnTo>
                    <a:pt x="548" y="799"/>
                  </a:lnTo>
                  <a:lnTo>
                    <a:pt x="548" y="797"/>
                  </a:lnTo>
                  <a:close/>
                  <a:moveTo>
                    <a:pt x="866" y="693"/>
                  </a:moveTo>
                  <a:lnTo>
                    <a:pt x="866" y="692"/>
                  </a:lnTo>
                  <a:lnTo>
                    <a:pt x="866" y="693"/>
                  </a:lnTo>
                  <a:close/>
                  <a:moveTo>
                    <a:pt x="114" y="10"/>
                  </a:moveTo>
                  <a:lnTo>
                    <a:pt x="115" y="10"/>
                  </a:lnTo>
                  <a:lnTo>
                    <a:pt x="114" y="10"/>
                  </a:lnTo>
                  <a:close/>
                  <a:moveTo>
                    <a:pt x="438" y="968"/>
                  </a:moveTo>
                  <a:lnTo>
                    <a:pt x="436" y="968"/>
                  </a:lnTo>
                  <a:lnTo>
                    <a:pt x="438" y="968"/>
                  </a:lnTo>
                  <a:close/>
                  <a:moveTo>
                    <a:pt x="290" y="121"/>
                  </a:moveTo>
                  <a:lnTo>
                    <a:pt x="290" y="119"/>
                  </a:lnTo>
                  <a:lnTo>
                    <a:pt x="290" y="121"/>
                  </a:lnTo>
                  <a:close/>
                  <a:moveTo>
                    <a:pt x="194" y="41"/>
                  </a:moveTo>
                  <a:lnTo>
                    <a:pt x="192" y="41"/>
                  </a:lnTo>
                  <a:lnTo>
                    <a:pt x="192" y="39"/>
                  </a:lnTo>
                  <a:lnTo>
                    <a:pt x="194" y="39"/>
                  </a:lnTo>
                  <a:lnTo>
                    <a:pt x="194" y="41"/>
                  </a:lnTo>
                  <a:close/>
                  <a:moveTo>
                    <a:pt x="281" y="94"/>
                  </a:moveTo>
                  <a:lnTo>
                    <a:pt x="279" y="94"/>
                  </a:lnTo>
                  <a:lnTo>
                    <a:pt x="281" y="94"/>
                  </a:lnTo>
                  <a:close/>
                  <a:moveTo>
                    <a:pt x="317" y="156"/>
                  </a:moveTo>
                  <a:lnTo>
                    <a:pt x="319" y="156"/>
                  </a:lnTo>
                  <a:lnTo>
                    <a:pt x="317" y="156"/>
                  </a:lnTo>
                  <a:close/>
                  <a:moveTo>
                    <a:pt x="415" y="119"/>
                  </a:moveTo>
                  <a:lnTo>
                    <a:pt x="417" y="119"/>
                  </a:lnTo>
                  <a:lnTo>
                    <a:pt x="415" y="119"/>
                  </a:lnTo>
                  <a:lnTo>
                    <a:pt x="415" y="121"/>
                  </a:lnTo>
                  <a:lnTo>
                    <a:pt x="415" y="119"/>
                  </a:lnTo>
                  <a:close/>
                  <a:moveTo>
                    <a:pt x="41" y="265"/>
                  </a:moveTo>
                  <a:lnTo>
                    <a:pt x="41" y="267"/>
                  </a:lnTo>
                  <a:lnTo>
                    <a:pt x="41" y="265"/>
                  </a:lnTo>
                  <a:close/>
                  <a:moveTo>
                    <a:pt x="194" y="39"/>
                  </a:moveTo>
                  <a:lnTo>
                    <a:pt x="192" y="39"/>
                  </a:lnTo>
                  <a:lnTo>
                    <a:pt x="194" y="39"/>
                  </a:lnTo>
                  <a:close/>
                  <a:moveTo>
                    <a:pt x="71" y="544"/>
                  </a:moveTo>
                  <a:lnTo>
                    <a:pt x="69" y="546"/>
                  </a:lnTo>
                  <a:lnTo>
                    <a:pt x="69" y="544"/>
                  </a:lnTo>
                  <a:lnTo>
                    <a:pt x="71" y="544"/>
                  </a:lnTo>
                  <a:close/>
                  <a:moveTo>
                    <a:pt x="536" y="837"/>
                  </a:moveTo>
                  <a:lnTo>
                    <a:pt x="536" y="836"/>
                  </a:lnTo>
                  <a:lnTo>
                    <a:pt x="536" y="837"/>
                  </a:lnTo>
                  <a:close/>
                  <a:moveTo>
                    <a:pt x="54" y="523"/>
                  </a:moveTo>
                  <a:lnTo>
                    <a:pt x="54" y="525"/>
                  </a:lnTo>
                  <a:lnTo>
                    <a:pt x="54" y="523"/>
                  </a:lnTo>
                  <a:close/>
                  <a:moveTo>
                    <a:pt x="110" y="638"/>
                  </a:moveTo>
                  <a:lnTo>
                    <a:pt x="110" y="636"/>
                  </a:lnTo>
                  <a:lnTo>
                    <a:pt x="110" y="638"/>
                  </a:lnTo>
                  <a:close/>
                  <a:moveTo>
                    <a:pt x="413" y="118"/>
                  </a:moveTo>
                  <a:lnTo>
                    <a:pt x="415" y="118"/>
                  </a:lnTo>
                  <a:lnTo>
                    <a:pt x="413" y="118"/>
                  </a:lnTo>
                  <a:close/>
                  <a:moveTo>
                    <a:pt x="379" y="179"/>
                  </a:moveTo>
                  <a:lnTo>
                    <a:pt x="379" y="177"/>
                  </a:lnTo>
                  <a:lnTo>
                    <a:pt x="379" y="179"/>
                  </a:lnTo>
                  <a:close/>
                  <a:moveTo>
                    <a:pt x="48" y="167"/>
                  </a:moveTo>
                  <a:lnTo>
                    <a:pt x="48" y="169"/>
                  </a:lnTo>
                  <a:lnTo>
                    <a:pt x="48" y="167"/>
                  </a:lnTo>
                  <a:close/>
                  <a:moveTo>
                    <a:pt x="73" y="285"/>
                  </a:moveTo>
                  <a:lnTo>
                    <a:pt x="73" y="283"/>
                  </a:lnTo>
                  <a:lnTo>
                    <a:pt x="75" y="283"/>
                  </a:lnTo>
                  <a:lnTo>
                    <a:pt x="75" y="285"/>
                  </a:lnTo>
                  <a:lnTo>
                    <a:pt x="73" y="285"/>
                  </a:lnTo>
                  <a:close/>
                  <a:moveTo>
                    <a:pt x="302" y="169"/>
                  </a:moveTo>
                  <a:lnTo>
                    <a:pt x="300" y="169"/>
                  </a:lnTo>
                  <a:lnTo>
                    <a:pt x="302" y="169"/>
                  </a:lnTo>
                  <a:close/>
                  <a:moveTo>
                    <a:pt x="64" y="546"/>
                  </a:moveTo>
                  <a:lnTo>
                    <a:pt x="66" y="546"/>
                  </a:lnTo>
                  <a:lnTo>
                    <a:pt x="64" y="546"/>
                  </a:lnTo>
                  <a:close/>
                  <a:moveTo>
                    <a:pt x="67" y="546"/>
                  </a:moveTo>
                  <a:lnTo>
                    <a:pt x="67" y="548"/>
                  </a:lnTo>
                  <a:lnTo>
                    <a:pt x="67" y="546"/>
                  </a:lnTo>
                  <a:close/>
                  <a:moveTo>
                    <a:pt x="41" y="269"/>
                  </a:moveTo>
                  <a:lnTo>
                    <a:pt x="41" y="267"/>
                  </a:lnTo>
                  <a:lnTo>
                    <a:pt x="41" y="269"/>
                  </a:lnTo>
                  <a:close/>
                  <a:moveTo>
                    <a:pt x="419" y="1004"/>
                  </a:moveTo>
                  <a:lnTo>
                    <a:pt x="421" y="1004"/>
                  </a:lnTo>
                  <a:lnTo>
                    <a:pt x="421" y="1006"/>
                  </a:lnTo>
                  <a:lnTo>
                    <a:pt x="419" y="1006"/>
                  </a:lnTo>
                  <a:lnTo>
                    <a:pt x="419" y="1004"/>
                  </a:lnTo>
                  <a:lnTo>
                    <a:pt x="421" y="1004"/>
                  </a:lnTo>
                  <a:lnTo>
                    <a:pt x="419" y="1004"/>
                  </a:lnTo>
                  <a:close/>
                  <a:moveTo>
                    <a:pt x="52" y="213"/>
                  </a:moveTo>
                  <a:lnTo>
                    <a:pt x="52" y="215"/>
                  </a:lnTo>
                  <a:lnTo>
                    <a:pt x="52" y="213"/>
                  </a:lnTo>
                  <a:close/>
                  <a:moveTo>
                    <a:pt x="71" y="542"/>
                  </a:moveTo>
                  <a:lnTo>
                    <a:pt x="73" y="542"/>
                  </a:lnTo>
                  <a:lnTo>
                    <a:pt x="71" y="542"/>
                  </a:lnTo>
                  <a:close/>
                  <a:moveTo>
                    <a:pt x="4" y="39"/>
                  </a:moveTo>
                  <a:lnTo>
                    <a:pt x="2" y="39"/>
                  </a:lnTo>
                  <a:lnTo>
                    <a:pt x="4" y="39"/>
                  </a:lnTo>
                  <a:close/>
                  <a:moveTo>
                    <a:pt x="18" y="77"/>
                  </a:moveTo>
                  <a:lnTo>
                    <a:pt x="19" y="77"/>
                  </a:lnTo>
                  <a:lnTo>
                    <a:pt x="18" y="77"/>
                  </a:lnTo>
                  <a:close/>
                  <a:moveTo>
                    <a:pt x="62" y="536"/>
                  </a:moveTo>
                  <a:lnTo>
                    <a:pt x="62" y="538"/>
                  </a:lnTo>
                  <a:lnTo>
                    <a:pt x="60" y="538"/>
                  </a:lnTo>
                  <a:lnTo>
                    <a:pt x="62" y="536"/>
                  </a:lnTo>
                  <a:close/>
                  <a:moveTo>
                    <a:pt x="81" y="567"/>
                  </a:moveTo>
                  <a:lnTo>
                    <a:pt x="79" y="567"/>
                  </a:lnTo>
                  <a:lnTo>
                    <a:pt x="79" y="565"/>
                  </a:lnTo>
                  <a:lnTo>
                    <a:pt x="81" y="565"/>
                  </a:lnTo>
                  <a:lnTo>
                    <a:pt x="81" y="567"/>
                  </a:lnTo>
                  <a:close/>
                  <a:moveTo>
                    <a:pt x="60" y="542"/>
                  </a:moveTo>
                  <a:lnTo>
                    <a:pt x="60" y="544"/>
                  </a:lnTo>
                  <a:lnTo>
                    <a:pt x="60" y="542"/>
                  </a:lnTo>
                  <a:lnTo>
                    <a:pt x="60" y="544"/>
                  </a:lnTo>
                  <a:lnTo>
                    <a:pt x="60" y="542"/>
                  </a:lnTo>
                  <a:close/>
                  <a:moveTo>
                    <a:pt x="46" y="164"/>
                  </a:moveTo>
                  <a:lnTo>
                    <a:pt x="44" y="164"/>
                  </a:lnTo>
                  <a:lnTo>
                    <a:pt x="46" y="164"/>
                  </a:lnTo>
                  <a:close/>
                  <a:moveTo>
                    <a:pt x="386" y="181"/>
                  </a:moveTo>
                  <a:lnTo>
                    <a:pt x="384" y="181"/>
                  </a:lnTo>
                  <a:lnTo>
                    <a:pt x="386" y="181"/>
                  </a:lnTo>
                  <a:close/>
                  <a:moveTo>
                    <a:pt x="309" y="146"/>
                  </a:moveTo>
                  <a:lnTo>
                    <a:pt x="307" y="146"/>
                  </a:lnTo>
                  <a:lnTo>
                    <a:pt x="309" y="146"/>
                  </a:lnTo>
                  <a:close/>
                  <a:moveTo>
                    <a:pt x="19" y="81"/>
                  </a:moveTo>
                  <a:lnTo>
                    <a:pt x="18" y="81"/>
                  </a:lnTo>
                  <a:lnTo>
                    <a:pt x="19" y="81"/>
                  </a:lnTo>
                  <a:close/>
                  <a:moveTo>
                    <a:pt x="56" y="175"/>
                  </a:moveTo>
                  <a:lnTo>
                    <a:pt x="56" y="177"/>
                  </a:lnTo>
                  <a:lnTo>
                    <a:pt x="56" y="175"/>
                  </a:lnTo>
                  <a:close/>
                  <a:moveTo>
                    <a:pt x="517" y="882"/>
                  </a:moveTo>
                  <a:lnTo>
                    <a:pt x="515" y="882"/>
                  </a:lnTo>
                  <a:lnTo>
                    <a:pt x="517" y="882"/>
                  </a:lnTo>
                  <a:lnTo>
                    <a:pt x="517" y="880"/>
                  </a:lnTo>
                  <a:lnTo>
                    <a:pt x="517" y="882"/>
                  </a:lnTo>
                  <a:close/>
                  <a:moveTo>
                    <a:pt x="400" y="154"/>
                  </a:moveTo>
                  <a:lnTo>
                    <a:pt x="402" y="154"/>
                  </a:lnTo>
                  <a:lnTo>
                    <a:pt x="400" y="154"/>
                  </a:lnTo>
                  <a:close/>
                  <a:moveTo>
                    <a:pt x="411" y="58"/>
                  </a:moveTo>
                  <a:lnTo>
                    <a:pt x="411" y="60"/>
                  </a:lnTo>
                  <a:lnTo>
                    <a:pt x="411" y="58"/>
                  </a:lnTo>
                  <a:close/>
                  <a:moveTo>
                    <a:pt x="415" y="1016"/>
                  </a:moveTo>
                  <a:lnTo>
                    <a:pt x="415" y="1014"/>
                  </a:lnTo>
                  <a:lnTo>
                    <a:pt x="415" y="1016"/>
                  </a:lnTo>
                  <a:close/>
                  <a:moveTo>
                    <a:pt x="52" y="517"/>
                  </a:moveTo>
                  <a:lnTo>
                    <a:pt x="54" y="517"/>
                  </a:lnTo>
                  <a:lnTo>
                    <a:pt x="52" y="517"/>
                  </a:lnTo>
                  <a:close/>
                  <a:moveTo>
                    <a:pt x="81" y="571"/>
                  </a:moveTo>
                  <a:lnTo>
                    <a:pt x="83" y="571"/>
                  </a:lnTo>
                  <a:lnTo>
                    <a:pt x="81" y="571"/>
                  </a:lnTo>
                  <a:close/>
                  <a:moveTo>
                    <a:pt x="56" y="523"/>
                  </a:moveTo>
                  <a:lnTo>
                    <a:pt x="54" y="523"/>
                  </a:lnTo>
                  <a:lnTo>
                    <a:pt x="56" y="523"/>
                  </a:lnTo>
                  <a:close/>
                  <a:moveTo>
                    <a:pt x="50" y="517"/>
                  </a:moveTo>
                  <a:lnTo>
                    <a:pt x="50" y="519"/>
                  </a:lnTo>
                  <a:lnTo>
                    <a:pt x="50" y="517"/>
                  </a:lnTo>
                  <a:close/>
                  <a:moveTo>
                    <a:pt x="42" y="213"/>
                  </a:moveTo>
                  <a:lnTo>
                    <a:pt x="44" y="213"/>
                  </a:lnTo>
                  <a:lnTo>
                    <a:pt x="42" y="213"/>
                  </a:lnTo>
                  <a:close/>
                  <a:moveTo>
                    <a:pt x="48" y="223"/>
                  </a:moveTo>
                  <a:lnTo>
                    <a:pt x="46" y="223"/>
                  </a:lnTo>
                  <a:lnTo>
                    <a:pt x="48" y="223"/>
                  </a:lnTo>
                  <a:lnTo>
                    <a:pt x="46" y="223"/>
                  </a:lnTo>
                  <a:lnTo>
                    <a:pt x="48" y="223"/>
                  </a:lnTo>
                  <a:close/>
                  <a:moveTo>
                    <a:pt x="425" y="999"/>
                  </a:moveTo>
                  <a:lnTo>
                    <a:pt x="427" y="999"/>
                  </a:lnTo>
                  <a:lnTo>
                    <a:pt x="425" y="999"/>
                  </a:lnTo>
                  <a:close/>
                  <a:moveTo>
                    <a:pt x="269" y="64"/>
                  </a:moveTo>
                  <a:lnTo>
                    <a:pt x="269" y="66"/>
                  </a:lnTo>
                  <a:lnTo>
                    <a:pt x="269" y="64"/>
                  </a:lnTo>
                  <a:close/>
                  <a:moveTo>
                    <a:pt x="33" y="258"/>
                  </a:moveTo>
                  <a:lnTo>
                    <a:pt x="33" y="260"/>
                  </a:lnTo>
                  <a:lnTo>
                    <a:pt x="33" y="258"/>
                  </a:lnTo>
                  <a:lnTo>
                    <a:pt x="33" y="260"/>
                  </a:lnTo>
                  <a:lnTo>
                    <a:pt x="33" y="258"/>
                  </a:lnTo>
                  <a:close/>
                  <a:moveTo>
                    <a:pt x="66" y="546"/>
                  </a:moveTo>
                  <a:lnTo>
                    <a:pt x="64" y="546"/>
                  </a:lnTo>
                  <a:lnTo>
                    <a:pt x="66" y="546"/>
                  </a:lnTo>
                  <a:close/>
                  <a:moveTo>
                    <a:pt x="421" y="1003"/>
                  </a:moveTo>
                  <a:lnTo>
                    <a:pt x="423" y="1003"/>
                  </a:lnTo>
                  <a:lnTo>
                    <a:pt x="421" y="1003"/>
                  </a:lnTo>
                  <a:close/>
                  <a:moveTo>
                    <a:pt x="882" y="415"/>
                  </a:moveTo>
                  <a:lnTo>
                    <a:pt x="880" y="415"/>
                  </a:lnTo>
                  <a:lnTo>
                    <a:pt x="882" y="415"/>
                  </a:lnTo>
                  <a:close/>
                  <a:moveTo>
                    <a:pt x="81" y="567"/>
                  </a:moveTo>
                  <a:lnTo>
                    <a:pt x="81" y="565"/>
                  </a:lnTo>
                  <a:lnTo>
                    <a:pt x="81" y="567"/>
                  </a:lnTo>
                  <a:close/>
                  <a:moveTo>
                    <a:pt x="44" y="215"/>
                  </a:moveTo>
                  <a:lnTo>
                    <a:pt x="42" y="215"/>
                  </a:lnTo>
                  <a:lnTo>
                    <a:pt x="44" y="215"/>
                  </a:lnTo>
                  <a:close/>
                  <a:moveTo>
                    <a:pt x="425" y="1001"/>
                  </a:moveTo>
                  <a:lnTo>
                    <a:pt x="425" y="999"/>
                  </a:lnTo>
                  <a:lnTo>
                    <a:pt x="425" y="1001"/>
                  </a:lnTo>
                  <a:close/>
                  <a:moveTo>
                    <a:pt x="42" y="231"/>
                  </a:moveTo>
                  <a:lnTo>
                    <a:pt x="42" y="233"/>
                  </a:lnTo>
                  <a:lnTo>
                    <a:pt x="42" y="231"/>
                  </a:lnTo>
                  <a:close/>
                  <a:moveTo>
                    <a:pt x="64" y="542"/>
                  </a:moveTo>
                  <a:lnTo>
                    <a:pt x="62" y="542"/>
                  </a:lnTo>
                  <a:lnTo>
                    <a:pt x="64" y="542"/>
                  </a:lnTo>
                  <a:close/>
                  <a:moveTo>
                    <a:pt x="880" y="417"/>
                  </a:moveTo>
                  <a:lnTo>
                    <a:pt x="880" y="415"/>
                  </a:lnTo>
                  <a:lnTo>
                    <a:pt x="882" y="415"/>
                  </a:lnTo>
                  <a:lnTo>
                    <a:pt x="882" y="417"/>
                  </a:lnTo>
                  <a:lnTo>
                    <a:pt x="880" y="417"/>
                  </a:lnTo>
                  <a:close/>
                  <a:moveTo>
                    <a:pt x="41" y="229"/>
                  </a:moveTo>
                  <a:lnTo>
                    <a:pt x="42" y="229"/>
                  </a:lnTo>
                  <a:lnTo>
                    <a:pt x="41" y="229"/>
                  </a:lnTo>
                  <a:close/>
                  <a:moveTo>
                    <a:pt x="46" y="171"/>
                  </a:moveTo>
                  <a:lnTo>
                    <a:pt x="46" y="173"/>
                  </a:lnTo>
                  <a:lnTo>
                    <a:pt x="46" y="171"/>
                  </a:lnTo>
                  <a:close/>
                  <a:moveTo>
                    <a:pt x="48" y="206"/>
                  </a:moveTo>
                  <a:lnTo>
                    <a:pt x="46" y="206"/>
                  </a:lnTo>
                  <a:lnTo>
                    <a:pt x="48" y="206"/>
                  </a:lnTo>
                  <a:close/>
                  <a:moveTo>
                    <a:pt x="44" y="164"/>
                  </a:moveTo>
                  <a:lnTo>
                    <a:pt x="42" y="164"/>
                  </a:lnTo>
                  <a:lnTo>
                    <a:pt x="44" y="164"/>
                  </a:lnTo>
                  <a:close/>
                  <a:moveTo>
                    <a:pt x="427" y="1020"/>
                  </a:moveTo>
                  <a:lnTo>
                    <a:pt x="425" y="1020"/>
                  </a:lnTo>
                  <a:lnTo>
                    <a:pt x="427" y="1020"/>
                  </a:lnTo>
                  <a:lnTo>
                    <a:pt x="425" y="1020"/>
                  </a:lnTo>
                  <a:lnTo>
                    <a:pt x="427" y="1020"/>
                  </a:lnTo>
                  <a:close/>
                  <a:moveTo>
                    <a:pt x="427" y="993"/>
                  </a:moveTo>
                  <a:lnTo>
                    <a:pt x="427" y="995"/>
                  </a:lnTo>
                  <a:lnTo>
                    <a:pt x="427" y="993"/>
                  </a:lnTo>
                  <a:close/>
                  <a:moveTo>
                    <a:pt x="44" y="165"/>
                  </a:moveTo>
                  <a:lnTo>
                    <a:pt x="46" y="165"/>
                  </a:lnTo>
                  <a:lnTo>
                    <a:pt x="44" y="165"/>
                  </a:lnTo>
                  <a:close/>
                  <a:moveTo>
                    <a:pt x="192" y="43"/>
                  </a:moveTo>
                  <a:lnTo>
                    <a:pt x="192" y="41"/>
                  </a:lnTo>
                  <a:lnTo>
                    <a:pt x="192" y="43"/>
                  </a:lnTo>
                  <a:close/>
                  <a:moveTo>
                    <a:pt x="597" y="649"/>
                  </a:moveTo>
                  <a:lnTo>
                    <a:pt x="599" y="649"/>
                  </a:lnTo>
                  <a:lnTo>
                    <a:pt x="597" y="649"/>
                  </a:lnTo>
                  <a:close/>
                  <a:moveTo>
                    <a:pt x="549" y="749"/>
                  </a:moveTo>
                  <a:lnTo>
                    <a:pt x="549" y="747"/>
                  </a:lnTo>
                  <a:lnTo>
                    <a:pt x="549" y="749"/>
                  </a:lnTo>
                  <a:close/>
                  <a:moveTo>
                    <a:pt x="217" y="56"/>
                  </a:moveTo>
                  <a:lnTo>
                    <a:pt x="217" y="58"/>
                  </a:lnTo>
                  <a:lnTo>
                    <a:pt x="217" y="56"/>
                  </a:lnTo>
                  <a:close/>
                  <a:moveTo>
                    <a:pt x="323" y="165"/>
                  </a:moveTo>
                  <a:lnTo>
                    <a:pt x="321" y="165"/>
                  </a:lnTo>
                  <a:lnTo>
                    <a:pt x="323" y="165"/>
                  </a:lnTo>
                  <a:close/>
                  <a:moveTo>
                    <a:pt x="413" y="91"/>
                  </a:moveTo>
                  <a:lnTo>
                    <a:pt x="413" y="93"/>
                  </a:lnTo>
                  <a:lnTo>
                    <a:pt x="413" y="91"/>
                  </a:lnTo>
                  <a:lnTo>
                    <a:pt x="413" y="93"/>
                  </a:lnTo>
                  <a:lnTo>
                    <a:pt x="413" y="91"/>
                  </a:lnTo>
                  <a:close/>
                  <a:moveTo>
                    <a:pt x="546" y="755"/>
                  </a:moveTo>
                  <a:lnTo>
                    <a:pt x="546" y="753"/>
                  </a:lnTo>
                  <a:lnTo>
                    <a:pt x="546" y="755"/>
                  </a:lnTo>
                  <a:close/>
                  <a:moveTo>
                    <a:pt x="46" y="229"/>
                  </a:moveTo>
                  <a:lnTo>
                    <a:pt x="48" y="229"/>
                  </a:lnTo>
                  <a:lnTo>
                    <a:pt x="46" y="229"/>
                  </a:lnTo>
                  <a:close/>
                  <a:moveTo>
                    <a:pt x="417" y="102"/>
                  </a:moveTo>
                  <a:lnTo>
                    <a:pt x="417" y="100"/>
                  </a:lnTo>
                  <a:lnTo>
                    <a:pt x="417" y="102"/>
                  </a:lnTo>
                  <a:close/>
                  <a:moveTo>
                    <a:pt x="44" y="212"/>
                  </a:moveTo>
                  <a:lnTo>
                    <a:pt x="44" y="210"/>
                  </a:lnTo>
                  <a:lnTo>
                    <a:pt x="44" y="212"/>
                  </a:lnTo>
                  <a:close/>
                  <a:moveTo>
                    <a:pt x="62" y="542"/>
                  </a:moveTo>
                  <a:lnTo>
                    <a:pt x="62" y="540"/>
                  </a:lnTo>
                  <a:lnTo>
                    <a:pt x="62" y="542"/>
                  </a:lnTo>
                  <a:close/>
                  <a:moveTo>
                    <a:pt x="44" y="162"/>
                  </a:moveTo>
                  <a:lnTo>
                    <a:pt x="42" y="162"/>
                  </a:lnTo>
                  <a:lnTo>
                    <a:pt x="44" y="162"/>
                  </a:lnTo>
                  <a:close/>
                  <a:moveTo>
                    <a:pt x="402" y="1037"/>
                  </a:moveTo>
                  <a:lnTo>
                    <a:pt x="402" y="1035"/>
                  </a:lnTo>
                  <a:lnTo>
                    <a:pt x="402" y="1037"/>
                  </a:lnTo>
                  <a:close/>
                  <a:moveTo>
                    <a:pt x="46" y="221"/>
                  </a:moveTo>
                  <a:lnTo>
                    <a:pt x="48" y="221"/>
                  </a:lnTo>
                  <a:lnTo>
                    <a:pt x="46" y="221"/>
                  </a:lnTo>
                  <a:close/>
                  <a:moveTo>
                    <a:pt x="54" y="183"/>
                  </a:moveTo>
                  <a:lnTo>
                    <a:pt x="54" y="185"/>
                  </a:lnTo>
                  <a:lnTo>
                    <a:pt x="54" y="183"/>
                  </a:lnTo>
                  <a:close/>
                  <a:moveTo>
                    <a:pt x="411" y="89"/>
                  </a:moveTo>
                  <a:lnTo>
                    <a:pt x="413" y="89"/>
                  </a:lnTo>
                  <a:lnTo>
                    <a:pt x="411" y="89"/>
                  </a:lnTo>
                  <a:close/>
                  <a:moveTo>
                    <a:pt x="106" y="313"/>
                  </a:moveTo>
                  <a:lnTo>
                    <a:pt x="104" y="313"/>
                  </a:lnTo>
                  <a:lnTo>
                    <a:pt x="106" y="311"/>
                  </a:lnTo>
                  <a:lnTo>
                    <a:pt x="106" y="313"/>
                  </a:lnTo>
                  <a:close/>
                  <a:moveTo>
                    <a:pt x="386" y="181"/>
                  </a:moveTo>
                  <a:lnTo>
                    <a:pt x="384" y="181"/>
                  </a:lnTo>
                  <a:lnTo>
                    <a:pt x="386" y="181"/>
                  </a:lnTo>
                  <a:close/>
                  <a:moveTo>
                    <a:pt x="56" y="526"/>
                  </a:moveTo>
                  <a:lnTo>
                    <a:pt x="56" y="525"/>
                  </a:lnTo>
                  <a:lnTo>
                    <a:pt x="56" y="526"/>
                  </a:lnTo>
                  <a:close/>
                  <a:moveTo>
                    <a:pt x="115" y="665"/>
                  </a:moveTo>
                  <a:lnTo>
                    <a:pt x="114" y="665"/>
                  </a:lnTo>
                  <a:lnTo>
                    <a:pt x="114" y="667"/>
                  </a:lnTo>
                  <a:lnTo>
                    <a:pt x="114" y="665"/>
                  </a:lnTo>
                  <a:lnTo>
                    <a:pt x="115" y="665"/>
                  </a:lnTo>
                  <a:close/>
                  <a:moveTo>
                    <a:pt x="62" y="542"/>
                  </a:moveTo>
                  <a:lnTo>
                    <a:pt x="62" y="540"/>
                  </a:lnTo>
                  <a:lnTo>
                    <a:pt x="62" y="542"/>
                  </a:lnTo>
                  <a:close/>
                  <a:moveTo>
                    <a:pt x="64" y="544"/>
                  </a:moveTo>
                  <a:lnTo>
                    <a:pt x="66" y="544"/>
                  </a:lnTo>
                  <a:lnTo>
                    <a:pt x="64" y="544"/>
                  </a:lnTo>
                  <a:close/>
                  <a:moveTo>
                    <a:pt x="71" y="544"/>
                  </a:moveTo>
                  <a:lnTo>
                    <a:pt x="71" y="542"/>
                  </a:lnTo>
                  <a:lnTo>
                    <a:pt x="71" y="544"/>
                  </a:lnTo>
                  <a:close/>
                  <a:moveTo>
                    <a:pt x="50" y="521"/>
                  </a:moveTo>
                  <a:lnTo>
                    <a:pt x="52" y="521"/>
                  </a:lnTo>
                  <a:lnTo>
                    <a:pt x="50" y="521"/>
                  </a:lnTo>
                  <a:close/>
                  <a:moveTo>
                    <a:pt x="2" y="39"/>
                  </a:moveTo>
                  <a:lnTo>
                    <a:pt x="0" y="39"/>
                  </a:lnTo>
                  <a:lnTo>
                    <a:pt x="2" y="39"/>
                  </a:lnTo>
                  <a:close/>
                  <a:moveTo>
                    <a:pt x="25" y="83"/>
                  </a:moveTo>
                  <a:lnTo>
                    <a:pt x="25" y="85"/>
                  </a:lnTo>
                  <a:lnTo>
                    <a:pt x="25" y="83"/>
                  </a:lnTo>
                  <a:close/>
                  <a:moveTo>
                    <a:pt x="538" y="816"/>
                  </a:moveTo>
                  <a:lnTo>
                    <a:pt x="538" y="818"/>
                  </a:lnTo>
                  <a:lnTo>
                    <a:pt x="538" y="816"/>
                  </a:lnTo>
                  <a:close/>
                  <a:moveTo>
                    <a:pt x="411" y="108"/>
                  </a:moveTo>
                  <a:lnTo>
                    <a:pt x="411" y="110"/>
                  </a:lnTo>
                  <a:lnTo>
                    <a:pt x="411" y="108"/>
                  </a:lnTo>
                  <a:close/>
                  <a:moveTo>
                    <a:pt x="41" y="238"/>
                  </a:moveTo>
                  <a:lnTo>
                    <a:pt x="41" y="237"/>
                  </a:lnTo>
                  <a:lnTo>
                    <a:pt x="41" y="238"/>
                  </a:lnTo>
                  <a:close/>
                  <a:moveTo>
                    <a:pt x="44" y="173"/>
                  </a:moveTo>
                  <a:lnTo>
                    <a:pt x="46" y="173"/>
                  </a:lnTo>
                  <a:lnTo>
                    <a:pt x="44" y="173"/>
                  </a:lnTo>
                  <a:close/>
                  <a:moveTo>
                    <a:pt x="48" y="219"/>
                  </a:moveTo>
                  <a:lnTo>
                    <a:pt x="50" y="219"/>
                  </a:lnTo>
                  <a:lnTo>
                    <a:pt x="48" y="219"/>
                  </a:lnTo>
                  <a:close/>
                  <a:moveTo>
                    <a:pt x="52" y="215"/>
                  </a:moveTo>
                  <a:lnTo>
                    <a:pt x="54" y="215"/>
                  </a:lnTo>
                  <a:lnTo>
                    <a:pt x="52" y="215"/>
                  </a:lnTo>
                  <a:close/>
                  <a:moveTo>
                    <a:pt x="254" y="60"/>
                  </a:moveTo>
                  <a:lnTo>
                    <a:pt x="254" y="58"/>
                  </a:lnTo>
                  <a:lnTo>
                    <a:pt x="254" y="60"/>
                  </a:lnTo>
                  <a:close/>
                  <a:moveTo>
                    <a:pt x="62" y="540"/>
                  </a:moveTo>
                  <a:lnTo>
                    <a:pt x="62" y="538"/>
                  </a:lnTo>
                  <a:lnTo>
                    <a:pt x="62" y="540"/>
                  </a:lnTo>
                  <a:close/>
                  <a:moveTo>
                    <a:pt x="413" y="56"/>
                  </a:moveTo>
                  <a:lnTo>
                    <a:pt x="411" y="56"/>
                  </a:lnTo>
                  <a:lnTo>
                    <a:pt x="413" y="56"/>
                  </a:lnTo>
                  <a:close/>
                  <a:moveTo>
                    <a:pt x="48" y="206"/>
                  </a:moveTo>
                  <a:lnTo>
                    <a:pt x="46" y="206"/>
                  </a:lnTo>
                  <a:lnTo>
                    <a:pt x="46" y="204"/>
                  </a:lnTo>
                  <a:lnTo>
                    <a:pt x="46" y="206"/>
                  </a:lnTo>
                  <a:lnTo>
                    <a:pt x="48" y="206"/>
                  </a:lnTo>
                  <a:close/>
                  <a:moveTo>
                    <a:pt x="115" y="670"/>
                  </a:moveTo>
                  <a:lnTo>
                    <a:pt x="114" y="670"/>
                  </a:lnTo>
                  <a:lnTo>
                    <a:pt x="115" y="670"/>
                  </a:lnTo>
                  <a:close/>
                  <a:moveTo>
                    <a:pt x="66" y="283"/>
                  </a:moveTo>
                  <a:lnTo>
                    <a:pt x="66" y="281"/>
                  </a:lnTo>
                  <a:lnTo>
                    <a:pt x="66" y="283"/>
                  </a:lnTo>
                  <a:close/>
                  <a:moveTo>
                    <a:pt x="77" y="544"/>
                  </a:moveTo>
                  <a:lnTo>
                    <a:pt x="75" y="544"/>
                  </a:lnTo>
                  <a:lnTo>
                    <a:pt x="77" y="544"/>
                  </a:lnTo>
                  <a:close/>
                  <a:moveTo>
                    <a:pt x="41" y="235"/>
                  </a:moveTo>
                  <a:lnTo>
                    <a:pt x="39" y="235"/>
                  </a:lnTo>
                  <a:lnTo>
                    <a:pt x="41" y="235"/>
                  </a:lnTo>
                  <a:close/>
                  <a:moveTo>
                    <a:pt x="71" y="546"/>
                  </a:moveTo>
                  <a:lnTo>
                    <a:pt x="73" y="546"/>
                  </a:lnTo>
                  <a:lnTo>
                    <a:pt x="71" y="546"/>
                  </a:lnTo>
                  <a:close/>
                  <a:moveTo>
                    <a:pt x="403" y="137"/>
                  </a:moveTo>
                  <a:lnTo>
                    <a:pt x="405" y="137"/>
                  </a:lnTo>
                  <a:lnTo>
                    <a:pt x="403" y="137"/>
                  </a:lnTo>
                  <a:close/>
                  <a:moveTo>
                    <a:pt x="56" y="525"/>
                  </a:moveTo>
                  <a:lnTo>
                    <a:pt x="54" y="525"/>
                  </a:lnTo>
                  <a:lnTo>
                    <a:pt x="56" y="525"/>
                  </a:lnTo>
                  <a:close/>
                  <a:moveTo>
                    <a:pt x="50" y="194"/>
                  </a:moveTo>
                  <a:lnTo>
                    <a:pt x="50" y="196"/>
                  </a:lnTo>
                  <a:lnTo>
                    <a:pt x="50" y="194"/>
                  </a:lnTo>
                  <a:close/>
                  <a:moveTo>
                    <a:pt x="269" y="77"/>
                  </a:moveTo>
                  <a:lnTo>
                    <a:pt x="269" y="75"/>
                  </a:lnTo>
                  <a:lnTo>
                    <a:pt x="269" y="77"/>
                  </a:lnTo>
                  <a:close/>
                  <a:moveTo>
                    <a:pt x="71" y="548"/>
                  </a:moveTo>
                  <a:lnTo>
                    <a:pt x="73" y="548"/>
                  </a:lnTo>
                  <a:lnTo>
                    <a:pt x="71" y="548"/>
                  </a:lnTo>
                  <a:close/>
                  <a:moveTo>
                    <a:pt x="56" y="177"/>
                  </a:moveTo>
                  <a:lnTo>
                    <a:pt x="56" y="175"/>
                  </a:lnTo>
                  <a:lnTo>
                    <a:pt x="56" y="177"/>
                  </a:lnTo>
                  <a:close/>
                  <a:moveTo>
                    <a:pt x="377" y="185"/>
                  </a:moveTo>
                  <a:lnTo>
                    <a:pt x="377" y="183"/>
                  </a:lnTo>
                  <a:lnTo>
                    <a:pt x="377" y="185"/>
                  </a:lnTo>
                  <a:close/>
                  <a:moveTo>
                    <a:pt x="405" y="71"/>
                  </a:moveTo>
                  <a:lnTo>
                    <a:pt x="405" y="70"/>
                  </a:lnTo>
                  <a:lnTo>
                    <a:pt x="405" y="71"/>
                  </a:lnTo>
                  <a:close/>
                  <a:moveTo>
                    <a:pt x="377" y="185"/>
                  </a:moveTo>
                  <a:lnTo>
                    <a:pt x="377" y="183"/>
                  </a:lnTo>
                  <a:lnTo>
                    <a:pt x="377" y="185"/>
                  </a:lnTo>
                  <a:close/>
                  <a:moveTo>
                    <a:pt x="726" y="705"/>
                  </a:moveTo>
                  <a:lnTo>
                    <a:pt x="726" y="707"/>
                  </a:lnTo>
                  <a:lnTo>
                    <a:pt x="726" y="705"/>
                  </a:lnTo>
                  <a:close/>
                  <a:moveTo>
                    <a:pt x="417" y="104"/>
                  </a:moveTo>
                  <a:lnTo>
                    <a:pt x="415" y="104"/>
                  </a:lnTo>
                  <a:lnTo>
                    <a:pt x="417" y="104"/>
                  </a:lnTo>
                  <a:close/>
                  <a:moveTo>
                    <a:pt x="315" y="154"/>
                  </a:moveTo>
                  <a:lnTo>
                    <a:pt x="315" y="152"/>
                  </a:lnTo>
                  <a:lnTo>
                    <a:pt x="315" y="154"/>
                  </a:lnTo>
                  <a:close/>
                  <a:moveTo>
                    <a:pt x="54" y="192"/>
                  </a:moveTo>
                  <a:lnTo>
                    <a:pt x="54" y="190"/>
                  </a:lnTo>
                  <a:lnTo>
                    <a:pt x="54" y="192"/>
                  </a:lnTo>
                  <a:close/>
                  <a:moveTo>
                    <a:pt x="71" y="548"/>
                  </a:moveTo>
                  <a:lnTo>
                    <a:pt x="69" y="548"/>
                  </a:lnTo>
                  <a:lnTo>
                    <a:pt x="71" y="548"/>
                  </a:lnTo>
                  <a:close/>
                  <a:moveTo>
                    <a:pt x="594" y="667"/>
                  </a:moveTo>
                  <a:lnTo>
                    <a:pt x="594" y="665"/>
                  </a:lnTo>
                  <a:lnTo>
                    <a:pt x="594" y="667"/>
                  </a:lnTo>
                  <a:close/>
                  <a:moveTo>
                    <a:pt x="62" y="542"/>
                  </a:moveTo>
                  <a:lnTo>
                    <a:pt x="62" y="540"/>
                  </a:lnTo>
                  <a:lnTo>
                    <a:pt x="62" y="542"/>
                  </a:lnTo>
                  <a:close/>
                  <a:moveTo>
                    <a:pt x="427" y="997"/>
                  </a:moveTo>
                  <a:lnTo>
                    <a:pt x="427" y="995"/>
                  </a:lnTo>
                  <a:lnTo>
                    <a:pt x="427" y="997"/>
                  </a:lnTo>
                  <a:close/>
                  <a:moveTo>
                    <a:pt x="417" y="94"/>
                  </a:moveTo>
                  <a:lnTo>
                    <a:pt x="415" y="94"/>
                  </a:lnTo>
                  <a:lnTo>
                    <a:pt x="417" y="94"/>
                  </a:lnTo>
                  <a:close/>
                  <a:moveTo>
                    <a:pt x="31" y="135"/>
                  </a:moveTo>
                  <a:lnTo>
                    <a:pt x="31" y="133"/>
                  </a:lnTo>
                  <a:lnTo>
                    <a:pt x="31" y="135"/>
                  </a:lnTo>
                  <a:close/>
                  <a:moveTo>
                    <a:pt x="682" y="741"/>
                  </a:moveTo>
                  <a:lnTo>
                    <a:pt x="684" y="741"/>
                  </a:lnTo>
                  <a:lnTo>
                    <a:pt x="682" y="741"/>
                  </a:lnTo>
                  <a:close/>
                  <a:moveTo>
                    <a:pt x="75" y="542"/>
                  </a:moveTo>
                  <a:lnTo>
                    <a:pt x="73" y="542"/>
                  </a:lnTo>
                  <a:lnTo>
                    <a:pt x="75" y="542"/>
                  </a:lnTo>
                  <a:close/>
                  <a:moveTo>
                    <a:pt x="108" y="16"/>
                  </a:moveTo>
                  <a:lnTo>
                    <a:pt x="108" y="14"/>
                  </a:lnTo>
                  <a:lnTo>
                    <a:pt x="108" y="16"/>
                  </a:lnTo>
                  <a:close/>
                  <a:moveTo>
                    <a:pt x="58" y="189"/>
                  </a:moveTo>
                  <a:lnTo>
                    <a:pt x="58" y="187"/>
                  </a:lnTo>
                  <a:lnTo>
                    <a:pt x="58" y="189"/>
                  </a:lnTo>
                  <a:close/>
                  <a:moveTo>
                    <a:pt x="319" y="162"/>
                  </a:moveTo>
                  <a:lnTo>
                    <a:pt x="319" y="160"/>
                  </a:lnTo>
                  <a:lnTo>
                    <a:pt x="319" y="162"/>
                  </a:lnTo>
                  <a:close/>
                  <a:moveTo>
                    <a:pt x="58" y="536"/>
                  </a:moveTo>
                  <a:lnTo>
                    <a:pt x="60" y="536"/>
                  </a:lnTo>
                  <a:lnTo>
                    <a:pt x="58" y="536"/>
                  </a:lnTo>
                  <a:close/>
                  <a:moveTo>
                    <a:pt x="379" y="179"/>
                  </a:moveTo>
                  <a:lnTo>
                    <a:pt x="379" y="177"/>
                  </a:lnTo>
                  <a:lnTo>
                    <a:pt x="379" y="179"/>
                  </a:lnTo>
                  <a:close/>
                  <a:moveTo>
                    <a:pt x="50" y="215"/>
                  </a:moveTo>
                  <a:lnTo>
                    <a:pt x="50" y="213"/>
                  </a:lnTo>
                  <a:lnTo>
                    <a:pt x="50" y="215"/>
                  </a:lnTo>
                  <a:close/>
                  <a:moveTo>
                    <a:pt x="432" y="985"/>
                  </a:moveTo>
                  <a:lnTo>
                    <a:pt x="430" y="985"/>
                  </a:lnTo>
                  <a:lnTo>
                    <a:pt x="432" y="985"/>
                  </a:lnTo>
                  <a:lnTo>
                    <a:pt x="430" y="985"/>
                  </a:lnTo>
                  <a:lnTo>
                    <a:pt x="432" y="985"/>
                  </a:lnTo>
                  <a:close/>
                  <a:moveTo>
                    <a:pt x="66" y="542"/>
                  </a:moveTo>
                  <a:lnTo>
                    <a:pt x="64" y="542"/>
                  </a:lnTo>
                  <a:lnTo>
                    <a:pt x="64" y="540"/>
                  </a:lnTo>
                  <a:lnTo>
                    <a:pt x="66" y="540"/>
                  </a:lnTo>
                  <a:lnTo>
                    <a:pt x="66" y="542"/>
                  </a:lnTo>
                  <a:close/>
                  <a:moveTo>
                    <a:pt x="44" y="171"/>
                  </a:moveTo>
                  <a:lnTo>
                    <a:pt x="46" y="171"/>
                  </a:lnTo>
                  <a:lnTo>
                    <a:pt x="44" y="171"/>
                  </a:lnTo>
                  <a:close/>
                  <a:moveTo>
                    <a:pt x="46" y="208"/>
                  </a:moveTo>
                  <a:lnTo>
                    <a:pt x="46" y="206"/>
                  </a:lnTo>
                  <a:lnTo>
                    <a:pt x="46" y="208"/>
                  </a:lnTo>
                  <a:close/>
                  <a:moveTo>
                    <a:pt x="897" y="394"/>
                  </a:moveTo>
                  <a:lnTo>
                    <a:pt x="897" y="396"/>
                  </a:lnTo>
                  <a:lnTo>
                    <a:pt x="897" y="394"/>
                  </a:lnTo>
                  <a:close/>
                  <a:moveTo>
                    <a:pt x="56" y="185"/>
                  </a:moveTo>
                  <a:lnTo>
                    <a:pt x="56" y="187"/>
                  </a:lnTo>
                  <a:lnTo>
                    <a:pt x="56" y="185"/>
                  </a:lnTo>
                  <a:close/>
                  <a:moveTo>
                    <a:pt x="35" y="133"/>
                  </a:moveTo>
                  <a:lnTo>
                    <a:pt x="35" y="135"/>
                  </a:lnTo>
                  <a:lnTo>
                    <a:pt x="35" y="133"/>
                  </a:lnTo>
                  <a:lnTo>
                    <a:pt x="35" y="135"/>
                  </a:lnTo>
                  <a:lnTo>
                    <a:pt x="35" y="133"/>
                  </a:lnTo>
                  <a:close/>
                  <a:moveTo>
                    <a:pt x="427" y="1012"/>
                  </a:moveTo>
                  <a:lnTo>
                    <a:pt x="425" y="1012"/>
                  </a:lnTo>
                  <a:lnTo>
                    <a:pt x="427" y="1012"/>
                  </a:lnTo>
                  <a:close/>
                  <a:moveTo>
                    <a:pt x="67" y="540"/>
                  </a:moveTo>
                  <a:lnTo>
                    <a:pt x="67" y="542"/>
                  </a:lnTo>
                  <a:lnTo>
                    <a:pt x="67" y="540"/>
                  </a:lnTo>
                  <a:close/>
                  <a:moveTo>
                    <a:pt x="46" y="221"/>
                  </a:moveTo>
                  <a:lnTo>
                    <a:pt x="46" y="223"/>
                  </a:lnTo>
                  <a:lnTo>
                    <a:pt x="46" y="221"/>
                  </a:lnTo>
                  <a:close/>
                  <a:moveTo>
                    <a:pt x="50" y="521"/>
                  </a:moveTo>
                  <a:lnTo>
                    <a:pt x="48" y="521"/>
                  </a:lnTo>
                  <a:lnTo>
                    <a:pt x="50" y="521"/>
                  </a:lnTo>
                  <a:lnTo>
                    <a:pt x="48" y="521"/>
                  </a:lnTo>
                  <a:lnTo>
                    <a:pt x="50" y="521"/>
                  </a:lnTo>
                  <a:close/>
                  <a:moveTo>
                    <a:pt x="54" y="189"/>
                  </a:moveTo>
                  <a:lnTo>
                    <a:pt x="56" y="189"/>
                  </a:lnTo>
                  <a:lnTo>
                    <a:pt x="54" y="189"/>
                  </a:lnTo>
                  <a:close/>
                  <a:moveTo>
                    <a:pt x="421" y="1001"/>
                  </a:moveTo>
                  <a:lnTo>
                    <a:pt x="423" y="1001"/>
                  </a:lnTo>
                  <a:lnTo>
                    <a:pt x="421" y="1001"/>
                  </a:lnTo>
                  <a:close/>
                  <a:moveTo>
                    <a:pt x="46" y="164"/>
                  </a:moveTo>
                  <a:lnTo>
                    <a:pt x="46" y="165"/>
                  </a:lnTo>
                  <a:lnTo>
                    <a:pt x="46" y="164"/>
                  </a:lnTo>
                  <a:close/>
                  <a:moveTo>
                    <a:pt x="394" y="1052"/>
                  </a:moveTo>
                  <a:lnTo>
                    <a:pt x="392" y="1052"/>
                  </a:lnTo>
                  <a:lnTo>
                    <a:pt x="394" y="1052"/>
                  </a:lnTo>
                  <a:close/>
                  <a:moveTo>
                    <a:pt x="33" y="260"/>
                  </a:moveTo>
                  <a:lnTo>
                    <a:pt x="35" y="260"/>
                  </a:lnTo>
                  <a:lnTo>
                    <a:pt x="33" y="260"/>
                  </a:lnTo>
                  <a:close/>
                  <a:moveTo>
                    <a:pt x="42" y="158"/>
                  </a:moveTo>
                  <a:lnTo>
                    <a:pt x="41" y="158"/>
                  </a:lnTo>
                  <a:lnTo>
                    <a:pt x="42" y="158"/>
                  </a:lnTo>
                  <a:close/>
                  <a:moveTo>
                    <a:pt x="198" y="52"/>
                  </a:moveTo>
                  <a:lnTo>
                    <a:pt x="196" y="52"/>
                  </a:lnTo>
                  <a:lnTo>
                    <a:pt x="198" y="52"/>
                  </a:lnTo>
                  <a:close/>
                  <a:moveTo>
                    <a:pt x="417" y="102"/>
                  </a:moveTo>
                  <a:lnTo>
                    <a:pt x="417" y="104"/>
                  </a:lnTo>
                  <a:lnTo>
                    <a:pt x="417" y="102"/>
                  </a:lnTo>
                  <a:close/>
                  <a:moveTo>
                    <a:pt x="35" y="263"/>
                  </a:moveTo>
                  <a:lnTo>
                    <a:pt x="33" y="263"/>
                  </a:lnTo>
                  <a:lnTo>
                    <a:pt x="35" y="263"/>
                  </a:lnTo>
                  <a:close/>
                  <a:moveTo>
                    <a:pt x="35" y="256"/>
                  </a:moveTo>
                  <a:lnTo>
                    <a:pt x="33" y="256"/>
                  </a:lnTo>
                  <a:lnTo>
                    <a:pt x="35" y="256"/>
                  </a:lnTo>
                  <a:close/>
                  <a:moveTo>
                    <a:pt x="430" y="989"/>
                  </a:moveTo>
                  <a:lnTo>
                    <a:pt x="430" y="987"/>
                  </a:lnTo>
                  <a:lnTo>
                    <a:pt x="430" y="989"/>
                  </a:lnTo>
                  <a:close/>
                  <a:moveTo>
                    <a:pt x="409" y="37"/>
                  </a:moveTo>
                  <a:lnTo>
                    <a:pt x="411" y="37"/>
                  </a:lnTo>
                  <a:lnTo>
                    <a:pt x="409" y="37"/>
                  </a:lnTo>
                  <a:close/>
                  <a:moveTo>
                    <a:pt x="409" y="1012"/>
                  </a:moveTo>
                  <a:lnTo>
                    <a:pt x="411" y="1012"/>
                  </a:lnTo>
                  <a:lnTo>
                    <a:pt x="409" y="1012"/>
                  </a:lnTo>
                  <a:close/>
                  <a:moveTo>
                    <a:pt x="428" y="1016"/>
                  </a:moveTo>
                  <a:lnTo>
                    <a:pt x="428" y="1018"/>
                  </a:lnTo>
                  <a:lnTo>
                    <a:pt x="428" y="1016"/>
                  </a:lnTo>
                  <a:close/>
                  <a:moveTo>
                    <a:pt x="411" y="35"/>
                  </a:moveTo>
                  <a:lnTo>
                    <a:pt x="411" y="33"/>
                  </a:lnTo>
                  <a:lnTo>
                    <a:pt x="411" y="35"/>
                  </a:lnTo>
                  <a:close/>
                  <a:moveTo>
                    <a:pt x="50" y="177"/>
                  </a:moveTo>
                  <a:lnTo>
                    <a:pt x="50" y="175"/>
                  </a:lnTo>
                  <a:lnTo>
                    <a:pt x="50" y="177"/>
                  </a:lnTo>
                  <a:close/>
                  <a:moveTo>
                    <a:pt x="29" y="133"/>
                  </a:moveTo>
                  <a:lnTo>
                    <a:pt x="31" y="133"/>
                  </a:lnTo>
                  <a:lnTo>
                    <a:pt x="29" y="133"/>
                  </a:lnTo>
                  <a:close/>
                  <a:moveTo>
                    <a:pt x="311" y="167"/>
                  </a:moveTo>
                  <a:lnTo>
                    <a:pt x="309" y="167"/>
                  </a:lnTo>
                  <a:lnTo>
                    <a:pt x="311" y="167"/>
                  </a:lnTo>
                  <a:close/>
                  <a:moveTo>
                    <a:pt x="413" y="102"/>
                  </a:moveTo>
                  <a:lnTo>
                    <a:pt x="413" y="100"/>
                  </a:lnTo>
                  <a:lnTo>
                    <a:pt x="413" y="102"/>
                  </a:lnTo>
                  <a:close/>
                  <a:moveTo>
                    <a:pt x="419" y="121"/>
                  </a:moveTo>
                  <a:lnTo>
                    <a:pt x="421" y="121"/>
                  </a:lnTo>
                  <a:lnTo>
                    <a:pt x="419" y="121"/>
                  </a:lnTo>
                  <a:close/>
                  <a:moveTo>
                    <a:pt x="98" y="27"/>
                  </a:moveTo>
                  <a:lnTo>
                    <a:pt x="96" y="27"/>
                  </a:lnTo>
                  <a:lnTo>
                    <a:pt x="98" y="27"/>
                  </a:lnTo>
                  <a:close/>
                  <a:moveTo>
                    <a:pt x="411" y="98"/>
                  </a:moveTo>
                  <a:lnTo>
                    <a:pt x="413" y="98"/>
                  </a:lnTo>
                  <a:lnTo>
                    <a:pt x="411" y="98"/>
                  </a:lnTo>
                  <a:close/>
                  <a:moveTo>
                    <a:pt x="273" y="62"/>
                  </a:moveTo>
                  <a:lnTo>
                    <a:pt x="273" y="60"/>
                  </a:lnTo>
                  <a:lnTo>
                    <a:pt x="273" y="62"/>
                  </a:lnTo>
                  <a:close/>
                  <a:moveTo>
                    <a:pt x="19" y="83"/>
                  </a:moveTo>
                  <a:lnTo>
                    <a:pt x="18" y="83"/>
                  </a:lnTo>
                  <a:lnTo>
                    <a:pt x="19" y="83"/>
                  </a:lnTo>
                  <a:close/>
                  <a:moveTo>
                    <a:pt x="31" y="254"/>
                  </a:moveTo>
                  <a:lnTo>
                    <a:pt x="31" y="256"/>
                  </a:lnTo>
                  <a:lnTo>
                    <a:pt x="31" y="254"/>
                  </a:lnTo>
                  <a:close/>
                  <a:moveTo>
                    <a:pt x="41" y="267"/>
                  </a:moveTo>
                  <a:lnTo>
                    <a:pt x="41" y="265"/>
                  </a:lnTo>
                  <a:lnTo>
                    <a:pt x="41" y="267"/>
                  </a:lnTo>
                  <a:close/>
                  <a:moveTo>
                    <a:pt x="48" y="194"/>
                  </a:moveTo>
                  <a:lnTo>
                    <a:pt x="46" y="194"/>
                  </a:lnTo>
                  <a:lnTo>
                    <a:pt x="48" y="194"/>
                  </a:lnTo>
                  <a:close/>
                  <a:moveTo>
                    <a:pt x="409" y="68"/>
                  </a:moveTo>
                  <a:lnTo>
                    <a:pt x="407" y="68"/>
                  </a:lnTo>
                  <a:lnTo>
                    <a:pt x="409" y="68"/>
                  </a:lnTo>
                  <a:close/>
                  <a:moveTo>
                    <a:pt x="363" y="173"/>
                  </a:moveTo>
                  <a:lnTo>
                    <a:pt x="363" y="175"/>
                  </a:lnTo>
                  <a:lnTo>
                    <a:pt x="363" y="173"/>
                  </a:lnTo>
                  <a:close/>
                  <a:moveTo>
                    <a:pt x="115" y="669"/>
                  </a:moveTo>
                  <a:lnTo>
                    <a:pt x="114" y="669"/>
                  </a:lnTo>
                  <a:lnTo>
                    <a:pt x="115" y="669"/>
                  </a:lnTo>
                  <a:close/>
                  <a:moveTo>
                    <a:pt x="75" y="544"/>
                  </a:moveTo>
                  <a:lnTo>
                    <a:pt x="75" y="542"/>
                  </a:lnTo>
                  <a:lnTo>
                    <a:pt x="75" y="544"/>
                  </a:lnTo>
                  <a:close/>
                  <a:moveTo>
                    <a:pt x="67" y="540"/>
                  </a:moveTo>
                  <a:lnTo>
                    <a:pt x="69" y="540"/>
                  </a:lnTo>
                  <a:lnTo>
                    <a:pt x="67" y="540"/>
                  </a:lnTo>
                  <a:close/>
                  <a:moveTo>
                    <a:pt x="413" y="93"/>
                  </a:moveTo>
                  <a:lnTo>
                    <a:pt x="411" y="93"/>
                  </a:lnTo>
                  <a:lnTo>
                    <a:pt x="413" y="93"/>
                  </a:lnTo>
                  <a:close/>
                  <a:moveTo>
                    <a:pt x="377" y="179"/>
                  </a:moveTo>
                  <a:lnTo>
                    <a:pt x="379" y="179"/>
                  </a:lnTo>
                  <a:lnTo>
                    <a:pt x="377" y="179"/>
                  </a:lnTo>
                  <a:close/>
                  <a:moveTo>
                    <a:pt x="46" y="212"/>
                  </a:moveTo>
                  <a:lnTo>
                    <a:pt x="44" y="212"/>
                  </a:lnTo>
                  <a:lnTo>
                    <a:pt x="46" y="212"/>
                  </a:lnTo>
                  <a:close/>
                  <a:moveTo>
                    <a:pt x="46" y="164"/>
                  </a:moveTo>
                  <a:lnTo>
                    <a:pt x="46" y="165"/>
                  </a:lnTo>
                  <a:lnTo>
                    <a:pt x="46" y="164"/>
                  </a:lnTo>
                  <a:close/>
                  <a:moveTo>
                    <a:pt x="317" y="154"/>
                  </a:moveTo>
                  <a:lnTo>
                    <a:pt x="317" y="156"/>
                  </a:lnTo>
                  <a:lnTo>
                    <a:pt x="317" y="154"/>
                  </a:lnTo>
                  <a:close/>
                  <a:moveTo>
                    <a:pt x="50" y="192"/>
                  </a:moveTo>
                  <a:lnTo>
                    <a:pt x="52" y="192"/>
                  </a:lnTo>
                  <a:lnTo>
                    <a:pt x="50" y="192"/>
                  </a:lnTo>
                  <a:close/>
                  <a:moveTo>
                    <a:pt x="33" y="144"/>
                  </a:moveTo>
                  <a:lnTo>
                    <a:pt x="35" y="144"/>
                  </a:lnTo>
                  <a:lnTo>
                    <a:pt x="33" y="144"/>
                  </a:lnTo>
                  <a:close/>
                  <a:moveTo>
                    <a:pt x="35" y="263"/>
                  </a:moveTo>
                  <a:lnTo>
                    <a:pt x="35" y="261"/>
                  </a:lnTo>
                  <a:lnTo>
                    <a:pt x="35" y="263"/>
                  </a:lnTo>
                  <a:close/>
                  <a:moveTo>
                    <a:pt x="413" y="100"/>
                  </a:moveTo>
                  <a:lnTo>
                    <a:pt x="411" y="100"/>
                  </a:lnTo>
                  <a:lnTo>
                    <a:pt x="413" y="100"/>
                  </a:lnTo>
                  <a:close/>
                  <a:moveTo>
                    <a:pt x="392" y="173"/>
                  </a:moveTo>
                  <a:lnTo>
                    <a:pt x="392" y="171"/>
                  </a:lnTo>
                  <a:lnTo>
                    <a:pt x="392" y="173"/>
                  </a:lnTo>
                  <a:close/>
                  <a:moveTo>
                    <a:pt x="64" y="534"/>
                  </a:moveTo>
                  <a:lnTo>
                    <a:pt x="62" y="534"/>
                  </a:lnTo>
                  <a:lnTo>
                    <a:pt x="62" y="536"/>
                  </a:lnTo>
                  <a:lnTo>
                    <a:pt x="62" y="534"/>
                  </a:lnTo>
                  <a:lnTo>
                    <a:pt x="64" y="534"/>
                  </a:lnTo>
                  <a:close/>
                  <a:moveTo>
                    <a:pt x="54" y="175"/>
                  </a:moveTo>
                  <a:lnTo>
                    <a:pt x="52" y="175"/>
                  </a:lnTo>
                  <a:lnTo>
                    <a:pt x="54" y="175"/>
                  </a:lnTo>
                  <a:close/>
                  <a:moveTo>
                    <a:pt x="44" y="213"/>
                  </a:moveTo>
                  <a:lnTo>
                    <a:pt x="44" y="215"/>
                  </a:lnTo>
                  <a:lnTo>
                    <a:pt x="44" y="213"/>
                  </a:lnTo>
                  <a:close/>
                  <a:moveTo>
                    <a:pt x="304" y="183"/>
                  </a:moveTo>
                  <a:lnTo>
                    <a:pt x="304" y="185"/>
                  </a:lnTo>
                  <a:lnTo>
                    <a:pt x="304" y="183"/>
                  </a:lnTo>
                  <a:close/>
                  <a:moveTo>
                    <a:pt x="119" y="657"/>
                  </a:moveTo>
                  <a:lnTo>
                    <a:pt x="119" y="655"/>
                  </a:lnTo>
                  <a:lnTo>
                    <a:pt x="119" y="657"/>
                  </a:lnTo>
                  <a:close/>
                  <a:moveTo>
                    <a:pt x="461" y="127"/>
                  </a:moveTo>
                  <a:lnTo>
                    <a:pt x="459" y="127"/>
                  </a:lnTo>
                  <a:lnTo>
                    <a:pt x="461" y="127"/>
                  </a:lnTo>
                  <a:close/>
                  <a:moveTo>
                    <a:pt x="48" y="177"/>
                  </a:moveTo>
                  <a:lnTo>
                    <a:pt x="50" y="177"/>
                  </a:lnTo>
                  <a:lnTo>
                    <a:pt x="48" y="177"/>
                  </a:lnTo>
                  <a:close/>
                  <a:moveTo>
                    <a:pt x="273" y="62"/>
                  </a:moveTo>
                  <a:lnTo>
                    <a:pt x="273" y="60"/>
                  </a:lnTo>
                  <a:lnTo>
                    <a:pt x="273" y="62"/>
                  </a:lnTo>
                  <a:close/>
                  <a:moveTo>
                    <a:pt x="409" y="60"/>
                  </a:moveTo>
                  <a:lnTo>
                    <a:pt x="409" y="62"/>
                  </a:lnTo>
                  <a:lnTo>
                    <a:pt x="409" y="60"/>
                  </a:lnTo>
                  <a:lnTo>
                    <a:pt x="409" y="62"/>
                  </a:lnTo>
                  <a:lnTo>
                    <a:pt x="409" y="60"/>
                  </a:lnTo>
                  <a:close/>
                  <a:moveTo>
                    <a:pt x="50" y="517"/>
                  </a:moveTo>
                  <a:lnTo>
                    <a:pt x="48" y="517"/>
                  </a:lnTo>
                  <a:lnTo>
                    <a:pt x="50" y="517"/>
                  </a:lnTo>
                  <a:close/>
                  <a:moveTo>
                    <a:pt x="536" y="836"/>
                  </a:moveTo>
                  <a:lnTo>
                    <a:pt x="536" y="837"/>
                  </a:lnTo>
                  <a:lnTo>
                    <a:pt x="536" y="836"/>
                  </a:lnTo>
                  <a:close/>
                  <a:moveTo>
                    <a:pt x="411" y="108"/>
                  </a:moveTo>
                  <a:lnTo>
                    <a:pt x="413" y="108"/>
                  </a:lnTo>
                  <a:lnTo>
                    <a:pt x="411" y="108"/>
                  </a:lnTo>
                  <a:close/>
                  <a:moveTo>
                    <a:pt x="35" y="246"/>
                  </a:moveTo>
                  <a:lnTo>
                    <a:pt x="33" y="246"/>
                  </a:lnTo>
                  <a:lnTo>
                    <a:pt x="35" y="246"/>
                  </a:lnTo>
                  <a:close/>
                  <a:moveTo>
                    <a:pt x="307" y="181"/>
                  </a:moveTo>
                  <a:lnTo>
                    <a:pt x="307" y="183"/>
                  </a:lnTo>
                  <a:lnTo>
                    <a:pt x="307" y="181"/>
                  </a:lnTo>
                  <a:close/>
                  <a:moveTo>
                    <a:pt x="46" y="194"/>
                  </a:moveTo>
                  <a:lnTo>
                    <a:pt x="46" y="192"/>
                  </a:lnTo>
                  <a:lnTo>
                    <a:pt x="46" y="194"/>
                  </a:lnTo>
                  <a:close/>
                  <a:moveTo>
                    <a:pt x="64" y="540"/>
                  </a:moveTo>
                  <a:lnTo>
                    <a:pt x="62" y="540"/>
                  </a:lnTo>
                  <a:lnTo>
                    <a:pt x="64" y="540"/>
                  </a:lnTo>
                  <a:close/>
                  <a:moveTo>
                    <a:pt x="300" y="187"/>
                  </a:moveTo>
                  <a:lnTo>
                    <a:pt x="302" y="187"/>
                  </a:lnTo>
                  <a:lnTo>
                    <a:pt x="300" y="187"/>
                  </a:lnTo>
                  <a:close/>
                  <a:moveTo>
                    <a:pt x="309" y="164"/>
                  </a:moveTo>
                  <a:lnTo>
                    <a:pt x="307" y="164"/>
                  </a:lnTo>
                  <a:lnTo>
                    <a:pt x="309" y="164"/>
                  </a:lnTo>
                  <a:close/>
                  <a:moveTo>
                    <a:pt x="67" y="281"/>
                  </a:moveTo>
                  <a:lnTo>
                    <a:pt x="67" y="283"/>
                  </a:lnTo>
                  <a:lnTo>
                    <a:pt x="67" y="281"/>
                  </a:lnTo>
                  <a:close/>
                  <a:moveTo>
                    <a:pt x="311" y="169"/>
                  </a:moveTo>
                  <a:lnTo>
                    <a:pt x="311" y="167"/>
                  </a:lnTo>
                  <a:lnTo>
                    <a:pt x="311" y="169"/>
                  </a:lnTo>
                  <a:close/>
                  <a:moveTo>
                    <a:pt x="277" y="94"/>
                  </a:moveTo>
                  <a:lnTo>
                    <a:pt x="277" y="93"/>
                  </a:lnTo>
                  <a:lnTo>
                    <a:pt x="277" y="94"/>
                  </a:lnTo>
                  <a:close/>
                  <a:moveTo>
                    <a:pt x="361" y="177"/>
                  </a:moveTo>
                  <a:lnTo>
                    <a:pt x="361" y="175"/>
                  </a:lnTo>
                  <a:lnTo>
                    <a:pt x="361" y="177"/>
                  </a:lnTo>
                  <a:close/>
                  <a:moveTo>
                    <a:pt x="271" y="75"/>
                  </a:moveTo>
                  <a:lnTo>
                    <a:pt x="269" y="75"/>
                  </a:lnTo>
                  <a:lnTo>
                    <a:pt x="269" y="73"/>
                  </a:lnTo>
                  <a:lnTo>
                    <a:pt x="271" y="73"/>
                  </a:lnTo>
                  <a:lnTo>
                    <a:pt x="271" y="75"/>
                  </a:lnTo>
                  <a:close/>
                  <a:moveTo>
                    <a:pt x="48" y="206"/>
                  </a:moveTo>
                  <a:lnTo>
                    <a:pt x="46" y="206"/>
                  </a:lnTo>
                  <a:lnTo>
                    <a:pt x="48" y="206"/>
                  </a:lnTo>
                  <a:close/>
                  <a:moveTo>
                    <a:pt x="361" y="177"/>
                  </a:moveTo>
                  <a:lnTo>
                    <a:pt x="361" y="175"/>
                  </a:lnTo>
                  <a:lnTo>
                    <a:pt x="361" y="177"/>
                  </a:lnTo>
                  <a:close/>
                  <a:moveTo>
                    <a:pt x="407" y="66"/>
                  </a:moveTo>
                  <a:lnTo>
                    <a:pt x="409" y="66"/>
                  </a:lnTo>
                  <a:lnTo>
                    <a:pt x="407" y="66"/>
                  </a:lnTo>
                  <a:close/>
                  <a:moveTo>
                    <a:pt x="60" y="540"/>
                  </a:moveTo>
                  <a:lnTo>
                    <a:pt x="60" y="538"/>
                  </a:lnTo>
                  <a:lnTo>
                    <a:pt x="60" y="540"/>
                  </a:lnTo>
                  <a:close/>
                  <a:moveTo>
                    <a:pt x="409" y="66"/>
                  </a:moveTo>
                  <a:lnTo>
                    <a:pt x="409" y="64"/>
                  </a:lnTo>
                  <a:lnTo>
                    <a:pt x="409" y="66"/>
                  </a:lnTo>
                  <a:close/>
                  <a:moveTo>
                    <a:pt x="311" y="162"/>
                  </a:moveTo>
                  <a:lnTo>
                    <a:pt x="309" y="162"/>
                  </a:lnTo>
                  <a:lnTo>
                    <a:pt x="311" y="162"/>
                  </a:lnTo>
                  <a:close/>
                  <a:moveTo>
                    <a:pt x="290" y="125"/>
                  </a:moveTo>
                  <a:lnTo>
                    <a:pt x="290" y="123"/>
                  </a:lnTo>
                  <a:lnTo>
                    <a:pt x="290" y="125"/>
                  </a:lnTo>
                  <a:close/>
                  <a:moveTo>
                    <a:pt x="48" y="221"/>
                  </a:moveTo>
                  <a:lnTo>
                    <a:pt x="46" y="221"/>
                  </a:lnTo>
                  <a:lnTo>
                    <a:pt x="48" y="221"/>
                  </a:lnTo>
                  <a:close/>
                  <a:moveTo>
                    <a:pt x="411" y="106"/>
                  </a:moveTo>
                  <a:lnTo>
                    <a:pt x="411" y="108"/>
                  </a:lnTo>
                  <a:lnTo>
                    <a:pt x="411" y="106"/>
                  </a:lnTo>
                  <a:close/>
                  <a:moveTo>
                    <a:pt x="39" y="146"/>
                  </a:moveTo>
                  <a:lnTo>
                    <a:pt x="39" y="144"/>
                  </a:lnTo>
                  <a:lnTo>
                    <a:pt x="39" y="146"/>
                  </a:lnTo>
                  <a:close/>
                  <a:moveTo>
                    <a:pt x="69" y="544"/>
                  </a:moveTo>
                  <a:lnTo>
                    <a:pt x="71" y="544"/>
                  </a:lnTo>
                  <a:lnTo>
                    <a:pt x="69" y="544"/>
                  </a:lnTo>
                  <a:close/>
                  <a:moveTo>
                    <a:pt x="415" y="137"/>
                  </a:moveTo>
                  <a:lnTo>
                    <a:pt x="413" y="137"/>
                  </a:lnTo>
                  <a:lnTo>
                    <a:pt x="415" y="137"/>
                  </a:lnTo>
                  <a:close/>
                  <a:moveTo>
                    <a:pt x="407" y="160"/>
                  </a:moveTo>
                  <a:lnTo>
                    <a:pt x="405" y="160"/>
                  </a:lnTo>
                  <a:lnTo>
                    <a:pt x="407" y="160"/>
                  </a:lnTo>
                  <a:close/>
                  <a:moveTo>
                    <a:pt x="281" y="102"/>
                  </a:moveTo>
                  <a:lnTo>
                    <a:pt x="281" y="100"/>
                  </a:lnTo>
                  <a:lnTo>
                    <a:pt x="281" y="102"/>
                  </a:lnTo>
                  <a:close/>
                  <a:moveTo>
                    <a:pt x="409" y="58"/>
                  </a:moveTo>
                  <a:lnTo>
                    <a:pt x="409" y="60"/>
                  </a:lnTo>
                  <a:lnTo>
                    <a:pt x="409" y="58"/>
                  </a:lnTo>
                  <a:close/>
                  <a:moveTo>
                    <a:pt x="273" y="62"/>
                  </a:moveTo>
                  <a:lnTo>
                    <a:pt x="271" y="62"/>
                  </a:lnTo>
                  <a:lnTo>
                    <a:pt x="273" y="62"/>
                  </a:lnTo>
                  <a:close/>
                  <a:moveTo>
                    <a:pt x="405" y="79"/>
                  </a:moveTo>
                  <a:lnTo>
                    <a:pt x="407" y="79"/>
                  </a:lnTo>
                  <a:lnTo>
                    <a:pt x="405" y="79"/>
                  </a:lnTo>
                  <a:close/>
                  <a:moveTo>
                    <a:pt x="565" y="774"/>
                  </a:moveTo>
                  <a:lnTo>
                    <a:pt x="565" y="772"/>
                  </a:lnTo>
                  <a:lnTo>
                    <a:pt x="565" y="774"/>
                  </a:lnTo>
                  <a:close/>
                  <a:moveTo>
                    <a:pt x="304" y="185"/>
                  </a:moveTo>
                  <a:lnTo>
                    <a:pt x="304" y="183"/>
                  </a:lnTo>
                  <a:lnTo>
                    <a:pt x="304" y="185"/>
                  </a:lnTo>
                  <a:close/>
                  <a:moveTo>
                    <a:pt x="275" y="89"/>
                  </a:moveTo>
                  <a:lnTo>
                    <a:pt x="273" y="89"/>
                  </a:lnTo>
                  <a:lnTo>
                    <a:pt x="275" y="89"/>
                  </a:lnTo>
                  <a:close/>
                  <a:moveTo>
                    <a:pt x="58" y="534"/>
                  </a:moveTo>
                  <a:lnTo>
                    <a:pt x="60" y="532"/>
                  </a:lnTo>
                  <a:lnTo>
                    <a:pt x="60" y="534"/>
                  </a:lnTo>
                  <a:lnTo>
                    <a:pt x="58" y="534"/>
                  </a:lnTo>
                  <a:close/>
                  <a:moveTo>
                    <a:pt x="438" y="972"/>
                  </a:moveTo>
                  <a:lnTo>
                    <a:pt x="438" y="970"/>
                  </a:lnTo>
                  <a:lnTo>
                    <a:pt x="438" y="972"/>
                  </a:lnTo>
                  <a:close/>
                  <a:moveTo>
                    <a:pt x="392" y="171"/>
                  </a:moveTo>
                  <a:lnTo>
                    <a:pt x="392" y="169"/>
                  </a:lnTo>
                  <a:lnTo>
                    <a:pt x="392" y="171"/>
                  </a:lnTo>
                  <a:close/>
                  <a:moveTo>
                    <a:pt x="597" y="655"/>
                  </a:moveTo>
                  <a:lnTo>
                    <a:pt x="597" y="657"/>
                  </a:lnTo>
                  <a:lnTo>
                    <a:pt x="597" y="655"/>
                  </a:lnTo>
                  <a:close/>
                  <a:moveTo>
                    <a:pt x="50" y="217"/>
                  </a:moveTo>
                  <a:lnTo>
                    <a:pt x="50" y="215"/>
                  </a:lnTo>
                  <a:lnTo>
                    <a:pt x="50" y="217"/>
                  </a:lnTo>
                  <a:close/>
                  <a:moveTo>
                    <a:pt x="419" y="114"/>
                  </a:moveTo>
                  <a:lnTo>
                    <a:pt x="417" y="114"/>
                  </a:lnTo>
                  <a:lnTo>
                    <a:pt x="419" y="114"/>
                  </a:lnTo>
                  <a:close/>
                  <a:moveTo>
                    <a:pt x="597" y="649"/>
                  </a:moveTo>
                  <a:lnTo>
                    <a:pt x="599" y="649"/>
                  </a:lnTo>
                  <a:lnTo>
                    <a:pt x="597" y="649"/>
                  </a:lnTo>
                  <a:close/>
                  <a:moveTo>
                    <a:pt x="407" y="81"/>
                  </a:moveTo>
                  <a:lnTo>
                    <a:pt x="407" y="79"/>
                  </a:lnTo>
                  <a:lnTo>
                    <a:pt x="407" y="81"/>
                  </a:lnTo>
                  <a:close/>
                  <a:moveTo>
                    <a:pt x="402" y="144"/>
                  </a:moveTo>
                  <a:lnTo>
                    <a:pt x="402" y="146"/>
                  </a:lnTo>
                  <a:lnTo>
                    <a:pt x="402" y="144"/>
                  </a:lnTo>
                  <a:close/>
                  <a:moveTo>
                    <a:pt x="402" y="139"/>
                  </a:moveTo>
                  <a:lnTo>
                    <a:pt x="400" y="139"/>
                  </a:lnTo>
                  <a:lnTo>
                    <a:pt x="402" y="139"/>
                  </a:lnTo>
                  <a:close/>
                  <a:moveTo>
                    <a:pt x="44" y="164"/>
                  </a:moveTo>
                  <a:lnTo>
                    <a:pt x="44" y="162"/>
                  </a:lnTo>
                  <a:lnTo>
                    <a:pt x="44" y="164"/>
                  </a:lnTo>
                  <a:close/>
                  <a:moveTo>
                    <a:pt x="392" y="1054"/>
                  </a:moveTo>
                  <a:lnTo>
                    <a:pt x="392" y="1052"/>
                  </a:lnTo>
                  <a:lnTo>
                    <a:pt x="392" y="1054"/>
                  </a:lnTo>
                  <a:close/>
                  <a:moveTo>
                    <a:pt x="44" y="162"/>
                  </a:moveTo>
                  <a:lnTo>
                    <a:pt x="42" y="162"/>
                  </a:lnTo>
                  <a:lnTo>
                    <a:pt x="42" y="160"/>
                  </a:lnTo>
                  <a:lnTo>
                    <a:pt x="42" y="162"/>
                  </a:lnTo>
                  <a:lnTo>
                    <a:pt x="44" y="162"/>
                  </a:lnTo>
                  <a:close/>
                  <a:moveTo>
                    <a:pt x="42" y="235"/>
                  </a:moveTo>
                  <a:lnTo>
                    <a:pt x="41" y="235"/>
                  </a:lnTo>
                  <a:lnTo>
                    <a:pt x="42" y="235"/>
                  </a:lnTo>
                  <a:close/>
                  <a:moveTo>
                    <a:pt x="469" y="123"/>
                  </a:moveTo>
                  <a:lnTo>
                    <a:pt x="471" y="123"/>
                  </a:lnTo>
                  <a:lnTo>
                    <a:pt x="469" y="123"/>
                  </a:lnTo>
                  <a:close/>
                  <a:moveTo>
                    <a:pt x="409" y="1026"/>
                  </a:moveTo>
                  <a:lnTo>
                    <a:pt x="409" y="1024"/>
                  </a:lnTo>
                  <a:lnTo>
                    <a:pt x="409" y="1026"/>
                  </a:lnTo>
                  <a:close/>
                  <a:moveTo>
                    <a:pt x="19" y="81"/>
                  </a:moveTo>
                  <a:lnTo>
                    <a:pt x="18" y="81"/>
                  </a:lnTo>
                  <a:lnTo>
                    <a:pt x="19" y="81"/>
                  </a:lnTo>
                  <a:close/>
                  <a:moveTo>
                    <a:pt x="46" y="217"/>
                  </a:moveTo>
                  <a:lnTo>
                    <a:pt x="48" y="217"/>
                  </a:lnTo>
                  <a:lnTo>
                    <a:pt x="46" y="217"/>
                  </a:lnTo>
                  <a:close/>
                  <a:moveTo>
                    <a:pt x="39" y="269"/>
                  </a:moveTo>
                  <a:lnTo>
                    <a:pt x="37" y="269"/>
                  </a:lnTo>
                  <a:lnTo>
                    <a:pt x="39" y="269"/>
                  </a:lnTo>
                  <a:close/>
                  <a:moveTo>
                    <a:pt x="302" y="169"/>
                  </a:moveTo>
                  <a:lnTo>
                    <a:pt x="302" y="167"/>
                  </a:lnTo>
                  <a:lnTo>
                    <a:pt x="302" y="169"/>
                  </a:lnTo>
                  <a:close/>
                  <a:moveTo>
                    <a:pt x="417" y="108"/>
                  </a:moveTo>
                  <a:lnTo>
                    <a:pt x="419" y="108"/>
                  </a:lnTo>
                  <a:lnTo>
                    <a:pt x="417" y="108"/>
                  </a:lnTo>
                  <a:close/>
                  <a:moveTo>
                    <a:pt x="277" y="93"/>
                  </a:moveTo>
                  <a:lnTo>
                    <a:pt x="275" y="93"/>
                  </a:lnTo>
                  <a:lnTo>
                    <a:pt x="277" y="93"/>
                  </a:lnTo>
                  <a:close/>
                  <a:moveTo>
                    <a:pt x="271" y="87"/>
                  </a:moveTo>
                  <a:lnTo>
                    <a:pt x="273" y="87"/>
                  </a:lnTo>
                  <a:lnTo>
                    <a:pt x="271" y="87"/>
                  </a:lnTo>
                  <a:close/>
                  <a:moveTo>
                    <a:pt x="25" y="100"/>
                  </a:moveTo>
                  <a:lnTo>
                    <a:pt x="23" y="100"/>
                  </a:lnTo>
                  <a:lnTo>
                    <a:pt x="25" y="100"/>
                  </a:lnTo>
                  <a:close/>
                  <a:moveTo>
                    <a:pt x="413" y="1010"/>
                  </a:moveTo>
                  <a:lnTo>
                    <a:pt x="413" y="1008"/>
                  </a:lnTo>
                  <a:lnTo>
                    <a:pt x="413" y="1010"/>
                  </a:lnTo>
                  <a:close/>
                  <a:moveTo>
                    <a:pt x="271" y="56"/>
                  </a:moveTo>
                  <a:lnTo>
                    <a:pt x="271" y="58"/>
                  </a:lnTo>
                  <a:lnTo>
                    <a:pt x="271" y="56"/>
                  </a:lnTo>
                  <a:close/>
                  <a:moveTo>
                    <a:pt x="60" y="540"/>
                  </a:moveTo>
                  <a:lnTo>
                    <a:pt x="62" y="540"/>
                  </a:lnTo>
                  <a:lnTo>
                    <a:pt x="60" y="540"/>
                  </a:lnTo>
                  <a:close/>
                  <a:moveTo>
                    <a:pt x="294" y="141"/>
                  </a:moveTo>
                  <a:lnTo>
                    <a:pt x="294" y="139"/>
                  </a:lnTo>
                  <a:lnTo>
                    <a:pt x="294" y="141"/>
                  </a:lnTo>
                  <a:close/>
                  <a:moveTo>
                    <a:pt x="52" y="519"/>
                  </a:moveTo>
                  <a:lnTo>
                    <a:pt x="54" y="519"/>
                  </a:lnTo>
                  <a:lnTo>
                    <a:pt x="52" y="519"/>
                  </a:lnTo>
                  <a:close/>
                  <a:moveTo>
                    <a:pt x="35" y="144"/>
                  </a:moveTo>
                  <a:lnTo>
                    <a:pt x="33" y="144"/>
                  </a:lnTo>
                  <a:lnTo>
                    <a:pt x="35" y="144"/>
                  </a:lnTo>
                  <a:close/>
                  <a:moveTo>
                    <a:pt x="409" y="1026"/>
                  </a:moveTo>
                  <a:lnTo>
                    <a:pt x="409" y="1024"/>
                  </a:lnTo>
                  <a:lnTo>
                    <a:pt x="409" y="1026"/>
                  </a:lnTo>
                  <a:close/>
                  <a:moveTo>
                    <a:pt x="96" y="27"/>
                  </a:moveTo>
                  <a:lnTo>
                    <a:pt x="98" y="27"/>
                  </a:lnTo>
                  <a:lnTo>
                    <a:pt x="96" y="27"/>
                  </a:lnTo>
                  <a:close/>
                  <a:moveTo>
                    <a:pt x="427" y="1020"/>
                  </a:moveTo>
                  <a:lnTo>
                    <a:pt x="427" y="1018"/>
                  </a:lnTo>
                  <a:lnTo>
                    <a:pt x="427" y="1020"/>
                  </a:lnTo>
                  <a:close/>
                  <a:moveTo>
                    <a:pt x="25" y="93"/>
                  </a:moveTo>
                  <a:lnTo>
                    <a:pt x="23" y="93"/>
                  </a:lnTo>
                  <a:lnTo>
                    <a:pt x="25" y="93"/>
                  </a:lnTo>
                  <a:close/>
                  <a:moveTo>
                    <a:pt x="392" y="1052"/>
                  </a:moveTo>
                  <a:lnTo>
                    <a:pt x="392" y="1054"/>
                  </a:lnTo>
                  <a:lnTo>
                    <a:pt x="392" y="1052"/>
                  </a:lnTo>
                  <a:lnTo>
                    <a:pt x="392" y="1054"/>
                  </a:lnTo>
                  <a:lnTo>
                    <a:pt x="392" y="1052"/>
                  </a:lnTo>
                  <a:close/>
                  <a:moveTo>
                    <a:pt x="411" y="1018"/>
                  </a:moveTo>
                  <a:lnTo>
                    <a:pt x="411" y="1016"/>
                  </a:lnTo>
                  <a:lnTo>
                    <a:pt x="411" y="1018"/>
                  </a:lnTo>
                  <a:close/>
                  <a:moveTo>
                    <a:pt x="427" y="999"/>
                  </a:moveTo>
                  <a:lnTo>
                    <a:pt x="427" y="997"/>
                  </a:lnTo>
                  <a:lnTo>
                    <a:pt x="427" y="999"/>
                  </a:lnTo>
                  <a:close/>
                  <a:moveTo>
                    <a:pt x="597" y="649"/>
                  </a:moveTo>
                  <a:lnTo>
                    <a:pt x="597" y="647"/>
                  </a:lnTo>
                  <a:lnTo>
                    <a:pt x="597" y="649"/>
                  </a:lnTo>
                  <a:close/>
                  <a:moveTo>
                    <a:pt x="427" y="1016"/>
                  </a:moveTo>
                  <a:lnTo>
                    <a:pt x="427" y="1014"/>
                  </a:lnTo>
                  <a:lnTo>
                    <a:pt x="427" y="1016"/>
                  </a:lnTo>
                  <a:close/>
                  <a:moveTo>
                    <a:pt x="425" y="1012"/>
                  </a:moveTo>
                  <a:lnTo>
                    <a:pt x="427" y="1012"/>
                  </a:lnTo>
                  <a:lnTo>
                    <a:pt x="425" y="1012"/>
                  </a:lnTo>
                  <a:close/>
                  <a:moveTo>
                    <a:pt x="444" y="1031"/>
                  </a:moveTo>
                  <a:lnTo>
                    <a:pt x="444" y="1033"/>
                  </a:lnTo>
                  <a:lnTo>
                    <a:pt x="444" y="1031"/>
                  </a:lnTo>
                  <a:close/>
                  <a:moveTo>
                    <a:pt x="390" y="1054"/>
                  </a:moveTo>
                  <a:lnTo>
                    <a:pt x="392" y="1054"/>
                  </a:lnTo>
                  <a:lnTo>
                    <a:pt x="390" y="1054"/>
                  </a:lnTo>
                  <a:close/>
                  <a:moveTo>
                    <a:pt x="354" y="179"/>
                  </a:moveTo>
                  <a:lnTo>
                    <a:pt x="354" y="181"/>
                  </a:lnTo>
                  <a:lnTo>
                    <a:pt x="354" y="179"/>
                  </a:lnTo>
                  <a:close/>
                  <a:moveTo>
                    <a:pt x="442" y="1029"/>
                  </a:moveTo>
                  <a:lnTo>
                    <a:pt x="444" y="1029"/>
                  </a:lnTo>
                  <a:lnTo>
                    <a:pt x="442" y="1029"/>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55" name="Freeform 2799">
              <a:extLst>
                <a:ext uri="{FF2B5EF4-FFF2-40B4-BE49-F238E27FC236}">
                  <a16:creationId xmlns:a16="http://schemas.microsoft.com/office/drawing/2014/main" id="{8C6D62C1-1782-D85E-77AB-9230DA32F155}"/>
                </a:ext>
              </a:extLst>
            </p:cNvPr>
            <p:cNvSpPr>
              <a:spLocks/>
            </p:cNvSpPr>
            <p:nvPr/>
          </p:nvSpPr>
          <p:spPr bwMode="auto">
            <a:xfrm rot="21201035">
              <a:off x="2958362" y="1321026"/>
              <a:ext cx="726680" cy="1150702"/>
            </a:xfrm>
            <a:custGeom>
              <a:avLst/>
              <a:gdLst>
                <a:gd name="T0" fmla="*/ 438 w 455"/>
                <a:gd name="T1" fmla="*/ 171 h 764"/>
                <a:gd name="T2" fmla="*/ 426 w 455"/>
                <a:gd name="T3" fmla="*/ 209 h 764"/>
                <a:gd name="T4" fmla="*/ 405 w 455"/>
                <a:gd name="T5" fmla="*/ 278 h 764"/>
                <a:gd name="T6" fmla="*/ 390 w 455"/>
                <a:gd name="T7" fmla="*/ 330 h 764"/>
                <a:gd name="T8" fmla="*/ 376 w 455"/>
                <a:gd name="T9" fmla="*/ 376 h 764"/>
                <a:gd name="T10" fmla="*/ 363 w 455"/>
                <a:gd name="T11" fmla="*/ 424 h 764"/>
                <a:gd name="T12" fmla="*/ 353 w 455"/>
                <a:gd name="T13" fmla="*/ 461 h 764"/>
                <a:gd name="T14" fmla="*/ 344 w 455"/>
                <a:gd name="T15" fmla="*/ 491 h 764"/>
                <a:gd name="T16" fmla="*/ 336 w 455"/>
                <a:gd name="T17" fmla="*/ 516 h 764"/>
                <a:gd name="T18" fmla="*/ 328 w 455"/>
                <a:gd name="T19" fmla="*/ 543 h 764"/>
                <a:gd name="T20" fmla="*/ 319 w 455"/>
                <a:gd name="T21" fmla="*/ 574 h 764"/>
                <a:gd name="T22" fmla="*/ 309 w 455"/>
                <a:gd name="T23" fmla="*/ 606 h 764"/>
                <a:gd name="T24" fmla="*/ 300 w 455"/>
                <a:gd name="T25" fmla="*/ 637 h 764"/>
                <a:gd name="T26" fmla="*/ 292 w 455"/>
                <a:gd name="T27" fmla="*/ 668 h 764"/>
                <a:gd name="T28" fmla="*/ 284 w 455"/>
                <a:gd name="T29" fmla="*/ 697 h 764"/>
                <a:gd name="T30" fmla="*/ 275 w 455"/>
                <a:gd name="T31" fmla="*/ 729 h 764"/>
                <a:gd name="T32" fmla="*/ 255 w 455"/>
                <a:gd name="T33" fmla="*/ 762 h 764"/>
                <a:gd name="T34" fmla="*/ 204 w 455"/>
                <a:gd name="T35" fmla="*/ 745 h 764"/>
                <a:gd name="T36" fmla="*/ 175 w 455"/>
                <a:gd name="T37" fmla="*/ 735 h 764"/>
                <a:gd name="T38" fmla="*/ 131 w 455"/>
                <a:gd name="T39" fmla="*/ 722 h 764"/>
                <a:gd name="T40" fmla="*/ 102 w 455"/>
                <a:gd name="T41" fmla="*/ 706 h 764"/>
                <a:gd name="T42" fmla="*/ 96 w 455"/>
                <a:gd name="T43" fmla="*/ 691 h 764"/>
                <a:gd name="T44" fmla="*/ 94 w 455"/>
                <a:gd name="T45" fmla="*/ 672 h 764"/>
                <a:gd name="T46" fmla="*/ 100 w 455"/>
                <a:gd name="T47" fmla="*/ 654 h 764"/>
                <a:gd name="T48" fmla="*/ 104 w 455"/>
                <a:gd name="T49" fmla="*/ 635 h 764"/>
                <a:gd name="T50" fmla="*/ 104 w 455"/>
                <a:gd name="T51" fmla="*/ 618 h 764"/>
                <a:gd name="T52" fmla="*/ 92 w 455"/>
                <a:gd name="T53" fmla="*/ 603 h 764"/>
                <a:gd name="T54" fmla="*/ 88 w 455"/>
                <a:gd name="T55" fmla="*/ 585 h 764"/>
                <a:gd name="T56" fmla="*/ 85 w 455"/>
                <a:gd name="T57" fmla="*/ 564 h 764"/>
                <a:gd name="T58" fmla="*/ 79 w 455"/>
                <a:gd name="T59" fmla="*/ 553 h 764"/>
                <a:gd name="T60" fmla="*/ 75 w 455"/>
                <a:gd name="T61" fmla="*/ 534 h 764"/>
                <a:gd name="T62" fmla="*/ 69 w 455"/>
                <a:gd name="T63" fmla="*/ 510 h 764"/>
                <a:gd name="T64" fmla="*/ 58 w 455"/>
                <a:gd name="T65" fmla="*/ 505 h 764"/>
                <a:gd name="T66" fmla="*/ 54 w 455"/>
                <a:gd name="T67" fmla="*/ 486 h 764"/>
                <a:gd name="T68" fmla="*/ 42 w 455"/>
                <a:gd name="T69" fmla="*/ 462 h 764"/>
                <a:gd name="T70" fmla="*/ 31 w 455"/>
                <a:gd name="T71" fmla="*/ 455 h 764"/>
                <a:gd name="T72" fmla="*/ 33 w 455"/>
                <a:gd name="T73" fmla="*/ 426 h 764"/>
                <a:gd name="T74" fmla="*/ 27 w 455"/>
                <a:gd name="T75" fmla="*/ 405 h 764"/>
                <a:gd name="T76" fmla="*/ 21 w 455"/>
                <a:gd name="T77" fmla="*/ 397 h 764"/>
                <a:gd name="T78" fmla="*/ 8 w 455"/>
                <a:gd name="T79" fmla="*/ 376 h 764"/>
                <a:gd name="T80" fmla="*/ 4 w 455"/>
                <a:gd name="T81" fmla="*/ 361 h 764"/>
                <a:gd name="T82" fmla="*/ 6 w 455"/>
                <a:gd name="T83" fmla="*/ 349 h 764"/>
                <a:gd name="T84" fmla="*/ 33 w 455"/>
                <a:gd name="T85" fmla="*/ 288 h 764"/>
                <a:gd name="T86" fmla="*/ 48 w 455"/>
                <a:gd name="T87" fmla="*/ 253 h 764"/>
                <a:gd name="T88" fmla="*/ 60 w 455"/>
                <a:gd name="T89" fmla="*/ 228 h 764"/>
                <a:gd name="T90" fmla="*/ 75 w 455"/>
                <a:gd name="T91" fmla="*/ 196 h 764"/>
                <a:gd name="T92" fmla="*/ 106 w 455"/>
                <a:gd name="T93" fmla="*/ 132 h 764"/>
                <a:gd name="T94" fmla="*/ 133 w 455"/>
                <a:gd name="T95" fmla="*/ 75 h 764"/>
                <a:gd name="T96" fmla="*/ 177 w 455"/>
                <a:gd name="T97" fmla="*/ 2 h 764"/>
                <a:gd name="T98" fmla="*/ 198 w 455"/>
                <a:gd name="T99" fmla="*/ 13 h 764"/>
                <a:gd name="T100" fmla="*/ 223 w 455"/>
                <a:gd name="T101" fmla="*/ 23 h 764"/>
                <a:gd name="T102" fmla="*/ 246 w 455"/>
                <a:gd name="T103" fmla="*/ 34 h 764"/>
                <a:gd name="T104" fmla="*/ 271 w 455"/>
                <a:gd name="T105" fmla="*/ 44 h 764"/>
                <a:gd name="T106" fmla="*/ 294 w 455"/>
                <a:gd name="T107" fmla="*/ 54 h 764"/>
                <a:gd name="T108" fmla="*/ 319 w 455"/>
                <a:gd name="T109" fmla="*/ 63 h 764"/>
                <a:gd name="T110" fmla="*/ 344 w 455"/>
                <a:gd name="T111" fmla="*/ 71 h 764"/>
                <a:gd name="T112" fmla="*/ 369 w 455"/>
                <a:gd name="T113" fmla="*/ 80 h 764"/>
                <a:gd name="T114" fmla="*/ 394 w 455"/>
                <a:gd name="T115" fmla="*/ 88 h 764"/>
                <a:gd name="T116" fmla="*/ 417 w 455"/>
                <a:gd name="T117" fmla="*/ 98 h 764"/>
                <a:gd name="T118" fmla="*/ 444 w 455"/>
                <a:gd name="T119" fmla="*/ 105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5" h="764">
                  <a:moveTo>
                    <a:pt x="455" y="111"/>
                  </a:moveTo>
                  <a:lnTo>
                    <a:pt x="453" y="115"/>
                  </a:lnTo>
                  <a:lnTo>
                    <a:pt x="453" y="119"/>
                  </a:lnTo>
                  <a:lnTo>
                    <a:pt x="451" y="123"/>
                  </a:lnTo>
                  <a:lnTo>
                    <a:pt x="451" y="125"/>
                  </a:lnTo>
                  <a:lnTo>
                    <a:pt x="451" y="126"/>
                  </a:lnTo>
                  <a:lnTo>
                    <a:pt x="449" y="132"/>
                  </a:lnTo>
                  <a:lnTo>
                    <a:pt x="448" y="136"/>
                  </a:lnTo>
                  <a:lnTo>
                    <a:pt x="448" y="138"/>
                  </a:lnTo>
                  <a:lnTo>
                    <a:pt x="448" y="140"/>
                  </a:lnTo>
                  <a:lnTo>
                    <a:pt x="446" y="144"/>
                  </a:lnTo>
                  <a:lnTo>
                    <a:pt x="446" y="146"/>
                  </a:lnTo>
                  <a:lnTo>
                    <a:pt x="444" y="150"/>
                  </a:lnTo>
                  <a:lnTo>
                    <a:pt x="444" y="153"/>
                  </a:lnTo>
                  <a:lnTo>
                    <a:pt x="438" y="167"/>
                  </a:lnTo>
                  <a:lnTo>
                    <a:pt x="438" y="169"/>
                  </a:lnTo>
                  <a:lnTo>
                    <a:pt x="438" y="171"/>
                  </a:lnTo>
                  <a:lnTo>
                    <a:pt x="438" y="173"/>
                  </a:lnTo>
                  <a:lnTo>
                    <a:pt x="436" y="173"/>
                  </a:lnTo>
                  <a:lnTo>
                    <a:pt x="436" y="174"/>
                  </a:lnTo>
                  <a:lnTo>
                    <a:pt x="436" y="176"/>
                  </a:lnTo>
                  <a:lnTo>
                    <a:pt x="434" y="180"/>
                  </a:lnTo>
                  <a:lnTo>
                    <a:pt x="434" y="182"/>
                  </a:lnTo>
                  <a:lnTo>
                    <a:pt x="434" y="184"/>
                  </a:lnTo>
                  <a:lnTo>
                    <a:pt x="434" y="186"/>
                  </a:lnTo>
                  <a:lnTo>
                    <a:pt x="432" y="186"/>
                  </a:lnTo>
                  <a:lnTo>
                    <a:pt x="432" y="190"/>
                  </a:lnTo>
                  <a:lnTo>
                    <a:pt x="430" y="196"/>
                  </a:lnTo>
                  <a:lnTo>
                    <a:pt x="430" y="198"/>
                  </a:lnTo>
                  <a:lnTo>
                    <a:pt x="428" y="199"/>
                  </a:lnTo>
                  <a:lnTo>
                    <a:pt x="428" y="201"/>
                  </a:lnTo>
                  <a:lnTo>
                    <a:pt x="428" y="203"/>
                  </a:lnTo>
                  <a:lnTo>
                    <a:pt x="428" y="205"/>
                  </a:lnTo>
                  <a:lnTo>
                    <a:pt x="426" y="209"/>
                  </a:lnTo>
                  <a:lnTo>
                    <a:pt x="426" y="211"/>
                  </a:lnTo>
                  <a:lnTo>
                    <a:pt x="424" y="213"/>
                  </a:lnTo>
                  <a:lnTo>
                    <a:pt x="424" y="215"/>
                  </a:lnTo>
                  <a:lnTo>
                    <a:pt x="424" y="219"/>
                  </a:lnTo>
                  <a:lnTo>
                    <a:pt x="423" y="221"/>
                  </a:lnTo>
                  <a:lnTo>
                    <a:pt x="423" y="224"/>
                  </a:lnTo>
                  <a:lnTo>
                    <a:pt x="421" y="226"/>
                  </a:lnTo>
                  <a:lnTo>
                    <a:pt x="421" y="230"/>
                  </a:lnTo>
                  <a:lnTo>
                    <a:pt x="417" y="242"/>
                  </a:lnTo>
                  <a:lnTo>
                    <a:pt x="413" y="253"/>
                  </a:lnTo>
                  <a:lnTo>
                    <a:pt x="413" y="255"/>
                  </a:lnTo>
                  <a:lnTo>
                    <a:pt x="411" y="259"/>
                  </a:lnTo>
                  <a:lnTo>
                    <a:pt x="411" y="263"/>
                  </a:lnTo>
                  <a:lnTo>
                    <a:pt x="411" y="265"/>
                  </a:lnTo>
                  <a:lnTo>
                    <a:pt x="409" y="269"/>
                  </a:lnTo>
                  <a:lnTo>
                    <a:pt x="409" y="270"/>
                  </a:lnTo>
                  <a:lnTo>
                    <a:pt x="405" y="278"/>
                  </a:lnTo>
                  <a:lnTo>
                    <a:pt x="405" y="284"/>
                  </a:lnTo>
                  <a:lnTo>
                    <a:pt x="403" y="286"/>
                  </a:lnTo>
                  <a:lnTo>
                    <a:pt x="403" y="288"/>
                  </a:lnTo>
                  <a:lnTo>
                    <a:pt x="403" y="290"/>
                  </a:lnTo>
                  <a:lnTo>
                    <a:pt x="401" y="295"/>
                  </a:lnTo>
                  <a:lnTo>
                    <a:pt x="400" y="301"/>
                  </a:lnTo>
                  <a:lnTo>
                    <a:pt x="400" y="303"/>
                  </a:lnTo>
                  <a:lnTo>
                    <a:pt x="398" y="305"/>
                  </a:lnTo>
                  <a:lnTo>
                    <a:pt x="398" y="311"/>
                  </a:lnTo>
                  <a:lnTo>
                    <a:pt x="396" y="311"/>
                  </a:lnTo>
                  <a:lnTo>
                    <a:pt x="396" y="315"/>
                  </a:lnTo>
                  <a:lnTo>
                    <a:pt x="394" y="318"/>
                  </a:lnTo>
                  <a:lnTo>
                    <a:pt x="394" y="320"/>
                  </a:lnTo>
                  <a:lnTo>
                    <a:pt x="394" y="324"/>
                  </a:lnTo>
                  <a:lnTo>
                    <a:pt x="392" y="328"/>
                  </a:lnTo>
                  <a:lnTo>
                    <a:pt x="392" y="330"/>
                  </a:lnTo>
                  <a:lnTo>
                    <a:pt x="390" y="330"/>
                  </a:lnTo>
                  <a:lnTo>
                    <a:pt x="390" y="332"/>
                  </a:lnTo>
                  <a:lnTo>
                    <a:pt x="388" y="340"/>
                  </a:lnTo>
                  <a:lnTo>
                    <a:pt x="388" y="342"/>
                  </a:lnTo>
                  <a:lnTo>
                    <a:pt x="386" y="343"/>
                  </a:lnTo>
                  <a:lnTo>
                    <a:pt x="386" y="345"/>
                  </a:lnTo>
                  <a:lnTo>
                    <a:pt x="384" y="351"/>
                  </a:lnTo>
                  <a:lnTo>
                    <a:pt x="384" y="353"/>
                  </a:lnTo>
                  <a:lnTo>
                    <a:pt x="384" y="355"/>
                  </a:lnTo>
                  <a:lnTo>
                    <a:pt x="382" y="359"/>
                  </a:lnTo>
                  <a:lnTo>
                    <a:pt x="382" y="361"/>
                  </a:lnTo>
                  <a:lnTo>
                    <a:pt x="382" y="363"/>
                  </a:lnTo>
                  <a:lnTo>
                    <a:pt x="380" y="365"/>
                  </a:lnTo>
                  <a:lnTo>
                    <a:pt x="380" y="366"/>
                  </a:lnTo>
                  <a:lnTo>
                    <a:pt x="378" y="370"/>
                  </a:lnTo>
                  <a:lnTo>
                    <a:pt x="378" y="372"/>
                  </a:lnTo>
                  <a:lnTo>
                    <a:pt x="378" y="374"/>
                  </a:lnTo>
                  <a:lnTo>
                    <a:pt x="376" y="376"/>
                  </a:lnTo>
                  <a:lnTo>
                    <a:pt x="376" y="378"/>
                  </a:lnTo>
                  <a:lnTo>
                    <a:pt x="375" y="384"/>
                  </a:lnTo>
                  <a:lnTo>
                    <a:pt x="375" y="388"/>
                  </a:lnTo>
                  <a:lnTo>
                    <a:pt x="373" y="390"/>
                  </a:lnTo>
                  <a:lnTo>
                    <a:pt x="373" y="391"/>
                  </a:lnTo>
                  <a:lnTo>
                    <a:pt x="373" y="393"/>
                  </a:lnTo>
                  <a:lnTo>
                    <a:pt x="371" y="395"/>
                  </a:lnTo>
                  <a:lnTo>
                    <a:pt x="371" y="399"/>
                  </a:lnTo>
                  <a:lnTo>
                    <a:pt x="371" y="401"/>
                  </a:lnTo>
                  <a:lnTo>
                    <a:pt x="369" y="401"/>
                  </a:lnTo>
                  <a:lnTo>
                    <a:pt x="369" y="405"/>
                  </a:lnTo>
                  <a:lnTo>
                    <a:pt x="369" y="407"/>
                  </a:lnTo>
                  <a:lnTo>
                    <a:pt x="367" y="413"/>
                  </a:lnTo>
                  <a:lnTo>
                    <a:pt x="367" y="414"/>
                  </a:lnTo>
                  <a:lnTo>
                    <a:pt x="365" y="418"/>
                  </a:lnTo>
                  <a:lnTo>
                    <a:pt x="363" y="422"/>
                  </a:lnTo>
                  <a:lnTo>
                    <a:pt x="363" y="424"/>
                  </a:lnTo>
                  <a:lnTo>
                    <a:pt x="363" y="426"/>
                  </a:lnTo>
                  <a:lnTo>
                    <a:pt x="361" y="434"/>
                  </a:lnTo>
                  <a:lnTo>
                    <a:pt x="359" y="434"/>
                  </a:lnTo>
                  <a:lnTo>
                    <a:pt x="359" y="436"/>
                  </a:lnTo>
                  <a:lnTo>
                    <a:pt x="359" y="438"/>
                  </a:lnTo>
                  <a:lnTo>
                    <a:pt x="359" y="439"/>
                  </a:lnTo>
                  <a:lnTo>
                    <a:pt x="357" y="441"/>
                  </a:lnTo>
                  <a:lnTo>
                    <a:pt x="357" y="443"/>
                  </a:lnTo>
                  <a:lnTo>
                    <a:pt x="357" y="445"/>
                  </a:lnTo>
                  <a:lnTo>
                    <a:pt x="357" y="447"/>
                  </a:lnTo>
                  <a:lnTo>
                    <a:pt x="355" y="447"/>
                  </a:lnTo>
                  <a:lnTo>
                    <a:pt x="355" y="449"/>
                  </a:lnTo>
                  <a:lnTo>
                    <a:pt x="355" y="453"/>
                  </a:lnTo>
                  <a:lnTo>
                    <a:pt x="353" y="455"/>
                  </a:lnTo>
                  <a:lnTo>
                    <a:pt x="353" y="457"/>
                  </a:lnTo>
                  <a:lnTo>
                    <a:pt x="353" y="459"/>
                  </a:lnTo>
                  <a:lnTo>
                    <a:pt x="353" y="461"/>
                  </a:lnTo>
                  <a:lnTo>
                    <a:pt x="351" y="464"/>
                  </a:lnTo>
                  <a:lnTo>
                    <a:pt x="350" y="466"/>
                  </a:lnTo>
                  <a:lnTo>
                    <a:pt x="350" y="468"/>
                  </a:lnTo>
                  <a:lnTo>
                    <a:pt x="350" y="470"/>
                  </a:lnTo>
                  <a:lnTo>
                    <a:pt x="350" y="472"/>
                  </a:lnTo>
                  <a:lnTo>
                    <a:pt x="350" y="474"/>
                  </a:lnTo>
                  <a:lnTo>
                    <a:pt x="348" y="474"/>
                  </a:lnTo>
                  <a:lnTo>
                    <a:pt x="348" y="476"/>
                  </a:lnTo>
                  <a:lnTo>
                    <a:pt x="348" y="478"/>
                  </a:lnTo>
                  <a:lnTo>
                    <a:pt x="348" y="480"/>
                  </a:lnTo>
                  <a:lnTo>
                    <a:pt x="346" y="480"/>
                  </a:lnTo>
                  <a:lnTo>
                    <a:pt x="346" y="482"/>
                  </a:lnTo>
                  <a:lnTo>
                    <a:pt x="346" y="484"/>
                  </a:lnTo>
                  <a:lnTo>
                    <a:pt x="346" y="486"/>
                  </a:lnTo>
                  <a:lnTo>
                    <a:pt x="344" y="487"/>
                  </a:lnTo>
                  <a:lnTo>
                    <a:pt x="344" y="489"/>
                  </a:lnTo>
                  <a:lnTo>
                    <a:pt x="344" y="491"/>
                  </a:lnTo>
                  <a:lnTo>
                    <a:pt x="344" y="493"/>
                  </a:lnTo>
                  <a:lnTo>
                    <a:pt x="342" y="493"/>
                  </a:lnTo>
                  <a:lnTo>
                    <a:pt x="342" y="495"/>
                  </a:lnTo>
                  <a:lnTo>
                    <a:pt x="342" y="497"/>
                  </a:lnTo>
                  <a:lnTo>
                    <a:pt x="342" y="499"/>
                  </a:lnTo>
                  <a:lnTo>
                    <a:pt x="340" y="499"/>
                  </a:lnTo>
                  <a:lnTo>
                    <a:pt x="340" y="501"/>
                  </a:lnTo>
                  <a:lnTo>
                    <a:pt x="340" y="503"/>
                  </a:lnTo>
                  <a:lnTo>
                    <a:pt x="340" y="505"/>
                  </a:lnTo>
                  <a:lnTo>
                    <a:pt x="340" y="507"/>
                  </a:lnTo>
                  <a:lnTo>
                    <a:pt x="338" y="507"/>
                  </a:lnTo>
                  <a:lnTo>
                    <a:pt x="338" y="509"/>
                  </a:lnTo>
                  <a:lnTo>
                    <a:pt x="338" y="510"/>
                  </a:lnTo>
                  <a:lnTo>
                    <a:pt x="338" y="512"/>
                  </a:lnTo>
                  <a:lnTo>
                    <a:pt x="336" y="512"/>
                  </a:lnTo>
                  <a:lnTo>
                    <a:pt x="336" y="514"/>
                  </a:lnTo>
                  <a:lnTo>
                    <a:pt x="336" y="516"/>
                  </a:lnTo>
                  <a:lnTo>
                    <a:pt x="336" y="518"/>
                  </a:lnTo>
                  <a:lnTo>
                    <a:pt x="336" y="520"/>
                  </a:lnTo>
                  <a:lnTo>
                    <a:pt x="334" y="520"/>
                  </a:lnTo>
                  <a:lnTo>
                    <a:pt x="334" y="522"/>
                  </a:lnTo>
                  <a:lnTo>
                    <a:pt x="334" y="524"/>
                  </a:lnTo>
                  <a:lnTo>
                    <a:pt x="334" y="526"/>
                  </a:lnTo>
                  <a:lnTo>
                    <a:pt x="332" y="528"/>
                  </a:lnTo>
                  <a:lnTo>
                    <a:pt x="332" y="530"/>
                  </a:lnTo>
                  <a:lnTo>
                    <a:pt x="332" y="532"/>
                  </a:lnTo>
                  <a:lnTo>
                    <a:pt x="330" y="532"/>
                  </a:lnTo>
                  <a:lnTo>
                    <a:pt x="330" y="534"/>
                  </a:lnTo>
                  <a:lnTo>
                    <a:pt x="330" y="535"/>
                  </a:lnTo>
                  <a:lnTo>
                    <a:pt x="330" y="537"/>
                  </a:lnTo>
                  <a:lnTo>
                    <a:pt x="330" y="539"/>
                  </a:lnTo>
                  <a:lnTo>
                    <a:pt x="328" y="539"/>
                  </a:lnTo>
                  <a:lnTo>
                    <a:pt x="328" y="541"/>
                  </a:lnTo>
                  <a:lnTo>
                    <a:pt x="328" y="543"/>
                  </a:lnTo>
                  <a:lnTo>
                    <a:pt x="327" y="547"/>
                  </a:lnTo>
                  <a:lnTo>
                    <a:pt x="327" y="549"/>
                  </a:lnTo>
                  <a:lnTo>
                    <a:pt x="327" y="551"/>
                  </a:lnTo>
                  <a:lnTo>
                    <a:pt x="327" y="553"/>
                  </a:lnTo>
                  <a:lnTo>
                    <a:pt x="325" y="553"/>
                  </a:lnTo>
                  <a:lnTo>
                    <a:pt x="325" y="555"/>
                  </a:lnTo>
                  <a:lnTo>
                    <a:pt x="325" y="557"/>
                  </a:lnTo>
                  <a:lnTo>
                    <a:pt x="323" y="558"/>
                  </a:lnTo>
                  <a:lnTo>
                    <a:pt x="323" y="560"/>
                  </a:lnTo>
                  <a:lnTo>
                    <a:pt x="323" y="562"/>
                  </a:lnTo>
                  <a:lnTo>
                    <a:pt x="323" y="564"/>
                  </a:lnTo>
                  <a:lnTo>
                    <a:pt x="323" y="566"/>
                  </a:lnTo>
                  <a:lnTo>
                    <a:pt x="321" y="566"/>
                  </a:lnTo>
                  <a:lnTo>
                    <a:pt x="321" y="568"/>
                  </a:lnTo>
                  <a:lnTo>
                    <a:pt x="321" y="570"/>
                  </a:lnTo>
                  <a:lnTo>
                    <a:pt x="319" y="572"/>
                  </a:lnTo>
                  <a:lnTo>
                    <a:pt x="319" y="574"/>
                  </a:lnTo>
                  <a:lnTo>
                    <a:pt x="319" y="576"/>
                  </a:lnTo>
                  <a:lnTo>
                    <a:pt x="317" y="580"/>
                  </a:lnTo>
                  <a:lnTo>
                    <a:pt x="317" y="583"/>
                  </a:lnTo>
                  <a:lnTo>
                    <a:pt x="317" y="585"/>
                  </a:lnTo>
                  <a:lnTo>
                    <a:pt x="315" y="585"/>
                  </a:lnTo>
                  <a:lnTo>
                    <a:pt x="315" y="589"/>
                  </a:lnTo>
                  <a:lnTo>
                    <a:pt x="315" y="591"/>
                  </a:lnTo>
                  <a:lnTo>
                    <a:pt x="313" y="591"/>
                  </a:lnTo>
                  <a:lnTo>
                    <a:pt x="313" y="593"/>
                  </a:lnTo>
                  <a:lnTo>
                    <a:pt x="313" y="595"/>
                  </a:lnTo>
                  <a:lnTo>
                    <a:pt x="313" y="597"/>
                  </a:lnTo>
                  <a:lnTo>
                    <a:pt x="311" y="599"/>
                  </a:lnTo>
                  <a:lnTo>
                    <a:pt x="311" y="601"/>
                  </a:lnTo>
                  <a:lnTo>
                    <a:pt x="311" y="603"/>
                  </a:lnTo>
                  <a:lnTo>
                    <a:pt x="311" y="605"/>
                  </a:lnTo>
                  <a:lnTo>
                    <a:pt x="309" y="605"/>
                  </a:lnTo>
                  <a:lnTo>
                    <a:pt x="309" y="606"/>
                  </a:lnTo>
                  <a:lnTo>
                    <a:pt x="309" y="608"/>
                  </a:lnTo>
                  <a:lnTo>
                    <a:pt x="309" y="610"/>
                  </a:lnTo>
                  <a:lnTo>
                    <a:pt x="307" y="610"/>
                  </a:lnTo>
                  <a:lnTo>
                    <a:pt x="307" y="612"/>
                  </a:lnTo>
                  <a:lnTo>
                    <a:pt x="307" y="616"/>
                  </a:lnTo>
                  <a:lnTo>
                    <a:pt x="307" y="618"/>
                  </a:lnTo>
                  <a:lnTo>
                    <a:pt x="305" y="618"/>
                  </a:lnTo>
                  <a:lnTo>
                    <a:pt x="305" y="620"/>
                  </a:lnTo>
                  <a:lnTo>
                    <a:pt x="305" y="622"/>
                  </a:lnTo>
                  <a:lnTo>
                    <a:pt x="305" y="624"/>
                  </a:lnTo>
                  <a:lnTo>
                    <a:pt x="303" y="626"/>
                  </a:lnTo>
                  <a:lnTo>
                    <a:pt x="303" y="628"/>
                  </a:lnTo>
                  <a:lnTo>
                    <a:pt x="303" y="630"/>
                  </a:lnTo>
                  <a:lnTo>
                    <a:pt x="302" y="631"/>
                  </a:lnTo>
                  <a:lnTo>
                    <a:pt x="302" y="633"/>
                  </a:lnTo>
                  <a:lnTo>
                    <a:pt x="302" y="635"/>
                  </a:lnTo>
                  <a:lnTo>
                    <a:pt x="300" y="637"/>
                  </a:lnTo>
                  <a:lnTo>
                    <a:pt x="300" y="639"/>
                  </a:lnTo>
                  <a:lnTo>
                    <a:pt x="300" y="641"/>
                  </a:lnTo>
                  <a:lnTo>
                    <a:pt x="300" y="643"/>
                  </a:lnTo>
                  <a:lnTo>
                    <a:pt x="298" y="645"/>
                  </a:lnTo>
                  <a:lnTo>
                    <a:pt x="298" y="647"/>
                  </a:lnTo>
                  <a:lnTo>
                    <a:pt x="298" y="649"/>
                  </a:lnTo>
                  <a:lnTo>
                    <a:pt x="296" y="651"/>
                  </a:lnTo>
                  <a:lnTo>
                    <a:pt x="296" y="653"/>
                  </a:lnTo>
                  <a:lnTo>
                    <a:pt x="296" y="654"/>
                  </a:lnTo>
                  <a:lnTo>
                    <a:pt x="296" y="656"/>
                  </a:lnTo>
                  <a:lnTo>
                    <a:pt x="294" y="658"/>
                  </a:lnTo>
                  <a:lnTo>
                    <a:pt x="294" y="660"/>
                  </a:lnTo>
                  <a:lnTo>
                    <a:pt x="294" y="662"/>
                  </a:lnTo>
                  <a:lnTo>
                    <a:pt x="294" y="664"/>
                  </a:lnTo>
                  <a:lnTo>
                    <a:pt x="292" y="664"/>
                  </a:lnTo>
                  <a:lnTo>
                    <a:pt x="292" y="666"/>
                  </a:lnTo>
                  <a:lnTo>
                    <a:pt x="292" y="668"/>
                  </a:lnTo>
                  <a:lnTo>
                    <a:pt x="292" y="670"/>
                  </a:lnTo>
                  <a:lnTo>
                    <a:pt x="290" y="670"/>
                  </a:lnTo>
                  <a:lnTo>
                    <a:pt x="290" y="672"/>
                  </a:lnTo>
                  <a:lnTo>
                    <a:pt x="290" y="674"/>
                  </a:lnTo>
                  <a:lnTo>
                    <a:pt x="290" y="676"/>
                  </a:lnTo>
                  <a:lnTo>
                    <a:pt x="288" y="677"/>
                  </a:lnTo>
                  <a:lnTo>
                    <a:pt x="288" y="679"/>
                  </a:lnTo>
                  <a:lnTo>
                    <a:pt x="288" y="681"/>
                  </a:lnTo>
                  <a:lnTo>
                    <a:pt x="288" y="683"/>
                  </a:lnTo>
                  <a:lnTo>
                    <a:pt x="286" y="683"/>
                  </a:lnTo>
                  <a:lnTo>
                    <a:pt x="286" y="685"/>
                  </a:lnTo>
                  <a:lnTo>
                    <a:pt x="286" y="687"/>
                  </a:lnTo>
                  <a:lnTo>
                    <a:pt x="286" y="689"/>
                  </a:lnTo>
                  <a:lnTo>
                    <a:pt x="284" y="689"/>
                  </a:lnTo>
                  <a:lnTo>
                    <a:pt x="284" y="693"/>
                  </a:lnTo>
                  <a:lnTo>
                    <a:pt x="284" y="695"/>
                  </a:lnTo>
                  <a:lnTo>
                    <a:pt x="284" y="697"/>
                  </a:lnTo>
                  <a:lnTo>
                    <a:pt x="282" y="697"/>
                  </a:lnTo>
                  <a:lnTo>
                    <a:pt x="282" y="699"/>
                  </a:lnTo>
                  <a:lnTo>
                    <a:pt x="282" y="701"/>
                  </a:lnTo>
                  <a:lnTo>
                    <a:pt x="280" y="702"/>
                  </a:lnTo>
                  <a:lnTo>
                    <a:pt x="280" y="706"/>
                  </a:lnTo>
                  <a:lnTo>
                    <a:pt x="280" y="708"/>
                  </a:lnTo>
                  <a:lnTo>
                    <a:pt x="279" y="710"/>
                  </a:lnTo>
                  <a:lnTo>
                    <a:pt x="279" y="714"/>
                  </a:lnTo>
                  <a:lnTo>
                    <a:pt x="279" y="716"/>
                  </a:lnTo>
                  <a:lnTo>
                    <a:pt x="277" y="716"/>
                  </a:lnTo>
                  <a:lnTo>
                    <a:pt x="277" y="718"/>
                  </a:lnTo>
                  <a:lnTo>
                    <a:pt x="277" y="720"/>
                  </a:lnTo>
                  <a:lnTo>
                    <a:pt x="277" y="722"/>
                  </a:lnTo>
                  <a:lnTo>
                    <a:pt x="275" y="724"/>
                  </a:lnTo>
                  <a:lnTo>
                    <a:pt x="275" y="725"/>
                  </a:lnTo>
                  <a:lnTo>
                    <a:pt x="275" y="727"/>
                  </a:lnTo>
                  <a:lnTo>
                    <a:pt x="275" y="729"/>
                  </a:lnTo>
                  <a:lnTo>
                    <a:pt x="273" y="729"/>
                  </a:lnTo>
                  <a:lnTo>
                    <a:pt x="273" y="731"/>
                  </a:lnTo>
                  <a:lnTo>
                    <a:pt x="273" y="733"/>
                  </a:lnTo>
                  <a:lnTo>
                    <a:pt x="271" y="739"/>
                  </a:lnTo>
                  <a:lnTo>
                    <a:pt x="271" y="741"/>
                  </a:lnTo>
                  <a:lnTo>
                    <a:pt x="269" y="743"/>
                  </a:lnTo>
                  <a:lnTo>
                    <a:pt x="269" y="745"/>
                  </a:lnTo>
                  <a:lnTo>
                    <a:pt x="269" y="749"/>
                  </a:lnTo>
                  <a:lnTo>
                    <a:pt x="267" y="749"/>
                  </a:lnTo>
                  <a:lnTo>
                    <a:pt x="267" y="750"/>
                  </a:lnTo>
                  <a:lnTo>
                    <a:pt x="267" y="752"/>
                  </a:lnTo>
                  <a:lnTo>
                    <a:pt x="265" y="756"/>
                  </a:lnTo>
                  <a:lnTo>
                    <a:pt x="265" y="760"/>
                  </a:lnTo>
                  <a:lnTo>
                    <a:pt x="265" y="762"/>
                  </a:lnTo>
                  <a:lnTo>
                    <a:pt x="263" y="764"/>
                  </a:lnTo>
                  <a:lnTo>
                    <a:pt x="261" y="762"/>
                  </a:lnTo>
                  <a:lnTo>
                    <a:pt x="255" y="762"/>
                  </a:lnTo>
                  <a:lnTo>
                    <a:pt x="254" y="760"/>
                  </a:lnTo>
                  <a:lnTo>
                    <a:pt x="248" y="758"/>
                  </a:lnTo>
                  <a:lnTo>
                    <a:pt x="246" y="758"/>
                  </a:lnTo>
                  <a:lnTo>
                    <a:pt x="244" y="758"/>
                  </a:lnTo>
                  <a:lnTo>
                    <a:pt x="242" y="758"/>
                  </a:lnTo>
                  <a:lnTo>
                    <a:pt x="240" y="756"/>
                  </a:lnTo>
                  <a:lnTo>
                    <a:pt x="238" y="756"/>
                  </a:lnTo>
                  <a:lnTo>
                    <a:pt x="236" y="756"/>
                  </a:lnTo>
                  <a:lnTo>
                    <a:pt x="234" y="754"/>
                  </a:lnTo>
                  <a:lnTo>
                    <a:pt x="225" y="752"/>
                  </a:lnTo>
                  <a:lnTo>
                    <a:pt x="221" y="750"/>
                  </a:lnTo>
                  <a:lnTo>
                    <a:pt x="213" y="749"/>
                  </a:lnTo>
                  <a:lnTo>
                    <a:pt x="211" y="747"/>
                  </a:lnTo>
                  <a:lnTo>
                    <a:pt x="209" y="747"/>
                  </a:lnTo>
                  <a:lnTo>
                    <a:pt x="207" y="747"/>
                  </a:lnTo>
                  <a:lnTo>
                    <a:pt x="206" y="747"/>
                  </a:lnTo>
                  <a:lnTo>
                    <a:pt x="204" y="745"/>
                  </a:lnTo>
                  <a:lnTo>
                    <a:pt x="202" y="745"/>
                  </a:lnTo>
                  <a:lnTo>
                    <a:pt x="200" y="745"/>
                  </a:lnTo>
                  <a:lnTo>
                    <a:pt x="198" y="743"/>
                  </a:lnTo>
                  <a:lnTo>
                    <a:pt x="196" y="743"/>
                  </a:lnTo>
                  <a:lnTo>
                    <a:pt x="194" y="743"/>
                  </a:lnTo>
                  <a:lnTo>
                    <a:pt x="192" y="743"/>
                  </a:lnTo>
                  <a:lnTo>
                    <a:pt x="192" y="741"/>
                  </a:lnTo>
                  <a:lnTo>
                    <a:pt x="190" y="741"/>
                  </a:lnTo>
                  <a:lnTo>
                    <a:pt x="188" y="741"/>
                  </a:lnTo>
                  <a:lnTo>
                    <a:pt x="186" y="739"/>
                  </a:lnTo>
                  <a:lnTo>
                    <a:pt x="184" y="739"/>
                  </a:lnTo>
                  <a:lnTo>
                    <a:pt x="183" y="739"/>
                  </a:lnTo>
                  <a:lnTo>
                    <a:pt x="181" y="737"/>
                  </a:lnTo>
                  <a:lnTo>
                    <a:pt x="179" y="737"/>
                  </a:lnTo>
                  <a:lnTo>
                    <a:pt x="177" y="737"/>
                  </a:lnTo>
                  <a:lnTo>
                    <a:pt x="175" y="737"/>
                  </a:lnTo>
                  <a:lnTo>
                    <a:pt x="175" y="735"/>
                  </a:lnTo>
                  <a:lnTo>
                    <a:pt x="173" y="735"/>
                  </a:lnTo>
                  <a:lnTo>
                    <a:pt x="169" y="733"/>
                  </a:lnTo>
                  <a:lnTo>
                    <a:pt x="165" y="733"/>
                  </a:lnTo>
                  <a:lnTo>
                    <a:pt x="163" y="733"/>
                  </a:lnTo>
                  <a:lnTo>
                    <a:pt x="163" y="731"/>
                  </a:lnTo>
                  <a:lnTo>
                    <a:pt x="159" y="731"/>
                  </a:lnTo>
                  <a:lnTo>
                    <a:pt x="158" y="729"/>
                  </a:lnTo>
                  <a:lnTo>
                    <a:pt x="156" y="729"/>
                  </a:lnTo>
                  <a:lnTo>
                    <a:pt x="154" y="729"/>
                  </a:lnTo>
                  <a:lnTo>
                    <a:pt x="148" y="727"/>
                  </a:lnTo>
                  <a:lnTo>
                    <a:pt x="146" y="725"/>
                  </a:lnTo>
                  <a:lnTo>
                    <a:pt x="144" y="725"/>
                  </a:lnTo>
                  <a:lnTo>
                    <a:pt x="142" y="725"/>
                  </a:lnTo>
                  <a:lnTo>
                    <a:pt x="140" y="724"/>
                  </a:lnTo>
                  <a:lnTo>
                    <a:pt x="135" y="722"/>
                  </a:lnTo>
                  <a:lnTo>
                    <a:pt x="133" y="722"/>
                  </a:lnTo>
                  <a:lnTo>
                    <a:pt x="131" y="722"/>
                  </a:lnTo>
                  <a:lnTo>
                    <a:pt x="127" y="720"/>
                  </a:lnTo>
                  <a:lnTo>
                    <a:pt x="125" y="720"/>
                  </a:lnTo>
                  <a:lnTo>
                    <a:pt x="125" y="718"/>
                  </a:lnTo>
                  <a:lnTo>
                    <a:pt x="121" y="718"/>
                  </a:lnTo>
                  <a:lnTo>
                    <a:pt x="119" y="718"/>
                  </a:lnTo>
                  <a:lnTo>
                    <a:pt x="119" y="716"/>
                  </a:lnTo>
                  <a:lnTo>
                    <a:pt x="117" y="716"/>
                  </a:lnTo>
                  <a:lnTo>
                    <a:pt x="113" y="714"/>
                  </a:lnTo>
                  <a:lnTo>
                    <a:pt x="111" y="714"/>
                  </a:lnTo>
                  <a:lnTo>
                    <a:pt x="110" y="714"/>
                  </a:lnTo>
                  <a:lnTo>
                    <a:pt x="108" y="712"/>
                  </a:lnTo>
                  <a:lnTo>
                    <a:pt x="106" y="712"/>
                  </a:lnTo>
                  <a:lnTo>
                    <a:pt x="104" y="712"/>
                  </a:lnTo>
                  <a:lnTo>
                    <a:pt x="104" y="710"/>
                  </a:lnTo>
                  <a:lnTo>
                    <a:pt x="104" y="708"/>
                  </a:lnTo>
                  <a:lnTo>
                    <a:pt x="104" y="706"/>
                  </a:lnTo>
                  <a:lnTo>
                    <a:pt x="102" y="706"/>
                  </a:lnTo>
                  <a:lnTo>
                    <a:pt x="102" y="704"/>
                  </a:lnTo>
                  <a:lnTo>
                    <a:pt x="102" y="702"/>
                  </a:lnTo>
                  <a:lnTo>
                    <a:pt x="102" y="701"/>
                  </a:lnTo>
                  <a:lnTo>
                    <a:pt x="104" y="701"/>
                  </a:lnTo>
                  <a:lnTo>
                    <a:pt x="102" y="701"/>
                  </a:lnTo>
                  <a:lnTo>
                    <a:pt x="102" y="699"/>
                  </a:lnTo>
                  <a:lnTo>
                    <a:pt x="102" y="697"/>
                  </a:lnTo>
                  <a:lnTo>
                    <a:pt x="100" y="697"/>
                  </a:lnTo>
                  <a:lnTo>
                    <a:pt x="100" y="699"/>
                  </a:lnTo>
                  <a:lnTo>
                    <a:pt x="100" y="697"/>
                  </a:lnTo>
                  <a:lnTo>
                    <a:pt x="98" y="697"/>
                  </a:lnTo>
                  <a:lnTo>
                    <a:pt x="98" y="695"/>
                  </a:lnTo>
                  <a:lnTo>
                    <a:pt x="96" y="695"/>
                  </a:lnTo>
                  <a:lnTo>
                    <a:pt x="94" y="695"/>
                  </a:lnTo>
                  <a:lnTo>
                    <a:pt x="94" y="693"/>
                  </a:lnTo>
                  <a:lnTo>
                    <a:pt x="96" y="693"/>
                  </a:lnTo>
                  <a:lnTo>
                    <a:pt x="96" y="691"/>
                  </a:lnTo>
                  <a:lnTo>
                    <a:pt x="94" y="691"/>
                  </a:lnTo>
                  <a:lnTo>
                    <a:pt x="94" y="689"/>
                  </a:lnTo>
                  <a:lnTo>
                    <a:pt x="94" y="687"/>
                  </a:lnTo>
                  <a:lnTo>
                    <a:pt x="94" y="685"/>
                  </a:lnTo>
                  <a:lnTo>
                    <a:pt x="94" y="683"/>
                  </a:lnTo>
                  <a:lnTo>
                    <a:pt x="94" y="681"/>
                  </a:lnTo>
                  <a:lnTo>
                    <a:pt x="92" y="681"/>
                  </a:lnTo>
                  <a:lnTo>
                    <a:pt x="92" y="679"/>
                  </a:lnTo>
                  <a:lnTo>
                    <a:pt x="92" y="677"/>
                  </a:lnTo>
                  <a:lnTo>
                    <a:pt x="92" y="676"/>
                  </a:lnTo>
                  <a:lnTo>
                    <a:pt x="94" y="676"/>
                  </a:lnTo>
                  <a:lnTo>
                    <a:pt x="94" y="674"/>
                  </a:lnTo>
                  <a:lnTo>
                    <a:pt x="96" y="674"/>
                  </a:lnTo>
                  <a:lnTo>
                    <a:pt x="96" y="672"/>
                  </a:lnTo>
                  <a:lnTo>
                    <a:pt x="96" y="670"/>
                  </a:lnTo>
                  <a:lnTo>
                    <a:pt x="94" y="670"/>
                  </a:lnTo>
                  <a:lnTo>
                    <a:pt x="94" y="672"/>
                  </a:lnTo>
                  <a:lnTo>
                    <a:pt x="94" y="670"/>
                  </a:lnTo>
                  <a:lnTo>
                    <a:pt x="92" y="670"/>
                  </a:lnTo>
                  <a:lnTo>
                    <a:pt x="90" y="670"/>
                  </a:lnTo>
                  <a:lnTo>
                    <a:pt x="90" y="668"/>
                  </a:lnTo>
                  <a:lnTo>
                    <a:pt x="90" y="666"/>
                  </a:lnTo>
                  <a:lnTo>
                    <a:pt x="90" y="664"/>
                  </a:lnTo>
                  <a:lnTo>
                    <a:pt x="92" y="664"/>
                  </a:lnTo>
                  <a:lnTo>
                    <a:pt x="94" y="664"/>
                  </a:lnTo>
                  <a:lnTo>
                    <a:pt x="94" y="662"/>
                  </a:lnTo>
                  <a:lnTo>
                    <a:pt x="96" y="662"/>
                  </a:lnTo>
                  <a:lnTo>
                    <a:pt x="94" y="662"/>
                  </a:lnTo>
                  <a:lnTo>
                    <a:pt x="96" y="660"/>
                  </a:lnTo>
                  <a:lnTo>
                    <a:pt x="98" y="660"/>
                  </a:lnTo>
                  <a:lnTo>
                    <a:pt x="98" y="658"/>
                  </a:lnTo>
                  <a:lnTo>
                    <a:pt x="98" y="656"/>
                  </a:lnTo>
                  <a:lnTo>
                    <a:pt x="98" y="654"/>
                  </a:lnTo>
                  <a:lnTo>
                    <a:pt x="100" y="654"/>
                  </a:lnTo>
                  <a:lnTo>
                    <a:pt x="100" y="653"/>
                  </a:lnTo>
                  <a:lnTo>
                    <a:pt x="100" y="651"/>
                  </a:lnTo>
                  <a:lnTo>
                    <a:pt x="98" y="649"/>
                  </a:lnTo>
                  <a:lnTo>
                    <a:pt x="100" y="649"/>
                  </a:lnTo>
                  <a:lnTo>
                    <a:pt x="100" y="647"/>
                  </a:lnTo>
                  <a:lnTo>
                    <a:pt x="100" y="645"/>
                  </a:lnTo>
                  <a:lnTo>
                    <a:pt x="102" y="645"/>
                  </a:lnTo>
                  <a:lnTo>
                    <a:pt x="102" y="643"/>
                  </a:lnTo>
                  <a:lnTo>
                    <a:pt x="104" y="643"/>
                  </a:lnTo>
                  <a:lnTo>
                    <a:pt x="104" y="641"/>
                  </a:lnTo>
                  <a:lnTo>
                    <a:pt x="104" y="639"/>
                  </a:lnTo>
                  <a:lnTo>
                    <a:pt x="104" y="637"/>
                  </a:lnTo>
                  <a:lnTo>
                    <a:pt x="102" y="637"/>
                  </a:lnTo>
                  <a:lnTo>
                    <a:pt x="104" y="637"/>
                  </a:lnTo>
                  <a:lnTo>
                    <a:pt x="102" y="637"/>
                  </a:lnTo>
                  <a:lnTo>
                    <a:pt x="102" y="635"/>
                  </a:lnTo>
                  <a:lnTo>
                    <a:pt x="104" y="635"/>
                  </a:lnTo>
                  <a:lnTo>
                    <a:pt x="104" y="633"/>
                  </a:lnTo>
                  <a:lnTo>
                    <a:pt x="104" y="631"/>
                  </a:lnTo>
                  <a:lnTo>
                    <a:pt x="104" y="630"/>
                  </a:lnTo>
                  <a:lnTo>
                    <a:pt x="104" y="628"/>
                  </a:lnTo>
                  <a:lnTo>
                    <a:pt x="104" y="626"/>
                  </a:lnTo>
                  <a:lnTo>
                    <a:pt x="106" y="626"/>
                  </a:lnTo>
                  <a:lnTo>
                    <a:pt x="106" y="624"/>
                  </a:lnTo>
                  <a:lnTo>
                    <a:pt x="104" y="624"/>
                  </a:lnTo>
                  <a:lnTo>
                    <a:pt x="106" y="624"/>
                  </a:lnTo>
                  <a:lnTo>
                    <a:pt x="104" y="624"/>
                  </a:lnTo>
                  <a:lnTo>
                    <a:pt x="104" y="622"/>
                  </a:lnTo>
                  <a:lnTo>
                    <a:pt x="106" y="622"/>
                  </a:lnTo>
                  <a:lnTo>
                    <a:pt x="106" y="620"/>
                  </a:lnTo>
                  <a:lnTo>
                    <a:pt x="104" y="620"/>
                  </a:lnTo>
                  <a:lnTo>
                    <a:pt x="106" y="620"/>
                  </a:lnTo>
                  <a:lnTo>
                    <a:pt x="106" y="618"/>
                  </a:lnTo>
                  <a:lnTo>
                    <a:pt x="104" y="618"/>
                  </a:lnTo>
                  <a:lnTo>
                    <a:pt x="104" y="616"/>
                  </a:lnTo>
                  <a:lnTo>
                    <a:pt x="104" y="614"/>
                  </a:lnTo>
                  <a:lnTo>
                    <a:pt x="104" y="612"/>
                  </a:lnTo>
                  <a:lnTo>
                    <a:pt x="102" y="612"/>
                  </a:lnTo>
                  <a:lnTo>
                    <a:pt x="102" y="610"/>
                  </a:lnTo>
                  <a:lnTo>
                    <a:pt x="102" y="608"/>
                  </a:lnTo>
                  <a:lnTo>
                    <a:pt x="102" y="606"/>
                  </a:lnTo>
                  <a:lnTo>
                    <a:pt x="102" y="605"/>
                  </a:lnTo>
                  <a:lnTo>
                    <a:pt x="100" y="605"/>
                  </a:lnTo>
                  <a:lnTo>
                    <a:pt x="100" y="603"/>
                  </a:lnTo>
                  <a:lnTo>
                    <a:pt x="98" y="603"/>
                  </a:lnTo>
                  <a:lnTo>
                    <a:pt x="98" y="605"/>
                  </a:lnTo>
                  <a:lnTo>
                    <a:pt x="98" y="603"/>
                  </a:lnTo>
                  <a:lnTo>
                    <a:pt x="96" y="603"/>
                  </a:lnTo>
                  <a:lnTo>
                    <a:pt x="94" y="603"/>
                  </a:lnTo>
                  <a:lnTo>
                    <a:pt x="94" y="605"/>
                  </a:lnTo>
                  <a:lnTo>
                    <a:pt x="92" y="603"/>
                  </a:lnTo>
                  <a:lnTo>
                    <a:pt x="94" y="603"/>
                  </a:lnTo>
                  <a:lnTo>
                    <a:pt x="94" y="601"/>
                  </a:lnTo>
                  <a:lnTo>
                    <a:pt x="92" y="601"/>
                  </a:lnTo>
                  <a:lnTo>
                    <a:pt x="92" y="599"/>
                  </a:lnTo>
                  <a:lnTo>
                    <a:pt x="92" y="597"/>
                  </a:lnTo>
                  <a:lnTo>
                    <a:pt x="94" y="597"/>
                  </a:lnTo>
                  <a:lnTo>
                    <a:pt x="94" y="595"/>
                  </a:lnTo>
                  <a:lnTo>
                    <a:pt x="94" y="593"/>
                  </a:lnTo>
                  <a:lnTo>
                    <a:pt x="94" y="591"/>
                  </a:lnTo>
                  <a:lnTo>
                    <a:pt x="92" y="591"/>
                  </a:lnTo>
                  <a:lnTo>
                    <a:pt x="90" y="591"/>
                  </a:lnTo>
                  <a:lnTo>
                    <a:pt x="90" y="589"/>
                  </a:lnTo>
                  <a:lnTo>
                    <a:pt x="90" y="587"/>
                  </a:lnTo>
                  <a:lnTo>
                    <a:pt x="88" y="587"/>
                  </a:lnTo>
                  <a:lnTo>
                    <a:pt x="88" y="585"/>
                  </a:lnTo>
                  <a:lnTo>
                    <a:pt x="86" y="585"/>
                  </a:lnTo>
                  <a:lnTo>
                    <a:pt x="88" y="585"/>
                  </a:lnTo>
                  <a:lnTo>
                    <a:pt x="86" y="583"/>
                  </a:lnTo>
                  <a:lnTo>
                    <a:pt x="86" y="582"/>
                  </a:lnTo>
                  <a:lnTo>
                    <a:pt x="86" y="580"/>
                  </a:lnTo>
                  <a:lnTo>
                    <a:pt x="85" y="582"/>
                  </a:lnTo>
                  <a:lnTo>
                    <a:pt x="85" y="580"/>
                  </a:lnTo>
                  <a:lnTo>
                    <a:pt x="85" y="578"/>
                  </a:lnTo>
                  <a:lnTo>
                    <a:pt x="86" y="578"/>
                  </a:lnTo>
                  <a:lnTo>
                    <a:pt x="88" y="578"/>
                  </a:lnTo>
                  <a:lnTo>
                    <a:pt x="88" y="576"/>
                  </a:lnTo>
                  <a:lnTo>
                    <a:pt x="88" y="574"/>
                  </a:lnTo>
                  <a:lnTo>
                    <a:pt x="88" y="572"/>
                  </a:lnTo>
                  <a:lnTo>
                    <a:pt x="88" y="570"/>
                  </a:lnTo>
                  <a:lnTo>
                    <a:pt x="86" y="570"/>
                  </a:lnTo>
                  <a:lnTo>
                    <a:pt x="86" y="568"/>
                  </a:lnTo>
                  <a:lnTo>
                    <a:pt x="85" y="568"/>
                  </a:lnTo>
                  <a:lnTo>
                    <a:pt x="85" y="566"/>
                  </a:lnTo>
                  <a:lnTo>
                    <a:pt x="85" y="564"/>
                  </a:lnTo>
                  <a:lnTo>
                    <a:pt x="86" y="564"/>
                  </a:lnTo>
                  <a:lnTo>
                    <a:pt x="85" y="564"/>
                  </a:lnTo>
                  <a:lnTo>
                    <a:pt x="83" y="564"/>
                  </a:lnTo>
                  <a:lnTo>
                    <a:pt x="83" y="562"/>
                  </a:lnTo>
                  <a:lnTo>
                    <a:pt x="81" y="562"/>
                  </a:lnTo>
                  <a:lnTo>
                    <a:pt x="79" y="562"/>
                  </a:lnTo>
                  <a:lnTo>
                    <a:pt x="81" y="562"/>
                  </a:lnTo>
                  <a:lnTo>
                    <a:pt x="79" y="562"/>
                  </a:lnTo>
                  <a:lnTo>
                    <a:pt x="79" y="560"/>
                  </a:lnTo>
                  <a:lnTo>
                    <a:pt x="79" y="558"/>
                  </a:lnTo>
                  <a:lnTo>
                    <a:pt x="77" y="558"/>
                  </a:lnTo>
                  <a:lnTo>
                    <a:pt x="77" y="557"/>
                  </a:lnTo>
                  <a:lnTo>
                    <a:pt x="79" y="557"/>
                  </a:lnTo>
                  <a:lnTo>
                    <a:pt x="77" y="557"/>
                  </a:lnTo>
                  <a:lnTo>
                    <a:pt x="77" y="555"/>
                  </a:lnTo>
                  <a:lnTo>
                    <a:pt x="79" y="555"/>
                  </a:lnTo>
                  <a:lnTo>
                    <a:pt x="79" y="553"/>
                  </a:lnTo>
                  <a:lnTo>
                    <a:pt x="81" y="553"/>
                  </a:lnTo>
                  <a:lnTo>
                    <a:pt x="79" y="553"/>
                  </a:lnTo>
                  <a:lnTo>
                    <a:pt x="79" y="551"/>
                  </a:lnTo>
                  <a:lnTo>
                    <a:pt x="77" y="549"/>
                  </a:lnTo>
                  <a:lnTo>
                    <a:pt x="75" y="549"/>
                  </a:lnTo>
                  <a:lnTo>
                    <a:pt x="75" y="547"/>
                  </a:lnTo>
                  <a:lnTo>
                    <a:pt x="77" y="547"/>
                  </a:lnTo>
                  <a:lnTo>
                    <a:pt x="75" y="547"/>
                  </a:lnTo>
                  <a:lnTo>
                    <a:pt x="75" y="545"/>
                  </a:lnTo>
                  <a:lnTo>
                    <a:pt x="73" y="545"/>
                  </a:lnTo>
                  <a:lnTo>
                    <a:pt x="73" y="543"/>
                  </a:lnTo>
                  <a:lnTo>
                    <a:pt x="73" y="541"/>
                  </a:lnTo>
                  <a:lnTo>
                    <a:pt x="73" y="539"/>
                  </a:lnTo>
                  <a:lnTo>
                    <a:pt x="73" y="537"/>
                  </a:lnTo>
                  <a:lnTo>
                    <a:pt x="75" y="537"/>
                  </a:lnTo>
                  <a:lnTo>
                    <a:pt x="75" y="535"/>
                  </a:lnTo>
                  <a:lnTo>
                    <a:pt x="75" y="534"/>
                  </a:lnTo>
                  <a:lnTo>
                    <a:pt x="73" y="534"/>
                  </a:lnTo>
                  <a:lnTo>
                    <a:pt x="73" y="532"/>
                  </a:lnTo>
                  <a:lnTo>
                    <a:pt x="73" y="530"/>
                  </a:lnTo>
                  <a:lnTo>
                    <a:pt x="73" y="528"/>
                  </a:lnTo>
                  <a:lnTo>
                    <a:pt x="71" y="528"/>
                  </a:lnTo>
                  <a:lnTo>
                    <a:pt x="71" y="526"/>
                  </a:lnTo>
                  <a:lnTo>
                    <a:pt x="71" y="524"/>
                  </a:lnTo>
                  <a:lnTo>
                    <a:pt x="71" y="522"/>
                  </a:lnTo>
                  <a:lnTo>
                    <a:pt x="71" y="520"/>
                  </a:lnTo>
                  <a:lnTo>
                    <a:pt x="69" y="520"/>
                  </a:lnTo>
                  <a:lnTo>
                    <a:pt x="69" y="518"/>
                  </a:lnTo>
                  <a:lnTo>
                    <a:pt x="69" y="516"/>
                  </a:lnTo>
                  <a:lnTo>
                    <a:pt x="71" y="516"/>
                  </a:lnTo>
                  <a:lnTo>
                    <a:pt x="71" y="514"/>
                  </a:lnTo>
                  <a:lnTo>
                    <a:pt x="69" y="514"/>
                  </a:lnTo>
                  <a:lnTo>
                    <a:pt x="69" y="512"/>
                  </a:lnTo>
                  <a:lnTo>
                    <a:pt x="69" y="510"/>
                  </a:lnTo>
                  <a:lnTo>
                    <a:pt x="71" y="510"/>
                  </a:lnTo>
                  <a:lnTo>
                    <a:pt x="69" y="510"/>
                  </a:lnTo>
                  <a:lnTo>
                    <a:pt x="69" y="509"/>
                  </a:lnTo>
                  <a:lnTo>
                    <a:pt x="67" y="509"/>
                  </a:lnTo>
                  <a:lnTo>
                    <a:pt x="65" y="509"/>
                  </a:lnTo>
                  <a:lnTo>
                    <a:pt x="65" y="510"/>
                  </a:lnTo>
                  <a:lnTo>
                    <a:pt x="63" y="510"/>
                  </a:lnTo>
                  <a:lnTo>
                    <a:pt x="63" y="512"/>
                  </a:lnTo>
                  <a:lnTo>
                    <a:pt x="62" y="512"/>
                  </a:lnTo>
                  <a:lnTo>
                    <a:pt x="60" y="512"/>
                  </a:lnTo>
                  <a:lnTo>
                    <a:pt x="60" y="510"/>
                  </a:lnTo>
                  <a:lnTo>
                    <a:pt x="58" y="510"/>
                  </a:lnTo>
                  <a:lnTo>
                    <a:pt x="58" y="509"/>
                  </a:lnTo>
                  <a:lnTo>
                    <a:pt x="58" y="507"/>
                  </a:lnTo>
                  <a:lnTo>
                    <a:pt x="60" y="507"/>
                  </a:lnTo>
                  <a:lnTo>
                    <a:pt x="60" y="505"/>
                  </a:lnTo>
                  <a:lnTo>
                    <a:pt x="58" y="505"/>
                  </a:lnTo>
                  <a:lnTo>
                    <a:pt x="60" y="505"/>
                  </a:lnTo>
                  <a:lnTo>
                    <a:pt x="60" y="503"/>
                  </a:lnTo>
                  <a:lnTo>
                    <a:pt x="58" y="503"/>
                  </a:lnTo>
                  <a:lnTo>
                    <a:pt x="58" y="501"/>
                  </a:lnTo>
                  <a:lnTo>
                    <a:pt x="60" y="499"/>
                  </a:lnTo>
                  <a:lnTo>
                    <a:pt x="60" y="497"/>
                  </a:lnTo>
                  <a:lnTo>
                    <a:pt x="58" y="497"/>
                  </a:lnTo>
                  <a:lnTo>
                    <a:pt x="58" y="495"/>
                  </a:lnTo>
                  <a:lnTo>
                    <a:pt x="58" y="493"/>
                  </a:lnTo>
                  <a:lnTo>
                    <a:pt x="56" y="493"/>
                  </a:lnTo>
                  <a:lnTo>
                    <a:pt x="56" y="491"/>
                  </a:lnTo>
                  <a:lnTo>
                    <a:pt x="56" y="489"/>
                  </a:lnTo>
                  <a:lnTo>
                    <a:pt x="54" y="489"/>
                  </a:lnTo>
                  <a:lnTo>
                    <a:pt x="56" y="489"/>
                  </a:lnTo>
                  <a:lnTo>
                    <a:pt x="56" y="487"/>
                  </a:lnTo>
                  <a:lnTo>
                    <a:pt x="54" y="487"/>
                  </a:lnTo>
                  <a:lnTo>
                    <a:pt x="54" y="486"/>
                  </a:lnTo>
                  <a:lnTo>
                    <a:pt x="54" y="484"/>
                  </a:lnTo>
                  <a:lnTo>
                    <a:pt x="54" y="482"/>
                  </a:lnTo>
                  <a:lnTo>
                    <a:pt x="56" y="480"/>
                  </a:lnTo>
                  <a:lnTo>
                    <a:pt x="56" y="478"/>
                  </a:lnTo>
                  <a:lnTo>
                    <a:pt x="54" y="480"/>
                  </a:lnTo>
                  <a:lnTo>
                    <a:pt x="52" y="480"/>
                  </a:lnTo>
                  <a:lnTo>
                    <a:pt x="48" y="478"/>
                  </a:lnTo>
                  <a:lnTo>
                    <a:pt x="48" y="476"/>
                  </a:lnTo>
                  <a:lnTo>
                    <a:pt x="44" y="476"/>
                  </a:lnTo>
                  <a:lnTo>
                    <a:pt x="44" y="474"/>
                  </a:lnTo>
                  <a:lnTo>
                    <a:pt x="44" y="472"/>
                  </a:lnTo>
                  <a:lnTo>
                    <a:pt x="40" y="470"/>
                  </a:lnTo>
                  <a:lnTo>
                    <a:pt x="38" y="468"/>
                  </a:lnTo>
                  <a:lnTo>
                    <a:pt x="40" y="466"/>
                  </a:lnTo>
                  <a:lnTo>
                    <a:pt x="40" y="464"/>
                  </a:lnTo>
                  <a:lnTo>
                    <a:pt x="42" y="464"/>
                  </a:lnTo>
                  <a:lnTo>
                    <a:pt x="42" y="462"/>
                  </a:lnTo>
                  <a:lnTo>
                    <a:pt x="44" y="464"/>
                  </a:lnTo>
                  <a:lnTo>
                    <a:pt x="46" y="462"/>
                  </a:lnTo>
                  <a:lnTo>
                    <a:pt x="46" y="461"/>
                  </a:lnTo>
                  <a:lnTo>
                    <a:pt x="46" y="459"/>
                  </a:lnTo>
                  <a:lnTo>
                    <a:pt x="46" y="457"/>
                  </a:lnTo>
                  <a:lnTo>
                    <a:pt x="42" y="457"/>
                  </a:lnTo>
                  <a:lnTo>
                    <a:pt x="42" y="455"/>
                  </a:lnTo>
                  <a:lnTo>
                    <a:pt x="40" y="451"/>
                  </a:lnTo>
                  <a:lnTo>
                    <a:pt x="40" y="449"/>
                  </a:lnTo>
                  <a:lnTo>
                    <a:pt x="38" y="449"/>
                  </a:lnTo>
                  <a:lnTo>
                    <a:pt x="38" y="451"/>
                  </a:lnTo>
                  <a:lnTo>
                    <a:pt x="37" y="451"/>
                  </a:lnTo>
                  <a:lnTo>
                    <a:pt x="37" y="453"/>
                  </a:lnTo>
                  <a:lnTo>
                    <a:pt x="35" y="455"/>
                  </a:lnTo>
                  <a:lnTo>
                    <a:pt x="33" y="453"/>
                  </a:lnTo>
                  <a:lnTo>
                    <a:pt x="31" y="453"/>
                  </a:lnTo>
                  <a:lnTo>
                    <a:pt x="31" y="455"/>
                  </a:lnTo>
                  <a:lnTo>
                    <a:pt x="29" y="453"/>
                  </a:lnTo>
                  <a:lnTo>
                    <a:pt x="29" y="451"/>
                  </a:lnTo>
                  <a:lnTo>
                    <a:pt x="29" y="449"/>
                  </a:lnTo>
                  <a:lnTo>
                    <a:pt x="33" y="447"/>
                  </a:lnTo>
                  <a:lnTo>
                    <a:pt x="31" y="447"/>
                  </a:lnTo>
                  <a:lnTo>
                    <a:pt x="31" y="445"/>
                  </a:lnTo>
                  <a:lnTo>
                    <a:pt x="31" y="443"/>
                  </a:lnTo>
                  <a:lnTo>
                    <a:pt x="31" y="441"/>
                  </a:lnTo>
                  <a:lnTo>
                    <a:pt x="31" y="439"/>
                  </a:lnTo>
                  <a:lnTo>
                    <a:pt x="31" y="438"/>
                  </a:lnTo>
                  <a:lnTo>
                    <a:pt x="31" y="436"/>
                  </a:lnTo>
                  <a:lnTo>
                    <a:pt x="33" y="436"/>
                  </a:lnTo>
                  <a:lnTo>
                    <a:pt x="35" y="436"/>
                  </a:lnTo>
                  <a:lnTo>
                    <a:pt x="33" y="432"/>
                  </a:lnTo>
                  <a:lnTo>
                    <a:pt x="33" y="430"/>
                  </a:lnTo>
                  <a:lnTo>
                    <a:pt x="33" y="428"/>
                  </a:lnTo>
                  <a:lnTo>
                    <a:pt x="33" y="426"/>
                  </a:lnTo>
                  <a:lnTo>
                    <a:pt x="35" y="424"/>
                  </a:lnTo>
                  <a:lnTo>
                    <a:pt x="35" y="422"/>
                  </a:lnTo>
                  <a:lnTo>
                    <a:pt x="33" y="422"/>
                  </a:lnTo>
                  <a:lnTo>
                    <a:pt x="33" y="420"/>
                  </a:lnTo>
                  <a:lnTo>
                    <a:pt x="33" y="418"/>
                  </a:lnTo>
                  <a:lnTo>
                    <a:pt x="31" y="418"/>
                  </a:lnTo>
                  <a:lnTo>
                    <a:pt x="29" y="418"/>
                  </a:lnTo>
                  <a:lnTo>
                    <a:pt x="29" y="416"/>
                  </a:lnTo>
                  <a:lnTo>
                    <a:pt x="29" y="414"/>
                  </a:lnTo>
                  <a:lnTo>
                    <a:pt x="29" y="413"/>
                  </a:lnTo>
                  <a:lnTo>
                    <a:pt x="29" y="411"/>
                  </a:lnTo>
                  <a:lnTo>
                    <a:pt x="31" y="411"/>
                  </a:lnTo>
                  <a:lnTo>
                    <a:pt x="31" y="409"/>
                  </a:lnTo>
                  <a:lnTo>
                    <a:pt x="29" y="409"/>
                  </a:lnTo>
                  <a:lnTo>
                    <a:pt x="29" y="407"/>
                  </a:lnTo>
                  <a:lnTo>
                    <a:pt x="27" y="407"/>
                  </a:lnTo>
                  <a:lnTo>
                    <a:pt x="27" y="405"/>
                  </a:lnTo>
                  <a:lnTo>
                    <a:pt x="29" y="405"/>
                  </a:lnTo>
                  <a:lnTo>
                    <a:pt x="29" y="403"/>
                  </a:lnTo>
                  <a:lnTo>
                    <a:pt x="31" y="403"/>
                  </a:lnTo>
                  <a:lnTo>
                    <a:pt x="29" y="401"/>
                  </a:lnTo>
                  <a:lnTo>
                    <a:pt x="29" y="399"/>
                  </a:lnTo>
                  <a:lnTo>
                    <a:pt x="29" y="397"/>
                  </a:lnTo>
                  <a:lnTo>
                    <a:pt x="27" y="397"/>
                  </a:lnTo>
                  <a:lnTo>
                    <a:pt x="27" y="395"/>
                  </a:lnTo>
                  <a:lnTo>
                    <a:pt x="25" y="395"/>
                  </a:lnTo>
                  <a:lnTo>
                    <a:pt x="27" y="393"/>
                  </a:lnTo>
                  <a:lnTo>
                    <a:pt x="25" y="393"/>
                  </a:lnTo>
                  <a:lnTo>
                    <a:pt x="25" y="391"/>
                  </a:lnTo>
                  <a:lnTo>
                    <a:pt x="23" y="391"/>
                  </a:lnTo>
                  <a:lnTo>
                    <a:pt x="23" y="393"/>
                  </a:lnTo>
                  <a:lnTo>
                    <a:pt x="23" y="395"/>
                  </a:lnTo>
                  <a:lnTo>
                    <a:pt x="21" y="395"/>
                  </a:lnTo>
                  <a:lnTo>
                    <a:pt x="21" y="397"/>
                  </a:lnTo>
                  <a:lnTo>
                    <a:pt x="19" y="397"/>
                  </a:lnTo>
                  <a:lnTo>
                    <a:pt x="19" y="395"/>
                  </a:lnTo>
                  <a:lnTo>
                    <a:pt x="17" y="395"/>
                  </a:lnTo>
                  <a:lnTo>
                    <a:pt x="17" y="393"/>
                  </a:lnTo>
                  <a:lnTo>
                    <a:pt x="15" y="391"/>
                  </a:lnTo>
                  <a:lnTo>
                    <a:pt x="14" y="391"/>
                  </a:lnTo>
                  <a:lnTo>
                    <a:pt x="14" y="390"/>
                  </a:lnTo>
                  <a:lnTo>
                    <a:pt x="14" y="388"/>
                  </a:lnTo>
                  <a:lnTo>
                    <a:pt x="14" y="386"/>
                  </a:lnTo>
                  <a:lnTo>
                    <a:pt x="14" y="384"/>
                  </a:lnTo>
                  <a:lnTo>
                    <a:pt x="14" y="382"/>
                  </a:lnTo>
                  <a:lnTo>
                    <a:pt x="14" y="380"/>
                  </a:lnTo>
                  <a:lnTo>
                    <a:pt x="14" y="378"/>
                  </a:lnTo>
                  <a:lnTo>
                    <a:pt x="12" y="378"/>
                  </a:lnTo>
                  <a:lnTo>
                    <a:pt x="10" y="378"/>
                  </a:lnTo>
                  <a:lnTo>
                    <a:pt x="10" y="376"/>
                  </a:lnTo>
                  <a:lnTo>
                    <a:pt x="8" y="376"/>
                  </a:lnTo>
                  <a:lnTo>
                    <a:pt x="8" y="374"/>
                  </a:lnTo>
                  <a:lnTo>
                    <a:pt x="8" y="376"/>
                  </a:lnTo>
                  <a:lnTo>
                    <a:pt x="6" y="376"/>
                  </a:lnTo>
                  <a:lnTo>
                    <a:pt x="6" y="374"/>
                  </a:lnTo>
                  <a:lnTo>
                    <a:pt x="4" y="374"/>
                  </a:lnTo>
                  <a:lnTo>
                    <a:pt x="4" y="372"/>
                  </a:lnTo>
                  <a:lnTo>
                    <a:pt x="4" y="370"/>
                  </a:lnTo>
                  <a:lnTo>
                    <a:pt x="4" y="368"/>
                  </a:lnTo>
                  <a:lnTo>
                    <a:pt x="4" y="366"/>
                  </a:lnTo>
                  <a:lnTo>
                    <a:pt x="4" y="365"/>
                  </a:lnTo>
                  <a:lnTo>
                    <a:pt x="4" y="363"/>
                  </a:lnTo>
                  <a:lnTo>
                    <a:pt x="2" y="363"/>
                  </a:lnTo>
                  <a:lnTo>
                    <a:pt x="2" y="365"/>
                  </a:lnTo>
                  <a:lnTo>
                    <a:pt x="2" y="363"/>
                  </a:lnTo>
                  <a:lnTo>
                    <a:pt x="0" y="363"/>
                  </a:lnTo>
                  <a:lnTo>
                    <a:pt x="2" y="361"/>
                  </a:lnTo>
                  <a:lnTo>
                    <a:pt x="4" y="361"/>
                  </a:lnTo>
                  <a:lnTo>
                    <a:pt x="4" y="359"/>
                  </a:lnTo>
                  <a:lnTo>
                    <a:pt x="2" y="359"/>
                  </a:lnTo>
                  <a:lnTo>
                    <a:pt x="2" y="357"/>
                  </a:lnTo>
                  <a:lnTo>
                    <a:pt x="4" y="357"/>
                  </a:lnTo>
                  <a:lnTo>
                    <a:pt x="4" y="359"/>
                  </a:lnTo>
                  <a:lnTo>
                    <a:pt x="6" y="359"/>
                  </a:lnTo>
                  <a:lnTo>
                    <a:pt x="6" y="361"/>
                  </a:lnTo>
                  <a:lnTo>
                    <a:pt x="8" y="361"/>
                  </a:lnTo>
                  <a:lnTo>
                    <a:pt x="10" y="361"/>
                  </a:lnTo>
                  <a:lnTo>
                    <a:pt x="10" y="359"/>
                  </a:lnTo>
                  <a:lnTo>
                    <a:pt x="10" y="357"/>
                  </a:lnTo>
                  <a:lnTo>
                    <a:pt x="10" y="355"/>
                  </a:lnTo>
                  <a:lnTo>
                    <a:pt x="10" y="353"/>
                  </a:lnTo>
                  <a:lnTo>
                    <a:pt x="8" y="353"/>
                  </a:lnTo>
                  <a:lnTo>
                    <a:pt x="8" y="351"/>
                  </a:lnTo>
                  <a:lnTo>
                    <a:pt x="6" y="351"/>
                  </a:lnTo>
                  <a:lnTo>
                    <a:pt x="6" y="349"/>
                  </a:lnTo>
                  <a:lnTo>
                    <a:pt x="8" y="349"/>
                  </a:lnTo>
                  <a:lnTo>
                    <a:pt x="8" y="347"/>
                  </a:lnTo>
                  <a:lnTo>
                    <a:pt x="6" y="347"/>
                  </a:lnTo>
                  <a:lnTo>
                    <a:pt x="6" y="345"/>
                  </a:lnTo>
                  <a:lnTo>
                    <a:pt x="6" y="343"/>
                  </a:lnTo>
                  <a:lnTo>
                    <a:pt x="6" y="342"/>
                  </a:lnTo>
                  <a:lnTo>
                    <a:pt x="8" y="340"/>
                  </a:lnTo>
                  <a:lnTo>
                    <a:pt x="8" y="338"/>
                  </a:lnTo>
                  <a:lnTo>
                    <a:pt x="17" y="318"/>
                  </a:lnTo>
                  <a:lnTo>
                    <a:pt x="23" y="307"/>
                  </a:lnTo>
                  <a:lnTo>
                    <a:pt x="23" y="305"/>
                  </a:lnTo>
                  <a:lnTo>
                    <a:pt x="25" y="301"/>
                  </a:lnTo>
                  <a:lnTo>
                    <a:pt x="29" y="292"/>
                  </a:lnTo>
                  <a:lnTo>
                    <a:pt x="31" y="292"/>
                  </a:lnTo>
                  <a:lnTo>
                    <a:pt x="31" y="290"/>
                  </a:lnTo>
                  <a:lnTo>
                    <a:pt x="31" y="288"/>
                  </a:lnTo>
                  <a:lnTo>
                    <a:pt x="33" y="288"/>
                  </a:lnTo>
                  <a:lnTo>
                    <a:pt x="33" y="286"/>
                  </a:lnTo>
                  <a:lnTo>
                    <a:pt x="35" y="282"/>
                  </a:lnTo>
                  <a:lnTo>
                    <a:pt x="37" y="278"/>
                  </a:lnTo>
                  <a:lnTo>
                    <a:pt x="37" y="276"/>
                  </a:lnTo>
                  <a:lnTo>
                    <a:pt x="38" y="276"/>
                  </a:lnTo>
                  <a:lnTo>
                    <a:pt x="38" y="274"/>
                  </a:lnTo>
                  <a:lnTo>
                    <a:pt x="38" y="272"/>
                  </a:lnTo>
                  <a:lnTo>
                    <a:pt x="40" y="270"/>
                  </a:lnTo>
                  <a:lnTo>
                    <a:pt x="40" y="269"/>
                  </a:lnTo>
                  <a:lnTo>
                    <a:pt x="42" y="267"/>
                  </a:lnTo>
                  <a:lnTo>
                    <a:pt x="42" y="265"/>
                  </a:lnTo>
                  <a:lnTo>
                    <a:pt x="44" y="263"/>
                  </a:lnTo>
                  <a:lnTo>
                    <a:pt x="44" y="261"/>
                  </a:lnTo>
                  <a:lnTo>
                    <a:pt x="46" y="259"/>
                  </a:lnTo>
                  <a:lnTo>
                    <a:pt x="46" y="257"/>
                  </a:lnTo>
                  <a:lnTo>
                    <a:pt x="48" y="255"/>
                  </a:lnTo>
                  <a:lnTo>
                    <a:pt x="48" y="253"/>
                  </a:lnTo>
                  <a:lnTo>
                    <a:pt x="50" y="251"/>
                  </a:lnTo>
                  <a:lnTo>
                    <a:pt x="50" y="249"/>
                  </a:lnTo>
                  <a:lnTo>
                    <a:pt x="50" y="247"/>
                  </a:lnTo>
                  <a:lnTo>
                    <a:pt x="52" y="247"/>
                  </a:lnTo>
                  <a:lnTo>
                    <a:pt x="52" y="246"/>
                  </a:lnTo>
                  <a:lnTo>
                    <a:pt x="52" y="244"/>
                  </a:lnTo>
                  <a:lnTo>
                    <a:pt x="54" y="244"/>
                  </a:lnTo>
                  <a:lnTo>
                    <a:pt x="54" y="242"/>
                  </a:lnTo>
                  <a:lnTo>
                    <a:pt x="54" y="240"/>
                  </a:lnTo>
                  <a:lnTo>
                    <a:pt x="56" y="238"/>
                  </a:lnTo>
                  <a:lnTo>
                    <a:pt x="56" y="236"/>
                  </a:lnTo>
                  <a:lnTo>
                    <a:pt x="58" y="236"/>
                  </a:lnTo>
                  <a:lnTo>
                    <a:pt x="58" y="234"/>
                  </a:lnTo>
                  <a:lnTo>
                    <a:pt x="58" y="232"/>
                  </a:lnTo>
                  <a:lnTo>
                    <a:pt x="60" y="232"/>
                  </a:lnTo>
                  <a:lnTo>
                    <a:pt x="60" y="230"/>
                  </a:lnTo>
                  <a:lnTo>
                    <a:pt x="60" y="228"/>
                  </a:lnTo>
                  <a:lnTo>
                    <a:pt x="62" y="226"/>
                  </a:lnTo>
                  <a:lnTo>
                    <a:pt x="62" y="224"/>
                  </a:lnTo>
                  <a:lnTo>
                    <a:pt x="62" y="222"/>
                  </a:lnTo>
                  <a:lnTo>
                    <a:pt x="63" y="222"/>
                  </a:lnTo>
                  <a:lnTo>
                    <a:pt x="63" y="221"/>
                  </a:lnTo>
                  <a:lnTo>
                    <a:pt x="65" y="219"/>
                  </a:lnTo>
                  <a:lnTo>
                    <a:pt x="65" y="217"/>
                  </a:lnTo>
                  <a:lnTo>
                    <a:pt x="67" y="215"/>
                  </a:lnTo>
                  <a:lnTo>
                    <a:pt x="67" y="213"/>
                  </a:lnTo>
                  <a:lnTo>
                    <a:pt x="67" y="211"/>
                  </a:lnTo>
                  <a:lnTo>
                    <a:pt x="69" y="209"/>
                  </a:lnTo>
                  <a:lnTo>
                    <a:pt x="69" y="207"/>
                  </a:lnTo>
                  <a:lnTo>
                    <a:pt x="71" y="203"/>
                  </a:lnTo>
                  <a:lnTo>
                    <a:pt x="73" y="203"/>
                  </a:lnTo>
                  <a:lnTo>
                    <a:pt x="73" y="201"/>
                  </a:lnTo>
                  <a:lnTo>
                    <a:pt x="75" y="198"/>
                  </a:lnTo>
                  <a:lnTo>
                    <a:pt x="75" y="196"/>
                  </a:lnTo>
                  <a:lnTo>
                    <a:pt x="77" y="194"/>
                  </a:lnTo>
                  <a:lnTo>
                    <a:pt x="77" y="192"/>
                  </a:lnTo>
                  <a:lnTo>
                    <a:pt x="81" y="186"/>
                  </a:lnTo>
                  <a:lnTo>
                    <a:pt x="81" y="184"/>
                  </a:lnTo>
                  <a:lnTo>
                    <a:pt x="83" y="180"/>
                  </a:lnTo>
                  <a:lnTo>
                    <a:pt x="83" y="178"/>
                  </a:lnTo>
                  <a:lnTo>
                    <a:pt x="85" y="178"/>
                  </a:lnTo>
                  <a:lnTo>
                    <a:pt x="85" y="176"/>
                  </a:lnTo>
                  <a:lnTo>
                    <a:pt x="88" y="169"/>
                  </a:lnTo>
                  <a:lnTo>
                    <a:pt x="90" y="167"/>
                  </a:lnTo>
                  <a:lnTo>
                    <a:pt x="96" y="153"/>
                  </a:lnTo>
                  <a:lnTo>
                    <a:pt x="96" y="151"/>
                  </a:lnTo>
                  <a:lnTo>
                    <a:pt x="98" y="148"/>
                  </a:lnTo>
                  <a:lnTo>
                    <a:pt x="100" y="146"/>
                  </a:lnTo>
                  <a:lnTo>
                    <a:pt x="100" y="144"/>
                  </a:lnTo>
                  <a:lnTo>
                    <a:pt x="104" y="138"/>
                  </a:lnTo>
                  <a:lnTo>
                    <a:pt x="106" y="132"/>
                  </a:lnTo>
                  <a:lnTo>
                    <a:pt x="110" y="125"/>
                  </a:lnTo>
                  <a:lnTo>
                    <a:pt x="113" y="115"/>
                  </a:lnTo>
                  <a:lnTo>
                    <a:pt x="115" y="113"/>
                  </a:lnTo>
                  <a:lnTo>
                    <a:pt x="115" y="111"/>
                  </a:lnTo>
                  <a:lnTo>
                    <a:pt x="117" y="109"/>
                  </a:lnTo>
                  <a:lnTo>
                    <a:pt x="117" y="107"/>
                  </a:lnTo>
                  <a:lnTo>
                    <a:pt x="117" y="105"/>
                  </a:lnTo>
                  <a:lnTo>
                    <a:pt x="119" y="102"/>
                  </a:lnTo>
                  <a:lnTo>
                    <a:pt x="121" y="102"/>
                  </a:lnTo>
                  <a:lnTo>
                    <a:pt x="123" y="96"/>
                  </a:lnTo>
                  <a:lnTo>
                    <a:pt x="125" y="92"/>
                  </a:lnTo>
                  <a:lnTo>
                    <a:pt x="127" y="90"/>
                  </a:lnTo>
                  <a:lnTo>
                    <a:pt x="129" y="84"/>
                  </a:lnTo>
                  <a:lnTo>
                    <a:pt x="129" y="82"/>
                  </a:lnTo>
                  <a:lnTo>
                    <a:pt x="131" y="79"/>
                  </a:lnTo>
                  <a:lnTo>
                    <a:pt x="131" y="77"/>
                  </a:lnTo>
                  <a:lnTo>
                    <a:pt x="133" y="75"/>
                  </a:lnTo>
                  <a:lnTo>
                    <a:pt x="135" y="69"/>
                  </a:lnTo>
                  <a:lnTo>
                    <a:pt x="136" y="69"/>
                  </a:lnTo>
                  <a:lnTo>
                    <a:pt x="140" y="57"/>
                  </a:lnTo>
                  <a:lnTo>
                    <a:pt x="142" y="55"/>
                  </a:lnTo>
                  <a:lnTo>
                    <a:pt x="144" y="50"/>
                  </a:lnTo>
                  <a:lnTo>
                    <a:pt x="150" y="40"/>
                  </a:lnTo>
                  <a:lnTo>
                    <a:pt x="150" y="38"/>
                  </a:lnTo>
                  <a:lnTo>
                    <a:pt x="152" y="36"/>
                  </a:lnTo>
                  <a:lnTo>
                    <a:pt x="156" y="27"/>
                  </a:lnTo>
                  <a:lnTo>
                    <a:pt x="156" y="25"/>
                  </a:lnTo>
                  <a:lnTo>
                    <a:pt x="158" y="23"/>
                  </a:lnTo>
                  <a:lnTo>
                    <a:pt x="161" y="13"/>
                  </a:lnTo>
                  <a:lnTo>
                    <a:pt x="169" y="0"/>
                  </a:lnTo>
                  <a:lnTo>
                    <a:pt x="171" y="0"/>
                  </a:lnTo>
                  <a:lnTo>
                    <a:pt x="173" y="2"/>
                  </a:lnTo>
                  <a:lnTo>
                    <a:pt x="175" y="2"/>
                  </a:lnTo>
                  <a:lnTo>
                    <a:pt x="177" y="2"/>
                  </a:lnTo>
                  <a:lnTo>
                    <a:pt x="177" y="4"/>
                  </a:lnTo>
                  <a:lnTo>
                    <a:pt x="179" y="4"/>
                  </a:lnTo>
                  <a:lnTo>
                    <a:pt x="181" y="4"/>
                  </a:lnTo>
                  <a:lnTo>
                    <a:pt x="181" y="6"/>
                  </a:lnTo>
                  <a:lnTo>
                    <a:pt x="183" y="6"/>
                  </a:lnTo>
                  <a:lnTo>
                    <a:pt x="184" y="6"/>
                  </a:lnTo>
                  <a:lnTo>
                    <a:pt x="184" y="7"/>
                  </a:lnTo>
                  <a:lnTo>
                    <a:pt x="186" y="7"/>
                  </a:lnTo>
                  <a:lnTo>
                    <a:pt x="188" y="7"/>
                  </a:lnTo>
                  <a:lnTo>
                    <a:pt x="188" y="9"/>
                  </a:lnTo>
                  <a:lnTo>
                    <a:pt x="190" y="9"/>
                  </a:lnTo>
                  <a:lnTo>
                    <a:pt x="192" y="9"/>
                  </a:lnTo>
                  <a:lnTo>
                    <a:pt x="192" y="11"/>
                  </a:lnTo>
                  <a:lnTo>
                    <a:pt x="194" y="11"/>
                  </a:lnTo>
                  <a:lnTo>
                    <a:pt x="196" y="11"/>
                  </a:lnTo>
                  <a:lnTo>
                    <a:pt x="198" y="11"/>
                  </a:lnTo>
                  <a:lnTo>
                    <a:pt x="198" y="13"/>
                  </a:lnTo>
                  <a:lnTo>
                    <a:pt x="200" y="13"/>
                  </a:lnTo>
                  <a:lnTo>
                    <a:pt x="202" y="13"/>
                  </a:lnTo>
                  <a:lnTo>
                    <a:pt x="202" y="15"/>
                  </a:lnTo>
                  <a:lnTo>
                    <a:pt x="204" y="15"/>
                  </a:lnTo>
                  <a:lnTo>
                    <a:pt x="206" y="15"/>
                  </a:lnTo>
                  <a:lnTo>
                    <a:pt x="206" y="17"/>
                  </a:lnTo>
                  <a:lnTo>
                    <a:pt x="207" y="17"/>
                  </a:lnTo>
                  <a:lnTo>
                    <a:pt x="209" y="17"/>
                  </a:lnTo>
                  <a:lnTo>
                    <a:pt x="209" y="19"/>
                  </a:lnTo>
                  <a:lnTo>
                    <a:pt x="211" y="19"/>
                  </a:lnTo>
                  <a:lnTo>
                    <a:pt x="213" y="19"/>
                  </a:lnTo>
                  <a:lnTo>
                    <a:pt x="215" y="21"/>
                  </a:lnTo>
                  <a:lnTo>
                    <a:pt x="217" y="21"/>
                  </a:lnTo>
                  <a:lnTo>
                    <a:pt x="219" y="21"/>
                  </a:lnTo>
                  <a:lnTo>
                    <a:pt x="219" y="23"/>
                  </a:lnTo>
                  <a:lnTo>
                    <a:pt x="221" y="23"/>
                  </a:lnTo>
                  <a:lnTo>
                    <a:pt x="223" y="23"/>
                  </a:lnTo>
                  <a:lnTo>
                    <a:pt x="223" y="25"/>
                  </a:lnTo>
                  <a:lnTo>
                    <a:pt x="225" y="25"/>
                  </a:lnTo>
                  <a:lnTo>
                    <a:pt x="227" y="25"/>
                  </a:lnTo>
                  <a:lnTo>
                    <a:pt x="227" y="27"/>
                  </a:lnTo>
                  <a:lnTo>
                    <a:pt x="229" y="27"/>
                  </a:lnTo>
                  <a:lnTo>
                    <a:pt x="231" y="27"/>
                  </a:lnTo>
                  <a:lnTo>
                    <a:pt x="232" y="29"/>
                  </a:lnTo>
                  <a:lnTo>
                    <a:pt x="234" y="29"/>
                  </a:lnTo>
                  <a:lnTo>
                    <a:pt x="236" y="29"/>
                  </a:lnTo>
                  <a:lnTo>
                    <a:pt x="236" y="31"/>
                  </a:lnTo>
                  <a:lnTo>
                    <a:pt x="238" y="31"/>
                  </a:lnTo>
                  <a:lnTo>
                    <a:pt x="240" y="31"/>
                  </a:lnTo>
                  <a:lnTo>
                    <a:pt x="240" y="32"/>
                  </a:lnTo>
                  <a:lnTo>
                    <a:pt x="242" y="32"/>
                  </a:lnTo>
                  <a:lnTo>
                    <a:pt x="244" y="32"/>
                  </a:lnTo>
                  <a:lnTo>
                    <a:pt x="246" y="32"/>
                  </a:lnTo>
                  <a:lnTo>
                    <a:pt x="246" y="34"/>
                  </a:lnTo>
                  <a:lnTo>
                    <a:pt x="248" y="34"/>
                  </a:lnTo>
                  <a:lnTo>
                    <a:pt x="250" y="34"/>
                  </a:lnTo>
                  <a:lnTo>
                    <a:pt x="250" y="36"/>
                  </a:lnTo>
                  <a:lnTo>
                    <a:pt x="252" y="36"/>
                  </a:lnTo>
                  <a:lnTo>
                    <a:pt x="254" y="36"/>
                  </a:lnTo>
                  <a:lnTo>
                    <a:pt x="255" y="38"/>
                  </a:lnTo>
                  <a:lnTo>
                    <a:pt x="257" y="38"/>
                  </a:lnTo>
                  <a:lnTo>
                    <a:pt x="259" y="38"/>
                  </a:lnTo>
                  <a:lnTo>
                    <a:pt x="259" y="40"/>
                  </a:lnTo>
                  <a:lnTo>
                    <a:pt x="261" y="40"/>
                  </a:lnTo>
                  <a:lnTo>
                    <a:pt x="263" y="40"/>
                  </a:lnTo>
                  <a:lnTo>
                    <a:pt x="263" y="42"/>
                  </a:lnTo>
                  <a:lnTo>
                    <a:pt x="265" y="42"/>
                  </a:lnTo>
                  <a:lnTo>
                    <a:pt x="267" y="42"/>
                  </a:lnTo>
                  <a:lnTo>
                    <a:pt x="269" y="42"/>
                  </a:lnTo>
                  <a:lnTo>
                    <a:pt x="269" y="44"/>
                  </a:lnTo>
                  <a:lnTo>
                    <a:pt x="271" y="44"/>
                  </a:lnTo>
                  <a:lnTo>
                    <a:pt x="273" y="44"/>
                  </a:lnTo>
                  <a:lnTo>
                    <a:pt x="273" y="46"/>
                  </a:lnTo>
                  <a:lnTo>
                    <a:pt x="275" y="46"/>
                  </a:lnTo>
                  <a:lnTo>
                    <a:pt x="277" y="46"/>
                  </a:lnTo>
                  <a:lnTo>
                    <a:pt x="279" y="46"/>
                  </a:lnTo>
                  <a:lnTo>
                    <a:pt x="279" y="48"/>
                  </a:lnTo>
                  <a:lnTo>
                    <a:pt x="280" y="48"/>
                  </a:lnTo>
                  <a:lnTo>
                    <a:pt x="282" y="48"/>
                  </a:lnTo>
                  <a:lnTo>
                    <a:pt x="282" y="50"/>
                  </a:lnTo>
                  <a:lnTo>
                    <a:pt x="284" y="50"/>
                  </a:lnTo>
                  <a:lnTo>
                    <a:pt x="286" y="50"/>
                  </a:lnTo>
                  <a:lnTo>
                    <a:pt x="288" y="50"/>
                  </a:lnTo>
                  <a:lnTo>
                    <a:pt x="288" y="52"/>
                  </a:lnTo>
                  <a:lnTo>
                    <a:pt x="290" y="52"/>
                  </a:lnTo>
                  <a:lnTo>
                    <a:pt x="292" y="52"/>
                  </a:lnTo>
                  <a:lnTo>
                    <a:pt x="292" y="54"/>
                  </a:lnTo>
                  <a:lnTo>
                    <a:pt x="294" y="54"/>
                  </a:lnTo>
                  <a:lnTo>
                    <a:pt x="296" y="54"/>
                  </a:lnTo>
                  <a:lnTo>
                    <a:pt x="298" y="54"/>
                  </a:lnTo>
                  <a:lnTo>
                    <a:pt x="298" y="55"/>
                  </a:lnTo>
                  <a:lnTo>
                    <a:pt x="300" y="55"/>
                  </a:lnTo>
                  <a:lnTo>
                    <a:pt x="302" y="55"/>
                  </a:lnTo>
                  <a:lnTo>
                    <a:pt x="303" y="57"/>
                  </a:lnTo>
                  <a:lnTo>
                    <a:pt x="305" y="57"/>
                  </a:lnTo>
                  <a:lnTo>
                    <a:pt x="307" y="57"/>
                  </a:lnTo>
                  <a:lnTo>
                    <a:pt x="307" y="59"/>
                  </a:lnTo>
                  <a:lnTo>
                    <a:pt x="309" y="59"/>
                  </a:lnTo>
                  <a:lnTo>
                    <a:pt x="311" y="59"/>
                  </a:lnTo>
                  <a:lnTo>
                    <a:pt x="313" y="59"/>
                  </a:lnTo>
                  <a:lnTo>
                    <a:pt x="313" y="61"/>
                  </a:lnTo>
                  <a:lnTo>
                    <a:pt x="315" y="61"/>
                  </a:lnTo>
                  <a:lnTo>
                    <a:pt x="317" y="61"/>
                  </a:lnTo>
                  <a:lnTo>
                    <a:pt x="317" y="63"/>
                  </a:lnTo>
                  <a:lnTo>
                    <a:pt x="319" y="63"/>
                  </a:lnTo>
                  <a:lnTo>
                    <a:pt x="321" y="63"/>
                  </a:lnTo>
                  <a:lnTo>
                    <a:pt x="323" y="63"/>
                  </a:lnTo>
                  <a:lnTo>
                    <a:pt x="323" y="65"/>
                  </a:lnTo>
                  <a:lnTo>
                    <a:pt x="325" y="65"/>
                  </a:lnTo>
                  <a:lnTo>
                    <a:pt x="327" y="65"/>
                  </a:lnTo>
                  <a:lnTo>
                    <a:pt x="328" y="65"/>
                  </a:lnTo>
                  <a:lnTo>
                    <a:pt x="328" y="67"/>
                  </a:lnTo>
                  <a:lnTo>
                    <a:pt x="330" y="67"/>
                  </a:lnTo>
                  <a:lnTo>
                    <a:pt x="332" y="67"/>
                  </a:lnTo>
                  <a:lnTo>
                    <a:pt x="332" y="69"/>
                  </a:lnTo>
                  <a:lnTo>
                    <a:pt x="334" y="69"/>
                  </a:lnTo>
                  <a:lnTo>
                    <a:pt x="336" y="69"/>
                  </a:lnTo>
                  <a:lnTo>
                    <a:pt x="338" y="69"/>
                  </a:lnTo>
                  <a:lnTo>
                    <a:pt x="338" y="71"/>
                  </a:lnTo>
                  <a:lnTo>
                    <a:pt x="340" y="71"/>
                  </a:lnTo>
                  <a:lnTo>
                    <a:pt x="342" y="71"/>
                  </a:lnTo>
                  <a:lnTo>
                    <a:pt x="344" y="71"/>
                  </a:lnTo>
                  <a:lnTo>
                    <a:pt x="344" y="73"/>
                  </a:lnTo>
                  <a:lnTo>
                    <a:pt x="346" y="73"/>
                  </a:lnTo>
                  <a:lnTo>
                    <a:pt x="348" y="73"/>
                  </a:lnTo>
                  <a:lnTo>
                    <a:pt x="350" y="73"/>
                  </a:lnTo>
                  <a:lnTo>
                    <a:pt x="350" y="75"/>
                  </a:lnTo>
                  <a:lnTo>
                    <a:pt x="351" y="75"/>
                  </a:lnTo>
                  <a:lnTo>
                    <a:pt x="353" y="75"/>
                  </a:lnTo>
                  <a:lnTo>
                    <a:pt x="355" y="77"/>
                  </a:lnTo>
                  <a:lnTo>
                    <a:pt x="357" y="77"/>
                  </a:lnTo>
                  <a:lnTo>
                    <a:pt x="359" y="77"/>
                  </a:lnTo>
                  <a:lnTo>
                    <a:pt x="359" y="79"/>
                  </a:lnTo>
                  <a:lnTo>
                    <a:pt x="361" y="79"/>
                  </a:lnTo>
                  <a:lnTo>
                    <a:pt x="363" y="79"/>
                  </a:lnTo>
                  <a:lnTo>
                    <a:pt x="365" y="79"/>
                  </a:lnTo>
                  <a:lnTo>
                    <a:pt x="365" y="80"/>
                  </a:lnTo>
                  <a:lnTo>
                    <a:pt x="367" y="80"/>
                  </a:lnTo>
                  <a:lnTo>
                    <a:pt x="369" y="80"/>
                  </a:lnTo>
                  <a:lnTo>
                    <a:pt x="371" y="80"/>
                  </a:lnTo>
                  <a:lnTo>
                    <a:pt x="371" y="82"/>
                  </a:lnTo>
                  <a:lnTo>
                    <a:pt x="373" y="82"/>
                  </a:lnTo>
                  <a:lnTo>
                    <a:pt x="375" y="82"/>
                  </a:lnTo>
                  <a:lnTo>
                    <a:pt x="376" y="82"/>
                  </a:lnTo>
                  <a:lnTo>
                    <a:pt x="376" y="84"/>
                  </a:lnTo>
                  <a:lnTo>
                    <a:pt x="378" y="84"/>
                  </a:lnTo>
                  <a:lnTo>
                    <a:pt x="380" y="84"/>
                  </a:lnTo>
                  <a:lnTo>
                    <a:pt x="382" y="84"/>
                  </a:lnTo>
                  <a:lnTo>
                    <a:pt x="382" y="86"/>
                  </a:lnTo>
                  <a:lnTo>
                    <a:pt x="384" y="86"/>
                  </a:lnTo>
                  <a:lnTo>
                    <a:pt x="386" y="86"/>
                  </a:lnTo>
                  <a:lnTo>
                    <a:pt x="388" y="86"/>
                  </a:lnTo>
                  <a:lnTo>
                    <a:pt x="388" y="88"/>
                  </a:lnTo>
                  <a:lnTo>
                    <a:pt x="390" y="88"/>
                  </a:lnTo>
                  <a:lnTo>
                    <a:pt x="392" y="88"/>
                  </a:lnTo>
                  <a:lnTo>
                    <a:pt x="394" y="88"/>
                  </a:lnTo>
                  <a:lnTo>
                    <a:pt x="394" y="90"/>
                  </a:lnTo>
                  <a:lnTo>
                    <a:pt x="396" y="90"/>
                  </a:lnTo>
                  <a:lnTo>
                    <a:pt x="398" y="90"/>
                  </a:lnTo>
                  <a:lnTo>
                    <a:pt x="400" y="90"/>
                  </a:lnTo>
                  <a:lnTo>
                    <a:pt x="400" y="92"/>
                  </a:lnTo>
                  <a:lnTo>
                    <a:pt x="401" y="92"/>
                  </a:lnTo>
                  <a:lnTo>
                    <a:pt x="403" y="92"/>
                  </a:lnTo>
                  <a:lnTo>
                    <a:pt x="405" y="92"/>
                  </a:lnTo>
                  <a:lnTo>
                    <a:pt x="405" y="94"/>
                  </a:lnTo>
                  <a:lnTo>
                    <a:pt x="407" y="94"/>
                  </a:lnTo>
                  <a:lnTo>
                    <a:pt x="409" y="94"/>
                  </a:lnTo>
                  <a:lnTo>
                    <a:pt x="411" y="94"/>
                  </a:lnTo>
                  <a:lnTo>
                    <a:pt x="411" y="96"/>
                  </a:lnTo>
                  <a:lnTo>
                    <a:pt x="413" y="96"/>
                  </a:lnTo>
                  <a:lnTo>
                    <a:pt x="415" y="96"/>
                  </a:lnTo>
                  <a:lnTo>
                    <a:pt x="417" y="96"/>
                  </a:lnTo>
                  <a:lnTo>
                    <a:pt x="417" y="98"/>
                  </a:lnTo>
                  <a:lnTo>
                    <a:pt x="419" y="98"/>
                  </a:lnTo>
                  <a:lnTo>
                    <a:pt x="421" y="98"/>
                  </a:lnTo>
                  <a:lnTo>
                    <a:pt x="423" y="98"/>
                  </a:lnTo>
                  <a:lnTo>
                    <a:pt x="424" y="100"/>
                  </a:lnTo>
                  <a:lnTo>
                    <a:pt x="426" y="100"/>
                  </a:lnTo>
                  <a:lnTo>
                    <a:pt x="428" y="100"/>
                  </a:lnTo>
                  <a:lnTo>
                    <a:pt x="430" y="100"/>
                  </a:lnTo>
                  <a:lnTo>
                    <a:pt x="430" y="102"/>
                  </a:lnTo>
                  <a:lnTo>
                    <a:pt x="432" y="102"/>
                  </a:lnTo>
                  <a:lnTo>
                    <a:pt x="434" y="102"/>
                  </a:lnTo>
                  <a:lnTo>
                    <a:pt x="436" y="102"/>
                  </a:lnTo>
                  <a:lnTo>
                    <a:pt x="436" y="103"/>
                  </a:lnTo>
                  <a:lnTo>
                    <a:pt x="438" y="103"/>
                  </a:lnTo>
                  <a:lnTo>
                    <a:pt x="440" y="103"/>
                  </a:lnTo>
                  <a:lnTo>
                    <a:pt x="442" y="103"/>
                  </a:lnTo>
                  <a:lnTo>
                    <a:pt x="442" y="105"/>
                  </a:lnTo>
                  <a:lnTo>
                    <a:pt x="444" y="105"/>
                  </a:lnTo>
                  <a:lnTo>
                    <a:pt x="446" y="105"/>
                  </a:lnTo>
                  <a:lnTo>
                    <a:pt x="448" y="105"/>
                  </a:lnTo>
                  <a:lnTo>
                    <a:pt x="449" y="105"/>
                  </a:lnTo>
                  <a:lnTo>
                    <a:pt x="449" y="107"/>
                  </a:lnTo>
                  <a:lnTo>
                    <a:pt x="451" y="107"/>
                  </a:lnTo>
                  <a:lnTo>
                    <a:pt x="453" y="107"/>
                  </a:lnTo>
                  <a:lnTo>
                    <a:pt x="455" y="107"/>
                  </a:lnTo>
                  <a:lnTo>
                    <a:pt x="455" y="109"/>
                  </a:lnTo>
                  <a:lnTo>
                    <a:pt x="455" y="111"/>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57" name="Freeform 6">
              <a:extLst>
                <a:ext uri="{FF2B5EF4-FFF2-40B4-BE49-F238E27FC236}">
                  <a16:creationId xmlns:a16="http://schemas.microsoft.com/office/drawing/2014/main" id="{FA13173E-10DD-EBD6-063F-4DC4C0A2BBD4}"/>
                </a:ext>
              </a:extLst>
            </p:cNvPr>
            <p:cNvSpPr>
              <a:spLocks noEditPoints="1"/>
            </p:cNvSpPr>
            <p:nvPr/>
          </p:nvSpPr>
          <p:spPr bwMode="auto">
            <a:xfrm rot="21201035">
              <a:off x="5805069" y="935371"/>
              <a:ext cx="1272887" cy="936828"/>
            </a:xfrm>
            <a:custGeom>
              <a:avLst/>
              <a:gdLst>
                <a:gd name="T0" fmla="*/ 473 w 797"/>
                <a:gd name="T1" fmla="*/ 242 h 622"/>
                <a:gd name="T2" fmla="*/ 482 w 797"/>
                <a:gd name="T3" fmla="*/ 294 h 622"/>
                <a:gd name="T4" fmla="*/ 499 w 797"/>
                <a:gd name="T5" fmla="*/ 359 h 622"/>
                <a:gd name="T6" fmla="*/ 223 w 797"/>
                <a:gd name="T7" fmla="*/ 423 h 622"/>
                <a:gd name="T8" fmla="*/ 156 w 797"/>
                <a:gd name="T9" fmla="*/ 492 h 622"/>
                <a:gd name="T10" fmla="*/ 102 w 797"/>
                <a:gd name="T11" fmla="*/ 425 h 622"/>
                <a:gd name="T12" fmla="*/ 73 w 797"/>
                <a:gd name="T13" fmla="*/ 331 h 622"/>
                <a:gd name="T14" fmla="*/ 177 w 797"/>
                <a:gd name="T15" fmla="*/ 292 h 622"/>
                <a:gd name="T16" fmla="*/ 108 w 797"/>
                <a:gd name="T17" fmla="*/ 165 h 622"/>
                <a:gd name="T18" fmla="*/ 31 w 797"/>
                <a:gd name="T19" fmla="*/ 58 h 622"/>
                <a:gd name="T20" fmla="*/ 35 w 797"/>
                <a:gd name="T21" fmla="*/ 27 h 622"/>
                <a:gd name="T22" fmla="*/ 79 w 797"/>
                <a:gd name="T23" fmla="*/ 64 h 622"/>
                <a:gd name="T24" fmla="*/ 106 w 797"/>
                <a:gd name="T25" fmla="*/ 114 h 622"/>
                <a:gd name="T26" fmla="*/ 163 w 797"/>
                <a:gd name="T27" fmla="*/ 131 h 622"/>
                <a:gd name="T28" fmla="*/ 186 w 797"/>
                <a:gd name="T29" fmla="*/ 185 h 622"/>
                <a:gd name="T30" fmla="*/ 240 w 797"/>
                <a:gd name="T31" fmla="*/ 206 h 622"/>
                <a:gd name="T32" fmla="*/ 279 w 797"/>
                <a:gd name="T33" fmla="*/ 229 h 622"/>
                <a:gd name="T34" fmla="*/ 315 w 797"/>
                <a:gd name="T35" fmla="*/ 208 h 622"/>
                <a:gd name="T36" fmla="*/ 367 w 797"/>
                <a:gd name="T37" fmla="*/ 231 h 622"/>
                <a:gd name="T38" fmla="*/ 338 w 797"/>
                <a:gd name="T39" fmla="*/ 309 h 622"/>
                <a:gd name="T40" fmla="*/ 536 w 797"/>
                <a:gd name="T41" fmla="*/ 350 h 622"/>
                <a:gd name="T42" fmla="*/ 547 w 797"/>
                <a:gd name="T43" fmla="*/ 388 h 622"/>
                <a:gd name="T44" fmla="*/ 567 w 797"/>
                <a:gd name="T45" fmla="*/ 427 h 622"/>
                <a:gd name="T46" fmla="*/ 594 w 797"/>
                <a:gd name="T47" fmla="*/ 446 h 622"/>
                <a:gd name="T48" fmla="*/ 619 w 797"/>
                <a:gd name="T49" fmla="*/ 432 h 622"/>
                <a:gd name="T50" fmla="*/ 655 w 797"/>
                <a:gd name="T51" fmla="*/ 428 h 622"/>
                <a:gd name="T52" fmla="*/ 688 w 797"/>
                <a:gd name="T53" fmla="*/ 438 h 622"/>
                <a:gd name="T54" fmla="*/ 711 w 797"/>
                <a:gd name="T55" fmla="*/ 453 h 622"/>
                <a:gd name="T56" fmla="*/ 724 w 797"/>
                <a:gd name="T57" fmla="*/ 461 h 622"/>
                <a:gd name="T58" fmla="*/ 741 w 797"/>
                <a:gd name="T59" fmla="*/ 473 h 622"/>
                <a:gd name="T60" fmla="*/ 766 w 797"/>
                <a:gd name="T61" fmla="*/ 463 h 622"/>
                <a:gd name="T62" fmla="*/ 763 w 797"/>
                <a:gd name="T63" fmla="*/ 517 h 622"/>
                <a:gd name="T64" fmla="*/ 718 w 797"/>
                <a:gd name="T65" fmla="*/ 521 h 622"/>
                <a:gd name="T66" fmla="*/ 699 w 797"/>
                <a:gd name="T67" fmla="*/ 574 h 622"/>
                <a:gd name="T68" fmla="*/ 676 w 797"/>
                <a:gd name="T69" fmla="*/ 532 h 622"/>
                <a:gd name="T70" fmla="*/ 661 w 797"/>
                <a:gd name="T71" fmla="*/ 538 h 622"/>
                <a:gd name="T72" fmla="*/ 632 w 797"/>
                <a:gd name="T73" fmla="*/ 569 h 622"/>
                <a:gd name="T74" fmla="*/ 567 w 797"/>
                <a:gd name="T75" fmla="*/ 603 h 622"/>
                <a:gd name="T76" fmla="*/ 536 w 797"/>
                <a:gd name="T77" fmla="*/ 555 h 622"/>
                <a:gd name="T78" fmla="*/ 521 w 797"/>
                <a:gd name="T79" fmla="*/ 500 h 622"/>
                <a:gd name="T80" fmla="*/ 509 w 797"/>
                <a:gd name="T81" fmla="*/ 386 h 622"/>
                <a:gd name="T82" fmla="*/ 194 w 797"/>
                <a:gd name="T83" fmla="*/ 165 h 622"/>
                <a:gd name="T84" fmla="*/ 632 w 797"/>
                <a:gd name="T85" fmla="*/ 421 h 622"/>
                <a:gd name="T86" fmla="*/ 169 w 797"/>
                <a:gd name="T87" fmla="*/ 129 h 622"/>
                <a:gd name="T88" fmla="*/ 469 w 797"/>
                <a:gd name="T89" fmla="*/ 235 h 622"/>
                <a:gd name="T90" fmla="*/ 388 w 797"/>
                <a:gd name="T91" fmla="*/ 206 h 622"/>
                <a:gd name="T92" fmla="*/ 8 w 797"/>
                <a:gd name="T93" fmla="*/ 2 h 622"/>
                <a:gd name="T94" fmla="*/ 645 w 797"/>
                <a:gd name="T95" fmla="*/ 407 h 622"/>
                <a:gd name="T96" fmla="*/ 509 w 797"/>
                <a:gd name="T97" fmla="*/ 405 h 622"/>
                <a:gd name="T98" fmla="*/ 643 w 797"/>
                <a:gd name="T99" fmla="*/ 421 h 622"/>
                <a:gd name="T100" fmla="*/ 530 w 797"/>
                <a:gd name="T101" fmla="*/ 517 h 622"/>
                <a:gd name="T102" fmla="*/ 726 w 797"/>
                <a:gd name="T103" fmla="*/ 461 h 622"/>
                <a:gd name="T104" fmla="*/ 761 w 797"/>
                <a:gd name="T105" fmla="*/ 517 h 622"/>
                <a:gd name="T106" fmla="*/ 386 w 797"/>
                <a:gd name="T107" fmla="*/ 204 h 622"/>
                <a:gd name="T108" fmla="*/ 691 w 797"/>
                <a:gd name="T109" fmla="*/ 425 h 622"/>
                <a:gd name="T110" fmla="*/ 263 w 797"/>
                <a:gd name="T111" fmla="*/ 194 h 622"/>
                <a:gd name="T112" fmla="*/ 209 w 797"/>
                <a:gd name="T113" fmla="*/ 160 h 622"/>
                <a:gd name="T114" fmla="*/ 227 w 797"/>
                <a:gd name="T115" fmla="*/ 185 h 622"/>
                <a:gd name="T116" fmla="*/ 722 w 797"/>
                <a:gd name="T117" fmla="*/ 507 h 622"/>
                <a:gd name="T118" fmla="*/ 419 w 797"/>
                <a:gd name="T119" fmla="*/ 238 h 622"/>
                <a:gd name="T120" fmla="*/ 519 w 797"/>
                <a:gd name="T121" fmla="*/ 465 h 622"/>
                <a:gd name="T122" fmla="*/ 565 w 797"/>
                <a:gd name="T123" fmla="*/ 442 h 622"/>
                <a:gd name="T124" fmla="*/ 726 w 797"/>
                <a:gd name="T125" fmla="*/ 461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7" h="622">
                  <a:moveTo>
                    <a:pt x="396" y="231"/>
                  </a:moveTo>
                  <a:lnTo>
                    <a:pt x="398" y="231"/>
                  </a:lnTo>
                  <a:lnTo>
                    <a:pt x="400" y="233"/>
                  </a:lnTo>
                  <a:lnTo>
                    <a:pt x="402" y="233"/>
                  </a:lnTo>
                  <a:lnTo>
                    <a:pt x="402" y="235"/>
                  </a:lnTo>
                  <a:lnTo>
                    <a:pt x="403" y="235"/>
                  </a:lnTo>
                  <a:lnTo>
                    <a:pt x="405" y="236"/>
                  </a:lnTo>
                  <a:lnTo>
                    <a:pt x="407" y="236"/>
                  </a:lnTo>
                  <a:lnTo>
                    <a:pt x="409" y="236"/>
                  </a:lnTo>
                  <a:lnTo>
                    <a:pt x="411" y="236"/>
                  </a:lnTo>
                  <a:lnTo>
                    <a:pt x="409" y="236"/>
                  </a:lnTo>
                  <a:lnTo>
                    <a:pt x="409" y="238"/>
                  </a:lnTo>
                  <a:lnTo>
                    <a:pt x="409" y="240"/>
                  </a:lnTo>
                  <a:lnTo>
                    <a:pt x="411" y="240"/>
                  </a:lnTo>
                  <a:lnTo>
                    <a:pt x="413" y="240"/>
                  </a:lnTo>
                  <a:lnTo>
                    <a:pt x="413" y="242"/>
                  </a:lnTo>
                  <a:lnTo>
                    <a:pt x="415" y="242"/>
                  </a:lnTo>
                  <a:lnTo>
                    <a:pt x="417" y="240"/>
                  </a:lnTo>
                  <a:lnTo>
                    <a:pt x="417" y="242"/>
                  </a:lnTo>
                  <a:lnTo>
                    <a:pt x="419" y="242"/>
                  </a:lnTo>
                  <a:lnTo>
                    <a:pt x="417" y="242"/>
                  </a:lnTo>
                  <a:lnTo>
                    <a:pt x="415" y="242"/>
                  </a:lnTo>
                  <a:lnTo>
                    <a:pt x="415" y="244"/>
                  </a:lnTo>
                  <a:lnTo>
                    <a:pt x="413" y="244"/>
                  </a:lnTo>
                  <a:lnTo>
                    <a:pt x="415" y="244"/>
                  </a:lnTo>
                  <a:lnTo>
                    <a:pt x="415" y="242"/>
                  </a:lnTo>
                  <a:lnTo>
                    <a:pt x="417" y="242"/>
                  </a:lnTo>
                  <a:lnTo>
                    <a:pt x="417" y="244"/>
                  </a:lnTo>
                  <a:lnTo>
                    <a:pt x="415" y="244"/>
                  </a:lnTo>
                  <a:lnTo>
                    <a:pt x="417" y="246"/>
                  </a:lnTo>
                  <a:lnTo>
                    <a:pt x="419" y="246"/>
                  </a:lnTo>
                  <a:lnTo>
                    <a:pt x="419" y="248"/>
                  </a:lnTo>
                  <a:lnTo>
                    <a:pt x="417" y="248"/>
                  </a:lnTo>
                  <a:lnTo>
                    <a:pt x="419" y="248"/>
                  </a:lnTo>
                  <a:lnTo>
                    <a:pt x="417" y="248"/>
                  </a:lnTo>
                  <a:lnTo>
                    <a:pt x="417" y="250"/>
                  </a:lnTo>
                  <a:lnTo>
                    <a:pt x="417" y="252"/>
                  </a:lnTo>
                  <a:lnTo>
                    <a:pt x="415" y="252"/>
                  </a:lnTo>
                  <a:lnTo>
                    <a:pt x="415" y="254"/>
                  </a:lnTo>
                  <a:lnTo>
                    <a:pt x="413" y="256"/>
                  </a:lnTo>
                  <a:lnTo>
                    <a:pt x="413" y="258"/>
                  </a:lnTo>
                  <a:lnTo>
                    <a:pt x="413" y="260"/>
                  </a:lnTo>
                  <a:lnTo>
                    <a:pt x="411" y="260"/>
                  </a:lnTo>
                  <a:lnTo>
                    <a:pt x="411" y="261"/>
                  </a:lnTo>
                  <a:lnTo>
                    <a:pt x="411" y="263"/>
                  </a:lnTo>
                  <a:lnTo>
                    <a:pt x="411" y="261"/>
                  </a:lnTo>
                  <a:lnTo>
                    <a:pt x="411" y="260"/>
                  </a:lnTo>
                  <a:lnTo>
                    <a:pt x="413" y="260"/>
                  </a:lnTo>
                  <a:lnTo>
                    <a:pt x="413" y="261"/>
                  </a:lnTo>
                  <a:lnTo>
                    <a:pt x="415" y="261"/>
                  </a:lnTo>
                  <a:lnTo>
                    <a:pt x="415" y="260"/>
                  </a:lnTo>
                  <a:lnTo>
                    <a:pt x="417" y="260"/>
                  </a:lnTo>
                  <a:lnTo>
                    <a:pt x="415" y="258"/>
                  </a:lnTo>
                  <a:lnTo>
                    <a:pt x="417" y="258"/>
                  </a:lnTo>
                  <a:lnTo>
                    <a:pt x="417" y="260"/>
                  </a:lnTo>
                  <a:lnTo>
                    <a:pt x="417" y="258"/>
                  </a:lnTo>
                  <a:lnTo>
                    <a:pt x="417" y="260"/>
                  </a:lnTo>
                  <a:lnTo>
                    <a:pt x="419" y="260"/>
                  </a:lnTo>
                  <a:lnTo>
                    <a:pt x="419" y="261"/>
                  </a:lnTo>
                  <a:lnTo>
                    <a:pt x="421" y="261"/>
                  </a:lnTo>
                  <a:lnTo>
                    <a:pt x="421" y="263"/>
                  </a:lnTo>
                  <a:lnTo>
                    <a:pt x="423" y="265"/>
                  </a:lnTo>
                  <a:lnTo>
                    <a:pt x="423" y="263"/>
                  </a:lnTo>
                  <a:lnTo>
                    <a:pt x="423" y="261"/>
                  </a:lnTo>
                  <a:lnTo>
                    <a:pt x="425" y="261"/>
                  </a:lnTo>
                  <a:lnTo>
                    <a:pt x="425" y="260"/>
                  </a:lnTo>
                  <a:lnTo>
                    <a:pt x="425" y="258"/>
                  </a:lnTo>
                  <a:lnTo>
                    <a:pt x="425" y="256"/>
                  </a:lnTo>
                  <a:lnTo>
                    <a:pt x="423" y="258"/>
                  </a:lnTo>
                  <a:lnTo>
                    <a:pt x="423" y="256"/>
                  </a:lnTo>
                  <a:lnTo>
                    <a:pt x="423" y="254"/>
                  </a:lnTo>
                  <a:lnTo>
                    <a:pt x="421" y="254"/>
                  </a:lnTo>
                  <a:lnTo>
                    <a:pt x="423" y="252"/>
                  </a:lnTo>
                  <a:lnTo>
                    <a:pt x="425" y="252"/>
                  </a:lnTo>
                  <a:lnTo>
                    <a:pt x="425" y="250"/>
                  </a:lnTo>
                  <a:lnTo>
                    <a:pt x="423" y="250"/>
                  </a:lnTo>
                  <a:lnTo>
                    <a:pt x="423" y="248"/>
                  </a:lnTo>
                  <a:lnTo>
                    <a:pt x="423" y="246"/>
                  </a:lnTo>
                  <a:lnTo>
                    <a:pt x="423" y="244"/>
                  </a:lnTo>
                  <a:lnTo>
                    <a:pt x="425" y="244"/>
                  </a:lnTo>
                  <a:lnTo>
                    <a:pt x="426" y="244"/>
                  </a:lnTo>
                  <a:lnTo>
                    <a:pt x="428" y="242"/>
                  </a:lnTo>
                  <a:lnTo>
                    <a:pt x="428" y="240"/>
                  </a:lnTo>
                  <a:lnTo>
                    <a:pt x="428" y="242"/>
                  </a:lnTo>
                  <a:lnTo>
                    <a:pt x="428" y="240"/>
                  </a:lnTo>
                  <a:lnTo>
                    <a:pt x="430" y="240"/>
                  </a:lnTo>
                  <a:lnTo>
                    <a:pt x="430" y="242"/>
                  </a:lnTo>
                  <a:lnTo>
                    <a:pt x="430" y="240"/>
                  </a:lnTo>
                  <a:lnTo>
                    <a:pt x="430" y="238"/>
                  </a:lnTo>
                  <a:lnTo>
                    <a:pt x="432" y="238"/>
                  </a:lnTo>
                  <a:lnTo>
                    <a:pt x="434" y="238"/>
                  </a:lnTo>
                  <a:lnTo>
                    <a:pt x="436" y="238"/>
                  </a:lnTo>
                  <a:lnTo>
                    <a:pt x="434" y="238"/>
                  </a:lnTo>
                  <a:lnTo>
                    <a:pt x="434" y="236"/>
                  </a:lnTo>
                  <a:lnTo>
                    <a:pt x="436" y="235"/>
                  </a:lnTo>
                  <a:lnTo>
                    <a:pt x="438" y="235"/>
                  </a:lnTo>
                  <a:lnTo>
                    <a:pt x="436" y="235"/>
                  </a:lnTo>
                  <a:lnTo>
                    <a:pt x="436" y="233"/>
                  </a:lnTo>
                  <a:lnTo>
                    <a:pt x="438" y="233"/>
                  </a:lnTo>
                  <a:lnTo>
                    <a:pt x="436" y="233"/>
                  </a:lnTo>
                  <a:lnTo>
                    <a:pt x="438" y="233"/>
                  </a:lnTo>
                  <a:lnTo>
                    <a:pt x="440" y="233"/>
                  </a:lnTo>
                  <a:lnTo>
                    <a:pt x="440" y="235"/>
                  </a:lnTo>
                  <a:lnTo>
                    <a:pt x="442" y="235"/>
                  </a:lnTo>
                  <a:lnTo>
                    <a:pt x="440" y="235"/>
                  </a:lnTo>
                  <a:lnTo>
                    <a:pt x="440" y="236"/>
                  </a:lnTo>
                  <a:lnTo>
                    <a:pt x="438" y="236"/>
                  </a:lnTo>
                  <a:lnTo>
                    <a:pt x="438" y="238"/>
                  </a:lnTo>
                  <a:lnTo>
                    <a:pt x="436" y="238"/>
                  </a:lnTo>
                  <a:lnTo>
                    <a:pt x="438" y="238"/>
                  </a:lnTo>
                  <a:lnTo>
                    <a:pt x="438" y="240"/>
                  </a:lnTo>
                  <a:lnTo>
                    <a:pt x="436" y="240"/>
                  </a:lnTo>
                  <a:lnTo>
                    <a:pt x="434" y="240"/>
                  </a:lnTo>
                  <a:lnTo>
                    <a:pt x="434" y="242"/>
                  </a:lnTo>
                  <a:lnTo>
                    <a:pt x="434" y="240"/>
                  </a:lnTo>
                  <a:lnTo>
                    <a:pt x="432" y="242"/>
                  </a:lnTo>
                  <a:lnTo>
                    <a:pt x="434" y="242"/>
                  </a:lnTo>
                  <a:lnTo>
                    <a:pt x="436" y="242"/>
                  </a:lnTo>
                  <a:lnTo>
                    <a:pt x="436" y="240"/>
                  </a:lnTo>
                  <a:lnTo>
                    <a:pt x="436" y="242"/>
                  </a:lnTo>
                  <a:lnTo>
                    <a:pt x="438" y="242"/>
                  </a:lnTo>
                  <a:lnTo>
                    <a:pt x="438" y="240"/>
                  </a:lnTo>
                  <a:lnTo>
                    <a:pt x="440" y="240"/>
                  </a:lnTo>
                  <a:lnTo>
                    <a:pt x="442" y="242"/>
                  </a:lnTo>
                  <a:lnTo>
                    <a:pt x="442" y="240"/>
                  </a:lnTo>
                  <a:lnTo>
                    <a:pt x="444" y="240"/>
                  </a:lnTo>
                  <a:lnTo>
                    <a:pt x="446" y="240"/>
                  </a:lnTo>
                  <a:lnTo>
                    <a:pt x="446" y="238"/>
                  </a:lnTo>
                  <a:lnTo>
                    <a:pt x="446" y="236"/>
                  </a:lnTo>
                  <a:lnTo>
                    <a:pt x="448" y="236"/>
                  </a:lnTo>
                  <a:lnTo>
                    <a:pt x="450" y="236"/>
                  </a:lnTo>
                  <a:lnTo>
                    <a:pt x="450" y="238"/>
                  </a:lnTo>
                  <a:lnTo>
                    <a:pt x="448" y="238"/>
                  </a:lnTo>
                  <a:lnTo>
                    <a:pt x="448" y="240"/>
                  </a:lnTo>
                  <a:lnTo>
                    <a:pt x="446" y="240"/>
                  </a:lnTo>
                  <a:lnTo>
                    <a:pt x="448" y="240"/>
                  </a:lnTo>
                  <a:lnTo>
                    <a:pt x="448" y="242"/>
                  </a:lnTo>
                  <a:lnTo>
                    <a:pt x="448" y="244"/>
                  </a:lnTo>
                  <a:lnTo>
                    <a:pt x="446" y="244"/>
                  </a:lnTo>
                  <a:lnTo>
                    <a:pt x="446" y="246"/>
                  </a:lnTo>
                  <a:lnTo>
                    <a:pt x="448" y="244"/>
                  </a:lnTo>
                  <a:lnTo>
                    <a:pt x="448" y="242"/>
                  </a:lnTo>
                  <a:lnTo>
                    <a:pt x="448" y="240"/>
                  </a:lnTo>
                  <a:lnTo>
                    <a:pt x="450" y="240"/>
                  </a:lnTo>
                  <a:lnTo>
                    <a:pt x="448" y="240"/>
                  </a:lnTo>
                  <a:lnTo>
                    <a:pt x="450" y="238"/>
                  </a:lnTo>
                  <a:lnTo>
                    <a:pt x="451" y="238"/>
                  </a:lnTo>
                  <a:lnTo>
                    <a:pt x="453" y="238"/>
                  </a:lnTo>
                  <a:lnTo>
                    <a:pt x="453" y="236"/>
                  </a:lnTo>
                  <a:lnTo>
                    <a:pt x="455" y="236"/>
                  </a:lnTo>
                  <a:lnTo>
                    <a:pt x="455" y="235"/>
                  </a:lnTo>
                  <a:lnTo>
                    <a:pt x="457" y="235"/>
                  </a:lnTo>
                  <a:lnTo>
                    <a:pt x="459" y="235"/>
                  </a:lnTo>
                  <a:lnTo>
                    <a:pt x="461" y="235"/>
                  </a:lnTo>
                  <a:lnTo>
                    <a:pt x="461" y="236"/>
                  </a:lnTo>
                  <a:lnTo>
                    <a:pt x="459" y="236"/>
                  </a:lnTo>
                  <a:lnTo>
                    <a:pt x="461" y="236"/>
                  </a:lnTo>
                  <a:lnTo>
                    <a:pt x="461" y="238"/>
                  </a:lnTo>
                  <a:lnTo>
                    <a:pt x="461" y="236"/>
                  </a:lnTo>
                  <a:lnTo>
                    <a:pt x="459" y="238"/>
                  </a:lnTo>
                  <a:lnTo>
                    <a:pt x="459" y="236"/>
                  </a:lnTo>
                  <a:lnTo>
                    <a:pt x="459" y="238"/>
                  </a:lnTo>
                  <a:lnTo>
                    <a:pt x="461" y="236"/>
                  </a:lnTo>
                  <a:lnTo>
                    <a:pt x="459" y="236"/>
                  </a:lnTo>
                  <a:lnTo>
                    <a:pt x="459" y="238"/>
                  </a:lnTo>
                  <a:lnTo>
                    <a:pt x="459" y="236"/>
                  </a:lnTo>
                  <a:lnTo>
                    <a:pt x="457" y="236"/>
                  </a:lnTo>
                  <a:lnTo>
                    <a:pt x="457" y="238"/>
                  </a:lnTo>
                  <a:lnTo>
                    <a:pt x="455" y="238"/>
                  </a:lnTo>
                  <a:lnTo>
                    <a:pt x="453" y="238"/>
                  </a:lnTo>
                  <a:lnTo>
                    <a:pt x="451" y="240"/>
                  </a:lnTo>
                  <a:lnTo>
                    <a:pt x="453" y="240"/>
                  </a:lnTo>
                  <a:lnTo>
                    <a:pt x="455" y="240"/>
                  </a:lnTo>
                  <a:lnTo>
                    <a:pt x="457" y="240"/>
                  </a:lnTo>
                  <a:lnTo>
                    <a:pt x="459" y="240"/>
                  </a:lnTo>
                  <a:lnTo>
                    <a:pt x="461" y="240"/>
                  </a:lnTo>
                  <a:lnTo>
                    <a:pt x="463" y="240"/>
                  </a:lnTo>
                  <a:lnTo>
                    <a:pt x="463" y="242"/>
                  </a:lnTo>
                  <a:lnTo>
                    <a:pt x="461" y="242"/>
                  </a:lnTo>
                  <a:lnTo>
                    <a:pt x="463" y="242"/>
                  </a:lnTo>
                  <a:lnTo>
                    <a:pt x="465" y="242"/>
                  </a:lnTo>
                  <a:lnTo>
                    <a:pt x="467" y="242"/>
                  </a:lnTo>
                  <a:lnTo>
                    <a:pt x="465" y="242"/>
                  </a:lnTo>
                  <a:lnTo>
                    <a:pt x="465" y="244"/>
                  </a:lnTo>
                  <a:lnTo>
                    <a:pt x="467" y="244"/>
                  </a:lnTo>
                  <a:lnTo>
                    <a:pt x="467" y="242"/>
                  </a:lnTo>
                  <a:lnTo>
                    <a:pt x="469" y="242"/>
                  </a:lnTo>
                  <a:lnTo>
                    <a:pt x="471" y="242"/>
                  </a:lnTo>
                  <a:lnTo>
                    <a:pt x="471" y="244"/>
                  </a:lnTo>
                  <a:lnTo>
                    <a:pt x="469" y="244"/>
                  </a:lnTo>
                  <a:lnTo>
                    <a:pt x="471" y="244"/>
                  </a:lnTo>
                  <a:lnTo>
                    <a:pt x="473" y="242"/>
                  </a:lnTo>
                  <a:lnTo>
                    <a:pt x="474" y="242"/>
                  </a:lnTo>
                  <a:lnTo>
                    <a:pt x="473" y="242"/>
                  </a:lnTo>
                  <a:lnTo>
                    <a:pt x="473" y="244"/>
                  </a:lnTo>
                  <a:lnTo>
                    <a:pt x="473" y="246"/>
                  </a:lnTo>
                  <a:lnTo>
                    <a:pt x="471" y="246"/>
                  </a:lnTo>
                  <a:lnTo>
                    <a:pt x="473" y="246"/>
                  </a:lnTo>
                  <a:lnTo>
                    <a:pt x="474" y="246"/>
                  </a:lnTo>
                  <a:lnTo>
                    <a:pt x="474" y="244"/>
                  </a:lnTo>
                  <a:lnTo>
                    <a:pt x="474" y="246"/>
                  </a:lnTo>
                  <a:lnTo>
                    <a:pt x="476" y="246"/>
                  </a:lnTo>
                  <a:lnTo>
                    <a:pt x="474" y="248"/>
                  </a:lnTo>
                  <a:lnTo>
                    <a:pt x="476" y="248"/>
                  </a:lnTo>
                  <a:lnTo>
                    <a:pt x="478" y="248"/>
                  </a:lnTo>
                  <a:lnTo>
                    <a:pt x="476" y="248"/>
                  </a:lnTo>
                  <a:lnTo>
                    <a:pt x="476" y="246"/>
                  </a:lnTo>
                  <a:lnTo>
                    <a:pt x="478" y="246"/>
                  </a:lnTo>
                  <a:lnTo>
                    <a:pt x="476" y="246"/>
                  </a:lnTo>
                  <a:lnTo>
                    <a:pt x="478" y="246"/>
                  </a:lnTo>
                  <a:lnTo>
                    <a:pt x="478" y="248"/>
                  </a:lnTo>
                  <a:lnTo>
                    <a:pt x="478" y="250"/>
                  </a:lnTo>
                  <a:lnTo>
                    <a:pt x="476" y="250"/>
                  </a:lnTo>
                  <a:lnTo>
                    <a:pt x="478" y="250"/>
                  </a:lnTo>
                  <a:lnTo>
                    <a:pt x="480" y="250"/>
                  </a:lnTo>
                  <a:lnTo>
                    <a:pt x="480" y="252"/>
                  </a:lnTo>
                  <a:lnTo>
                    <a:pt x="482" y="252"/>
                  </a:lnTo>
                  <a:lnTo>
                    <a:pt x="480" y="252"/>
                  </a:lnTo>
                  <a:lnTo>
                    <a:pt x="482" y="252"/>
                  </a:lnTo>
                  <a:lnTo>
                    <a:pt x="480" y="254"/>
                  </a:lnTo>
                  <a:lnTo>
                    <a:pt x="480" y="256"/>
                  </a:lnTo>
                  <a:lnTo>
                    <a:pt x="478" y="256"/>
                  </a:lnTo>
                  <a:lnTo>
                    <a:pt x="476" y="256"/>
                  </a:lnTo>
                  <a:lnTo>
                    <a:pt x="476" y="254"/>
                  </a:lnTo>
                  <a:lnTo>
                    <a:pt x="476" y="256"/>
                  </a:lnTo>
                  <a:lnTo>
                    <a:pt x="476" y="258"/>
                  </a:lnTo>
                  <a:lnTo>
                    <a:pt x="476" y="256"/>
                  </a:lnTo>
                  <a:lnTo>
                    <a:pt x="478" y="256"/>
                  </a:lnTo>
                  <a:lnTo>
                    <a:pt x="480" y="256"/>
                  </a:lnTo>
                  <a:lnTo>
                    <a:pt x="480" y="258"/>
                  </a:lnTo>
                  <a:lnTo>
                    <a:pt x="480" y="260"/>
                  </a:lnTo>
                  <a:lnTo>
                    <a:pt x="480" y="261"/>
                  </a:lnTo>
                  <a:lnTo>
                    <a:pt x="480" y="260"/>
                  </a:lnTo>
                  <a:lnTo>
                    <a:pt x="478" y="261"/>
                  </a:lnTo>
                  <a:lnTo>
                    <a:pt x="478" y="263"/>
                  </a:lnTo>
                  <a:lnTo>
                    <a:pt x="476" y="263"/>
                  </a:lnTo>
                  <a:lnTo>
                    <a:pt x="474" y="263"/>
                  </a:lnTo>
                  <a:lnTo>
                    <a:pt x="474" y="261"/>
                  </a:lnTo>
                  <a:lnTo>
                    <a:pt x="474" y="263"/>
                  </a:lnTo>
                  <a:lnTo>
                    <a:pt x="473" y="263"/>
                  </a:lnTo>
                  <a:lnTo>
                    <a:pt x="473" y="265"/>
                  </a:lnTo>
                  <a:lnTo>
                    <a:pt x="471" y="265"/>
                  </a:lnTo>
                  <a:lnTo>
                    <a:pt x="473" y="265"/>
                  </a:lnTo>
                  <a:lnTo>
                    <a:pt x="474" y="265"/>
                  </a:lnTo>
                  <a:lnTo>
                    <a:pt x="474" y="263"/>
                  </a:lnTo>
                  <a:lnTo>
                    <a:pt x="476" y="263"/>
                  </a:lnTo>
                  <a:lnTo>
                    <a:pt x="474" y="263"/>
                  </a:lnTo>
                  <a:lnTo>
                    <a:pt x="476" y="263"/>
                  </a:lnTo>
                  <a:lnTo>
                    <a:pt x="476" y="265"/>
                  </a:lnTo>
                  <a:lnTo>
                    <a:pt x="474" y="265"/>
                  </a:lnTo>
                  <a:lnTo>
                    <a:pt x="476" y="265"/>
                  </a:lnTo>
                  <a:lnTo>
                    <a:pt x="474" y="265"/>
                  </a:lnTo>
                  <a:lnTo>
                    <a:pt x="476" y="267"/>
                  </a:lnTo>
                  <a:lnTo>
                    <a:pt x="474" y="267"/>
                  </a:lnTo>
                  <a:lnTo>
                    <a:pt x="474" y="269"/>
                  </a:lnTo>
                  <a:lnTo>
                    <a:pt x="476" y="269"/>
                  </a:lnTo>
                  <a:lnTo>
                    <a:pt x="476" y="267"/>
                  </a:lnTo>
                  <a:lnTo>
                    <a:pt x="476" y="265"/>
                  </a:lnTo>
                  <a:lnTo>
                    <a:pt x="478" y="263"/>
                  </a:lnTo>
                  <a:lnTo>
                    <a:pt x="480" y="263"/>
                  </a:lnTo>
                  <a:lnTo>
                    <a:pt x="480" y="261"/>
                  </a:lnTo>
                  <a:lnTo>
                    <a:pt x="482" y="261"/>
                  </a:lnTo>
                  <a:lnTo>
                    <a:pt x="480" y="261"/>
                  </a:lnTo>
                  <a:lnTo>
                    <a:pt x="480" y="263"/>
                  </a:lnTo>
                  <a:lnTo>
                    <a:pt x="482" y="263"/>
                  </a:lnTo>
                  <a:lnTo>
                    <a:pt x="484" y="263"/>
                  </a:lnTo>
                  <a:lnTo>
                    <a:pt x="482" y="263"/>
                  </a:lnTo>
                  <a:lnTo>
                    <a:pt x="484" y="263"/>
                  </a:lnTo>
                  <a:lnTo>
                    <a:pt x="484" y="265"/>
                  </a:lnTo>
                  <a:lnTo>
                    <a:pt x="486" y="265"/>
                  </a:lnTo>
                  <a:lnTo>
                    <a:pt x="486" y="267"/>
                  </a:lnTo>
                  <a:lnTo>
                    <a:pt x="488" y="267"/>
                  </a:lnTo>
                  <a:lnTo>
                    <a:pt x="486" y="265"/>
                  </a:lnTo>
                  <a:lnTo>
                    <a:pt x="488" y="265"/>
                  </a:lnTo>
                  <a:lnTo>
                    <a:pt x="488" y="267"/>
                  </a:lnTo>
                  <a:lnTo>
                    <a:pt x="490" y="267"/>
                  </a:lnTo>
                  <a:lnTo>
                    <a:pt x="490" y="269"/>
                  </a:lnTo>
                  <a:lnTo>
                    <a:pt x="488" y="269"/>
                  </a:lnTo>
                  <a:lnTo>
                    <a:pt x="486" y="269"/>
                  </a:lnTo>
                  <a:lnTo>
                    <a:pt x="488" y="269"/>
                  </a:lnTo>
                  <a:lnTo>
                    <a:pt x="488" y="271"/>
                  </a:lnTo>
                  <a:lnTo>
                    <a:pt x="486" y="271"/>
                  </a:lnTo>
                  <a:lnTo>
                    <a:pt x="486" y="269"/>
                  </a:lnTo>
                  <a:lnTo>
                    <a:pt x="486" y="271"/>
                  </a:lnTo>
                  <a:lnTo>
                    <a:pt x="486" y="273"/>
                  </a:lnTo>
                  <a:lnTo>
                    <a:pt x="484" y="273"/>
                  </a:lnTo>
                  <a:lnTo>
                    <a:pt x="486" y="275"/>
                  </a:lnTo>
                  <a:lnTo>
                    <a:pt x="486" y="273"/>
                  </a:lnTo>
                  <a:lnTo>
                    <a:pt x="488" y="273"/>
                  </a:lnTo>
                  <a:lnTo>
                    <a:pt x="488" y="275"/>
                  </a:lnTo>
                  <a:lnTo>
                    <a:pt x="486" y="275"/>
                  </a:lnTo>
                  <a:lnTo>
                    <a:pt x="484" y="275"/>
                  </a:lnTo>
                  <a:lnTo>
                    <a:pt x="486" y="275"/>
                  </a:lnTo>
                  <a:lnTo>
                    <a:pt x="484" y="275"/>
                  </a:lnTo>
                  <a:lnTo>
                    <a:pt x="482" y="275"/>
                  </a:lnTo>
                  <a:lnTo>
                    <a:pt x="482" y="277"/>
                  </a:lnTo>
                  <a:lnTo>
                    <a:pt x="480" y="277"/>
                  </a:lnTo>
                  <a:lnTo>
                    <a:pt x="478" y="277"/>
                  </a:lnTo>
                  <a:lnTo>
                    <a:pt x="478" y="275"/>
                  </a:lnTo>
                  <a:lnTo>
                    <a:pt x="476" y="277"/>
                  </a:lnTo>
                  <a:lnTo>
                    <a:pt x="478" y="277"/>
                  </a:lnTo>
                  <a:lnTo>
                    <a:pt x="480" y="277"/>
                  </a:lnTo>
                  <a:lnTo>
                    <a:pt x="482" y="277"/>
                  </a:lnTo>
                  <a:lnTo>
                    <a:pt x="482" y="279"/>
                  </a:lnTo>
                  <a:lnTo>
                    <a:pt x="482" y="277"/>
                  </a:lnTo>
                  <a:lnTo>
                    <a:pt x="482" y="279"/>
                  </a:lnTo>
                  <a:lnTo>
                    <a:pt x="484" y="277"/>
                  </a:lnTo>
                  <a:lnTo>
                    <a:pt x="482" y="277"/>
                  </a:lnTo>
                  <a:lnTo>
                    <a:pt x="484" y="277"/>
                  </a:lnTo>
                  <a:lnTo>
                    <a:pt x="486" y="279"/>
                  </a:lnTo>
                  <a:lnTo>
                    <a:pt x="486" y="277"/>
                  </a:lnTo>
                  <a:lnTo>
                    <a:pt x="486" y="279"/>
                  </a:lnTo>
                  <a:lnTo>
                    <a:pt x="488" y="281"/>
                  </a:lnTo>
                  <a:lnTo>
                    <a:pt x="488" y="279"/>
                  </a:lnTo>
                  <a:lnTo>
                    <a:pt x="490" y="279"/>
                  </a:lnTo>
                  <a:lnTo>
                    <a:pt x="490" y="281"/>
                  </a:lnTo>
                  <a:lnTo>
                    <a:pt x="492" y="279"/>
                  </a:lnTo>
                  <a:lnTo>
                    <a:pt x="492" y="277"/>
                  </a:lnTo>
                  <a:lnTo>
                    <a:pt x="492" y="279"/>
                  </a:lnTo>
                  <a:lnTo>
                    <a:pt x="492" y="277"/>
                  </a:lnTo>
                  <a:lnTo>
                    <a:pt x="494" y="277"/>
                  </a:lnTo>
                  <a:lnTo>
                    <a:pt x="494" y="275"/>
                  </a:lnTo>
                  <a:lnTo>
                    <a:pt x="496" y="275"/>
                  </a:lnTo>
                  <a:lnTo>
                    <a:pt x="496" y="277"/>
                  </a:lnTo>
                  <a:lnTo>
                    <a:pt x="496" y="279"/>
                  </a:lnTo>
                  <a:lnTo>
                    <a:pt x="494" y="279"/>
                  </a:lnTo>
                  <a:lnTo>
                    <a:pt x="494" y="281"/>
                  </a:lnTo>
                  <a:lnTo>
                    <a:pt x="492" y="281"/>
                  </a:lnTo>
                  <a:lnTo>
                    <a:pt x="494" y="281"/>
                  </a:lnTo>
                  <a:lnTo>
                    <a:pt x="496" y="281"/>
                  </a:lnTo>
                  <a:lnTo>
                    <a:pt x="496" y="279"/>
                  </a:lnTo>
                  <a:lnTo>
                    <a:pt x="496" y="277"/>
                  </a:lnTo>
                  <a:lnTo>
                    <a:pt x="498" y="277"/>
                  </a:lnTo>
                  <a:lnTo>
                    <a:pt x="498" y="279"/>
                  </a:lnTo>
                  <a:lnTo>
                    <a:pt x="496" y="279"/>
                  </a:lnTo>
                  <a:lnTo>
                    <a:pt x="498" y="279"/>
                  </a:lnTo>
                  <a:lnTo>
                    <a:pt x="499" y="279"/>
                  </a:lnTo>
                  <a:lnTo>
                    <a:pt x="498" y="279"/>
                  </a:lnTo>
                  <a:lnTo>
                    <a:pt x="499" y="279"/>
                  </a:lnTo>
                  <a:lnTo>
                    <a:pt x="498" y="279"/>
                  </a:lnTo>
                  <a:lnTo>
                    <a:pt x="499" y="279"/>
                  </a:lnTo>
                  <a:lnTo>
                    <a:pt x="499" y="281"/>
                  </a:lnTo>
                  <a:lnTo>
                    <a:pt x="498" y="281"/>
                  </a:lnTo>
                  <a:lnTo>
                    <a:pt x="496" y="281"/>
                  </a:lnTo>
                  <a:lnTo>
                    <a:pt x="496" y="283"/>
                  </a:lnTo>
                  <a:lnTo>
                    <a:pt x="494" y="283"/>
                  </a:lnTo>
                  <a:lnTo>
                    <a:pt x="492" y="283"/>
                  </a:lnTo>
                  <a:lnTo>
                    <a:pt x="492" y="281"/>
                  </a:lnTo>
                  <a:lnTo>
                    <a:pt x="490" y="283"/>
                  </a:lnTo>
                  <a:lnTo>
                    <a:pt x="488" y="283"/>
                  </a:lnTo>
                  <a:lnTo>
                    <a:pt x="486" y="284"/>
                  </a:lnTo>
                  <a:lnTo>
                    <a:pt x="484" y="284"/>
                  </a:lnTo>
                  <a:lnTo>
                    <a:pt x="486" y="284"/>
                  </a:lnTo>
                  <a:lnTo>
                    <a:pt x="488" y="284"/>
                  </a:lnTo>
                  <a:lnTo>
                    <a:pt x="490" y="284"/>
                  </a:lnTo>
                  <a:lnTo>
                    <a:pt x="490" y="283"/>
                  </a:lnTo>
                  <a:lnTo>
                    <a:pt x="492" y="283"/>
                  </a:lnTo>
                  <a:lnTo>
                    <a:pt x="492" y="284"/>
                  </a:lnTo>
                  <a:lnTo>
                    <a:pt x="490" y="284"/>
                  </a:lnTo>
                  <a:lnTo>
                    <a:pt x="492" y="284"/>
                  </a:lnTo>
                  <a:lnTo>
                    <a:pt x="492" y="286"/>
                  </a:lnTo>
                  <a:lnTo>
                    <a:pt x="490" y="286"/>
                  </a:lnTo>
                  <a:lnTo>
                    <a:pt x="492" y="286"/>
                  </a:lnTo>
                  <a:lnTo>
                    <a:pt x="494" y="286"/>
                  </a:lnTo>
                  <a:lnTo>
                    <a:pt x="492" y="286"/>
                  </a:lnTo>
                  <a:lnTo>
                    <a:pt x="492" y="288"/>
                  </a:lnTo>
                  <a:lnTo>
                    <a:pt x="490" y="288"/>
                  </a:lnTo>
                  <a:lnTo>
                    <a:pt x="488" y="288"/>
                  </a:lnTo>
                  <a:lnTo>
                    <a:pt x="488" y="290"/>
                  </a:lnTo>
                  <a:lnTo>
                    <a:pt x="488" y="292"/>
                  </a:lnTo>
                  <a:lnTo>
                    <a:pt x="484" y="292"/>
                  </a:lnTo>
                  <a:lnTo>
                    <a:pt x="484" y="294"/>
                  </a:lnTo>
                  <a:lnTo>
                    <a:pt x="484" y="292"/>
                  </a:lnTo>
                  <a:lnTo>
                    <a:pt x="482" y="292"/>
                  </a:lnTo>
                  <a:lnTo>
                    <a:pt x="480" y="292"/>
                  </a:lnTo>
                  <a:lnTo>
                    <a:pt x="480" y="294"/>
                  </a:lnTo>
                  <a:lnTo>
                    <a:pt x="478" y="294"/>
                  </a:lnTo>
                  <a:lnTo>
                    <a:pt x="476" y="294"/>
                  </a:lnTo>
                  <a:lnTo>
                    <a:pt x="474" y="296"/>
                  </a:lnTo>
                  <a:lnTo>
                    <a:pt x="476" y="296"/>
                  </a:lnTo>
                  <a:lnTo>
                    <a:pt x="478" y="296"/>
                  </a:lnTo>
                  <a:lnTo>
                    <a:pt x="478" y="294"/>
                  </a:lnTo>
                  <a:lnTo>
                    <a:pt x="480" y="294"/>
                  </a:lnTo>
                  <a:lnTo>
                    <a:pt x="482" y="294"/>
                  </a:lnTo>
                  <a:lnTo>
                    <a:pt x="484" y="294"/>
                  </a:lnTo>
                  <a:lnTo>
                    <a:pt x="486" y="294"/>
                  </a:lnTo>
                  <a:lnTo>
                    <a:pt x="486" y="292"/>
                  </a:lnTo>
                  <a:lnTo>
                    <a:pt x="488" y="292"/>
                  </a:lnTo>
                  <a:lnTo>
                    <a:pt x="488" y="290"/>
                  </a:lnTo>
                  <a:lnTo>
                    <a:pt x="490" y="290"/>
                  </a:lnTo>
                  <a:lnTo>
                    <a:pt x="492" y="290"/>
                  </a:lnTo>
                  <a:lnTo>
                    <a:pt x="492" y="288"/>
                  </a:lnTo>
                  <a:lnTo>
                    <a:pt x="494" y="288"/>
                  </a:lnTo>
                  <a:lnTo>
                    <a:pt x="492" y="290"/>
                  </a:lnTo>
                  <a:lnTo>
                    <a:pt x="494" y="290"/>
                  </a:lnTo>
                  <a:lnTo>
                    <a:pt x="492" y="290"/>
                  </a:lnTo>
                  <a:lnTo>
                    <a:pt x="492" y="292"/>
                  </a:lnTo>
                  <a:lnTo>
                    <a:pt x="492" y="290"/>
                  </a:lnTo>
                  <a:lnTo>
                    <a:pt x="494" y="290"/>
                  </a:lnTo>
                  <a:lnTo>
                    <a:pt x="494" y="288"/>
                  </a:lnTo>
                  <a:lnTo>
                    <a:pt x="494" y="290"/>
                  </a:lnTo>
                  <a:lnTo>
                    <a:pt x="496" y="290"/>
                  </a:lnTo>
                  <a:lnTo>
                    <a:pt x="496" y="288"/>
                  </a:lnTo>
                  <a:lnTo>
                    <a:pt x="498" y="288"/>
                  </a:lnTo>
                  <a:lnTo>
                    <a:pt x="498" y="286"/>
                  </a:lnTo>
                  <a:lnTo>
                    <a:pt x="499" y="286"/>
                  </a:lnTo>
                  <a:lnTo>
                    <a:pt x="499" y="288"/>
                  </a:lnTo>
                  <a:lnTo>
                    <a:pt x="501" y="286"/>
                  </a:lnTo>
                  <a:lnTo>
                    <a:pt x="499" y="286"/>
                  </a:lnTo>
                  <a:lnTo>
                    <a:pt x="501" y="286"/>
                  </a:lnTo>
                  <a:lnTo>
                    <a:pt x="503" y="286"/>
                  </a:lnTo>
                  <a:lnTo>
                    <a:pt x="503" y="284"/>
                  </a:lnTo>
                  <a:lnTo>
                    <a:pt x="503" y="286"/>
                  </a:lnTo>
                  <a:lnTo>
                    <a:pt x="505" y="286"/>
                  </a:lnTo>
                  <a:lnTo>
                    <a:pt x="503" y="286"/>
                  </a:lnTo>
                  <a:lnTo>
                    <a:pt x="503" y="288"/>
                  </a:lnTo>
                  <a:lnTo>
                    <a:pt x="503" y="286"/>
                  </a:lnTo>
                  <a:lnTo>
                    <a:pt x="505" y="286"/>
                  </a:lnTo>
                  <a:lnTo>
                    <a:pt x="503" y="288"/>
                  </a:lnTo>
                  <a:lnTo>
                    <a:pt x="505" y="288"/>
                  </a:lnTo>
                  <a:lnTo>
                    <a:pt x="505" y="286"/>
                  </a:lnTo>
                  <a:lnTo>
                    <a:pt x="507" y="286"/>
                  </a:lnTo>
                  <a:lnTo>
                    <a:pt x="505" y="286"/>
                  </a:lnTo>
                  <a:lnTo>
                    <a:pt x="507" y="286"/>
                  </a:lnTo>
                  <a:lnTo>
                    <a:pt x="509" y="286"/>
                  </a:lnTo>
                  <a:lnTo>
                    <a:pt x="507" y="286"/>
                  </a:lnTo>
                  <a:lnTo>
                    <a:pt x="509" y="286"/>
                  </a:lnTo>
                  <a:lnTo>
                    <a:pt x="509" y="288"/>
                  </a:lnTo>
                  <a:lnTo>
                    <a:pt x="507" y="288"/>
                  </a:lnTo>
                  <a:lnTo>
                    <a:pt x="509" y="288"/>
                  </a:lnTo>
                  <a:lnTo>
                    <a:pt x="511" y="288"/>
                  </a:lnTo>
                  <a:lnTo>
                    <a:pt x="511" y="290"/>
                  </a:lnTo>
                  <a:lnTo>
                    <a:pt x="511" y="292"/>
                  </a:lnTo>
                  <a:lnTo>
                    <a:pt x="509" y="292"/>
                  </a:lnTo>
                  <a:lnTo>
                    <a:pt x="509" y="290"/>
                  </a:lnTo>
                  <a:lnTo>
                    <a:pt x="509" y="292"/>
                  </a:lnTo>
                  <a:lnTo>
                    <a:pt x="507" y="292"/>
                  </a:lnTo>
                  <a:lnTo>
                    <a:pt x="509" y="292"/>
                  </a:lnTo>
                  <a:lnTo>
                    <a:pt x="509" y="290"/>
                  </a:lnTo>
                  <a:lnTo>
                    <a:pt x="507" y="292"/>
                  </a:lnTo>
                  <a:lnTo>
                    <a:pt x="507" y="290"/>
                  </a:lnTo>
                  <a:lnTo>
                    <a:pt x="507" y="292"/>
                  </a:lnTo>
                  <a:lnTo>
                    <a:pt x="505" y="292"/>
                  </a:lnTo>
                  <a:lnTo>
                    <a:pt x="503" y="292"/>
                  </a:lnTo>
                  <a:lnTo>
                    <a:pt x="503" y="294"/>
                  </a:lnTo>
                  <a:lnTo>
                    <a:pt x="503" y="292"/>
                  </a:lnTo>
                  <a:lnTo>
                    <a:pt x="505" y="292"/>
                  </a:lnTo>
                  <a:lnTo>
                    <a:pt x="507" y="292"/>
                  </a:lnTo>
                  <a:lnTo>
                    <a:pt x="507" y="294"/>
                  </a:lnTo>
                  <a:lnTo>
                    <a:pt x="505" y="294"/>
                  </a:lnTo>
                  <a:lnTo>
                    <a:pt x="503" y="294"/>
                  </a:lnTo>
                  <a:lnTo>
                    <a:pt x="505" y="294"/>
                  </a:lnTo>
                  <a:lnTo>
                    <a:pt x="507" y="294"/>
                  </a:lnTo>
                  <a:lnTo>
                    <a:pt x="505" y="296"/>
                  </a:lnTo>
                  <a:lnTo>
                    <a:pt x="503" y="296"/>
                  </a:lnTo>
                  <a:lnTo>
                    <a:pt x="499" y="296"/>
                  </a:lnTo>
                  <a:lnTo>
                    <a:pt x="498" y="296"/>
                  </a:lnTo>
                  <a:lnTo>
                    <a:pt x="496" y="296"/>
                  </a:lnTo>
                  <a:lnTo>
                    <a:pt x="494" y="296"/>
                  </a:lnTo>
                  <a:lnTo>
                    <a:pt x="492" y="296"/>
                  </a:lnTo>
                  <a:lnTo>
                    <a:pt x="492" y="298"/>
                  </a:lnTo>
                  <a:lnTo>
                    <a:pt x="490" y="298"/>
                  </a:lnTo>
                  <a:lnTo>
                    <a:pt x="488" y="298"/>
                  </a:lnTo>
                  <a:lnTo>
                    <a:pt x="490" y="298"/>
                  </a:lnTo>
                  <a:lnTo>
                    <a:pt x="492" y="298"/>
                  </a:lnTo>
                  <a:lnTo>
                    <a:pt x="494" y="298"/>
                  </a:lnTo>
                  <a:lnTo>
                    <a:pt x="496" y="298"/>
                  </a:lnTo>
                  <a:lnTo>
                    <a:pt x="496" y="296"/>
                  </a:lnTo>
                  <a:lnTo>
                    <a:pt x="498" y="296"/>
                  </a:lnTo>
                  <a:lnTo>
                    <a:pt x="499" y="296"/>
                  </a:lnTo>
                  <a:lnTo>
                    <a:pt x="501" y="296"/>
                  </a:lnTo>
                  <a:lnTo>
                    <a:pt x="501" y="298"/>
                  </a:lnTo>
                  <a:lnTo>
                    <a:pt x="499" y="298"/>
                  </a:lnTo>
                  <a:lnTo>
                    <a:pt x="501" y="298"/>
                  </a:lnTo>
                  <a:lnTo>
                    <a:pt x="503" y="296"/>
                  </a:lnTo>
                  <a:lnTo>
                    <a:pt x="503" y="298"/>
                  </a:lnTo>
                  <a:lnTo>
                    <a:pt x="505" y="296"/>
                  </a:lnTo>
                  <a:lnTo>
                    <a:pt x="507" y="296"/>
                  </a:lnTo>
                  <a:lnTo>
                    <a:pt x="507" y="298"/>
                  </a:lnTo>
                  <a:lnTo>
                    <a:pt x="507" y="296"/>
                  </a:lnTo>
                  <a:lnTo>
                    <a:pt x="507" y="298"/>
                  </a:lnTo>
                  <a:lnTo>
                    <a:pt x="509" y="298"/>
                  </a:lnTo>
                  <a:lnTo>
                    <a:pt x="509" y="296"/>
                  </a:lnTo>
                  <a:lnTo>
                    <a:pt x="509" y="298"/>
                  </a:lnTo>
                  <a:lnTo>
                    <a:pt x="511" y="298"/>
                  </a:lnTo>
                  <a:lnTo>
                    <a:pt x="511" y="296"/>
                  </a:lnTo>
                  <a:lnTo>
                    <a:pt x="511" y="298"/>
                  </a:lnTo>
                  <a:lnTo>
                    <a:pt x="509" y="300"/>
                  </a:lnTo>
                  <a:lnTo>
                    <a:pt x="509" y="302"/>
                  </a:lnTo>
                  <a:lnTo>
                    <a:pt x="509" y="300"/>
                  </a:lnTo>
                  <a:lnTo>
                    <a:pt x="511" y="300"/>
                  </a:lnTo>
                  <a:lnTo>
                    <a:pt x="511" y="298"/>
                  </a:lnTo>
                  <a:lnTo>
                    <a:pt x="513" y="298"/>
                  </a:lnTo>
                  <a:lnTo>
                    <a:pt x="515" y="298"/>
                  </a:lnTo>
                  <a:lnTo>
                    <a:pt x="517" y="298"/>
                  </a:lnTo>
                  <a:lnTo>
                    <a:pt x="517" y="300"/>
                  </a:lnTo>
                  <a:lnTo>
                    <a:pt x="515" y="300"/>
                  </a:lnTo>
                  <a:lnTo>
                    <a:pt x="513" y="300"/>
                  </a:lnTo>
                  <a:lnTo>
                    <a:pt x="515" y="300"/>
                  </a:lnTo>
                  <a:lnTo>
                    <a:pt x="513" y="300"/>
                  </a:lnTo>
                  <a:lnTo>
                    <a:pt x="511" y="302"/>
                  </a:lnTo>
                  <a:lnTo>
                    <a:pt x="513" y="302"/>
                  </a:lnTo>
                  <a:lnTo>
                    <a:pt x="515" y="302"/>
                  </a:lnTo>
                  <a:lnTo>
                    <a:pt x="517" y="302"/>
                  </a:lnTo>
                  <a:lnTo>
                    <a:pt x="515" y="302"/>
                  </a:lnTo>
                  <a:lnTo>
                    <a:pt x="517" y="302"/>
                  </a:lnTo>
                  <a:lnTo>
                    <a:pt x="517" y="304"/>
                  </a:lnTo>
                  <a:lnTo>
                    <a:pt x="517" y="306"/>
                  </a:lnTo>
                  <a:lnTo>
                    <a:pt x="519" y="306"/>
                  </a:lnTo>
                  <a:lnTo>
                    <a:pt x="517" y="306"/>
                  </a:lnTo>
                  <a:lnTo>
                    <a:pt x="517" y="308"/>
                  </a:lnTo>
                  <a:lnTo>
                    <a:pt x="515" y="308"/>
                  </a:lnTo>
                  <a:lnTo>
                    <a:pt x="517" y="308"/>
                  </a:lnTo>
                  <a:lnTo>
                    <a:pt x="517" y="309"/>
                  </a:lnTo>
                  <a:lnTo>
                    <a:pt x="517" y="311"/>
                  </a:lnTo>
                  <a:lnTo>
                    <a:pt x="517" y="313"/>
                  </a:lnTo>
                  <a:lnTo>
                    <a:pt x="515" y="313"/>
                  </a:lnTo>
                  <a:lnTo>
                    <a:pt x="517" y="313"/>
                  </a:lnTo>
                  <a:lnTo>
                    <a:pt x="515" y="313"/>
                  </a:lnTo>
                  <a:lnTo>
                    <a:pt x="515" y="315"/>
                  </a:lnTo>
                  <a:lnTo>
                    <a:pt x="513" y="313"/>
                  </a:lnTo>
                  <a:lnTo>
                    <a:pt x="513" y="315"/>
                  </a:lnTo>
                  <a:lnTo>
                    <a:pt x="511" y="315"/>
                  </a:lnTo>
                  <a:lnTo>
                    <a:pt x="513" y="315"/>
                  </a:lnTo>
                  <a:lnTo>
                    <a:pt x="515" y="315"/>
                  </a:lnTo>
                  <a:lnTo>
                    <a:pt x="515" y="317"/>
                  </a:lnTo>
                  <a:lnTo>
                    <a:pt x="515" y="315"/>
                  </a:lnTo>
                  <a:lnTo>
                    <a:pt x="517" y="315"/>
                  </a:lnTo>
                  <a:lnTo>
                    <a:pt x="517" y="317"/>
                  </a:lnTo>
                  <a:lnTo>
                    <a:pt x="515" y="317"/>
                  </a:lnTo>
                  <a:lnTo>
                    <a:pt x="515" y="319"/>
                  </a:lnTo>
                  <a:lnTo>
                    <a:pt x="515" y="321"/>
                  </a:lnTo>
                  <a:lnTo>
                    <a:pt x="515" y="323"/>
                  </a:lnTo>
                  <a:lnTo>
                    <a:pt x="513" y="323"/>
                  </a:lnTo>
                  <a:lnTo>
                    <a:pt x="513" y="325"/>
                  </a:lnTo>
                  <a:lnTo>
                    <a:pt x="513" y="327"/>
                  </a:lnTo>
                  <a:lnTo>
                    <a:pt x="511" y="327"/>
                  </a:lnTo>
                  <a:lnTo>
                    <a:pt x="511" y="329"/>
                  </a:lnTo>
                  <a:lnTo>
                    <a:pt x="513" y="329"/>
                  </a:lnTo>
                  <a:lnTo>
                    <a:pt x="511" y="329"/>
                  </a:lnTo>
                  <a:lnTo>
                    <a:pt x="511" y="331"/>
                  </a:lnTo>
                  <a:lnTo>
                    <a:pt x="511" y="332"/>
                  </a:lnTo>
                  <a:lnTo>
                    <a:pt x="511" y="334"/>
                  </a:lnTo>
                  <a:lnTo>
                    <a:pt x="509" y="334"/>
                  </a:lnTo>
                  <a:lnTo>
                    <a:pt x="507" y="334"/>
                  </a:lnTo>
                  <a:lnTo>
                    <a:pt x="507" y="336"/>
                  </a:lnTo>
                  <a:lnTo>
                    <a:pt x="509" y="336"/>
                  </a:lnTo>
                  <a:lnTo>
                    <a:pt x="507" y="336"/>
                  </a:lnTo>
                  <a:lnTo>
                    <a:pt x="509" y="336"/>
                  </a:lnTo>
                  <a:lnTo>
                    <a:pt x="509" y="338"/>
                  </a:lnTo>
                  <a:lnTo>
                    <a:pt x="507" y="338"/>
                  </a:lnTo>
                  <a:lnTo>
                    <a:pt x="509" y="338"/>
                  </a:lnTo>
                  <a:lnTo>
                    <a:pt x="507" y="338"/>
                  </a:lnTo>
                  <a:lnTo>
                    <a:pt x="507" y="340"/>
                  </a:lnTo>
                  <a:lnTo>
                    <a:pt x="505" y="340"/>
                  </a:lnTo>
                  <a:lnTo>
                    <a:pt x="505" y="338"/>
                  </a:lnTo>
                  <a:lnTo>
                    <a:pt x="505" y="340"/>
                  </a:lnTo>
                  <a:lnTo>
                    <a:pt x="505" y="342"/>
                  </a:lnTo>
                  <a:lnTo>
                    <a:pt x="505" y="340"/>
                  </a:lnTo>
                  <a:lnTo>
                    <a:pt x="505" y="342"/>
                  </a:lnTo>
                  <a:lnTo>
                    <a:pt x="505" y="344"/>
                  </a:lnTo>
                  <a:lnTo>
                    <a:pt x="503" y="344"/>
                  </a:lnTo>
                  <a:lnTo>
                    <a:pt x="503" y="346"/>
                  </a:lnTo>
                  <a:lnTo>
                    <a:pt x="503" y="348"/>
                  </a:lnTo>
                  <a:lnTo>
                    <a:pt x="501" y="348"/>
                  </a:lnTo>
                  <a:lnTo>
                    <a:pt x="501" y="350"/>
                  </a:lnTo>
                  <a:lnTo>
                    <a:pt x="499" y="350"/>
                  </a:lnTo>
                  <a:lnTo>
                    <a:pt x="499" y="352"/>
                  </a:lnTo>
                  <a:lnTo>
                    <a:pt x="501" y="352"/>
                  </a:lnTo>
                  <a:lnTo>
                    <a:pt x="499" y="352"/>
                  </a:lnTo>
                  <a:lnTo>
                    <a:pt x="501" y="352"/>
                  </a:lnTo>
                  <a:lnTo>
                    <a:pt x="501" y="354"/>
                  </a:lnTo>
                  <a:lnTo>
                    <a:pt x="501" y="356"/>
                  </a:lnTo>
                  <a:lnTo>
                    <a:pt x="501" y="357"/>
                  </a:lnTo>
                  <a:lnTo>
                    <a:pt x="499" y="357"/>
                  </a:lnTo>
                  <a:lnTo>
                    <a:pt x="499" y="359"/>
                  </a:lnTo>
                  <a:lnTo>
                    <a:pt x="501" y="359"/>
                  </a:lnTo>
                  <a:lnTo>
                    <a:pt x="501" y="361"/>
                  </a:lnTo>
                  <a:lnTo>
                    <a:pt x="501" y="363"/>
                  </a:lnTo>
                  <a:lnTo>
                    <a:pt x="499" y="363"/>
                  </a:lnTo>
                  <a:lnTo>
                    <a:pt x="498" y="363"/>
                  </a:lnTo>
                  <a:lnTo>
                    <a:pt x="496" y="363"/>
                  </a:lnTo>
                  <a:lnTo>
                    <a:pt x="498" y="363"/>
                  </a:lnTo>
                  <a:lnTo>
                    <a:pt x="498" y="365"/>
                  </a:lnTo>
                  <a:lnTo>
                    <a:pt x="499" y="365"/>
                  </a:lnTo>
                  <a:lnTo>
                    <a:pt x="499" y="367"/>
                  </a:lnTo>
                  <a:lnTo>
                    <a:pt x="498" y="367"/>
                  </a:lnTo>
                  <a:lnTo>
                    <a:pt x="498" y="369"/>
                  </a:lnTo>
                  <a:lnTo>
                    <a:pt x="496" y="369"/>
                  </a:lnTo>
                  <a:lnTo>
                    <a:pt x="494" y="369"/>
                  </a:lnTo>
                  <a:lnTo>
                    <a:pt x="494" y="371"/>
                  </a:lnTo>
                  <a:lnTo>
                    <a:pt x="494" y="369"/>
                  </a:lnTo>
                  <a:lnTo>
                    <a:pt x="492" y="369"/>
                  </a:lnTo>
                  <a:lnTo>
                    <a:pt x="492" y="367"/>
                  </a:lnTo>
                  <a:lnTo>
                    <a:pt x="492" y="365"/>
                  </a:lnTo>
                  <a:lnTo>
                    <a:pt x="490" y="365"/>
                  </a:lnTo>
                  <a:lnTo>
                    <a:pt x="490" y="363"/>
                  </a:lnTo>
                  <a:lnTo>
                    <a:pt x="488" y="361"/>
                  </a:lnTo>
                  <a:lnTo>
                    <a:pt x="488" y="359"/>
                  </a:lnTo>
                  <a:lnTo>
                    <a:pt x="486" y="359"/>
                  </a:lnTo>
                  <a:lnTo>
                    <a:pt x="486" y="357"/>
                  </a:lnTo>
                  <a:lnTo>
                    <a:pt x="484" y="356"/>
                  </a:lnTo>
                  <a:lnTo>
                    <a:pt x="484" y="354"/>
                  </a:lnTo>
                  <a:lnTo>
                    <a:pt x="482" y="352"/>
                  </a:lnTo>
                  <a:lnTo>
                    <a:pt x="482" y="350"/>
                  </a:lnTo>
                  <a:lnTo>
                    <a:pt x="480" y="348"/>
                  </a:lnTo>
                  <a:lnTo>
                    <a:pt x="476" y="344"/>
                  </a:lnTo>
                  <a:lnTo>
                    <a:pt x="476" y="342"/>
                  </a:lnTo>
                  <a:lnTo>
                    <a:pt x="476" y="340"/>
                  </a:lnTo>
                  <a:lnTo>
                    <a:pt x="474" y="340"/>
                  </a:lnTo>
                  <a:lnTo>
                    <a:pt x="474" y="338"/>
                  </a:lnTo>
                  <a:lnTo>
                    <a:pt x="474" y="340"/>
                  </a:lnTo>
                  <a:lnTo>
                    <a:pt x="473" y="340"/>
                  </a:lnTo>
                  <a:lnTo>
                    <a:pt x="471" y="342"/>
                  </a:lnTo>
                  <a:lnTo>
                    <a:pt x="469" y="342"/>
                  </a:lnTo>
                  <a:lnTo>
                    <a:pt x="469" y="344"/>
                  </a:lnTo>
                  <a:lnTo>
                    <a:pt x="463" y="346"/>
                  </a:lnTo>
                  <a:lnTo>
                    <a:pt x="461" y="348"/>
                  </a:lnTo>
                  <a:lnTo>
                    <a:pt x="459" y="348"/>
                  </a:lnTo>
                  <a:lnTo>
                    <a:pt x="457" y="350"/>
                  </a:lnTo>
                  <a:lnTo>
                    <a:pt x="455" y="350"/>
                  </a:lnTo>
                  <a:lnTo>
                    <a:pt x="455" y="352"/>
                  </a:lnTo>
                  <a:lnTo>
                    <a:pt x="453" y="354"/>
                  </a:lnTo>
                  <a:lnTo>
                    <a:pt x="451" y="354"/>
                  </a:lnTo>
                  <a:lnTo>
                    <a:pt x="450" y="356"/>
                  </a:lnTo>
                  <a:lnTo>
                    <a:pt x="446" y="356"/>
                  </a:lnTo>
                  <a:lnTo>
                    <a:pt x="446" y="357"/>
                  </a:lnTo>
                  <a:lnTo>
                    <a:pt x="440" y="359"/>
                  </a:lnTo>
                  <a:lnTo>
                    <a:pt x="434" y="363"/>
                  </a:lnTo>
                  <a:lnTo>
                    <a:pt x="428" y="367"/>
                  </a:lnTo>
                  <a:lnTo>
                    <a:pt x="425" y="369"/>
                  </a:lnTo>
                  <a:lnTo>
                    <a:pt x="423" y="371"/>
                  </a:lnTo>
                  <a:lnTo>
                    <a:pt x="419" y="373"/>
                  </a:lnTo>
                  <a:lnTo>
                    <a:pt x="413" y="377"/>
                  </a:lnTo>
                  <a:lnTo>
                    <a:pt x="411" y="377"/>
                  </a:lnTo>
                  <a:lnTo>
                    <a:pt x="407" y="379"/>
                  </a:lnTo>
                  <a:lnTo>
                    <a:pt x="403" y="380"/>
                  </a:lnTo>
                  <a:lnTo>
                    <a:pt x="400" y="382"/>
                  </a:lnTo>
                  <a:lnTo>
                    <a:pt x="400" y="384"/>
                  </a:lnTo>
                  <a:lnTo>
                    <a:pt x="396" y="386"/>
                  </a:lnTo>
                  <a:lnTo>
                    <a:pt x="386" y="390"/>
                  </a:lnTo>
                  <a:lnTo>
                    <a:pt x="382" y="392"/>
                  </a:lnTo>
                  <a:lnTo>
                    <a:pt x="380" y="394"/>
                  </a:lnTo>
                  <a:lnTo>
                    <a:pt x="378" y="396"/>
                  </a:lnTo>
                  <a:lnTo>
                    <a:pt x="375" y="396"/>
                  </a:lnTo>
                  <a:lnTo>
                    <a:pt x="373" y="398"/>
                  </a:lnTo>
                  <a:lnTo>
                    <a:pt x="371" y="398"/>
                  </a:lnTo>
                  <a:lnTo>
                    <a:pt x="371" y="400"/>
                  </a:lnTo>
                  <a:lnTo>
                    <a:pt x="363" y="404"/>
                  </a:lnTo>
                  <a:lnTo>
                    <a:pt x="361" y="404"/>
                  </a:lnTo>
                  <a:lnTo>
                    <a:pt x="352" y="409"/>
                  </a:lnTo>
                  <a:lnTo>
                    <a:pt x="348" y="411"/>
                  </a:lnTo>
                  <a:lnTo>
                    <a:pt x="344" y="413"/>
                  </a:lnTo>
                  <a:lnTo>
                    <a:pt x="340" y="415"/>
                  </a:lnTo>
                  <a:lnTo>
                    <a:pt x="338" y="417"/>
                  </a:lnTo>
                  <a:lnTo>
                    <a:pt x="336" y="417"/>
                  </a:lnTo>
                  <a:lnTo>
                    <a:pt x="332" y="419"/>
                  </a:lnTo>
                  <a:lnTo>
                    <a:pt x="330" y="421"/>
                  </a:lnTo>
                  <a:lnTo>
                    <a:pt x="329" y="421"/>
                  </a:lnTo>
                  <a:lnTo>
                    <a:pt x="327" y="423"/>
                  </a:lnTo>
                  <a:lnTo>
                    <a:pt x="323" y="425"/>
                  </a:lnTo>
                  <a:lnTo>
                    <a:pt x="319" y="427"/>
                  </a:lnTo>
                  <a:lnTo>
                    <a:pt x="317" y="428"/>
                  </a:lnTo>
                  <a:lnTo>
                    <a:pt x="309" y="430"/>
                  </a:lnTo>
                  <a:lnTo>
                    <a:pt x="305" y="434"/>
                  </a:lnTo>
                  <a:lnTo>
                    <a:pt x="298" y="436"/>
                  </a:lnTo>
                  <a:lnTo>
                    <a:pt x="292" y="440"/>
                  </a:lnTo>
                  <a:lnTo>
                    <a:pt x="286" y="444"/>
                  </a:lnTo>
                  <a:lnTo>
                    <a:pt x="281" y="446"/>
                  </a:lnTo>
                  <a:lnTo>
                    <a:pt x="279" y="446"/>
                  </a:lnTo>
                  <a:lnTo>
                    <a:pt x="277" y="448"/>
                  </a:lnTo>
                  <a:lnTo>
                    <a:pt x="275" y="448"/>
                  </a:lnTo>
                  <a:lnTo>
                    <a:pt x="271" y="450"/>
                  </a:lnTo>
                  <a:lnTo>
                    <a:pt x="269" y="452"/>
                  </a:lnTo>
                  <a:lnTo>
                    <a:pt x="267" y="452"/>
                  </a:lnTo>
                  <a:lnTo>
                    <a:pt x="263" y="453"/>
                  </a:lnTo>
                  <a:lnTo>
                    <a:pt x="263" y="455"/>
                  </a:lnTo>
                  <a:lnTo>
                    <a:pt x="257" y="457"/>
                  </a:lnTo>
                  <a:lnTo>
                    <a:pt x="256" y="457"/>
                  </a:lnTo>
                  <a:lnTo>
                    <a:pt x="252" y="459"/>
                  </a:lnTo>
                  <a:lnTo>
                    <a:pt x="250" y="461"/>
                  </a:lnTo>
                  <a:lnTo>
                    <a:pt x="248" y="461"/>
                  </a:lnTo>
                  <a:lnTo>
                    <a:pt x="246" y="459"/>
                  </a:lnTo>
                  <a:lnTo>
                    <a:pt x="244" y="457"/>
                  </a:lnTo>
                  <a:lnTo>
                    <a:pt x="246" y="457"/>
                  </a:lnTo>
                  <a:lnTo>
                    <a:pt x="246" y="455"/>
                  </a:lnTo>
                  <a:lnTo>
                    <a:pt x="248" y="457"/>
                  </a:lnTo>
                  <a:lnTo>
                    <a:pt x="250" y="457"/>
                  </a:lnTo>
                  <a:lnTo>
                    <a:pt x="250" y="455"/>
                  </a:lnTo>
                  <a:lnTo>
                    <a:pt x="252" y="455"/>
                  </a:lnTo>
                  <a:lnTo>
                    <a:pt x="252" y="457"/>
                  </a:lnTo>
                  <a:lnTo>
                    <a:pt x="252" y="455"/>
                  </a:lnTo>
                  <a:lnTo>
                    <a:pt x="250" y="455"/>
                  </a:lnTo>
                  <a:lnTo>
                    <a:pt x="248" y="453"/>
                  </a:lnTo>
                  <a:lnTo>
                    <a:pt x="248" y="452"/>
                  </a:lnTo>
                  <a:lnTo>
                    <a:pt x="246" y="450"/>
                  </a:lnTo>
                  <a:lnTo>
                    <a:pt x="244" y="448"/>
                  </a:lnTo>
                  <a:lnTo>
                    <a:pt x="242" y="446"/>
                  </a:lnTo>
                  <a:lnTo>
                    <a:pt x="240" y="446"/>
                  </a:lnTo>
                  <a:lnTo>
                    <a:pt x="242" y="446"/>
                  </a:lnTo>
                  <a:lnTo>
                    <a:pt x="242" y="444"/>
                  </a:lnTo>
                  <a:lnTo>
                    <a:pt x="240" y="444"/>
                  </a:lnTo>
                  <a:lnTo>
                    <a:pt x="238" y="444"/>
                  </a:lnTo>
                  <a:lnTo>
                    <a:pt x="240" y="444"/>
                  </a:lnTo>
                  <a:lnTo>
                    <a:pt x="242" y="444"/>
                  </a:lnTo>
                  <a:lnTo>
                    <a:pt x="242" y="442"/>
                  </a:lnTo>
                  <a:lnTo>
                    <a:pt x="240" y="442"/>
                  </a:lnTo>
                  <a:lnTo>
                    <a:pt x="238" y="444"/>
                  </a:lnTo>
                  <a:lnTo>
                    <a:pt x="236" y="444"/>
                  </a:lnTo>
                  <a:lnTo>
                    <a:pt x="234" y="444"/>
                  </a:lnTo>
                  <a:lnTo>
                    <a:pt x="233" y="444"/>
                  </a:lnTo>
                  <a:lnTo>
                    <a:pt x="231" y="444"/>
                  </a:lnTo>
                  <a:lnTo>
                    <a:pt x="229" y="444"/>
                  </a:lnTo>
                  <a:lnTo>
                    <a:pt x="229" y="442"/>
                  </a:lnTo>
                  <a:lnTo>
                    <a:pt x="227" y="442"/>
                  </a:lnTo>
                  <a:lnTo>
                    <a:pt x="227" y="440"/>
                  </a:lnTo>
                  <a:lnTo>
                    <a:pt x="225" y="440"/>
                  </a:lnTo>
                  <a:lnTo>
                    <a:pt x="225" y="438"/>
                  </a:lnTo>
                  <a:lnTo>
                    <a:pt x="225" y="436"/>
                  </a:lnTo>
                  <a:lnTo>
                    <a:pt x="225" y="434"/>
                  </a:lnTo>
                  <a:lnTo>
                    <a:pt x="225" y="432"/>
                  </a:lnTo>
                  <a:lnTo>
                    <a:pt x="227" y="430"/>
                  </a:lnTo>
                  <a:lnTo>
                    <a:pt x="227" y="428"/>
                  </a:lnTo>
                  <a:lnTo>
                    <a:pt x="229" y="428"/>
                  </a:lnTo>
                  <a:lnTo>
                    <a:pt x="229" y="427"/>
                  </a:lnTo>
                  <a:lnTo>
                    <a:pt x="231" y="427"/>
                  </a:lnTo>
                  <a:lnTo>
                    <a:pt x="233" y="425"/>
                  </a:lnTo>
                  <a:lnTo>
                    <a:pt x="234" y="425"/>
                  </a:lnTo>
                  <a:lnTo>
                    <a:pt x="236" y="423"/>
                  </a:lnTo>
                  <a:lnTo>
                    <a:pt x="236" y="421"/>
                  </a:lnTo>
                  <a:lnTo>
                    <a:pt x="238" y="421"/>
                  </a:lnTo>
                  <a:lnTo>
                    <a:pt x="240" y="421"/>
                  </a:lnTo>
                  <a:lnTo>
                    <a:pt x="240" y="419"/>
                  </a:lnTo>
                  <a:lnTo>
                    <a:pt x="242" y="419"/>
                  </a:lnTo>
                  <a:lnTo>
                    <a:pt x="244" y="419"/>
                  </a:lnTo>
                  <a:lnTo>
                    <a:pt x="244" y="417"/>
                  </a:lnTo>
                  <a:lnTo>
                    <a:pt x="242" y="417"/>
                  </a:lnTo>
                  <a:lnTo>
                    <a:pt x="242" y="415"/>
                  </a:lnTo>
                  <a:lnTo>
                    <a:pt x="240" y="415"/>
                  </a:lnTo>
                  <a:lnTo>
                    <a:pt x="238" y="415"/>
                  </a:lnTo>
                  <a:lnTo>
                    <a:pt x="236" y="415"/>
                  </a:lnTo>
                  <a:lnTo>
                    <a:pt x="234" y="415"/>
                  </a:lnTo>
                  <a:lnTo>
                    <a:pt x="233" y="415"/>
                  </a:lnTo>
                  <a:lnTo>
                    <a:pt x="233" y="413"/>
                  </a:lnTo>
                  <a:lnTo>
                    <a:pt x="234" y="413"/>
                  </a:lnTo>
                  <a:lnTo>
                    <a:pt x="233" y="413"/>
                  </a:lnTo>
                  <a:lnTo>
                    <a:pt x="233" y="411"/>
                  </a:lnTo>
                  <a:lnTo>
                    <a:pt x="233" y="409"/>
                  </a:lnTo>
                  <a:lnTo>
                    <a:pt x="231" y="409"/>
                  </a:lnTo>
                  <a:lnTo>
                    <a:pt x="233" y="409"/>
                  </a:lnTo>
                  <a:lnTo>
                    <a:pt x="233" y="411"/>
                  </a:lnTo>
                  <a:lnTo>
                    <a:pt x="231" y="411"/>
                  </a:lnTo>
                  <a:lnTo>
                    <a:pt x="229" y="411"/>
                  </a:lnTo>
                  <a:lnTo>
                    <a:pt x="231" y="411"/>
                  </a:lnTo>
                  <a:lnTo>
                    <a:pt x="231" y="413"/>
                  </a:lnTo>
                  <a:lnTo>
                    <a:pt x="231" y="415"/>
                  </a:lnTo>
                  <a:lnTo>
                    <a:pt x="229" y="415"/>
                  </a:lnTo>
                  <a:lnTo>
                    <a:pt x="231" y="415"/>
                  </a:lnTo>
                  <a:lnTo>
                    <a:pt x="229" y="415"/>
                  </a:lnTo>
                  <a:lnTo>
                    <a:pt x="229" y="417"/>
                  </a:lnTo>
                  <a:lnTo>
                    <a:pt x="231" y="417"/>
                  </a:lnTo>
                  <a:lnTo>
                    <a:pt x="229" y="417"/>
                  </a:lnTo>
                  <a:lnTo>
                    <a:pt x="227" y="419"/>
                  </a:lnTo>
                  <a:lnTo>
                    <a:pt x="225" y="419"/>
                  </a:lnTo>
                  <a:lnTo>
                    <a:pt x="225" y="421"/>
                  </a:lnTo>
                  <a:lnTo>
                    <a:pt x="223" y="421"/>
                  </a:lnTo>
                  <a:lnTo>
                    <a:pt x="225" y="421"/>
                  </a:lnTo>
                  <a:lnTo>
                    <a:pt x="223" y="423"/>
                  </a:lnTo>
                  <a:lnTo>
                    <a:pt x="221" y="423"/>
                  </a:lnTo>
                  <a:lnTo>
                    <a:pt x="219" y="423"/>
                  </a:lnTo>
                  <a:lnTo>
                    <a:pt x="221" y="425"/>
                  </a:lnTo>
                  <a:lnTo>
                    <a:pt x="219" y="425"/>
                  </a:lnTo>
                  <a:lnTo>
                    <a:pt x="217" y="425"/>
                  </a:lnTo>
                  <a:lnTo>
                    <a:pt x="217" y="427"/>
                  </a:lnTo>
                  <a:lnTo>
                    <a:pt x="219" y="427"/>
                  </a:lnTo>
                  <a:lnTo>
                    <a:pt x="219" y="428"/>
                  </a:lnTo>
                  <a:lnTo>
                    <a:pt x="217" y="428"/>
                  </a:lnTo>
                  <a:lnTo>
                    <a:pt x="217" y="430"/>
                  </a:lnTo>
                  <a:lnTo>
                    <a:pt x="219" y="430"/>
                  </a:lnTo>
                  <a:lnTo>
                    <a:pt x="219" y="432"/>
                  </a:lnTo>
                  <a:lnTo>
                    <a:pt x="219" y="434"/>
                  </a:lnTo>
                  <a:lnTo>
                    <a:pt x="219" y="436"/>
                  </a:lnTo>
                  <a:lnTo>
                    <a:pt x="217" y="436"/>
                  </a:lnTo>
                  <a:lnTo>
                    <a:pt x="219" y="436"/>
                  </a:lnTo>
                  <a:lnTo>
                    <a:pt x="221" y="436"/>
                  </a:lnTo>
                  <a:lnTo>
                    <a:pt x="221" y="438"/>
                  </a:lnTo>
                  <a:lnTo>
                    <a:pt x="223" y="438"/>
                  </a:lnTo>
                  <a:lnTo>
                    <a:pt x="223" y="440"/>
                  </a:lnTo>
                  <a:lnTo>
                    <a:pt x="225" y="440"/>
                  </a:lnTo>
                  <a:lnTo>
                    <a:pt x="225" y="442"/>
                  </a:lnTo>
                  <a:lnTo>
                    <a:pt x="227" y="442"/>
                  </a:lnTo>
                  <a:lnTo>
                    <a:pt x="227" y="444"/>
                  </a:lnTo>
                  <a:lnTo>
                    <a:pt x="227" y="446"/>
                  </a:lnTo>
                  <a:lnTo>
                    <a:pt x="225" y="446"/>
                  </a:lnTo>
                  <a:lnTo>
                    <a:pt x="225" y="448"/>
                  </a:lnTo>
                  <a:lnTo>
                    <a:pt x="227" y="448"/>
                  </a:lnTo>
                  <a:lnTo>
                    <a:pt x="225" y="448"/>
                  </a:lnTo>
                  <a:lnTo>
                    <a:pt x="225" y="450"/>
                  </a:lnTo>
                  <a:lnTo>
                    <a:pt x="227" y="448"/>
                  </a:lnTo>
                  <a:lnTo>
                    <a:pt x="227" y="450"/>
                  </a:lnTo>
                  <a:lnTo>
                    <a:pt x="227" y="452"/>
                  </a:lnTo>
                  <a:lnTo>
                    <a:pt x="227" y="450"/>
                  </a:lnTo>
                  <a:lnTo>
                    <a:pt x="225" y="450"/>
                  </a:lnTo>
                  <a:lnTo>
                    <a:pt x="225" y="452"/>
                  </a:lnTo>
                  <a:lnTo>
                    <a:pt x="227" y="452"/>
                  </a:lnTo>
                  <a:lnTo>
                    <a:pt x="225" y="452"/>
                  </a:lnTo>
                  <a:lnTo>
                    <a:pt x="225" y="453"/>
                  </a:lnTo>
                  <a:lnTo>
                    <a:pt x="227" y="453"/>
                  </a:lnTo>
                  <a:lnTo>
                    <a:pt x="227" y="455"/>
                  </a:lnTo>
                  <a:lnTo>
                    <a:pt x="229" y="455"/>
                  </a:lnTo>
                  <a:lnTo>
                    <a:pt x="229" y="457"/>
                  </a:lnTo>
                  <a:lnTo>
                    <a:pt x="231" y="459"/>
                  </a:lnTo>
                  <a:lnTo>
                    <a:pt x="233" y="461"/>
                  </a:lnTo>
                  <a:lnTo>
                    <a:pt x="231" y="461"/>
                  </a:lnTo>
                  <a:lnTo>
                    <a:pt x="229" y="461"/>
                  </a:lnTo>
                  <a:lnTo>
                    <a:pt x="229" y="463"/>
                  </a:lnTo>
                  <a:lnTo>
                    <a:pt x="231" y="463"/>
                  </a:lnTo>
                  <a:lnTo>
                    <a:pt x="231" y="465"/>
                  </a:lnTo>
                  <a:lnTo>
                    <a:pt x="229" y="465"/>
                  </a:lnTo>
                  <a:lnTo>
                    <a:pt x="231" y="467"/>
                  </a:lnTo>
                  <a:lnTo>
                    <a:pt x="233" y="469"/>
                  </a:lnTo>
                  <a:lnTo>
                    <a:pt x="233" y="471"/>
                  </a:lnTo>
                  <a:lnTo>
                    <a:pt x="231" y="471"/>
                  </a:lnTo>
                  <a:lnTo>
                    <a:pt x="229" y="471"/>
                  </a:lnTo>
                  <a:lnTo>
                    <a:pt x="229" y="469"/>
                  </a:lnTo>
                  <a:lnTo>
                    <a:pt x="229" y="471"/>
                  </a:lnTo>
                  <a:lnTo>
                    <a:pt x="231" y="473"/>
                  </a:lnTo>
                  <a:lnTo>
                    <a:pt x="231" y="475"/>
                  </a:lnTo>
                  <a:lnTo>
                    <a:pt x="233" y="476"/>
                  </a:lnTo>
                  <a:lnTo>
                    <a:pt x="231" y="476"/>
                  </a:lnTo>
                  <a:lnTo>
                    <a:pt x="233" y="476"/>
                  </a:lnTo>
                  <a:lnTo>
                    <a:pt x="233" y="478"/>
                  </a:lnTo>
                  <a:lnTo>
                    <a:pt x="233" y="480"/>
                  </a:lnTo>
                  <a:lnTo>
                    <a:pt x="234" y="480"/>
                  </a:lnTo>
                  <a:lnTo>
                    <a:pt x="236" y="480"/>
                  </a:lnTo>
                  <a:lnTo>
                    <a:pt x="236" y="482"/>
                  </a:lnTo>
                  <a:lnTo>
                    <a:pt x="236" y="484"/>
                  </a:lnTo>
                  <a:lnTo>
                    <a:pt x="238" y="484"/>
                  </a:lnTo>
                  <a:lnTo>
                    <a:pt x="238" y="486"/>
                  </a:lnTo>
                  <a:lnTo>
                    <a:pt x="238" y="488"/>
                  </a:lnTo>
                  <a:lnTo>
                    <a:pt x="238" y="490"/>
                  </a:lnTo>
                  <a:lnTo>
                    <a:pt x="236" y="490"/>
                  </a:lnTo>
                  <a:lnTo>
                    <a:pt x="234" y="490"/>
                  </a:lnTo>
                  <a:lnTo>
                    <a:pt x="234" y="492"/>
                  </a:lnTo>
                  <a:lnTo>
                    <a:pt x="234" y="494"/>
                  </a:lnTo>
                  <a:lnTo>
                    <a:pt x="234" y="496"/>
                  </a:lnTo>
                  <a:lnTo>
                    <a:pt x="233" y="496"/>
                  </a:lnTo>
                  <a:lnTo>
                    <a:pt x="233" y="498"/>
                  </a:lnTo>
                  <a:lnTo>
                    <a:pt x="231" y="496"/>
                  </a:lnTo>
                  <a:lnTo>
                    <a:pt x="229" y="496"/>
                  </a:lnTo>
                  <a:lnTo>
                    <a:pt x="229" y="494"/>
                  </a:lnTo>
                  <a:lnTo>
                    <a:pt x="227" y="494"/>
                  </a:lnTo>
                  <a:lnTo>
                    <a:pt x="227" y="492"/>
                  </a:lnTo>
                  <a:lnTo>
                    <a:pt x="225" y="492"/>
                  </a:lnTo>
                  <a:lnTo>
                    <a:pt x="223" y="492"/>
                  </a:lnTo>
                  <a:lnTo>
                    <a:pt x="223" y="490"/>
                  </a:lnTo>
                  <a:lnTo>
                    <a:pt x="221" y="490"/>
                  </a:lnTo>
                  <a:lnTo>
                    <a:pt x="221" y="492"/>
                  </a:lnTo>
                  <a:lnTo>
                    <a:pt x="219" y="492"/>
                  </a:lnTo>
                  <a:lnTo>
                    <a:pt x="219" y="490"/>
                  </a:lnTo>
                  <a:lnTo>
                    <a:pt x="217" y="490"/>
                  </a:lnTo>
                  <a:lnTo>
                    <a:pt x="217" y="492"/>
                  </a:lnTo>
                  <a:lnTo>
                    <a:pt x="215" y="492"/>
                  </a:lnTo>
                  <a:lnTo>
                    <a:pt x="213" y="492"/>
                  </a:lnTo>
                  <a:lnTo>
                    <a:pt x="213" y="494"/>
                  </a:lnTo>
                  <a:lnTo>
                    <a:pt x="215" y="494"/>
                  </a:lnTo>
                  <a:lnTo>
                    <a:pt x="215" y="496"/>
                  </a:lnTo>
                  <a:lnTo>
                    <a:pt x="213" y="496"/>
                  </a:lnTo>
                  <a:lnTo>
                    <a:pt x="211" y="496"/>
                  </a:lnTo>
                  <a:lnTo>
                    <a:pt x="211" y="494"/>
                  </a:lnTo>
                  <a:lnTo>
                    <a:pt x="209" y="494"/>
                  </a:lnTo>
                  <a:lnTo>
                    <a:pt x="209" y="496"/>
                  </a:lnTo>
                  <a:lnTo>
                    <a:pt x="208" y="496"/>
                  </a:lnTo>
                  <a:lnTo>
                    <a:pt x="206" y="496"/>
                  </a:lnTo>
                  <a:lnTo>
                    <a:pt x="206" y="498"/>
                  </a:lnTo>
                  <a:lnTo>
                    <a:pt x="206" y="496"/>
                  </a:lnTo>
                  <a:lnTo>
                    <a:pt x="206" y="494"/>
                  </a:lnTo>
                  <a:lnTo>
                    <a:pt x="204" y="494"/>
                  </a:lnTo>
                  <a:lnTo>
                    <a:pt x="202" y="494"/>
                  </a:lnTo>
                  <a:lnTo>
                    <a:pt x="202" y="496"/>
                  </a:lnTo>
                  <a:lnTo>
                    <a:pt x="202" y="494"/>
                  </a:lnTo>
                  <a:lnTo>
                    <a:pt x="200" y="494"/>
                  </a:lnTo>
                  <a:lnTo>
                    <a:pt x="200" y="492"/>
                  </a:lnTo>
                  <a:lnTo>
                    <a:pt x="198" y="492"/>
                  </a:lnTo>
                  <a:lnTo>
                    <a:pt x="198" y="494"/>
                  </a:lnTo>
                  <a:lnTo>
                    <a:pt x="198" y="496"/>
                  </a:lnTo>
                  <a:lnTo>
                    <a:pt x="196" y="494"/>
                  </a:lnTo>
                  <a:lnTo>
                    <a:pt x="194" y="494"/>
                  </a:lnTo>
                  <a:lnTo>
                    <a:pt x="194" y="492"/>
                  </a:lnTo>
                  <a:lnTo>
                    <a:pt x="194" y="490"/>
                  </a:lnTo>
                  <a:lnTo>
                    <a:pt x="194" y="488"/>
                  </a:lnTo>
                  <a:lnTo>
                    <a:pt x="192" y="486"/>
                  </a:lnTo>
                  <a:lnTo>
                    <a:pt x="192" y="488"/>
                  </a:lnTo>
                  <a:lnTo>
                    <a:pt x="194" y="488"/>
                  </a:lnTo>
                  <a:lnTo>
                    <a:pt x="192" y="488"/>
                  </a:lnTo>
                  <a:lnTo>
                    <a:pt x="190" y="488"/>
                  </a:lnTo>
                  <a:lnTo>
                    <a:pt x="190" y="486"/>
                  </a:lnTo>
                  <a:lnTo>
                    <a:pt x="190" y="488"/>
                  </a:lnTo>
                  <a:lnTo>
                    <a:pt x="186" y="486"/>
                  </a:lnTo>
                  <a:lnTo>
                    <a:pt x="186" y="484"/>
                  </a:lnTo>
                  <a:lnTo>
                    <a:pt x="186" y="482"/>
                  </a:lnTo>
                  <a:lnTo>
                    <a:pt x="185" y="482"/>
                  </a:lnTo>
                  <a:lnTo>
                    <a:pt x="186" y="482"/>
                  </a:lnTo>
                  <a:lnTo>
                    <a:pt x="186" y="484"/>
                  </a:lnTo>
                  <a:lnTo>
                    <a:pt x="185" y="484"/>
                  </a:lnTo>
                  <a:lnTo>
                    <a:pt x="186" y="486"/>
                  </a:lnTo>
                  <a:lnTo>
                    <a:pt x="185" y="488"/>
                  </a:lnTo>
                  <a:lnTo>
                    <a:pt x="183" y="488"/>
                  </a:lnTo>
                  <a:lnTo>
                    <a:pt x="183" y="490"/>
                  </a:lnTo>
                  <a:lnTo>
                    <a:pt x="183" y="492"/>
                  </a:lnTo>
                  <a:lnTo>
                    <a:pt x="183" y="490"/>
                  </a:lnTo>
                  <a:lnTo>
                    <a:pt x="181" y="490"/>
                  </a:lnTo>
                  <a:lnTo>
                    <a:pt x="181" y="488"/>
                  </a:lnTo>
                  <a:lnTo>
                    <a:pt x="181" y="486"/>
                  </a:lnTo>
                  <a:lnTo>
                    <a:pt x="179" y="484"/>
                  </a:lnTo>
                  <a:lnTo>
                    <a:pt x="179" y="486"/>
                  </a:lnTo>
                  <a:lnTo>
                    <a:pt x="179" y="488"/>
                  </a:lnTo>
                  <a:lnTo>
                    <a:pt x="177" y="488"/>
                  </a:lnTo>
                  <a:lnTo>
                    <a:pt x="177" y="486"/>
                  </a:lnTo>
                  <a:lnTo>
                    <a:pt x="175" y="486"/>
                  </a:lnTo>
                  <a:lnTo>
                    <a:pt x="175" y="488"/>
                  </a:lnTo>
                  <a:lnTo>
                    <a:pt x="173" y="488"/>
                  </a:lnTo>
                  <a:lnTo>
                    <a:pt x="173" y="486"/>
                  </a:lnTo>
                  <a:lnTo>
                    <a:pt x="173" y="488"/>
                  </a:lnTo>
                  <a:lnTo>
                    <a:pt x="171" y="488"/>
                  </a:lnTo>
                  <a:lnTo>
                    <a:pt x="173" y="488"/>
                  </a:lnTo>
                  <a:lnTo>
                    <a:pt x="173" y="490"/>
                  </a:lnTo>
                  <a:lnTo>
                    <a:pt x="171" y="490"/>
                  </a:lnTo>
                  <a:lnTo>
                    <a:pt x="169" y="490"/>
                  </a:lnTo>
                  <a:lnTo>
                    <a:pt x="169" y="492"/>
                  </a:lnTo>
                  <a:lnTo>
                    <a:pt x="171" y="492"/>
                  </a:lnTo>
                  <a:lnTo>
                    <a:pt x="169" y="492"/>
                  </a:lnTo>
                  <a:lnTo>
                    <a:pt x="169" y="494"/>
                  </a:lnTo>
                  <a:lnTo>
                    <a:pt x="169" y="492"/>
                  </a:lnTo>
                  <a:lnTo>
                    <a:pt x="167" y="492"/>
                  </a:lnTo>
                  <a:lnTo>
                    <a:pt x="165" y="492"/>
                  </a:lnTo>
                  <a:lnTo>
                    <a:pt x="165" y="490"/>
                  </a:lnTo>
                  <a:lnTo>
                    <a:pt x="163" y="490"/>
                  </a:lnTo>
                  <a:lnTo>
                    <a:pt x="163" y="488"/>
                  </a:lnTo>
                  <a:lnTo>
                    <a:pt x="161" y="486"/>
                  </a:lnTo>
                  <a:lnTo>
                    <a:pt x="160" y="486"/>
                  </a:lnTo>
                  <a:lnTo>
                    <a:pt x="158" y="486"/>
                  </a:lnTo>
                  <a:lnTo>
                    <a:pt x="158" y="484"/>
                  </a:lnTo>
                  <a:lnTo>
                    <a:pt x="156" y="484"/>
                  </a:lnTo>
                  <a:lnTo>
                    <a:pt x="154" y="484"/>
                  </a:lnTo>
                  <a:lnTo>
                    <a:pt x="154" y="482"/>
                  </a:lnTo>
                  <a:lnTo>
                    <a:pt x="152" y="482"/>
                  </a:lnTo>
                  <a:lnTo>
                    <a:pt x="154" y="482"/>
                  </a:lnTo>
                  <a:lnTo>
                    <a:pt x="154" y="484"/>
                  </a:lnTo>
                  <a:lnTo>
                    <a:pt x="152" y="484"/>
                  </a:lnTo>
                  <a:lnTo>
                    <a:pt x="154" y="484"/>
                  </a:lnTo>
                  <a:lnTo>
                    <a:pt x="154" y="486"/>
                  </a:lnTo>
                  <a:lnTo>
                    <a:pt x="154" y="488"/>
                  </a:lnTo>
                  <a:lnTo>
                    <a:pt x="156" y="488"/>
                  </a:lnTo>
                  <a:lnTo>
                    <a:pt x="156" y="490"/>
                  </a:lnTo>
                  <a:lnTo>
                    <a:pt x="158" y="490"/>
                  </a:lnTo>
                  <a:lnTo>
                    <a:pt x="158" y="492"/>
                  </a:lnTo>
                  <a:lnTo>
                    <a:pt x="156" y="492"/>
                  </a:lnTo>
                  <a:lnTo>
                    <a:pt x="156" y="494"/>
                  </a:lnTo>
                  <a:lnTo>
                    <a:pt x="156" y="492"/>
                  </a:lnTo>
                  <a:lnTo>
                    <a:pt x="154" y="494"/>
                  </a:lnTo>
                  <a:lnTo>
                    <a:pt x="154" y="492"/>
                  </a:lnTo>
                  <a:lnTo>
                    <a:pt x="152" y="492"/>
                  </a:lnTo>
                  <a:lnTo>
                    <a:pt x="152" y="490"/>
                  </a:lnTo>
                  <a:lnTo>
                    <a:pt x="150" y="490"/>
                  </a:lnTo>
                  <a:lnTo>
                    <a:pt x="148" y="490"/>
                  </a:lnTo>
                  <a:lnTo>
                    <a:pt x="148" y="488"/>
                  </a:lnTo>
                  <a:lnTo>
                    <a:pt x="148" y="486"/>
                  </a:lnTo>
                  <a:lnTo>
                    <a:pt x="146" y="486"/>
                  </a:lnTo>
                  <a:lnTo>
                    <a:pt x="148" y="486"/>
                  </a:lnTo>
                  <a:lnTo>
                    <a:pt x="146" y="486"/>
                  </a:lnTo>
                  <a:lnTo>
                    <a:pt x="146" y="484"/>
                  </a:lnTo>
                  <a:lnTo>
                    <a:pt x="144" y="484"/>
                  </a:lnTo>
                  <a:lnTo>
                    <a:pt x="144" y="482"/>
                  </a:lnTo>
                  <a:lnTo>
                    <a:pt x="146" y="482"/>
                  </a:lnTo>
                  <a:lnTo>
                    <a:pt x="146" y="480"/>
                  </a:lnTo>
                  <a:lnTo>
                    <a:pt x="148" y="480"/>
                  </a:lnTo>
                  <a:lnTo>
                    <a:pt x="148" y="482"/>
                  </a:lnTo>
                  <a:lnTo>
                    <a:pt x="150" y="482"/>
                  </a:lnTo>
                  <a:lnTo>
                    <a:pt x="150" y="480"/>
                  </a:lnTo>
                  <a:lnTo>
                    <a:pt x="148" y="480"/>
                  </a:lnTo>
                  <a:lnTo>
                    <a:pt x="148" y="478"/>
                  </a:lnTo>
                  <a:lnTo>
                    <a:pt x="148" y="476"/>
                  </a:lnTo>
                  <a:lnTo>
                    <a:pt x="146" y="476"/>
                  </a:lnTo>
                  <a:lnTo>
                    <a:pt x="146" y="475"/>
                  </a:lnTo>
                  <a:lnTo>
                    <a:pt x="144" y="475"/>
                  </a:lnTo>
                  <a:lnTo>
                    <a:pt x="146" y="475"/>
                  </a:lnTo>
                  <a:lnTo>
                    <a:pt x="146" y="473"/>
                  </a:lnTo>
                  <a:lnTo>
                    <a:pt x="144" y="473"/>
                  </a:lnTo>
                  <a:lnTo>
                    <a:pt x="144" y="471"/>
                  </a:lnTo>
                  <a:lnTo>
                    <a:pt x="144" y="469"/>
                  </a:lnTo>
                  <a:lnTo>
                    <a:pt x="142" y="469"/>
                  </a:lnTo>
                  <a:lnTo>
                    <a:pt x="140" y="467"/>
                  </a:lnTo>
                  <a:lnTo>
                    <a:pt x="140" y="465"/>
                  </a:lnTo>
                  <a:lnTo>
                    <a:pt x="140" y="463"/>
                  </a:lnTo>
                  <a:lnTo>
                    <a:pt x="142" y="463"/>
                  </a:lnTo>
                  <a:lnTo>
                    <a:pt x="142" y="465"/>
                  </a:lnTo>
                  <a:lnTo>
                    <a:pt x="144" y="465"/>
                  </a:lnTo>
                  <a:lnTo>
                    <a:pt x="144" y="467"/>
                  </a:lnTo>
                  <a:lnTo>
                    <a:pt x="146" y="467"/>
                  </a:lnTo>
                  <a:lnTo>
                    <a:pt x="146" y="465"/>
                  </a:lnTo>
                  <a:lnTo>
                    <a:pt x="146" y="463"/>
                  </a:lnTo>
                  <a:lnTo>
                    <a:pt x="144" y="465"/>
                  </a:lnTo>
                  <a:lnTo>
                    <a:pt x="144" y="463"/>
                  </a:lnTo>
                  <a:lnTo>
                    <a:pt x="142" y="463"/>
                  </a:lnTo>
                  <a:lnTo>
                    <a:pt x="142" y="461"/>
                  </a:lnTo>
                  <a:lnTo>
                    <a:pt x="142" y="459"/>
                  </a:lnTo>
                  <a:lnTo>
                    <a:pt x="140" y="459"/>
                  </a:lnTo>
                  <a:lnTo>
                    <a:pt x="140" y="457"/>
                  </a:lnTo>
                  <a:lnTo>
                    <a:pt x="138" y="457"/>
                  </a:lnTo>
                  <a:lnTo>
                    <a:pt x="138" y="455"/>
                  </a:lnTo>
                  <a:lnTo>
                    <a:pt x="137" y="455"/>
                  </a:lnTo>
                  <a:lnTo>
                    <a:pt x="137" y="453"/>
                  </a:lnTo>
                  <a:lnTo>
                    <a:pt x="135" y="453"/>
                  </a:lnTo>
                  <a:lnTo>
                    <a:pt x="135" y="452"/>
                  </a:lnTo>
                  <a:lnTo>
                    <a:pt x="137" y="452"/>
                  </a:lnTo>
                  <a:lnTo>
                    <a:pt x="138" y="452"/>
                  </a:lnTo>
                  <a:lnTo>
                    <a:pt x="140" y="453"/>
                  </a:lnTo>
                  <a:lnTo>
                    <a:pt x="140" y="452"/>
                  </a:lnTo>
                  <a:lnTo>
                    <a:pt x="138" y="452"/>
                  </a:lnTo>
                  <a:lnTo>
                    <a:pt x="140" y="452"/>
                  </a:lnTo>
                  <a:lnTo>
                    <a:pt x="140" y="450"/>
                  </a:lnTo>
                  <a:lnTo>
                    <a:pt x="138" y="450"/>
                  </a:lnTo>
                  <a:lnTo>
                    <a:pt x="138" y="448"/>
                  </a:lnTo>
                  <a:lnTo>
                    <a:pt x="137" y="448"/>
                  </a:lnTo>
                  <a:lnTo>
                    <a:pt x="137" y="446"/>
                  </a:lnTo>
                  <a:lnTo>
                    <a:pt x="135" y="446"/>
                  </a:lnTo>
                  <a:lnTo>
                    <a:pt x="135" y="444"/>
                  </a:lnTo>
                  <a:lnTo>
                    <a:pt x="133" y="444"/>
                  </a:lnTo>
                  <a:lnTo>
                    <a:pt x="131" y="444"/>
                  </a:lnTo>
                  <a:lnTo>
                    <a:pt x="131" y="442"/>
                  </a:lnTo>
                  <a:lnTo>
                    <a:pt x="129" y="442"/>
                  </a:lnTo>
                  <a:lnTo>
                    <a:pt x="129" y="444"/>
                  </a:lnTo>
                  <a:lnTo>
                    <a:pt x="129" y="446"/>
                  </a:lnTo>
                  <a:lnTo>
                    <a:pt x="131" y="446"/>
                  </a:lnTo>
                  <a:lnTo>
                    <a:pt x="129" y="446"/>
                  </a:lnTo>
                  <a:lnTo>
                    <a:pt x="129" y="448"/>
                  </a:lnTo>
                  <a:lnTo>
                    <a:pt x="131" y="448"/>
                  </a:lnTo>
                  <a:lnTo>
                    <a:pt x="131" y="450"/>
                  </a:lnTo>
                  <a:lnTo>
                    <a:pt x="129" y="450"/>
                  </a:lnTo>
                  <a:lnTo>
                    <a:pt x="129" y="448"/>
                  </a:lnTo>
                  <a:lnTo>
                    <a:pt x="129" y="450"/>
                  </a:lnTo>
                  <a:lnTo>
                    <a:pt x="127" y="450"/>
                  </a:lnTo>
                  <a:lnTo>
                    <a:pt x="127" y="452"/>
                  </a:lnTo>
                  <a:lnTo>
                    <a:pt x="125" y="452"/>
                  </a:lnTo>
                  <a:lnTo>
                    <a:pt x="125" y="453"/>
                  </a:lnTo>
                  <a:lnTo>
                    <a:pt x="127" y="453"/>
                  </a:lnTo>
                  <a:lnTo>
                    <a:pt x="125" y="453"/>
                  </a:lnTo>
                  <a:lnTo>
                    <a:pt x="125" y="455"/>
                  </a:lnTo>
                  <a:lnTo>
                    <a:pt x="127" y="455"/>
                  </a:lnTo>
                  <a:lnTo>
                    <a:pt x="127" y="457"/>
                  </a:lnTo>
                  <a:lnTo>
                    <a:pt x="127" y="459"/>
                  </a:lnTo>
                  <a:lnTo>
                    <a:pt x="129" y="459"/>
                  </a:lnTo>
                  <a:lnTo>
                    <a:pt x="129" y="461"/>
                  </a:lnTo>
                  <a:lnTo>
                    <a:pt x="127" y="461"/>
                  </a:lnTo>
                  <a:lnTo>
                    <a:pt x="127" y="463"/>
                  </a:lnTo>
                  <a:lnTo>
                    <a:pt x="125" y="463"/>
                  </a:lnTo>
                  <a:lnTo>
                    <a:pt x="125" y="461"/>
                  </a:lnTo>
                  <a:lnTo>
                    <a:pt x="123" y="461"/>
                  </a:lnTo>
                  <a:lnTo>
                    <a:pt x="123" y="463"/>
                  </a:lnTo>
                  <a:lnTo>
                    <a:pt x="125" y="463"/>
                  </a:lnTo>
                  <a:lnTo>
                    <a:pt x="125" y="465"/>
                  </a:lnTo>
                  <a:lnTo>
                    <a:pt x="127" y="465"/>
                  </a:lnTo>
                  <a:lnTo>
                    <a:pt x="127" y="467"/>
                  </a:lnTo>
                  <a:lnTo>
                    <a:pt x="127" y="469"/>
                  </a:lnTo>
                  <a:lnTo>
                    <a:pt x="125" y="467"/>
                  </a:lnTo>
                  <a:lnTo>
                    <a:pt x="123" y="467"/>
                  </a:lnTo>
                  <a:lnTo>
                    <a:pt x="123" y="465"/>
                  </a:lnTo>
                  <a:lnTo>
                    <a:pt x="121" y="465"/>
                  </a:lnTo>
                  <a:lnTo>
                    <a:pt x="123" y="465"/>
                  </a:lnTo>
                  <a:lnTo>
                    <a:pt x="123" y="467"/>
                  </a:lnTo>
                  <a:lnTo>
                    <a:pt x="121" y="467"/>
                  </a:lnTo>
                  <a:lnTo>
                    <a:pt x="123" y="469"/>
                  </a:lnTo>
                  <a:lnTo>
                    <a:pt x="125" y="471"/>
                  </a:lnTo>
                  <a:lnTo>
                    <a:pt x="123" y="471"/>
                  </a:lnTo>
                  <a:lnTo>
                    <a:pt x="121" y="469"/>
                  </a:lnTo>
                  <a:lnTo>
                    <a:pt x="119" y="469"/>
                  </a:lnTo>
                  <a:lnTo>
                    <a:pt x="119" y="467"/>
                  </a:lnTo>
                  <a:lnTo>
                    <a:pt x="117" y="467"/>
                  </a:lnTo>
                  <a:lnTo>
                    <a:pt x="117" y="469"/>
                  </a:lnTo>
                  <a:lnTo>
                    <a:pt x="117" y="467"/>
                  </a:lnTo>
                  <a:lnTo>
                    <a:pt x="115" y="469"/>
                  </a:lnTo>
                  <a:lnTo>
                    <a:pt x="115" y="467"/>
                  </a:lnTo>
                  <a:lnTo>
                    <a:pt x="113" y="467"/>
                  </a:lnTo>
                  <a:lnTo>
                    <a:pt x="113" y="465"/>
                  </a:lnTo>
                  <a:lnTo>
                    <a:pt x="113" y="463"/>
                  </a:lnTo>
                  <a:lnTo>
                    <a:pt x="113" y="461"/>
                  </a:lnTo>
                  <a:lnTo>
                    <a:pt x="112" y="461"/>
                  </a:lnTo>
                  <a:lnTo>
                    <a:pt x="112" y="463"/>
                  </a:lnTo>
                  <a:lnTo>
                    <a:pt x="110" y="463"/>
                  </a:lnTo>
                  <a:lnTo>
                    <a:pt x="110" y="465"/>
                  </a:lnTo>
                  <a:lnTo>
                    <a:pt x="110" y="467"/>
                  </a:lnTo>
                  <a:lnTo>
                    <a:pt x="110" y="465"/>
                  </a:lnTo>
                  <a:lnTo>
                    <a:pt x="108" y="465"/>
                  </a:lnTo>
                  <a:lnTo>
                    <a:pt x="106" y="465"/>
                  </a:lnTo>
                  <a:lnTo>
                    <a:pt x="104" y="465"/>
                  </a:lnTo>
                  <a:lnTo>
                    <a:pt x="102" y="465"/>
                  </a:lnTo>
                  <a:lnTo>
                    <a:pt x="102" y="463"/>
                  </a:lnTo>
                  <a:lnTo>
                    <a:pt x="100" y="463"/>
                  </a:lnTo>
                  <a:lnTo>
                    <a:pt x="100" y="461"/>
                  </a:lnTo>
                  <a:lnTo>
                    <a:pt x="100" y="459"/>
                  </a:lnTo>
                  <a:lnTo>
                    <a:pt x="102" y="459"/>
                  </a:lnTo>
                  <a:lnTo>
                    <a:pt x="104" y="459"/>
                  </a:lnTo>
                  <a:lnTo>
                    <a:pt x="104" y="457"/>
                  </a:lnTo>
                  <a:lnTo>
                    <a:pt x="102" y="459"/>
                  </a:lnTo>
                  <a:lnTo>
                    <a:pt x="100" y="459"/>
                  </a:lnTo>
                  <a:lnTo>
                    <a:pt x="98" y="459"/>
                  </a:lnTo>
                  <a:lnTo>
                    <a:pt x="98" y="457"/>
                  </a:lnTo>
                  <a:lnTo>
                    <a:pt x="96" y="455"/>
                  </a:lnTo>
                  <a:lnTo>
                    <a:pt x="96" y="453"/>
                  </a:lnTo>
                  <a:lnTo>
                    <a:pt x="94" y="452"/>
                  </a:lnTo>
                  <a:lnTo>
                    <a:pt x="96" y="452"/>
                  </a:lnTo>
                  <a:lnTo>
                    <a:pt x="98" y="450"/>
                  </a:lnTo>
                  <a:lnTo>
                    <a:pt x="96" y="448"/>
                  </a:lnTo>
                  <a:lnTo>
                    <a:pt x="98" y="448"/>
                  </a:lnTo>
                  <a:lnTo>
                    <a:pt x="100" y="448"/>
                  </a:lnTo>
                  <a:lnTo>
                    <a:pt x="102" y="448"/>
                  </a:lnTo>
                  <a:lnTo>
                    <a:pt x="104" y="448"/>
                  </a:lnTo>
                  <a:lnTo>
                    <a:pt x="104" y="450"/>
                  </a:lnTo>
                  <a:lnTo>
                    <a:pt x="104" y="448"/>
                  </a:lnTo>
                  <a:lnTo>
                    <a:pt x="106" y="448"/>
                  </a:lnTo>
                  <a:lnTo>
                    <a:pt x="106" y="446"/>
                  </a:lnTo>
                  <a:lnTo>
                    <a:pt x="106" y="448"/>
                  </a:lnTo>
                  <a:lnTo>
                    <a:pt x="108" y="448"/>
                  </a:lnTo>
                  <a:lnTo>
                    <a:pt x="106" y="448"/>
                  </a:lnTo>
                  <a:lnTo>
                    <a:pt x="106" y="450"/>
                  </a:lnTo>
                  <a:lnTo>
                    <a:pt x="108" y="450"/>
                  </a:lnTo>
                  <a:lnTo>
                    <a:pt x="110" y="450"/>
                  </a:lnTo>
                  <a:lnTo>
                    <a:pt x="110" y="448"/>
                  </a:lnTo>
                  <a:lnTo>
                    <a:pt x="110" y="446"/>
                  </a:lnTo>
                  <a:lnTo>
                    <a:pt x="108" y="446"/>
                  </a:lnTo>
                  <a:lnTo>
                    <a:pt x="108" y="444"/>
                  </a:lnTo>
                  <a:lnTo>
                    <a:pt x="108" y="442"/>
                  </a:lnTo>
                  <a:lnTo>
                    <a:pt x="108" y="440"/>
                  </a:lnTo>
                  <a:lnTo>
                    <a:pt x="106" y="440"/>
                  </a:lnTo>
                  <a:lnTo>
                    <a:pt x="106" y="438"/>
                  </a:lnTo>
                  <a:lnTo>
                    <a:pt x="106" y="436"/>
                  </a:lnTo>
                  <a:lnTo>
                    <a:pt x="106" y="434"/>
                  </a:lnTo>
                  <a:lnTo>
                    <a:pt x="104" y="434"/>
                  </a:lnTo>
                  <a:lnTo>
                    <a:pt x="104" y="436"/>
                  </a:lnTo>
                  <a:lnTo>
                    <a:pt x="102" y="434"/>
                  </a:lnTo>
                  <a:lnTo>
                    <a:pt x="104" y="432"/>
                  </a:lnTo>
                  <a:lnTo>
                    <a:pt x="102" y="432"/>
                  </a:lnTo>
                  <a:lnTo>
                    <a:pt x="104" y="432"/>
                  </a:lnTo>
                  <a:lnTo>
                    <a:pt x="104" y="430"/>
                  </a:lnTo>
                  <a:lnTo>
                    <a:pt x="104" y="428"/>
                  </a:lnTo>
                  <a:lnTo>
                    <a:pt x="106" y="430"/>
                  </a:lnTo>
                  <a:lnTo>
                    <a:pt x="106" y="428"/>
                  </a:lnTo>
                  <a:lnTo>
                    <a:pt x="104" y="428"/>
                  </a:lnTo>
                  <a:lnTo>
                    <a:pt x="104" y="427"/>
                  </a:lnTo>
                  <a:lnTo>
                    <a:pt x="102" y="427"/>
                  </a:lnTo>
                  <a:lnTo>
                    <a:pt x="102" y="425"/>
                  </a:lnTo>
                  <a:lnTo>
                    <a:pt x="102" y="427"/>
                  </a:lnTo>
                  <a:lnTo>
                    <a:pt x="100" y="427"/>
                  </a:lnTo>
                  <a:lnTo>
                    <a:pt x="100" y="425"/>
                  </a:lnTo>
                  <a:lnTo>
                    <a:pt x="98" y="425"/>
                  </a:lnTo>
                  <a:lnTo>
                    <a:pt x="98" y="423"/>
                  </a:lnTo>
                  <a:lnTo>
                    <a:pt x="98" y="425"/>
                  </a:lnTo>
                  <a:lnTo>
                    <a:pt x="96" y="425"/>
                  </a:lnTo>
                  <a:lnTo>
                    <a:pt x="96" y="423"/>
                  </a:lnTo>
                  <a:lnTo>
                    <a:pt x="96" y="425"/>
                  </a:lnTo>
                  <a:lnTo>
                    <a:pt x="94" y="425"/>
                  </a:lnTo>
                  <a:lnTo>
                    <a:pt x="92" y="425"/>
                  </a:lnTo>
                  <a:lnTo>
                    <a:pt x="92" y="427"/>
                  </a:lnTo>
                  <a:lnTo>
                    <a:pt x="90" y="427"/>
                  </a:lnTo>
                  <a:lnTo>
                    <a:pt x="90" y="425"/>
                  </a:lnTo>
                  <a:lnTo>
                    <a:pt x="89" y="425"/>
                  </a:lnTo>
                  <a:lnTo>
                    <a:pt x="89" y="427"/>
                  </a:lnTo>
                  <a:lnTo>
                    <a:pt x="87" y="427"/>
                  </a:lnTo>
                  <a:lnTo>
                    <a:pt x="87" y="425"/>
                  </a:lnTo>
                  <a:lnTo>
                    <a:pt x="85" y="425"/>
                  </a:lnTo>
                  <a:lnTo>
                    <a:pt x="85" y="423"/>
                  </a:lnTo>
                  <a:lnTo>
                    <a:pt x="83" y="423"/>
                  </a:lnTo>
                  <a:lnTo>
                    <a:pt x="83" y="421"/>
                  </a:lnTo>
                  <a:lnTo>
                    <a:pt x="81" y="421"/>
                  </a:lnTo>
                  <a:lnTo>
                    <a:pt x="81" y="419"/>
                  </a:lnTo>
                  <a:lnTo>
                    <a:pt x="79" y="419"/>
                  </a:lnTo>
                  <a:lnTo>
                    <a:pt x="81" y="419"/>
                  </a:lnTo>
                  <a:lnTo>
                    <a:pt x="79" y="417"/>
                  </a:lnTo>
                  <a:lnTo>
                    <a:pt x="79" y="419"/>
                  </a:lnTo>
                  <a:lnTo>
                    <a:pt x="77" y="419"/>
                  </a:lnTo>
                  <a:lnTo>
                    <a:pt x="77" y="417"/>
                  </a:lnTo>
                  <a:lnTo>
                    <a:pt x="75" y="417"/>
                  </a:lnTo>
                  <a:lnTo>
                    <a:pt x="73" y="417"/>
                  </a:lnTo>
                  <a:lnTo>
                    <a:pt x="73" y="419"/>
                  </a:lnTo>
                  <a:lnTo>
                    <a:pt x="73" y="417"/>
                  </a:lnTo>
                  <a:lnTo>
                    <a:pt x="71" y="417"/>
                  </a:lnTo>
                  <a:lnTo>
                    <a:pt x="73" y="415"/>
                  </a:lnTo>
                  <a:lnTo>
                    <a:pt x="75" y="413"/>
                  </a:lnTo>
                  <a:lnTo>
                    <a:pt x="73" y="413"/>
                  </a:lnTo>
                  <a:lnTo>
                    <a:pt x="71" y="413"/>
                  </a:lnTo>
                  <a:lnTo>
                    <a:pt x="71" y="411"/>
                  </a:lnTo>
                  <a:lnTo>
                    <a:pt x="69" y="411"/>
                  </a:lnTo>
                  <a:lnTo>
                    <a:pt x="69" y="409"/>
                  </a:lnTo>
                  <a:lnTo>
                    <a:pt x="67" y="409"/>
                  </a:lnTo>
                  <a:lnTo>
                    <a:pt x="65" y="409"/>
                  </a:lnTo>
                  <a:lnTo>
                    <a:pt x="65" y="407"/>
                  </a:lnTo>
                  <a:lnTo>
                    <a:pt x="64" y="407"/>
                  </a:lnTo>
                  <a:lnTo>
                    <a:pt x="62" y="407"/>
                  </a:lnTo>
                  <a:lnTo>
                    <a:pt x="62" y="405"/>
                  </a:lnTo>
                  <a:lnTo>
                    <a:pt x="62" y="407"/>
                  </a:lnTo>
                  <a:lnTo>
                    <a:pt x="62" y="405"/>
                  </a:lnTo>
                  <a:lnTo>
                    <a:pt x="60" y="405"/>
                  </a:lnTo>
                  <a:lnTo>
                    <a:pt x="60" y="404"/>
                  </a:lnTo>
                  <a:lnTo>
                    <a:pt x="60" y="402"/>
                  </a:lnTo>
                  <a:lnTo>
                    <a:pt x="58" y="402"/>
                  </a:lnTo>
                  <a:lnTo>
                    <a:pt x="58" y="400"/>
                  </a:lnTo>
                  <a:lnTo>
                    <a:pt x="58" y="398"/>
                  </a:lnTo>
                  <a:lnTo>
                    <a:pt x="60" y="398"/>
                  </a:lnTo>
                  <a:lnTo>
                    <a:pt x="60" y="396"/>
                  </a:lnTo>
                  <a:lnTo>
                    <a:pt x="62" y="396"/>
                  </a:lnTo>
                  <a:lnTo>
                    <a:pt x="62" y="394"/>
                  </a:lnTo>
                  <a:lnTo>
                    <a:pt x="62" y="392"/>
                  </a:lnTo>
                  <a:lnTo>
                    <a:pt x="60" y="392"/>
                  </a:lnTo>
                  <a:lnTo>
                    <a:pt x="60" y="390"/>
                  </a:lnTo>
                  <a:lnTo>
                    <a:pt x="58" y="390"/>
                  </a:lnTo>
                  <a:lnTo>
                    <a:pt x="58" y="388"/>
                  </a:lnTo>
                  <a:lnTo>
                    <a:pt x="58" y="386"/>
                  </a:lnTo>
                  <a:lnTo>
                    <a:pt x="56" y="386"/>
                  </a:lnTo>
                  <a:lnTo>
                    <a:pt x="54" y="386"/>
                  </a:lnTo>
                  <a:lnTo>
                    <a:pt x="54" y="384"/>
                  </a:lnTo>
                  <a:lnTo>
                    <a:pt x="54" y="382"/>
                  </a:lnTo>
                  <a:lnTo>
                    <a:pt x="52" y="382"/>
                  </a:lnTo>
                  <a:lnTo>
                    <a:pt x="52" y="380"/>
                  </a:lnTo>
                  <a:lnTo>
                    <a:pt x="54" y="379"/>
                  </a:lnTo>
                  <a:lnTo>
                    <a:pt x="54" y="380"/>
                  </a:lnTo>
                  <a:lnTo>
                    <a:pt x="54" y="379"/>
                  </a:lnTo>
                  <a:lnTo>
                    <a:pt x="54" y="377"/>
                  </a:lnTo>
                  <a:lnTo>
                    <a:pt x="54" y="375"/>
                  </a:lnTo>
                  <a:lnTo>
                    <a:pt x="54" y="377"/>
                  </a:lnTo>
                  <a:lnTo>
                    <a:pt x="56" y="377"/>
                  </a:lnTo>
                  <a:lnTo>
                    <a:pt x="56" y="375"/>
                  </a:lnTo>
                  <a:lnTo>
                    <a:pt x="58" y="375"/>
                  </a:lnTo>
                  <a:lnTo>
                    <a:pt x="60" y="375"/>
                  </a:lnTo>
                  <a:lnTo>
                    <a:pt x="60" y="373"/>
                  </a:lnTo>
                  <a:lnTo>
                    <a:pt x="58" y="371"/>
                  </a:lnTo>
                  <a:lnTo>
                    <a:pt x="56" y="371"/>
                  </a:lnTo>
                  <a:lnTo>
                    <a:pt x="58" y="369"/>
                  </a:lnTo>
                  <a:lnTo>
                    <a:pt x="60" y="369"/>
                  </a:lnTo>
                  <a:lnTo>
                    <a:pt x="62" y="369"/>
                  </a:lnTo>
                  <a:lnTo>
                    <a:pt x="62" y="371"/>
                  </a:lnTo>
                  <a:lnTo>
                    <a:pt x="64" y="371"/>
                  </a:lnTo>
                  <a:lnTo>
                    <a:pt x="65" y="371"/>
                  </a:lnTo>
                  <a:lnTo>
                    <a:pt x="67" y="371"/>
                  </a:lnTo>
                  <a:lnTo>
                    <a:pt x="67" y="373"/>
                  </a:lnTo>
                  <a:lnTo>
                    <a:pt x="67" y="371"/>
                  </a:lnTo>
                  <a:lnTo>
                    <a:pt x="67" y="369"/>
                  </a:lnTo>
                  <a:lnTo>
                    <a:pt x="65" y="369"/>
                  </a:lnTo>
                  <a:lnTo>
                    <a:pt x="65" y="367"/>
                  </a:lnTo>
                  <a:lnTo>
                    <a:pt x="65" y="369"/>
                  </a:lnTo>
                  <a:lnTo>
                    <a:pt x="64" y="369"/>
                  </a:lnTo>
                  <a:lnTo>
                    <a:pt x="65" y="367"/>
                  </a:lnTo>
                  <a:lnTo>
                    <a:pt x="64" y="367"/>
                  </a:lnTo>
                  <a:lnTo>
                    <a:pt x="64" y="365"/>
                  </a:lnTo>
                  <a:lnTo>
                    <a:pt x="65" y="365"/>
                  </a:lnTo>
                  <a:lnTo>
                    <a:pt x="65" y="363"/>
                  </a:lnTo>
                  <a:lnTo>
                    <a:pt x="67" y="363"/>
                  </a:lnTo>
                  <a:lnTo>
                    <a:pt x="67" y="361"/>
                  </a:lnTo>
                  <a:lnTo>
                    <a:pt x="67" y="359"/>
                  </a:lnTo>
                  <a:lnTo>
                    <a:pt x="69" y="359"/>
                  </a:lnTo>
                  <a:lnTo>
                    <a:pt x="69" y="357"/>
                  </a:lnTo>
                  <a:lnTo>
                    <a:pt x="67" y="356"/>
                  </a:lnTo>
                  <a:lnTo>
                    <a:pt x="65" y="356"/>
                  </a:lnTo>
                  <a:lnTo>
                    <a:pt x="64" y="356"/>
                  </a:lnTo>
                  <a:lnTo>
                    <a:pt x="64" y="354"/>
                  </a:lnTo>
                  <a:lnTo>
                    <a:pt x="64" y="356"/>
                  </a:lnTo>
                  <a:lnTo>
                    <a:pt x="64" y="354"/>
                  </a:lnTo>
                  <a:lnTo>
                    <a:pt x="62" y="354"/>
                  </a:lnTo>
                  <a:lnTo>
                    <a:pt x="62" y="352"/>
                  </a:lnTo>
                  <a:lnTo>
                    <a:pt x="60" y="352"/>
                  </a:lnTo>
                  <a:lnTo>
                    <a:pt x="58" y="352"/>
                  </a:lnTo>
                  <a:lnTo>
                    <a:pt x="58" y="350"/>
                  </a:lnTo>
                  <a:lnTo>
                    <a:pt x="56" y="350"/>
                  </a:lnTo>
                  <a:lnTo>
                    <a:pt x="56" y="348"/>
                  </a:lnTo>
                  <a:lnTo>
                    <a:pt x="54" y="348"/>
                  </a:lnTo>
                  <a:lnTo>
                    <a:pt x="52" y="346"/>
                  </a:lnTo>
                  <a:lnTo>
                    <a:pt x="50" y="346"/>
                  </a:lnTo>
                  <a:lnTo>
                    <a:pt x="50" y="344"/>
                  </a:lnTo>
                  <a:lnTo>
                    <a:pt x="48" y="344"/>
                  </a:lnTo>
                  <a:lnTo>
                    <a:pt x="48" y="342"/>
                  </a:lnTo>
                  <a:lnTo>
                    <a:pt x="46" y="342"/>
                  </a:lnTo>
                  <a:lnTo>
                    <a:pt x="48" y="340"/>
                  </a:lnTo>
                  <a:lnTo>
                    <a:pt x="48" y="338"/>
                  </a:lnTo>
                  <a:lnTo>
                    <a:pt x="50" y="338"/>
                  </a:lnTo>
                  <a:lnTo>
                    <a:pt x="52" y="338"/>
                  </a:lnTo>
                  <a:lnTo>
                    <a:pt x="54" y="338"/>
                  </a:lnTo>
                  <a:lnTo>
                    <a:pt x="56" y="338"/>
                  </a:lnTo>
                  <a:lnTo>
                    <a:pt x="56" y="340"/>
                  </a:lnTo>
                  <a:lnTo>
                    <a:pt x="54" y="340"/>
                  </a:lnTo>
                  <a:lnTo>
                    <a:pt x="56" y="340"/>
                  </a:lnTo>
                  <a:lnTo>
                    <a:pt x="56" y="342"/>
                  </a:lnTo>
                  <a:lnTo>
                    <a:pt x="58" y="342"/>
                  </a:lnTo>
                  <a:lnTo>
                    <a:pt x="60" y="342"/>
                  </a:lnTo>
                  <a:lnTo>
                    <a:pt x="60" y="344"/>
                  </a:lnTo>
                  <a:lnTo>
                    <a:pt x="62" y="344"/>
                  </a:lnTo>
                  <a:lnTo>
                    <a:pt x="64" y="344"/>
                  </a:lnTo>
                  <a:lnTo>
                    <a:pt x="64" y="346"/>
                  </a:lnTo>
                  <a:lnTo>
                    <a:pt x="65" y="346"/>
                  </a:lnTo>
                  <a:lnTo>
                    <a:pt x="65" y="348"/>
                  </a:lnTo>
                  <a:lnTo>
                    <a:pt x="67" y="348"/>
                  </a:lnTo>
                  <a:lnTo>
                    <a:pt x="69" y="348"/>
                  </a:lnTo>
                  <a:lnTo>
                    <a:pt x="71" y="348"/>
                  </a:lnTo>
                  <a:lnTo>
                    <a:pt x="71" y="350"/>
                  </a:lnTo>
                  <a:lnTo>
                    <a:pt x="71" y="348"/>
                  </a:lnTo>
                  <a:lnTo>
                    <a:pt x="73" y="348"/>
                  </a:lnTo>
                  <a:lnTo>
                    <a:pt x="75" y="348"/>
                  </a:lnTo>
                  <a:lnTo>
                    <a:pt x="77" y="348"/>
                  </a:lnTo>
                  <a:lnTo>
                    <a:pt x="77" y="350"/>
                  </a:lnTo>
                  <a:lnTo>
                    <a:pt x="79" y="350"/>
                  </a:lnTo>
                  <a:lnTo>
                    <a:pt x="81" y="350"/>
                  </a:lnTo>
                  <a:lnTo>
                    <a:pt x="81" y="352"/>
                  </a:lnTo>
                  <a:lnTo>
                    <a:pt x="81" y="350"/>
                  </a:lnTo>
                  <a:lnTo>
                    <a:pt x="83" y="350"/>
                  </a:lnTo>
                  <a:lnTo>
                    <a:pt x="81" y="350"/>
                  </a:lnTo>
                  <a:lnTo>
                    <a:pt x="81" y="348"/>
                  </a:lnTo>
                  <a:lnTo>
                    <a:pt x="79" y="348"/>
                  </a:lnTo>
                  <a:lnTo>
                    <a:pt x="77" y="346"/>
                  </a:lnTo>
                  <a:lnTo>
                    <a:pt x="79" y="346"/>
                  </a:lnTo>
                  <a:lnTo>
                    <a:pt x="81" y="348"/>
                  </a:lnTo>
                  <a:lnTo>
                    <a:pt x="81" y="346"/>
                  </a:lnTo>
                  <a:lnTo>
                    <a:pt x="81" y="344"/>
                  </a:lnTo>
                  <a:lnTo>
                    <a:pt x="81" y="342"/>
                  </a:lnTo>
                  <a:lnTo>
                    <a:pt x="79" y="342"/>
                  </a:lnTo>
                  <a:lnTo>
                    <a:pt x="79" y="340"/>
                  </a:lnTo>
                  <a:lnTo>
                    <a:pt x="77" y="340"/>
                  </a:lnTo>
                  <a:lnTo>
                    <a:pt x="77" y="338"/>
                  </a:lnTo>
                  <a:lnTo>
                    <a:pt x="75" y="338"/>
                  </a:lnTo>
                  <a:lnTo>
                    <a:pt x="75" y="336"/>
                  </a:lnTo>
                  <a:lnTo>
                    <a:pt x="73" y="336"/>
                  </a:lnTo>
                  <a:lnTo>
                    <a:pt x="71" y="336"/>
                  </a:lnTo>
                  <a:lnTo>
                    <a:pt x="71" y="334"/>
                  </a:lnTo>
                  <a:lnTo>
                    <a:pt x="73" y="334"/>
                  </a:lnTo>
                  <a:lnTo>
                    <a:pt x="71" y="334"/>
                  </a:lnTo>
                  <a:lnTo>
                    <a:pt x="73" y="334"/>
                  </a:lnTo>
                  <a:lnTo>
                    <a:pt x="75" y="334"/>
                  </a:lnTo>
                  <a:lnTo>
                    <a:pt x="77" y="334"/>
                  </a:lnTo>
                  <a:lnTo>
                    <a:pt x="75" y="334"/>
                  </a:lnTo>
                  <a:lnTo>
                    <a:pt x="75" y="332"/>
                  </a:lnTo>
                  <a:lnTo>
                    <a:pt x="73" y="332"/>
                  </a:lnTo>
                  <a:lnTo>
                    <a:pt x="71" y="332"/>
                  </a:lnTo>
                  <a:lnTo>
                    <a:pt x="71" y="331"/>
                  </a:lnTo>
                  <a:lnTo>
                    <a:pt x="69" y="331"/>
                  </a:lnTo>
                  <a:lnTo>
                    <a:pt x="71" y="331"/>
                  </a:lnTo>
                  <a:lnTo>
                    <a:pt x="73" y="331"/>
                  </a:lnTo>
                  <a:lnTo>
                    <a:pt x="71" y="331"/>
                  </a:lnTo>
                  <a:lnTo>
                    <a:pt x="71" y="329"/>
                  </a:lnTo>
                  <a:lnTo>
                    <a:pt x="69" y="329"/>
                  </a:lnTo>
                  <a:lnTo>
                    <a:pt x="67" y="329"/>
                  </a:lnTo>
                  <a:lnTo>
                    <a:pt x="69" y="329"/>
                  </a:lnTo>
                  <a:lnTo>
                    <a:pt x="67" y="329"/>
                  </a:lnTo>
                  <a:lnTo>
                    <a:pt x="67" y="327"/>
                  </a:lnTo>
                  <a:lnTo>
                    <a:pt x="69" y="327"/>
                  </a:lnTo>
                  <a:lnTo>
                    <a:pt x="67" y="325"/>
                  </a:lnTo>
                  <a:lnTo>
                    <a:pt x="67" y="323"/>
                  </a:lnTo>
                  <a:lnTo>
                    <a:pt x="69" y="323"/>
                  </a:lnTo>
                  <a:lnTo>
                    <a:pt x="71" y="325"/>
                  </a:lnTo>
                  <a:lnTo>
                    <a:pt x="71" y="323"/>
                  </a:lnTo>
                  <a:lnTo>
                    <a:pt x="69" y="323"/>
                  </a:lnTo>
                  <a:lnTo>
                    <a:pt x="67" y="321"/>
                  </a:lnTo>
                  <a:lnTo>
                    <a:pt x="65" y="321"/>
                  </a:lnTo>
                  <a:lnTo>
                    <a:pt x="64" y="321"/>
                  </a:lnTo>
                  <a:lnTo>
                    <a:pt x="64" y="319"/>
                  </a:lnTo>
                  <a:lnTo>
                    <a:pt x="62" y="319"/>
                  </a:lnTo>
                  <a:lnTo>
                    <a:pt x="62" y="317"/>
                  </a:lnTo>
                  <a:lnTo>
                    <a:pt x="64" y="317"/>
                  </a:lnTo>
                  <a:lnTo>
                    <a:pt x="62" y="317"/>
                  </a:lnTo>
                  <a:lnTo>
                    <a:pt x="62" y="315"/>
                  </a:lnTo>
                  <a:lnTo>
                    <a:pt x="64" y="315"/>
                  </a:lnTo>
                  <a:lnTo>
                    <a:pt x="65" y="317"/>
                  </a:lnTo>
                  <a:lnTo>
                    <a:pt x="67" y="317"/>
                  </a:lnTo>
                  <a:lnTo>
                    <a:pt x="67" y="319"/>
                  </a:lnTo>
                  <a:lnTo>
                    <a:pt x="69" y="319"/>
                  </a:lnTo>
                  <a:lnTo>
                    <a:pt x="69" y="317"/>
                  </a:lnTo>
                  <a:lnTo>
                    <a:pt x="71" y="317"/>
                  </a:lnTo>
                  <a:lnTo>
                    <a:pt x="71" y="319"/>
                  </a:lnTo>
                  <a:lnTo>
                    <a:pt x="73" y="319"/>
                  </a:lnTo>
                  <a:lnTo>
                    <a:pt x="75" y="319"/>
                  </a:lnTo>
                  <a:lnTo>
                    <a:pt x="75" y="321"/>
                  </a:lnTo>
                  <a:lnTo>
                    <a:pt x="77" y="321"/>
                  </a:lnTo>
                  <a:lnTo>
                    <a:pt x="77" y="323"/>
                  </a:lnTo>
                  <a:lnTo>
                    <a:pt x="79" y="323"/>
                  </a:lnTo>
                  <a:lnTo>
                    <a:pt x="81" y="323"/>
                  </a:lnTo>
                  <a:lnTo>
                    <a:pt x="81" y="325"/>
                  </a:lnTo>
                  <a:lnTo>
                    <a:pt x="83" y="325"/>
                  </a:lnTo>
                  <a:lnTo>
                    <a:pt x="85" y="325"/>
                  </a:lnTo>
                  <a:lnTo>
                    <a:pt x="85" y="327"/>
                  </a:lnTo>
                  <a:lnTo>
                    <a:pt x="87" y="327"/>
                  </a:lnTo>
                  <a:lnTo>
                    <a:pt x="89" y="329"/>
                  </a:lnTo>
                  <a:lnTo>
                    <a:pt x="89" y="331"/>
                  </a:lnTo>
                  <a:lnTo>
                    <a:pt x="89" y="329"/>
                  </a:lnTo>
                  <a:lnTo>
                    <a:pt x="90" y="329"/>
                  </a:lnTo>
                  <a:lnTo>
                    <a:pt x="92" y="329"/>
                  </a:lnTo>
                  <a:lnTo>
                    <a:pt x="94" y="329"/>
                  </a:lnTo>
                  <a:lnTo>
                    <a:pt x="96" y="329"/>
                  </a:lnTo>
                  <a:lnTo>
                    <a:pt x="96" y="331"/>
                  </a:lnTo>
                  <a:lnTo>
                    <a:pt x="98" y="331"/>
                  </a:lnTo>
                  <a:lnTo>
                    <a:pt x="98" y="329"/>
                  </a:lnTo>
                  <a:lnTo>
                    <a:pt x="96" y="329"/>
                  </a:lnTo>
                  <a:lnTo>
                    <a:pt x="98" y="329"/>
                  </a:lnTo>
                  <a:lnTo>
                    <a:pt x="100" y="329"/>
                  </a:lnTo>
                  <a:lnTo>
                    <a:pt x="100" y="327"/>
                  </a:lnTo>
                  <a:lnTo>
                    <a:pt x="102" y="327"/>
                  </a:lnTo>
                  <a:lnTo>
                    <a:pt x="104" y="327"/>
                  </a:lnTo>
                  <a:lnTo>
                    <a:pt x="104" y="329"/>
                  </a:lnTo>
                  <a:lnTo>
                    <a:pt x="106" y="329"/>
                  </a:lnTo>
                  <a:lnTo>
                    <a:pt x="106" y="331"/>
                  </a:lnTo>
                  <a:lnTo>
                    <a:pt x="106" y="332"/>
                  </a:lnTo>
                  <a:lnTo>
                    <a:pt x="108" y="332"/>
                  </a:lnTo>
                  <a:lnTo>
                    <a:pt x="110" y="332"/>
                  </a:lnTo>
                  <a:lnTo>
                    <a:pt x="110" y="334"/>
                  </a:lnTo>
                  <a:lnTo>
                    <a:pt x="112" y="334"/>
                  </a:lnTo>
                  <a:lnTo>
                    <a:pt x="113" y="336"/>
                  </a:lnTo>
                  <a:lnTo>
                    <a:pt x="115" y="336"/>
                  </a:lnTo>
                  <a:lnTo>
                    <a:pt x="115" y="334"/>
                  </a:lnTo>
                  <a:lnTo>
                    <a:pt x="113" y="334"/>
                  </a:lnTo>
                  <a:lnTo>
                    <a:pt x="115" y="334"/>
                  </a:lnTo>
                  <a:lnTo>
                    <a:pt x="117" y="334"/>
                  </a:lnTo>
                  <a:lnTo>
                    <a:pt x="117" y="332"/>
                  </a:lnTo>
                  <a:lnTo>
                    <a:pt x="117" y="334"/>
                  </a:lnTo>
                  <a:lnTo>
                    <a:pt x="119" y="334"/>
                  </a:lnTo>
                  <a:lnTo>
                    <a:pt x="119" y="332"/>
                  </a:lnTo>
                  <a:lnTo>
                    <a:pt x="121" y="332"/>
                  </a:lnTo>
                  <a:lnTo>
                    <a:pt x="121" y="331"/>
                  </a:lnTo>
                  <a:lnTo>
                    <a:pt x="121" y="329"/>
                  </a:lnTo>
                  <a:lnTo>
                    <a:pt x="119" y="329"/>
                  </a:lnTo>
                  <a:lnTo>
                    <a:pt x="117" y="329"/>
                  </a:lnTo>
                  <a:lnTo>
                    <a:pt x="117" y="327"/>
                  </a:lnTo>
                  <a:lnTo>
                    <a:pt x="119" y="325"/>
                  </a:lnTo>
                  <a:lnTo>
                    <a:pt x="119" y="327"/>
                  </a:lnTo>
                  <a:lnTo>
                    <a:pt x="121" y="327"/>
                  </a:lnTo>
                  <a:lnTo>
                    <a:pt x="121" y="325"/>
                  </a:lnTo>
                  <a:lnTo>
                    <a:pt x="121" y="327"/>
                  </a:lnTo>
                  <a:lnTo>
                    <a:pt x="123" y="327"/>
                  </a:lnTo>
                  <a:lnTo>
                    <a:pt x="123" y="325"/>
                  </a:lnTo>
                  <a:lnTo>
                    <a:pt x="121" y="325"/>
                  </a:lnTo>
                  <a:lnTo>
                    <a:pt x="123" y="323"/>
                  </a:lnTo>
                  <a:lnTo>
                    <a:pt x="123" y="325"/>
                  </a:lnTo>
                  <a:lnTo>
                    <a:pt x="125" y="325"/>
                  </a:lnTo>
                  <a:lnTo>
                    <a:pt x="123" y="323"/>
                  </a:lnTo>
                  <a:lnTo>
                    <a:pt x="125" y="323"/>
                  </a:lnTo>
                  <a:lnTo>
                    <a:pt x="127" y="323"/>
                  </a:lnTo>
                  <a:lnTo>
                    <a:pt x="127" y="321"/>
                  </a:lnTo>
                  <a:lnTo>
                    <a:pt x="125" y="321"/>
                  </a:lnTo>
                  <a:lnTo>
                    <a:pt x="125" y="319"/>
                  </a:lnTo>
                  <a:lnTo>
                    <a:pt x="125" y="317"/>
                  </a:lnTo>
                  <a:lnTo>
                    <a:pt x="127" y="317"/>
                  </a:lnTo>
                  <a:lnTo>
                    <a:pt x="127" y="315"/>
                  </a:lnTo>
                  <a:lnTo>
                    <a:pt x="127" y="313"/>
                  </a:lnTo>
                  <a:lnTo>
                    <a:pt x="129" y="313"/>
                  </a:lnTo>
                  <a:lnTo>
                    <a:pt x="129" y="315"/>
                  </a:lnTo>
                  <a:lnTo>
                    <a:pt x="131" y="315"/>
                  </a:lnTo>
                  <a:lnTo>
                    <a:pt x="131" y="313"/>
                  </a:lnTo>
                  <a:lnTo>
                    <a:pt x="133" y="313"/>
                  </a:lnTo>
                  <a:lnTo>
                    <a:pt x="135" y="313"/>
                  </a:lnTo>
                  <a:lnTo>
                    <a:pt x="135" y="315"/>
                  </a:lnTo>
                  <a:lnTo>
                    <a:pt x="137" y="315"/>
                  </a:lnTo>
                  <a:lnTo>
                    <a:pt x="138" y="315"/>
                  </a:lnTo>
                  <a:lnTo>
                    <a:pt x="138" y="317"/>
                  </a:lnTo>
                  <a:lnTo>
                    <a:pt x="140" y="317"/>
                  </a:lnTo>
                  <a:lnTo>
                    <a:pt x="142" y="317"/>
                  </a:lnTo>
                  <a:lnTo>
                    <a:pt x="142" y="319"/>
                  </a:lnTo>
                  <a:lnTo>
                    <a:pt x="144" y="319"/>
                  </a:lnTo>
                  <a:lnTo>
                    <a:pt x="142" y="321"/>
                  </a:lnTo>
                  <a:lnTo>
                    <a:pt x="142" y="323"/>
                  </a:lnTo>
                  <a:lnTo>
                    <a:pt x="144" y="323"/>
                  </a:lnTo>
                  <a:lnTo>
                    <a:pt x="144" y="321"/>
                  </a:lnTo>
                  <a:lnTo>
                    <a:pt x="144" y="323"/>
                  </a:lnTo>
                  <a:lnTo>
                    <a:pt x="146" y="323"/>
                  </a:lnTo>
                  <a:lnTo>
                    <a:pt x="146" y="321"/>
                  </a:lnTo>
                  <a:lnTo>
                    <a:pt x="148" y="321"/>
                  </a:lnTo>
                  <a:lnTo>
                    <a:pt x="150" y="321"/>
                  </a:lnTo>
                  <a:lnTo>
                    <a:pt x="150" y="319"/>
                  </a:lnTo>
                  <a:lnTo>
                    <a:pt x="150" y="321"/>
                  </a:lnTo>
                  <a:lnTo>
                    <a:pt x="152" y="321"/>
                  </a:lnTo>
                  <a:lnTo>
                    <a:pt x="152" y="319"/>
                  </a:lnTo>
                  <a:lnTo>
                    <a:pt x="150" y="319"/>
                  </a:lnTo>
                  <a:lnTo>
                    <a:pt x="150" y="317"/>
                  </a:lnTo>
                  <a:lnTo>
                    <a:pt x="152" y="317"/>
                  </a:lnTo>
                  <a:lnTo>
                    <a:pt x="152" y="315"/>
                  </a:lnTo>
                  <a:lnTo>
                    <a:pt x="152" y="313"/>
                  </a:lnTo>
                  <a:lnTo>
                    <a:pt x="154" y="313"/>
                  </a:lnTo>
                  <a:lnTo>
                    <a:pt x="156" y="313"/>
                  </a:lnTo>
                  <a:lnTo>
                    <a:pt x="158" y="313"/>
                  </a:lnTo>
                  <a:lnTo>
                    <a:pt x="160" y="313"/>
                  </a:lnTo>
                  <a:lnTo>
                    <a:pt x="160" y="315"/>
                  </a:lnTo>
                  <a:lnTo>
                    <a:pt x="161" y="315"/>
                  </a:lnTo>
                  <a:lnTo>
                    <a:pt x="161" y="313"/>
                  </a:lnTo>
                  <a:lnTo>
                    <a:pt x="163" y="313"/>
                  </a:lnTo>
                  <a:lnTo>
                    <a:pt x="163" y="315"/>
                  </a:lnTo>
                  <a:lnTo>
                    <a:pt x="165" y="315"/>
                  </a:lnTo>
                  <a:lnTo>
                    <a:pt x="165" y="317"/>
                  </a:lnTo>
                  <a:lnTo>
                    <a:pt x="167" y="317"/>
                  </a:lnTo>
                  <a:lnTo>
                    <a:pt x="167" y="319"/>
                  </a:lnTo>
                  <a:lnTo>
                    <a:pt x="169" y="319"/>
                  </a:lnTo>
                  <a:lnTo>
                    <a:pt x="171" y="319"/>
                  </a:lnTo>
                  <a:lnTo>
                    <a:pt x="173" y="317"/>
                  </a:lnTo>
                  <a:lnTo>
                    <a:pt x="175" y="317"/>
                  </a:lnTo>
                  <a:lnTo>
                    <a:pt x="175" y="315"/>
                  </a:lnTo>
                  <a:lnTo>
                    <a:pt x="177" y="315"/>
                  </a:lnTo>
                  <a:lnTo>
                    <a:pt x="175" y="315"/>
                  </a:lnTo>
                  <a:lnTo>
                    <a:pt x="177" y="315"/>
                  </a:lnTo>
                  <a:lnTo>
                    <a:pt x="175" y="315"/>
                  </a:lnTo>
                  <a:lnTo>
                    <a:pt x="177" y="315"/>
                  </a:lnTo>
                  <a:lnTo>
                    <a:pt x="177" y="313"/>
                  </a:lnTo>
                  <a:lnTo>
                    <a:pt x="177" y="311"/>
                  </a:lnTo>
                  <a:lnTo>
                    <a:pt x="179" y="313"/>
                  </a:lnTo>
                  <a:lnTo>
                    <a:pt x="181" y="313"/>
                  </a:lnTo>
                  <a:lnTo>
                    <a:pt x="181" y="311"/>
                  </a:lnTo>
                  <a:lnTo>
                    <a:pt x="179" y="311"/>
                  </a:lnTo>
                  <a:lnTo>
                    <a:pt x="179" y="309"/>
                  </a:lnTo>
                  <a:lnTo>
                    <a:pt x="177" y="309"/>
                  </a:lnTo>
                  <a:lnTo>
                    <a:pt x="175" y="309"/>
                  </a:lnTo>
                  <a:lnTo>
                    <a:pt x="175" y="308"/>
                  </a:lnTo>
                  <a:lnTo>
                    <a:pt x="173" y="308"/>
                  </a:lnTo>
                  <a:lnTo>
                    <a:pt x="171" y="308"/>
                  </a:lnTo>
                  <a:lnTo>
                    <a:pt x="169" y="308"/>
                  </a:lnTo>
                  <a:lnTo>
                    <a:pt x="171" y="306"/>
                  </a:lnTo>
                  <a:lnTo>
                    <a:pt x="169" y="306"/>
                  </a:lnTo>
                  <a:lnTo>
                    <a:pt x="171" y="306"/>
                  </a:lnTo>
                  <a:lnTo>
                    <a:pt x="171" y="304"/>
                  </a:lnTo>
                  <a:lnTo>
                    <a:pt x="173" y="304"/>
                  </a:lnTo>
                  <a:lnTo>
                    <a:pt x="173" y="302"/>
                  </a:lnTo>
                  <a:lnTo>
                    <a:pt x="171" y="302"/>
                  </a:lnTo>
                  <a:lnTo>
                    <a:pt x="171" y="300"/>
                  </a:lnTo>
                  <a:lnTo>
                    <a:pt x="169" y="300"/>
                  </a:lnTo>
                  <a:lnTo>
                    <a:pt x="169" y="298"/>
                  </a:lnTo>
                  <a:lnTo>
                    <a:pt x="171" y="296"/>
                  </a:lnTo>
                  <a:lnTo>
                    <a:pt x="169" y="296"/>
                  </a:lnTo>
                  <a:lnTo>
                    <a:pt x="169" y="294"/>
                  </a:lnTo>
                  <a:lnTo>
                    <a:pt x="169" y="296"/>
                  </a:lnTo>
                  <a:lnTo>
                    <a:pt x="171" y="296"/>
                  </a:lnTo>
                  <a:lnTo>
                    <a:pt x="173" y="296"/>
                  </a:lnTo>
                  <a:lnTo>
                    <a:pt x="175" y="296"/>
                  </a:lnTo>
                  <a:lnTo>
                    <a:pt x="177" y="296"/>
                  </a:lnTo>
                  <a:lnTo>
                    <a:pt x="177" y="294"/>
                  </a:lnTo>
                  <a:lnTo>
                    <a:pt x="177" y="292"/>
                  </a:lnTo>
                  <a:lnTo>
                    <a:pt x="175" y="292"/>
                  </a:lnTo>
                  <a:lnTo>
                    <a:pt x="177" y="292"/>
                  </a:lnTo>
                  <a:lnTo>
                    <a:pt x="175" y="292"/>
                  </a:lnTo>
                  <a:lnTo>
                    <a:pt x="175" y="290"/>
                  </a:lnTo>
                  <a:lnTo>
                    <a:pt x="177" y="290"/>
                  </a:lnTo>
                  <a:lnTo>
                    <a:pt x="175" y="290"/>
                  </a:lnTo>
                  <a:lnTo>
                    <a:pt x="177" y="290"/>
                  </a:lnTo>
                  <a:lnTo>
                    <a:pt x="177" y="288"/>
                  </a:lnTo>
                  <a:lnTo>
                    <a:pt x="175" y="288"/>
                  </a:lnTo>
                  <a:lnTo>
                    <a:pt x="175" y="286"/>
                  </a:lnTo>
                  <a:lnTo>
                    <a:pt x="173" y="286"/>
                  </a:lnTo>
                  <a:lnTo>
                    <a:pt x="173" y="284"/>
                  </a:lnTo>
                  <a:lnTo>
                    <a:pt x="171" y="284"/>
                  </a:lnTo>
                  <a:lnTo>
                    <a:pt x="173" y="284"/>
                  </a:lnTo>
                  <a:lnTo>
                    <a:pt x="171" y="283"/>
                  </a:lnTo>
                  <a:lnTo>
                    <a:pt x="171" y="281"/>
                  </a:lnTo>
                  <a:lnTo>
                    <a:pt x="173" y="281"/>
                  </a:lnTo>
                  <a:lnTo>
                    <a:pt x="173" y="279"/>
                  </a:lnTo>
                  <a:lnTo>
                    <a:pt x="171" y="279"/>
                  </a:lnTo>
                  <a:lnTo>
                    <a:pt x="173" y="277"/>
                  </a:lnTo>
                  <a:lnTo>
                    <a:pt x="173" y="275"/>
                  </a:lnTo>
                  <a:lnTo>
                    <a:pt x="175" y="275"/>
                  </a:lnTo>
                  <a:lnTo>
                    <a:pt x="175" y="273"/>
                  </a:lnTo>
                  <a:lnTo>
                    <a:pt x="173" y="273"/>
                  </a:lnTo>
                  <a:lnTo>
                    <a:pt x="175" y="273"/>
                  </a:lnTo>
                  <a:lnTo>
                    <a:pt x="173" y="273"/>
                  </a:lnTo>
                  <a:lnTo>
                    <a:pt x="173" y="275"/>
                  </a:lnTo>
                  <a:lnTo>
                    <a:pt x="171" y="275"/>
                  </a:lnTo>
                  <a:lnTo>
                    <a:pt x="171" y="277"/>
                  </a:lnTo>
                  <a:lnTo>
                    <a:pt x="169" y="275"/>
                  </a:lnTo>
                  <a:lnTo>
                    <a:pt x="169" y="277"/>
                  </a:lnTo>
                  <a:lnTo>
                    <a:pt x="167" y="277"/>
                  </a:lnTo>
                  <a:lnTo>
                    <a:pt x="167" y="275"/>
                  </a:lnTo>
                  <a:lnTo>
                    <a:pt x="167" y="277"/>
                  </a:lnTo>
                  <a:lnTo>
                    <a:pt x="165" y="277"/>
                  </a:lnTo>
                  <a:lnTo>
                    <a:pt x="165" y="275"/>
                  </a:lnTo>
                  <a:lnTo>
                    <a:pt x="165" y="273"/>
                  </a:lnTo>
                  <a:lnTo>
                    <a:pt x="167" y="273"/>
                  </a:lnTo>
                  <a:lnTo>
                    <a:pt x="167" y="271"/>
                  </a:lnTo>
                  <a:lnTo>
                    <a:pt x="169" y="271"/>
                  </a:lnTo>
                  <a:lnTo>
                    <a:pt x="167" y="271"/>
                  </a:lnTo>
                  <a:lnTo>
                    <a:pt x="165" y="271"/>
                  </a:lnTo>
                  <a:lnTo>
                    <a:pt x="167" y="271"/>
                  </a:lnTo>
                  <a:lnTo>
                    <a:pt x="167" y="269"/>
                  </a:lnTo>
                  <a:lnTo>
                    <a:pt x="169" y="269"/>
                  </a:lnTo>
                  <a:lnTo>
                    <a:pt x="171" y="267"/>
                  </a:lnTo>
                  <a:lnTo>
                    <a:pt x="173" y="265"/>
                  </a:lnTo>
                  <a:lnTo>
                    <a:pt x="173" y="263"/>
                  </a:lnTo>
                  <a:lnTo>
                    <a:pt x="173" y="261"/>
                  </a:lnTo>
                  <a:lnTo>
                    <a:pt x="171" y="263"/>
                  </a:lnTo>
                  <a:lnTo>
                    <a:pt x="169" y="263"/>
                  </a:lnTo>
                  <a:lnTo>
                    <a:pt x="169" y="265"/>
                  </a:lnTo>
                  <a:lnTo>
                    <a:pt x="169" y="263"/>
                  </a:lnTo>
                  <a:lnTo>
                    <a:pt x="167" y="263"/>
                  </a:lnTo>
                  <a:lnTo>
                    <a:pt x="167" y="265"/>
                  </a:lnTo>
                  <a:lnTo>
                    <a:pt x="165" y="265"/>
                  </a:lnTo>
                  <a:lnTo>
                    <a:pt x="163" y="265"/>
                  </a:lnTo>
                  <a:lnTo>
                    <a:pt x="161" y="265"/>
                  </a:lnTo>
                  <a:lnTo>
                    <a:pt x="161" y="267"/>
                  </a:lnTo>
                  <a:lnTo>
                    <a:pt x="160" y="267"/>
                  </a:lnTo>
                  <a:lnTo>
                    <a:pt x="158" y="267"/>
                  </a:lnTo>
                  <a:lnTo>
                    <a:pt x="156" y="267"/>
                  </a:lnTo>
                  <a:lnTo>
                    <a:pt x="156" y="265"/>
                  </a:lnTo>
                  <a:lnTo>
                    <a:pt x="158" y="265"/>
                  </a:lnTo>
                  <a:lnTo>
                    <a:pt x="158" y="263"/>
                  </a:lnTo>
                  <a:lnTo>
                    <a:pt x="158" y="261"/>
                  </a:lnTo>
                  <a:lnTo>
                    <a:pt x="158" y="260"/>
                  </a:lnTo>
                  <a:lnTo>
                    <a:pt x="156" y="258"/>
                  </a:lnTo>
                  <a:lnTo>
                    <a:pt x="156" y="256"/>
                  </a:lnTo>
                  <a:lnTo>
                    <a:pt x="156" y="254"/>
                  </a:lnTo>
                  <a:lnTo>
                    <a:pt x="154" y="254"/>
                  </a:lnTo>
                  <a:lnTo>
                    <a:pt x="154" y="256"/>
                  </a:lnTo>
                  <a:lnTo>
                    <a:pt x="152" y="256"/>
                  </a:lnTo>
                  <a:lnTo>
                    <a:pt x="152" y="254"/>
                  </a:lnTo>
                  <a:lnTo>
                    <a:pt x="154" y="254"/>
                  </a:lnTo>
                  <a:lnTo>
                    <a:pt x="152" y="252"/>
                  </a:lnTo>
                  <a:lnTo>
                    <a:pt x="152" y="250"/>
                  </a:lnTo>
                  <a:lnTo>
                    <a:pt x="152" y="248"/>
                  </a:lnTo>
                  <a:lnTo>
                    <a:pt x="152" y="246"/>
                  </a:lnTo>
                  <a:lnTo>
                    <a:pt x="150" y="248"/>
                  </a:lnTo>
                  <a:lnTo>
                    <a:pt x="148" y="248"/>
                  </a:lnTo>
                  <a:lnTo>
                    <a:pt x="148" y="246"/>
                  </a:lnTo>
                  <a:lnTo>
                    <a:pt x="146" y="246"/>
                  </a:lnTo>
                  <a:lnTo>
                    <a:pt x="148" y="244"/>
                  </a:lnTo>
                  <a:lnTo>
                    <a:pt x="146" y="244"/>
                  </a:lnTo>
                  <a:lnTo>
                    <a:pt x="144" y="244"/>
                  </a:lnTo>
                  <a:lnTo>
                    <a:pt x="144" y="242"/>
                  </a:lnTo>
                  <a:lnTo>
                    <a:pt x="142" y="242"/>
                  </a:lnTo>
                  <a:lnTo>
                    <a:pt x="144" y="240"/>
                  </a:lnTo>
                  <a:lnTo>
                    <a:pt x="146" y="240"/>
                  </a:lnTo>
                  <a:lnTo>
                    <a:pt x="146" y="238"/>
                  </a:lnTo>
                  <a:lnTo>
                    <a:pt x="146" y="236"/>
                  </a:lnTo>
                  <a:lnTo>
                    <a:pt x="148" y="236"/>
                  </a:lnTo>
                  <a:lnTo>
                    <a:pt x="148" y="235"/>
                  </a:lnTo>
                  <a:lnTo>
                    <a:pt x="148" y="233"/>
                  </a:lnTo>
                  <a:lnTo>
                    <a:pt x="150" y="233"/>
                  </a:lnTo>
                  <a:lnTo>
                    <a:pt x="152" y="233"/>
                  </a:lnTo>
                  <a:lnTo>
                    <a:pt x="152" y="231"/>
                  </a:lnTo>
                  <a:lnTo>
                    <a:pt x="152" y="229"/>
                  </a:lnTo>
                  <a:lnTo>
                    <a:pt x="150" y="231"/>
                  </a:lnTo>
                  <a:lnTo>
                    <a:pt x="148" y="231"/>
                  </a:lnTo>
                  <a:lnTo>
                    <a:pt x="148" y="233"/>
                  </a:lnTo>
                  <a:lnTo>
                    <a:pt x="146" y="233"/>
                  </a:lnTo>
                  <a:lnTo>
                    <a:pt x="144" y="233"/>
                  </a:lnTo>
                  <a:lnTo>
                    <a:pt x="144" y="231"/>
                  </a:lnTo>
                  <a:lnTo>
                    <a:pt x="142" y="233"/>
                  </a:lnTo>
                  <a:lnTo>
                    <a:pt x="142" y="231"/>
                  </a:lnTo>
                  <a:lnTo>
                    <a:pt x="142" y="233"/>
                  </a:lnTo>
                  <a:lnTo>
                    <a:pt x="140" y="233"/>
                  </a:lnTo>
                  <a:lnTo>
                    <a:pt x="140" y="235"/>
                  </a:lnTo>
                  <a:lnTo>
                    <a:pt x="138" y="235"/>
                  </a:lnTo>
                  <a:lnTo>
                    <a:pt x="138" y="233"/>
                  </a:lnTo>
                  <a:lnTo>
                    <a:pt x="138" y="231"/>
                  </a:lnTo>
                  <a:lnTo>
                    <a:pt x="137" y="233"/>
                  </a:lnTo>
                  <a:lnTo>
                    <a:pt x="137" y="231"/>
                  </a:lnTo>
                  <a:lnTo>
                    <a:pt x="135" y="231"/>
                  </a:lnTo>
                  <a:lnTo>
                    <a:pt x="135" y="233"/>
                  </a:lnTo>
                  <a:lnTo>
                    <a:pt x="135" y="235"/>
                  </a:lnTo>
                  <a:lnTo>
                    <a:pt x="133" y="235"/>
                  </a:lnTo>
                  <a:lnTo>
                    <a:pt x="133" y="236"/>
                  </a:lnTo>
                  <a:lnTo>
                    <a:pt x="133" y="235"/>
                  </a:lnTo>
                  <a:lnTo>
                    <a:pt x="133" y="233"/>
                  </a:lnTo>
                  <a:lnTo>
                    <a:pt x="131" y="233"/>
                  </a:lnTo>
                  <a:lnTo>
                    <a:pt x="131" y="231"/>
                  </a:lnTo>
                  <a:lnTo>
                    <a:pt x="131" y="229"/>
                  </a:lnTo>
                  <a:lnTo>
                    <a:pt x="133" y="229"/>
                  </a:lnTo>
                  <a:lnTo>
                    <a:pt x="133" y="227"/>
                  </a:lnTo>
                  <a:lnTo>
                    <a:pt x="135" y="225"/>
                  </a:lnTo>
                  <a:lnTo>
                    <a:pt x="133" y="225"/>
                  </a:lnTo>
                  <a:lnTo>
                    <a:pt x="131" y="225"/>
                  </a:lnTo>
                  <a:lnTo>
                    <a:pt x="131" y="223"/>
                  </a:lnTo>
                  <a:lnTo>
                    <a:pt x="131" y="225"/>
                  </a:lnTo>
                  <a:lnTo>
                    <a:pt x="129" y="225"/>
                  </a:lnTo>
                  <a:lnTo>
                    <a:pt x="127" y="225"/>
                  </a:lnTo>
                  <a:lnTo>
                    <a:pt x="127" y="227"/>
                  </a:lnTo>
                  <a:lnTo>
                    <a:pt x="125" y="225"/>
                  </a:lnTo>
                  <a:lnTo>
                    <a:pt x="123" y="225"/>
                  </a:lnTo>
                  <a:lnTo>
                    <a:pt x="123" y="223"/>
                  </a:lnTo>
                  <a:lnTo>
                    <a:pt x="123" y="221"/>
                  </a:lnTo>
                  <a:lnTo>
                    <a:pt x="121" y="221"/>
                  </a:lnTo>
                  <a:lnTo>
                    <a:pt x="121" y="219"/>
                  </a:lnTo>
                  <a:lnTo>
                    <a:pt x="119" y="219"/>
                  </a:lnTo>
                  <a:lnTo>
                    <a:pt x="119" y="217"/>
                  </a:lnTo>
                  <a:lnTo>
                    <a:pt x="121" y="217"/>
                  </a:lnTo>
                  <a:lnTo>
                    <a:pt x="123" y="217"/>
                  </a:lnTo>
                  <a:lnTo>
                    <a:pt x="125" y="217"/>
                  </a:lnTo>
                  <a:lnTo>
                    <a:pt x="125" y="215"/>
                  </a:lnTo>
                  <a:lnTo>
                    <a:pt x="127" y="213"/>
                  </a:lnTo>
                  <a:lnTo>
                    <a:pt x="127" y="212"/>
                  </a:lnTo>
                  <a:lnTo>
                    <a:pt x="125" y="213"/>
                  </a:lnTo>
                  <a:lnTo>
                    <a:pt x="125" y="212"/>
                  </a:lnTo>
                  <a:lnTo>
                    <a:pt x="123" y="210"/>
                  </a:lnTo>
                  <a:lnTo>
                    <a:pt x="123" y="208"/>
                  </a:lnTo>
                  <a:lnTo>
                    <a:pt x="121" y="208"/>
                  </a:lnTo>
                  <a:lnTo>
                    <a:pt x="119" y="206"/>
                  </a:lnTo>
                  <a:lnTo>
                    <a:pt x="117" y="206"/>
                  </a:lnTo>
                  <a:lnTo>
                    <a:pt x="117" y="204"/>
                  </a:lnTo>
                  <a:lnTo>
                    <a:pt x="115" y="204"/>
                  </a:lnTo>
                  <a:lnTo>
                    <a:pt x="113" y="204"/>
                  </a:lnTo>
                  <a:lnTo>
                    <a:pt x="113" y="202"/>
                  </a:lnTo>
                  <a:lnTo>
                    <a:pt x="113" y="200"/>
                  </a:lnTo>
                  <a:lnTo>
                    <a:pt x="113" y="198"/>
                  </a:lnTo>
                  <a:lnTo>
                    <a:pt x="115" y="196"/>
                  </a:lnTo>
                  <a:lnTo>
                    <a:pt x="115" y="194"/>
                  </a:lnTo>
                  <a:lnTo>
                    <a:pt x="113" y="194"/>
                  </a:lnTo>
                  <a:lnTo>
                    <a:pt x="113" y="192"/>
                  </a:lnTo>
                  <a:lnTo>
                    <a:pt x="113" y="190"/>
                  </a:lnTo>
                  <a:lnTo>
                    <a:pt x="115" y="190"/>
                  </a:lnTo>
                  <a:lnTo>
                    <a:pt x="115" y="188"/>
                  </a:lnTo>
                  <a:lnTo>
                    <a:pt x="117" y="188"/>
                  </a:lnTo>
                  <a:lnTo>
                    <a:pt x="115" y="188"/>
                  </a:lnTo>
                  <a:lnTo>
                    <a:pt x="115" y="187"/>
                  </a:lnTo>
                  <a:lnTo>
                    <a:pt x="115" y="188"/>
                  </a:lnTo>
                  <a:lnTo>
                    <a:pt x="113" y="188"/>
                  </a:lnTo>
                  <a:lnTo>
                    <a:pt x="113" y="187"/>
                  </a:lnTo>
                  <a:lnTo>
                    <a:pt x="113" y="185"/>
                  </a:lnTo>
                  <a:lnTo>
                    <a:pt x="112" y="185"/>
                  </a:lnTo>
                  <a:lnTo>
                    <a:pt x="112" y="183"/>
                  </a:lnTo>
                  <a:lnTo>
                    <a:pt x="113" y="183"/>
                  </a:lnTo>
                  <a:lnTo>
                    <a:pt x="113" y="181"/>
                  </a:lnTo>
                  <a:lnTo>
                    <a:pt x="112" y="181"/>
                  </a:lnTo>
                  <a:lnTo>
                    <a:pt x="112" y="179"/>
                  </a:lnTo>
                  <a:lnTo>
                    <a:pt x="110" y="177"/>
                  </a:lnTo>
                  <a:lnTo>
                    <a:pt x="112" y="177"/>
                  </a:lnTo>
                  <a:lnTo>
                    <a:pt x="113" y="177"/>
                  </a:lnTo>
                  <a:lnTo>
                    <a:pt x="113" y="175"/>
                  </a:lnTo>
                  <a:lnTo>
                    <a:pt x="113" y="173"/>
                  </a:lnTo>
                  <a:lnTo>
                    <a:pt x="112" y="171"/>
                  </a:lnTo>
                  <a:lnTo>
                    <a:pt x="112" y="169"/>
                  </a:lnTo>
                  <a:lnTo>
                    <a:pt x="112" y="167"/>
                  </a:lnTo>
                  <a:lnTo>
                    <a:pt x="110" y="165"/>
                  </a:lnTo>
                  <a:lnTo>
                    <a:pt x="108" y="165"/>
                  </a:lnTo>
                  <a:lnTo>
                    <a:pt x="108" y="167"/>
                  </a:lnTo>
                  <a:lnTo>
                    <a:pt x="108" y="169"/>
                  </a:lnTo>
                  <a:lnTo>
                    <a:pt x="108" y="171"/>
                  </a:lnTo>
                  <a:lnTo>
                    <a:pt x="108" y="169"/>
                  </a:lnTo>
                  <a:lnTo>
                    <a:pt x="106" y="167"/>
                  </a:lnTo>
                  <a:lnTo>
                    <a:pt x="106" y="165"/>
                  </a:lnTo>
                  <a:lnTo>
                    <a:pt x="106" y="164"/>
                  </a:lnTo>
                  <a:lnTo>
                    <a:pt x="106" y="162"/>
                  </a:lnTo>
                  <a:lnTo>
                    <a:pt x="108" y="160"/>
                  </a:lnTo>
                  <a:lnTo>
                    <a:pt x="108" y="158"/>
                  </a:lnTo>
                  <a:lnTo>
                    <a:pt x="108" y="156"/>
                  </a:lnTo>
                  <a:lnTo>
                    <a:pt x="106" y="156"/>
                  </a:lnTo>
                  <a:lnTo>
                    <a:pt x="104" y="156"/>
                  </a:lnTo>
                  <a:lnTo>
                    <a:pt x="104" y="154"/>
                  </a:lnTo>
                  <a:lnTo>
                    <a:pt x="104" y="152"/>
                  </a:lnTo>
                  <a:lnTo>
                    <a:pt x="102" y="152"/>
                  </a:lnTo>
                  <a:lnTo>
                    <a:pt x="104" y="152"/>
                  </a:lnTo>
                  <a:lnTo>
                    <a:pt x="102" y="150"/>
                  </a:lnTo>
                  <a:lnTo>
                    <a:pt x="100" y="148"/>
                  </a:lnTo>
                  <a:lnTo>
                    <a:pt x="102" y="148"/>
                  </a:lnTo>
                  <a:lnTo>
                    <a:pt x="102" y="146"/>
                  </a:lnTo>
                  <a:lnTo>
                    <a:pt x="102" y="144"/>
                  </a:lnTo>
                  <a:lnTo>
                    <a:pt x="104" y="146"/>
                  </a:lnTo>
                  <a:lnTo>
                    <a:pt x="102" y="144"/>
                  </a:lnTo>
                  <a:lnTo>
                    <a:pt x="104" y="144"/>
                  </a:lnTo>
                  <a:lnTo>
                    <a:pt x="104" y="142"/>
                  </a:lnTo>
                  <a:lnTo>
                    <a:pt x="104" y="140"/>
                  </a:lnTo>
                  <a:lnTo>
                    <a:pt x="102" y="140"/>
                  </a:lnTo>
                  <a:lnTo>
                    <a:pt x="102" y="139"/>
                  </a:lnTo>
                  <a:lnTo>
                    <a:pt x="102" y="137"/>
                  </a:lnTo>
                  <a:lnTo>
                    <a:pt x="102" y="139"/>
                  </a:lnTo>
                  <a:lnTo>
                    <a:pt x="100" y="139"/>
                  </a:lnTo>
                  <a:lnTo>
                    <a:pt x="102" y="140"/>
                  </a:lnTo>
                  <a:lnTo>
                    <a:pt x="100" y="140"/>
                  </a:lnTo>
                  <a:lnTo>
                    <a:pt x="102" y="142"/>
                  </a:lnTo>
                  <a:lnTo>
                    <a:pt x="100" y="142"/>
                  </a:lnTo>
                  <a:lnTo>
                    <a:pt x="98" y="142"/>
                  </a:lnTo>
                  <a:lnTo>
                    <a:pt x="98" y="140"/>
                  </a:lnTo>
                  <a:lnTo>
                    <a:pt x="98" y="142"/>
                  </a:lnTo>
                  <a:lnTo>
                    <a:pt x="96" y="142"/>
                  </a:lnTo>
                  <a:lnTo>
                    <a:pt x="94" y="142"/>
                  </a:lnTo>
                  <a:lnTo>
                    <a:pt x="92" y="140"/>
                  </a:lnTo>
                  <a:lnTo>
                    <a:pt x="92" y="139"/>
                  </a:lnTo>
                  <a:lnTo>
                    <a:pt x="90" y="139"/>
                  </a:lnTo>
                  <a:lnTo>
                    <a:pt x="89" y="139"/>
                  </a:lnTo>
                  <a:lnTo>
                    <a:pt x="87" y="139"/>
                  </a:lnTo>
                  <a:lnTo>
                    <a:pt x="89" y="140"/>
                  </a:lnTo>
                  <a:lnTo>
                    <a:pt x="87" y="142"/>
                  </a:lnTo>
                  <a:lnTo>
                    <a:pt x="87" y="140"/>
                  </a:lnTo>
                  <a:lnTo>
                    <a:pt x="85" y="140"/>
                  </a:lnTo>
                  <a:lnTo>
                    <a:pt x="85" y="139"/>
                  </a:lnTo>
                  <a:lnTo>
                    <a:pt x="83" y="139"/>
                  </a:lnTo>
                  <a:lnTo>
                    <a:pt x="81" y="137"/>
                  </a:lnTo>
                  <a:lnTo>
                    <a:pt x="81" y="135"/>
                  </a:lnTo>
                  <a:lnTo>
                    <a:pt x="79" y="135"/>
                  </a:lnTo>
                  <a:lnTo>
                    <a:pt x="77" y="133"/>
                  </a:lnTo>
                  <a:lnTo>
                    <a:pt x="77" y="131"/>
                  </a:lnTo>
                  <a:lnTo>
                    <a:pt x="75" y="131"/>
                  </a:lnTo>
                  <a:lnTo>
                    <a:pt x="75" y="129"/>
                  </a:lnTo>
                  <a:lnTo>
                    <a:pt x="73" y="129"/>
                  </a:lnTo>
                  <a:lnTo>
                    <a:pt x="71" y="129"/>
                  </a:lnTo>
                  <a:lnTo>
                    <a:pt x="69" y="129"/>
                  </a:lnTo>
                  <a:lnTo>
                    <a:pt x="69" y="131"/>
                  </a:lnTo>
                  <a:lnTo>
                    <a:pt x="67" y="129"/>
                  </a:lnTo>
                  <a:lnTo>
                    <a:pt x="67" y="127"/>
                  </a:lnTo>
                  <a:lnTo>
                    <a:pt x="65" y="125"/>
                  </a:lnTo>
                  <a:lnTo>
                    <a:pt x="65" y="123"/>
                  </a:lnTo>
                  <a:lnTo>
                    <a:pt x="67" y="123"/>
                  </a:lnTo>
                  <a:lnTo>
                    <a:pt x="67" y="121"/>
                  </a:lnTo>
                  <a:lnTo>
                    <a:pt x="67" y="119"/>
                  </a:lnTo>
                  <a:lnTo>
                    <a:pt x="69" y="119"/>
                  </a:lnTo>
                  <a:lnTo>
                    <a:pt x="69" y="117"/>
                  </a:lnTo>
                  <a:lnTo>
                    <a:pt x="69" y="116"/>
                  </a:lnTo>
                  <a:lnTo>
                    <a:pt x="69" y="114"/>
                  </a:lnTo>
                  <a:lnTo>
                    <a:pt x="69" y="112"/>
                  </a:lnTo>
                  <a:lnTo>
                    <a:pt x="69" y="110"/>
                  </a:lnTo>
                  <a:lnTo>
                    <a:pt x="71" y="108"/>
                  </a:lnTo>
                  <a:lnTo>
                    <a:pt x="73" y="108"/>
                  </a:lnTo>
                  <a:lnTo>
                    <a:pt x="71" y="106"/>
                  </a:lnTo>
                  <a:lnTo>
                    <a:pt x="71" y="104"/>
                  </a:lnTo>
                  <a:lnTo>
                    <a:pt x="71" y="102"/>
                  </a:lnTo>
                  <a:lnTo>
                    <a:pt x="73" y="102"/>
                  </a:lnTo>
                  <a:lnTo>
                    <a:pt x="75" y="102"/>
                  </a:lnTo>
                  <a:lnTo>
                    <a:pt x="75" y="100"/>
                  </a:lnTo>
                  <a:lnTo>
                    <a:pt x="75" y="98"/>
                  </a:lnTo>
                  <a:lnTo>
                    <a:pt x="73" y="98"/>
                  </a:lnTo>
                  <a:lnTo>
                    <a:pt x="73" y="96"/>
                  </a:lnTo>
                  <a:lnTo>
                    <a:pt x="73" y="94"/>
                  </a:lnTo>
                  <a:lnTo>
                    <a:pt x="71" y="94"/>
                  </a:lnTo>
                  <a:lnTo>
                    <a:pt x="69" y="96"/>
                  </a:lnTo>
                  <a:lnTo>
                    <a:pt x="71" y="96"/>
                  </a:lnTo>
                  <a:lnTo>
                    <a:pt x="69" y="98"/>
                  </a:lnTo>
                  <a:lnTo>
                    <a:pt x="69" y="100"/>
                  </a:lnTo>
                  <a:lnTo>
                    <a:pt x="67" y="98"/>
                  </a:lnTo>
                  <a:lnTo>
                    <a:pt x="65" y="98"/>
                  </a:lnTo>
                  <a:lnTo>
                    <a:pt x="65" y="96"/>
                  </a:lnTo>
                  <a:lnTo>
                    <a:pt x="64" y="96"/>
                  </a:lnTo>
                  <a:lnTo>
                    <a:pt x="64" y="94"/>
                  </a:lnTo>
                  <a:lnTo>
                    <a:pt x="64" y="93"/>
                  </a:lnTo>
                  <a:lnTo>
                    <a:pt x="64" y="91"/>
                  </a:lnTo>
                  <a:lnTo>
                    <a:pt x="64" y="89"/>
                  </a:lnTo>
                  <a:lnTo>
                    <a:pt x="65" y="89"/>
                  </a:lnTo>
                  <a:lnTo>
                    <a:pt x="67" y="89"/>
                  </a:lnTo>
                  <a:lnTo>
                    <a:pt x="67" y="87"/>
                  </a:lnTo>
                  <a:lnTo>
                    <a:pt x="69" y="87"/>
                  </a:lnTo>
                  <a:lnTo>
                    <a:pt x="69" y="85"/>
                  </a:lnTo>
                  <a:lnTo>
                    <a:pt x="71" y="87"/>
                  </a:lnTo>
                  <a:lnTo>
                    <a:pt x="71" y="85"/>
                  </a:lnTo>
                  <a:lnTo>
                    <a:pt x="73" y="85"/>
                  </a:lnTo>
                  <a:lnTo>
                    <a:pt x="73" y="83"/>
                  </a:lnTo>
                  <a:lnTo>
                    <a:pt x="75" y="83"/>
                  </a:lnTo>
                  <a:lnTo>
                    <a:pt x="77" y="81"/>
                  </a:lnTo>
                  <a:lnTo>
                    <a:pt x="79" y="79"/>
                  </a:lnTo>
                  <a:lnTo>
                    <a:pt x="77" y="79"/>
                  </a:lnTo>
                  <a:lnTo>
                    <a:pt x="77" y="77"/>
                  </a:lnTo>
                  <a:lnTo>
                    <a:pt x="75" y="75"/>
                  </a:lnTo>
                  <a:lnTo>
                    <a:pt x="73" y="75"/>
                  </a:lnTo>
                  <a:lnTo>
                    <a:pt x="71" y="75"/>
                  </a:lnTo>
                  <a:lnTo>
                    <a:pt x="69" y="75"/>
                  </a:lnTo>
                  <a:lnTo>
                    <a:pt x="67" y="75"/>
                  </a:lnTo>
                  <a:lnTo>
                    <a:pt x="67" y="77"/>
                  </a:lnTo>
                  <a:lnTo>
                    <a:pt x="67" y="79"/>
                  </a:lnTo>
                  <a:lnTo>
                    <a:pt x="65" y="79"/>
                  </a:lnTo>
                  <a:lnTo>
                    <a:pt x="64" y="79"/>
                  </a:lnTo>
                  <a:lnTo>
                    <a:pt x="64" y="81"/>
                  </a:lnTo>
                  <a:lnTo>
                    <a:pt x="62" y="81"/>
                  </a:lnTo>
                  <a:lnTo>
                    <a:pt x="62" y="83"/>
                  </a:lnTo>
                  <a:lnTo>
                    <a:pt x="62" y="85"/>
                  </a:lnTo>
                  <a:lnTo>
                    <a:pt x="60" y="85"/>
                  </a:lnTo>
                  <a:lnTo>
                    <a:pt x="62" y="87"/>
                  </a:lnTo>
                  <a:lnTo>
                    <a:pt x="60" y="87"/>
                  </a:lnTo>
                  <a:lnTo>
                    <a:pt x="60" y="89"/>
                  </a:lnTo>
                  <a:lnTo>
                    <a:pt x="58" y="87"/>
                  </a:lnTo>
                  <a:lnTo>
                    <a:pt x="56" y="87"/>
                  </a:lnTo>
                  <a:lnTo>
                    <a:pt x="54" y="85"/>
                  </a:lnTo>
                  <a:lnTo>
                    <a:pt x="54" y="83"/>
                  </a:lnTo>
                  <a:lnTo>
                    <a:pt x="52" y="83"/>
                  </a:lnTo>
                  <a:lnTo>
                    <a:pt x="52" y="81"/>
                  </a:lnTo>
                  <a:lnTo>
                    <a:pt x="50" y="83"/>
                  </a:lnTo>
                  <a:lnTo>
                    <a:pt x="48" y="83"/>
                  </a:lnTo>
                  <a:lnTo>
                    <a:pt x="48" y="85"/>
                  </a:lnTo>
                  <a:lnTo>
                    <a:pt x="46" y="83"/>
                  </a:lnTo>
                  <a:lnTo>
                    <a:pt x="46" y="85"/>
                  </a:lnTo>
                  <a:lnTo>
                    <a:pt x="44" y="85"/>
                  </a:lnTo>
                  <a:lnTo>
                    <a:pt x="44" y="87"/>
                  </a:lnTo>
                  <a:lnTo>
                    <a:pt x="44" y="85"/>
                  </a:lnTo>
                  <a:lnTo>
                    <a:pt x="42" y="85"/>
                  </a:lnTo>
                  <a:lnTo>
                    <a:pt x="40" y="85"/>
                  </a:lnTo>
                  <a:lnTo>
                    <a:pt x="39" y="85"/>
                  </a:lnTo>
                  <a:lnTo>
                    <a:pt x="37" y="85"/>
                  </a:lnTo>
                  <a:lnTo>
                    <a:pt x="37" y="87"/>
                  </a:lnTo>
                  <a:lnTo>
                    <a:pt x="35" y="89"/>
                  </a:lnTo>
                  <a:lnTo>
                    <a:pt x="35" y="87"/>
                  </a:lnTo>
                  <a:lnTo>
                    <a:pt x="33" y="87"/>
                  </a:lnTo>
                  <a:lnTo>
                    <a:pt x="35" y="85"/>
                  </a:lnTo>
                  <a:lnTo>
                    <a:pt x="33" y="85"/>
                  </a:lnTo>
                  <a:lnTo>
                    <a:pt x="33" y="83"/>
                  </a:lnTo>
                  <a:lnTo>
                    <a:pt x="31" y="83"/>
                  </a:lnTo>
                  <a:lnTo>
                    <a:pt x="33" y="83"/>
                  </a:lnTo>
                  <a:lnTo>
                    <a:pt x="33" y="81"/>
                  </a:lnTo>
                  <a:lnTo>
                    <a:pt x="33" y="79"/>
                  </a:lnTo>
                  <a:lnTo>
                    <a:pt x="35" y="77"/>
                  </a:lnTo>
                  <a:lnTo>
                    <a:pt x="37" y="79"/>
                  </a:lnTo>
                  <a:lnTo>
                    <a:pt x="39" y="79"/>
                  </a:lnTo>
                  <a:lnTo>
                    <a:pt x="40" y="79"/>
                  </a:lnTo>
                  <a:lnTo>
                    <a:pt x="42" y="79"/>
                  </a:lnTo>
                  <a:lnTo>
                    <a:pt x="42" y="77"/>
                  </a:lnTo>
                  <a:lnTo>
                    <a:pt x="44" y="79"/>
                  </a:lnTo>
                  <a:lnTo>
                    <a:pt x="46" y="77"/>
                  </a:lnTo>
                  <a:lnTo>
                    <a:pt x="48" y="75"/>
                  </a:lnTo>
                  <a:lnTo>
                    <a:pt x="50" y="75"/>
                  </a:lnTo>
                  <a:lnTo>
                    <a:pt x="48" y="75"/>
                  </a:lnTo>
                  <a:lnTo>
                    <a:pt x="48" y="73"/>
                  </a:lnTo>
                  <a:lnTo>
                    <a:pt x="46" y="73"/>
                  </a:lnTo>
                  <a:lnTo>
                    <a:pt x="44" y="73"/>
                  </a:lnTo>
                  <a:lnTo>
                    <a:pt x="44" y="71"/>
                  </a:lnTo>
                  <a:lnTo>
                    <a:pt x="42" y="73"/>
                  </a:lnTo>
                  <a:lnTo>
                    <a:pt x="40" y="73"/>
                  </a:lnTo>
                  <a:lnTo>
                    <a:pt x="40" y="71"/>
                  </a:lnTo>
                  <a:lnTo>
                    <a:pt x="39" y="71"/>
                  </a:lnTo>
                  <a:lnTo>
                    <a:pt x="39" y="69"/>
                  </a:lnTo>
                  <a:lnTo>
                    <a:pt x="39" y="68"/>
                  </a:lnTo>
                  <a:lnTo>
                    <a:pt x="37" y="68"/>
                  </a:lnTo>
                  <a:lnTo>
                    <a:pt x="37" y="66"/>
                  </a:lnTo>
                  <a:lnTo>
                    <a:pt x="37" y="64"/>
                  </a:lnTo>
                  <a:lnTo>
                    <a:pt x="35" y="64"/>
                  </a:lnTo>
                  <a:lnTo>
                    <a:pt x="33" y="62"/>
                  </a:lnTo>
                  <a:lnTo>
                    <a:pt x="33" y="60"/>
                  </a:lnTo>
                  <a:lnTo>
                    <a:pt x="35" y="60"/>
                  </a:lnTo>
                  <a:lnTo>
                    <a:pt x="33" y="60"/>
                  </a:lnTo>
                  <a:lnTo>
                    <a:pt x="33" y="58"/>
                  </a:lnTo>
                  <a:lnTo>
                    <a:pt x="31" y="58"/>
                  </a:lnTo>
                  <a:lnTo>
                    <a:pt x="31" y="56"/>
                  </a:lnTo>
                  <a:lnTo>
                    <a:pt x="33" y="56"/>
                  </a:lnTo>
                  <a:lnTo>
                    <a:pt x="31" y="56"/>
                  </a:lnTo>
                  <a:lnTo>
                    <a:pt x="31" y="54"/>
                  </a:lnTo>
                  <a:lnTo>
                    <a:pt x="33" y="54"/>
                  </a:lnTo>
                  <a:lnTo>
                    <a:pt x="33" y="52"/>
                  </a:lnTo>
                  <a:lnTo>
                    <a:pt x="33" y="50"/>
                  </a:lnTo>
                  <a:lnTo>
                    <a:pt x="35" y="50"/>
                  </a:lnTo>
                  <a:lnTo>
                    <a:pt x="35" y="48"/>
                  </a:lnTo>
                  <a:lnTo>
                    <a:pt x="33" y="48"/>
                  </a:lnTo>
                  <a:lnTo>
                    <a:pt x="31" y="48"/>
                  </a:lnTo>
                  <a:lnTo>
                    <a:pt x="29" y="50"/>
                  </a:lnTo>
                  <a:lnTo>
                    <a:pt x="29" y="52"/>
                  </a:lnTo>
                  <a:lnTo>
                    <a:pt x="29" y="54"/>
                  </a:lnTo>
                  <a:lnTo>
                    <a:pt x="27" y="54"/>
                  </a:lnTo>
                  <a:lnTo>
                    <a:pt x="27" y="56"/>
                  </a:lnTo>
                  <a:lnTo>
                    <a:pt x="25" y="56"/>
                  </a:lnTo>
                  <a:lnTo>
                    <a:pt x="23" y="56"/>
                  </a:lnTo>
                  <a:lnTo>
                    <a:pt x="23" y="54"/>
                  </a:lnTo>
                  <a:lnTo>
                    <a:pt x="21" y="54"/>
                  </a:lnTo>
                  <a:lnTo>
                    <a:pt x="21" y="52"/>
                  </a:lnTo>
                  <a:lnTo>
                    <a:pt x="19" y="52"/>
                  </a:lnTo>
                  <a:lnTo>
                    <a:pt x="17" y="54"/>
                  </a:lnTo>
                  <a:lnTo>
                    <a:pt x="17" y="52"/>
                  </a:lnTo>
                  <a:lnTo>
                    <a:pt x="16" y="52"/>
                  </a:lnTo>
                  <a:lnTo>
                    <a:pt x="17" y="50"/>
                  </a:lnTo>
                  <a:lnTo>
                    <a:pt x="16" y="50"/>
                  </a:lnTo>
                  <a:lnTo>
                    <a:pt x="16" y="48"/>
                  </a:lnTo>
                  <a:lnTo>
                    <a:pt x="16" y="46"/>
                  </a:lnTo>
                  <a:lnTo>
                    <a:pt x="16" y="45"/>
                  </a:lnTo>
                  <a:lnTo>
                    <a:pt x="17" y="45"/>
                  </a:lnTo>
                  <a:lnTo>
                    <a:pt x="17" y="43"/>
                  </a:lnTo>
                  <a:lnTo>
                    <a:pt x="16" y="43"/>
                  </a:lnTo>
                  <a:lnTo>
                    <a:pt x="16" y="41"/>
                  </a:lnTo>
                  <a:lnTo>
                    <a:pt x="14" y="39"/>
                  </a:lnTo>
                  <a:lnTo>
                    <a:pt x="14" y="37"/>
                  </a:lnTo>
                  <a:lnTo>
                    <a:pt x="12" y="37"/>
                  </a:lnTo>
                  <a:lnTo>
                    <a:pt x="14" y="37"/>
                  </a:lnTo>
                  <a:lnTo>
                    <a:pt x="14" y="35"/>
                  </a:lnTo>
                  <a:lnTo>
                    <a:pt x="14" y="33"/>
                  </a:lnTo>
                  <a:lnTo>
                    <a:pt x="16" y="33"/>
                  </a:lnTo>
                  <a:lnTo>
                    <a:pt x="16" y="31"/>
                  </a:lnTo>
                  <a:lnTo>
                    <a:pt x="16" y="29"/>
                  </a:lnTo>
                  <a:lnTo>
                    <a:pt x="14" y="29"/>
                  </a:lnTo>
                  <a:lnTo>
                    <a:pt x="14" y="27"/>
                  </a:lnTo>
                  <a:lnTo>
                    <a:pt x="12" y="29"/>
                  </a:lnTo>
                  <a:lnTo>
                    <a:pt x="12" y="27"/>
                  </a:lnTo>
                  <a:lnTo>
                    <a:pt x="10" y="27"/>
                  </a:lnTo>
                  <a:lnTo>
                    <a:pt x="10" y="29"/>
                  </a:lnTo>
                  <a:lnTo>
                    <a:pt x="8" y="29"/>
                  </a:lnTo>
                  <a:lnTo>
                    <a:pt x="8" y="27"/>
                  </a:lnTo>
                  <a:lnTo>
                    <a:pt x="6" y="27"/>
                  </a:lnTo>
                  <a:lnTo>
                    <a:pt x="6" y="25"/>
                  </a:lnTo>
                  <a:lnTo>
                    <a:pt x="4" y="25"/>
                  </a:lnTo>
                  <a:lnTo>
                    <a:pt x="6" y="25"/>
                  </a:lnTo>
                  <a:lnTo>
                    <a:pt x="6" y="23"/>
                  </a:lnTo>
                  <a:lnTo>
                    <a:pt x="8" y="23"/>
                  </a:lnTo>
                  <a:lnTo>
                    <a:pt x="10" y="21"/>
                  </a:lnTo>
                  <a:lnTo>
                    <a:pt x="8" y="21"/>
                  </a:lnTo>
                  <a:lnTo>
                    <a:pt x="6" y="21"/>
                  </a:lnTo>
                  <a:lnTo>
                    <a:pt x="6" y="20"/>
                  </a:lnTo>
                  <a:lnTo>
                    <a:pt x="8" y="20"/>
                  </a:lnTo>
                  <a:lnTo>
                    <a:pt x="10" y="20"/>
                  </a:lnTo>
                  <a:lnTo>
                    <a:pt x="12" y="18"/>
                  </a:lnTo>
                  <a:lnTo>
                    <a:pt x="10" y="16"/>
                  </a:lnTo>
                  <a:lnTo>
                    <a:pt x="8" y="16"/>
                  </a:lnTo>
                  <a:lnTo>
                    <a:pt x="6" y="18"/>
                  </a:lnTo>
                  <a:lnTo>
                    <a:pt x="6" y="16"/>
                  </a:lnTo>
                  <a:lnTo>
                    <a:pt x="4" y="16"/>
                  </a:lnTo>
                  <a:lnTo>
                    <a:pt x="2" y="16"/>
                  </a:lnTo>
                  <a:lnTo>
                    <a:pt x="0" y="16"/>
                  </a:lnTo>
                  <a:lnTo>
                    <a:pt x="0" y="14"/>
                  </a:lnTo>
                  <a:lnTo>
                    <a:pt x="0" y="12"/>
                  </a:lnTo>
                  <a:lnTo>
                    <a:pt x="2" y="12"/>
                  </a:lnTo>
                  <a:lnTo>
                    <a:pt x="2" y="10"/>
                  </a:lnTo>
                  <a:lnTo>
                    <a:pt x="4" y="10"/>
                  </a:lnTo>
                  <a:lnTo>
                    <a:pt x="4" y="8"/>
                  </a:lnTo>
                  <a:lnTo>
                    <a:pt x="6" y="8"/>
                  </a:lnTo>
                  <a:lnTo>
                    <a:pt x="6" y="6"/>
                  </a:lnTo>
                  <a:lnTo>
                    <a:pt x="8" y="6"/>
                  </a:lnTo>
                  <a:lnTo>
                    <a:pt x="10" y="6"/>
                  </a:lnTo>
                  <a:lnTo>
                    <a:pt x="10" y="8"/>
                  </a:lnTo>
                  <a:lnTo>
                    <a:pt x="12" y="8"/>
                  </a:lnTo>
                  <a:lnTo>
                    <a:pt x="12" y="6"/>
                  </a:lnTo>
                  <a:lnTo>
                    <a:pt x="12" y="8"/>
                  </a:lnTo>
                  <a:lnTo>
                    <a:pt x="12" y="6"/>
                  </a:lnTo>
                  <a:lnTo>
                    <a:pt x="12" y="8"/>
                  </a:lnTo>
                  <a:lnTo>
                    <a:pt x="14" y="8"/>
                  </a:lnTo>
                  <a:lnTo>
                    <a:pt x="14" y="10"/>
                  </a:lnTo>
                  <a:lnTo>
                    <a:pt x="16" y="10"/>
                  </a:lnTo>
                  <a:lnTo>
                    <a:pt x="14" y="10"/>
                  </a:lnTo>
                  <a:lnTo>
                    <a:pt x="14" y="12"/>
                  </a:lnTo>
                  <a:lnTo>
                    <a:pt x="14" y="10"/>
                  </a:lnTo>
                  <a:lnTo>
                    <a:pt x="16" y="10"/>
                  </a:lnTo>
                  <a:lnTo>
                    <a:pt x="16" y="12"/>
                  </a:lnTo>
                  <a:lnTo>
                    <a:pt x="16" y="14"/>
                  </a:lnTo>
                  <a:lnTo>
                    <a:pt x="16" y="16"/>
                  </a:lnTo>
                  <a:lnTo>
                    <a:pt x="14" y="16"/>
                  </a:lnTo>
                  <a:lnTo>
                    <a:pt x="14" y="18"/>
                  </a:lnTo>
                  <a:lnTo>
                    <a:pt x="16" y="18"/>
                  </a:lnTo>
                  <a:lnTo>
                    <a:pt x="16" y="20"/>
                  </a:lnTo>
                  <a:lnTo>
                    <a:pt x="16" y="18"/>
                  </a:lnTo>
                  <a:lnTo>
                    <a:pt x="14" y="18"/>
                  </a:lnTo>
                  <a:lnTo>
                    <a:pt x="14" y="20"/>
                  </a:lnTo>
                  <a:lnTo>
                    <a:pt x="12" y="20"/>
                  </a:lnTo>
                  <a:lnTo>
                    <a:pt x="12" y="21"/>
                  </a:lnTo>
                  <a:lnTo>
                    <a:pt x="12" y="23"/>
                  </a:lnTo>
                  <a:lnTo>
                    <a:pt x="10" y="23"/>
                  </a:lnTo>
                  <a:lnTo>
                    <a:pt x="12" y="23"/>
                  </a:lnTo>
                  <a:lnTo>
                    <a:pt x="12" y="25"/>
                  </a:lnTo>
                  <a:lnTo>
                    <a:pt x="12" y="23"/>
                  </a:lnTo>
                  <a:lnTo>
                    <a:pt x="12" y="21"/>
                  </a:lnTo>
                  <a:lnTo>
                    <a:pt x="14" y="21"/>
                  </a:lnTo>
                  <a:lnTo>
                    <a:pt x="14" y="20"/>
                  </a:lnTo>
                  <a:lnTo>
                    <a:pt x="14" y="21"/>
                  </a:lnTo>
                  <a:lnTo>
                    <a:pt x="14" y="20"/>
                  </a:lnTo>
                  <a:lnTo>
                    <a:pt x="16" y="20"/>
                  </a:lnTo>
                  <a:lnTo>
                    <a:pt x="17" y="20"/>
                  </a:lnTo>
                  <a:lnTo>
                    <a:pt x="17" y="18"/>
                  </a:lnTo>
                  <a:lnTo>
                    <a:pt x="17" y="16"/>
                  </a:lnTo>
                  <a:lnTo>
                    <a:pt x="16" y="16"/>
                  </a:lnTo>
                  <a:lnTo>
                    <a:pt x="17" y="14"/>
                  </a:lnTo>
                  <a:lnTo>
                    <a:pt x="17" y="16"/>
                  </a:lnTo>
                  <a:lnTo>
                    <a:pt x="17" y="14"/>
                  </a:lnTo>
                  <a:lnTo>
                    <a:pt x="17" y="16"/>
                  </a:lnTo>
                  <a:lnTo>
                    <a:pt x="19" y="16"/>
                  </a:lnTo>
                  <a:lnTo>
                    <a:pt x="19" y="18"/>
                  </a:lnTo>
                  <a:lnTo>
                    <a:pt x="17" y="18"/>
                  </a:lnTo>
                  <a:lnTo>
                    <a:pt x="17" y="16"/>
                  </a:lnTo>
                  <a:lnTo>
                    <a:pt x="17" y="18"/>
                  </a:lnTo>
                  <a:lnTo>
                    <a:pt x="17" y="20"/>
                  </a:lnTo>
                  <a:lnTo>
                    <a:pt x="19" y="18"/>
                  </a:lnTo>
                  <a:lnTo>
                    <a:pt x="19" y="20"/>
                  </a:lnTo>
                  <a:lnTo>
                    <a:pt x="19" y="21"/>
                  </a:lnTo>
                  <a:lnTo>
                    <a:pt x="17" y="21"/>
                  </a:lnTo>
                  <a:lnTo>
                    <a:pt x="17" y="23"/>
                  </a:lnTo>
                  <a:lnTo>
                    <a:pt x="16" y="23"/>
                  </a:lnTo>
                  <a:lnTo>
                    <a:pt x="17" y="23"/>
                  </a:lnTo>
                  <a:lnTo>
                    <a:pt x="19" y="23"/>
                  </a:lnTo>
                  <a:lnTo>
                    <a:pt x="21" y="23"/>
                  </a:lnTo>
                  <a:lnTo>
                    <a:pt x="21" y="25"/>
                  </a:lnTo>
                  <a:lnTo>
                    <a:pt x="21" y="23"/>
                  </a:lnTo>
                  <a:lnTo>
                    <a:pt x="21" y="25"/>
                  </a:lnTo>
                  <a:lnTo>
                    <a:pt x="19" y="25"/>
                  </a:lnTo>
                  <a:lnTo>
                    <a:pt x="19" y="27"/>
                  </a:lnTo>
                  <a:lnTo>
                    <a:pt x="19" y="29"/>
                  </a:lnTo>
                  <a:lnTo>
                    <a:pt x="21" y="29"/>
                  </a:lnTo>
                  <a:lnTo>
                    <a:pt x="21" y="27"/>
                  </a:lnTo>
                  <a:lnTo>
                    <a:pt x="21" y="25"/>
                  </a:lnTo>
                  <a:lnTo>
                    <a:pt x="21" y="27"/>
                  </a:lnTo>
                  <a:lnTo>
                    <a:pt x="21" y="25"/>
                  </a:lnTo>
                  <a:lnTo>
                    <a:pt x="23" y="25"/>
                  </a:lnTo>
                  <a:lnTo>
                    <a:pt x="21" y="25"/>
                  </a:lnTo>
                  <a:lnTo>
                    <a:pt x="21" y="23"/>
                  </a:lnTo>
                  <a:lnTo>
                    <a:pt x="21" y="21"/>
                  </a:lnTo>
                  <a:lnTo>
                    <a:pt x="23" y="21"/>
                  </a:lnTo>
                  <a:lnTo>
                    <a:pt x="23" y="20"/>
                  </a:lnTo>
                  <a:lnTo>
                    <a:pt x="23" y="21"/>
                  </a:lnTo>
                  <a:lnTo>
                    <a:pt x="23" y="20"/>
                  </a:lnTo>
                  <a:lnTo>
                    <a:pt x="25" y="20"/>
                  </a:lnTo>
                  <a:lnTo>
                    <a:pt x="25" y="18"/>
                  </a:lnTo>
                  <a:lnTo>
                    <a:pt x="25" y="20"/>
                  </a:lnTo>
                  <a:lnTo>
                    <a:pt x="23" y="20"/>
                  </a:lnTo>
                  <a:lnTo>
                    <a:pt x="21" y="20"/>
                  </a:lnTo>
                  <a:lnTo>
                    <a:pt x="21" y="18"/>
                  </a:lnTo>
                  <a:lnTo>
                    <a:pt x="23" y="18"/>
                  </a:lnTo>
                  <a:lnTo>
                    <a:pt x="25" y="18"/>
                  </a:lnTo>
                  <a:lnTo>
                    <a:pt x="23" y="18"/>
                  </a:lnTo>
                  <a:lnTo>
                    <a:pt x="25" y="18"/>
                  </a:lnTo>
                  <a:lnTo>
                    <a:pt x="27" y="18"/>
                  </a:lnTo>
                  <a:lnTo>
                    <a:pt x="27" y="20"/>
                  </a:lnTo>
                  <a:lnTo>
                    <a:pt x="25" y="21"/>
                  </a:lnTo>
                  <a:lnTo>
                    <a:pt x="23" y="21"/>
                  </a:lnTo>
                  <a:lnTo>
                    <a:pt x="23" y="23"/>
                  </a:lnTo>
                  <a:lnTo>
                    <a:pt x="25" y="23"/>
                  </a:lnTo>
                  <a:lnTo>
                    <a:pt x="27" y="23"/>
                  </a:lnTo>
                  <a:lnTo>
                    <a:pt x="29" y="23"/>
                  </a:lnTo>
                  <a:lnTo>
                    <a:pt x="31" y="23"/>
                  </a:lnTo>
                  <a:lnTo>
                    <a:pt x="31" y="25"/>
                  </a:lnTo>
                  <a:lnTo>
                    <a:pt x="31" y="27"/>
                  </a:lnTo>
                  <a:lnTo>
                    <a:pt x="29" y="27"/>
                  </a:lnTo>
                  <a:lnTo>
                    <a:pt x="31" y="27"/>
                  </a:lnTo>
                  <a:lnTo>
                    <a:pt x="31" y="29"/>
                  </a:lnTo>
                  <a:lnTo>
                    <a:pt x="31" y="31"/>
                  </a:lnTo>
                  <a:lnTo>
                    <a:pt x="33" y="31"/>
                  </a:lnTo>
                  <a:lnTo>
                    <a:pt x="33" y="29"/>
                  </a:lnTo>
                  <a:lnTo>
                    <a:pt x="33" y="27"/>
                  </a:lnTo>
                  <a:lnTo>
                    <a:pt x="31" y="27"/>
                  </a:lnTo>
                  <a:lnTo>
                    <a:pt x="31" y="25"/>
                  </a:lnTo>
                  <a:lnTo>
                    <a:pt x="33" y="25"/>
                  </a:lnTo>
                  <a:lnTo>
                    <a:pt x="35" y="25"/>
                  </a:lnTo>
                  <a:lnTo>
                    <a:pt x="35" y="27"/>
                  </a:lnTo>
                  <a:lnTo>
                    <a:pt x="33" y="27"/>
                  </a:lnTo>
                  <a:lnTo>
                    <a:pt x="35" y="27"/>
                  </a:lnTo>
                  <a:lnTo>
                    <a:pt x="35" y="29"/>
                  </a:lnTo>
                  <a:lnTo>
                    <a:pt x="33" y="29"/>
                  </a:lnTo>
                  <a:lnTo>
                    <a:pt x="35" y="29"/>
                  </a:lnTo>
                  <a:lnTo>
                    <a:pt x="37" y="29"/>
                  </a:lnTo>
                  <a:lnTo>
                    <a:pt x="39" y="29"/>
                  </a:lnTo>
                  <a:lnTo>
                    <a:pt x="39" y="31"/>
                  </a:lnTo>
                  <a:lnTo>
                    <a:pt x="39" y="33"/>
                  </a:lnTo>
                  <a:lnTo>
                    <a:pt x="37" y="33"/>
                  </a:lnTo>
                  <a:lnTo>
                    <a:pt x="35" y="33"/>
                  </a:lnTo>
                  <a:lnTo>
                    <a:pt x="37" y="33"/>
                  </a:lnTo>
                  <a:lnTo>
                    <a:pt x="37" y="35"/>
                  </a:lnTo>
                  <a:lnTo>
                    <a:pt x="35" y="35"/>
                  </a:lnTo>
                  <a:lnTo>
                    <a:pt x="35" y="33"/>
                  </a:lnTo>
                  <a:lnTo>
                    <a:pt x="33" y="33"/>
                  </a:lnTo>
                  <a:lnTo>
                    <a:pt x="31" y="33"/>
                  </a:lnTo>
                  <a:lnTo>
                    <a:pt x="31" y="31"/>
                  </a:lnTo>
                  <a:lnTo>
                    <a:pt x="33" y="31"/>
                  </a:lnTo>
                  <a:lnTo>
                    <a:pt x="31" y="31"/>
                  </a:lnTo>
                  <a:lnTo>
                    <a:pt x="31" y="33"/>
                  </a:lnTo>
                  <a:lnTo>
                    <a:pt x="31" y="31"/>
                  </a:lnTo>
                  <a:lnTo>
                    <a:pt x="29" y="31"/>
                  </a:lnTo>
                  <a:lnTo>
                    <a:pt x="29" y="33"/>
                  </a:lnTo>
                  <a:lnTo>
                    <a:pt x="31" y="33"/>
                  </a:lnTo>
                  <a:lnTo>
                    <a:pt x="29" y="33"/>
                  </a:lnTo>
                  <a:lnTo>
                    <a:pt x="31" y="33"/>
                  </a:lnTo>
                  <a:lnTo>
                    <a:pt x="31" y="35"/>
                  </a:lnTo>
                  <a:lnTo>
                    <a:pt x="33" y="35"/>
                  </a:lnTo>
                  <a:lnTo>
                    <a:pt x="31" y="35"/>
                  </a:lnTo>
                  <a:lnTo>
                    <a:pt x="33" y="35"/>
                  </a:lnTo>
                  <a:lnTo>
                    <a:pt x="35" y="37"/>
                  </a:lnTo>
                  <a:lnTo>
                    <a:pt x="35" y="35"/>
                  </a:lnTo>
                  <a:lnTo>
                    <a:pt x="37" y="35"/>
                  </a:lnTo>
                  <a:lnTo>
                    <a:pt x="37" y="37"/>
                  </a:lnTo>
                  <a:lnTo>
                    <a:pt x="37" y="35"/>
                  </a:lnTo>
                  <a:lnTo>
                    <a:pt x="39" y="35"/>
                  </a:lnTo>
                  <a:lnTo>
                    <a:pt x="40" y="35"/>
                  </a:lnTo>
                  <a:lnTo>
                    <a:pt x="40" y="33"/>
                  </a:lnTo>
                  <a:lnTo>
                    <a:pt x="40" y="35"/>
                  </a:lnTo>
                  <a:lnTo>
                    <a:pt x="40" y="37"/>
                  </a:lnTo>
                  <a:lnTo>
                    <a:pt x="40" y="35"/>
                  </a:lnTo>
                  <a:lnTo>
                    <a:pt x="42" y="35"/>
                  </a:lnTo>
                  <a:lnTo>
                    <a:pt x="42" y="37"/>
                  </a:lnTo>
                  <a:lnTo>
                    <a:pt x="40" y="37"/>
                  </a:lnTo>
                  <a:lnTo>
                    <a:pt x="39" y="37"/>
                  </a:lnTo>
                  <a:lnTo>
                    <a:pt x="39" y="39"/>
                  </a:lnTo>
                  <a:lnTo>
                    <a:pt x="39" y="41"/>
                  </a:lnTo>
                  <a:lnTo>
                    <a:pt x="40" y="41"/>
                  </a:lnTo>
                  <a:lnTo>
                    <a:pt x="40" y="43"/>
                  </a:lnTo>
                  <a:lnTo>
                    <a:pt x="40" y="45"/>
                  </a:lnTo>
                  <a:lnTo>
                    <a:pt x="40" y="43"/>
                  </a:lnTo>
                  <a:lnTo>
                    <a:pt x="40" y="41"/>
                  </a:lnTo>
                  <a:lnTo>
                    <a:pt x="40" y="39"/>
                  </a:lnTo>
                  <a:lnTo>
                    <a:pt x="40" y="37"/>
                  </a:lnTo>
                  <a:lnTo>
                    <a:pt x="42" y="37"/>
                  </a:lnTo>
                  <a:lnTo>
                    <a:pt x="42" y="39"/>
                  </a:lnTo>
                  <a:lnTo>
                    <a:pt x="42" y="37"/>
                  </a:lnTo>
                  <a:lnTo>
                    <a:pt x="44" y="37"/>
                  </a:lnTo>
                  <a:lnTo>
                    <a:pt x="46" y="37"/>
                  </a:lnTo>
                  <a:lnTo>
                    <a:pt x="44" y="37"/>
                  </a:lnTo>
                  <a:lnTo>
                    <a:pt x="46" y="39"/>
                  </a:lnTo>
                  <a:lnTo>
                    <a:pt x="48" y="39"/>
                  </a:lnTo>
                  <a:lnTo>
                    <a:pt x="50" y="39"/>
                  </a:lnTo>
                  <a:lnTo>
                    <a:pt x="50" y="41"/>
                  </a:lnTo>
                  <a:lnTo>
                    <a:pt x="52" y="41"/>
                  </a:lnTo>
                  <a:lnTo>
                    <a:pt x="52" y="43"/>
                  </a:lnTo>
                  <a:lnTo>
                    <a:pt x="52" y="45"/>
                  </a:lnTo>
                  <a:lnTo>
                    <a:pt x="52" y="46"/>
                  </a:lnTo>
                  <a:lnTo>
                    <a:pt x="52" y="48"/>
                  </a:lnTo>
                  <a:lnTo>
                    <a:pt x="50" y="48"/>
                  </a:lnTo>
                  <a:lnTo>
                    <a:pt x="48" y="48"/>
                  </a:lnTo>
                  <a:lnTo>
                    <a:pt x="46" y="48"/>
                  </a:lnTo>
                  <a:lnTo>
                    <a:pt x="46" y="50"/>
                  </a:lnTo>
                  <a:lnTo>
                    <a:pt x="44" y="50"/>
                  </a:lnTo>
                  <a:lnTo>
                    <a:pt x="44" y="52"/>
                  </a:lnTo>
                  <a:lnTo>
                    <a:pt x="46" y="52"/>
                  </a:lnTo>
                  <a:lnTo>
                    <a:pt x="44" y="52"/>
                  </a:lnTo>
                  <a:lnTo>
                    <a:pt x="46" y="52"/>
                  </a:lnTo>
                  <a:lnTo>
                    <a:pt x="44" y="52"/>
                  </a:lnTo>
                  <a:lnTo>
                    <a:pt x="44" y="54"/>
                  </a:lnTo>
                  <a:lnTo>
                    <a:pt x="44" y="52"/>
                  </a:lnTo>
                  <a:lnTo>
                    <a:pt x="44" y="54"/>
                  </a:lnTo>
                  <a:lnTo>
                    <a:pt x="44" y="52"/>
                  </a:lnTo>
                  <a:lnTo>
                    <a:pt x="46" y="52"/>
                  </a:lnTo>
                  <a:lnTo>
                    <a:pt x="44" y="52"/>
                  </a:lnTo>
                  <a:lnTo>
                    <a:pt x="46" y="52"/>
                  </a:lnTo>
                  <a:lnTo>
                    <a:pt x="46" y="50"/>
                  </a:lnTo>
                  <a:lnTo>
                    <a:pt x="48" y="50"/>
                  </a:lnTo>
                  <a:lnTo>
                    <a:pt x="50" y="50"/>
                  </a:lnTo>
                  <a:lnTo>
                    <a:pt x="50" y="48"/>
                  </a:lnTo>
                  <a:lnTo>
                    <a:pt x="50" y="50"/>
                  </a:lnTo>
                  <a:lnTo>
                    <a:pt x="50" y="48"/>
                  </a:lnTo>
                  <a:lnTo>
                    <a:pt x="50" y="50"/>
                  </a:lnTo>
                  <a:lnTo>
                    <a:pt x="52" y="50"/>
                  </a:lnTo>
                  <a:lnTo>
                    <a:pt x="52" y="48"/>
                  </a:lnTo>
                  <a:lnTo>
                    <a:pt x="52" y="50"/>
                  </a:lnTo>
                  <a:lnTo>
                    <a:pt x="54" y="50"/>
                  </a:lnTo>
                  <a:lnTo>
                    <a:pt x="54" y="48"/>
                  </a:lnTo>
                  <a:lnTo>
                    <a:pt x="56" y="48"/>
                  </a:lnTo>
                  <a:lnTo>
                    <a:pt x="56" y="50"/>
                  </a:lnTo>
                  <a:lnTo>
                    <a:pt x="56" y="52"/>
                  </a:lnTo>
                  <a:lnTo>
                    <a:pt x="58" y="54"/>
                  </a:lnTo>
                  <a:lnTo>
                    <a:pt x="56" y="56"/>
                  </a:lnTo>
                  <a:lnTo>
                    <a:pt x="58" y="56"/>
                  </a:lnTo>
                  <a:lnTo>
                    <a:pt x="58" y="54"/>
                  </a:lnTo>
                  <a:lnTo>
                    <a:pt x="58" y="52"/>
                  </a:lnTo>
                  <a:lnTo>
                    <a:pt x="58" y="50"/>
                  </a:lnTo>
                  <a:lnTo>
                    <a:pt x="58" y="48"/>
                  </a:lnTo>
                  <a:lnTo>
                    <a:pt x="60" y="48"/>
                  </a:lnTo>
                  <a:lnTo>
                    <a:pt x="60" y="46"/>
                  </a:lnTo>
                  <a:lnTo>
                    <a:pt x="62" y="46"/>
                  </a:lnTo>
                  <a:lnTo>
                    <a:pt x="62" y="48"/>
                  </a:lnTo>
                  <a:lnTo>
                    <a:pt x="64" y="48"/>
                  </a:lnTo>
                  <a:lnTo>
                    <a:pt x="64" y="50"/>
                  </a:lnTo>
                  <a:lnTo>
                    <a:pt x="62" y="50"/>
                  </a:lnTo>
                  <a:lnTo>
                    <a:pt x="64" y="50"/>
                  </a:lnTo>
                  <a:lnTo>
                    <a:pt x="64" y="52"/>
                  </a:lnTo>
                  <a:lnTo>
                    <a:pt x="64" y="54"/>
                  </a:lnTo>
                  <a:lnTo>
                    <a:pt x="62" y="56"/>
                  </a:lnTo>
                  <a:lnTo>
                    <a:pt x="64" y="56"/>
                  </a:lnTo>
                  <a:lnTo>
                    <a:pt x="65" y="54"/>
                  </a:lnTo>
                  <a:lnTo>
                    <a:pt x="65" y="52"/>
                  </a:lnTo>
                  <a:lnTo>
                    <a:pt x="65" y="50"/>
                  </a:lnTo>
                  <a:lnTo>
                    <a:pt x="65" y="48"/>
                  </a:lnTo>
                  <a:lnTo>
                    <a:pt x="67" y="48"/>
                  </a:lnTo>
                  <a:lnTo>
                    <a:pt x="67" y="50"/>
                  </a:lnTo>
                  <a:lnTo>
                    <a:pt x="67" y="52"/>
                  </a:lnTo>
                  <a:lnTo>
                    <a:pt x="67" y="54"/>
                  </a:lnTo>
                  <a:lnTo>
                    <a:pt x="67" y="56"/>
                  </a:lnTo>
                  <a:lnTo>
                    <a:pt x="67" y="54"/>
                  </a:lnTo>
                  <a:lnTo>
                    <a:pt x="69" y="52"/>
                  </a:lnTo>
                  <a:lnTo>
                    <a:pt x="71" y="52"/>
                  </a:lnTo>
                  <a:lnTo>
                    <a:pt x="71" y="54"/>
                  </a:lnTo>
                  <a:lnTo>
                    <a:pt x="71" y="56"/>
                  </a:lnTo>
                  <a:lnTo>
                    <a:pt x="71" y="58"/>
                  </a:lnTo>
                  <a:lnTo>
                    <a:pt x="69" y="60"/>
                  </a:lnTo>
                  <a:lnTo>
                    <a:pt x="69" y="62"/>
                  </a:lnTo>
                  <a:lnTo>
                    <a:pt x="67" y="62"/>
                  </a:lnTo>
                  <a:lnTo>
                    <a:pt x="67" y="64"/>
                  </a:lnTo>
                  <a:lnTo>
                    <a:pt x="65" y="64"/>
                  </a:lnTo>
                  <a:lnTo>
                    <a:pt x="65" y="66"/>
                  </a:lnTo>
                  <a:lnTo>
                    <a:pt x="64" y="66"/>
                  </a:lnTo>
                  <a:lnTo>
                    <a:pt x="62" y="66"/>
                  </a:lnTo>
                  <a:lnTo>
                    <a:pt x="60" y="66"/>
                  </a:lnTo>
                  <a:lnTo>
                    <a:pt x="60" y="68"/>
                  </a:lnTo>
                  <a:lnTo>
                    <a:pt x="58" y="68"/>
                  </a:lnTo>
                  <a:lnTo>
                    <a:pt x="56" y="68"/>
                  </a:lnTo>
                  <a:lnTo>
                    <a:pt x="56" y="69"/>
                  </a:lnTo>
                  <a:lnTo>
                    <a:pt x="56" y="71"/>
                  </a:lnTo>
                  <a:lnTo>
                    <a:pt x="56" y="69"/>
                  </a:lnTo>
                  <a:lnTo>
                    <a:pt x="56" y="68"/>
                  </a:lnTo>
                  <a:lnTo>
                    <a:pt x="58" y="68"/>
                  </a:lnTo>
                  <a:lnTo>
                    <a:pt x="60" y="68"/>
                  </a:lnTo>
                  <a:lnTo>
                    <a:pt x="60" y="69"/>
                  </a:lnTo>
                  <a:lnTo>
                    <a:pt x="60" y="71"/>
                  </a:lnTo>
                  <a:lnTo>
                    <a:pt x="62" y="73"/>
                  </a:lnTo>
                  <a:lnTo>
                    <a:pt x="60" y="71"/>
                  </a:lnTo>
                  <a:lnTo>
                    <a:pt x="60" y="69"/>
                  </a:lnTo>
                  <a:lnTo>
                    <a:pt x="60" y="68"/>
                  </a:lnTo>
                  <a:lnTo>
                    <a:pt x="62" y="68"/>
                  </a:lnTo>
                  <a:lnTo>
                    <a:pt x="64" y="68"/>
                  </a:lnTo>
                  <a:lnTo>
                    <a:pt x="64" y="69"/>
                  </a:lnTo>
                  <a:lnTo>
                    <a:pt x="64" y="68"/>
                  </a:lnTo>
                  <a:lnTo>
                    <a:pt x="65" y="68"/>
                  </a:lnTo>
                  <a:lnTo>
                    <a:pt x="65" y="66"/>
                  </a:lnTo>
                  <a:lnTo>
                    <a:pt x="67" y="66"/>
                  </a:lnTo>
                  <a:lnTo>
                    <a:pt x="69" y="64"/>
                  </a:lnTo>
                  <a:lnTo>
                    <a:pt x="69" y="66"/>
                  </a:lnTo>
                  <a:lnTo>
                    <a:pt x="69" y="64"/>
                  </a:lnTo>
                  <a:lnTo>
                    <a:pt x="69" y="62"/>
                  </a:lnTo>
                  <a:lnTo>
                    <a:pt x="71" y="60"/>
                  </a:lnTo>
                  <a:lnTo>
                    <a:pt x="71" y="62"/>
                  </a:lnTo>
                  <a:lnTo>
                    <a:pt x="71" y="60"/>
                  </a:lnTo>
                  <a:lnTo>
                    <a:pt x="71" y="58"/>
                  </a:lnTo>
                  <a:lnTo>
                    <a:pt x="73" y="58"/>
                  </a:lnTo>
                  <a:lnTo>
                    <a:pt x="75" y="58"/>
                  </a:lnTo>
                  <a:lnTo>
                    <a:pt x="75" y="60"/>
                  </a:lnTo>
                  <a:lnTo>
                    <a:pt x="77" y="60"/>
                  </a:lnTo>
                  <a:lnTo>
                    <a:pt x="75" y="58"/>
                  </a:lnTo>
                  <a:lnTo>
                    <a:pt x="77" y="58"/>
                  </a:lnTo>
                  <a:lnTo>
                    <a:pt x="79" y="58"/>
                  </a:lnTo>
                  <a:lnTo>
                    <a:pt x="81" y="58"/>
                  </a:lnTo>
                  <a:lnTo>
                    <a:pt x="81" y="60"/>
                  </a:lnTo>
                  <a:lnTo>
                    <a:pt x="79" y="60"/>
                  </a:lnTo>
                  <a:lnTo>
                    <a:pt x="77" y="60"/>
                  </a:lnTo>
                  <a:lnTo>
                    <a:pt x="75" y="62"/>
                  </a:lnTo>
                  <a:lnTo>
                    <a:pt x="77" y="62"/>
                  </a:lnTo>
                  <a:lnTo>
                    <a:pt x="79" y="62"/>
                  </a:lnTo>
                  <a:lnTo>
                    <a:pt x="79" y="64"/>
                  </a:lnTo>
                  <a:lnTo>
                    <a:pt x="79" y="66"/>
                  </a:lnTo>
                  <a:lnTo>
                    <a:pt x="79" y="64"/>
                  </a:lnTo>
                  <a:lnTo>
                    <a:pt x="81" y="64"/>
                  </a:lnTo>
                  <a:lnTo>
                    <a:pt x="81" y="62"/>
                  </a:lnTo>
                  <a:lnTo>
                    <a:pt x="83" y="62"/>
                  </a:lnTo>
                  <a:lnTo>
                    <a:pt x="83" y="64"/>
                  </a:lnTo>
                  <a:lnTo>
                    <a:pt x="81" y="64"/>
                  </a:lnTo>
                  <a:lnTo>
                    <a:pt x="81" y="66"/>
                  </a:lnTo>
                  <a:lnTo>
                    <a:pt x="83" y="64"/>
                  </a:lnTo>
                  <a:lnTo>
                    <a:pt x="83" y="66"/>
                  </a:lnTo>
                  <a:lnTo>
                    <a:pt x="85" y="66"/>
                  </a:lnTo>
                  <a:lnTo>
                    <a:pt x="83" y="66"/>
                  </a:lnTo>
                  <a:lnTo>
                    <a:pt x="83" y="68"/>
                  </a:lnTo>
                  <a:lnTo>
                    <a:pt x="83" y="69"/>
                  </a:lnTo>
                  <a:lnTo>
                    <a:pt x="81" y="69"/>
                  </a:lnTo>
                  <a:lnTo>
                    <a:pt x="81" y="71"/>
                  </a:lnTo>
                  <a:lnTo>
                    <a:pt x="79" y="71"/>
                  </a:lnTo>
                  <a:lnTo>
                    <a:pt x="81" y="71"/>
                  </a:lnTo>
                  <a:lnTo>
                    <a:pt x="83" y="71"/>
                  </a:lnTo>
                  <a:lnTo>
                    <a:pt x="83" y="69"/>
                  </a:lnTo>
                  <a:lnTo>
                    <a:pt x="85" y="69"/>
                  </a:lnTo>
                  <a:lnTo>
                    <a:pt x="85" y="68"/>
                  </a:lnTo>
                  <a:lnTo>
                    <a:pt x="85" y="69"/>
                  </a:lnTo>
                  <a:lnTo>
                    <a:pt x="85" y="71"/>
                  </a:lnTo>
                  <a:lnTo>
                    <a:pt x="87" y="71"/>
                  </a:lnTo>
                  <a:lnTo>
                    <a:pt x="87" y="73"/>
                  </a:lnTo>
                  <a:lnTo>
                    <a:pt x="87" y="71"/>
                  </a:lnTo>
                  <a:lnTo>
                    <a:pt x="87" y="69"/>
                  </a:lnTo>
                  <a:lnTo>
                    <a:pt x="87" y="68"/>
                  </a:lnTo>
                  <a:lnTo>
                    <a:pt x="87" y="66"/>
                  </a:lnTo>
                  <a:lnTo>
                    <a:pt x="87" y="64"/>
                  </a:lnTo>
                  <a:lnTo>
                    <a:pt x="87" y="66"/>
                  </a:lnTo>
                  <a:lnTo>
                    <a:pt x="89" y="66"/>
                  </a:lnTo>
                  <a:lnTo>
                    <a:pt x="89" y="68"/>
                  </a:lnTo>
                  <a:lnTo>
                    <a:pt x="89" y="66"/>
                  </a:lnTo>
                  <a:lnTo>
                    <a:pt x="90" y="66"/>
                  </a:lnTo>
                  <a:lnTo>
                    <a:pt x="90" y="68"/>
                  </a:lnTo>
                  <a:lnTo>
                    <a:pt x="90" y="66"/>
                  </a:lnTo>
                  <a:lnTo>
                    <a:pt x="90" y="68"/>
                  </a:lnTo>
                  <a:lnTo>
                    <a:pt x="92" y="68"/>
                  </a:lnTo>
                  <a:lnTo>
                    <a:pt x="94" y="68"/>
                  </a:lnTo>
                  <a:lnTo>
                    <a:pt x="94" y="69"/>
                  </a:lnTo>
                  <a:lnTo>
                    <a:pt x="94" y="71"/>
                  </a:lnTo>
                  <a:lnTo>
                    <a:pt x="96" y="73"/>
                  </a:lnTo>
                  <a:lnTo>
                    <a:pt x="94" y="73"/>
                  </a:lnTo>
                  <a:lnTo>
                    <a:pt x="94" y="75"/>
                  </a:lnTo>
                  <a:lnTo>
                    <a:pt x="92" y="75"/>
                  </a:lnTo>
                  <a:lnTo>
                    <a:pt x="92" y="77"/>
                  </a:lnTo>
                  <a:lnTo>
                    <a:pt x="92" y="79"/>
                  </a:lnTo>
                  <a:lnTo>
                    <a:pt x="92" y="77"/>
                  </a:lnTo>
                  <a:lnTo>
                    <a:pt x="92" y="75"/>
                  </a:lnTo>
                  <a:lnTo>
                    <a:pt x="94" y="75"/>
                  </a:lnTo>
                  <a:lnTo>
                    <a:pt x="96" y="75"/>
                  </a:lnTo>
                  <a:lnTo>
                    <a:pt x="96" y="73"/>
                  </a:lnTo>
                  <a:lnTo>
                    <a:pt x="98" y="73"/>
                  </a:lnTo>
                  <a:lnTo>
                    <a:pt x="98" y="75"/>
                  </a:lnTo>
                  <a:lnTo>
                    <a:pt x="100" y="75"/>
                  </a:lnTo>
                  <a:lnTo>
                    <a:pt x="98" y="75"/>
                  </a:lnTo>
                  <a:lnTo>
                    <a:pt x="100" y="75"/>
                  </a:lnTo>
                  <a:lnTo>
                    <a:pt x="100" y="77"/>
                  </a:lnTo>
                  <a:lnTo>
                    <a:pt x="98" y="79"/>
                  </a:lnTo>
                  <a:lnTo>
                    <a:pt x="100" y="79"/>
                  </a:lnTo>
                  <a:lnTo>
                    <a:pt x="98" y="81"/>
                  </a:lnTo>
                  <a:lnTo>
                    <a:pt x="98" y="83"/>
                  </a:lnTo>
                  <a:lnTo>
                    <a:pt x="96" y="83"/>
                  </a:lnTo>
                  <a:lnTo>
                    <a:pt x="96" y="85"/>
                  </a:lnTo>
                  <a:lnTo>
                    <a:pt x="94" y="85"/>
                  </a:lnTo>
                  <a:lnTo>
                    <a:pt x="96" y="87"/>
                  </a:lnTo>
                  <a:lnTo>
                    <a:pt x="94" y="87"/>
                  </a:lnTo>
                  <a:lnTo>
                    <a:pt x="94" y="89"/>
                  </a:lnTo>
                  <a:lnTo>
                    <a:pt x="92" y="91"/>
                  </a:lnTo>
                  <a:lnTo>
                    <a:pt x="90" y="91"/>
                  </a:lnTo>
                  <a:lnTo>
                    <a:pt x="90" y="93"/>
                  </a:lnTo>
                  <a:lnTo>
                    <a:pt x="89" y="93"/>
                  </a:lnTo>
                  <a:lnTo>
                    <a:pt x="87" y="93"/>
                  </a:lnTo>
                  <a:lnTo>
                    <a:pt x="87" y="91"/>
                  </a:lnTo>
                  <a:lnTo>
                    <a:pt x="85" y="91"/>
                  </a:lnTo>
                  <a:lnTo>
                    <a:pt x="87" y="91"/>
                  </a:lnTo>
                  <a:lnTo>
                    <a:pt x="87" y="93"/>
                  </a:lnTo>
                  <a:lnTo>
                    <a:pt x="87" y="94"/>
                  </a:lnTo>
                  <a:lnTo>
                    <a:pt x="85" y="94"/>
                  </a:lnTo>
                  <a:lnTo>
                    <a:pt x="85" y="96"/>
                  </a:lnTo>
                  <a:lnTo>
                    <a:pt x="85" y="94"/>
                  </a:lnTo>
                  <a:lnTo>
                    <a:pt x="87" y="94"/>
                  </a:lnTo>
                  <a:lnTo>
                    <a:pt x="87" y="93"/>
                  </a:lnTo>
                  <a:lnTo>
                    <a:pt x="89" y="93"/>
                  </a:lnTo>
                  <a:lnTo>
                    <a:pt x="90" y="93"/>
                  </a:lnTo>
                  <a:lnTo>
                    <a:pt x="90" y="94"/>
                  </a:lnTo>
                  <a:lnTo>
                    <a:pt x="90" y="96"/>
                  </a:lnTo>
                  <a:lnTo>
                    <a:pt x="90" y="98"/>
                  </a:lnTo>
                  <a:lnTo>
                    <a:pt x="89" y="100"/>
                  </a:lnTo>
                  <a:lnTo>
                    <a:pt x="89" y="102"/>
                  </a:lnTo>
                  <a:lnTo>
                    <a:pt x="89" y="104"/>
                  </a:lnTo>
                  <a:lnTo>
                    <a:pt x="87" y="106"/>
                  </a:lnTo>
                  <a:lnTo>
                    <a:pt x="89" y="106"/>
                  </a:lnTo>
                  <a:lnTo>
                    <a:pt x="89" y="104"/>
                  </a:lnTo>
                  <a:lnTo>
                    <a:pt x="89" y="102"/>
                  </a:lnTo>
                  <a:lnTo>
                    <a:pt x="90" y="102"/>
                  </a:lnTo>
                  <a:lnTo>
                    <a:pt x="90" y="100"/>
                  </a:lnTo>
                  <a:lnTo>
                    <a:pt x="90" y="98"/>
                  </a:lnTo>
                  <a:lnTo>
                    <a:pt x="92" y="96"/>
                  </a:lnTo>
                  <a:lnTo>
                    <a:pt x="92" y="94"/>
                  </a:lnTo>
                  <a:lnTo>
                    <a:pt x="92" y="93"/>
                  </a:lnTo>
                  <a:lnTo>
                    <a:pt x="92" y="91"/>
                  </a:lnTo>
                  <a:lnTo>
                    <a:pt x="94" y="91"/>
                  </a:lnTo>
                  <a:lnTo>
                    <a:pt x="96" y="91"/>
                  </a:lnTo>
                  <a:lnTo>
                    <a:pt x="96" y="89"/>
                  </a:lnTo>
                  <a:lnTo>
                    <a:pt x="98" y="91"/>
                  </a:lnTo>
                  <a:lnTo>
                    <a:pt x="98" y="93"/>
                  </a:lnTo>
                  <a:lnTo>
                    <a:pt x="98" y="94"/>
                  </a:lnTo>
                  <a:lnTo>
                    <a:pt x="98" y="96"/>
                  </a:lnTo>
                  <a:lnTo>
                    <a:pt x="98" y="94"/>
                  </a:lnTo>
                  <a:lnTo>
                    <a:pt x="98" y="93"/>
                  </a:lnTo>
                  <a:lnTo>
                    <a:pt x="100" y="94"/>
                  </a:lnTo>
                  <a:lnTo>
                    <a:pt x="100" y="93"/>
                  </a:lnTo>
                  <a:lnTo>
                    <a:pt x="98" y="91"/>
                  </a:lnTo>
                  <a:lnTo>
                    <a:pt x="100" y="89"/>
                  </a:lnTo>
                  <a:lnTo>
                    <a:pt x="100" y="91"/>
                  </a:lnTo>
                  <a:lnTo>
                    <a:pt x="102" y="91"/>
                  </a:lnTo>
                  <a:lnTo>
                    <a:pt x="102" y="89"/>
                  </a:lnTo>
                  <a:lnTo>
                    <a:pt x="102" y="87"/>
                  </a:lnTo>
                  <a:lnTo>
                    <a:pt x="104" y="87"/>
                  </a:lnTo>
                  <a:lnTo>
                    <a:pt x="104" y="85"/>
                  </a:lnTo>
                  <a:lnTo>
                    <a:pt x="106" y="85"/>
                  </a:lnTo>
                  <a:lnTo>
                    <a:pt x="106" y="83"/>
                  </a:lnTo>
                  <a:lnTo>
                    <a:pt x="106" y="85"/>
                  </a:lnTo>
                  <a:lnTo>
                    <a:pt x="106" y="87"/>
                  </a:lnTo>
                  <a:lnTo>
                    <a:pt x="106" y="85"/>
                  </a:lnTo>
                  <a:lnTo>
                    <a:pt x="106" y="83"/>
                  </a:lnTo>
                  <a:lnTo>
                    <a:pt x="108" y="83"/>
                  </a:lnTo>
                  <a:lnTo>
                    <a:pt x="110" y="83"/>
                  </a:lnTo>
                  <a:lnTo>
                    <a:pt x="110" y="81"/>
                  </a:lnTo>
                  <a:lnTo>
                    <a:pt x="112" y="81"/>
                  </a:lnTo>
                  <a:lnTo>
                    <a:pt x="113" y="81"/>
                  </a:lnTo>
                  <a:lnTo>
                    <a:pt x="113" y="83"/>
                  </a:lnTo>
                  <a:lnTo>
                    <a:pt x="112" y="83"/>
                  </a:lnTo>
                  <a:lnTo>
                    <a:pt x="113" y="85"/>
                  </a:lnTo>
                  <a:lnTo>
                    <a:pt x="112" y="85"/>
                  </a:lnTo>
                  <a:lnTo>
                    <a:pt x="112" y="87"/>
                  </a:lnTo>
                  <a:lnTo>
                    <a:pt x="110" y="87"/>
                  </a:lnTo>
                  <a:lnTo>
                    <a:pt x="112" y="87"/>
                  </a:lnTo>
                  <a:lnTo>
                    <a:pt x="113" y="87"/>
                  </a:lnTo>
                  <a:lnTo>
                    <a:pt x="113" y="89"/>
                  </a:lnTo>
                  <a:lnTo>
                    <a:pt x="113" y="91"/>
                  </a:lnTo>
                  <a:lnTo>
                    <a:pt x="115" y="89"/>
                  </a:lnTo>
                  <a:lnTo>
                    <a:pt x="115" y="91"/>
                  </a:lnTo>
                  <a:lnTo>
                    <a:pt x="115" y="93"/>
                  </a:lnTo>
                  <a:lnTo>
                    <a:pt x="113" y="93"/>
                  </a:lnTo>
                  <a:lnTo>
                    <a:pt x="113" y="94"/>
                  </a:lnTo>
                  <a:lnTo>
                    <a:pt x="115" y="94"/>
                  </a:lnTo>
                  <a:lnTo>
                    <a:pt x="113" y="96"/>
                  </a:lnTo>
                  <a:lnTo>
                    <a:pt x="112" y="96"/>
                  </a:lnTo>
                  <a:lnTo>
                    <a:pt x="110" y="96"/>
                  </a:lnTo>
                  <a:lnTo>
                    <a:pt x="110" y="98"/>
                  </a:lnTo>
                  <a:lnTo>
                    <a:pt x="110" y="100"/>
                  </a:lnTo>
                  <a:lnTo>
                    <a:pt x="110" y="102"/>
                  </a:lnTo>
                  <a:lnTo>
                    <a:pt x="112" y="102"/>
                  </a:lnTo>
                  <a:lnTo>
                    <a:pt x="112" y="100"/>
                  </a:lnTo>
                  <a:lnTo>
                    <a:pt x="110" y="100"/>
                  </a:lnTo>
                  <a:lnTo>
                    <a:pt x="110" y="98"/>
                  </a:lnTo>
                  <a:lnTo>
                    <a:pt x="112" y="98"/>
                  </a:lnTo>
                  <a:lnTo>
                    <a:pt x="113" y="96"/>
                  </a:lnTo>
                  <a:lnTo>
                    <a:pt x="115" y="96"/>
                  </a:lnTo>
                  <a:lnTo>
                    <a:pt x="115" y="94"/>
                  </a:lnTo>
                  <a:lnTo>
                    <a:pt x="117" y="94"/>
                  </a:lnTo>
                  <a:lnTo>
                    <a:pt x="117" y="96"/>
                  </a:lnTo>
                  <a:lnTo>
                    <a:pt x="115" y="96"/>
                  </a:lnTo>
                  <a:lnTo>
                    <a:pt x="117" y="96"/>
                  </a:lnTo>
                  <a:lnTo>
                    <a:pt x="117" y="94"/>
                  </a:lnTo>
                  <a:lnTo>
                    <a:pt x="119" y="96"/>
                  </a:lnTo>
                  <a:lnTo>
                    <a:pt x="117" y="96"/>
                  </a:lnTo>
                  <a:lnTo>
                    <a:pt x="119" y="98"/>
                  </a:lnTo>
                  <a:lnTo>
                    <a:pt x="117" y="98"/>
                  </a:lnTo>
                  <a:lnTo>
                    <a:pt x="119" y="100"/>
                  </a:lnTo>
                  <a:lnTo>
                    <a:pt x="117" y="100"/>
                  </a:lnTo>
                  <a:lnTo>
                    <a:pt x="115" y="100"/>
                  </a:lnTo>
                  <a:lnTo>
                    <a:pt x="115" y="102"/>
                  </a:lnTo>
                  <a:lnTo>
                    <a:pt x="113" y="102"/>
                  </a:lnTo>
                  <a:lnTo>
                    <a:pt x="112" y="102"/>
                  </a:lnTo>
                  <a:lnTo>
                    <a:pt x="112" y="104"/>
                  </a:lnTo>
                  <a:lnTo>
                    <a:pt x="110" y="104"/>
                  </a:lnTo>
                  <a:lnTo>
                    <a:pt x="110" y="106"/>
                  </a:lnTo>
                  <a:lnTo>
                    <a:pt x="108" y="106"/>
                  </a:lnTo>
                  <a:lnTo>
                    <a:pt x="106" y="106"/>
                  </a:lnTo>
                  <a:lnTo>
                    <a:pt x="108" y="106"/>
                  </a:lnTo>
                  <a:lnTo>
                    <a:pt x="106" y="106"/>
                  </a:lnTo>
                  <a:lnTo>
                    <a:pt x="108" y="108"/>
                  </a:lnTo>
                  <a:lnTo>
                    <a:pt x="108" y="106"/>
                  </a:lnTo>
                  <a:lnTo>
                    <a:pt x="110" y="106"/>
                  </a:lnTo>
                  <a:lnTo>
                    <a:pt x="108" y="108"/>
                  </a:lnTo>
                  <a:lnTo>
                    <a:pt x="110" y="108"/>
                  </a:lnTo>
                  <a:lnTo>
                    <a:pt x="108" y="110"/>
                  </a:lnTo>
                  <a:lnTo>
                    <a:pt x="106" y="112"/>
                  </a:lnTo>
                  <a:lnTo>
                    <a:pt x="106" y="114"/>
                  </a:lnTo>
                  <a:lnTo>
                    <a:pt x="104" y="114"/>
                  </a:lnTo>
                  <a:lnTo>
                    <a:pt x="106" y="114"/>
                  </a:lnTo>
                  <a:lnTo>
                    <a:pt x="108" y="112"/>
                  </a:lnTo>
                  <a:lnTo>
                    <a:pt x="108" y="114"/>
                  </a:lnTo>
                  <a:lnTo>
                    <a:pt x="108" y="116"/>
                  </a:lnTo>
                  <a:lnTo>
                    <a:pt x="106" y="116"/>
                  </a:lnTo>
                  <a:lnTo>
                    <a:pt x="106" y="117"/>
                  </a:lnTo>
                  <a:lnTo>
                    <a:pt x="104" y="117"/>
                  </a:lnTo>
                  <a:lnTo>
                    <a:pt x="104" y="119"/>
                  </a:lnTo>
                  <a:lnTo>
                    <a:pt x="102" y="119"/>
                  </a:lnTo>
                  <a:lnTo>
                    <a:pt x="104" y="121"/>
                  </a:lnTo>
                  <a:lnTo>
                    <a:pt x="104" y="119"/>
                  </a:lnTo>
                  <a:lnTo>
                    <a:pt x="106" y="119"/>
                  </a:lnTo>
                  <a:lnTo>
                    <a:pt x="106" y="117"/>
                  </a:lnTo>
                  <a:lnTo>
                    <a:pt x="108" y="117"/>
                  </a:lnTo>
                  <a:lnTo>
                    <a:pt x="110" y="116"/>
                  </a:lnTo>
                  <a:lnTo>
                    <a:pt x="110" y="114"/>
                  </a:lnTo>
                  <a:lnTo>
                    <a:pt x="108" y="114"/>
                  </a:lnTo>
                  <a:lnTo>
                    <a:pt x="108" y="112"/>
                  </a:lnTo>
                  <a:lnTo>
                    <a:pt x="110" y="112"/>
                  </a:lnTo>
                  <a:lnTo>
                    <a:pt x="110" y="110"/>
                  </a:lnTo>
                  <a:lnTo>
                    <a:pt x="112" y="110"/>
                  </a:lnTo>
                  <a:lnTo>
                    <a:pt x="112" y="108"/>
                  </a:lnTo>
                  <a:lnTo>
                    <a:pt x="110" y="108"/>
                  </a:lnTo>
                  <a:lnTo>
                    <a:pt x="112" y="106"/>
                  </a:lnTo>
                  <a:lnTo>
                    <a:pt x="113" y="104"/>
                  </a:lnTo>
                  <a:lnTo>
                    <a:pt x="113" y="106"/>
                  </a:lnTo>
                  <a:lnTo>
                    <a:pt x="115" y="106"/>
                  </a:lnTo>
                  <a:lnTo>
                    <a:pt x="115" y="104"/>
                  </a:lnTo>
                  <a:lnTo>
                    <a:pt x="117" y="104"/>
                  </a:lnTo>
                  <a:lnTo>
                    <a:pt x="117" y="102"/>
                  </a:lnTo>
                  <a:lnTo>
                    <a:pt x="119" y="102"/>
                  </a:lnTo>
                  <a:lnTo>
                    <a:pt x="119" y="100"/>
                  </a:lnTo>
                  <a:lnTo>
                    <a:pt x="121" y="100"/>
                  </a:lnTo>
                  <a:lnTo>
                    <a:pt x="121" y="98"/>
                  </a:lnTo>
                  <a:lnTo>
                    <a:pt x="121" y="100"/>
                  </a:lnTo>
                  <a:lnTo>
                    <a:pt x="123" y="100"/>
                  </a:lnTo>
                  <a:lnTo>
                    <a:pt x="123" y="102"/>
                  </a:lnTo>
                  <a:lnTo>
                    <a:pt x="123" y="100"/>
                  </a:lnTo>
                  <a:lnTo>
                    <a:pt x="121" y="98"/>
                  </a:lnTo>
                  <a:lnTo>
                    <a:pt x="123" y="96"/>
                  </a:lnTo>
                  <a:lnTo>
                    <a:pt x="125" y="96"/>
                  </a:lnTo>
                  <a:lnTo>
                    <a:pt x="125" y="98"/>
                  </a:lnTo>
                  <a:lnTo>
                    <a:pt x="125" y="100"/>
                  </a:lnTo>
                  <a:lnTo>
                    <a:pt x="123" y="100"/>
                  </a:lnTo>
                  <a:lnTo>
                    <a:pt x="123" y="102"/>
                  </a:lnTo>
                  <a:lnTo>
                    <a:pt x="125" y="102"/>
                  </a:lnTo>
                  <a:lnTo>
                    <a:pt x="125" y="104"/>
                  </a:lnTo>
                  <a:lnTo>
                    <a:pt x="125" y="102"/>
                  </a:lnTo>
                  <a:lnTo>
                    <a:pt x="125" y="100"/>
                  </a:lnTo>
                  <a:lnTo>
                    <a:pt x="127" y="100"/>
                  </a:lnTo>
                  <a:lnTo>
                    <a:pt x="129" y="98"/>
                  </a:lnTo>
                  <a:lnTo>
                    <a:pt x="129" y="100"/>
                  </a:lnTo>
                  <a:lnTo>
                    <a:pt x="127" y="102"/>
                  </a:lnTo>
                  <a:lnTo>
                    <a:pt x="129" y="102"/>
                  </a:lnTo>
                  <a:lnTo>
                    <a:pt x="129" y="100"/>
                  </a:lnTo>
                  <a:lnTo>
                    <a:pt x="129" y="102"/>
                  </a:lnTo>
                  <a:lnTo>
                    <a:pt x="129" y="104"/>
                  </a:lnTo>
                  <a:lnTo>
                    <a:pt x="129" y="102"/>
                  </a:lnTo>
                  <a:lnTo>
                    <a:pt x="131" y="102"/>
                  </a:lnTo>
                  <a:lnTo>
                    <a:pt x="129" y="102"/>
                  </a:lnTo>
                  <a:lnTo>
                    <a:pt x="131" y="102"/>
                  </a:lnTo>
                  <a:lnTo>
                    <a:pt x="131" y="100"/>
                  </a:lnTo>
                  <a:lnTo>
                    <a:pt x="131" y="102"/>
                  </a:lnTo>
                  <a:lnTo>
                    <a:pt x="133" y="102"/>
                  </a:lnTo>
                  <a:lnTo>
                    <a:pt x="133" y="104"/>
                  </a:lnTo>
                  <a:lnTo>
                    <a:pt x="131" y="104"/>
                  </a:lnTo>
                  <a:lnTo>
                    <a:pt x="131" y="106"/>
                  </a:lnTo>
                  <a:lnTo>
                    <a:pt x="129" y="106"/>
                  </a:lnTo>
                  <a:lnTo>
                    <a:pt x="127" y="108"/>
                  </a:lnTo>
                  <a:lnTo>
                    <a:pt x="125" y="108"/>
                  </a:lnTo>
                  <a:lnTo>
                    <a:pt x="125" y="110"/>
                  </a:lnTo>
                  <a:lnTo>
                    <a:pt x="125" y="112"/>
                  </a:lnTo>
                  <a:lnTo>
                    <a:pt x="123" y="112"/>
                  </a:lnTo>
                  <a:lnTo>
                    <a:pt x="125" y="114"/>
                  </a:lnTo>
                  <a:lnTo>
                    <a:pt x="125" y="112"/>
                  </a:lnTo>
                  <a:lnTo>
                    <a:pt x="127" y="110"/>
                  </a:lnTo>
                  <a:lnTo>
                    <a:pt x="127" y="108"/>
                  </a:lnTo>
                  <a:lnTo>
                    <a:pt x="129" y="108"/>
                  </a:lnTo>
                  <a:lnTo>
                    <a:pt x="131" y="108"/>
                  </a:lnTo>
                  <a:lnTo>
                    <a:pt x="131" y="110"/>
                  </a:lnTo>
                  <a:lnTo>
                    <a:pt x="133" y="110"/>
                  </a:lnTo>
                  <a:lnTo>
                    <a:pt x="133" y="112"/>
                  </a:lnTo>
                  <a:lnTo>
                    <a:pt x="133" y="114"/>
                  </a:lnTo>
                  <a:lnTo>
                    <a:pt x="135" y="114"/>
                  </a:lnTo>
                  <a:lnTo>
                    <a:pt x="135" y="112"/>
                  </a:lnTo>
                  <a:lnTo>
                    <a:pt x="133" y="112"/>
                  </a:lnTo>
                  <a:lnTo>
                    <a:pt x="133" y="110"/>
                  </a:lnTo>
                  <a:lnTo>
                    <a:pt x="133" y="108"/>
                  </a:lnTo>
                  <a:lnTo>
                    <a:pt x="133" y="106"/>
                  </a:lnTo>
                  <a:lnTo>
                    <a:pt x="133" y="108"/>
                  </a:lnTo>
                  <a:lnTo>
                    <a:pt x="135" y="108"/>
                  </a:lnTo>
                  <a:lnTo>
                    <a:pt x="135" y="110"/>
                  </a:lnTo>
                  <a:lnTo>
                    <a:pt x="137" y="110"/>
                  </a:lnTo>
                  <a:lnTo>
                    <a:pt x="135" y="108"/>
                  </a:lnTo>
                  <a:lnTo>
                    <a:pt x="135" y="106"/>
                  </a:lnTo>
                  <a:lnTo>
                    <a:pt x="137" y="106"/>
                  </a:lnTo>
                  <a:lnTo>
                    <a:pt x="137" y="108"/>
                  </a:lnTo>
                  <a:lnTo>
                    <a:pt x="138" y="108"/>
                  </a:lnTo>
                  <a:lnTo>
                    <a:pt x="138" y="106"/>
                  </a:lnTo>
                  <a:lnTo>
                    <a:pt x="138" y="104"/>
                  </a:lnTo>
                  <a:lnTo>
                    <a:pt x="138" y="102"/>
                  </a:lnTo>
                  <a:lnTo>
                    <a:pt x="138" y="104"/>
                  </a:lnTo>
                  <a:lnTo>
                    <a:pt x="140" y="104"/>
                  </a:lnTo>
                  <a:lnTo>
                    <a:pt x="142" y="104"/>
                  </a:lnTo>
                  <a:lnTo>
                    <a:pt x="142" y="106"/>
                  </a:lnTo>
                  <a:lnTo>
                    <a:pt x="142" y="108"/>
                  </a:lnTo>
                  <a:lnTo>
                    <a:pt x="144" y="108"/>
                  </a:lnTo>
                  <a:lnTo>
                    <a:pt x="144" y="106"/>
                  </a:lnTo>
                  <a:lnTo>
                    <a:pt x="144" y="104"/>
                  </a:lnTo>
                  <a:lnTo>
                    <a:pt x="146" y="104"/>
                  </a:lnTo>
                  <a:lnTo>
                    <a:pt x="146" y="106"/>
                  </a:lnTo>
                  <a:lnTo>
                    <a:pt x="148" y="106"/>
                  </a:lnTo>
                  <a:lnTo>
                    <a:pt x="148" y="104"/>
                  </a:lnTo>
                  <a:lnTo>
                    <a:pt x="150" y="106"/>
                  </a:lnTo>
                  <a:lnTo>
                    <a:pt x="150" y="108"/>
                  </a:lnTo>
                  <a:lnTo>
                    <a:pt x="150" y="110"/>
                  </a:lnTo>
                  <a:lnTo>
                    <a:pt x="150" y="112"/>
                  </a:lnTo>
                  <a:lnTo>
                    <a:pt x="148" y="110"/>
                  </a:lnTo>
                  <a:lnTo>
                    <a:pt x="146" y="110"/>
                  </a:lnTo>
                  <a:lnTo>
                    <a:pt x="144" y="110"/>
                  </a:lnTo>
                  <a:lnTo>
                    <a:pt x="144" y="112"/>
                  </a:lnTo>
                  <a:lnTo>
                    <a:pt x="146" y="112"/>
                  </a:lnTo>
                  <a:lnTo>
                    <a:pt x="144" y="112"/>
                  </a:lnTo>
                  <a:lnTo>
                    <a:pt x="142" y="112"/>
                  </a:lnTo>
                  <a:lnTo>
                    <a:pt x="142" y="110"/>
                  </a:lnTo>
                  <a:lnTo>
                    <a:pt x="142" y="108"/>
                  </a:lnTo>
                  <a:lnTo>
                    <a:pt x="142" y="110"/>
                  </a:lnTo>
                  <a:lnTo>
                    <a:pt x="142" y="112"/>
                  </a:lnTo>
                  <a:lnTo>
                    <a:pt x="144" y="112"/>
                  </a:lnTo>
                  <a:lnTo>
                    <a:pt x="144" y="114"/>
                  </a:lnTo>
                  <a:lnTo>
                    <a:pt x="146" y="112"/>
                  </a:lnTo>
                  <a:lnTo>
                    <a:pt x="148" y="112"/>
                  </a:lnTo>
                  <a:lnTo>
                    <a:pt x="150" y="112"/>
                  </a:lnTo>
                  <a:lnTo>
                    <a:pt x="150" y="114"/>
                  </a:lnTo>
                  <a:lnTo>
                    <a:pt x="148" y="114"/>
                  </a:lnTo>
                  <a:lnTo>
                    <a:pt x="150" y="114"/>
                  </a:lnTo>
                  <a:lnTo>
                    <a:pt x="148" y="114"/>
                  </a:lnTo>
                  <a:lnTo>
                    <a:pt x="150" y="114"/>
                  </a:lnTo>
                  <a:lnTo>
                    <a:pt x="152" y="114"/>
                  </a:lnTo>
                  <a:lnTo>
                    <a:pt x="152" y="116"/>
                  </a:lnTo>
                  <a:lnTo>
                    <a:pt x="150" y="116"/>
                  </a:lnTo>
                  <a:lnTo>
                    <a:pt x="152" y="116"/>
                  </a:lnTo>
                  <a:lnTo>
                    <a:pt x="154" y="117"/>
                  </a:lnTo>
                  <a:lnTo>
                    <a:pt x="154" y="116"/>
                  </a:lnTo>
                  <a:lnTo>
                    <a:pt x="154" y="117"/>
                  </a:lnTo>
                  <a:lnTo>
                    <a:pt x="156" y="117"/>
                  </a:lnTo>
                  <a:lnTo>
                    <a:pt x="154" y="117"/>
                  </a:lnTo>
                  <a:lnTo>
                    <a:pt x="156" y="117"/>
                  </a:lnTo>
                  <a:lnTo>
                    <a:pt x="156" y="119"/>
                  </a:lnTo>
                  <a:lnTo>
                    <a:pt x="154" y="119"/>
                  </a:lnTo>
                  <a:lnTo>
                    <a:pt x="154" y="121"/>
                  </a:lnTo>
                  <a:lnTo>
                    <a:pt x="152" y="121"/>
                  </a:lnTo>
                  <a:lnTo>
                    <a:pt x="154" y="121"/>
                  </a:lnTo>
                  <a:lnTo>
                    <a:pt x="152" y="121"/>
                  </a:lnTo>
                  <a:lnTo>
                    <a:pt x="152" y="123"/>
                  </a:lnTo>
                  <a:lnTo>
                    <a:pt x="150" y="123"/>
                  </a:lnTo>
                  <a:lnTo>
                    <a:pt x="152" y="123"/>
                  </a:lnTo>
                  <a:lnTo>
                    <a:pt x="152" y="125"/>
                  </a:lnTo>
                  <a:lnTo>
                    <a:pt x="152" y="127"/>
                  </a:lnTo>
                  <a:lnTo>
                    <a:pt x="150" y="129"/>
                  </a:lnTo>
                  <a:lnTo>
                    <a:pt x="150" y="127"/>
                  </a:lnTo>
                  <a:lnTo>
                    <a:pt x="148" y="127"/>
                  </a:lnTo>
                  <a:lnTo>
                    <a:pt x="146" y="129"/>
                  </a:lnTo>
                  <a:lnTo>
                    <a:pt x="148" y="129"/>
                  </a:lnTo>
                  <a:lnTo>
                    <a:pt x="146" y="131"/>
                  </a:lnTo>
                  <a:lnTo>
                    <a:pt x="146" y="133"/>
                  </a:lnTo>
                  <a:lnTo>
                    <a:pt x="148" y="133"/>
                  </a:lnTo>
                  <a:lnTo>
                    <a:pt x="148" y="135"/>
                  </a:lnTo>
                  <a:lnTo>
                    <a:pt x="146" y="135"/>
                  </a:lnTo>
                  <a:lnTo>
                    <a:pt x="144" y="135"/>
                  </a:lnTo>
                  <a:lnTo>
                    <a:pt x="142" y="135"/>
                  </a:lnTo>
                  <a:lnTo>
                    <a:pt x="140" y="135"/>
                  </a:lnTo>
                  <a:lnTo>
                    <a:pt x="138" y="135"/>
                  </a:lnTo>
                  <a:lnTo>
                    <a:pt x="140" y="135"/>
                  </a:lnTo>
                  <a:lnTo>
                    <a:pt x="140" y="137"/>
                  </a:lnTo>
                  <a:lnTo>
                    <a:pt x="140" y="135"/>
                  </a:lnTo>
                  <a:lnTo>
                    <a:pt x="142" y="135"/>
                  </a:lnTo>
                  <a:lnTo>
                    <a:pt x="142" y="137"/>
                  </a:lnTo>
                  <a:lnTo>
                    <a:pt x="144" y="137"/>
                  </a:lnTo>
                  <a:lnTo>
                    <a:pt x="146" y="137"/>
                  </a:lnTo>
                  <a:lnTo>
                    <a:pt x="148" y="137"/>
                  </a:lnTo>
                  <a:lnTo>
                    <a:pt x="150" y="135"/>
                  </a:lnTo>
                  <a:lnTo>
                    <a:pt x="150" y="133"/>
                  </a:lnTo>
                  <a:lnTo>
                    <a:pt x="152" y="133"/>
                  </a:lnTo>
                  <a:lnTo>
                    <a:pt x="152" y="131"/>
                  </a:lnTo>
                  <a:lnTo>
                    <a:pt x="154" y="131"/>
                  </a:lnTo>
                  <a:lnTo>
                    <a:pt x="156" y="131"/>
                  </a:lnTo>
                  <a:lnTo>
                    <a:pt x="158" y="131"/>
                  </a:lnTo>
                  <a:lnTo>
                    <a:pt x="160" y="131"/>
                  </a:lnTo>
                  <a:lnTo>
                    <a:pt x="161" y="131"/>
                  </a:lnTo>
                  <a:lnTo>
                    <a:pt x="163" y="131"/>
                  </a:lnTo>
                  <a:lnTo>
                    <a:pt x="161" y="131"/>
                  </a:lnTo>
                  <a:lnTo>
                    <a:pt x="163" y="131"/>
                  </a:lnTo>
                  <a:lnTo>
                    <a:pt x="165" y="131"/>
                  </a:lnTo>
                  <a:lnTo>
                    <a:pt x="165" y="133"/>
                  </a:lnTo>
                  <a:lnTo>
                    <a:pt x="163" y="133"/>
                  </a:lnTo>
                  <a:lnTo>
                    <a:pt x="161" y="133"/>
                  </a:lnTo>
                  <a:lnTo>
                    <a:pt x="163" y="135"/>
                  </a:lnTo>
                  <a:lnTo>
                    <a:pt x="163" y="133"/>
                  </a:lnTo>
                  <a:lnTo>
                    <a:pt x="165" y="135"/>
                  </a:lnTo>
                  <a:lnTo>
                    <a:pt x="163" y="135"/>
                  </a:lnTo>
                  <a:lnTo>
                    <a:pt x="165" y="137"/>
                  </a:lnTo>
                  <a:lnTo>
                    <a:pt x="165" y="139"/>
                  </a:lnTo>
                  <a:lnTo>
                    <a:pt x="165" y="140"/>
                  </a:lnTo>
                  <a:lnTo>
                    <a:pt x="163" y="140"/>
                  </a:lnTo>
                  <a:lnTo>
                    <a:pt x="161" y="140"/>
                  </a:lnTo>
                  <a:lnTo>
                    <a:pt x="163" y="142"/>
                  </a:lnTo>
                  <a:lnTo>
                    <a:pt x="163" y="140"/>
                  </a:lnTo>
                  <a:lnTo>
                    <a:pt x="165" y="140"/>
                  </a:lnTo>
                  <a:lnTo>
                    <a:pt x="165" y="142"/>
                  </a:lnTo>
                  <a:lnTo>
                    <a:pt x="163" y="142"/>
                  </a:lnTo>
                  <a:lnTo>
                    <a:pt x="165" y="142"/>
                  </a:lnTo>
                  <a:lnTo>
                    <a:pt x="167" y="140"/>
                  </a:lnTo>
                  <a:lnTo>
                    <a:pt x="167" y="142"/>
                  </a:lnTo>
                  <a:lnTo>
                    <a:pt x="169" y="142"/>
                  </a:lnTo>
                  <a:lnTo>
                    <a:pt x="169" y="144"/>
                  </a:lnTo>
                  <a:lnTo>
                    <a:pt x="169" y="142"/>
                  </a:lnTo>
                  <a:lnTo>
                    <a:pt x="171" y="142"/>
                  </a:lnTo>
                  <a:lnTo>
                    <a:pt x="171" y="140"/>
                  </a:lnTo>
                  <a:lnTo>
                    <a:pt x="171" y="142"/>
                  </a:lnTo>
                  <a:lnTo>
                    <a:pt x="173" y="142"/>
                  </a:lnTo>
                  <a:lnTo>
                    <a:pt x="173" y="140"/>
                  </a:lnTo>
                  <a:lnTo>
                    <a:pt x="173" y="139"/>
                  </a:lnTo>
                  <a:lnTo>
                    <a:pt x="173" y="137"/>
                  </a:lnTo>
                  <a:lnTo>
                    <a:pt x="175" y="137"/>
                  </a:lnTo>
                  <a:lnTo>
                    <a:pt x="175" y="139"/>
                  </a:lnTo>
                  <a:lnTo>
                    <a:pt x="175" y="140"/>
                  </a:lnTo>
                  <a:lnTo>
                    <a:pt x="173" y="140"/>
                  </a:lnTo>
                  <a:lnTo>
                    <a:pt x="173" y="142"/>
                  </a:lnTo>
                  <a:lnTo>
                    <a:pt x="175" y="142"/>
                  </a:lnTo>
                  <a:lnTo>
                    <a:pt x="175" y="140"/>
                  </a:lnTo>
                  <a:lnTo>
                    <a:pt x="177" y="140"/>
                  </a:lnTo>
                  <a:lnTo>
                    <a:pt x="177" y="139"/>
                  </a:lnTo>
                  <a:lnTo>
                    <a:pt x="179" y="139"/>
                  </a:lnTo>
                  <a:lnTo>
                    <a:pt x="181" y="139"/>
                  </a:lnTo>
                  <a:lnTo>
                    <a:pt x="183" y="139"/>
                  </a:lnTo>
                  <a:lnTo>
                    <a:pt x="183" y="137"/>
                  </a:lnTo>
                  <a:lnTo>
                    <a:pt x="185" y="139"/>
                  </a:lnTo>
                  <a:lnTo>
                    <a:pt x="186" y="139"/>
                  </a:lnTo>
                  <a:lnTo>
                    <a:pt x="186" y="140"/>
                  </a:lnTo>
                  <a:lnTo>
                    <a:pt x="186" y="142"/>
                  </a:lnTo>
                  <a:lnTo>
                    <a:pt x="188" y="142"/>
                  </a:lnTo>
                  <a:lnTo>
                    <a:pt x="188" y="144"/>
                  </a:lnTo>
                  <a:lnTo>
                    <a:pt x="188" y="146"/>
                  </a:lnTo>
                  <a:lnTo>
                    <a:pt x="188" y="144"/>
                  </a:lnTo>
                  <a:lnTo>
                    <a:pt x="190" y="144"/>
                  </a:lnTo>
                  <a:lnTo>
                    <a:pt x="190" y="146"/>
                  </a:lnTo>
                  <a:lnTo>
                    <a:pt x="190" y="148"/>
                  </a:lnTo>
                  <a:lnTo>
                    <a:pt x="190" y="146"/>
                  </a:lnTo>
                  <a:lnTo>
                    <a:pt x="188" y="146"/>
                  </a:lnTo>
                  <a:lnTo>
                    <a:pt x="188" y="148"/>
                  </a:lnTo>
                  <a:lnTo>
                    <a:pt x="186" y="148"/>
                  </a:lnTo>
                  <a:lnTo>
                    <a:pt x="185" y="148"/>
                  </a:lnTo>
                  <a:lnTo>
                    <a:pt x="185" y="150"/>
                  </a:lnTo>
                  <a:lnTo>
                    <a:pt x="185" y="152"/>
                  </a:lnTo>
                  <a:lnTo>
                    <a:pt x="185" y="154"/>
                  </a:lnTo>
                  <a:lnTo>
                    <a:pt x="185" y="156"/>
                  </a:lnTo>
                  <a:lnTo>
                    <a:pt x="185" y="158"/>
                  </a:lnTo>
                  <a:lnTo>
                    <a:pt x="185" y="160"/>
                  </a:lnTo>
                  <a:lnTo>
                    <a:pt x="186" y="160"/>
                  </a:lnTo>
                  <a:lnTo>
                    <a:pt x="185" y="160"/>
                  </a:lnTo>
                  <a:lnTo>
                    <a:pt x="185" y="162"/>
                  </a:lnTo>
                  <a:lnTo>
                    <a:pt x="183" y="162"/>
                  </a:lnTo>
                  <a:lnTo>
                    <a:pt x="183" y="164"/>
                  </a:lnTo>
                  <a:lnTo>
                    <a:pt x="181" y="164"/>
                  </a:lnTo>
                  <a:lnTo>
                    <a:pt x="179" y="164"/>
                  </a:lnTo>
                  <a:lnTo>
                    <a:pt x="177" y="164"/>
                  </a:lnTo>
                  <a:lnTo>
                    <a:pt x="179" y="165"/>
                  </a:lnTo>
                  <a:lnTo>
                    <a:pt x="179" y="167"/>
                  </a:lnTo>
                  <a:lnTo>
                    <a:pt x="179" y="165"/>
                  </a:lnTo>
                  <a:lnTo>
                    <a:pt x="181" y="165"/>
                  </a:lnTo>
                  <a:lnTo>
                    <a:pt x="181" y="167"/>
                  </a:lnTo>
                  <a:lnTo>
                    <a:pt x="181" y="169"/>
                  </a:lnTo>
                  <a:lnTo>
                    <a:pt x="181" y="167"/>
                  </a:lnTo>
                  <a:lnTo>
                    <a:pt x="181" y="165"/>
                  </a:lnTo>
                  <a:lnTo>
                    <a:pt x="183" y="165"/>
                  </a:lnTo>
                  <a:lnTo>
                    <a:pt x="183" y="164"/>
                  </a:lnTo>
                  <a:lnTo>
                    <a:pt x="185" y="164"/>
                  </a:lnTo>
                  <a:lnTo>
                    <a:pt x="186" y="165"/>
                  </a:lnTo>
                  <a:lnTo>
                    <a:pt x="185" y="165"/>
                  </a:lnTo>
                  <a:lnTo>
                    <a:pt x="186" y="165"/>
                  </a:lnTo>
                  <a:lnTo>
                    <a:pt x="186" y="167"/>
                  </a:lnTo>
                  <a:lnTo>
                    <a:pt x="185" y="167"/>
                  </a:lnTo>
                  <a:lnTo>
                    <a:pt x="183" y="167"/>
                  </a:lnTo>
                  <a:lnTo>
                    <a:pt x="185" y="167"/>
                  </a:lnTo>
                  <a:lnTo>
                    <a:pt x="185" y="169"/>
                  </a:lnTo>
                  <a:lnTo>
                    <a:pt x="185" y="167"/>
                  </a:lnTo>
                  <a:lnTo>
                    <a:pt x="186" y="167"/>
                  </a:lnTo>
                  <a:lnTo>
                    <a:pt x="186" y="169"/>
                  </a:lnTo>
                  <a:lnTo>
                    <a:pt x="185" y="169"/>
                  </a:lnTo>
                  <a:lnTo>
                    <a:pt x="185" y="171"/>
                  </a:lnTo>
                  <a:lnTo>
                    <a:pt x="186" y="171"/>
                  </a:lnTo>
                  <a:lnTo>
                    <a:pt x="186" y="169"/>
                  </a:lnTo>
                  <a:lnTo>
                    <a:pt x="186" y="171"/>
                  </a:lnTo>
                  <a:lnTo>
                    <a:pt x="186" y="169"/>
                  </a:lnTo>
                  <a:lnTo>
                    <a:pt x="186" y="167"/>
                  </a:lnTo>
                  <a:lnTo>
                    <a:pt x="186" y="169"/>
                  </a:lnTo>
                  <a:lnTo>
                    <a:pt x="188" y="169"/>
                  </a:lnTo>
                  <a:lnTo>
                    <a:pt x="190" y="167"/>
                  </a:lnTo>
                  <a:lnTo>
                    <a:pt x="190" y="169"/>
                  </a:lnTo>
                  <a:lnTo>
                    <a:pt x="190" y="171"/>
                  </a:lnTo>
                  <a:lnTo>
                    <a:pt x="188" y="171"/>
                  </a:lnTo>
                  <a:lnTo>
                    <a:pt x="186" y="171"/>
                  </a:lnTo>
                  <a:lnTo>
                    <a:pt x="185" y="171"/>
                  </a:lnTo>
                  <a:lnTo>
                    <a:pt x="185" y="173"/>
                  </a:lnTo>
                  <a:lnTo>
                    <a:pt x="183" y="173"/>
                  </a:lnTo>
                  <a:lnTo>
                    <a:pt x="181" y="173"/>
                  </a:lnTo>
                  <a:lnTo>
                    <a:pt x="181" y="171"/>
                  </a:lnTo>
                  <a:lnTo>
                    <a:pt x="183" y="171"/>
                  </a:lnTo>
                  <a:lnTo>
                    <a:pt x="181" y="171"/>
                  </a:lnTo>
                  <a:lnTo>
                    <a:pt x="179" y="173"/>
                  </a:lnTo>
                  <a:lnTo>
                    <a:pt x="177" y="173"/>
                  </a:lnTo>
                  <a:lnTo>
                    <a:pt x="175" y="173"/>
                  </a:lnTo>
                  <a:lnTo>
                    <a:pt x="173" y="173"/>
                  </a:lnTo>
                  <a:lnTo>
                    <a:pt x="171" y="173"/>
                  </a:lnTo>
                  <a:lnTo>
                    <a:pt x="171" y="175"/>
                  </a:lnTo>
                  <a:lnTo>
                    <a:pt x="169" y="175"/>
                  </a:lnTo>
                  <a:lnTo>
                    <a:pt x="169" y="173"/>
                  </a:lnTo>
                  <a:lnTo>
                    <a:pt x="169" y="175"/>
                  </a:lnTo>
                  <a:lnTo>
                    <a:pt x="167" y="175"/>
                  </a:lnTo>
                  <a:lnTo>
                    <a:pt x="167" y="173"/>
                  </a:lnTo>
                  <a:lnTo>
                    <a:pt x="165" y="175"/>
                  </a:lnTo>
                  <a:lnTo>
                    <a:pt x="163" y="175"/>
                  </a:lnTo>
                  <a:lnTo>
                    <a:pt x="161" y="175"/>
                  </a:lnTo>
                  <a:lnTo>
                    <a:pt x="163" y="175"/>
                  </a:lnTo>
                  <a:lnTo>
                    <a:pt x="165" y="175"/>
                  </a:lnTo>
                  <a:lnTo>
                    <a:pt x="167" y="175"/>
                  </a:lnTo>
                  <a:lnTo>
                    <a:pt x="169" y="175"/>
                  </a:lnTo>
                  <a:lnTo>
                    <a:pt x="171" y="175"/>
                  </a:lnTo>
                  <a:lnTo>
                    <a:pt x="173" y="175"/>
                  </a:lnTo>
                  <a:lnTo>
                    <a:pt x="175" y="175"/>
                  </a:lnTo>
                  <a:lnTo>
                    <a:pt x="177" y="175"/>
                  </a:lnTo>
                  <a:lnTo>
                    <a:pt x="175" y="175"/>
                  </a:lnTo>
                  <a:lnTo>
                    <a:pt x="177" y="175"/>
                  </a:lnTo>
                  <a:lnTo>
                    <a:pt x="179" y="175"/>
                  </a:lnTo>
                  <a:lnTo>
                    <a:pt x="181" y="175"/>
                  </a:lnTo>
                  <a:lnTo>
                    <a:pt x="181" y="173"/>
                  </a:lnTo>
                  <a:lnTo>
                    <a:pt x="183" y="173"/>
                  </a:lnTo>
                  <a:lnTo>
                    <a:pt x="183" y="175"/>
                  </a:lnTo>
                  <a:lnTo>
                    <a:pt x="183" y="173"/>
                  </a:lnTo>
                  <a:lnTo>
                    <a:pt x="183" y="175"/>
                  </a:lnTo>
                  <a:lnTo>
                    <a:pt x="181" y="175"/>
                  </a:lnTo>
                  <a:lnTo>
                    <a:pt x="179" y="175"/>
                  </a:lnTo>
                  <a:lnTo>
                    <a:pt x="179" y="177"/>
                  </a:lnTo>
                  <a:lnTo>
                    <a:pt x="177" y="177"/>
                  </a:lnTo>
                  <a:lnTo>
                    <a:pt x="175" y="179"/>
                  </a:lnTo>
                  <a:lnTo>
                    <a:pt x="173" y="179"/>
                  </a:lnTo>
                  <a:lnTo>
                    <a:pt x="175" y="179"/>
                  </a:lnTo>
                  <a:lnTo>
                    <a:pt x="177" y="179"/>
                  </a:lnTo>
                  <a:lnTo>
                    <a:pt x="179" y="177"/>
                  </a:lnTo>
                  <a:lnTo>
                    <a:pt x="181" y="177"/>
                  </a:lnTo>
                  <a:lnTo>
                    <a:pt x="183" y="177"/>
                  </a:lnTo>
                  <a:lnTo>
                    <a:pt x="185" y="177"/>
                  </a:lnTo>
                  <a:lnTo>
                    <a:pt x="185" y="175"/>
                  </a:lnTo>
                  <a:lnTo>
                    <a:pt x="186" y="175"/>
                  </a:lnTo>
                  <a:lnTo>
                    <a:pt x="188" y="175"/>
                  </a:lnTo>
                  <a:lnTo>
                    <a:pt x="190" y="173"/>
                  </a:lnTo>
                  <a:lnTo>
                    <a:pt x="190" y="175"/>
                  </a:lnTo>
                  <a:lnTo>
                    <a:pt x="192" y="175"/>
                  </a:lnTo>
                  <a:lnTo>
                    <a:pt x="194" y="175"/>
                  </a:lnTo>
                  <a:lnTo>
                    <a:pt x="194" y="177"/>
                  </a:lnTo>
                  <a:lnTo>
                    <a:pt x="194" y="175"/>
                  </a:lnTo>
                  <a:lnTo>
                    <a:pt x="194" y="177"/>
                  </a:lnTo>
                  <a:lnTo>
                    <a:pt x="192" y="177"/>
                  </a:lnTo>
                  <a:lnTo>
                    <a:pt x="192" y="179"/>
                  </a:lnTo>
                  <a:lnTo>
                    <a:pt x="190" y="179"/>
                  </a:lnTo>
                  <a:lnTo>
                    <a:pt x="188" y="179"/>
                  </a:lnTo>
                  <a:lnTo>
                    <a:pt x="188" y="181"/>
                  </a:lnTo>
                  <a:lnTo>
                    <a:pt x="186" y="181"/>
                  </a:lnTo>
                  <a:lnTo>
                    <a:pt x="185" y="181"/>
                  </a:lnTo>
                  <a:lnTo>
                    <a:pt x="183" y="181"/>
                  </a:lnTo>
                  <a:lnTo>
                    <a:pt x="185" y="181"/>
                  </a:lnTo>
                  <a:lnTo>
                    <a:pt x="186" y="181"/>
                  </a:lnTo>
                  <a:lnTo>
                    <a:pt x="185" y="181"/>
                  </a:lnTo>
                  <a:lnTo>
                    <a:pt x="185" y="183"/>
                  </a:lnTo>
                  <a:lnTo>
                    <a:pt x="183" y="183"/>
                  </a:lnTo>
                  <a:lnTo>
                    <a:pt x="181" y="183"/>
                  </a:lnTo>
                  <a:lnTo>
                    <a:pt x="181" y="185"/>
                  </a:lnTo>
                  <a:lnTo>
                    <a:pt x="183" y="185"/>
                  </a:lnTo>
                  <a:lnTo>
                    <a:pt x="183" y="183"/>
                  </a:lnTo>
                  <a:lnTo>
                    <a:pt x="185" y="183"/>
                  </a:lnTo>
                  <a:lnTo>
                    <a:pt x="186" y="183"/>
                  </a:lnTo>
                  <a:lnTo>
                    <a:pt x="186" y="185"/>
                  </a:lnTo>
                  <a:lnTo>
                    <a:pt x="185" y="185"/>
                  </a:lnTo>
                  <a:lnTo>
                    <a:pt x="183" y="185"/>
                  </a:lnTo>
                  <a:lnTo>
                    <a:pt x="181" y="187"/>
                  </a:lnTo>
                  <a:lnTo>
                    <a:pt x="179" y="187"/>
                  </a:lnTo>
                  <a:lnTo>
                    <a:pt x="179" y="188"/>
                  </a:lnTo>
                  <a:lnTo>
                    <a:pt x="179" y="187"/>
                  </a:lnTo>
                  <a:lnTo>
                    <a:pt x="181" y="187"/>
                  </a:lnTo>
                  <a:lnTo>
                    <a:pt x="183" y="187"/>
                  </a:lnTo>
                  <a:lnTo>
                    <a:pt x="183" y="188"/>
                  </a:lnTo>
                  <a:lnTo>
                    <a:pt x="183" y="187"/>
                  </a:lnTo>
                  <a:lnTo>
                    <a:pt x="183" y="188"/>
                  </a:lnTo>
                  <a:lnTo>
                    <a:pt x="185" y="188"/>
                  </a:lnTo>
                  <a:lnTo>
                    <a:pt x="185" y="187"/>
                  </a:lnTo>
                  <a:lnTo>
                    <a:pt x="186" y="187"/>
                  </a:lnTo>
                  <a:lnTo>
                    <a:pt x="188" y="185"/>
                  </a:lnTo>
                  <a:lnTo>
                    <a:pt x="186" y="185"/>
                  </a:lnTo>
                  <a:lnTo>
                    <a:pt x="188" y="185"/>
                  </a:lnTo>
                  <a:lnTo>
                    <a:pt x="190" y="185"/>
                  </a:lnTo>
                  <a:lnTo>
                    <a:pt x="192" y="185"/>
                  </a:lnTo>
                  <a:lnTo>
                    <a:pt x="194" y="185"/>
                  </a:lnTo>
                  <a:lnTo>
                    <a:pt x="192" y="185"/>
                  </a:lnTo>
                  <a:lnTo>
                    <a:pt x="192" y="187"/>
                  </a:lnTo>
                  <a:lnTo>
                    <a:pt x="190" y="187"/>
                  </a:lnTo>
                  <a:lnTo>
                    <a:pt x="192" y="187"/>
                  </a:lnTo>
                  <a:lnTo>
                    <a:pt x="194" y="187"/>
                  </a:lnTo>
                  <a:lnTo>
                    <a:pt x="194" y="188"/>
                  </a:lnTo>
                  <a:lnTo>
                    <a:pt x="192" y="188"/>
                  </a:lnTo>
                  <a:lnTo>
                    <a:pt x="190" y="188"/>
                  </a:lnTo>
                  <a:lnTo>
                    <a:pt x="190" y="190"/>
                  </a:lnTo>
                  <a:lnTo>
                    <a:pt x="190" y="188"/>
                  </a:lnTo>
                  <a:lnTo>
                    <a:pt x="192" y="188"/>
                  </a:lnTo>
                  <a:lnTo>
                    <a:pt x="194" y="188"/>
                  </a:lnTo>
                  <a:lnTo>
                    <a:pt x="194" y="187"/>
                  </a:lnTo>
                  <a:lnTo>
                    <a:pt x="196" y="187"/>
                  </a:lnTo>
                  <a:lnTo>
                    <a:pt x="196" y="188"/>
                  </a:lnTo>
                  <a:lnTo>
                    <a:pt x="194" y="188"/>
                  </a:lnTo>
                  <a:lnTo>
                    <a:pt x="196" y="188"/>
                  </a:lnTo>
                  <a:lnTo>
                    <a:pt x="198" y="188"/>
                  </a:lnTo>
                  <a:lnTo>
                    <a:pt x="198" y="187"/>
                  </a:lnTo>
                  <a:lnTo>
                    <a:pt x="200" y="187"/>
                  </a:lnTo>
                  <a:lnTo>
                    <a:pt x="200" y="188"/>
                  </a:lnTo>
                  <a:lnTo>
                    <a:pt x="200" y="187"/>
                  </a:lnTo>
                  <a:lnTo>
                    <a:pt x="202" y="188"/>
                  </a:lnTo>
                  <a:lnTo>
                    <a:pt x="202" y="187"/>
                  </a:lnTo>
                  <a:lnTo>
                    <a:pt x="202" y="188"/>
                  </a:lnTo>
                  <a:lnTo>
                    <a:pt x="198" y="188"/>
                  </a:lnTo>
                  <a:lnTo>
                    <a:pt x="196" y="190"/>
                  </a:lnTo>
                  <a:lnTo>
                    <a:pt x="196" y="188"/>
                  </a:lnTo>
                  <a:lnTo>
                    <a:pt x="196" y="190"/>
                  </a:lnTo>
                  <a:lnTo>
                    <a:pt x="196" y="188"/>
                  </a:lnTo>
                  <a:lnTo>
                    <a:pt x="196" y="190"/>
                  </a:lnTo>
                  <a:lnTo>
                    <a:pt x="198" y="190"/>
                  </a:lnTo>
                  <a:lnTo>
                    <a:pt x="198" y="188"/>
                  </a:lnTo>
                  <a:lnTo>
                    <a:pt x="198" y="190"/>
                  </a:lnTo>
                  <a:lnTo>
                    <a:pt x="200" y="188"/>
                  </a:lnTo>
                  <a:lnTo>
                    <a:pt x="200" y="190"/>
                  </a:lnTo>
                  <a:lnTo>
                    <a:pt x="200" y="188"/>
                  </a:lnTo>
                  <a:lnTo>
                    <a:pt x="200" y="190"/>
                  </a:lnTo>
                  <a:lnTo>
                    <a:pt x="200" y="192"/>
                  </a:lnTo>
                  <a:lnTo>
                    <a:pt x="198" y="192"/>
                  </a:lnTo>
                  <a:lnTo>
                    <a:pt x="196" y="192"/>
                  </a:lnTo>
                  <a:lnTo>
                    <a:pt x="194" y="192"/>
                  </a:lnTo>
                  <a:lnTo>
                    <a:pt x="196" y="192"/>
                  </a:lnTo>
                  <a:lnTo>
                    <a:pt x="198" y="192"/>
                  </a:lnTo>
                  <a:lnTo>
                    <a:pt x="196" y="192"/>
                  </a:lnTo>
                  <a:lnTo>
                    <a:pt x="196" y="190"/>
                  </a:lnTo>
                  <a:lnTo>
                    <a:pt x="198" y="190"/>
                  </a:lnTo>
                  <a:lnTo>
                    <a:pt x="196" y="190"/>
                  </a:lnTo>
                  <a:lnTo>
                    <a:pt x="194" y="192"/>
                  </a:lnTo>
                  <a:lnTo>
                    <a:pt x="192" y="192"/>
                  </a:lnTo>
                  <a:lnTo>
                    <a:pt x="192" y="194"/>
                  </a:lnTo>
                  <a:lnTo>
                    <a:pt x="190" y="194"/>
                  </a:lnTo>
                  <a:lnTo>
                    <a:pt x="188" y="194"/>
                  </a:lnTo>
                  <a:lnTo>
                    <a:pt x="186" y="194"/>
                  </a:lnTo>
                  <a:lnTo>
                    <a:pt x="188" y="194"/>
                  </a:lnTo>
                  <a:lnTo>
                    <a:pt x="188" y="196"/>
                  </a:lnTo>
                  <a:lnTo>
                    <a:pt x="190" y="196"/>
                  </a:lnTo>
                  <a:lnTo>
                    <a:pt x="192" y="196"/>
                  </a:lnTo>
                  <a:lnTo>
                    <a:pt x="190" y="196"/>
                  </a:lnTo>
                  <a:lnTo>
                    <a:pt x="190" y="198"/>
                  </a:lnTo>
                  <a:lnTo>
                    <a:pt x="192" y="198"/>
                  </a:lnTo>
                  <a:lnTo>
                    <a:pt x="192" y="196"/>
                  </a:lnTo>
                  <a:lnTo>
                    <a:pt x="194" y="196"/>
                  </a:lnTo>
                  <a:lnTo>
                    <a:pt x="194" y="194"/>
                  </a:lnTo>
                  <a:lnTo>
                    <a:pt x="196" y="194"/>
                  </a:lnTo>
                  <a:lnTo>
                    <a:pt x="196" y="196"/>
                  </a:lnTo>
                  <a:lnTo>
                    <a:pt x="194" y="196"/>
                  </a:lnTo>
                  <a:lnTo>
                    <a:pt x="196" y="196"/>
                  </a:lnTo>
                  <a:lnTo>
                    <a:pt x="198" y="194"/>
                  </a:lnTo>
                  <a:lnTo>
                    <a:pt x="198" y="196"/>
                  </a:lnTo>
                  <a:lnTo>
                    <a:pt x="200" y="196"/>
                  </a:lnTo>
                  <a:lnTo>
                    <a:pt x="200" y="194"/>
                  </a:lnTo>
                  <a:lnTo>
                    <a:pt x="202" y="196"/>
                  </a:lnTo>
                  <a:lnTo>
                    <a:pt x="200" y="196"/>
                  </a:lnTo>
                  <a:lnTo>
                    <a:pt x="202" y="196"/>
                  </a:lnTo>
                  <a:lnTo>
                    <a:pt x="202" y="194"/>
                  </a:lnTo>
                  <a:lnTo>
                    <a:pt x="200" y="192"/>
                  </a:lnTo>
                  <a:lnTo>
                    <a:pt x="202" y="192"/>
                  </a:lnTo>
                  <a:lnTo>
                    <a:pt x="204" y="190"/>
                  </a:lnTo>
                  <a:lnTo>
                    <a:pt x="204" y="192"/>
                  </a:lnTo>
                  <a:lnTo>
                    <a:pt x="206" y="192"/>
                  </a:lnTo>
                  <a:lnTo>
                    <a:pt x="208" y="190"/>
                  </a:lnTo>
                  <a:lnTo>
                    <a:pt x="208" y="188"/>
                  </a:lnTo>
                  <a:lnTo>
                    <a:pt x="209" y="188"/>
                  </a:lnTo>
                  <a:lnTo>
                    <a:pt x="209" y="187"/>
                  </a:lnTo>
                  <a:lnTo>
                    <a:pt x="211" y="187"/>
                  </a:lnTo>
                  <a:lnTo>
                    <a:pt x="211" y="188"/>
                  </a:lnTo>
                  <a:lnTo>
                    <a:pt x="213" y="188"/>
                  </a:lnTo>
                  <a:lnTo>
                    <a:pt x="213" y="190"/>
                  </a:lnTo>
                  <a:lnTo>
                    <a:pt x="211" y="190"/>
                  </a:lnTo>
                  <a:lnTo>
                    <a:pt x="211" y="192"/>
                  </a:lnTo>
                  <a:lnTo>
                    <a:pt x="211" y="194"/>
                  </a:lnTo>
                  <a:lnTo>
                    <a:pt x="213" y="192"/>
                  </a:lnTo>
                  <a:lnTo>
                    <a:pt x="211" y="192"/>
                  </a:lnTo>
                  <a:lnTo>
                    <a:pt x="213" y="190"/>
                  </a:lnTo>
                  <a:lnTo>
                    <a:pt x="213" y="192"/>
                  </a:lnTo>
                  <a:lnTo>
                    <a:pt x="215" y="192"/>
                  </a:lnTo>
                  <a:lnTo>
                    <a:pt x="215" y="194"/>
                  </a:lnTo>
                  <a:lnTo>
                    <a:pt x="213" y="194"/>
                  </a:lnTo>
                  <a:lnTo>
                    <a:pt x="213" y="196"/>
                  </a:lnTo>
                  <a:lnTo>
                    <a:pt x="211" y="198"/>
                  </a:lnTo>
                  <a:lnTo>
                    <a:pt x="213" y="198"/>
                  </a:lnTo>
                  <a:lnTo>
                    <a:pt x="215" y="198"/>
                  </a:lnTo>
                  <a:lnTo>
                    <a:pt x="213" y="198"/>
                  </a:lnTo>
                  <a:lnTo>
                    <a:pt x="215" y="198"/>
                  </a:lnTo>
                  <a:lnTo>
                    <a:pt x="213" y="196"/>
                  </a:lnTo>
                  <a:lnTo>
                    <a:pt x="215" y="196"/>
                  </a:lnTo>
                  <a:lnTo>
                    <a:pt x="215" y="194"/>
                  </a:lnTo>
                  <a:lnTo>
                    <a:pt x="217" y="194"/>
                  </a:lnTo>
                  <a:lnTo>
                    <a:pt x="217" y="196"/>
                  </a:lnTo>
                  <a:lnTo>
                    <a:pt x="217" y="194"/>
                  </a:lnTo>
                  <a:lnTo>
                    <a:pt x="219" y="194"/>
                  </a:lnTo>
                  <a:lnTo>
                    <a:pt x="217" y="196"/>
                  </a:lnTo>
                  <a:lnTo>
                    <a:pt x="217" y="198"/>
                  </a:lnTo>
                  <a:lnTo>
                    <a:pt x="217" y="196"/>
                  </a:lnTo>
                  <a:lnTo>
                    <a:pt x="219" y="196"/>
                  </a:lnTo>
                  <a:lnTo>
                    <a:pt x="219" y="198"/>
                  </a:lnTo>
                  <a:lnTo>
                    <a:pt x="219" y="196"/>
                  </a:lnTo>
                  <a:lnTo>
                    <a:pt x="217" y="198"/>
                  </a:lnTo>
                  <a:lnTo>
                    <a:pt x="215" y="198"/>
                  </a:lnTo>
                  <a:lnTo>
                    <a:pt x="213" y="198"/>
                  </a:lnTo>
                  <a:lnTo>
                    <a:pt x="213" y="200"/>
                  </a:lnTo>
                  <a:lnTo>
                    <a:pt x="211" y="200"/>
                  </a:lnTo>
                  <a:lnTo>
                    <a:pt x="213" y="200"/>
                  </a:lnTo>
                  <a:lnTo>
                    <a:pt x="215" y="200"/>
                  </a:lnTo>
                  <a:lnTo>
                    <a:pt x="217" y="200"/>
                  </a:lnTo>
                  <a:lnTo>
                    <a:pt x="217" y="202"/>
                  </a:lnTo>
                  <a:lnTo>
                    <a:pt x="215" y="200"/>
                  </a:lnTo>
                  <a:lnTo>
                    <a:pt x="217" y="200"/>
                  </a:lnTo>
                  <a:lnTo>
                    <a:pt x="215" y="200"/>
                  </a:lnTo>
                  <a:lnTo>
                    <a:pt x="215" y="202"/>
                  </a:lnTo>
                  <a:lnTo>
                    <a:pt x="217" y="202"/>
                  </a:lnTo>
                  <a:lnTo>
                    <a:pt x="219" y="202"/>
                  </a:lnTo>
                  <a:lnTo>
                    <a:pt x="219" y="200"/>
                  </a:lnTo>
                  <a:lnTo>
                    <a:pt x="221" y="200"/>
                  </a:lnTo>
                  <a:lnTo>
                    <a:pt x="223" y="198"/>
                  </a:lnTo>
                  <a:lnTo>
                    <a:pt x="223" y="200"/>
                  </a:lnTo>
                  <a:lnTo>
                    <a:pt x="223" y="198"/>
                  </a:lnTo>
                  <a:lnTo>
                    <a:pt x="225" y="198"/>
                  </a:lnTo>
                  <a:lnTo>
                    <a:pt x="225" y="196"/>
                  </a:lnTo>
                  <a:lnTo>
                    <a:pt x="227" y="196"/>
                  </a:lnTo>
                  <a:lnTo>
                    <a:pt x="227" y="198"/>
                  </a:lnTo>
                  <a:lnTo>
                    <a:pt x="229" y="198"/>
                  </a:lnTo>
                  <a:lnTo>
                    <a:pt x="229" y="200"/>
                  </a:lnTo>
                  <a:lnTo>
                    <a:pt x="231" y="200"/>
                  </a:lnTo>
                  <a:lnTo>
                    <a:pt x="229" y="200"/>
                  </a:lnTo>
                  <a:lnTo>
                    <a:pt x="229" y="202"/>
                  </a:lnTo>
                  <a:lnTo>
                    <a:pt x="227" y="202"/>
                  </a:lnTo>
                  <a:lnTo>
                    <a:pt x="225" y="204"/>
                  </a:lnTo>
                  <a:lnTo>
                    <a:pt x="227" y="204"/>
                  </a:lnTo>
                  <a:lnTo>
                    <a:pt x="229" y="204"/>
                  </a:lnTo>
                  <a:lnTo>
                    <a:pt x="231" y="204"/>
                  </a:lnTo>
                  <a:lnTo>
                    <a:pt x="233" y="204"/>
                  </a:lnTo>
                  <a:lnTo>
                    <a:pt x="233" y="202"/>
                  </a:lnTo>
                  <a:lnTo>
                    <a:pt x="234" y="200"/>
                  </a:lnTo>
                  <a:lnTo>
                    <a:pt x="236" y="200"/>
                  </a:lnTo>
                  <a:lnTo>
                    <a:pt x="238" y="200"/>
                  </a:lnTo>
                  <a:lnTo>
                    <a:pt x="238" y="198"/>
                  </a:lnTo>
                  <a:lnTo>
                    <a:pt x="240" y="198"/>
                  </a:lnTo>
                  <a:lnTo>
                    <a:pt x="242" y="198"/>
                  </a:lnTo>
                  <a:lnTo>
                    <a:pt x="242" y="200"/>
                  </a:lnTo>
                  <a:lnTo>
                    <a:pt x="244" y="200"/>
                  </a:lnTo>
                  <a:lnTo>
                    <a:pt x="242" y="202"/>
                  </a:lnTo>
                  <a:lnTo>
                    <a:pt x="242" y="204"/>
                  </a:lnTo>
                  <a:lnTo>
                    <a:pt x="240" y="204"/>
                  </a:lnTo>
                  <a:lnTo>
                    <a:pt x="240" y="206"/>
                  </a:lnTo>
                  <a:lnTo>
                    <a:pt x="238" y="206"/>
                  </a:lnTo>
                  <a:lnTo>
                    <a:pt x="238" y="208"/>
                  </a:lnTo>
                  <a:lnTo>
                    <a:pt x="238" y="206"/>
                  </a:lnTo>
                  <a:lnTo>
                    <a:pt x="238" y="208"/>
                  </a:lnTo>
                  <a:lnTo>
                    <a:pt x="240" y="208"/>
                  </a:lnTo>
                  <a:lnTo>
                    <a:pt x="240" y="206"/>
                  </a:lnTo>
                  <a:lnTo>
                    <a:pt x="240" y="204"/>
                  </a:lnTo>
                  <a:lnTo>
                    <a:pt x="242" y="206"/>
                  </a:lnTo>
                  <a:lnTo>
                    <a:pt x="242" y="204"/>
                  </a:lnTo>
                  <a:lnTo>
                    <a:pt x="244" y="204"/>
                  </a:lnTo>
                  <a:lnTo>
                    <a:pt x="244" y="202"/>
                  </a:lnTo>
                  <a:lnTo>
                    <a:pt x="244" y="200"/>
                  </a:lnTo>
                  <a:lnTo>
                    <a:pt x="244" y="198"/>
                  </a:lnTo>
                  <a:lnTo>
                    <a:pt x="244" y="196"/>
                  </a:lnTo>
                  <a:lnTo>
                    <a:pt x="246" y="196"/>
                  </a:lnTo>
                  <a:lnTo>
                    <a:pt x="246" y="198"/>
                  </a:lnTo>
                  <a:lnTo>
                    <a:pt x="246" y="196"/>
                  </a:lnTo>
                  <a:lnTo>
                    <a:pt x="248" y="196"/>
                  </a:lnTo>
                  <a:lnTo>
                    <a:pt x="248" y="198"/>
                  </a:lnTo>
                  <a:lnTo>
                    <a:pt x="246" y="198"/>
                  </a:lnTo>
                  <a:lnTo>
                    <a:pt x="246" y="200"/>
                  </a:lnTo>
                  <a:lnTo>
                    <a:pt x="248" y="200"/>
                  </a:lnTo>
                  <a:lnTo>
                    <a:pt x="248" y="202"/>
                  </a:lnTo>
                  <a:lnTo>
                    <a:pt x="250" y="202"/>
                  </a:lnTo>
                  <a:lnTo>
                    <a:pt x="250" y="204"/>
                  </a:lnTo>
                  <a:lnTo>
                    <a:pt x="250" y="206"/>
                  </a:lnTo>
                  <a:lnTo>
                    <a:pt x="250" y="208"/>
                  </a:lnTo>
                  <a:lnTo>
                    <a:pt x="252" y="208"/>
                  </a:lnTo>
                  <a:lnTo>
                    <a:pt x="252" y="210"/>
                  </a:lnTo>
                  <a:lnTo>
                    <a:pt x="252" y="212"/>
                  </a:lnTo>
                  <a:lnTo>
                    <a:pt x="252" y="213"/>
                  </a:lnTo>
                  <a:lnTo>
                    <a:pt x="252" y="212"/>
                  </a:lnTo>
                  <a:lnTo>
                    <a:pt x="252" y="210"/>
                  </a:lnTo>
                  <a:lnTo>
                    <a:pt x="252" y="208"/>
                  </a:lnTo>
                  <a:lnTo>
                    <a:pt x="252" y="206"/>
                  </a:lnTo>
                  <a:lnTo>
                    <a:pt x="252" y="204"/>
                  </a:lnTo>
                  <a:lnTo>
                    <a:pt x="252" y="202"/>
                  </a:lnTo>
                  <a:lnTo>
                    <a:pt x="252" y="200"/>
                  </a:lnTo>
                  <a:lnTo>
                    <a:pt x="250" y="198"/>
                  </a:lnTo>
                  <a:lnTo>
                    <a:pt x="250" y="196"/>
                  </a:lnTo>
                  <a:lnTo>
                    <a:pt x="252" y="196"/>
                  </a:lnTo>
                  <a:lnTo>
                    <a:pt x="254" y="196"/>
                  </a:lnTo>
                  <a:lnTo>
                    <a:pt x="254" y="194"/>
                  </a:lnTo>
                  <a:lnTo>
                    <a:pt x="256" y="194"/>
                  </a:lnTo>
                  <a:lnTo>
                    <a:pt x="256" y="196"/>
                  </a:lnTo>
                  <a:lnTo>
                    <a:pt x="256" y="194"/>
                  </a:lnTo>
                  <a:lnTo>
                    <a:pt x="257" y="196"/>
                  </a:lnTo>
                  <a:lnTo>
                    <a:pt x="256" y="196"/>
                  </a:lnTo>
                  <a:lnTo>
                    <a:pt x="256" y="198"/>
                  </a:lnTo>
                  <a:lnTo>
                    <a:pt x="257" y="198"/>
                  </a:lnTo>
                  <a:lnTo>
                    <a:pt x="257" y="200"/>
                  </a:lnTo>
                  <a:lnTo>
                    <a:pt x="257" y="202"/>
                  </a:lnTo>
                  <a:lnTo>
                    <a:pt x="256" y="202"/>
                  </a:lnTo>
                  <a:lnTo>
                    <a:pt x="256" y="204"/>
                  </a:lnTo>
                  <a:lnTo>
                    <a:pt x="254" y="204"/>
                  </a:lnTo>
                  <a:lnTo>
                    <a:pt x="256" y="204"/>
                  </a:lnTo>
                  <a:lnTo>
                    <a:pt x="256" y="206"/>
                  </a:lnTo>
                  <a:lnTo>
                    <a:pt x="256" y="208"/>
                  </a:lnTo>
                  <a:lnTo>
                    <a:pt x="256" y="206"/>
                  </a:lnTo>
                  <a:lnTo>
                    <a:pt x="257" y="204"/>
                  </a:lnTo>
                  <a:lnTo>
                    <a:pt x="259" y="204"/>
                  </a:lnTo>
                  <a:lnTo>
                    <a:pt x="259" y="206"/>
                  </a:lnTo>
                  <a:lnTo>
                    <a:pt x="259" y="208"/>
                  </a:lnTo>
                  <a:lnTo>
                    <a:pt x="261" y="210"/>
                  </a:lnTo>
                  <a:lnTo>
                    <a:pt x="259" y="210"/>
                  </a:lnTo>
                  <a:lnTo>
                    <a:pt x="259" y="212"/>
                  </a:lnTo>
                  <a:lnTo>
                    <a:pt x="261" y="212"/>
                  </a:lnTo>
                  <a:lnTo>
                    <a:pt x="261" y="208"/>
                  </a:lnTo>
                  <a:lnTo>
                    <a:pt x="261" y="206"/>
                  </a:lnTo>
                  <a:lnTo>
                    <a:pt x="263" y="206"/>
                  </a:lnTo>
                  <a:lnTo>
                    <a:pt x="263" y="208"/>
                  </a:lnTo>
                  <a:lnTo>
                    <a:pt x="263" y="210"/>
                  </a:lnTo>
                  <a:lnTo>
                    <a:pt x="263" y="212"/>
                  </a:lnTo>
                  <a:lnTo>
                    <a:pt x="263" y="213"/>
                  </a:lnTo>
                  <a:lnTo>
                    <a:pt x="261" y="215"/>
                  </a:lnTo>
                  <a:lnTo>
                    <a:pt x="263" y="215"/>
                  </a:lnTo>
                  <a:lnTo>
                    <a:pt x="263" y="217"/>
                  </a:lnTo>
                  <a:lnTo>
                    <a:pt x="263" y="219"/>
                  </a:lnTo>
                  <a:lnTo>
                    <a:pt x="263" y="221"/>
                  </a:lnTo>
                  <a:lnTo>
                    <a:pt x="265" y="221"/>
                  </a:lnTo>
                  <a:lnTo>
                    <a:pt x="263" y="221"/>
                  </a:lnTo>
                  <a:lnTo>
                    <a:pt x="265" y="219"/>
                  </a:lnTo>
                  <a:lnTo>
                    <a:pt x="265" y="217"/>
                  </a:lnTo>
                  <a:lnTo>
                    <a:pt x="263" y="215"/>
                  </a:lnTo>
                  <a:lnTo>
                    <a:pt x="263" y="213"/>
                  </a:lnTo>
                  <a:lnTo>
                    <a:pt x="263" y="212"/>
                  </a:lnTo>
                  <a:lnTo>
                    <a:pt x="263" y="210"/>
                  </a:lnTo>
                  <a:lnTo>
                    <a:pt x="265" y="210"/>
                  </a:lnTo>
                  <a:lnTo>
                    <a:pt x="265" y="212"/>
                  </a:lnTo>
                  <a:lnTo>
                    <a:pt x="265" y="213"/>
                  </a:lnTo>
                  <a:lnTo>
                    <a:pt x="265" y="215"/>
                  </a:lnTo>
                  <a:lnTo>
                    <a:pt x="265" y="213"/>
                  </a:lnTo>
                  <a:lnTo>
                    <a:pt x="265" y="212"/>
                  </a:lnTo>
                  <a:lnTo>
                    <a:pt x="267" y="212"/>
                  </a:lnTo>
                  <a:lnTo>
                    <a:pt x="265" y="212"/>
                  </a:lnTo>
                  <a:lnTo>
                    <a:pt x="267" y="213"/>
                  </a:lnTo>
                  <a:lnTo>
                    <a:pt x="267" y="212"/>
                  </a:lnTo>
                  <a:lnTo>
                    <a:pt x="267" y="213"/>
                  </a:lnTo>
                  <a:lnTo>
                    <a:pt x="267" y="212"/>
                  </a:lnTo>
                  <a:lnTo>
                    <a:pt x="267" y="210"/>
                  </a:lnTo>
                  <a:lnTo>
                    <a:pt x="265" y="210"/>
                  </a:lnTo>
                  <a:lnTo>
                    <a:pt x="265" y="208"/>
                  </a:lnTo>
                  <a:lnTo>
                    <a:pt x="267" y="208"/>
                  </a:lnTo>
                  <a:lnTo>
                    <a:pt x="269" y="210"/>
                  </a:lnTo>
                  <a:lnTo>
                    <a:pt x="269" y="208"/>
                  </a:lnTo>
                  <a:lnTo>
                    <a:pt x="269" y="210"/>
                  </a:lnTo>
                  <a:lnTo>
                    <a:pt x="269" y="212"/>
                  </a:lnTo>
                  <a:lnTo>
                    <a:pt x="271" y="212"/>
                  </a:lnTo>
                  <a:lnTo>
                    <a:pt x="269" y="212"/>
                  </a:lnTo>
                  <a:lnTo>
                    <a:pt x="269" y="213"/>
                  </a:lnTo>
                  <a:lnTo>
                    <a:pt x="267" y="213"/>
                  </a:lnTo>
                  <a:lnTo>
                    <a:pt x="265" y="213"/>
                  </a:lnTo>
                  <a:lnTo>
                    <a:pt x="267" y="215"/>
                  </a:lnTo>
                  <a:lnTo>
                    <a:pt x="267" y="217"/>
                  </a:lnTo>
                  <a:lnTo>
                    <a:pt x="267" y="219"/>
                  </a:lnTo>
                  <a:lnTo>
                    <a:pt x="267" y="221"/>
                  </a:lnTo>
                  <a:lnTo>
                    <a:pt x="269" y="221"/>
                  </a:lnTo>
                  <a:lnTo>
                    <a:pt x="269" y="223"/>
                  </a:lnTo>
                  <a:lnTo>
                    <a:pt x="267" y="223"/>
                  </a:lnTo>
                  <a:lnTo>
                    <a:pt x="267" y="225"/>
                  </a:lnTo>
                  <a:lnTo>
                    <a:pt x="267" y="223"/>
                  </a:lnTo>
                  <a:lnTo>
                    <a:pt x="267" y="221"/>
                  </a:lnTo>
                  <a:lnTo>
                    <a:pt x="267" y="223"/>
                  </a:lnTo>
                  <a:lnTo>
                    <a:pt x="265" y="223"/>
                  </a:lnTo>
                  <a:lnTo>
                    <a:pt x="267" y="223"/>
                  </a:lnTo>
                  <a:lnTo>
                    <a:pt x="267" y="225"/>
                  </a:lnTo>
                  <a:lnTo>
                    <a:pt x="265" y="225"/>
                  </a:lnTo>
                  <a:lnTo>
                    <a:pt x="265" y="227"/>
                  </a:lnTo>
                  <a:lnTo>
                    <a:pt x="265" y="225"/>
                  </a:lnTo>
                  <a:lnTo>
                    <a:pt x="267" y="225"/>
                  </a:lnTo>
                  <a:lnTo>
                    <a:pt x="267" y="227"/>
                  </a:lnTo>
                  <a:lnTo>
                    <a:pt x="265" y="227"/>
                  </a:lnTo>
                  <a:lnTo>
                    <a:pt x="265" y="229"/>
                  </a:lnTo>
                  <a:lnTo>
                    <a:pt x="267" y="229"/>
                  </a:lnTo>
                  <a:lnTo>
                    <a:pt x="265" y="231"/>
                  </a:lnTo>
                  <a:lnTo>
                    <a:pt x="265" y="233"/>
                  </a:lnTo>
                  <a:lnTo>
                    <a:pt x="267" y="231"/>
                  </a:lnTo>
                  <a:lnTo>
                    <a:pt x="267" y="229"/>
                  </a:lnTo>
                  <a:lnTo>
                    <a:pt x="267" y="227"/>
                  </a:lnTo>
                  <a:lnTo>
                    <a:pt x="269" y="227"/>
                  </a:lnTo>
                  <a:lnTo>
                    <a:pt x="269" y="225"/>
                  </a:lnTo>
                  <a:lnTo>
                    <a:pt x="269" y="223"/>
                  </a:lnTo>
                  <a:lnTo>
                    <a:pt x="271" y="223"/>
                  </a:lnTo>
                  <a:lnTo>
                    <a:pt x="271" y="225"/>
                  </a:lnTo>
                  <a:lnTo>
                    <a:pt x="271" y="227"/>
                  </a:lnTo>
                  <a:lnTo>
                    <a:pt x="269" y="229"/>
                  </a:lnTo>
                  <a:lnTo>
                    <a:pt x="269" y="231"/>
                  </a:lnTo>
                  <a:lnTo>
                    <a:pt x="269" y="233"/>
                  </a:lnTo>
                  <a:lnTo>
                    <a:pt x="269" y="235"/>
                  </a:lnTo>
                  <a:lnTo>
                    <a:pt x="269" y="236"/>
                  </a:lnTo>
                  <a:lnTo>
                    <a:pt x="267" y="238"/>
                  </a:lnTo>
                  <a:lnTo>
                    <a:pt x="267" y="240"/>
                  </a:lnTo>
                  <a:lnTo>
                    <a:pt x="267" y="242"/>
                  </a:lnTo>
                  <a:lnTo>
                    <a:pt x="267" y="244"/>
                  </a:lnTo>
                  <a:lnTo>
                    <a:pt x="269" y="244"/>
                  </a:lnTo>
                  <a:lnTo>
                    <a:pt x="269" y="242"/>
                  </a:lnTo>
                  <a:lnTo>
                    <a:pt x="269" y="240"/>
                  </a:lnTo>
                  <a:lnTo>
                    <a:pt x="269" y="238"/>
                  </a:lnTo>
                  <a:lnTo>
                    <a:pt x="269" y="236"/>
                  </a:lnTo>
                  <a:lnTo>
                    <a:pt x="271" y="236"/>
                  </a:lnTo>
                  <a:lnTo>
                    <a:pt x="271" y="235"/>
                  </a:lnTo>
                  <a:lnTo>
                    <a:pt x="271" y="233"/>
                  </a:lnTo>
                  <a:lnTo>
                    <a:pt x="271" y="231"/>
                  </a:lnTo>
                  <a:lnTo>
                    <a:pt x="271" y="229"/>
                  </a:lnTo>
                  <a:lnTo>
                    <a:pt x="273" y="231"/>
                  </a:lnTo>
                  <a:lnTo>
                    <a:pt x="273" y="229"/>
                  </a:lnTo>
                  <a:lnTo>
                    <a:pt x="273" y="227"/>
                  </a:lnTo>
                  <a:lnTo>
                    <a:pt x="273" y="225"/>
                  </a:lnTo>
                  <a:lnTo>
                    <a:pt x="273" y="223"/>
                  </a:lnTo>
                  <a:lnTo>
                    <a:pt x="273" y="221"/>
                  </a:lnTo>
                  <a:lnTo>
                    <a:pt x="273" y="219"/>
                  </a:lnTo>
                  <a:lnTo>
                    <a:pt x="275" y="219"/>
                  </a:lnTo>
                  <a:lnTo>
                    <a:pt x="275" y="221"/>
                  </a:lnTo>
                  <a:lnTo>
                    <a:pt x="277" y="219"/>
                  </a:lnTo>
                  <a:lnTo>
                    <a:pt x="275" y="219"/>
                  </a:lnTo>
                  <a:lnTo>
                    <a:pt x="277" y="219"/>
                  </a:lnTo>
                  <a:lnTo>
                    <a:pt x="277" y="221"/>
                  </a:lnTo>
                  <a:lnTo>
                    <a:pt x="277" y="223"/>
                  </a:lnTo>
                  <a:lnTo>
                    <a:pt x="277" y="225"/>
                  </a:lnTo>
                  <a:lnTo>
                    <a:pt x="277" y="227"/>
                  </a:lnTo>
                  <a:lnTo>
                    <a:pt x="277" y="229"/>
                  </a:lnTo>
                  <a:lnTo>
                    <a:pt x="277" y="231"/>
                  </a:lnTo>
                  <a:lnTo>
                    <a:pt x="277" y="229"/>
                  </a:lnTo>
                  <a:lnTo>
                    <a:pt x="277" y="227"/>
                  </a:lnTo>
                  <a:lnTo>
                    <a:pt x="277" y="225"/>
                  </a:lnTo>
                  <a:lnTo>
                    <a:pt x="279" y="225"/>
                  </a:lnTo>
                  <a:lnTo>
                    <a:pt x="279" y="223"/>
                  </a:lnTo>
                  <a:lnTo>
                    <a:pt x="279" y="221"/>
                  </a:lnTo>
                  <a:lnTo>
                    <a:pt x="279" y="219"/>
                  </a:lnTo>
                  <a:lnTo>
                    <a:pt x="279" y="217"/>
                  </a:lnTo>
                  <a:lnTo>
                    <a:pt x="281" y="217"/>
                  </a:lnTo>
                  <a:lnTo>
                    <a:pt x="281" y="219"/>
                  </a:lnTo>
                  <a:lnTo>
                    <a:pt x="281" y="221"/>
                  </a:lnTo>
                  <a:lnTo>
                    <a:pt x="281" y="223"/>
                  </a:lnTo>
                  <a:lnTo>
                    <a:pt x="281" y="225"/>
                  </a:lnTo>
                  <a:lnTo>
                    <a:pt x="281" y="227"/>
                  </a:lnTo>
                  <a:lnTo>
                    <a:pt x="281" y="229"/>
                  </a:lnTo>
                  <a:lnTo>
                    <a:pt x="279" y="229"/>
                  </a:lnTo>
                  <a:lnTo>
                    <a:pt x="279" y="231"/>
                  </a:lnTo>
                  <a:lnTo>
                    <a:pt x="279" y="233"/>
                  </a:lnTo>
                  <a:lnTo>
                    <a:pt x="279" y="235"/>
                  </a:lnTo>
                  <a:lnTo>
                    <a:pt x="279" y="236"/>
                  </a:lnTo>
                  <a:lnTo>
                    <a:pt x="281" y="236"/>
                  </a:lnTo>
                  <a:lnTo>
                    <a:pt x="281" y="233"/>
                  </a:lnTo>
                  <a:lnTo>
                    <a:pt x="281" y="231"/>
                  </a:lnTo>
                  <a:lnTo>
                    <a:pt x="281" y="229"/>
                  </a:lnTo>
                  <a:lnTo>
                    <a:pt x="282" y="227"/>
                  </a:lnTo>
                  <a:lnTo>
                    <a:pt x="282" y="225"/>
                  </a:lnTo>
                  <a:lnTo>
                    <a:pt x="282" y="223"/>
                  </a:lnTo>
                  <a:lnTo>
                    <a:pt x="281" y="221"/>
                  </a:lnTo>
                  <a:lnTo>
                    <a:pt x="282" y="221"/>
                  </a:lnTo>
                  <a:lnTo>
                    <a:pt x="282" y="219"/>
                  </a:lnTo>
                  <a:lnTo>
                    <a:pt x="282" y="217"/>
                  </a:lnTo>
                  <a:lnTo>
                    <a:pt x="284" y="217"/>
                  </a:lnTo>
                  <a:lnTo>
                    <a:pt x="284" y="215"/>
                  </a:lnTo>
                  <a:lnTo>
                    <a:pt x="284" y="213"/>
                  </a:lnTo>
                  <a:lnTo>
                    <a:pt x="284" y="212"/>
                  </a:lnTo>
                  <a:lnTo>
                    <a:pt x="286" y="212"/>
                  </a:lnTo>
                  <a:lnTo>
                    <a:pt x="286" y="210"/>
                  </a:lnTo>
                  <a:lnTo>
                    <a:pt x="286" y="212"/>
                  </a:lnTo>
                  <a:lnTo>
                    <a:pt x="286" y="210"/>
                  </a:lnTo>
                  <a:lnTo>
                    <a:pt x="288" y="210"/>
                  </a:lnTo>
                  <a:lnTo>
                    <a:pt x="288" y="212"/>
                  </a:lnTo>
                  <a:lnTo>
                    <a:pt x="290" y="212"/>
                  </a:lnTo>
                  <a:lnTo>
                    <a:pt x="290" y="213"/>
                  </a:lnTo>
                  <a:lnTo>
                    <a:pt x="290" y="215"/>
                  </a:lnTo>
                  <a:lnTo>
                    <a:pt x="290" y="213"/>
                  </a:lnTo>
                  <a:lnTo>
                    <a:pt x="290" y="215"/>
                  </a:lnTo>
                  <a:lnTo>
                    <a:pt x="292" y="215"/>
                  </a:lnTo>
                  <a:lnTo>
                    <a:pt x="290" y="215"/>
                  </a:lnTo>
                  <a:lnTo>
                    <a:pt x="290" y="217"/>
                  </a:lnTo>
                  <a:lnTo>
                    <a:pt x="290" y="215"/>
                  </a:lnTo>
                  <a:lnTo>
                    <a:pt x="290" y="217"/>
                  </a:lnTo>
                  <a:lnTo>
                    <a:pt x="290" y="219"/>
                  </a:lnTo>
                  <a:lnTo>
                    <a:pt x="288" y="219"/>
                  </a:lnTo>
                  <a:lnTo>
                    <a:pt x="288" y="221"/>
                  </a:lnTo>
                  <a:lnTo>
                    <a:pt x="286" y="221"/>
                  </a:lnTo>
                  <a:lnTo>
                    <a:pt x="284" y="221"/>
                  </a:lnTo>
                  <a:lnTo>
                    <a:pt x="286" y="221"/>
                  </a:lnTo>
                  <a:lnTo>
                    <a:pt x="286" y="223"/>
                  </a:lnTo>
                  <a:lnTo>
                    <a:pt x="286" y="225"/>
                  </a:lnTo>
                  <a:lnTo>
                    <a:pt x="288" y="225"/>
                  </a:lnTo>
                  <a:lnTo>
                    <a:pt x="286" y="225"/>
                  </a:lnTo>
                  <a:lnTo>
                    <a:pt x="286" y="223"/>
                  </a:lnTo>
                  <a:lnTo>
                    <a:pt x="288" y="223"/>
                  </a:lnTo>
                  <a:lnTo>
                    <a:pt x="286" y="223"/>
                  </a:lnTo>
                  <a:lnTo>
                    <a:pt x="288" y="221"/>
                  </a:lnTo>
                  <a:lnTo>
                    <a:pt x="288" y="223"/>
                  </a:lnTo>
                  <a:lnTo>
                    <a:pt x="288" y="221"/>
                  </a:lnTo>
                  <a:lnTo>
                    <a:pt x="288" y="223"/>
                  </a:lnTo>
                  <a:lnTo>
                    <a:pt x="288" y="221"/>
                  </a:lnTo>
                  <a:lnTo>
                    <a:pt x="290" y="221"/>
                  </a:lnTo>
                  <a:lnTo>
                    <a:pt x="290" y="223"/>
                  </a:lnTo>
                  <a:lnTo>
                    <a:pt x="290" y="221"/>
                  </a:lnTo>
                  <a:lnTo>
                    <a:pt x="290" y="223"/>
                  </a:lnTo>
                  <a:lnTo>
                    <a:pt x="292" y="223"/>
                  </a:lnTo>
                  <a:lnTo>
                    <a:pt x="292" y="221"/>
                  </a:lnTo>
                  <a:lnTo>
                    <a:pt x="292" y="219"/>
                  </a:lnTo>
                  <a:lnTo>
                    <a:pt x="292" y="221"/>
                  </a:lnTo>
                  <a:lnTo>
                    <a:pt x="292" y="219"/>
                  </a:lnTo>
                  <a:lnTo>
                    <a:pt x="294" y="219"/>
                  </a:lnTo>
                  <a:lnTo>
                    <a:pt x="294" y="217"/>
                  </a:lnTo>
                  <a:lnTo>
                    <a:pt x="296" y="219"/>
                  </a:lnTo>
                  <a:lnTo>
                    <a:pt x="296" y="217"/>
                  </a:lnTo>
                  <a:lnTo>
                    <a:pt x="296" y="215"/>
                  </a:lnTo>
                  <a:lnTo>
                    <a:pt x="294" y="215"/>
                  </a:lnTo>
                  <a:lnTo>
                    <a:pt x="296" y="213"/>
                  </a:lnTo>
                  <a:lnTo>
                    <a:pt x="296" y="215"/>
                  </a:lnTo>
                  <a:lnTo>
                    <a:pt x="296" y="213"/>
                  </a:lnTo>
                  <a:lnTo>
                    <a:pt x="296" y="215"/>
                  </a:lnTo>
                  <a:lnTo>
                    <a:pt x="296" y="217"/>
                  </a:lnTo>
                  <a:lnTo>
                    <a:pt x="298" y="217"/>
                  </a:lnTo>
                  <a:lnTo>
                    <a:pt x="296" y="215"/>
                  </a:lnTo>
                  <a:lnTo>
                    <a:pt x="298" y="215"/>
                  </a:lnTo>
                  <a:lnTo>
                    <a:pt x="298" y="213"/>
                  </a:lnTo>
                  <a:lnTo>
                    <a:pt x="298" y="212"/>
                  </a:lnTo>
                  <a:lnTo>
                    <a:pt x="300" y="212"/>
                  </a:lnTo>
                  <a:lnTo>
                    <a:pt x="300" y="213"/>
                  </a:lnTo>
                  <a:lnTo>
                    <a:pt x="300" y="215"/>
                  </a:lnTo>
                  <a:lnTo>
                    <a:pt x="300" y="217"/>
                  </a:lnTo>
                  <a:lnTo>
                    <a:pt x="300" y="219"/>
                  </a:lnTo>
                  <a:lnTo>
                    <a:pt x="300" y="217"/>
                  </a:lnTo>
                  <a:lnTo>
                    <a:pt x="300" y="215"/>
                  </a:lnTo>
                  <a:lnTo>
                    <a:pt x="300" y="213"/>
                  </a:lnTo>
                  <a:lnTo>
                    <a:pt x="302" y="213"/>
                  </a:lnTo>
                  <a:lnTo>
                    <a:pt x="302" y="212"/>
                  </a:lnTo>
                  <a:lnTo>
                    <a:pt x="302" y="213"/>
                  </a:lnTo>
                  <a:lnTo>
                    <a:pt x="302" y="215"/>
                  </a:lnTo>
                  <a:lnTo>
                    <a:pt x="304" y="215"/>
                  </a:lnTo>
                  <a:lnTo>
                    <a:pt x="302" y="215"/>
                  </a:lnTo>
                  <a:lnTo>
                    <a:pt x="302" y="217"/>
                  </a:lnTo>
                  <a:lnTo>
                    <a:pt x="302" y="219"/>
                  </a:lnTo>
                  <a:lnTo>
                    <a:pt x="302" y="221"/>
                  </a:lnTo>
                  <a:lnTo>
                    <a:pt x="302" y="219"/>
                  </a:lnTo>
                  <a:lnTo>
                    <a:pt x="302" y="221"/>
                  </a:lnTo>
                  <a:lnTo>
                    <a:pt x="302" y="223"/>
                  </a:lnTo>
                  <a:lnTo>
                    <a:pt x="302" y="225"/>
                  </a:lnTo>
                  <a:lnTo>
                    <a:pt x="300" y="225"/>
                  </a:lnTo>
                  <a:lnTo>
                    <a:pt x="300" y="227"/>
                  </a:lnTo>
                  <a:lnTo>
                    <a:pt x="300" y="225"/>
                  </a:lnTo>
                  <a:lnTo>
                    <a:pt x="300" y="227"/>
                  </a:lnTo>
                  <a:lnTo>
                    <a:pt x="298" y="229"/>
                  </a:lnTo>
                  <a:lnTo>
                    <a:pt x="300" y="229"/>
                  </a:lnTo>
                  <a:lnTo>
                    <a:pt x="300" y="231"/>
                  </a:lnTo>
                  <a:lnTo>
                    <a:pt x="300" y="233"/>
                  </a:lnTo>
                  <a:lnTo>
                    <a:pt x="298" y="233"/>
                  </a:lnTo>
                  <a:lnTo>
                    <a:pt x="298" y="235"/>
                  </a:lnTo>
                  <a:lnTo>
                    <a:pt x="298" y="236"/>
                  </a:lnTo>
                  <a:lnTo>
                    <a:pt x="300" y="236"/>
                  </a:lnTo>
                  <a:lnTo>
                    <a:pt x="300" y="238"/>
                  </a:lnTo>
                  <a:lnTo>
                    <a:pt x="300" y="240"/>
                  </a:lnTo>
                  <a:lnTo>
                    <a:pt x="300" y="242"/>
                  </a:lnTo>
                  <a:lnTo>
                    <a:pt x="298" y="242"/>
                  </a:lnTo>
                  <a:lnTo>
                    <a:pt x="298" y="244"/>
                  </a:lnTo>
                  <a:lnTo>
                    <a:pt x="300" y="244"/>
                  </a:lnTo>
                  <a:lnTo>
                    <a:pt x="300" y="242"/>
                  </a:lnTo>
                  <a:lnTo>
                    <a:pt x="302" y="242"/>
                  </a:lnTo>
                  <a:lnTo>
                    <a:pt x="302" y="240"/>
                  </a:lnTo>
                  <a:lnTo>
                    <a:pt x="302" y="238"/>
                  </a:lnTo>
                  <a:lnTo>
                    <a:pt x="300" y="238"/>
                  </a:lnTo>
                  <a:lnTo>
                    <a:pt x="300" y="236"/>
                  </a:lnTo>
                  <a:lnTo>
                    <a:pt x="300" y="235"/>
                  </a:lnTo>
                  <a:lnTo>
                    <a:pt x="300" y="233"/>
                  </a:lnTo>
                  <a:lnTo>
                    <a:pt x="300" y="231"/>
                  </a:lnTo>
                  <a:lnTo>
                    <a:pt x="302" y="231"/>
                  </a:lnTo>
                  <a:lnTo>
                    <a:pt x="302" y="229"/>
                  </a:lnTo>
                  <a:lnTo>
                    <a:pt x="302" y="227"/>
                  </a:lnTo>
                  <a:lnTo>
                    <a:pt x="304" y="227"/>
                  </a:lnTo>
                  <a:lnTo>
                    <a:pt x="302" y="227"/>
                  </a:lnTo>
                  <a:lnTo>
                    <a:pt x="304" y="225"/>
                  </a:lnTo>
                  <a:lnTo>
                    <a:pt x="302" y="225"/>
                  </a:lnTo>
                  <a:lnTo>
                    <a:pt x="304" y="225"/>
                  </a:lnTo>
                  <a:lnTo>
                    <a:pt x="304" y="223"/>
                  </a:lnTo>
                  <a:lnTo>
                    <a:pt x="304" y="221"/>
                  </a:lnTo>
                  <a:lnTo>
                    <a:pt x="304" y="219"/>
                  </a:lnTo>
                  <a:lnTo>
                    <a:pt x="304" y="217"/>
                  </a:lnTo>
                  <a:lnTo>
                    <a:pt x="305" y="217"/>
                  </a:lnTo>
                  <a:lnTo>
                    <a:pt x="305" y="219"/>
                  </a:lnTo>
                  <a:lnTo>
                    <a:pt x="307" y="219"/>
                  </a:lnTo>
                  <a:lnTo>
                    <a:pt x="307" y="217"/>
                  </a:lnTo>
                  <a:lnTo>
                    <a:pt x="305" y="217"/>
                  </a:lnTo>
                  <a:lnTo>
                    <a:pt x="307" y="215"/>
                  </a:lnTo>
                  <a:lnTo>
                    <a:pt x="305" y="215"/>
                  </a:lnTo>
                  <a:lnTo>
                    <a:pt x="305" y="213"/>
                  </a:lnTo>
                  <a:lnTo>
                    <a:pt x="307" y="212"/>
                  </a:lnTo>
                  <a:lnTo>
                    <a:pt x="305" y="212"/>
                  </a:lnTo>
                  <a:lnTo>
                    <a:pt x="305" y="210"/>
                  </a:lnTo>
                  <a:lnTo>
                    <a:pt x="305" y="208"/>
                  </a:lnTo>
                  <a:lnTo>
                    <a:pt x="307" y="208"/>
                  </a:lnTo>
                  <a:lnTo>
                    <a:pt x="305" y="206"/>
                  </a:lnTo>
                  <a:lnTo>
                    <a:pt x="307" y="206"/>
                  </a:lnTo>
                  <a:lnTo>
                    <a:pt x="307" y="208"/>
                  </a:lnTo>
                  <a:lnTo>
                    <a:pt x="309" y="208"/>
                  </a:lnTo>
                  <a:lnTo>
                    <a:pt x="307" y="206"/>
                  </a:lnTo>
                  <a:lnTo>
                    <a:pt x="309" y="206"/>
                  </a:lnTo>
                  <a:lnTo>
                    <a:pt x="309" y="204"/>
                  </a:lnTo>
                  <a:lnTo>
                    <a:pt x="307" y="204"/>
                  </a:lnTo>
                  <a:lnTo>
                    <a:pt x="309" y="204"/>
                  </a:lnTo>
                  <a:lnTo>
                    <a:pt x="309" y="206"/>
                  </a:lnTo>
                  <a:lnTo>
                    <a:pt x="311" y="206"/>
                  </a:lnTo>
                  <a:lnTo>
                    <a:pt x="311" y="208"/>
                  </a:lnTo>
                  <a:lnTo>
                    <a:pt x="311" y="210"/>
                  </a:lnTo>
                  <a:lnTo>
                    <a:pt x="309" y="212"/>
                  </a:lnTo>
                  <a:lnTo>
                    <a:pt x="309" y="213"/>
                  </a:lnTo>
                  <a:lnTo>
                    <a:pt x="309" y="215"/>
                  </a:lnTo>
                  <a:lnTo>
                    <a:pt x="309" y="217"/>
                  </a:lnTo>
                  <a:lnTo>
                    <a:pt x="309" y="219"/>
                  </a:lnTo>
                  <a:lnTo>
                    <a:pt x="309" y="221"/>
                  </a:lnTo>
                  <a:lnTo>
                    <a:pt x="309" y="223"/>
                  </a:lnTo>
                  <a:lnTo>
                    <a:pt x="309" y="221"/>
                  </a:lnTo>
                  <a:lnTo>
                    <a:pt x="309" y="219"/>
                  </a:lnTo>
                  <a:lnTo>
                    <a:pt x="309" y="217"/>
                  </a:lnTo>
                  <a:lnTo>
                    <a:pt x="309" y="219"/>
                  </a:lnTo>
                  <a:lnTo>
                    <a:pt x="311" y="219"/>
                  </a:lnTo>
                  <a:lnTo>
                    <a:pt x="311" y="217"/>
                  </a:lnTo>
                  <a:lnTo>
                    <a:pt x="311" y="215"/>
                  </a:lnTo>
                  <a:lnTo>
                    <a:pt x="311" y="213"/>
                  </a:lnTo>
                  <a:lnTo>
                    <a:pt x="311" y="212"/>
                  </a:lnTo>
                  <a:lnTo>
                    <a:pt x="311" y="213"/>
                  </a:lnTo>
                  <a:lnTo>
                    <a:pt x="311" y="212"/>
                  </a:lnTo>
                  <a:lnTo>
                    <a:pt x="313" y="212"/>
                  </a:lnTo>
                  <a:lnTo>
                    <a:pt x="313" y="213"/>
                  </a:lnTo>
                  <a:lnTo>
                    <a:pt x="313" y="212"/>
                  </a:lnTo>
                  <a:lnTo>
                    <a:pt x="313" y="210"/>
                  </a:lnTo>
                  <a:lnTo>
                    <a:pt x="315" y="210"/>
                  </a:lnTo>
                  <a:lnTo>
                    <a:pt x="315" y="212"/>
                  </a:lnTo>
                  <a:lnTo>
                    <a:pt x="315" y="210"/>
                  </a:lnTo>
                  <a:lnTo>
                    <a:pt x="315" y="208"/>
                  </a:lnTo>
                  <a:lnTo>
                    <a:pt x="313" y="208"/>
                  </a:lnTo>
                  <a:lnTo>
                    <a:pt x="315" y="208"/>
                  </a:lnTo>
                  <a:lnTo>
                    <a:pt x="315" y="206"/>
                  </a:lnTo>
                  <a:lnTo>
                    <a:pt x="317" y="206"/>
                  </a:lnTo>
                  <a:lnTo>
                    <a:pt x="317" y="208"/>
                  </a:lnTo>
                  <a:lnTo>
                    <a:pt x="317" y="206"/>
                  </a:lnTo>
                  <a:lnTo>
                    <a:pt x="319" y="208"/>
                  </a:lnTo>
                  <a:lnTo>
                    <a:pt x="319" y="210"/>
                  </a:lnTo>
                  <a:lnTo>
                    <a:pt x="319" y="212"/>
                  </a:lnTo>
                  <a:lnTo>
                    <a:pt x="319" y="213"/>
                  </a:lnTo>
                  <a:lnTo>
                    <a:pt x="319" y="215"/>
                  </a:lnTo>
                  <a:lnTo>
                    <a:pt x="319" y="213"/>
                  </a:lnTo>
                  <a:lnTo>
                    <a:pt x="319" y="215"/>
                  </a:lnTo>
                  <a:lnTo>
                    <a:pt x="321" y="213"/>
                  </a:lnTo>
                  <a:lnTo>
                    <a:pt x="319" y="213"/>
                  </a:lnTo>
                  <a:lnTo>
                    <a:pt x="321" y="213"/>
                  </a:lnTo>
                  <a:lnTo>
                    <a:pt x="319" y="212"/>
                  </a:lnTo>
                  <a:lnTo>
                    <a:pt x="321" y="212"/>
                  </a:lnTo>
                  <a:lnTo>
                    <a:pt x="321" y="213"/>
                  </a:lnTo>
                  <a:lnTo>
                    <a:pt x="323" y="213"/>
                  </a:lnTo>
                  <a:lnTo>
                    <a:pt x="323" y="215"/>
                  </a:lnTo>
                  <a:lnTo>
                    <a:pt x="325" y="215"/>
                  </a:lnTo>
                  <a:lnTo>
                    <a:pt x="325" y="217"/>
                  </a:lnTo>
                  <a:lnTo>
                    <a:pt x="323" y="217"/>
                  </a:lnTo>
                  <a:lnTo>
                    <a:pt x="325" y="219"/>
                  </a:lnTo>
                  <a:lnTo>
                    <a:pt x="323" y="219"/>
                  </a:lnTo>
                  <a:lnTo>
                    <a:pt x="323" y="221"/>
                  </a:lnTo>
                  <a:lnTo>
                    <a:pt x="323" y="219"/>
                  </a:lnTo>
                  <a:lnTo>
                    <a:pt x="323" y="221"/>
                  </a:lnTo>
                  <a:lnTo>
                    <a:pt x="325" y="221"/>
                  </a:lnTo>
                  <a:lnTo>
                    <a:pt x="325" y="219"/>
                  </a:lnTo>
                  <a:lnTo>
                    <a:pt x="325" y="221"/>
                  </a:lnTo>
                  <a:lnTo>
                    <a:pt x="325" y="219"/>
                  </a:lnTo>
                  <a:lnTo>
                    <a:pt x="325" y="217"/>
                  </a:lnTo>
                  <a:lnTo>
                    <a:pt x="327" y="217"/>
                  </a:lnTo>
                  <a:lnTo>
                    <a:pt x="327" y="219"/>
                  </a:lnTo>
                  <a:lnTo>
                    <a:pt x="327" y="221"/>
                  </a:lnTo>
                  <a:lnTo>
                    <a:pt x="327" y="219"/>
                  </a:lnTo>
                  <a:lnTo>
                    <a:pt x="329" y="219"/>
                  </a:lnTo>
                  <a:lnTo>
                    <a:pt x="327" y="221"/>
                  </a:lnTo>
                  <a:lnTo>
                    <a:pt x="327" y="223"/>
                  </a:lnTo>
                  <a:lnTo>
                    <a:pt x="325" y="223"/>
                  </a:lnTo>
                  <a:lnTo>
                    <a:pt x="323" y="223"/>
                  </a:lnTo>
                  <a:lnTo>
                    <a:pt x="323" y="225"/>
                  </a:lnTo>
                  <a:lnTo>
                    <a:pt x="325" y="223"/>
                  </a:lnTo>
                  <a:lnTo>
                    <a:pt x="327" y="223"/>
                  </a:lnTo>
                  <a:lnTo>
                    <a:pt x="329" y="221"/>
                  </a:lnTo>
                  <a:lnTo>
                    <a:pt x="330" y="221"/>
                  </a:lnTo>
                  <a:lnTo>
                    <a:pt x="330" y="219"/>
                  </a:lnTo>
                  <a:lnTo>
                    <a:pt x="332" y="219"/>
                  </a:lnTo>
                  <a:lnTo>
                    <a:pt x="334" y="221"/>
                  </a:lnTo>
                  <a:lnTo>
                    <a:pt x="334" y="219"/>
                  </a:lnTo>
                  <a:lnTo>
                    <a:pt x="334" y="217"/>
                  </a:lnTo>
                  <a:lnTo>
                    <a:pt x="334" y="219"/>
                  </a:lnTo>
                  <a:lnTo>
                    <a:pt x="336" y="219"/>
                  </a:lnTo>
                  <a:lnTo>
                    <a:pt x="338" y="219"/>
                  </a:lnTo>
                  <a:lnTo>
                    <a:pt x="340" y="217"/>
                  </a:lnTo>
                  <a:lnTo>
                    <a:pt x="340" y="215"/>
                  </a:lnTo>
                  <a:lnTo>
                    <a:pt x="340" y="217"/>
                  </a:lnTo>
                  <a:lnTo>
                    <a:pt x="342" y="217"/>
                  </a:lnTo>
                  <a:lnTo>
                    <a:pt x="342" y="215"/>
                  </a:lnTo>
                  <a:lnTo>
                    <a:pt x="342" y="217"/>
                  </a:lnTo>
                  <a:lnTo>
                    <a:pt x="340" y="219"/>
                  </a:lnTo>
                  <a:lnTo>
                    <a:pt x="342" y="219"/>
                  </a:lnTo>
                  <a:lnTo>
                    <a:pt x="342" y="217"/>
                  </a:lnTo>
                  <a:lnTo>
                    <a:pt x="344" y="217"/>
                  </a:lnTo>
                  <a:lnTo>
                    <a:pt x="344" y="215"/>
                  </a:lnTo>
                  <a:lnTo>
                    <a:pt x="346" y="215"/>
                  </a:lnTo>
                  <a:lnTo>
                    <a:pt x="346" y="217"/>
                  </a:lnTo>
                  <a:lnTo>
                    <a:pt x="348" y="217"/>
                  </a:lnTo>
                  <a:lnTo>
                    <a:pt x="346" y="215"/>
                  </a:lnTo>
                  <a:lnTo>
                    <a:pt x="346" y="213"/>
                  </a:lnTo>
                  <a:lnTo>
                    <a:pt x="348" y="213"/>
                  </a:lnTo>
                  <a:lnTo>
                    <a:pt x="350" y="212"/>
                  </a:lnTo>
                  <a:lnTo>
                    <a:pt x="352" y="212"/>
                  </a:lnTo>
                  <a:lnTo>
                    <a:pt x="352" y="210"/>
                  </a:lnTo>
                  <a:lnTo>
                    <a:pt x="350" y="210"/>
                  </a:lnTo>
                  <a:lnTo>
                    <a:pt x="348" y="208"/>
                  </a:lnTo>
                  <a:lnTo>
                    <a:pt x="348" y="206"/>
                  </a:lnTo>
                  <a:lnTo>
                    <a:pt x="350" y="208"/>
                  </a:lnTo>
                  <a:lnTo>
                    <a:pt x="352" y="208"/>
                  </a:lnTo>
                  <a:lnTo>
                    <a:pt x="350" y="206"/>
                  </a:lnTo>
                  <a:lnTo>
                    <a:pt x="352" y="206"/>
                  </a:lnTo>
                  <a:lnTo>
                    <a:pt x="352" y="204"/>
                  </a:lnTo>
                  <a:lnTo>
                    <a:pt x="354" y="204"/>
                  </a:lnTo>
                  <a:lnTo>
                    <a:pt x="354" y="202"/>
                  </a:lnTo>
                  <a:lnTo>
                    <a:pt x="354" y="200"/>
                  </a:lnTo>
                  <a:lnTo>
                    <a:pt x="355" y="200"/>
                  </a:lnTo>
                  <a:lnTo>
                    <a:pt x="357" y="202"/>
                  </a:lnTo>
                  <a:lnTo>
                    <a:pt x="355" y="202"/>
                  </a:lnTo>
                  <a:lnTo>
                    <a:pt x="355" y="204"/>
                  </a:lnTo>
                  <a:lnTo>
                    <a:pt x="357" y="204"/>
                  </a:lnTo>
                  <a:lnTo>
                    <a:pt x="357" y="206"/>
                  </a:lnTo>
                  <a:lnTo>
                    <a:pt x="357" y="204"/>
                  </a:lnTo>
                  <a:lnTo>
                    <a:pt x="357" y="206"/>
                  </a:lnTo>
                  <a:lnTo>
                    <a:pt x="359" y="206"/>
                  </a:lnTo>
                  <a:lnTo>
                    <a:pt x="357" y="206"/>
                  </a:lnTo>
                  <a:lnTo>
                    <a:pt x="359" y="208"/>
                  </a:lnTo>
                  <a:lnTo>
                    <a:pt x="359" y="206"/>
                  </a:lnTo>
                  <a:lnTo>
                    <a:pt x="359" y="204"/>
                  </a:lnTo>
                  <a:lnTo>
                    <a:pt x="361" y="204"/>
                  </a:lnTo>
                  <a:lnTo>
                    <a:pt x="361" y="202"/>
                  </a:lnTo>
                  <a:lnTo>
                    <a:pt x="361" y="204"/>
                  </a:lnTo>
                  <a:lnTo>
                    <a:pt x="361" y="206"/>
                  </a:lnTo>
                  <a:lnTo>
                    <a:pt x="359" y="206"/>
                  </a:lnTo>
                  <a:lnTo>
                    <a:pt x="359" y="208"/>
                  </a:lnTo>
                  <a:lnTo>
                    <a:pt x="357" y="208"/>
                  </a:lnTo>
                  <a:lnTo>
                    <a:pt x="359" y="210"/>
                  </a:lnTo>
                  <a:lnTo>
                    <a:pt x="357" y="210"/>
                  </a:lnTo>
                  <a:lnTo>
                    <a:pt x="357" y="212"/>
                  </a:lnTo>
                  <a:lnTo>
                    <a:pt x="355" y="212"/>
                  </a:lnTo>
                  <a:lnTo>
                    <a:pt x="354" y="212"/>
                  </a:lnTo>
                  <a:lnTo>
                    <a:pt x="354" y="213"/>
                  </a:lnTo>
                  <a:lnTo>
                    <a:pt x="354" y="212"/>
                  </a:lnTo>
                  <a:lnTo>
                    <a:pt x="354" y="213"/>
                  </a:lnTo>
                  <a:lnTo>
                    <a:pt x="355" y="213"/>
                  </a:lnTo>
                  <a:lnTo>
                    <a:pt x="355" y="212"/>
                  </a:lnTo>
                  <a:lnTo>
                    <a:pt x="357" y="212"/>
                  </a:lnTo>
                  <a:lnTo>
                    <a:pt x="359" y="210"/>
                  </a:lnTo>
                  <a:lnTo>
                    <a:pt x="359" y="212"/>
                  </a:lnTo>
                  <a:lnTo>
                    <a:pt x="361" y="212"/>
                  </a:lnTo>
                  <a:lnTo>
                    <a:pt x="359" y="212"/>
                  </a:lnTo>
                  <a:lnTo>
                    <a:pt x="359" y="210"/>
                  </a:lnTo>
                  <a:lnTo>
                    <a:pt x="361" y="210"/>
                  </a:lnTo>
                  <a:lnTo>
                    <a:pt x="361" y="208"/>
                  </a:lnTo>
                  <a:lnTo>
                    <a:pt x="363" y="208"/>
                  </a:lnTo>
                  <a:lnTo>
                    <a:pt x="365" y="208"/>
                  </a:lnTo>
                  <a:lnTo>
                    <a:pt x="367" y="208"/>
                  </a:lnTo>
                  <a:lnTo>
                    <a:pt x="367" y="210"/>
                  </a:lnTo>
                  <a:lnTo>
                    <a:pt x="369" y="210"/>
                  </a:lnTo>
                  <a:lnTo>
                    <a:pt x="369" y="208"/>
                  </a:lnTo>
                  <a:lnTo>
                    <a:pt x="369" y="210"/>
                  </a:lnTo>
                  <a:lnTo>
                    <a:pt x="371" y="210"/>
                  </a:lnTo>
                  <a:lnTo>
                    <a:pt x="373" y="210"/>
                  </a:lnTo>
                  <a:lnTo>
                    <a:pt x="375" y="210"/>
                  </a:lnTo>
                  <a:lnTo>
                    <a:pt x="375" y="208"/>
                  </a:lnTo>
                  <a:lnTo>
                    <a:pt x="377" y="208"/>
                  </a:lnTo>
                  <a:lnTo>
                    <a:pt x="375" y="208"/>
                  </a:lnTo>
                  <a:lnTo>
                    <a:pt x="377" y="208"/>
                  </a:lnTo>
                  <a:lnTo>
                    <a:pt x="375" y="208"/>
                  </a:lnTo>
                  <a:lnTo>
                    <a:pt x="375" y="206"/>
                  </a:lnTo>
                  <a:lnTo>
                    <a:pt x="377" y="206"/>
                  </a:lnTo>
                  <a:lnTo>
                    <a:pt x="378" y="204"/>
                  </a:lnTo>
                  <a:lnTo>
                    <a:pt x="380" y="204"/>
                  </a:lnTo>
                  <a:lnTo>
                    <a:pt x="380" y="206"/>
                  </a:lnTo>
                  <a:lnTo>
                    <a:pt x="382" y="206"/>
                  </a:lnTo>
                  <a:lnTo>
                    <a:pt x="380" y="206"/>
                  </a:lnTo>
                  <a:lnTo>
                    <a:pt x="382" y="206"/>
                  </a:lnTo>
                  <a:lnTo>
                    <a:pt x="380" y="208"/>
                  </a:lnTo>
                  <a:lnTo>
                    <a:pt x="382" y="208"/>
                  </a:lnTo>
                  <a:lnTo>
                    <a:pt x="382" y="206"/>
                  </a:lnTo>
                  <a:lnTo>
                    <a:pt x="384" y="206"/>
                  </a:lnTo>
                  <a:lnTo>
                    <a:pt x="384" y="208"/>
                  </a:lnTo>
                  <a:lnTo>
                    <a:pt x="384" y="210"/>
                  </a:lnTo>
                  <a:lnTo>
                    <a:pt x="384" y="212"/>
                  </a:lnTo>
                  <a:lnTo>
                    <a:pt x="386" y="212"/>
                  </a:lnTo>
                  <a:lnTo>
                    <a:pt x="384" y="213"/>
                  </a:lnTo>
                  <a:lnTo>
                    <a:pt x="382" y="215"/>
                  </a:lnTo>
                  <a:lnTo>
                    <a:pt x="380" y="215"/>
                  </a:lnTo>
                  <a:lnTo>
                    <a:pt x="378" y="217"/>
                  </a:lnTo>
                  <a:lnTo>
                    <a:pt x="377" y="217"/>
                  </a:lnTo>
                  <a:lnTo>
                    <a:pt x="377" y="219"/>
                  </a:lnTo>
                  <a:lnTo>
                    <a:pt x="378" y="219"/>
                  </a:lnTo>
                  <a:lnTo>
                    <a:pt x="378" y="217"/>
                  </a:lnTo>
                  <a:lnTo>
                    <a:pt x="380" y="215"/>
                  </a:lnTo>
                  <a:lnTo>
                    <a:pt x="380" y="217"/>
                  </a:lnTo>
                  <a:lnTo>
                    <a:pt x="382" y="215"/>
                  </a:lnTo>
                  <a:lnTo>
                    <a:pt x="384" y="213"/>
                  </a:lnTo>
                  <a:lnTo>
                    <a:pt x="386" y="213"/>
                  </a:lnTo>
                  <a:lnTo>
                    <a:pt x="386" y="215"/>
                  </a:lnTo>
                  <a:lnTo>
                    <a:pt x="384" y="215"/>
                  </a:lnTo>
                  <a:lnTo>
                    <a:pt x="382" y="215"/>
                  </a:lnTo>
                  <a:lnTo>
                    <a:pt x="384" y="215"/>
                  </a:lnTo>
                  <a:lnTo>
                    <a:pt x="384" y="217"/>
                  </a:lnTo>
                  <a:lnTo>
                    <a:pt x="382" y="217"/>
                  </a:lnTo>
                  <a:lnTo>
                    <a:pt x="384" y="217"/>
                  </a:lnTo>
                  <a:lnTo>
                    <a:pt x="384" y="219"/>
                  </a:lnTo>
                  <a:lnTo>
                    <a:pt x="382" y="219"/>
                  </a:lnTo>
                  <a:lnTo>
                    <a:pt x="382" y="221"/>
                  </a:lnTo>
                  <a:lnTo>
                    <a:pt x="382" y="223"/>
                  </a:lnTo>
                  <a:lnTo>
                    <a:pt x="380" y="223"/>
                  </a:lnTo>
                  <a:lnTo>
                    <a:pt x="380" y="225"/>
                  </a:lnTo>
                  <a:lnTo>
                    <a:pt x="378" y="225"/>
                  </a:lnTo>
                  <a:lnTo>
                    <a:pt x="377" y="225"/>
                  </a:lnTo>
                  <a:lnTo>
                    <a:pt x="377" y="227"/>
                  </a:lnTo>
                  <a:lnTo>
                    <a:pt x="375" y="227"/>
                  </a:lnTo>
                  <a:lnTo>
                    <a:pt x="375" y="225"/>
                  </a:lnTo>
                  <a:lnTo>
                    <a:pt x="375" y="227"/>
                  </a:lnTo>
                  <a:lnTo>
                    <a:pt x="373" y="227"/>
                  </a:lnTo>
                  <a:lnTo>
                    <a:pt x="373" y="229"/>
                  </a:lnTo>
                  <a:lnTo>
                    <a:pt x="371" y="229"/>
                  </a:lnTo>
                  <a:lnTo>
                    <a:pt x="371" y="231"/>
                  </a:lnTo>
                  <a:lnTo>
                    <a:pt x="369" y="231"/>
                  </a:lnTo>
                  <a:lnTo>
                    <a:pt x="367" y="231"/>
                  </a:lnTo>
                  <a:lnTo>
                    <a:pt x="367" y="233"/>
                  </a:lnTo>
                  <a:lnTo>
                    <a:pt x="365" y="233"/>
                  </a:lnTo>
                  <a:lnTo>
                    <a:pt x="365" y="235"/>
                  </a:lnTo>
                  <a:lnTo>
                    <a:pt x="367" y="235"/>
                  </a:lnTo>
                  <a:lnTo>
                    <a:pt x="365" y="235"/>
                  </a:lnTo>
                  <a:lnTo>
                    <a:pt x="365" y="236"/>
                  </a:lnTo>
                  <a:lnTo>
                    <a:pt x="363" y="238"/>
                  </a:lnTo>
                  <a:lnTo>
                    <a:pt x="365" y="238"/>
                  </a:lnTo>
                  <a:lnTo>
                    <a:pt x="365" y="236"/>
                  </a:lnTo>
                  <a:lnTo>
                    <a:pt x="367" y="236"/>
                  </a:lnTo>
                  <a:lnTo>
                    <a:pt x="369" y="235"/>
                  </a:lnTo>
                  <a:lnTo>
                    <a:pt x="369" y="236"/>
                  </a:lnTo>
                  <a:lnTo>
                    <a:pt x="367" y="236"/>
                  </a:lnTo>
                  <a:lnTo>
                    <a:pt x="367" y="238"/>
                  </a:lnTo>
                  <a:lnTo>
                    <a:pt x="365" y="238"/>
                  </a:lnTo>
                  <a:lnTo>
                    <a:pt x="365" y="240"/>
                  </a:lnTo>
                  <a:lnTo>
                    <a:pt x="367" y="240"/>
                  </a:lnTo>
                  <a:lnTo>
                    <a:pt x="367" y="242"/>
                  </a:lnTo>
                  <a:lnTo>
                    <a:pt x="365" y="242"/>
                  </a:lnTo>
                  <a:lnTo>
                    <a:pt x="363" y="242"/>
                  </a:lnTo>
                  <a:lnTo>
                    <a:pt x="363" y="244"/>
                  </a:lnTo>
                  <a:lnTo>
                    <a:pt x="361" y="244"/>
                  </a:lnTo>
                  <a:lnTo>
                    <a:pt x="361" y="246"/>
                  </a:lnTo>
                  <a:lnTo>
                    <a:pt x="361" y="248"/>
                  </a:lnTo>
                  <a:lnTo>
                    <a:pt x="359" y="248"/>
                  </a:lnTo>
                  <a:lnTo>
                    <a:pt x="357" y="248"/>
                  </a:lnTo>
                  <a:lnTo>
                    <a:pt x="357" y="250"/>
                  </a:lnTo>
                  <a:lnTo>
                    <a:pt x="357" y="252"/>
                  </a:lnTo>
                  <a:lnTo>
                    <a:pt x="357" y="254"/>
                  </a:lnTo>
                  <a:lnTo>
                    <a:pt x="355" y="254"/>
                  </a:lnTo>
                  <a:lnTo>
                    <a:pt x="355" y="256"/>
                  </a:lnTo>
                  <a:lnTo>
                    <a:pt x="354" y="256"/>
                  </a:lnTo>
                  <a:lnTo>
                    <a:pt x="354" y="258"/>
                  </a:lnTo>
                  <a:lnTo>
                    <a:pt x="352" y="258"/>
                  </a:lnTo>
                  <a:lnTo>
                    <a:pt x="350" y="258"/>
                  </a:lnTo>
                  <a:lnTo>
                    <a:pt x="350" y="260"/>
                  </a:lnTo>
                  <a:lnTo>
                    <a:pt x="348" y="261"/>
                  </a:lnTo>
                  <a:lnTo>
                    <a:pt x="346" y="261"/>
                  </a:lnTo>
                  <a:lnTo>
                    <a:pt x="346" y="263"/>
                  </a:lnTo>
                  <a:lnTo>
                    <a:pt x="344" y="265"/>
                  </a:lnTo>
                  <a:lnTo>
                    <a:pt x="342" y="265"/>
                  </a:lnTo>
                  <a:lnTo>
                    <a:pt x="342" y="267"/>
                  </a:lnTo>
                  <a:lnTo>
                    <a:pt x="340" y="267"/>
                  </a:lnTo>
                  <a:lnTo>
                    <a:pt x="340" y="269"/>
                  </a:lnTo>
                  <a:lnTo>
                    <a:pt x="340" y="271"/>
                  </a:lnTo>
                  <a:lnTo>
                    <a:pt x="338" y="273"/>
                  </a:lnTo>
                  <a:lnTo>
                    <a:pt x="336" y="273"/>
                  </a:lnTo>
                  <a:lnTo>
                    <a:pt x="336" y="275"/>
                  </a:lnTo>
                  <a:lnTo>
                    <a:pt x="334" y="275"/>
                  </a:lnTo>
                  <a:lnTo>
                    <a:pt x="332" y="275"/>
                  </a:lnTo>
                  <a:lnTo>
                    <a:pt x="332" y="277"/>
                  </a:lnTo>
                  <a:lnTo>
                    <a:pt x="330" y="277"/>
                  </a:lnTo>
                  <a:lnTo>
                    <a:pt x="332" y="277"/>
                  </a:lnTo>
                  <a:lnTo>
                    <a:pt x="334" y="277"/>
                  </a:lnTo>
                  <a:lnTo>
                    <a:pt x="334" y="279"/>
                  </a:lnTo>
                  <a:lnTo>
                    <a:pt x="334" y="277"/>
                  </a:lnTo>
                  <a:lnTo>
                    <a:pt x="336" y="277"/>
                  </a:lnTo>
                  <a:lnTo>
                    <a:pt x="336" y="275"/>
                  </a:lnTo>
                  <a:lnTo>
                    <a:pt x="338" y="275"/>
                  </a:lnTo>
                  <a:lnTo>
                    <a:pt x="340" y="275"/>
                  </a:lnTo>
                  <a:lnTo>
                    <a:pt x="340" y="273"/>
                  </a:lnTo>
                  <a:lnTo>
                    <a:pt x="342" y="271"/>
                  </a:lnTo>
                  <a:lnTo>
                    <a:pt x="342" y="269"/>
                  </a:lnTo>
                  <a:lnTo>
                    <a:pt x="344" y="267"/>
                  </a:lnTo>
                  <a:lnTo>
                    <a:pt x="346" y="267"/>
                  </a:lnTo>
                  <a:lnTo>
                    <a:pt x="346" y="265"/>
                  </a:lnTo>
                  <a:lnTo>
                    <a:pt x="348" y="265"/>
                  </a:lnTo>
                  <a:lnTo>
                    <a:pt x="350" y="265"/>
                  </a:lnTo>
                  <a:lnTo>
                    <a:pt x="350" y="263"/>
                  </a:lnTo>
                  <a:lnTo>
                    <a:pt x="350" y="261"/>
                  </a:lnTo>
                  <a:lnTo>
                    <a:pt x="352" y="261"/>
                  </a:lnTo>
                  <a:lnTo>
                    <a:pt x="354" y="260"/>
                  </a:lnTo>
                  <a:lnTo>
                    <a:pt x="354" y="258"/>
                  </a:lnTo>
                  <a:lnTo>
                    <a:pt x="355" y="256"/>
                  </a:lnTo>
                  <a:lnTo>
                    <a:pt x="357" y="256"/>
                  </a:lnTo>
                  <a:lnTo>
                    <a:pt x="355" y="256"/>
                  </a:lnTo>
                  <a:lnTo>
                    <a:pt x="357" y="254"/>
                  </a:lnTo>
                  <a:lnTo>
                    <a:pt x="357" y="252"/>
                  </a:lnTo>
                  <a:lnTo>
                    <a:pt x="359" y="250"/>
                  </a:lnTo>
                  <a:lnTo>
                    <a:pt x="359" y="248"/>
                  </a:lnTo>
                  <a:lnTo>
                    <a:pt x="361" y="248"/>
                  </a:lnTo>
                  <a:lnTo>
                    <a:pt x="361" y="246"/>
                  </a:lnTo>
                  <a:lnTo>
                    <a:pt x="361" y="244"/>
                  </a:lnTo>
                  <a:lnTo>
                    <a:pt x="363" y="244"/>
                  </a:lnTo>
                  <a:lnTo>
                    <a:pt x="363" y="246"/>
                  </a:lnTo>
                  <a:lnTo>
                    <a:pt x="363" y="248"/>
                  </a:lnTo>
                  <a:lnTo>
                    <a:pt x="363" y="250"/>
                  </a:lnTo>
                  <a:lnTo>
                    <a:pt x="363" y="252"/>
                  </a:lnTo>
                  <a:lnTo>
                    <a:pt x="361" y="254"/>
                  </a:lnTo>
                  <a:lnTo>
                    <a:pt x="363" y="254"/>
                  </a:lnTo>
                  <a:lnTo>
                    <a:pt x="363" y="256"/>
                  </a:lnTo>
                  <a:lnTo>
                    <a:pt x="361" y="256"/>
                  </a:lnTo>
                  <a:lnTo>
                    <a:pt x="363" y="256"/>
                  </a:lnTo>
                  <a:lnTo>
                    <a:pt x="363" y="258"/>
                  </a:lnTo>
                  <a:lnTo>
                    <a:pt x="361" y="258"/>
                  </a:lnTo>
                  <a:lnTo>
                    <a:pt x="363" y="258"/>
                  </a:lnTo>
                  <a:lnTo>
                    <a:pt x="361" y="260"/>
                  </a:lnTo>
                  <a:lnTo>
                    <a:pt x="359" y="261"/>
                  </a:lnTo>
                  <a:lnTo>
                    <a:pt x="357" y="261"/>
                  </a:lnTo>
                  <a:lnTo>
                    <a:pt x="355" y="261"/>
                  </a:lnTo>
                  <a:lnTo>
                    <a:pt x="355" y="263"/>
                  </a:lnTo>
                  <a:lnTo>
                    <a:pt x="354" y="263"/>
                  </a:lnTo>
                  <a:lnTo>
                    <a:pt x="352" y="263"/>
                  </a:lnTo>
                  <a:lnTo>
                    <a:pt x="352" y="265"/>
                  </a:lnTo>
                  <a:lnTo>
                    <a:pt x="350" y="265"/>
                  </a:lnTo>
                  <a:lnTo>
                    <a:pt x="350" y="267"/>
                  </a:lnTo>
                  <a:lnTo>
                    <a:pt x="348" y="267"/>
                  </a:lnTo>
                  <a:lnTo>
                    <a:pt x="350" y="267"/>
                  </a:lnTo>
                  <a:lnTo>
                    <a:pt x="352" y="267"/>
                  </a:lnTo>
                  <a:lnTo>
                    <a:pt x="352" y="265"/>
                  </a:lnTo>
                  <a:lnTo>
                    <a:pt x="354" y="265"/>
                  </a:lnTo>
                  <a:lnTo>
                    <a:pt x="354" y="267"/>
                  </a:lnTo>
                  <a:lnTo>
                    <a:pt x="352" y="267"/>
                  </a:lnTo>
                  <a:lnTo>
                    <a:pt x="354" y="267"/>
                  </a:lnTo>
                  <a:lnTo>
                    <a:pt x="352" y="267"/>
                  </a:lnTo>
                  <a:lnTo>
                    <a:pt x="354" y="267"/>
                  </a:lnTo>
                  <a:lnTo>
                    <a:pt x="352" y="269"/>
                  </a:lnTo>
                  <a:lnTo>
                    <a:pt x="352" y="271"/>
                  </a:lnTo>
                  <a:lnTo>
                    <a:pt x="350" y="271"/>
                  </a:lnTo>
                  <a:lnTo>
                    <a:pt x="348" y="273"/>
                  </a:lnTo>
                  <a:lnTo>
                    <a:pt x="348" y="275"/>
                  </a:lnTo>
                  <a:lnTo>
                    <a:pt x="346" y="277"/>
                  </a:lnTo>
                  <a:lnTo>
                    <a:pt x="344" y="279"/>
                  </a:lnTo>
                  <a:lnTo>
                    <a:pt x="342" y="281"/>
                  </a:lnTo>
                  <a:lnTo>
                    <a:pt x="344" y="281"/>
                  </a:lnTo>
                  <a:lnTo>
                    <a:pt x="342" y="283"/>
                  </a:lnTo>
                  <a:lnTo>
                    <a:pt x="342" y="284"/>
                  </a:lnTo>
                  <a:lnTo>
                    <a:pt x="340" y="284"/>
                  </a:lnTo>
                  <a:lnTo>
                    <a:pt x="340" y="286"/>
                  </a:lnTo>
                  <a:lnTo>
                    <a:pt x="338" y="286"/>
                  </a:lnTo>
                  <a:lnTo>
                    <a:pt x="338" y="288"/>
                  </a:lnTo>
                  <a:lnTo>
                    <a:pt x="336" y="288"/>
                  </a:lnTo>
                  <a:lnTo>
                    <a:pt x="334" y="288"/>
                  </a:lnTo>
                  <a:lnTo>
                    <a:pt x="332" y="288"/>
                  </a:lnTo>
                  <a:lnTo>
                    <a:pt x="332" y="290"/>
                  </a:lnTo>
                  <a:lnTo>
                    <a:pt x="332" y="288"/>
                  </a:lnTo>
                  <a:lnTo>
                    <a:pt x="330" y="290"/>
                  </a:lnTo>
                  <a:lnTo>
                    <a:pt x="329" y="290"/>
                  </a:lnTo>
                  <a:lnTo>
                    <a:pt x="329" y="292"/>
                  </a:lnTo>
                  <a:lnTo>
                    <a:pt x="327" y="292"/>
                  </a:lnTo>
                  <a:lnTo>
                    <a:pt x="327" y="294"/>
                  </a:lnTo>
                  <a:lnTo>
                    <a:pt x="329" y="294"/>
                  </a:lnTo>
                  <a:lnTo>
                    <a:pt x="330" y="292"/>
                  </a:lnTo>
                  <a:lnTo>
                    <a:pt x="330" y="294"/>
                  </a:lnTo>
                  <a:lnTo>
                    <a:pt x="329" y="294"/>
                  </a:lnTo>
                  <a:lnTo>
                    <a:pt x="329" y="296"/>
                  </a:lnTo>
                  <a:lnTo>
                    <a:pt x="327" y="296"/>
                  </a:lnTo>
                  <a:lnTo>
                    <a:pt x="325" y="296"/>
                  </a:lnTo>
                  <a:lnTo>
                    <a:pt x="325" y="298"/>
                  </a:lnTo>
                  <a:lnTo>
                    <a:pt x="325" y="300"/>
                  </a:lnTo>
                  <a:lnTo>
                    <a:pt x="323" y="300"/>
                  </a:lnTo>
                  <a:lnTo>
                    <a:pt x="321" y="300"/>
                  </a:lnTo>
                  <a:lnTo>
                    <a:pt x="323" y="300"/>
                  </a:lnTo>
                  <a:lnTo>
                    <a:pt x="321" y="300"/>
                  </a:lnTo>
                  <a:lnTo>
                    <a:pt x="323" y="300"/>
                  </a:lnTo>
                  <a:lnTo>
                    <a:pt x="323" y="302"/>
                  </a:lnTo>
                  <a:lnTo>
                    <a:pt x="323" y="300"/>
                  </a:lnTo>
                  <a:lnTo>
                    <a:pt x="323" y="302"/>
                  </a:lnTo>
                  <a:lnTo>
                    <a:pt x="325" y="302"/>
                  </a:lnTo>
                  <a:lnTo>
                    <a:pt x="327" y="302"/>
                  </a:lnTo>
                  <a:lnTo>
                    <a:pt x="325" y="302"/>
                  </a:lnTo>
                  <a:lnTo>
                    <a:pt x="325" y="304"/>
                  </a:lnTo>
                  <a:lnTo>
                    <a:pt x="325" y="306"/>
                  </a:lnTo>
                  <a:lnTo>
                    <a:pt x="325" y="308"/>
                  </a:lnTo>
                  <a:lnTo>
                    <a:pt x="327" y="308"/>
                  </a:lnTo>
                  <a:lnTo>
                    <a:pt x="325" y="308"/>
                  </a:lnTo>
                  <a:lnTo>
                    <a:pt x="327" y="308"/>
                  </a:lnTo>
                  <a:lnTo>
                    <a:pt x="325" y="308"/>
                  </a:lnTo>
                  <a:lnTo>
                    <a:pt x="325" y="309"/>
                  </a:lnTo>
                  <a:lnTo>
                    <a:pt x="327" y="309"/>
                  </a:lnTo>
                  <a:lnTo>
                    <a:pt x="325" y="309"/>
                  </a:lnTo>
                  <a:lnTo>
                    <a:pt x="327" y="309"/>
                  </a:lnTo>
                  <a:lnTo>
                    <a:pt x="329" y="309"/>
                  </a:lnTo>
                  <a:lnTo>
                    <a:pt x="329" y="311"/>
                  </a:lnTo>
                  <a:lnTo>
                    <a:pt x="329" y="313"/>
                  </a:lnTo>
                  <a:lnTo>
                    <a:pt x="329" y="315"/>
                  </a:lnTo>
                  <a:lnTo>
                    <a:pt x="330" y="315"/>
                  </a:lnTo>
                  <a:lnTo>
                    <a:pt x="330" y="313"/>
                  </a:lnTo>
                  <a:lnTo>
                    <a:pt x="332" y="313"/>
                  </a:lnTo>
                  <a:lnTo>
                    <a:pt x="330" y="313"/>
                  </a:lnTo>
                  <a:lnTo>
                    <a:pt x="332" y="313"/>
                  </a:lnTo>
                  <a:lnTo>
                    <a:pt x="332" y="315"/>
                  </a:lnTo>
                  <a:lnTo>
                    <a:pt x="334" y="315"/>
                  </a:lnTo>
                  <a:lnTo>
                    <a:pt x="334" y="317"/>
                  </a:lnTo>
                  <a:lnTo>
                    <a:pt x="336" y="319"/>
                  </a:lnTo>
                  <a:lnTo>
                    <a:pt x="338" y="317"/>
                  </a:lnTo>
                  <a:lnTo>
                    <a:pt x="338" y="315"/>
                  </a:lnTo>
                  <a:lnTo>
                    <a:pt x="338" y="313"/>
                  </a:lnTo>
                  <a:lnTo>
                    <a:pt x="338" y="311"/>
                  </a:lnTo>
                  <a:lnTo>
                    <a:pt x="340" y="311"/>
                  </a:lnTo>
                  <a:lnTo>
                    <a:pt x="340" y="309"/>
                  </a:lnTo>
                  <a:lnTo>
                    <a:pt x="338" y="309"/>
                  </a:lnTo>
                  <a:lnTo>
                    <a:pt x="336" y="309"/>
                  </a:lnTo>
                  <a:lnTo>
                    <a:pt x="336" y="308"/>
                  </a:lnTo>
                  <a:lnTo>
                    <a:pt x="338" y="308"/>
                  </a:lnTo>
                  <a:lnTo>
                    <a:pt x="340" y="308"/>
                  </a:lnTo>
                  <a:lnTo>
                    <a:pt x="342" y="308"/>
                  </a:lnTo>
                  <a:lnTo>
                    <a:pt x="342" y="306"/>
                  </a:lnTo>
                  <a:lnTo>
                    <a:pt x="344" y="306"/>
                  </a:lnTo>
                  <a:lnTo>
                    <a:pt x="346" y="304"/>
                  </a:lnTo>
                  <a:lnTo>
                    <a:pt x="346" y="302"/>
                  </a:lnTo>
                  <a:lnTo>
                    <a:pt x="348" y="302"/>
                  </a:lnTo>
                  <a:lnTo>
                    <a:pt x="348" y="300"/>
                  </a:lnTo>
                  <a:lnTo>
                    <a:pt x="348" y="298"/>
                  </a:lnTo>
                  <a:lnTo>
                    <a:pt x="348" y="296"/>
                  </a:lnTo>
                  <a:lnTo>
                    <a:pt x="350" y="294"/>
                  </a:lnTo>
                  <a:lnTo>
                    <a:pt x="350" y="292"/>
                  </a:lnTo>
                  <a:lnTo>
                    <a:pt x="350" y="290"/>
                  </a:lnTo>
                  <a:lnTo>
                    <a:pt x="352" y="290"/>
                  </a:lnTo>
                  <a:lnTo>
                    <a:pt x="354" y="288"/>
                  </a:lnTo>
                  <a:lnTo>
                    <a:pt x="355" y="288"/>
                  </a:lnTo>
                  <a:lnTo>
                    <a:pt x="357" y="286"/>
                  </a:lnTo>
                  <a:lnTo>
                    <a:pt x="357" y="284"/>
                  </a:lnTo>
                  <a:lnTo>
                    <a:pt x="359" y="284"/>
                  </a:lnTo>
                  <a:lnTo>
                    <a:pt x="359" y="283"/>
                  </a:lnTo>
                  <a:lnTo>
                    <a:pt x="357" y="283"/>
                  </a:lnTo>
                  <a:lnTo>
                    <a:pt x="359" y="283"/>
                  </a:lnTo>
                  <a:lnTo>
                    <a:pt x="357" y="283"/>
                  </a:lnTo>
                  <a:lnTo>
                    <a:pt x="359" y="283"/>
                  </a:lnTo>
                  <a:lnTo>
                    <a:pt x="359" y="281"/>
                  </a:lnTo>
                  <a:lnTo>
                    <a:pt x="357" y="281"/>
                  </a:lnTo>
                  <a:lnTo>
                    <a:pt x="355" y="281"/>
                  </a:lnTo>
                  <a:lnTo>
                    <a:pt x="355" y="279"/>
                  </a:lnTo>
                  <a:lnTo>
                    <a:pt x="355" y="277"/>
                  </a:lnTo>
                  <a:lnTo>
                    <a:pt x="357" y="277"/>
                  </a:lnTo>
                  <a:lnTo>
                    <a:pt x="357" y="275"/>
                  </a:lnTo>
                  <a:lnTo>
                    <a:pt x="357" y="273"/>
                  </a:lnTo>
                  <a:lnTo>
                    <a:pt x="357" y="271"/>
                  </a:lnTo>
                  <a:lnTo>
                    <a:pt x="359" y="271"/>
                  </a:lnTo>
                  <a:lnTo>
                    <a:pt x="357" y="271"/>
                  </a:lnTo>
                  <a:lnTo>
                    <a:pt x="357" y="269"/>
                  </a:lnTo>
                  <a:lnTo>
                    <a:pt x="357" y="267"/>
                  </a:lnTo>
                  <a:lnTo>
                    <a:pt x="359" y="267"/>
                  </a:lnTo>
                  <a:lnTo>
                    <a:pt x="359" y="265"/>
                  </a:lnTo>
                  <a:lnTo>
                    <a:pt x="361" y="265"/>
                  </a:lnTo>
                  <a:lnTo>
                    <a:pt x="361" y="263"/>
                  </a:lnTo>
                  <a:lnTo>
                    <a:pt x="363" y="263"/>
                  </a:lnTo>
                  <a:lnTo>
                    <a:pt x="363" y="261"/>
                  </a:lnTo>
                  <a:lnTo>
                    <a:pt x="365" y="260"/>
                  </a:lnTo>
                  <a:lnTo>
                    <a:pt x="367" y="258"/>
                  </a:lnTo>
                  <a:lnTo>
                    <a:pt x="367" y="256"/>
                  </a:lnTo>
                  <a:lnTo>
                    <a:pt x="369" y="256"/>
                  </a:lnTo>
                  <a:lnTo>
                    <a:pt x="369" y="254"/>
                  </a:lnTo>
                  <a:lnTo>
                    <a:pt x="371" y="252"/>
                  </a:lnTo>
                  <a:lnTo>
                    <a:pt x="373" y="252"/>
                  </a:lnTo>
                  <a:lnTo>
                    <a:pt x="373" y="250"/>
                  </a:lnTo>
                  <a:lnTo>
                    <a:pt x="375" y="250"/>
                  </a:lnTo>
                  <a:lnTo>
                    <a:pt x="375" y="248"/>
                  </a:lnTo>
                  <a:lnTo>
                    <a:pt x="375" y="246"/>
                  </a:lnTo>
                  <a:lnTo>
                    <a:pt x="377" y="246"/>
                  </a:lnTo>
                  <a:lnTo>
                    <a:pt x="378" y="246"/>
                  </a:lnTo>
                  <a:lnTo>
                    <a:pt x="380" y="246"/>
                  </a:lnTo>
                  <a:lnTo>
                    <a:pt x="380" y="244"/>
                  </a:lnTo>
                  <a:lnTo>
                    <a:pt x="382" y="244"/>
                  </a:lnTo>
                  <a:lnTo>
                    <a:pt x="384" y="244"/>
                  </a:lnTo>
                  <a:lnTo>
                    <a:pt x="384" y="242"/>
                  </a:lnTo>
                  <a:lnTo>
                    <a:pt x="386" y="242"/>
                  </a:lnTo>
                  <a:lnTo>
                    <a:pt x="388" y="242"/>
                  </a:lnTo>
                  <a:lnTo>
                    <a:pt x="386" y="240"/>
                  </a:lnTo>
                  <a:lnTo>
                    <a:pt x="384" y="240"/>
                  </a:lnTo>
                  <a:lnTo>
                    <a:pt x="384" y="242"/>
                  </a:lnTo>
                  <a:lnTo>
                    <a:pt x="382" y="242"/>
                  </a:lnTo>
                  <a:lnTo>
                    <a:pt x="380" y="242"/>
                  </a:lnTo>
                  <a:lnTo>
                    <a:pt x="380" y="244"/>
                  </a:lnTo>
                  <a:lnTo>
                    <a:pt x="380" y="242"/>
                  </a:lnTo>
                  <a:lnTo>
                    <a:pt x="378" y="242"/>
                  </a:lnTo>
                  <a:lnTo>
                    <a:pt x="377" y="244"/>
                  </a:lnTo>
                  <a:lnTo>
                    <a:pt x="375" y="244"/>
                  </a:lnTo>
                  <a:lnTo>
                    <a:pt x="373" y="246"/>
                  </a:lnTo>
                  <a:lnTo>
                    <a:pt x="371" y="248"/>
                  </a:lnTo>
                  <a:lnTo>
                    <a:pt x="371" y="250"/>
                  </a:lnTo>
                  <a:lnTo>
                    <a:pt x="369" y="250"/>
                  </a:lnTo>
                  <a:lnTo>
                    <a:pt x="367" y="250"/>
                  </a:lnTo>
                  <a:lnTo>
                    <a:pt x="365" y="250"/>
                  </a:lnTo>
                  <a:lnTo>
                    <a:pt x="365" y="248"/>
                  </a:lnTo>
                  <a:lnTo>
                    <a:pt x="365" y="246"/>
                  </a:lnTo>
                  <a:lnTo>
                    <a:pt x="365" y="244"/>
                  </a:lnTo>
                  <a:lnTo>
                    <a:pt x="367" y="244"/>
                  </a:lnTo>
                  <a:lnTo>
                    <a:pt x="369" y="242"/>
                  </a:lnTo>
                  <a:lnTo>
                    <a:pt x="369" y="240"/>
                  </a:lnTo>
                  <a:lnTo>
                    <a:pt x="371" y="240"/>
                  </a:lnTo>
                  <a:lnTo>
                    <a:pt x="373" y="240"/>
                  </a:lnTo>
                  <a:lnTo>
                    <a:pt x="373" y="238"/>
                  </a:lnTo>
                  <a:lnTo>
                    <a:pt x="375" y="238"/>
                  </a:lnTo>
                  <a:lnTo>
                    <a:pt x="375" y="236"/>
                  </a:lnTo>
                  <a:lnTo>
                    <a:pt x="377" y="236"/>
                  </a:lnTo>
                  <a:lnTo>
                    <a:pt x="378" y="236"/>
                  </a:lnTo>
                  <a:lnTo>
                    <a:pt x="380" y="236"/>
                  </a:lnTo>
                  <a:lnTo>
                    <a:pt x="380" y="235"/>
                  </a:lnTo>
                  <a:lnTo>
                    <a:pt x="380" y="236"/>
                  </a:lnTo>
                  <a:lnTo>
                    <a:pt x="382" y="235"/>
                  </a:lnTo>
                  <a:lnTo>
                    <a:pt x="382" y="233"/>
                  </a:lnTo>
                  <a:lnTo>
                    <a:pt x="384" y="233"/>
                  </a:lnTo>
                  <a:lnTo>
                    <a:pt x="384" y="235"/>
                  </a:lnTo>
                  <a:lnTo>
                    <a:pt x="382" y="235"/>
                  </a:lnTo>
                  <a:lnTo>
                    <a:pt x="384" y="235"/>
                  </a:lnTo>
                  <a:lnTo>
                    <a:pt x="384" y="233"/>
                  </a:lnTo>
                  <a:lnTo>
                    <a:pt x="386" y="233"/>
                  </a:lnTo>
                  <a:lnTo>
                    <a:pt x="388" y="233"/>
                  </a:lnTo>
                  <a:lnTo>
                    <a:pt x="388" y="231"/>
                  </a:lnTo>
                  <a:lnTo>
                    <a:pt x="388" y="233"/>
                  </a:lnTo>
                  <a:lnTo>
                    <a:pt x="390" y="233"/>
                  </a:lnTo>
                  <a:lnTo>
                    <a:pt x="388" y="233"/>
                  </a:lnTo>
                  <a:lnTo>
                    <a:pt x="388" y="235"/>
                  </a:lnTo>
                  <a:lnTo>
                    <a:pt x="390" y="233"/>
                  </a:lnTo>
                  <a:lnTo>
                    <a:pt x="390" y="231"/>
                  </a:lnTo>
                  <a:lnTo>
                    <a:pt x="392" y="231"/>
                  </a:lnTo>
                  <a:lnTo>
                    <a:pt x="392" y="229"/>
                  </a:lnTo>
                  <a:lnTo>
                    <a:pt x="394" y="229"/>
                  </a:lnTo>
                  <a:lnTo>
                    <a:pt x="396" y="229"/>
                  </a:lnTo>
                  <a:lnTo>
                    <a:pt x="396" y="231"/>
                  </a:lnTo>
                  <a:close/>
                  <a:moveTo>
                    <a:pt x="544" y="327"/>
                  </a:moveTo>
                  <a:lnTo>
                    <a:pt x="544" y="329"/>
                  </a:lnTo>
                  <a:lnTo>
                    <a:pt x="544" y="327"/>
                  </a:lnTo>
                  <a:lnTo>
                    <a:pt x="544" y="329"/>
                  </a:lnTo>
                  <a:lnTo>
                    <a:pt x="546" y="329"/>
                  </a:lnTo>
                  <a:lnTo>
                    <a:pt x="544" y="329"/>
                  </a:lnTo>
                  <a:lnTo>
                    <a:pt x="542" y="329"/>
                  </a:lnTo>
                  <a:lnTo>
                    <a:pt x="544" y="329"/>
                  </a:lnTo>
                  <a:lnTo>
                    <a:pt x="544" y="331"/>
                  </a:lnTo>
                  <a:lnTo>
                    <a:pt x="546" y="331"/>
                  </a:lnTo>
                  <a:lnTo>
                    <a:pt x="546" y="332"/>
                  </a:lnTo>
                  <a:lnTo>
                    <a:pt x="544" y="332"/>
                  </a:lnTo>
                  <a:lnTo>
                    <a:pt x="542" y="332"/>
                  </a:lnTo>
                  <a:lnTo>
                    <a:pt x="544" y="332"/>
                  </a:lnTo>
                  <a:lnTo>
                    <a:pt x="544" y="334"/>
                  </a:lnTo>
                  <a:lnTo>
                    <a:pt x="544" y="332"/>
                  </a:lnTo>
                  <a:lnTo>
                    <a:pt x="544" y="334"/>
                  </a:lnTo>
                  <a:lnTo>
                    <a:pt x="544" y="332"/>
                  </a:lnTo>
                  <a:lnTo>
                    <a:pt x="544" y="334"/>
                  </a:lnTo>
                  <a:lnTo>
                    <a:pt x="544" y="332"/>
                  </a:lnTo>
                  <a:lnTo>
                    <a:pt x="546" y="332"/>
                  </a:lnTo>
                  <a:lnTo>
                    <a:pt x="544" y="332"/>
                  </a:lnTo>
                  <a:lnTo>
                    <a:pt x="544" y="334"/>
                  </a:lnTo>
                  <a:lnTo>
                    <a:pt x="546" y="334"/>
                  </a:lnTo>
                  <a:lnTo>
                    <a:pt x="546" y="332"/>
                  </a:lnTo>
                  <a:lnTo>
                    <a:pt x="546" y="334"/>
                  </a:lnTo>
                  <a:lnTo>
                    <a:pt x="547" y="334"/>
                  </a:lnTo>
                  <a:lnTo>
                    <a:pt x="547" y="336"/>
                  </a:lnTo>
                  <a:lnTo>
                    <a:pt x="547" y="338"/>
                  </a:lnTo>
                  <a:lnTo>
                    <a:pt x="549" y="338"/>
                  </a:lnTo>
                  <a:lnTo>
                    <a:pt x="549" y="340"/>
                  </a:lnTo>
                  <a:lnTo>
                    <a:pt x="549" y="338"/>
                  </a:lnTo>
                  <a:lnTo>
                    <a:pt x="547" y="338"/>
                  </a:lnTo>
                  <a:lnTo>
                    <a:pt x="547" y="340"/>
                  </a:lnTo>
                  <a:lnTo>
                    <a:pt x="549" y="340"/>
                  </a:lnTo>
                  <a:lnTo>
                    <a:pt x="547" y="340"/>
                  </a:lnTo>
                  <a:lnTo>
                    <a:pt x="549" y="340"/>
                  </a:lnTo>
                  <a:lnTo>
                    <a:pt x="547" y="340"/>
                  </a:lnTo>
                  <a:lnTo>
                    <a:pt x="546" y="340"/>
                  </a:lnTo>
                  <a:lnTo>
                    <a:pt x="547" y="340"/>
                  </a:lnTo>
                  <a:lnTo>
                    <a:pt x="547" y="342"/>
                  </a:lnTo>
                  <a:lnTo>
                    <a:pt x="546" y="342"/>
                  </a:lnTo>
                  <a:lnTo>
                    <a:pt x="547" y="342"/>
                  </a:lnTo>
                  <a:lnTo>
                    <a:pt x="546" y="342"/>
                  </a:lnTo>
                  <a:lnTo>
                    <a:pt x="546" y="340"/>
                  </a:lnTo>
                  <a:lnTo>
                    <a:pt x="546" y="342"/>
                  </a:lnTo>
                  <a:lnTo>
                    <a:pt x="546" y="340"/>
                  </a:lnTo>
                  <a:lnTo>
                    <a:pt x="546" y="342"/>
                  </a:lnTo>
                  <a:lnTo>
                    <a:pt x="546" y="340"/>
                  </a:lnTo>
                  <a:lnTo>
                    <a:pt x="546" y="342"/>
                  </a:lnTo>
                  <a:lnTo>
                    <a:pt x="547" y="342"/>
                  </a:lnTo>
                  <a:lnTo>
                    <a:pt x="547" y="340"/>
                  </a:lnTo>
                  <a:lnTo>
                    <a:pt x="547" y="342"/>
                  </a:lnTo>
                  <a:lnTo>
                    <a:pt x="547" y="344"/>
                  </a:lnTo>
                  <a:lnTo>
                    <a:pt x="547" y="342"/>
                  </a:lnTo>
                  <a:lnTo>
                    <a:pt x="546" y="342"/>
                  </a:lnTo>
                  <a:lnTo>
                    <a:pt x="546" y="344"/>
                  </a:lnTo>
                  <a:lnTo>
                    <a:pt x="547" y="344"/>
                  </a:lnTo>
                  <a:lnTo>
                    <a:pt x="547" y="346"/>
                  </a:lnTo>
                  <a:lnTo>
                    <a:pt x="547" y="344"/>
                  </a:lnTo>
                  <a:lnTo>
                    <a:pt x="547" y="346"/>
                  </a:lnTo>
                  <a:lnTo>
                    <a:pt x="546" y="346"/>
                  </a:lnTo>
                  <a:lnTo>
                    <a:pt x="544" y="346"/>
                  </a:lnTo>
                  <a:lnTo>
                    <a:pt x="542" y="346"/>
                  </a:lnTo>
                  <a:lnTo>
                    <a:pt x="542" y="348"/>
                  </a:lnTo>
                  <a:lnTo>
                    <a:pt x="542" y="346"/>
                  </a:lnTo>
                  <a:lnTo>
                    <a:pt x="542" y="348"/>
                  </a:lnTo>
                  <a:lnTo>
                    <a:pt x="542" y="346"/>
                  </a:lnTo>
                  <a:lnTo>
                    <a:pt x="540" y="346"/>
                  </a:lnTo>
                  <a:lnTo>
                    <a:pt x="540" y="348"/>
                  </a:lnTo>
                  <a:lnTo>
                    <a:pt x="538" y="348"/>
                  </a:lnTo>
                  <a:lnTo>
                    <a:pt x="538" y="350"/>
                  </a:lnTo>
                  <a:lnTo>
                    <a:pt x="536" y="350"/>
                  </a:lnTo>
                  <a:lnTo>
                    <a:pt x="534" y="350"/>
                  </a:lnTo>
                  <a:lnTo>
                    <a:pt x="536" y="350"/>
                  </a:lnTo>
                  <a:lnTo>
                    <a:pt x="534" y="350"/>
                  </a:lnTo>
                  <a:lnTo>
                    <a:pt x="534" y="352"/>
                  </a:lnTo>
                  <a:lnTo>
                    <a:pt x="532" y="352"/>
                  </a:lnTo>
                  <a:lnTo>
                    <a:pt x="532" y="350"/>
                  </a:lnTo>
                  <a:lnTo>
                    <a:pt x="530" y="350"/>
                  </a:lnTo>
                  <a:lnTo>
                    <a:pt x="530" y="352"/>
                  </a:lnTo>
                  <a:lnTo>
                    <a:pt x="532" y="352"/>
                  </a:lnTo>
                  <a:lnTo>
                    <a:pt x="530" y="352"/>
                  </a:lnTo>
                  <a:lnTo>
                    <a:pt x="530" y="354"/>
                  </a:lnTo>
                  <a:lnTo>
                    <a:pt x="530" y="356"/>
                  </a:lnTo>
                  <a:lnTo>
                    <a:pt x="530" y="354"/>
                  </a:lnTo>
                  <a:lnTo>
                    <a:pt x="530" y="356"/>
                  </a:lnTo>
                  <a:lnTo>
                    <a:pt x="530" y="354"/>
                  </a:lnTo>
                  <a:lnTo>
                    <a:pt x="532" y="354"/>
                  </a:lnTo>
                  <a:lnTo>
                    <a:pt x="532" y="356"/>
                  </a:lnTo>
                  <a:lnTo>
                    <a:pt x="532" y="354"/>
                  </a:lnTo>
                  <a:lnTo>
                    <a:pt x="534" y="354"/>
                  </a:lnTo>
                  <a:lnTo>
                    <a:pt x="534" y="356"/>
                  </a:lnTo>
                  <a:lnTo>
                    <a:pt x="536" y="356"/>
                  </a:lnTo>
                  <a:lnTo>
                    <a:pt x="534" y="356"/>
                  </a:lnTo>
                  <a:lnTo>
                    <a:pt x="534" y="357"/>
                  </a:lnTo>
                  <a:lnTo>
                    <a:pt x="536" y="357"/>
                  </a:lnTo>
                  <a:lnTo>
                    <a:pt x="534" y="357"/>
                  </a:lnTo>
                  <a:lnTo>
                    <a:pt x="534" y="359"/>
                  </a:lnTo>
                  <a:lnTo>
                    <a:pt x="536" y="359"/>
                  </a:lnTo>
                  <a:lnTo>
                    <a:pt x="536" y="357"/>
                  </a:lnTo>
                  <a:lnTo>
                    <a:pt x="536" y="359"/>
                  </a:lnTo>
                  <a:lnTo>
                    <a:pt x="538" y="359"/>
                  </a:lnTo>
                  <a:lnTo>
                    <a:pt x="538" y="361"/>
                  </a:lnTo>
                  <a:lnTo>
                    <a:pt x="538" y="359"/>
                  </a:lnTo>
                  <a:lnTo>
                    <a:pt x="538" y="361"/>
                  </a:lnTo>
                  <a:lnTo>
                    <a:pt x="538" y="363"/>
                  </a:lnTo>
                  <a:lnTo>
                    <a:pt x="536" y="363"/>
                  </a:lnTo>
                  <a:lnTo>
                    <a:pt x="536" y="365"/>
                  </a:lnTo>
                  <a:lnTo>
                    <a:pt x="536" y="363"/>
                  </a:lnTo>
                  <a:lnTo>
                    <a:pt x="536" y="365"/>
                  </a:lnTo>
                  <a:lnTo>
                    <a:pt x="536" y="363"/>
                  </a:lnTo>
                  <a:lnTo>
                    <a:pt x="538" y="363"/>
                  </a:lnTo>
                  <a:lnTo>
                    <a:pt x="538" y="361"/>
                  </a:lnTo>
                  <a:lnTo>
                    <a:pt x="538" y="359"/>
                  </a:lnTo>
                  <a:lnTo>
                    <a:pt x="540" y="359"/>
                  </a:lnTo>
                  <a:lnTo>
                    <a:pt x="538" y="359"/>
                  </a:lnTo>
                  <a:lnTo>
                    <a:pt x="540" y="359"/>
                  </a:lnTo>
                  <a:lnTo>
                    <a:pt x="540" y="361"/>
                  </a:lnTo>
                  <a:lnTo>
                    <a:pt x="538" y="361"/>
                  </a:lnTo>
                  <a:lnTo>
                    <a:pt x="540" y="361"/>
                  </a:lnTo>
                  <a:lnTo>
                    <a:pt x="540" y="359"/>
                  </a:lnTo>
                  <a:lnTo>
                    <a:pt x="540" y="361"/>
                  </a:lnTo>
                  <a:lnTo>
                    <a:pt x="542" y="361"/>
                  </a:lnTo>
                  <a:lnTo>
                    <a:pt x="542" y="359"/>
                  </a:lnTo>
                  <a:lnTo>
                    <a:pt x="540" y="359"/>
                  </a:lnTo>
                  <a:lnTo>
                    <a:pt x="540" y="361"/>
                  </a:lnTo>
                  <a:lnTo>
                    <a:pt x="540" y="359"/>
                  </a:lnTo>
                  <a:lnTo>
                    <a:pt x="540" y="361"/>
                  </a:lnTo>
                  <a:lnTo>
                    <a:pt x="540" y="359"/>
                  </a:lnTo>
                  <a:lnTo>
                    <a:pt x="538" y="359"/>
                  </a:lnTo>
                  <a:lnTo>
                    <a:pt x="538" y="357"/>
                  </a:lnTo>
                  <a:lnTo>
                    <a:pt x="540" y="357"/>
                  </a:lnTo>
                  <a:lnTo>
                    <a:pt x="540" y="356"/>
                  </a:lnTo>
                  <a:lnTo>
                    <a:pt x="542" y="356"/>
                  </a:lnTo>
                  <a:lnTo>
                    <a:pt x="542" y="354"/>
                  </a:lnTo>
                  <a:lnTo>
                    <a:pt x="542" y="356"/>
                  </a:lnTo>
                  <a:lnTo>
                    <a:pt x="544" y="356"/>
                  </a:lnTo>
                  <a:lnTo>
                    <a:pt x="544" y="354"/>
                  </a:lnTo>
                  <a:lnTo>
                    <a:pt x="546" y="354"/>
                  </a:lnTo>
                  <a:lnTo>
                    <a:pt x="544" y="354"/>
                  </a:lnTo>
                  <a:lnTo>
                    <a:pt x="546" y="354"/>
                  </a:lnTo>
                  <a:lnTo>
                    <a:pt x="544" y="354"/>
                  </a:lnTo>
                  <a:lnTo>
                    <a:pt x="546" y="354"/>
                  </a:lnTo>
                  <a:lnTo>
                    <a:pt x="547" y="354"/>
                  </a:lnTo>
                  <a:lnTo>
                    <a:pt x="547" y="356"/>
                  </a:lnTo>
                  <a:lnTo>
                    <a:pt x="547" y="354"/>
                  </a:lnTo>
                  <a:lnTo>
                    <a:pt x="547" y="356"/>
                  </a:lnTo>
                  <a:lnTo>
                    <a:pt x="547" y="354"/>
                  </a:lnTo>
                  <a:lnTo>
                    <a:pt x="547" y="356"/>
                  </a:lnTo>
                  <a:lnTo>
                    <a:pt x="547" y="357"/>
                  </a:lnTo>
                  <a:lnTo>
                    <a:pt x="547" y="356"/>
                  </a:lnTo>
                  <a:lnTo>
                    <a:pt x="549" y="356"/>
                  </a:lnTo>
                  <a:lnTo>
                    <a:pt x="547" y="356"/>
                  </a:lnTo>
                  <a:lnTo>
                    <a:pt x="549" y="356"/>
                  </a:lnTo>
                  <a:lnTo>
                    <a:pt x="549" y="357"/>
                  </a:lnTo>
                  <a:lnTo>
                    <a:pt x="547" y="357"/>
                  </a:lnTo>
                  <a:lnTo>
                    <a:pt x="549" y="357"/>
                  </a:lnTo>
                  <a:lnTo>
                    <a:pt x="549" y="359"/>
                  </a:lnTo>
                  <a:lnTo>
                    <a:pt x="551" y="359"/>
                  </a:lnTo>
                  <a:lnTo>
                    <a:pt x="549" y="359"/>
                  </a:lnTo>
                  <a:lnTo>
                    <a:pt x="549" y="361"/>
                  </a:lnTo>
                  <a:lnTo>
                    <a:pt x="549" y="363"/>
                  </a:lnTo>
                  <a:lnTo>
                    <a:pt x="549" y="361"/>
                  </a:lnTo>
                  <a:lnTo>
                    <a:pt x="547" y="361"/>
                  </a:lnTo>
                  <a:lnTo>
                    <a:pt x="547" y="363"/>
                  </a:lnTo>
                  <a:lnTo>
                    <a:pt x="549" y="363"/>
                  </a:lnTo>
                  <a:lnTo>
                    <a:pt x="551" y="363"/>
                  </a:lnTo>
                  <a:lnTo>
                    <a:pt x="549" y="365"/>
                  </a:lnTo>
                  <a:lnTo>
                    <a:pt x="551" y="365"/>
                  </a:lnTo>
                  <a:lnTo>
                    <a:pt x="549" y="365"/>
                  </a:lnTo>
                  <a:lnTo>
                    <a:pt x="551" y="365"/>
                  </a:lnTo>
                  <a:lnTo>
                    <a:pt x="549" y="365"/>
                  </a:lnTo>
                  <a:lnTo>
                    <a:pt x="551" y="365"/>
                  </a:lnTo>
                  <a:lnTo>
                    <a:pt x="551" y="367"/>
                  </a:lnTo>
                  <a:lnTo>
                    <a:pt x="551" y="369"/>
                  </a:lnTo>
                  <a:lnTo>
                    <a:pt x="551" y="367"/>
                  </a:lnTo>
                  <a:lnTo>
                    <a:pt x="551" y="369"/>
                  </a:lnTo>
                  <a:lnTo>
                    <a:pt x="551" y="367"/>
                  </a:lnTo>
                  <a:lnTo>
                    <a:pt x="551" y="369"/>
                  </a:lnTo>
                  <a:lnTo>
                    <a:pt x="551" y="367"/>
                  </a:lnTo>
                  <a:lnTo>
                    <a:pt x="551" y="369"/>
                  </a:lnTo>
                  <a:lnTo>
                    <a:pt x="553" y="369"/>
                  </a:lnTo>
                  <a:lnTo>
                    <a:pt x="553" y="371"/>
                  </a:lnTo>
                  <a:lnTo>
                    <a:pt x="551" y="371"/>
                  </a:lnTo>
                  <a:lnTo>
                    <a:pt x="551" y="369"/>
                  </a:lnTo>
                  <a:lnTo>
                    <a:pt x="551" y="371"/>
                  </a:lnTo>
                  <a:lnTo>
                    <a:pt x="551" y="373"/>
                  </a:lnTo>
                  <a:lnTo>
                    <a:pt x="551" y="371"/>
                  </a:lnTo>
                  <a:lnTo>
                    <a:pt x="553" y="371"/>
                  </a:lnTo>
                  <a:lnTo>
                    <a:pt x="553" y="373"/>
                  </a:lnTo>
                  <a:lnTo>
                    <a:pt x="551" y="373"/>
                  </a:lnTo>
                  <a:lnTo>
                    <a:pt x="553" y="373"/>
                  </a:lnTo>
                  <a:lnTo>
                    <a:pt x="551" y="373"/>
                  </a:lnTo>
                  <a:lnTo>
                    <a:pt x="553" y="373"/>
                  </a:lnTo>
                  <a:lnTo>
                    <a:pt x="553" y="375"/>
                  </a:lnTo>
                  <a:lnTo>
                    <a:pt x="551" y="375"/>
                  </a:lnTo>
                  <a:lnTo>
                    <a:pt x="551" y="373"/>
                  </a:lnTo>
                  <a:lnTo>
                    <a:pt x="551" y="375"/>
                  </a:lnTo>
                  <a:lnTo>
                    <a:pt x="551" y="377"/>
                  </a:lnTo>
                  <a:lnTo>
                    <a:pt x="549" y="377"/>
                  </a:lnTo>
                  <a:lnTo>
                    <a:pt x="551" y="377"/>
                  </a:lnTo>
                  <a:lnTo>
                    <a:pt x="551" y="379"/>
                  </a:lnTo>
                  <a:lnTo>
                    <a:pt x="551" y="380"/>
                  </a:lnTo>
                  <a:lnTo>
                    <a:pt x="551" y="382"/>
                  </a:lnTo>
                  <a:lnTo>
                    <a:pt x="551" y="380"/>
                  </a:lnTo>
                  <a:lnTo>
                    <a:pt x="551" y="382"/>
                  </a:lnTo>
                  <a:lnTo>
                    <a:pt x="551" y="384"/>
                  </a:lnTo>
                  <a:lnTo>
                    <a:pt x="551" y="386"/>
                  </a:lnTo>
                  <a:lnTo>
                    <a:pt x="549" y="386"/>
                  </a:lnTo>
                  <a:lnTo>
                    <a:pt x="549" y="384"/>
                  </a:lnTo>
                  <a:lnTo>
                    <a:pt x="549" y="382"/>
                  </a:lnTo>
                  <a:lnTo>
                    <a:pt x="547" y="382"/>
                  </a:lnTo>
                  <a:lnTo>
                    <a:pt x="547" y="380"/>
                  </a:lnTo>
                  <a:lnTo>
                    <a:pt x="547" y="382"/>
                  </a:lnTo>
                  <a:lnTo>
                    <a:pt x="547" y="380"/>
                  </a:lnTo>
                  <a:lnTo>
                    <a:pt x="547" y="382"/>
                  </a:lnTo>
                  <a:lnTo>
                    <a:pt x="547" y="384"/>
                  </a:lnTo>
                  <a:lnTo>
                    <a:pt x="549" y="384"/>
                  </a:lnTo>
                  <a:lnTo>
                    <a:pt x="549" y="386"/>
                  </a:lnTo>
                  <a:lnTo>
                    <a:pt x="547" y="386"/>
                  </a:lnTo>
                  <a:lnTo>
                    <a:pt x="547" y="384"/>
                  </a:lnTo>
                  <a:lnTo>
                    <a:pt x="546" y="384"/>
                  </a:lnTo>
                  <a:lnTo>
                    <a:pt x="546" y="382"/>
                  </a:lnTo>
                  <a:lnTo>
                    <a:pt x="546" y="380"/>
                  </a:lnTo>
                  <a:lnTo>
                    <a:pt x="546" y="379"/>
                  </a:lnTo>
                  <a:lnTo>
                    <a:pt x="546" y="380"/>
                  </a:lnTo>
                  <a:lnTo>
                    <a:pt x="546" y="379"/>
                  </a:lnTo>
                  <a:lnTo>
                    <a:pt x="544" y="379"/>
                  </a:lnTo>
                  <a:lnTo>
                    <a:pt x="544" y="377"/>
                  </a:lnTo>
                  <a:lnTo>
                    <a:pt x="544" y="379"/>
                  </a:lnTo>
                  <a:lnTo>
                    <a:pt x="544" y="377"/>
                  </a:lnTo>
                  <a:lnTo>
                    <a:pt x="544" y="379"/>
                  </a:lnTo>
                  <a:lnTo>
                    <a:pt x="542" y="379"/>
                  </a:lnTo>
                  <a:lnTo>
                    <a:pt x="542" y="377"/>
                  </a:lnTo>
                  <a:lnTo>
                    <a:pt x="542" y="379"/>
                  </a:lnTo>
                  <a:lnTo>
                    <a:pt x="542" y="380"/>
                  </a:lnTo>
                  <a:lnTo>
                    <a:pt x="544" y="380"/>
                  </a:lnTo>
                  <a:lnTo>
                    <a:pt x="542" y="380"/>
                  </a:lnTo>
                  <a:lnTo>
                    <a:pt x="540" y="380"/>
                  </a:lnTo>
                  <a:lnTo>
                    <a:pt x="538" y="380"/>
                  </a:lnTo>
                  <a:lnTo>
                    <a:pt x="540" y="380"/>
                  </a:lnTo>
                  <a:lnTo>
                    <a:pt x="538" y="380"/>
                  </a:lnTo>
                  <a:lnTo>
                    <a:pt x="540" y="380"/>
                  </a:lnTo>
                  <a:lnTo>
                    <a:pt x="538" y="380"/>
                  </a:lnTo>
                  <a:lnTo>
                    <a:pt x="540" y="380"/>
                  </a:lnTo>
                  <a:lnTo>
                    <a:pt x="542" y="380"/>
                  </a:lnTo>
                  <a:lnTo>
                    <a:pt x="542" y="382"/>
                  </a:lnTo>
                  <a:lnTo>
                    <a:pt x="542" y="380"/>
                  </a:lnTo>
                  <a:lnTo>
                    <a:pt x="542" y="382"/>
                  </a:lnTo>
                  <a:lnTo>
                    <a:pt x="542" y="380"/>
                  </a:lnTo>
                  <a:lnTo>
                    <a:pt x="542" y="382"/>
                  </a:lnTo>
                  <a:lnTo>
                    <a:pt x="544" y="382"/>
                  </a:lnTo>
                  <a:lnTo>
                    <a:pt x="542" y="382"/>
                  </a:lnTo>
                  <a:lnTo>
                    <a:pt x="542" y="384"/>
                  </a:lnTo>
                  <a:lnTo>
                    <a:pt x="544" y="382"/>
                  </a:lnTo>
                  <a:lnTo>
                    <a:pt x="544" y="380"/>
                  </a:lnTo>
                  <a:lnTo>
                    <a:pt x="546" y="380"/>
                  </a:lnTo>
                  <a:lnTo>
                    <a:pt x="546" y="382"/>
                  </a:lnTo>
                  <a:lnTo>
                    <a:pt x="546" y="384"/>
                  </a:lnTo>
                  <a:lnTo>
                    <a:pt x="546" y="382"/>
                  </a:lnTo>
                  <a:lnTo>
                    <a:pt x="546" y="384"/>
                  </a:lnTo>
                  <a:lnTo>
                    <a:pt x="546" y="386"/>
                  </a:lnTo>
                  <a:lnTo>
                    <a:pt x="547" y="386"/>
                  </a:lnTo>
                  <a:lnTo>
                    <a:pt x="547" y="388"/>
                  </a:lnTo>
                  <a:lnTo>
                    <a:pt x="549" y="388"/>
                  </a:lnTo>
                  <a:lnTo>
                    <a:pt x="549" y="390"/>
                  </a:lnTo>
                  <a:lnTo>
                    <a:pt x="549" y="388"/>
                  </a:lnTo>
                  <a:lnTo>
                    <a:pt x="551" y="388"/>
                  </a:lnTo>
                  <a:lnTo>
                    <a:pt x="551" y="390"/>
                  </a:lnTo>
                  <a:lnTo>
                    <a:pt x="551" y="388"/>
                  </a:lnTo>
                  <a:lnTo>
                    <a:pt x="551" y="390"/>
                  </a:lnTo>
                  <a:lnTo>
                    <a:pt x="551" y="392"/>
                  </a:lnTo>
                  <a:lnTo>
                    <a:pt x="551" y="394"/>
                  </a:lnTo>
                  <a:lnTo>
                    <a:pt x="551" y="396"/>
                  </a:lnTo>
                  <a:lnTo>
                    <a:pt x="551" y="394"/>
                  </a:lnTo>
                  <a:lnTo>
                    <a:pt x="549" y="394"/>
                  </a:lnTo>
                  <a:lnTo>
                    <a:pt x="549" y="396"/>
                  </a:lnTo>
                  <a:lnTo>
                    <a:pt x="547" y="396"/>
                  </a:lnTo>
                  <a:lnTo>
                    <a:pt x="549" y="396"/>
                  </a:lnTo>
                  <a:lnTo>
                    <a:pt x="551" y="396"/>
                  </a:lnTo>
                  <a:lnTo>
                    <a:pt x="549" y="396"/>
                  </a:lnTo>
                  <a:lnTo>
                    <a:pt x="551" y="396"/>
                  </a:lnTo>
                  <a:lnTo>
                    <a:pt x="551" y="398"/>
                  </a:lnTo>
                  <a:lnTo>
                    <a:pt x="549" y="398"/>
                  </a:lnTo>
                  <a:lnTo>
                    <a:pt x="551" y="398"/>
                  </a:lnTo>
                  <a:lnTo>
                    <a:pt x="551" y="400"/>
                  </a:lnTo>
                  <a:lnTo>
                    <a:pt x="551" y="402"/>
                  </a:lnTo>
                  <a:lnTo>
                    <a:pt x="549" y="402"/>
                  </a:lnTo>
                  <a:lnTo>
                    <a:pt x="547" y="402"/>
                  </a:lnTo>
                  <a:lnTo>
                    <a:pt x="549" y="402"/>
                  </a:lnTo>
                  <a:lnTo>
                    <a:pt x="551" y="402"/>
                  </a:lnTo>
                  <a:lnTo>
                    <a:pt x="551" y="404"/>
                  </a:lnTo>
                  <a:lnTo>
                    <a:pt x="551" y="405"/>
                  </a:lnTo>
                  <a:lnTo>
                    <a:pt x="551" y="407"/>
                  </a:lnTo>
                  <a:lnTo>
                    <a:pt x="551" y="409"/>
                  </a:lnTo>
                  <a:lnTo>
                    <a:pt x="551" y="411"/>
                  </a:lnTo>
                  <a:lnTo>
                    <a:pt x="549" y="411"/>
                  </a:lnTo>
                  <a:lnTo>
                    <a:pt x="547" y="411"/>
                  </a:lnTo>
                  <a:lnTo>
                    <a:pt x="546" y="411"/>
                  </a:lnTo>
                  <a:lnTo>
                    <a:pt x="547" y="411"/>
                  </a:lnTo>
                  <a:lnTo>
                    <a:pt x="549" y="411"/>
                  </a:lnTo>
                  <a:lnTo>
                    <a:pt x="549" y="413"/>
                  </a:lnTo>
                  <a:lnTo>
                    <a:pt x="547" y="413"/>
                  </a:lnTo>
                  <a:lnTo>
                    <a:pt x="549" y="413"/>
                  </a:lnTo>
                  <a:lnTo>
                    <a:pt x="551" y="413"/>
                  </a:lnTo>
                  <a:lnTo>
                    <a:pt x="551" y="415"/>
                  </a:lnTo>
                  <a:lnTo>
                    <a:pt x="551" y="417"/>
                  </a:lnTo>
                  <a:lnTo>
                    <a:pt x="553" y="417"/>
                  </a:lnTo>
                  <a:lnTo>
                    <a:pt x="553" y="419"/>
                  </a:lnTo>
                  <a:lnTo>
                    <a:pt x="551" y="419"/>
                  </a:lnTo>
                  <a:lnTo>
                    <a:pt x="553" y="419"/>
                  </a:lnTo>
                  <a:lnTo>
                    <a:pt x="553" y="421"/>
                  </a:lnTo>
                  <a:lnTo>
                    <a:pt x="551" y="421"/>
                  </a:lnTo>
                  <a:lnTo>
                    <a:pt x="551" y="423"/>
                  </a:lnTo>
                  <a:lnTo>
                    <a:pt x="551" y="421"/>
                  </a:lnTo>
                  <a:lnTo>
                    <a:pt x="553" y="421"/>
                  </a:lnTo>
                  <a:lnTo>
                    <a:pt x="553" y="423"/>
                  </a:lnTo>
                  <a:lnTo>
                    <a:pt x="553" y="425"/>
                  </a:lnTo>
                  <a:lnTo>
                    <a:pt x="553" y="427"/>
                  </a:lnTo>
                  <a:lnTo>
                    <a:pt x="551" y="427"/>
                  </a:lnTo>
                  <a:lnTo>
                    <a:pt x="551" y="428"/>
                  </a:lnTo>
                  <a:lnTo>
                    <a:pt x="551" y="427"/>
                  </a:lnTo>
                  <a:lnTo>
                    <a:pt x="553" y="427"/>
                  </a:lnTo>
                  <a:lnTo>
                    <a:pt x="553" y="428"/>
                  </a:lnTo>
                  <a:lnTo>
                    <a:pt x="551" y="428"/>
                  </a:lnTo>
                  <a:lnTo>
                    <a:pt x="551" y="430"/>
                  </a:lnTo>
                  <a:lnTo>
                    <a:pt x="549" y="430"/>
                  </a:lnTo>
                  <a:lnTo>
                    <a:pt x="547" y="430"/>
                  </a:lnTo>
                  <a:lnTo>
                    <a:pt x="547" y="432"/>
                  </a:lnTo>
                  <a:lnTo>
                    <a:pt x="547" y="430"/>
                  </a:lnTo>
                  <a:lnTo>
                    <a:pt x="549" y="430"/>
                  </a:lnTo>
                  <a:lnTo>
                    <a:pt x="551" y="430"/>
                  </a:lnTo>
                  <a:lnTo>
                    <a:pt x="553" y="430"/>
                  </a:lnTo>
                  <a:lnTo>
                    <a:pt x="551" y="430"/>
                  </a:lnTo>
                  <a:lnTo>
                    <a:pt x="553" y="430"/>
                  </a:lnTo>
                  <a:lnTo>
                    <a:pt x="553" y="432"/>
                  </a:lnTo>
                  <a:lnTo>
                    <a:pt x="551" y="432"/>
                  </a:lnTo>
                  <a:lnTo>
                    <a:pt x="553" y="432"/>
                  </a:lnTo>
                  <a:lnTo>
                    <a:pt x="551" y="432"/>
                  </a:lnTo>
                  <a:lnTo>
                    <a:pt x="551" y="434"/>
                  </a:lnTo>
                  <a:lnTo>
                    <a:pt x="551" y="436"/>
                  </a:lnTo>
                  <a:lnTo>
                    <a:pt x="551" y="438"/>
                  </a:lnTo>
                  <a:lnTo>
                    <a:pt x="551" y="440"/>
                  </a:lnTo>
                  <a:lnTo>
                    <a:pt x="553" y="440"/>
                  </a:lnTo>
                  <a:lnTo>
                    <a:pt x="551" y="440"/>
                  </a:lnTo>
                  <a:lnTo>
                    <a:pt x="553" y="440"/>
                  </a:lnTo>
                  <a:lnTo>
                    <a:pt x="551" y="440"/>
                  </a:lnTo>
                  <a:lnTo>
                    <a:pt x="553" y="440"/>
                  </a:lnTo>
                  <a:lnTo>
                    <a:pt x="553" y="442"/>
                  </a:lnTo>
                  <a:lnTo>
                    <a:pt x="553" y="440"/>
                  </a:lnTo>
                  <a:lnTo>
                    <a:pt x="553" y="442"/>
                  </a:lnTo>
                  <a:lnTo>
                    <a:pt x="551" y="442"/>
                  </a:lnTo>
                  <a:lnTo>
                    <a:pt x="553" y="442"/>
                  </a:lnTo>
                  <a:lnTo>
                    <a:pt x="551" y="442"/>
                  </a:lnTo>
                  <a:lnTo>
                    <a:pt x="553" y="442"/>
                  </a:lnTo>
                  <a:lnTo>
                    <a:pt x="553" y="444"/>
                  </a:lnTo>
                  <a:lnTo>
                    <a:pt x="553" y="446"/>
                  </a:lnTo>
                  <a:lnTo>
                    <a:pt x="553" y="444"/>
                  </a:lnTo>
                  <a:lnTo>
                    <a:pt x="553" y="442"/>
                  </a:lnTo>
                  <a:lnTo>
                    <a:pt x="553" y="440"/>
                  </a:lnTo>
                  <a:lnTo>
                    <a:pt x="555" y="440"/>
                  </a:lnTo>
                  <a:lnTo>
                    <a:pt x="555" y="442"/>
                  </a:lnTo>
                  <a:lnTo>
                    <a:pt x="555" y="444"/>
                  </a:lnTo>
                  <a:lnTo>
                    <a:pt x="555" y="446"/>
                  </a:lnTo>
                  <a:lnTo>
                    <a:pt x="555" y="444"/>
                  </a:lnTo>
                  <a:lnTo>
                    <a:pt x="557" y="444"/>
                  </a:lnTo>
                  <a:lnTo>
                    <a:pt x="557" y="446"/>
                  </a:lnTo>
                  <a:lnTo>
                    <a:pt x="555" y="446"/>
                  </a:lnTo>
                  <a:lnTo>
                    <a:pt x="557" y="446"/>
                  </a:lnTo>
                  <a:lnTo>
                    <a:pt x="555" y="446"/>
                  </a:lnTo>
                  <a:lnTo>
                    <a:pt x="555" y="448"/>
                  </a:lnTo>
                  <a:lnTo>
                    <a:pt x="555" y="446"/>
                  </a:lnTo>
                  <a:lnTo>
                    <a:pt x="555" y="448"/>
                  </a:lnTo>
                  <a:lnTo>
                    <a:pt x="557" y="448"/>
                  </a:lnTo>
                  <a:lnTo>
                    <a:pt x="557" y="446"/>
                  </a:lnTo>
                  <a:lnTo>
                    <a:pt x="557" y="448"/>
                  </a:lnTo>
                  <a:lnTo>
                    <a:pt x="557" y="450"/>
                  </a:lnTo>
                  <a:lnTo>
                    <a:pt x="557" y="452"/>
                  </a:lnTo>
                  <a:lnTo>
                    <a:pt x="555" y="452"/>
                  </a:lnTo>
                  <a:lnTo>
                    <a:pt x="555" y="453"/>
                  </a:lnTo>
                  <a:lnTo>
                    <a:pt x="555" y="452"/>
                  </a:lnTo>
                  <a:lnTo>
                    <a:pt x="555" y="453"/>
                  </a:lnTo>
                  <a:lnTo>
                    <a:pt x="555" y="455"/>
                  </a:lnTo>
                  <a:lnTo>
                    <a:pt x="555" y="453"/>
                  </a:lnTo>
                  <a:lnTo>
                    <a:pt x="557" y="453"/>
                  </a:lnTo>
                  <a:lnTo>
                    <a:pt x="557" y="455"/>
                  </a:lnTo>
                  <a:lnTo>
                    <a:pt x="557" y="453"/>
                  </a:lnTo>
                  <a:lnTo>
                    <a:pt x="557" y="455"/>
                  </a:lnTo>
                  <a:lnTo>
                    <a:pt x="557" y="453"/>
                  </a:lnTo>
                  <a:lnTo>
                    <a:pt x="559" y="453"/>
                  </a:lnTo>
                  <a:lnTo>
                    <a:pt x="559" y="455"/>
                  </a:lnTo>
                  <a:lnTo>
                    <a:pt x="559" y="453"/>
                  </a:lnTo>
                  <a:lnTo>
                    <a:pt x="559" y="455"/>
                  </a:lnTo>
                  <a:lnTo>
                    <a:pt x="561" y="455"/>
                  </a:lnTo>
                  <a:lnTo>
                    <a:pt x="561" y="457"/>
                  </a:lnTo>
                  <a:lnTo>
                    <a:pt x="561" y="459"/>
                  </a:lnTo>
                  <a:lnTo>
                    <a:pt x="563" y="459"/>
                  </a:lnTo>
                  <a:lnTo>
                    <a:pt x="563" y="461"/>
                  </a:lnTo>
                  <a:lnTo>
                    <a:pt x="563" y="463"/>
                  </a:lnTo>
                  <a:lnTo>
                    <a:pt x="563" y="465"/>
                  </a:lnTo>
                  <a:lnTo>
                    <a:pt x="563" y="467"/>
                  </a:lnTo>
                  <a:lnTo>
                    <a:pt x="563" y="465"/>
                  </a:lnTo>
                  <a:lnTo>
                    <a:pt x="563" y="467"/>
                  </a:lnTo>
                  <a:lnTo>
                    <a:pt x="563" y="465"/>
                  </a:lnTo>
                  <a:lnTo>
                    <a:pt x="563" y="463"/>
                  </a:lnTo>
                  <a:lnTo>
                    <a:pt x="563" y="461"/>
                  </a:lnTo>
                  <a:lnTo>
                    <a:pt x="563" y="459"/>
                  </a:lnTo>
                  <a:lnTo>
                    <a:pt x="563" y="461"/>
                  </a:lnTo>
                  <a:lnTo>
                    <a:pt x="565" y="461"/>
                  </a:lnTo>
                  <a:lnTo>
                    <a:pt x="563" y="461"/>
                  </a:lnTo>
                  <a:lnTo>
                    <a:pt x="563" y="459"/>
                  </a:lnTo>
                  <a:lnTo>
                    <a:pt x="563" y="461"/>
                  </a:lnTo>
                  <a:lnTo>
                    <a:pt x="563" y="459"/>
                  </a:lnTo>
                  <a:lnTo>
                    <a:pt x="563" y="457"/>
                  </a:lnTo>
                  <a:lnTo>
                    <a:pt x="563" y="455"/>
                  </a:lnTo>
                  <a:lnTo>
                    <a:pt x="563" y="453"/>
                  </a:lnTo>
                  <a:lnTo>
                    <a:pt x="563" y="452"/>
                  </a:lnTo>
                  <a:lnTo>
                    <a:pt x="563" y="450"/>
                  </a:lnTo>
                  <a:lnTo>
                    <a:pt x="565" y="450"/>
                  </a:lnTo>
                  <a:lnTo>
                    <a:pt x="563" y="450"/>
                  </a:lnTo>
                  <a:lnTo>
                    <a:pt x="563" y="448"/>
                  </a:lnTo>
                  <a:lnTo>
                    <a:pt x="563" y="446"/>
                  </a:lnTo>
                  <a:lnTo>
                    <a:pt x="563" y="444"/>
                  </a:lnTo>
                  <a:lnTo>
                    <a:pt x="565" y="444"/>
                  </a:lnTo>
                  <a:lnTo>
                    <a:pt x="567" y="444"/>
                  </a:lnTo>
                  <a:lnTo>
                    <a:pt x="567" y="442"/>
                  </a:lnTo>
                  <a:lnTo>
                    <a:pt x="567" y="444"/>
                  </a:lnTo>
                  <a:lnTo>
                    <a:pt x="565" y="444"/>
                  </a:lnTo>
                  <a:lnTo>
                    <a:pt x="563" y="444"/>
                  </a:lnTo>
                  <a:lnTo>
                    <a:pt x="565" y="444"/>
                  </a:lnTo>
                  <a:lnTo>
                    <a:pt x="563" y="444"/>
                  </a:lnTo>
                  <a:lnTo>
                    <a:pt x="563" y="442"/>
                  </a:lnTo>
                  <a:lnTo>
                    <a:pt x="565" y="442"/>
                  </a:lnTo>
                  <a:lnTo>
                    <a:pt x="565" y="440"/>
                  </a:lnTo>
                  <a:lnTo>
                    <a:pt x="565" y="438"/>
                  </a:lnTo>
                  <a:lnTo>
                    <a:pt x="567" y="438"/>
                  </a:lnTo>
                  <a:lnTo>
                    <a:pt x="567" y="440"/>
                  </a:lnTo>
                  <a:lnTo>
                    <a:pt x="569" y="440"/>
                  </a:lnTo>
                  <a:lnTo>
                    <a:pt x="567" y="440"/>
                  </a:lnTo>
                  <a:lnTo>
                    <a:pt x="567" y="438"/>
                  </a:lnTo>
                  <a:lnTo>
                    <a:pt x="567" y="436"/>
                  </a:lnTo>
                  <a:lnTo>
                    <a:pt x="567" y="438"/>
                  </a:lnTo>
                  <a:lnTo>
                    <a:pt x="567" y="436"/>
                  </a:lnTo>
                  <a:lnTo>
                    <a:pt x="569" y="436"/>
                  </a:lnTo>
                  <a:lnTo>
                    <a:pt x="567" y="436"/>
                  </a:lnTo>
                  <a:lnTo>
                    <a:pt x="567" y="434"/>
                  </a:lnTo>
                  <a:lnTo>
                    <a:pt x="567" y="432"/>
                  </a:lnTo>
                  <a:lnTo>
                    <a:pt x="565" y="432"/>
                  </a:lnTo>
                  <a:lnTo>
                    <a:pt x="567" y="432"/>
                  </a:lnTo>
                  <a:lnTo>
                    <a:pt x="567" y="430"/>
                  </a:lnTo>
                  <a:lnTo>
                    <a:pt x="567" y="428"/>
                  </a:lnTo>
                  <a:lnTo>
                    <a:pt x="565" y="428"/>
                  </a:lnTo>
                  <a:lnTo>
                    <a:pt x="565" y="427"/>
                  </a:lnTo>
                  <a:lnTo>
                    <a:pt x="567" y="427"/>
                  </a:lnTo>
                  <a:lnTo>
                    <a:pt x="565" y="427"/>
                  </a:lnTo>
                  <a:lnTo>
                    <a:pt x="567" y="427"/>
                  </a:lnTo>
                  <a:lnTo>
                    <a:pt x="567" y="425"/>
                  </a:lnTo>
                  <a:lnTo>
                    <a:pt x="567" y="423"/>
                  </a:lnTo>
                  <a:lnTo>
                    <a:pt x="567" y="421"/>
                  </a:lnTo>
                  <a:lnTo>
                    <a:pt x="567" y="419"/>
                  </a:lnTo>
                  <a:lnTo>
                    <a:pt x="567" y="417"/>
                  </a:lnTo>
                  <a:lnTo>
                    <a:pt x="569" y="417"/>
                  </a:lnTo>
                  <a:lnTo>
                    <a:pt x="569" y="419"/>
                  </a:lnTo>
                  <a:lnTo>
                    <a:pt x="569" y="417"/>
                  </a:lnTo>
                  <a:lnTo>
                    <a:pt x="569" y="419"/>
                  </a:lnTo>
                  <a:lnTo>
                    <a:pt x="569" y="417"/>
                  </a:lnTo>
                  <a:lnTo>
                    <a:pt x="569" y="419"/>
                  </a:lnTo>
                  <a:lnTo>
                    <a:pt x="571" y="419"/>
                  </a:lnTo>
                  <a:lnTo>
                    <a:pt x="571" y="417"/>
                  </a:lnTo>
                  <a:lnTo>
                    <a:pt x="571" y="419"/>
                  </a:lnTo>
                  <a:lnTo>
                    <a:pt x="569" y="419"/>
                  </a:lnTo>
                  <a:lnTo>
                    <a:pt x="571" y="419"/>
                  </a:lnTo>
                  <a:lnTo>
                    <a:pt x="572" y="419"/>
                  </a:lnTo>
                  <a:lnTo>
                    <a:pt x="572" y="421"/>
                  </a:lnTo>
                  <a:lnTo>
                    <a:pt x="572" y="419"/>
                  </a:lnTo>
                  <a:lnTo>
                    <a:pt x="572" y="421"/>
                  </a:lnTo>
                  <a:lnTo>
                    <a:pt x="572" y="423"/>
                  </a:lnTo>
                  <a:lnTo>
                    <a:pt x="572" y="421"/>
                  </a:lnTo>
                  <a:lnTo>
                    <a:pt x="572" y="423"/>
                  </a:lnTo>
                  <a:lnTo>
                    <a:pt x="572" y="425"/>
                  </a:lnTo>
                  <a:lnTo>
                    <a:pt x="572" y="427"/>
                  </a:lnTo>
                  <a:lnTo>
                    <a:pt x="574" y="427"/>
                  </a:lnTo>
                  <a:lnTo>
                    <a:pt x="574" y="428"/>
                  </a:lnTo>
                  <a:lnTo>
                    <a:pt x="574" y="430"/>
                  </a:lnTo>
                  <a:lnTo>
                    <a:pt x="572" y="430"/>
                  </a:lnTo>
                  <a:lnTo>
                    <a:pt x="574" y="430"/>
                  </a:lnTo>
                  <a:lnTo>
                    <a:pt x="574" y="428"/>
                  </a:lnTo>
                  <a:lnTo>
                    <a:pt x="574" y="427"/>
                  </a:lnTo>
                  <a:lnTo>
                    <a:pt x="574" y="425"/>
                  </a:lnTo>
                  <a:lnTo>
                    <a:pt x="574" y="423"/>
                  </a:lnTo>
                  <a:lnTo>
                    <a:pt x="576" y="423"/>
                  </a:lnTo>
                  <a:lnTo>
                    <a:pt x="576" y="421"/>
                  </a:lnTo>
                  <a:lnTo>
                    <a:pt x="576" y="423"/>
                  </a:lnTo>
                  <a:lnTo>
                    <a:pt x="578" y="423"/>
                  </a:lnTo>
                  <a:lnTo>
                    <a:pt x="576" y="423"/>
                  </a:lnTo>
                  <a:lnTo>
                    <a:pt x="576" y="425"/>
                  </a:lnTo>
                  <a:lnTo>
                    <a:pt x="578" y="425"/>
                  </a:lnTo>
                  <a:lnTo>
                    <a:pt x="576" y="425"/>
                  </a:lnTo>
                  <a:lnTo>
                    <a:pt x="578" y="425"/>
                  </a:lnTo>
                  <a:lnTo>
                    <a:pt x="578" y="423"/>
                  </a:lnTo>
                  <a:lnTo>
                    <a:pt x="578" y="421"/>
                  </a:lnTo>
                  <a:lnTo>
                    <a:pt x="578" y="419"/>
                  </a:lnTo>
                  <a:lnTo>
                    <a:pt x="580" y="419"/>
                  </a:lnTo>
                  <a:lnTo>
                    <a:pt x="582" y="419"/>
                  </a:lnTo>
                  <a:lnTo>
                    <a:pt x="582" y="421"/>
                  </a:lnTo>
                  <a:lnTo>
                    <a:pt x="582" y="419"/>
                  </a:lnTo>
                  <a:lnTo>
                    <a:pt x="584" y="419"/>
                  </a:lnTo>
                  <a:lnTo>
                    <a:pt x="582" y="419"/>
                  </a:lnTo>
                  <a:lnTo>
                    <a:pt x="584" y="419"/>
                  </a:lnTo>
                  <a:lnTo>
                    <a:pt x="584" y="421"/>
                  </a:lnTo>
                  <a:lnTo>
                    <a:pt x="582" y="421"/>
                  </a:lnTo>
                  <a:lnTo>
                    <a:pt x="584" y="421"/>
                  </a:lnTo>
                  <a:lnTo>
                    <a:pt x="582" y="421"/>
                  </a:lnTo>
                  <a:lnTo>
                    <a:pt x="584" y="421"/>
                  </a:lnTo>
                  <a:lnTo>
                    <a:pt x="582" y="421"/>
                  </a:lnTo>
                  <a:lnTo>
                    <a:pt x="582" y="423"/>
                  </a:lnTo>
                  <a:lnTo>
                    <a:pt x="584" y="423"/>
                  </a:lnTo>
                  <a:lnTo>
                    <a:pt x="584" y="421"/>
                  </a:lnTo>
                  <a:lnTo>
                    <a:pt x="582" y="421"/>
                  </a:lnTo>
                  <a:lnTo>
                    <a:pt x="584" y="421"/>
                  </a:lnTo>
                  <a:lnTo>
                    <a:pt x="582" y="421"/>
                  </a:lnTo>
                  <a:lnTo>
                    <a:pt x="584" y="421"/>
                  </a:lnTo>
                  <a:lnTo>
                    <a:pt x="586" y="421"/>
                  </a:lnTo>
                  <a:lnTo>
                    <a:pt x="588" y="421"/>
                  </a:lnTo>
                  <a:lnTo>
                    <a:pt x="588" y="423"/>
                  </a:lnTo>
                  <a:lnTo>
                    <a:pt x="588" y="421"/>
                  </a:lnTo>
                  <a:lnTo>
                    <a:pt x="590" y="421"/>
                  </a:lnTo>
                  <a:lnTo>
                    <a:pt x="588" y="421"/>
                  </a:lnTo>
                  <a:lnTo>
                    <a:pt x="590" y="421"/>
                  </a:lnTo>
                  <a:lnTo>
                    <a:pt x="588" y="421"/>
                  </a:lnTo>
                  <a:lnTo>
                    <a:pt x="590" y="421"/>
                  </a:lnTo>
                  <a:lnTo>
                    <a:pt x="588" y="421"/>
                  </a:lnTo>
                  <a:lnTo>
                    <a:pt x="590" y="421"/>
                  </a:lnTo>
                  <a:lnTo>
                    <a:pt x="590" y="419"/>
                  </a:lnTo>
                  <a:lnTo>
                    <a:pt x="590" y="417"/>
                  </a:lnTo>
                  <a:lnTo>
                    <a:pt x="592" y="417"/>
                  </a:lnTo>
                  <a:lnTo>
                    <a:pt x="590" y="417"/>
                  </a:lnTo>
                  <a:lnTo>
                    <a:pt x="592" y="417"/>
                  </a:lnTo>
                  <a:lnTo>
                    <a:pt x="592" y="415"/>
                  </a:lnTo>
                  <a:lnTo>
                    <a:pt x="594" y="415"/>
                  </a:lnTo>
                  <a:lnTo>
                    <a:pt x="594" y="417"/>
                  </a:lnTo>
                  <a:lnTo>
                    <a:pt x="594" y="415"/>
                  </a:lnTo>
                  <a:lnTo>
                    <a:pt x="592" y="415"/>
                  </a:lnTo>
                  <a:lnTo>
                    <a:pt x="594" y="415"/>
                  </a:lnTo>
                  <a:lnTo>
                    <a:pt x="592" y="415"/>
                  </a:lnTo>
                  <a:lnTo>
                    <a:pt x="594" y="415"/>
                  </a:lnTo>
                  <a:lnTo>
                    <a:pt x="592" y="415"/>
                  </a:lnTo>
                  <a:lnTo>
                    <a:pt x="594" y="415"/>
                  </a:lnTo>
                  <a:lnTo>
                    <a:pt x="592" y="415"/>
                  </a:lnTo>
                  <a:lnTo>
                    <a:pt x="594" y="415"/>
                  </a:lnTo>
                  <a:lnTo>
                    <a:pt x="594" y="413"/>
                  </a:lnTo>
                  <a:lnTo>
                    <a:pt x="594" y="411"/>
                  </a:lnTo>
                  <a:lnTo>
                    <a:pt x="595" y="411"/>
                  </a:lnTo>
                  <a:lnTo>
                    <a:pt x="595" y="413"/>
                  </a:lnTo>
                  <a:lnTo>
                    <a:pt x="597" y="413"/>
                  </a:lnTo>
                  <a:lnTo>
                    <a:pt x="597" y="415"/>
                  </a:lnTo>
                  <a:lnTo>
                    <a:pt x="597" y="413"/>
                  </a:lnTo>
                  <a:lnTo>
                    <a:pt x="597" y="415"/>
                  </a:lnTo>
                  <a:lnTo>
                    <a:pt x="597" y="417"/>
                  </a:lnTo>
                  <a:lnTo>
                    <a:pt x="595" y="417"/>
                  </a:lnTo>
                  <a:lnTo>
                    <a:pt x="595" y="419"/>
                  </a:lnTo>
                  <a:lnTo>
                    <a:pt x="595" y="421"/>
                  </a:lnTo>
                  <a:lnTo>
                    <a:pt x="594" y="421"/>
                  </a:lnTo>
                  <a:lnTo>
                    <a:pt x="594" y="423"/>
                  </a:lnTo>
                  <a:lnTo>
                    <a:pt x="595" y="423"/>
                  </a:lnTo>
                  <a:lnTo>
                    <a:pt x="594" y="423"/>
                  </a:lnTo>
                  <a:lnTo>
                    <a:pt x="594" y="425"/>
                  </a:lnTo>
                  <a:lnTo>
                    <a:pt x="594" y="423"/>
                  </a:lnTo>
                  <a:lnTo>
                    <a:pt x="594" y="425"/>
                  </a:lnTo>
                  <a:lnTo>
                    <a:pt x="594" y="427"/>
                  </a:lnTo>
                  <a:lnTo>
                    <a:pt x="592" y="427"/>
                  </a:lnTo>
                  <a:lnTo>
                    <a:pt x="594" y="427"/>
                  </a:lnTo>
                  <a:lnTo>
                    <a:pt x="592" y="427"/>
                  </a:lnTo>
                  <a:lnTo>
                    <a:pt x="592" y="428"/>
                  </a:lnTo>
                  <a:lnTo>
                    <a:pt x="592" y="430"/>
                  </a:lnTo>
                  <a:lnTo>
                    <a:pt x="590" y="430"/>
                  </a:lnTo>
                  <a:lnTo>
                    <a:pt x="590" y="432"/>
                  </a:lnTo>
                  <a:lnTo>
                    <a:pt x="590" y="434"/>
                  </a:lnTo>
                  <a:lnTo>
                    <a:pt x="590" y="432"/>
                  </a:lnTo>
                  <a:lnTo>
                    <a:pt x="590" y="434"/>
                  </a:lnTo>
                  <a:lnTo>
                    <a:pt x="588" y="434"/>
                  </a:lnTo>
                  <a:lnTo>
                    <a:pt x="588" y="436"/>
                  </a:lnTo>
                  <a:lnTo>
                    <a:pt x="588" y="434"/>
                  </a:lnTo>
                  <a:lnTo>
                    <a:pt x="588" y="436"/>
                  </a:lnTo>
                  <a:lnTo>
                    <a:pt x="586" y="436"/>
                  </a:lnTo>
                  <a:lnTo>
                    <a:pt x="588" y="436"/>
                  </a:lnTo>
                  <a:lnTo>
                    <a:pt x="588" y="438"/>
                  </a:lnTo>
                  <a:lnTo>
                    <a:pt x="586" y="438"/>
                  </a:lnTo>
                  <a:lnTo>
                    <a:pt x="586" y="440"/>
                  </a:lnTo>
                  <a:lnTo>
                    <a:pt x="584" y="440"/>
                  </a:lnTo>
                  <a:lnTo>
                    <a:pt x="584" y="442"/>
                  </a:lnTo>
                  <a:lnTo>
                    <a:pt x="584" y="440"/>
                  </a:lnTo>
                  <a:lnTo>
                    <a:pt x="586" y="440"/>
                  </a:lnTo>
                  <a:lnTo>
                    <a:pt x="588" y="440"/>
                  </a:lnTo>
                  <a:lnTo>
                    <a:pt x="586" y="440"/>
                  </a:lnTo>
                  <a:lnTo>
                    <a:pt x="586" y="442"/>
                  </a:lnTo>
                  <a:lnTo>
                    <a:pt x="586" y="444"/>
                  </a:lnTo>
                  <a:lnTo>
                    <a:pt x="586" y="446"/>
                  </a:lnTo>
                  <a:lnTo>
                    <a:pt x="584" y="446"/>
                  </a:lnTo>
                  <a:lnTo>
                    <a:pt x="584" y="448"/>
                  </a:lnTo>
                  <a:lnTo>
                    <a:pt x="586" y="448"/>
                  </a:lnTo>
                  <a:lnTo>
                    <a:pt x="586" y="450"/>
                  </a:lnTo>
                  <a:lnTo>
                    <a:pt x="586" y="448"/>
                  </a:lnTo>
                  <a:lnTo>
                    <a:pt x="586" y="446"/>
                  </a:lnTo>
                  <a:lnTo>
                    <a:pt x="586" y="444"/>
                  </a:lnTo>
                  <a:lnTo>
                    <a:pt x="586" y="442"/>
                  </a:lnTo>
                  <a:lnTo>
                    <a:pt x="588" y="442"/>
                  </a:lnTo>
                  <a:lnTo>
                    <a:pt x="588" y="440"/>
                  </a:lnTo>
                  <a:lnTo>
                    <a:pt x="588" y="438"/>
                  </a:lnTo>
                  <a:lnTo>
                    <a:pt x="588" y="440"/>
                  </a:lnTo>
                  <a:lnTo>
                    <a:pt x="588" y="438"/>
                  </a:lnTo>
                  <a:lnTo>
                    <a:pt x="590" y="438"/>
                  </a:lnTo>
                  <a:lnTo>
                    <a:pt x="590" y="436"/>
                  </a:lnTo>
                  <a:lnTo>
                    <a:pt x="592" y="436"/>
                  </a:lnTo>
                  <a:lnTo>
                    <a:pt x="592" y="434"/>
                  </a:lnTo>
                  <a:lnTo>
                    <a:pt x="592" y="436"/>
                  </a:lnTo>
                  <a:lnTo>
                    <a:pt x="592" y="438"/>
                  </a:lnTo>
                  <a:lnTo>
                    <a:pt x="590" y="438"/>
                  </a:lnTo>
                  <a:lnTo>
                    <a:pt x="590" y="436"/>
                  </a:lnTo>
                  <a:lnTo>
                    <a:pt x="592" y="436"/>
                  </a:lnTo>
                  <a:lnTo>
                    <a:pt x="590" y="436"/>
                  </a:lnTo>
                  <a:lnTo>
                    <a:pt x="590" y="438"/>
                  </a:lnTo>
                  <a:lnTo>
                    <a:pt x="590" y="440"/>
                  </a:lnTo>
                  <a:lnTo>
                    <a:pt x="590" y="438"/>
                  </a:lnTo>
                  <a:lnTo>
                    <a:pt x="590" y="440"/>
                  </a:lnTo>
                  <a:lnTo>
                    <a:pt x="590" y="438"/>
                  </a:lnTo>
                  <a:lnTo>
                    <a:pt x="592" y="438"/>
                  </a:lnTo>
                  <a:lnTo>
                    <a:pt x="592" y="436"/>
                  </a:lnTo>
                  <a:lnTo>
                    <a:pt x="592" y="438"/>
                  </a:lnTo>
                  <a:lnTo>
                    <a:pt x="592" y="436"/>
                  </a:lnTo>
                  <a:lnTo>
                    <a:pt x="594" y="436"/>
                  </a:lnTo>
                  <a:lnTo>
                    <a:pt x="594" y="438"/>
                  </a:lnTo>
                  <a:lnTo>
                    <a:pt x="592" y="438"/>
                  </a:lnTo>
                  <a:lnTo>
                    <a:pt x="592" y="440"/>
                  </a:lnTo>
                  <a:lnTo>
                    <a:pt x="592" y="438"/>
                  </a:lnTo>
                  <a:lnTo>
                    <a:pt x="594" y="438"/>
                  </a:lnTo>
                  <a:lnTo>
                    <a:pt x="592" y="438"/>
                  </a:lnTo>
                  <a:lnTo>
                    <a:pt x="594" y="438"/>
                  </a:lnTo>
                  <a:lnTo>
                    <a:pt x="592" y="438"/>
                  </a:lnTo>
                  <a:lnTo>
                    <a:pt x="594" y="438"/>
                  </a:lnTo>
                  <a:lnTo>
                    <a:pt x="594" y="436"/>
                  </a:lnTo>
                  <a:lnTo>
                    <a:pt x="594" y="438"/>
                  </a:lnTo>
                  <a:lnTo>
                    <a:pt x="594" y="440"/>
                  </a:lnTo>
                  <a:lnTo>
                    <a:pt x="594" y="438"/>
                  </a:lnTo>
                  <a:lnTo>
                    <a:pt x="594" y="440"/>
                  </a:lnTo>
                  <a:lnTo>
                    <a:pt x="594" y="442"/>
                  </a:lnTo>
                  <a:lnTo>
                    <a:pt x="594" y="444"/>
                  </a:lnTo>
                  <a:lnTo>
                    <a:pt x="594" y="446"/>
                  </a:lnTo>
                  <a:lnTo>
                    <a:pt x="592" y="446"/>
                  </a:lnTo>
                  <a:lnTo>
                    <a:pt x="594" y="446"/>
                  </a:lnTo>
                  <a:lnTo>
                    <a:pt x="594" y="444"/>
                  </a:lnTo>
                  <a:lnTo>
                    <a:pt x="594" y="442"/>
                  </a:lnTo>
                  <a:lnTo>
                    <a:pt x="595" y="442"/>
                  </a:lnTo>
                  <a:lnTo>
                    <a:pt x="594" y="442"/>
                  </a:lnTo>
                  <a:lnTo>
                    <a:pt x="595" y="442"/>
                  </a:lnTo>
                  <a:lnTo>
                    <a:pt x="594" y="442"/>
                  </a:lnTo>
                  <a:lnTo>
                    <a:pt x="595" y="442"/>
                  </a:lnTo>
                  <a:lnTo>
                    <a:pt x="595" y="440"/>
                  </a:lnTo>
                  <a:lnTo>
                    <a:pt x="597" y="440"/>
                  </a:lnTo>
                  <a:lnTo>
                    <a:pt x="597" y="442"/>
                  </a:lnTo>
                  <a:lnTo>
                    <a:pt x="597" y="444"/>
                  </a:lnTo>
                  <a:lnTo>
                    <a:pt x="595" y="444"/>
                  </a:lnTo>
                  <a:lnTo>
                    <a:pt x="595" y="442"/>
                  </a:lnTo>
                  <a:lnTo>
                    <a:pt x="595" y="444"/>
                  </a:lnTo>
                  <a:lnTo>
                    <a:pt x="595" y="442"/>
                  </a:lnTo>
                  <a:lnTo>
                    <a:pt x="595" y="444"/>
                  </a:lnTo>
                  <a:lnTo>
                    <a:pt x="595" y="446"/>
                  </a:lnTo>
                  <a:lnTo>
                    <a:pt x="595" y="448"/>
                  </a:lnTo>
                  <a:lnTo>
                    <a:pt x="594" y="448"/>
                  </a:lnTo>
                  <a:lnTo>
                    <a:pt x="594" y="450"/>
                  </a:lnTo>
                  <a:lnTo>
                    <a:pt x="592" y="450"/>
                  </a:lnTo>
                  <a:lnTo>
                    <a:pt x="592" y="452"/>
                  </a:lnTo>
                  <a:lnTo>
                    <a:pt x="594" y="452"/>
                  </a:lnTo>
                  <a:lnTo>
                    <a:pt x="592" y="452"/>
                  </a:lnTo>
                  <a:lnTo>
                    <a:pt x="594" y="452"/>
                  </a:lnTo>
                  <a:lnTo>
                    <a:pt x="594" y="453"/>
                  </a:lnTo>
                  <a:lnTo>
                    <a:pt x="594" y="455"/>
                  </a:lnTo>
                  <a:lnTo>
                    <a:pt x="592" y="455"/>
                  </a:lnTo>
                  <a:lnTo>
                    <a:pt x="594" y="455"/>
                  </a:lnTo>
                  <a:lnTo>
                    <a:pt x="592" y="455"/>
                  </a:lnTo>
                  <a:lnTo>
                    <a:pt x="594" y="455"/>
                  </a:lnTo>
                  <a:lnTo>
                    <a:pt x="594" y="453"/>
                  </a:lnTo>
                  <a:lnTo>
                    <a:pt x="594" y="452"/>
                  </a:lnTo>
                  <a:lnTo>
                    <a:pt x="595" y="452"/>
                  </a:lnTo>
                  <a:lnTo>
                    <a:pt x="595" y="450"/>
                  </a:lnTo>
                  <a:lnTo>
                    <a:pt x="595" y="448"/>
                  </a:lnTo>
                  <a:lnTo>
                    <a:pt x="597" y="448"/>
                  </a:lnTo>
                  <a:lnTo>
                    <a:pt x="595" y="448"/>
                  </a:lnTo>
                  <a:lnTo>
                    <a:pt x="597" y="448"/>
                  </a:lnTo>
                  <a:lnTo>
                    <a:pt x="597" y="446"/>
                  </a:lnTo>
                  <a:lnTo>
                    <a:pt x="599" y="446"/>
                  </a:lnTo>
                  <a:lnTo>
                    <a:pt x="599" y="444"/>
                  </a:lnTo>
                  <a:lnTo>
                    <a:pt x="601" y="444"/>
                  </a:lnTo>
                  <a:lnTo>
                    <a:pt x="603" y="444"/>
                  </a:lnTo>
                  <a:lnTo>
                    <a:pt x="601" y="444"/>
                  </a:lnTo>
                  <a:lnTo>
                    <a:pt x="603" y="444"/>
                  </a:lnTo>
                  <a:lnTo>
                    <a:pt x="601" y="444"/>
                  </a:lnTo>
                  <a:lnTo>
                    <a:pt x="601" y="446"/>
                  </a:lnTo>
                  <a:lnTo>
                    <a:pt x="601" y="444"/>
                  </a:lnTo>
                  <a:lnTo>
                    <a:pt x="601" y="446"/>
                  </a:lnTo>
                  <a:lnTo>
                    <a:pt x="603" y="446"/>
                  </a:lnTo>
                  <a:lnTo>
                    <a:pt x="603" y="444"/>
                  </a:lnTo>
                  <a:lnTo>
                    <a:pt x="603" y="446"/>
                  </a:lnTo>
                  <a:lnTo>
                    <a:pt x="603" y="444"/>
                  </a:lnTo>
                  <a:lnTo>
                    <a:pt x="603" y="446"/>
                  </a:lnTo>
                  <a:lnTo>
                    <a:pt x="603" y="444"/>
                  </a:lnTo>
                  <a:lnTo>
                    <a:pt x="605" y="444"/>
                  </a:lnTo>
                  <a:lnTo>
                    <a:pt x="605" y="446"/>
                  </a:lnTo>
                  <a:lnTo>
                    <a:pt x="603" y="446"/>
                  </a:lnTo>
                  <a:lnTo>
                    <a:pt x="603" y="444"/>
                  </a:lnTo>
                  <a:lnTo>
                    <a:pt x="603" y="446"/>
                  </a:lnTo>
                  <a:lnTo>
                    <a:pt x="603" y="448"/>
                  </a:lnTo>
                  <a:lnTo>
                    <a:pt x="603" y="446"/>
                  </a:lnTo>
                  <a:lnTo>
                    <a:pt x="605" y="446"/>
                  </a:lnTo>
                  <a:lnTo>
                    <a:pt x="603" y="446"/>
                  </a:lnTo>
                  <a:lnTo>
                    <a:pt x="603" y="448"/>
                  </a:lnTo>
                  <a:lnTo>
                    <a:pt x="605" y="448"/>
                  </a:lnTo>
                  <a:lnTo>
                    <a:pt x="605" y="446"/>
                  </a:lnTo>
                  <a:lnTo>
                    <a:pt x="605" y="444"/>
                  </a:lnTo>
                  <a:lnTo>
                    <a:pt x="607" y="444"/>
                  </a:lnTo>
                  <a:lnTo>
                    <a:pt x="607" y="446"/>
                  </a:lnTo>
                  <a:lnTo>
                    <a:pt x="607" y="448"/>
                  </a:lnTo>
                  <a:lnTo>
                    <a:pt x="607" y="446"/>
                  </a:lnTo>
                  <a:lnTo>
                    <a:pt x="609" y="446"/>
                  </a:lnTo>
                  <a:lnTo>
                    <a:pt x="609" y="448"/>
                  </a:lnTo>
                  <a:lnTo>
                    <a:pt x="609" y="450"/>
                  </a:lnTo>
                  <a:lnTo>
                    <a:pt x="609" y="448"/>
                  </a:lnTo>
                  <a:lnTo>
                    <a:pt x="611" y="448"/>
                  </a:lnTo>
                  <a:lnTo>
                    <a:pt x="609" y="446"/>
                  </a:lnTo>
                  <a:lnTo>
                    <a:pt x="609" y="444"/>
                  </a:lnTo>
                  <a:lnTo>
                    <a:pt x="609" y="442"/>
                  </a:lnTo>
                  <a:lnTo>
                    <a:pt x="611" y="442"/>
                  </a:lnTo>
                  <a:lnTo>
                    <a:pt x="609" y="442"/>
                  </a:lnTo>
                  <a:lnTo>
                    <a:pt x="609" y="440"/>
                  </a:lnTo>
                  <a:lnTo>
                    <a:pt x="611" y="440"/>
                  </a:lnTo>
                  <a:lnTo>
                    <a:pt x="609" y="440"/>
                  </a:lnTo>
                  <a:lnTo>
                    <a:pt x="611" y="440"/>
                  </a:lnTo>
                  <a:lnTo>
                    <a:pt x="611" y="442"/>
                  </a:lnTo>
                  <a:lnTo>
                    <a:pt x="611" y="444"/>
                  </a:lnTo>
                  <a:lnTo>
                    <a:pt x="613" y="444"/>
                  </a:lnTo>
                  <a:lnTo>
                    <a:pt x="611" y="444"/>
                  </a:lnTo>
                  <a:lnTo>
                    <a:pt x="611" y="446"/>
                  </a:lnTo>
                  <a:lnTo>
                    <a:pt x="613" y="446"/>
                  </a:lnTo>
                  <a:lnTo>
                    <a:pt x="613" y="444"/>
                  </a:lnTo>
                  <a:lnTo>
                    <a:pt x="611" y="444"/>
                  </a:lnTo>
                  <a:lnTo>
                    <a:pt x="613" y="444"/>
                  </a:lnTo>
                  <a:lnTo>
                    <a:pt x="613" y="446"/>
                  </a:lnTo>
                  <a:lnTo>
                    <a:pt x="613" y="448"/>
                  </a:lnTo>
                  <a:lnTo>
                    <a:pt x="615" y="448"/>
                  </a:lnTo>
                  <a:lnTo>
                    <a:pt x="615" y="446"/>
                  </a:lnTo>
                  <a:lnTo>
                    <a:pt x="613" y="446"/>
                  </a:lnTo>
                  <a:lnTo>
                    <a:pt x="613" y="444"/>
                  </a:lnTo>
                  <a:lnTo>
                    <a:pt x="613" y="446"/>
                  </a:lnTo>
                  <a:lnTo>
                    <a:pt x="613" y="444"/>
                  </a:lnTo>
                  <a:lnTo>
                    <a:pt x="613" y="442"/>
                  </a:lnTo>
                  <a:lnTo>
                    <a:pt x="613" y="440"/>
                  </a:lnTo>
                  <a:lnTo>
                    <a:pt x="615" y="440"/>
                  </a:lnTo>
                  <a:lnTo>
                    <a:pt x="613" y="440"/>
                  </a:lnTo>
                  <a:lnTo>
                    <a:pt x="615" y="440"/>
                  </a:lnTo>
                  <a:lnTo>
                    <a:pt x="615" y="438"/>
                  </a:lnTo>
                  <a:lnTo>
                    <a:pt x="613" y="438"/>
                  </a:lnTo>
                  <a:lnTo>
                    <a:pt x="615" y="436"/>
                  </a:lnTo>
                  <a:lnTo>
                    <a:pt x="617" y="436"/>
                  </a:lnTo>
                  <a:lnTo>
                    <a:pt x="617" y="434"/>
                  </a:lnTo>
                  <a:lnTo>
                    <a:pt x="617" y="436"/>
                  </a:lnTo>
                  <a:lnTo>
                    <a:pt x="617" y="438"/>
                  </a:lnTo>
                  <a:lnTo>
                    <a:pt x="617" y="440"/>
                  </a:lnTo>
                  <a:lnTo>
                    <a:pt x="617" y="442"/>
                  </a:lnTo>
                  <a:lnTo>
                    <a:pt x="617" y="440"/>
                  </a:lnTo>
                  <a:lnTo>
                    <a:pt x="619" y="440"/>
                  </a:lnTo>
                  <a:lnTo>
                    <a:pt x="617" y="438"/>
                  </a:lnTo>
                  <a:lnTo>
                    <a:pt x="619" y="438"/>
                  </a:lnTo>
                  <a:lnTo>
                    <a:pt x="619" y="436"/>
                  </a:lnTo>
                  <a:lnTo>
                    <a:pt x="619" y="438"/>
                  </a:lnTo>
                  <a:lnTo>
                    <a:pt x="619" y="436"/>
                  </a:lnTo>
                  <a:lnTo>
                    <a:pt x="620" y="436"/>
                  </a:lnTo>
                  <a:lnTo>
                    <a:pt x="619" y="438"/>
                  </a:lnTo>
                  <a:lnTo>
                    <a:pt x="620" y="438"/>
                  </a:lnTo>
                  <a:lnTo>
                    <a:pt x="619" y="438"/>
                  </a:lnTo>
                  <a:lnTo>
                    <a:pt x="620" y="438"/>
                  </a:lnTo>
                  <a:lnTo>
                    <a:pt x="619" y="438"/>
                  </a:lnTo>
                  <a:lnTo>
                    <a:pt x="619" y="440"/>
                  </a:lnTo>
                  <a:lnTo>
                    <a:pt x="619" y="442"/>
                  </a:lnTo>
                  <a:lnTo>
                    <a:pt x="619" y="444"/>
                  </a:lnTo>
                  <a:lnTo>
                    <a:pt x="619" y="446"/>
                  </a:lnTo>
                  <a:lnTo>
                    <a:pt x="619" y="444"/>
                  </a:lnTo>
                  <a:lnTo>
                    <a:pt x="619" y="442"/>
                  </a:lnTo>
                  <a:lnTo>
                    <a:pt x="620" y="442"/>
                  </a:lnTo>
                  <a:lnTo>
                    <a:pt x="620" y="444"/>
                  </a:lnTo>
                  <a:lnTo>
                    <a:pt x="620" y="446"/>
                  </a:lnTo>
                  <a:lnTo>
                    <a:pt x="622" y="446"/>
                  </a:lnTo>
                  <a:lnTo>
                    <a:pt x="622" y="444"/>
                  </a:lnTo>
                  <a:lnTo>
                    <a:pt x="620" y="444"/>
                  </a:lnTo>
                  <a:lnTo>
                    <a:pt x="620" y="442"/>
                  </a:lnTo>
                  <a:lnTo>
                    <a:pt x="620" y="440"/>
                  </a:lnTo>
                  <a:lnTo>
                    <a:pt x="622" y="440"/>
                  </a:lnTo>
                  <a:lnTo>
                    <a:pt x="620" y="440"/>
                  </a:lnTo>
                  <a:lnTo>
                    <a:pt x="622" y="440"/>
                  </a:lnTo>
                  <a:lnTo>
                    <a:pt x="622" y="442"/>
                  </a:lnTo>
                  <a:lnTo>
                    <a:pt x="622" y="440"/>
                  </a:lnTo>
                  <a:lnTo>
                    <a:pt x="622" y="442"/>
                  </a:lnTo>
                  <a:lnTo>
                    <a:pt x="622" y="440"/>
                  </a:lnTo>
                  <a:lnTo>
                    <a:pt x="622" y="438"/>
                  </a:lnTo>
                  <a:lnTo>
                    <a:pt x="622" y="440"/>
                  </a:lnTo>
                  <a:lnTo>
                    <a:pt x="622" y="438"/>
                  </a:lnTo>
                  <a:lnTo>
                    <a:pt x="622" y="440"/>
                  </a:lnTo>
                  <a:lnTo>
                    <a:pt x="622" y="442"/>
                  </a:lnTo>
                  <a:lnTo>
                    <a:pt x="622" y="444"/>
                  </a:lnTo>
                  <a:lnTo>
                    <a:pt x="622" y="442"/>
                  </a:lnTo>
                  <a:lnTo>
                    <a:pt x="622" y="444"/>
                  </a:lnTo>
                  <a:lnTo>
                    <a:pt x="624" y="444"/>
                  </a:lnTo>
                  <a:lnTo>
                    <a:pt x="622" y="444"/>
                  </a:lnTo>
                  <a:lnTo>
                    <a:pt x="624" y="444"/>
                  </a:lnTo>
                  <a:lnTo>
                    <a:pt x="624" y="442"/>
                  </a:lnTo>
                  <a:lnTo>
                    <a:pt x="624" y="440"/>
                  </a:lnTo>
                  <a:lnTo>
                    <a:pt x="624" y="442"/>
                  </a:lnTo>
                  <a:lnTo>
                    <a:pt x="626" y="442"/>
                  </a:lnTo>
                  <a:lnTo>
                    <a:pt x="626" y="440"/>
                  </a:lnTo>
                  <a:lnTo>
                    <a:pt x="626" y="442"/>
                  </a:lnTo>
                  <a:lnTo>
                    <a:pt x="624" y="442"/>
                  </a:lnTo>
                  <a:lnTo>
                    <a:pt x="624" y="440"/>
                  </a:lnTo>
                  <a:lnTo>
                    <a:pt x="624" y="438"/>
                  </a:lnTo>
                  <a:lnTo>
                    <a:pt x="624" y="440"/>
                  </a:lnTo>
                  <a:lnTo>
                    <a:pt x="624" y="438"/>
                  </a:lnTo>
                  <a:lnTo>
                    <a:pt x="622" y="438"/>
                  </a:lnTo>
                  <a:lnTo>
                    <a:pt x="622" y="436"/>
                  </a:lnTo>
                  <a:lnTo>
                    <a:pt x="620" y="436"/>
                  </a:lnTo>
                  <a:lnTo>
                    <a:pt x="620" y="434"/>
                  </a:lnTo>
                  <a:lnTo>
                    <a:pt x="619" y="434"/>
                  </a:lnTo>
                  <a:lnTo>
                    <a:pt x="620" y="434"/>
                  </a:lnTo>
                  <a:lnTo>
                    <a:pt x="619" y="434"/>
                  </a:lnTo>
                  <a:lnTo>
                    <a:pt x="619" y="432"/>
                  </a:lnTo>
                  <a:lnTo>
                    <a:pt x="617" y="432"/>
                  </a:lnTo>
                  <a:lnTo>
                    <a:pt x="619" y="432"/>
                  </a:lnTo>
                  <a:lnTo>
                    <a:pt x="617" y="432"/>
                  </a:lnTo>
                  <a:lnTo>
                    <a:pt x="619" y="432"/>
                  </a:lnTo>
                  <a:lnTo>
                    <a:pt x="619" y="430"/>
                  </a:lnTo>
                  <a:lnTo>
                    <a:pt x="620" y="430"/>
                  </a:lnTo>
                  <a:lnTo>
                    <a:pt x="620" y="432"/>
                  </a:lnTo>
                  <a:lnTo>
                    <a:pt x="619" y="432"/>
                  </a:lnTo>
                  <a:lnTo>
                    <a:pt x="620" y="432"/>
                  </a:lnTo>
                  <a:lnTo>
                    <a:pt x="622" y="432"/>
                  </a:lnTo>
                  <a:lnTo>
                    <a:pt x="622" y="430"/>
                  </a:lnTo>
                  <a:lnTo>
                    <a:pt x="620" y="430"/>
                  </a:lnTo>
                  <a:lnTo>
                    <a:pt x="620" y="428"/>
                  </a:lnTo>
                  <a:lnTo>
                    <a:pt x="622" y="428"/>
                  </a:lnTo>
                  <a:lnTo>
                    <a:pt x="622" y="430"/>
                  </a:lnTo>
                  <a:lnTo>
                    <a:pt x="622" y="428"/>
                  </a:lnTo>
                  <a:lnTo>
                    <a:pt x="624" y="428"/>
                  </a:lnTo>
                  <a:lnTo>
                    <a:pt x="624" y="430"/>
                  </a:lnTo>
                  <a:lnTo>
                    <a:pt x="624" y="432"/>
                  </a:lnTo>
                  <a:lnTo>
                    <a:pt x="626" y="432"/>
                  </a:lnTo>
                  <a:lnTo>
                    <a:pt x="624" y="432"/>
                  </a:lnTo>
                  <a:lnTo>
                    <a:pt x="626" y="432"/>
                  </a:lnTo>
                  <a:lnTo>
                    <a:pt x="626" y="434"/>
                  </a:lnTo>
                  <a:lnTo>
                    <a:pt x="624" y="434"/>
                  </a:lnTo>
                  <a:lnTo>
                    <a:pt x="626" y="434"/>
                  </a:lnTo>
                  <a:lnTo>
                    <a:pt x="624" y="434"/>
                  </a:lnTo>
                  <a:lnTo>
                    <a:pt x="624" y="436"/>
                  </a:lnTo>
                  <a:lnTo>
                    <a:pt x="626" y="436"/>
                  </a:lnTo>
                  <a:lnTo>
                    <a:pt x="624" y="436"/>
                  </a:lnTo>
                  <a:lnTo>
                    <a:pt x="626" y="436"/>
                  </a:lnTo>
                  <a:lnTo>
                    <a:pt x="626" y="434"/>
                  </a:lnTo>
                  <a:lnTo>
                    <a:pt x="626" y="436"/>
                  </a:lnTo>
                  <a:lnTo>
                    <a:pt x="626" y="438"/>
                  </a:lnTo>
                  <a:lnTo>
                    <a:pt x="624" y="438"/>
                  </a:lnTo>
                  <a:lnTo>
                    <a:pt x="624" y="436"/>
                  </a:lnTo>
                  <a:lnTo>
                    <a:pt x="626" y="436"/>
                  </a:lnTo>
                  <a:lnTo>
                    <a:pt x="624" y="436"/>
                  </a:lnTo>
                  <a:lnTo>
                    <a:pt x="624" y="438"/>
                  </a:lnTo>
                  <a:lnTo>
                    <a:pt x="626" y="438"/>
                  </a:lnTo>
                  <a:lnTo>
                    <a:pt x="624" y="438"/>
                  </a:lnTo>
                  <a:lnTo>
                    <a:pt x="626" y="438"/>
                  </a:lnTo>
                  <a:lnTo>
                    <a:pt x="624" y="438"/>
                  </a:lnTo>
                  <a:lnTo>
                    <a:pt x="626" y="438"/>
                  </a:lnTo>
                  <a:lnTo>
                    <a:pt x="626" y="440"/>
                  </a:lnTo>
                  <a:lnTo>
                    <a:pt x="626" y="442"/>
                  </a:lnTo>
                  <a:lnTo>
                    <a:pt x="628" y="442"/>
                  </a:lnTo>
                  <a:lnTo>
                    <a:pt x="628" y="444"/>
                  </a:lnTo>
                  <a:lnTo>
                    <a:pt x="630" y="444"/>
                  </a:lnTo>
                  <a:lnTo>
                    <a:pt x="630" y="446"/>
                  </a:lnTo>
                  <a:lnTo>
                    <a:pt x="628" y="446"/>
                  </a:lnTo>
                  <a:lnTo>
                    <a:pt x="630" y="446"/>
                  </a:lnTo>
                  <a:lnTo>
                    <a:pt x="628" y="446"/>
                  </a:lnTo>
                  <a:lnTo>
                    <a:pt x="628" y="448"/>
                  </a:lnTo>
                  <a:lnTo>
                    <a:pt x="628" y="450"/>
                  </a:lnTo>
                  <a:lnTo>
                    <a:pt x="628" y="452"/>
                  </a:lnTo>
                  <a:lnTo>
                    <a:pt x="628" y="453"/>
                  </a:lnTo>
                  <a:lnTo>
                    <a:pt x="630" y="453"/>
                  </a:lnTo>
                  <a:lnTo>
                    <a:pt x="630" y="452"/>
                  </a:lnTo>
                  <a:lnTo>
                    <a:pt x="630" y="453"/>
                  </a:lnTo>
                  <a:lnTo>
                    <a:pt x="630" y="455"/>
                  </a:lnTo>
                  <a:lnTo>
                    <a:pt x="630" y="453"/>
                  </a:lnTo>
                  <a:lnTo>
                    <a:pt x="630" y="455"/>
                  </a:lnTo>
                  <a:lnTo>
                    <a:pt x="632" y="455"/>
                  </a:lnTo>
                  <a:lnTo>
                    <a:pt x="634" y="455"/>
                  </a:lnTo>
                  <a:lnTo>
                    <a:pt x="634" y="453"/>
                  </a:lnTo>
                  <a:lnTo>
                    <a:pt x="636" y="453"/>
                  </a:lnTo>
                  <a:lnTo>
                    <a:pt x="636" y="452"/>
                  </a:lnTo>
                  <a:lnTo>
                    <a:pt x="634" y="452"/>
                  </a:lnTo>
                  <a:lnTo>
                    <a:pt x="634" y="453"/>
                  </a:lnTo>
                  <a:lnTo>
                    <a:pt x="634" y="455"/>
                  </a:lnTo>
                  <a:lnTo>
                    <a:pt x="632" y="455"/>
                  </a:lnTo>
                  <a:lnTo>
                    <a:pt x="632" y="453"/>
                  </a:lnTo>
                  <a:lnTo>
                    <a:pt x="632" y="455"/>
                  </a:lnTo>
                  <a:lnTo>
                    <a:pt x="632" y="453"/>
                  </a:lnTo>
                  <a:lnTo>
                    <a:pt x="632" y="452"/>
                  </a:lnTo>
                  <a:lnTo>
                    <a:pt x="630" y="452"/>
                  </a:lnTo>
                  <a:lnTo>
                    <a:pt x="632" y="452"/>
                  </a:lnTo>
                  <a:lnTo>
                    <a:pt x="632" y="450"/>
                  </a:lnTo>
                  <a:lnTo>
                    <a:pt x="630" y="450"/>
                  </a:lnTo>
                  <a:lnTo>
                    <a:pt x="630" y="452"/>
                  </a:lnTo>
                  <a:lnTo>
                    <a:pt x="630" y="450"/>
                  </a:lnTo>
                  <a:lnTo>
                    <a:pt x="628" y="450"/>
                  </a:lnTo>
                  <a:lnTo>
                    <a:pt x="630" y="450"/>
                  </a:lnTo>
                  <a:lnTo>
                    <a:pt x="630" y="448"/>
                  </a:lnTo>
                  <a:lnTo>
                    <a:pt x="630" y="450"/>
                  </a:lnTo>
                  <a:lnTo>
                    <a:pt x="630" y="448"/>
                  </a:lnTo>
                  <a:lnTo>
                    <a:pt x="630" y="446"/>
                  </a:lnTo>
                  <a:lnTo>
                    <a:pt x="632" y="446"/>
                  </a:lnTo>
                  <a:lnTo>
                    <a:pt x="632" y="444"/>
                  </a:lnTo>
                  <a:lnTo>
                    <a:pt x="632" y="442"/>
                  </a:lnTo>
                  <a:lnTo>
                    <a:pt x="634" y="442"/>
                  </a:lnTo>
                  <a:lnTo>
                    <a:pt x="634" y="440"/>
                  </a:lnTo>
                  <a:lnTo>
                    <a:pt x="634" y="438"/>
                  </a:lnTo>
                  <a:lnTo>
                    <a:pt x="632" y="438"/>
                  </a:lnTo>
                  <a:lnTo>
                    <a:pt x="632" y="436"/>
                  </a:lnTo>
                  <a:lnTo>
                    <a:pt x="630" y="436"/>
                  </a:lnTo>
                  <a:lnTo>
                    <a:pt x="632" y="436"/>
                  </a:lnTo>
                  <a:lnTo>
                    <a:pt x="632" y="438"/>
                  </a:lnTo>
                  <a:lnTo>
                    <a:pt x="634" y="438"/>
                  </a:lnTo>
                  <a:lnTo>
                    <a:pt x="634" y="436"/>
                  </a:lnTo>
                  <a:lnTo>
                    <a:pt x="634" y="438"/>
                  </a:lnTo>
                  <a:lnTo>
                    <a:pt x="634" y="436"/>
                  </a:lnTo>
                  <a:lnTo>
                    <a:pt x="634" y="438"/>
                  </a:lnTo>
                  <a:lnTo>
                    <a:pt x="634" y="436"/>
                  </a:lnTo>
                  <a:lnTo>
                    <a:pt x="634" y="438"/>
                  </a:lnTo>
                  <a:lnTo>
                    <a:pt x="634" y="436"/>
                  </a:lnTo>
                  <a:lnTo>
                    <a:pt x="634" y="438"/>
                  </a:lnTo>
                  <a:lnTo>
                    <a:pt x="636" y="438"/>
                  </a:lnTo>
                  <a:lnTo>
                    <a:pt x="636" y="440"/>
                  </a:lnTo>
                  <a:lnTo>
                    <a:pt x="636" y="442"/>
                  </a:lnTo>
                  <a:lnTo>
                    <a:pt x="638" y="442"/>
                  </a:lnTo>
                  <a:lnTo>
                    <a:pt x="638" y="440"/>
                  </a:lnTo>
                  <a:lnTo>
                    <a:pt x="638" y="438"/>
                  </a:lnTo>
                  <a:lnTo>
                    <a:pt x="636" y="438"/>
                  </a:lnTo>
                  <a:lnTo>
                    <a:pt x="638" y="438"/>
                  </a:lnTo>
                  <a:lnTo>
                    <a:pt x="638" y="436"/>
                  </a:lnTo>
                  <a:lnTo>
                    <a:pt x="640" y="436"/>
                  </a:lnTo>
                  <a:lnTo>
                    <a:pt x="640" y="434"/>
                  </a:lnTo>
                  <a:lnTo>
                    <a:pt x="640" y="432"/>
                  </a:lnTo>
                  <a:lnTo>
                    <a:pt x="638" y="432"/>
                  </a:lnTo>
                  <a:lnTo>
                    <a:pt x="638" y="430"/>
                  </a:lnTo>
                  <a:lnTo>
                    <a:pt x="638" y="428"/>
                  </a:lnTo>
                  <a:lnTo>
                    <a:pt x="636" y="428"/>
                  </a:lnTo>
                  <a:lnTo>
                    <a:pt x="638" y="428"/>
                  </a:lnTo>
                  <a:lnTo>
                    <a:pt x="638" y="430"/>
                  </a:lnTo>
                  <a:lnTo>
                    <a:pt x="640" y="430"/>
                  </a:lnTo>
                  <a:lnTo>
                    <a:pt x="640" y="432"/>
                  </a:lnTo>
                  <a:lnTo>
                    <a:pt x="642" y="432"/>
                  </a:lnTo>
                  <a:lnTo>
                    <a:pt x="642" y="434"/>
                  </a:lnTo>
                  <a:lnTo>
                    <a:pt x="642" y="436"/>
                  </a:lnTo>
                  <a:lnTo>
                    <a:pt x="643" y="436"/>
                  </a:lnTo>
                  <a:lnTo>
                    <a:pt x="643" y="434"/>
                  </a:lnTo>
                  <a:lnTo>
                    <a:pt x="643" y="436"/>
                  </a:lnTo>
                  <a:lnTo>
                    <a:pt x="643" y="434"/>
                  </a:lnTo>
                  <a:lnTo>
                    <a:pt x="642" y="434"/>
                  </a:lnTo>
                  <a:lnTo>
                    <a:pt x="643" y="434"/>
                  </a:lnTo>
                  <a:lnTo>
                    <a:pt x="643" y="432"/>
                  </a:lnTo>
                  <a:lnTo>
                    <a:pt x="642" y="432"/>
                  </a:lnTo>
                  <a:lnTo>
                    <a:pt x="642" y="430"/>
                  </a:lnTo>
                  <a:lnTo>
                    <a:pt x="642" y="428"/>
                  </a:lnTo>
                  <a:lnTo>
                    <a:pt x="642" y="430"/>
                  </a:lnTo>
                  <a:lnTo>
                    <a:pt x="642" y="428"/>
                  </a:lnTo>
                  <a:lnTo>
                    <a:pt x="643" y="428"/>
                  </a:lnTo>
                  <a:lnTo>
                    <a:pt x="642" y="428"/>
                  </a:lnTo>
                  <a:lnTo>
                    <a:pt x="643" y="430"/>
                  </a:lnTo>
                  <a:lnTo>
                    <a:pt x="643" y="428"/>
                  </a:lnTo>
                  <a:lnTo>
                    <a:pt x="643" y="427"/>
                  </a:lnTo>
                  <a:lnTo>
                    <a:pt x="643" y="425"/>
                  </a:lnTo>
                  <a:lnTo>
                    <a:pt x="643" y="423"/>
                  </a:lnTo>
                  <a:lnTo>
                    <a:pt x="642" y="423"/>
                  </a:lnTo>
                  <a:lnTo>
                    <a:pt x="643" y="423"/>
                  </a:lnTo>
                  <a:lnTo>
                    <a:pt x="642" y="423"/>
                  </a:lnTo>
                  <a:lnTo>
                    <a:pt x="642" y="421"/>
                  </a:lnTo>
                  <a:lnTo>
                    <a:pt x="643" y="421"/>
                  </a:lnTo>
                  <a:lnTo>
                    <a:pt x="642" y="421"/>
                  </a:lnTo>
                  <a:lnTo>
                    <a:pt x="643" y="421"/>
                  </a:lnTo>
                  <a:lnTo>
                    <a:pt x="643" y="423"/>
                  </a:lnTo>
                  <a:lnTo>
                    <a:pt x="643" y="421"/>
                  </a:lnTo>
                  <a:lnTo>
                    <a:pt x="643" y="419"/>
                  </a:lnTo>
                  <a:lnTo>
                    <a:pt x="643" y="417"/>
                  </a:lnTo>
                  <a:lnTo>
                    <a:pt x="643" y="415"/>
                  </a:lnTo>
                  <a:lnTo>
                    <a:pt x="643" y="413"/>
                  </a:lnTo>
                  <a:lnTo>
                    <a:pt x="643" y="415"/>
                  </a:lnTo>
                  <a:lnTo>
                    <a:pt x="643" y="413"/>
                  </a:lnTo>
                  <a:lnTo>
                    <a:pt x="645" y="413"/>
                  </a:lnTo>
                  <a:lnTo>
                    <a:pt x="645" y="411"/>
                  </a:lnTo>
                  <a:lnTo>
                    <a:pt x="645" y="413"/>
                  </a:lnTo>
                  <a:lnTo>
                    <a:pt x="643" y="413"/>
                  </a:lnTo>
                  <a:lnTo>
                    <a:pt x="645" y="413"/>
                  </a:lnTo>
                  <a:lnTo>
                    <a:pt x="643" y="413"/>
                  </a:lnTo>
                  <a:lnTo>
                    <a:pt x="645" y="413"/>
                  </a:lnTo>
                  <a:lnTo>
                    <a:pt x="645" y="411"/>
                  </a:lnTo>
                  <a:lnTo>
                    <a:pt x="645" y="413"/>
                  </a:lnTo>
                  <a:lnTo>
                    <a:pt x="645" y="415"/>
                  </a:lnTo>
                  <a:lnTo>
                    <a:pt x="645" y="417"/>
                  </a:lnTo>
                  <a:lnTo>
                    <a:pt x="647" y="417"/>
                  </a:lnTo>
                  <a:lnTo>
                    <a:pt x="647" y="419"/>
                  </a:lnTo>
                  <a:lnTo>
                    <a:pt x="645" y="419"/>
                  </a:lnTo>
                  <a:lnTo>
                    <a:pt x="647" y="419"/>
                  </a:lnTo>
                  <a:lnTo>
                    <a:pt x="647" y="421"/>
                  </a:lnTo>
                  <a:lnTo>
                    <a:pt x="647" y="419"/>
                  </a:lnTo>
                  <a:lnTo>
                    <a:pt x="647" y="417"/>
                  </a:lnTo>
                  <a:lnTo>
                    <a:pt x="649" y="417"/>
                  </a:lnTo>
                  <a:lnTo>
                    <a:pt x="649" y="415"/>
                  </a:lnTo>
                  <a:lnTo>
                    <a:pt x="649" y="417"/>
                  </a:lnTo>
                  <a:lnTo>
                    <a:pt x="649" y="419"/>
                  </a:lnTo>
                  <a:lnTo>
                    <a:pt x="651" y="419"/>
                  </a:lnTo>
                  <a:lnTo>
                    <a:pt x="651" y="421"/>
                  </a:lnTo>
                  <a:lnTo>
                    <a:pt x="649" y="421"/>
                  </a:lnTo>
                  <a:lnTo>
                    <a:pt x="651" y="421"/>
                  </a:lnTo>
                  <a:lnTo>
                    <a:pt x="649" y="421"/>
                  </a:lnTo>
                  <a:lnTo>
                    <a:pt x="651" y="421"/>
                  </a:lnTo>
                  <a:lnTo>
                    <a:pt x="651" y="423"/>
                  </a:lnTo>
                  <a:lnTo>
                    <a:pt x="653" y="423"/>
                  </a:lnTo>
                  <a:lnTo>
                    <a:pt x="653" y="425"/>
                  </a:lnTo>
                  <a:lnTo>
                    <a:pt x="653" y="423"/>
                  </a:lnTo>
                  <a:lnTo>
                    <a:pt x="653" y="425"/>
                  </a:lnTo>
                  <a:lnTo>
                    <a:pt x="653" y="427"/>
                  </a:lnTo>
                  <a:lnTo>
                    <a:pt x="655" y="427"/>
                  </a:lnTo>
                  <a:lnTo>
                    <a:pt x="655" y="428"/>
                  </a:lnTo>
                  <a:lnTo>
                    <a:pt x="655" y="427"/>
                  </a:lnTo>
                  <a:lnTo>
                    <a:pt x="655" y="425"/>
                  </a:lnTo>
                  <a:lnTo>
                    <a:pt x="655" y="423"/>
                  </a:lnTo>
                  <a:lnTo>
                    <a:pt x="655" y="421"/>
                  </a:lnTo>
                  <a:lnTo>
                    <a:pt x="653" y="421"/>
                  </a:lnTo>
                  <a:lnTo>
                    <a:pt x="653" y="419"/>
                  </a:lnTo>
                  <a:lnTo>
                    <a:pt x="653" y="417"/>
                  </a:lnTo>
                  <a:lnTo>
                    <a:pt x="653" y="415"/>
                  </a:lnTo>
                  <a:lnTo>
                    <a:pt x="653" y="417"/>
                  </a:lnTo>
                  <a:lnTo>
                    <a:pt x="653" y="415"/>
                  </a:lnTo>
                  <a:lnTo>
                    <a:pt x="653" y="417"/>
                  </a:lnTo>
                  <a:lnTo>
                    <a:pt x="653" y="415"/>
                  </a:lnTo>
                  <a:lnTo>
                    <a:pt x="655" y="415"/>
                  </a:lnTo>
                  <a:lnTo>
                    <a:pt x="655" y="417"/>
                  </a:lnTo>
                  <a:lnTo>
                    <a:pt x="655" y="415"/>
                  </a:lnTo>
                  <a:lnTo>
                    <a:pt x="657" y="415"/>
                  </a:lnTo>
                  <a:lnTo>
                    <a:pt x="657" y="417"/>
                  </a:lnTo>
                  <a:lnTo>
                    <a:pt x="659" y="417"/>
                  </a:lnTo>
                  <a:lnTo>
                    <a:pt x="657" y="417"/>
                  </a:lnTo>
                  <a:lnTo>
                    <a:pt x="657" y="415"/>
                  </a:lnTo>
                  <a:lnTo>
                    <a:pt x="659" y="415"/>
                  </a:lnTo>
                  <a:lnTo>
                    <a:pt x="657" y="415"/>
                  </a:lnTo>
                  <a:lnTo>
                    <a:pt x="659" y="415"/>
                  </a:lnTo>
                  <a:lnTo>
                    <a:pt x="659" y="413"/>
                  </a:lnTo>
                  <a:lnTo>
                    <a:pt x="659" y="415"/>
                  </a:lnTo>
                  <a:lnTo>
                    <a:pt x="659" y="413"/>
                  </a:lnTo>
                  <a:lnTo>
                    <a:pt x="659" y="415"/>
                  </a:lnTo>
                  <a:lnTo>
                    <a:pt x="659" y="417"/>
                  </a:lnTo>
                  <a:lnTo>
                    <a:pt x="659" y="415"/>
                  </a:lnTo>
                  <a:lnTo>
                    <a:pt x="659" y="413"/>
                  </a:lnTo>
                  <a:lnTo>
                    <a:pt x="661" y="413"/>
                  </a:lnTo>
                  <a:lnTo>
                    <a:pt x="661" y="415"/>
                  </a:lnTo>
                  <a:lnTo>
                    <a:pt x="661" y="413"/>
                  </a:lnTo>
                  <a:lnTo>
                    <a:pt x="661" y="411"/>
                  </a:lnTo>
                  <a:lnTo>
                    <a:pt x="659" y="411"/>
                  </a:lnTo>
                  <a:lnTo>
                    <a:pt x="661" y="411"/>
                  </a:lnTo>
                  <a:lnTo>
                    <a:pt x="659" y="411"/>
                  </a:lnTo>
                  <a:lnTo>
                    <a:pt x="659" y="409"/>
                  </a:lnTo>
                  <a:lnTo>
                    <a:pt x="661" y="409"/>
                  </a:lnTo>
                  <a:lnTo>
                    <a:pt x="663" y="407"/>
                  </a:lnTo>
                  <a:lnTo>
                    <a:pt x="661" y="407"/>
                  </a:lnTo>
                  <a:lnTo>
                    <a:pt x="663" y="407"/>
                  </a:lnTo>
                  <a:lnTo>
                    <a:pt x="663" y="405"/>
                  </a:lnTo>
                  <a:lnTo>
                    <a:pt x="663" y="407"/>
                  </a:lnTo>
                  <a:lnTo>
                    <a:pt x="663" y="405"/>
                  </a:lnTo>
                  <a:lnTo>
                    <a:pt x="665" y="405"/>
                  </a:lnTo>
                  <a:lnTo>
                    <a:pt x="665" y="407"/>
                  </a:lnTo>
                  <a:lnTo>
                    <a:pt x="665" y="409"/>
                  </a:lnTo>
                  <a:lnTo>
                    <a:pt x="665" y="407"/>
                  </a:lnTo>
                  <a:lnTo>
                    <a:pt x="667" y="407"/>
                  </a:lnTo>
                  <a:lnTo>
                    <a:pt x="667" y="405"/>
                  </a:lnTo>
                  <a:lnTo>
                    <a:pt x="668" y="405"/>
                  </a:lnTo>
                  <a:lnTo>
                    <a:pt x="670" y="405"/>
                  </a:lnTo>
                  <a:lnTo>
                    <a:pt x="672" y="405"/>
                  </a:lnTo>
                  <a:lnTo>
                    <a:pt x="674" y="405"/>
                  </a:lnTo>
                  <a:lnTo>
                    <a:pt x="674" y="404"/>
                  </a:lnTo>
                  <a:lnTo>
                    <a:pt x="676" y="404"/>
                  </a:lnTo>
                  <a:lnTo>
                    <a:pt x="678" y="404"/>
                  </a:lnTo>
                  <a:lnTo>
                    <a:pt x="680" y="404"/>
                  </a:lnTo>
                  <a:lnTo>
                    <a:pt x="680" y="405"/>
                  </a:lnTo>
                  <a:lnTo>
                    <a:pt x="678" y="405"/>
                  </a:lnTo>
                  <a:lnTo>
                    <a:pt x="680" y="405"/>
                  </a:lnTo>
                  <a:lnTo>
                    <a:pt x="682" y="405"/>
                  </a:lnTo>
                  <a:lnTo>
                    <a:pt x="684" y="405"/>
                  </a:lnTo>
                  <a:lnTo>
                    <a:pt x="684" y="404"/>
                  </a:lnTo>
                  <a:lnTo>
                    <a:pt x="682" y="404"/>
                  </a:lnTo>
                  <a:lnTo>
                    <a:pt x="684" y="404"/>
                  </a:lnTo>
                  <a:lnTo>
                    <a:pt x="684" y="405"/>
                  </a:lnTo>
                  <a:lnTo>
                    <a:pt x="686" y="405"/>
                  </a:lnTo>
                  <a:lnTo>
                    <a:pt x="688" y="405"/>
                  </a:lnTo>
                  <a:lnTo>
                    <a:pt x="688" y="404"/>
                  </a:lnTo>
                  <a:lnTo>
                    <a:pt x="690" y="405"/>
                  </a:lnTo>
                  <a:lnTo>
                    <a:pt x="690" y="404"/>
                  </a:lnTo>
                  <a:lnTo>
                    <a:pt x="690" y="405"/>
                  </a:lnTo>
                  <a:lnTo>
                    <a:pt x="691" y="405"/>
                  </a:lnTo>
                  <a:lnTo>
                    <a:pt x="690" y="405"/>
                  </a:lnTo>
                  <a:lnTo>
                    <a:pt x="690" y="407"/>
                  </a:lnTo>
                  <a:lnTo>
                    <a:pt x="690" y="409"/>
                  </a:lnTo>
                  <a:lnTo>
                    <a:pt x="690" y="407"/>
                  </a:lnTo>
                  <a:lnTo>
                    <a:pt x="690" y="409"/>
                  </a:lnTo>
                  <a:lnTo>
                    <a:pt x="690" y="411"/>
                  </a:lnTo>
                  <a:lnTo>
                    <a:pt x="691" y="411"/>
                  </a:lnTo>
                  <a:lnTo>
                    <a:pt x="690" y="411"/>
                  </a:lnTo>
                  <a:lnTo>
                    <a:pt x="691" y="411"/>
                  </a:lnTo>
                  <a:lnTo>
                    <a:pt x="691" y="413"/>
                  </a:lnTo>
                  <a:lnTo>
                    <a:pt x="690" y="413"/>
                  </a:lnTo>
                  <a:lnTo>
                    <a:pt x="691" y="413"/>
                  </a:lnTo>
                  <a:lnTo>
                    <a:pt x="690" y="413"/>
                  </a:lnTo>
                  <a:lnTo>
                    <a:pt x="691" y="413"/>
                  </a:lnTo>
                  <a:lnTo>
                    <a:pt x="691" y="415"/>
                  </a:lnTo>
                  <a:lnTo>
                    <a:pt x="690" y="415"/>
                  </a:lnTo>
                  <a:lnTo>
                    <a:pt x="688" y="415"/>
                  </a:lnTo>
                  <a:lnTo>
                    <a:pt x="690" y="415"/>
                  </a:lnTo>
                  <a:lnTo>
                    <a:pt x="690" y="417"/>
                  </a:lnTo>
                  <a:lnTo>
                    <a:pt x="688" y="417"/>
                  </a:lnTo>
                  <a:lnTo>
                    <a:pt x="688" y="419"/>
                  </a:lnTo>
                  <a:lnTo>
                    <a:pt x="690" y="419"/>
                  </a:lnTo>
                  <a:lnTo>
                    <a:pt x="690" y="417"/>
                  </a:lnTo>
                  <a:lnTo>
                    <a:pt x="688" y="417"/>
                  </a:lnTo>
                  <a:lnTo>
                    <a:pt x="690" y="417"/>
                  </a:lnTo>
                  <a:lnTo>
                    <a:pt x="690" y="415"/>
                  </a:lnTo>
                  <a:lnTo>
                    <a:pt x="690" y="417"/>
                  </a:lnTo>
                  <a:lnTo>
                    <a:pt x="690" y="415"/>
                  </a:lnTo>
                  <a:lnTo>
                    <a:pt x="691" y="415"/>
                  </a:lnTo>
                  <a:lnTo>
                    <a:pt x="690" y="415"/>
                  </a:lnTo>
                  <a:lnTo>
                    <a:pt x="691" y="415"/>
                  </a:lnTo>
                  <a:lnTo>
                    <a:pt x="691" y="417"/>
                  </a:lnTo>
                  <a:lnTo>
                    <a:pt x="693" y="417"/>
                  </a:lnTo>
                  <a:lnTo>
                    <a:pt x="693" y="419"/>
                  </a:lnTo>
                  <a:lnTo>
                    <a:pt x="691" y="419"/>
                  </a:lnTo>
                  <a:lnTo>
                    <a:pt x="691" y="421"/>
                  </a:lnTo>
                  <a:lnTo>
                    <a:pt x="691" y="419"/>
                  </a:lnTo>
                  <a:lnTo>
                    <a:pt x="691" y="421"/>
                  </a:lnTo>
                  <a:lnTo>
                    <a:pt x="691" y="419"/>
                  </a:lnTo>
                  <a:lnTo>
                    <a:pt x="691" y="421"/>
                  </a:lnTo>
                  <a:lnTo>
                    <a:pt x="690" y="421"/>
                  </a:lnTo>
                  <a:lnTo>
                    <a:pt x="690" y="423"/>
                  </a:lnTo>
                  <a:lnTo>
                    <a:pt x="688" y="423"/>
                  </a:lnTo>
                  <a:lnTo>
                    <a:pt x="688" y="425"/>
                  </a:lnTo>
                  <a:lnTo>
                    <a:pt x="688" y="423"/>
                  </a:lnTo>
                  <a:lnTo>
                    <a:pt x="688" y="425"/>
                  </a:lnTo>
                  <a:lnTo>
                    <a:pt x="686" y="425"/>
                  </a:lnTo>
                  <a:lnTo>
                    <a:pt x="684" y="425"/>
                  </a:lnTo>
                  <a:lnTo>
                    <a:pt x="686" y="425"/>
                  </a:lnTo>
                  <a:lnTo>
                    <a:pt x="686" y="427"/>
                  </a:lnTo>
                  <a:lnTo>
                    <a:pt x="684" y="427"/>
                  </a:lnTo>
                  <a:lnTo>
                    <a:pt x="686" y="427"/>
                  </a:lnTo>
                  <a:lnTo>
                    <a:pt x="686" y="425"/>
                  </a:lnTo>
                  <a:lnTo>
                    <a:pt x="688" y="425"/>
                  </a:lnTo>
                  <a:lnTo>
                    <a:pt x="690" y="425"/>
                  </a:lnTo>
                  <a:lnTo>
                    <a:pt x="690" y="427"/>
                  </a:lnTo>
                  <a:lnTo>
                    <a:pt x="688" y="427"/>
                  </a:lnTo>
                  <a:lnTo>
                    <a:pt x="688" y="428"/>
                  </a:lnTo>
                  <a:lnTo>
                    <a:pt x="686" y="428"/>
                  </a:lnTo>
                  <a:lnTo>
                    <a:pt x="684" y="428"/>
                  </a:lnTo>
                  <a:lnTo>
                    <a:pt x="686" y="428"/>
                  </a:lnTo>
                  <a:lnTo>
                    <a:pt x="684" y="428"/>
                  </a:lnTo>
                  <a:lnTo>
                    <a:pt x="686" y="428"/>
                  </a:lnTo>
                  <a:lnTo>
                    <a:pt x="686" y="430"/>
                  </a:lnTo>
                  <a:lnTo>
                    <a:pt x="686" y="428"/>
                  </a:lnTo>
                  <a:lnTo>
                    <a:pt x="688" y="428"/>
                  </a:lnTo>
                  <a:lnTo>
                    <a:pt x="690" y="428"/>
                  </a:lnTo>
                  <a:lnTo>
                    <a:pt x="690" y="430"/>
                  </a:lnTo>
                  <a:lnTo>
                    <a:pt x="688" y="430"/>
                  </a:lnTo>
                  <a:lnTo>
                    <a:pt x="688" y="432"/>
                  </a:lnTo>
                  <a:lnTo>
                    <a:pt x="686" y="432"/>
                  </a:lnTo>
                  <a:lnTo>
                    <a:pt x="686" y="434"/>
                  </a:lnTo>
                  <a:lnTo>
                    <a:pt x="684" y="436"/>
                  </a:lnTo>
                  <a:lnTo>
                    <a:pt x="686" y="436"/>
                  </a:lnTo>
                  <a:lnTo>
                    <a:pt x="686" y="434"/>
                  </a:lnTo>
                  <a:lnTo>
                    <a:pt x="688" y="434"/>
                  </a:lnTo>
                  <a:lnTo>
                    <a:pt x="688" y="432"/>
                  </a:lnTo>
                  <a:lnTo>
                    <a:pt x="688" y="434"/>
                  </a:lnTo>
                  <a:lnTo>
                    <a:pt x="688" y="432"/>
                  </a:lnTo>
                  <a:lnTo>
                    <a:pt x="688" y="434"/>
                  </a:lnTo>
                  <a:lnTo>
                    <a:pt x="688" y="436"/>
                  </a:lnTo>
                  <a:lnTo>
                    <a:pt x="686" y="434"/>
                  </a:lnTo>
                  <a:lnTo>
                    <a:pt x="686" y="436"/>
                  </a:lnTo>
                  <a:lnTo>
                    <a:pt x="688" y="436"/>
                  </a:lnTo>
                  <a:lnTo>
                    <a:pt x="686" y="436"/>
                  </a:lnTo>
                  <a:lnTo>
                    <a:pt x="686" y="438"/>
                  </a:lnTo>
                  <a:lnTo>
                    <a:pt x="686" y="436"/>
                  </a:lnTo>
                  <a:lnTo>
                    <a:pt x="686" y="438"/>
                  </a:lnTo>
                  <a:lnTo>
                    <a:pt x="688" y="438"/>
                  </a:lnTo>
                  <a:lnTo>
                    <a:pt x="688" y="440"/>
                  </a:lnTo>
                  <a:lnTo>
                    <a:pt x="686" y="440"/>
                  </a:lnTo>
                  <a:lnTo>
                    <a:pt x="686" y="438"/>
                  </a:lnTo>
                  <a:lnTo>
                    <a:pt x="686" y="440"/>
                  </a:lnTo>
                  <a:lnTo>
                    <a:pt x="684" y="440"/>
                  </a:lnTo>
                  <a:lnTo>
                    <a:pt x="684" y="442"/>
                  </a:lnTo>
                  <a:lnTo>
                    <a:pt x="682" y="442"/>
                  </a:lnTo>
                  <a:lnTo>
                    <a:pt x="682" y="444"/>
                  </a:lnTo>
                  <a:lnTo>
                    <a:pt x="682" y="446"/>
                  </a:lnTo>
                  <a:lnTo>
                    <a:pt x="680" y="446"/>
                  </a:lnTo>
                  <a:lnTo>
                    <a:pt x="682" y="446"/>
                  </a:lnTo>
                  <a:lnTo>
                    <a:pt x="682" y="448"/>
                  </a:lnTo>
                  <a:lnTo>
                    <a:pt x="684" y="448"/>
                  </a:lnTo>
                  <a:lnTo>
                    <a:pt x="684" y="446"/>
                  </a:lnTo>
                  <a:lnTo>
                    <a:pt x="684" y="444"/>
                  </a:lnTo>
                  <a:lnTo>
                    <a:pt x="686" y="444"/>
                  </a:lnTo>
                  <a:lnTo>
                    <a:pt x="686" y="442"/>
                  </a:lnTo>
                  <a:lnTo>
                    <a:pt x="686" y="440"/>
                  </a:lnTo>
                  <a:lnTo>
                    <a:pt x="688" y="440"/>
                  </a:lnTo>
                  <a:lnTo>
                    <a:pt x="688" y="442"/>
                  </a:lnTo>
                  <a:lnTo>
                    <a:pt x="690" y="442"/>
                  </a:lnTo>
                  <a:lnTo>
                    <a:pt x="690" y="440"/>
                  </a:lnTo>
                  <a:lnTo>
                    <a:pt x="690" y="442"/>
                  </a:lnTo>
                  <a:lnTo>
                    <a:pt x="690" y="440"/>
                  </a:lnTo>
                  <a:lnTo>
                    <a:pt x="690" y="442"/>
                  </a:lnTo>
                  <a:lnTo>
                    <a:pt x="688" y="442"/>
                  </a:lnTo>
                  <a:lnTo>
                    <a:pt x="688" y="440"/>
                  </a:lnTo>
                  <a:lnTo>
                    <a:pt x="688" y="438"/>
                  </a:lnTo>
                  <a:lnTo>
                    <a:pt x="690" y="438"/>
                  </a:lnTo>
                  <a:lnTo>
                    <a:pt x="688" y="438"/>
                  </a:lnTo>
                  <a:lnTo>
                    <a:pt x="690" y="436"/>
                  </a:lnTo>
                  <a:lnTo>
                    <a:pt x="691" y="436"/>
                  </a:lnTo>
                  <a:lnTo>
                    <a:pt x="691" y="434"/>
                  </a:lnTo>
                  <a:lnTo>
                    <a:pt x="691" y="436"/>
                  </a:lnTo>
                  <a:lnTo>
                    <a:pt x="691" y="434"/>
                  </a:lnTo>
                  <a:lnTo>
                    <a:pt x="691" y="436"/>
                  </a:lnTo>
                  <a:lnTo>
                    <a:pt x="691" y="434"/>
                  </a:lnTo>
                  <a:lnTo>
                    <a:pt x="693" y="434"/>
                  </a:lnTo>
                  <a:lnTo>
                    <a:pt x="693" y="436"/>
                  </a:lnTo>
                  <a:lnTo>
                    <a:pt x="693" y="434"/>
                  </a:lnTo>
                  <a:lnTo>
                    <a:pt x="693" y="436"/>
                  </a:lnTo>
                  <a:lnTo>
                    <a:pt x="693" y="434"/>
                  </a:lnTo>
                  <a:lnTo>
                    <a:pt x="693" y="436"/>
                  </a:lnTo>
                  <a:lnTo>
                    <a:pt x="693" y="438"/>
                  </a:lnTo>
                  <a:lnTo>
                    <a:pt x="691" y="438"/>
                  </a:lnTo>
                  <a:lnTo>
                    <a:pt x="691" y="440"/>
                  </a:lnTo>
                  <a:lnTo>
                    <a:pt x="690" y="440"/>
                  </a:lnTo>
                  <a:lnTo>
                    <a:pt x="691" y="440"/>
                  </a:lnTo>
                  <a:lnTo>
                    <a:pt x="690" y="440"/>
                  </a:lnTo>
                  <a:lnTo>
                    <a:pt x="691" y="440"/>
                  </a:lnTo>
                  <a:lnTo>
                    <a:pt x="693" y="440"/>
                  </a:lnTo>
                  <a:lnTo>
                    <a:pt x="693" y="438"/>
                  </a:lnTo>
                  <a:lnTo>
                    <a:pt x="693" y="440"/>
                  </a:lnTo>
                  <a:lnTo>
                    <a:pt x="693" y="442"/>
                  </a:lnTo>
                  <a:lnTo>
                    <a:pt x="691" y="442"/>
                  </a:lnTo>
                  <a:lnTo>
                    <a:pt x="690" y="442"/>
                  </a:lnTo>
                  <a:lnTo>
                    <a:pt x="690" y="444"/>
                  </a:lnTo>
                  <a:lnTo>
                    <a:pt x="690" y="446"/>
                  </a:lnTo>
                  <a:lnTo>
                    <a:pt x="688" y="446"/>
                  </a:lnTo>
                  <a:lnTo>
                    <a:pt x="690" y="446"/>
                  </a:lnTo>
                  <a:lnTo>
                    <a:pt x="690" y="444"/>
                  </a:lnTo>
                  <a:lnTo>
                    <a:pt x="690" y="446"/>
                  </a:lnTo>
                  <a:lnTo>
                    <a:pt x="690" y="444"/>
                  </a:lnTo>
                  <a:lnTo>
                    <a:pt x="690" y="446"/>
                  </a:lnTo>
                  <a:lnTo>
                    <a:pt x="690" y="444"/>
                  </a:lnTo>
                  <a:lnTo>
                    <a:pt x="690" y="446"/>
                  </a:lnTo>
                  <a:lnTo>
                    <a:pt x="690" y="444"/>
                  </a:lnTo>
                  <a:lnTo>
                    <a:pt x="690" y="446"/>
                  </a:lnTo>
                  <a:lnTo>
                    <a:pt x="690" y="444"/>
                  </a:lnTo>
                  <a:lnTo>
                    <a:pt x="691" y="444"/>
                  </a:lnTo>
                  <a:lnTo>
                    <a:pt x="693" y="444"/>
                  </a:lnTo>
                  <a:lnTo>
                    <a:pt x="693" y="446"/>
                  </a:lnTo>
                  <a:lnTo>
                    <a:pt x="691" y="446"/>
                  </a:lnTo>
                  <a:lnTo>
                    <a:pt x="691" y="448"/>
                  </a:lnTo>
                  <a:lnTo>
                    <a:pt x="693" y="448"/>
                  </a:lnTo>
                  <a:lnTo>
                    <a:pt x="693" y="446"/>
                  </a:lnTo>
                  <a:lnTo>
                    <a:pt x="693" y="444"/>
                  </a:lnTo>
                  <a:lnTo>
                    <a:pt x="693" y="446"/>
                  </a:lnTo>
                  <a:lnTo>
                    <a:pt x="693" y="444"/>
                  </a:lnTo>
                  <a:lnTo>
                    <a:pt x="695" y="444"/>
                  </a:lnTo>
                  <a:lnTo>
                    <a:pt x="695" y="442"/>
                  </a:lnTo>
                  <a:lnTo>
                    <a:pt x="695" y="440"/>
                  </a:lnTo>
                  <a:lnTo>
                    <a:pt x="695" y="442"/>
                  </a:lnTo>
                  <a:lnTo>
                    <a:pt x="695" y="444"/>
                  </a:lnTo>
                  <a:lnTo>
                    <a:pt x="695" y="442"/>
                  </a:lnTo>
                  <a:lnTo>
                    <a:pt x="695" y="444"/>
                  </a:lnTo>
                  <a:lnTo>
                    <a:pt x="695" y="442"/>
                  </a:lnTo>
                  <a:lnTo>
                    <a:pt x="697" y="442"/>
                  </a:lnTo>
                  <a:lnTo>
                    <a:pt x="695" y="442"/>
                  </a:lnTo>
                  <a:lnTo>
                    <a:pt x="697" y="442"/>
                  </a:lnTo>
                  <a:lnTo>
                    <a:pt x="697" y="440"/>
                  </a:lnTo>
                  <a:lnTo>
                    <a:pt x="697" y="442"/>
                  </a:lnTo>
                  <a:lnTo>
                    <a:pt x="697" y="440"/>
                  </a:lnTo>
                  <a:lnTo>
                    <a:pt x="699" y="440"/>
                  </a:lnTo>
                  <a:lnTo>
                    <a:pt x="699" y="442"/>
                  </a:lnTo>
                  <a:lnTo>
                    <a:pt x="699" y="440"/>
                  </a:lnTo>
                  <a:lnTo>
                    <a:pt x="701" y="440"/>
                  </a:lnTo>
                  <a:lnTo>
                    <a:pt x="699" y="440"/>
                  </a:lnTo>
                  <a:lnTo>
                    <a:pt x="701" y="440"/>
                  </a:lnTo>
                  <a:lnTo>
                    <a:pt x="701" y="442"/>
                  </a:lnTo>
                  <a:lnTo>
                    <a:pt x="703" y="442"/>
                  </a:lnTo>
                  <a:lnTo>
                    <a:pt x="703" y="440"/>
                  </a:lnTo>
                  <a:lnTo>
                    <a:pt x="703" y="438"/>
                  </a:lnTo>
                  <a:lnTo>
                    <a:pt x="705" y="438"/>
                  </a:lnTo>
                  <a:lnTo>
                    <a:pt x="705" y="440"/>
                  </a:lnTo>
                  <a:lnTo>
                    <a:pt x="705" y="438"/>
                  </a:lnTo>
                  <a:lnTo>
                    <a:pt x="705" y="440"/>
                  </a:lnTo>
                  <a:lnTo>
                    <a:pt x="705" y="438"/>
                  </a:lnTo>
                  <a:lnTo>
                    <a:pt x="705" y="440"/>
                  </a:lnTo>
                  <a:lnTo>
                    <a:pt x="705" y="442"/>
                  </a:lnTo>
                  <a:lnTo>
                    <a:pt x="703" y="442"/>
                  </a:lnTo>
                  <a:lnTo>
                    <a:pt x="703" y="444"/>
                  </a:lnTo>
                  <a:lnTo>
                    <a:pt x="701" y="444"/>
                  </a:lnTo>
                  <a:lnTo>
                    <a:pt x="703" y="444"/>
                  </a:lnTo>
                  <a:lnTo>
                    <a:pt x="701" y="444"/>
                  </a:lnTo>
                  <a:lnTo>
                    <a:pt x="701" y="446"/>
                  </a:lnTo>
                  <a:lnTo>
                    <a:pt x="701" y="448"/>
                  </a:lnTo>
                  <a:lnTo>
                    <a:pt x="701" y="450"/>
                  </a:lnTo>
                  <a:lnTo>
                    <a:pt x="699" y="450"/>
                  </a:lnTo>
                  <a:lnTo>
                    <a:pt x="699" y="452"/>
                  </a:lnTo>
                  <a:lnTo>
                    <a:pt x="697" y="452"/>
                  </a:lnTo>
                  <a:lnTo>
                    <a:pt x="697" y="450"/>
                  </a:lnTo>
                  <a:lnTo>
                    <a:pt x="697" y="452"/>
                  </a:lnTo>
                  <a:lnTo>
                    <a:pt x="697" y="453"/>
                  </a:lnTo>
                  <a:lnTo>
                    <a:pt x="699" y="453"/>
                  </a:lnTo>
                  <a:lnTo>
                    <a:pt x="697" y="453"/>
                  </a:lnTo>
                  <a:lnTo>
                    <a:pt x="699" y="453"/>
                  </a:lnTo>
                  <a:lnTo>
                    <a:pt x="699" y="452"/>
                  </a:lnTo>
                  <a:lnTo>
                    <a:pt x="699" y="450"/>
                  </a:lnTo>
                  <a:lnTo>
                    <a:pt x="699" y="452"/>
                  </a:lnTo>
                  <a:lnTo>
                    <a:pt x="699" y="450"/>
                  </a:lnTo>
                  <a:lnTo>
                    <a:pt x="701" y="450"/>
                  </a:lnTo>
                  <a:lnTo>
                    <a:pt x="701" y="448"/>
                  </a:lnTo>
                  <a:lnTo>
                    <a:pt x="703" y="448"/>
                  </a:lnTo>
                  <a:lnTo>
                    <a:pt x="703" y="450"/>
                  </a:lnTo>
                  <a:lnTo>
                    <a:pt x="703" y="448"/>
                  </a:lnTo>
                  <a:lnTo>
                    <a:pt x="705" y="448"/>
                  </a:lnTo>
                  <a:lnTo>
                    <a:pt x="705" y="446"/>
                  </a:lnTo>
                  <a:lnTo>
                    <a:pt x="707" y="446"/>
                  </a:lnTo>
                  <a:lnTo>
                    <a:pt x="705" y="446"/>
                  </a:lnTo>
                  <a:lnTo>
                    <a:pt x="705" y="448"/>
                  </a:lnTo>
                  <a:lnTo>
                    <a:pt x="703" y="450"/>
                  </a:lnTo>
                  <a:lnTo>
                    <a:pt x="705" y="450"/>
                  </a:lnTo>
                  <a:lnTo>
                    <a:pt x="705" y="448"/>
                  </a:lnTo>
                  <a:lnTo>
                    <a:pt x="705" y="450"/>
                  </a:lnTo>
                  <a:lnTo>
                    <a:pt x="707" y="450"/>
                  </a:lnTo>
                  <a:lnTo>
                    <a:pt x="705" y="450"/>
                  </a:lnTo>
                  <a:lnTo>
                    <a:pt x="707" y="450"/>
                  </a:lnTo>
                  <a:lnTo>
                    <a:pt x="707" y="452"/>
                  </a:lnTo>
                  <a:lnTo>
                    <a:pt x="705" y="452"/>
                  </a:lnTo>
                  <a:lnTo>
                    <a:pt x="705" y="453"/>
                  </a:lnTo>
                  <a:lnTo>
                    <a:pt x="703" y="453"/>
                  </a:lnTo>
                  <a:lnTo>
                    <a:pt x="703" y="455"/>
                  </a:lnTo>
                  <a:lnTo>
                    <a:pt x="701" y="455"/>
                  </a:lnTo>
                  <a:lnTo>
                    <a:pt x="703" y="455"/>
                  </a:lnTo>
                  <a:lnTo>
                    <a:pt x="701" y="455"/>
                  </a:lnTo>
                  <a:lnTo>
                    <a:pt x="703" y="455"/>
                  </a:lnTo>
                  <a:lnTo>
                    <a:pt x="703" y="457"/>
                  </a:lnTo>
                  <a:lnTo>
                    <a:pt x="701" y="457"/>
                  </a:lnTo>
                  <a:lnTo>
                    <a:pt x="703" y="457"/>
                  </a:lnTo>
                  <a:lnTo>
                    <a:pt x="701" y="457"/>
                  </a:lnTo>
                  <a:lnTo>
                    <a:pt x="701" y="459"/>
                  </a:lnTo>
                  <a:lnTo>
                    <a:pt x="701" y="461"/>
                  </a:lnTo>
                  <a:lnTo>
                    <a:pt x="699" y="461"/>
                  </a:lnTo>
                  <a:lnTo>
                    <a:pt x="699" y="463"/>
                  </a:lnTo>
                  <a:lnTo>
                    <a:pt x="697" y="463"/>
                  </a:lnTo>
                  <a:lnTo>
                    <a:pt x="697" y="465"/>
                  </a:lnTo>
                  <a:lnTo>
                    <a:pt x="697" y="467"/>
                  </a:lnTo>
                  <a:lnTo>
                    <a:pt x="695" y="467"/>
                  </a:lnTo>
                  <a:lnTo>
                    <a:pt x="697" y="467"/>
                  </a:lnTo>
                  <a:lnTo>
                    <a:pt x="699" y="467"/>
                  </a:lnTo>
                  <a:lnTo>
                    <a:pt x="699" y="469"/>
                  </a:lnTo>
                  <a:lnTo>
                    <a:pt x="699" y="471"/>
                  </a:lnTo>
                  <a:lnTo>
                    <a:pt x="699" y="469"/>
                  </a:lnTo>
                  <a:lnTo>
                    <a:pt x="699" y="467"/>
                  </a:lnTo>
                  <a:lnTo>
                    <a:pt x="699" y="465"/>
                  </a:lnTo>
                  <a:lnTo>
                    <a:pt x="699" y="463"/>
                  </a:lnTo>
                  <a:lnTo>
                    <a:pt x="701" y="463"/>
                  </a:lnTo>
                  <a:lnTo>
                    <a:pt x="701" y="461"/>
                  </a:lnTo>
                  <a:lnTo>
                    <a:pt x="701" y="463"/>
                  </a:lnTo>
                  <a:lnTo>
                    <a:pt x="701" y="461"/>
                  </a:lnTo>
                  <a:lnTo>
                    <a:pt x="703" y="461"/>
                  </a:lnTo>
                  <a:lnTo>
                    <a:pt x="703" y="459"/>
                  </a:lnTo>
                  <a:lnTo>
                    <a:pt x="703" y="457"/>
                  </a:lnTo>
                  <a:lnTo>
                    <a:pt x="703" y="455"/>
                  </a:lnTo>
                  <a:lnTo>
                    <a:pt x="705" y="455"/>
                  </a:lnTo>
                  <a:lnTo>
                    <a:pt x="705" y="453"/>
                  </a:lnTo>
                  <a:lnTo>
                    <a:pt x="707" y="453"/>
                  </a:lnTo>
                  <a:lnTo>
                    <a:pt x="707" y="455"/>
                  </a:lnTo>
                  <a:lnTo>
                    <a:pt x="707" y="457"/>
                  </a:lnTo>
                  <a:lnTo>
                    <a:pt x="707" y="455"/>
                  </a:lnTo>
                  <a:lnTo>
                    <a:pt x="707" y="457"/>
                  </a:lnTo>
                  <a:lnTo>
                    <a:pt x="707" y="459"/>
                  </a:lnTo>
                  <a:lnTo>
                    <a:pt x="707" y="461"/>
                  </a:lnTo>
                  <a:lnTo>
                    <a:pt x="707" y="459"/>
                  </a:lnTo>
                  <a:lnTo>
                    <a:pt x="707" y="461"/>
                  </a:lnTo>
                  <a:lnTo>
                    <a:pt x="707" y="459"/>
                  </a:lnTo>
                  <a:lnTo>
                    <a:pt x="709" y="459"/>
                  </a:lnTo>
                  <a:lnTo>
                    <a:pt x="707" y="459"/>
                  </a:lnTo>
                  <a:lnTo>
                    <a:pt x="707" y="457"/>
                  </a:lnTo>
                  <a:lnTo>
                    <a:pt x="709" y="457"/>
                  </a:lnTo>
                  <a:lnTo>
                    <a:pt x="707" y="457"/>
                  </a:lnTo>
                  <a:lnTo>
                    <a:pt x="707" y="455"/>
                  </a:lnTo>
                  <a:lnTo>
                    <a:pt x="707" y="453"/>
                  </a:lnTo>
                  <a:lnTo>
                    <a:pt x="707" y="452"/>
                  </a:lnTo>
                  <a:lnTo>
                    <a:pt x="707" y="450"/>
                  </a:lnTo>
                  <a:lnTo>
                    <a:pt x="709" y="450"/>
                  </a:lnTo>
                  <a:lnTo>
                    <a:pt x="707" y="450"/>
                  </a:lnTo>
                  <a:lnTo>
                    <a:pt x="709" y="450"/>
                  </a:lnTo>
                  <a:lnTo>
                    <a:pt x="709" y="448"/>
                  </a:lnTo>
                  <a:lnTo>
                    <a:pt x="709" y="446"/>
                  </a:lnTo>
                  <a:lnTo>
                    <a:pt x="711" y="446"/>
                  </a:lnTo>
                  <a:lnTo>
                    <a:pt x="711" y="448"/>
                  </a:lnTo>
                  <a:lnTo>
                    <a:pt x="709" y="448"/>
                  </a:lnTo>
                  <a:lnTo>
                    <a:pt x="709" y="450"/>
                  </a:lnTo>
                  <a:lnTo>
                    <a:pt x="709" y="448"/>
                  </a:lnTo>
                  <a:lnTo>
                    <a:pt x="711" y="448"/>
                  </a:lnTo>
                  <a:lnTo>
                    <a:pt x="711" y="450"/>
                  </a:lnTo>
                  <a:lnTo>
                    <a:pt x="711" y="452"/>
                  </a:lnTo>
                  <a:lnTo>
                    <a:pt x="711" y="453"/>
                  </a:lnTo>
                  <a:lnTo>
                    <a:pt x="711" y="455"/>
                  </a:lnTo>
                  <a:lnTo>
                    <a:pt x="711" y="453"/>
                  </a:lnTo>
                  <a:lnTo>
                    <a:pt x="711" y="452"/>
                  </a:lnTo>
                  <a:lnTo>
                    <a:pt x="713" y="452"/>
                  </a:lnTo>
                  <a:lnTo>
                    <a:pt x="713" y="450"/>
                  </a:lnTo>
                  <a:lnTo>
                    <a:pt x="713" y="452"/>
                  </a:lnTo>
                  <a:lnTo>
                    <a:pt x="713" y="453"/>
                  </a:lnTo>
                  <a:lnTo>
                    <a:pt x="713" y="452"/>
                  </a:lnTo>
                  <a:lnTo>
                    <a:pt x="713" y="450"/>
                  </a:lnTo>
                  <a:lnTo>
                    <a:pt x="713" y="448"/>
                  </a:lnTo>
                  <a:lnTo>
                    <a:pt x="713" y="446"/>
                  </a:lnTo>
                  <a:lnTo>
                    <a:pt x="711" y="446"/>
                  </a:lnTo>
                  <a:lnTo>
                    <a:pt x="713" y="446"/>
                  </a:lnTo>
                  <a:lnTo>
                    <a:pt x="713" y="448"/>
                  </a:lnTo>
                  <a:lnTo>
                    <a:pt x="713" y="446"/>
                  </a:lnTo>
                  <a:lnTo>
                    <a:pt x="713" y="448"/>
                  </a:lnTo>
                  <a:lnTo>
                    <a:pt x="713" y="446"/>
                  </a:lnTo>
                  <a:lnTo>
                    <a:pt x="713" y="448"/>
                  </a:lnTo>
                  <a:lnTo>
                    <a:pt x="715" y="448"/>
                  </a:lnTo>
                  <a:lnTo>
                    <a:pt x="715" y="446"/>
                  </a:lnTo>
                  <a:lnTo>
                    <a:pt x="715" y="448"/>
                  </a:lnTo>
                  <a:lnTo>
                    <a:pt x="715" y="450"/>
                  </a:lnTo>
                  <a:lnTo>
                    <a:pt x="715" y="448"/>
                  </a:lnTo>
                  <a:lnTo>
                    <a:pt x="715" y="450"/>
                  </a:lnTo>
                  <a:lnTo>
                    <a:pt x="715" y="452"/>
                  </a:lnTo>
                  <a:lnTo>
                    <a:pt x="715" y="453"/>
                  </a:lnTo>
                  <a:lnTo>
                    <a:pt x="715" y="455"/>
                  </a:lnTo>
                  <a:lnTo>
                    <a:pt x="715" y="453"/>
                  </a:lnTo>
                  <a:lnTo>
                    <a:pt x="715" y="452"/>
                  </a:lnTo>
                  <a:lnTo>
                    <a:pt x="716" y="452"/>
                  </a:lnTo>
                  <a:lnTo>
                    <a:pt x="716" y="450"/>
                  </a:lnTo>
                  <a:lnTo>
                    <a:pt x="715" y="450"/>
                  </a:lnTo>
                  <a:lnTo>
                    <a:pt x="715" y="448"/>
                  </a:lnTo>
                  <a:lnTo>
                    <a:pt x="716" y="448"/>
                  </a:lnTo>
                  <a:lnTo>
                    <a:pt x="715" y="448"/>
                  </a:lnTo>
                  <a:lnTo>
                    <a:pt x="716" y="448"/>
                  </a:lnTo>
                  <a:lnTo>
                    <a:pt x="716" y="450"/>
                  </a:lnTo>
                  <a:lnTo>
                    <a:pt x="716" y="448"/>
                  </a:lnTo>
                  <a:lnTo>
                    <a:pt x="716" y="446"/>
                  </a:lnTo>
                  <a:lnTo>
                    <a:pt x="715" y="446"/>
                  </a:lnTo>
                  <a:lnTo>
                    <a:pt x="716" y="446"/>
                  </a:lnTo>
                  <a:lnTo>
                    <a:pt x="715" y="446"/>
                  </a:lnTo>
                  <a:lnTo>
                    <a:pt x="716" y="446"/>
                  </a:lnTo>
                  <a:lnTo>
                    <a:pt x="715" y="446"/>
                  </a:lnTo>
                  <a:lnTo>
                    <a:pt x="715" y="444"/>
                  </a:lnTo>
                  <a:lnTo>
                    <a:pt x="716" y="444"/>
                  </a:lnTo>
                  <a:lnTo>
                    <a:pt x="715" y="444"/>
                  </a:lnTo>
                  <a:lnTo>
                    <a:pt x="716" y="444"/>
                  </a:lnTo>
                  <a:lnTo>
                    <a:pt x="715" y="444"/>
                  </a:lnTo>
                  <a:lnTo>
                    <a:pt x="715" y="442"/>
                  </a:lnTo>
                  <a:lnTo>
                    <a:pt x="715" y="440"/>
                  </a:lnTo>
                  <a:lnTo>
                    <a:pt x="713" y="440"/>
                  </a:lnTo>
                  <a:lnTo>
                    <a:pt x="715" y="440"/>
                  </a:lnTo>
                  <a:lnTo>
                    <a:pt x="715" y="438"/>
                  </a:lnTo>
                  <a:lnTo>
                    <a:pt x="713" y="438"/>
                  </a:lnTo>
                  <a:lnTo>
                    <a:pt x="713" y="436"/>
                  </a:lnTo>
                  <a:lnTo>
                    <a:pt x="715" y="436"/>
                  </a:lnTo>
                  <a:lnTo>
                    <a:pt x="715" y="438"/>
                  </a:lnTo>
                  <a:lnTo>
                    <a:pt x="715" y="436"/>
                  </a:lnTo>
                  <a:lnTo>
                    <a:pt x="715" y="438"/>
                  </a:lnTo>
                  <a:lnTo>
                    <a:pt x="715" y="436"/>
                  </a:lnTo>
                  <a:lnTo>
                    <a:pt x="715" y="438"/>
                  </a:lnTo>
                  <a:lnTo>
                    <a:pt x="715" y="436"/>
                  </a:lnTo>
                  <a:lnTo>
                    <a:pt x="716" y="436"/>
                  </a:lnTo>
                  <a:lnTo>
                    <a:pt x="715" y="436"/>
                  </a:lnTo>
                  <a:lnTo>
                    <a:pt x="716" y="436"/>
                  </a:lnTo>
                  <a:lnTo>
                    <a:pt x="715" y="436"/>
                  </a:lnTo>
                  <a:lnTo>
                    <a:pt x="716" y="436"/>
                  </a:lnTo>
                  <a:lnTo>
                    <a:pt x="716" y="434"/>
                  </a:lnTo>
                  <a:lnTo>
                    <a:pt x="716" y="436"/>
                  </a:lnTo>
                  <a:lnTo>
                    <a:pt x="718" y="436"/>
                  </a:lnTo>
                  <a:lnTo>
                    <a:pt x="720" y="436"/>
                  </a:lnTo>
                  <a:lnTo>
                    <a:pt x="720" y="438"/>
                  </a:lnTo>
                  <a:lnTo>
                    <a:pt x="720" y="436"/>
                  </a:lnTo>
                  <a:lnTo>
                    <a:pt x="720" y="438"/>
                  </a:lnTo>
                  <a:lnTo>
                    <a:pt x="720" y="436"/>
                  </a:lnTo>
                  <a:lnTo>
                    <a:pt x="720" y="438"/>
                  </a:lnTo>
                  <a:lnTo>
                    <a:pt x="720" y="436"/>
                  </a:lnTo>
                  <a:lnTo>
                    <a:pt x="722" y="436"/>
                  </a:lnTo>
                  <a:lnTo>
                    <a:pt x="722" y="438"/>
                  </a:lnTo>
                  <a:lnTo>
                    <a:pt x="724" y="438"/>
                  </a:lnTo>
                  <a:lnTo>
                    <a:pt x="724" y="436"/>
                  </a:lnTo>
                  <a:lnTo>
                    <a:pt x="724" y="434"/>
                  </a:lnTo>
                  <a:lnTo>
                    <a:pt x="722" y="434"/>
                  </a:lnTo>
                  <a:lnTo>
                    <a:pt x="724" y="434"/>
                  </a:lnTo>
                  <a:lnTo>
                    <a:pt x="722" y="434"/>
                  </a:lnTo>
                  <a:lnTo>
                    <a:pt x="724" y="434"/>
                  </a:lnTo>
                  <a:lnTo>
                    <a:pt x="722" y="434"/>
                  </a:lnTo>
                  <a:lnTo>
                    <a:pt x="724" y="434"/>
                  </a:lnTo>
                  <a:lnTo>
                    <a:pt x="722" y="434"/>
                  </a:lnTo>
                  <a:lnTo>
                    <a:pt x="722" y="432"/>
                  </a:lnTo>
                  <a:lnTo>
                    <a:pt x="724" y="432"/>
                  </a:lnTo>
                  <a:lnTo>
                    <a:pt x="722" y="430"/>
                  </a:lnTo>
                  <a:lnTo>
                    <a:pt x="724" y="430"/>
                  </a:lnTo>
                  <a:lnTo>
                    <a:pt x="722" y="430"/>
                  </a:lnTo>
                  <a:lnTo>
                    <a:pt x="724" y="430"/>
                  </a:lnTo>
                  <a:lnTo>
                    <a:pt x="724" y="428"/>
                  </a:lnTo>
                  <a:lnTo>
                    <a:pt x="724" y="427"/>
                  </a:lnTo>
                  <a:lnTo>
                    <a:pt x="724" y="428"/>
                  </a:lnTo>
                  <a:lnTo>
                    <a:pt x="724" y="427"/>
                  </a:lnTo>
                  <a:lnTo>
                    <a:pt x="722" y="427"/>
                  </a:lnTo>
                  <a:lnTo>
                    <a:pt x="724" y="427"/>
                  </a:lnTo>
                  <a:lnTo>
                    <a:pt x="722" y="427"/>
                  </a:lnTo>
                  <a:lnTo>
                    <a:pt x="724" y="427"/>
                  </a:lnTo>
                  <a:lnTo>
                    <a:pt x="724" y="425"/>
                  </a:lnTo>
                  <a:lnTo>
                    <a:pt x="722" y="425"/>
                  </a:lnTo>
                  <a:lnTo>
                    <a:pt x="724" y="425"/>
                  </a:lnTo>
                  <a:lnTo>
                    <a:pt x="722" y="425"/>
                  </a:lnTo>
                  <a:lnTo>
                    <a:pt x="724" y="425"/>
                  </a:lnTo>
                  <a:lnTo>
                    <a:pt x="724" y="427"/>
                  </a:lnTo>
                  <a:lnTo>
                    <a:pt x="726" y="427"/>
                  </a:lnTo>
                  <a:lnTo>
                    <a:pt x="726" y="425"/>
                  </a:lnTo>
                  <a:lnTo>
                    <a:pt x="724" y="425"/>
                  </a:lnTo>
                  <a:lnTo>
                    <a:pt x="726" y="425"/>
                  </a:lnTo>
                  <a:lnTo>
                    <a:pt x="728" y="425"/>
                  </a:lnTo>
                  <a:lnTo>
                    <a:pt x="728" y="427"/>
                  </a:lnTo>
                  <a:lnTo>
                    <a:pt x="726" y="427"/>
                  </a:lnTo>
                  <a:lnTo>
                    <a:pt x="728" y="427"/>
                  </a:lnTo>
                  <a:lnTo>
                    <a:pt x="726" y="427"/>
                  </a:lnTo>
                  <a:lnTo>
                    <a:pt x="728" y="427"/>
                  </a:lnTo>
                  <a:lnTo>
                    <a:pt x="730" y="427"/>
                  </a:lnTo>
                  <a:lnTo>
                    <a:pt x="730" y="428"/>
                  </a:lnTo>
                  <a:lnTo>
                    <a:pt x="730" y="430"/>
                  </a:lnTo>
                  <a:lnTo>
                    <a:pt x="732" y="430"/>
                  </a:lnTo>
                  <a:lnTo>
                    <a:pt x="732" y="432"/>
                  </a:lnTo>
                  <a:lnTo>
                    <a:pt x="730" y="432"/>
                  </a:lnTo>
                  <a:lnTo>
                    <a:pt x="730" y="430"/>
                  </a:lnTo>
                  <a:lnTo>
                    <a:pt x="730" y="432"/>
                  </a:lnTo>
                  <a:lnTo>
                    <a:pt x="730" y="430"/>
                  </a:lnTo>
                  <a:lnTo>
                    <a:pt x="730" y="432"/>
                  </a:lnTo>
                  <a:lnTo>
                    <a:pt x="728" y="432"/>
                  </a:lnTo>
                  <a:lnTo>
                    <a:pt x="730" y="432"/>
                  </a:lnTo>
                  <a:lnTo>
                    <a:pt x="730" y="430"/>
                  </a:lnTo>
                  <a:lnTo>
                    <a:pt x="730" y="432"/>
                  </a:lnTo>
                  <a:lnTo>
                    <a:pt x="730" y="430"/>
                  </a:lnTo>
                  <a:lnTo>
                    <a:pt x="730" y="432"/>
                  </a:lnTo>
                  <a:lnTo>
                    <a:pt x="732" y="432"/>
                  </a:lnTo>
                  <a:lnTo>
                    <a:pt x="730" y="432"/>
                  </a:lnTo>
                  <a:lnTo>
                    <a:pt x="732" y="432"/>
                  </a:lnTo>
                  <a:lnTo>
                    <a:pt x="730" y="432"/>
                  </a:lnTo>
                  <a:lnTo>
                    <a:pt x="732" y="432"/>
                  </a:lnTo>
                  <a:lnTo>
                    <a:pt x="730" y="432"/>
                  </a:lnTo>
                  <a:lnTo>
                    <a:pt x="730" y="434"/>
                  </a:lnTo>
                  <a:lnTo>
                    <a:pt x="730" y="432"/>
                  </a:lnTo>
                  <a:lnTo>
                    <a:pt x="730" y="434"/>
                  </a:lnTo>
                  <a:lnTo>
                    <a:pt x="732" y="434"/>
                  </a:lnTo>
                  <a:lnTo>
                    <a:pt x="732" y="432"/>
                  </a:lnTo>
                  <a:lnTo>
                    <a:pt x="732" y="434"/>
                  </a:lnTo>
                  <a:lnTo>
                    <a:pt x="732" y="436"/>
                  </a:lnTo>
                  <a:lnTo>
                    <a:pt x="734" y="436"/>
                  </a:lnTo>
                  <a:lnTo>
                    <a:pt x="732" y="436"/>
                  </a:lnTo>
                  <a:lnTo>
                    <a:pt x="734" y="436"/>
                  </a:lnTo>
                  <a:lnTo>
                    <a:pt x="732" y="436"/>
                  </a:lnTo>
                  <a:lnTo>
                    <a:pt x="734" y="436"/>
                  </a:lnTo>
                  <a:lnTo>
                    <a:pt x="732" y="436"/>
                  </a:lnTo>
                  <a:lnTo>
                    <a:pt x="734" y="436"/>
                  </a:lnTo>
                  <a:lnTo>
                    <a:pt x="732" y="436"/>
                  </a:lnTo>
                  <a:lnTo>
                    <a:pt x="734" y="436"/>
                  </a:lnTo>
                  <a:lnTo>
                    <a:pt x="734" y="438"/>
                  </a:lnTo>
                  <a:lnTo>
                    <a:pt x="734" y="440"/>
                  </a:lnTo>
                  <a:lnTo>
                    <a:pt x="732" y="440"/>
                  </a:lnTo>
                  <a:lnTo>
                    <a:pt x="732" y="442"/>
                  </a:lnTo>
                  <a:lnTo>
                    <a:pt x="732" y="444"/>
                  </a:lnTo>
                  <a:lnTo>
                    <a:pt x="732" y="446"/>
                  </a:lnTo>
                  <a:lnTo>
                    <a:pt x="730" y="446"/>
                  </a:lnTo>
                  <a:lnTo>
                    <a:pt x="728" y="446"/>
                  </a:lnTo>
                  <a:lnTo>
                    <a:pt x="726" y="446"/>
                  </a:lnTo>
                  <a:lnTo>
                    <a:pt x="728" y="446"/>
                  </a:lnTo>
                  <a:lnTo>
                    <a:pt x="726" y="446"/>
                  </a:lnTo>
                  <a:lnTo>
                    <a:pt x="726" y="448"/>
                  </a:lnTo>
                  <a:lnTo>
                    <a:pt x="726" y="450"/>
                  </a:lnTo>
                  <a:lnTo>
                    <a:pt x="726" y="452"/>
                  </a:lnTo>
                  <a:lnTo>
                    <a:pt x="726" y="453"/>
                  </a:lnTo>
                  <a:lnTo>
                    <a:pt x="726" y="452"/>
                  </a:lnTo>
                  <a:lnTo>
                    <a:pt x="726" y="453"/>
                  </a:lnTo>
                  <a:lnTo>
                    <a:pt x="728" y="453"/>
                  </a:lnTo>
                  <a:lnTo>
                    <a:pt x="728" y="452"/>
                  </a:lnTo>
                  <a:lnTo>
                    <a:pt x="728" y="453"/>
                  </a:lnTo>
                  <a:lnTo>
                    <a:pt x="726" y="453"/>
                  </a:lnTo>
                  <a:lnTo>
                    <a:pt x="726" y="455"/>
                  </a:lnTo>
                  <a:lnTo>
                    <a:pt x="726" y="453"/>
                  </a:lnTo>
                  <a:lnTo>
                    <a:pt x="726" y="455"/>
                  </a:lnTo>
                  <a:lnTo>
                    <a:pt x="724" y="455"/>
                  </a:lnTo>
                  <a:lnTo>
                    <a:pt x="726" y="455"/>
                  </a:lnTo>
                  <a:lnTo>
                    <a:pt x="726" y="457"/>
                  </a:lnTo>
                  <a:lnTo>
                    <a:pt x="724" y="457"/>
                  </a:lnTo>
                  <a:lnTo>
                    <a:pt x="724" y="459"/>
                  </a:lnTo>
                  <a:lnTo>
                    <a:pt x="722" y="459"/>
                  </a:lnTo>
                  <a:lnTo>
                    <a:pt x="724" y="459"/>
                  </a:lnTo>
                  <a:lnTo>
                    <a:pt x="724" y="461"/>
                  </a:lnTo>
                  <a:lnTo>
                    <a:pt x="724" y="463"/>
                  </a:lnTo>
                  <a:lnTo>
                    <a:pt x="724" y="461"/>
                  </a:lnTo>
                  <a:lnTo>
                    <a:pt x="724" y="463"/>
                  </a:lnTo>
                  <a:lnTo>
                    <a:pt x="722" y="463"/>
                  </a:lnTo>
                  <a:lnTo>
                    <a:pt x="722" y="465"/>
                  </a:lnTo>
                  <a:lnTo>
                    <a:pt x="722" y="467"/>
                  </a:lnTo>
                  <a:lnTo>
                    <a:pt x="720" y="467"/>
                  </a:lnTo>
                  <a:lnTo>
                    <a:pt x="718" y="467"/>
                  </a:lnTo>
                  <a:lnTo>
                    <a:pt x="716" y="467"/>
                  </a:lnTo>
                  <a:lnTo>
                    <a:pt x="716" y="469"/>
                  </a:lnTo>
                  <a:lnTo>
                    <a:pt x="715" y="469"/>
                  </a:lnTo>
                  <a:lnTo>
                    <a:pt x="713" y="469"/>
                  </a:lnTo>
                  <a:lnTo>
                    <a:pt x="711" y="469"/>
                  </a:lnTo>
                  <a:lnTo>
                    <a:pt x="709" y="469"/>
                  </a:lnTo>
                  <a:lnTo>
                    <a:pt x="711" y="469"/>
                  </a:lnTo>
                  <a:lnTo>
                    <a:pt x="711" y="471"/>
                  </a:lnTo>
                  <a:lnTo>
                    <a:pt x="711" y="473"/>
                  </a:lnTo>
                  <a:lnTo>
                    <a:pt x="713" y="473"/>
                  </a:lnTo>
                  <a:lnTo>
                    <a:pt x="713" y="475"/>
                  </a:lnTo>
                  <a:lnTo>
                    <a:pt x="715" y="475"/>
                  </a:lnTo>
                  <a:lnTo>
                    <a:pt x="715" y="476"/>
                  </a:lnTo>
                  <a:lnTo>
                    <a:pt x="716" y="476"/>
                  </a:lnTo>
                  <a:lnTo>
                    <a:pt x="718" y="476"/>
                  </a:lnTo>
                  <a:lnTo>
                    <a:pt x="718" y="475"/>
                  </a:lnTo>
                  <a:lnTo>
                    <a:pt x="720" y="475"/>
                  </a:lnTo>
                  <a:lnTo>
                    <a:pt x="720" y="473"/>
                  </a:lnTo>
                  <a:lnTo>
                    <a:pt x="722" y="473"/>
                  </a:lnTo>
                  <a:lnTo>
                    <a:pt x="724" y="473"/>
                  </a:lnTo>
                  <a:lnTo>
                    <a:pt x="724" y="471"/>
                  </a:lnTo>
                  <a:lnTo>
                    <a:pt x="726" y="471"/>
                  </a:lnTo>
                  <a:lnTo>
                    <a:pt x="726" y="473"/>
                  </a:lnTo>
                  <a:lnTo>
                    <a:pt x="724" y="473"/>
                  </a:lnTo>
                  <a:lnTo>
                    <a:pt x="726" y="473"/>
                  </a:lnTo>
                  <a:lnTo>
                    <a:pt x="724" y="473"/>
                  </a:lnTo>
                  <a:lnTo>
                    <a:pt x="724" y="475"/>
                  </a:lnTo>
                  <a:lnTo>
                    <a:pt x="724" y="476"/>
                  </a:lnTo>
                  <a:lnTo>
                    <a:pt x="722" y="476"/>
                  </a:lnTo>
                  <a:lnTo>
                    <a:pt x="722" y="478"/>
                  </a:lnTo>
                  <a:lnTo>
                    <a:pt x="720" y="478"/>
                  </a:lnTo>
                  <a:lnTo>
                    <a:pt x="718" y="478"/>
                  </a:lnTo>
                  <a:lnTo>
                    <a:pt x="718" y="480"/>
                  </a:lnTo>
                  <a:lnTo>
                    <a:pt x="718" y="478"/>
                  </a:lnTo>
                  <a:lnTo>
                    <a:pt x="718" y="480"/>
                  </a:lnTo>
                  <a:lnTo>
                    <a:pt x="716" y="480"/>
                  </a:lnTo>
                  <a:lnTo>
                    <a:pt x="718" y="480"/>
                  </a:lnTo>
                  <a:lnTo>
                    <a:pt x="720" y="480"/>
                  </a:lnTo>
                  <a:lnTo>
                    <a:pt x="720" y="478"/>
                  </a:lnTo>
                  <a:lnTo>
                    <a:pt x="722" y="478"/>
                  </a:lnTo>
                  <a:lnTo>
                    <a:pt x="724" y="478"/>
                  </a:lnTo>
                  <a:lnTo>
                    <a:pt x="724" y="476"/>
                  </a:lnTo>
                  <a:lnTo>
                    <a:pt x="726" y="476"/>
                  </a:lnTo>
                  <a:lnTo>
                    <a:pt x="724" y="476"/>
                  </a:lnTo>
                  <a:lnTo>
                    <a:pt x="726" y="476"/>
                  </a:lnTo>
                  <a:lnTo>
                    <a:pt x="726" y="475"/>
                  </a:lnTo>
                  <a:lnTo>
                    <a:pt x="728" y="475"/>
                  </a:lnTo>
                  <a:lnTo>
                    <a:pt x="726" y="475"/>
                  </a:lnTo>
                  <a:lnTo>
                    <a:pt x="726" y="473"/>
                  </a:lnTo>
                  <a:lnTo>
                    <a:pt x="726" y="475"/>
                  </a:lnTo>
                  <a:lnTo>
                    <a:pt x="726" y="473"/>
                  </a:lnTo>
                  <a:lnTo>
                    <a:pt x="728" y="473"/>
                  </a:lnTo>
                  <a:lnTo>
                    <a:pt x="726" y="473"/>
                  </a:lnTo>
                  <a:lnTo>
                    <a:pt x="728" y="473"/>
                  </a:lnTo>
                  <a:lnTo>
                    <a:pt x="728" y="471"/>
                  </a:lnTo>
                  <a:lnTo>
                    <a:pt x="728" y="473"/>
                  </a:lnTo>
                  <a:lnTo>
                    <a:pt x="728" y="475"/>
                  </a:lnTo>
                  <a:lnTo>
                    <a:pt x="728" y="473"/>
                  </a:lnTo>
                  <a:lnTo>
                    <a:pt x="730" y="473"/>
                  </a:lnTo>
                  <a:lnTo>
                    <a:pt x="730" y="475"/>
                  </a:lnTo>
                  <a:lnTo>
                    <a:pt x="730" y="476"/>
                  </a:lnTo>
                  <a:lnTo>
                    <a:pt x="730" y="478"/>
                  </a:lnTo>
                  <a:lnTo>
                    <a:pt x="730" y="480"/>
                  </a:lnTo>
                  <a:lnTo>
                    <a:pt x="728" y="480"/>
                  </a:lnTo>
                  <a:lnTo>
                    <a:pt x="730" y="480"/>
                  </a:lnTo>
                  <a:lnTo>
                    <a:pt x="730" y="478"/>
                  </a:lnTo>
                  <a:lnTo>
                    <a:pt x="730" y="480"/>
                  </a:lnTo>
                  <a:lnTo>
                    <a:pt x="732" y="480"/>
                  </a:lnTo>
                  <a:lnTo>
                    <a:pt x="730" y="480"/>
                  </a:lnTo>
                  <a:lnTo>
                    <a:pt x="732" y="480"/>
                  </a:lnTo>
                  <a:lnTo>
                    <a:pt x="730" y="480"/>
                  </a:lnTo>
                  <a:lnTo>
                    <a:pt x="730" y="482"/>
                  </a:lnTo>
                  <a:lnTo>
                    <a:pt x="730" y="480"/>
                  </a:lnTo>
                  <a:lnTo>
                    <a:pt x="730" y="482"/>
                  </a:lnTo>
                  <a:lnTo>
                    <a:pt x="728" y="482"/>
                  </a:lnTo>
                  <a:lnTo>
                    <a:pt x="726" y="482"/>
                  </a:lnTo>
                  <a:lnTo>
                    <a:pt x="728" y="482"/>
                  </a:lnTo>
                  <a:lnTo>
                    <a:pt x="728" y="484"/>
                  </a:lnTo>
                  <a:lnTo>
                    <a:pt x="728" y="482"/>
                  </a:lnTo>
                  <a:lnTo>
                    <a:pt x="730" y="482"/>
                  </a:lnTo>
                  <a:lnTo>
                    <a:pt x="728" y="482"/>
                  </a:lnTo>
                  <a:lnTo>
                    <a:pt x="730" y="482"/>
                  </a:lnTo>
                  <a:lnTo>
                    <a:pt x="730" y="484"/>
                  </a:lnTo>
                  <a:lnTo>
                    <a:pt x="732" y="484"/>
                  </a:lnTo>
                  <a:lnTo>
                    <a:pt x="732" y="486"/>
                  </a:lnTo>
                  <a:lnTo>
                    <a:pt x="732" y="488"/>
                  </a:lnTo>
                  <a:lnTo>
                    <a:pt x="732" y="490"/>
                  </a:lnTo>
                  <a:lnTo>
                    <a:pt x="730" y="490"/>
                  </a:lnTo>
                  <a:lnTo>
                    <a:pt x="730" y="488"/>
                  </a:lnTo>
                  <a:lnTo>
                    <a:pt x="728" y="488"/>
                  </a:lnTo>
                  <a:lnTo>
                    <a:pt x="726" y="488"/>
                  </a:lnTo>
                  <a:lnTo>
                    <a:pt x="724" y="488"/>
                  </a:lnTo>
                  <a:lnTo>
                    <a:pt x="726" y="488"/>
                  </a:lnTo>
                  <a:lnTo>
                    <a:pt x="728" y="488"/>
                  </a:lnTo>
                  <a:lnTo>
                    <a:pt x="728" y="490"/>
                  </a:lnTo>
                  <a:lnTo>
                    <a:pt x="730" y="490"/>
                  </a:lnTo>
                  <a:lnTo>
                    <a:pt x="728" y="490"/>
                  </a:lnTo>
                  <a:lnTo>
                    <a:pt x="730" y="490"/>
                  </a:lnTo>
                  <a:lnTo>
                    <a:pt x="730" y="492"/>
                  </a:lnTo>
                  <a:lnTo>
                    <a:pt x="732" y="492"/>
                  </a:lnTo>
                  <a:lnTo>
                    <a:pt x="732" y="494"/>
                  </a:lnTo>
                  <a:lnTo>
                    <a:pt x="732" y="496"/>
                  </a:lnTo>
                  <a:lnTo>
                    <a:pt x="732" y="494"/>
                  </a:lnTo>
                  <a:lnTo>
                    <a:pt x="734" y="494"/>
                  </a:lnTo>
                  <a:lnTo>
                    <a:pt x="734" y="496"/>
                  </a:lnTo>
                  <a:lnTo>
                    <a:pt x="736" y="496"/>
                  </a:lnTo>
                  <a:lnTo>
                    <a:pt x="738" y="496"/>
                  </a:lnTo>
                  <a:lnTo>
                    <a:pt x="739" y="496"/>
                  </a:lnTo>
                  <a:lnTo>
                    <a:pt x="738" y="496"/>
                  </a:lnTo>
                  <a:lnTo>
                    <a:pt x="738" y="498"/>
                  </a:lnTo>
                  <a:lnTo>
                    <a:pt x="739" y="498"/>
                  </a:lnTo>
                  <a:lnTo>
                    <a:pt x="738" y="498"/>
                  </a:lnTo>
                  <a:lnTo>
                    <a:pt x="739" y="498"/>
                  </a:lnTo>
                  <a:lnTo>
                    <a:pt x="738" y="498"/>
                  </a:lnTo>
                  <a:lnTo>
                    <a:pt x="738" y="496"/>
                  </a:lnTo>
                  <a:lnTo>
                    <a:pt x="739" y="496"/>
                  </a:lnTo>
                  <a:lnTo>
                    <a:pt x="739" y="498"/>
                  </a:lnTo>
                  <a:lnTo>
                    <a:pt x="739" y="496"/>
                  </a:lnTo>
                  <a:lnTo>
                    <a:pt x="739" y="498"/>
                  </a:lnTo>
                  <a:lnTo>
                    <a:pt x="739" y="496"/>
                  </a:lnTo>
                  <a:lnTo>
                    <a:pt x="739" y="498"/>
                  </a:lnTo>
                  <a:lnTo>
                    <a:pt x="739" y="496"/>
                  </a:lnTo>
                  <a:lnTo>
                    <a:pt x="738" y="496"/>
                  </a:lnTo>
                  <a:lnTo>
                    <a:pt x="739" y="496"/>
                  </a:lnTo>
                  <a:lnTo>
                    <a:pt x="738" y="496"/>
                  </a:lnTo>
                  <a:lnTo>
                    <a:pt x="738" y="494"/>
                  </a:lnTo>
                  <a:lnTo>
                    <a:pt x="739" y="494"/>
                  </a:lnTo>
                  <a:lnTo>
                    <a:pt x="738" y="494"/>
                  </a:lnTo>
                  <a:lnTo>
                    <a:pt x="738" y="492"/>
                  </a:lnTo>
                  <a:lnTo>
                    <a:pt x="739" y="492"/>
                  </a:lnTo>
                  <a:lnTo>
                    <a:pt x="739" y="494"/>
                  </a:lnTo>
                  <a:lnTo>
                    <a:pt x="739" y="496"/>
                  </a:lnTo>
                  <a:lnTo>
                    <a:pt x="741" y="496"/>
                  </a:lnTo>
                  <a:lnTo>
                    <a:pt x="739" y="496"/>
                  </a:lnTo>
                  <a:lnTo>
                    <a:pt x="741" y="496"/>
                  </a:lnTo>
                  <a:lnTo>
                    <a:pt x="741" y="498"/>
                  </a:lnTo>
                  <a:lnTo>
                    <a:pt x="741" y="496"/>
                  </a:lnTo>
                  <a:lnTo>
                    <a:pt x="743" y="496"/>
                  </a:lnTo>
                  <a:lnTo>
                    <a:pt x="743" y="498"/>
                  </a:lnTo>
                  <a:lnTo>
                    <a:pt x="743" y="496"/>
                  </a:lnTo>
                  <a:lnTo>
                    <a:pt x="743" y="498"/>
                  </a:lnTo>
                  <a:lnTo>
                    <a:pt x="745" y="498"/>
                  </a:lnTo>
                  <a:lnTo>
                    <a:pt x="745" y="500"/>
                  </a:lnTo>
                  <a:lnTo>
                    <a:pt x="745" y="498"/>
                  </a:lnTo>
                  <a:lnTo>
                    <a:pt x="745" y="496"/>
                  </a:lnTo>
                  <a:lnTo>
                    <a:pt x="745" y="498"/>
                  </a:lnTo>
                  <a:lnTo>
                    <a:pt x="747" y="498"/>
                  </a:lnTo>
                  <a:lnTo>
                    <a:pt x="747" y="496"/>
                  </a:lnTo>
                  <a:lnTo>
                    <a:pt x="749" y="496"/>
                  </a:lnTo>
                  <a:lnTo>
                    <a:pt x="749" y="498"/>
                  </a:lnTo>
                  <a:lnTo>
                    <a:pt x="749" y="496"/>
                  </a:lnTo>
                  <a:lnTo>
                    <a:pt x="749" y="494"/>
                  </a:lnTo>
                  <a:lnTo>
                    <a:pt x="747" y="494"/>
                  </a:lnTo>
                  <a:lnTo>
                    <a:pt x="747" y="496"/>
                  </a:lnTo>
                  <a:lnTo>
                    <a:pt x="747" y="494"/>
                  </a:lnTo>
                  <a:lnTo>
                    <a:pt x="747" y="492"/>
                  </a:lnTo>
                  <a:lnTo>
                    <a:pt x="745" y="492"/>
                  </a:lnTo>
                  <a:lnTo>
                    <a:pt x="747" y="492"/>
                  </a:lnTo>
                  <a:lnTo>
                    <a:pt x="747" y="490"/>
                  </a:lnTo>
                  <a:lnTo>
                    <a:pt x="745" y="490"/>
                  </a:lnTo>
                  <a:lnTo>
                    <a:pt x="747" y="490"/>
                  </a:lnTo>
                  <a:lnTo>
                    <a:pt x="745" y="488"/>
                  </a:lnTo>
                  <a:lnTo>
                    <a:pt x="745" y="486"/>
                  </a:lnTo>
                  <a:lnTo>
                    <a:pt x="743" y="486"/>
                  </a:lnTo>
                  <a:lnTo>
                    <a:pt x="745" y="486"/>
                  </a:lnTo>
                  <a:lnTo>
                    <a:pt x="745" y="484"/>
                  </a:lnTo>
                  <a:lnTo>
                    <a:pt x="743" y="484"/>
                  </a:lnTo>
                  <a:lnTo>
                    <a:pt x="743" y="482"/>
                  </a:lnTo>
                  <a:lnTo>
                    <a:pt x="743" y="480"/>
                  </a:lnTo>
                  <a:lnTo>
                    <a:pt x="743" y="482"/>
                  </a:lnTo>
                  <a:lnTo>
                    <a:pt x="743" y="480"/>
                  </a:lnTo>
                  <a:lnTo>
                    <a:pt x="741" y="480"/>
                  </a:lnTo>
                  <a:lnTo>
                    <a:pt x="743" y="480"/>
                  </a:lnTo>
                  <a:lnTo>
                    <a:pt x="741" y="480"/>
                  </a:lnTo>
                  <a:lnTo>
                    <a:pt x="743" y="480"/>
                  </a:lnTo>
                  <a:lnTo>
                    <a:pt x="741" y="480"/>
                  </a:lnTo>
                  <a:lnTo>
                    <a:pt x="741" y="478"/>
                  </a:lnTo>
                  <a:lnTo>
                    <a:pt x="743" y="478"/>
                  </a:lnTo>
                  <a:lnTo>
                    <a:pt x="741" y="478"/>
                  </a:lnTo>
                  <a:lnTo>
                    <a:pt x="741" y="476"/>
                  </a:lnTo>
                  <a:lnTo>
                    <a:pt x="741" y="475"/>
                  </a:lnTo>
                  <a:lnTo>
                    <a:pt x="743" y="475"/>
                  </a:lnTo>
                  <a:lnTo>
                    <a:pt x="741" y="475"/>
                  </a:lnTo>
                  <a:lnTo>
                    <a:pt x="741" y="473"/>
                  </a:lnTo>
                  <a:lnTo>
                    <a:pt x="741" y="471"/>
                  </a:lnTo>
                  <a:lnTo>
                    <a:pt x="741" y="473"/>
                  </a:lnTo>
                  <a:lnTo>
                    <a:pt x="743" y="473"/>
                  </a:lnTo>
                  <a:lnTo>
                    <a:pt x="741" y="473"/>
                  </a:lnTo>
                  <a:lnTo>
                    <a:pt x="741" y="471"/>
                  </a:lnTo>
                  <a:lnTo>
                    <a:pt x="741" y="469"/>
                  </a:lnTo>
                  <a:lnTo>
                    <a:pt x="741" y="467"/>
                  </a:lnTo>
                  <a:lnTo>
                    <a:pt x="741" y="465"/>
                  </a:lnTo>
                  <a:lnTo>
                    <a:pt x="741" y="463"/>
                  </a:lnTo>
                  <a:lnTo>
                    <a:pt x="741" y="465"/>
                  </a:lnTo>
                  <a:lnTo>
                    <a:pt x="741" y="463"/>
                  </a:lnTo>
                  <a:lnTo>
                    <a:pt x="741" y="461"/>
                  </a:lnTo>
                  <a:lnTo>
                    <a:pt x="743" y="461"/>
                  </a:lnTo>
                  <a:lnTo>
                    <a:pt x="743" y="463"/>
                  </a:lnTo>
                  <a:lnTo>
                    <a:pt x="743" y="461"/>
                  </a:lnTo>
                  <a:lnTo>
                    <a:pt x="743" y="459"/>
                  </a:lnTo>
                  <a:lnTo>
                    <a:pt x="745" y="459"/>
                  </a:lnTo>
                  <a:lnTo>
                    <a:pt x="747" y="459"/>
                  </a:lnTo>
                  <a:lnTo>
                    <a:pt x="745" y="459"/>
                  </a:lnTo>
                  <a:lnTo>
                    <a:pt x="747" y="459"/>
                  </a:lnTo>
                  <a:lnTo>
                    <a:pt x="747" y="457"/>
                  </a:lnTo>
                  <a:lnTo>
                    <a:pt x="747" y="455"/>
                  </a:lnTo>
                  <a:lnTo>
                    <a:pt x="749" y="455"/>
                  </a:lnTo>
                  <a:lnTo>
                    <a:pt x="749" y="453"/>
                  </a:lnTo>
                  <a:lnTo>
                    <a:pt x="749" y="455"/>
                  </a:lnTo>
                  <a:lnTo>
                    <a:pt x="749" y="453"/>
                  </a:lnTo>
                  <a:lnTo>
                    <a:pt x="747" y="453"/>
                  </a:lnTo>
                  <a:lnTo>
                    <a:pt x="749" y="453"/>
                  </a:lnTo>
                  <a:lnTo>
                    <a:pt x="747" y="453"/>
                  </a:lnTo>
                  <a:lnTo>
                    <a:pt x="747" y="452"/>
                  </a:lnTo>
                  <a:lnTo>
                    <a:pt x="747" y="450"/>
                  </a:lnTo>
                  <a:lnTo>
                    <a:pt x="747" y="448"/>
                  </a:lnTo>
                  <a:lnTo>
                    <a:pt x="749" y="448"/>
                  </a:lnTo>
                  <a:lnTo>
                    <a:pt x="747" y="448"/>
                  </a:lnTo>
                  <a:lnTo>
                    <a:pt x="749" y="448"/>
                  </a:lnTo>
                  <a:lnTo>
                    <a:pt x="751" y="448"/>
                  </a:lnTo>
                  <a:lnTo>
                    <a:pt x="751" y="450"/>
                  </a:lnTo>
                  <a:lnTo>
                    <a:pt x="753" y="450"/>
                  </a:lnTo>
                  <a:lnTo>
                    <a:pt x="753" y="452"/>
                  </a:lnTo>
                  <a:lnTo>
                    <a:pt x="751" y="452"/>
                  </a:lnTo>
                  <a:lnTo>
                    <a:pt x="753" y="452"/>
                  </a:lnTo>
                  <a:lnTo>
                    <a:pt x="751" y="452"/>
                  </a:lnTo>
                  <a:lnTo>
                    <a:pt x="751" y="453"/>
                  </a:lnTo>
                  <a:lnTo>
                    <a:pt x="751" y="455"/>
                  </a:lnTo>
                  <a:lnTo>
                    <a:pt x="751" y="457"/>
                  </a:lnTo>
                  <a:lnTo>
                    <a:pt x="751" y="455"/>
                  </a:lnTo>
                  <a:lnTo>
                    <a:pt x="751" y="457"/>
                  </a:lnTo>
                  <a:lnTo>
                    <a:pt x="753" y="457"/>
                  </a:lnTo>
                  <a:lnTo>
                    <a:pt x="753" y="459"/>
                  </a:lnTo>
                  <a:lnTo>
                    <a:pt x="753" y="461"/>
                  </a:lnTo>
                  <a:lnTo>
                    <a:pt x="751" y="461"/>
                  </a:lnTo>
                  <a:lnTo>
                    <a:pt x="751" y="463"/>
                  </a:lnTo>
                  <a:lnTo>
                    <a:pt x="753" y="463"/>
                  </a:lnTo>
                  <a:lnTo>
                    <a:pt x="753" y="465"/>
                  </a:lnTo>
                  <a:lnTo>
                    <a:pt x="753" y="467"/>
                  </a:lnTo>
                  <a:lnTo>
                    <a:pt x="753" y="465"/>
                  </a:lnTo>
                  <a:lnTo>
                    <a:pt x="753" y="467"/>
                  </a:lnTo>
                  <a:lnTo>
                    <a:pt x="755" y="467"/>
                  </a:lnTo>
                  <a:lnTo>
                    <a:pt x="753" y="467"/>
                  </a:lnTo>
                  <a:lnTo>
                    <a:pt x="755" y="467"/>
                  </a:lnTo>
                  <a:lnTo>
                    <a:pt x="753" y="467"/>
                  </a:lnTo>
                  <a:lnTo>
                    <a:pt x="753" y="469"/>
                  </a:lnTo>
                  <a:lnTo>
                    <a:pt x="755" y="469"/>
                  </a:lnTo>
                  <a:lnTo>
                    <a:pt x="755" y="471"/>
                  </a:lnTo>
                  <a:lnTo>
                    <a:pt x="753" y="471"/>
                  </a:lnTo>
                  <a:lnTo>
                    <a:pt x="753" y="473"/>
                  </a:lnTo>
                  <a:lnTo>
                    <a:pt x="755" y="473"/>
                  </a:lnTo>
                  <a:lnTo>
                    <a:pt x="753" y="473"/>
                  </a:lnTo>
                  <a:lnTo>
                    <a:pt x="755" y="473"/>
                  </a:lnTo>
                  <a:lnTo>
                    <a:pt x="753" y="473"/>
                  </a:lnTo>
                  <a:lnTo>
                    <a:pt x="753" y="475"/>
                  </a:lnTo>
                  <a:lnTo>
                    <a:pt x="755" y="475"/>
                  </a:lnTo>
                  <a:lnTo>
                    <a:pt x="753" y="475"/>
                  </a:lnTo>
                  <a:lnTo>
                    <a:pt x="753" y="473"/>
                  </a:lnTo>
                  <a:lnTo>
                    <a:pt x="755" y="473"/>
                  </a:lnTo>
                  <a:lnTo>
                    <a:pt x="755" y="475"/>
                  </a:lnTo>
                  <a:lnTo>
                    <a:pt x="755" y="473"/>
                  </a:lnTo>
                  <a:lnTo>
                    <a:pt x="755" y="475"/>
                  </a:lnTo>
                  <a:lnTo>
                    <a:pt x="753" y="475"/>
                  </a:lnTo>
                  <a:lnTo>
                    <a:pt x="755" y="475"/>
                  </a:lnTo>
                  <a:lnTo>
                    <a:pt x="755" y="476"/>
                  </a:lnTo>
                  <a:lnTo>
                    <a:pt x="753" y="476"/>
                  </a:lnTo>
                  <a:lnTo>
                    <a:pt x="755" y="476"/>
                  </a:lnTo>
                  <a:lnTo>
                    <a:pt x="753" y="476"/>
                  </a:lnTo>
                  <a:lnTo>
                    <a:pt x="753" y="478"/>
                  </a:lnTo>
                  <a:lnTo>
                    <a:pt x="753" y="476"/>
                  </a:lnTo>
                  <a:lnTo>
                    <a:pt x="753" y="478"/>
                  </a:lnTo>
                  <a:lnTo>
                    <a:pt x="753" y="476"/>
                  </a:lnTo>
                  <a:lnTo>
                    <a:pt x="753" y="478"/>
                  </a:lnTo>
                  <a:lnTo>
                    <a:pt x="755" y="478"/>
                  </a:lnTo>
                  <a:lnTo>
                    <a:pt x="755" y="476"/>
                  </a:lnTo>
                  <a:lnTo>
                    <a:pt x="755" y="478"/>
                  </a:lnTo>
                  <a:lnTo>
                    <a:pt x="755" y="476"/>
                  </a:lnTo>
                  <a:lnTo>
                    <a:pt x="755" y="478"/>
                  </a:lnTo>
                  <a:lnTo>
                    <a:pt x="755" y="480"/>
                  </a:lnTo>
                  <a:lnTo>
                    <a:pt x="755" y="482"/>
                  </a:lnTo>
                  <a:lnTo>
                    <a:pt x="755" y="480"/>
                  </a:lnTo>
                  <a:lnTo>
                    <a:pt x="757" y="480"/>
                  </a:lnTo>
                  <a:lnTo>
                    <a:pt x="757" y="478"/>
                  </a:lnTo>
                  <a:lnTo>
                    <a:pt x="757" y="480"/>
                  </a:lnTo>
                  <a:lnTo>
                    <a:pt x="757" y="482"/>
                  </a:lnTo>
                  <a:lnTo>
                    <a:pt x="757" y="484"/>
                  </a:lnTo>
                  <a:lnTo>
                    <a:pt x="755" y="484"/>
                  </a:lnTo>
                  <a:lnTo>
                    <a:pt x="755" y="486"/>
                  </a:lnTo>
                  <a:lnTo>
                    <a:pt x="755" y="484"/>
                  </a:lnTo>
                  <a:lnTo>
                    <a:pt x="757" y="484"/>
                  </a:lnTo>
                  <a:lnTo>
                    <a:pt x="757" y="486"/>
                  </a:lnTo>
                  <a:lnTo>
                    <a:pt x="757" y="484"/>
                  </a:lnTo>
                  <a:lnTo>
                    <a:pt x="757" y="486"/>
                  </a:lnTo>
                  <a:lnTo>
                    <a:pt x="755" y="486"/>
                  </a:lnTo>
                  <a:lnTo>
                    <a:pt x="757" y="486"/>
                  </a:lnTo>
                  <a:lnTo>
                    <a:pt x="757" y="484"/>
                  </a:lnTo>
                  <a:lnTo>
                    <a:pt x="759" y="484"/>
                  </a:lnTo>
                  <a:lnTo>
                    <a:pt x="759" y="482"/>
                  </a:lnTo>
                  <a:lnTo>
                    <a:pt x="759" y="484"/>
                  </a:lnTo>
                  <a:lnTo>
                    <a:pt x="757" y="484"/>
                  </a:lnTo>
                  <a:lnTo>
                    <a:pt x="757" y="486"/>
                  </a:lnTo>
                  <a:lnTo>
                    <a:pt x="759" y="486"/>
                  </a:lnTo>
                  <a:lnTo>
                    <a:pt x="759" y="484"/>
                  </a:lnTo>
                  <a:lnTo>
                    <a:pt x="759" y="482"/>
                  </a:lnTo>
                  <a:lnTo>
                    <a:pt x="759" y="484"/>
                  </a:lnTo>
                  <a:lnTo>
                    <a:pt x="761" y="484"/>
                  </a:lnTo>
                  <a:lnTo>
                    <a:pt x="759" y="484"/>
                  </a:lnTo>
                  <a:lnTo>
                    <a:pt x="761" y="484"/>
                  </a:lnTo>
                  <a:lnTo>
                    <a:pt x="759" y="484"/>
                  </a:lnTo>
                  <a:lnTo>
                    <a:pt x="761" y="484"/>
                  </a:lnTo>
                  <a:lnTo>
                    <a:pt x="759" y="484"/>
                  </a:lnTo>
                  <a:lnTo>
                    <a:pt x="759" y="486"/>
                  </a:lnTo>
                  <a:lnTo>
                    <a:pt x="759" y="488"/>
                  </a:lnTo>
                  <a:lnTo>
                    <a:pt x="759" y="486"/>
                  </a:lnTo>
                  <a:lnTo>
                    <a:pt x="761" y="486"/>
                  </a:lnTo>
                  <a:lnTo>
                    <a:pt x="761" y="488"/>
                  </a:lnTo>
                  <a:lnTo>
                    <a:pt x="761" y="486"/>
                  </a:lnTo>
                  <a:lnTo>
                    <a:pt x="761" y="488"/>
                  </a:lnTo>
                  <a:lnTo>
                    <a:pt x="763" y="488"/>
                  </a:lnTo>
                  <a:lnTo>
                    <a:pt x="761" y="488"/>
                  </a:lnTo>
                  <a:lnTo>
                    <a:pt x="763" y="488"/>
                  </a:lnTo>
                  <a:lnTo>
                    <a:pt x="761" y="488"/>
                  </a:lnTo>
                  <a:lnTo>
                    <a:pt x="763" y="488"/>
                  </a:lnTo>
                  <a:lnTo>
                    <a:pt x="763" y="486"/>
                  </a:lnTo>
                  <a:lnTo>
                    <a:pt x="763" y="488"/>
                  </a:lnTo>
                  <a:lnTo>
                    <a:pt x="763" y="486"/>
                  </a:lnTo>
                  <a:lnTo>
                    <a:pt x="763" y="488"/>
                  </a:lnTo>
                  <a:lnTo>
                    <a:pt x="763" y="490"/>
                  </a:lnTo>
                  <a:lnTo>
                    <a:pt x="763" y="488"/>
                  </a:lnTo>
                  <a:lnTo>
                    <a:pt x="763" y="490"/>
                  </a:lnTo>
                  <a:lnTo>
                    <a:pt x="763" y="492"/>
                  </a:lnTo>
                  <a:lnTo>
                    <a:pt x="764" y="492"/>
                  </a:lnTo>
                  <a:lnTo>
                    <a:pt x="763" y="492"/>
                  </a:lnTo>
                  <a:lnTo>
                    <a:pt x="763" y="490"/>
                  </a:lnTo>
                  <a:lnTo>
                    <a:pt x="764" y="490"/>
                  </a:lnTo>
                  <a:lnTo>
                    <a:pt x="763" y="490"/>
                  </a:lnTo>
                  <a:lnTo>
                    <a:pt x="764" y="490"/>
                  </a:lnTo>
                  <a:lnTo>
                    <a:pt x="763" y="490"/>
                  </a:lnTo>
                  <a:lnTo>
                    <a:pt x="764" y="490"/>
                  </a:lnTo>
                  <a:lnTo>
                    <a:pt x="763" y="490"/>
                  </a:lnTo>
                  <a:lnTo>
                    <a:pt x="763" y="488"/>
                  </a:lnTo>
                  <a:lnTo>
                    <a:pt x="764" y="488"/>
                  </a:lnTo>
                  <a:lnTo>
                    <a:pt x="764" y="490"/>
                  </a:lnTo>
                  <a:lnTo>
                    <a:pt x="764" y="492"/>
                  </a:lnTo>
                  <a:lnTo>
                    <a:pt x="766" y="492"/>
                  </a:lnTo>
                  <a:lnTo>
                    <a:pt x="766" y="494"/>
                  </a:lnTo>
                  <a:lnTo>
                    <a:pt x="766" y="492"/>
                  </a:lnTo>
                  <a:lnTo>
                    <a:pt x="766" y="490"/>
                  </a:lnTo>
                  <a:lnTo>
                    <a:pt x="766" y="492"/>
                  </a:lnTo>
                  <a:lnTo>
                    <a:pt x="766" y="490"/>
                  </a:lnTo>
                  <a:lnTo>
                    <a:pt x="766" y="492"/>
                  </a:lnTo>
                  <a:lnTo>
                    <a:pt x="766" y="490"/>
                  </a:lnTo>
                  <a:lnTo>
                    <a:pt x="768" y="490"/>
                  </a:lnTo>
                  <a:lnTo>
                    <a:pt x="768" y="492"/>
                  </a:lnTo>
                  <a:lnTo>
                    <a:pt x="768" y="494"/>
                  </a:lnTo>
                  <a:lnTo>
                    <a:pt x="770" y="494"/>
                  </a:lnTo>
                  <a:lnTo>
                    <a:pt x="768" y="494"/>
                  </a:lnTo>
                  <a:lnTo>
                    <a:pt x="768" y="492"/>
                  </a:lnTo>
                  <a:lnTo>
                    <a:pt x="768" y="490"/>
                  </a:lnTo>
                  <a:lnTo>
                    <a:pt x="768" y="488"/>
                  </a:lnTo>
                  <a:lnTo>
                    <a:pt x="768" y="486"/>
                  </a:lnTo>
                  <a:lnTo>
                    <a:pt x="768" y="484"/>
                  </a:lnTo>
                  <a:lnTo>
                    <a:pt x="770" y="484"/>
                  </a:lnTo>
                  <a:lnTo>
                    <a:pt x="770" y="482"/>
                  </a:lnTo>
                  <a:lnTo>
                    <a:pt x="770" y="480"/>
                  </a:lnTo>
                  <a:lnTo>
                    <a:pt x="770" y="478"/>
                  </a:lnTo>
                  <a:lnTo>
                    <a:pt x="770" y="476"/>
                  </a:lnTo>
                  <a:lnTo>
                    <a:pt x="770" y="475"/>
                  </a:lnTo>
                  <a:lnTo>
                    <a:pt x="770" y="473"/>
                  </a:lnTo>
                  <a:lnTo>
                    <a:pt x="768" y="473"/>
                  </a:lnTo>
                  <a:lnTo>
                    <a:pt x="768" y="471"/>
                  </a:lnTo>
                  <a:lnTo>
                    <a:pt x="768" y="469"/>
                  </a:lnTo>
                  <a:lnTo>
                    <a:pt x="766" y="469"/>
                  </a:lnTo>
                  <a:lnTo>
                    <a:pt x="766" y="467"/>
                  </a:lnTo>
                  <a:lnTo>
                    <a:pt x="766" y="465"/>
                  </a:lnTo>
                  <a:lnTo>
                    <a:pt x="766" y="463"/>
                  </a:lnTo>
                  <a:lnTo>
                    <a:pt x="764" y="463"/>
                  </a:lnTo>
                  <a:lnTo>
                    <a:pt x="766" y="463"/>
                  </a:lnTo>
                  <a:lnTo>
                    <a:pt x="764" y="463"/>
                  </a:lnTo>
                  <a:lnTo>
                    <a:pt x="766" y="463"/>
                  </a:lnTo>
                  <a:lnTo>
                    <a:pt x="768" y="463"/>
                  </a:lnTo>
                  <a:lnTo>
                    <a:pt x="768" y="465"/>
                  </a:lnTo>
                  <a:lnTo>
                    <a:pt x="770" y="465"/>
                  </a:lnTo>
                  <a:lnTo>
                    <a:pt x="770" y="463"/>
                  </a:lnTo>
                  <a:lnTo>
                    <a:pt x="770" y="465"/>
                  </a:lnTo>
                  <a:lnTo>
                    <a:pt x="772" y="465"/>
                  </a:lnTo>
                  <a:lnTo>
                    <a:pt x="772" y="467"/>
                  </a:lnTo>
                  <a:lnTo>
                    <a:pt x="774" y="467"/>
                  </a:lnTo>
                  <a:lnTo>
                    <a:pt x="772" y="467"/>
                  </a:lnTo>
                  <a:lnTo>
                    <a:pt x="774" y="467"/>
                  </a:lnTo>
                  <a:lnTo>
                    <a:pt x="774" y="469"/>
                  </a:lnTo>
                  <a:lnTo>
                    <a:pt x="772" y="469"/>
                  </a:lnTo>
                  <a:lnTo>
                    <a:pt x="774" y="469"/>
                  </a:lnTo>
                  <a:lnTo>
                    <a:pt x="776" y="469"/>
                  </a:lnTo>
                  <a:lnTo>
                    <a:pt x="776" y="467"/>
                  </a:lnTo>
                  <a:lnTo>
                    <a:pt x="776" y="469"/>
                  </a:lnTo>
                  <a:lnTo>
                    <a:pt x="778" y="469"/>
                  </a:lnTo>
                  <a:lnTo>
                    <a:pt x="776" y="469"/>
                  </a:lnTo>
                  <a:lnTo>
                    <a:pt x="778" y="469"/>
                  </a:lnTo>
                  <a:lnTo>
                    <a:pt x="778" y="471"/>
                  </a:lnTo>
                  <a:lnTo>
                    <a:pt x="778" y="473"/>
                  </a:lnTo>
                  <a:lnTo>
                    <a:pt x="778" y="475"/>
                  </a:lnTo>
                  <a:lnTo>
                    <a:pt x="778" y="473"/>
                  </a:lnTo>
                  <a:lnTo>
                    <a:pt x="778" y="475"/>
                  </a:lnTo>
                  <a:lnTo>
                    <a:pt x="780" y="475"/>
                  </a:lnTo>
                  <a:lnTo>
                    <a:pt x="782" y="475"/>
                  </a:lnTo>
                  <a:lnTo>
                    <a:pt x="784" y="475"/>
                  </a:lnTo>
                  <a:lnTo>
                    <a:pt x="784" y="476"/>
                  </a:lnTo>
                  <a:lnTo>
                    <a:pt x="782" y="476"/>
                  </a:lnTo>
                  <a:lnTo>
                    <a:pt x="782" y="478"/>
                  </a:lnTo>
                  <a:lnTo>
                    <a:pt x="784" y="478"/>
                  </a:lnTo>
                  <a:lnTo>
                    <a:pt x="784" y="480"/>
                  </a:lnTo>
                  <a:lnTo>
                    <a:pt x="784" y="478"/>
                  </a:lnTo>
                  <a:lnTo>
                    <a:pt x="784" y="480"/>
                  </a:lnTo>
                  <a:lnTo>
                    <a:pt x="784" y="482"/>
                  </a:lnTo>
                  <a:lnTo>
                    <a:pt x="784" y="480"/>
                  </a:lnTo>
                  <a:lnTo>
                    <a:pt x="784" y="482"/>
                  </a:lnTo>
                  <a:lnTo>
                    <a:pt x="784" y="484"/>
                  </a:lnTo>
                  <a:lnTo>
                    <a:pt x="784" y="486"/>
                  </a:lnTo>
                  <a:lnTo>
                    <a:pt x="786" y="486"/>
                  </a:lnTo>
                  <a:lnTo>
                    <a:pt x="786" y="488"/>
                  </a:lnTo>
                  <a:lnTo>
                    <a:pt x="784" y="488"/>
                  </a:lnTo>
                  <a:lnTo>
                    <a:pt x="784" y="490"/>
                  </a:lnTo>
                  <a:lnTo>
                    <a:pt x="786" y="490"/>
                  </a:lnTo>
                  <a:lnTo>
                    <a:pt x="784" y="490"/>
                  </a:lnTo>
                  <a:lnTo>
                    <a:pt x="784" y="492"/>
                  </a:lnTo>
                  <a:lnTo>
                    <a:pt x="784" y="490"/>
                  </a:lnTo>
                  <a:lnTo>
                    <a:pt x="784" y="492"/>
                  </a:lnTo>
                  <a:lnTo>
                    <a:pt x="786" y="492"/>
                  </a:lnTo>
                  <a:lnTo>
                    <a:pt x="786" y="494"/>
                  </a:lnTo>
                  <a:lnTo>
                    <a:pt x="784" y="494"/>
                  </a:lnTo>
                  <a:lnTo>
                    <a:pt x="786" y="494"/>
                  </a:lnTo>
                  <a:lnTo>
                    <a:pt x="786" y="496"/>
                  </a:lnTo>
                  <a:lnTo>
                    <a:pt x="787" y="496"/>
                  </a:lnTo>
                  <a:lnTo>
                    <a:pt x="787" y="498"/>
                  </a:lnTo>
                  <a:lnTo>
                    <a:pt x="786" y="498"/>
                  </a:lnTo>
                  <a:lnTo>
                    <a:pt x="787" y="498"/>
                  </a:lnTo>
                  <a:lnTo>
                    <a:pt x="787" y="500"/>
                  </a:lnTo>
                  <a:lnTo>
                    <a:pt x="787" y="501"/>
                  </a:lnTo>
                  <a:lnTo>
                    <a:pt x="789" y="501"/>
                  </a:lnTo>
                  <a:lnTo>
                    <a:pt x="787" y="501"/>
                  </a:lnTo>
                  <a:lnTo>
                    <a:pt x="787" y="503"/>
                  </a:lnTo>
                  <a:lnTo>
                    <a:pt x="786" y="503"/>
                  </a:lnTo>
                  <a:lnTo>
                    <a:pt x="786" y="505"/>
                  </a:lnTo>
                  <a:lnTo>
                    <a:pt x="787" y="505"/>
                  </a:lnTo>
                  <a:lnTo>
                    <a:pt x="787" y="503"/>
                  </a:lnTo>
                  <a:lnTo>
                    <a:pt x="789" y="503"/>
                  </a:lnTo>
                  <a:lnTo>
                    <a:pt x="791" y="503"/>
                  </a:lnTo>
                  <a:lnTo>
                    <a:pt x="789" y="503"/>
                  </a:lnTo>
                  <a:lnTo>
                    <a:pt x="791" y="503"/>
                  </a:lnTo>
                  <a:lnTo>
                    <a:pt x="791" y="505"/>
                  </a:lnTo>
                  <a:lnTo>
                    <a:pt x="789" y="505"/>
                  </a:lnTo>
                  <a:lnTo>
                    <a:pt x="791" y="505"/>
                  </a:lnTo>
                  <a:lnTo>
                    <a:pt x="793" y="505"/>
                  </a:lnTo>
                  <a:lnTo>
                    <a:pt x="791" y="505"/>
                  </a:lnTo>
                  <a:lnTo>
                    <a:pt x="791" y="507"/>
                  </a:lnTo>
                  <a:lnTo>
                    <a:pt x="789" y="507"/>
                  </a:lnTo>
                  <a:lnTo>
                    <a:pt x="789" y="509"/>
                  </a:lnTo>
                  <a:lnTo>
                    <a:pt x="787" y="509"/>
                  </a:lnTo>
                  <a:lnTo>
                    <a:pt x="789" y="509"/>
                  </a:lnTo>
                  <a:lnTo>
                    <a:pt x="791" y="509"/>
                  </a:lnTo>
                  <a:lnTo>
                    <a:pt x="791" y="507"/>
                  </a:lnTo>
                  <a:lnTo>
                    <a:pt x="791" y="509"/>
                  </a:lnTo>
                  <a:lnTo>
                    <a:pt x="791" y="507"/>
                  </a:lnTo>
                  <a:lnTo>
                    <a:pt x="791" y="509"/>
                  </a:lnTo>
                  <a:lnTo>
                    <a:pt x="793" y="509"/>
                  </a:lnTo>
                  <a:lnTo>
                    <a:pt x="791" y="509"/>
                  </a:lnTo>
                  <a:lnTo>
                    <a:pt x="791" y="511"/>
                  </a:lnTo>
                  <a:lnTo>
                    <a:pt x="789" y="511"/>
                  </a:lnTo>
                  <a:lnTo>
                    <a:pt x="791" y="511"/>
                  </a:lnTo>
                  <a:lnTo>
                    <a:pt x="793" y="511"/>
                  </a:lnTo>
                  <a:lnTo>
                    <a:pt x="793" y="509"/>
                  </a:lnTo>
                  <a:lnTo>
                    <a:pt x="793" y="511"/>
                  </a:lnTo>
                  <a:lnTo>
                    <a:pt x="793" y="513"/>
                  </a:lnTo>
                  <a:lnTo>
                    <a:pt x="791" y="513"/>
                  </a:lnTo>
                  <a:lnTo>
                    <a:pt x="793" y="513"/>
                  </a:lnTo>
                  <a:lnTo>
                    <a:pt x="795" y="513"/>
                  </a:lnTo>
                  <a:lnTo>
                    <a:pt x="795" y="515"/>
                  </a:lnTo>
                  <a:lnTo>
                    <a:pt x="795" y="517"/>
                  </a:lnTo>
                  <a:lnTo>
                    <a:pt x="797" y="517"/>
                  </a:lnTo>
                  <a:lnTo>
                    <a:pt x="797" y="519"/>
                  </a:lnTo>
                  <a:lnTo>
                    <a:pt x="797" y="521"/>
                  </a:lnTo>
                  <a:lnTo>
                    <a:pt x="797" y="523"/>
                  </a:lnTo>
                  <a:lnTo>
                    <a:pt x="795" y="523"/>
                  </a:lnTo>
                  <a:lnTo>
                    <a:pt x="797" y="523"/>
                  </a:lnTo>
                  <a:lnTo>
                    <a:pt x="797" y="524"/>
                  </a:lnTo>
                  <a:lnTo>
                    <a:pt x="795" y="524"/>
                  </a:lnTo>
                  <a:lnTo>
                    <a:pt x="797" y="524"/>
                  </a:lnTo>
                  <a:lnTo>
                    <a:pt x="795" y="524"/>
                  </a:lnTo>
                  <a:lnTo>
                    <a:pt x="795" y="526"/>
                  </a:lnTo>
                  <a:lnTo>
                    <a:pt x="797" y="526"/>
                  </a:lnTo>
                  <a:lnTo>
                    <a:pt x="797" y="528"/>
                  </a:lnTo>
                  <a:lnTo>
                    <a:pt x="797" y="530"/>
                  </a:lnTo>
                  <a:lnTo>
                    <a:pt x="797" y="532"/>
                  </a:lnTo>
                  <a:lnTo>
                    <a:pt x="795" y="532"/>
                  </a:lnTo>
                  <a:lnTo>
                    <a:pt x="795" y="534"/>
                  </a:lnTo>
                  <a:lnTo>
                    <a:pt x="793" y="534"/>
                  </a:lnTo>
                  <a:lnTo>
                    <a:pt x="791" y="534"/>
                  </a:lnTo>
                  <a:lnTo>
                    <a:pt x="789" y="534"/>
                  </a:lnTo>
                  <a:lnTo>
                    <a:pt x="789" y="532"/>
                  </a:lnTo>
                  <a:lnTo>
                    <a:pt x="787" y="532"/>
                  </a:lnTo>
                  <a:lnTo>
                    <a:pt x="787" y="530"/>
                  </a:lnTo>
                  <a:lnTo>
                    <a:pt x="787" y="532"/>
                  </a:lnTo>
                  <a:lnTo>
                    <a:pt x="787" y="534"/>
                  </a:lnTo>
                  <a:lnTo>
                    <a:pt x="786" y="534"/>
                  </a:lnTo>
                  <a:lnTo>
                    <a:pt x="784" y="534"/>
                  </a:lnTo>
                  <a:lnTo>
                    <a:pt x="786" y="534"/>
                  </a:lnTo>
                  <a:lnTo>
                    <a:pt x="786" y="536"/>
                  </a:lnTo>
                  <a:lnTo>
                    <a:pt x="784" y="536"/>
                  </a:lnTo>
                  <a:lnTo>
                    <a:pt x="784" y="534"/>
                  </a:lnTo>
                  <a:lnTo>
                    <a:pt x="784" y="532"/>
                  </a:lnTo>
                  <a:lnTo>
                    <a:pt x="784" y="534"/>
                  </a:lnTo>
                  <a:lnTo>
                    <a:pt x="784" y="536"/>
                  </a:lnTo>
                  <a:lnTo>
                    <a:pt x="784" y="538"/>
                  </a:lnTo>
                  <a:lnTo>
                    <a:pt x="784" y="540"/>
                  </a:lnTo>
                  <a:lnTo>
                    <a:pt x="784" y="542"/>
                  </a:lnTo>
                  <a:lnTo>
                    <a:pt x="784" y="544"/>
                  </a:lnTo>
                  <a:lnTo>
                    <a:pt x="782" y="544"/>
                  </a:lnTo>
                  <a:lnTo>
                    <a:pt x="782" y="546"/>
                  </a:lnTo>
                  <a:lnTo>
                    <a:pt x="780" y="546"/>
                  </a:lnTo>
                  <a:lnTo>
                    <a:pt x="780" y="544"/>
                  </a:lnTo>
                  <a:lnTo>
                    <a:pt x="780" y="546"/>
                  </a:lnTo>
                  <a:lnTo>
                    <a:pt x="778" y="546"/>
                  </a:lnTo>
                  <a:lnTo>
                    <a:pt x="778" y="544"/>
                  </a:lnTo>
                  <a:lnTo>
                    <a:pt x="776" y="544"/>
                  </a:lnTo>
                  <a:lnTo>
                    <a:pt x="776" y="542"/>
                  </a:lnTo>
                  <a:lnTo>
                    <a:pt x="774" y="542"/>
                  </a:lnTo>
                  <a:lnTo>
                    <a:pt x="774" y="540"/>
                  </a:lnTo>
                  <a:lnTo>
                    <a:pt x="774" y="538"/>
                  </a:lnTo>
                  <a:lnTo>
                    <a:pt x="772" y="538"/>
                  </a:lnTo>
                  <a:lnTo>
                    <a:pt x="772" y="536"/>
                  </a:lnTo>
                  <a:lnTo>
                    <a:pt x="770" y="536"/>
                  </a:lnTo>
                  <a:lnTo>
                    <a:pt x="770" y="534"/>
                  </a:lnTo>
                  <a:lnTo>
                    <a:pt x="770" y="532"/>
                  </a:lnTo>
                  <a:lnTo>
                    <a:pt x="770" y="530"/>
                  </a:lnTo>
                  <a:lnTo>
                    <a:pt x="768" y="530"/>
                  </a:lnTo>
                  <a:lnTo>
                    <a:pt x="770" y="530"/>
                  </a:lnTo>
                  <a:lnTo>
                    <a:pt x="770" y="528"/>
                  </a:lnTo>
                  <a:lnTo>
                    <a:pt x="770" y="526"/>
                  </a:lnTo>
                  <a:lnTo>
                    <a:pt x="772" y="526"/>
                  </a:lnTo>
                  <a:lnTo>
                    <a:pt x="770" y="526"/>
                  </a:lnTo>
                  <a:lnTo>
                    <a:pt x="770" y="524"/>
                  </a:lnTo>
                  <a:lnTo>
                    <a:pt x="770" y="526"/>
                  </a:lnTo>
                  <a:lnTo>
                    <a:pt x="770" y="528"/>
                  </a:lnTo>
                  <a:lnTo>
                    <a:pt x="770" y="526"/>
                  </a:lnTo>
                  <a:lnTo>
                    <a:pt x="768" y="526"/>
                  </a:lnTo>
                  <a:lnTo>
                    <a:pt x="768" y="524"/>
                  </a:lnTo>
                  <a:lnTo>
                    <a:pt x="768" y="526"/>
                  </a:lnTo>
                  <a:lnTo>
                    <a:pt x="768" y="528"/>
                  </a:lnTo>
                  <a:lnTo>
                    <a:pt x="766" y="528"/>
                  </a:lnTo>
                  <a:lnTo>
                    <a:pt x="766" y="526"/>
                  </a:lnTo>
                  <a:lnTo>
                    <a:pt x="764" y="526"/>
                  </a:lnTo>
                  <a:lnTo>
                    <a:pt x="764" y="528"/>
                  </a:lnTo>
                  <a:lnTo>
                    <a:pt x="764" y="526"/>
                  </a:lnTo>
                  <a:lnTo>
                    <a:pt x="764" y="524"/>
                  </a:lnTo>
                  <a:lnTo>
                    <a:pt x="764" y="523"/>
                  </a:lnTo>
                  <a:lnTo>
                    <a:pt x="764" y="521"/>
                  </a:lnTo>
                  <a:lnTo>
                    <a:pt x="764" y="519"/>
                  </a:lnTo>
                  <a:lnTo>
                    <a:pt x="764" y="517"/>
                  </a:lnTo>
                  <a:lnTo>
                    <a:pt x="766" y="517"/>
                  </a:lnTo>
                  <a:lnTo>
                    <a:pt x="766" y="515"/>
                  </a:lnTo>
                  <a:lnTo>
                    <a:pt x="766" y="513"/>
                  </a:lnTo>
                  <a:lnTo>
                    <a:pt x="766" y="511"/>
                  </a:lnTo>
                  <a:lnTo>
                    <a:pt x="766" y="513"/>
                  </a:lnTo>
                  <a:lnTo>
                    <a:pt x="764" y="513"/>
                  </a:lnTo>
                  <a:lnTo>
                    <a:pt x="766" y="513"/>
                  </a:lnTo>
                  <a:lnTo>
                    <a:pt x="766" y="515"/>
                  </a:lnTo>
                  <a:lnTo>
                    <a:pt x="764" y="515"/>
                  </a:lnTo>
                  <a:lnTo>
                    <a:pt x="764" y="517"/>
                  </a:lnTo>
                  <a:lnTo>
                    <a:pt x="763" y="517"/>
                  </a:lnTo>
                  <a:lnTo>
                    <a:pt x="763" y="515"/>
                  </a:lnTo>
                  <a:lnTo>
                    <a:pt x="763" y="517"/>
                  </a:lnTo>
                  <a:lnTo>
                    <a:pt x="763" y="515"/>
                  </a:lnTo>
                  <a:lnTo>
                    <a:pt x="761" y="515"/>
                  </a:lnTo>
                  <a:lnTo>
                    <a:pt x="761" y="513"/>
                  </a:lnTo>
                  <a:lnTo>
                    <a:pt x="759" y="513"/>
                  </a:lnTo>
                  <a:lnTo>
                    <a:pt x="761" y="513"/>
                  </a:lnTo>
                  <a:lnTo>
                    <a:pt x="761" y="515"/>
                  </a:lnTo>
                  <a:lnTo>
                    <a:pt x="761" y="517"/>
                  </a:lnTo>
                  <a:lnTo>
                    <a:pt x="761" y="519"/>
                  </a:lnTo>
                  <a:lnTo>
                    <a:pt x="761" y="521"/>
                  </a:lnTo>
                  <a:lnTo>
                    <a:pt x="759" y="519"/>
                  </a:lnTo>
                  <a:lnTo>
                    <a:pt x="759" y="517"/>
                  </a:lnTo>
                  <a:lnTo>
                    <a:pt x="759" y="519"/>
                  </a:lnTo>
                  <a:lnTo>
                    <a:pt x="759" y="521"/>
                  </a:lnTo>
                  <a:lnTo>
                    <a:pt x="759" y="523"/>
                  </a:lnTo>
                  <a:lnTo>
                    <a:pt x="761" y="523"/>
                  </a:lnTo>
                  <a:lnTo>
                    <a:pt x="759" y="523"/>
                  </a:lnTo>
                  <a:lnTo>
                    <a:pt x="759" y="524"/>
                  </a:lnTo>
                  <a:lnTo>
                    <a:pt x="761" y="524"/>
                  </a:lnTo>
                  <a:lnTo>
                    <a:pt x="761" y="526"/>
                  </a:lnTo>
                  <a:lnTo>
                    <a:pt x="759" y="526"/>
                  </a:lnTo>
                  <a:lnTo>
                    <a:pt x="759" y="528"/>
                  </a:lnTo>
                  <a:lnTo>
                    <a:pt x="759" y="526"/>
                  </a:lnTo>
                  <a:lnTo>
                    <a:pt x="759" y="528"/>
                  </a:lnTo>
                  <a:lnTo>
                    <a:pt x="759" y="530"/>
                  </a:lnTo>
                  <a:lnTo>
                    <a:pt x="759" y="532"/>
                  </a:lnTo>
                  <a:lnTo>
                    <a:pt x="759" y="534"/>
                  </a:lnTo>
                  <a:lnTo>
                    <a:pt x="759" y="536"/>
                  </a:lnTo>
                  <a:lnTo>
                    <a:pt x="759" y="538"/>
                  </a:lnTo>
                  <a:lnTo>
                    <a:pt x="759" y="540"/>
                  </a:lnTo>
                  <a:lnTo>
                    <a:pt x="759" y="538"/>
                  </a:lnTo>
                  <a:lnTo>
                    <a:pt x="759" y="540"/>
                  </a:lnTo>
                  <a:lnTo>
                    <a:pt x="759" y="542"/>
                  </a:lnTo>
                  <a:lnTo>
                    <a:pt x="759" y="544"/>
                  </a:lnTo>
                  <a:lnTo>
                    <a:pt x="759" y="542"/>
                  </a:lnTo>
                  <a:lnTo>
                    <a:pt x="759" y="544"/>
                  </a:lnTo>
                  <a:lnTo>
                    <a:pt x="757" y="544"/>
                  </a:lnTo>
                  <a:lnTo>
                    <a:pt x="757" y="546"/>
                  </a:lnTo>
                  <a:lnTo>
                    <a:pt x="757" y="548"/>
                  </a:lnTo>
                  <a:lnTo>
                    <a:pt x="755" y="548"/>
                  </a:lnTo>
                  <a:lnTo>
                    <a:pt x="753" y="548"/>
                  </a:lnTo>
                  <a:lnTo>
                    <a:pt x="753" y="549"/>
                  </a:lnTo>
                  <a:lnTo>
                    <a:pt x="751" y="549"/>
                  </a:lnTo>
                  <a:lnTo>
                    <a:pt x="751" y="548"/>
                  </a:lnTo>
                  <a:lnTo>
                    <a:pt x="749" y="548"/>
                  </a:lnTo>
                  <a:lnTo>
                    <a:pt x="749" y="546"/>
                  </a:lnTo>
                  <a:lnTo>
                    <a:pt x="749" y="544"/>
                  </a:lnTo>
                  <a:lnTo>
                    <a:pt x="747" y="544"/>
                  </a:lnTo>
                  <a:lnTo>
                    <a:pt x="747" y="542"/>
                  </a:lnTo>
                  <a:lnTo>
                    <a:pt x="747" y="540"/>
                  </a:lnTo>
                  <a:lnTo>
                    <a:pt x="747" y="538"/>
                  </a:lnTo>
                  <a:lnTo>
                    <a:pt x="747" y="536"/>
                  </a:lnTo>
                  <a:lnTo>
                    <a:pt x="745" y="536"/>
                  </a:lnTo>
                  <a:lnTo>
                    <a:pt x="745" y="534"/>
                  </a:lnTo>
                  <a:lnTo>
                    <a:pt x="745" y="532"/>
                  </a:lnTo>
                  <a:lnTo>
                    <a:pt x="745" y="530"/>
                  </a:lnTo>
                  <a:lnTo>
                    <a:pt x="745" y="528"/>
                  </a:lnTo>
                  <a:lnTo>
                    <a:pt x="743" y="528"/>
                  </a:lnTo>
                  <a:lnTo>
                    <a:pt x="743" y="526"/>
                  </a:lnTo>
                  <a:lnTo>
                    <a:pt x="743" y="524"/>
                  </a:lnTo>
                  <a:lnTo>
                    <a:pt x="743" y="523"/>
                  </a:lnTo>
                  <a:lnTo>
                    <a:pt x="745" y="523"/>
                  </a:lnTo>
                  <a:lnTo>
                    <a:pt x="745" y="521"/>
                  </a:lnTo>
                  <a:lnTo>
                    <a:pt x="745" y="519"/>
                  </a:lnTo>
                  <a:lnTo>
                    <a:pt x="747" y="519"/>
                  </a:lnTo>
                  <a:lnTo>
                    <a:pt x="747" y="517"/>
                  </a:lnTo>
                  <a:lnTo>
                    <a:pt x="747" y="519"/>
                  </a:lnTo>
                  <a:lnTo>
                    <a:pt x="747" y="517"/>
                  </a:lnTo>
                  <a:lnTo>
                    <a:pt x="749" y="517"/>
                  </a:lnTo>
                  <a:lnTo>
                    <a:pt x="747" y="517"/>
                  </a:lnTo>
                  <a:lnTo>
                    <a:pt x="747" y="519"/>
                  </a:lnTo>
                  <a:lnTo>
                    <a:pt x="745" y="519"/>
                  </a:lnTo>
                  <a:lnTo>
                    <a:pt x="745" y="521"/>
                  </a:lnTo>
                  <a:lnTo>
                    <a:pt x="743" y="521"/>
                  </a:lnTo>
                  <a:lnTo>
                    <a:pt x="741" y="521"/>
                  </a:lnTo>
                  <a:lnTo>
                    <a:pt x="741" y="519"/>
                  </a:lnTo>
                  <a:lnTo>
                    <a:pt x="741" y="517"/>
                  </a:lnTo>
                  <a:lnTo>
                    <a:pt x="741" y="519"/>
                  </a:lnTo>
                  <a:lnTo>
                    <a:pt x="741" y="517"/>
                  </a:lnTo>
                  <a:lnTo>
                    <a:pt x="741" y="519"/>
                  </a:lnTo>
                  <a:lnTo>
                    <a:pt x="741" y="521"/>
                  </a:lnTo>
                  <a:lnTo>
                    <a:pt x="741" y="519"/>
                  </a:lnTo>
                  <a:lnTo>
                    <a:pt x="743" y="519"/>
                  </a:lnTo>
                  <a:lnTo>
                    <a:pt x="741" y="519"/>
                  </a:lnTo>
                  <a:lnTo>
                    <a:pt x="743" y="519"/>
                  </a:lnTo>
                  <a:lnTo>
                    <a:pt x="743" y="517"/>
                  </a:lnTo>
                  <a:lnTo>
                    <a:pt x="745" y="517"/>
                  </a:lnTo>
                  <a:lnTo>
                    <a:pt x="745" y="515"/>
                  </a:lnTo>
                  <a:lnTo>
                    <a:pt x="745" y="517"/>
                  </a:lnTo>
                  <a:lnTo>
                    <a:pt x="743" y="517"/>
                  </a:lnTo>
                  <a:lnTo>
                    <a:pt x="743" y="515"/>
                  </a:lnTo>
                  <a:lnTo>
                    <a:pt x="743" y="517"/>
                  </a:lnTo>
                  <a:lnTo>
                    <a:pt x="741" y="517"/>
                  </a:lnTo>
                  <a:lnTo>
                    <a:pt x="743" y="517"/>
                  </a:lnTo>
                  <a:lnTo>
                    <a:pt x="743" y="515"/>
                  </a:lnTo>
                  <a:lnTo>
                    <a:pt x="743" y="513"/>
                  </a:lnTo>
                  <a:lnTo>
                    <a:pt x="743" y="515"/>
                  </a:lnTo>
                  <a:lnTo>
                    <a:pt x="741" y="515"/>
                  </a:lnTo>
                  <a:lnTo>
                    <a:pt x="741" y="513"/>
                  </a:lnTo>
                  <a:lnTo>
                    <a:pt x="741" y="511"/>
                  </a:lnTo>
                  <a:lnTo>
                    <a:pt x="743" y="511"/>
                  </a:lnTo>
                  <a:lnTo>
                    <a:pt x="743" y="509"/>
                  </a:lnTo>
                  <a:lnTo>
                    <a:pt x="743" y="507"/>
                  </a:lnTo>
                  <a:lnTo>
                    <a:pt x="743" y="509"/>
                  </a:lnTo>
                  <a:lnTo>
                    <a:pt x="741" y="509"/>
                  </a:lnTo>
                  <a:lnTo>
                    <a:pt x="741" y="507"/>
                  </a:lnTo>
                  <a:lnTo>
                    <a:pt x="741" y="509"/>
                  </a:lnTo>
                  <a:lnTo>
                    <a:pt x="739" y="509"/>
                  </a:lnTo>
                  <a:lnTo>
                    <a:pt x="739" y="511"/>
                  </a:lnTo>
                  <a:lnTo>
                    <a:pt x="739" y="509"/>
                  </a:lnTo>
                  <a:lnTo>
                    <a:pt x="738" y="509"/>
                  </a:lnTo>
                  <a:lnTo>
                    <a:pt x="738" y="507"/>
                  </a:lnTo>
                  <a:lnTo>
                    <a:pt x="738" y="505"/>
                  </a:lnTo>
                  <a:lnTo>
                    <a:pt x="738" y="503"/>
                  </a:lnTo>
                  <a:lnTo>
                    <a:pt x="736" y="503"/>
                  </a:lnTo>
                  <a:lnTo>
                    <a:pt x="738" y="503"/>
                  </a:lnTo>
                  <a:lnTo>
                    <a:pt x="738" y="505"/>
                  </a:lnTo>
                  <a:lnTo>
                    <a:pt x="736" y="505"/>
                  </a:lnTo>
                  <a:lnTo>
                    <a:pt x="738" y="505"/>
                  </a:lnTo>
                  <a:lnTo>
                    <a:pt x="736" y="505"/>
                  </a:lnTo>
                  <a:lnTo>
                    <a:pt x="736" y="503"/>
                  </a:lnTo>
                  <a:lnTo>
                    <a:pt x="736" y="501"/>
                  </a:lnTo>
                  <a:lnTo>
                    <a:pt x="734" y="501"/>
                  </a:lnTo>
                  <a:lnTo>
                    <a:pt x="736" y="501"/>
                  </a:lnTo>
                  <a:lnTo>
                    <a:pt x="734" y="501"/>
                  </a:lnTo>
                  <a:lnTo>
                    <a:pt x="732" y="501"/>
                  </a:lnTo>
                  <a:lnTo>
                    <a:pt x="732" y="500"/>
                  </a:lnTo>
                  <a:lnTo>
                    <a:pt x="730" y="500"/>
                  </a:lnTo>
                  <a:lnTo>
                    <a:pt x="730" y="498"/>
                  </a:lnTo>
                  <a:lnTo>
                    <a:pt x="728" y="498"/>
                  </a:lnTo>
                  <a:lnTo>
                    <a:pt x="728" y="496"/>
                  </a:lnTo>
                  <a:lnTo>
                    <a:pt x="728" y="498"/>
                  </a:lnTo>
                  <a:lnTo>
                    <a:pt x="728" y="496"/>
                  </a:lnTo>
                  <a:lnTo>
                    <a:pt x="726" y="496"/>
                  </a:lnTo>
                  <a:lnTo>
                    <a:pt x="726" y="494"/>
                  </a:lnTo>
                  <a:lnTo>
                    <a:pt x="726" y="496"/>
                  </a:lnTo>
                  <a:lnTo>
                    <a:pt x="726" y="494"/>
                  </a:lnTo>
                  <a:lnTo>
                    <a:pt x="724" y="496"/>
                  </a:lnTo>
                  <a:lnTo>
                    <a:pt x="724" y="494"/>
                  </a:lnTo>
                  <a:lnTo>
                    <a:pt x="722" y="494"/>
                  </a:lnTo>
                  <a:lnTo>
                    <a:pt x="722" y="492"/>
                  </a:lnTo>
                  <a:lnTo>
                    <a:pt x="722" y="490"/>
                  </a:lnTo>
                  <a:lnTo>
                    <a:pt x="722" y="492"/>
                  </a:lnTo>
                  <a:lnTo>
                    <a:pt x="722" y="494"/>
                  </a:lnTo>
                  <a:lnTo>
                    <a:pt x="720" y="494"/>
                  </a:lnTo>
                  <a:lnTo>
                    <a:pt x="720" y="492"/>
                  </a:lnTo>
                  <a:lnTo>
                    <a:pt x="718" y="492"/>
                  </a:lnTo>
                  <a:lnTo>
                    <a:pt x="718" y="490"/>
                  </a:lnTo>
                  <a:lnTo>
                    <a:pt x="718" y="492"/>
                  </a:lnTo>
                  <a:lnTo>
                    <a:pt x="718" y="494"/>
                  </a:lnTo>
                  <a:lnTo>
                    <a:pt x="720" y="494"/>
                  </a:lnTo>
                  <a:lnTo>
                    <a:pt x="718" y="494"/>
                  </a:lnTo>
                  <a:lnTo>
                    <a:pt x="716" y="494"/>
                  </a:lnTo>
                  <a:lnTo>
                    <a:pt x="715" y="494"/>
                  </a:lnTo>
                  <a:lnTo>
                    <a:pt x="715" y="492"/>
                  </a:lnTo>
                  <a:lnTo>
                    <a:pt x="715" y="494"/>
                  </a:lnTo>
                  <a:lnTo>
                    <a:pt x="713" y="494"/>
                  </a:lnTo>
                  <a:lnTo>
                    <a:pt x="711" y="494"/>
                  </a:lnTo>
                  <a:lnTo>
                    <a:pt x="709" y="494"/>
                  </a:lnTo>
                  <a:lnTo>
                    <a:pt x="709" y="492"/>
                  </a:lnTo>
                  <a:lnTo>
                    <a:pt x="709" y="494"/>
                  </a:lnTo>
                  <a:lnTo>
                    <a:pt x="711" y="494"/>
                  </a:lnTo>
                  <a:lnTo>
                    <a:pt x="713" y="494"/>
                  </a:lnTo>
                  <a:lnTo>
                    <a:pt x="715" y="494"/>
                  </a:lnTo>
                  <a:lnTo>
                    <a:pt x="715" y="496"/>
                  </a:lnTo>
                  <a:lnTo>
                    <a:pt x="716" y="496"/>
                  </a:lnTo>
                  <a:lnTo>
                    <a:pt x="716" y="498"/>
                  </a:lnTo>
                  <a:lnTo>
                    <a:pt x="716" y="500"/>
                  </a:lnTo>
                  <a:lnTo>
                    <a:pt x="716" y="501"/>
                  </a:lnTo>
                  <a:lnTo>
                    <a:pt x="716" y="503"/>
                  </a:lnTo>
                  <a:lnTo>
                    <a:pt x="718" y="503"/>
                  </a:lnTo>
                  <a:lnTo>
                    <a:pt x="716" y="505"/>
                  </a:lnTo>
                  <a:lnTo>
                    <a:pt x="716" y="507"/>
                  </a:lnTo>
                  <a:lnTo>
                    <a:pt x="716" y="505"/>
                  </a:lnTo>
                  <a:lnTo>
                    <a:pt x="716" y="507"/>
                  </a:lnTo>
                  <a:lnTo>
                    <a:pt x="716" y="505"/>
                  </a:lnTo>
                  <a:lnTo>
                    <a:pt x="716" y="507"/>
                  </a:lnTo>
                  <a:lnTo>
                    <a:pt x="715" y="507"/>
                  </a:lnTo>
                  <a:lnTo>
                    <a:pt x="716" y="507"/>
                  </a:lnTo>
                  <a:lnTo>
                    <a:pt x="718" y="507"/>
                  </a:lnTo>
                  <a:lnTo>
                    <a:pt x="716" y="507"/>
                  </a:lnTo>
                  <a:lnTo>
                    <a:pt x="716" y="509"/>
                  </a:lnTo>
                  <a:lnTo>
                    <a:pt x="718" y="509"/>
                  </a:lnTo>
                  <a:lnTo>
                    <a:pt x="716" y="509"/>
                  </a:lnTo>
                  <a:lnTo>
                    <a:pt x="718" y="509"/>
                  </a:lnTo>
                  <a:lnTo>
                    <a:pt x="718" y="511"/>
                  </a:lnTo>
                  <a:lnTo>
                    <a:pt x="718" y="513"/>
                  </a:lnTo>
                  <a:lnTo>
                    <a:pt x="718" y="515"/>
                  </a:lnTo>
                  <a:lnTo>
                    <a:pt x="718" y="517"/>
                  </a:lnTo>
                  <a:lnTo>
                    <a:pt x="718" y="519"/>
                  </a:lnTo>
                  <a:lnTo>
                    <a:pt x="718" y="521"/>
                  </a:lnTo>
                  <a:lnTo>
                    <a:pt x="718" y="519"/>
                  </a:lnTo>
                  <a:lnTo>
                    <a:pt x="720" y="519"/>
                  </a:lnTo>
                  <a:lnTo>
                    <a:pt x="720" y="521"/>
                  </a:lnTo>
                  <a:lnTo>
                    <a:pt x="722" y="521"/>
                  </a:lnTo>
                  <a:lnTo>
                    <a:pt x="722" y="523"/>
                  </a:lnTo>
                  <a:lnTo>
                    <a:pt x="722" y="524"/>
                  </a:lnTo>
                  <a:lnTo>
                    <a:pt x="720" y="524"/>
                  </a:lnTo>
                  <a:lnTo>
                    <a:pt x="720" y="523"/>
                  </a:lnTo>
                  <a:lnTo>
                    <a:pt x="720" y="524"/>
                  </a:lnTo>
                  <a:lnTo>
                    <a:pt x="720" y="523"/>
                  </a:lnTo>
                  <a:lnTo>
                    <a:pt x="720" y="521"/>
                  </a:lnTo>
                  <a:lnTo>
                    <a:pt x="720" y="523"/>
                  </a:lnTo>
                  <a:lnTo>
                    <a:pt x="718" y="523"/>
                  </a:lnTo>
                  <a:lnTo>
                    <a:pt x="720" y="523"/>
                  </a:lnTo>
                  <a:lnTo>
                    <a:pt x="720" y="524"/>
                  </a:lnTo>
                  <a:lnTo>
                    <a:pt x="718" y="524"/>
                  </a:lnTo>
                  <a:lnTo>
                    <a:pt x="720" y="524"/>
                  </a:lnTo>
                  <a:lnTo>
                    <a:pt x="720" y="526"/>
                  </a:lnTo>
                  <a:lnTo>
                    <a:pt x="720" y="524"/>
                  </a:lnTo>
                  <a:lnTo>
                    <a:pt x="720" y="526"/>
                  </a:lnTo>
                  <a:lnTo>
                    <a:pt x="720" y="528"/>
                  </a:lnTo>
                  <a:lnTo>
                    <a:pt x="720" y="526"/>
                  </a:lnTo>
                  <a:lnTo>
                    <a:pt x="720" y="528"/>
                  </a:lnTo>
                  <a:lnTo>
                    <a:pt x="720" y="526"/>
                  </a:lnTo>
                  <a:lnTo>
                    <a:pt x="718" y="526"/>
                  </a:lnTo>
                  <a:lnTo>
                    <a:pt x="718" y="528"/>
                  </a:lnTo>
                  <a:lnTo>
                    <a:pt x="718" y="530"/>
                  </a:lnTo>
                  <a:lnTo>
                    <a:pt x="716" y="530"/>
                  </a:lnTo>
                  <a:lnTo>
                    <a:pt x="718" y="530"/>
                  </a:lnTo>
                  <a:lnTo>
                    <a:pt x="716" y="530"/>
                  </a:lnTo>
                  <a:lnTo>
                    <a:pt x="716" y="528"/>
                  </a:lnTo>
                  <a:lnTo>
                    <a:pt x="718" y="528"/>
                  </a:lnTo>
                  <a:lnTo>
                    <a:pt x="716" y="528"/>
                  </a:lnTo>
                  <a:lnTo>
                    <a:pt x="716" y="526"/>
                  </a:lnTo>
                  <a:lnTo>
                    <a:pt x="716" y="524"/>
                  </a:lnTo>
                  <a:lnTo>
                    <a:pt x="716" y="523"/>
                  </a:lnTo>
                  <a:lnTo>
                    <a:pt x="716" y="521"/>
                  </a:lnTo>
                  <a:lnTo>
                    <a:pt x="716" y="523"/>
                  </a:lnTo>
                  <a:lnTo>
                    <a:pt x="716" y="521"/>
                  </a:lnTo>
                  <a:lnTo>
                    <a:pt x="716" y="519"/>
                  </a:lnTo>
                  <a:lnTo>
                    <a:pt x="716" y="517"/>
                  </a:lnTo>
                  <a:lnTo>
                    <a:pt x="716" y="515"/>
                  </a:lnTo>
                  <a:lnTo>
                    <a:pt x="716" y="513"/>
                  </a:lnTo>
                  <a:lnTo>
                    <a:pt x="715" y="513"/>
                  </a:lnTo>
                  <a:lnTo>
                    <a:pt x="716" y="513"/>
                  </a:lnTo>
                  <a:lnTo>
                    <a:pt x="716" y="515"/>
                  </a:lnTo>
                  <a:lnTo>
                    <a:pt x="715" y="515"/>
                  </a:lnTo>
                  <a:lnTo>
                    <a:pt x="716" y="515"/>
                  </a:lnTo>
                  <a:lnTo>
                    <a:pt x="715" y="515"/>
                  </a:lnTo>
                  <a:lnTo>
                    <a:pt x="716" y="515"/>
                  </a:lnTo>
                  <a:lnTo>
                    <a:pt x="716" y="517"/>
                  </a:lnTo>
                  <a:lnTo>
                    <a:pt x="715" y="517"/>
                  </a:lnTo>
                  <a:lnTo>
                    <a:pt x="715" y="519"/>
                  </a:lnTo>
                  <a:lnTo>
                    <a:pt x="716" y="519"/>
                  </a:lnTo>
                  <a:lnTo>
                    <a:pt x="715" y="519"/>
                  </a:lnTo>
                  <a:lnTo>
                    <a:pt x="716" y="519"/>
                  </a:lnTo>
                  <a:lnTo>
                    <a:pt x="715" y="519"/>
                  </a:lnTo>
                  <a:lnTo>
                    <a:pt x="716" y="519"/>
                  </a:lnTo>
                  <a:lnTo>
                    <a:pt x="716" y="521"/>
                  </a:lnTo>
                  <a:lnTo>
                    <a:pt x="716" y="523"/>
                  </a:lnTo>
                  <a:lnTo>
                    <a:pt x="716" y="524"/>
                  </a:lnTo>
                  <a:lnTo>
                    <a:pt x="716" y="526"/>
                  </a:lnTo>
                  <a:lnTo>
                    <a:pt x="716" y="528"/>
                  </a:lnTo>
                  <a:lnTo>
                    <a:pt x="716" y="530"/>
                  </a:lnTo>
                  <a:lnTo>
                    <a:pt x="715" y="530"/>
                  </a:lnTo>
                  <a:lnTo>
                    <a:pt x="715" y="528"/>
                  </a:lnTo>
                  <a:lnTo>
                    <a:pt x="715" y="530"/>
                  </a:lnTo>
                  <a:lnTo>
                    <a:pt x="715" y="532"/>
                  </a:lnTo>
                  <a:lnTo>
                    <a:pt x="715" y="530"/>
                  </a:lnTo>
                  <a:lnTo>
                    <a:pt x="713" y="530"/>
                  </a:lnTo>
                  <a:lnTo>
                    <a:pt x="713" y="528"/>
                  </a:lnTo>
                  <a:lnTo>
                    <a:pt x="713" y="526"/>
                  </a:lnTo>
                  <a:lnTo>
                    <a:pt x="713" y="528"/>
                  </a:lnTo>
                  <a:lnTo>
                    <a:pt x="713" y="530"/>
                  </a:lnTo>
                  <a:lnTo>
                    <a:pt x="713" y="532"/>
                  </a:lnTo>
                  <a:lnTo>
                    <a:pt x="715" y="532"/>
                  </a:lnTo>
                  <a:lnTo>
                    <a:pt x="713" y="534"/>
                  </a:lnTo>
                  <a:lnTo>
                    <a:pt x="713" y="532"/>
                  </a:lnTo>
                  <a:lnTo>
                    <a:pt x="713" y="534"/>
                  </a:lnTo>
                  <a:lnTo>
                    <a:pt x="713" y="532"/>
                  </a:lnTo>
                  <a:lnTo>
                    <a:pt x="713" y="530"/>
                  </a:lnTo>
                  <a:lnTo>
                    <a:pt x="711" y="530"/>
                  </a:lnTo>
                  <a:lnTo>
                    <a:pt x="713" y="530"/>
                  </a:lnTo>
                  <a:lnTo>
                    <a:pt x="711" y="530"/>
                  </a:lnTo>
                  <a:lnTo>
                    <a:pt x="711" y="532"/>
                  </a:lnTo>
                  <a:lnTo>
                    <a:pt x="713" y="532"/>
                  </a:lnTo>
                  <a:lnTo>
                    <a:pt x="713" y="534"/>
                  </a:lnTo>
                  <a:lnTo>
                    <a:pt x="711" y="534"/>
                  </a:lnTo>
                  <a:lnTo>
                    <a:pt x="709" y="534"/>
                  </a:lnTo>
                  <a:lnTo>
                    <a:pt x="711" y="534"/>
                  </a:lnTo>
                  <a:lnTo>
                    <a:pt x="711" y="536"/>
                  </a:lnTo>
                  <a:lnTo>
                    <a:pt x="709" y="536"/>
                  </a:lnTo>
                  <a:lnTo>
                    <a:pt x="709" y="534"/>
                  </a:lnTo>
                  <a:lnTo>
                    <a:pt x="709" y="532"/>
                  </a:lnTo>
                  <a:lnTo>
                    <a:pt x="709" y="530"/>
                  </a:lnTo>
                  <a:lnTo>
                    <a:pt x="709" y="532"/>
                  </a:lnTo>
                  <a:lnTo>
                    <a:pt x="709" y="534"/>
                  </a:lnTo>
                  <a:lnTo>
                    <a:pt x="709" y="536"/>
                  </a:lnTo>
                  <a:lnTo>
                    <a:pt x="709" y="534"/>
                  </a:lnTo>
                  <a:lnTo>
                    <a:pt x="707" y="532"/>
                  </a:lnTo>
                  <a:lnTo>
                    <a:pt x="709" y="532"/>
                  </a:lnTo>
                  <a:lnTo>
                    <a:pt x="707" y="532"/>
                  </a:lnTo>
                  <a:lnTo>
                    <a:pt x="707" y="534"/>
                  </a:lnTo>
                  <a:lnTo>
                    <a:pt x="707" y="536"/>
                  </a:lnTo>
                  <a:lnTo>
                    <a:pt x="707" y="538"/>
                  </a:lnTo>
                  <a:lnTo>
                    <a:pt x="707" y="540"/>
                  </a:lnTo>
                  <a:lnTo>
                    <a:pt x="709" y="540"/>
                  </a:lnTo>
                  <a:lnTo>
                    <a:pt x="709" y="542"/>
                  </a:lnTo>
                  <a:lnTo>
                    <a:pt x="707" y="542"/>
                  </a:lnTo>
                  <a:lnTo>
                    <a:pt x="707" y="544"/>
                  </a:lnTo>
                  <a:lnTo>
                    <a:pt x="705" y="544"/>
                  </a:lnTo>
                  <a:lnTo>
                    <a:pt x="707" y="544"/>
                  </a:lnTo>
                  <a:lnTo>
                    <a:pt x="707" y="546"/>
                  </a:lnTo>
                  <a:lnTo>
                    <a:pt x="707" y="548"/>
                  </a:lnTo>
                  <a:lnTo>
                    <a:pt x="705" y="548"/>
                  </a:lnTo>
                  <a:lnTo>
                    <a:pt x="705" y="549"/>
                  </a:lnTo>
                  <a:lnTo>
                    <a:pt x="705" y="548"/>
                  </a:lnTo>
                  <a:lnTo>
                    <a:pt x="705" y="549"/>
                  </a:lnTo>
                  <a:lnTo>
                    <a:pt x="707" y="549"/>
                  </a:lnTo>
                  <a:lnTo>
                    <a:pt x="709" y="549"/>
                  </a:lnTo>
                  <a:lnTo>
                    <a:pt x="709" y="551"/>
                  </a:lnTo>
                  <a:lnTo>
                    <a:pt x="709" y="553"/>
                  </a:lnTo>
                  <a:lnTo>
                    <a:pt x="707" y="553"/>
                  </a:lnTo>
                  <a:lnTo>
                    <a:pt x="707" y="551"/>
                  </a:lnTo>
                  <a:lnTo>
                    <a:pt x="707" y="549"/>
                  </a:lnTo>
                  <a:lnTo>
                    <a:pt x="707" y="551"/>
                  </a:lnTo>
                  <a:lnTo>
                    <a:pt x="705" y="551"/>
                  </a:lnTo>
                  <a:lnTo>
                    <a:pt x="707" y="551"/>
                  </a:lnTo>
                  <a:lnTo>
                    <a:pt x="705" y="551"/>
                  </a:lnTo>
                  <a:lnTo>
                    <a:pt x="705" y="553"/>
                  </a:lnTo>
                  <a:lnTo>
                    <a:pt x="705" y="555"/>
                  </a:lnTo>
                  <a:lnTo>
                    <a:pt x="703" y="555"/>
                  </a:lnTo>
                  <a:lnTo>
                    <a:pt x="703" y="557"/>
                  </a:lnTo>
                  <a:lnTo>
                    <a:pt x="703" y="555"/>
                  </a:lnTo>
                  <a:lnTo>
                    <a:pt x="705" y="555"/>
                  </a:lnTo>
                  <a:lnTo>
                    <a:pt x="705" y="553"/>
                  </a:lnTo>
                  <a:lnTo>
                    <a:pt x="707" y="553"/>
                  </a:lnTo>
                  <a:lnTo>
                    <a:pt x="709" y="553"/>
                  </a:lnTo>
                  <a:lnTo>
                    <a:pt x="707" y="553"/>
                  </a:lnTo>
                  <a:lnTo>
                    <a:pt x="709" y="553"/>
                  </a:lnTo>
                  <a:lnTo>
                    <a:pt x="707" y="553"/>
                  </a:lnTo>
                  <a:lnTo>
                    <a:pt x="709" y="553"/>
                  </a:lnTo>
                  <a:lnTo>
                    <a:pt x="707" y="553"/>
                  </a:lnTo>
                  <a:lnTo>
                    <a:pt x="709" y="553"/>
                  </a:lnTo>
                  <a:lnTo>
                    <a:pt x="709" y="555"/>
                  </a:lnTo>
                  <a:lnTo>
                    <a:pt x="711" y="555"/>
                  </a:lnTo>
                  <a:lnTo>
                    <a:pt x="711" y="557"/>
                  </a:lnTo>
                  <a:lnTo>
                    <a:pt x="709" y="557"/>
                  </a:lnTo>
                  <a:lnTo>
                    <a:pt x="709" y="559"/>
                  </a:lnTo>
                  <a:lnTo>
                    <a:pt x="709" y="557"/>
                  </a:lnTo>
                  <a:lnTo>
                    <a:pt x="709" y="559"/>
                  </a:lnTo>
                  <a:lnTo>
                    <a:pt x="709" y="557"/>
                  </a:lnTo>
                  <a:lnTo>
                    <a:pt x="711" y="557"/>
                  </a:lnTo>
                  <a:lnTo>
                    <a:pt x="711" y="559"/>
                  </a:lnTo>
                  <a:lnTo>
                    <a:pt x="709" y="559"/>
                  </a:lnTo>
                  <a:lnTo>
                    <a:pt x="709" y="561"/>
                  </a:lnTo>
                  <a:lnTo>
                    <a:pt x="709" y="563"/>
                  </a:lnTo>
                  <a:lnTo>
                    <a:pt x="709" y="561"/>
                  </a:lnTo>
                  <a:lnTo>
                    <a:pt x="707" y="561"/>
                  </a:lnTo>
                  <a:lnTo>
                    <a:pt x="709" y="561"/>
                  </a:lnTo>
                  <a:lnTo>
                    <a:pt x="707" y="561"/>
                  </a:lnTo>
                  <a:lnTo>
                    <a:pt x="707" y="559"/>
                  </a:lnTo>
                  <a:lnTo>
                    <a:pt x="705" y="559"/>
                  </a:lnTo>
                  <a:lnTo>
                    <a:pt x="707" y="559"/>
                  </a:lnTo>
                  <a:lnTo>
                    <a:pt x="707" y="561"/>
                  </a:lnTo>
                  <a:lnTo>
                    <a:pt x="705" y="561"/>
                  </a:lnTo>
                  <a:lnTo>
                    <a:pt x="707" y="561"/>
                  </a:lnTo>
                  <a:lnTo>
                    <a:pt x="707" y="563"/>
                  </a:lnTo>
                  <a:lnTo>
                    <a:pt x="709" y="563"/>
                  </a:lnTo>
                  <a:lnTo>
                    <a:pt x="709" y="565"/>
                  </a:lnTo>
                  <a:lnTo>
                    <a:pt x="709" y="567"/>
                  </a:lnTo>
                  <a:lnTo>
                    <a:pt x="709" y="569"/>
                  </a:lnTo>
                  <a:lnTo>
                    <a:pt x="709" y="571"/>
                  </a:lnTo>
                  <a:lnTo>
                    <a:pt x="709" y="572"/>
                  </a:lnTo>
                  <a:lnTo>
                    <a:pt x="707" y="572"/>
                  </a:lnTo>
                  <a:lnTo>
                    <a:pt x="705" y="572"/>
                  </a:lnTo>
                  <a:lnTo>
                    <a:pt x="705" y="571"/>
                  </a:lnTo>
                  <a:lnTo>
                    <a:pt x="705" y="572"/>
                  </a:lnTo>
                  <a:lnTo>
                    <a:pt x="707" y="572"/>
                  </a:lnTo>
                  <a:lnTo>
                    <a:pt x="705" y="572"/>
                  </a:lnTo>
                  <a:lnTo>
                    <a:pt x="705" y="574"/>
                  </a:lnTo>
                  <a:lnTo>
                    <a:pt x="707" y="574"/>
                  </a:lnTo>
                  <a:lnTo>
                    <a:pt x="705" y="574"/>
                  </a:lnTo>
                  <a:lnTo>
                    <a:pt x="705" y="576"/>
                  </a:lnTo>
                  <a:lnTo>
                    <a:pt x="703" y="576"/>
                  </a:lnTo>
                  <a:lnTo>
                    <a:pt x="701" y="576"/>
                  </a:lnTo>
                  <a:lnTo>
                    <a:pt x="701" y="574"/>
                  </a:lnTo>
                  <a:lnTo>
                    <a:pt x="699" y="574"/>
                  </a:lnTo>
                  <a:lnTo>
                    <a:pt x="701" y="574"/>
                  </a:lnTo>
                  <a:lnTo>
                    <a:pt x="701" y="576"/>
                  </a:lnTo>
                  <a:lnTo>
                    <a:pt x="699" y="576"/>
                  </a:lnTo>
                  <a:lnTo>
                    <a:pt x="699" y="574"/>
                  </a:lnTo>
                  <a:lnTo>
                    <a:pt x="697" y="574"/>
                  </a:lnTo>
                  <a:lnTo>
                    <a:pt x="697" y="576"/>
                  </a:lnTo>
                  <a:lnTo>
                    <a:pt x="699" y="576"/>
                  </a:lnTo>
                  <a:lnTo>
                    <a:pt x="699" y="578"/>
                  </a:lnTo>
                  <a:lnTo>
                    <a:pt x="697" y="578"/>
                  </a:lnTo>
                  <a:lnTo>
                    <a:pt x="697" y="576"/>
                  </a:lnTo>
                  <a:lnTo>
                    <a:pt x="697" y="578"/>
                  </a:lnTo>
                  <a:lnTo>
                    <a:pt x="697" y="580"/>
                  </a:lnTo>
                  <a:lnTo>
                    <a:pt x="695" y="580"/>
                  </a:lnTo>
                  <a:lnTo>
                    <a:pt x="697" y="580"/>
                  </a:lnTo>
                  <a:lnTo>
                    <a:pt x="697" y="582"/>
                  </a:lnTo>
                  <a:lnTo>
                    <a:pt x="695" y="582"/>
                  </a:lnTo>
                  <a:lnTo>
                    <a:pt x="693" y="582"/>
                  </a:lnTo>
                  <a:lnTo>
                    <a:pt x="693" y="584"/>
                  </a:lnTo>
                  <a:lnTo>
                    <a:pt x="691" y="584"/>
                  </a:lnTo>
                  <a:lnTo>
                    <a:pt x="691" y="586"/>
                  </a:lnTo>
                  <a:lnTo>
                    <a:pt x="691" y="584"/>
                  </a:lnTo>
                  <a:lnTo>
                    <a:pt x="691" y="586"/>
                  </a:lnTo>
                  <a:lnTo>
                    <a:pt x="691" y="584"/>
                  </a:lnTo>
                  <a:lnTo>
                    <a:pt x="691" y="586"/>
                  </a:lnTo>
                  <a:lnTo>
                    <a:pt x="690" y="586"/>
                  </a:lnTo>
                  <a:lnTo>
                    <a:pt x="688" y="586"/>
                  </a:lnTo>
                  <a:lnTo>
                    <a:pt x="686" y="586"/>
                  </a:lnTo>
                  <a:lnTo>
                    <a:pt x="684" y="586"/>
                  </a:lnTo>
                  <a:lnTo>
                    <a:pt x="682" y="586"/>
                  </a:lnTo>
                  <a:lnTo>
                    <a:pt x="682" y="584"/>
                  </a:lnTo>
                  <a:lnTo>
                    <a:pt x="682" y="586"/>
                  </a:lnTo>
                  <a:lnTo>
                    <a:pt x="682" y="584"/>
                  </a:lnTo>
                  <a:lnTo>
                    <a:pt x="682" y="582"/>
                  </a:lnTo>
                  <a:lnTo>
                    <a:pt x="680" y="582"/>
                  </a:lnTo>
                  <a:lnTo>
                    <a:pt x="680" y="580"/>
                  </a:lnTo>
                  <a:lnTo>
                    <a:pt x="682" y="580"/>
                  </a:lnTo>
                  <a:lnTo>
                    <a:pt x="682" y="578"/>
                  </a:lnTo>
                  <a:lnTo>
                    <a:pt x="682" y="576"/>
                  </a:lnTo>
                  <a:lnTo>
                    <a:pt x="682" y="574"/>
                  </a:lnTo>
                  <a:lnTo>
                    <a:pt x="684" y="574"/>
                  </a:lnTo>
                  <a:lnTo>
                    <a:pt x="684" y="572"/>
                  </a:lnTo>
                  <a:lnTo>
                    <a:pt x="684" y="571"/>
                  </a:lnTo>
                  <a:lnTo>
                    <a:pt x="684" y="572"/>
                  </a:lnTo>
                  <a:lnTo>
                    <a:pt x="684" y="571"/>
                  </a:lnTo>
                  <a:lnTo>
                    <a:pt x="686" y="571"/>
                  </a:lnTo>
                  <a:lnTo>
                    <a:pt x="688" y="571"/>
                  </a:lnTo>
                  <a:lnTo>
                    <a:pt x="688" y="569"/>
                  </a:lnTo>
                  <a:lnTo>
                    <a:pt x="688" y="571"/>
                  </a:lnTo>
                  <a:lnTo>
                    <a:pt x="688" y="569"/>
                  </a:lnTo>
                  <a:lnTo>
                    <a:pt x="690" y="569"/>
                  </a:lnTo>
                  <a:lnTo>
                    <a:pt x="690" y="567"/>
                  </a:lnTo>
                  <a:lnTo>
                    <a:pt x="691" y="567"/>
                  </a:lnTo>
                  <a:lnTo>
                    <a:pt x="691" y="565"/>
                  </a:lnTo>
                  <a:lnTo>
                    <a:pt x="691" y="563"/>
                  </a:lnTo>
                  <a:lnTo>
                    <a:pt x="693" y="563"/>
                  </a:lnTo>
                  <a:lnTo>
                    <a:pt x="693" y="565"/>
                  </a:lnTo>
                  <a:lnTo>
                    <a:pt x="693" y="563"/>
                  </a:lnTo>
                  <a:lnTo>
                    <a:pt x="693" y="565"/>
                  </a:lnTo>
                  <a:lnTo>
                    <a:pt x="693" y="563"/>
                  </a:lnTo>
                  <a:lnTo>
                    <a:pt x="693" y="561"/>
                  </a:lnTo>
                  <a:lnTo>
                    <a:pt x="693" y="559"/>
                  </a:lnTo>
                  <a:lnTo>
                    <a:pt x="693" y="557"/>
                  </a:lnTo>
                  <a:lnTo>
                    <a:pt x="693" y="555"/>
                  </a:lnTo>
                  <a:lnTo>
                    <a:pt x="695" y="555"/>
                  </a:lnTo>
                  <a:lnTo>
                    <a:pt x="695" y="553"/>
                  </a:lnTo>
                  <a:lnTo>
                    <a:pt x="695" y="551"/>
                  </a:lnTo>
                  <a:lnTo>
                    <a:pt x="695" y="549"/>
                  </a:lnTo>
                  <a:lnTo>
                    <a:pt x="693" y="549"/>
                  </a:lnTo>
                  <a:lnTo>
                    <a:pt x="693" y="548"/>
                  </a:lnTo>
                  <a:lnTo>
                    <a:pt x="693" y="546"/>
                  </a:lnTo>
                  <a:lnTo>
                    <a:pt x="691" y="546"/>
                  </a:lnTo>
                  <a:lnTo>
                    <a:pt x="691" y="544"/>
                  </a:lnTo>
                  <a:lnTo>
                    <a:pt x="691" y="542"/>
                  </a:lnTo>
                  <a:lnTo>
                    <a:pt x="693" y="542"/>
                  </a:lnTo>
                  <a:lnTo>
                    <a:pt x="691" y="542"/>
                  </a:lnTo>
                  <a:lnTo>
                    <a:pt x="693" y="542"/>
                  </a:lnTo>
                  <a:lnTo>
                    <a:pt x="693" y="540"/>
                  </a:lnTo>
                  <a:lnTo>
                    <a:pt x="693" y="538"/>
                  </a:lnTo>
                  <a:lnTo>
                    <a:pt x="693" y="536"/>
                  </a:lnTo>
                  <a:lnTo>
                    <a:pt x="695" y="536"/>
                  </a:lnTo>
                  <a:lnTo>
                    <a:pt x="695" y="534"/>
                  </a:lnTo>
                  <a:lnTo>
                    <a:pt x="697" y="534"/>
                  </a:lnTo>
                  <a:lnTo>
                    <a:pt x="697" y="532"/>
                  </a:lnTo>
                  <a:lnTo>
                    <a:pt x="699" y="532"/>
                  </a:lnTo>
                  <a:lnTo>
                    <a:pt x="699" y="530"/>
                  </a:lnTo>
                  <a:lnTo>
                    <a:pt x="701" y="530"/>
                  </a:lnTo>
                  <a:lnTo>
                    <a:pt x="701" y="528"/>
                  </a:lnTo>
                  <a:lnTo>
                    <a:pt x="701" y="526"/>
                  </a:lnTo>
                  <a:lnTo>
                    <a:pt x="701" y="528"/>
                  </a:lnTo>
                  <a:lnTo>
                    <a:pt x="701" y="526"/>
                  </a:lnTo>
                  <a:lnTo>
                    <a:pt x="703" y="526"/>
                  </a:lnTo>
                  <a:lnTo>
                    <a:pt x="701" y="526"/>
                  </a:lnTo>
                  <a:lnTo>
                    <a:pt x="701" y="524"/>
                  </a:lnTo>
                  <a:lnTo>
                    <a:pt x="701" y="526"/>
                  </a:lnTo>
                  <a:lnTo>
                    <a:pt x="701" y="524"/>
                  </a:lnTo>
                  <a:lnTo>
                    <a:pt x="701" y="523"/>
                  </a:lnTo>
                  <a:lnTo>
                    <a:pt x="701" y="524"/>
                  </a:lnTo>
                  <a:lnTo>
                    <a:pt x="701" y="526"/>
                  </a:lnTo>
                  <a:lnTo>
                    <a:pt x="699" y="526"/>
                  </a:lnTo>
                  <a:lnTo>
                    <a:pt x="699" y="524"/>
                  </a:lnTo>
                  <a:lnTo>
                    <a:pt x="699" y="526"/>
                  </a:lnTo>
                  <a:lnTo>
                    <a:pt x="699" y="524"/>
                  </a:lnTo>
                  <a:lnTo>
                    <a:pt x="699" y="523"/>
                  </a:lnTo>
                  <a:lnTo>
                    <a:pt x="701" y="523"/>
                  </a:lnTo>
                  <a:lnTo>
                    <a:pt x="701" y="521"/>
                  </a:lnTo>
                  <a:lnTo>
                    <a:pt x="701" y="519"/>
                  </a:lnTo>
                  <a:lnTo>
                    <a:pt x="703" y="519"/>
                  </a:lnTo>
                  <a:lnTo>
                    <a:pt x="703" y="517"/>
                  </a:lnTo>
                  <a:lnTo>
                    <a:pt x="701" y="517"/>
                  </a:lnTo>
                  <a:lnTo>
                    <a:pt x="703" y="517"/>
                  </a:lnTo>
                  <a:lnTo>
                    <a:pt x="701" y="517"/>
                  </a:lnTo>
                  <a:lnTo>
                    <a:pt x="701" y="519"/>
                  </a:lnTo>
                  <a:lnTo>
                    <a:pt x="699" y="519"/>
                  </a:lnTo>
                  <a:lnTo>
                    <a:pt x="701" y="519"/>
                  </a:lnTo>
                  <a:lnTo>
                    <a:pt x="701" y="517"/>
                  </a:lnTo>
                  <a:lnTo>
                    <a:pt x="699" y="517"/>
                  </a:lnTo>
                  <a:lnTo>
                    <a:pt x="699" y="519"/>
                  </a:lnTo>
                  <a:lnTo>
                    <a:pt x="701" y="519"/>
                  </a:lnTo>
                  <a:lnTo>
                    <a:pt x="699" y="521"/>
                  </a:lnTo>
                  <a:lnTo>
                    <a:pt x="699" y="523"/>
                  </a:lnTo>
                  <a:lnTo>
                    <a:pt x="697" y="523"/>
                  </a:lnTo>
                  <a:lnTo>
                    <a:pt x="699" y="523"/>
                  </a:lnTo>
                  <a:lnTo>
                    <a:pt x="697" y="523"/>
                  </a:lnTo>
                  <a:lnTo>
                    <a:pt x="697" y="524"/>
                  </a:lnTo>
                  <a:lnTo>
                    <a:pt x="697" y="523"/>
                  </a:lnTo>
                  <a:lnTo>
                    <a:pt x="697" y="524"/>
                  </a:lnTo>
                  <a:lnTo>
                    <a:pt x="697" y="526"/>
                  </a:lnTo>
                  <a:lnTo>
                    <a:pt x="695" y="526"/>
                  </a:lnTo>
                  <a:lnTo>
                    <a:pt x="697" y="526"/>
                  </a:lnTo>
                  <a:lnTo>
                    <a:pt x="695" y="526"/>
                  </a:lnTo>
                  <a:lnTo>
                    <a:pt x="695" y="528"/>
                  </a:lnTo>
                  <a:lnTo>
                    <a:pt x="693" y="528"/>
                  </a:lnTo>
                  <a:lnTo>
                    <a:pt x="693" y="530"/>
                  </a:lnTo>
                  <a:lnTo>
                    <a:pt x="691" y="530"/>
                  </a:lnTo>
                  <a:lnTo>
                    <a:pt x="691" y="528"/>
                  </a:lnTo>
                  <a:lnTo>
                    <a:pt x="691" y="526"/>
                  </a:lnTo>
                  <a:lnTo>
                    <a:pt x="691" y="524"/>
                  </a:lnTo>
                  <a:lnTo>
                    <a:pt x="691" y="523"/>
                  </a:lnTo>
                  <a:lnTo>
                    <a:pt x="691" y="521"/>
                  </a:lnTo>
                  <a:lnTo>
                    <a:pt x="691" y="519"/>
                  </a:lnTo>
                  <a:lnTo>
                    <a:pt x="691" y="517"/>
                  </a:lnTo>
                  <a:lnTo>
                    <a:pt x="691" y="515"/>
                  </a:lnTo>
                  <a:lnTo>
                    <a:pt x="691" y="517"/>
                  </a:lnTo>
                  <a:lnTo>
                    <a:pt x="691" y="515"/>
                  </a:lnTo>
                  <a:lnTo>
                    <a:pt x="690" y="515"/>
                  </a:lnTo>
                  <a:lnTo>
                    <a:pt x="690" y="517"/>
                  </a:lnTo>
                  <a:lnTo>
                    <a:pt x="690" y="519"/>
                  </a:lnTo>
                  <a:lnTo>
                    <a:pt x="690" y="521"/>
                  </a:lnTo>
                  <a:lnTo>
                    <a:pt x="691" y="521"/>
                  </a:lnTo>
                  <a:lnTo>
                    <a:pt x="690" y="521"/>
                  </a:lnTo>
                  <a:lnTo>
                    <a:pt x="690" y="523"/>
                  </a:lnTo>
                  <a:lnTo>
                    <a:pt x="691" y="523"/>
                  </a:lnTo>
                  <a:lnTo>
                    <a:pt x="691" y="524"/>
                  </a:lnTo>
                  <a:lnTo>
                    <a:pt x="691" y="526"/>
                  </a:lnTo>
                  <a:lnTo>
                    <a:pt x="690" y="526"/>
                  </a:lnTo>
                  <a:lnTo>
                    <a:pt x="691" y="526"/>
                  </a:lnTo>
                  <a:lnTo>
                    <a:pt x="690" y="526"/>
                  </a:lnTo>
                  <a:lnTo>
                    <a:pt x="691" y="528"/>
                  </a:lnTo>
                  <a:lnTo>
                    <a:pt x="690" y="528"/>
                  </a:lnTo>
                  <a:lnTo>
                    <a:pt x="691" y="528"/>
                  </a:lnTo>
                  <a:lnTo>
                    <a:pt x="691" y="530"/>
                  </a:lnTo>
                  <a:lnTo>
                    <a:pt x="691" y="532"/>
                  </a:lnTo>
                  <a:lnTo>
                    <a:pt x="691" y="530"/>
                  </a:lnTo>
                  <a:lnTo>
                    <a:pt x="691" y="532"/>
                  </a:lnTo>
                  <a:lnTo>
                    <a:pt x="690" y="532"/>
                  </a:lnTo>
                  <a:lnTo>
                    <a:pt x="691" y="532"/>
                  </a:lnTo>
                  <a:lnTo>
                    <a:pt x="690" y="532"/>
                  </a:lnTo>
                  <a:lnTo>
                    <a:pt x="690" y="530"/>
                  </a:lnTo>
                  <a:lnTo>
                    <a:pt x="690" y="528"/>
                  </a:lnTo>
                  <a:lnTo>
                    <a:pt x="688" y="528"/>
                  </a:lnTo>
                  <a:lnTo>
                    <a:pt x="688" y="526"/>
                  </a:lnTo>
                  <a:lnTo>
                    <a:pt x="688" y="524"/>
                  </a:lnTo>
                  <a:lnTo>
                    <a:pt x="688" y="526"/>
                  </a:lnTo>
                  <a:lnTo>
                    <a:pt x="688" y="528"/>
                  </a:lnTo>
                  <a:lnTo>
                    <a:pt x="688" y="530"/>
                  </a:lnTo>
                  <a:lnTo>
                    <a:pt x="686" y="530"/>
                  </a:lnTo>
                  <a:lnTo>
                    <a:pt x="684" y="530"/>
                  </a:lnTo>
                  <a:lnTo>
                    <a:pt x="684" y="532"/>
                  </a:lnTo>
                  <a:lnTo>
                    <a:pt x="682" y="532"/>
                  </a:lnTo>
                  <a:lnTo>
                    <a:pt x="680" y="532"/>
                  </a:lnTo>
                  <a:lnTo>
                    <a:pt x="680" y="530"/>
                  </a:lnTo>
                  <a:lnTo>
                    <a:pt x="680" y="528"/>
                  </a:lnTo>
                  <a:lnTo>
                    <a:pt x="680" y="530"/>
                  </a:lnTo>
                  <a:lnTo>
                    <a:pt x="680" y="532"/>
                  </a:lnTo>
                  <a:lnTo>
                    <a:pt x="680" y="534"/>
                  </a:lnTo>
                  <a:lnTo>
                    <a:pt x="680" y="532"/>
                  </a:lnTo>
                  <a:lnTo>
                    <a:pt x="678" y="532"/>
                  </a:lnTo>
                  <a:lnTo>
                    <a:pt x="678" y="530"/>
                  </a:lnTo>
                  <a:lnTo>
                    <a:pt x="678" y="528"/>
                  </a:lnTo>
                  <a:lnTo>
                    <a:pt x="678" y="530"/>
                  </a:lnTo>
                  <a:lnTo>
                    <a:pt x="676" y="530"/>
                  </a:lnTo>
                  <a:lnTo>
                    <a:pt x="676" y="528"/>
                  </a:lnTo>
                  <a:lnTo>
                    <a:pt x="676" y="530"/>
                  </a:lnTo>
                  <a:lnTo>
                    <a:pt x="678" y="530"/>
                  </a:lnTo>
                  <a:lnTo>
                    <a:pt x="678" y="532"/>
                  </a:lnTo>
                  <a:lnTo>
                    <a:pt x="676" y="532"/>
                  </a:lnTo>
                  <a:lnTo>
                    <a:pt x="676" y="530"/>
                  </a:lnTo>
                  <a:lnTo>
                    <a:pt x="674" y="530"/>
                  </a:lnTo>
                  <a:lnTo>
                    <a:pt x="676" y="530"/>
                  </a:lnTo>
                  <a:lnTo>
                    <a:pt x="676" y="532"/>
                  </a:lnTo>
                  <a:lnTo>
                    <a:pt x="678" y="532"/>
                  </a:lnTo>
                  <a:lnTo>
                    <a:pt x="678" y="534"/>
                  </a:lnTo>
                  <a:lnTo>
                    <a:pt x="676" y="534"/>
                  </a:lnTo>
                  <a:lnTo>
                    <a:pt x="678" y="534"/>
                  </a:lnTo>
                  <a:lnTo>
                    <a:pt x="678" y="536"/>
                  </a:lnTo>
                  <a:lnTo>
                    <a:pt x="676" y="536"/>
                  </a:lnTo>
                  <a:lnTo>
                    <a:pt x="676" y="538"/>
                  </a:lnTo>
                  <a:lnTo>
                    <a:pt x="678" y="538"/>
                  </a:lnTo>
                  <a:lnTo>
                    <a:pt x="678" y="536"/>
                  </a:lnTo>
                  <a:lnTo>
                    <a:pt x="680" y="536"/>
                  </a:lnTo>
                  <a:lnTo>
                    <a:pt x="680" y="538"/>
                  </a:lnTo>
                  <a:lnTo>
                    <a:pt x="682" y="538"/>
                  </a:lnTo>
                  <a:lnTo>
                    <a:pt x="680" y="538"/>
                  </a:lnTo>
                  <a:lnTo>
                    <a:pt x="680" y="536"/>
                  </a:lnTo>
                  <a:lnTo>
                    <a:pt x="682" y="536"/>
                  </a:lnTo>
                  <a:lnTo>
                    <a:pt x="682" y="538"/>
                  </a:lnTo>
                  <a:lnTo>
                    <a:pt x="682" y="540"/>
                  </a:lnTo>
                  <a:lnTo>
                    <a:pt x="684" y="542"/>
                  </a:lnTo>
                  <a:lnTo>
                    <a:pt x="684" y="540"/>
                  </a:lnTo>
                  <a:lnTo>
                    <a:pt x="682" y="540"/>
                  </a:lnTo>
                  <a:lnTo>
                    <a:pt x="684" y="540"/>
                  </a:lnTo>
                  <a:lnTo>
                    <a:pt x="684" y="542"/>
                  </a:lnTo>
                  <a:lnTo>
                    <a:pt x="684" y="544"/>
                  </a:lnTo>
                  <a:lnTo>
                    <a:pt x="684" y="546"/>
                  </a:lnTo>
                  <a:lnTo>
                    <a:pt x="682" y="546"/>
                  </a:lnTo>
                  <a:lnTo>
                    <a:pt x="682" y="544"/>
                  </a:lnTo>
                  <a:lnTo>
                    <a:pt x="682" y="546"/>
                  </a:lnTo>
                  <a:lnTo>
                    <a:pt x="682" y="548"/>
                  </a:lnTo>
                  <a:lnTo>
                    <a:pt x="682" y="546"/>
                  </a:lnTo>
                  <a:lnTo>
                    <a:pt x="682" y="548"/>
                  </a:lnTo>
                  <a:lnTo>
                    <a:pt x="680" y="548"/>
                  </a:lnTo>
                  <a:lnTo>
                    <a:pt x="680" y="549"/>
                  </a:lnTo>
                  <a:lnTo>
                    <a:pt x="680" y="551"/>
                  </a:lnTo>
                  <a:lnTo>
                    <a:pt x="680" y="549"/>
                  </a:lnTo>
                  <a:lnTo>
                    <a:pt x="678" y="549"/>
                  </a:lnTo>
                  <a:lnTo>
                    <a:pt x="678" y="548"/>
                  </a:lnTo>
                  <a:lnTo>
                    <a:pt x="678" y="549"/>
                  </a:lnTo>
                  <a:lnTo>
                    <a:pt x="678" y="551"/>
                  </a:lnTo>
                  <a:lnTo>
                    <a:pt x="676" y="551"/>
                  </a:lnTo>
                  <a:lnTo>
                    <a:pt x="676" y="549"/>
                  </a:lnTo>
                  <a:lnTo>
                    <a:pt x="678" y="549"/>
                  </a:lnTo>
                  <a:lnTo>
                    <a:pt x="676" y="549"/>
                  </a:lnTo>
                  <a:lnTo>
                    <a:pt x="676" y="548"/>
                  </a:lnTo>
                  <a:lnTo>
                    <a:pt x="676" y="546"/>
                  </a:lnTo>
                  <a:lnTo>
                    <a:pt x="674" y="546"/>
                  </a:lnTo>
                  <a:lnTo>
                    <a:pt x="676" y="546"/>
                  </a:lnTo>
                  <a:lnTo>
                    <a:pt x="674" y="546"/>
                  </a:lnTo>
                  <a:lnTo>
                    <a:pt x="674" y="544"/>
                  </a:lnTo>
                  <a:lnTo>
                    <a:pt x="674" y="542"/>
                  </a:lnTo>
                  <a:lnTo>
                    <a:pt x="674" y="544"/>
                  </a:lnTo>
                  <a:lnTo>
                    <a:pt x="674" y="546"/>
                  </a:lnTo>
                  <a:lnTo>
                    <a:pt x="674" y="544"/>
                  </a:lnTo>
                  <a:lnTo>
                    <a:pt x="674" y="546"/>
                  </a:lnTo>
                  <a:lnTo>
                    <a:pt x="674" y="544"/>
                  </a:lnTo>
                  <a:lnTo>
                    <a:pt x="674" y="546"/>
                  </a:lnTo>
                  <a:lnTo>
                    <a:pt x="674" y="548"/>
                  </a:lnTo>
                  <a:lnTo>
                    <a:pt x="674" y="549"/>
                  </a:lnTo>
                  <a:lnTo>
                    <a:pt x="674" y="548"/>
                  </a:lnTo>
                  <a:lnTo>
                    <a:pt x="674" y="549"/>
                  </a:lnTo>
                  <a:lnTo>
                    <a:pt x="672" y="549"/>
                  </a:lnTo>
                  <a:lnTo>
                    <a:pt x="672" y="548"/>
                  </a:lnTo>
                  <a:lnTo>
                    <a:pt x="674" y="548"/>
                  </a:lnTo>
                  <a:lnTo>
                    <a:pt x="672" y="548"/>
                  </a:lnTo>
                  <a:lnTo>
                    <a:pt x="672" y="549"/>
                  </a:lnTo>
                  <a:lnTo>
                    <a:pt x="674" y="549"/>
                  </a:lnTo>
                  <a:lnTo>
                    <a:pt x="674" y="551"/>
                  </a:lnTo>
                  <a:lnTo>
                    <a:pt x="672" y="551"/>
                  </a:lnTo>
                  <a:lnTo>
                    <a:pt x="672" y="553"/>
                  </a:lnTo>
                  <a:lnTo>
                    <a:pt x="672" y="551"/>
                  </a:lnTo>
                  <a:lnTo>
                    <a:pt x="670" y="551"/>
                  </a:lnTo>
                  <a:lnTo>
                    <a:pt x="672" y="551"/>
                  </a:lnTo>
                  <a:lnTo>
                    <a:pt x="670" y="551"/>
                  </a:lnTo>
                  <a:lnTo>
                    <a:pt x="672" y="551"/>
                  </a:lnTo>
                  <a:lnTo>
                    <a:pt x="670" y="551"/>
                  </a:lnTo>
                  <a:lnTo>
                    <a:pt x="670" y="549"/>
                  </a:lnTo>
                  <a:lnTo>
                    <a:pt x="670" y="551"/>
                  </a:lnTo>
                  <a:lnTo>
                    <a:pt x="670" y="549"/>
                  </a:lnTo>
                  <a:lnTo>
                    <a:pt x="670" y="548"/>
                  </a:lnTo>
                  <a:lnTo>
                    <a:pt x="670" y="546"/>
                  </a:lnTo>
                  <a:lnTo>
                    <a:pt x="670" y="544"/>
                  </a:lnTo>
                  <a:lnTo>
                    <a:pt x="668" y="546"/>
                  </a:lnTo>
                  <a:lnTo>
                    <a:pt x="670" y="546"/>
                  </a:lnTo>
                  <a:lnTo>
                    <a:pt x="668" y="546"/>
                  </a:lnTo>
                  <a:lnTo>
                    <a:pt x="668" y="548"/>
                  </a:lnTo>
                  <a:lnTo>
                    <a:pt x="670" y="548"/>
                  </a:lnTo>
                  <a:lnTo>
                    <a:pt x="668" y="548"/>
                  </a:lnTo>
                  <a:lnTo>
                    <a:pt x="668" y="549"/>
                  </a:lnTo>
                  <a:lnTo>
                    <a:pt x="670" y="549"/>
                  </a:lnTo>
                  <a:lnTo>
                    <a:pt x="670" y="551"/>
                  </a:lnTo>
                  <a:lnTo>
                    <a:pt x="670" y="553"/>
                  </a:lnTo>
                  <a:lnTo>
                    <a:pt x="670" y="551"/>
                  </a:lnTo>
                  <a:lnTo>
                    <a:pt x="670" y="553"/>
                  </a:lnTo>
                  <a:lnTo>
                    <a:pt x="668" y="553"/>
                  </a:lnTo>
                  <a:lnTo>
                    <a:pt x="670" y="553"/>
                  </a:lnTo>
                  <a:lnTo>
                    <a:pt x="670" y="551"/>
                  </a:lnTo>
                  <a:lnTo>
                    <a:pt x="670" y="553"/>
                  </a:lnTo>
                  <a:lnTo>
                    <a:pt x="670" y="555"/>
                  </a:lnTo>
                  <a:lnTo>
                    <a:pt x="670" y="553"/>
                  </a:lnTo>
                  <a:lnTo>
                    <a:pt x="668" y="553"/>
                  </a:lnTo>
                  <a:lnTo>
                    <a:pt x="668" y="555"/>
                  </a:lnTo>
                  <a:lnTo>
                    <a:pt x="667" y="555"/>
                  </a:lnTo>
                  <a:lnTo>
                    <a:pt x="667" y="557"/>
                  </a:lnTo>
                  <a:lnTo>
                    <a:pt x="667" y="555"/>
                  </a:lnTo>
                  <a:lnTo>
                    <a:pt x="667" y="553"/>
                  </a:lnTo>
                  <a:lnTo>
                    <a:pt x="668" y="553"/>
                  </a:lnTo>
                  <a:lnTo>
                    <a:pt x="668" y="551"/>
                  </a:lnTo>
                  <a:lnTo>
                    <a:pt x="667" y="551"/>
                  </a:lnTo>
                  <a:lnTo>
                    <a:pt x="668" y="551"/>
                  </a:lnTo>
                  <a:lnTo>
                    <a:pt x="668" y="549"/>
                  </a:lnTo>
                  <a:lnTo>
                    <a:pt x="668" y="548"/>
                  </a:lnTo>
                  <a:lnTo>
                    <a:pt x="668" y="546"/>
                  </a:lnTo>
                  <a:lnTo>
                    <a:pt x="668" y="544"/>
                  </a:lnTo>
                  <a:lnTo>
                    <a:pt x="668" y="546"/>
                  </a:lnTo>
                  <a:lnTo>
                    <a:pt x="667" y="546"/>
                  </a:lnTo>
                  <a:lnTo>
                    <a:pt x="668" y="546"/>
                  </a:lnTo>
                  <a:lnTo>
                    <a:pt x="668" y="544"/>
                  </a:lnTo>
                  <a:lnTo>
                    <a:pt x="668" y="546"/>
                  </a:lnTo>
                  <a:lnTo>
                    <a:pt x="667" y="546"/>
                  </a:lnTo>
                  <a:lnTo>
                    <a:pt x="668" y="546"/>
                  </a:lnTo>
                  <a:lnTo>
                    <a:pt x="667" y="546"/>
                  </a:lnTo>
                  <a:lnTo>
                    <a:pt x="668" y="546"/>
                  </a:lnTo>
                  <a:lnTo>
                    <a:pt x="667" y="546"/>
                  </a:lnTo>
                  <a:lnTo>
                    <a:pt x="667" y="548"/>
                  </a:lnTo>
                  <a:lnTo>
                    <a:pt x="667" y="549"/>
                  </a:lnTo>
                  <a:lnTo>
                    <a:pt x="667" y="548"/>
                  </a:lnTo>
                  <a:lnTo>
                    <a:pt x="667" y="549"/>
                  </a:lnTo>
                  <a:lnTo>
                    <a:pt x="667" y="551"/>
                  </a:lnTo>
                  <a:lnTo>
                    <a:pt x="665" y="551"/>
                  </a:lnTo>
                  <a:lnTo>
                    <a:pt x="665" y="553"/>
                  </a:lnTo>
                  <a:lnTo>
                    <a:pt x="663" y="553"/>
                  </a:lnTo>
                  <a:lnTo>
                    <a:pt x="665" y="555"/>
                  </a:lnTo>
                  <a:lnTo>
                    <a:pt x="663" y="555"/>
                  </a:lnTo>
                  <a:lnTo>
                    <a:pt x="663" y="557"/>
                  </a:lnTo>
                  <a:lnTo>
                    <a:pt x="661" y="557"/>
                  </a:lnTo>
                  <a:lnTo>
                    <a:pt x="661" y="559"/>
                  </a:lnTo>
                  <a:lnTo>
                    <a:pt x="661" y="557"/>
                  </a:lnTo>
                  <a:lnTo>
                    <a:pt x="661" y="559"/>
                  </a:lnTo>
                  <a:lnTo>
                    <a:pt x="659" y="559"/>
                  </a:lnTo>
                  <a:lnTo>
                    <a:pt x="659" y="561"/>
                  </a:lnTo>
                  <a:lnTo>
                    <a:pt x="657" y="561"/>
                  </a:lnTo>
                  <a:lnTo>
                    <a:pt x="657" y="559"/>
                  </a:lnTo>
                  <a:lnTo>
                    <a:pt x="655" y="561"/>
                  </a:lnTo>
                  <a:lnTo>
                    <a:pt x="655" y="559"/>
                  </a:lnTo>
                  <a:lnTo>
                    <a:pt x="657" y="559"/>
                  </a:lnTo>
                  <a:lnTo>
                    <a:pt x="657" y="557"/>
                  </a:lnTo>
                  <a:lnTo>
                    <a:pt x="659" y="557"/>
                  </a:lnTo>
                  <a:lnTo>
                    <a:pt x="659" y="555"/>
                  </a:lnTo>
                  <a:lnTo>
                    <a:pt x="661" y="555"/>
                  </a:lnTo>
                  <a:lnTo>
                    <a:pt x="661" y="553"/>
                  </a:lnTo>
                  <a:lnTo>
                    <a:pt x="661" y="551"/>
                  </a:lnTo>
                  <a:lnTo>
                    <a:pt x="663" y="551"/>
                  </a:lnTo>
                  <a:lnTo>
                    <a:pt x="663" y="549"/>
                  </a:lnTo>
                  <a:lnTo>
                    <a:pt x="663" y="548"/>
                  </a:lnTo>
                  <a:lnTo>
                    <a:pt x="665" y="548"/>
                  </a:lnTo>
                  <a:lnTo>
                    <a:pt x="663" y="548"/>
                  </a:lnTo>
                  <a:lnTo>
                    <a:pt x="665" y="548"/>
                  </a:lnTo>
                  <a:lnTo>
                    <a:pt x="665" y="546"/>
                  </a:lnTo>
                  <a:lnTo>
                    <a:pt x="667" y="546"/>
                  </a:lnTo>
                  <a:lnTo>
                    <a:pt x="667" y="544"/>
                  </a:lnTo>
                  <a:lnTo>
                    <a:pt x="667" y="542"/>
                  </a:lnTo>
                  <a:lnTo>
                    <a:pt x="667" y="540"/>
                  </a:lnTo>
                  <a:lnTo>
                    <a:pt x="668" y="540"/>
                  </a:lnTo>
                  <a:lnTo>
                    <a:pt x="668" y="538"/>
                  </a:lnTo>
                  <a:lnTo>
                    <a:pt x="670" y="538"/>
                  </a:lnTo>
                  <a:lnTo>
                    <a:pt x="668" y="538"/>
                  </a:lnTo>
                  <a:lnTo>
                    <a:pt x="668" y="540"/>
                  </a:lnTo>
                  <a:lnTo>
                    <a:pt x="667" y="540"/>
                  </a:lnTo>
                  <a:lnTo>
                    <a:pt x="667" y="542"/>
                  </a:lnTo>
                  <a:lnTo>
                    <a:pt x="665" y="542"/>
                  </a:lnTo>
                  <a:lnTo>
                    <a:pt x="667" y="542"/>
                  </a:lnTo>
                  <a:lnTo>
                    <a:pt x="667" y="544"/>
                  </a:lnTo>
                  <a:lnTo>
                    <a:pt x="665" y="544"/>
                  </a:lnTo>
                  <a:lnTo>
                    <a:pt x="665" y="546"/>
                  </a:lnTo>
                  <a:lnTo>
                    <a:pt x="663" y="546"/>
                  </a:lnTo>
                  <a:lnTo>
                    <a:pt x="663" y="548"/>
                  </a:lnTo>
                  <a:lnTo>
                    <a:pt x="663" y="546"/>
                  </a:lnTo>
                  <a:lnTo>
                    <a:pt x="661" y="546"/>
                  </a:lnTo>
                  <a:lnTo>
                    <a:pt x="659" y="546"/>
                  </a:lnTo>
                  <a:lnTo>
                    <a:pt x="659" y="544"/>
                  </a:lnTo>
                  <a:lnTo>
                    <a:pt x="659" y="542"/>
                  </a:lnTo>
                  <a:lnTo>
                    <a:pt x="661" y="542"/>
                  </a:lnTo>
                  <a:lnTo>
                    <a:pt x="661" y="540"/>
                  </a:lnTo>
                  <a:lnTo>
                    <a:pt x="659" y="540"/>
                  </a:lnTo>
                  <a:lnTo>
                    <a:pt x="661" y="538"/>
                  </a:lnTo>
                  <a:lnTo>
                    <a:pt x="659" y="538"/>
                  </a:lnTo>
                  <a:lnTo>
                    <a:pt x="661" y="538"/>
                  </a:lnTo>
                  <a:lnTo>
                    <a:pt x="659" y="538"/>
                  </a:lnTo>
                  <a:lnTo>
                    <a:pt x="661" y="538"/>
                  </a:lnTo>
                  <a:lnTo>
                    <a:pt x="659" y="538"/>
                  </a:lnTo>
                  <a:lnTo>
                    <a:pt x="659" y="540"/>
                  </a:lnTo>
                  <a:lnTo>
                    <a:pt x="659" y="538"/>
                  </a:lnTo>
                  <a:lnTo>
                    <a:pt x="661" y="538"/>
                  </a:lnTo>
                  <a:lnTo>
                    <a:pt x="659" y="538"/>
                  </a:lnTo>
                  <a:lnTo>
                    <a:pt x="661" y="538"/>
                  </a:lnTo>
                  <a:lnTo>
                    <a:pt x="661" y="536"/>
                  </a:lnTo>
                  <a:lnTo>
                    <a:pt x="661" y="534"/>
                  </a:lnTo>
                  <a:lnTo>
                    <a:pt x="661" y="532"/>
                  </a:lnTo>
                  <a:lnTo>
                    <a:pt x="661" y="530"/>
                  </a:lnTo>
                  <a:lnTo>
                    <a:pt x="661" y="532"/>
                  </a:lnTo>
                  <a:lnTo>
                    <a:pt x="661" y="530"/>
                  </a:lnTo>
                  <a:lnTo>
                    <a:pt x="661" y="532"/>
                  </a:lnTo>
                  <a:lnTo>
                    <a:pt x="661" y="534"/>
                  </a:lnTo>
                  <a:lnTo>
                    <a:pt x="661" y="536"/>
                  </a:lnTo>
                  <a:lnTo>
                    <a:pt x="661" y="534"/>
                  </a:lnTo>
                  <a:lnTo>
                    <a:pt x="661" y="536"/>
                  </a:lnTo>
                  <a:lnTo>
                    <a:pt x="659" y="536"/>
                  </a:lnTo>
                  <a:lnTo>
                    <a:pt x="659" y="534"/>
                  </a:lnTo>
                  <a:lnTo>
                    <a:pt x="659" y="536"/>
                  </a:lnTo>
                  <a:lnTo>
                    <a:pt x="659" y="534"/>
                  </a:lnTo>
                  <a:lnTo>
                    <a:pt x="657" y="534"/>
                  </a:lnTo>
                  <a:lnTo>
                    <a:pt x="657" y="532"/>
                  </a:lnTo>
                  <a:lnTo>
                    <a:pt x="659" y="532"/>
                  </a:lnTo>
                  <a:lnTo>
                    <a:pt x="659" y="530"/>
                  </a:lnTo>
                  <a:lnTo>
                    <a:pt x="659" y="528"/>
                  </a:lnTo>
                  <a:lnTo>
                    <a:pt x="659" y="526"/>
                  </a:lnTo>
                  <a:lnTo>
                    <a:pt x="659" y="528"/>
                  </a:lnTo>
                  <a:lnTo>
                    <a:pt x="659" y="530"/>
                  </a:lnTo>
                  <a:lnTo>
                    <a:pt x="657" y="530"/>
                  </a:lnTo>
                  <a:lnTo>
                    <a:pt x="657" y="528"/>
                  </a:lnTo>
                  <a:lnTo>
                    <a:pt x="657" y="526"/>
                  </a:lnTo>
                  <a:lnTo>
                    <a:pt x="655" y="526"/>
                  </a:lnTo>
                  <a:lnTo>
                    <a:pt x="655" y="528"/>
                  </a:lnTo>
                  <a:lnTo>
                    <a:pt x="657" y="528"/>
                  </a:lnTo>
                  <a:lnTo>
                    <a:pt x="655" y="528"/>
                  </a:lnTo>
                  <a:lnTo>
                    <a:pt x="655" y="530"/>
                  </a:lnTo>
                  <a:lnTo>
                    <a:pt x="655" y="532"/>
                  </a:lnTo>
                  <a:lnTo>
                    <a:pt x="655" y="530"/>
                  </a:lnTo>
                  <a:lnTo>
                    <a:pt x="657" y="532"/>
                  </a:lnTo>
                  <a:lnTo>
                    <a:pt x="655" y="532"/>
                  </a:lnTo>
                  <a:lnTo>
                    <a:pt x="657" y="532"/>
                  </a:lnTo>
                  <a:lnTo>
                    <a:pt x="655" y="532"/>
                  </a:lnTo>
                  <a:lnTo>
                    <a:pt x="657" y="532"/>
                  </a:lnTo>
                  <a:lnTo>
                    <a:pt x="657" y="534"/>
                  </a:lnTo>
                  <a:lnTo>
                    <a:pt x="657" y="536"/>
                  </a:lnTo>
                  <a:lnTo>
                    <a:pt x="659" y="536"/>
                  </a:lnTo>
                  <a:lnTo>
                    <a:pt x="659" y="538"/>
                  </a:lnTo>
                  <a:lnTo>
                    <a:pt x="657" y="538"/>
                  </a:lnTo>
                  <a:lnTo>
                    <a:pt x="657" y="536"/>
                  </a:lnTo>
                  <a:lnTo>
                    <a:pt x="655" y="536"/>
                  </a:lnTo>
                  <a:lnTo>
                    <a:pt x="655" y="538"/>
                  </a:lnTo>
                  <a:lnTo>
                    <a:pt x="657" y="538"/>
                  </a:lnTo>
                  <a:lnTo>
                    <a:pt x="657" y="540"/>
                  </a:lnTo>
                  <a:lnTo>
                    <a:pt x="655" y="540"/>
                  </a:lnTo>
                  <a:lnTo>
                    <a:pt x="655" y="542"/>
                  </a:lnTo>
                  <a:lnTo>
                    <a:pt x="653" y="542"/>
                  </a:lnTo>
                  <a:lnTo>
                    <a:pt x="653" y="544"/>
                  </a:lnTo>
                  <a:lnTo>
                    <a:pt x="655" y="544"/>
                  </a:lnTo>
                  <a:lnTo>
                    <a:pt x="653" y="544"/>
                  </a:lnTo>
                  <a:lnTo>
                    <a:pt x="653" y="546"/>
                  </a:lnTo>
                  <a:lnTo>
                    <a:pt x="653" y="548"/>
                  </a:lnTo>
                  <a:lnTo>
                    <a:pt x="651" y="548"/>
                  </a:lnTo>
                  <a:lnTo>
                    <a:pt x="651" y="546"/>
                  </a:lnTo>
                  <a:lnTo>
                    <a:pt x="653" y="546"/>
                  </a:lnTo>
                  <a:lnTo>
                    <a:pt x="651" y="546"/>
                  </a:lnTo>
                  <a:lnTo>
                    <a:pt x="651" y="548"/>
                  </a:lnTo>
                  <a:lnTo>
                    <a:pt x="651" y="546"/>
                  </a:lnTo>
                  <a:lnTo>
                    <a:pt x="651" y="548"/>
                  </a:lnTo>
                  <a:lnTo>
                    <a:pt x="651" y="546"/>
                  </a:lnTo>
                  <a:lnTo>
                    <a:pt x="651" y="548"/>
                  </a:lnTo>
                  <a:lnTo>
                    <a:pt x="651" y="546"/>
                  </a:lnTo>
                  <a:lnTo>
                    <a:pt x="649" y="546"/>
                  </a:lnTo>
                  <a:lnTo>
                    <a:pt x="651" y="546"/>
                  </a:lnTo>
                  <a:lnTo>
                    <a:pt x="651" y="544"/>
                  </a:lnTo>
                  <a:lnTo>
                    <a:pt x="651" y="546"/>
                  </a:lnTo>
                  <a:lnTo>
                    <a:pt x="651" y="544"/>
                  </a:lnTo>
                  <a:lnTo>
                    <a:pt x="651" y="542"/>
                  </a:lnTo>
                  <a:lnTo>
                    <a:pt x="651" y="540"/>
                  </a:lnTo>
                  <a:lnTo>
                    <a:pt x="651" y="542"/>
                  </a:lnTo>
                  <a:lnTo>
                    <a:pt x="649" y="542"/>
                  </a:lnTo>
                  <a:lnTo>
                    <a:pt x="651" y="542"/>
                  </a:lnTo>
                  <a:lnTo>
                    <a:pt x="651" y="544"/>
                  </a:lnTo>
                  <a:lnTo>
                    <a:pt x="649" y="544"/>
                  </a:lnTo>
                  <a:lnTo>
                    <a:pt x="649" y="546"/>
                  </a:lnTo>
                  <a:lnTo>
                    <a:pt x="649" y="544"/>
                  </a:lnTo>
                  <a:lnTo>
                    <a:pt x="647" y="544"/>
                  </a:lnTo>
                  <a:lnTo>
                    <a:pt x="647" y="542"/>
                  </a:lnTo>
                  <a:lnTo>
                    <a:pt x="645" y="542"/>
                  </a:lnTo>
                  <a:lnTo>
                    <a:pt x="645" y="540"/>
                  </a:lnTo>
                  <a:lnTo>
                    <a:pt x="643" y="540"/>
                  </a:lnTo>
                  <a:lnTo>
                    <a:pt x="643" y="542"/>
                  </a:lnTo>
                  <a:lnTo>
                    <a:pt x="645" y="542"/>
                  </a:lnTo>
                  <a:lnTo>
                    <a:pt x="645" y="544"/>
                  </a:lnTo>
                  <a:lnTo>
                    <a:pt x="647" y="544"/>
                  </a:lnTo>
                  <a:lnTo>
                    <a:pt x="647" y="546"/>
                  </a:lnTo>
                  <a:lnTo>
                    <a:pt x="649" y="546"/>
                  </a:lnTo>
                  <a:lnTo>
                    <a:pt x="647" y="546"/>
                  </a:lnTo>
                  <a:lnTo>
                    <a:pt x="649" y="546"/>
                  </a:lnTo>
                  <a:lnTo>
                    <a:pt x="649" y="548"/>
                  </a:lnTo>
                  <a:lnTo>
                    <a:pt x="647" y="548"/>
                  </a:lnTo>
                  <a:lnTo>
                    <a:pt x="649" y="548"/>
                  </a:lnTo>
                  <a:lnTo>
                    <a:pt x="649" y="549"/>
                  </a:lnTo>
                  <a:lnTo>
                    <a:pt x="649" y="548"/>
                  </a:lnTo>
                  <a:lnTo>
                    <a:pt x="649" y="549"/>
                  </a:lnTo>
                  <a:lnTo>
                    <a:pt x="651" y="549"/>
                  </a:lnTo>
                  <a:lnTo>
                    <a:pt x="649" y="549"/>
                  </a:lnTo>
                  <a:lnTo>
                    <a:pt x="649" y="551"/>
                  </a:lnTo>
                  <a:lnTo>
                    <a:pt x="651" y="551"/>
                  </a:lnTo>
                  <a:lnTo>
                    <a:pt x="651" y="549"/>
                  </a:lnTo>
                  <a:lnTo>
                    <a:pt x="651" y="551"/>
                  </a:lnTo>
                  <a:lnTo>
                    <a:pt x="651" y="553"/>
                  </a:lnTo>
                  <a:lnTo>
                    <a:pt x="649" y="553"/>
                  </a:lnTo>
                  <a:lnTo>
                    <a:pt x="649" y="551"/>
                  </a:lnTo>
                  <a:lnTo>
                    <a:pt x="649" y="553"/>
                  </a:lnTo>
                  <a:lnTo>
                    <a:pt x="649" y="551"/>
                  </a:lnTo>
                  <a:lnTo>
                    <a:pt x="649" y="553"/>
                  </a:lnTo>
                  <a:lnTo>
                    <a:pt x="649" y="555"/>
                  </a:lnTo>
                  <a:lnTo>
                    <a:pt x="649" y="553"/>
                  </a:lnTo>
                  <a:lnTo>
                    <a:pt x="649" y="555"/>
                  </a:lnTo>
                  <a:lnTo>
                    <a:pt x="647" y="555"/>
                  </a:lnTo>
                  <a:lnTo>
                    <a:pt x="645" y="555"/>
                  </a:lnTo>
                  <a:lnTo>
                    <a:pt x="645" y="553"/>
                  </a:lnTo>
                  <a:lnTo>
                    <a:pt x="645" y="551"/>
                  </a:lnTo>
                  <a:lnTo>
                    <a:pt x="643" y="551"/>
                  </a:lnTo>
                  <a:lnTo>
                    <a:pt x="643" y="549"/>
                  </a:lnTo>
                  <a:lnTo>
                    <a:pt x="642" y="549"/>
                  </a:lnTo>
                  <a:lnTo>
                    <a:pt x="642" y="548"/>
                  </a:lnTo>
                  <a:lnTo>
                    <a:pt x="640" y="548"/>
                  </a:lnTo>
                  <a:lnTo>
                    <a:pt x="642" y="548"/>
                  </a:lnTo>
                  <a:lnTo>
                    <a:pt x="642" y="549"/>
                  </a:lnTo>
                  <a:lnTo>
                    <a:pt x="642" y="551"/>
                  </a:lnTo>
                  <a:lnTo>
                    <a:pt x="643" y="551"/>
                  </a:lnTo>
                  <a:lnTo>
                    <a:pt x="643" y="553"/>
                  </a:lnTo>
                  <a:lnTo>
                    <a:pt x="645" y="553"/>
                  </a:lnTo>
                  <a:lnTo>
                    <a:pt x="643" y="553"/>
                  </a:lnTo>
                  <a:lnTo>
                    <a:pt x="645" y="553"/>
                  </a:lnTo>
                  <a:lnTo>
                    <a:pt x="645" y="555"/>
                  </a:lnTo>
                  <a:lnTo>
                    <a:pt x="645" y="557"/>
                  </a:lnTo>
                  <a:lnTo>
                    <a:pt x="643" y="557"/>
                  </a:lnTo>
                  <a:lnTo>
                    <a:pt x="645" y="557"/>
                  </a:lnTo>
                  <a:lnTo>
                    <a:pt x="645" y="559"/>
                  </a:lnTo>
                  <a:lnTo>
                    <a:pt x="643" y="559"/>
                  </a:lnTo>
                  <a:lnTo>
                    <a:pt x="643" y="561"/>
                  </a:lnTo>
                  <a:lnTo>
                    <a:pt x="642" y="561"/>
                  </a:lnTo>
                  <a:lnTo>
                    <a:pt x="640" y="561"/>
                  </a:lnTo>
                  <a:lnTo>
                    <a:pt x="640" y="559"/>
                  </a:lnTo>
                  <a:lnTo>
                    <a:pt x="638" y="559"/>
                  </a:lnTo>
                  <a:lnTo>
                    <a:pt x="638" y="557"/>
                  </a:lnTo>
                  <a:lnTo>
                    <a:pt x="636" y="557"/>
                  </a:lnTo>
                  <a:lnTo>
                    <a:pt x="636" y="555"/>
                  </a:lnTo>
                  <a:lnTo>
                    <a:pt x="636" y="557"/>
                  </a:lnTo>
                  <a:lnTo>
                    <a:pt x="634" y="557"/>
                  </a:lnTo>
                  <a:lnTo>
                    <a:pt x="636" y="557"/>
                  </a:lnTo>
                  <a:lnTo>
                    <a:pt x="638" y="557"/>
                  </a:lnTo>
                  <a:lnTo>
                    <a:pt x="638" y="559"/>
                  </a:lnTo>
                  <a:lnTo>
                    <a:pt x="638" y="561"/>
                  </a:lnTo>
                  <a:lnTo>
                    <a:pt x="640" y="561"/>
                  </a:lnTo>
                  <a:lnTo>
                    <a:pt x="638" y="561"/>
                  </a:lnTo>
                  <a:lnTo>
                    <a:pt x="640" y="561"/>
                  </a:lnTo>
                  <a:lnTo>
                    <a:pt x="640" y="563"/>
                  </a:lnTo>
                  <a:lnTo>
                    <a:pt x="638" y="563"/>
                  </a:lnTo>
                  <a:lnTo>
                    <a:pt x="636" y="563"/>
                  </a:lnTo>
                  <a:lnTo>
                    <a:pt x="636" y="561"/>
                  </a:lnTo>
                  <a:lnTo>
                    <a:pt x="634" y="561"/>
                  </a:lnTo>
                  <a:lnTo>
                    <a:pt x="634" y="563"/>
                  </a:lnTo>
                  <a:lnTo>
                    <a:pt x="636" y="563"/>
                  </a:lnTo>
                  <a:lnTo>
                    <a:pt x="636" y="565"/>
                  </a:lnTo>
                  <a:lnTo>
                    <a:pt x="634" y="565"/>
                  </a:lnTo>
                  <a:lnTo>
                    <a:pt x="634" y="563"/>
                  </a:lnTo>
                  <a:lnTo>
                    <a:pt x="634" y="565"/>
                  </a:lnTo>
                  <a:lnTo>
                    <a:pt x="632" y="565"/>
                  </a:lnTo>
                  <a:lnTo>
                    <a:pt x="632" y="563"/>
                  </a:lnTo>
                  <a:lnTo>
                    <a:pt x="632" y="565"/>
                  </a:lnTo>
                  <a:lnTo>
                    <a:pt x="634" y="565"/>
                  </a:lnTo>
                  <a:lnTo>
                    <a:pt x="636" y="565"/>
                  </a:lnTo>
                  <a:lnTo>
                    <a:pt x="636" y="567"/>
                  </a:lnTo>
                  <a:lnTo>
                    <a:pt x="634" y="567"/>
                  </a:lnTo>
                  <a:lnTo>
                    <a:pt x="636" y="567"/>
                  </a:lnTo>
                  <a:lnTo>
                    <a:pt x="634" y="567"/>
                  </a:lnTo>
                  <a:lnTo>
                    <a:pt x="636" y="567"/>
                  </a:lnTo>
                  <a:lnTo>
                    <a:pt x="634" y="567"/>
                  </a:lnTo>
                  <a:lnTo>
                    <a:pt x="632" y="567"/>
                  </a:lnTo>
                  <a:lnTo>
                    <a:pt x="630" y="567"/>
                  </a:lnTo>
                  <a:lnTo>
                    <a:pt x="630" y="565"/>
                  </a:lnTo>
                  <a:lnTo>
                    <a:pt x="628" y="565"/>
                  </a:lnTo>
                  <a:lnTo>
                    <a:pt x="630" y="565"/>
                  </a:lnTo>
                  <a:lnTo>
                    <a:pt x="630" y="567"/>
                  </a:lnTo>
                  <a:lnTo>
                    <a:pt x="632" y="567"/>
                  </a:lnTo>
                  <a:lnTo>
                    <a:pt x="632" y="569"/>
                  </a:lnTo>
                  <a:lnTo>
                    <a:pt x="634" y="569"/>
                  </a:lnTo>
                  <a:lnTo>
                    <a:pt x="632" y="569"/>
                  </a:lnTo>
                  <a:lnTo>
                    <a:pt x="634" y="569"/>
                  </a:lnTo>
                  <a:lnTo>
                    <a:pt x="634" y="571"/>
                  </a:lnTo>
                  <a:lnTo>
                    <a:pt x="632" y="571"/>
                  </a:lnTo>
                  <a:lnTo>
                    <a:pt x="632" y="572"/>
                  </a:lnTo>
                  <a:lnTo>
                    <a:pt x="630" y="572"/>
                  </a:lnTo>
                  <a:lnTo>
                    <a:pt x="630" y="571"/>
                  </a:lnTo>
                  <a:lnTo>
                    <a:pt x="632" y="571"/>
                  </a:lnTo>
                  <a:lnTo>
                    <a:pt x="630" y="571"/>
                  </a:lnTo>
                  <a:lnTo>
                    <a:pt x="630" y="569"/>
                  </a:lnTo>
                  <a:lnTo>
                    <a:pt x="630" y="571"/>
                  </a:lnTo>
                  <a:lnTo>
                    <a:pt x="630" y="572"/>
                  </a:lnTo>
                  <a:lnTo>
                    <a:pt x="630" y="574"/>
                  </a:lnTo>
                  <a:lnTo>
                    <a:pt x="630" y="572"/>
                  </a:lnTo>
                  <a:lnTo>
                    <a:pt x="628" y="572"/>
                  </a:lnTo>
                  <a:lnTo>
                    <a:pt x="628" y="571"/>
                  </a:lnTo>
                  <a:lnTo>
                    <a:pt x="628" y="569"/>
                  </a:lnTo>
                  <a:lnTo>
                    <a:pt x="626" y="569"/>
                  </a:lnTo>
                  <a:lnTo>
                    <a:pt x="628" y="569"/>
                  </a:lnTo>
                  <a:lnTo>
                    <a:pt x="626" y="569"/>
                  </a:lnTo>
                  <a:lnTo>
                    <a:pt x="626" y="571"/>
                  </a:lnTo>
                  <a:lnTo>
                    <a:pt x="628" y="571"/>
                  </a:lnTo>
                  <a:lnTo>
                    <a:pt x="628" y="572"/>
                  </a:lnTo>
                  <a:lnTo>
                    <a:pt x="630" y="572"/>
                  </a:lnTo>
                  <a:lnTo>
                    <a:pt x="630" y="574"/>
                  </a:lnTo>
                  <a:lnTo>
                    <a:pt x="628" y="574"/>
                  </a:lnTo>
                  <a:lnTo>
                    <a:pt x="628" y="572"/>
                  </a:lnTo>
                  <a:lnTo>
                    <a:pt x="626" y="572"/>
                  </a:lnTo>
                  <a:lnTo>
                    <a:pt x="626" y="574"/>
                  </a:lnTo>
                  <a:lnTo>
                    <a:pt x="626" y="572"/>
                  </a:lnTo>
                  <a:lnTo>
                    <a:pt x="626" y="574"/>
                  </a:lnTo>
                  <a:lnTo>
                    <a:pt x="626" y="572"/>
                  </a:lnTo>
                  <a:lnTo>
                    <a:pt x="624" y="572"/>
                  </a:lnTo>
                  <a:lnTo>
                    <a:pt x="624" y="574"/>
                  </a:lnTo>
                  <a:lnTo>
                    <a:pt x="622" y="574"/>
                  </a:lnTo>
                  <a:lnTo>
                    <a:pt x="620" y="574"/>
                  </a:lnTo>
                  <a:lnTo>
                    <a:pt x="620" y="576"/>
                  </a:lnTo>
                  <a:lnTo>
                    <a:pt x="619" y="576"/>
                  </a:lnTo>
                  <a:lnTo>
                    <a:pt x="619" y="578"/>
                  </a:lnTo>
                  <a:lnTo>
                    <a:pt x="617" y="576"/>
                  </a:lnTo>
                  <a:lnTo>
                    <a:pt x="617" y="574"/>
                  </a:lnTo>
                  <a:lnTo>
                    <a:pt x="615" y="574"/>
                  </a:lnTo>
                  <a:lnTo>
                    <a:pt x="615" y="572"/>
                  </a:lnTo>
                  <a:lnTo>
                    <a:pt x="613" y="572"/>
                  </a:lnTo>
                  <a:lnTo>
                    <a:pt x="613" y="574"/>
                  </a:lnTo>
                  <a:lnTo>
                    <a:pt x="615" y="574"/>
                  </a:lnTo>
                  <a:lnTo>
                    <a:pt x="615" y="576"/>
                  </a:lnTo>
                  <a:lnTo>
                    <a:pt x="615" y="578"/>
                  </a:lnTo>
                  <a:lnTo>
                    <a:pt x="613" y="578"/>
                  </a:lnTo>
                  <a:lnTo>
                    <a:pt x="615" y="578"/>
                  </a:lnTo>
                  <a:lnTo>
                    <a:pt x="613" y="578"/>
                  </a:lnTo>
                  <a:lnTo>
                    <a:pt x="613" y="580"/>
                  </a:lnTo>
                  <a:lnTo>
                    <a:pt x="611" y="580"/>
                  </a:lnTo>
                  <a:lnTo>
                    <a:pt x="613" y="580"/>
                  </a:lnTo>
                  <a:lnTo>
                    <a:pt x="611" y="580"/>
                  </a:lnTo>
                  <a:lnTo>
                    <a:pt x="613" y="580"/>
                  </a:lnTo>
                  <a:lnTo>
                    <a:pt x="611" y="580"/>
                  </a:lnTo>
                  <a:lnTo>
                    <a:pt x="611" y="582"/>
                  </a:lnTo>
                  <a:lnTo>
                    <a:pt x="611" y="580"/>
                  </a:lnTo>
                  <a:lnTo>
                    <a:pt x="611" y="582"/>
                  </a:lnTo>
                  <a:lnTo>
                    <a:pt x="611" y="580"/>
                  </a:lnTo>
                  <a:lnTo>
                    <a:pt x="609" y="580"/>
                  </a:lnTo>
                  <a:lnTo>
                    <a:pt x="609" y="578"/>
                  </a:lnTo>
                  <a:lnTo>
                    <a:pt x="609" y="576"/>
                  </a:lnTo>
                  <a:lnTo>
                    <a:pt x="609" y="574"/>
                  </a:lnTo>
                  <a:lnTo>
                    <a:pt x="607" y="574"/>
                  </a:lnTo>
                  <a:lnTo>
                    <a:pt x="609" y="572"/>
                  </a:lnTo>
                  <a:lnTo>
                    <a:pt x="607" y="572"/>
                  </a:lnTo>
                  <a:lnTo>
                    <a:pt x="607" y="571"/>
                  </a:lnTo>
                  <a:lnTo>
                    <a:pt x="605" y="571"/>
                  </a:lnTo>
                  <a:lnTo>
                    <a:pt x="607" y="571"/>
                  </a:lnTo>
                  <a:lnTo>
                    <a:pt x="607" y="572"/>
                  </a:lnTo>
                  <a:lnTo>
                    <a:pt x="605" y="572"/>
                  </a:lnTo>
                  <a:lnTo>
                    <a:pt x="607" y="572"/>
                  </a:lnTo>
                  <a:lnTo>
                    <a:pt x="607" y="574"/>
                  </a:lnTo>
                  <a:lnTo>
                    <a:pt x="609" y="574"/>
                  </a:lnTo>
                  <a:lnTo>
                    <a:pt x="607" y="574"/>
                  </a:lnTo>
                  <a:lnTo>
                    <a:pt x="609" y="576"/>
                  </a:lnTo>
                  <a:lnTo>
                    <a:pt x="609" y="578"/>
                  </a:lnTo>
                  <a:lnTo>
                    <a:pt x="607" y="578"/>
                  </a:lnTo>
                  <a:lnTo>
                    <a:pt x="607" y="580"/>
                  </a:lnTo>
                  <a:lnTo>
                    <a:pt x="605" y="580"/>
                  </a:lnTo>
                  <a:lnTo>
                    <a:pt x="605" y="582"/>
                  </a:lnTo>
                  <a:lnTo>
                    <a:pt x="605" y="580"/>
                  </a:lnTo>
                  <a:lnTo>
                    <a:pt x="605" y="582"/>
                  </a:lnTo>
                  <a:lnTo>
                    <a:pt x="603" y="582"/>
                  </a:lnTo>
                  <a:lnTo>
                    <a:pt x="601" y="582"/>
                  </a:lnTo>
                  <a:lnTo>
                    <a:pt x="603" y="582"/>
                  </a:lnTo>
                  <a:lnTo>
                    <a:pt x="603" y="584"/>
                  </a:lnTo>
                  <a:lnTo>
                    <a:pt x="603" y="582"/>
                  </a:lnTo>
                  <a:lnTo>
                    <a:pt x="601" y="582"/>
                  </a:lnTo>
                  <a:lnTo>
                    <a:pt x="601" y="584"/>
                  </a:lnTo>
                  <a:lnTo>
                    <a:pt x="601" y="582"/>
                  </a:lnTo>
                  <a:lnTo>
                    <a:pt x="601" y="584"/>
                  </a:lnTo>
                  <a:lnTo>
                    <a:pt x="601" y="582"/>
                  </a:lnTo>
                  <a:lnTo>
                    <a:pt x="601" y="584"/>
                  </a:lnTo>
                  <a:lnTo>
                    <a:pt x="599" y="584"/>
                  </a:lnTo>
                  <a:lnTo>
                    <a:pt x="599" y="586"/>
                  </a:lnTo>
                  <a:lnTo>
                    <a:pt x="599" y="584"/>
                  </a:lnTo>
                  <a:lnTo>
                    <a:pt x="599" y="586"/>
                  </a:lnTo>
                  <a:lnTo>
                    <a:pt x="597" y="586"/>
                  </a:lnTo>
                  <a:lnTo>
                    <a:pt x="599" y="586"/>
                  </a:lnTo>
                  <a:lnTo>
                    <a:pt x="599" y="588"/>
                  </a:lnTo>
                  <a:lnTo>
                    <a:pt x="597" y="588"/>
                  </a:lnTo>
                  <a:lnTo>
                    <a:pt x="599" y="588"/>
                  </a:lnTo>
                  <a:lnTo>
                    <a:pt x="597" y="588"/>
                  </a:lnTo>
                  <a:lnTo>
                    <a:pt x="597" y="586"/>
                  </a:lnTo>
                  <a:lnTo>
                    <a:pt x="595" y="586"/>
                  </a:lnTo>
                  <a:lnTo>
                    <a:pt x="594" y="588"/>
                  </a:lnTo>
                  <a:lnTo>
                    <a:pt x="594" y="586"/>
                  </a:lnTo>
                  <a:lnTo>
                    <a:pt x="595" y="586"/>
                  </a:lnTo>
                  <a:lnTo>
                    <a:pt x="594" y="586"/>
                  </a:lnTo>
                  <a:lnTo>
                    <a:pt x="594" y="588"/>
                  </a:lnTo>
                  <a:lnTo>
                    <a:pt x="594" y="590"/>
                  </a:lnTo>
                  <a:lnTo>
                    <a:pt x="594" y="588"/>
                  </a:lnTo>
                  <a:lnTo>
                    <a:pt x="592" y="588"/>
                  </a:lnTo>
                  <a:lnTo>
                    <a:pt x="594" y="588"/>
                  </a:lnTo>
                  <a:lnTo>
                    <a:pt x="592" y="588"/>
                  </a:lnTo>
                  <a:lnTo>
                    <a:pt x="592" y="590"/>
                  </a:lnTo>
                  <a:lnTo>
                    <a:pt x="592" y="588"/>
                  </a:lnTo>
                  <a:lnTo>
                    <a:pt x="592" y="590"/>
                  </a:lnTo>
                  <a:lnTo>
                    <a:pt x="590" y="590"/>
                  </a:lnTo>
                  <a:lnTo>
                    <a:pt x="592" y="590"/>
                  </a:lnTo>
                  <a:lnTo>
                    <a:pt x="590" y="588"/>
                  </a:lnTo>
                  <a:lnTo>
                    <a:pt x="590" y="590"/>
                  </a:lnTo>
                  <a:lnTo>
                    <a:pt x="590" y="588"/>
                  </a:lnTo>
                  <a:lnTo>
                    <a:pt x="590" y="590"/>
                  </a:lnTo>
                  <a:lnTo>
                    <a:pt x="588" y="590"/>
                  </a:lnTo>
                  <a:lnTo>
                    <a:pt x="588" y="588"/>
                  </a:lnTo>
                  <a:lnTo>
                    <a:pt x="588" y="586"/>
                  </a:lnTo>
                  <a:lnTo>
                    <a:pt x="586" y="586"/>
                  </a:lnTo>
                  <a:lnTo>
                    <a:pt x="588" y="586"/>
                  </a:lnTo>
                  <a:lnTo>
                    <a:pt x="588" y="588"/>
                  </a:lnTo>
                  <a:lnTo>
                    <a:pt x="586" y="588"/>
                  </a:lnTo>
                  <a:lnTo>
                    <a:pt x="586" y="586"/>
                  </a:lnTo>
                  <a:lnTo>
                    <a:pt x="584" y="586"/>
                  </a:lnTo>
                  <a:lnTo>
                    <a:pt x="586" y="586"/>
                  </a:lnTo>
                  <a:lnTo>
                    <a:pt x="586" y="588"/>
                  </a:lnTo>
                  <a:lnTo>
                    <a:pt x="586" y="590"/>
                  </a:lnTo>
                  <a:lnTo>
                    <a:pt x="586" y="592"/>
                  </a:lnTo>
                  <a:lnTo>
                    <a:pt x="584" y="592"/>
                  </a:lnTo>
                  <a:lnTo>
                    <a:pt x="584" y="590"/>
                  </a:lnTo>
                  <a:lnTo>
                    <a:pt x="584" y="592"/>
                  </a:lnTo>
                  <a:lnTo>
                    <a:pt x="582" y="592"/>
                  </a:lnTo>
                  <a:lnTo>
                    <a:pt x="582" y="590"/>
                  </a:lnTo>
                  <a:lnTo>
                    <a:pt x="582" y="592"/>
                  </a:lnTo>
                  <a:lnTo>
                    <a:pt x="582" y="590"/>
                  </a:lnTo>
                  <a:lnTo>
                    <a:pt x="582" y="592"/>
                  </a:lnTo>
                  <a:lnTo>
                    <a:pt x="582" y="590"/>
                  </a:lnTo>
                  <a:lnTo>
                    <a:pt x="580" y="590"/>
                  </a:lnTo>
                  <a:lnTo>
                    <a:pt x="582" y="590"/>
                  </a:lnTo>
                  <a:lnTo>
                    <a:pt x="580" y="590"/>
                  </a:lnTo>
                  <a:lnTo>
                    <a:pt x="580" y="592"/>
                  </a:lnTo>
                  <a:lnTo>
                    <a:pt x="580" y="594"/>
                  </a:lnTo>
                  <a:lnTo>
                    <a:pt x="580" y="592"/>
                  </a:lnTo>
                  <a:lnTo>
                    <a:pt x="578" y="592"/>
                  </a:lnTo>
                  <a:lnTo>
                    <a:pt x="580" y="592"/>
                  </a:lnTo>
                  <a:lnTo>
                    <a:pt x="578" y="592"/>
                  </a:lnTo>
                  <a:lnTo>
                    <a:pt x="578" y="594"/>
                  </a:lnTo>
                  <a:lnTo>
                    <a:pt x="576" y="594"/>
                  </a:lnTo>
                  <a:lnTo>
                    <a:pt x="576" y="596"/>
                  </a:lnTo>
                  <a:lnTo>
                    <a:pt x="574" y="596"/>
                  </a:lnTo>
                  <a:lnTo>
                    <a:pt x="574" y="597"/>
                  </a:lnTo>
                  <a:lnTo>
                    <a:pt x="574" y="596"/>
                  </a:lnTo>
                  <a:lnTo>
                    <a:pt x="574" y="597"/>
                  </a:lnTo>
                  <a:lnTo>
                    <a:pt x="574" y="596"/>
                  </a:lnTo>
                  <a:lnTo>
                    <a:pt x="574" y="597"/>
                  </a:lnTo>
                  <a:lnTo>
                    <a:pt x="572" y="597"/>
                  </a:lnTo>
                  <a:lnTo>
                    <a:pt x="572" y="596"/>
                  </a:lnTo>
                  <a:lnTo>
                    <a:pt x="572" y="597"/>
                  </a:lnTo>
                  <a:lnTo>
                    <a:pt x="571" y="599"/>
                  </a:lnTo>
                  <a:lnTo>
                    <a:pt x="571" y="597"/>
                  </a:lnTo>
                  <a:lnTo>
                    <a:pt x="571" y="596"/>
                  </a:lnTo>
                  <a:lnTo>
                    <a:pt x="571" y="594"/>
                  </a:lnTo>
                  <a:lnTo>
                    <a:pt x="571" y="592"/>
                  </a:lnTo>
                  <a:lnTo>
                    <a:pt x="571" y="594"/>
                  </a:lnTo>
                  <a:lnTo>
                    <a:pt x="569" y="594"/>
                  </a:lnTo>
                  <a:lnTo>
                    <a:pt x="569" y="596"/>
                  </a:lnTo>
                  <a:lnTo>
                    <a:pt x="569" y="597"/>
                  </a:lnTo>
                  <a:lnTo>
                    <a:pt x="569" y="599"/>
                  </a:lnTo>
                  <a:lnTo>
                    <a:pt x="569" y="601"/>
                  </a:lnTo>
                  <a:lnTo>
                    <a:pt x="569" y="599"/>
                  </a:lnTo>
                  <a:lnTo>
                    <a:pt x="569" y="601"/>
                  </a:lnTo>
                  <a:lnTo>
                    <a:pt x="569" y="603"/>
                  </a:lnTo>
                  <a:lnTo>
                    <a:pt x="569" y="601"/>
                  </a:lnTo>
                  <a:lnTo>
                    <a:pt x="569" y="603"/>
                  </a:lnTo>
                  <a:lnTo>
                    <a:pt x="569" y="601"/>
                  </a:lnTo>
                  <a:lnTo>
                    <a:pt x="569" y="603"/>
                  </a:lnTo>
                  <a:lnTo>
                    <a:pt x="569" y="601"/>
                  </a:lnTo>
                  <a:lnTo>
                    <a:pt x="567" y="601"/>
                  </a:lnTo>
                  <a:lnTo>
                    <a:pt x="567" y="603"/>
                  </a:lnTo>
                  <a:lnTo>
                    <a:pt x="567" y="601"/>
                  </a:lnTo>
                  <a:lnTo>
                    <a:pt x="567" y="603"/>
                  </a:lnTo>
                  <a:lnTo>
                    <a:pt x="565" y="603"/>
                  </a:lnTo>
                  <a:lnTo>
                    <a:pt x="565" y="601"/>
                  </a:lnTo>
                  <a:lnTo>
                    <a:pt x="565" y="603"/>
                  </a:lnTo>
                  <a:lnTo>
                    <a:pt x="565" y="601"/>
                  </a:lnTo>
                  <a:lnTo>
                    <a:pt x="567" y="601"/>
                  </a:lnTo>
                  <a:lnTo>
                    <a:pt x="565" y="601"/>
                  </a:lnTo>
                  <a:lnTo>
                    <a:pt x="565" y="603"/>
                  </a:lnTo>
                  <a:lnTo>
                    <a:pt x="563" y="603"/>
                  </a:lnTo>
                  <a:lnTo>
                    <a:pt x="565" y="603"/>
                  </a:lnTo>
                  <a:lnTo>
                    <a:pt x="563" y="603"/>
                  </a:lnTo>
                  <a:lnTo>
                    <a:pt x="563" y="601"/>
                  </a:lnTo>
                  <a:lnTo>
                    <a:pt x="563" y="599"/>
                  </a:lnTo>
                  <a:lnTo>
                    <a:pt x="561" y="599"/>
                  </a:lnTo>
                  <a:lnTo>
                    <a:pt x="561" y="597"/>
                  </a:lnTo>
                  <a:lnTo>
                    <a:pt x="561" y="599"/>
                  </a:lnTo>
                  <a:lnTo>
                    <a:pt x="561" y="601"/>
                  </a:lnTo>
                  <a:lnTo>
                    <a:pt x="563" y="601"/>
                  </a:lnTo>
                  <a:lnTo>
                    <a:pt x="563" y="603"/>
                  </a:lnTo>
                  <a:lnTo>
                    <a:pt x="565" y="603"/>
                  </a:lnTo>
                  <a:lnTo>
                    <a:pt x="565" y="605"/>
                  </a:lnTo>
                  <a:lnTo>
                    <a:pt x="563" y="605"/>
                  </a:lnTo>
                  <a:lnTo>
                    <a:pt x="565" y="605"/>
                  </a:lnTo>
                  <a:lnTo>
                    <a:pt x="563" y="605"/>
                  </a:lnTo>
                  <a:lnTo>
                    <a:pt x="565" y="605"/>
                  </a:lnTo>
                  <a:lnTo>
                    <a:pt x="563" y="605"/>
                  </a:lnTo>
                  <a:lnTo>
                    <a:pt x="563" y="607"/>
                  </a:lnTo>
                  <a:lnTo>
                    <a:pt x="561" y="607"/>
                  </a:lnTo>
                  <a:lnTo>
                    <a:pt x="563" y="607"/>
                  </a:lnTo>
                  <a:lnTo>
                    <a:pt x="561" y="607"/>
                  </a:lnTo>
                  <a:lnTo>
                    <a:pt x="563" y="607"/>
                  </a:lnTo>
                  <a:lnTo>
                    <a:pt x="561" y="607"/>
                  </a:lnTo>
                  <a:lnTo>
                    <a:pt x="561" y="605"/>
                  </a:lnTo>
                  <a:lnTo>
                    <a:pt x="561" y="603"/>
                  </a:lnTo>
                  <a:lnTo>
                    <a:pt x="561" y="605"/>
                  </a:lnTo>
                  <a:lnTo>
                    <a:pt x="561" y="607"/>
                  </a:lnTo>
                  <a:lnTo>
                    <a:pt x="561" y="609"/>
                  </a:lnTo>
                  <a:lnTo>
                    <a:pt x="561" y="607"/>
                  </a:lnTo>
                  <a:lnTo>
                    <a:pt x="561" y="609"/>
                  </a:lnTo>
                  <a:lnTo>
                    <a:pt x="561" y="607"/>
                  </a:lnTo>
                  <a:lnTo>
                    <a:pt x="561" y="609"/>
                  </a:lnTo>
                  <a:lnTo>
                    <a:pt x="559" y="609"/>
                  </a:lnTo>
                  <a:lnTo>
                    <a:pt x="559" y="607"/>
                  </a:lnTo>
                  <a:lnTo>
                    <a:pt x="559" y="609"/>
                  </a:lnTo>
                  <a:lnTo>
                    <a:pt x="561" y="609"/>
                  </a:lnTo>
                  <a:lnTo>
                    <a:pt x="561" y="611"/>
                  </a:lnTo>
                  <a:lnTo>
                    <a:pt x="559" y="611"/>
                  </a:lnTo>
                  <a:lnTo>
                    <a:pt x="559" y="609"/>
                  </a:lnTo>
                  <a:lnTo>
                    <a:pt x="561" y="609"/>
                  </a:lnTo>
                  <a:lnTo>
                    <a:pt x="559" y="609"/>
                  </a:lnTo>
                  <a:lnTo>
                    <a:pt x="559" y="611"/>
                  </a:lnTo>
                  <a:lnTo>
                    <a:pt x="557" y="611"/>
                  </a:lnTo>
                  <a:lnTo>
                    <a:pt x="557" y="613"/>
                  </a:lnTo>
                  <a:lnTo>
                    <a:pt x="555" y="613"/>
                  </a:lnTo>
                  <a:lnTo>
                    <a:pt x="553" y="613"/>
                  </a:lnTo>
                  <a:lnTo>
                    <a:pt x="553" y="615"/>
                  </a:lnTo>
                  <a:lnTo>
                    <a:pt x="553" y="613"/>
                  </a:lnTo>
                  <a:lnTo>
                    <a:pt x="553" y="615"/>
                  </a:lnTo>
                  <a:lnTo>
                    <a:pt x="551" y="615"/>
                  </a:lnTo>
                  <a:lnTo>
                    <a:pt x="551" y="617"/>
                  </a:lnTo>
                  <a:lnTo>
                    <a:pt x="551" y="615"/>
                  </a:lnTo>
                  <a:lnTo>
                    <a:pt x="551" y="613"/>
                  </a:lnTo>
                  <a:lnTo>
                    <a:pt x="549" y="613"/>
                  </a:lnTo>
                  <a:lnTo>
                    <a:pt x="551" y="613"/>
                  </a:lnTo>
                  <a:lnTo>
                    <a:pt x="551" y="615"/>
                  </a:lnTo>
                  <a:lnTo>
                    <a:pt x="551" y="617"/>
                  </a:lnTo>
                  <a:lnTo>
                    <a:pt x="549" y="617"/>
                  </a:lnTo>
                  <a:lnTo>
                    <a:pt x="551" y="617"/>
                  </a:lnTo>
                  <a:lnTo>
                    <a:pt x="549" y="617"/>
                  </a:lnTo>
                  <a:lnTo>
                    <a:pt x="549" y="619"/>
                  </a:lnTo>
                  <a:lnTo>
                    <a:pt x="547" y="619"/>
                  </a:lnTo>
                  <a:lnTo>
                    <a:pt x="549" y="619"/>
                  </a:lnTo>
                  <a:lnTo>
                    <a:pt x="547" y="619"/>
                  </a:lnTo>
                  <a:lnTo>
                    <a:pt x="549" y="619"/>
                  </a:lnTo>
                  <a:lnTo>
                    <a:pt x="547" y="619"/>
                  </a:lnTo>
                  <a:lnTo>
                    <a:pt x="549" y="619"/>
                  </a:lnTo>
                  <a:lnTo>
                    <a:pt x="547" y="619"/>
                  </a:lnTo>
                  <a:lnTo>
                    <a:pt x="549" y="619"/>
                  </a:lnTo>
                  <a:lnTo>
                    <a:pt x="547" y="619"/>
                  </a:lnTo>
                  <a:lnTo>
                    <a:pt x="547" y="620"/>
                  </a:lnTo>
                  <a:lnTo>
                    <a:pt x="546" y="620"/>
                  </a:lnTo>
                  <a:lnTo>
                    <a:pt x="546" y="619"/>
                  </a:lnTo>
                  <a:lnTo>
                    <a:pt x="547" y="619"/>
                  </a:lnTo>
                  <a:lnTo>
                    <a:pt x="546" y="619"/>
                  </a:lnTo>
                  <a:lnTo>
                    <a:pt x="546" y="620"/>
                  </a:lnTo>
                  <a:lnTo>
                    <a:pt x="546" y="619"/>
                  </a:lnTo>
                  <a:lnTo>
                    <a:pt x="546" y="620"/>
                  </a:lnTo>
                  <a:lnTo>
                    <a:pt x="546" y="619"/>
                  </a:lnTo>
                  <a:lnTo>
                    <a:pt x="546" y="620"/>
                  </a:lnTo>
                  <a:lnTo>
                    <a:pt x="546" y="619"/>
                  </a:lnTo>
                  <a:lnTo>
                    <a:pt x="546" y="620"/>
                  </a:lnTo>
                  <a:lnTo>
                    <a:pt x="544" y="620"/>
                  </a:lnTo>
                  <a:lnTo>
                    <a:pt x="546" y="620"/>
                  </a:lnTo>
                  <a:lnTo>
                    <a:pt x="544" y="620"/>
                  </a:lnTo>
                  <a:lnTo>
                    <a:pt x="546" y="620"/>
                  </a:lnTo>
                  <a:lnTo>
                    <a:pt x="544" y="622"/>
                  </a:lnTo>
                  <a:lnTo>
                    <a:pt x="544" y="620"/>
                  </a:lnTo>
                  <a:lnTo>
                    <a:pt x="544" y="622"/>
                  </a:lnTo>
                  <a:lnTo>
                    <a:pt x="544" y="620"/>
                  </a:lnTo>
                  <a:lnTo>
                    <a:pt x="544" y="622"/>
                  </a:lnTo>
                  <a:lnTo>
                    <a:pt x="544" y="620"/>
                  </a:lnTo>
                  <a:lnTo>
                    <a:pt x="542" y="620"/>
                  </a:lnTo>
                  <a:lnTo>
                    <a:pt x="544" y="620"/>
                  </a:lnTo>
                  <a:lnTo>
                    <a:pt x="542" y="620"/>
                  </a:lnTo>
                  <a:lnTo>
                    <a:pt x="544" y="620"/>
                  </a:lnTo>
                  <a:lnTo>
                    <a:pt x="542" y="620"/>
                  </a:lnTo>
                  <a:lnTo>
                    <a:pt x="542" y="622"/>
                  </a:lnTo>
                  <a:lnTo>
                    <a:pt x="542" y="620"/>
                  </a:lnTo>
                  <a:lnTo>
                    <a:pt x="542" y="622"/>
                  </a:lnTo>
                  <a:lnTo>
                    <a:pt x="540" y="622"/>
                  </a:lnTo>
                  <a:lnTo>
                    <a:pt x="540" y="620"/>
                  </a:lnTo>
                  <a:lnTo>
                    <a:pt x="538" y="620"/>
                  </a:lnTo>
                  <a:lnTo>
                    <a:pt x="538" y="622"/>
                  </a:lnTo>
                  <a:lnTo>
                    <a:pt x="536" y="622"/>
                  </a:lnTo>
                  <a:lnTo>
                    <a:pt x="536" y="620"/>
                  </a:lnTo>
                  <a:lnTo>
                    <a:pt x="534" y="619"/>
                  </a:lnTo>
                  <a:lnTo>
                    <a:pt x="534" y="617"/>
                  </a:lnTo>
                  <a:lnTo>
                    <a:pt x="534" y="615"/>
                  </a:lnTo>
                  <a:lnTo>
                    <a:pt x="532" y="615"/>
                  </a:lnTo>
                  <a:lnTo>
                    <a:pt x="530" y="615"/>
                  </a:lnTo>
                  <a:lnTo>
                    <a:pt x="532" y="615"/>
                  </a:lnTo>
                  <a:lnTo>
                    <a:pt x="530" y="615"/>
                  </a:lnTo>
                  <a:lnTo>
                    <a:pt x="530" y="613"/>
                  </a:lnTo>
                  <a:lnTo>
                    <a:pt x="530" y="611"/>
                  </a:lnTo>
                  <a:lnTo>
                    <a:pt x="528" y="611"/>
                  </a:lnTo>
                  <a:lnTo>
                    <a:pt x="526" y="611"/>
                  </a:lnTo>
                  <a:lnTo>
                    <a:pt x="528" y="611"/>
                  </a:lnTo>
                  <a:lnTo>
                    <a:pt x="526" y="611"/>
                  </a:lnTo>
                  <a:lnTo>
                    <a:pt x="526" y="609"/>
                  </a:lnTo>
                  <a:lnTo>
                    <a:pt x="524" y="609"/>
                  </a:lnTo>
                  <a:lnTo>
                    <a:pt x="524" y="607"/>
                  </a:lnTo>
                  <a:lnTo>
                    <a:pt x="524" y="605"/>
                  </a:lnTo>
                  <a:lnTo>
                    <a:pt x="526" y="605"/>
                  </a:lnTo>
                  <a:lnTo>
                    <a:pt x="526" y="603"/>
                  </a:lnTo>
                  <a:lnTo>
                    <a:pt x="526" y="601"/>
                  </a:lnTo>
                  <a:lnTo>
                    <a:pt x="526" y="599"/>
                  </a:lnTo>
                  <a:lnTo>
                    <a:pt x="526" y="597"/>
                  </a:lnTo>
                  <a:lnTo>
                    <a:pt x="528" y="597"/>
                  </a:lnTo>
                  <a:lnTo>
                    <a:pt x="528" y="596"/>
                  </a:lnTo>
                  <a:lnTo>
                    <a:pt x="528" y="594"/>
                  </a:lnTo>
                  <a:lnTo>
                    <a:pt x="530" y="594"/>
                  </a:lnTo>
                  <a:lnTo>
                    <a:pt x="530" y="592"/>
                  </a:lnTo>
                  <a:lnTo>
                    <a:pt x="530" y="590"/>
                  </a:lnTo>
                  <a:lnTo>
                    <a:pt x="532" y="588"/>
                  </a:lnTo>
                  <a:lnTo>
                    <a:pt x="532" y="586"/>
                  </a:lnTo>
                  <a:lnTo>
                    <a:pt x="534" y="586"/>
                  </a:lnTo>
                  <a:lnTo>
                    <a:pt x="534" y="584"/>
                  </a:lnTo>
                  <a:lnTo>
                    <a:pt x="532" y="584"/>
                  </a:lnTo>
                  <a:lnTo>
                    <a:pt x="534" y="584"/>
                  </a:lnTo>
                  <a:lnTo>
                    <a:pt x="534" y="582"/>
                  </a:lnTo>
                  <a:lnTo>
                    <a:pt x="534" y="580"/>
                  </a:lnTo>
                  <a:lnTo>
                    <a:pt x="534" y="578"/>
                  </a:lnTo>
                  <a:lnTo>
                    <a:pt x="536" y="578"/>
                  </a:lnTo>
                  <a:lnTo>
                    <a:pt x="534" y="578"/>
                  </a:lnTo>
                  <a:lnTo>
                    <a:pt x="534" y="576"/>
                  </a:lnTo>
                  <a:lnTo>
                    <a:pt x="536" y="576"/>
                  </a:lnTo>
                  <a:lnTo>
                    <a:pt x="534" y="576"/>
                  </a:lnTo>
                  <a:lnTo>
                    <a:pt x="536" y="576"/>
                  </a:lnTo>
                  <a:lnTo>
                    <a:pt x="536" y="574"/>
                  </a:lnTo>
                  <a:lnTo>
                    <a:pt x="536" y="572"/>
                  </a:lnTo>
                  <a:lnTo>
                    <a:pt x="536" y="571"/>
                  </a:lnTo>
                  <a:lnTo>
                    <a:pt x="538" y="571"/>
                  </a:lnTo>
                  <a:lnTo>
                    <a:pt x="538" y="569"/>
                  </a:lnTo>
                  <a:lnTo>
                    <a:pt x="536" y="569"/>
                  </a:lnTo>
                  <a:lnTo>
                    <a:pt x="536" y="567"/>
                  </a:lnTo>
                  <a:lnTo>
                    <a:pt x="538" y="567"/>
                  </a:lnTo>
                  <a:lnTo>
                    <a:pt x="538" y="565"/>
                  </a:lnTo>
                  <a:lnTo>
                    <a:pt x="538" y="563"/>
                  </a:lnTo>
                  <a:lnTo>
                    <a:pt x="538" y="565"/>
                  </a:lnTo>
                  <a:lnTo>
                    <a:pt x="538" y="563"/>
                  </a:lnTo>
                  <a:lnTo>
                    <a:pt x="540" y="563"/>
                  </a:lnTo>
                  <a:lnTo>
                    <a:pt x="538" y="563"/>
                  </a:lnTo>
                  <a:lnTo>
                    <a:pt x="540" y="563"/>
                  </a:lnTo>
                  <a:lnTo>
                    <a:pt x="538" y="563"/>
                  </a:lnTo>
                  <a:lnTo>
                    <a:pt x="540" y="563"/>
                  </a:lnTo>
                  <a:lnTo>
                    <a:pt x="538" y="563"/>
                  </a:lnTo>
                  <a:lnTo>
                    <a:pt x="540" y="563"/>
                  </a:lnTo>
                  <a:lnTo>
                    <a:pt x="540" y="561"/>
                  </a:lnTo>
                  <a:lnTo>
                    <a:pt x="542" y="561"/>
                  </a:lnTo>
                  <a:lnTo>
                    <a:pt x="542" y="559"/>
                  </a:lnTo>
                  <a:lnTo>
                    <a:pt x="542" y="557"/>
                  </a:lnTo>
                  <a:lnTo>
                    <a:pt x="542" y="555"/>
                  </a:lnTo>
                  <a:lnTo>
                    <a:pt x="540" y="555"/>
                  </a:lnTo>
                  <a:lnTo>
                    <a:pt x="538" y="555"/>
                  </a:lnTo>
                  <a:lnTo>
                    <a:pt x="538" y="557"/>
                  </a:lnTo>
                  <a:lnTo>
                    <a:pt x="540" y="557"/>
                  </a:lnTo>
                  <a:lnTo>
                    <a:pt x="540" y="555"/>
                  </a:lnTo>
                  <a:lnTo>
                    <a:pt x="540" y="557"/>
                  </a:lnTo>
                  <a:lnTo>
                    <a:pt x="538" y="557"/>
                  </a:lnTo>
                  <a:lnTo>
                    <a:pt x="538" y="555"/>
                  </a:lnTo>
                  <a:lnTo>
                    <a:pt x="538" y="557"/>
                  </a:lnTo>
                  <a:lnTo>
                    <a:pt x="538" y="555"/>
                  </a:lnTo>
                  <a:lnTo>
                    <a:pt x="536" y="555"/>
                  </a:lnTo>
                  <a:lnTo>
                    <a:pt x="536" y="557"/>
                  </a:lnTo>
                  <a:lnTo>
                    <a:pt x="536" y="555"/>
                  </a:lnTo>
                  <a:lnTo>
                    <a:pt x="536" y="557"/>
                  </a:lnTo>
                  <a:lnTo>
                    <a:pt x="538" y="557"/>
                  </a:lnTo>
                  <a:lnTo>
                    <a:pt x="536" y="557"/>
                  </a:lnTo>
                  <a:lnTo>
                    <a:pt x="538" y="557"/>
                  </a:lnTo>
                  <a:lnTo>
                    <a:pt x="536" y="557"/>
                  </a:lnTo>
                  <a:lnTo>
                    <a:pt x="536" y="555"/>
                  </a:lnTo>
                  <a:lnTo>
                    <a:pt x="534" y="555"/>
                  </a:lnTo>
                  <a:lnTo>
                    <a:pt x="534" y="557"/>
                  </a:lnTo>
                  <a:lnTo>
                    <a:pt x="532" y="557"/>
                  </a:lnTo>
                  <a:lnTo>
                    <a:pt x="530" y="557"/>
                  </a:lnTo>
                  <a:lnTo>
                    <a:pt x="530" y="559"/>
                  </a:lnTo>
                  <a:lnTo>
                    <a:pt x="528" y="559"/>
                  </a:lnTo>
                  <a:lnTo>
                    <a:pt x="528" y="561"/>
                  </a:lnTo>
                  <a:lnTo>
                    <a:pt x="526" y="561"/>
                  </a:lnTo>
                  <a:lnTo>
                    <a:pt x="526" y="563"/>
                  </a:lnTo>
                  <a:lnTo>
                    <a:pt x="524" y="563"/>
                  </a:lnTo>
                  <a:lnTo>
                    <a:pt x="524" y="565"/>
                  </a:lnTo>
                  <a:lnTo>
                    <a:pt x="522" y="565"/>
                  </a:lnTo>
                  <a:lnTo>
                    <a:pt x="521" y="565"/>
                  </a:lnTo>
                  <a:lnTo>
                    <a:pt x="521" y="567"/>
                  </a:lnTo>
                  <a:lnTo>
                    <a:pt x="521" y="565"/>
                  </a:lnTo>
                  <a:lnTo>
                    <a:pt x="521" y="567"/>
                  </a:lnTo>
                  <a:lnTo>
                    <a:pt x="519" y="567"/>
                  </a:lnTo>
                  <a:lnTo>
                    <a:pt x="517" y="569"/>
                  </a:lnTo>
                  <a:lnTo>
                    <a:pt x="517" y="571"/>
                  </a:lnTo>
                  <a:lnTo>
                    <a:pt x="515" y="571"/>
                  </a:lnTo>
                  <a:lnTo>
                    <a:pt x="515" y="572"/>
                  </a:lnTo>
                  <a:lnTo>
                    <a:pt x="513" y="572"/>
                  </a:lnTo>
                  <a:lnTo>
                    <a:pt x="513" y="574"/>
                  </a:lnTo>
                  <a:lnTo>
                    <a:pt x="511" y="574"/>
                  </a:lnTo>
                  <a:lnTo>
                    <a:pt x="511" y="572"/>
                  </a:lnTo>
                  <a:lnTo>
                    <a:pt x="511" y="571"/>
                  </a:lnTo>
                  <a:lnTo>
                    <a:pt x="511" y="569"/>
                  </a:lnTo>
                  <a:lnTo>
                    <a:pt x="511" y="567"/>
                  </a:lnTo>
                  <a:lnTo>
                    <a:pt x="511" y="565"/>
                  </a:lnTo>
                  <a:lnTo>
                    <a:pt x="513" y="565"/>
                  </a:lnTo>
                  <a:lnTo>
                    <a:pt x="513" y="563"/>
                  </a:lnTo>
                  <a:lnTo>
                    <a:pt x="513" y="561"/>
                  </a:lnTo>
                  <a:lnTo>
                    <a:pt x="515" y="561"/>
                  </a:lnTo>
                  <a:lnTo>
                    <a:pt x="515" y="559"/>
                  </a:lnTo>
                  <a:lnTo>
                    <a:pt x="517" y="559"/>
                  </a:lnTo>
                  <a:lnTo>
                    <a:pt x="517" y="557"/>
                  </a:lnTo>
                  <a:lnTo>
                    <a:pt x="517" y="555"/>
                  </a:lnTo>
                  <a:lnTo>
                    <a:pt x="517" y="553"/>
                  </a:lnTo>
                  <a:lnTo>
                    <a:pt x="519" y="553"/>
                  </a:lnTo>
                  <a:lnTo>
                    <a:pt x="519" y="551"/>
                  </a:lnTo>
                  <a:lnTo>
                    <a:pt x="519" y="549"/>
                  </a:lnTo>
                  <a:lnTo>
                    <a:pt x="519" y="548"/>
                  </a:lnTo>
                  <a:lnTo>
                    <a:pt x="521" y="548"/>
                  </a:lnTo>
                  <a:lnTo>
                    <a:pt x="521" y="546"/>
                  </a:lnTo>
                  <a:lnTo>
                    <a:pt x="521" y="548"/>
                  </a:lnTo>
                  <a:lnTo>
                    <a:pt x="521" y="549"/>
                  </a:lnTo>
                  <a:lnTo>
                    <a:pt x="519" y="549"/>
                  </a:lnTo>
                  <a:lnTo>
                    <a:pt x="519" y="551"/>
                  </a:lnTo>
                  <a:lnTo>
                    <a:pt x="519" y="553"/>
                  </a:lnTo>
                  <a:lnTo>
                    <a:pt x="519" y="555"/>
                  </a:lnTo>
                  <a:lnTo>
                    <a:pt x="517" y="555"/>
                  </a:lnTo>
                  <a:lnTo>
                    <a:pt x="517" y="557"/>
                  </a:lnTo>
                  <a:lnTo>
                    <a:pt x="517" y="559"/>
                  </a:lnTo>
                  <a:lnTo>
                    <a:pt x="519" y="559"/>
                  </a:lnTo>
                  <a:lnTo>
                    <a:pt x="519" y="561"/>
                  </a:lnTo>
                  <a:lnTo>
                    <a:pt x="521" y="561"/>
                  </a:lnTo>
                  <a:lnTo>
                    <a:pt x="521" y="559"/>
                  </a:lnTo>
                  <a:lnTo>
                    <a:pt x="521" y="561"/>
                  </a:lnTo>
                  <a:lnTo>
                    <a:pt x="522" y="561"/>
                  </a:lnTo>
                  <a:lnTo>
                    <a:pt x="522" y="563"/>
                  </a:lnTo>
                  <a:lnTo>
                    <a:pt x="522" y="561"/>
                  </a:lnTo>
                  <a:lnTo>
                    <a:pt x="522" y="559"/>
                  </a:lnTo>
                  <a:lnTo>
                    <a:pt x="522" y="557"/>
                  </a:lnTo>
                  <a:lnTo>
                    <a:pt x="522" y="555"/>
                  </a:lnTo>
                  <a:lnTo>
                    <a:pt x="522" y="557"/>
                  </a:lnTo>
                  <a:lnTo>
                    <a:pt x="522" y="559"/>
                  </a:lnTo>
                  <a:lnTo>
                    <a:pt x="524" y="559"/>
                  </a:lnTo>
                  <a:lnTo>
                    <a:pt x="526" y="559"/>
                  </a:lnTo>
                  <a:lnTo>
                    <a:pt x="528" y="559"/>
                  </a:lnTo>
                  <a:lnTo>
                    <a:pt x="528" y="557"/>
                  </a:lnTo>
                  <a:lnTo>
                    <a:pt x="528" y="555"/>
                  </a:lnTo>
                  <a:lnTo>
                    <a:pt x="528" y="553"/>
                  </a:lnTo>
                  <a:lnTo>
                    <a:pt x="528" y="551"/>
                  </a:lnTo>
                  <a:lnTo>
                    <a:pt x="526" y="551"/>
                  </a:lnTo>
                  <a:lnTo>
                    <a:pt x="526" y="549"/>
                  </a:lnTo>
                  <a:lnTo>
                    <a:pt x="526" y="548"/>
                  </a:lnTo>
                  <a:lnTo>
                    <a:pt x="526" y="546"/>
                  </a:lnTo>
                  <a:lnTo>
                    <a:pt x="524" y="546"/>
                  </a:lnTo>
                  <a:lnTo>
                    <a:pt x="526" y="546"/>
                  </a:lnTo>
                  <a:lnTo>
                    <a:pt x="526" y="544"/>
                  </a:lnTo>
                  <a:lnTo>
                    <a:pt x="524" y="544"/>
                  </a:lnTo>
                  <a:lnTo>
                    <a:pt x="524" y="542"/>
                  </a:lnTo>
                  <a:lnTo>
                    <a:pt x="526" y="542"/>
                  </a:lnTo>
                  <a:lnTo>
                    <a:pt x="526" y="540"/>
                  </a:lnTo>
                  <a:lnTo>
                    <a:pt x="524" y="540"/>
                  </a:lnTo>
                  <a:lnTo>
                    <a:pt x="524" y="538"/>
                  </a:lnTo>
                  <a:lnTo>
                    <a:pt x="526" y="538"/>
                  </a:lnTo>
                  <a:lnTo>
                    <a:pt x="526" y="536"/>
                  </a:lnTo>
                  <a:lnTo>
                    <a:pt x="524" y="536"/>
                  </a:lnTo>
                  <a:lnTo>
                    <a:pt x="524" y="534"/>
                  </a:lnTo>
                  <a:lnTo>
                    <a:pt x="524" y="532"/>
                  </a:lnTo>
                  <a:lnTo>
                    <a:pt x="522" y="532"/>
                  </a:lnTo>
                  <a:lnTo>
                    <a:pt x="522" y="530"/>
                  </a:lnTo>
                  <a:lnTo>
                    <a:pt x="522" y="528"/>
                  </a:lnTo>
                  <a:lnTo>
                    <a:pt x="524" y="528"/>
                  </a:lnTo>
                  <a:lnTo>
                    <a:pt x="524" y="526"/>
                  </a:lnTo>
                  <a:lnTo>
                    <a:pt x="522" y="526"/>
                  </a:lnTo>
                  <a:lnTo>
                    <a:pt x="522" y="524"/>
                  </a:lnTo>
                  <a:lnTo>
                    <a:pt x="522" y="523"/>
                  </a:lnTo>
                  <a:lnTo>
                    <a:pt x="522" y="521"/>
                  </a:lnTo>
                  <a:lnTo>
                    <a:pt x="522" y="519"/>
                  </a:lnTo>
                  <a:lnTo>
                    <a:pt x="524" y="519"/>
                  </a:lnTo>
                  <a:lnTo>
                    <a:pt x="524" y="521"/>
                  </a:lnTo>
                  <a:lnTo>
                    <a:pt x="524" y="523"/>
                  </a:lnTo>
                  <a:lnTo>
                    <a:pt x="524" y="521"/>
                  </a:lnTo>
                  <a:lnTo>
                    <a:pt x="526" y="521"/>
                  </a:lnTo>
                  <a:lnTo>
                    <a:pt x="524" y="521"/>
                  </a:lnTo>
                  <a:lnTo>
                    <a:pt x="524" y="523"/>
                  </a:lnTo>
                  <a:lnTo>
                    <a:pt x="526" y="523"/>
                  </a:lnTo>
                  <a:lnTo>
                    <a:pt x="526" y="524"/>
                  </a:lnTo>
                  <a:lnTo>
                    <a:pt x="526" y="523"/>
                  </a:lnTo>
                  <a:lnTo>
                    <a:pt x="528" y="523"/>
                  </a:lnTo>
                  <a:lnTo>
                    <a:pt x="526" y="523"/>
                  </a:lnTo>
                  <a:lnTo>
                    <a:pt x="528" y="523"/>
                  </a:lnTo>
                  <a:lnTo>
                    <a:pt x="528" y="521"/>
                  </a:lnTo>
                  <a:lnTo>
                    <a:pt x="530" y="521"/>
                  </a:lnTo>
                  <a:lnTo>
                    <a:pt x="532" y="521"/>
                  </a:lnTo>
                  <a:lnTo>
                    <a:pt x="532" y="519"/>
                  </a:lnTo>
                  <a:lnTo>
                    <a:pt x="534" y="519"/>
                  </a:lnTo>
                  <a:lnTo>
                    <a:pt x="534" y="521"/>
                  </a:lnTo>
                  <a:lnTo>
                    <a:pt x="536" y="521"/>
                  </a:lnTo>
                  <a:lnTo>
                    <a:pt x="538" y="521"/>
                  </a:lnTo>
                  <a:lnTo>
                    <a:pt x="538" y="523"/>
                  </a:lnTo>
                  <a:lnTo>
                    <a:pt x="540" y="523"/>
                  </a:lnTo>
                  <a:lnTo>
                    <a:pt x="540" y="521"/>
                  </a:lnTo>
                  <a:lnTo>
                    <a:pt x="542" y="521"/>
                  </a:lnTo>
                  <a:lnTo>
                    <a:pt x="544" y="521"/>
                  </a:lnTo>
                  <a:lnTo>
                    <a:pt x="544" y="519"/>
                  </a:lnTo>
                  <a:lnTo>
                    <a:pt x="546" y="519"/>
                  </a:lnTo>
                  <a:lnTo>
                    <a:pt x="546" y="517"/>
                  </a:lnTo>
                  <a:lnTo>
                    <a:pt x="544" y="517"/>
                  </a:lnTo>
                  <a:lnTo>
                    <a:pt x="544" y="519"/>
                  </a:lnTo>
                  <a:lnTo>
                    <a:pt x="542" y="519"/>
                  </a:lnTo>
                  <a:lnTo>
                    <a:pt x="542" y="521"/>
                  </a:lnTo>
                  <a:lnTo>
                    <a:pt x="540" y="521"/>
                  </a:lnTo>
                  <a:lnTo>
                    <a:pt x="538" y="521"/>
                  </a:lnTo>
                  <a:lnTo>
                    <a:pt x="538" y="519"/>
                  </a:lnTo>
                  <a:lnTo>
                    <a:pt x="536" y="519"/>
                  </a:lnTo>
                  <a:lnTo>
                    <a:pt x="534" y="519"/>
                  </a:lnTo>
                  <a:lnTo>
                    <a:pt x="534" y="517"/>
                  </a:lnTo>
                  <a:lnTo>
                    <a:pt x="532" y="517"/>
                  </a:lnTo>
                  <a:lnTo>
                    <a:pt x="532" y="515"/>
                  </a:lnTo>
                  <a:lnTo>
                    <a:pt x="532" y="513"/>
                  </a:lnTo>
                  <a:lnTo>
                    <a:pt x="534" y="513"/>
                  </a:lnTo>
                  <a:lnTo>
                    <a:pt x="534" y="515"/>
                  </a:lnTo>
                  <a:lnTo>
                    <a:pt x="534" y="513"/>
                  </a:lnTo>
                  <a:lnTo>
                    <a:pt x="534" y="515"/>
                  </a:lnTo>
                  <a:lnTo>
                    <a:pt x="534" y="513"/>
                  </a:lnTo>
                  <a:lnTo>
                    <a:pt x="536" y="513"/>
                  </a:lnTo>
                  <a:lnTo>
                    <a:pt x="536" y="511"/>
                  </a:lnTo>
                  <a:lnTo>
                    <a:pt x="534" y="511"/>
                  </a:lnTo>
                  <a:lnTo>
                    <a:pt x="534" y="513"/>
                  </a:lnTo>
                  <a:lnTo>
                    <a:pt x="532" y="513"/>
                  </a:lnTo>
                  <a:lnTo>
                    <a:pt x="532" y="511"/>
                  </a:lnTo>
                  <a:lnTo>
                    <a:pt x="530" y="511"/>
                  </a:lnTo>
                  <a:lnTo>
                    <a:pt x="532" y="511"/>
                  </a:lnTo>
                  <a:lnTo>
                    <a:pt x="534" y="511"/>
                  </a:lnTo>
                  <a:lnTo>
                    <a:pt x="534" y="509"/>
                  </a:lnTo>
                  <a:lnTo>
                    <a:pt x="536" y="509"/>
                  </a:lnTo>
                  <a:lnTo>
                    <a:pt x="534" y="509"/>
                  </a:lnTo>
                  <a:lnTo>
                    <a:pt x="536" y="509"/>
                  </a:lnTo>
                  <a:lnTo>
                    <a:pt x="536" y="507"/>
                  </a:lnTo>
                  <a:lnTo>
                    <a:pt x="534" y="507"/>
                  </a:lnTo>
                  <a:lnTo>
                    <a:pt x="536" y="507"/>
                  </a:lnTo>
                  <a:lnTo>
                    <a:pt x="536" y="505"/>
                  </a:lnTo>
                  <a:lnTo>
                    <a:pt x="536" y="503"/>
                  </a:lnTo>
                  <a:lnTo>
                    <a:pt x="536" y="505"/>
                  </a:lnTo>
                  <a:lnTo>
                    <a:pt x="534" y="505"/>
                  </a:lnTo>
                  <a:lnTo>
                    <a:pt x="534" y="507"/>
                  </a:lnTo>
                  <a:lnTo>
                    <a:pt x="534" y="509"/>
                  </a:lnTo>
                  <a:lnTo>
                    <a:pt x="532" y="509"/>
                  </a:lnTo>
                  <a:lnTo>
                    <a:pt x="530" y="509"/>
                  </a:lnTo>
                  <a:lnTo>
                    <a:pt x="528" y="509"/>
                  </a:lnTo>
                  <a:lnTo>
                    <a:pt x="526" y="509"/>
                  </a:lnTo>
                  <a:lnTo>
                    <a:pt x="526" y="511"/>
                  </a:lnTo>
                  <a:lnTo>
                    <a:pt x="524" y="511"/>
                  </a:lnTo>
                  <a:lnTo>
                    <a:pt x="524" y="509"/>
                  </a:lnTo>
                  <a:lnTo>
                    <a:pt x="522" y="509"/>
                  </a:lnTo>
                  <a:lnTo>
                    <a:pt x="522" y="507"/>
                  </a:lnTo>
                  <a:lnTo>
                    <a:pt x="522" y="505"/>
                  </a:lnTo>
                  <a:lnTo>
                    <a:pt x="521" y="505"/>
                  </a:lnTo>
                  <a:lnTo>
                    <a:pt x="521" y="503"/>
                  </a:lnTo>
                  <a:lnTo>
                    <a:pt x="521" y="501"/>
                  </a:lnTo>
                  <a:lnTo>
                    <a:pt x="521" y="500"/>
                  </a:lnTo>
                  <a:lnTo>
                    <a:pt x="521" y="498"/>
                  </a:lnTo>
                  <a:lnTo>
                    <a:pt x="521" y="496"/>
                  </a:lnTo>
                  <a:lnTo>
                    <a:pt x="521" y="494"/>
                  </a:lnTo>
                  <a:lnTo>
                    <a:pt x="521" y="492"/>
                  </a:lnTo>
                  <a:lnTo>
                    <a:pt x="522" y="492"/>
                  </a:lnTo>
                  <a:lnTo>
                    <a:pt x="521" y="492"/>
                  </a:lnTo>
                  <a:lnTo>
                    <a:pt x="522" y="492"/>
                  </a:lnTo>
                  <a:lnTo>
                    <a:pt x="522" y="490"/>
                  </a:lnTo>
                  <a:lnTo>
                    <a:pt x="522" y="488"/>
                  </a:lnTo>
                  <a:lnTo>
                    <a:pt x="524" y="488"/>
                  </a:lnTo>
                  <a:lnTo>
                    <a:pt x="526" y="488"/>
                  </a:lnTo>
                  <a:lnTo>
                    <a:pt x="526" y="490"/>
                  </a:lnTo>
                  <a:lnTo>
                    <a:pt x="528" y="490"/>
                  </a:lnTo>
                  <a:lnTo>
                    <a:pt x="528" y="488"/>
                  </a:lnTo>
                  <a:lnTo>
                    <a:pt x="526" y="488"/>
                  </a:lnTo>
                  <a:lnTo>
                    <a:pt x="526" y="486"/>
                  </a:lnTo>
                  <a:lnTo>
                    <a:pt x="524" y="486"/>
                  </a:lnTo>
                  <a:lnTo>
                    <a:pt x="524" y="484"/>
                  </a:lnTo>
                  <a:lnTo>
                    <a:pt x="522" y="484"/>
                  </a:lnTo>
                  <a:lnTo>
                    <a:pt x="522" y="486"/>
                  </a:lnTo>
                  <a:lnTo>
                    <a:pt x="522" y="484"/>
                  </a:lnTo>
                  <a:lnTo>
                    <a:pt x="521" y="484"/>
                  </a:lnTo>
                  <a:lnTo>
                    <a:pt x="521" y="482"/>
                  </a:lnTo>
                  <a:lnTo>
                    <a:pt x="521" y="480"/>
                  </a:lnTo>
                  <a:lnTo>
                    <a:pt x="521" y="478"/>
                  </a:lnTo>
                  <a:lnTo>
                    <a:pt x="519" y="478"/>
                  </a:lnTo>
                  <a:lnTo>
                    <a:pt x="521" y="478"/>
                  </a:lnTo>
                  <a:lnTo>
                    <a:pt x="521" y="476"/>
                  </a:lnTo>
                  <a:lnTo>
                    <a:pt x="519" y="476"/>
                  </a:lnTo>
                  <a:lnTo>
                    <a:pt x="519" y="475"/>
                  </a:lnTo>
                  <a:lnTo>
                    <a:pt x="521" y="475"/>
                  </a:lnTo>
                  <a:lnTo>
                    <a:pt x="521" y="473"/>
                  </a:lnTo>
                  <a:lnTo>
                    <a:pt x="519" y="473"/>
                  </a:lnTo>
                  <a:lnTo>
                    <a:pt x="519" y="471"/>
                  </a:lnTo>
                  <a:lnTo>
                    <a:pt x="519" y="469"/>
                  </a:lnTo>
                  <a:lnTo>
                    <a:pt x="521" y="469"/>
                  </a:lnTo>
                  <a:lnTo>
                    <a:pt x="519" y="469"/>
                  </a:lnTo>
                  <a:lnTo>
                    <a:pt x="521" y="469"/>
                  </a:lnTo>
                  <a:lnTo>
                    <a:pt x="521" y="467"/>
                  </a:lnTo>
                  <a:lnTo>
                    <a:pt x="519" y="467"/>
                  </a:lnTo>
                  <a:lnTo>
                    <a:pt x="519" y="469"/>
                  </a:lnTo>
                  <a:lnTo>
                    <a:pt x="519" y="467"/>
                  </a:lnTo>
                  <a:lnTo>
                    <a:pt x="519" y="469"/>
                  </a:lnTo>
                  <a:lnTo>
                    <a:pt x="519" y="467"/>
                  </a:lnTo>
                  <a:lnTo>
                    <a:pt x="519" y="465"/>
                  </a:lnTo>
                  <a:lnTo>
                    <a:pt x="517" y="465"/>
                  </a:lnTo>
                  <a:lnTo>
                    <a:pt x="519" y="465"/>
                  </a:lnTo>
                  <a:lnTo>
                    <a:pt x="517" y="465"/>
                  </a:lnTo>
                  <a:lnTo>
                    <a:pt x="519" y="465"/>
                  </a:lnTo>
                  <a:lnTo>
                    <a:pt x="519" y="463"/>
                  </a:lnTo>
                  <a:lnTo>
                    <a:pt x="519" y="461"/>
                  </a:lnTo>
                  <a:lnTo>
                    <a:pt x="517" y="461"/>
                  </a:lnTo>
                  <a:lnTo>
                    <a:pt x="519" y="461"/>
                  </a:lnTo>
                  <a:lnTo>
                    <a:pt x="517" y="459"/>
                  </a:lnTo>
                  <a:lnTo>
                    <a:pt x="519" y="459"/>
                  </a:lnTo>
                  <a:lnTo>
                    <a:pt x="519" y="457"/>
                  </a:lnTo>
                  <a:lnTo>
                    <a:pt x="517" y="457"/>
                  </a:lnTo>
                  <a:lnTo>
                    <a:pt x="519" y="457"/>
                  </a:lnTo>
                  <a:lnTo>
                    <a:pt x="517" y="457"/>
                  </a:lnTo>
                  <a:lnTo>
                    <a:pt x="517" y="455"/>
                  </a:lnTo>
                  <a:lnTo>
                    <a:pt x="517" y="453"/>
                  </a:lnTo>
                  <a:lnTo>
                    <a:pt x="517" y="452"/>
                  </a:lnTo>
                  <a:lnTo>
                    <a:pt x="517" y="450"/>
                  </a:lnTo>
                  <a:lnTo>
                    <a:pt x="517" y="448"/>
                  </a:lnTo>
                  <a:lnTo>
                    <a:pt x="517" y="446"/>
                  </a:lnTo>
                  <a:lnTo>
                    <a:pt x="515" y="446"/>
                  </a:lnTo>
                  <a:lnTo>
                    <a:pt x="517" y="446"/>
                  </a:lnTo>
                  <a:lnTo>
                    <a:pt x="515" y="446"/>
                  </a:lnTo>
                  <a:lnTo>
                    <a:pt x="517" y="446"/>
                  </a:lnTo>
                  <a:lnTo>
                    <a:pt x="515" y="446"/>
                  </a:lnTo>
                  <a:lnTo>
                    <a:pt x="515" y="444"/>
                  </a:lnTo>
                  <a:lnTo>
                    <a:pt x="515" y="442"/>
                  </a:lnTo>
                  <a:lnTo>
                    <a:pt x="515" y="440"/>
                  </a:lnTo>
                  <a:lnTo>
                    <a:pt x="515" y="438"/>
                  </a:lnTo>
                  <a:lnTo>
                    <a:pt x="515" y="436"/>
                  </a:lnTo>
                  <a:lnTo>
                    <a:pt x="513" y="436"/>
                  </a:lnTo>
                  <a:lnTo>
                    <a:pt x="513" y="434"/>
                  </a:lnTo>
                  <a:lnTo>
                    <a:pt x="513" y="432"/>
                  </a:lnTo>
                  <a:lnTo>
                    <a:pt x="513" y="430"/>
                  </a:lnTo>
                  <a:lnTo>
                    <a:pt x="513" y="428"/>
                  </a:lnTo>
                  <a:lnTo>
                    <a:pt x="511" y="428"/>
                  </a:lnTo>
                  <a:lnTo>
                    <a:pt x="511" y="427"/>
                  </a:lnTo>
                  <a:lnTo>
                    <a:pt x="513" y="427"/>
                  </a:lnTo>
                  <a:lnTo>
                    <a:pt x="513" y="425"/>
                  </a:lnTo>
                  <a:lnTo>
                    <a:pt x="513" y="423"/>
                  </a:lnTo>
                  <a:lnTo>
                    <a:pt x="515" y="423"/>
                  </a:lnTo>
                  <a:lnTo>
                    <a:pt x="515" y="425"/>
                  </a:lnTo>
                  <a:lnTo>
                    <a:pt x="515" y="423"/>
                  </a:lnTo>
                  <a:lnTo>
                    <a:pt x="515" y="425"/>
                  </a:lnTo>
                  <a:lnTo>
                    <a:pt x="513" y="423"/>
                  </a:lnTo>
                  <a:lnTo>
                    <a:pt x="511" y="423"/>
                  </a:lnTo>
                  <a:lnTo>
                    <a:pt x="511" y="421"/>
                  </a:lnTo>
                  <a:lnTo>
                    <a:pt x="511" y="419"/>
                  </a:lnTo>
                  <a:lnTo>
                    <a:pt x="513" y="419"/>
                  </a:lnTo>
                  <a:lnTo>
                    <a:pt x="513" y="417"/>
                  </a:lnTo>
                  <a:lnTo>
                    <a:pt x="511" y="417"/>
                  </a:lnTo>
                  <a:lnTo>
                    <a:pt x="513" y="417"/>
                  </a:lnTo>
                  <a:lnTo>
                    <a:pt x="515" y="417"/>
                  </a:lnTo>
                  <a:lnTo>
                    <a:pt x="517" y="417"/>
                  </a:lnTo>
                  <a:lnTo>
                    <a:pt x="517" y="415"/>
                  </a:lnTo>
                  <a:lnTo>
                    <a:pt x="519" y="415"/>
                  </a:lnTo>
                  <a:lnTo>
                    <a:pt x="517" y="415"/>
                  </a:lnTo>
                  <a:lnTo>
                    <a:pt x="519" y="415"/>
                  </a:lnTo>
                  <a:lnTo>
                    <a:pt x="519" y="413"/>
                  </a:lnTo>
                  <a:lnTo>
                    <a:pt x="517" y="413"/>
                  </a:lnTo>
                  <a:lnTo>
                    <a:pt x="517" y="415"/>
                  </a:lnTo>
                  <a:lnTo>
                    <a:pt x="515" y="415"/>
                  </a:lnTo>
                  <a:lnTo>
                    <a:pt x="515" y="417"/>
                  </a:lnTo>
                  <a:lnTo>
                    <a:pt x="513" y="417"/>
                  </a:lnTo>
                  <a:lnTo>
                    <a:pt x="515" y="417"/>
                  </a:lnTo>
                  <a:lnTo>
                    <a:pt x="515" y="415"/>
                  </a:lnTo>
                  <a:lnTo>
                    <a:pt x="513" y="417"/>
                  </a:lnTo>
                  <a:lnTo>
                    <a:pt x="513" y="415"/>
                  </a:lnTo>
                  <a:lnTo>
                    <a:pt x="513" y="417"/>
                  </a:lnTo>
                  <a:lnTo>
                    <a:pt x="513" y="415"/>
                  </a:lnTo>
                  <a:lnTo>
                    <a:pt x="513" y="417"/>
                  </a:lnTo>
                  <a:lnTo>
                    <a:pt x="513" y="415"/>
                  </a:lnTo>
                  <a:lnTo>
                    <a:pt x="515" y="415"/>
                  </a:lnTo>
                  <a:lnTo>
                    <a:pt x="513" y="415"/>
                  </a:lnTo>
                  <a:lnTo>
                    <a:pt x="511" y="415"/>
                  </a:lnTo>
                  <a:lnTo>
                    <a:pt x="509" y="415"/>
                  </a:lnTo>
                  <a:lnTo>
                    <a:pt x="509" y="413"/>
                  </a:lnTo>
                  <a:lnTo>
                    <a:pt x="509" y="415"/>
                  </a:lnTo>
                  <a:lnTo>
                    <a:pt x="507" y="415"/>
                  </a:lnTo>
                  <a:lnTo>
                    <a:pt x="507" y="413"/>
                  </a:lnTo>
                  <a:lnTo>
                    <a:pt x="507" y="411"/>
                  </a:lnTo>
                  <a:lnTo>
                    <a:pt x="509" y="411"/>
                  </a:lnTo>
                  <a:lnTo>
                    <a:pt x="509" y="413"/>
                  </a:lnTo>
                  <a:lnTo>
                    <a:pt x="507" y="413"/>
                  </a:lnTo>
                  <a:lnTo>
                    <a:pt x="509" y="413"/>
                  </a:lnTo>
                  <a:lnTo>
                    <a:pt x="509" y="411"/>
                  </a:lnTo>
                  <a:lnTo>
                    <a:pt x="511" y="411"/>
                  </a:lnTo>
                  <a:lnTo>
                    <a:pt x="511" y="409"/>
                  </a:lnTo>
                  <a:lnTo>
                    <a:pt x="513" y="409"/>
                  </a:lnTo>
                  <a:lnTo>
                    <a:pt x="511" y="409"/>
                  </a:lnTo>
                  <a:lnTo>
                    <a:pt x="511" y="407"/>
                  </a:lnTo>
                  <a:lnTo>
                    <a:pt x="513" y="407"/>
                  </a:lnTo>
                  <a:lnTo>
                    <a:pt x="513" y="405"/>
                  </a:lnTo>
                  <a:lnTo>
                    <a:pt x="515" y="405"/>
                  </a:lnTo>
                  <a:lnTo>
                    <a:pt x="513" y="405"/>
                  </a:lnTo>
                  <a:lnTo>
                    <a:pt x="515" y="405"/>
                  </a:lnTo>
                  <a:lnTo>
                    <a:pt x="513" y="405"/>
                  </a:lnTo>
                  <a:lnTo>
                    <a:pt x="515" y="405"/>
                  </a:lnTo>
                  <a:lnTo>
                    <a:pt x="515" y="404"/>
                  </a:lnTo>
                  <a:lnTo>
                    <a:pt x="515" y="402"/>
                  </a:lnTo>
                  <a:lnTo>
                    <a:pt x="515" y="400"/>
                  </a:lnTo>
                  <a:lnTo>
                    <a:pt x="515" y="398"/>
                  </a:lnTo>
                  <a:lnTo>
                    <a:pt x="515" y="396"/>
                  </a:lnTo>
                  <a:lnTo>
                    <a:pt x="515" y="394"/>
                  </a:lnTo>
                  <a:lnTo>
                    <a:pt x="517" y="394"/>
                  </a:lnTo>
                  <a:lnTo>
                    <a:pt x="517" y="392"/>
                  </a:lnTo>
                  <a:lnTo>
                    <a:pt x="519" y="392"/>
                  </a:lnTo>
                  <a:lnTo>
                    <a:pt x="517" y="392"/>
                  </a:lnTo>
                  <a:lnTo>
                    <a:pt x="517" y="394"/>
                  </a:lnTo>
                  <a:lnTo>
                    <a:pt x="517" y="392"/>
                  </a:lnTo>
                  <a:lnTo>
                    <a:pt x="517" y="394"/>
                  </a:lnTo>
                  <a:lnTo>
                    <a:pt x="515" y="394"/>
                  </a:lnTo>
                  <a:lnTo>
                    <a:pt x="515" y="392"/>
                  </a:lnTo>
                  <a:lnTo>
                    <a:pt x="515" y="394"/>
                  </a:lnTo>
                  <a:lnTo>
                    <a:pt x="515" y="392"/>
                  </a:lnTo>
                  <a:lnTo>
                    <a:pt x="515" y="394"/>
                  </a:lnTo>
                  <a:lnTo>
                    <a:pt x="515" y="392"/>
                  </a:lnTo>
                  <a:lnTo>
                    <a:pt x="515" y="394"/>
                  </a:lnTo>
                  <a:lnTo>
                    <a:pt x="513" y="394"/>
                  </a:lnTo>
                  <a:lnTo>
                    <a:pt x="513" y="392"/>
                  </a:lnTo>
                  <a:lnTo>
                    <a:pt x="513" y="394"/>
                  </a:lnTo>
                  <a:lnTo>
                    <a:pt x="513" y="392"/>
                  </a:lnTo>
                  <a:lnTo>
                    <a:pt x="511" y="392"/>
                  </a:lnTo>
                  <a:lnTo>
                    <a:pt x="509" y="392"/>
                  </a:lnTo>
                  <a:lnTo>
                    <a:pt x="509" y="390"/>
                  </a:lnTo>
                  <a:lnTo>
                    <a:pt x="507" y="390"/>
                  </a:lnTo>
                  <a:lnTo>
                    <a:pt x="507" y="392"/>
                  </a:lnTo>
                  <a:lnTo>
                    <a:pt x="507" y="390"/>
                  </a:lnTo>
                  <a:lnTo>
                    <a:pt x="509" y="390"/>
                  </a:lnTo>
                  <a:lnTo>
                    <a:pt x="511" y="390"/>
                  </a:lnTo>
                  <a:lnTo>
                    <a:pt x="513" y="390"/>
                  </a:lnTo>
                  <a:lnTo>
                    <a:pt x="511" y="390"/>
                  </a:lnTo>
                  <a:lnTo>
                    <a:pt x="513" y="390"/>
                  </a:lnTo>
                  <a:lnTo>
                    <a:pt x="511" y="390"/>
                  </a:lnTo>
                  <a:lnTo>
                    <a:pt x="513" y="390"/>
                  </a:lnTo>
                  <a:lnTo>
                    <a:pt x="513" y="388"/>
                  </a:lnTo>
                  <a:lnTo>
                    <a:pt x="513" y="386"/>
                  </a:lnTo>
                  <a:lnTo>
                    <a:pt x="513" y="388"/>
                  </a:lnTo>
                  <a:lnTo>
                    <a:pt x="513" y="386"/>
                  </a:lnTo>
                  <a:lnTo>
                    <a:pt x="513" y="388"/>
                  </a:lnTo>
                  <a:lnTo>
                    <a:pt x="513" y="386"/>
                  </a:lnTo>
                  <a:lnTo>
                    <a:pt x="511" y="386"/>
                  </a:lnTo>
                  <a:lnTo>
                    <a:pt x="511" y="388"/>
                  </a:lnTo>
                  <a:lnTo>
                    <a:pt x="511" y="386"/>
                  </a:lnTo>
                  <a:lnTo>
                    <a:pt x="511" y="388"/>
                  </a:lnTo>
                  <a:lnTo>
                    <a:pt x="509" y="388"/>
                  </a:lnTo>
                  <a:lnTo>
                    <a:pt x="509" y="386"/>
                  </a:lnTo>
                  <a:lnTo>
                    <a:pt x="511" y="386"/>
                  </a:lnTo>
                  <a:lnTo>
                    <a:pt x="511" y="384"/>
                  </a:lnTo>
                  <a:lnTo>
                    <a:pt x="513" y="384"/>
                  </a:lnTo>
                  <a:lnTo>
                    <a:pt x="513" y="382"/>
                  </a:lnTo>
                  <a:lnTo>
                    <a:pt x="511" y="382"/>
                  </a:lnTo>
                  <a:lnTo>
                    <a:pt x="511" y="380"/>
                  </a:lnTo>
                  <a:lnTo>
                    <a:pt x="513" y="380"/>
                  </a:lnTo>
                  <a:lnTo>
                    <a:pt x="513" y="379"/>
                  </a:lnTo>
                  <a:lnTo>
                    <a:pt x="513" y="377"/>
                  </a:lnTo>
                  <a:lnTo>
                    <a:pt x="511" y="377"/>
                  </a:lnTo>
                  <a:lnTo>
                    <a:pt x="511" y="375"/>
                  </a:lnTo>
                  <a:lnTo>
                    <a:pt x="513" y="375"/>
                  </a:lnTo>
                  <a:lnTo>
                    <a:pt x="511" y="375"/>
                  </a:lnTo>
                  <a:lnTo>
                    <a:pt x="513" y="375"/>
                  </a:lnTo>
                  <a:lnTo>
                    <a:pt x="511" y="375"/>
                  </a:lnTo>
                  <a:lnTo>
                    <a:pt x="511" y="373"/>
                  </a:lnTo>
                  <a:lnTo>
                    <a:pt x="513" y="373"/>
                  </a:lnTo>
                  <a:lnTo>
                    <a:pt x="511" y="373"/>
                  </a:lnTo>
                  <a:lnTo>
                    <a:pt x="511" y="375"/>
                  </a:lnTo>
                  <a:lnTo>
                    <a:pt x="511" y="373"/>
                  </a:lnTo>
                  <a:lnTo>
                    <a:pt x="511" y="375"/>
                  </a:lnTo>
                  <a:lnTo>
                    <a:pt x="511" y="373"/>
                  </a:lnTo>
                  <a:lnTo>
                    <a:pt x="509" y="373"/>
                  </a:lnTo>
                  <a:lnTo>
                    <a:pt x="509" y="375"/>
                  </a:lnTo>
                  <a:lnTo>
                    <a:pt x="509" y="373"/>
                  </a:lnTo>
                  <a:lnTo>
                    <a:pt x="509" y="371"/>
                  </a:lnTo>
                  <a:lnTo>
                    <a:pt x="511" y="371"/>
                  </a:lnTo>
                  <a:lnTo>
                    <a:pt x="509" y="371"/>
                  </a:lnTo>
                  <a:lnTo>
                    <a:pt x="509" y="369"/>
                  </a:lnTo>
                  <a:lnTo>
                    <a:pt x="509" y="371"/>
                  </a:lnTo>
                  <a:lnTo>
                    <a:pt x="509" y="369"/>
                  </a:lnTo>
                  <a:lnTo>
                    <a:pt x="511" y="369"/>
                  </a:lnTo>
                  <a:lnTo>
                    <a:pt x="509" y="369"/>
                  </a:lnTo>
                  <a:lnTo>
                    <a:pt x="511" y="369"/>
                  </a:lnTo>
                  <a:lnTo>
                    <a:pt x="509" y="369"/>
                  </a:lnTo>
                  <a:lnTo>
                    <a:pt x="511" y="369"/>
                  </a:lnTo>
                  <a:lnTo>
                    <a:pt x="511" y="367"/>
                  </a:lnTo>
                  <a:lnTo>
                    <a:pt x="509" y="367"/>
                  </a:lnTo>
                  <a:lnTo>
                    <a:pt x="509" y="369"/>
                  </a:lnTo>
                  <a:lnTo>
                    <a:pt x="509" y="367"/>
                  </a:lnTo>
                  <a:lnTo>
                    <a:pt x="511" y="367"/>
                  </a:lnTo>
                  <a:lnTo>
                    <a:pt x="509" y="367"/>
                  </a:lnTo>
                  <a:lnTo>
                    <a:pt x="511" y="367"/>
                  </a:lnTo>
                  <a:lnTo>
                    <a:pt x="509" y="367"/>
                  </a:lnTo>
                  <a:lnTo>
                    <a:pt x="509" y="365"/>
                  </a:lnTo>
                  <a:lnTo>
                    <a:pt x="511" y="365"/>
                  </a:lnTo>
                  <a:lnTo>
                    <a:pt x="511" y="363"/>
                  </a:lnTo>
                  <a:lnTo>
                    <a:pt x="511" y="365"/>
                  </a:lnTo>
                  <a:lnTo>
                    <a:pt x="511" y="363"/>
                  </a:lnTo>
                  <a:lnTo>
                    <a:pt x="511" y="361"/>
                  </a:lnTo>
                  <a:lnTo>
                    <a:pt x="513" y="361"/>
                  </a:lnTo>
                  <a:lnTo>
                    <a:pt x="513" y="359"/>
                  </a:lnTo>
                  <a:lnTo>
                    <a:pt x="515" y="359"/>
                  </a:lnTo>
                  <a:lnTo>
                    <a:pt x="513" y="359"/>
                  </a:lnTo>
                  <a:lnTo>
                    <a:pt x="515" y="359"/>
                  </a:lnTo>
                  <a:lnTo>
                    <a:pt x="515" y="357"/>
                  </a:lnTo>
                  <a:lnTo>
                    <a:pt x="517" y="357"/>
                  </a:lnTo>
                  <a:lnTo>
                    <a:pt x="517" y="356"/>
                  </a:lnTo>
                  <a:lnTo>
                    <a:pt x="517" y="354"/>
                  </a:lnTo>
                  <a:lnTo>
                    <a:pt x="517" y="352"/>
                  </a:lnTo>
                  <a:lnTo>
                    <a:pt x="519" y="352"/>
                  </a:lnTo>
                  <a:lnTo>
                    <a:pt x="519" y="350"/>
                  </a:lnTo>
                  <a:lnTo>
                    <a:pt x="521" y="350"/>
                  </a:lnTo>
                  <a:lnTo>
                    <a:pt x="521" y="348"/>
                  </a:lnTo>
                  <a:lnTo>
                    <a:pt x="521" y="346"/>
                  </a:lnTo>
                  <a:lnTo>
                    <a:pt x="522" y="346"/>
                  </a:lnTo>
                  <a:lnTo>
                    <a:pt x="522" y="344"/>
                  </a:lnTo>
                  <a:lnTo>
                    <a:pt x="522" y="346"/>
                  </a:lnTo>
                  <a:lnTo>
                    <a:pt x="522" y="344"/>
                  </a:lnTo>
                  <a:lnTo>
                    <a:pt x="522" y="342"/>
                  </a:lnTo>
                  <a:lnTo>
                    <a:pt x="524" y="342"/>
                  </a:lnTo>
                  <a:lnTo>
                    <a:pt x="524" y="340"/>
                  </a:lnTo>
                  <a:lnTo>
                    <a:pt x="524" y="338"/>
                  </a:lnTo>
                  <a:lnTo>
                    <a:pt x="526" y="338"/>
                  </a:lnTo>
                  <a:lnTo>
                    <a:pt x="526" y="336"/>
                  </a:lnTo>
                  <a:lnTo>
                    <a:pt x="526" y="334"/>
                  </a:lnTo>
                  <a:lnTo>
                    <a:pt x="528" y="334"/>
                  </a:lnTo>
                  <a:lnTo>
                    <a:pt x="526" y="334"/>
                  </a:lnTo>
                  <a:lnTo>
                    <a:pt x="528" y="334"/>
                  </a:lnTo>
                  <a:lnTo>
                    <a:pt x="528" y="336"/>
                  </a:lnTo>
                  <a:lnTo>
                    <a:pt x="528" y="334"/>
                  </a:lnTo>
                  <a:lnTo>
                    <a:pt x="528" y="336"/>
                  </a:lnTo>
                  <a:lnTo>
                    <a:pt x="528" y="338"/>
                  </a:lnTo>
                  <a:lnTo>
                    <a:pt x="528" y="336"/>
                  </a:lnTo>
                  <a:lnTo>
                    <a:pt x="530" y="336"/>
                  </a:lnTo>
                  <a:lnTo>
                    <a:pt x="528" y="336"/>
                  </a:lnTo>
                  <a:lnTo>
                    <a:pt x="530" y="338"/>
                  </a:lnTo>
                  <a:lnTo>
                    <a:pt x="528" y="338"/>
                  </a:lnTo>
                  <a:lnTo>
                    <a:pt x="530" y="338"/>
                  </a:lnTo>
                  <a:lnTo>
                    <a:pt x="528" y="338"/>
                  </a:lnTo>
                  <a:lnTo>
                    <a:pt x="530" y="338"/>
                  </a:lnTo>
                  <a:lnTo>
                    <a:pt x="530" y="336"/>
                  </a:lnTo>
                  <a:lnTo>
                    <a:pt x="530" y="338"/>
                  </a:lnTo>
                  <a:lnTo>
                    <a:pt x="532" y="338"/>
                  </a:lnTo>
                  <a:lnTo>
                    <a:pt x="532" y="340"/>
                  </a:lnTo>
                  <a:lnTo>
                    <a:pt x="530" y="340"/>
                  </a:lnTo>
                  <a:lnTo>
                    <a:pt x="532" y="340"/>
                  </a:lnTo>
                  <a:lnTo>
                    <a:pt x="534" y="340"/>
                  </a:lnTo>
                  <a:lnTo>
                    <a:pt x="534" y="338"/>
                  </a:lnTo>
                  <a:lnTo>
                    <a:pt x="534" y="340"/>
                  </a:lnTo>
                  <a:lnTo>
                    <a:pt x="534" y="338"/>
                  </a:lnTo>
                  <a:lnTo>
                    <a:pt x="536" y="338"/>
                  </a:lnTo>
                  <a:lnTo>
                    <a:pt x="538" y="338"/>
                  </a:lnTo>
                  <a:lnTo>
                    <a:pt x="538" y="336"/>
                  </a:lnTo>
                  <a:lnTo>
                    <a:pt x="540" y="336"/>
                  </a:lnTo>
                  <a:lnTo>
                    <a:pt x="540" y="338"/>
                  </a:lnTo>
                  <a:lnTo>
                    <a:pt x="540" y="336"/>
                  </a:lnTo>
                  <a:lnTo>
                    <a:pt x="540" y="338"/>
                  </a:lnTo>
                  <a:lnTo>
                    <a:pt x="540" y="336"/>
                  </a:lnTo>
                  <a:lnTo>
                    <a:pt x="540" y="338"/>
                  </a:lnTo>
                  <a:lnTo>
                    <a:pt x="540" y="336"/>
                  </a:lnTo>
                  <a:lnTo>
                    <a:pt x="540" y="338"/>
                  </a:lnTo>
                  <a:lnTo>
                    <a:pt x="540" y="336"/>
                  </a:lnTo>
                  <a:lnTo>
                    <a:pt x="538" y="336"/>
                  </a:lnTo>
                  <a:lnTo>
                    <a:pt x="536" y="336"/>
                  </a:lnTo>
                  <a:lnTo>
                    <a:pt x="536" y="334"/>
                  </a:lnTo>
                  <a:lnTo>
                    <a:pt x="536" y="336"/>
                  </a:lnTo>
                  <a:lnTo>
                    <a:pt x="536" y="334"/>
                  </a:lnTo>
                  <a:lnTo>
                    <a:pt x="534" y="334"/>
                  </a:lnTo>
                  <a:lnTo>
                    <a:pt x="534" y="332"/>
                  </a:lnTo>
                  <a:lnTo>
                    <a:pt x="534" y="334"/>
                  </a:lnTo>
                  <a:lnTo>
                    <a:pt x="534" y="332"/>
                  </a:lnTo>
                  <a:lnTo>
                    <a:pt x="536" y="332"/>
                  </a:lnTo>
                  <a:lnTo>
                    <a:pt x="534" y="332"/>
                  </a:lnTo>
                  <a:lnTo>
                    <a:pt x="536" y="332"/>
                  </a:lnTo>
                  <a:lnTo>
                    <a:pt x="536" y="331"/>
                  </a:lnTo>
                  <a:lnTo>
                    <a:pt x="536" y="329"/>
                  </a:lnTo>
                  <a:lnTo>
                    <a:pt x="536" y="331"/>
                  </a:lnTo>
                  <a:lnTo>
                    <a:pt x="536" y="332"/>
                  </a:lnTo>
                  <a:lnTo>
                    <a:pt x="538" y="332"/>
                  </a:lnTo>
                  <a:lnTo>
                    <a:pt x="536" y="331"/>
                  </a:lnTo>
                  <a:lnTo>
                    <a:pt x="538" y="331"/>
                  </a:lnTo>
                  <a:lnTo>
                    <a:pt x="538" y="332"/>
                  </a:lnTo>
                  <a:lnTo>
                    <a:pt x="538" y="331"/>
                  </a:lnTo>
                  <a:lnTo>
                    <a:pt x="538" y="332"/>
                  </a:lnTo>
                  <a:lnTo>
                    <a:pt x="540" y="332"/>
                  </a:lnTo>
                  <a:lnTo>
                    <a:pt x="540" y="331"/>
                  </a:lnTo>
                  <a:lnTo>
                    <a:pt x="538" y="331"/>
                  </a:lnTo>
                  <a:lnTo>
                    <a:pt x="540" y="331"/>
                  </a:lnTo>
                  <a:lnTo>
                    <a:pt x="538" y="331"/>
                  </a:lnTo>
                  <a:lnTo>
                    <a:pt x="540" y="331"/>
                  </a:lnTo>
                  <a:lnTo>
                    <a:pt x="538" y="331"/>
                  </a:lnTo>
                  <a:lnTo>
                    <a:pt x="538" y="329"/>
                  </a:lnTo>
                  <a:lnTo>
                    <a:pt x="540" y="329"/>
                  </a:lnTo>
                  <a:lnTo>
                    <a:pt x="538" y="329"/>
                  </a:lnTo>
                  <a:lnTo>
                    <a:pt x="540" y="329"/>
                  </a:lnTo>
                  <a:lnTo>
                    <a:pt x="540" y="327"/>
                  </a:lnTo>
                  <a:lnTo>
                    <a:pt x="540" y="329"/>
                  </a:lnTo>
                  <a:lnTo>
                    <a:pt x="540" y="327"/>
                  </a:lnTo>
                  <a:lnTo>
                    <a:pt x="542" y="327"/>
                  </a:lnTo>
                  <a:lnTo>
                    <a:pt x="542" y="329"/>
                  </a:lnTo>
                  <a:lnTo>
                    <a:pt x="542" y="327"/>
                  </a:lnTo>
                  <a:lnTo>
                    <a:pt x="544" y="327"/>
                  </a:lnTo>
                  <a:close/>
                  <a:moveTo>
                    <a:pt x="603" y="444"/>
                  </a:moveTo>
                  <a:lnTo>
                    <a:pt x="605" y="444"/>
                  </a:lnTo>
                  <a:lnTo>
                    <a:pt x="603" y="444"/>
                  </a:lnTo>
                  <a:close/>
                  <a:moveTo>
                    <a:pt x="192" y="150"/>
                  </a:moveTo>
                  <a:lnTo>
                    <a:pt x="190" y="152"/>
                  </a:lnTo>
                  <a:lnTo>
                    <a:pt x="192" y="152"/>
                  </a:lnTo>
                  <a:lnTo>
                    <a:pt x="192" y="154"/>
                  </a:lnTo>
                  <a:lnTo>
                    <a:pt x="192" y="156"/>
                  </a:lnTo>
                  <a:lnTo>
                    <a:pt x="190" y="156"/>
                  </a:lnTo>
                  <a:lnTo>
                    <a:pt x="192" y="156"/>
                  </a:lnTo>
                  <a:lnTo>
                    <a:pt x="192" y="154"/>
                  </a:lnTo>
                  <a:lnTo>
                    <a:pt x="190" y="154"/>
                  </a:lnTo>
                  <a:lnTo>
                    <a:pt x="190" y="156"/>
                  </a:lnTo>
                  <a:lnTo>
                    <a:pt x="190" y="158"/>
                  </a:lnTo>
                  <a:lnTo>
                    <a:pt x="190" y="156"/>
                  </a:lnTo>
                  <a:lnTo>
                    <a:pt x="190" y="158"/>
                  </a:lnTo>
                  <a:lnTo>
                    <a:pt x="192" y="158"/>
                  </a:lnTo>
                  <a:lnTo>
                    <a:pt x="194" y="158"/>
                  </a:lnTo>
                  <a:lnTo>
                    <a:pt x="194" y="156"/>
                  </a:lnTo>
                  <a:lnTo>
                    <a:pt x="194" y="158"/>
                  </a:lnTo>
                  <a:lnTo>
                    <a:pt x="196" y="158"/>
                  </a:lnTo>
                  <a:lnTo>
                    <a:pt x="196" y="160"/>
                  </a:lnTo>
                  <a:lnTo>
                    <a:pt x="196" y="162"/>
                  </a:lnTo>
                  <a:lnTo>
                    <a:pt x="198" y="162"/>
                  </a:lnTo>
                  <a:lnTo>
                    <a:pt x="196" y="162"/>
                  </a:lnTo>
                  <a:lnTo>
                    <a:pt x="198" y="162"/>
                  </a:lnTo>
                  <a:lnTo>
                    <a:pt x="198" y="164"/>
                  </a:lnTo>
                  <a:lnTo>
                    <a:pt x="196" y="165"/>
                  </a:lnTo>
                  <a:lnTo>
                    <a:pt x="198" y="164"/>
                  </a:lnTo>
                  <a:lnTo>
                    <a:pt x="198" y="165"/>
                  </a:lnTo>
                  <a:lnTo>
                    <a:pt x="200" y="165"/>
                  </a:lnTo>
                  <a:lnTo>
                    <a:pt x="198" y="165"/>
                  </a:lnTo>
                  <a:lnTo>
                    <a:pt x="198" y="167"/>
                  </a:lnTo>
                  <a:lnTo>
                    <a:pt x="200" y="165"/>
                  </a:lnTo>
                  <a:lnTo>
                    <a:pt x="200" y="167"/>
                  </a:lnTo>
                  <a:lnTo>
                    <a:pt x="198" y="167"/>
                  </a:lnTo>
                  <a:lnTo>
                    <a:pt x="196" y="167"/>
                  </a:lnTo>
                  <a:lnTo>
                    <a:pt x="196" y="165"/>
                  </a:lnTo>
                  <a:lnTo>
                    <a:pt x="194" y="165"/>
                  </a:lnTo>
                  <a:lnTo>
                    <a:pt x="196" y="165"/>
                  </a:lnTo>
                  <a:lnTo>
                    <a:pt x="194" y="165"/>
                  </a:lnTo>
                  <a:lnTo>
                    <a:pt x="192" y="165"/>
                  </a:lnTo>
                  <a:lnTo>
                    <a:pt x="192" y="164"/>
                  </a:lnTo>
                  <a:lnTo>
                    <a:pt x="190" y="165"/>
                  </a:lnTo>
                  <a:lnTo>
                    <a:pt x="188" y="165"/>
                  </a:lnTo>
                  <a:lnTo>
                    <a:pt x="188" y="167"/>
                  </a:lnTo>
                  <a:lnTo>
                    <a:pt x="188" y="165"/>
                  </a:lnTo>
                  <a:lnTo>
                    <a:pt x="188" y="164"/>
                  </a:lnTo>
                  <a:lnTo>
                    <a:pt x="188" y="162"/>
                  </a:lnTo>
                  <a:lnTo>
                    <a:pt x="186" y="162"/>
                  </a:lnTo>
                  <a:lnTo>
                    <a:pt x="186" y="160"/>
                  </a:lnTo>
                  <a:lnTo>
                    <a:pt x="186" y="158"/>
                  </a:lnTo>
                  <a:lnTo>
                    <a:pt x="185" y="156"/>
                  </a:lnTo>
                  <a:lnTo>
                    <a:pt x="185" y="154"/>
                  </a:lnTo>
                  <a:lnTo>
                    <a:pt x="186" y="154"/>
                  </a:lnTo>
                  <a:lnTo>
                    <a:pt x="185" y="154"/>
                  </a:lnTo>
                  <a:lnTo>
                    <a:pt x="186" y="152"/>
                  </a:lnTo>
                  <a:lnTo>
                    <a:pt x="186" y="154"/>
                  </a:lnTo>
                  <a:lnTo>
                    <a:pt x="186" y="152"/>
                  </a:lnTo>
                  <a:lnTo>
                    <a:pt x="186" y="150"/>
                  </a:lnTo>
                  <a:lnTo>
                    <a:pt x="185" y="150"/>
                  </a:lnTo>
                  <a:lnTo>
                    <a:pt x="186" y="150"/>
                  </a:lnTo>
                  <a:lnTo>
                    <a:pt x="186" y="148"/>
                  </a:lnTo>
                  <a:lnTo>
                    <a:pt x="186" y="150"/>
                  </a:lnTo>
                  <a:lnTo>
                    <a:pt x="188" y="150"/>
                  </a:lnTo>
                  <a:lnTo>
                    <a:pt x="190" y="148"/>
                  </a:lnTo>
                  <a:lnTo>
                    <a:pt x="192" y="148"/>
                  </a:lnTo>
                  <a:lnTo>
                    <a:pt x="192" y="150"/>
                  </a:lnTo>
                  <a:close/>
                  <a:moveTo>
                    <a:pt x="651" y="394"/>
                  </a:moveTo>
                  <a:lnTo>
                    <a:pt x="653" y="394"/>
                  </a:lnTo>
                  <a:lnTo>
                    <a:pt x="653" y="396"/>
                  </a:lnTo>
                  <a:lnTo>
                    <a:pt x="653" y="394"/>
                  </a:lnTo>
                  <a:lnTo>
                    <a:pt x="653" y="396"/>
                  </a:lnTo>
                  <a:lnTo>
                    <a:pt x="655" y="396"/>
                  </a:lnTo>
                  <a:lnTo>
                    <a:pt x="655" y="394"/>
                  </a:lnTo>
                  <a:lnTo>
                    <a:pt x="655" y="396"/>
                  </a:lnTo>
                  <a:lnTo>
                    <a:pt x="657" y="396"/>
                  </a:lnTo>
                  <a:lnTo>
                    <a:pt x="655" y="396"/>
                  </a:lnTo>
                  <a:lnTo>
                    <a:pt x="657" y="396"/>
                  </a:lnTo>
                  <a:lnTo>
                    <a:pt x="659" y="396"/>
                  </a:lnTo>
                  <a:lnTo>
                    <a:pt x="657" y="396"/>
                  </a:lnTo>
                  <a:lnTo>
                    <a:pt x="657" y="398"/>
                  </a:lnTo>
                  <a:lnTo>
                    <a:pt x="657" y="400"/>
                  </a:lnTo>
                  <a:lnTo>
                    <a:pt x="655" y="400"/>
                  </a:lnTo>
                  <a:lnTo>
                    <a:pt x="655" y="402"/>
                  </a:lnTo>
                  <a:lnTo>
                    <a:pt x="653" y="402"/>
                  </a:lnTo>
                  <a:lnTo>
                    <a:pt x="653" y="404"/>
                  </a:lnTo>
                  <a:lnTo>
                    <a:pt x="653" y="402"/>
                  </a:lnTo>
                  <a:lnTo>
                    <a:pt x="653" y="404"/>
                  </a:lnTo>
                  <a:lnTo>
                    <a:pt x="651" y="404"/>
                  </a:lnTo>
                  <a:lnTo>
                    <a:pt x="653" y="404"/>
                  </a:lnTo>
                  <a:lnTo>
                    <a:pt x="653" y="405"/>
                  </a:lnTo>
                  <a:lnTo>
                    <a:pt x="651" y="405"/>
                  </a:lnTo>
                  <a:lnTo>
                    <a:pt x="651" y="407"/>
                  </a:lnTo>
                  <a:lnTo>
                    <a:pt x="651" y="405"/>
                  </a:lnTo>
                  <a:lnTo>
                    <a:pt x="651" y="407"/>
                  </a:lnTo>
                  <a:lnTo>
                    <a:pt x="649" y="407"/>
                  </a:lnTo>
                  <a:lnTo>
                    <a:pt x="649" y="405"/>
                  </a:lnTo>
                  <a:lnTo>
                    <a:pt x="649" y="407"/>
                  </a:lnTo>
                  <a:lnTo>
                    <a:pt x="651" y="407"/>
                  </a:lnTo>
                  <a:lnTo>
                    <a:pt x="651" y="405"/>
                  </a:lnTo>
                  <a:lnTo>
                    <a:pt x="649" y="405"/>
                  </a:lnTo>
                  <a:lnTo>
                    <a:pt x="649" y="407"/>
                  </a:lnTo>
                  <a:lnTo>
                    <a:pt x="649" y="405"/>
                  </a:lnTo>
                  <a:lnTo>
                    <a:pt x="649" y="404"/>
                  </a:lnTo>
                  <a:lnTo>
                    <a:pt x="647" y="404"/>
                  </a:lnTo>
                  <a:lnTo>
                    <a:pt x="647" y="402"/>
                  </a:lnTo>
                  <a:lnTo>
                    <a:pt x="649" y="402"/>
                  </a:lnTo>
                  <a:lnTo>
                    <a:pt x="647" y="402"/>
                  </a:lnTo>
                  <a:lnTo>
                    <a:pt x="647" y="400"/>
                  </a:lnTo>
                  <a:lnTo>
                    <a:pt x="647" y="402"/>
                  </a:lnTo>
                  <a:lnTo>
                    <a:pt x="647" y="400"/>
                  </a:lnTo>
                  <a:lnTo>
                    <a:pt x="645" y="400"/>
                  </a:lnTo>
                  <a:lnTo>
                    <a:pt x="647" y="400"/>
                  </a:lnTo>
                  <a:lnTo>
                    <a:pt x="647" y="398"/>
                  </a:lnTo>
                  <a:lnTo>
                    <a:pt x="645" y="398"/>
                  </a:lnTo>
                  <a:lnTo>
                    <a:pt x="647" y="398"/>
                  </a:lnTo>
                  <a:lnTo>
                    <a:pt x="649" y="398"/>
                  </a:lnTo>
                  <a:lnTo>
                    <a:pt x="649" y="400"/>
                  </a:lnTo>
                  <a:lnTo>
                    <a:pt x="651" y="400"/>
                  </a:lnTo>
                  <a:lnTo>
                    <a:pt x="649" y="400"/>
                  </a:lnTo>
                  <a:lnTo>
                    <a:pt x="651" y="400"/>
                  </a:lnTo>
                  <a:lnTo>
                    <a:pt x="649" y="400"/>
                  </a:lnTo>
                  <a:lnTo>
                    <a:pt x="651" y="400"/>
                  </a:lnTo>
                  <a:lnTo>
                    <a:pt x="651" y="398"/>
                  </a:lnTo>
                  <a:lnTo>
                    <a:pt x="649" y="398"/>
                  </a:lnTo>
                  <a:lnTo>
                    <a:pt x="649" y="396"/>
                  </a:lnTo>
                  <a:lnTo>
                    <a:pt x="649" y="398"/>
                  </a:lnTo>
                  <a:lnTo>
                    <a:pt x="649" y="396"/>
                  </a:lnTo>
                  <a:lnTo>
                    <a:pt x="651" y="396"/>
                  </a:lnTo>
                  <a:lnTo>
                    <a:pt x="649" y="396"/>
                  </a:lnTo>
                  <a:lnTo>
                    <a:pt x="649" y="394"/>
                  </a:lnTo>
                  <a:lnTo>
                    <a:pt x="649" y="396"/>
                  </a:lnTo>
                  <a:lnTo>
                    <a:pt x="649" y="394"/>
                  </a:lnTo>
                  <a:lnTo>
                    <a:pt x="651" y="394"/>
                  </a:lnTo>
                  <a:close/>
                  <a:moveTo>
                    <a:pt x="726" y="461"/>
                  </a:moveTo>
                  <a:lnTo>
                    <a:pt x="726" y="463"/>
                  </a:lnTo>
                  <a:lnTo>
                    <a:pt x="728" y="463"/>
                  </a:lnTo>
                  <a:lnTo>
                    <a:pt x="728" y="465"/>
                  </a:lnTo>
                  <a:lnTo>
                    <a:pt x="726" y="465"/>
                  </a:lnTo>
                  <a:lnTo>
                    <a:pt x="728" y="465"/>
                  </a:lnTo>
                  <a:lnTo>
                    <a:pt x="726" y="465"/>
                  </a:lnTo>
                  <a:lnTo>
                    <a:pt x="728" y="465"/>
                  </a:lnTo>
                  <a:lnTo>
                    <a:pt x="728" y="467"/>
                  </a:lnTo>
                  <a:lnTo>
                    <a:pt x="730" y="467"/>
                  </a:lnTo>
                  <a:lnTo>
                    <a:pt x="728" y="467"/>
                  </a:lnTo>
                  <a:lnTo>
                    <a:pt x="728" y="469"/>
                  </a:lnTo>
                  <a:lnTo>
                    <a:pt x="726" y="469"/>
                  </a:lnTo>
                  <a:lnTo>
                    <a:pt x="726" y="471"/>
                  </a:lnTo>
                  <a:lnTo>
                    <a:pt x="724" y="471"/>
                  </a:lnTo>
                  <a:lnTo>
                    <a:pt x="722" y="471"/>
                  </a:lnTo>
                  <a:lnTo>
                    <a:pt x="724" y="471"/>
                  </a:lnTo>
                  <a:lnTo>
                    <a:pt x="722" y="471"/>
                  </a:lnTo>
                  <a:lnTo>
                    <a:pt x="722" y="473"/>
                  </a:lnTo>
                  <a:lnTo>
                    <a:pt x="720" y="473"/>
                  </a:lnTo>
                  <a:lnTo>
                    <a:pt x="720" y="475"/>
                  </a:lnTo>
                  <a:lnTo>
                    <a:pt x="718" y="475"/>
                  </a:lnTo>
                  <a:lnTo>
                    <a:pt x="716" y="475"/>
                  </a:lnTo>
                  <a:lnTo>
                    <a:pt x="716" y="473"/>
                  </a:lnTo>
                  <a:lnTo>
                    <a:pt x="715" y="473"/>
                  </a:lnTo>
                  <a:lnTo>
                    <a:pt x="713" y="473"/>
                  </a:lnTo>
                  <a:lnTo>
                    <a:pt x="713" y="471"/>
                  </a:lnTo>
                  <a:lnTo>
                    <a:pt x="711" y="471"/>
                  </a:lnTo>
                  <a:lnTo>
                    <a:pt x="711" y="469"/>
                  </a:lnTo>
                  <a:lnTo>
                    <a:pt x="713" y="469"/>
                  </a:lnTo>
                  <a:lnTo>
                    <a:pt x="713" y="471"/>
                  </a:lnTo>
                  <a:lnTo>
                    <a:pt x="713" y="469"/>
                  </a:lnTo>
                  <a:lnTo>
                    <a:pt x="713" y="471"/>
                  </a:lnTo>
                  <a:lnTo>
                    <a:pt x="715" y="471"/>
                  </a:lnTo>
                  <a:lnTo>
                    <a:pt x="716" y="471"/>
                  </a:lnTo>
                  <a:lnTo>
                    <a:pt x="716" y="469"/>
                  </a:lnTo>
                  <a:lnTo>
                    <a:pt x="718" y="469"/>
                  </a:lnTo>
                  <a:lnTo>
                    <a:pt x="718" y="467"/>
                  </a:lnTo>
                  <a:lnTo>
                    <a:pt x="720" y="467"/>
                  </a:lnTo>
                  <a:lnTo>
                    <a:pt x="720" y="469"/>
                  </a:lnTo>
                  <a:lnTo>
                    <a:pt x="718" y="469"/>
                  </a:lnTo>
                  <a:lnTo>
                    <a:pt x="720" y="469"/>
                  </a:lnTo>
                  <a:lnTo>
                    <a:pt x="722" y="469"/>
                  </a:lnTo>
                  <a:lnTo>
                    <a:pt x="722" y="467"/>
                  </a:lnTo>
                  <a:lnTo>
                    <a:pt x="722" y="465"/>
                  </a:lnTo>
                  <a:lnTo>
                    <a:pt x="724" y="465"/>
                  </a:lnTo>
                  <a:lnTo>
                    <a:pt x="724" y="463"/>
                  </a:lnTo>
                  <a:lnTo>
                    <a:pt x="724" y="461"/>
                  </a:lnTo>
                  <a:lnTo>
                    <a:pt x="726" y="461"/>
                  </a:lnTo>
                  <a:close/>
                  <a:moveTo>
                    <a:pt x="640" y="409"/>
                  </a:moveTo>
                  <a:lnTo>
                    <a:pt x="640" y="411"/>
                  </a:lnTo>
                  <a:lnTo>
                    <a:pt x="642" y="411"/>
                  </a:lnTo>
                  <a:lnTo>
                    <a:pt x="640" y="411"/>
                  </a:lnTo>
                  <a:lnTo>
                    <a:pt x="640" y="409"/>
                  </a:lnTo>
                  <a:lnTo>
                    <a:pt x="642" y="409"/>
                  </a:lnTo>
                  <a:lnTo>
                    <a:pt x="642" y="411"/>
                  </a:lnTo>
                  <a:lnTo>
                    <a:pt x="642" y="413"/>
                  </a:lnTo>
                  <a:lnTo>
                    <a:pt x="642" y="411"/>
                  </a:lnTo>
                  <a:lnTo>
                    <a:pt x="642" y="413"/>
                  </a:lnTo>
                  <a:lnTo>
                    <a:pt x="642" y="415"/>
                  </a:lnTo>
                  <a:lnTo>
                    <a:pt x="642" y="417"/>
                  </a:lnTo>
                  <a:lnTo>
                    <a:pt x="640" y="417"/>
                  </a:lnTo>
                  <a:lnTo>
                    <a:pt x="638" y="417"/>
                  </a:lnTo>
                  <a:lnTo>
                    <a:pt x="640" y="417"/>
                  </a:lnTo>
                  <a:lnTo>
                    <a:pt x="638" y="417"/>
                  </a:lnTo>
                  <a:lnTo>
                    <a:pt x="638" y="419"/>
                  </a:lnTo>
                  <a:lnTo>
                    <a:pt x="638" y="417"/>
                  </a:lnTo>
                  <a:lnTo>
                    <a:pt x="638" y="419"/>
                  </a:lnTo>
                  <a:lnTo>
                    <a:pt x="636" y="419"/>
                  </a:lnTo>
                  <a:lnTo>
                    <a:pt x="638" y="419"/>
                  </a:lnTo>
                  <a:lnTo>
                    <a:pt x="638" y="421"/>
                  </a:lnTo>
                  <a:lnTo>
                    <a:pt x="636" y="421"/>
                  </a:lnTo>
                  <a:lnTo>
                    <a:pt x="638" y="421"/>
                  </a:lnTo>
                  <a:lnTo>
                    <a:pt x="638" y="423"/>
                  </a:lnTo>
                  <a:lnTo>
                    <a:pt x="636" y="423"/>
                  </a:lnTo>
                  <a:lnTo>
                    <a:pt x="636" y="425"/>
                  </a:lnTo>
                  <a:lnTo>
                    <a:pt x="634" y="425"/>
                  </a:lnTo>
                  <a:lnTo>
                    <a:pt x="636" y="425"/>
                  </a:lnTo>
                  <a:lnTo>
                    <a:pt x="634" y="425"/>
                  </a:lnTo>
                  <a:lnTo>
                    <a:pt x="634" y="423"/>
                  </a:lnTo>
                  <a:lnTo>
                    <a:pt x="634" y="425"/>
                  </a:lnTo>
                  <a:lnTo>
                    <a:pt x="634" y="423"/>
                  </a:lnTo>
                  <a:lnTo>
                    <a:pt x="636" y="423"/>
                  </a:lnTo>
                  <a:lnTo>
                    <a:pt x="634" y="423"/>
                  </a:lnTo>
                  <a:lnTo>
                    <a:pt x="634" y="421"/>
                  </a:lnTo>
                  <a:lnTo>
                    <a:pt x="634" y="423"/>
                  </a:lnTo>
                  <a:lnTo>
                    <a:pt x="632" y="423"/>
                  </a:lnTo>
                  <a:lnTo>
                    <a:pt x="634" y="423"/>
                  </a:lnTo>
                  <a:lnTo>
                    <a:pt x="632" y="423"/>
                  </a:lnTo>
                  <a:lnTo>
                    <a:pt x="634" y="423"/>
                  </a:lnTo>
                  <a:lnTo>
                    <a:pt x="632" y="423"/>
                  </a:lnTo>
                  <a:lnTo>
                    <a:pt x="632" y="421"/>
                  </a:lnTo>
                  <a:lnTo>
                    <a:pt x="632" y="423"/>
                  </a:lnTo>
                  <a:lnTo>
                    <a:pt x="632" y="421"/>
                  </a:lnTo>
                  <a:lnTo>
                    <a:pt x="634" y="421"/>
                  </a:lnTo>
                  <a:lnTo>
                    <a:pt x="632" y="421"/>
                  </a:lnTo>
                  <a:lnTo>
                    <a:pt x="632" y="423"/>
                  </a:lnTo>
                  <a:lnTo>
                    <a:pt x="630" y="423"/>
                  </a:lnTo>
                  <a:lnTo>
                    <a:pt x="632" y="423"/>
                  </a:lnTo>
                  <a:lnTo>
                    <a:pt x="630" y="423"/>
                  </a:lnTo>
                  <a:lnTo>
                    <a:pt x="632" y="421"/>
                  </a:lnTo>
                  <a:lnTo>
                    <a:pt x="632" y="423"/>
                  </a:lnTo>
                  <a:lnTo>
                    <a:pt x="632" y="421"/>
                  </a:lnTo>
                  <a:lnTo>
                    <a:pt x="630" y="421"/>
                  </a:lnTo>
                  <a:lnTo>
                    <a:pt x="630" y="419"/>
                  </a:lnTo>
                  <a:lnTo>
                    <a:pt x="632" y="419"/>
                  </a:lnTo>
                  <a:lnTo>
                    <a:pt x="630" y="421"/>
                  </a:lnTo>
                  <a:lnTo>
                    <a:pt x="632" y="421"/>
                  </a:lnTo>
                  <a:lnTo>
                    <a:pt x="632" y="419"/>
                  </a:lnTo>
                  <a:lnTo>
                    <a:pt x="632" y="417"/>
                  </a:lnTo>
                  <a:lnTo>
                    <a:pt x="634" y="417"/>
                  </a:lnTo>
                  <a:lnTo>
                    <a:pt x="632" y="417"/>
                  </a:lnTo>
                  <a:lnTo>
                    <a:pt x="634" y="417"/>
                  </a:lnTo>
                  <a:lnTo>
                    <a:pt x="634" y="419"/>
                  </a:lnTo>
                  <a:lnTo>
                    <a:pt x="634" y="421"/>
                  </a:lnTo>
                  <a:lnTo>
                    <a:pt x="634" y="419"/>
                  </a:lnTo>
                  <a:lnTo>
                    <a:pt x="634" y="421"/>
                  </a:lnTo>
                  <a:lnTo>
                    <a:pt x="636" y="421"/>
                  </a:lnTo>
                  <a:lnTo>
                    <a:pt x="636" y="419"/>
                  </a:lnTo>
                  <a:lnTo>
                    <a:pt x="636" y="421"/>
                  </a:lnTo>
                  <a:lnTo>
                    <a:pt x="636" y="419"/>
                  </a:lnTo>
                  <a:lnTo>
                    <a:pt x="636" y="417"/>
                  </a:lnTo>
                  <a:lnTo>
                    <a:pt x="638" y="417"/>
                  </a:lnTo>
                  <a:lnTo>
                    <a:pt x="638" y="415"/>
                  </a:lnTo>
                  <a:lnTo>
                    <a:pt x="636" y="415"/>
                  </a:lnTo>
                  <a:lnTo>
                    <a:pt x="636" y="413"/>
                  </a:lnTo>
                  <a:lnTo>
                    <a:pt x="636" y="411"/>
                  </a:lnTo>
                  <a:lnTo>
                    <a:pt x="638" y="411"/>
                  </a:lnTo>
                  <a:lnTo>
                    <a:pt x="638" y="413"/>
                  </a:lnTo>
                  <a:lnTo>
                    <a:pt x="638" y="411"/>
                  </a:lnTo>
                  <a:lnTo>
                    <a:pt x="638" y="413"/>
                  </a:lnTo>
                  <a:lnTo>
                    <a:pt x="638" y="411"/>
                  </a:lnTo>
                  <a:lnTo>
                    <a:pt x="638" y="413"/>
                  </a:lnTo>
                  <a:lnTo>
                    <a:pt x="638" y="411"/>
                  </a:lnTo>
                  <a:lnTo>
                    <a:pt x="638" y="413"/>
                  </a:lnTo>
                  <a:lnTo>
                    <a:pt x="638" y="411"/>
                  </a:lnTo>
                  <a:lnTo>
                    <a:pt x="638" y="409"/>
                  </a:lnTo>
                  <a:lnTo>
                    <a:pt x="640" y="409"/>
                  </a:lnTo>
                  <a:lnTo>
                    <a:pt x="640" y="411"/>
                  </a:lnTo>
                  <a:lnTo>
                    <a:pt x="640" y="409"/>
                  </a:lnTo>
                  <a:close/>
                  <a:moveTo>
                    <a:pt x="221" y="185"/>
                  </a:moveTo>
                  <a:lnTo>
                    <a:pt x="221" y="187"/>
                  </a:lnTo>
                  <a:lnTo>
                    <a:pt x="223" y="187"/>
                  </a:lnTo>
                  <a:lnTo>
                    <a:pt x="221" y="187"/>
                  </a:lnTo>
                  <a:lnTo>
                    <a:pt x="221" y="188"/>
                  </a:lnTo>
                  <a:lnTo>
                    <a:pt x="223" y="188"/>
                  </a:lnTo>
                  <a:lnTo>
                    <a:pt x="221" y="188"/>
                  </a:lnTo>
                  <a:lnTo>
                    <a:pt x="221" y="190"/>
                  </a:lnTo>
                  <a:lnTo>
                    <a:pt x="221" y="188"/>
                  </a:lnTo>
                  <a:lnTo>
                    <a:pt x="223" y="188"/>
                  </a:lnTo>
                  <a:lnTo>
                    <a:pt x="223" y="187"/>
                  </a:lnTo>
                  <a:lnTo>
                    <a:pt x="223" y="188"/>
                  </a:lnTo>
                  <a:lnTo>
                    <a:pt x="225" y="188"/>
                  </a:lnTo>
                  <a:lnTo>
                    <a:pt x="225" y="187"/>
                  </a:lnTo>
                  <a:lnTo>
                    <a:pt x="225" y="188"/>
                  </a:lnTo>
                  <a:lnTo>
                    <a:pt x="227" y="187"/>
                  </a:lnTo>
                  <a:lnTo>
                    <a:pt x="227" y="188"/>
                  </a:lnTo>
                  <a:lnTo>
                    <a:pt x="227" y="190"/>
                  </a:lnTo>
                  <a:lnTo>
                    <a:pt x="225" y="190"/>
                  </a:lnTo>
                  <a:lnTo>
                    <a:pt x="227" y="190"/>
                  </a:lnTo>
                  <a:lnTo>
                    <a:pt x="227" y="192"/>
                  </a:lnTo>
                  <a:lnTo>
                    <a:pt x="229" y="192"/>
                  </a:lnTo>
                  <a:lnTo>
                    <a:pt x="229" y="190"/>
                  </a:lnTo>
                  <a:lnTo>
                    <a:pt x="229" y="192"/>
                  </a:lnTo>
                  <a:lnTo>
                    <a:pt x="231" y="192"/>
                  </a:lnTo>
                  <a:lnTo>
                    <a:pt x="229" y="192"/>
                  </a:lnTo>
                  <a:lnTo>
                    <a:pt x="227" y="194"/>
                  </a:lnTo>
                  <a:lnTo>
                    <a:pt x="225" y="194"/>
                  </a:lnTo>
                  <a:lnTo>
                    <a:pt x="223" y="194"/>
                  </a:lnTo>
                  <a:lnTo>
                    <a:pt x="221" y="194"/>
                  </a:lnTo>
                  <a:lnTo>
                    <a:pt x="219" y="194"/>
                  </a:lnTo>
                  <a:lnTo>
                    <a:pt x="219" y="192"/>
                  </a:lnTo>
                  <a:lnTo>
                    <a:pt x="217" y="192"/>
                  </a:lnTo>
                  <a:lnTo>
                    <a:pt x="219" y="192"/>
                  </a:lnTo>
                  <a:lnTo>
                    <a:pt x="217" y="190"/>
                  </a:lnTo>
                  <a:lnTo>
                    <a:pt x="219" y="190"/>
                  </a:lnTo>
                  <a:lnTo>
                    <a:pt x="219" y="192"/>
                  </a:lnTo>
                  <a:lnTo>
                    <a:pt x="221" y="192"/>
                  </a:lnTo>
                  <a:lnTo>
                    <a:pt x="221" y="190"/>
                  </a:lnTo>
                  <a:lnTo>
                    <a:pt x="219" y="190"/>
                  </a:lnTo>
                  <a:lnTo>
                    <a:pt x="221" y="188"/>
                  </a:lnTo>
                  <a:lnTo>
                    <a:pt x="219" y="188"/>
                  </a:lnTo>
                  <a:lnTo>
                    <a:pt x="219" y="187"/>
                  </a:lnTo>
                  <a:lnTo>
                    <a:pt x="221" y="187"/>
                  </a:lnTo>
                  <a:lnTo>
                    <a:pt x="219" y="187"/>
                  </a:lnTo>
                  <a:lnTo>
                    <a:pt x="221" y="185"/>
                  </a:lnTo>
                  <a:close/>
                  <a:moveTo>
                    <a:pt x="202" y="171"/>
                  </a:moveTo>
                  <a:lnTo>
                    <a:pt x="204" y="171"/>
                  </a:lnTo>
                  <a:lnTo>
                    <a:pt x="206" y="171"/>
                  </a:lnTo>
                  <a:lnTo>
                    <a:pt x="204" y="171"/>
                  </a:lnTo>
                  <a:lnTo>
                    <a:pt x="206" y="171"/>
                  </a:lnTo>
                  <a:lnTo>
                    <a:pt x="204" y="173"/>
                  </a:lnTo>
                  <a:lnTo>
                    <a:pt x="206" y="173"/>
                  </a:lnTo>
                  <a:lnTo>
                    <a:pt x="206" y="171"/>
                  </a:lnTo>
                  <a:lnTo>
                    <a:pt x="208" y="171"/>
                  </a:lnTo>
                  <a:lnTo>
                    <a:pt x="209" y="171"/>
                  </a:lnTo>
                  <a:lnTo>
                    <a:pt x="208" y="171"/>
                  </a:lnTo>
                  <a:lnTo>
                    <a:pt x="209" y="171"/>
                  </a:lnTo>
                  <a:lnTo>
                    <a:pt x="209" y="173"/>
                  </a:lnTo>
                  <a:lnTo>
                    <a:pt x="209" y="171"/>
                  </a:lnTo>
                  <a:lnTo>
                    <a:pt x="211" y="171"/>
                  </a:lnTo>
                  <a:lnTo>
                    <a:pt x="211" y="173"/>
                  </a:lnTo>
                  <a:lnTo>
                    <a:pt x="209" y="173"/>
                  </a:lnTo>
                  <a:lnTo>
                    <a:pt x="208" y="173"/>
                  </a:lnTo>
                  <a:lnTo>
                    <a:pt x="208" y="175"/>
                  </a:lnTo>
                  <a:lnTo>
                    <a:pt x="206" y="175"/>
                  </a:lnTo>
                  <a:lnTo>
                    <a:pt x="204" y="175"/>
                  </a:lnTo>
                  <a:lnTo>
                    <a:pt x="202" y="175"/>
                  </a:lnTo>
                  <a:lnTo>
                    <a:pt x="200" y="175"/>
                  </a:lnTo>
                  <a:lnTo>
                    <a:pt x="200" y="177"/>
                  </a:lnTo>
                  <a:lnTo>
                    <a:pt x="202" y="177"/>
                  </a:lnTo>
                  <a:lnTo>
                    <a:pt x="200" y="177"/>
                  </a:lnTo>
                  <a:lnTo>
                    <a:pt x="202" y="177"/>
                  </a:lnTo>
                  <a:lnTo>
                    <a:pt x="200" y="177"/>
                  </a:lnTo>
                  <a:lnTo>
                    <a:pt x="198" y="177"/>
                  </a:lnTo>
                  <a:lnTo>
                    <a:pt x="196" y="179"/>
                  </a:lnTo>
                  <a:lnTo>
                    <a:pt x="196" y="177"/>
                  </a:lnTo>
                  <a:lnTo>
                    <a:pt x="194" y="177"/>
                  </a:lnTo>
                  <a:lnTo>
                    <a:pt x="196" y="177"/>
                  </a:lnTo>
                  <a:lnTo>
                    <a:pt x="196" y="175"/>
                  </a:lnTo>
                  <a:lnTo>
                    <a:pt x="198" y="175"/>
                  </a:lnTo>
                  <a:lnTo>
                    <a:pt x="200" y="177"/>
                  </a:lnTo>
                  <a:lnTo>
                    <a:pt x="200" y="175"/>
                  </a:lnTo>
                  <a:lnTo>
                    <a:pt x="202" y="175"/>
                  </a:lnTo>
                  <a:lnTo>
                    <a:pt x="202" y="173"/>
                  </a:lnTo>
                  <a:lnTo>
                    <a:pt x="200" y="173"/>
                  </a:lnTo>
                  <a:lnTo>
                    <a:pt x="200" y="175"/>
                  </a:lnTo>
                  <a:lnTo>
                    <a:pt x="198" y="175"/>
                  </a:lnTo>
                  <a:lnTo>
                    <a:pt x="196" y="175"/>
                  </a:lnTo>
                  <a:lnTo>
                    <a:pt x="194" y="177"/>
                  </a:lnTo>
                  <a:lnTo>
                    <a:pt x="194" y="175"/>
                  </a:lnTo>
                  <a:lnTo>
                    <a:pt x="196" y="175"/>
                  </a:lnTo>
                  <a:lnTo>
                    <a:pt x="194" y="173"/>
                  </a:lnTo>
                  <a:lnTo>
                    <a:pt x="196" y="173"/>
                  </a:lnTo>
                  <a:lnTo>
                    <a:pt x="196" y="171"/>
                  </a:lnTo>
                  <a:lnTo>
                    <a:pt x="196" y="173"/>
                  </a:lnTo>
                  <a:lnTo>
                    <a:pt x="196" y="171"/>
                  </a:lnTo>
                  <a:lnTo>
                    <a:pt x="198" y="171"/>
                  </a:lnTo>
                  <a:lnTo>
                    <a:pt x="200" y="171"/>
                  </a:lnTo>
                  <a:lnTo>
                    <a:pt x="202" y="171"/>
                  </a:lnTo>
                  <a:lnTo>
                    <a:pt x="204" y="171"/>
                  </a:lnTo>
                  <a:lnTo>
                    <a:pt x="202" y="171"/>
                  </a:lnTo>
                  <a:close/>
                  <a:moveTo>
                    <a:pt x="158" y="121"/>
                  </a:moveTo>
                  <a:lnTo>
                    <a:pt x="158" y="119"/>
                  </a:lnTo>
                  <a:lnTo>
                    <a:pt x="160" y="119"/>
                  </a:lnTo>
                  <a:lnTo>
                    <a:pt x="160" y="121"/>
                  </a:lnTo>
                  <a:lnTo>
                    <a:pt x="161" y="121"/>
                  </a:lnTo>
                  <a:lnTo>
                    <a:pt x="161" y="123"/>
                  </a:lnTo>
                  <a:lnTo>
                    <a:pt x="161" y="125"/>
                  </a:lnTo>
                  <a:lnTo>
                    <a:pt x="161" y="127"/>
                  </a:lnTo>
                  <a:lnTo>
                    <a:pt x="160" y="127"/>
                  </a:lnTo>
                  <a:lnTo>
                    <a:pt x="160" y="129"/>
                  </a:lnTo>
                  <a:lnTo>
                    <a:pt x="158" y="129"/>
                  </a:lnTo>
                  <a:lnTo>
                    <a:pt x="156" y="127"/>
                  </a:lnTo>
                  <a:lnTo>
                    <a:pt x="156" y="125"/>
                  </a:lnTo>
                  <a:lnTo>
                    <a:pt x="156" y="127"/>
                  </a:lnTo>
                  <a:lnTo>
                    <a:pt x="154" y="127"/>
                  </a:lnTo>
                  <a:lnTo>
                    <a:pt x="154" y="125"/>
                  </a:lnTo>
                  <a:lnTo>
                    <a:pt x="154" y="123"/>
                  </a:lnTo>
                  <a:lnTo>
                    <a:pt x="154" y="121"/>
                  </a:lnTo>
                  <a:lnTo>
                    <a:pt x="154" y="123"/>
                  </a:lnTo>
                  <a:lnTo>
                    <a:pt x="154" y="121"/>
                  </a:lnTo>
                  <a:lnTo>
                    <a:pt x="156" y="121"/>
                  </a:lnTo>
                  <a:lnTo>
                    <a:pt x="156" y="123"/>
                  </a:lnTo>
                  <a:lnTo>
                    <a:pt x="156" y="121"/>
                  </a:lnTo>
                  <a:lnTo>
                    <a:pt x="158" y="121"/>
                  </a:lnTo>
                  <a:close/>
                  <a:moveTo>
                    <a:pt x="163" y="121"/>
                  </a:moveTo>
                  <a:lnTo>
                    <a:pt x="165" y="119"/>
                  </a:lnTo>
                  <a:lnTo>
                    <a:pt x="165" y="121"/>
                  </a:lnTo>
                  <a:lnTo>
                    <a:pt x="167" y="121"/>
                  </a:lnTo>
                  <a:lnTo>
                    <a:pt x="165" y="121"/>
                  </a:lnTo>
                  <a:lnTo>
                    <a:pt x="165" y="123"/>
                  </a:lnTo>
                  <a:lnTo>
                    <a:pt x="167" y="123"/>
                  </a:lnTo>
                  <a:lnTo>
                    <a:pt x="167" y="125"/>
                  </a:lnTo>
                  <a:lnTo>
                    <a:pt x="165" y="125"/>
                  </a:lnTo>
                  <a:lnTo>
                    <a:pt x="163" y="125"/>
                  </a:lnTo>
                  <a:lnTo>
                    <a:pt x="163" y="127"/>
                  </a:lnTo>
                  <a:lnTo>
                    <a:pt x="163" y="129"/>
                  </a:lnTo>
                  <a:lnTo>
                    <a:pt x="163" y="127"/>
                  </a:lnTo>
                  <a:lnTo>
                    <a:pt x="165" y="127"/>
                  </a:lnTo>
                  <a:lnTo>
                    <a:pt x="165" y="125"/>
                  </a:lnTo>
                  <a:lnTo>
                    <a:pt x="167" y="125"/>
                  </a:lnTo>
                  <a:lnTo>
                    <a:pt x="169" y="125"/>
                  </a:lnTo>
                  <a:lnTo>
                    <a:pt x="169" y="127"/>
                  </a:lnTo>
                  <a:lnTo>
                    <a:pt x="169" y="125"/>
                  </a:lnTo>
                  <a:lnTo>
                    <a:pt x="171" y="125"/>
                  </a:lnTo>
                  <a:lnTo>
                    <a:pt x="169" y="127"/>
                  </a:lnTo>
                  <a:lnTo>
                    <a:pt x="169" y="129"/>
                  </a:lnTo>
                  <a:lnTo>
                    <a:pt x="167" y="127"/>
                  </a:lnTo>
                  <a:lnTo>
                    <a:pt x="167" y="129"/>
                  </a:lnTo>
                  <a:lnTo>
                    <a:pt x="165" y="129"/>
                  </a:lnTo>
                  <a:lnTo>
                    <a:pt x="163" y="129"/>
                  </a:lnTo>
                  <a:lnTo>
                    <a:pt x="161" y="129"/>
                  </a:lnTo>
                  <a:lnTo>
                    <a:pt x="160" y="129"/>
                  </a:lnTo>
                  <a:lnTo>
                    <a:pt x="161" y="129"/>
                  </a:lnTo>
                  <a:lnTo>
                    <a:pt x="161" y="127"/>
                  </a:lnTo>
                  <a:lnTo>
                    <a:pt x="161" y="125"/>
                  </a:lnTo>
                  <a:lnTo>
                    <a:pt x="163" y="123"/>
                  </a:lnTo>
                  <a:lnTo>
                    <a:pt x="161" y="121"/>
                  </a:lnTo>
                  <a:lnTo>
                    <a:pt x="163" y="121"/>
                  </a:lnTo>
                  <a:close/>
                  <a:moveTo>
                    <a:pt x="156" y="104"/>
                  </a:moveTo>
                  <a:lnTo>
                    <a:pt x="156" y="106"/>
                  </a:lnTo>
                  <a:lnTo>
                    <a:pt x="156" y="108"/>
                  </a:lnTo>
                  <a:lnTo>
                    <a:pt x="156" y="106"/>
                  </a:lnTo>
                  <a:lnTo>
                    <a:pt x="158" y="106"/>
                  </a:lnTo>
                  <a:lnTo>
                    <a:pt x="160" y="106"/>
                  </a:lnTo>
                  <a:lnTo>
                    <a:pt x="158" y="108"/>
                  </a:lnTo>
                  <a:lnTo>
                    <a:pt x="160" y="108"/>
                  </a:lnTo>
                  <a:lnTo>
                    <a:pt x="158" y="108"/>
                  </a:lnTo>
                  <a:lnTo>
                    <a:pt x="158" y="110"/>
                  </a:lnTo>
                  <a:lnTo>
                    <a:pt x="160" y="108"/>
                  </a:lnTo>
                  <a:lnTo>
                    <a:pt x="160" y="110"/>
                  </a:lnTo>
                  <a:lnTo>
                    <a:pt x="160" y="112"/>
                  </a:lnTo>
                  <a:lnTo>
                    <a:pt x="158" y="112"/>
                  </a:lnTo>
                  <a:lnTo>
                    <a:pt x="156" y="112"/>
                  </a:lnTo>
                  <a:lnTo>
                    <a:pt x="154" y="112"/>
                  </a:lnTo>
                  <a:lnTo>
                    <a:pt x="154" y="110"/>
                  </a:lnTo>
                  <a:lnTo>
                    <a:pt x="154" y="108"/>
                  </a:lnTo>
                  <a:lnTo>
                    <a:pt x="154" y="110"/>
                  </a:lnTo>
                  <a:lnTo>
                    <a:pt x="152" y="110"/>
                  </a:lnTo>
                  <a:lnTo>
                    <a:pt x="154" y="110"/>
                  </a:lnTo>
                  <a:lnTo>
                    <a:pt x="152" y="112"/>
                  </a:lnTo>
                  <a:lnTo>
                    <a:pt x="152" y="110"/>
                  </a:lnTo>
                  <a:lnTo>
                    <a:pt x="152" y="108"/>
                  </a:lnTo>
                  <a:lnTo>
                    <a:pt x="152" y="106"/>
                  </a:lnTo>
                  <a:lnTo>
                    <a:pt x="152" y="104"/>
                  </a:lnTo>
                  <a:lnTo>
                    <a:pt x="154" y="104"/>
                  </a:lnTo>
                  <a:lnTo>
                    <a:pt x="154" y="106"/>
                  </a:lnTo>
                  <a:lnTo>
                    <a:pt x="156" y="106"/>
                  </a:lnTo>
                  <a:lnTo>
                    <a:pt x="156" y="104"/>
                  </a:lnTo>
                  <a:close/>
                  <a:moveTo>
                    <a:pt x="204" y="179"/>
                  </a:moveTo>
                  <a:lnTo>
                    <a:pt x="204" y="181"/>
                  </a:lnTo>
                  <a:lnTo>
                    <a:pt x="206" y="181"/>
                  </a:lnTo>
                  <a:lnTo>
                    <a:pt x="204" y="181"/>
                  </a:lnTo>
                  <a:lnTo>
                    <a:pt x="204" y="183"/>
                  </a:lnTo>
                  <a:lnTo>
                    <a:pt x="202" y="183"/>
                  </a:lnTo>
                  <a:lnTo>
                    <a:pt x="204" y="183"/>
                  </a:lnTo>
                  <a:lnTo>
                    <a:pt x="206" y="183"/>
                  </a:lnTo>
                  <a:lnTo>
                    <a:pt x="206" y="181"/>
                  </a:lnTo>
                  <a:lnTo>
                    <a:pt x="206" y="183"/>
                  </a:lnTo>
                  <a:lnTo>
                    <a:pt x="208" y="183"/>
                  </a:lnTo>
                  <a:lnTo>
                    <a:pt x="206" y="183"/>
                  </a:lnTo>
                  <a:lnTo>
                    <a:pt x="204" y="183"/>
                  </a:lnTo>
                  <a:lnTo>
                    <a:pt x="206" y="185"/>
                  </a:lnTo>
                  <a:lnTo>
                    <a:pt x="204" y="185"/>
                  </a:lnTo>
                  <a:lnTo>
                    <a:pt x="202" y="185"/>
                  </a:lnTo>
                  <a:lnTo>
                    <a:pt x="200" y="185"/>
                  </a:lnTo>
                  <a:lnTo>
                    <a:pt x="200" y="183"/>
                  </a:lnTo>
                  <a:lnTo>
                    <a:pt x="198" y="183"/>
                  </a:lnTo>
                  <a:lnTo>
                    <a:pt x="198" y="185"/>
                  </a:lnTo>
                  <a:lnTo>
                    <a:pt x="200" y="185"/>
                  </a:lnTo>
                  <a:lnTo>
                    <a:pt x="198" y="185"/>
                  </a:lnTo>
                  <a:lnTo>
                    <a:pt x="200" y="185"/>
                  </a:lnTo>
                  <a:lnTo>
                    <a:pt x="202" y="185"/>
                  </a:lnTo>
                  <a:lnTo>
                    <a:pt x="200" y="185"/>
                  </a:lnTo>
                  <a:lnTo>
                    <a:pt x="198" y="185"/>
                  </a:lnTo>
                  <a:lnTo>
                    <a:pt x="196" y="185"/>
                  </a:lnTo>
                  <a:lnTo>
                    <a:pt x="194" y="185"/>
                  </a:lnTo>
                  <a:lnTo>
                    <a:pt x="192" y="185"/>
                  </a:lnTo>
                  <a:lnTo>
                    <a:pt x="192" y="183"/>
                  </a:lnTo>
                  <a:lnTo>
                    <a:pt x="194" y="183"/>
                  </a:lnTo>
                  <a:lnTo>
                    <a:pt x="196" y="183"/>
                  </a:lnTo>
                  <a:lnTo>
                    <a:pt x="196" y="181"/>
                  </a:lnTo>
                  <a:lnTo>
                    <a:pt x="198" y="181"/>
                  </a:lnTo>
                  <a:lnTo>
                    <a:pt x="198" y="183"/>
                  </a:lnTo>
                  <a:lnTo>
                    <a:pt x="198" y="181"/>
                  </a:lnTo>
                  <a:lnTo>
                    <a:pt x="200" y="181"/>
                  </a:lnTo>
                  <a:lnTo>
                    <a:pt x="202" y="181"/>
                  </a:lnTo>
                  <a:lnTo>
                    <a:pt x="202" y="179"/>
                  </a:lnTo>
                  <a:lnTo>
                    <a:pt x="204" y="179"/>
                  </a:lnTo>
                  <a:close/>
                  <a:moveTo>
                    <a:pt x="724" y="503"/>
                  </a:moveTo>
                  <a:lnTo>
                    <a:pt x="724" y="505"/>
                  </a:lnTo>
                  <a:lnTo>
                    <a:pt x="726" y="505"/>
                  </a:lnTo>
                  <a:lnTo>
                    <a:pt x="726" y="507"/>
                  </a:lnTo>
                  <a:lnTo>
                    <a:pt x="726" y="509"/>
                  </a:lnTo>
                  <a:lnTo>
                    <a:pt x="726" y="511"/>
                  </a:lnTo>
                  <a:lnTo>
                    <a:pt x="728" y="511"/>
                  </a:lnTo>
                  <a:lnTo>
                    <a:pt x="728" y="513"/>
                  </a:lnTo>
                  <a:lnTo>
                    <a:pt x="728" y="515"/>
                  </a:lnTo>
                  <a:lnTo>
                    <a:pt x="728" y="517"/>
                  </a:lnTo>
                  <a:lnTo>
                    <a:pt x="728" y="519"/>
                  </a:lnTo>
                  <a:lnTo>
                    <a:pt x="730" y="519"/>
                  </a:lnTo>
                  <a:lnTo>
                    <a:pt x="730" y="521"/>
                  </a:lnTo>
                  <a:lnTo>
                    <a:pt x="728" y="521"/>
                  </a:lnTo>
                  <a:lnTo>
                    <a:pt x="730" y="521"/>
                  </a:lnTo>
                  <a:lnTo>
                    <a:pt x="728" y="521"/>
                  </a:lnTo>
                  <a:lnTo>
                    <a:pt x="730" y="521"/>
                  </a:lnTo>
                  <a:lnTo>
                    <a:pt x="728" y="521"/>
                  </a:lnTo>
                  <a:lnTo>
                    <a:pt x="728" y="523"/>
                  </a:lnTo>
                  <a:lnTo>
                    <a:pt x="728" y="521"/>
                  </a:lnTo>
                  <a:lnTo>
                    <a:pt x="728" y="523"/>
                  </a:lnTo>
                  <a:lnTo>
                    <a:pt x="726" y="523"/>
                  </a:lnTo>
                  <a:lnTo>
                    <a:pt x="724" y="523"/>
                  </a:lnTo>
                  <a:lnTo>
                    <a:pt x="726" y="523"/>
                  </a:lnTo>
                  <a:lnTo>
                    <a:pt x="724" y="523"/>
                  </a:lnTo>
                  <a:lnTo>
                    <a:pt x="724" y="521"/>
                  </a:lnTo>
                  <a:lnTo>
                    <a:pt x="726" y="521"/>
                  </a:lnTo>
                  <a:lnTo>
                    <a:pt x="724" y="521"/>
                  </a:lnTo>
                  <a:lnTo>
                    <a:pt x="724" y="519"/>
                  </a:lnTo>
                  <a:lnTo>
                    <a:pt x="726" y="519"/>
                  </a:lnTo>
                  <a:lnTo>
                    <a:pt x="726" y="517"/>
                  </a:lnTo>
                  <a:lnTo>
                    <a:pt x="726" y="515"/>
                  </a:lnTo>
                  <a:lnTo>
                    <a:pt x="726" y="513"/>
                  </a:lnTo>
                  <a:lnTo>
                    <a:pt x="724" y="513"/>
                  </a:lnTo>
                  <a:lnTo>
                    <a:pt x="726" y="513"/>
                  </a:lnTo>
                  <a:lnTo>
                    <a:pt x="726" y="511"/>
                  </a:lnTo>
                  <a:lnTo>
                    <a:pt x="724" y="511"/>
                  </a:lnTo>
                  <a:lnTo>
                    <a:pt x="724" y="509"/>
                  </a:lnTo>
                  <a:lnTo>
                    <a:pt x="724" y="507"/>
                  </a:lnTo>
                  <a:lnTo>
                    <a:pt x="724" y="509"/>
                  </a:lnTo>
                  <a:lnTo>
                    <a:pt x="724" y="507"/>
                  </a:lnTo>
                  <a:lnTo>
                    <a:pt x="724" y="509"/>
                  </a:lnTo>
                  <a:lnTo>
                    <a:pt x="726" y="509"/>
                  </a:lnTo>
                  <a:lnTo>
                    <a:pt x="726" y="507"/>
                  </a:lnTo>
                  <a:lnTo>
                    <a:pt x="726" y="509"/>
                  </a:lnTo>
                  <a:lnTo>
                    <a:pt x="726" y="507"/>
                  </a:lnTo>
                  <a:lnTo>
                    <a:pt x="724" y="507"/>
                  </a:lnTo>
                  <a:lnTo>
                    <a:pt x="724" y="505"/>
                  </a:lnTo>
                  <a:lnTo>
                    <a:pt x="724" y="503"/>
                  </a:lnTo>
                  <a:lnTo>
                    <a:pt x="724" y="501"/>
                  </a:lnTo>
                  <a:lnTo>
                    <a:pt x="724" y="503"/>
                  </a:lnTo>
                  <a:close/>
                  <a:moveTo>
                    <a:pt x="657" y="544"/>
                  </a:moveTo>
                  <a:lnTo>
                    <a:pt x="659" y="544"/>
                  </a:lnTo>
                  <a:lnTo>
                    <a:pt x="659" y="546"/>
                  </a:lnTo>
                  <a:lnTo>
                    <a:pt x="661" y="546"/>
                  </a:lnTo>
                  <a:lnTo>
                    <a:pt x="661" y="548"/>
                  </a:lnTo>
                  <a:lnTo>
                    <a:pt x="661" y="546"/>
                  </a:lnTo>
                  <a:lnTo>
                    <a:pt x="663" y="548"/>
                  </a:lnTo>
                  <a:lnTo>
                    <a:pt x="661" y="548"/>
                  </a:lnTo>
                  <a:lnTo>
                    <a:pt x="663" y="548"/>
                  </a:lnTo>
                  <a:lnTo>
                    <a:pt x="663" y="549"/>
                  </a:lnTo>
                  <a:lnTo>
                    <a:pt x="661" y="549"/>
                  </a:lnTo>
                  <a:lnTo>
                    <a:pt x="661" y="548"/>
                  </a:lnTo>
                  <a:lnTo>
                    <a:pt x="661" y="549"/>
                  </a:lnTo>
                  <a:lnTo>
                    <a:pt x="659" y="549"/>
                  </a:lnTo>
                  <a:lnTo>
                    <a:pt x="657" y="549"/>
                  </a:lnTo>
                  <a:lnTo>
                    <a:pt x="657" y="551"/>
                  </a:lnTo>
                  <a:lnTo>
                    <a:pt x="657" y="549"/>
                  </a:lnTo>
                  <a:lnTo>
                    <a:pt x="655" y="549"/>
                  </a:lnTo>
                  <a:lnTo>
                    <a:pt x="657" y="549"/>
                  </a:lnTo>
                  <a:lnTo>
                    <a:pt x="657" y="551"/>
                  </a:lnTo>
                  <a:lnTo>
                    <a:pt x="655" y="551"/>
                  </a:lnTo>
                  <a:lnTo>
                    <a:pt x="655" y="549"/>
                  </a:lnTo>
                  <a:lnTo>
                    <a:pt x="655" y="551"/>
                  </a:lnTo>
                  <a:lnTo>
                    <a:pt x="653" y="551"/>
                  </a:lnTo>
                  <a:lnTo>
                    <a:pt x="653" y="549"/>
                  </a:lnTo>
                  <a:lnTo>
                    <a:pt x="655" y="549"/>
                  </a:lnTo>
                  <a:lnTo>
                    <a:pt x="655" y="548"/>
                  </a:lnTo>
                  <a:lnTo>
                    <a:pt x="655" y="546"/>
                  </a:lnTo>
                  <a:lnTo>
                    <a:pt x="655" y="548"/>
                  </a:lnTo>
                  <a:lnTo>
                    <a:pt x="655" y="546"/>
                  </a:lnTo>
                  <a:lnTo>
                    <a:pt x="657" y="546"/>
                  </a:lnTo>
                  <a:lnTo>
                    <a:pt x="657" y="544"/>
                  </a:lnTo>
                  <a:close/>
                  <a:moveTo>
                    <a:pt x="469" y="235"/>
                  </a:moveTo>
                  <a:lnTo>
                    <a:pt x="471" y="235"/>
                  </a:lnTo>
                  <a:lnTo>
                    <a:pt x="469" y="235"/>
                  </a:lnTo>
                  <a:lnTo>
                    <a:pt x="469" y="236"/>
                  </a:lnTo>
                  <a:lnTo>
                    <a:pt x="471" y="236"/>
                  </a:lnTo>
                  <a:lnTo>
                    <a:pt x="469" y="236"/>
                  </a:lnTo>
                  <a:lnTo>
                    <a:pt x="471" y="236"/>
                  </a:lnTo>
                  <a:lnTo>
                    <a:pt x="469" y="238"/>
                  </a:lnTo>
                  <a:lnTo>
                    <a:pt x="471" y="238"/>
                  </a:lnTo>
                  <a:lnTo>
                    <a:pt x="473" y="238"/>
                  </a:lnTo>
                  <a:lnTo>
                    <a:pt x="471" y="238"/>
                  </a:lnTo>
                  <a:lnTo>
                    <a:pt x="469" y="238"/>
                  </a:lnTo>
                  <a:lnTo>
                    <a:pt x="471" y="238"/>
                  </a:lnTo>
                  <a:lnTo>
                    <a:pt x="473" y="238"/>
                  </a:lnTo>
                  <a:lnTo>
                    <a:pt x="471" y="240"/>
                  </a:lnTo>
                  <a:lnTo>
                    <a:pt x="471" y="238"/>
                  </a:lnTo>
                  <a:lnTo>
                    <a:pt x="471" y="240"/>
                  </a:lnTo>
                  <a:lnTo>
                    <a:pt x="469" y="240"/>
                  </a:lnTo>
                  <a:lnTo>
                    <a:pt x="467" y="240"/>
                  </a:lnTo>
                  <a:lnTo>
                    <a:pt x="465" y="240"/>
                  </a:lnTo>
                  <a:lnTo>
                    <a:pt x="463" y="240"/>
                  </a:lnTo>
                  <a:lnTo>
                    <a:pt x="463" y="238"/>
                  </a:lnTo>
                  <a:lnTo>
                    <a:pt x="463" y="236"/>
                  </a:lnTo>
                  <a:lnTo>
                    <a:pt x="465" y="236"/>
                  </a:lnTo>
                  <a:lnTo>
                    <a:pt x="467" y="236"/>
                  </a:lnTo>
                  <a:lnTo>
                    <a:pt x="469" y="236"/>
                  </a:lnTo>
                  <a:lnTo>
                    <a:pt x="469" y="235"/>
                  </a:lnTo>
                  <a:lnTo>
                    <a:pt x="467" y="235"/>
                  </a:lnTo>
                  <a:lnTo>
                    <a:pt x="469" y="235"/>
                  </a:lnTo>
                  <a:close/>
                  <a:moveTo>
                    <a:pt x="569" y="369"/>
                  </a:moveTo>
                  <a:lnTo>
                    <a:pt x="571" y="369"/>
                  </a:lnTo>
                  <a:lnTo>
                    <a:pt x="569" y="369"/>
                  </a:lnTo>
                  <a:lnTo>
                    <a:pt x="569" y="371"/>
                  </a:lnTo>
                  <a:lnTo>
                    <a:pt x="571" y="371"/>
                  </a:lnTo>
                  <a:lnTo>
                    <a:pt x="571" y="373"/>
                  </a:lnTo>
                  <a:lnTo>
                    <a:pt x="569" y="373"/>
                  </a:lnTo>
                  <a:lnTo>
                    <a:pt x="569" y="375"/>
                  </a:lnTo>
                  <a:lnTo>
                    <a:pt x="571" y="375"/>
                  </a:lnTo>
                  <a:lnTo>
                    <a:pt x="571" y="373"/>
                  </a:lnTo>
                  <a:lnTo>
                    <a:pt x="571" y="375"/>
                  </a:lnTo>
                  <a:lnTo>
                    <a:pt x="569" y="375"/>
                  </a:lnTo>
                  <a:lnTo>
                    <a:pt x="571" y="375"/>
                  </a:lnTo>
                  <a:lnTo>
                    <a:pt x="569" y="375"/>
                  </a:lnTo>
                  <a:lnTo>
                    <a:pt x="569" y="377"/>
                  </a:lnTo>
                  <a:lnTo>
                    <a:pt x="567" y="377"/>
                  </a:lnTo>
                  <a:lnTo>
                    <a:pt x="565" y="377"/>
                  </a:lnTo>
                  <a:lnTo>
                    <a:pt x="565" y="375"/>
                  </a:lnTo>
                  <a:lnTo>
                    <a:pt x="565" y="373"/>
                  </a:lnTo>
                  <a:lnTo>
                    <a:pt x="563" y="373"/>
                  </a:lnTo>
                  <a:lnTo>
                    <a:pt x="565" y="373"/>
                  </a:lnTo>
                  <a:lnTo>
                    <a:pt x="565" y="375"/>
                  </a:lnTo>
                  <a:lnTo>
                    <a:pt x="565" y="373"/>
                  </a:lnTo>
                  <a:lnTo>
                    <a:pt x="567" y="373"/>
                  </a:lnTo>
                  <a:lnTo>
                    <a:pt x="567" y="371"/>
                  </a:lnTo>
                  <a:lnTo>
                    <a:pt x="567" y="369"/>
                  </a:lnTo>
                  <a:lnTo>
                    <a:pt x="567" y="371"/>
                  </a:lnTo>
                  <a:lnTo>
                    <a:pt x="569" y="371"/>
                  </a:lnTo>
                  <a:lnTo>
                    <a:pt x="569" y="369"/>
                  </a:lnTo>
                  <a:close/>
                  <a:moveTo>
                    <a:pt x="238" y="192"/>
                  </a:moveTo>
                  <a:lnTo>
                    <a:pt x="238" y="194"/>
                  </a:lnTo>
                  <a:lnTo>
                    <a:pt x="240" y="194"/>
                  </a:lnTo>
                  <a:lnTo>
                    <a:pt x="240" y="192"/>
                  </a:lnTo>
                  <a:lnTo>
                    <a:pt x="242" y="192"/>
                  </a:lnTo>
                  <a:lnTo>
                    <a:pt x="240" y="194"/>
                  </a:lnTo>
                  <a:lnTo>
                    <a:pt x="242" y="194"/>
                  </a:lnTo>
                  <a:lnTo>
                    <a:pt x="240" y="194"/>
                  </a:lnTo>
                  <a:lnTo>
                    <a:pt x="240" y="196"/>
                  </a:lnTo>
                  <a:lnTo>
                    <a:pt x="240" y="198"/>
                  </a:lnTo>
                  <a:lnTo>
                    <a:pt x="238" y="198"/>
                  </a:lnTo>
                  <a:lnTo>
                    <a:pt x="236" y="198"/>
                  </a:lnTo>
                  <a:lnTo>
                    <a:pt x="238" y="196"/>
                  </a:lnTo>
                  <a:lnTo>
                    <a:pt x="236" y="196"/>
                  </a:lnTo>
                  <a:lnTo>
                    <a:pt x="234" y="196"/>
                  </a:lnTo>
                  <a:lnTo>
                    <a:pt x="234" y="194"/>
                  </a:lnTo>
                  <a:lnTo>
                    <a:pt x="236" y="192"/>
                  </a:lnTo>
                  <a:lnTo>
                    <a:pt x="236" y="194"/>
                  </a:lnTo>
                  <a:lnTo>
                    <a:pt x="236" y="192"/>
                  </a:lnTo>
                  <a:lnTo>
                    <a:pt x="238" y="192"/>
                  </a:lnTo>
                  <a:close/>
                  <a:moveTo>
                    <a:pt x="204" y="158"/>
                  </a:moveTo>
                  <a:lnTo>
                    <a:pt x="206" y="158"/>
                  </a:lnTo>
                  <a:lnTo>
                    <a:pt x="206" y="160"/>
                  </a:lnTo>
                  <a:lnTo>
                    <a:pt x="208" y="160"/>
                  </a:lnTo>
                  <a:lnTo>
                    <a:pt x="208" y="162"/>
                  </a:lnTo>
                  <a:lnTo>
                    <a:pt x="208" y="160"/>
                  </a:lnTo>
                  <a:lnTo>
                    <a:pt x="209" y="160"/>
                  </a:lnTo>
                  <a:lnTo>
                    <a:pt x="208" y="160"/>
                  </a:lnTo>
                  <a:lnTo>
                    <a:pt x="208" y="162"/>
                  </a:lnTo>
                  <a:lnTo>
                    <a:pt x="206" y="162"/>
                  </a:lnTo>
                  <a:lnTo>
                    <a:pt x="206" y="164"/>
                  </a:lnTo>
                  <a:lnTo>
                    <a:pt x="206" y="165"/>
                  </a:lnTo>
                  <a:lnTo>
                    <a:pt x="204" y="165"/>
                  </a:lnTo>
                  <a:lnTo>
                    <a:pt x="204" y="164"/>
                  </a:lnTo>
                  <a:lnTo>
                    <a:pt x="204" y="162"/>
                  </a:lnTo>
                  <a:lnTo>
                    <a:pt x="204" y="160"/>
                  </a:lnTo>
                  <a:lnTo>
                    <a:pt x="206" y="160"/>
                  </a:lnTo>
                  <a:lnTo>
                    <a:pt x="204" y="160"/>
                  </a:lnTo>
                  <a:lnTo>
                    <a:pt x="204" y="158"/>
                  </a:lnTo>
                  <a:close/>
                  <a:moveTo>
                    <a:pt x="169" y="129"/>
                  </a:moveTo>
                  <a:lnTo>
                    <a:pt x="171" y="129"/>
                  </a:lnTo>
                  <a:lnTo>
                    <a:pt x="171" y="131"/>
                  </a:lnTo>
                  <a:lnTo>
                    <a:pt x="173" y="131"/>
                  </a:lnTo>
                  <a:lnTo>
                    <a:pt x="171" y="131"/>
                  </a:lnTo>
                  <a:lnTo>
                    <a:pt x="171" y="133"/>
                  </a:lnTo>
                  <a:lnTo>
                    <a:pt x="173" y="133"/>
                  </a:lnTo>
                  <a:lnTo>
                    <a:pt x="171" y="133"/>
                  </a:lnTo>
                  <a:lnTo>
                    <a:pt x="169" y="135"/>
                  </a:lnTo>
                  <a:lnTo>
                    <a:pt x="167" y="133"/>
                  </a:lnTo>
                  <a:lnTo>
                    <a:pt x="167" y="131"/>
                  </a:lnTo>
                  <a:lnTo>
                    <a:pt x="167" y="129"/>
                  </a:lnTo>
                  <a:lnTo>
                    <a:pt x="169" y="129"/>
                  </a:lnTo>
                  <a:lnTo>
                    <a:pt x="169" y="131"/>
                  </a:lnTo>
                  <a:lnTo>
                    <a:pt x="169" y="129"/>
                  </a:lnTo>
                  <a:close/>
                  <a:moveTo>
                    <a:pt x="534" y="302"/>
                  </a:moveTo>
                  <a:lnTo>
                    <a:pt x="534" y="304"/>
                  </a:lnTo>
                  <a:lnTo>
                    <a:pt x="534" y="306"/>
                  </a:lnTo>
                  <a:lnTo>
                    <a:pt x="536" y="306"/>
                  </a:lnTo>
                  <a:lnTo>
                    <a:pt x="534" y="306"/>
                  </a:lnTo>
                  <a:lnTo>
                    <a:pt x="536" y="306"/>
                  </a:lnTo>
                  <a:lnTo>
                    <a:pt x="536" y="308"/>
                  </a:lnTo>
                  <a:lnTo>
                    <a:pt x="536" y="309"/>
                  </a:lnTo>
                  <a:lnTo>
                    <a:pt x="534" y="309"/>
                  </a:lnTo>
                  <a:lnTo>
                    <a:pt x="534" y="311"/>
                  </a:lnTo>
                  <a:lnTo>
                    <a:pt x="534" y="309"/>
                  </a:lnTo>
                  <a:lnTo>
                    <a:pt x="532" y="309"/>
                  </a:lnTo>
                  <a:lnTo>
                    <a:pt x="534" y="309"/>
                  </a:lnTo>
                  <a:lnTo>
                    <a:pt x="532" y="309"/>
                  </a:lnTo>
                  <a:lnTo>
                    <a:pt x="532" y="308"/>
                  </a:lnTo>
                  <a:lnTo>
                    <a:pt x="532" y="306"/>
                  </a:lnTo>
                  <a:lnTo>
                    <a:pt x="534" y="306"/>
                  </a:lnTo>
                  <a:lnTo>
                    <a:pt x="534" y="304"/>
                  </a:lnTo>
                  <a:lnTo>
                    <a:pt x="534" y="302"/>
                  </a:lnTo>
                  <a:close/>
                  <a:moveTo>
                    <a:pt x="233" y="196"/>
                  </a:moveTo>
                  <a:lnTo>
                    <a:pt x="233" y="198"/>
                  </a:lnTo>
                  <a:lnTo>
                    <a:pt x="233" y="196"/>
                  </a:lnTo>
                  <a:lnTo>
                    <a:pt x="234" y="196"/>
                  </a:lnTo>
                  <a:lnTo>
                    <a:pt x="234" y="198"/>
                  </a:lnTo>
                  <a:lnTo>
                    <a:pt x="236" y="198"/>
                  </a:lnTo>
                  <a:lnTo>
                    <a:pt x="234" y="198"/>
                  </a:lnTo>
                  <a:lnTo>
                    <a:pt x="233" y="200"/>
                  </a:lnTo>
                  <a:lnTo>
                    <a:pt x="234" y="200"/>
                  </a:lnTo>
                  <a:lnTo>
                    <a:pt x="236" y="198"/>
                  </a:lnTo>
                  <a:lnTo>
                    <a:pt x="236" y="200"/>
                  </a:lnTo>
                  <a:lnTo>
                    <a:pt x="234" y="200"/>
                  </a:lnTo>
                  <a:lnTo>
                    <a:pt x="233" y="200"/>
                  </a:lnTo>
                  <a:lnTo>
                    <a:pt x="231" y="200"/>
                  </a:lnTo>
                  <a:lnTo>
                    <a:pt x="231" y="198"/>
                  </a:lnTo>
                  <a:lnTo>
                    <a:pt x="229" y="198"/>
                  </a:lnTo>
                  <a:lnTo>
                    <a:pt x="229" y="196"/>
                  </a:lnTo>
                  <a:lnTo>
                    <a:pt x="231" y="196"/>
                  </a:lnTo>
                  <a:lnTo>
                    <a:pt x="233" y="196"/>
                  </a:lnTo>
                  <a:close/>
                  <a:moveTo>
                    <a:pt x="480" y="256"/>
                  </a:moveTo>
                  <a:lnTo>
                    <a:pt x="480" y="254"/>
                  </a:lnTo>
                  <a:lnTo>
                    <a:pt x="482" y="254"/>
                  </a:lnTo>
                  <a:lnTo>
                    <a:pt x="482" y="256"/>
                  </a:lnTo>
                  <a:lnTo>
                    <a:pt x="484" y="256"/>
                  </a:lnTo>
                  <a:lnTo>
                    <a:pt x="484" y="258"/>
                  </a:lnTo>
                  <a:lnTo>
                    <a:pt x="482" y="258"/>
                  </a:lnTo>
                  <a:lnTo>
                    <a:pt x="484" y="258"/>
                  </a:lnTo>
                  <a:lnTo>
                    <a:pt x="484" y="260"/>
                  </a:lnTo>
                  <a:lnTo>
                    <a:pt x="482" y="260"/>
                  </a:lnTo>
                  <a:lnTo>
                    <a:pt x="480" y="260"/>
                  </a:lnTo>
                  <a:lnTo>
                    <a:pt x="480" y="258"/>
                  </a:lnTo>
                  <a:lnTo>
                    <a:pt x="480" y="256"/>
                  </a:lnTo>
                  <a:close/>
                  <a:moveTo>
                    <a:pt x="426" y="238"/>
                  </a:moveTo>
                  <a:lnTo>
                    <a:pt x="426" y="240"/>
                  </a:lnTo>
                  <a:lnTo>
                    <a:pt x="425" y="240"/>
                  </a:lnTo>
                  <a:lnTo>
                    <a:pt x="425" y="242"/>
                  </a:lnTo>
                  <a:lnTo>
                    <a:pt x="423" y="242"/>
                  </a:lnTo>
                  <a:lnTo>
                    <a:pt x="423" y="244"/>
                  </a:lnTo>
                  <a:lnTo>
                    <a:pt x="423" y="242"/>
                  </a:lnTo>
                  <a:lnTo>
                    <a:pt x="421" y="242"/>
                  </a:lnTo>
                  <a:lnTo>
                    <a:pt x="421" y="240"/>
                  </a:lnTo>
                  <a:lnTo>
                    <a:pt x="423" y="240"/>
                  </a:lnTo>
                  <a:lnTo>
                    <a:pt x="423" y="238"/>
                  </a:lnTo>
                  <a:lnTo>
                    <a:pt x="425" y="238"/>
                  </a:lnTo>
                  <a:lnTo>
                    <a:pt x="426" y="238"/>
                  </a:lnTo>
                  <a:close/>
                  <a:moveTo>
                    <a:pt x="367" y="250"/>
                  </a:moveTo>
                  <a:lnTo>
                    <a:pt x="367" y="252"/>
                  </a:lnTo>
                  <a:lnTo>
                    <a:pt x="367" y="254"/>
                  </a:lnTo>
                  <a:lnTo>
                    <a:pt x="365" y="256"/>
                  </a:lnTo>
                  <a:lnTo>
                    <a:pt x="363" y="258"/>
                  </a:lnTo>
                  <a:lnTo>
                    <a:pt x="363" y="256"/>
                  </a:lnTo>
                  <a:lnTo>
                    <a:pt x="363" y="254"/>
                  </a:lnTo>
                  <a:lnTo>
                    <a:pt x="365" y="252"/>
                  </a:lnTo>
                  <a:lnTo>
                    <a:pt x="367" y="252"/>
                  </a:lnTo>
                  <a:lnTo>
                    <a:pt x="367" y="250"/>
                  </a:lnTo>
                  <a:close/>
                  <a:moveTo>
                    <a:pt x="640" y="421"/>
                  </a:moveTo>
                  <a:lnTo>
                    <a:pt x="642" y="421"/>
                  </a:lnTo>
                  <a:lnTo>
                    <a:pt x="640" y="421"/>
                  </a:lnTo>
                  <a:lnTo>
                    <a:pt x="642" y="421"/>
                  </a:lnTo>
                  <a:lnTo>
                    <a:pt x="642" y="423"/>
                  </a:lnTo>
                  <a:lnTo>
                    <a:pt x="642" y="425"/>
                  </a:lnTo>
                  <a:lnTo>
                    <a:pt x="643" y="425"/>
                  </a:lnTo>
                  <a:lnTo>
                    <a:pt x="643" y="427"/>
                  </a:lnTo>
                  <a:lnTo>
                    <a:pt x="643" y="425"/>
                  </a:lnTo>
                  <a:lnTo>
                    <a:pt x="643" y="427"/>
                  </a:lnTo>
                  <a:lnTo>
                    <a:pt x="642" y="427"/>
                  </a:lnTo>
                  <a:lnTo>
                    <a:pt x="640" y="427"/>
                  </a:lnTo>
                  <a:lnTo>
                    <a:pt x="640" y="425"/>
                  </a:lnTo>
                  <a:lnTo>
                    <a:pt x="640" y="427"/>
                  </a:lnTo>
                  <a:lnTo>
                    <a:pt x="640" y="425"/>
                  </a:lnTo>
                  <a:lnTo>
                    <a:pt x="640" y="427"/>
                  </a:lnTo>
                  <a:lnTo>
                    <a:pt x="640" y="425"/>
                  </a:lnTo>
                  <a:lnTo>
                    <a:pt x="640" y="423"/>
                  </a:lnTo>
                  <a:lnTo>
                    <a:pt x="640" y="421"/>
                  </a:lnTo>
                  <a:close/>
                  <a:moveTo>
                    <a:pt x="388" y="206"/>
                  </a:moveTo>
                  <a:lnTo>
                    <a:pt x="388" y="208"/>
                  </a:lnTo>
                  <a:lnTo>
                    <a:pt x="388" y="206"/>
                  </a:lnTo>
                  <a:lnTo>
                    <a:pt x="388" y="208"/>
                  </a:lnTo>
                  <a:lnTo>
                    <a:pt x="390" y="208"/>
                  </a:lnTo>
                  <a:lnTo>
                    <a:pt x="390" y="210"/>
                  </a:lnTo>
                  <a:lnTo>
                    <a:pt x="388" y="210"/>
                  </a:lnTo>
                  <a:lnTo>
                    <a:pt x="386" y="212"/>
                  </a:lnTo>
                  <a:lnTo>
                    <a:pt x="386" y="210"/>
                  </a:lnTo>
                  <a:lnTo>
                    <a:pt x="386" y="208"/>
                  </a:lnTo>
                  <a:lnTo>
                    <a:pt x="384" y="208"/>
                  </a:lnTo>
                  <a:lnTo>
                    <a:pt x="386" y="206"/>
                  </a:lnTo>
                  <a:lnTo>
                    <a:pt x="388" y="204"/>
                  </a:lnTo>
                  <a:lnTo>
                    <a:pt x="388" y="206"/>
                  </a:lnTo>
                  <a:close/>
                  <a:moveTo>
                    <a:pt x="559" y="361"/>
                  </a:moveTo>
                  <a:lnTo>
                    <a:pt x="561" y="361"/>
                  </a:lnTo>
                  <a:lnTo>
                    <a:pt x="561" y="363"/>
                  </a:lnTo>
                  <a:lnTo>
                    <a:pt x="561" y="365"/>
                  </a:lnTo>
                  <a:lnTo>
                    <a:pt x="563" y="365"/>
                  </a:lnTo>
                  <a:lnTo>
                    <a:pt x="563" y="367"/>
                  </a:lnTo>
                  <a:lnTo>
                    <a:pt x="561" y="367"/>
                  </a:lnTo>
                  <a:lnTo>
                    <a:pt x="559" y="367"/>
                  </a:lnTo>
                  <a:lnTo>
                    <a:pt x="559" y="365"/>
                  </a:lnTo>
                  <a:lnTo>
                    <a:pt x="559" y="363"/>
                  </a:lnTo>
                  <a:lnTo>
                    <a:pt x="557" y="363"/>
                  </a:lnTo>
                  <a:lnTo>
                    <a:pt x="559" y="363"/>
                  </a:lnTo>
                  <a:lnTo>
                    <a:pt x="557" y="363"/>
                  </a:lnTo>
                  <a:lnTo>
                    <a:pt x="559" y="363"/>
                  </a:lnTo>
                  <a:lnTo>
                    <a:pt x="559" y="361"/>
                  </a:lnTo>
                  <a:close/>
                  <a:moveTo>
                    <a:pt x="659" y="538"/>
                  </a:moveTo>
                  <a:lnTo>
                    <a:pt x="659" y="540"/>
                  </a:lnTo>
                  <a:lnTo>
                    <a:pt x="659" y="542"/>
                  </a:lnTo>
                  <a:lnTo>
                    <a:pt x="657" y="542"/>
                  </a:lnTo>
                  <a:lnTo>
                    <a:pt x="657" y="544"/>
                  </a:lnTo>
                  <a:lnTo>
                    <a:pt x="655" y="544"/>
                  </a:lnTo>
                  <a:lnTo>
                    <a:pt x="655" y="546"/>
                  </a:lnTo>
                  <a:lnTo>
                    <a:pt x="653" y="546"/>
                  </a:lnTo>
                  <a:lnTo>
                    <a:pt x="653" y="544"/>
                  </a:lnTo>
                  <a:lnTo>
                    <a:pt x="655" y="544"/>
                  </a:lnTo>
                  <a:lnTo>
                    <a:pt x="655" y="542"/>
                  </a:lnTo>
                  <a:lnTo>
                    <a:pt x="655" y="540"/>
                  </a:lnTo>
                  <a:lnTo>
                    <a:pt x="657" y="540"/>
                  </a:lnTo>
                  <a:lnTo>
                    <a:pt x="657" y="538"/>
                  </a:lnTo>
                  <a:lnTo>
                    <a:pt x="659" y="538"/>
                  </a:lnTo>
                  <a:close/>
                  <a:moveTo>
                    <a:pt x="724" y="501"/>
                  </a:moveTo>
                  <a:lnTo>
                    <a:pt x="726" y="501"/>
                  </a:lnTo>
                  <a:lnTo>
                    <a:pt x="726" y="503"/>
                  </a:lnTo>
                  <a:lnTo>
                    <a:pt x="728" y="503"/>
                  </a:lnTo>
                  <a:lnTo>
                    <a:pt x="726" y="503"/>
                  </a:lnTo>
                  <a:lnTo>
                    <a:pt x="728" y="503"/>
                  </a:lnTo>
                  <a:lnTo>
                    <a:pt x="726" y="503"/>
                  </a:lnTo>
                  <a:lnTo>
                    <a:pt x="726" y="505"/>
                  </a:lnTo>
                  <a:lnTo>
                    <a:pt x="728" y="505"/>
                  </a:lnTo>
                  <a:lnTo>
                    <a:pt x="728" y="507"/>
                  </a:lnTo>
                  <a:lnTo>
                    <a:pt x="730" y="507"/>
                  </a:lnTo>
                  <a:lnTo>
                    <a:pt x="730" y="509"/>
                  </a:lnTo>
                  <a:lnTo>
                    <a:pt x="732" y="509"/>
                  </a:lnTo>
                  <a:lnTo>
                    <a:pt x="730" y="509"/>
                  </a:lnTo>
                  <a:lnTo>
                    <a:pt x="732" y="509"/>
                  </a:lnTo>
                  <a:lnTo>
                    <a:pt x="730" y="509"/>
                  </a:lnTo>
                  <a:lnTo>
                    <a:pt x="732" y="509"/>
                  </a:lnTo>
                  <a:lnTo>
                    <a:pt x="732" y="511"/>
                  </a:lnTo>
                  <a:lnTo>
                    <a:pt x="730" y="511"/>
                  </a:lnTo>
                  <a:lnTo>
                    <a:pt x="730" y="509"/>
                  </a:lnTo>
                  <a:lnTo>
                    <a:pt x="730" y="507"/>
                  </a:lnTo>
                  <a:lnTo>
                    <a:pt x="730" y="509"/>
                  </a:lnTo>
                  <a:lnTo>
                    <a:pt x="728" y="509"/>
                  </a:lnTo>
                  <a:lnTo>
                    <a:pt x="728" y="507"/>
                  </a:lnTo>
                  <a:lnTo>
                    <a:pt x="728" y="509"/>
                  </a:lnTo>
                  <a:lnTo>
                    <a:pt x="730" y="509"/>
                  </a:lnTo>
                  <a:lnTo>
                    <a:pt x="728" y="509"/>
                  </a:lnTo>
                  <a:lnTo>
                    <a:pt x="730" y="509"/>
                  </a:lnTo>
                  <a:lnTo>
                    <a:pt x="728" y="509"/>
                  </a:lnTo>
                  <a:lnTo>
                    <a:pt x="728" y="507"/>
                  </a:lnTo>
                  <a:lnTo>
                    <a:pt x="728" y="505"/>
                  </a:lnTo>
                  <a:lnTo>
                    <a:pt x="728" y="507"/>
                  </a:lnTo>
                  <a:lnTo>
                    <a:pt x="728" y="505"/>
                  </a:lnTo>
                  <a:lnTo>
                    <a:pt x="726" y="505"/>
                  </a:lnTo>
                  <a:lnTo>
                    <a:pt x="726" y="503"/>
                  </a:lnTo>
                  <a:lnTo>
                    <a:pt x="726" y="501"/>
                  </a:lnTo>
                  <a:lnTo>
                    <a:pt x="724" y="501"/>
                  </a:lnTo>
                  <a:lnTo>
                    <a:pt x="724" y="500"/>
                  </a:lnTo>
                  <a:lnTo>
                    <a:pt x="724" y="501"/>
                  </a:lnTo>
                  <a:close/>
                  <a:moveTo>
                    <a:pt x="275" y="213"/>
                  </a:moveTo>
                  <a:lnTo>
                    <a:pt x="275" y="215"/>
                  </a:lnTo>
                  <a:lnTo>
                    <a:pt x="275" y="213"/>
                  </a:lnTo>
                  <a:lnTo>
                    <a:pt x="275" y="215"/>
                  </a:lnTo>
                  <a:lnTo>
                    <a:pt x="277" y="215"/>
                  </a:lnTo>
                  <a:lnTo>
                    <a:pt x="277" y="217"/>
                  </a:lnTo>
                  <a:lnTo>
                    <a:pt x="275" y="217"/>
                  </a:lnTo>
                  <a:lnTo>
                    <a:pt x="275" y="219"/>
                  </a:lnTo>
                  <a:lnTo>
                    <a:pt x="273" y="219"/>
                  </a:lnTo>
                  <a:lnTo>
                    <a:pt x="273" y="217"/>
                  </a:lnTo>
                  <a:lnTo>
                    <a:pt x="273" y="215"/>
                  </a:lnTo>
                  <a:lnTo>
                    <a:pt x="273" y="213"/>
                  </a:lnTo>
                  <a:lnTo>
                    <a:pt x="275" y="213"/>
                  </a:lnTo>
                  <a:close/>
                  <a:moveTo>
                    <a:pt x="603" y="438"/>
                  </a:moveTo>
                  <a:lnTo>
                    <a:pt x="603" y="440"/>
                  </a:lnTo>
                  <a:lnTo>
                    <a:pt x="605" y="440"/>
                  </a:lnTo>
                  <a:lnTo>
                    <a:pt x="605" y="438"/>
                  </a:lnTo>
                  <a:lnTo>
                    <a:pt x="603" y="438"/>
                  </a:lnTo>
                  <a:lnTo>
                    <a:pt x="605" y="438"/>
                  </a:lnTo>
                  <a:lnTo>
                    <a:pt x="605" y="440"/>
                  </a:lnTo>
                  <a:lnTo>
                    <a:pt x="605" y="442"/>
                  </a:lnTo>
                  <a:lnTo>
                    <a:pt x="605" y="444"/>
                  </a:lnTo>
                  <a:lnTo>
                    <a:pt x="605" y="442"/>
                  </a:lnTo>
                  <a:lnTo>
                    <a:pt x="605" y="444"/>
                  </a:lnTo>
                  <a:lnTo>
                    <a:pt x="605" y="442"/>
                  </a:lnTo>
                  <a:lnTo>
                    <a:pt x="603" y="442"/>
                  </a:lnTo>
                  <a:lnTo>
                    <a:pt x="603" y="444"/>
                  </a:lnTo>
                  <a:lnTo>
                    <a:pt x="603" y="442"/>
                  </a:lnTo>
                  <a:lnTo>
                    <a:pt x="603" y="444"/>
                  </a:lnTo>
                  <a:lnTo>
                    <a:pt x="605" y="444"/>
                  </a:lnTo>
                  <a:lnTo>
                    <a:pt x="603" y="444"/>
                  </a:lnTo>
                  <a:lnTo>
                    <a:pt x="605" y="444"/>
                  </a:lnTo>
                  <a:lnTo>
                    <a:pt x="603" y="444"/>
                  </a:lnTo>
                  <a:lnTo>
                    <a:pt x="603" y="442"/>
                  </a:lnTo>
                  <a:lnTo>
                    <a:pt x="603" y="444"/>
                  </a:lnTo>
                  <a:lnTo>
                    <a:pt x="603" y="442"/>
                  </a:lnTo>
                  <a:lnTo>
                    <a:pt x="601" y="442"/>
                  </a:lnTo>
                  <a:lnTo>
                    <a:pt x="603" y="442"/>
                  </a:lnTo>
                  <a:lnTo>
                    <a:pt x="601" y="442"/>
                  </a:lnTo>
                  <a:lnTo>
                    <a:pt x="603" y="442"/>
                  </a:lnTo>
                  <a:lnTo>
                    <a:pt x="601" y="442"/>
                  </a:lnTo>
                  <a:lnTo>
                    <a:pt x="601" y="440"/>
                  </a:lnTo>
                  <a:lnTo>
                    <a:pt x="603" y="440"/>
                  </a:lnTo>
                  <a:lnTo>
                    <a:pt x="603" y="438"/>
                  </a:lnTo>
                  <a:close/>
                  <a:moveTo>
                    <a:pt x="605" y="434"/>
                  </a:moveTo>
                  <a:lnTo>
                    <a:pt x="607" y="434"/>
                  </a:lnTo>
                  <a:lnTo>
                    <a:pt x="605" y="434"/>
                  </a:lnTo>
                  <a:lnTo>
                    <a:pt x="607" y="434"/>
                  </a:lnTo>
                  <a:lnTo>
                    <a:pt x="607" y="436"/>
                  </a:lnTo>
                  <a:lnTo>
                    <a:pt x="605" y="436"/>
                  </a:lnTo>
                  <a:lnTo>
                    <a:pt x="607" y="436"/>
                  </a:lnTo>
                  <a:lnTo>
                    <a:pt x="605" y="436"/>
                  </a:lnTo>
                  <a:lnTo>
                    <a:pt x="605" y="438"/>
                  </a:lnTo>
                  <a:lnTo>
                    <a:pt x="603" y="438"/>
                  </a:lnTo>
                  <a:lnTo>
                    <a:pt x="603" y="440"/>
                  </a:lnTo>
                  <a:lnTo>
                    <a:pt x="601" y="440"/>
                  </a:lnTo>
                  <a:lnTo>
                    <a:pt x="601" y="438"/>
                  </a:lnTo>
                  <a:lnTo>
                    <a:pt x="601" y="436"/>
                  </a:lnTo>
                  <a:lnTo>
                    <a:pt x="601" y="434"/>
                  </a:lnTo>
                  <a:lnTo>
                    <a:pt x="601" y="436"/>
                  </a:lnTo>
                  <a:lnTo>
                    <a:pt x="603" y="436"/>
                  </a:lnTo>
                  <a:lnTo>
                    <a:pt x="601" y="436"/>
                  </a:lnTo>
                  <a:lnTo>
                    <a:pt x="603" y="436"/>
                  </a:lnTo>
                  <a:lnTo>
                    <a:pt x="601" y="436"/>
                  </a:lnTo>
                  <a:lnTo>
                    <a:pt x="603" y="436"/>
                  </a:lnTo>
                  <a:lnTo>
                    <a:pt x="601" y="436"/>
                  </a:lnTo>
                  <a:lnTo>
                    <a:pt x="603" y="436"/>
                  </a:lnTo>
                  <a:lnTo>
                    <a:pt x="601" y="436"/>
                  </a:lnTo>
                  <a:lnTo>
                    <a:pt x="603" y="436"/>
                  </a:lnTo>
                  <a:lnTo>
                    <a:pt x="605" y="436"/>
                  </a:lnTo>
                  <a:lnTo>
                    <a:pt x="605" y="434"/>
                  </a:lnTo>
                  <a:close/>
                  <a:moveTo>
                    <a:pt x="192" y="181"/>
                  </a:moveTo>
                  <a:lnTo>
                    <a:pt x="194" y="181"/>
                  </a:lnTo>
                  <a:lnTo>
                    <a:pt x="194" y="183"/>
                  </a:lnTo>
                  <a:lnTo>
                    <a:pt x="192" y="183"/>
                  </a:lnTo>
                  <a:lnTo>
                    <a:pt x="190" y="183"/>
                  </a:lnTo>
                  <a:lnTo>
                    <a:pt x="188" y="183"/>
                  </a:lnTo>
                  <a:lnTo>
                    <a:pt x="188" y="181"/>
                  </a:lnTo>
                  <a:lnTo>
                    <a:pt x="190" y="181"/>
                  </a:lnTo>
                  <a:lnTo>
                    <a:pt x="192" y="181"/>
                  </a:lnTo>
                  <a:close/>
                  <a:moveTo>
                    <a:pt x="330" y="208"/>
                  </a:moveTo>
                  <a:lnTo>
                    <a:pt x="330" y="210"/>
                  </a:lnTo>
                  <a:lnTo>
                    <a:pt x="332" y="210"/>
                  </a:lnTo>
                  <a:lnTo>
                    <a:pt x="330" y="210"/>
                  </a:lnTo>
                  <a:lnTo>
                    <a:pt x="332" y="210"/>
                  </a:lnTo>
                  <a:lnTo>
                    <a:pt x="332" y="212"/>
                  </a:lnTo>
                  <a:lnTo>
                    <a:pt x="332" y="213"/>
                  </a:lnTo>
                  <a:lnTo>
                    <a:pt x="334" y="213"/>
                  </a:lnTo>
                  <a:lnTo>
                    <a:pt x="332" y="213"/>
                  </a:lnTo>
                  <a:lnTo>
                    <a:pt x="332" y="212"/>
                  </a:lnTo>
                  <a:lnTo>
                    <a:pt x="330" y="212"/>
                  </a:lnTo>
                  <a:lnTo>
                    <a:pt x="330" y="213"/>
                  </a:lnTo>
                  <a:lnTo>
                    <a:pt x="330" y="212"/>
                  </a:lnTo>
                  <a:lnTo>
                    <a:pt x="330" y="210"/>
                  </a:lnTo>
                  <a:lnTo>
                    <a:pt x="329" y="210"/>
                  </a:lnTo>
                  <a:lnTo>
                    <a:pt x="329" y="208"/>
                  </a:lnTo>
                  <a:lnTo>
                    <a:pt x="330" y="208"/>
                  </a:lnTo>
                  <a:close/>
                  <a:moveTo>
                    <a:pt x="421" y="252"/>
                  </a:moveTo>
                  <a:lnTo>
                    <a:pt x="419" y="252"/>
                  </a:lnTo>
                  <a:lnTo>
                    <a:pt x="419" y="250"/>
                  </a:lnTo>
                  <a:lnTo>
                    <a:pt x="419" y="248"/>
                  </a:lnTo>
                  <a:lnTo>
                    <a:pt x="421" y="248"/>
                  </a:lnTo>
                  <a:lnTo>
                    <a:pt x="423" y="246"/>
                  </a:lnTo>
                  <a:lnTo>
                    <a:pt x="423" y="248"/>
                  </a:lnTo>
                  <a:lnTo>
                    <a:pt x="423" y="250"/>
                  </a:lnTo>
                  <a:lnTo>
                    <a:pt x="423" y="252"/>
                  </a:lnTo>
                  <a:lnTo>
                    <a:pt x="421" y="252"/>
                  </a:lnTo>
                  <a:close/>
                  <a:moveTo>
                    <a:pt x="494" y="283"/>
                  </a:moveTo>
                  <a:lnTo>
                    <a:pt x="496" y="283"/>
                  </a:lnTo>
                  <a:lnTo>
                    <a:pt x="498" y="283"/>
                  </a:lnTo>
                  <a:lnTo>
                    <a:pt x="496" y="283"/>
                  </a:lnTo>
                  <a:lnTo>
                    <a:pt x="496" y="284"/>
                  </a:lnTo>
                  <a:lnTo>
                    <a:pt x="494" y="286"/>
                  </a:lnTo>
                  <a:lnTo>
                    <a:pt x="492" y="286"/>
                  </a:lnTo>
                  <a:lnTo>
                    <a:pt x="492" y="284"/>
                  </a:lnTo>
                  <a:lnTo>
                    <a:pt x="494" y="284"/>
                  </a:lnTo>
                  <a:lnTo>
                    <a:pt x="496" y="284"/>
                  </a:lnTo>
                  <a:lnTo>
                    <a:pt x="494" y="284"/>
                  </a:lnTo>
                  <a:lnTo>
                    <a:pt x="492" y="284"/>
                  </a:lnTo>
                  <a:lnTo>
                    <a:pt x="492" y="283"/>
                  </a:lnTo>
                  <a:lnTo>
                    <a:pt x="494" y="283"/>
                  </a:lnTo>
                  <a:close/>
                  <a:moveTo>
                    <a:pt x="10" y="2"/>
                  </a:moveTo>
                  <a:lnTo>
                    <a:pt x="8" y="2"/>
                  </a:lnTo>
                  <a:lnTo>
                    <a:pt x="10" y="2"/>
                  </a:lnTo>
                  <a:lnTo>
                    <a:pt x="10" y="4"/>
                  </a:lnTo>
                  <a:lnTo>
                    <a:pt x="8" y="4"/>
                  </a:lnTo>
                  <a:lnTo>
                    <a:pt x="10" y="4"/>
                  </a:lnTo>
                  <a:lnTo>
                    <a:pt x="8" y="4"/>
                  </a:lnTo>
                  <a:lnTo>
                    <a:pt x="10" y="4"/>
                  </a:lnTo>
                  <a:lnTo>
                    <a:pt x="12" y="4"/>
                  </a:lnTo>
                  <a:lnTo>
                    <a:pt x="12" y="6"/>
                  </a:lnTo>
                  <a:lnTo>
                    <a:pt x="12" y="4"/>
                  </a:lnTo>
                  <a:lnTo>
                    <a:pt x="12" y="6"/>
                  </a:lnTo>
                  <a:lnTo>
                    <a:pt x="12" y="4"/>
                  </a:lnTo>
                  <a:lnTo>
                    <a:pt x="12" y="6"/>
                  </a:lnTo>
                  <a:lnTo>
                    <a:pt x="10" y="6"/>
                  </a:lnTo>
                  <a:lnTo>
                    <a:pt x="8" y="6"/>
                  </a:lnTo>
                  <a:lnTo>
                    <a:pt x="8" y="4"/>
                  </a:lnTo>
                  <a:lnTo>
                    <a:pt x="8" y="2"/>
                  </a:lnTo>
                  <a:lnTo>
                    <a:pt x="10" y="0"/>
                  </a:lnTo>
                  <a:lnTo>
                    <a:pt x="10" y="2"/>
                  </a:lnTo>
                  <a:close/>
                  <a:moveTo>
                    <a:pt x="634" y="411"/>
                  </a:moveTo>
                  <a:lnTo>
                    <a:pt x="634" y="413"/>
                  </a:lnTo>
                  <a:lnTo>
                    <a:pt x="634" y="411"/>
                  </a:lnTo>
                  <a:lnTo>
                    <a:pt x="634" y="413"/>
                  </a:lnTo>
                  <a:lnTo>
                    <a:pt x="636" y="413"/>
                  </a:lnTo>
                  <a:lnTo>
                    <a:pt x="634" y="413"/>
                  </a:lnTo>
                  <a:lnTo>
                    <a:pt x="636" y="413"/>
                  </a:lnTo>
                  <a:lnTo>
                    <a:pt x="634" y="413"/>
                  </a:lnTo>
                  <a:lnTo>
                    <a:pt x="636" y="413"/>
                  </a:lnTo>
                  <a:lnTo>
                    <a:pt x="636" y="415"/>
                  </a:lnTo>
                  <a:lnTo>
                    <a:pt x="634" y="415"/>
                  </a:lnTo>
                  <a:lnTo>
                    <a:pt x="636" y="415"/>
                  </a:lnTo>
                  <a:lnTo>
                    <a:pt x="634" y="415"/>
                  </a:lnTo>
                  <a:lnTo>
                    <a:pt x="632" y="415"/>
                  </a:lnTo>
                  <a:lnTo>
                    <a:pt x="632" y="413"/>
                  </a:lnTo>
                  <a:lnTo>
                    <a:pt x="632" y="411"/>
                  </a:lnTo>
                  <a:lnTo>
                    <a:pt x="632" y="413"/>
                  </a:lnTo>
                  <a:lnTo>
                    <a:pt x="632" y="411"/>
                  </a:lnTo>
                  <a:lnTo>
                    <a:pt x="634" y="411"/>
                  </a:lnTo>
                  <a:close/>
                  <a:moveTo>
                    <a:pt x="766" y="475"/>
                  </a:moveTo>
                  <a:lnTo>
                    <a:pt x="768" y="475"/>
                  </a:lnTo>
                  <a:lnTo>
                    <a:pt x="768" y="476"/>
                  </a:lnTo>
                  <a:lnTo>
                    <a:pt x="766" y="476"/>
                  </a:lnTo>
                  <a:lnTo>
                    <a:pt x="766" y="478"/>
                  </a:lnTo>
                  <a:lnTo>
                    <a:pt x="766" y="480"/>
                  </a:lnTo>
                  <a:lnTo>
                    <a:pt x="764" y="480"/>
                  </a:lnTo>
                  <a:lnTo>
                    <a:pt x="764" y="478"/>
                  </a:lnTo>
                  <a:lnTo>
                    <a:pt x="764" y="480"/>
                  </a:lnTo>
                  <a:lnTo>
                    <a:pt x="764" y="478"/>
                  </a:lnTo>
                  <a:lnTo>
                    <a:pt x="764" y="476"/>
                  </a:lnTo>
                  <a:lnTo>
                    <a:pt x="766" y="476"/>
                  </a:lnTo>
                  <a:lnTo>
                    <a:pt x="766" y="475"/>
                  </a:lnTo>
                  <a:close/>
                  <a:moveTo>
                    <a:pt x="630" y="438"/>
                  </a:moveTo>
                  <a:lnTo>
                    <a:pt x="630" y="440"/>
                  </a:lnTo>
                  <a:lnTo>
                    <a:pt x="632" y="440"/>
                  </a:lnTo>
                  <a:lnTo>
                    <a:pt x="630" y="440"/>
                  </a:lnTo>
                  <a:lnTo>
                    <a:pt x="632" y="440"/>
                  </a:lnTo>
                  <a:lnTo>
                    <a:pt x="632" y="442"/>
                  </a:lnTo>
                  <a:lnTo>
                    <a:pt x="630" y="442"/>
                  </a:lnTo>
                  <a:lnTo>
                    <a:pt x="630" y="444"/>
                  </a:lnTo>
                  <a:lnTo>
                    <a:pt x="630" y="442"/>
                  </a:lnTo>
                  <a:lnTo>
                    <a:pt x="628" y="442"/>
                  </a:lnTo>
                  <a:lnTo>
                    <a:pt x="628" y="440"/>
                  </a:lnTo>
                  <a:lnTo>
                    <a:pt x="630" y="440"/>
                  </a:lnTo>
                  <a:lnTo>
                    <a:pt x="628" y="440"/>
                  </a:lnTo>
                  <a:lnTo>
                    <a:pt x="628" y="438"/>
                  </a:lnTo>
                  <a:lnTo>
                    <a:pt x="628" y="440"/>
                  </a:lnTo>
                  <a:lnTo>
                    <a:pt x="628" y="438"/>
                  </a:lnTo>
                  <a:lnTo>
                    <a:pt x="630" y="438"/>
                  </a:lnTo>
                  <a:close/>
                  <a:moveTo>
                    <a:pt x="279" y="210"/>
                  </a:moveTo>
                  <a:lnTo>
                    <a:pt x="279" y="212"/>
                  </a:lnTo>
                  <a:lnTo>
                    <a:pt x="279" y="213"/>
                  </a:lnTo>
                  <a:lnTo>
                    <a:pt x="279" y="215"/>
                  </a:lnTo>
                  <a:lnTo>
                    <a:pt x="277" y="215"/>
                  </a:lnTo>
                  <a:lnTo>
                    <a:pt x="277" y="213"/>
                  </a:lnTo>
                  <a:lnTo>
                    <a:pt x="277" y="212"/>
                  </a:lnTo>
                  <a:lnTo>
                    <a:pt x="277" y="210"/>
                  </a:lnTo>
                  <a:lnTo>
                    <a:pt x="279" y="210"/>
                  </a:lnTo>
                  <a:lnTo>
                    <a:pt x="279" y="208"/>
                  </a:lnTo>
                  <a:lnTo>
                    <a:pt x="279" y="210"/>
                  </a:lnTo>
                  <a:close/>
                  <a:moveTo>
                    <a:pt x="269" y="217"/>
                  </a:moveTo>
                  <a:lnTo>
                    <a:pt x="271" y="221"/>
                  </a:lnTo>
                  <a:lnTo>
                    <a:pt x="269" y="221"/>
                  </a:lnTo>
                  <a:lnTo>
                    <a:pt x="271" y="221"/>
                  </a:lnTo>
                  <a:lnTo>
                    <a:pt x="271" y="223"/>
                  </a:lnTo>
                  <a:lnTo>
                    <a:pt x="269" y="223"/>
                  </a:lnTo>
                  <a:lnTo>
                    <a:pt x="269" y="221"/>
                  </a:lnTo>
                  <a:lnTo>
                    <a:pt x="269" y="219"/>
                  </a:lnTo>
                  <a:lnTo>
                    <a:pt x="269" y="217"/>
                  </a:lnTo>
                  <a:lnTo>
                    <a:pt x="269" y="219"/>
                  </a:lnTo>
                  <a:lnTo>
                    <a:pt x="267" y="219"/>
                  </a:lnTo>
                  <a:lnTo>
                    <a:pt x="269" y="217"/>
                  </a:lnTo>
                  <a:lnTo>
                    <a:pt x="267" y="217"/>
                  </a:lnTo>
                  <a:lnTo>
                    <a:pt x="269" y="215"/>
                  </a:lnTo>
                  <a:lnTo>
                    <a:pt x="269" y="217"/>
                  </a:lnTo>
                  <a:close/>
                  <a:moveTo>
                    <a:pt x="609" y="436"/>
                  </a:moveTo>
                  <a:lnTo>
                    <a:pt x="609" y="438"/>
                  </a:lnTo>
                  <a:lnTo>
                    <a:pt x="609" y="440"/>
                  </a:lnTo>
                  <a:lnTo>
                    <a:pt x="607" y="440"/>
                  </a:lnTo>
                  <a:lnTo>
                    <a:pt x="607" y="442"/>
                  </a:lnTo>
                  <a:lnTo>
                    <a:pt x="607" y="440"/>
                  </a:lnTo>
                  <a:lnTo>
                    <a:pt x="607" y="442"/>
                  </a:lnTo>
                  <a:lnTo>
                    <a:pt x="607" y="444"/>
                  </a:lnTo>
                  <a:lnTo>
                    <a:pt x="605" y="444"/>
                  </a:lnTo>
                  <a:lnTo>
                    <a:pt x="605" y="442"/>
                  </a:lnTo>
                  <a:lnTo>
                    <a:pt x="607" y="442"/>
                  </a:lnTo>
                  <a:lnTo>
                    <a:pt x="605" y="442"/>
                  </a:lnTo>
                  <a:lnTo>
                    <a:pt x="605" y="440"/>
                  </a:lnTo>
                  <a:lnTo>
                    <a:pt x="607" y="440"/>
                  </a:lnTo>
                  <a:lnTo>
                    <a:pt x="605" y="440"/>
                  </a:lnTo>
                  <a:lnTo>
                    <a:pt x="605" y="438"/>
                  </a:lnTo>
                  <a:lnTo>
                    <a:pt x="607" y="438"/>
                  </a:lnTo>
                  <a:lnTo>
                    <a:pt x="607" y="440"/>
                  </a:lnTo>
                  <a:lnTo>
                    <a:pt x="607" y="438"/>
                  </a:lnTo>
                  <a:lnTo>
                    <a:pt x="607" y="440"/>
                  </a:lnTo>
                  <a:lnTo>
                    <a:pt x="607" y="438"/>
                  </a:lnTo>
                  <a:lnTo>
                    <a:pt x="607" y="440"/>
                  </a:lnTo>
                  <a:lnTo>
                    <a:pt x="607" y="438"/>
                  </a:lnTo>
                  <a:lnTo>
                    <a:pt x="607" y="440"/>
                  </a:lnTo>
                  <a:lnTo>
                    <a:pt x="607" y="438"/>
                  </a:lnTo>
                  <a:lnTo>
                    <a:pt x="609" y="438"/>
                  </a:lnTo>
                  <a:lnTo>
                    <a:pt x="609" y="436"/>
                  </a:lnTo>
                  <a:close/>
                  <a:moveTo>
                    <a:pt x="484" y="260"/>
                  </a:moveTo>
                  <a:lnTo>
                    <a:pt x="486" y="260"/>
                  </a:lnTo>
                  <a:lnTo>
                    <a:pt x="486" y="261"/>
                  </a:lnTo>
                  <a:lnTo>
                    <a:pt x="486" y="263"/>
                  </a:lnTo>
                  <a:lnTo>
                    <a:pt x="486" y="261"/>
                  </a:lnTo>
                  <a:lnTo>
                    <a:pt x="486" y="263"/>
                  </a:lnTo>
                  <a:lnTo>
                    <a:pt x="484" y="263"/>
                  </a:lnTo>
                  <a:lnTo>
                    <a:pt x="486" y="261"/>
                  </a:lnTo>
                  <a:lnTo>
                    <a:pt x="484" y="261"/>
                  </a:lnTo>
                  <a:lnTo>
                    <a:pt x="482" y="261"/>
                  </a:lnTo>
                  <a:lnTo>
                    <a:pt x="482" y="260"/>
                  </a:lnTo>
                  <a:lnTo>
                    <a:pt x="484" y="260"/>
                  </a:lnTo>
                  <a:lnTo>
                    <a:pt x="486" y="260"/>
                  </a:lnTo>
                  <a:lnTo>
                    <a:pt x="484" y="260"/>
                  </a:lnTo>
                  <a:close/>
                  <a:moveTo>
                    <a:pt x="200" y="169"/>
                  </a:moveTo>
                  <a:lnTo>
                    <a:pt x="198" y="169"/>
                  </a:lnTo>
                  <a:lnTo>
                    <a:pt x="198" y="171"/>
                  </a:lnTo>
                  <a:lnTo>
                    <a:pt x="196" y="171"/>
                  </a:lnTo>
                  <a:lnTo>
                    <a:pt x="194" y="171"/>
                  </a:lnTo>
                  <a:lnTo>
                    <a:pt x="194" y="169"/>
                  </a:lnTo>
                  <a:lnTo>
                    <a:pt x="196" y="169"/>
                  </a:lnTo>
                  <a:lnTo>
                    <a:pt x="198" y="169"/>
                  </a:lnTo>
                  <a:lnTo>
                    <a:pt x="200" y="169"/>
                  </a:lnTo>
                  <a:close/>
                  <a:moveTo>
                    <a:pt x="732" y="517"/>
                  </a:moveTo>
                  <a:lnTo>
                    <a:pt x="732" y="519"/>
                  </a:lnTo>
                  <a:lnTo>
                    <a:pt x="734" y="519"/>
                  </a:lnTo>
                  <a:lnTo>
                    <a:pt x="734" y="521"/>
                  </a:lnTo>
                  <a:lnTo>
                    <a:pt x="732" y="521"/>
                  </a:lnTo>
                  <a:lnTo>
                    <a:pt x="730" y="521"/>
                  </a:lnTo>
                  <a:lnTo>
                    <a:pt x="732" y="521"/>
                  </a:lnTo>
                  <a:lnTo>
                    <a:pt x="732" y="519"/>
                  </a:lnTo>
                  <a:lnTo>
                    <a:pt x="730" y="519"/>
                  </a:lnTo>
                  <a:lnTo>
                    <a:pt x="732" y="519"/>
                  </a:lnTo>
                  <a:lnTo>
                    <a:pt x="730" y="519"/>
                  </a:lnTo>
                  <a:lnTo>
                    <a:pt x="730" y="517"/>
                  </a:lnTo>
                  <a:lnTo>
                    <a:pt x="732" y="517"/>
                  </a:lnTo>
                  <a:close/>
                  <a:moveTo>
                    <a:pt x="150" y="131"/>
                  </a:moveTo>
                  <a:lnTo>
                    <a:pt x="148" y="131"/>
                  </a:lnTo>
                  <a:lnTo>
                    <a:pt x="150" y="131"/>
                  </a:lnTo>
                  <a:lnTo>
                    <a:pt x="150" y="133"/>
                  </a:lnTo>
                  <a:lnTo>
                    <a:pt x="148" y="133"/>
                  </a:lnTo>
                  <a:lnTo>
                    <a:pt x="148" y="131"/>
                  </a:lnTo>
                  <a:lnTo>
                    <a:pt x="148" y="129"/>
                  </a:lnTo>
                  <a:lnTo>
                    <a:pt x="150" y="129"/>
                  </a:lnTo>
                  <a:lnTo>
                    <a:pt x="150" y="131"/>
                  </a:lnTo>
                  <a:close/>
                  <a:moveTo>
                    <a:pt x="699" y="428"/>
                  </a:moveTo>
                  <a:lnTo>
                    <a:pt x="697" y="428"/>
                  </a:lnTo>
                  <a:lnTo>
                    <a:pt x="699" y="428"/>
                  </a:lnTo>
                  <a:lnTo>
                    <a:pt x="699" y="430"/>
                  </a:lnTo>
                  <a:lnTo>
                    <a:pt x="697" y="430"/>
                  </a:lnTo>
                  <a:lnTo>
                    <a:pt x="699" y="430"/>
                  </a:lnTo>
                  <a:lnTo>
                    <a:pt x="697" y="430"/>
                  </a:lnTo>
                  <a:lnTo>
                    <a:pt x="697" y="432"/>
                  </a:lnTo>
                  <a:lnTo>
                    <a:pt x="697" y="434"/>
                  </a:lnTo>
                  <a:lnTo>
                    <a:pt x="697" y="432"/>
                  </a:lnTo>
                  <a:lnTo>
                    <a:pt x="697" y="434"/>
                  </a:lnTo>
                  <a:lnTo>
                    <a:pt x="697" y="432"/>
                  </a:lnTo>
                  <a:lnTo>
                    <a:pt x="695" y="432"/>
                  </a:lnTo>
                  <a:lnTo>
                    <a:pt x="695" y="434"/>
                  </a:lnTo>
                  <a:lnTo>
                    <a:pt x="695" y="432"/>
                  </a:lnTo>
                  <a:lnTo>
                    <a:pt x="695" y="430"/>
                  </a:lnTo>
                  <a:lnTo>
                    <a:pt x="697" y="430"/>
                  </a:lnTo>
                  <a:lnTo>
                    <a:pt x="697" y="428"/>
                  </a:lnTo>
                  <a:lnTo>
                    <a:pt x="699" y="428"/>
                  </a:lnTo>
                  <a:close/>
                  <a:moveTo>
                    <a:pt x="643" y="404"/>
                  </a:moveTo>
                  <a:lnTo>
                    <a:pt x="645" y="404"/>
                  </a:lnTo>
                  <a:lnTo>
                    <a:pt x="643" y="404"/>
                  </a:lnTo>
                  <a:lnTo>
                    <a:pt x="645" y="404"/>
                  </a:lnTo>
                  <a:lnTo>
                    <a:pt x="645" y="405"/>
                  </a:lnTo>
                  <a:lnTo>
                    <a:pt x="645" y="404"/>
                  </a:lnTo>
                  <a:lnTo>
                    <a:pt x="645" y="405"/>
                  </a:lnTo>
                  <a:lnTo>
                    <a:pt x="645" y="407"/>
                  </a:lnTo>
                  <a:lnTo>
                    <a:pt x="647" y="407"/>
                  </a:lnTo>
                  <a:lnTo>
                    <a:pt x="647" y="409"/>
                  </a:lnTo>
                  <a:lnTo>
                    <a:pt x="647" y="407"/>
                  </a:lnTo>
                  <a:lnTo>
                    <a:pt x="647" y="409"/>
                  </a:lnTo>
                  <a:lnTo>
                    <a:pt x="645" y="409"/>
                  </a:lnTo>
                  <a:lnTo>
                    <a:pt x="645" y="407"/>
                  </a:lnTo>
                  <a:lnTo>
                    <a:pt x="645" y="409"/>
                  </a:lnTo>
                  <a:lnTo>
                    <a:pt x="645" y="407"/>
                  </a:lnTo>
                  <a:lnTo>
                    <a:pt x="645" y="405"/>
                  </a:lnTo>
                  <a:lnTo>
                    <a:pt x="645" y="407"/>
                  </a:lnTo>
                  <a:lnTo>
                    <a:pt x="645" y="405"/>
                  </a:lnTo>
                  <a:lnTo>
                    <a:pt x="643" y="405"/>
                  </a:lnTo>
                  <a:lnTo>
                    <a:pt x="643" y="404"/>
                  </a:lnTo>
                  <a:lnTo>
                    <a:pt x="645" y="404"/>
                  </a:lnTo>
                  <a:lnTo>
                    <a:pt x="643" y="404"/>
                  </a:lnTo>
                  <a:lnTo>
                    <a:pt x="645" y="404"/>
                  </a:lnTo>
                  <a:lnTo>
                    <a:pt x="643" y="404"/>
                  </a:lnTo>
                  <a:close/>
                  <a:moveTo>
                    <a:pt x="599" y="440"/>
                  </a:moveTo>
                  <a:lnTo>
                    <a:pt x="601" y="440"/>
                  </a:lnTo>
                  <a:lnTo>
                    <a:pt x="601" y="442"/>
                  </a:lnTo>
                  <a:lnTo>
                    <a:pt x="601" y="444"/>
                  </a:lnTo>
                  <a:lnTo>
                    <a:pt x="599" y="444"/>
                  </a:lnTo>
                  <a:lnTo>
                    <a:pt x="597" y="444"/>
                  </a:lnTo>
                  <a:lnTo>
                    <a:pt x="597" y="446"/>
                  </a:lnTo>
                  <a:lnTo>
                    <a:pt x="597" y="444"/>
                  </a:lnTo>
                  <a:lnTo>
                    <a:pt x="597" y="446"/>
                  </a:lnTo>
                  <a:lnTo>
                    <a:pt x="597" y="444"/>
                  </a:lnTo>
                  <a:lnTo>
                    <a:pt x="599" y="444"/>
                  </a:lnTo>
                  <a:lnTo>
                    <a:pt x="599" y="442"/>
                  </a:lnTo>
                  <a:lnTo>
                    <a:pt x="599" y="440"/>
                  </a:lnTo>
                  <a:close/>
                  <a:moveTo>
                    <a:pt x="492" y="273"/>
                  </a:moveTo>
                  <a:lnTo>
                    <a:pt x="492" y="271"/>
                  </a:lnTo>
                  <a:lnTo>
                    <a:pt x="492" y="273"/>
                  </a:lnTo>
                  <a:lnTo>
                    <a:pt x="492" y="275"/>
                  </a:lnTo>
                  <a:lnTo>
                    <a:pt x="490" y="275"/>
                  </a:lnTo>
                  <a:lnTo>
                    <a:pt x="490" y="273"/>
                  </a:lnTo>
                  <a:lnTo>
                    <a:pt x="492" y="273"/>
                  </a:lnTo>
                  <a:close/>
                  <a:moveTo>
                    <a:pt x="211" y="175"/>
                  </a:moveTo>
                  <a:lnTo>
                    <a:pt x="211" y="177"/>
                  </a:lnTo>
                  <a:lnTo>
                    <a:pt x="211" y="179"/>
                  </a:lnTo>
                  <a:lnTo>
                    <a:pt x="209" y="179"/>
                  </a:lnTo>
                  <a:lnTo>
                    <a:pt x="209" y="181"/>
                  </a:lnTo>
                  <a:lnTo>
                    <a:pt x="209" y="179"/>
                  </a:lnTo>
                  <a:lnTo>
                    <a:pt x="208" y="179"/>
                  </a:lnTo>
                  <a:lnTo>
                    <a:pt x="208" y="177"/>
                  </a:lnTo>
                  <a:lnTo>
                    <a:pt x="208" y="179"/>
                  </a:lnTo>
                  <a:lnTo>
                    <a:pt x="209" y="177"/>
                  </a:lnTo>
                  <a:lnTo>
                    <a:pt x="209" y="179"/>
                  </a:lnTo>
                  <a:lnTo>
                    <a:pt x="209" y="177"/>
                  </a:lnTo>
                  <a:lnTo>
                    <a:pt x="209" y="179"/>
                  </a:lnTo>
                  <a:lnTo>
                    <a:pt x="209" y="177"/>
                  </a:lnTo>
                  <a:lnTo>
                    <a:pt x="211" y="177"/>
                  </a:lnTo>
                  <a:lnTo>
                    <a:pt x="211" y="175"/>
                  </a:lnTo>
                  <a:close/>
                  <a:moveTo>
                    <a:pt x="254" y="190"/>
                  </a:moveTo>
                  <a:lnTo>
                    <a:pt x="256" y="190"/>
                  </a:lnTo>
                  <a:lnTo>
                    <a:pt x="254" y="190"/>
                  </a:lnTo>
                  <a:lnTo>
                    <a:pt x="254" y="192"/>
                  </a:lnTo>
                  <a:lnTo>
                    <a:pt x="256" y="192"/>
                  </a:lnTo>
                  <a:lnTo>
                    <a:pt x="256" y="190"/>
                  </a:lnTo>
                  <a:lnTo>
                    <a:pt x="256" y="192"/>
                  </a:lnTo>
                  <a:lnTo>
                    <a:pt x="257" y="192"/>
                  </a:lnTo>
                  <a:lnTo>
                    <a:pt x="256" y="194"/>
                  </a:lnTo>
                  <a:lnTo>
                    <a:pt x="254" y="194"/>
                  </a:lnTo>
                  <a:lnTo>
                    <a:pt x="254" y="192"/>
                  </a:lnTo>
                  <a:lnTo>
                    <a:pt x="254" y="190"/>
                  </a:lnTo>
                  <a:close/>
                  <a:moveTo>
                    <a:pt x="96" y="85"/>
                  </a:moveTo>
                  <a:lnTo>
                    <a:pt x="98" y="85"/>
                  </a:lnTo>
                  <a:lnTo>
                    <a:pt x="98" y="87"/>
                  </a:lnTo>
                  <a:lnTo>
                    <a:pt x="98" y="89"/>
                  </a:lnTo>
                  <a:lnTo>
                    <a:pt x="96" y="87"/>
                  </a:lnTo>
                  <a:lnTo>
                    <a:pt x="96" y="85"/>
                  </a:lnTo>
                  <a:close/>
                  <a:moveTo>
                    <a:pt x="674" y="563"/>
                  </a:moveTo>
                  <a:lnTo>
                    <a:pt x="674" y="565"/>
                  </a:lnTo>
                  <a:lnTo>
                    <a:pt x="676" y="565"/>
                  </a:lnTo>
                  <a:lnTo>
                    <a:pt x="676" y="567"/>
                  </a:lnTo>
                  <a:lnTo>
                    <a:pt x="674" y="567"/>
                  </a:lnTo>
                  <a:lnTo>
                    <a:pt x="676" y="567"/>
                  </a:lnTo>
                  <a:lnTo>
                    <a:pt x="676" y="565"/>
                  </a:lnTo>
                  <a:lnTo>
                    <a:pt x="674" y="565"/>
                  </a:lnTo>
                  <a:lnTo>
                    <a:pt x="676" y="565"/>
                  </a:lnTo>
                  <a:lnTo>
                    <a:pt x="674" y="565"/>
                  </a:lnTo>
                  <a:lnTo>
                    <a:pt x="674" y="567"/>
                  </a:lnTo>
                  <a:lnTo>
                    <a:pt x="672" y="567"/>
                  </a:lnTo>
                  <a:lnTo>
                    <a:pt x="672" y="569"/>
                  </a:lnTo>
                  <a:lnTo>
                    <a:pt x="672" y="567"/>
                  </a:lnTo>
                  <a:lnTo>
                    <a:pt x="670" y="567"/>
                  </a:lnTo>
                  <a:lnTo>
                    <a:pt x="672" y="567"/>
                  </a:lnTo>
                  <a:lnTo>
                    <a:pt x="670" y="567"/>
                  </a:lnTo>
                  <a:lnTo>
                    <a:pt x="672" y="567"/>
                  </a:lnTo>
                  <a:lnTo>
                    <a:pt x="672" y="565"/>
                  </a:lnTo>
                  <a:lnTo>
                    <a:pt x="674" y="565"/>
                  </a:lnTo>
                  <a:lnTo>
                    <a:pt x="674" y="563"/>
                  </a:lnTo>
                  <a:lnTo>
                    <a:pt x="674" y="565"/>
                  </a:lnTo>
                  <a:lnTo>
                    <a:pt x="674" y="563"/>
                  </a:lnTo>
                  <a:close/>
                  <a:moveTo>
                    <a:pt x="169" y="139"/>
                  </a:moveTo>
                  <a:lnTo>
                    <a:pt x="169" y="140"/>
                  </a:lnTo>
                  <a:lnTo>
                    <a:pt x="167" y="140"/>
                  </a:lnTo>
                  <a:lnTo>
                    <a:pt x="167" y="139"/>
                  </a:lnTo>
                  <a:lnTo>
                    <a:pt x="165" y="140"/>
                  </a:lnTo>
                  <a:lnTo>
                    <a:pt x="165" y="139"/>
                  </a:lnTo>
                  <a:lnTo>
                    <a:pt x="167" y="139"/>
                  </a:lnTo>
                  <a:lnTo>
                    <a:pt x="165" y="139"/>
                  </a:lnTo>
                  <a:lnTo>
                    <a:pt x="167" y="139"/>
                  </a:lnTo>
                  <a:lnTo>
                    <a:pt x="167" y="137"/>
                  </a:lnTo>
                  <a:lnTo>
                    <a:pt x="169" y="137"/>
                  </a:lnTo>
                  <a:lnTo>
                    <a:pt x="169" y="139"/>
                  </a:lnTo>
                  <a:close/>
                  <a:moveTo>
                    <a:pt x="106" y="77"/>
                  </a:moveTo>
                  <a:lnTo>
                    <a:pt x="108" y="77"/>
                  </a:lnTo>
                  <a:lnTo>
                    <a:pt x="108" y="79"/>
                  </a:lnTo>
                  <a:lnTo>
                    <a:pt x="108" y="77"/>
                  </a:lnTo>
                  <a:lnTo>
                    <a:pt x="108" y="79"/>
                  </a:lnTo>
                  <a:lnTo>
                    <a:pt x="108" y="81"/>
                  </a:lnTo>
                  <a:lnTo>
                    <a:pt x="106" y="81"/>
                  </a:lnTo>
                  <a:lnTo>
                    <a:pt x="108" y="81"/>
                  </a:lnTo>
                  <a:lnTo>
                    <a:pt x="106" y="81"/>
                  </a:lnTo>
                  <a:lnTo>
                    <a:pt x="106" y="79"/>
                  </a:lnTo>
                  <a:lnTo>
                    <a:pt x="106" y="77"/>
                  </a:lnTo>
                  <a:close/>
                  <a:moveTo>
                    <a:pt x="137" y="102"/>
                  </a:moveTo>
                  <a:lnTo>
                    <a:pt x="137" y="100"/>
                  </a:lnTo>
                  <a:lnTo>
                    <a:pt x="137" y="102"/>
                  </a:lnTo>
                  <a:lnTo>
                    <a:pt x="138" y="102"/>
                  </a:lnTo>
                  <a:lnTo>
                    <a:pt x="137" y="102"/>
                  </a:lnTo>
                  <a:lnTo>
                    <a:pt x="138" y="104"/>
                  </a:lnTo>
                  <a:lnTo>
                    <a:pt x="137" y="104"/>
                  </a:lnTo>
                  <a:lnTo>
                    <a:pt x="137" y="106"/>
                  </a:lnTo>
                  <a:lnTo>
                    <a:pt x="137" y="104"/>
                  </a:lnTo>
                  <a:lnTo>
                    <a:pt x="135" y="102"/>
                  </a:lnTo>
                  <a:lnTo>
                    <a:pt x="137" y="102"/>
                  </a:lnTo>
                  <a:close/>
                  <a:moveTo>
                    <a:pt x="499" y="283"/>
                  </a:moveTo>
                  <a:lnTo>
                    <a:pt x="501" y="284"/>
                  </a:lnTo>
                  <a:lnTo>
                    <a:pt x="499" y="284"/>
                  </a:lnTo>
                  <a:lnTo>
                    <a:pt x="501" y="284"/>
                  </a:lnTo>
                  <a:lnTo>
                    <a:pt x="499" y="284"/>
                  </a:lnTo>
                  <a:lnTo>
                    <a:pt x="498" y="284"/>
                  </a:lnTo>
                  <a:lnTo>
                    <a:pt x="498" y="286"/>
                  </a:lnTo>
                  <a:lnTo>
                    <a:pt x="498" y="284"/>
                  </a:lnTo>
                  <a:lnTo>
                    <a:pt x="499" y="284"/>
                  </a:lnTo>
                  <a:lnTo>
                    <a:pt x="499" y="283"/>
                  </a:lnTo>
                  <a:close/>
                  <a:moveTo>
                    <a:pt x="208" y="185"/>
                  </a:moveTo>
                  <a:lnTo>
                    <a:pt x="208" y="187"/>
                  </a:lnTo>
                  <a:lnTo>
                    <a:pt x="206" y="187"/>
                  </a:lnTo>
                  <a:lnTo>
                    <a:pt x="204" y="187"/>
                  </a:lnTo>
                  <a:lnTo>
                    <a:pt x="204" y="188"/>
                  </a:lnTo>
                  <a:lnTo>
                    <a:pt x="204" y="187"/>
                  </a:lnTo>
                  <a:lnTo>
                    <a:pt x="206" y="187"/>
                  </a:lnTo>
                  <a:lnTo>
                    <a:pt x="206" y="185"/>
                  </a:lnTo>
                  <a:lnTo>
                    <a:pt x="208" y="185"/>
                  </a:lnTo>
                  <a:close/>
                  <a:moveTo>
                    <a:pt x="716" y="494"/>
                  </a:moveTo>
                  <a:lnTo>
                    <a:pt x="716" y="496"/>
                  </a:lnTo>
                  <a:lnTo>
                    <a:pt x="716" y="494"/>
                  </a:lnTo>
                  <a:lnTo>
                    <a:pt x="716" y="496"/>
                  </a:lnTo>
                  <a:lnTo>
                    <a:pt x="716" y="494"/>
                  </a:lnTo>
                  <a:lnTo>
                    <a:pt x="716" y="496"/>
                  </a:lnTo>
                  <a:lnTo>
                    <a:pt x="718" y="496"/>
                  </a:lnTo>
                  <a:lnTo>
                    <a:pt x="718" y="498"/>
                  </a:lnTo>
                  <a:lnTo>
                    <a:pt x="716" y="498"/>
                  </a:lnTo>
                  <a:lnTo>
                    <a:pt x="716" y="496"/>
                  </a:lnTo>
                  <a:lnTo>
                    <a:pt x="716" y="494"/>
                  </a:lnTo>
                  <a:close/>
                  <a:moveTo>
                    <a:pt x="233" y="190"/>
                  </a:moveTo>
                  <a:lnTo>
                    <a:pt x="234" y="190"/>
                  </a:lnTo>
                  <a:lnTo>
                    <a:pt x="234" y="192"/>
                  </a:lnTo>
                  <a:lnTo>
                    <a:pt x="233" y="192"/>
                  </a:lnTo>
                  <a:lnTo>
                    <a:pt x="234" y="192"/>
                  </a:lnTo>
                  <a:lnTo>
                    <a:pt x="233" y="194"/>
                  </a:lnTo>
                  <a:lnTo>
                    <a:pt x="234" y="194"/>
                  </a:lnTo>
                  <a:lnTo>
                    <a:pt x="233" y="194"/>
                  </a:lnTo>
                  <a:lnTo>
                    <a:pt x="231" y="194"/>
                  </a:lnTo>
                  <a:lnTo>
                    <a:pt x="233" y="194"/>
                  </a:lnTo>
                  <a:lnTo>
                    <a:pt x="233" y="192"/>
                  </a:lnTo>
                  <a:lnTo>
                    <a:pt x="233" y="190"/>
                  </a:lnTo>
                  <a:lnTo>
                    <a:pt x="233" y="192"/>
                  </a:lnTo>
                  <a:lnTo>
                    <a:pt x="233" y="190"/>
                  </a:lnTo>
                  <a:close/>
                  <a:moveTo>
                    <a:pt x="192" y="167"/>
                  </a:moveTo>
                  <a:lnTo>
                    <a:pt x="192" y="165"/>
                  </a:lnTo>
                  <a:lnTo>
                    <a:pt x="194" y="165"/>
                  </a:lnTo>
                  <a:lnTo>
                    <a:pt x="194" y="167"/>
                  </a:lnTo>
                  <a:lnTo>
                    <a:pt x="192" y="167"/>
                  </a:lnTo>
                  <a:lnTo>
                    <a:pt x="192" y="169"/>
                  </a:lnTo>
                  <a:lnTo>
                    <a:pt x="194" y="169"/>
                  </a:lnTo>
                  <a:lnTo>
                    <a:pt x="192" y="169"/>
                  </a:lnTo>
                  <a:lnTo>
                    <a:pt x="190" y="169"/>
                  </a:lnTo>
                  <a:lnTo>
                    <a:pt x="192" y="169"/>
                  </a:lnTo>
                  <a:lnTo>
                    <a:pt x="190" y="167"/>
                  </a:lnTo>
                  <a:lnTo>
                    <a:pt x="192" y="167"/>
                  </a:lnTo>
                  <a:lnTo>
                    <a:pt x="192" y="165"/>
                  </a:lnTo>
                  <a:lnTo>
                    <a:pt x="192" y="167"/>
                  </a:lnTo>
                  <a:close/>
                  <a:moveTo>
                    <a:pt x="509" y="404"/>
                  </a:moveTo>
                  <a:lnTo>
                    <a:pt x="511" y="404"/>
                  </a:lnTo>
                  <a:lnTo>
                    <a:pt x="509" y="404"/>
                  </a:lnTo>
                  <a:lnTo>
                    <a:pt x="511" y="404"/>
                  </a:lnTo>
                  <a:lnTo>
                    <a:pt x="509" y="404"/>
                  </a:lnTo>
                  <a:lnTo>
                    <a:pt x="509" y="405"/>
                  </a:lnTo>
                  <a:lnTo>
                    <a:pt x="509" y="407"/>
                  </a:lnTo>
                  <a:lnTo>
                    <a:pt x="509" y="405"/>
                  </a:lnTo>
                  <a:lnTo>
                    <a:pt x="507" y="405"/>
                  </a:lnTo>
                  <a:lnTo>
                    <a:pt x="507" y="404"/>
                  </a:lnTo>
                  <a:lnTo>
                    <a:pt x="509" y="404"/>
                  </a:lnTo>
                  <a:close/>
                  <a:moveTo>
                    <a:pt x="580" y="405"/>
                  </a:moveTo>
                  <a:lnTo>
                    <a:pt x="582" y="405"/>
                  </a:lnTo>
                  <a:lnTo>
                    <a:pt x="580" y="405"/>
                  </a:lnTo>
                  <a:lnTo>
                    <a:pt x="580" y="407"/>
                  </a:lnTo>
                  <a:lnTo>
                    <a:pt x="578" y="407"/>
                  </a:lnTo>
                  <a:lnTo>
                    <a:pt x="576" y="407"/>
                  </a:lnTo>
                  <a:lnTo>
                    <a:pt x="578" y="405"/>
                  </a:lnTo>
                  <a:lnTo>
                    <a:pt x="576" y="405"/>
                  </a:lnTo>
                  <a:lnTo>
                    <a:pt x="578" y="405"/>
                  </a:lnTo>
                  <a:lnTo>
                    <a:pt x="580" y="405"/>
                  </a:lnTo>
                  <a:close/>
                  <a:moveTo>
                    <a:pt x="198" y="150"/>
                  </a:moveTo>
                  <a:lnTo>
                    <a:pt x="200" y="150"/>
                  </a:lnTo>
                  <a:lnTo>
                    <a:pt x="202" y="150"/>
                  </a:lnTo>
                  <a:lnTo>
                    <a:pt x="202" y="152"/>
                  </a:lnTo>
                  <a:lnTo>
                    <a:pt x="200" y="152"/>
                  </a:lnTo>
                  <a:lnTo>
                    <a:pt x="202" y="152"/>
                  </a:lnTo>
                  <a:lnTo>
                    <a:pt x="200" y="152"/>
                  </a:lnTo>
                  <a:lnTo>
                    <a:pt x="198" y="152"/>
                  </a:lnTo>
                  <a:lnTo>
                    <a:pt x="200" y="152"/>
                  </a:lnTo>
                  <a:lnTo>
                    <a:pt x="198" y="152"/>
                  </a:lnTo>
                  <a:lnTo>
                    <a:pt x="200" y="150"/>
                  </a:lnTo>
                  <a:lnTo>
                    <a:pt x="198" y="150"/>
                  </a:lnTo>
                  <a:close/>
                  <a:moveTo>
                    <a:pt x="154" y="100"/>
                  </a:moveTo>
                  <a:lnTo>
                    <a:pt x="156" y="100"/>
                  </a:lnTo>
                  <a:lnTo>
                    <a:pt x="156" y="102"/>
                  </a:lnTo>
                  <a:lnTo>
                    <a:pt x="154" y="100"/>
                  </a:lnTo>
                  <a:lnTo>
                    <a:pt x="154" y="102"/>
                  </a:lnTo>
                  <a:lnTo>
                    <a:pt x="152" y="102"/>
                  </a:lnTo>
                  <a:lnTo>
                    <a:pt x="152" y="100"/>
                  </a:lnTo>
                  <a:lnTo>
                    <a:pt x="154" y="100"/>
                  </a:lnTo>
                  <a:lnTo>
                    <a:pt x="154" y="98"/>
                  </a:lnTo>
                  <a:lnTo>
                    <a:pt x="156" y="98"/>
                  </a:lnTo>
                  <a:lnTo>
                    <a:pt x="154" y="100"/>
                  </a:lnTo>
                  <a:close/>
                  <a:moveTo>
                    <a:pt x="501" y="281"/>
                  </a:moveTo>
                  <a:lnTo>
                    <a:pt x="503" y="283"/>
                  </a:lnTo>
                  <a:lnTo>
                    <a:pt x="501" y="283"/>
                  </a:lnTo>
                  <a:lnTo>
                    <a:pt x="499" y="283"/>
                  </a:lnTo>
                  <a:lnTo>
                    <a:pt x="498" y="281"/>
                  </a:lnTo>
                  <a:lnTo>
                    <a:pt x="498" y="283"/>
                  </a:lnTo>
                  <a:lnTo>
                    <a:pt x="498" y="281"/>
                  </a:lnTo>
                  <a:lnTo>
                    <a:pt x="499" y="281"/>
                  </a:lnTo>
                  <a:lnTo>
                    <a:pt x="501" y="281"/>
                  </a:lnTo>
                  <a:close/>
                  <a:moveTo>
                    <a:pt x="177" y="131"/>
                  </a:moveTo>
                  <a:lnTo>
                    <a:pt x="179" y="131"/>
                  </a:lnTo>
                  <a:lnTo>
                    <a:pt x="179" y="133"/>
                  </a:lnTo>
                  <a:lnTo>
                    <a:pt x="179" y="135"/>
                  </a:lnTo>
                  <a:lnTo>
                    <a:pt x="177" y="135"/>
                  </a:lnTo>
                  <a:lnTo>
                    <a:pt x="177" y="133"/>
                  </a:lnTo>
                  <a:lnTo>
                    <a:pt x="177" y="131"/>
                  </a:lnTo>
                  <a:close/>
                  <a:moveTo>
                    <a:pt x="469" y="231"/>
                  </a:moveTo>
                  <a:lnTo>
                    <a:pt x="469" y="233"/>
                  </a:lnTo>
                  <a:lnTo>
                    <a:pt x="471" y="233"/>
                  </a:lnTo>
                  <a:lnTo>
                    <a:pt x="469" y="233"/>
                  </a:lnTo>
                  <a:lnTo>
                    <a:pt x="469" y="235"/>
                  </a:lnTo>
                  <a:lnTo>
                    <a:pt x="467" y="235"/>
                  </a:lnTo>
                  <a:lnTo>
                    <a:pt x="467" y="233"/>
                  </a:lnTo>
                  <a:lnTo>
                    <a:pt x="469" y="233"/>
                  </a:lnTo>
                  <a:lnTo>
                    <a:pt x="469" y="231"/>
                  </a:lnTo>
                  <a:close/>
                  <a:moveTo>
                    <a:pt x="279" y="213"/>
                  </a:moveTo>
                  <a:lnTo>
                    <a:pt x="281" y="213"/>
                  </a:lnTo>
                  <a:lnTo>
                    <a:pt x="279" y="215"/>
                  </a:lnTo>
                  <a:lnTo>
                    <a:pt x="279" y="217"/>
                  </a:lnTo>
                  <a:lnTo>
                    <a:pt x="279" y="219"/>
                  </a:lnTo>
                  <a:lnTo>
                    <a:pt x="279" y="217"/>
                  </a:lnTo>
                  <a:lnTo>
                    <a:pt x="277" y="217"/>
                  </a:lnTo>
                  <a:lnTo>
                    <a:pt x="279" y="217"/>
                  </a:lnTo>
                  <a:lnTo>
                    <a:pt x="279" y="215"/>
                  </a:lnTo>
                  <a:lnTo>
                    <a:pt x="279" y="213"/>
                  </a:lnTo>
                  <a:close/>
                  <a:moveTo>
                    <a:pt x="699" y="432"/>
                  </a:moveTo>
                  <a:lnTo>
                    <a:pt x="699" y="434"/>
                  </a:lnTo>
                  <a:lnTo>
                    <a:pt x="699" y="432"/>
                  </a:lnTo>
                  <a:lnTo>
                    <a:pt x="699" y="434"/>
                  </a:lnTo>
                  <a:lnTo>
                    <a:pt x="699" y="436"/>
                  </a:lnTo>
                  <a:lnTo>
                    <a:pt x="699" y="434"/>
                  </a:lnTo>
                  <a:lnTo>
                    <a:pt x="699" y="436"/>
                  </a:lnTo>
                  <a:lnTo>
                    <a:pt x="697" y="436"/>
                  </a:lnTo>
                  <a:lnTo>
                    <a:pt x="697" y="434"/>
                  </a:lnTo>
                  <a:lnTo>
                    <a:pt x="697" y="432"/>
                  </a:lnTo>
                  <a:lnTo>
                    <a:pt x="699" y="432"/>
                  </a:lnTo>
                  <a:close/>
                  <a:moveTo>
                    <a:pt x="219" y="183"/>
                  </a:moveTo>
                  <a:lnTo>
                    <a:pt x="217" y="183"/>
                  </a:lnTo>
                  <a:lnTo>
                    <a:pt x="217" y="185"/>
                  </a:lnTo>
                  <a:lnTo>
                    <a:pt x="215" y="185"/>
                  </a:lnTo>
                  <a:lnTo>
                    <a:pt x="215" y="183"/>
                  </a:lnTo>
                  <a:lnTo>
                    <a:pt x="217" y="183"/>
                  </a:lnTo>
                  <a:lnTo>
                    <a:pt x="219" y="183"/>
                  </a:lnTo>
                  <a:lnTo>
                    <a:pt x="219" y="181"/>
                  </a:lnTo>
                  <a:lnTo>
                    <a:pt x="221" y="181"/>
                  </a:lnTo>
                  <a:lnTo>
                    <a:pt x="219" y="183"/>
                  </a:lnTo>
                  <a:close/>
                  <a:moveTo>
                    <a:pt x="198" y="179"/>
                  </a:moveTo>
                  <a:lnTo>
                    <a:pt x="200" y="179"/>
                  </a:lnTo>
                  <a:lnTo>
                    <a:pt x="198" y="181"/>
                  </a:lnTo>
                  <a:lnTo>
                    <a:pt x="198" y="179"/>
                  </a:lnTo>
                  <a:lnTo>
                    <a:pt x="198" y="181"/>
                  </a:lnTo>
                  <a:lnTo>
                    <a:pt x="196" y="181"/>
                  </a:lnTo>
                  <a:lnTo>
                    <a:pt x="196" y="179"/>
                  </a:lnTo>
                  <a:lnTo>
                    <a:pt x="198" y="179"/>
                  </a:lnTo>
                  <a:lnTo>
                    <a:pt x="200" y="179"/>
                  </a:lnTo>
                  <a:lnTo>
                    <a:pt x="198" y="179"/>
                  </a:lnTo>
                  <a:close/>
                  <a:moveTo>
                    <a:pt x="204" y="177"/>
                  </a:moveTo>
                  <a:lnTo>
                    <a:pt x="206" y="177"/>
                  </a:lnTo>
                  <a:lnTo>
                    <a:pt x="208" y="177"/>
                  </a:lnTo>
                  <a:lnTo>
                    <a:pt x="204" y="179"/>
                  </a:lnTo>
                  <a:lnTo>
                    <a:pt x="204" y="177"/>
                  </a:lnTo>
                  <a:close/>
                  <a:moveTo>
                    <a:pt x="764" y="526"/>
                  </a:moveTo>
                  <a:lnTo>
                    <a:pt x="764" y="528"/>
                  </a:lnTo>
                  <a:lnTo>
                    <a:pt x="764" y="530"/>
                  </a:lnTo>
                  <a:lnTo>
                    <a:pt x="763" y="530"/>
                  </a:lnTo>
                  <a:lnTo>
                    <a:pt x="763" y="528"/>
                  </a:lnTo>
                  <a:lnTo>
                    <a:pt x="763" y="526"/>
                  </a:lnTo>
                  <a:lnTo>
                    <a:pt x="764" y="526"/>
                  </a:lnTo>
                  <a:close/>
                  <a:moveTo>
                    <a:pt x="718" y="501"/>
                  </a:moveTo>
                  <a:lnTo>
                    <a:pt x="718" y="503"/>
                  </a:lnTo>
                  <a:lnTo>
                    <a:pt x="718" y="505"/>
                  </a:lnTo>
                  <a:lnTo>
                    <a:pt x="718" y="503"/>
                  </a:lnTo>
                  <a:lnTo>
                    <a:pt x="718" y="505"/>
                  </a:lnTo>
                  <a:lnTo>
                    <a:pt x="718" y="503"/>
                  </a:lnTo>
                  <a:lnTo>
                    <a:pt x="716" y="501"/>
                  </a:lnTo>
                  <a:lnTo>
                    <a:pt x="718" y="501"/>
                  </a:lnTo>
                  <a:close/>
                  <a:moveTo>
                    <a:pt x="217" y="192"/>
                  </a:moveTo>
                  <a:lnTo>
                    <a:pt x="217" y="194"/>
                  </a:lnTo>
                  <a:lnTo>
                    <a:pt x="215" y="194"/>
                  </a:lnTo>
                  <a:lnTo>
                    <a:pt x="217" y="192"/>
                  </a:lnTo>
                  <a:lnTo>
                    <a:pt x="215" y="192"/>
                  </a:lnTo>
                  <a:lnTo>
                    <a:pt x="215" y="194"/>
                  </a:lnTo>
                  <a:lnTo>
                    <a:pt x="215" y="192"/>
                  </a:lnTo>
                  <a:lnTo>
                    <a:pt x="217" y="192"/>
                  </a:lnTo>
                  <a:close/>
                  <a:moveTo>
                    <a:pt x="161" y="114"/>
                  </a:moveTo>
                  <a:lnTo>
                    <a:pt x="161" y="116"/>
                  </a:lnTo>
                  <a:lnTo>
                    <a:pt x="161" y="114"/>
                  </a:lnTo>
                  <a:lnTo>
                    <a:pt x="161" y="116"/>
                  </a:lnTo>
                  <a:lnTo>
                    <a:pt x="160" y="114"/>
                  </a:lnTo>
                  <a:lnTo>
                    <a:pt x="160" y="112"/>
                  </a:lnTo>
                  <a:lnTo>
                    <a:pt x="161" y="112"/>
                  </a:lnTo>
                  <a:lnTo>
                    <a:pt x="161" y="114"/>
                  </a:lnTo>
                  <a:close/>
                  <a:moveTo>
                    <a:pt x="171" y="123"/>
                  </a:moveTo>
                  <a:lnTo>
                    <a:pt x="173" y="123"/>
                  </a:lnTo>
                  <a:lnTo>
                    <a:pt x="173" y="125"/>
                  </a:lnTo>
                  <a:lnTo>
                    <a:pt x="171" y="125"/>
                  </a:lnTo>
                  <a:lnTo>
                    <a:pt x="171" y="123"/>
                  </a:lnTo>
                  <a:lnTo>
                    <a:pt x="169" y="123"/>
                  </a:lnTo>
                  <a:lnTo>
                    <a:pt x="171" y="123"/>
                  </a:lnTo>
                  <a:close/>
                  <a:moveTo>
                    <a:pt x="215" y="188"/>
                  </a:moveTo>
                  <a:lnTo>
                    <a:pt x="215" y="190"/>
                  </a:lnTo>
                  <a:lnTo>
                    <a:pt x="217" y="190"/>
                  </a:lnTo>
                  <a:lnTo>
                    <a:pt x="217" y="192"/>
                  </a:lnTo>
                  <a:lnTo>
                    <a:pt x="217" y="190"/>
                  </a:lnTo>
                  <a:lnTo>
                    <a:pt x="215" y="192"/>
                  </a:lnTo>
                  <a:lnTo>
                    <a:pt x="215" y="190"/>
                  </a:lnTo>
                  <a:lnTo>
                    <a:pt x="215" y="192"/>
                  </a:lnTo>
                  <a:lnTo>
                    <a:pt x="215" y="190"/>
                  </a:lnTo>
                  <a:lnTo>
                    <a:pt x="215" y="188"/>
                  </a:lnTo>
                  <a:close/>
                  <a:moveTo>
                    <a:pt x="202" y="146"/>
                  </a:moveTo>
                  <a:lnTo>
                    <a:pt x="202" y="148"/>
                  </a:lnTo>
                  <a:lnTo>
                    <a:pt x="200" y="148"/>
                  </a:lnTo>
                  <a:lnTo>
                    <a:pt x="200" y="146"/>
                  </a:lnTo>
                  <a:lnTo>
                    <a:pt x="202" y="146"/>
                  </a:lnTo>
                  <a:close/>
                  <a:moveTo>
                    <a:pt x="396" y="223"/>
                  </a:moveTo>
                  <a:lnTo>
                    <a:pt x="394" y="223"/>
                  </a:lnTo>
                  <a:lnTo>
                    <a:pt x="396" y="221"/>
                  </a:lnTo>
                  <a:lnTo>
                    <a:pt x="396" y="223"/>
                  </a:lnTo>
                  <a:close/>
                  <a:moveTo>
                    <a:pt x="215" y="185"/>
                  </a:moveTo>
                  <a:lnTo>
                    <a:pt x="215" y="187"/>
                  </a:lnTo>
                  <a:lnTo>
                    <a:pt x="213" y="188"/>
                  </a:lnTo>
                  <a:lnTo>
                    <a:pt x="213" y="187"/>
                  </a:lnTo>
                  <a:lnTo>
                    <a:pt x="213" y="185"/>
                  </a:lnTo>
                  <a:lnTo>
                    <a:pt x="215" y="185"/>
                  </a:lnTo>
                  <a:close/>
                  <a:moveTo>
                    <a:pt x="695" y="428"/>
                  </a:moveTo>
                  <a:lnTo>
                    <a:pt x="695" y="430"/>
                  </a:lnTo>
                  <a:lnTo>
                    <a:pt x="695" y="432"/>
                  </a:lnTo>
                  <a:lnTo>
                    <a:pt x="693" y="432"/>
                  </a:lnTo>
                  <a:lnTo>
                    <a:pt x="693" y="430"/>
                  </a:lnTo>
                  <a:lnTo>
                    <a:pt x="695" y="430"/>
                  </a:lnTo>
                  <a:lnTo>
                    <a:pt x="695" y="428"/>
                  </a:lnTo>
                  <a:close/>
                  <a:moveTo>
                    <a:pt x="305" y="215"/>
                  </a:moveTo>
                  <a:lnTo>
                    <a:pt x="305" y="217"/>
                  </a:lnTo>
                  <a:lnTo>
                    <a:pt x="304" y="215"/>
                  </a:lnTo>
                  <a:lnTo>
                    <a:pt x="305" y="213"/>
                  </a:lnTo>
                  <a:lnTo>
                    <a:pt x="304" y="213"/>
                  </a:lnTo>
                  <a:lnTo>
                    <a:pt x="304" y="212"/>
                  </a:lnTo>
                  <a:lnTo>
                    <a:pt x="305" y="212"/>
                  </a:lnTo>
                  <a:lnTo>
                    <a:pt x="305" y="213"/>
                  </a:lnTo>
                  <a:lnTo>
                    <a:pt x="305" y="215"/>
                  </a:lnTo>
                  <a:close/>
                  <a:moveTo>
                    <a:pt x="642" y="417"/>
                  </a:moveTo>
                  <a:lnTo>
                    <a:pt x="643" y="417"/>
                  </a:lnTo>
                  <a:lnTo>
                    <a:pt x="643" y="419"/>
                  </a:lnTo>
                  <a:lnTo>
                    <a:pt x="643" y="421"/>
                  </a:lnTo>
                  <a:lnTo>
                    <a:pt x="642" y="421"/>
                  </a:lnTo>
                  <a:lnTo>
                    <a:pt x="642" y="419"/>
                  </a:lnTo>
                  <a:lnTo>
                    <a:pt x="642" y="421"/>
                  </a:lnTo>
                  <a:lnTo>
                    <a:pt x="642" y="419"/>
                  </a:lnTo>
                  <a:lnTo>
                    <a:pt x="642" y="417"/>
                  </a:lnTo>
                  <a:lnTo>
                    <a:pt x="642" y="419"/>
                  </a:lnTo>
                  <a:lnTo>
                    <a:pt x="642" y="417"/>
                  </a:lnTo>
                  <a:close/>
                  <a:moveTo>
                    <a:pt x="327" y="210"/>
                  </a:moveTo>
                  <a:lnTo>
                    <a:pt x="327" y="212"/>
                  </a:lnTo>
                  <a:lnTo>
                    <a:pt x="327" y="213"/>
                  </a:lnTo>
                  <a:lnTo>
                    <a:pt x="325" y="213"/>
                  </a:lnTo>
                  <a:lnTo>
                    <a:pt x="325" y="212"/>
                  </a:lnTo>
                  <a:lnTo>
                    <a:pt x="327" y="212"/>
                  </a:lnTo>
                  <a:lnTo>
                    <a:pt x="325" y="212"/>
                  </a:lnTo>
                  <a:lnTo>
                    <a:pt x="325" y="210"/>
                  </a:lnTo>
                  <a:lnTo>
                    <a:pt x="325" y="208"/>
                  </a:lnTo>
                  <a:lnTo>
                    <a:pt x="327" y="208"/>
                  </a:lnTo>
                  <a:lnTo>
                    <a:pt x="327" y="210"/>
                  </a:lnTo>
                  <a:close/>
                  <a:moveTo>
                    <a:pt x="459" y="238"/>
                  </a:moveTo>
                  <a:lnTo>
                    <a:pt x="459" y="240"/>
                  </a:lnTo>
                  <a:lnTo>
                    <a:pt x="457" y="240"/>
                  </a:lnTo>
                  <a:lnTo>
                    <a:pt x="455" y="240"/>
                  </a:lnTo>
                  <a:lnTo>
                    <a:pt x="455" y="238"/>
                  </a:lnTo>
                  <a:lnTo>
                    <a:pt x="457" y="238"/>
                  </a:lnTo>
                  <a:lnTo>
                    <a:pt x="459" y="238"/>
                  </a:lnTo>
                  <a:close/>
                  <a:moveTo>
                    <a:pt x="231" y="196"/>
                  </a:moveTo>
                  <a:lnTo>
                    <a:pt x="229" y="196"/>
                  </a:lnTo>
                  <a:lnTo>
                    <a:pt x="227" y="198"/>
                  </a:lnTo>
                  <a:lnTo>
                    <a:pt x="227" y="196"/>
                  </a:lnTo>
                  <a:lnTo>
                    <a:pt x="229" y="196"/>
                  </a:lnTo>
                  <a:lnTo>
                    <a:pt x="231" y="196"/>
                  </a:lnTo>
                  <a:close/>
                  <a:moveTo>
                    <a:pt x="691" y="427"/>
                  </a:moveTo>
                  <a:lnTo>
                    <a:pt x="690" y="427"/>
                  </a:lnTo>
                  <a:lnTo>
                    <a:pt x="690" y="428"/>
                  </a:lnTo>
                  <a:lnTo>
                    <a:pt x="688" y="428"/>
                  </a:lnTo>
                  <a:lnTo>
                    <a:pt x="688" y="427"/>
                  </a:lnTo>
                  <a:lnTo>
                    <a:pt x="690" y="427"/>
                  </a:lnTo>
                  <a:lnTo>
                    <a:pt x="691" y="427"/>
                  </a:lnTo>
                  <a:close/>
                  <a:moveTo>
                    <a:pt x="724" y="507"/>
                  </a:moveTo>
                  <a:lnTo>
                    <a:pt x="724" y="509"/>
                  </a:lnTo>
                  <a:lnTo>
                    <a:pt x="724" y="511"/>
                  </a:lnTo>
                  <a:lnTo>
                    <a:pt x="724" y="509"/>
                  </a:lnTo>
                  <a:lnTo>
                    <a:pt x="724" y="511"/>
                  </a:lnTo>
                  <a:lnTo>
                    <a:pt x="724" y="509"/>
                  </a:lnTo>
                  <a:lnTo>
                    <a:pt x="724" y="507"/>
                  </a:lnTo>
                  <a:close/>
                  <a:moveTo>
                    <a:pt x="515" y="294"/>
                  </a:moveTo>
                  <a:lnTo>
                    <a:pt x="517" y="294"/>
                  </a:lnTo>
                  <a:lnTo>
                    <a:pt x="515" y="294"/>
                  </a:lnTo>
                  <a:lnTo>
                    <a:pt x="515" y="296"/>
                  </a:lnTo>
                  <a:lnTo>
                    <a:pt x="517" y="296"/>
                  </a:lnTo>
                  <a:lnTo>
                    <a:pt x="515" y="296"/>
                  </a:lnTo>
                  <a:lnTo>
                    <a:pt x="513" y="296"/>
                  </a:lnTo>
                  <a:lnTo>
                    <a:pt x="513" y="294"/>
                  </a:lnTo>
                  <a:lnTo>
                    <a:pt x="515" y="294"/>
                  </a:lnTo>
                  <a:close/>
                  <a:moveTo>
                    <a:pt x="171" y="117"/>
                  </a:moveTo>
                  <a:lnTo>
                    <a:pt x="173" y="117"/>
                  </a:lnTo>
                  <a:lnTo>
                    <a:pt x="173" y="119"/>
                  </a:lnTo>
                  <a:lnTo>
                    <a:pt x="171" y="119"/>
                  </a:lnTo>
                  <a:lnTo>
                    <a:pt x="171" y="117"/>
                  </a:lnTo>
                  <a:close/>
                  <a:moveTo>
                    <a:pt x="19" y="8"/>
                  </a:moveTo>
                  <a:lnTo>
                    <a:pt x="19" y="10"/>
                  </a:lnTo>
                  <a:lnTo>
                    <a:pt x="19" y="12"/>
                  </a:lnTo>
                  <a:lnTo>
                    <a:pt x="17" y="12"/>
                  </a:lnTo>
                  <a:lnTo>
                    <a:pt x="19" y="12"/>
                  </a:lnTo>
                  <a:lnTo>
                    <a:pt x="17" y="12"/>
                  </a:lnTo>
                  <a:lnTo>
                    <a:pt x="17" y="10"/>
                  </a:lnTo>
                  <a:lnTo>
                    <a:pt x="19" y="10"/>
                  </a:lnTo>
                  <a:lnTo>
                    <a:pt x="17" y="10"/>
                  </a:lnTo>
                  <a:lnTo>
                    <a:pt x="19" y="10"/>
                  </a:lnTo>
                  <a:lnTo>
                    <a:pt x="19" y="8"/>
                  </a:lnTo>
                  <a:close/>
                  <a:moveTo>
                    <a:pt x="163" y="119"/>
                  </a:moveTo>
                  <a:lnTo>
                    <a:pt x="161" y="119"/>
                  </a:lnTo>
                  <a:lnTo>
                    <a:pt x="161" y="117"/>
                  </a:lnTo>
                  <a:lnTo>
                    <a:pt x="163" y="117"/>
                  </a:lnTo>
                  <a:lnTo>
                    <a:pt x="163" y="119"/>
                  </a:lnTo>
                  <a:close/>
                  <a:moveTo>
                    <a:pt x="154" y="129"/>
                  </a:moveTo>
                  <a:lnTo>
                    <a:pt x="152" y="129"/>
                  </a:lnTo>
                  <a:lnTo>
                    <a:pt x="152" y="127"/>
                  </a:lnTo>
                  <a:lnTo>
                    <a:pt x="154" y="127"/>
                  </a:lnTo>
                  <a:lnTo>
                    <a:pt x="154" y="129"/>
                  </a:lnTo>
                  <a:close/>
                  <a:moveTo>
                    <a:pt x="325" y="208"/>
                  </a:moveTo>
                  <a:lnTo>
                    <a:pt x="325" y="210"/>
                  </a:lnTo>
                  <a:lnTo>
                    <a:pt x="323" y="210"/>
                  </a:lnTo>
                  <a:lnTo>
                    <a:pt x="325" y="212"/>
                  </a:lnTo>
                  <a:lnTo>
                    <a:pt x="323" y="210"/>
                  </a:lnTo>
                  <a:lnTo>
                    <a:pt x="323" y="208"/>
                  </a:lnTo>
                  <a:lnTo>
                    <a:pt x="325" y="208"/>
                  </a:lnTo>
                  <a:close/>
                  <a:moveTo>
                    <a:pt x="496" y="286"/>
                  </a:moveTo>
                  <a:lnTo>
                    <a:pt x="496" y="288"/>
                  </a:lnTo>
                  <a:lnTo>
                    <a:pt x="494" y="288"/>
                  </a:lnTo>
                  <a:lnTo>
                    <a:pt x="494" y="286"/>
                  </a:lnTo>
                  <a:lnTo>
                    <a:pt x="496" y="286"/>
                  </a:lnTo>
                  <a:close/>
                  <a:moveTo>
                    <a:pt x="542" y="323"/>
                  </a:moveTo>
                  <a:lnTo>
                    <a:pt x="542" y="325"/>
                  </a:lnTo>
                  <a:lnTo>
                    <a:pt x="544" y="325"/>
                  </a:lnTo>
                  <a:lnTo>
                    <a:pt x="544" y="327"/>
                  </a:lnTo>
                  <a:lnTo>
                    <a:pt x="542" y="327"/>
                  </a:lnTo>
                  <a:lnTo>
                    <a:pt x="542" y="325"/>
                  </a:lnTo>
                  <a:lnTo>
                    <a:pt x="542" y="323"/>
                  </a:lnTo>
                  <a:close/>
                  <a:moveTo>
                    <a:pt x="557" y="450"/>
                  </a:moveTo>
                  <a:lnTo>
                    <a:pt x="557" y="452"/>
                  </a:lnTo>
                  <a:lnTo>
                    <a:pt x="559" y="452"/>
                  </a:lnTo>
                  <a:lnTo>
                    <a:pt x="557" y="452"/>
                  </a:lnTo>
                  <a:lnTo>
                    <a:pt x="557" y="453"/>
                  </a:lnTo>
                  <a:lnTo>
                    <a:pt x="557" y="452"/>
                  </a:lnTo>
                  <a:lnTo>
                    <a:pt x="557" y="450"/>
                  </a:lnTo>
                  <a:close/>
                  <a:moveTo>
                    <a:pt x="640" y="427"/>
                  </a:moveTo>
                  <a:lnTo>
                    <a:pt x="642" y="427"/>
                  </a:lnTo>
                  <a:lnTo>
                    <a:pt x="642" y="428"/>
                  </a:lnTo>
                  <a:lnTo>
                    <a:pt x="640" y="428"/>
                  </a:lnTo>
                  <a:lnTo>
                    <a:pt x="640" y="427"/>
                  </a:lnTo>
                  <a:lnTo>
                    <a:pt x="640" y="428"/>
                  </a:lnTo>
                  <a:lnTo>
                    <a:pt x="640" y="427"/>
                  </a:lnTo>
                  <a:lnTo>
                    <a:pt x="638" y="427"/>
                  </a:lnTo>
                  <a:lnTo>
                    <a:pt x="640" y="427"/>
                  </a:lnTo>
                  <a:close/>
                  <a:moveTo>
                    <a:pt x="106" y="81"/>
                  </a:moveTo>
                  <a:lnTo>
                    <a:pt x="106" y="83"/>
                  </a:lnTo>
                  <a:lnTo>
                    <a:pt x="104" y="83"/>
                  </a:lnTo>
                  <a:lnTo>
                    <a:pt x="104" y="81"/>
                  </a:lnTo>
                  <a:lnTo>
                    <a:pt x="104" y="79"/>
                  </a:lnTo>
                  <a:lnTo>
                    <a:pt x="106" y="81"/>
                  </a:lnTo>
                  <a:close/>
                  <a:moveTo>
                    <a:pt x="684" y="538"/>
                  </a:moveTo>
                  <a:lnTo>
                    <a:pt x="684" y="540"/>
                  </a:lnTo>
                  <a:lnTo>
                    <a:pt x="686" y="540"/>
                  </a:lnTo>
                  <a:lnTo>
                    <a:pt x="684" y="540"/>
                  </a:lnTo>
                  <a:lnTo>
                    <a:pt x="682" y="540"/>
                  </a:lnTo>
                  <a:lnTo>
                    <a:pt x="682" y="538"/>
                  </a:lnTo>
                  <a:lnTo>
                    <a:pt x="684" y="538"/>
                  </a:lnTo>
                  <a:close/>
                  <a:moveTo>
                    <a:pt x="192" y="171"/>
                  </a:moveTo>
                  <a:lnTo>
                    <a:pt x="192" y="173"/>
                  </a:lnTo>
                  <a:lnTo>
                    <a:pt x="190" y="171"/>
                  </a:lnTo>
                  <a:lnTo>
                    <a:pt x="192" y="171"/>
                  </a:lnTo>
                  <a:lnTo>
                    <a:pt x="194" y="171"/>
                  </a:lnTo>
                  <a:lnTo>
                    <a:pt x="192" y="171"/>
                  </a:lnTo>
                  <a:close/>
                  <a:moveTo>
                    <a:pt x="715" y="540"/>
                  </a:moveTo>
                  <a:lnTo>
                    <a:pt x="715" y="542"/>
                  </a:lnTo>
                  <a:lnTo>
                    <a:pt x="713" y="542"/>
                  </a:lnTo>
                  <a:lnTo>
                    <a:pt x="713" y="540"/>
                  </a:lnTo>
                  <a:lnTo>
                    <a:pt x="713" y="542"/>
                  </a:lnTo>
                  <a:lnTo>
                    <a:pt x="713" y="540"/>
                  </a:lnTo>
                  <a:lnTo>
                    <a:pt x="715" y="540"/>
                  </a:lnTo>
                  <a:close/>
                  <a:moveTo>
                    <a:pt x="394" y="208"/>
                  </a:moveTo>
                  <a:lnTo>
                    <a:pt x="396" y="208"/>
                  </a:lnTo>
                  <a:lnTo>
                    <a:pt x="394" y="208"/>
                  </a:lnTo>
                  <a:lnTo>
                    <a:pt x="392" y="208"/>
                  </a:lnTo>
                  <a:lnTo>
                    <a:pt x="394" y="208"/>
                  </a:lnTo>
                  <a:lnTo>
                    <a:pt x="394" y="206"/>
                  </a:lnTo>
                  <a:lnTo>
                    <a:pt x="396" y="208"/>
                  </a:lnTo>
                  <a:lnTo>
                    <a:pt x="394" y="208"/>
                  </a:lnTo>
                  <a:close/>
                  <a:moveTo>
                    <a:pt x="194" y="148"/>
                  </a:moveTo>
                  <a:lnTo>
                    <a:pt x="194" y="150"/>
                  </a:lnTo>
                  <a:lnTo>
                    <a:pt x="194" y="148"/>
                  </a:lnTo>
                  <a:lnTo>
                    <a:pt x="196" y="148"/>
                  </a:lnTo>
                  <a:lnTo>
                    <a:pt x="194" y="148"/>
                  </a:lnTo>
                  <a:close/>
                  <a:moveTo>
                    <a:pt x="158" y="114"/>
                  </a:moveTo>
                  <a:lnTo>
                    <a:pt x="158" y="116"/>
                  </a:lnTo>
                  <a:lnTo>
                    <a:pt x="160" y="116"/>
                  </a:lnTo>
                  <a:lnTo>
                    <a:pt x="158" y="116"/>
                  </a:lnTo>
                  <a:lnTo>
                    <a:pt x="160" y="116"/>
                  </a:lnTo>
                  <a:lnTo>
                    <a:pt x="158" y="116"/>
                  </a:lnTo>
                  <a:lnTo>
                    <a:pt x="156" y="116"/>
                  </a:lnTo>
                  <a:lnTo>
                    <a:pt x="158" y="116"/>
                  </a:lnTo>
                  <a:lnTo>
                    <a:pt x="158" y="114"/>
                  </a:lnTo>
                  <a:close/>
                  <a:moveTo>
                    <a:pt x="626" y="427"/>
                  </a:moveTo>
                  <a:lnTo>
                    <a:pt x="626" y="428"/>
                  </a:lnTo>
                  <a:lnTo>
                    <a:pt x="624" y="428"/>
                  </a:lnTo>
                  <a:lnTo>
                    <a:pt x="626" y="428"/>
                  </a:lnTo>
                  <a:lnTo>
                    <a:pt x="624" y="428"/>
                  </a:lnTo>
                  <a:lnTo>
                    <a:pt x="624" y="427"/>
                  </a:lnTo>
                  <a:lnTo>
                    <a:pt x="626" y="428"/>
                  </a:lnTo>
                  <a:lnTo>
                    <a:pt x="626" y="427"/>
                  </a:lnTo>
                  <a:close/>
                  <a:moveTo>
                    <a:pt x="720" y="517"/>
                  </a:moveTo>
                  <a:lnTo>
                    <a:pt x="720" y="519"/>
                  </a:lnTo>
                  <a:lnTo>
                    <a:pt x="722" y="519"/>
                  </a:lnTo>
                  <a:lnTo>
                    <a:pt x="720" y="519"/>
                  </a:lnTo>
                  <a:lnTo>
                    <a:pt x="720" y="521"/>
                  </a:lnTo>
                  <a:lnTo>
                    <a:pt x="720" y="519"/>
                  </a:lnTo>
                  <a:lnTo>
                    <a:pt x="720" y="517"/>
                  </a:lnTo>
                  <a:close/>
                  <a:moveTo>
                    <a:pt x="181" y="135"/>
                  </a:moveTo>
                  <a:lnTo>
                    <a:pt x="181" y="137"/>
                  </a:lnTo>
                  <a:lnTo>
                    <a:pt x="179" y="137"/>
                  </a:lnTo>
                  <a:lnTo>
                    <a:pt x="179" y="135"/>
                  </a:lnTo>
                  <a:lnTo>
                    <a:pt x="181" y="135"/>
                  </a:lnTo>
                  <a:close/>
                  <a:moveTo>
                    <a:pt x="530" y="517"/>
                  </a:moveTo>
                  <a:lnTo>
                    <a:pt x="532" y="517"/>
                  </a:lnTo>
                  <a:lnTo>
                    <a:pt x="532" y="519"/>
                  </a:lnTo>
                  <a:lnTo>
                    <a:pt x="530" y="519"/>
                  </a:lnTo>
                  <a:lnTo>
                    <a:pt x="530" y="517"/>
                  </a:lnTo>
                  <a:lnTo>
                    <a:pt x="530" y="519"/>
                  </a:lnTo>
                  <a:lnTo>
                    <a:pt x="528" y="519"/>
                  </a:lnTo>
                  <a:lnTo>
                    <a:pt x="530" y="519"/>
                  </a:lnTo>
                  <a:lnTo>
                    <a:pt x="530" y="517"/>
                  </a:lnTo>
                  <a:lnTo>
                    <a:pt x="528" y="517"/>
                  </a:lnTo>
                  <a:lnTo>
                    <a:pt x="530" y="517"/>
                  </a:lnTo>
                  <a:close/>
                  <a:moveTo>
                    <a:pt x="323" y="202"/>
                  </a:moveTo>
                  <a:lnTo>
                    <a:pt x="321" y="202"/>
                  </a:lnTo>
                  <a:lnTo>
                    <a:pt x="323" y="202"/>
                  </a:lnTo>
                  <a:lnTo>
                    <a:pt x="323" y="200"/>
                  </a:lnTo>
                  <a:lnTo>
                    <a:pt x="321" y="200"/>
                  </a:lnTo>
                  <a:lnTo>
                    <a:pt x="321" y="198"/>
                  </a:lnTo>
                  <a:lnTo>
                    <a:pt x="323" y="198"/>
                  </a:lnTo>
                  <a:lnTo>
                    <a:pt x="323" y="200"/>
                  </a:lnTo>
                  <a:lnTo>
                    <a:pt x="323" y="202"/>
                  </a:lnTo>
                  <a:close/>
                  <a:moveTo>
                    <a:pt x="257" y="194"/>
                  </a:moveTo>
                  <a:lnTo>
                    <a:pt x="259" y="194"/>
                  </a:lnTo>
                  <a:lnTo>
                    <a:pt x="257" y="194"/>
                  </a:lnTo>
                  <a:lnTo>
                    <a:pt x="257" y="196"/>
                  </a:lnTo>
                  <a:lnTo>
                    <a:pt x="257" y="194"/>
                  </a:lnTo>
                  <a:close/>
                  <a:moveTo>
                    <a:pt x="378" y="225"/>
                  </a:moveTo>
                  <a:lnTo>
                    <a:pt x="380" y="225"/>
                  </a:lnTo>
                  <a:lnTo>
                    <a:pt x="380" y="227"/>
                  </a:lnTo>
                  <a:lnTo>
                    <a:pt x="378" y="227"/>
                  </a:lnTo>
                  <a:lnTo>
                    <a:pt x="377" y="225"/>
                  </a:lnTo>
                  <a:lnTo>
                    <a:pt x="378" y="225"/>
                  </a:lnTo>
                  <a:close/>
                  <a:moveTo>
                    <a:pt x="323" y="213"/>
                  </a:moveTo>
                  <a:lnTo>
                    <a:pt x="321" y="213"/>
                  </a:lnTo>
                  <a:lnTo>
                    <a:pt x="321" y="212"/>
                  </a:lnTo>
                  <a:lnTo>
                    <a:pt x="323" y="212"/>
                  </a:lnTo>
                  <a:lnTo>
                    <a:pt x="323" y="213"/>
                  </a:lnTo>
                  <a:close/>
                  <a:moveTo>
                    <a:pt x="200" y="154"/>
                  </a:moveTo>
                  <a:lnTo>
                    <a:pt x="200" y="156"/>
                  </a:lnTo>
                  <a:lnTo>
                    <a:pt x="198" y="156"/>
                  </a:lnTo>
                  <a:lnTo>
                    <a:pt x="198" y="154"/>
                  </a:lnTo>
                  <a:lnTo>
                    <a:pt x="200" y="154"/>
                  </a:lnTo>
                  <a:lnTo>
                    <a:pt x="198" y="154"/>
                  </a:lnTo>
                  <a:lnTo>
                    <a:pt x="200" y="154"/>
                  </a:lnTo>
                  <a:close/>
                  <a:moveTo>
                    <a:pt x="442" y="240"/>
                  </a:moveTo>
                  <a:lnTo>
                    <a:pt x="440" y="240"/>
                  </a:lnTo>
                  <a:lnTo>
                    <a:pt x="438" y="240"/>
                  </a:lnTo>
                  <a:lnTo>
                    <a:pt x="440" y="238"/>
                  </a:lnTo>
                  <a:lnTo>
                    <a:pt x="442" y="238"/>
                  </a:lnTo>
                  <a:lnTo>
                    <a:pt x="442" y="240"/>
                  </a:lnTo>
                  <a:close/>
                  <a:moveTo>
                    <a:pt x="344" y="210"/>
                  </a:moveTo>
                  <a:lnTo>
                    <a:pt x="344" y="212"/>
                  </a:lnTo>
                  <a:lnTo>
                    <a:pt x="342" y="212"/>
                  </a:lnTo>
                  <a:lnTo>
                    <a:pt x="344" y="210"/>
                  </a:lnTo>
                  <a:close/>
                  <a:moveTo>
                    <a:pt x="188" y="173"/>
                  </a:moveTo>
                  <a:lnTo>
                    <a:pt x="186" y="173"/>
                  </a:lnTo>
                  <a:lnTo>
                    <a:pt x="188" y="173"/>
                  </a:lnTo>
                  <a:lnTo>
                    <a:pt x="188" y="171"/>
                  </a:lnTo>
                  <a:lnTo>
                    <a:pt x="190" y="173"/>
                  </a:lnTo>
                  <a:lnTo>
                    <a:pt x="188" y="173"/>
                  </a:lnTo>
                  <a:close/>
                  <a:moveTo>
                    <a:pt x="630" y="413"/>
                  </a:moveTo>
                  <a:lnTo>
                    <a:pt x="632" y="413"/>
                  </a:lnTo>
                  <a:lnTo>
                    <a:pt x="632" y="415"/>
                  </a:lnTo>
                  <a:lnTo>
                    <a:pt x="632" y="413"/>
                  </a:lnTo>
                  <a:lnTo>
                    <a:pt x="630" y="413"/>
                  </a:lnTo>
                  <a:lnTo>
                    <a:pt x="632" y="413"/>
                  </a:lnTo>
                  <a:lnTo>
                    <a:pt x="630" y="413"/>
                  </a:lnTo>
                  <a:close/>
                  <a:moveTo>
                    <a:pt x="597" y="436"/>
                  </a:moveTo>
                  <a:lnTo>
                    <a:pt x="597" y="438"/>
                  </a:lnTo>
                  <a:lnTo>
                    <a:pt x="595" y="438"/>
                  </a:lnTo>
                  <a:lnTo>
                    <a:pt x="595" y="436"/>
                  </a:lnTo>
                  <a:lnTo>
                    <a:pt x="597" y="436"/>
                  </a:lnTo>
                  <a:lnTo>
                    <a:pt x="595" y="436"/>
                  </a:lnTo>
                  <a:lnTo>
                    <a:pt x="597" y="436"/>
                  </a:lnTo>
                  <a:close/>
                  <a:moveTo>
                    <a:pt x="215" y="171"/>
                  </a:moveTo>
                  <a:lnTo>
                    <a:pt x="213" y="173"/>
                  </a:lnTo>
                  <a:lnTo>
                    <a:pt x="213" y="171"/>
                  </a:lnTo>
                  <a:lnTo>
                    <a:pt x="215" y="171"/>
                  </a:lnTo>
                  <a:close/>
                  <a:moveTo>
                    <a:pt x="373" y="233"/>
                  </a:moveTo>
                  <a:lnTo>
                    <a:pt x="371" y="233"/>
                  </a:lnTo>
                  <a:lnTo>
                    <a:pt x="371" y="235"/>
                  </a:lnTo>
                  <a:lnTo>
                    <a:pt x="371" y="233"/>
                  </a:lnTo>
                  <a:lnTo>
                    <a:pt x="373" y="233"/>
                  </a:lnTo>
                  <a:lnTo>
                    <a:pt x="373" y="231"/>
                  </a:lnTo>
                  <a:lnTo>
                    <a:pt x="373" y="233"/>
                  </a:lnTo>
                  <a:close/>
                  <a:moveTo>
                    <a:pt x="198" y="150"/>
                  </a:moveTo>
                  <a:lnTo>
                    <a:pt x="198" y="152"/>
                  </a:lnTo>
                  <a:lnTo>
                    <a:pt x="196" y="152"/>
                  </a:lnTo>
                  <a:lnTo>
                    <a:pt x="196" y="150"/>
                  </a:lnTo>
                  <a:lnTo>
                    <a:pt x="198" y="150"/>
                  </a:lnTo>
                  <a:close/>
                  <a:moveTo>
                    <a:pt x="630" y="432"/>
                  </a:moveTo>
                  <a:lnTo>
                    <a:pt x="630" y="430"/>
                  </a:lnTo>
                  <a:lnTo>
                    <a:pt x="630" y="428"/>
                  </a:lnTo>
                  <a:lnTo>
                    <a:pt x="630" y="430"/>
                  </a:lnTo>
                  <a:lnTo>
                    <a:pt x="632" y="432"/>
                  </a:lnTo>
                  <a:lnTo>
                    <a:pt x="630" y="432"/>
                  </a:lnTo>
                  <a:close/>
                  <a:moveTo>
                    <a:pt x="135" y="100"/>
                  </a:moveTo>
                  <a:lnTo>
                    <a:pt x="135" y="102"/>
                  </a:lnTo>
                  <a:lnTo>
                    <a:pt x="135" y="100"/>
                  </a:lnTo>
                  <a:lnTo>
                    <a:pt x="135" y="98"/>
                  </a:lnTo>
                  <a:lnTo>
                    <a:pt x="135" y="100"/>
                  </a:lnTo>
                  <a:close/>
                  <a:moveTo>
                    <a:pt x="177" y="173"/>
                  </a:moveTo>
                  <a:lnTo>
                    <a:pt x="179" y="173"/>
                  </a:lnTo>
                  <a:lnTo>
                    <a:pt x="179" y="175"/>
                  </a:lnTo>
                  <a:lnTo>
                    <a:pt x="177" y="175"/>
                  </a:lnTo>
                  <a:lnTo>
                    <a:pt x="177" y="173"/>
                  </a:lnTo>
                  <a:close/>
                  <a:moveTo>
                    <a:pt x="202" y="158"/>
                  </a:moveTo>
                  <a:lnTo>
                    <a:pt x="200" y="158"/>
                  </a:lnTo>
                  <a:lnTo>
                    <a:pt x="202" y="158"/>
                  </a:lnTo>
                  <a:close/>
                  <a:moveTo>
                    <a:pt x="753" y="446"/>
                  </a:moveTo>
                  <a:lnTo>
                    <a:pt x="753" y="448"/>
                  </a:lnTo>
                  <a:lnTo>
                    <a:pt x="755" y="448"/>
                  </a:lnTo>
                  <a:lnTo>
                    <a:pt x="753" y="448"/>
                  </a:lnTo>
                  <a:lnTo>
                    <a:pt x="753" y="446"/>
                  </a:lnTo>
                  <a:close/>
                  <a:moveTo>
                    <a:pt x="209" y="160"/>
                  </a:moveTo>
                  <a:lnTo>
                    <a:pt x="208" y="160"/>
                  </a:lnTo>
                  <a:lnTo>
                    <a:pt x="209" y="160"/>
                  </a:lnTo>
                  <a:lnTo>
                    <a:pt x="209" y="158"/>
                  </a:lnTo>
                  <a:lnTo>
                    <a:pt x="209" y="160"/>
                  </a:lnTo>
                  <a:close/>
                  <a:moveTo>
                    <a:pt x="638" y="425"/>
                  </a:moveTo>
                  <a:lnTo>
                    <a:pt x="636" y="425"/>
                  </a:lnTo>
                  <a:lnTo>
                    <a:pt x="636" y="427"/>
                  </a:lnTo>
                  <a:lnTo>
                    <a:pt x="636" y="425"/>
                  </a:lnTo>
                  <a:lnTo>
                    <a:pt x="638" y="425"/>
                  </a:lnTo>
                  <a:close/>
                  <a:moveTo>
                    <a:pt x="576" y="407"/>
                  </a:moveTo>
                  <a:lnTo>
                    <a:pt x="576" y="409"/>
                  </a:lnTo>
                  <a:lnTo>
                    <a:pt x="574" y="409"/>
                  </a:lnTo>
                  <a:lnTo>
                    <a:pt x="576" y="409"/>
                  </a:lnTo>
                  <a:lnTo>
                    <a:pt x="576" y="407"/>
                  </a:lnTo>
                  <a:close/>
                  <a:moveTo>
                    <a:pt x="300" y="204"/>
                  </a:moveTo>
                  <a:lnTo>
                    <a:pt x="300" y="202"/>
                  </a:lnTo>
                  <a:lnTo>
                    <a:pt x="302" y="202"/>
                  </a:lnTo>
                  <a:lnTo>
                    <a:pt x="302" y="204"/>
                  </a:lnTo>
                  <a:lnTo>
                    <a:pt x="302" y="202"/>
                  </a:lnTo>
                  <a:lnTo>
                    <a:pt x="302" y="204"/>
                  </a:lnTo>
                  <a:lnTo>
                    <a:pt x="300" y="204"/>
                  </a:lnTo>
                  <a:close/>
                  <a:moveTo>
                    <a:pt x="628" y="434"/>
                  </a:moveTo>
                  <a:lnTo>
                    <a:pt x="630" y="434"/>
                  </a:lnTo>
                  <a:lnTo>
                    <a:pt x="630" y="436"/>
                  </a:lnTo>
                  <a:lnTo>
                    <a:pt x="628" y="436"/>
                  </a:lnTo>
                  <a:lnTo>
                    <a:pt x="630" y="436"/>
                  </a:lnTo>
                  <a:lnTo>
                    <a:pt x="628" y="436"/>
                  </a:lnTo>
                  <a:lnTo>
                    <a:pt x="628" y="434"/>
                  </a:lnTo>
                  <a:close/>
                  <a:moveTo>
                    <a:pt x="219" y="198"/>
                  </a:moveTo>
                  <a:lnTo>
                    <a:pt x="217" y="200"/>
                  </a:lnTo>
                  <a:lnTo>
                    <a:pt x="217" y="198"/>
                  </a:lnTo>
                  <a:lnTo>
                    <a:pt x="219" y="198"/>
                  </a:lnTo>
                  <a:close/>
                  <a:moveTo>
                    <a:pt x="390" y="204"/>
                  </a:moveTo>
                  <a:lnTo>
                    <a:pt x="392" y="204"/>
                  </a:lnTo>
                  <a:lnTo>
                    <a:pt x="390" y="204"/>
                  </a:lnTo>
                  <a:lnTo>
                    <a:pt x="392" y="206"/>
                  </a:lnTo>
                  <a:lnTo>
                    <a:pt x="392" y="204"/>
                  </a:lnTo>
                  <a:lnTo>
                    <a:pt x="392" y="206"/>
                  </a:lnTo>
                  <a:lnTo>
                    <a:pt x="390" y="206"/>
                  </a:lnTo>
                  <a:lnTo>
                    <a:pt x="392" y="206"/>
                  </a:lnTo>
                  <a:lnTo>
                    <a:pt x="390" y="206"/>
                  </a:lnTo>
                  <a:lnTo>
                    <a:pt x="390" y="204"/>
                  </a:lnTo>
                  <a:close/>
                  <a:moveTo>
                    <a:pt x="217" y="188"/>
                  </a:moveTo>
                  <a:lnTo>
                    <a:pt x="219" y="188"/>
                  </a:lnTo>
                  <a:lnTo>
                    <a:pt x="217" y="188"/>
                  </a:lnTo>
                  <a:close/>
                  <a:moveTo>
                    <a:pt x="711" y="536"/>
                  </a:moveTo>
                  <a:lnTo>
                    <a:pt x="711" y="538"/>
                  </a:lnTo>
                  <a:lnTo>
                    <a:pt x="709" y="538"/>
                  </a:lnTo>
                  <a:lnTo>
                    <a:pt x="709" y="536"/>
                  </a:lnTo>
                  <a:lnTo>
                    <a:pt x="711" y="536"/>
                  </a:lnTo>
                  <a:close/>
                  <a:moveTo>
                    <a:pt x="329" y="210"/>
                  </a:moveTo>
                  <a:lnTo>
                    <a:pt x="329" y="212"/>
                  </a:lnTo>
                  <a:lnTo>
                    <a:pt x="327" y="210"/>
                  </a:lnTo>
                  <a:lnTo>
                    <a:pt x="329" y="210"/>
                  </a:lnTo>
                  <a:close/>
                  <a:moveTo>
                    <a:pt x="392" y="210"/>
                  </a:moveTo>
                  <a:lnTo>
                    <a:pt x="392" y="212"/>
                  </a:lnTo>
                  <a:lnTo>
                    <a:pt x="392" y="210"/>
                  </a:lnTo>
                  <a:close/>
                  <a:moveTo>
                    <a:pt x="390" y="210"/>
                  </a:moveTo>
                  <a:lnTo>
                    <a:pt x="390" y="212"/>
                  </a:lnTo>
                  <a:lnTo>
                    <a:pt x="390" y="210"/>
                  </a:lnTo>
                  <a:close/>
                  <a:moveTo>
                    <a:pt x="419" y="238"/>
                  </a:moveTo>
                  <a:lnTo>
                    <a:pt x="417" y="240"/>
                  </a:lnTo>
                  <a:lnTo>
                    <a:pt x="417" y="238"/>
                  </a:lnTo>
                  <a:lnTo>
                    <a:pt x="419" y="238"/>
                  </a:lnTo>
                  <a:close/>
                  <a:moveTo>
                    <a:pt x="259" y="204"/>
                  </a:moveTo>
                  <a:lnTo>
                    <a:pt x="259" y="202"/>
                  </a:lnTo>
                  <a:lnTo>
                    <a:pt x="259" y="204"/>
                  </a:lnTo>
                  <a:close/>
                  <a:moveTo>
                    <a:pt x="459" y="233"/>
                  </a:moveTo>
                  <a:lnTo>
                    <a:pt x="461" y="233"/>
                  </a:lnTo>
                  <a:lnTo>
                    <a:pt x="461" y="235"/>
                  </a:lnTo>
                  <a:lnTo>
                    <a:pt x="459" y="235"/>
                  </a:lnTo>
                  <a:lnTo>
                    <a:pt x="459" y="233"/>
                  </a:lnTo>
                  <a:close/>
                  <a:moveTo>
                    <a:pt x="219" y="173"/>
                  </a:moveTo>
                  <a:lnTo>
                    <a:pt x="219" y="175"/>
                  </a:lnTo>
                  <a:lnTo>
                    <a:pt x="219" y="173"/>
                  </a:lnTo>
                  <a:close/>
                  <a:moveTo>
                    <a:pt x="167" y="123"/>
                  </a:moveTo>
                  <a:lnTo>
                    <a:pt x="169" y="123"/>
                  </a:lnTo>
                  <a:lnTo>
                    <a:pt x="167" y="123"/>
                  </a:lnTo>
                  <a:lnTo>
                    <a:pt x="167" y="121"/>
                  </a:lnTo>
                  <a:lnTo>
                    <a:pt x="169" y="121"/>
                  </a:lnTo>
                  <a:lnTo>
                    <a:pt x="169" y="123"/>
                  </a:lnTo>
                  <a:lnTo>
                    <a:pt x="167" y="123"/>
                  </a:lnTo>
                  <a:close/>
                  <a:moveTo>
                    <a:pt x="726" y="457"/>
                  </a:moveTo>
                  <a:lnTo>
                    <a:pt x="726" y="459"/>
                  </a:lnTo>
                  <a:lnTo>
                    <a:pt x="726" y="461"/>
                  </a:lnTo>
                  <a:lnTo>
                    <a:pt x="726" y="459"/>
                  </a:lnTo>
                  <a:lnTo>
                    <a:pt x="726" y="461"/>
                  </a:lnTo>
                  <a:lnTo>
                    <a:pt x="726" y="459"/>
                  </a:lnTo>
                  <a:lnTo>
                    <a:pt x="726" y="457"/>
                  </a:lnTo>
                  <a:close/>
                  <a:moveTo>
                    <a:pt x="271" y="208"/>
                  </a:moveTo>
                  <a:lnTo>
                    <a:pt x="271" y="210"/>
                  </a:lnTo>
                  <a:lnTo>
                    <a:pt x="271" y="208"/>
                  </a:lnTo>
                  <a:close/>
                  <a:moveTo>
                    <a:pt x="388" y="212"/>
                  </a:moveTo>
                  <a:lnTo>
                    <a:pt x="388" y="213"/>
                  </a:lnTo>
                  <a:lnTo>
                    <a:pt x="388" y="212"/>
                  </a:lnTo>
                  <a:lnTo>
                    <a:pt x="388" y="213"/>
                  </a:lnTo>
                  <a:lnTo>
                    <a:pt x="386" y="212"/>
                  </a:lnTo>
                  <a:lnTo>
                    <a:pt x="388" y="212"/>
                  </a:lnTo>
                  <a:close/>
                  <a:moveTo>
                    <a:pt x="693" y="427"/>
                  </a:moveTo>
                  <a:lnTo>
                    <a:pt x="693" y="428"/>
                  </a:lnTo>
                  <a:lnTo>
                    <a:pt x="691" y="428"/>
                  </a:lnTo>
                  <a:lnTo>
                    <a:pt x="691" y="427"/>
                  </a:lnTo>
                  <a:lnTo>
                    <a:pt x="693" y="427"/>
                  </a:lnTo>
                  <a:close/>
                  <a:moveTo>
                    <a:pt x="438" y="231"/>
                  </a:moveTo>
                  <a:lnTo>
                    <a:pt x="438" y="229"/>
                  </a:lnTo>
                  <a:lnTo>
                    <a:pt x="438" y="227"/>
                  </a:lnTo>
                  <a:lnTo>
                    <a:pt x="438" y="229"/>
                  </a:lnTo>
                  <a:lnTo>
                    <a:pt x="440" y="231"/>
                  </a:lnTo>
                  <a:lnTo>
                    <a:pt x="438" y="231"/>
                  </a:lnTo>
                  <a:close/>
                  <a:moveTo>
                    <a:pt x="169" y="121"/>
                  </a:moveTo>
                  <a:lnTo>
                    <a:pt x="171" y="121"/>
                  </a:lnTo>
                  <a:lnTo>
                    <a:pt x="173" y="121"/>
                  </a:lnTo>
                  <a:lnTo>
                    <a:pt x="171" y="121"/>
                  </a:lnTo>
                  <a:lnTo>
                    <a:pt x="169" y="121"/>
                  </a:lnTo>
                  <a:close/>
                  <a:moveTo>
                    <a:pt x="716" y="536"/>
                  </a:moveTo>
                  <a:lnTo>
                    <a:pt x="716" y="534"/>
                  </a:lnTo>
                  <a:lnTo>
                    <a:pt x="716" y="532"/>
                  </a:lnTo>
                  <a:lnTo>
                    <a:pt x="716" y="534"/>
                  </a:lnTo>
                  <a:lnTo>
                    <a:pt x="716" y="536"/>
                  </a:lnTo>
                  <a:close/>
                  <a:moveTo>
                    <a:pt x="342" y="202"/>
                  </a:moveTo>
                  <a:lnTo>
                    <a:pt x="344" y="202"/>
                  </a:lnTo>
                  <a:lnTo>
                    <a:pt x="342" y="202"/>
                  </a:lnTo>
                  <a:lnTo>
                    <a:pt x="342" y="200"/>
                  </a:lnTo>
                  <a:lnTo>
                    <a:pt x="344" y="200"/>
                  </a:lnTo>
                  <a:lnTo>
                    <a:pt x="344" y="202"/>
                  </a:lnTo>
                  <a:lnTo>
                    <a:pt x="342" y="202"/>
                  </a:lnTo>
                  <a:close/>
                  <a:moveTo>
                    <a:pt x="628" y="423"/>
                  </a:moveTo>
                  <a:lnTo>
                    <a:pt x="628" y="425"/>
                  </a:lnTo>
                  <a:lnTo>
                    <a:pt x="628" y="423"/>
                  </a:lnTo>
                  <a:close/>
                  <a:moveTo>
                    <a:pt x="524" y="511"/>
                  </a:moveTo>
                  <a:lnTo>
                    <a:pt x="524" y="513"/>
                  </a:lnTo>
                  <a:lnTo>
                    <a:pt x="524" y="511"/>
                  </a:lnTo>
                  <a:close/>
                  <a:moveTo>
                    <a:pt x="54" y="43"/>
                  </a:moveTo>
                  <a:lnTo>
                    <a:pt x="56" y="43"/>
                  </a:lnTo>
                  <a:lnTo>
                    <a:pt x="56" y="45"/>
                  </a:lnTo>
                  <a:lnTo>
                    <a:pt x="54" y="45"/>
                  </a:lnTo>
                  <a:lnTo>
                    <a:pt x="54" y="43"/>
                  </a:lnTo>
                  <a:lnTo>
                    <a:pt x="54" y="45"/>
                  </a:lnTo>
                  <a:lnTo>
                    <a:pt x="54" y="43"/>
                  </a:lnTo>
                  <a:close/>
                  <a:moveTo>
                    <a:pt x="626" y="427"/>
                  </a:moveTo>
                  <a:lnTo>
                    <a:pt x="626" y="428"/>
                  </a:lnTo>
                  <a:lnTo>
                    <a:pt x="626" y="427"/>
                  </a:lnTo>
                  <a:lnTo>
                    <a:pt x="626" y="425"/>
                  </a:lnTo>
                  <a:lnTo>
                    <a:pt x="626" y="427"/>
                  </a:lnTo>
                  <a:close/>
                  <a:moveTo>
                    <a:pt x="653" y="407"/>
                  </a:moveTo>
                  <a:lnTo>
                    <a:pt x="653" y="409"/>
                  </a:lnTo>
                  <a:lnTo>
                    <a:pt x="651" y="409"/>
                  </a:lnTo>
                  <a:lnTo>
                    <a:pt x="651" y="407"/>
                  </a:lnTo>
                  <a:lnTo>
                    <a:pt x="653" y="407"/>
                  </a:lnTo>
                  <a:lnTo>
                    <a:pt x="651" y="407"/>
                  </a:lnTo>
                  <a:lnTo>
                    <a:pt x="653" y="407"/>
                  </a:lnTo>
                  <a:close/>
                  <a:moveTo>
                    <a:pt x="440" y="229"/>
                  </a:moveTo>
                  <a:lnTo>
                    <a:pt x="442" y="229"/>
                  </a:lnTo>
                  <a:lnTo>
                    <a:pt x="442" y="231"/>
                  </a:lnTo>
                  <a:lnTo>
                    <a:pt x="440" y="231"/>
                  </a:lnTo>
                  <a:lnTo>
                    <a:pt x="440" y="229"/>
                  </a:lnTo>
                  <a:close/>
                  <a:moveTo>
                    <a:pt x="332" y="217"/>
                  </a:moveTo>
                  <a:lnTo>
                    <a:pt x="332" y="215"/>
                  </a:lnTo>
                  <a:lnTo>
                    <a:pt x="334" y="215"/>
                  </a:lnTo>
                  <a:lnTo>
                    <a:pt x="332" y="217"/>
                  </a:lnTo>
                  <a:close/>
                  <a:moveTo>
                    <a:pt x="236" y="190"/>
                  </a:moveTo>
                  <a:lnTo>
                    <a:pt x="238" y="190"/>
                  </a:lnTo>
                  <a:lnTo>
                    <a:pt x="236" y="190"/>
                  </a:lnTo>
                  <a:lnTo>
                    <a:pt x="238" y="190"/>
                  </a:lnTo>
                  <a:lnTo>
                    <a:pt x="236" y="190"/>
                  </a:lnTo>
                  <a:close/>
                  <a:moveTo>
                    <a:pt x="167" y="137"/>
                  </a:moveTo>
                  <a:lnTo>
                    <a:pt x="169" y="135"/>
                  </a:lnTo>
                  <a:lnTo>
                    <a:pt x="169" y="137"/>
                  </a:lnTo>
                  <a:lnTo>
                    <a:pt x="167" y="137"/>
                  </a:lnTo>
                  <a:lnTo>
                    <a:pt x="167" y="135"/>
                  </a:lnTo>
                  <a:lnTo>
                    <a:pt x="167" y="137"/>
                  </a:lnTo>
                  <a:lnTo>
                    <a:pt x="167" y="135"/>
                  </a:lnTo>
                  <a:lnTo>
                    <a:pt x="167" y="137"/>
                  </a:lnTo>
                  <a:close/>
                  <a:moveTo>
                    <a:pt x="352" y="202"/>
                  </a:moveTo>
                  <a:lnTo>
                    <a:pt x="354" y="202"/>
                  </a:lnTo>
                  <a:lnTo>
                    <a:pt x="352" y="202"/>
                  </a:lnTo>
                  <a:close/>
                  <a:moveTo>
                    <a:pt x="100" y="83"/>
                  </a:moveTo>
                  <a:lnTo>
                    <a:pt x="100" y="85"/>
                  </a:lnTo>
                  <a:lnTo>
                    <a:pt x="100" y="87"/>
                  </a:lnTo>
                  <a:lnTo>
                    <a:pt x="100" y="85"/>
                  </a:lnTo>
                  <a:lnTo>
                    <a:pt x="100" y="83"/>
                  </a:lnTo>
                  <a:close/>
                  <a:moveTo>
                    <a:pt x="231" y="181"/>
                  </a:moveTo>
                  <a:lnTo>
                    <a:pt x="231" y="183"/>
                  </a:lnTo>
                  <a:lnTo>
                    <a:pt x="231" y="181"/>
                  </a:lnTo>
                  <a:close/>
                  <a:moveTo>
                    <a:pt x="271" y="204"/>
                  </a:moveTo>
                  <a:lnTo>
                    <a:pt x="273" y="204"/>
                  </a:lnTo>
                  <a:lnTo>
                    <a:pt x="271" y="204"/>
                  </a:lnTo>
                  <a:lnTo>
                    <a:pt x="271" y="206"/>
                  </a:lnTo>
                  <a:lnTo>
                    <a:pt x="271" y="204"/>
                  </a:lnTo>
                  <a:close/>
                  <a:moveTo>
                    <a:pt x="119" y="85"/>
                  </a:moveTo>
                  <a:lnTo>
                    <a:pt x="119" y="87"/>
                  </a:lnTo>
                  <a:lnTo>
                    <a:pt x="119" y="85"/>
                  </a:lnTo>
                  <a:lnTo>
                    <a:pt x="119" y="87"/>
                  </a:lnTo>
                  <a:lnTo>
                    <a:pt x="121" y="87"/>
                  </a:lnTo>
                  <a:lnTo>
                    <a:pt x="119" y="87"/>
                  </a:lnTo>
                  <a:lnTo>
                    <a:pt x="119" y="85"/>
                  </a:lnTo>
                  <a:close/>
                  <a:moveTo>
                    <a:pt x="229" y="188"/>
                  </a:moveTo>
                  <a:lnTo>
                    <a:pt x="229" y="190"/>
                  </a:lnTo>
                  <a:lnTo>
                    <a:pt x="229" y="188"/>
                  </a:lnTo>
                  <a:close/>
                  <a:moveTo>
                    <a:pt x="711" y="442"/>
                  </a:moveTo>
                  <a:lnTo>
                    <a:pt x="711" y="444"/>
                  </a:lnTo>
                  <a:lnTo>
                    <a:pt x="709" y="444"/>
                  </a:lnTo>
                  <a:lnTo>
                    <a:pt x="709" y="442"/>
                  </a:lnTo>
                  <a:lnTo>
                    <a:pt x="711" y="442"/>
                  </a:lnTo>
                  <a:close/>
                  <a:moveTo>
                    <a:pt x="699" y="436"/>
                  </a:moveTo>
                  <a:lnTo>
                    <a:pt x="699" y="438"/>
                  </a:lnTo>
                  <a:lnTo>
                    <a:pt x="699" y="436"/>
                  </a:lnTo>
                  <a:close/>
                  <a:moveTo>
                    <a:pt x="382" y="231"/>
                  </a:moveTo>
                  <a:lnTo>
                    <a:pt x="382" y="229"/>
                  </a:lnTo>
                  <a:lnTo>
                    <a:pt x="382" y="231"/>
                  </a:lnTo>
                  <a:lnTo>
                    <a:pt x="380" y="231"/>
                  </a:lnTo>
                  <a:lnTo>
                    <a:pt x="382" y="229"/>
                  </a:lnTo>
                  <a:lnTo>
                    <a:pt x="382" y="231"/>
                  </a:lnTo>
                  <a:close/>
                  <a:moveTo>
                    <a:pt x="208" y="154"/>
                  </a:moveTo>
                  <a:lnTo>
                    <a:pt x="208" y="156"/>
                  </a:lnTo>
                  <a:lnTo>
                    <a:pt x="206" y="154"/>
                  </a:lnTo>
                  <a:lnTo>
                    <a:pt x="208" y="154"/>
                  </a:lnTo>
                  <a:close/>
                  <a:moveTo>
                    <a:pt x="718" y="498"/>
                  </a:moveTo>
                  <a:lnTo>
                    <a:pt x="718" y="500"/>
                  </a:lnTo>
                  <a:lnTo>
                    <a:pt x="716" y="500"/>
                  </a:lnTo>
                  <a:lnTo>
                    <a:pt x="718" y="500"/>
                  </a:lnTo>
                  <a:lnTo>
                    <a:pt x="716" y="500"/>
                  </a:lnTo>
                  <a:lnTo>
                    <a:pt x="716" y="498"/>
                  </a:lnTo>
                  <a:lnTo>
                    <a:pt x="718" y="498"/>
                  </a:lnTo>
                  <a:close/>
                  <a:moveTo>
                    <a:pt x="344" y="213"/>
                  </a:moveTo>
                  <a:lnTo>
                    <a:pt x="344" y="215"/>
                  </a:lnTo>
                  <a:lnTo>
                    <a:pt x="344" y="213"/>
                  </a:lnTo>
                  <a:lnTo>
                    <a:pt x="344" y="215"/>
                  </a:lnTo>
                  <a:lnTo>
                    <a:pt x="342" y="215"/>
                  </a:lnTo>
                  <a:lnTo>
                    <a:pt x="342" y="213"/>
                  </a:lnTo>
                  <a:lnTo>
                    <a:pt x="344" y="213"/>
                  </a:lnTo>
                  <a:close/>
                  <a:moveTo>
                    <a:pt x="421" y="238"/>
                  </a:moveTo>
                  <a:lnTo>
                    <a:pt x="419" y="238"/>
                  </a:lnTo>
                  <a:lnTo>
                    <a:pt x="421" y="238"/>
                  </a:lnTo>
                  <a:lnTo>
                    <a:pt x="421" y="236"/>
                  </a:lnTo>
                  <a:lnTo>
                    <a:pt x="423" y="236"/>
                  </a:lnTo>
                  <a:lnTo>
                    <a:pt x="421" y="238"/>
                  </a:lnTo>
                  <a:close/>
                  <a:moveTo>
                    <a:pt x="206" y="190"/>
                  </a:moveTo>
                  <a:lnTo>
                    <a:pt x="206" y="188"/>
                  </a:lnTo>
                  <a:lnTo>
                    <a:pt x="206" y="190"/>
                  </a:lnTo>
                  <a:close/>
                  <a:moveTo>
                    <a:pt x="355" y="265"/>
                  </a:moveTo>
                  <a:lnTo>
                    <a:pt x="357" y="265"/>
                  </a:lnTo>
                  <a:lnTo>
                    <a:pt x="355" y="267"/>
                  </a:lnTo>
                  <a:lnTo>
                    <a:pt x="355" y="265"/>
                  </a:lnTo>
                  <a:close/>
                  <a:moveTo>
                    <a:pt x="219" y="187"/>
                  </a:moveTo>
                  <a:lnTo>
                    <a:pt x="217" y="188"/>
                  </a:lnTo>
                  <a:lnTo>
                    <a:pt x="217" y="187"/>
                  </a:lnTo>
                  <a:lnTo>
                    <a:pt x="219" y="187"/>
                  </a:lnTo>
                  <a:close/>
                  <a:moveTo>
                    <a:pt x="336" y="215"/>
                  </a:moveTo>
                  <a:lnTo>
                    <a:pt x="334" y="215"/>
                  </a:lnTo>
                  <a:lnTo>
                    <a:pt x="336" y="215"/>
                  </a:lnTo>
                  <a:close/>
                  <a:moveTo>
                    <a:pt x="204" y="188"/>
                  </a:moveTo>
                  <a:lnTo>
                    <a:pt x="204" y="190"/>
                  </a:lnTo>
                  <a:lnTo>
                    <a:pt x="204" y="188"/>
                  </a:lnTo>
                  <a:lnTo>
                    <a:pt x="206" y="188"/>
                  </a:lnTo>
                  <a:lnTo>
                    <a:pt x="204" y="188"/>
                  </a:lnTo>
                  <a:close/>
                  <a:moveTo>
                    <a:pt x="634" y="432"/>
                  </a:moveTo>
                  <a:lnTo>
                    <a:pt x="634" y="434"/>
                  </a:lnTo>
                  <a:lnTo>
                    <a:pt x="634" y="432"/>
                  </a:lnTo>
                  <a:lnTo>
                    <a:pt x="632" y="432"/>
                  </a:lnTo>
                  <a:lnTo>
                    <a:pt x="634" y="432"/>
                  </a:lnTo>
                  <a:close/>
                  <a:moveTo>
                    <a:pt x="459" y="227"/>
                  </a:moveTo>
                  <a:lnTo>
                    <a:pt x="457" y="227"/>
                  </a:lnTo>
                  <a:lnTo>
                    <a:pt x="459" y="227"/>
                  </a:lnTo>
                  <a:close/>
                  <a:moveTo>
                    <a:pt x="208" y="169"/>
                  </a:moveTo>
                  <a:lnTo>
                    <a:pt x="208" y="171"/>
                  </a:lnTo>
                  <a:lnTo>
                    <a:pt x="206" y="169"/>
                  </a:lnTo>
                  <a:lnTo>
                    <a:pt x="208" y="169"/>
                  </a:lnTo>
                  <a:close/>
                  <a:moveTo>
                    <a:pt x="198" y="160"/>
                  </a:moveTo>
                  <a:lnTo>
                    <a:pt x="198" y="158"/>
                  </a:lnTo>
                  <a:lnTo>
                    <a:pt x="200" y="160"/>
                  </a:lnTo>
                  <a:lnTo>
                    <a:pt x="198" y="160"/>
                  </a:lnTo>
                  <a:close/>
                  <a:moveTo>
                    <a:pt x="127" y="98"/>
                  </a:moveTo>
                  <a:lnTo>
                    <a:pt x="125" y="98"/>
                  </a:lnTo>
                  <a:lnTo>
                    <a:pt x="127" y="98"/>
                  </a:lnTo>
                  <a:close/>
                  <a:moveTo>
                    <a:pt x="761" y="515"/>
                  </a:moveTo>
                  <a:lnTo>
                    <a:pt x="761" y="517"/>
                  </a:lnTo>
                  <a:lnTo>
                    <a:pt x="763" y="517"/>
                  </a:lnTo>
                  <a:lnTo>
                    <a:pt x="761" y="517"/>
                  </a:lnTo>
                  <a:lnTo>
                    <a:pt x="761" y="515"/>
                  </a:lnTo>
                  <a:close/>
                  <a:moveTo>
                    <a:pt x="202" y="190"/>
                  </a:moveTo>
                  <a:lnTo>
                    <a:pt x="202" y="188"/>
                  </a:lnTo>
                  <a:lnTo>
                    <a:pt x="204" y="188"/>
                  </a:lnTo>
                  <a:lnTo>
                    <a:pt x="202" y="190"/>
                  </a:lnTo>
                  <a:close/>
                  <a:moveTo>
                    <a:pt x="609" y="580"/>
                  </a:moveTo>
                  <a:lnTo>
                    <a:pt x="609" y="582"/>
                  </a:lnTo>
                  <a:lnTo>
                    <a:pt x="609" y="580"/>
                  </a:lnTo>
                  <a:lnTo>
                    <a:pt x="609" y="582"/>
                  </a:lnTo>
                  <a:lnTo>
                    <a:pt x="607" y="582"/>
                  </a:lnTo>
                  <a:lnTo>
                    <a:pt x="607" y="580"/>
                  </a:lnTo>
                  <a:lnTo>
                    <a:pt x="609" y="580"/>
                  </a:lnTo>
                  <a:close/>
                  <a:moveTo>
                    <a:pt x="121" y="96"/>
                  </a:moveTo>
                  <a:lnTo>
                    <a:pt x="121" y="94"/>
                  </a:lnTo>
                  <a:lnTo>
                    <a:pt x="121" y="96"/>
                  </a:lnTo>
                  <a:lnTo>
                    <a:pt x="123" y="96"/>
                  </a:lnTo>
                  <a:lnTo>
                    <a:pt x="121" y="96"/>
                  </a:lnTo>
                  <a:close/>
                  <a:moveTo>
                    <a:pt x="208" y="158"/>
                  </a:moveTo>
                  <a:lnTo>
                    <a:pt x="209" y="158"/>
                  </a:lnTo>
                  <a:lnTo>
                    <a:pt x="208" y="158"/>
                  </a:lnTo>
                  <a:lnTo>
                    <a:pt x="208" y="160"/>
                  </a:lnTo>
                  <a:lnTo>
                    <a:pt x="208" y="158"/>
                  </a:lnTo>
                  <a:close/>
                  <a:moveTo>
                    <a:pt x="227" y="185"/>
                  </a:moveTo>
                  <a:lnTo>
                    <a:pt x="229" y="185"/>
                  </a:lnTo>
                  <a:lnTo>
                    <a:pt x="229" y="187"/>
                  </a:lnTo>
                  <a:lnTo>
                    <a:pt x="227" y="187"/>
                  </a:lnTo>
                  <a:lnTo>
                    <a:pt x="227" y="185"/>
                  </a:lnTo>
                  <a:close/>
                  <a:moveTo>
                    <a:pt x="674" y="546"/>
                  </a:moveTo>
                  <a:lnTo>
                    <a:pt x="676" y="546"/>
                  </a:lnTo>
                  <a:lnTo>
                    <a:pt x="676" y="548"/>
                  </a:lnTo>
                  <a:lnTo>
                    <a:pt x="674" y="548"/>
                  </a:lnTo>
                  <a:lnTo>
                    <a:pt x="674" y="546"/>
                  </a:lnTo>
                  <a:lnTo>
                    <a:pt x="674" y="548"/>
                  </a:lnTo>
                  <a:lnTo>
                    <a:pt x="674" y="546"/>
                  </a:lnTo>
                  <a:lnTo>
                    <a:pt x="676" y="546"/>
                  </a:lnTo>
                  <a:lnTo>
                    <a:pt x="674" y="546"/>
                  </a:lnTo>
                  <a:close/>
                  <a:moveTo>
                    <a:pt x="209" y="185"/>
                  </a:moveTo>
                  <a:lnTo>
                    <a:pt x="209" y="187"/>
                  </a:lnTo>
                  <a:lnTo>
                    <a:pt x="208" y="187"/>
                  </a:lnTo>
                  <a:lnTo>
                    <a:pt x="208" y="185"/>
                  </a:lnTo>
                  <a:lnTo>
                    <a:pt x="209" y="185"/>
                  </a:lnTo>
                  <a:close/>
                  <a:moveTo>
                    <a:pt x="208" y="167"/>
                  </a:moveTo>
                  <a:lnTo>
                    <a:pt x="209" y="167"/>
                  </a:lnTo>
                  <a:lnTo>
                    <a:pt x="209" y="165"/>
                  </a:lnTo>
                  <a:lnTo>
                    <a:pt x="209" y="167"/>
                  </a:lnTo>
                  <a:lnTo>
                    <a:pt x="208" y="167"/>
                  </a:lnTo>
                  <a:close/>
                  <a:moveTo>
                    <a:pt x="202" y="165"/>
                  </a:moveTo>
                  <a:lnTo>
                    <a:pt x="202" y="164"/>
                  </a:lnTo>
                  <a:lnTo>
                    <a:pt x="202" y="162"/>
                  </a:lnTo>
                  <a:lnTo>
                    <a:pt x="202" y="164"/>
                  </a:lnTo>
                  <a:lnTo>
                    <a:pt x="202" y="165"/>
                  </a:lnTo>
                  <a:close/>
                  <a:moveTo>
                    <a:pt x="642" y="417"/>
                  </a:moveTo>
                  <a:lnTo>
                    <a:pt x="640" y="417"/>
                  </a:lnTo>
                  <a:lnTo>
                    <a:pt x="642" y="417"/>
                  </a:lnTo>
                  <a:close/>
                  <a:moveTo>
                    <a:pt x="194" y="177"/>
                  </a:moveTo>
                  <a:lnTo>
                    <a:pt x="192" y="179"/>
                  </a:lnTo>
                  <a:lnTo>
                    <a:pt x="192" y="177"/>
                  </a:lnTo>
                  <a:lnTo>
                    <a:pt x="194" y="177"/>
                  </a:lnTo>
                  <a:close/>
                  <a:moveTo>
                    <a:pt x="691" y="432"/>
                  </a:moveTo>
                  <a:lnTo>
                    <a:pt x="691" y="434"/>
                  </a:lnTo>
                  <a:lnTo>
                    <a:pt x="691" y="432"/>
                  </a:lnTo>
                  <a:lnTo>
                    <a:pt x="691" y="434"/>
                  </a:lnTo>
                  <a:lnTo>
                    <a:pt x="690" y="434"/>
                  </a:lnTo>
                  <a:lnTo>
                    <a:pt x="690" y="432"/>
                  </a:lnTo>
                  <a:lnTo>
                    <a:pt x="691" y="432"/>
                  </a:lnTo>
                  <a:lnTo>
                    <a:pt x="691" y="430"/>
                  </a:lnTo>
                  <a:lnTo>
                    <a:pt x="691" y="432"/>
                  </a:lnTo>
                  <a:close/>
                  <a:moveTo>
                    <a:pt x="223" y="196"/>
                  </a:moveTo>
                  <a:lnTo>
                    <a:pt x="225" y="196"/>
                  </a:lnTo>
                  <a:lnTo>
                    <a:pt x="223" y="196"/>
                  </a:lnTo>
                  <a:close/>
                  <a:moveTo>
                    <a:pt x="613" y="584"/>
                  </a:moveTo>
                  <a:lnTo>
                    <a:pt x="613" y="586"/>
                  </a:lnTo>
                  <a:lnTo>
                    <a:pt x="613" y="584"/>
                  </a:lnTo>
                  <a:lnTo>
                    <a:pt x="613" y="586"/>
                  </a:lnTo>
                  <a:lnTo>
                    <a:pt x="611" y="586"/>
                  </a:lnTo>
                  <a:lnTo>
                    <a:pt x="611" y="584"/>
                  </a:lnTo>
                  <a:lnTo>
                    <a:pt x="613" y="584"/>
                  </a:lnTo>
                  <a:close/>
                  <a:moveTo>
                    <a:pt x="355" y="271"/>
                  </a:moveTo>
                  <a:lnTo>
                    <a:pt x="355" y="269"/>
                  </a:lnTo>
                  <a:lnTo>
                    <a:pt x="355" y="271"/>
                  </a:lnTo>
                  <a:close/>
                  <a:moveTo>
                    <a:pt x="655" y="407"/>
                  </a:moveTo>
                  <a:lnTo>
                    <a:pt x="653" y="407"/>
                  </a:lnTo>
                  <a:lnTo>
                    <a:pt x="655" y="407"/>
                  </a:lnTo>
                  <a:close/>
                  <a:moveTo>
                    <a:pt x="271" y="217"/>
                  </a:moveTo>
                  <a:lnTo>
                    <a:pt x="273" y="217"/>
                  </a:lnTo>
                  <a:lnTo>
                    <a:pt x="271" y="217"/>
                  </a:lnTo>
                  <a:lnTo>
                    <a:pt x="271" y="215"/>
                  </a:lnTo>
                  <a:lnTo>
                    <a:pt x="273" y="215"/>
                  </a:lnTo>
                  <a:lnTo>
                    <a:pt x="271" y="217"/>
                  </a:lnTo>
                  <a:close/>
                  <a:moveTo>
                    <a:pt x="277" y="210"/>
                  </a:moveTo>
                  <a:lnTo>
                    <a:pt x="277" y="212"/>
                  </a:lnTo>
                  <a:lnTo>
                    <a:pt x="277" y="210"/>
                  </a:lnTo>
                  <a:close/>
                  <a:moveTo>
                    <a:pt x="522" y="513"/>
                  </a:moveTo>
                  <a:lnTo>
                    <a:pt x="522" y="515"/>
                  </a:lnTo>
                  <a:lnTo>
                    <a:pt x="521" y="515"/>
                  </a:lnTo>
                  <a:lnTo>
                    <a:pt x="521" y="513"/>
                  </a:lnTo>
                  <a:lnTo>
                    <a:pt x="522" y="513"/>
                  </a:lnTo>
                  <a:close/>
                  <a:moveTo>
                    <a:pt x="697" y="434"/>
                  </a:moveTo>
                  <a:lnTo>
                    <a:pt x="695" y="436"/>
                  </a:lnTo>
                  <a:lnTo>
                    <a:pt x="695" y="434"/>
                  </a:lnTo>
                  <a:lnTo>
                    <a:pt x="697" y="434"/>
                  </a:lnTo>
                  <a:close/>
                  <a:moveTo>
                    <a:pt x="196" y="167"/>
                  </a:moveTo>
                  <a:lnTo>
                    <a:pt x="194" y="169"/>
                  </a:lnTo>
                  <a:lnTo>
                    <a:pt x="194" y="167"/>
                  </a:lnTo>
                  <a:lnTo>
                    <a:pt x="196" y="167"/>
                  </a:lnTo>
                  <a:close/>
                  <a:moveTo>
                    <a:pt x="231" y="194"/>
                  </a:moveTo>
                  <a:lnTo>
                    <a:pt x="229" y="194"/>
                  </a:lnTo>
                  <a:lnTo>
                    <a:pt x="231" y="192"/>
                  </a:lnTo>
                  <a:lnTo>
                    <a:pt x="231" y="194"/>
                  </a:lnTo>
                  <a:close/>
                  <a:moveTo>
                    <a:pt x="133" y="91"/>
                  </a:moveTo>
                  <a:lnTo>
                    <a:pt x="135" y="91"/>
                  </a:lnTo>
                  <a:lnTo>
                    <a:pt x="133" y="91"/>
                  </a:lnTo>
                  <a:lnTo>
                    <a:pt x="133" y="89"/>
                  </a:lnTo>
                  <a:lnTo>
                    <a:pt x="133" y="91"/>
                  </a:lnTo>
                  <a:close/>
                  <a:moveTo>
                    <a:pt x="471" y="240"/>
                  </a:moveTo>
                  <a:lnTo>
                    <a:pt x="469" y="240"/>
                  </a:lnTo>
                  <a:lnTo>
                    <a:pt x="471" y="240"/>
                  </a:lnTo>
                  <a:close/>
                  <a:moveTo>
                    <a:pt x="330" y="204"/>
                  </a:moveTo>
                  <a:lnTo>
                    <a:pt x="330" y="202"/>
                  </a:lnTo>
                  <a:lnTo>
                    <a:pt x="330" y="204"/>
                  </a:lnTo>
                  <a:close/>
                  <a:moveTo>
                    <a:pt x="204" y="169"/>
                  </a:moveTo>
                  <a:lnTo>
                    <a:pt x="206" y="169"/>
                  </a:lnTo>
                  <a:lnTo>
                    <a:pt x="204" y="169"/>
                  </a:lnTo>
                  <a:lnTo>
                    <a:pt x="204" y="171"/>
                  </a:lnTo>
                  <a:lnTo>
                    <a:pt x="204" y="169"/>
                  </a:lnTo>
                  <a:close/>
                  <a:moveTo>
                    <a:pt x="208" y="181"/>
                  </a:moveTo>
                  <a:lnTo>
                    <a:pt x="209" y="181"/>
                  </a:lnTo>
                  <a:lnTo>
                    <a:pt x="208" y="181"/>
                  </a:lnTo>
                  <a:close/>
                  <a:moveTo>
                    <a:pt x="636" y="434"/>
                  </a:moveTo>
                  <a:lnTo>
                    <a:pt x="634" y="434"/>
                  </a:lnTo>
                  <a:lnTo>
                    <a:pt x="636" y="434"/>
                  </a:lnTo>
                  <a:lnTo>
                    <a:pt x="634" y="434"/>
                  </a:lnTo>
                  <a:lnTo>
                    <a:pt x="636" y="434"/>
                  </a:lnTo>
                  <a:close/>
                  <a:moveTo>
                    <a:pt x="273" y="213"/>
                  </a:moveTo>
                  <a:lnTo>
                    <a:pt x="273" y="212"/>
                  </a:lnTo>
                  <a:lnTo>
                    <a:pt x="275" y="212"/>
                  </a:lnTo>
                  <a:lnTo>
                    <a:pt x="273" y="212"/>
                  </a:lnTo>
                  <a:lnTo>
                    <a:pt x="273" y="213"/>
                  </a:lnTo>
                  <a:close/>
                  <a:moveTo>
                    <a:pt x="709" y="561"/>
                  </a:moveTo>
                  <a:lnTo>
                    <a:pt x="711" y="561"/>
                  </a:lnTo>
                  <a:lnTo>
                    <a:pt x="711" y="563"/>
                  </a:lnTo>
                  <a:lnTo>
                    <a:pt x="709" y="563"/>
                  </a:lnTo>
                  <a:lnTo>
                    <a:pt x="711" y="563"/>
                  </a:lnTo>
                  <a:lnTo>
                    <a:pt x="709" y="563"/>
                  </a:lnTo>
                  <a:lnTo>
                    <a:pt x="709" y="561"/>
                  </a:lnTo>
                  <a:close/>
                  <a:moveTo>
                    <a:pt x="271" y="221"/>
                  </a:moveTo>
                  <a:lnTo>
                    <a:pt x="271" y="219"/>
                  </a:lnTo>
                  <a:lnTo>
                    <a:pt x="273" y="219"/>
                  </a:lnTo>
                  <a:lnTo>
                    <a:pt x="271" y="221"/>
                  </a:lnTo>
                  <a:close/>
                  <a:moveTo>
                    <a:pt x="196" y="158"/>
                  </a:moveTo>
                  <a:lnTo>
                    <a:pt x="196" y="156"/>
                  </a:lnTo>
                  <a:lnTo>
                    <a:pt x="196" y="158"/>
                  </a:lnTo>
                  <a:close/>
                  <a:moveTo>
                    <a:pt x="202" y="162"/>
                  </a:moveTo>
                  <a:lnTo>
                    <a:pt x="202" y="160"/>
                  </a:lnTo>
                  <a:lnTo>
                    <a:pt x="202" y="162"/>
                  </a:lnTo>
                  <a:close/>
                  <a:moveTo>
                    <a:pt x="211" y="154"/>
                  </a:moveTo>
                  <a:lnTo>
                    <a:pt x="211" y="156"/>
                  </a:lnTo>
                  <a:lnTo>
                    <a:pt x="209" y="156"/>
                  </a:lnTo>
                  <a:lnTo>
                    <a:pt x="209" y="154"/>
                  </a:lnTo>
                  <a:lnTo>
                    <a:pt x="211" y="154"/>
                  </a:lnTo>
                  <a:close/>
                  <a:moveTo>
                    <a:pt x="171" y="112"/>
                  </a:moveTo>
                  <a:lnTo>
                    <a:pt x="171" y="114"/>
                  </a:lnTo>
                  <a:lnTo>
                    <a:pt x="169" y="114"/>
                  </a:lnTo>
                  <a:lnTo>
                    <a:pt x="169" y="112"/>
                  </a:lnTo>
                  <a:lnTo>
                    <a:pt x="171" y="112"/>
                  </a:lnTo>
                  <a:close/>
                  <a:moveTo>
                    <a:pt x="695" y="440"/>
                  </a:moveTo>
                  <a:lnTo>
                    <a:pt x="695" y="442"/>
                  </a:lnTo>
                  <a:lnTo>
                    <a:pt x="695" y="440"/>
                  </a:lnTo>
                  <a:close/>
                  <a:moveTo>
                    <a:pt x="628" y="428"/>
                  </a:moveTo>
                  <a:lnTo>
                    <a:pt x="630" y="428"/>
                  </a:lnTo>
                  <a:lnTo>
                    <a:pt x="630" y="430"/>
                  </a:lnTo>
                  <a:lnTo>
                    <a:pt x="628" y="430"/>
                  </a:lnTo>
                  <a:lnTo>
                    <a:pt x="628" y="428"/>
                  </a:lnTo>
                  <a:lnTo>
                    <a:pt x="628" y="430"/>
                  </a:lnTo>
                  <a:lnTo>
                    <a:pt x="628" y="428"/>
                  </a:lnTo>
                  <a:close/>
                  <a:moveTo>
                    <a:pt x="709" y="542"/>
                  </a:moveTo>
                  <a:lnTo>
                    <a:pt x="711" y="542"/>
                  </a:lnTo>
                  <a:lnTo>
                    <a:pt x="711" y="544"/>
                  </a:lnTo>
                  <a:lnTo>
                    <a:pt x="711" y="542"/>
                  </a:lnTo>
                  <a:lnTo>
                    <a:pt x="711" y="544"/>
                  </a:lnTo>
                  <a:lnTo>
                    <a:pt x="711" y="542"/>
                  </a:lnTo>
                  <a:lnTo>
                    <a:pt x="709" y="542"/>
                  </a:lnTo>
                  <a:lnTo>
                    <a:pt x="709" y="544"/>
                  </a:lnTo>
                  <a:lnTo>
                    <a:pt x="709" y="542"/>
                  </a:lnTo>
                  <a:lnTo>
                    <a:pt x="709" y="544"/>
                  </a:lnTo>
                  <a:lnTo>
                    <a:pt x="709" y="542"/>
                  </a:lnTo>
                  <a:close/>
                  <a:moveTo>
                    <a:pt x="538" y="354"/>
                  </a:moveTo>
                  <a:lnTo>
                    <a:pt x="538" y="356"/>
                  </a:lnTo>
                  <a:lnTo>
                    <a:pt x="538" y="354"/>
                  </a:lnTo>
                  <a:lnTo>
                    <a:pt x="536" y="354"/>
                  </a:lnTo>
                  <a:lnTo>
                    <a:pt x="538" y="354"/>
                  </a:lnTo>
                  <a:close/>
                  <a:moveTo>
                    <a:pt x="386" y="204"/>
                  </a:moveTo>
                  <a:lnTo>
                    <a:pt x="384" y="204"/>
                  </a:lnTo>
                  <a:lnTo>
                    <a:pt x="384" y="202"/>
                  </a:lnTo>
                  <a:lnTo>
                    <a:pt x="386" y="202"/>
                  </a:lnTo>
                  <a:lnTo>
                    <a:pt x="386" y="204"/>
                  </a:lnTo>
                  <a:close/>
                  <a:moveTo>
                    <a:pt x="693" y="415"/>
                  </a:moveTo>
                  <a:lnTo>
                    <a:pt x="693" y="417"/>
                  </a:lnTo>
                  <a:lnTo>
                    <a:pt x="691" y="417"/>
                  </a:lnTo>
                  <a:lnTo>
                    <a:pt x="693" y="417"/>
                  </a:lnTo>
                  <a:lnTo>
                    <a:pt x="693" y="415"/>
                  </a:lnTo>
                  <a:close/>
                  <a:moveTo>
                    <a:pt x="117" y="91"/>
                  </a:moveTo>
                  <a:lnTo>
                    <a:pt x="115" y="91"/>
                  </a:lnTo>
                  <a:lnTo>
                    <a:pt x="117" y="91"/>
                  </a:lnTo>
                  <a:close/>
                  <a:moveTo>
                    <a:pt x="540" y="559"/>
                  </a:moveTo>
                  <a:lnTo>
                    <a:pt x="540" y="561"/>
                  </a:lnTo>
                  <a:lnTo>
                    <a:pt x="538" y="561"/>
                  </a:lnTo>
                  <a:lnTo>
                    <a:pt x="540" y="561"/>
                  </a:lnTo>
                  <a:lnTo>
                    <a:pt x="540" y="559"/>
                  </a:lnTo>
                  <a:close/>
                  <a:moveTo>
                    <a:pt x="211" y="167"/>
                  </a:moveTo>
                  <a:lnTo>
                    <a:pt x="213" y="167"/>
                  </a:lnTo>
                  <a:lnTo>
                    <a:pt x="211" y="167"/>
                  </a:lnTo>
                  <a:lnTo>
                    <a:pt x="211" y="169"/>
                  </a:lnTo>
                  <a:lnTo>
                    <a:pt x="211" y="167"/>
                  </a:lnTo>
                  <a:close/>
                  <a:moveTo>
                    <a:pt x="211" y="177"/>
                  </a:moveTo>
                  <a:lnTo>
                    <a:pt x="213" y="175"/>
                  </a:lnTo>
                  <a:lnTo>
                    <a:pt x="213" y="177"/>
                  </a:lnTo>
                  <a:lnTo>
                    <a:pt x="211" y="177"/>
                  </a:lnTo>
                  <a:lnTo>
                    <a:pt x="211" y="175"/>
                  </a:lnTo>
                  <a:lnTo>
                    <a:pt x="213" y="175"/>
                  </a:lnTo>
                  <a:lnTo>
                    <a:pt x="211" y="177"/>
                  </a:lnTo>
                  <a:close/>
                  <a:moveTo>
                    <a:pt x="231" y="204"/>
                  </a:moveTo>
                  <a:lnTo>
                    <a:pt x="229" y="204"/>
                  </a:lnTo>
                  <a:lnTo>
                    <a:pt x="231" y="202"/>
                  </a:lnTo>
                  <a:lnTo>
                    <a:pt x="231" y="204"/>
                  </a:lnTo>
                  <a:close/>
                  <a:moveTo>
                    <a:pt x="263" y="208"/>
                  </a:moveTo>
                  <a:lnTo>
                    <a:pt x="265" y="208"/>
                  </a:lnTo>
                  <a:lnTo>
                    <a:pt x="265" y="210"/>
                  </a:lnTo>
                  <a:lnTo>
                    <a:pt x="263" y="210"/>
                  </a:lnTo>
                  <a:lnTo>
                    <a:pt x="263" y="208"/>
                  </a:lnTo>
                  <a:close/>
                  <a:moveTo>
                    <a:pt x="695" y="436"/>
                  </a:moveTo>
                  <a:lnTo>
                    <a:pt x="695" y="438"/>
                  </a:lnTo>
                  <a:lnTo>
                    <a:pt x="695" y="436"/>
                  </a:lnTo>
                  <a:lnTo>
                    <a:pt x="695" y="438"/>
                  </a:lnTo>
                  <a:lnTo>
                    <a:pt x="695" y="436"/>
                  </a:lnTo>
                  <a:close/>
                  <a:moveTo>
                    <a:pt x="269" y="204"/>
                  </a:moveTo>
                  <a:lnTo>
                    <a:pt x="267" y="204"/>
                  </a:lnTo>
                  <a:lnTo>
                    <a:pt x="269" y="204"/>
                  </a:lnTo>
                  <a:close/>
                  <a:moveTo>
                    <a:pt x="244" y="194"/>
                  </a:moveTo>
                  <a:lnTo>
                    <a:pt x="242" y="194"/>
                  </a:lnTo>
                  <a:lnTo>
                    <a:pt x="244" y="194"/>
                  </a:lnTo>
                  <a:close/>
                  <a:moveTo>
                    <a:pt x="234" y="188"/>
                  </a:moveTo>
                  <a:lnTo>
                    <a:pt x="233" y="188"/>
                  </a:lnTo>
                  <a:lnTo>
                    <a:pt x="234" y="187"/>
                  </a:lnTo>
                  <a:lnTo>
                    <a:pt x="234" y="188"/>
                  </a:lnTo>
                  <a:close/>
                  <a:moveTo>
                    <a:pt x="373" y="235"/>
                  </a:moveTo>
                  <a:lnTo>
                    <a:pt x="371" y="236"/>
                  </a:lnTo>
                  <a:lnTo>
                    <a:pt x="371" y="235"/>
                  </a:lnTo>
                  <a:lnTo>
                    <a:pt x="373" y="235"/>
                  </a:lnTo>
                  <a:close/>
                  <a:moveTo>
                    <a:pt x="486" y="263"/>
                  </a:moveTo>
                  <a:lnTo>
                    <a:pt x="488" y="263"/>
                  </a:lnTo>
                  <a:lnTo>
                    <a:pt x="488" y="265"/>
                  </a:lnTo>
                  <a:lnTo>
                    <a:pt x="488" y="263"/>
                  </a:lnTo>
                  <a:lnTo>
                    <a:pt x="488" y="265"/>
                  </a:lnTo>
                  <a:lnTo>
                    <a:pt x="486" y="265"/>
                  </a:lnTo>
                  <a:lnTo>
                    <a:pt x="486" y="263"/>
                  </a:lnTo>
                  <a:close/>
                  <a:moveTo>
                    <a:pt x="488" y="273"/>
                  </a:moveTo>
                  <a:lnTo>
                    <a:pt x="488" y="271"/>
                  </a:lnTo>
                  <a:lnTo>
                    <a:pt x="488" y="273"/>
                  </a:lnTo>
                  <a:close/>
                  <a:moveTo>
                    <a:pt x="620" y="440"/>
                  </a:moveTo>
                  <a:lnTo>
                    <a:pt x="620" y="438"/>
                  </a:lnTo>
                  <a:lnTo>
                    <a:pt x="620" y="440"/>
                  </a:lnTo>
                  <a:close/>
                  <a:moveTo>
                    <a:pt x="317" y="204"/>
                  </a:moveTo>
                  <a:lnTo>
                    <a:pt x="315" y="204"/>
                  </a:lnTo>
                  <a:lnTo>
                    <a:pt x="315" y="202"/>
                  </a:lnTo>
                  <a:lnTo>
                    <a:pt x="317" y="202"/>
                  </a:lnTo>
                  <a:lnTo>
                    <a:pt x="317" y="204"/>
                  </a:lnTo>
                  <a:close/>
                  <a:moveTo>
                    <a:pt x="208" y="177"/>
                  </a:moveTo>
                  <a:lnTo>
                    <a:pt x="208" y="175"/>
                  </a:lnTo>
                  <a:lnTo>
                    <a:pt x="209" y="175"/>
                  </a:lnTo>
                  <a:lnTo>
                    <a:pt x="208" y="177"/>
                  </a:lnTo>
                  <a:close/>
                  <a:moveTo>
                    <a:pt x="267" y="206"/>
                  </a:moveTo>
                  <a:lnTo>
                    <a:pt x="265" y="206"/>
                  </a:lnTo>
                  <a:lnTo>
                    <a:pt x="267" y="206"/>
                  </a:lnTo>
                  <a:close/>
                  <a:moveTo>
                    <a:pt x="336" y="217"/>
                  </a:moveTo>
                  <a:lnTo>
                    <a:pt x="338" y="217"/>
                  </a:lnTo>
                  <a:lnTo>
                    <a:pt x="336" y="217"/>
                  </a:lnTo>
                  <a:close/>
                  <a:moveTo>
                    <a:pt x="686" y="530"/>
                  </a:moveTo>
                  <a:lnTo>
                    <a:pt x="686" y="532"/>
                  </a:lnTo>
                  <a:lnTo>
                    <a:pt x="684" y="532"/>
                  </a:lnTo>
                  <a:lnTo>
                    <a:pt x="686" y="532"/>
                  </a:lnTo>
                  <a:lnTo>
                    <a:pt x="686" y="530"/>
                  </a:lnTo>
                  <a:close/>
                  <a:moveTo>
                    <a:pt x="227" y="185"/>
                  </a:moveTo>
                  <a:lnTo>
                    <a:pt x="229" y="185"/>
                  </a:lnTo>
                  <a:lnTo>
                    <a:pt x="227" y="185"/>
                  </a:lnTo>
                  <a:close/>
                  <a:moveTo>
                    <a:pt x="695" y="434"/>
                  </a:moveTo>
                  <a:lnTo>
                    <a:pt x="693" y="434"/>
                  </a:lnTo>
                  <a:lnTo>
                    <a:pt x="695" y="434"/>
                  </a:lnTo>
                  <a:lnTo>
                    <a:pt x="695" y="432"/>
                  </a:lnTo>
                  <a:lnTo>
                    <a:pt x="695" y="434"/>
                  </a:lnTo>
                  <a:close/>
                  <a:moveTo>
                    <a:pt x="169" y="119"/>
                  </a:moveTo>
                  <a:lnTo>
                    <a:pt x="169" y="121"/>
                  </a:lnTo>
                  <a:lnTo>
                    <a:pt x="169" y="119"/>
                  </a:lnTo>
                  <a:close/>
                  <a:moveTo>
                    <a:pt x="718" y="530"/>
                  </a:moveTo>
                  <a:lnTo>
                    <a:pt x="718" y="532"/>
                  </a:lnTo>
                  <a:lnTo>
                    <a:pt x="718" y="530"/>
                  </a:lnTo>
                  <a:lnTo>
                    <a:pt x="720" y="530"/>
                  </a:lnTo>
                  <a:lnTo>
                    <a:pt x="720" y="532"/>
                  </a:lnTo>
                  <a:lnTo>
                    <a:pt x="718" y="532"/>
                  </a:lnTo>
                  <a:lnTo>
                    <a:pt x="718" y="530"/>
                  </a:lnTo>
                  <a:close/>
                  <a:moveTo>
                    <a:pt x="421" y="248"/>
                  </a:moveTo>
                  <a:lnTo>
                    <a:pt x="419" y="248"/>
                  </a:lnTo>
                  <a:lnTo>
                    <a:pt x="419" y="246"/>
                  </a:lnTo>
                  <a:lnTo>
                    <a:pt x="421" y="246"/>
                  </a:lnTo>
                  <a:lnTo>
                    <a:pt x="421" y="248"/>
                  </a:lnTo>
                  <a:close/>
                  <a:moveTo>
                    <a:pt x="185" y="162"/>
                  </a:moveTo>
                  <a:lnTo>
                    <a:pt x="186" y="162"/>
                  </a:lnTo>
                  <a:lnTo>
                    <a:pt x="185" y="162"/>
                  </a:lnTo>
                  <a:close/>
                  <a:moveTo>
                    <a:pt x="638" y="405"/>
                  </a:moveTo>
                  <a:lnTo>
                    <a:pt x="638" y="407"/>
                  </a:lnTo>
                  <a:lnTo>
                    <a:pt x="638" y="405"/>
                  </a:lnTo>
                  <a:close/>
                  <a:moveTo>
                    <a:pt x="229" y="194"/>
                  </a:moveTo>
                  <a:lnTo>
                    <a:pt x="227" y="194"/>
                  </a:lnTo>
                  <a:lnTo>
                    <a:pt x="229" y="194"/>
                  </a:lnTo>
                  <a:close/>
                  <a:moveTo>
                    <a:pt x="538" y="359"/>
                  </a:moveTo>
                  <a:lnTo>
                    <a:pt x="538" y="357"/>
                  </a:lnTo>
                  <a:lnTo>
                    <a:pt x="538" y="359"/>
                  </a:lnTo>
                  <a:close/>
                  <a:moveTo>
                    <a:pt x="505" y="405"/>
                  </a:moveTo>
                  <a:lnTo>
                    <a:pt x="507" y="405"/>
                  </a:lnTo>
                  <a:lnTo>
                    <a:pt x="505" y="405"/>
                  </a:lnTo>
                  <a:close/>
                  <a:moveTo>
                    <a:pt x="488" y="277"/>
                  </a:moveTo>
                  <a:lnTo>
                    <a:pt x="486" y="277"/>
                  </a:lnTo>
                  <a:lnTo>
                    <a:pt x="488" y="277"/>
                  </a:lnTo>
                  <a:close/>
                  <a:moveTo>
                    <a:pt x="329" y="212"/>
                  </a:moveTo>
                  <a:lnTo>
                    <a:pt x="327" y="212"/>
                  </a:lnTo>
                  <a:lnTo>
                    <a:pt x="329" y="212"/>
                  </a:lnTo>
                  <a:close/>
                  <a:moveTo>
                    <a:pt x="645" y="398"/>
                  </a:moveTo>
                  <a:lnTo>
                    <a:pt x="645" y="400"/>
                  </a:lnTo>
                  <a:lnTo>
                    <a:pt x="645" y="398"/>
                  </a:lnTo>
                  <a:close/>
                  <a:moveTo>
                    <a:pt x="196" y="154"/>
                  </a:moveTo>
                  <a:lnTo>
                    <a:pt x="198" y="154"/>
                  </a:lnTo>
                  <a:lnTo>
                    <a:pt x="196" y="154"/>
                  </a:lnTo>
                  <a:lnTo>
                    <a:pt x="198" y="154"/>
                  </a:lnTo>
                  <a:lnTo>
                    <a:pt x="196" y="154"/>
                  </a:lnTo>
                  <a:close/>
                  <a:moveTo>
                    <a:pt x="200" y="164"/>
                  </a:moveTo>
                  <a:lnTo>
                    <a:pt x="202" y="164"/>
                  </a:lnTo>
                  <a:lnTo>
                    <a:pt x="200" y="164"/>
                  </a:lnTo>
                  <a:close/>
                  <a:moveTo>
                    <a:pt x="667" y="398"/>
                  </a:moveTo>
                  <a:lnTo>
                    <a:pt x="667" y="400"/>
                  </a:lnTo>
                  <a:lnTo>
                    <a:pt x="667" y="398"/>
                  </a:lnTo>
                  <a:close/>
                  <a:moveTo>
                    <a:pt x="392" y="210"/>
                  </a:moveTo>
                  <a:lnTo>
                    <a:pt x="390" y="210"/>
                  </a:lnTo>
                  <a:lnTo>
                    <a:pt x="392" y="210"/>
                  </a:lnTo>
                  <a:lnTo>
                    <a:pt x="390" y="210"/>
                  </a:lnTo>
                  <a:lnTo>
                    <a:pt x="390" y="208"/>
                  </a:lnTo>
                  <a:lnTo>
                    <a:pt x="392" y="208"/>
                  </a:lnTo>
                  <a:lnTo>
                    <a:pt x="392" y="210"/>
                  </a:lnTo>
                  <a:close/>
                  <a:moveTo>
                    <a:pt x="315" y="202"/>
                  </a:moveTo>
                  <a:lnTo>
                    <a:pt x="315" y="200"/>
                  </a:lnTo>
                  <a:lnTo>
                    <a:pt x="315" y="202"/>
                  </a:lnTo>
                  <a:close/>
                  <a:moveTo>
                    <a:pt x="540" y="356"/>
                  </a:moveTo>
                  <a:lnTo>
                    <a:pt x="540" y="357"/>
                  </a:lnTo>
                  <a:lnTo>
                    <a:pt x="540" y="356"/>
                  </a:lnTo>
                  <a:close/>
                  <a:moveTo>
                    <a:pt x="219" y="181"/>
                  </a:moveTo>
                  <a:lnTo>
                    <a:pt x="219" y="183"/>
                  </a:lnTo>
                  <a:lnTo>
                    <a:pt x="217" y="181"/>
                  </a:lnTo>
                  <a:lnTo>
                    <a:pt x="219" y="181"/>
                  </a:lnTo>
                  <a:close/>
                  <a:moveTo>
                    <a:pt x="513" y="296"/>
                  </a:moveTo>
                  <a:lnTo>
                    <a:pt x="511" y="296"/>
                  </a:lnTo>
                  <a:lnTo>
                    <a:pt x="513" y="296"/>
                  </a:lnTo>
                  <a:close/>
                  <a:moveTo>
                    <a:pt x="194" y="156"/>
                  </a:moveTo>
                  <a:lnTo>
                    <a:pt x="192" y="156"/>
                  </a:lnTo>
                  <a:lnTo>
                    <a:pt x="194" y="156"/>
                  </a:lnTo>
                  <a:close/>
                  <a:moveTo>
                    <a:pt x="478" y="244"/>
                  </a:moveTo>
                  <a:lnTo>
                    <a:pt x="476" y="244"/>
                  </a:lnTo>
                  <a:lnTo>
                    <a:pt x="478" y="244"/>
                  </a:lnTo>
                  <a:close/>
                  <a:moveTo>
                    <a:pt x="526" y="523"/>
                  </a:moveTo>
                  <a:lnTo>
                    <a:pt x="526" y="521"/>
                  </a:lnTo>
                  <a:lnTo>
                    <a:pt x="526" y="523"/>
                  </a:lnTo>
                  <a:close/>
                  <a:moveTo>
                    <a:pt x="259" y="200"/>
                  </a:moveTo>
                  <a:lnTo>
                    <a:pt x="259" y="202"/>
                  </a:lnTo>
                  <a:lnTo>
                    <a:pt x="259" y="200"/>
                  </a:lnTo>
                  <a:close/>
                  <a:moveTo>
                    <a:pt x="490" y="277"/>
                  </a:moveTo>
                  <a:lnTo>
                    <a:pt x="490" y="279"/>
                  </a:lnTo>
                  <a:lnTo>
                    <a:pt x="488" y="279"/>
                  </a:lnTo>
                  <a:lnTo>
                    <a:pt x="488" y="277"/>
                  </a:lnTo>
                  <a:lnTo>
                    <a:pt x="490" y="277"/>
                  </a:lnTo>
                  <a:close/>
                  <a:moveTo>
                    <a:pt x="252" y="192"/>
                  </a:moveTo>
                  <a:lnTo>
                    <a:pt x="252" y="190"/>
                  </a:lnTo>
                  <a:lnTo>
                    <a:pt x="254" y="192"/>
                  </a:lnTo>
                  <a:lnTo>
                    <a:pt x="252" y="192"/>
                  </a:lnTo>
                  <a:close/>
                  <a:moveTo>
                    <a:pt x="691" y="425"/>
                  </a:moveTo>
                  <a:lnTo>
                    <a:pt x="690" y="425"/>
                  </a:lnTo>
                  <a:lnTo>
                    <a:pt x="691" y="425"/>
                  </a:lnTo>
                  <a:close/>
                  <a:moveTo>
                    <a:pt x="724" y="513"/>
                  </a:moveTo>
                  <a:lnTo>
                    <a:pt x="724" y="515"/>
                  </a:lnTo>
                  <a:lnTo>
                    <a:pt x="724" y="513"/>
                  </a:lnTo>
                  <a:close/>
                  <a:moveTo>
                    <a:pt x="279" y="206"/>
                  </a:moveTo>
                  <a:lnTo>
                    <a:pt x="279" y="208"/>
                  </a:lnTo>
                  <a:lnTo>
                    <a:pt x="279" y="206"/>
                  </a:lnTo>
                  <a:close/>
                  <a:moveTo>
                    <a:pt x="611" y="586"/>
                  </a:moveTo>
                  <a:lnTo>
                    <a:pt x="611" y="588"/>
                  </a:lnTo>
                  <a:lnTo>
                    <a:pt x="611" y="586"/>
                  </a:lnTo>
                  <a:close/>
                  <a:moveTo>
                    <a:pt x="607" y="446"/>
                  </a:moveTo>
                  <a:lnTo>
                    <a:pt x="609" y="446"/>
                  </a:lnTo>
                  <a:lnTo>
                    <a:pt x="607" y="446"/>
                  </a:lnTo>
                  <a:close/>
                  <a:moveTo>
                    <a:pt x="388" y="215"/>
                  </a:moveTo>
                  <a:lnTo>
                    <a:pt x="388" y="213"/>
                  </a:lnTo>
                  <a:lnTo>
                    <a:pt x="388" y="215"/>
                  </a:lnTo>
                  <a:close/>
                  <a:moveTo>
                    <a:pt x="496" y="281"/>
                  </a:moveTo>
                  <a:lnTo>
                    <a:pt x="496" y="283"/>
                  </a:lnTo>
                  <a:lnTo>
                    <a:pt x="496" y="281"/>
                  </a:lnTo>
                  <a:close/>
                  <a:moveTo>
                    <a:pt x="200" y="164"/>
                  </a:moveTo>
                  <a:lnTo>
                    <a:pt x="200" y="162"/>
                  </a:lnTo>
                  <a:lnTo>
                    <a:pt x="200" y="164"/>
                  </a:lnTo>
                  <a:close/>
                  <a:moveTo>
                    <a:pt x="54" y="45"/>
                  </a:moveTo>
                  <a:lnTo>
                    <a:pt x="56" y="45"/>
                  </a:lnTo>
                  <a:lnTo>
                    <a:pt x="56" y="46"/>
                  </a:lnTo>
                  <a:lnTo>
                    <a:pt x="54" y="46"/>
                  </a:lnTo>
                  <a:lnTo>
                    <a:pt x="54" y="45"/>
                  </a:lnTo>
                  <a:close/>
                  <a:moveTo>
                    <a:pt x="522" y="517"/>
                  </a:moveTo>
                  <a:lnTo>
                    <a:pt x="521" y="517"/>
                  </a:lnTo>
                  <a:lnTo>
                    <a:pt x="522" y="517"/>
                  </a:lnTo>
                  <a:lnTo>
                    <a:pt x="521" y="517"/>
                  </a:lnTo>
                  <a:lnTo>
                    <a:pt x="522" y="517"/>
                  </a:lnTo>
                  <a:lnTo>
                    <a:pt x="521" y="517"/>
                  </a:lnTo>
                  <a:lnTo>
                    <a:pt x="521" y="515"/>
                  </a:lnTo>
                  <a:lnTo>
                    <a:pt x="522" y="517"/>
                  </a:lnTo>
                  <a:close/>
                  <a:moveTo>
                    <a:pt x="206" y="152"/>
                  </a:moveTo>
                  <a:lnTo>
                    <a:pt x="208" y="152"/>
                  </a:lnTo>
                  <a:lnTo>
                    <a:pt x="206" y="152"/>
                  </a:lnTo>
                  <a:close/>
                  <a:moveTo>
                    <a:pt x="643" y="404"/>
                  </a:moveTo>
                  <a:lnTo>
                    <a:pt x="643" y="405"/>
                  </a:lnTo>
                  <a:lnTo>
                    <a:pt x="643" y="404"/>
                  </a:lnTo>
                  <a:close/>
                  <a:moveTo>
                    <a:pt x="240" y="190"/>
                  </a:moveTo>
                  <a:lnTo>
                    <a:pt x="240" y="188"/>
                  </a:lnTo>
                  <a:lnTo>
                    <a:pt x="240" y="190"/>
                  </a:lnTo>
                  <a:close/>
                  <a:moveTo>
                    <a:pt x="392" y="202"/>
                  </a:moveTo>
                  <a:lnTo>
                    <a:pt x="392" y="204"/>
                  </a:lnTo>
                  <a:lnTo>
                    <a:pt x="390" y="202"/>
                  </a:lnTo>
                  <a:lnTo>
                    <a:pt x="392" y="202"/>
                  </a:lnTo>
                  <a:close/>
                  <a:moveTo>
                    <a:pt x="238" y="188"/>
                  </a:moveTo>
                  <a:lnTo>
                    <a:pt x="240" y="188"/>
                  </a:lnTo>
                  <a:lnTo>
                    <a:pt x="238" y="188"/>
                  </a:lnTo>
                  <a:close/>
                  <a:moveTo>
                    <a:pt x="615" y="434"/>
                  </a:moveTo>
                  <a:lnTo>
                    <a:pt x="615" y="436"/>
                  </a:lnTo>
                  <a:lnTo>
                    <a:pt x="615" y="434"/>
                  </a:lnTo>
                  <a:close/>
                  <a:moveTo>
                    <a:pt x="691" y="421"/>
                  </a:moveTo>
                  <a:lnTo>
                    <a:pt x="691" y="423"/>
                  </a:lnTo>
                  <a:lnTo>
                    <a:pt x="691" y="421"/>
                  </a:lnTo>
                  <a:close/>
                  <a:moveTo>
                    <a:pt x="768" y="482"/>
                  </a:moveTo>
                  <a:lnTo>
                    <a:pt x="766" y="482"/>
                  </a:lnTo>
                  <a:lnTo>
                    <a:pt x="768" y="482"/>
                  </a:lnTo>
                  <a:close/>
                  <a:moveTo>
                    <a:pt x="499" y="283"/>
                  </a:moveTo>
                  <a:lnTo>
                    <a:pt x="498" y="283"/>
                  </a:lnTo>
                  <a:lnTo>
                    <a:pt x="499" y="283"/>
                  </a:lnTo>
                  <a:close/>
                  <a:moveTo>
                    <a:pt x="396" y="231"/>
                  </a:moveTo>
                  <a:lnTo>
                    <a:pt x="396" y="229"/>
                  </a:lnTo>
                  <a:lnTo>
                    <a:pt x="398" y="229"/>
                  </a:lnTo>
                  <a:lnTo>
                    <a:pt x="398" y="231"/>
                  </a:lnTo>
                  <a:lnTo>
                    <a:pt x="396" y="231"/>
                  </a:lnTo>
                  <a:close/>
                  <a:moveTo>
                    <a:pt x="693" y="427"/>
                  </a:moveTo>
                  <a:lnTo>
                    <a:pt x="693" y="428"/>
                  </a:lnTo>
                  <a:lnTo>
                    <a:pt x="693" y="427"/>
                  </a:lnTo>
                  <a:close/>
                  <a:moveTo>
                    <a:pt x="100" y="79"/>
                  </a:moveTo>
                  <a:lnTo>
                    <a:pt x="98" y="79"/>
                  </a:lnTo>
                  <a:lnTo>
                    <a:pt x="100" y="79"/>
                  </a:lnTo>
                  <a:lnTo>
                    <a:pt x="100" y="77"/>
                  </a:lnTo>
                  <a:lnTo>
                    <a:pt x="100" y="79"/>
                  </a:lnTo>
                  <a:close/>
                  <a:moveTo>
                    <a:pt x="165" y="135"/>
                  </a:moveTo>
                  <a:lnTo>
                    <a:pt x="165" y="133"/>
                  </a:lnTo>
                  <a:lnTo>
                    <a:pt x="165" y="135"/>
                  </a:lnTo>
                  <a:close/>
                  <a:moveTo>
                    <a:pt x="125" y="100"/>
                  </a:moveTo>
                  <a:lnTo>
                    <a:pt x="125" y="98"/>
                  </a:lnTo>
                  <a:lnTo>
                    <a:pt x="125" y="100"/>
                  </a:lnTo>
                  <a:close/>
                  <a:moveTo>
                    <a:pt x="192" y="192"/>
                  </a:moveTo>
                  <a:lnTo>
                    <a:pt x="194" y="192"/>
                  </a:lnTo>
                  <a:lnTo>
                    <a:pt x="194" y="194"/>
                  </a:lnTo>
                  <a:lnTo>
                    <a:pt x="192" y="194"/>
                  </a:lnTo>
                  <a:lnTo>
                    <a:pt x="192" y="192"/>
                  </a:lnTo>
                  <a:close/>
                  <a:moveTo>
                    <a:pt x="651" y="553"/>
                  </a:moveTo>
                  <a:lnTo>
                    <a:pt x="651" y="555"/>
                  </a:lnTo>
                  <a:lnTo>
                    <a:pt x="651" y="553"/>
                  </a:lnTo>
                  <a:lnTo>
                    <a:pt x="649" y="553"/>
                  </a:lnTo>
                  <a:lnTo>
                    <a:pt x="651" y="553"/>
                  </a:lnTo>
                  <a:close/>
                  <a:moveTo>
                    <a:pt x="640" y="407"/>
                  </a:moveTo>
                  <a:lnTo>
                    <a:pt x="640" y="409"/>
                  </a:lnTo>
                  <a:lnTo>
                    <a:pt x="638" y="409"/>
                  </a:lnTo>
                  <a:lnTo>
                    <a:pt x="640" y="409"/>
                  </a:lnTo>
                  <a:lnTo>
                    <a:pt x="640" y="407"/>
                  </a:lnTo>
                  <a:close/>
                  <a:moveTo>
                    <a:pt x="233" y="183"/>
                  </a:moveTo>
                  <a:lnTo>
                    <a:pt x="231" y="185"/>
                  </a:lnTo>
                  <a:lnTo>
                    <a:pt x="231" y="183"/>
                  </a:lnTo>
                  <a:lnTo>
                    <a:pt x="233" y="183"/>
                  </a:lnTo>
                  <a:close/>
                  <a:moveTo>
                    <a:pt x="294" y="210"/>
                  </a:moveTo>
                  <a:lnTo>
                    <a:pt x="296" y="210"/>
                  </a:lnTo>
                  <a:lnTo>
                    <a:pt x="294" y="210"/>
                  </a:lnTo>
                  <a:close/>
                  <a:moveTo>
                    <a:pt x="713" y="538"/>
                  </a:moveTo>
                  <a:lnTo>
                    <a:pt x="713" y="540"/>
                  </a:lnTo>
                  <a:lnTo>
                    <a:pt x="713" y="538"/>
                  </a:lnTo>
                  <a:lnTo>
                    <a:pt x="713" y="540"/>
                  </a:lnTo>
                  <a:lnTo>
                    <a:pt x="713" y="538"/>
                  </a:lnTo>
                  <a:lnTo>
                    <a:pt x="713" y="540"/>
                  </a:lnTo>
                  <a:lnTo>
                    <a:pt x="713" y="538"/>
                  </a:lnTo>
                  <a:close/>
                  <a:moveTo>
                    <a:pt x="634" y="428"/>
                  </a:moveTo>
                  <a:lnTo>
                    <a:pt x="634" y="430"/>
                  </a:lnTo>
                  <a:lnTo>
                    <a:pt x="636" y="430"/>
                  </a:lnTo>
                  <a:lnTo>
                    <a:pt x="634" y="428"/>
                  </a:lnTo>
                  <a:lnTo>
                    <a:pt x="636" y="428"/>
                  </a:lnTo>
                  <a:lnTo>
                    <a:pt x="636" y="430"/>
                  </a:lnTo>
                  <a:lnTo>
                    <a:pt x="634" y="430"/>
                  </a:lnTo>
                  <a:lnTo>
                    <a:pt x="634" y="428"/>
                  </a:lnTo>
                  <a:close/>
                  <a:moveTo>
                    <a:pt x="549" y="354"/>
                  </a:moveTo>
                  <a:lnTo>
                    <a:pt x="547" y="354"/>
                  </a:lnTo>
                  <a:lnTo>
                    <a:pt x="549" y="354"/>
                  </a:lnTo>
                  <a:lnTo>
                    <a:pt x="547" y="354"/>
                  </a:lnTo>
                  <a:lnTo>
                    <a:pt x="549" y="354"/>
                  </a:lnTo>
                  <a:close/>
                  <a:moveTo>
                    <a:pt x="344" y="200"/>
                  </a:moveTo>
                  <a:lnTo>
                    <a:pt x="346" y="200"/>
                  </a:lnTo>
                  <a:lnTo>
                    <a:pt x="344" y="200"/>
                  </a:lnTo>
                  <a:close/>
                  <a:moveTo>
                    <a:pt x="271" y="208"/>
                  </a:moveTo>
                  <a:lnTo>
                    <a:pt x="269" y="208"/>
                  </a:lnTo>
                  <a:lnTo>
                    <a:pt x="269" y="206"/>
                  </a:lnTo>
                  <a:lnTo>
                    <a:pt x="271" y="206"/>
                  </a:lnTo>
                  <a:lnTo>
                    <a:pt x="271" y="208"/>
                  </a:lnTo>
                  <a:close/>
                  <a:moveTo>
                    <a:pt x="198" y="160"/>
                  </a:moveTo>
                  <a:lnTo>
                    <a:pt x="196" y="160"/>
                  </a:lnTo>
                  <a:lnTo>
                    <a:pt x="198" y="160"/>
                  </a:lnTo>
                  <a:close/>
                  <a:moveTo>
                    <a:pt x="19" y="14"/>
                  </a:moveTo>
                  <a:lnTo>
                    <a:pt x="19" y="16"/>
                  </a:lnTo>
                  <a:lnTo>
                    <a:pt x="19" y="14"/>
                  </a:lnTo>
                  <a:close/>
                  <a:moveTo>
                    <a:pt x="659" y="536"/>
                  </a:moveTo>
                  <a:lnTo>
                    <a:pt x="659" y="538"/>
                  </a:lnTo>
                  <a:lnTo>
                    <a:pt x="659" y="536"/>
                  </a:lnTo>
                  <a:close/>
                  <a:moveTo>
                    <a:pt x="632" y="425"/>
                  </a:moveTo>
                  <a:lnTo>
                    <a:pt x="632" y="427"/>
                  </a:lnTo>
                  <a:lnTo>
                    <a:pt x="630" y="427"/>
                  </a:lnTo>
                  <a:lnTo>
                    <a:pt x="630" y="425"/>
                  </a:lnTo>
                  <a:lnTo>
                    <a:pt x="632" y="425"/>
                  </a:lnTo>
                  <a:close/>
                  <a:moveTo>
                    <a:pt x="732" y="488"/>
                  </a:moveTo>
                  <a:lnTo>
                    <a:pt x="732" y="490"/>
                  </a:lnTo>
                  <a:lnTo>
                    <a:pt x="732" y="488"/>
                  </a:lnTo>
                  <a:close/>
                  <a:moveTo>
                    <a:pt x="530" y="334"/>
                  </a:moveTo>
                  <a:lnTo>
                    <a:pt x="528" y="334"/>
                  </a:lnTo>
                  <a:lnTo>
                    <a:pt x="530" y="334"/>
                  </a:lnTo>
                  <a:lnTo>
                    <a:pt x="528" y="334"/>
                  </a:lnTo>
                  <a:lnTo>
                    <a:pt x="530" y="334"/>
                  </a:lnTo>
                  <a:close/>
                  <a:moveTo>
                    <a:pt x="538" y="356"/>
                  </a:moveTo>
                  <a:lnTo>
                    <a:pt x="536" y="356"/>
                  </a:lnTo>
                  <a:lnTo>
                    <a:pt x="538" y="356"/>
                  </a:lnTo>
                  <a:close/>
                  <a:moveTo>
                    <a:pt x="638" y="409"/>
                  </a:moveTo>
                  <a:lnTo>
                    <a:pt x="638" y="411"/>
                  </a:lnTo>
                  <a:lnTo>
                    <a:pt x="638" y="409"/>
                  </a:lnTo>
                  <a:close/>
                  <a:moveTo>
                    <a:pt x="595" y="586"/>
                  </a:moveTo>
                  <a:lnTo>
                    <a:pt x="597" y="586"/>
                  </a:lnTo>
                  <a:lnTo>
                    <a:pt x="597" y="588"/>
                  </a:lnTo>
                  <a:lnTo>
                    <a:pt x="597" y="586"/>
                  </a:lnTo>
                  <a:lnTo>
                    <a:pt x="597" y="588"/>
                  </a:lnTo>
                  <a:lnTo>
                    <a:pt x="597" y="586"/>
                  </a:lnTo>
                  <a:lnTo>
                    <a:pt x="595" y="586"/>
                  </a:lnTo>
                  <a:lnTo>
                    <a:pt x="595" y="588"/>
                  </a:lnTo>
                  <a:lnTo>
                    <a:pt x="595" y="586"/>
                  </a:lnTo>
                  <a:lnTo>
                    <a:pt x="595" y="588"/>
                  </a:lnTo>
                  <a:lnTo>
                    <a:pt x="595" y="586"/>
                  </a:lnTo>
                  <a:close/>
                  <a:moveTo>
                    <a:pt x="634" y="417"/>
                  </a:moveTo>
                  <a:lnTo>
                    <a:pt x="636" y="417"/>
                  </a:lnTo>
                  <a:lnTo>
                    <a:pt x="636" y="419"/>
                  </a:lnTo>
                  <a:lnTo>
                    <a:pt x="634" y="419"/>
                  </a:lnTo>
                  <a:lnTo>
                    <a:pt x="634" y="417"/>
                  </a:lnTo>
                  <a:close/>
                  <a:moveTo>
                    <a:pt x="281" y="212"/>
                  </a:moveTo>
                  <a:lnTo>
                    <a:pt x="281" y="213"/>
                  </a:lnTo>
                  <a:lnTo>
                    <a:pt x="279" y="212"/>
                  </a:lnTo>
                  <a:lnTo>
                    <a:pt x="281" y="212"/>
                  </a:lnTo>
                  <a:close/>
                  <a:moveTo>
                    <a:pt x="690" y="425"/>
                  </a:moveTo>
                  <a:lnTo>
                    <a:pt x="690" y="423"/>
                  </a:lnTo>
                  <a:lnTo>
                    <a:pt x="691" y="423"/>
                  </a:lnTo>
                  <a:lnTo>
                    <a:pt x="691" y="425"/>
                  </a:lnTo>
                  <a:lnTo>
                    <a:pt x="690" y="425"/>
                  </a:lnTo>
                  <a:close/>
                  <a:moveTo>
                    <a:pt x="309" y="212"/>
                  </a:moveTo>
                  <a:lnTo>
                    <a:pt x="311" y="212"/>
                  </a:lnTo>
                  <a:lnTo>
                    <a:pt x="309" y="212"/>
                  </a:lnTo>
                  <a:close/>
                  <a:moveTo>
                    <a:pt x="446" y="233"/>
                  </a:moveTo>
                  <a:lnTo>
                    <a:pt x="446" y="235"/>
                  </a:lnTo>
                  <a:lnTo>
                    <a:pt x="446" y="233"/>
                  </a:lnTo>
                  <a:close/>
                  <a:moveTo>
                    <a:pt x="263" y="196"/>
                  </a:moveTo>
                  <a:lnTo>
                    <a:pt x="263" y="194"/>
                  </a:lnTo>
                  <a:lnTo>
                    <a:pt x="263" y="196"/>
                  </a:lnTo>
                  <a:close/>
                  <a:moveTo>
                    <a:pt x="513" y="298"/>
                  </a:moveTo>
                  <a:lnTo>
                    <a:pt x="513" y="296"/>
                  </a:lnTo>
                  <a:lnTo>
                    <a:pt x="515" y="296"/>
                  </a:lnTo>
                  <a:lnTo>
                    <a:pt x="513" y="298"/>
                  </a:lnTo>
                  <a:close/>
                  <a:moveTo>
                    <a:pt x="271" y="223"/>
                  </a:moveTo>
                  <a:lnTo>
                    <a:pt x="273" y="223"/>
                  </a:lnTo>
                  <a:lnTo>
                    <a:pt x="271" y="223"/>
                  </a:lnTo>
                  <a:close/>
                  <a:moveTo>
                    <a:pt x="215" y="185"/>
                  </a:moveTo>
                  <a:lnTo>
                    <a:pt x="217" y="185"/>
                  </a:lnTo>
                  <a:lnTo>
                    <a:pt x="215" y="185"/>
                  </a:lnTo>
                  <a:lnTo>
                    <a:pt x="215" y="187"/>
                  </a:lnTo>
                  <a:lnTo>
                    <a:pt x="215" y="185"/>
                  </a:lnTo>
                  <a:close/>
                  <a:moveTo>
                    <a:pt x="651" y="551"/>
                  </a:moveTo>
                  <a:lnTo>
                    <a:pt x="653" y="551"/>
                  </a:lnTo>
                  <a:lnTo>
                    <a:pt x="651" y="551"/>
                  </a:lnTo>
                  <a:close/>
                  <a:moveTo>
                    <a:pt x="231" y="187"/>
                  </a:moveTo>
                  <a:lnTo>
                    <a:pt x="231" y="185"/>
                  </a:lnTo>
                  <a:lnTo>
                    <a:pt x="231" y="187"/>
                  </a:lnTo>
                  <a:close/>
                  <a:moveTo>
                    <a:pt x="350" y="204"/>
                  </a:moveTo>
                  <a:lnTo>
                    <a:pt x="350" y="206"/>
                  </a:lnTo>
                  <a:lnTo>
                    <a:pt x="350" y="204"/>
                  </a:lnTo>
                  <a:close/>
                  <a:moveTo>
                    <a:pt x="227" y="196"/>
                  </a:moveTo>
                  <a:lnTo>
                    <a:pt x="225" y="196"/>
                  </a:lnTo>
                  <a:lnTo>
                    <a:pt x="225" y="194"/>
                  </a:lnTo>
                  <a:lnTo>
                    <a:pt x="227" y="194"/>
                  </a:lnTo>
                  <a:lnTo>
                    <a:pt x="227" y="196"/>
                  </a:lnTo>
                  <a:close/>
                  <a:moveTo>
                    <a:pt x="697" y="436"/>
                  </a:moveTo>
                  <a:lnTo>
                    <a:pt x="697" y="438"/>
                  </a:lnTo>
                  <a:lnTo>
                    <a:pt x="695" y="438"/>
                  </a:lnTo>
                  <a:lnTo>
                    <a:pt x="697" y="438"/>
                  </a:lnTo>
                  <a:lnTo>
                    <a:pt x="697" y="436"/>
                  </a:lnTo>
                  <a:close/>
                  <a:moveTo>
                    <a:pt x="665" y="398"/>
                  </a:moveTo>
                  <a:lnTo>
                    <a:pt x="665" y="400"/>
                  </a:lnTo>
                  <a:lnTo>
                    <a:pt x="665" y="398"/>
                  </a:lnTo>
                  <a:close/>
                  <a:moveTo>
                    <a:pt x="474" y="244"/>
                  </a:moveTo>
                  <a:lnTo>
                    <a:pt x="476" y="244"/>
                  </a:lnTo>
                  <a:lnTo>
                    <a:pt x="474" y="244"/>
                  </a:lnTo>
                  <a:close/>
                  <a:moveTo>
                    <a:pt x="507" y="294"/>
                  </a:moveTo>
                  <a:lnTo>
                    <a:pt x="507" y="296"/>
                  </a:lnTo>
                  <a:lnTo>
                    <a:pt x="507" y="294"/>
                  </a:lnTo>
                  <a:close/>
                  <a:moveTo>
                    <a:pt x="186" y="183"/>
                  </a:moveTo>
                  <a:lnTo>
                    <a:pt x="188" y="183"/>
                  </a:lnTo>
                  <a:lnTo>
                    <a:pt x="186" y="183"/>
                  </a:lnTo>
                  <a:close/>
                  <a:moveTo>
                    <a:pt x="188" y="185"/>
                  </a:moveTo>
                  <a:lnTo>
                    <a:pt x="190" y="185"/>
                  </a:lnTo>
                  <a:lnTo>
                    <a:pt x="188" y="185"/>
                  </a:lnTo>
                  <a:close/>
                  <a:moveTo>
                    <a:pt x="718" y="509"/>
                  </a:moveTo>
                  <a:lnTo>
                    <a:pt x="718" y="511"/>
                  </a:lnTo>
                  <a:lnTo>
                    <a:pt x="718" y="509"/>
                  </a:lnTo>
                  <a:close/>
                  <a:moveTo>
                    <a:pt x="209" y="156"/>
                  </a:moveTo>
                  <a:lnTo>
                    <a:pt x="211" y="156"/>
                  </a:lnTo>
                  <a:lnTo>
                    <a:pt x="209" y="156"/>
                  </a:lnTo>
                  <a:close/>
                  <a:moveTo>
                    <a:pt x="206" y="167"/>
                  </a:moveTo>
                  <a:lnTo>
                    <a:pt x="206" y="165"/>
                  </a:lnTo>
                  <a:lnTo>
                    <a:pt x="206" y="167"/>
                  </a:lnTo>
                  <a:close/>
                  <a:moveTo>
                    <a:pt x="730" y="511"/>
                  </a:moveTo>
                  <a:lnTo>
                    <a:pt x="730" y="509"/>
                  </a:lnTo>
                  <a:lnTo>
                    <a:pt x="730" y="511"/>
                  </a:lnTo>
                  <a:close/>
                  <a:moveTo>
                    <a:pt x="728" y="513"/>
                  </a:moveTo>
                  <a:lnTo>
                    <a:pt x="728" y="511"/>
                  </a:lnTo>
                  <a:lnTo>
                    <a:pt x="728" y="513"/>
                  </a:lnTo>
                  <a:close/>
                  <a:moveTo>
                    <a:pt x="613" y="436"/>
                  </a:moveTo>
                  <a:lnTo>
                    <a:pt x="615" y="436"/>
                  </a:lnTo>
                  <a:lnTo>
                    <a:pt x="613" y="436"/>
                  </a:lnTo>
                  <a:lnTo>
                    <a:pt x="613" y="438"/>
                  </a:lnTo>
                  <a:lnTo>
                    <a:pt x="613" y="436"/>
                  </a:lnTo>
                  <a:close/>
                  <a:moveTo>
                    <a:pt x="699" y="427"/>
                  </a:moveTo>
                  <a:lnTo>
                    <a:pt x="697" y="427"/>
                  </a:lnTo>
                  <a:lnTo>
                    <a:pt x="699" y="427"/>
                  </a:lnTo>
                  <a:lnTo>
                    <a:pt x="697" y="427"/>
                  </a:lnTo>
                  <a:lnTo>
                    <a:pt x="699" y="427"/>
                  </a:lnTo>
                  <a:close/>
                  <a:moveTo>
                    <a:pt x="490" y="277"/>
                  </a:moveTo>
                  <a:lnTo>
                    <a:pt x="492" y="277"/>
                  </a:lnTo>
                  <a:lnTo>
                    <a:pt x="490" y="277"/>
                  </a:lnTo>
                  <a:close/>
                  <a:moveTo>
                    <a:pt x="490" y="290"/>
                  </a:moveTo>
                  <a:lnTo>
                    <a:pt x="490" y="288"/>
                  </a:lnTo>
                  <a:lnTo>
                    <a:pt x="490" y="290"/>
                  </a:lnTo>
                  <a:close/>
                  <a:moveTo>
                    <a:pt x="329" y="215"/>
                  </a:moveTo>
                  <a:lnTo>
                    <a:pt x="327" y="215"/>
                  </a:lnTo>
                  <a:lnTo>
                    <a:pt x="327" y="213"/>
                  </a:lnTo>
                  <a:lnTo>
                    <a:pt x="329" y="213"/>
                  </a:lnTo>
                  <a:lnTo>
                    <a:pt x="329" y="215"/>
                  </a:lnTo>
                  <a:close/>
                  <a:moveTo>
                    <a:pt x="634" y="417"/>
                  </a:moveTo>
                  <a:lnTo>
                    <a:pt x="634" y="419"/>
                  </a:lnTo>
                  <a:lnTo>
                    <a:pt x="634" y="417"/>
                  </a:lnTo>
                  <a:close/>
                  <a:moveTo>
                    <a:pt x="161" y="121"/>
                  </a:moveTo>
                  <a:lnTo>
                    <a:pt x="161" y="119"/>
                  </a:lnTo>
                  <a:lnTo>
                    <a:pt x="161" y="121"/>
                  </a:lnTo>
                  <a:close/>
                  <a:moveTo>
                    <a:pt x="396" y="206"/>
                  </a:moveTo>
                  <a:lnTo>
                    <a:pt x="396" y="208"/>
                  </a:lnTo>
                  <a:lnTo>
                    <a:pt x="396" y="206"/>
                  </a:lnTo>
                  <a:close/>
                  <a:moveTo>
                    <a:pt x="257" y="202"/>
                  </a:moveTo>
                  <a:lnTo>
                    <a:pt x="257" y="204"/>
                  </a:lnTo>
                  <a:lnTo>
                    <a:pt x="257" y="202"/>
                  </a:lnTo>
                  <a:close/>
                  <a:moveTo>
                    <a:pt x="480" y="248"/>
                  </a:moveTo>
                  <a:lnTo>
                    <a:pt x="478" y="248"/>
                  </a:lnTo>
                  <a:lnTo>
                    <a:pt x="480" y="248"/>
                  </a:lnTo>
                  <a:close/>
                  <a:moveTo>
                    <a:pt x="290" y="212"/>
                  </a:moveTo>
                  <a:lnTo>
                    <a:pt x="290" y="210"/>
                  </a:lnTo>
                  <a:lnTo>
                    <a:pt x="290" y="212"/>
                  </a:lnTo>
                  <a:close/>
                  <a:moveTo>
                    <a:pt x="288" y="212"/>
                  </a:moveTo>
                  <a:lnTo>
                    <a:pt x="288" y="210"/>
                  </a:lnTo>
                  <a:lnTo>
                    <a:pt x="290" y="210"/>
                  </a:lnTo>
                  <a:lnTo>
                    <a:pt x="290" y="212"/>
                  </a:lnTo>
                  <a:lnTo>
                    <a:pt x="288" y="212"/>
                  </a:lnTo>
                  <a:close/>
                  <a:moveTo>
                    <a:pt x="282" y="204"/>
                  </a:moveTo>
                  <a:lnTo>
                    <a:pt x="281" y="204"/>
                  </a:lnTo>
                  <a:lnTo>
                    <a:pt x="282" y="204"/>
                  </a:lnTo>
                  <a:close/>
                  <a:moveTo>
                    <a:pt x="632" y="411"/>
                  </a:moveTo>
                  <a:lnTo>
                    <a:pt x="630" y="411"/>
                  </a:lnTo>
                  <a:lnTo>
                    <a:pt x="632" y="411"/>
                  </a:lnTo>
                  <a:close/>
                  <a:moveTo>
                    <a:pt x="250" y="206"/>
                  </a:moveTo>
                  <a:lnTo>
                    <a:pt x="252" y="206"/>
                  </a:lnTo>
                  <a:lnTo>
                    <a:pt x="250" y="206"/>
                  </a:lnTo>
                  <a:close/>
                  <a:moveTo>
                    <a:pt x="200" y="165"/>
                  </a:moveTo>
                  <a:lnTo>
                    <a:pt x="200" y="167"/>
                  </a:lnTo>
                  <a:lnTo>
                    <a:pt x="200" y="165"/>
                  </a:lnTo>
                  <a:close/>
                  <a:moveTo>
                    <a:pt x="488" y="292"/>
                  </a:moveTo>
                  <a:lnTo>
                    <a:pt x="488" y="290"/>
                  </a:lnTo>
                  <a:lnTo>
                    <a:pt x="488" y="292"/>
                  </a:lnTo>
                  <a:close/>
                  <a:moveTo>
                    <a:pt x="200" y="156"/>
                  </a:moveTo>
                  <a:lnTo>
                    <a:pt x="198" y="156"/>
                  </a:lnTo>
                  <a:lnTo>
                    <a:pt x="200" y="156"/>
                  </a:lnTo>
                  <a:close/>
                  <a:moveTo>
                    <a:pt x="213" y="179"/>
                  </a:moveTo>
                  <a:lnTo>
                    <a:pt x="213" y="177"/>
                  </a:lnTo>
                  <a:lnTo>
                    <a:pt x="213" y="179"/>
                  </a:lnTo>
                  <a:close/>
                  <a:moveTo>
                    <a:pt x="271" y="219"/>
                  </a:moveTo>
                  <a:lnTo>
                    <a:pt x="271" y="217"/>
                  </a:lnTo>
                  <a:lnTo>
                    <a:pt x="271" y="219"/>
                  </a:lnTo>
                  <a:close/>
                  <a:moveTo>
                    <a:pt x="490" y="269"/>
                  </a:moveTo>
                  <a:lnTo>
                    <a:pt x="490" y="271"/>
                  </a:lnTo>
                  <a:lnTo>
                    <a:pt x="490" y="269"/>
                  </a:lnTo>
                  <a:lnTo>
                    <a:pt x="490" y="271"/>
                  </a:lnTo>
                  <a:lnTo>
                    <a:pt x="490" y="269"/>
                  </a:lnTo>
                  <a:close/>
                  <a:moveTo>
                    <a:pt x="158" y="114"/>
                  </a:moveTo>
                  <a:lnTo>
                    <a:pt x="156" y="114"/>
                  </a:lnTo>
                  <a:lnTo>
                    <a:pt x="158" y="114"/>
                  </a:lnTo>
                  <a:close/>
                  <a:moveTo>
                    <a:pt x="209" y="150"/>
                  </a:moveTo>
                  <a:lnTo>
                    <a:pt x="209" y="152"/>
                  </a:lnTo>
                  <a:lnTo>
                    <a:pt x="209" y="150"/>
                  </a:lnTo>
                  <a:close/>
                  <a:moveTo>
                    <a:pt x="21" y="12"/>
                  </a:moveTo>
                  <a:lnTo>
                    <a:pt x="21" y="14"/>
                  </a:lnTo>
                  <a:lnTo>
                    <a:pt x="23" y="14"/>
                  </a:lnTo>
                  <a:lnTo>
                    <a:pt x="21" y="14"/>
                  </a:lnTo>
                  <a:lnTo>
                    <a:pt x="21" y="12"/>
                  </a:lnTo>
                  <a:close/>
                  <a:moveTo>
                    <a:pt x="667" y="551"/>
                  </a:moveTo>
                  <a:lnTo>
                    <a:pt x="667" y="553"/>
                  </a:lnTo>
                  <a:lnTo>
                    <a:pt x="665" y="553"/>
                  </a:lnTo>
                  <a:lnTo>
                    <a:pt x="667" y="553"/>
                  </a:lnTo>
                  <a:lnTo>
                    <a:pt x="667" y="551"/>
                  </a:lnTo>
                  <a:close/>
                  <a:moveTo>
                    <a:pt x="434" y="236"/>
                  </a:moveTo>
                  <a:lnTo>
                    <a:pt x="432" y="236"/>
                  </a:lnTo>
                  <a:lnTo>
                    <a:pt x="434" y="236"/>
                  </a:lnTo>
                  <a:close/>
                  <a:moveTo>
                    <a:pt x="367" y="208"/>
                  </a:moveTo>
                  <a:lnTo>
                    <a:pt x="365" y="208"/>
                  </a:lnTo>
                  <a:lnTo>
                    <a:pt x="365" y="206"/>
                  </a:lnTo>
                  <a:lnTo>
                    <a:pt x="367" y="208"/>
                  </a:lnTo>
                  <a:close/>
                  <a:moveTo>
                    <a:pt x="209" y="187"/>
                  </a:moveTo>
                  <a:lnTo>
                    <a:pt x="208" y="187"/>
                  </a:lnTo>
                  <a:lnTo>
                    <a:pt x="209" y="187"/>
                  </a:lnTo>
                  <a:close/>
                  <a:moveTo>
                    <a:pt x="699" y="432"/>
                  </a:moveTo>
                  <a:lnTo>
                    <a:pt x="701" y="432"/>
                  </a:lnTo>
                  <a:lnTo>
                    <a:pt x="701" y="434"/>
                  </a:lnTo>
                  <a:lnTo>
                    <a:pt x="699" y="432"/>
                  </a:lnTo>
                  <a:close/>
                  <a:moveTo>
                    <a:pt x="697" y="440"/>
                  </a:moveTo>
                  <a:lnTo>
                    <a:pt x="697" y="442"/>
                  </a:lnTo>
                  <a:lnTo>
                    <a:pt x="695" y="442"/>
                  </a:lnTo>
                  <a:lnTo>
                    <a:pt x="697" y="442"/>
                  </a:lnTo>
                  <a:lnTo>
                    <a:pt x="697" y="440"/>
                  </a:lnTo>
                  <a:lnTo>
                    <a:pt x="697" y="442"/>
                  </a:lnTo>
                  <a:lnTo>
                    <a:pt x="697" y="440"/>
                  </a:lnTo>
                  <a:close/>
                  <a:moveTo>
                    <a:pt x="511" y="405"/>
                  </a:moveTo>
                  <a:lnTo>
                    <a:pt x="511" y="404"/>
                  </a:lnTo>
                  <a:lnTo>
                    <a:pt x="511" y="405"/>
                  </a:lnTo>
                  <a:close/>
                  <a:moveTo>
                    <a:pt x="202" y="179"/>
                  </a:moveTo>
                  <a:lnTo>
                    <a:pt x="202" y="177"/>
                  </a:lnTo>
                  <a:lnTo>
                    <a:pt x="202" y="179"/>
                  </a:lnTo>
                  <a:close/>
                  <a:moveTo>
                    <a:pt x="557" y="453"/>
                  </a:moveTo>
                  <a:lnTo>
                    <a:pt x="555" y="453"/>
                  </a:lnTo>
                  <a:lnTo>
                    <a:pt x="557" y="453"/>
                  </a:lnTo>
                  <a:lnTo>
                    <a:pt x="557" y="452"/>
                  </a:lnTo>
                  <a:lnTo>
                    <a:pt x="557" y="453"/>
                  </a:lnTo>
                  <a:close/>
                  <a:moveTo>
                    <a:pt x="544" y="329"/>
                  </a:moveTo>
                  <a:lnTo>
                    <a:pt x="546" y="329"/>
                  </a:lnTo>
                  <a:lnTo>
                    <a:pt x="546" y="331"/>
                  </a:lnTo>
                  <a:lnTo>
                    <a:pt x="544" y="331"/>
                  </a:lnTo>
                  <a:lnTo>
                    <a:pt x="544" y="329"/>
                  </a:lnTo>
                  <a:close/>
                  <a:moveTo>
                    <a:pt x="209" y="160"/>
                  </a:moveTo>
                  <a:lnTo>
                    <a:pt x="209" y="158"/>
                  </a:lnTo>
                  <a:lnTo>
                    <a:pt x="211" y="158"/>
                  </a:lnTo>
                  <a:lnTo>
                    <a:pt x="209" y="160"/>
                  </a:lnTo>
                  <a:close/>
                  <a:moveTo>
                    <a:pt x="186" y="137"/>
                  </a:moveTo>
                  <a:lnTo>
                    <a:pt x="185" y="137"/>
                  </a:lnTo>
                  <a:lnTo>
                    <a:pt x="186" y="137"/>
                  </a:lnTo>
                  <a:close/>
                  <a:moveTo>
                    <a:pt x="321" y="202"/>
                  </a:moveTo>
                  <a:lnTo>
                    <a:pt x="323" y="204"/>
                  </a:lnTo>
                  <a:lnTo>
                    <a:pt x="321" y="204"/>
                  </a:lnTo>
                  <a:lnTo>
                    <a:pt x="321" y="202"/>
                  </a:lnTo>
                  <a:close/>
                  <a:moveTo>
                    <a:pt x="392" y="212"/>
                  </a:moveTo>
                  <a:lnTo>
                    <a:pt x="394" y="212"/>
                  </a:lnTo>
                  <a:lnTo>
                    <a:pt x="392" y="212"/>
                  </a:lnTo>
                  <a:close/>
                  <a:moveTo>
                    <a:pt x="363" y="206"/>
                  </a:moveTo>
                  <a:lnTo>
                    <a:pt x="363" y="208"/>
                  </a:lnTo>
                  <a:lnTo>
                    <a:pt x="363" y="206"/>
                  </a:lnTo>
                  <a:close/>
                  <a:moveTo>
                    <a:pt x="346" y="202"/>
                  </a:moveTo>
                  <a:lnTo>
                    <a:pt x="346" y="200"/>
                  </a:lnTo>
                  <a:lnTo>
                    <a:pt x="346" y="202"/>
                  </a:lnTo>
                  <a:close/>
                  <a:moveTo>
                    <a:pt x="271" y="225"/>
                  </a:moveTo>
                  <a:lnTo>
                    <a:pt x="271" y="223"/>
                  </a:lnTo>
                  <a:lnTo>
                    <a:pt x="271" y="225"/>
                  </a:lnTo>
                  <a:close/>
                  <a:moveTo>
                    <a:pt x="211" y="158"/>
                  </a:moveTo>
                  <a:lnTo>
                    <a:pt x="213" y="158"/>
                  </a:lnTo>
                  <a:lnTo>
                    <a:pt x="211" y="158"/>
                  </a:lnTo>
                  <a:close/>
                  <a:moveTo>
                    <a:pt x="240" y="188"/>
                  </a:moveTo>
                  <a:lnTo>
                    <a:pt x="240" y="190"/>
                  </a:lnTo>
                  <a:lnTo>
                    <a:pt x="240" y="188"/>
                  </a:lnTo>
                  <a:close/>
                  <a:moveTo>
                    <a:pt x="269" y="206"/>
                  </a:moveTo>
                  <a:lnTo>
                    <a:pt x="267" y="206"/>
                  </a:lnTo>
                  <a:lnTo>
                    <a:pt x="269" y="206"/>
                  </a:lnTo>
                  <a:close/>
                  <a:moveTo>
                    <a:pt x="690" y="423"/>
                  </a:moveTo>
                  <a:lnTo>
                    <a:pt x="691" y="423"/>
                  </a:lnTo>
                  <a:lnTo>
                    <a:pt x="690" y="423"/>
                  </a:lnTo>
                  <a:close/>
                  <a:moveTo>
                    <a:pt x="259" y="198"/>
                  </a:moveTo>
                  <a:lnTo>
                    <a:pt x="259" y="200"/>
                  </a:lnTo>
                  <a:lnTo>
                    <a:pt x="259" y="198"/>
                  </a:lnTo>
                  <a:close/>
                  <a:moveTo>
                    <a:pt x="509" y="296"/>
                  </a:moveTo>
                  <a:lnTo>
                    <a:pt x="509" y="294"/>
                  </a:lnTo>
                  <a:lnTo>
                    <a:pt x="509" y="296"/>
                  </a:lnTo>
                  <a:close/>
                  <a:moveTo>
                    <a:pt x="594" y="440"/>
                  </a:moveTo>
                  <a:lnTo>
                    <a:pt x="595" y="440"/>
                  </a:lnTo>
                  <a:lnTo>
                    <a:pt x="594" y="440"/>
                  </a:lnTo>
                  <a:lnTo>
                    <a:pt x="594" y="442"/>
                  </a:lnTo>
                  <a:lnTo>
                    <a:pt x="594" y="440"/>
                  </a:lnTo>
                  <a:lnTo>
                    <a:pt x="595" y="440"/>
                  </a:lnTo>
                  <a:lnTo>
                    <a:pt x="594" y="440"/>
                  </a:lnTo>
                  <a:close/>
                  <a:moveTo>
                    <a:pt x="630" y="425"/>
                  </a:moveTo>
                  <a:lnTo>
                    <a:pt x="628" y="425"/>
                  </a:lnTo>
                  <a:lnTo>
                    <a:pt x="630" y="425"/>
                  </a:lnTo>
                  <a:lnTo>
                    <a:pt x="628" y="425"/>
                  </a:lnTo>
                  <a:lnTo>
                    <a:pt x="630" y="425"/>
                  </a:lnTo>
                  <a:close/>
                  <a:moveTo>
                    <a:pt x="511" y="377"/>
                  </a:moveTo>
                  <a:lnTo>
                    <a:pt x="511" y="379"/>
                  </a:lnTo>
                  <a:lnTo>
                    <a:pt x="511" y="377"/>
                  </a:lnTo>
                  <a:close/>
                  <a:moveTo>
                    <a:pt x="513" y="417"/>
                  </a:moveTo>
                  <a:lnTo>
                    <a:pt x="511" y="417"/>
                  </a:lnTo>
                  <a:lnTo>
                    <a:pt x="513" y="417"/>
                  </a:lnTo>
                  <a:close/>
                  <a:moveTo>
                    <a:pt x="428" y="238"/>
                  </a:moveTo>
                  <a:lnTo>
                    <a:pt x="428" y="240"/>
                  </a:lnTo>
                  <a:lnTo>
                    <a:pt x="430" y="240"/>
                  </a:lnTo>
                  <a:lnTo>
                    <a:pt x="428" y="240"/>
                  </a:lnTo>
                  <a:lnTo>
                    <a:pt x="428" y="238"/>
                  </a:lnTo>
                  <a:close/>
                  <a:moveTo>
                    <a:pt x="196" y="187"/>
                  </a:moveTo>
                  <a:lnTo>
                    <a:pt x="196" y="185"/>
                  </a:lnTo>
                  <a:lnTo>
                    <a:pt x="196" y="187"/>
                  </a:lnTo>
                  <a:close/>
                  <a:moveTo>
                    <a:pt x="14" y="4"/>
                  </a:moveTo>
                  <a:lnTo>
                    <a:pt x="14" y="6"/>
                  </a:lnTo>
                  <a:lnTo>
                    <a:pt x="12" y="6"/>
                  </a:lnTo>
                  <a:lnTo>
                    <a:pt x="14" y="6"/>
                  </a:lnTo>
                  <a:lnTo>
                    <a:pt x="12" y="6"/>
                  </a:lnTo>
                  <a:lnTo>
                    <a:pt x="12" y="4"/>
                  </a:lnTo>
                  <a:lnTo>
                    <a:pt x="14" y="4"/>
                  </a:lnTo>
                  <a:close/>
                  <a:moveTo>
                    <a:pt x="269" y="208"/>
                  </a:moveTo>
                  <a:lnTo>
                    <a:pt x="267" y="208"/>
                  </a:lnTo>
                  <a:lnTo>
                    <a:pt x="269" y="208"/>
                  </a:lnTo>
                  <a:close/>
                  <a:moveTo>
                    <a:pt x="307" y="206"/>
                  </a:moveTo>
                  <a:lnTo>
                    <a:pt x="307" y="204"/>
                  </a:lnTo>
                  <a:lnTo>
                    <a:pt x="307" y="206"/>
                  </a:lnTo>
                  <a:close/>
                  <a:moveTo>
                    <a:pt x="202" y="164"/>
                  </a:moveTo>
                  <a:lnTo>
                    <a:pt x="200" y="164"/>
                  </a:lnTo>
                  <a:lnTo>
                    <a:pt x="200" y="162"/>
                  </a:lnTo>
                  <a:lnTo>
                    <a:pt x="202" y="162"/>
                  </a:lnTo>
                  <a:lnTo>
                    <a:pt x="202" y="164"/>
                  </a:lnTo>
                  <a:close/>
                  <a:moveTo>
                    <a:pt x="290" y="204"/>
                  </a:moveTo>
                  <a:lnTo>
                    <a:pt x="292" y="204"/>
                  </a:lnTo>
                  <a:lnTo>
                    <a:pt x="290" y="204"/>
                  </a:lnTo>
                  <a:lnTo>
                    <a:pt x="292" y="204"/>
                  </a:lnTo>
                  <a:lnTo>
                    <a:pt x="290" y="204"/>
                  </a:lnTo>
                  <a:close/>
                  <a:moveTo>
                    <a:pt x="511" y="382"/>
                  </a:moveTo>
                  <a:lnTo>
                    <a:pt x="513" y="382"/>
                  </a:lnTo>
                  <a:lnTo>
                    <a:pt x="513" y="384"/>
                  </a:lnTo>
                  <a:lnTo>
                    <a:pt x="511" y="384"/>
                  </a:lnTo>
                  <a:lnTo>
                    <a:pt x="511" y="382"/>
                  </a:lnTo>
                  <a:close/>
                  <a:moveTo>
                    <a:pt x="209" y="185"/>
                  </a:moveTo>
                  <a:lnTo>
                    <a:pt x="211" y="185"/>
                  </a:lnTo>
                  <a:lnTo>
                    <a:pt x="209" y="185"/>
                  </a:lnTo>
                  <a:close/>
                  <a:moveTo>
                    <a:pt x="279" y="204"/>
                  </a:moveTo>
                  <a:lnTo>
                    <a:pt x="277" y="204"/>
                  </a:lnTo>
                  <a:lnTo>
                    <a:pt x="279" y="204"/>
                  </a:lnTo>
                  <a:close/>
                  <a:moveTo>
                    <a:pt x="175" y="121"/>
                  </a:moveTo>
                  <a:lnTo>
                    <a:pt x="173" y="121"/>
                  </a:lnTo>
                  <a:lnTo>
                    <a:pt x="173" y="119"/>
                  </a:lnTo>
                  <a:lnTo>
                    <a:pt x="175" y="119"/>
                  </a:lnTo>
                  <a:lnTo>
                    <a:pt x="175" y="121"/>
                  </a:lnTo>
                  <a:close/>
                  <a:moveTo>
                    <a:pt x="279" y="202"/>
                  </a:moveTo>
                  <a:lnTo>
                    <a:pt x="279" y="200"/>
                  </a:lnTo>
                  <a:lnTo>
                    <a:pt x="279" y="202"/>
                  </a:lnTo>
                  <a:close/>
                  <a:moveTo>
                    <a:pt x="229" y="175"/>
                  </a:moveTo>
                  <a:lnTo>
                    <a:pt x="231" y="175"/>
                  </a:lnTo>
                  <a:lnTo>
                    <a:pt x="229" y="175"/>
                  </a:lnTo>
                  <a:close/>
                  <a:moveTo>
                    <a:pt x="428" y="225"/>
                  </a:moveTo>
                  <a:lnTo>
                    <a:pt x="430" y="225"/>
                  </a:lnTo>
                  <a:lnTo>
                    <a:pt x="428" y="225"/>
                  </a:lnTo>
                  <a:close/>
                  <a:moveTo>
                    <a:pt x="405" y="231"/>
                  </a:moveTo>
                  <a:lnTo>
                    <a:pt x="405" y="229"/>
                  </a:lnTo>
                  <a:lnTo>
                    <a:pt x="405" y="231"/>
                  </a:lnTo>
                  <a:close/>
                  <a:moveTo>
                    <a:pt x="538" y="327"/>
                  </a:moveTo>
                  <a:lnTo>
                    <a:pt x="536" y="327"/>
                  </a:lnTo>
                  <a:lnTo>
                    <a:pt x="538" y="327"/>
                  </a:lnTo>
                  <a:close/>
                  <a:moveTo>
                    <a:pt x="697" y="436"/>
                  </a:moveTo>
                  <a:lnTo>
                    <a:pt x="695" y="436"/>
                  </a:lnTo>
                  <a:lnTo>
                    <a:pt x="697" y="436"/>
                  </a:lnTo>
                  <a:close/>
                  <a:moveTo>
                    <a:pt x="288" y="208"/>
                  </a:moveTo>
                  <a:lnTo>
                    <a:pt x="288" y="206"/>
                  </a:lnTo>
                  <a:lnTo>
                    <a:pt x="290" y="206"/>
                  </a:lnTo>
                  <a:lnTo>
                    <a:pt x="290" y="208"/>
                  </a:lnTo>
                  <a:lnTo>
                    <a:pt x="288" y="208"/>
                  </a:lnTo>
                  <a:close/>
                  <a:moveTo>
                    <a:pt x="640" y="419"/>
                  </a:moveTo>
                  <a:lnTo>
                    <a:pt x="640" y="421"/>
                  </a:lnTo>
                  <a:lnTo>
                    <a:pt x="640" y="419"/>
                  </a:lnTo>
                  <a:close/>
                  <a:moveTo>
                    <a:pt x="732" y="515"/>
                  </a:moveTo>
                  <a:lnTo>
                    <a:pt x="732" y="513"/>
                  </a:lnTo>
                  <a:lnTo>
                    <a:pt x="732" y="515"/>
                  </a:lnTo>
                  <a:close/>
                  <a:moveTo>
                    <a:pt x="613" y="436"/>
                  </a:moveTo>
                  <a:lnTo>
                    <a:pt x="613" y="438"/>
                  </a:lnTo>
                  <a:lnTo>
                    <a:pt x="613" y="436"/>
                  </a:lnTo>
                  <a:close/>
                  <a:moveTo>
                    <a:pt x="695" y="434"/>
                  </a:moveTo>
                  <a:lnTo>
                    <a:pt x="695" y="436"/>
                  </a:lnTo>
                  <a:lnTo>
                    <a:pt x="695" y="434"/>
                  </a:lnTo>
                  <a:close/>
                  <a:moveTo>
                    <a:pt x="638" y="423"/>
                  </a:moveTo>
                  <a:lnTo>
                    <a:pt x="640" y="423"/>
                  </a:lnTo>
                  <a:lnTo>
                    <a:pt x="638" y="423"/>
                  </a:lnTo>
                  <a:close/>
                  <a:moveTo>
                    <a:pt x="490" y="275"/>
                  </a:moveTo>
                  <a:lnTo>
                    <a:pt x="490" y="277"/>
                  </a:lnTo>
                  <a:lnTo>
                    <a:pt x="490" y="275"/>
                  </a:lnTo>
                  <a:close/>
                  <a:moveTo>
                    <a:pt x="674" y="557"/>
                  </a:moveTo>
                  <a:lnTo>
                    <a:pt x="674" y="559"/>
                  </a:lnTo>
                  <a:lnTo>
                    <a:pt x="674" y="557"/>
                  </a:lnTo>
                  <a:lnTo>
                    <a:pt x="674" y="559"/>
                  </a:lnTo>
                  <a:lnTo>
                    <a:pt x="674" y="557"/>
                  </a:lnTo>
                  <a:close/>
                  <a:moveTo>
                    <a:pt x="257" y="198"/>
                  </a:moveTo>
                  <a:lnTo>
                    <a:pt x="259" y="198"/>
                  </a:lnTo>
                  <a:lnTo>
                    <a:pt x="257" y="198"/>
                  </a:lnTo>
                  <a:close/>
                  <a:moveTo>
                    <a:pt x="259" y="196"/>
                  </a:moveTo>
                  <a:lnTo>
                    <a:pt x="257" y="196"/>
                  </a:lnTo>
                  <a:lnTo>
                    <a:pt x="259" y="196"/>
                  </a:lnTo>
                  <a:close/>
                  <a:moveTo>
                    <a:pt x="175" y="114"/>
                  </a:moveTo>
                  <a:lnTo>
                    <a:pt x="173" y="114"/>
                  </a:lnTo>
                  <a:lnTo>
                    <a:pt x="175" y="114"/>
                  </a:lnTo>
                  <a:lnTo>
                    <a:pt x="175" y="112"/>
                  </a:lnTo>
                  <a:lnTo>
                    <a:pt x="175" y="114"/>
                  </a:lnTo>
                  <a:close/>
                  <a:moveTo>
                    <a:pt x="254" y="194"/>
                  </a:moveTo>
                  <a:lnTo>
                    <a:pt x="252" y="194"/>
                  </a:lnTo>
                  <a:lnTo>
                    <a:pt x="254" y="194"/>
                  </a:lnTo>
                  <a:close/>
                  <a:moveTo>
                    <a:pt x="634" y="423"/>
                  </a:moveTo>
                  <a:lnTo>
                    <a:pt x="632" y="423"/>
                  </a:lnTo>
                  <a:lnTo>
                    <a:pt x="632" y="425"/>
                  </a:lnTo>
                  <a:lnTo>
                    <a:pt x="632" y="423"/>
                  </a:lnTo>
                  <a:lnTo>
                    <a:pt x="632" y="425"/>
                  </a:lnTo>
                  <a:lnTo>
                    <a:pt x="632" y="423"/>
                  </a:lnTo>
                  <a:lnTo>
                    <a:pt x="634" y="423"/>
                  </a:lnTo>
                  <a:lnTo>
                    <a:pt x="632" y="423"/>
                  </a:lnTo>
                  <a:lnTo>
                    <a:pt x="634" y="423"/>
                  </a:lnTo>
                  <a:close/>
                  <a:moveTo>
                    <a:pt x="17" y="10"/>
                  </a:moveTo>
                  <a:lnTo>
                    <a:pt x="17" y="12"/>
                  </a:lnTo>
                  <a:lnTo>
                    <a:pt x="17" y="10"/>
                  </a:lnTo>
                  <a:close/>
                  <a:moveTo>
                    <a:pt x="693" y="434"/>
                  </a:moveTo>
                  <a:lnTo>
                    <a:pt x="691" y="434"/>
                  </a:lnTo>
                  <a:lnTo>
                    <a:pt x="693" y="434"/>
                  </a:lnTo>
                  <a:close/>
                  <a:moveTo>
                    <a:pt x="246" y="196"/>
                  </a:moveTo>
                  <a:lnTo>
                    <a:pt x="244" y="196"/>
                  </a:lnTo>
                  <a:lnTo>
                    <a:pt x="244" y="194"/>
                  </a:lnTo>
                  <a:lnTo>
                    <a:pt x="246" y="194"/>
                  </a:lnTo>
                  <a:lnTo>
                    <a:pt x="246" y="196"/>
                  </a:lnTo>
                  <a:close/>
                  <a:moveTo>
                    <a:pt x="394" y="210"/>
                  </a:moveTo>
                  <a:lnTo>
                    <a:pt x="392" y="210"/>
                  </a:lnTo>
                  <a:lnTo>
                    <a:pt x="394" y="210"/>
                  </a:lnTo>
                  <a:close/>
                  <a:moveTo>
                    <a:pt x="279" y="212"/>
                  </a:moveTo>
                  <a:lnTo>
                    <a:pt x="279" y="210"/>
                  </a:lnTo>
                  <a:lnTo>
                    <a:pt x="279" y="212"/>
                  </a:lnTo>
                  <a:close/>
                  <a:moveTo>
                    <a:pt x="402" y="204"/>
                  </a:moveTo>
                  <a:lnTo>
                    <a:pt x="402" y="206"/>
                  </a:lnTo>
                  <a:lnTo>
                    <a:pt x="402" y="204"/>
                  </a:lnTo>
                  <a:close/>
                  <a:moveTo>
                    <a:pt x="227" y="185"/>
                  </a:moveTo>
                  <a:lnTo>
                    <a:pt x="227" y="183"/>
                  </a:lnTo>
                  <a:lnTo>
                    <a:pt x="229" y="183"/>
                  </a:lnTo>
                  <a:lnTo>
                    <a:pt x="227" y="185"/>
                  </a:lnTo>
                  <a:close/>
                  <a:moveTo>
                    <a:pt x="718" y="505"/>
                  </a:moveTo>
                  <a:lnTo>
                    <a:pt x="718" y="507"/>
                  </a:lnTo>
                  <a:lnTo>
                    <a:pt x="718" y="505"/>
                  </a:lnTo>
                  <a:close/>
                  <a:moveTo>
                    <a:pt x="152" y="114"/>
                  </a:moveTo>
                  <a:lnTo>
                    <a:pt x="150" y="114"/>
                  </a:lnTo>
                  <a:lnTo>
                    <a:pt x="152" y="114"/>
                  </a:lnTo>
                  <a:close/>
                  <a:moveTo>
                    <a:pt x="492" y="277"/>
                  </a:moveTo>
                  <a:lnTo>
                    <a:pt x="494" y="277"/>
                  </a:lnTo>
                  <a:lnTo>
                    <a:pt x="492" y="277"/>
                  </a:lnTo>
                  <a:close/>
                  <a:moveTo>
                    <a:pt x="638" y="425"/>
                  </a:moveTo>
                  <a:lnTo>
                    <a:pt x="638" y="427"/>
                  </a:lnTo>
                  <a:lnTo>
                    <a:pt x="638" y="425"/>
                  </a:lnTo>
                  <a:close/>
                  <a:moveTo>
                    <a:pt x="273" y="204"/>
                  </a:moveTo>
                  <a:lnTo>
                    <a:pt x="273" y="206"/>
                  </a:lnTo>
                  <a:lnTo>
                    <a:pt x="273" y="204"/>
                  </a:lnTo>
                  <a:close/>
                  <a:moveTo>
                    <a:pt x="713" y="532"/>
                  </a:moveTo>
                  <a:lnTo>
                    <a:pt x="715" y="532"/>
                  </a:lnTo>
                  <a:lnTo>
                    <a:pt x="713" y="532"/>
                  </a:lnTo>
                  <a:lnTo>
                    <a:pt x="713" y="530"/>
                  </a:lnTo>
                  <a:lnTo>
                    <a:pt x="713" y="532"/>
                  </a:lnTo>
                  <a:close/>
                  <a:moveTo>
                    <a:pt x="10" y="4"/>
                  </a:moveTo>
                  <a:lnTo>
                    <a:pt x="10" y="2"/>
                  </a:lnTo>
                  <a:lnTo>
                    <a:pt x="10" y="4"/>
                  </a:lnTo>
                  <a:close/>
                  <a:moveTo>
                    <a:pt x="200" y="169"/>
                  </a:moveTo>
                  <a:lnTo>
                    <a:pt x="202" y="169"/>
                  </a:lnTo>
                  <a:lnTo>
                    <a:pt x="200" y="169"/>
                  </a:lnTo>
                  <a:close/>
                  <a:moveTo>
                    <a:pt x="691" y="423"/>
                  </a:moveTo>
                  <a:lnTo>
                    <a:pt x="691" y="425"/>
                  </a:lnTo>
                  <a:lnTo>
                    <a:pt x="691" y="423"/>
                  </a:lnTo>
                  <a:close/>
                  <a:moveTo>
                    <a:pt x="208" y="165"/>
                  </a:moveTo>
                  <a:lnTo>
                    <a:pt x="209" y="165"/>
                  </a:lnTo>
                  <a:lnTo>
                    <a:pt x="208" y="165"/>
                  </a:lnTo>
                  <a:close/>
                  <a:moveTo>
                    <a:pt x="405" y="225"/>
                  </a:moveTo>
                  <a:lnTo>
                    <a:pt x="403" y="225"/>
                  </a:lnTo>
                  <a:lnTo>
                    <a:pt x="405" y="225"/>
                  </a:lnTo>
                  <a:close/>
                  <a:moveTo>
                    <a:pt x="217" y="169"/>
                  </a:moveTo>
                  <a:lnTo>
                    <a:pt x="217" y="171"/>
                  </a:lnTo>
                  <a:lnTo>
                    <a:pt x="217" y="169"/>
                  </a:lnTo>
                  <a:close/>
                  <a:moveTo>
                    <a:pt x="605" y="438"/>
                  </a:moveTo>
                  <a:lnTo>
                    <a:pt x="607" y="438"/>
                  </a:lnTo>
                  <a:lnTo>
                    <a:pt x="605" y="438"/>
                  </a:lnTo>
                  <a:lnTo>
                    <a:pt x="607" y="438"/>
                  </a:lnTo>
                  <a:lnTo>
                    <a:pt x="605" y="438"/>
                  </a:lnTo>
                  <a:close/>
                  <a:moveTo>
                    <a:pt x="215" y="188"/>
                  </a:moveTo>
                  <a:lnTo>
                    <a:pt x="217" y="188"/>
                  </a:lnTo>
                  <a:lnTo>
                    <a:pt x="215" y="188"/>
                  </a:lnTo>
                  <a:close/>
                  <a:moveTo>
                    <a:pt x="786" y="490"/>
                  </a:moveTo>
                  <a:lnTo>
                    <a:pt x="786" y="492"/>
                  </a:lnTo>
                  <a:lnTo>
                    <a:pt x="787" y="492"/>
                  </a:lnTo>
                  <a:lnTo>
                    <a:pt x="786" y="492"/>
                  </a:lnTo>
                  <a:lnTo>
                    <a:pt x="787" y="492"/>
                  </a:lnTo>
                  <a:lnTo>
                    <a:pt x="786" y="492"/>
                  </a:lnTo>
                  <a:lnTo>
                    <a:pt x="787" y="492"/>
                  </a:lnTo>
                  <a:lnTo>
                    <a:pt x="786" y="492"/>
                  </a:lnTo>
                  <a:lnTo>
                    <a:pt x="786" y="490"/>
                  </a:lnTo>
                  <a:close/>
                  <a:moveTo>
                    <a:pt x="739" y="511"/>
                  </a:moveTo>
                  <a:lnTo>
                    <a:pt x="739" y="513"/>
                  </a:lnTo>
                  <a:lnTo>
                    <a:pt x="738" y="513"/>
                  </a:lnTo>
                  <a:lnTo>
                    <a:pt x="739" y="513"/>
                  </a:lnTo>
                  <a:lnTo>
                    <a:pt x="739" y="511"/>
                  </a:lnTo>
                  <a:close/>
                  <a:moveTo>
                    <a:pt x="325" y="304"/>
                  </a:moveTo>
                  <a:lnTo>
                    <a:pt x="325" y="302"/>
                  </a:lnTo>
                  <a:lnTo>
                    <a:pt x="325" y="304"/>
                  </a:lnTo>
                  <a:close/>
                  <a:moveTo>
                    <a:pt x="194" y="167"/>
                  </a:moveTo>
                  <a:lnTo>
                    <a:pt x="194" y="169"/>
                  </a:lnTo>
                  <a:lnTo>
                    <a:pt x="194" y="167"/>
                  </a:lnTo>
                  <a:close/>
                  <a:moveTo>
                    <a:pt x="638" y="423"/>
                  </a:moveTo>
                  <a:lnTo>
                    <a:pt x="640" y="423"/>
                  </a:lnTo>
                  <a:lnTo>
                    <a:pt x="638" y="423"/>
                  </a:lnTo>
                  <a:close/>
                  <a:moveTo>
                    <a:pt x="438" y="238"/>
                  </a:moveTo>
                  <a:lnTo>
                    <a:pt x="440" y="236"/>
                  </a:lnTo>
                  <a:lnTo>
                    <a:pt x="440" y="238"/>
                  </a:lnTo>
                  <a:lnTo>
                    <a:pt x="438" y="238"/>
                  </a:lnTo>
                  <a:close/>
                  <a:moveTo>
                    <a:pt x="281" y="210"/>
                  </a:moveTo>
                  <a:lnTo>
                    <a:pt x="281" y="212"/>
                  </a:lnTo>
                  <a:lnTo>
                    <a:pt x="281" y="210"/>
                  </a:lnTo>
                  <a:close/>
                  <a:moveTo>
                    <a:pt x="432" y="235"/>
                  </a:moveTo>
                  <a:lnTo>
                    <a:pt x="432" y="236"/>
                  </a:lnTo>
                  <a:lnTo>
                    <a:pt x="432" y="235"/>
                  </a:lnTo>
                  <a:close/>
                  <a:moveTo>
                    <a:pt x="695" y="425"/>
                  </a:moveTo>
                  <a:lnTo>
                    <a:pt x="695" y="427"/>
                  </a:lnTo>
                  <a:lnTo>
                    <a:pt x="693" y="427"/>
                  </a:lnTo>
                  <a:lnTo>
                    <a:pt x="695" y="427"/>
                  </a:lnTo>
                  <a:lnTo>
                    <a:pt x="695" y="425"/>
                  </a:lnTo>
                  <a:close/>
                  <a:moveTo>
                    <a:pt x="638" y="409"/>
                  </a:moveTo>
                  <a:lnTo>
                    <a:pt x="638" y="411"/>
                  </a:lnTo>
                  <a:lnTo>
                    <a:pt x="638" y="409"/>
                  </a:lnTo>
                  <a:close/>
                  <a:moveTo>
                    <a:pt x="678" y="551"/>
                  </a:moveTo>
                  <a:lnTo>
                    <a:pt x="678" y="553"/>
                  </a:lnTo>
                  <a:lnTo>
                    <a:pt x="678" y="551"/>
                  </a:lnTo>
                  <a:close/>
                  <a:moveTo>
                    <a:pt x="636" y="415"/>
                  </a:moveTo>
                  <a:lnTo>
                    <a:pt x="636" y="417"/>
                  </a:lnTo>
                  <a:lnTo>
                    <a:pt x="636" y="415"/>
                  </a:lnTo>
                  <a:close/>
                  <a:moveTo>
                    <a:pt x="549" y="617"/>
                  </a:moveTo>
                  <a:lnTo>
                    <a:pt x="549" y="619"/>
                  </a:lnTo>
                  <a:lnTo>
                    <a:pt x="549" y="617"/>
                  </a:lnTo>
                  <a:lnTo>
                    <a:pt x="549" y="619"/>
                  </a:lnTo>
                  <a:lnTo>
                    <a:pt x="549" y="617"/>
                  </a:lnTo>
                  <a:close/>
                  <a:moveTo>
                    <a:pt x="647" y="411"/>
                  </a:moveTo>
                  <a:lnTo>
                    <a:pt x="649" y="411"/>
                  </a:lnTo>
                  <a:lnTo>
                    <a:pt x="649" y="413"/>
                  </a:lnTo>
                  <a:lnTo>
                    <a:pt x="647" y="413"/>
                  </a:lnTo>
                  <a:lnTo>
                    <a:pt x="647" y="411"/>
                  </a:lnTo>
                  <a:close/>
                  <a:moveTo>
                    <a:pt x="256" y="202"/>
                  </a:moveTo>
                  <a:lnTo>
                    <a:pt x="257" y="202"/>
                  </a:lnTo>
                  <a:lnTo>
                    <a:pt x="257" y="204"/>
                  </a:lnTo>
                  <a:lnTo>
                    <a:pt x="256" y="204"/>
                  </a:lnTo>
                  <a:lnTo>
                    <a:pt x="256" y="202"/>
                  </a:lnTo>
                  <a:close/>
                  <a:moveTo>
                    <a:pt x="517" y="315"/>
                  </a:moveTo>
                  <a:lnTo>
                    <a:pt x="517" y="313"/>
                  </a:lnTo>
                  <a:lnTo>
                    <a:pt x="517" y="315"/>
                  </a:lnTo>
                  <a:close/>
                  <a:moveTo>
                    <a:pt x="288" y="206"/>
                  </a:moveTo>
                  <a:lnTo>
                    <a:pt x="288" y="204"/>
                  </a:lnTo>
                  <a:lnTo>
                    <a:pt x="288" y="206"/>
                  </a:lnTo>
                  <a:close/>
                  <a:moveTo>
                    <a:pt x="29" y="21"/>
                  </a:moveTo>
                  <a:lnTo>
                    <a:pt x="27" y="21"/>
                  </a:lnTo>
                  <a:lnTo>
                    <a:pt x="29" y="21"/>
                  </a:lnTo>
                  <a:close/>
                  <a:moveTo>
                    <a:pt x="461" y="235"/>
                  </a:moveTo>
                  <a:lnTo>
                    <a:pt x="461" y="236"/>
                  </a:lnTo>
                  <a:lnTo>
                    <a:pt x="461" y="235"/>
                  </a:lnTo>
                  <a:lnTo>
                    <a:pt x="463" y="235"/>
                  </a:lnTo>
                  <a:lnTo>
                    <a:pt x="461" y="235"/>
                  </a:lnTo>
                  <a:close/>
                  <a:moveTo>
                    <a:pt x="208" y="185"/>
                  </a:moveTo>
                  <a:lnTo>
                    <a:pt x="208" y="183"/>
                  </a:lnTo>
                  <a:lnTo>
                    <a:pt x="208" y="185"/>
                  </a:lnTo>
                  <a:lnTo>
                    <a:pt x="206" y="185"/>
                  </a:lnTo>
                  <a:lnTo>
                    <a:pt x="208" y="185"/>
                  </a:lnTo>
                  <a:close/>
                  <a:moveTo>
                    <a:pt x="478" y="246"/>
                  </a:moveTo>
                  <a:lnTo>
                    <a:pt x="480" y="246"/>
                  </a:lnTo>
                  <a:lnTo>
                    <a:pt x="478" y="246"/>
                  </a:lnTo>
                  <a:close/>
                  <a:moveTo>
                    <a:pt x="499" y="283"/>
                  </a:moveTo>
                  <a:lnTo>
                    <a:pt x="501" y="283"/>
                  </a:lnTo>
                  <a:lnTo>
                    <a:pt x="499" y="283"/>
                  </a:lnTo>
                  <a:close/>
                  <a:moveTo>
                    <a:pt x="709" y="540"/>
                  </a:moveTo>
                  <a:lnTo>
                    <a:pt x="709" y="538"/>
                  </a:lnTo>
                  <a:lnTo>
                    <a:pt x="709" y="540"/>
                  </a:lnTo>
                  <a:close/>
                  <a:moveTo>
                    <a:pt x="488" y="275"/>
                  </a:moveTo>
                  <a:lnTo>
                    <a:pt x="486" y="275"/>
                  </a:lnTo>
                  <a:lnTo>
                    <a:pt x="488" y="275"/>
                  </a:lnTo>
                  <a:close/>
                  <a:moveTo>
                    <a:pt x="496" y="288"/>
                  </a:moveTo>
                  <a:lnTo>
                    <a:pt x="494" y="288"/>
                  </a:lnTo>
                  <a:lnTo>
                    <a:pt x="496" y="288"/>
                  </a:lnTo>
                  <a:close/>
                  <a:moveTo>
                    <a:pt x="705" y="440"/>
                  </a:moveTo>
                  <a:lnTo>
                    <a:pt x="707" y="440"/>
                  </a:lnTo>
                  <a:lnTo>
                    <a:pt x="705" y="440"/>
                  </a:lnTo>
                  <a:close/>
                  <a:moveTo>
                    <a:pt x="392" y="206"/>
                  </a:moveTo>
                  <a:lnTo>
                    <a:pt x="392" y="204"/>
                  </a:lnTo>
                  <a:lnTo>
                    <a:pt x="392" y="206"/>
                  </a:lnTo>
                  <a:close/>
                  <a:moveTo>
                    <a:pt x="494" y="273"/>
                  </a:moveTo>
                  <a:lnTo>
                    <a:pt x="494" y="275"/>
                  </a:lnTo>
                  <a:lnTo>
                    <a:pt x="494" y="273"/>
                  </a:lnTo>
                  <a:close/>
                  <a:moveTo>
                    <a:pt x="163" y="116"/>
                  </a:moveTo>
                  <a:lnTo>
                    <a:pt x="165" y="116"/>
                  </a:lnTo>
                  <a:lnTo>
                    <a:pt x="163" y="116"/>
                  </a:lnTo>
                  <a:close/>
                  <a:moveTo>
                    <a:pt x="695" y="526"/>
                  </a:moveTo>
                  <a:lnTo>
                    <a:pt x="695" y="528"/>
                  </a:lnTo>
                  <a:lnTo>
                    <a:pt x="695" y="526"/>
                  </a:lnTo>
                  <a:close/>
                  <a:moveTo>
                    <a:pt x="517" y="302"/>
                  </a:moveTo>
                  <a:lnTo>
                    <a:pt x="517" y="300"/>
                  </a:lnTo>
                  <a:lnTo>
                    <a:pt x="517" y="302"/>
                  </a:lnTo>
                  <a:close/>
                  <a:moveTo>
                    <a:pt x="707" y="438"/>
                  </a:moveTo>
                  <a:lnTo>
                    <a:pt x="707" y="440"/>
                  </a:lnTo>
                  <a:lnTo>
                    <a:pt x="707" y="438"/>
                  </a:lnTo>
                  <a:close/>
                  <a:moveTo>
                    <a:pt x="638" y="423"/>
                  </a:moveTo>
                  <a:lnTo>
                    <a:pt x="638" y="425"/>
                  </a:lnTo>
                  <a:lnTo>
                    <a:pt x="638" y="423"/>
                  </a:lnTo>
                  <a:close/>
                  <a:moveTo>
                    <a:pt x="499" y="281"/>
                  </a:moveTo>
                  <a:lnTo>
                    <a:pt x="498" y="281"/>
                  </a:lnTo>
                  <a:lnTo>
                    <a:pt x="499" y="281"/>
                  </a:lnTo>
                  <a:close/>
                  <a:moveTo>
                    <a:pt x="208" y="164"/>
                  </a:moveTo>
                  <a:lnTo>
                    <a:pt x="209" y="164"/>
                  </a:lnTo>
                  <a:lnTo>
                    <a:pt x="208" y="164"/>
                  </a:lnTo>
                  <a:close/>
                  <a:moveTo>
                    <a:pt x="594" y="588"/>
                  </a:moveTo>
                  <a:lnTo>
                    <a:pt x="594" y="586"/>
                  </a:lnTo>
                  <a:lnTo>
                    <a:pt x="594" y="588"/>
                  </a:lnTo>
                  <a:close/>
                  <a:moveTo>
                    <a:pt x="446" y="235"/>
                  </a:moveTo>
                  <a:lnTo>
                    <a:pt x="448" y="235"/>
                  </a:lnTo>
                  <a:lnTo>
                    <a:pt x="446" y="236"/>
                  </a:lnTo>
                  <a:lnTo>
                    <a:pt x="446" y="235"/>
                  </a:lnTo>
                  <a:close/>
                  <a:moveTo>
                    <a:pt x="657" y="413"/>
                  </a:moveTo>
                  <a:lnTo>
                    <a:pt x="657" y="411"/>
                  </a:lnTo>
                  <a:lnTo>
                    <a:pt x="657" y="413"/>
                  </a:lnTo>
                  <a:close/>
                  <a:moveTo>
                    <a:pt x="194" y="185"/>
                  </a:moveTo>
                  <a:lnTo>
                    <a:pt x="194" y="187"/>
                  </a:lnTo>
                  <a:lnTo>
                    <a:pt x="194" y="185"/>
                  </a:lnTo>
                  <a:close/>
                  <a:moveTo>
                    <a:pt x="96" y="87"/>
                  </a:moveTo>
                  <a:lnTo>
                    <a:pt x="96" y="89"/>
                  </a:lnTo>
                  <a:lnTo>
                    <a:pt x="96" y="87"/>
                  </a:lnTo>
                  <a:close/>
                  <a:moveTo>
                    <a:pt x="722" y="507"/>
                  </a:moveTo>
                  <a:lnTo>
                    <a:pt x="724" y="507"/>
                  </a:lnTo>
                  <a:lnTo>
                    <a:pt x="724" y="509"/>
                  </a:lnTo>
                  <a:lnTo>
                    <a:pt x="722" y="509"/>
                  </a:lnTo>
                  <a:lnTo>
                    <a:pt x="724" y="509"/>
                  </a:lnTo>
                  <a:lnTo>
                    <a:pt x="722" y="509"/>
                  </a:lnTo>
                  <a:lnTo>
                    <a:pt x="724" y="507"/>
                  </a:lnTo>
                  <a:lnTo>
                    <a:pt x="722" y="507"/>
                  </a:lnTo>
                  <a:lnTo>
                    <a:pt x="722" y="509"/>
                  </a:lnTo>
                  <a:lnTo>
                    <a:pt x="722" y="507"/>
                  </a:lnTo>
                  <a:close/>
                  <a:moveTo>
                    <a:pt x="461" y="238"/>
                  </a:moveTo>
                  <a:lnTo>
                    <a:pt x="463" y="238"/>
                  </a:lnTo>
                  <a:lnTo>
                    <a:pt x="461" y="240"/>
                  </a:lnTo>
                  <a:lnTo>
                    <a:pt x="461" y="238"/>
                  </a:lnTo>
                  <a:close/>
                  <a:moveTo>
                    <a:pt x="271" y="213"/>
                  </a:moveTo>
                  <a:lnTo>
                    <a:pt x="269" y="213"/>
                  </a:lnTo>
                  <a:lnTo>
                    <a:pt x="271" y="213"/>
                  </a:lnTo>
                  <a:close/>
                  <a:moveTo>
                    <a:pt x="509" y="569"/>
                  </a:moveTo>
                  <a:lnTo>
                    <a:pt x="511" y="569"/>
                  </a:lnTo>
                  <a:lnTo>
                    <a:pt x="509" y="569"/>
                  </a:lnTo>
                  <a:close/>
                  <a:moveTo>
                    <a:pt x="215" y="179"/>
                  </a:moveTo>
                  <a:lnTo>
                    <a:pt x="217" y="179"/>
                  </a:lnTo>
                  <a:lnTo>
                    <a:pt x="215" y="179"/>
                  </a:lnTo>
                  <a:close/>
                  <a:moveTo>
                    <a:pt x="492" y="283"/>
                  </a:moveTo>
                  <a:lnTo>
                    <a:pt x="490" y="283"/>
                  </a:lnTo>
                  <a:lnTo>
                    <a:pt x="492" y="283"/>
                  </a:lnTo>
                  <a:close/>
                  <a:moveTo>
                    <a:pt x="486" y="265"/>
                  </a:moveTo>
                  <a:lnTo>
                    <a:pt x="486" y="263"/>
                  </a:lnTo>
                  <a:lnTo>
                    <a:pt x="486" y="265"/>
                  </a:lnTo>
                  <a:close/>
                  <a:moveTo>
                    <a:pt x="198" y="156"/>
                  </a:moveTo>
                  <a:lnTo>
                    <a:pt x="200" y="156"/>
                  </a:lnTo>
                  <a:lnTo>
                    <a:pt x="198" y="156"/>
                  </a:lnTo>
                  <a:close/>
                  <a:moveTo>
                    <a:pt x="665" y="402"/>
                  </a:moveTo>
                  <a:lnTo>
                    <a:pt x="665" y="400"/>
                  </a:lnTo>
                  <a:lnTo>
                    <a:pt x="665" y="402"/>
                  </a:lnTo>
                  <a:close/>
                  <a:moveTo>
                    <a:pt x="273" y="221"/>
                  </a:moveTo>
                  <a:lnTo>
                    <a:pt x="273" y="223"/>
                  </a:lnTo>
                  <a:lnTo>
                    <a:pt x="273" y="221"/>
                  </a:lnTo>
                  <a:close/>
                  <a:moveTo>
                    <a:pt x="304" y="208"/>
                  </a:moveTo>
                  <a:lnTo>
                    <a:pt x="304" y="210"/>
                  </a:lnTo>
                  <a:lnTo>
                    <a:pt x="304" y="208"/>
                  </a:lnTo>
                  <a:close/>
                  <a:moveTo>
                    <a:pt x="275" y="210"/>
                  </a:moveTo>
                  <a:lnTo>
                    <a:pt x="277" y="210"/>
                  </a:lnTo>
                  <a:lnTo>
                    <a:pt x="275" y="210"/>
                  </a:lnTo>
                  <a:close/>
                  <a:moveTo>
                    <a:pt x="21" y="18"/>
                  </a:moveTo>
                  <a:lnTo>
                    <a:pt x="21" y="16"/>
                  </a:lnTo>
                  <a:lnTo>
                    <a:pt x="21" y="18"/>
                  </a:lnTo>
                  <a:close/>
                  <a:moveTo>
                    <a:pt x="204" y="167"/>
                  </a:moveTo>
                  <a:lnTo>
                    <a:pt x="204" y="165"/>
                  </a:lnTo>
                  <a:lnTo>
                    <a:pt x="204" y="167"/>
                  </a:lnTo>
                  <a:close/>
                  <a:moveTo>
                    <a:pt x="355" y="271"/>
                  </a:moveTo>
                  <a:lnTo>
                    <a:pt x="357" y="271"/>
                  </a:lnTo>
                  <a:lnTo>
                    <a:pt x="355" y="271"/>
                  </a:lnTo>
                  <a:close/>
                  <a:moveTo>
                    <a:pt x="522" y="513"/>
                  </a:moveTo>
                  <a:lnTo>
                    <a:pt x="521" y="513"/>
                  </a:lnTo>
                  <a:lnTo>
                    <a:pt x="522" y="513"/>
                  </a:lnTo>
                  <a:close/>
                  <a:moveTo>
                    <a:pt x="474" y="242"/>
                  </a:moveTo>
                  <a:lnTo>
                    <a:pt x="474" y="240"/>
                  </a:lnTo>
                  <a:lnTo>
                    <a:pt x="474" y="242"/>
                  </a:lnTo>
                  <a:close/>
                  <a:moveTo>
                    <a:pt x="663" y="400"/>
                  </a:moveTo>
                  <a:lnTo>
                    <a:pt x="663" y="402"/>
                  </a:lnTo>
                  <a:lnTo>
                    <a:pt x="663" y="400"/>
                  </a:lnTo>
                  <a:close/>
                  <a:moveTo>
                    <a:pt x="551" y="357"/>
                  </a:moveTo>
                  <a:lnTo>
                    <a:pt x="549" y="357"/>
                  </a:lnTo>
                  <a:lnTo>
                    <a:pt x="551" y="357"/>
                  </a:lnTo>
                  <a:close/>
                  <a:moveTo>
                    <a:pt x="563" y="452"/>
                  </a:moveTo>
                  <a:lnTo>
                    <a:pt x="561" y="452"/>
                  </a:lnTo>
                  <a:lnTo>
                    <a:pt x="563" y="452"/>
                  </a:lnTo>
                  <a:lnTo>
                    <a:pt x="561" y="452"/>
                  </a:lnTo>
                  <a:lnTo>
                    <a:pt x="563" y="452"/>
                  </a:lnTo>
                  <a:close/>
                  <a:moveTo>
                    <a:pt x="384" y="204"/>
                  </a:moveTo>
                  <a:lnTo>
                    <a:pt x="386" y="204"/>
                  </a:lnTo>
                  <a:lnTo>
                    <a:pt x="384" y="204"/>
                  </a:lnTo>
                  <a:close/>
                  <a:moveTo>
                    <a:pt x="691" y="588"/>
                  </a:moveTo>
                  <a:lnTo>
                    <a:pt x="691" y="586"/>
                  </a:lnTo>
                  <a:lnTo>
                    <a:pt x="691" y="588"/>
                  </a:lnTo>
                  <a:close/>
                  <a:moveTo>
                    <a:pt x="490" y="275"/>
                  </a:moveTo>
                  <a:lnTo>
                    <a:pt x="492" y="275"/>
                  </a:lnTo>
                  <a:lnTo>
                    <a:pt x="492" y="277"/>
                  </a:lnTo>
                  <a:lnTo>
                    <a:pt x="490" y="275"/>
                  </a:lnTo>
                  <a:close/>
                  <a:moveTo>
                    <a:pt x="718" y="503"/>
                  </a:moveTo>
                  <a:lnTo>
                    <a:pt x="720" y="503"/>
                  </a:lnTo>
                  <a:lnTo>
                    <a:pt x="718" y="503"/>
                  </a:lnTo>
                  <a:close/>
                  <a:moveTo>
                    <a:pt x="188" y="142"/>
                  </a:moveTo>
                  <a:lnTo>
                    <a:pt x="188" y="144"/>
                  </a:lnTo>
                  <a:lnTo>
                    <a:pt x="188" y="142"/>
                  </a:lnTo>
                  <a:close/>
                  <a:moveTo>
                    <a:pt x="217" y="183"/>
                  </a:moveTo>
                  <a:lnTo>
                    <a:pt x="217" y="181"/>
                  </a:lnTo>
                  <a:lnTo>
                    <a:pt x="217" y="183"/>
                  </a:lnTo>
                  <a:close/>
                  <a:moveTo>
                    <a:pt x="206" y="181"/>
                  </a:moveTo>
                  <a:lnTo>
                    <a:pt x="206" y="179"/>
                  </a:lnTo>
                  <a:lnTo>
                    <a:pt x="206" y="181"/>
                  </a:lnTo>
                  <a:close/>
                  <a:moveTo>
                    <a:pt x="601" y="588"/>
                  </a:moveTo>
                  <a:lnTo>
                    <a:pt x="599" y="588"/>
                  </a:lnTo>
                  <a:lnTo>
                    <a:pt x="601" y="588"/>
                  </a:lnTo>
                  <a:close/>
                  <a:moveTo>
                    <a:pt x="334" y="212"/>
                  </a:moveTo>
                  <a:lnTo>
                    <a:pt x="334" y="213"/>
                  </a:lnTo>
                  <a:lnTo>
                    <a:pt x="334" y="212"/>
                  </a:lnTo>
                  <a:close/>
                  <a:moveTo>
                    <a:pt x="695" y="425"/>
                  </a:moveTo>
                  <a:lnTo>
                    <a:pt x="695" y="427"/>
                  </a:lnTo>
                  <a:lnTo>
                    <a:pt x="695" y="425"/>
                  </a:lnTo>
                  <a:close/>
                  <a:moveTo>
                    <a:pt x="198" y="154"/>
                  </a:moveTo>
                  <a:lnTo>
                    <a:pt x="198" y="152"/>
                  </a:lnTo>
                  <a:lnTo>
                    <a:pt x="198" y="154"/>
                  </a:lnTo>
                  <a:close/>
                  <a:moveTo>
                    <a:pt x="636" y="427"/>
                  </a:moveTo>
                  <a:lnTo>
                    <a:pt x="634" y="427"/>
                  </a:lnTo>
                  <a:lnTo>
                    <a:pt x="636" y="427"/>
                  </a:lnTo>
                  <a:close/>
                  <a:moveTo>
                    <a:pt x="638" y="407"/>
                  </a:moveTo>
                  <a:lnTo>
                    <a:pt x="638" y="409"/>
                  </a:lnTo>
                  <a:lnTo>
                    <a:pt x="638" y="407"/>
                  </a:lnTo>
                  <a:close/>
                  <a:moveTo>
                    <a:pt x="547" y="352"/>
                  </a:moveTo>
                  <a:lnTo>
                    <a:pt x="547" y="350"/>
                  </a:lnTo>
                  <a:lnTo>
                    <a:pt x="547" y="352"/>
                  </a:lnTo>
                  <a:close/>
                  <a:moveTo>
                    <a:pt x="626" y="438"/>
                  </a:moveTo>
                  <a:lnTo>
                    <a:pt x="626" y="436"/>
                  </a:lnTo>
                  <a:lnTo>
                    <a:pt x="626" y="438"/>
                  </a:lnTo>
                  <a:close/>
                  <a:moveTo>
                    <a:pt x="223" y="185"/>
                  </a:moveTo>
                  <a:lnTo>
                    <a:pt x="223" y="187"/>
                  </a:lnTo>
                  <a:lnTo>
                    <a:pt x="223" y="185"/>
                  </a:lnTo>
                  <a:close/>
                  <a:moveTo>
                    <a:pt x="194" y="148"/>
                  </a:moveTo>
                  <a:lnTo>
                    <a:pt x="192" y="148"/>
                  </a:lnTo>
                  <a:lnTo>
                    <a:pt x="194" y="148"/>
                  </a:lnTo>
                  <a:close/>
                  <a:moveTo>
                    <a:pt x="277" y="213"/>
                  </a:moveTo>
                  <a:lnTo>
                    <a:pt x="277" y="212"/>
                  </a:lnTo>
                  <a:lnTo>
                    <a:pt x="277" y="213"/>
                  </a:lnTo>
                  <a:close/>
                  <a:moveTo>
                    <a:pt x="697" y="440"/>
                  </a:moveTo>
                  <a:lnTo>
                    <a:pt x="699" y="440"/>
                  </a:lnTo>
                  <a:lnTo>
                    <a:pt x="697" y="440"/>
                  </a:lnTo>
                  <a:close/>
                  <a:moveTo>
                    <a:pt x="542" y="354"/>
                  </a:moveTo>
                  <a:lnTo>
                    <a:pt x="542" y="356"/>
                  </a:lnTo>
                  <a:lnTo>
                    <a:pt x="542" y="354"/>
                  </a:lnTo>
                  <a:close/>
                  <a:moveTo>
                    <a:pt x="221" y="190"/>
                  </a:moveTo>
                  <a:lnTo>
                    <a:pt x="219" y="190"/>
                  </a:lnTo>
                  <a:lnTo>
                    <a:pt x="221" y="190"/>
                  </a:lnTo>
                  <a:close/>
                  <a:moveTo>
                    <a:pt x="292" y="215"/>
                  </a:moveTo>
                  <a:lnTo>
                    <a:pt x="292" y="217"/>
                  </a:lnTo>
                  <a:lnTo>
                    <a:pt x="292" y="215"/>
                  </a:lnTo>
                  <a:close/>
                  <a:moveTo>
                    <a:pt x="17" y="8"/>
                  </a:moveTo>
                  <a:lnTo>
                    <a:pt x="19" y="8"/>
                  </a:lnTo>
                  <a:lnTo>
                    <a:pt x="17" y="8"/>
                  </a:lnTo>
                  <a:close/>
                  <a:moveTo>
                    <a:pt x="724" y="513"/>
                  </a:moveTo>
                  <a:lnTo>
                    <a:pt x="724" y="511"/>
                  </a:lnTo>
                  <a:lnTo>
                    <a:pt x="724" y="513"/>
                  </a:lnTo>
                  <a:close/>
                  <a:moveTo>
                    <a:pt x="707" y="446"/>
                  </a:moveTo>
                  <a:lnTo>
                    <a:pt x="707" y="444"/>
                  </a:lnTo>
                  <a:lnTo>
                    <a:pt x="707" y="446"/>
                  </a:lnTo>
                  <a:close/>
                  <a:moveTo>
                    <a:pt x="211" y="175"/>
                  </a:moveTo>
                  <a:lnTo>
                    <a:pt x="211" y="173"/>
                  </a:lnTo>
                  <a:lnTo>
                    <a:pt x="211" y="175"/>
                  </a:lnTo>
                  <a:close/>
                  <a:moveTo>
                    <a:pt x="142" y="104"/>
                  </a:moveTo>
                  <a:lnTo>
                    <a:pt x="144" y="104"/>
                  </a:lnTo>
                  <a:lnTo>
                    <a:pt x="142" y="104"/>
                  </a:lnTo>
                  <a:close/>
                  <a:moveTo>
                    <a:pt x="709" y="563"/>
                  </a:moveTo>
                  <a:lnTo>
                    <a:pt x="711" y="563"/>
                  </a:lnTo>
                  <a:lnTo>
                    <a:pt x="709" y="563"/>
                  </a:lnTo>
                  <a:close/>
                  <a:moveTo>
                    <a:pt x="590" y="590"/>
                  </a:moveTo>
                  <a:lnTo>
                    <a:pt x="588" y="590"/>
                  </a:lnTo>
                  <a:lnTo>
                    <a:pt x="590" y="590"/>
                  </a:lnTo>
                  <a:close/>
                  <a:moveTo>
                    <a:pt x="599" y="438"/>
                  </a:moveTo>
                  <a:lnTo>
                    <a:pt x="601" y="438"/>
                  </a:lnTo>
                  <a:lnTo>
                    <a:pt x="599" y="438"/>
                  </a:lnTo>
                  <a:close/>
                  <a:moveTo>
                    <a:pt x="695" y="436"/>
                  </a:moveTo>
                  <a:lnTo>
                    <a:pt x="693" y="436"/>
                  </a:lnTo>
                  <a:lnTo>
                    <a:pt x="695" y="436"/>
                  </a:lnTo>
                  <a:close/>
                  <a:moveTo>
                    <a:pt x="699" y="428"/>
                  </a:moveTo>
                  <a:lnTo>
                    <a:pt x="701" y="428"/>
                  </a:lnTo>
                  <a:lnTo>
                    <a:pt x="699" y="428"/>
                  </a:lnTo>
                  <a:close/>
                  <a:moveTo>
                    <a:pt x="709" y="540"/>
                  </a:moveTo>
                  <a:lnTo>
                    <a:pt x="709" y="538"/>
                  </a:lnTo>
                  <a:lnTo>
                    <a:pt x="709" y="540"/>
                  </a:lnTo>
                  <a:close/>
                  <a:moveTo>
                    <a:pt x="695" y="409"/>
                  </a:moveTo>
                  <a:lnTo>
                    <a:pt x="695" y="411"/>
                  </a:lnTo>
                  <a:lnTo>
                    <a:pt x="693" y="411"/>
                  </a:lnTo>
                  <a:lnTo>
                    <a:pt x="695" y="411"/>
                  </a:lnTo>
                  <a:lnTo>
                    <a:pt x="695" y="409"/>
                  </a:lnTo>
                  <a:close/>
                  <a:moveTo>
                    <a:pt x="601" y="432"/>
                  </a:moveTo>
                  <a:lnTo>
                    <a:pt x="601" y="434"/>
                  </a:lnTo>
                  <a:lnTo>
                    <a:pt x="601" y="432"/>
                  </a:lnTo>
                  <a:close/>
                  <a:moveTo>
                    <a:pt x="703" y="434"/>
                  </a:moveTo>
                  <a:lnTo>
                    <a:pt x="701" y="434"/>
                  </a:lnTo>
                  <a:lnTo>
                    <a:pt x="703" y="434"/>
                  </a:lnTo>
                  <a:close/>
                  <a:moveTo>
                    <a:pt x="327" y="302"/>
                  </a:moveTo>
                  <a:lnTo>
                    <a:pt x="325" y="302"/>
                  </a:lnTo>
                  <a:lnTo>
                    <a:pt x="327" y="302"/>
                  </a:lnTo>
                  <a:close/>
                  <a:moveTo>
                    <a:pt x="722" y="521"/>
                  </a:moveTo>
                  <a:lnTo>
                    <a:pt x="722" y="519"/>
                  </a:lnTo>
                  <a:lnTo>
                    <a:pt x="722" y="521"/>
                  </a:lnTo>
                  <a:close/>
                  <a:moveTo>
                    <a:pt x="599" y="586"/>
                  </a:moveTo>
                  <a:lnTo>
                    <a:pt x="599" y="588"/>
                  </a:lnTo>
                  <a:lnTo>
                    <a:pt x="599" y="586"/>
                  </a:lnTo>
                  <a:close/>
                  <a:moveTo>
                    <a:pt x="419" y="238"/>
                  </a:moveTo>
                  <a:lnTo>
                    <a:pt x="419" y="236"/>
                  </a:lnTo>
                  <a:lnTo>
                    <a:pt x="419" y="238"/>
                  </a:lnTo>
                  <a:close/>
                  <a:moveTo>
                    <a:pt x="524" y="548"/>
                  </a:moveTo>
                  <a:lnTo>
                    <a:pt x="524" y="549"/>
                  </a:lnTo>
                  <a:lnTo>
                    <a:pt x="524" y="548"/>
                  </a:lnTo>
                  <a:close/>
                  <a:moveTo>
                    <a:pt x="651" y="553"/>
                  </a:moveTo>
                  <a:lnTo>
                    <a:pt x="653" y="553"/>
                  </a:lnTo>
                  <a:lnTo>
                    <a:pt x="651" y="553"/>
                  </a:lnTo>
                  <a:close/>
                  <a:moveTo>
                    <a:pt x="200" y="162"/>
                  </a:moveTo>
                  <a:lnTo>
                    <a:pt x="200" y="160"/>
                  </a:lnTo>
                  <a:lnTo>
                    <a:pt x="200" y="162"/>
                  </a:lnTo>
                  <a:close/>
                  <a:moveTo>
                    <a:pt x="549" y="354"/>
                  </a:moveTo>
                  <a:lnTo>
                    <a:pt x="549" y="352"/>
                  </a:lnTo>
                  <a:lnTo>
                    <a:pt x="549" y="354"/>
                  </a:lnTo>
                  <a:close/>
                  <a:moveTo>
                    <a:pt x="551" y="615"/>
                  </a:moveTo>
                  <a:lnTo>
                    <a:pt x="551" y="617"/>
                  </a:lnTo>
                  <a:lnTo>
                    <a:pt x="551" y="615"/>
                  </a:lnTo>
                  <a:close/>
                  <a:moveTo>
                    <a:pt x="601" y="584"/>
                  </a:moveTo>
                  <a:lnTo>
                    <a:pt x="599" y="584"/>
                  </a:lnTo>
                  <a:lnTo>
                    <a:pt x="599" y="586"/>
                  </a:lnTo>
                  <a:lnTo>
                    <a:pt x="599" y="584"/>
                  </a:lnTo>
                  <a:lnTo>
                    <a:pt x="601" y="584"/>
                  </a:lnTo>
                  <a:close/>
                  <a:moveTo>
                    <a:pt x="747" y="453"/>
                  </a:moveTo>
                  <a:lnTo>
                    <a:pt x="747" y="455"/>
                  </a:lnTo>
                  <a:lnTo>
                    <a:pt x="747" y="453"/>
                  </a:lnTo>
                  <a:close/>
                  <a:moveTo>
                    <a:pt x="340" y="213"/>
                  </a:moveTo>
                  <a:lnTo>
                    <a:pt x="340" y="212"/>
                  </a:lnTo>
                  <a:lnTo>
                    <a:pt x="340" y="213"/>
                  </a:lnTo>
                  <a:close/>
                  <a:moveTo>
                    <a:pt x="655" y="404"/>
                  </a:moveTo>
                  <a:lnTo>
                    <a:pt x="653" y="404"/>
                  </a:lnTo>
                  <a:lnTo>
                    <a:pt x="655" y="404"/>
                  </a:lnTo>
                  <a:close/>
                  <a:moveTo>
                    <a:pt x="672" y="567"/>
                  </a:moveTo>
                  <a:lnTo>
                    <a:pt x="672" y="569"/>
                  </a:lnTo>
                  <a:lnTo>
                    <a:pt x="672" y="567"/>
                  </a:lnTo>
                  <a:close/>
                  <a:moveTo>
                    <a:pt x="640" y="417"/>
                  </a:moveTo>
                  <a:lnTo>
                    <a:pt x="642" y="417"/>
                  </a:lnTo>
                  <a:lnTo>
                    <a:pt x="642" y="419"/>
                  </a:lnTo>
                  <a:lnTo>
                    <a:pt x="640" y="419"/>
                  </a:lnTo>
                  <a:lnTo>
                    <a:pt x="642" y="419"/>
                  </a:lnTo>
                  <a:lnTo>
                    <a:pt x="640" y="419"/>
                  </a:lnTo>
                  <a:lnTo>
                    <a:pt x="642" y="419"/>
                  </a:lnTo>
                  <a:lnTo>
                    <a:pt x="640" y="419"/>
                  </a:lnTo>
                  <a:lnTo>
                    <a:pt x="642" y="419"/>
                  </a:lnTo>
                  <a:lnTo>
                    <a:pt x="640" y="419"/>
                  </a:lnTo>
                  <a:lnTo>
                    <a:pt x="640" y="417"/>
                  </a:lnTo>
                  <a:close/>
                  <a:moveTo>
                    <a:pt x="649" y="409"/>
                  </a:moveTo>
                  <a:lnTo>
                    <a:pt x="647" y="409"/>
                  </a:lnTo>
                  <a:lnTo>
                    <a:pt x="649" y="409"/>
                  </a:lnTo>
                  <a:close/>
                  <a:moveTo>
                    <a:pt x="509" y="396"/>
                  </a:moveTo>
                  <a:lnTo>
                    <a:pt x="509" y="398"/>
                  </a:lnTo>
                  <a:lnTo>
                    <a:pt x="509" y="396"/>
                  </a:lnTo>
                  <a:close/>
                  <a:moveTo>
                    <a:pt x="563" y="605"/>
                  </a:moveTo>
                  <a:lnTo>
                    <a:pt x="563" y="607"/>
                  </a:lnTo>
                  <a:lnTo>
                    <a:pt x="563" y="605"/>
                  </a:lnTo>
                  <a:close/>
                  <a:moveTo>
                    <a:pt x="693" y="428"/>
                  </a:moveTo>
                  <a:lnTo>
                    <a:pt x="691" y="428"/>
                  </a:lnTo>
                  <a:lnTo>
                    <a:pt x="693" y="428"/>
                  </a:lnTo>
                  <a:close/>
                  <a:moveTo>
                    <a:pt x="632" y="428"/>
                  </a:moveTo>
                  <a:lnTo>
                    <a:pt x="632" y="430"/>
                  </a:lnTo>
                  <a:lnTo>
                    <a:pt x="632" y="428"/>
                  </a:lnTo>
                  <a:close/>
                  <a:moveTo>
                    <a:pt x="505" y="340"/>
                  </a:moveTo>
                  <a:lnTo>
                    <a:pt x="507" y="340"/>
                  </a:lnTo>
                  <a:lnTo>
                    <a:pt x="505" y="340"/>
                  </a:lnTo>
                  <a:close/>
                  <a:moveTo>
                    <a:pt x="524" y="609"/>
                  </a:moveTo>
                  <a:lnTo>
                    <a:pt x="524" y="611"/>
                  </a:lnTo>
                  <a:lnTo>
                    <a:pt x="524" y="609"/>
                  </a:lnTo>
                  <a:close/>
                  <a:moveTo>
                    <a:pt x="607" y="442"/>
                  </a:moveTo>
                  <a:lnTo>
                    <a:pt x="607" y="444"/>
                  </a:lnTo>
                  <a:lnTo>
                    <a:pt x="607" y="442"/>
                  </a:lnTo>
                  <a:close/>
                  <a:moveTo>
                    <a:pt x="653" y="415"/>
                  </a:moveTo>
                  <a:lnTo>
                    <a:pt x="653" y="417"/>
                  </a:lnTo>
                  <a:lnTo>
                    <a:pt x="653" y="415"/>
                  </a:lnTo>
                  <a:close/>
                  <a:moveTo>
                    <a:pt x="668" y="398"/>
                  </a:moveTo>
                  <a:lnTo>
                    <a:pt x="667" y="398"/>
                  </a:lnTo>
                  <a:lnTo>
                    <a:pt x="668" y="398"/>
                  </a:lnTo>
                  <a:close/>
                  <a:moveTo>
                    <a:pt x="611" y="586"/>
                  </a:moveTo>
                  <a:lnTo>
                    <a:pt x="611" y="588"/>
                  </a:lnTo>
                  <a:lnTo>
                    <a:pt x="611" y="586"/>
                  </a:lnTo>
                  <a:close/>
                  <a:moveTo>
                    <a:pt x="642" y="404"/>
                  </a:moveTo>
                  <a:lnTo>
                    <a:pt x="643" y="404"/>
                  </a:lnTo>
                  <a:lnTo>
                    <a:pt x="642" y="404"/>
                  </a:lnTo>
                  <a:lnTo>
                    <a:pt x="643" y="404"/>
                  </a:lnTo>
                  <a:lnTo>
                    <a:pt x="643" y="405"/>
                  </a:lnTo>
                  <a:lnTo>
                    <a:pt x="642" y="405"/>
                  </a:lnTo>
                  <a:lnTo>
                    <a:pt x="643" y="405"/>
                  </a:lnTo>
                  <a:lnTo>
                    <a:pt x="642" y="405"/>
                  </a:lnTo>
                  <a:lnTo>
                    <a:pt x="642" y="404"/>
                  </a:lnTo>
                  <a:close/>
                  <a:moveTo>
                    <a:pt x="724" y="505"/>
                  </a:moveTo>
                  <a:lnTo>
                    <a:pt x="722" y="505"/>
                  </a:lnTo>
                  <a:lnTo>
                    <a:pt x="724" y="505"/>
                  </a:lnTo>
                  <a:close/>
                  <a:moveTo>
                    <a:pt x="728" y="471"/>
                  </a:moveTo>
                  <a:lnTo>
                    <a:pt x="728" y="473"/>
                  </a:lnTo>
                  <a:lnTo>
                    <a:pt x="728" y="471"/>
                  </a:lnTo>
                  <a:close/>
                  <a:moveTo>
                    <a:pt x="555" y="613"/>
                  </a:moveTo>
                  <a:lnTo>
                    <a:pt x="555" y="615"/>
                  </a:lnTo>
                  <a:lnTo>
                    <a:pt x="553" y="615"/>
                  </a:lnTo>
                  <a:lnTo>
                    <a:pt x="555" y="615"/>
                  </a:lnTo>
                  <a:lnTo>
                    <a:pt x="555" y="613"/>
                  </a:lnTo>
                  <a:lnTo>
                    <a:pt x="555" y="615"/>
                  </a:lnTo>
                  <a:lnTo>
                    <a:pt x="553" y="615"/>
                  </a:lnTo>
                  <a:lnTo>
                    <a:pt x="553" y="613"/>
                  </a:lnTo>
                  <a:lnTo>
                    <a:pt x="555" y="613"/>
                  </a:lnTo>
                  <a:close/>
                  <a:moveTo>
                    <a:pt x="699" y="427"/>
                  </a:moveTo>
                  <a:lnTo>
                    <a:pt x="699" y="428"/>
                  </a:lnTo>
                  <a:lnTo>
                    <a:pt x="697" y="428"/>
                  </a:lnTo>
                  <a:lnTo>
                    <a:pt x="699" y="427"/>
                  </a:lnTo>
                  <a:close/>
                  <a:moveTo>
                    <a:pt x="691" y="425"/>
                  </a:moveTo>
                  <a:lnTo>
                    <a:pt x="691" y="423"/>
                  </a:lnTo>
                  <a:lnTo>
                    <a:pt x="691" y="425"/>
                  </a:lnTo>
                  <a:close/>
                  <a:moveTo>
                    <a:pt x="657" y="551"/>
                  </a:moveTo>
                  <a:lnTo>
                    <a:pt x="655" y="551"/>
                  </a:lnTo>
                  <a:lnTo>
                    <a:pt x="657" y="551"/>
                  </a:lnTo>
                  <a:close/>
                  <a:moveTo>
                    <a:pt x="565" y="603"/>
                  </a:moveTo>
                  <a:lnTo>
                    <a:pt x="565" y="605"/>
                  </a:lnTo>
                  <a:lnTo>
                    <a:pt x="565" y="603"/>
                  </a:lnTo>
                  <a:close/>
                  <a:moveTo>
                    <a:pt x="630" y="432"/>
                  </a:moveTo>
                  <a:lnTo>
                    <a:pt x="628" y="432"/>
                  </a:lnTo>
                  <a:lnTo>
                    <a:pt x="628" y="430"/>
                  </a:lnTo>
                  <a:lnTo>
                    <a:pt x="630" y="430"/>
                  </a:lnTo>
                  <a:lnTo>
                    <a:pt x="630" y="432"/>
                  </a:lnTo>
                  <a:close/>
                  <a:moveTo>
                    <a:pt x="547" y="354"/>
                  </a:moveTo>
                  <a:lnTo>
                    <a:pt x="547" y="356"/>
                  </a:lnTo>
                  <a:lnTo>
                    <a:pt x="547" y="354"/>
                  </a:lnTo>
                  <a:close/>
                  <a:moveTo>
                    <a:pt x="682" y="534"/>
                  </a:moveTo>
                  <a:lnTo>
                    <a:pt x="682" y="536"/>
                  </a:lnTo>
                  <a:lnTo>
                    <a:pt x="682" y="534"/>
                  </a:lnTo>
                  <a:close/>
                  <a:moveTo>
                    <a:pt x="668" y="551"/>
                  </a:moveTo>
                  <a:lnTo>
                    <a:pt x="667" y="551"/>
                  </a:lnTo>
                  <a:lnTo>
                    <a:pt x="668" y="551"/>
                  </a:lnTo>
                  <a:close/>
                  <a:moveTo>
                    <a:pt x="711" y="536"/>
                  </a:moveTo>
                  <a:lnTo>
                    <a:pt x="711" y="534"/>
                  </a:lnTo>
                  <a:lnTo>
                    <a:pt x="711" y="536"/>
                  </a:lnTo>
                  <a:close/>
                  <a:moveTo>
                    <a:pt x="511" y="361"/>
                  </a:moveTo>
                  <a:lnTo>
                    <a:pt x="511" y="359"/>
                  </a:lnTo>
                  <a:lnTo>
                    <a:pt x="513" y="359"/>
                  </a:lnTo>
                  <a:lnTo>
                    <a:pt x="511" y="359"/>
                  </a:lnTo>
                  <a:lnTo>
                    <a:pt x="511" y="361"/>
                  </a:lnTo>
                  <a:close/>
                  <a:moveTo>
                    <a:pt x="738" y="511"/>
                  </a:moveTo>
                  <a:lnTo>
                    <a:pt x="738" y="513"/>
                  </a:lnTo>
                  <a:lnTo>
                    <a:pt x="738" y="511"/>
                  </a:lnTo>
                  <a:close/>
                  <a:moveTo>
                    <a:pt x="697" y="440"/>
                  </a:moveTo>
                  <a:lnTo>
                    <a:pt x="695" y="440"/>
                  </a:lnTo>
                  <a:lnTo>
                    <a:pt x="697" y="440"/>
                  </a:lnTo>
                  <a:close/>
                  <a:moveTo>
                    <a:pt x="649" y="390"/>
                  </a:moveTo>
                  <a:lnTo>
                    <a:pt x="647" y="390"/>
                  </a:lnTo>
                  <a:lnTo>
                    <a:pt x="649" y="390"/>
                  </a:lnTo>
                  <a:close/>
                  <a:moveTo>
                    <a:pt x="688" y="530"/>
                  </a:moveTo>
                  <a:lnTo>
                    <a:pt x="686" y="530"/>
                  </a:lnTo>
                  <a:lnTo>
                    <a:pt x="688" y="530"/>
                  </a:lnTo>
                  <a:close/>
                  <a:moveTo>
                    <a:pt x="724" y="498"/>
                  </a:moveTo>
                  <a:lnTo>
                    <a:pt x="724" y="496"/>
                  </a:lnTo>
                  <a:lnTo>
                    <a:pt x="724" y="498"/>
                  </a:lnTo>
                  <a:close/>
                  <a:moveTo>
                    <a:pt x="739" y="517"/>
                  </a:moveTo>
                  <a:lnTo>
                    <a:pt x="739" y="515"/>
                  </a:lnTo>
                  <a:lnTo>
                    <a:pt x="739" y="517"/>
                  </a:lnTo>
                  <a:close/>
                  <a:moveTo>
                    <a:pt x="701" y="440"/>
                  </a:moveTo>
                  <a:lnTo>
                    <a:pt x="701" y="438"/>
                  </a:lnTo>
                  <a:lnTo>
                    <a:pt x="701" y="440"/>
                  </a:lnTo>
                  <a:close/>
                  <a:moveTo>
                    <a:pt x="632" y="430"/>
                  </a:moveTo>
                  <a:lnTo>
                    <a:pt x="632" y="432"/>
                  </a:lnTo>
                  <a:lnTo>
                    <a:pt x="632" y="430"/>
                  </a:lnTo>
                  <a:close/>
                  <a:moveTo>
                    <a:pt x="592" y="436"/>
                  </a:moveTo>
                  <a:lnTo>
                    <a:pt x="592" y="438"/>
                  </a:lnTo>
                  <a:lnTo>
                    <a:pt x="592" y="436"/>
                  </a:lnTo>
                  <a:close/>
                  <a:moveTo>
                    <a:pt x="697" y="438"/>
                  </a:moveTo>
                  <a:lnTo>
                    <a:pt x="695" y="438"/>
                  </a:lnTo>
                  <a:lnTo>
                    <a:pt x="697" y="438"/>
                  </a:lnTo>
                  <a:close/>
                  <a:moveTo>
                    <a:pt x="691" y="405"/>
                  </a:moveTo>
                  <a:lnTo>
                    <a:pt x="691" y="407"/>
                  </a:lnTo>
                  <a:lnTo>
                    <a:pt x="691" y="405"/>
                  </a:lnTo>
                  <a:close/>
                  <a:moveTo>
                    <a:pt x="688" y="438"/>
                  </a:moveTo>
                  <a:lnTo>
                    <a:pt x="688" y="436"/>
                  </a:lnTo>
                  <a:lnTo>
                    <a:pt x="688" y="438"/>
                  </a:lnTo>
                  <a:close/>
                  <a:moveTo>
                    <a:pt x="588" y="434"/>
                  </a:moveTo>
                  <a:lnTo>
                    <a:pt x="588" y="436"/>
                  </a:lnTo>
                  <a:lnTo>
                    <a:pt x="588" y="434"/>
                  </a:lnTo>
                  <a:lnTo>
                    <a:pt x="588" y="436"/>
                  </a:lnTo>
                  <a:lnTo>
                    <a:pt x="588" y="434"/>
                  </a:lnTo>
                  <a:close/>
                  <a:moveTo>
                    <a:pt x="707" y="436"/>
                  </a:moveTo>
                  <a:lnTo>
                    <a:pt x="707" y="438"/>
                  </a:lnTo>
                  <a:lnTo>
                    <a:pt x="707" y="436"/>
                  </a:lnTo>
                  <a:close/>
                  <a:moveTo>
                    <a:pt x="688" y="432"/>
                  </a:moveTo>
                  <a:lnTo>
                    <a:pt x="690" y="432"/>
                  </a:lnTo>
                  <a:lnTo>
                    <a:pt x="688" y="432"/>
                  </a:lnTo>
                  <a:close/>
                  <a:moveTo>
                    <a:pt x="709" y="567"/>
                  </a:moveTo>
                  <a:lnTo>
                    <a:pt x="709" y="565"/>
                  </a:lnTo>
                  <a:lnTo>
                    <a:pt x="709" y="567"/>
                  </a:lnTo>
                  <a:close/>
                  <a:moveTo>
                    <a:pt x="672" y="402"/>
                  </a:moveTo>
                  <a:lnTo>
                    <a:pt x="672" y="404"/>
                  </a:lnTo>
                  <a:lnTo>
                    <a:pt x="672" y="402"/>
                  </a:lnTo>
                  <a:close/>
                  <a:moveTo>
                    <a:pt x="578" y="592"/>
                  </a:moveTo>
                  <a:lnTo>
                    <a:pt x="578" y="594"/>
                  </a:lnTo>
                  <a:lnTo>
                    <a:pt x="578" y="592"/>
                  </a:lnTo>
                  <a:close/>
                  <a:moveTo>
                    <a:pt x="519" y="465"/>
                  </a:moveTo>
                  <a:lnTo>
                    <a:pt x="519" y="463"/>
                  </a:lnTo>
                  <a:lnTo>
                    <a:pt x="519" y="465"/>
                  </a:lnTo>
                  <a:close/>
                  <a:moveTo>
                    <a:pt x="643" y="411"/>
                  </a:moveTo>
                  <a:lnTo>
                    <a:pt x="643" y="413"/>
                  </a:lnTo>
                  <a:lnTo>
                    <a:pt x="643" y="411"/>
                  </a:lnTo>
                  <a:lnTo>
                    <a:pt x="645" y="411"/>
                  </a:lnTo>
                  <a:lnTo>
                    <a:pt x="643" y="411"/>
                  </a:lnTo>
                  <a:close/>
                  <a:moveTo>
                    <a:pt x="730" y="459"/>
                  </a:moveTo>
                  <a:lnTo>
                    <a:pt x="728" y="459"/>
                  </a:lnTo>
                  <a:lnTo>
                    <a:pt x="730" y="459"/>
                  </a:lnTo>
                  <a:close/>
                  <a:moveTo>
                    <a:pt x="684" y="404"/>
                  </a:moveTo>
                  <a:lnTo>
                    <a:pt x="684" y="405"/>
                  </a:lnTo>
                  <a:lnTo>
                    <a:pt x="684" y="404"/>
                  </a:lnTo>
                  <a:close/>
                  <a:moveTo>
                    <a:pt x="536" y="557"/>
                  </a:moveTo>
                  <a:lnTo>
                    <a:pt x="536" y="555"/>
                  </a:lnTo>
                  <a:lnTo>
                    <a:pt x="536" y="557"/>
                  </a:lnTo>
                  <a:close/>
                  <a:moveTo>
                    <a:pt x="638" y="425"/>
                  </a:moveTo>
                  <a:lnTo>
                    <a:pt x="638" y="423"/>
                  </a:lnTo>
                  <a:lnTo>
                    <a:pt x="638" y="425"/>
                  </a:lnTo>
                  <a:close/>
                  <a:moveTo>
                    <a:pt x="668" y="394"/>
                  </a:moveTo>
                  <a:lnTo>
                    <a:pt x="668" y="396"/>
                  </a:lnTo>
                  <a:lnTo>
                    <a:pt x="668" y="394"/>
                  </a:lnTo>
                  <a:close/>
                  <a:moveTo>
                    <a:pt x="695" y="440"/>
                  </a:moveTo>
                  <a:lnTo>
                    <a:pt x="697" y="440"/>
                  </a:lnTo>
                  <a:lnTo>
                    <a:pt x="695" y="440"/>
                  </a:lnTo>
                  <a:close/>
                  <a:moveTo>
                    <a:pt x="728" y="461"/>
                  </a:moveTo>
                  <a:lnTo>
                    <a:pt x="730" y="461"/>
                  </a:lnTo>
                  <a:lnTo>
                    <a:pt x="728" y="461"/>
                  </a:lnTo>
                  <a:close/>
                  <a:moveTo>
                    <a:pt x="732" y="509"/>
                  </a:moveTo>
                  <a:lnTo>
                    <a:pt x="730" y="509"/>
                  </a:lnTo>
                  <a:lnTo>
                    <a:pt x="732" y="509"/>
                  </a:lnTo>
                  <a:close/>
                  <a:moveTo>
                    <a:pt x="509" y="398"/>
                  </a:moveTo>
                  <a:lnTo>
                    <a:pt x="509" y="396"/>
                  </a:lnTo>
                  <a:lnTo>
                    <a:pt x="509" y="398"/>
                  </a:lnTo>
                  <a:close/>
                  <a:moveTo>
                    <a:pt x="638" y="425"/>
                  </a:moveTo>
                  <a:lnTo>
                    <a:pt x="636" y="425"/>
                  </a:lnTo>
                  <a:lnTo>
                    <a:pt x="636" y="423"/>
                  </a:lnTo>
                  <a:lnTo>
                    <a:pt x="638" y="423"/>
                  </a:lnTo>
                  <a:lnTo>
                    <a:pt x="638" y="425"/>
                  </a:lnTo>
                  <a:close/>
                  <a:moveTo>
                    <a:pt x="701" y="432"/>
                  </a:moveTo>
                  <a:lnTo>
                    <a:pt x="699" y="432"/>
                  </a:lnTo>
                  <a:lnTo>
                    <a:pt x="701" y="432"/>
                  </a:lnTo>
                  <a:close/>
                  <a:moveTo>
                    <a:pt x="705" y="438"/>
                  </a:moveTo>
                  <a:lnTo>
                    <a:pt x="707" y="438"/>
                  </a:lnTo>
                  <a:lnTo>
                    <a:pt x="707" y="440"/>
                  </a:lnTo>
                  <a:lnTo>
                    <a:pt x="705" y="440"/>
                  </a:lnTo>
                  <a:lnTo>
                    <a:pt x="705" y="438"/>
                  </a:lnTo>
                  <a:close/>
                  <a:moveTo>
                    <a:pt x="691" y="415"/>
                  </a:moveTo>
                  <a:lnTo>
                    <a:pt x="691" y="417"/>
                  </a:lnTo>
                  <a:lnTo>
                    <a:pt x="691" y="415"/>
                  </a:lnTo>
                  <a:close/>
                  <a:moveTo>
                    <a:pt x="640" y="427"/>
                  </a:moveTo>
                  <a:lnTo>
                    <a:pt x="638" y="427"/>
                  </a:lnTo>
                  <a:lnTo>
                    <a:pt x="640" y="427"/>
                  </a:lnTo>
                  <a:close/>
                  <a:moveTo>
                    <a:pt x="638" y="421"/>
                  </a:moveTo>
                  <a:lnTo>
                    <a:pt x="640" y="421"/>
                  </a:lnTo>
                  <a:lnTo>
                    <a:pt x="638" y="421"/>
                  </a:lnTo>
                  <a:close/>
                  <a:moveTo>
                    <a:pt x="638" y="427"/>
                  </a:moveTo>
                  <a:lnTo>
                    <a:pt x="640" y="427"/>
                  </a:lnTo>
                  <a:lnTo>
                    <a:pt x="638" y="427"/>
                  </a:lnTo>
                  <a:close/>
                  <a:moveTo>
                    <a:pt x="705" y="446"/>
                  </a:moveTo>
                  <a:lnTo>
                    <a:pt x="703" y="446"/>
                  </a:lnTo>
                  <a:lnTo>
                    <a:pt x="705" y="446"/>
                  </a:lnTo>
                  <a:close/>
                  <a:moveTo>
                    <a:pt x="722" y="501"/>
                  </a:moveTo>
                  <a:lnTo>
                    <a:pt x="724" y="501"/>
                  </a:lnTo>
                  <a:lnTo>
                    <a:pt x="722" y="501"/>
                  </a:lnTo>
                  <a:close/>
                  <a:moveTo>
                    <a:pt x="638" y="425"/>
                  </a:moveTo>
                  <a:lnTo>
                    <a:pt x="638" y="423"/>
                  </a:lnTo>
                  <a:lnTo>
                    <a:pt x="638" y="425"/>
                  </a:lnTo>
                  <a:close/>
                  <a:moveTo>
                    <a:pt x="538" y="356"/>
                  </a:moveTo>
                  <a:lnTo>
                    <a:pt x="538" y="357"/>
                  </a:lnTo>
                  <a:lnTo>
                    <a:pt x="538" y="356"/>
                  </a:lnTo>
                  <a:lnTo>
                    <a:pt x="540" y="356"/>
                  </a:lnTo>
                  <a:lnTo>
                    <a:pt x="540" y="357"/>
                  </a:lnTo>
                  <a:lnTo>
                    <a:pt x="538" y="357"/>
                  </a:lnTo>
                  <a:lnTo>
                    <a:pt x="538" y="356"/>
                  </a:lnTo>
                  <a:close/>
                  <a:moveTo>
                    <a:pt x="547" y="352"/>
                  </a:moveTo>
                  <a:lnTo>
                    <a:pt x="549" y="352"/>
                  </a:lnTo>
                  <a:lnTo>
                    <a:pt x="547" y="352"/>
                  </a:lnTo>
                  <a:close/>
                  <a:moveTo>
                    <a:pt x="690" y="427"/>
                  </a:moveTo>
                  <a:lnTo>
                    <a:pt x="691" y="427"/>
                  </a:lnTo>
                  <a:lnTo>
                    <a:pt x="690" y="427"/>
                  </a:lnTo>
                  <a:close/>
                  <a:moveTo>
                    <a:pt x="559" y="611"/>
                  </a:moveTo>
                  <a:lnTo>
                    <a:pt x="559" y="609"/>
                  </a:lnTo>
                  <a:lnTo>
                    <a:pt x="559" y="611"/>
                  </a:lnTo>
                  <a:close/>
                  <a:moveTo>
                    <a:pt x="605" y="446"/>
                  </a:moveTo>
                  <a:lnTo>
                    <a:pt x="603" y="446"/>
                  </a:lnTo>
                  <a:lnTo>
                    <a:pt x="605" y="446"/>
                  </a:lnTo>
                  <a:close/>
                  <a:moveTo>
                    <a:pt x="786" y="496"/>
                  </a:moveTo>
                  <a:lnTo>
                    <a:pt x="787" y="496"/>
                  </a:lnTo>
                  <a:lnTo>
                    <a:pt x="786" y="496"/>
                  </a:lnTo>
                  <a:close/>
                  <a:moveTo>
                    <a:pt x="691" y="407"/>
                  </a:moveTo>
                  <a:lnTo>
                    <a:pt x="691" y="409"/>
                  </a:lnTo>
                  <a:lnTo>
                    <a:pt x="690" y="409"/>
                  </a:lnTo>
                  <a:lnTo>
                    <a:pt x="691" y="407"/>
                  </a:lnTo>
                  <a:close/>
                  <a:moveTo>
                    <a:pt x="509" y="369"/>
                  </a:moveTo>
                  <a:lnTo>
                    <a:pt x="509" y="371"/>
                  </a:lnTo>
                  <a:lnTo>
                    <a:pt x="509" y="369"/>
                  </a:lnTo>
                  <a:close/>
                  <a:moveTo>
                    <a:pt x="682" y="538"/>
                  </a:moveTo>
                  <a:lnTo>
                    <a:pt x="682" y="536"/>
                  </a:lnTo>
                  <a:lnTo>
                    <a:pt x="682" y="538"/>
                  </a:lnTo>
                  <a:close/>
                  <a:moveTo>
                    <a:pt x="738" y="511"/>
                  </a:moveTo>
                  <a:lnTo>
                    <a:pt x="738" y="509"/>
                  </a:lnTo>
                  <a:lnTo>
                    <a:pt x="738" y="511"/>
                  </a:lnTo>
                  <a:close/>
                  <a:moveTo>
                    <a:pt x="613" y="442"/>
                  </a:moveTo>
                  <a:lnTo>
                    <a:pt x="613" y="440"/>
                  </a:lnTo>
                  <a:lnTo>
                    <a:pt x="613" y="442"/>
                  </a:lnTo>
                  <a:close/>
                  <a:moveTo>
                    <a:pt x="325" y="304"/>
                  </a:moveTo>
                  <a:lnTo>
                    <a:pt x="325" y="302"/>
                  </a:lnTo>
                  <a:lnTo>
                    <a:pt x="325" y="304"/>
                  </a:lnTo>
                  <a:close/>
                  <a:moveTo>
                    <a:pt x="517" y="394"/>
                  </a:moveTo>
                  <a:lnTo>
                    <a:pt x="517" y="392"/>
                  </a:lnTo>
                  <a:lnTo>
                    <a:pt x="517" y="394"/>
                  </a:lnTo>
                  <a:close/>
                  <a:moveTo>
                    <a:pt x="544" y="622"/>
                  </a:moveTo>
                  <a:lnTo>
                    <a:pt x="542" y="622"/>
                  </a:lnTo>
                  <a:lnTo>
                    <a:pt x="544" y="622"/>
                  </a:lnTo>
                  <a:close/>
                  <a:moveTo>
                    <a:pt x="636" y="425"/>
                  </a:moveTo>
                  <a:lnTo>
                    <a:pt x="636" y="427"/>
                  </a:lnTo>
                  <a:lnTo>
                    <a:pt x="636" y="425"/>
                  </a:lnTo>
                  <a:close/>
                  <a:moveTo>
                    <a:pt x="559" y="609"/>
                  </a:moveTo>
                  <a:lnTo>
                    <a:pt x="559" y="611"/>
                  </a:lnTo>
                  <a:lnTo>
                    <a:pt x="559" y="609"/>
                  </a:lnTo>
                  <a:close/>
                  <a:moveTo>
                    <a:pt x="701" y="436"/>
                  </a:moveTo>
                  <a:lnTo>
                    <a:pt x="699" y="436"/>
                  </a:lnTo>
                  <a:lnTo>
                    <a:pt x="701" y="436"/>
                  </a:lnTo>
                  <a:close/>
                  <a:moveTo>
                    <a:pt x="546" y="331"/>
                  </a:moveTo>
                  <a:lnTo>
                    <a:pt x="546" y="329"/>
                  </a:lnTo>
                  <a:lnTo>
                    <a:pt x="546" y="331"/>
                  </a:lnTo>
                  <a:close/>
                  <a:moveTo>
                    <a:pt x="528" y="551"/>
                  </a:moveTo>
                  <a:lnTo>
                    <a:pt x="528" y="553"/>
                  </a:lnTo>
                  <a:lnTo>
                    <a:pt x="528" y="551"/>
                  </a:lnTo>
                  <a:close/>
                  <a:moveTo>
                    <a:pt x="722" y="509"/>
                  </a:moveTo>
                  <a:lnTo>
                    <a:pt x="722" y="507"/>
                  </a:lnTo>
                  <a:lnTo>
                    <a:pt x="722" y="509"/>
                  </a:lnTo>
                  <a:close/>
                  <a:moveTo>
                    <a:pt x="630" y="430"/>
                  </a:moveTo>
                  <a:lnTo>
                    <a:pt x="628" y="430"/>
                  </a:lnTo>
                  <a:lnTo>
                    <a:pt x="630" y="430"/>
                  </a:lnTo>
                  <a:close/>
                  <a:moveTo>
                    <a:pt x="701" y="434"/>
                  </a:moveTo>
                  <a:lnTo>
                    <a:pt x="701" y="432"/>
                  </a:lnTo>
                  <a:lnTo>
                    <a:pt x="701" y="434"/>
                  </a:lnTo>
                  <a:close/>
                  <a:moveTo>
                    <a:pt x="613" y="438"/>
                  </a:moveTo>
                  <a:lnTo>
                    <a:pt x="615" y="438"/>
                  </a:lnTo>
                  <a:lnTo>
                    <a:pt x="613" y="438"/>
                  </a:lnTo>
                  <a:lnTo>
                    <a:pt x="615" y="438"/>
                  </a:lnTo>
                  <a:lnTo>
                    <a:pt x="613" y="438"/>
                  </a:lnTo>
                  <a:close/>
                  <a:moveTo>
                    <a:pt x="628" y="421"/>
                  </a:moveTo>
                  <a:lnTo>
                    <a:pt x="630" y="421"/>
                  </a:lnTo>
                  <a:lnTo>
                    <a:pt x="628" y="421"/>
                  </a:lnTo>
                  <a:close/>
                  <a:moveTo>
                    <a:pt x="693" y="427"/>
                  </a:moveTo>
                  <a:lnTo>
                    <a:pt x="695" y="427"/>
                  </a:lnTo>
                  <a:lnTo>
                    <a:pt x="693" y="427"/>
                  </a:lnTo>
                  <a:close/>
                  <a:moveTo>
                    <a:pt x="653" y="407"/>
                  </a:moveTo>
                  <a:lnTo>
                    <a:pt x="653" y="405"/>
                  </a:lnTo>
                  <a:lnTo>
                    <a:pt x="653" y="407"/>
                  </a:lnTo>
                  <a:close/>
                  <a:moveTo>
                    <a:pt x="561" y="599"/>
                  </a:moveTo>
                  <a:lnTo>
                    <a:pt x="563" y="599"/>
                  </a:lnTo>
                  <a:lnTo>
                    <a:pt x="561" y="599"/>
                  </a:lnTo>
                  <a:close/>
                  <a:moveTo>
                    <a:pt x="690" y="409"/>
                  </a:moveTo>
                  <a:lnTo>
                    <a:pt x="690" y="407"/>
                  </a:lnTo>
                  <a:lnTo>
                    <a:pt x="691" y="407"/>
                  </a:lnTo>
                  <a:lnTo>
                    <a:pt x="690" y="409"/>
                  </a:lnTo>
                  <a:close/>
                  <a:moveTo>
                    <a:pt x="636" y="413"/>
                  </a:moveTo>
                  <a:lnTo>
                    <a:pt x="636" y="411"/>
                  </a:lnTo>
                  <a:lnTo>
                    <a:pt x="636" y="413"/>
                  </a:lnTo>
                  <a:close/>
                  <a:moveTo>
                    <a:pt x="603" y="436"/>
                  </a:moveTo>
                  <a:lnTo>
                    <a:pt x="601" y="436"/>
                  </a:lnTo>
                  <a:lnTo>
                    <a:pt x="603" y="436"/>
                  </a:lnTo>
                  <a:close/>
                  <a:moveTo>
                    <a:pt x="530" y="332"/>
                  </a:moveTo>
                  <a:lnTo>
                    <a:pt x="530" y="334"/>
                  </a:lnTo>
                  <a:lnTo>
                    <a:pt x="530" y="332"/>
                  </a:lnTo>
                  <a:lnTo>
                    <a:pt x="530" y="334"/>
                  </a:lnTo>
                  <a:lnTo>
                    <a:pt x="530" y="332"/>
                  </a:lnTo>
                  <a:close/>
                  <a:moveTo>
                    <a:pt x="655" y="394"/>
                  </a:moveTo>
                  <a:lnTo>
                    <a:pt x="653" y="394"/>
                  </a:lnTo>
                  <a:lnTo>
                    <a:pt x="655" y="394"/>
                  </a:lnTo>
                  <a:close/>
                  <a:moveTo>
                    <a:pt x="697" y="440"/>
                  </a:moveTo>
                  <a:lnTo>
                    <a:pt x="697" y="442"/>
                  </a:lnTo>
                  <a:lnTo>
                    <a:pt x="697" y="440"/>
                  </a:lnTo>
                  <a:close/>
                  <a:moveTo>
                    <a:pt x="509" y="404"/>
                  </a:moveTo>
                  <a:lnTo>
                    <a:pt x="507" y="404"/>
                  </a:lnTo>
                  <a:lnTo>
                    <a:pt x="509" y="404"/>
                  </a:lnTo>
                  <a:close/>
                  <a:moveTo>
                    <a:pt x="638" y="428"/>
                  </a:moveTo>
                  <a:lnTo>
                    <a:pt x="636" y="428"/>
                  </a:lnTo>
                  <a:lnTo>
                    <a:pt x="638" y="428"/>
                  </a:lnTo>
                  <a:close/>
                  <a:moveTo>
                    <a:pt x="626" y="428"/>
                  </a:moveTo>
                  <a:lnTo>
                    <a:pt x="626" y="430"/>
                  </a:lnTo>
                  <a:lnTo>
                    <a:pt x="626" y="428"/>
                  </a:lnTo>
                  <a:close/>
                  <a:moveTo>
                    <a:pt x="509" y="367"/>
                  </a:moveTo>
                  <a:lnTo>
                    <a:pt x="511" y="367"/>
                  </a:lnTo>
                  <a:lnTo>
                    <a:pt x="509" y="367"/>
                  </a:lnTo>
                  <a:close/>
                  <a:moveTo>
                    <a:pt x="565" y="442"/>
                  </a:moveTo>
                  <a:lnTo>
                    <a:pt x="563" y="442"/>
                  </a:lnTo>
                  <a:lnTo>
                    <a:pt x="565" y="442"/>
                  </a:lnTo>
                  <a:lnTo>
                    <a:pt x="563" y="442"/>
                  </a:lnTo>
                  <a:lnTo>
                    <a:pt x="565" y="442"/>
                  </a:lnTo>
                  <a:close/>
                  <a:moveTo>
                    <a:pt x="547" y="619"/>
                  </a:moveTo>
                  <a:lnTo>
                    <a:pt x="547" y="620"/>
                  </a:lnTo>
                  <a:lnTo>
                    <a:pt x="547" y="619"/>
                  </a:lnTo>
                  <a:close/>
                  <a:moveTo>
                    <a:pt x="642" y="409"/>
                  </a:moveTo>
                  <a:lnTo>
                    <a:pt x="642" y="411"/>
                  </a:lnTo>
                  <a:lnTo>
                    <a:pt x="642" y="409"/>
                  </a:lnTo>
                  <a:close/>
                  <a:moveTo>
                    <a:pt x="528" y="521"/>
                  </a:moveTo>
                  <a:lnTo>
                    <a:pt x="526" y="521"/>
                  </a:lnTo>
                  <a:lnTo>
                    <a:pt x="528" y="521"/>
                  </a:lnTo>
                  <a:close/>
                  <a:moveTo>
                    <a:pt x="569" y="377"/>
                  </a:moveTo>
                  <a:lnTo>
                    <a:pt x="569" y="379"/>
                  </a:lnTo>
                  <a:lnTo>
                    <a:pt x="569" y="377"/>
                  </a:lnTo>
                  <a:close/>
                  <a:moveTo>
                    <a:pt x="521" y="513"/>
                  </a:moveTo>
                  <a:lnTo>
                    <a:pt x="521" y="511"/>
                  </a:lnTo>
                  <a:lnTo>
                    <a:pt x="521" y="513"/>
                  </a:lnTo>
                  <a:close/>
                  <a:moveTo>
                    <a:pt x="511" y="379"/>
                  </a:moveTo>
                  <a:lnTo>
                    <a:pt x="513" y="379"/>
                  </a:lnTo>
                  <a:lnTo>
                    <a:pt x="511" y="379"/>
                  </a:lnTo>
                  <a:close/>
                  <a:moveTo>
                    <a:pt x="691" y="428"/>
                  </a:moveTo>
                  <a:lnTo>
                    <a:pt x="690" y="428"/>
                  </a:lnTo>
                  <a:lnTo>
                    <a:pt x="691" y="428"/>
                  </a:lnTo>
                  <a:lnTo>
                    <a:pt x="691" y="427"/>
                  </a:lnTo>
                  <a:lnTo>
                    <a:pt x="691" y="428"/>
                  </a:lnTo>
                  <a:close/>
                  <a:moveTo>
                    <a:pt x="549" y="617"/>
                  </a:moveTo>
                  <a:lnTo>
                    <a:pt x="549" y="619"/>
                  </a:lnTo>
                  <a:lnTo>
                    <a:pt x="549" y="617"/>
                  </a:lnTo>
                  <a:close/>
                  <a:moveTo>
                    <a:pt x="699" y="430"/>
                  </a:moveTo>
                  <a:lnTo>
                    <a:pt x="697" y="430"/>
                  </a:lnTo>
                  <a:lnTo>
                    <a:pt x="699" y="430"/>
                  </a:lnTo>
                  <a:close/>
                  <a:moveTo>
                    <a:pt x="649" y="415"/>
                  </a:moveTo>
                  <a:lnTo>
                    <a:pt x="647" y="415"/>
                  </a:lnTo>
                  <a:lnTo>
                    <a:pt x="649" y="415"/>
                  </a:lnTo>
                  <a:close/>
                  <a:moveTo>
                    <a:pt x="645" y="398"/>
                  </a:moveTo>
                  <a:lnTo>
                    <a:pt x="647" y="398"/>
                  </a:lnTo>
                  <a:lnTo>
                    <a:pt x="645" y="398"/>
                  </a:lnTo>
                  <a:close/>
                  <a:moveTo>
                    <a:pt x="25" y="18"/>
                  </a:moveTo>
                  <a:lnTo>
                    <a:pt x="25" y="16"/>
                  </a:lnTo>
                  <a:lnTo>
                    <a:pt x="25" y="18"/>
                  </a:lnTo>
                  <a:close/>
                  <a:moveTo>
                    <a:pt x="642" y="417"/>
                  </a:moveTo>
                  <a:lnTo>
                    <a:pt x="642" y="419"/>
                  </a:lnTo>
                  <a:lnTo>
                    <a:pt x="642" y="417"/>
                  </a:lnTo>
                  <a:close/>
                  <a:moveTo>
                    <a:pt x="636" y="411"/>
                  </a:moveTo>
                  <a:lnTo>
                    <a:pt x="636" y="413"/>
                  </a:lnTo>
                  <a:lnTo>
                    <a:pt x="636" y="411"/>
                  </a:lnTo>
                  <a:close/>
                  <a:moveTo>
                    <a:pt x="617" y="434"/>
                  </a:moveTo>
                  <a:lnTo>
                    <a:pt x="617" y="432"/>
                  </a:lnTo>
                  <a:lnTo>
                    <a:pt x="617" y="434"/>
                  </a:lnTo>
                  <a:close/>
                  <a:moveTo>
                    <a:pt x="632" y="432"/>
                  </a:moveTo>
                  <a:lnTo>
                    <a:pt x="630" y="432"/>
                  </a:lnTo>
                  <a:lnTo>
                    <a:pt x="632" y="432"/>
                  </a:lnTo>
                  <a:close/>
                  <a:moveTo>
                    <a:pt x="651" y="421"/>
                  </a:moveTo>
                  <a:lnTo>
                    <a:pt x="651" y="419"/>
                  </a:lnTo>
                  <a:lnTo>
                    <a:pt x="651" y="421"/>
                  </a:lnTo>
                  <a:close/>
                  <a:moveTo>
                    <a:pt x="724" y="513"/>
                  </a:moveTo>
                  <a:lnTo>
                    <a:pt x="722" y="513"/>
                  </a:lnTo>
                  <a:lnTo>
                    <a:pt x="724" y="513"/>
                  </a:lnTo>
                  <a:close/>
                  <a:moveTo>
                    <a:pt x="538" y="357"/>
                  </a:moveTo>
                  <a:lnTo>
                    <a:pt x="536" y="357"/>
                  </a:lnTo>
                  <a:lnTo>
                    <a:pt x="538" y="357"/>
                  </a:lnTo>
                  <a:close/>
                  <a:moveTo>
                    <a:pt x="638" y="440"/>
                  </a:moveTo>
                  <a:lnTo>
                    <a:pt x="636" y="440"/>
                  </a:lnTo>
                  <a:lnTo>
                    <a:pt x="638" y="440"/>
                  </a:lnTo>
                  <a:close/>
                  <a:moveTo>
                    <a:pt x="327" y="304"/>
                  </a:moveTo>
                  <a:lnTo>
                    <a:pt x="327" y="302"/>
                  </a:lnTo>
                  <a:lnTo>
                    <a:pt x="327" y="304"/>
                  </a:lnTo>
                  <a:close/>
                  <a:moveTo>
                    <a:pt x="684" y="544"/>
                  </a:moveTo>
                  <a:lnTo>
                    <a:pt x="686" y="544"/>
                  </a:lnTo>
                  <a:lnTo>
                    <a:pt x="684" y="544"/>
                  </a:lnTo>
                  <a:close/>
                  <a:moveTo>
                    <a:pt x="636" y="417"/>
                  </a:moveTo>
                  <a:lnTo>
                    <a:pt x="636" y="419"/>
                  </a:lnTo>
                  <a:lnTo>
                    <a:pt x="636" y="417"/>
                  </a:lnTo>
                  <a:close/>
                  <a:moveTo>
                    <a:pt x="572" y="419"/>
                  </a:moveTo>
                  <a:lnTo>
                    <a:pt x="571" y="419"/>
                  </a:lnTo>
                  <a:lnTo>
                    <a:pt x="572" y="419"/>
                  </a:lnTo>
                  <a:close/>
                  <a:moveTo>
                    <a:pt x="693" y="584"/>
                  </a:moveTo>
                  <a:lnTo>
                    <a:pt x="693" y="586"/>
                  </a:lnTo>
                  <a:lnTo>
                    <a:pt x="693" y="584"/>
                  </a:lnTo>
                  <a:close/>
                  <a:moveTo>
                    <a:pt x="697" y="438"/>
                  </a:moveTo>
                  <a:lnTo>
                    <a:pt x="697" y="436"/>
                  </a:lnTo>
                  <a:lnTo>
                    <a:pt x="697" y="438"/>
                  </a:lnTo>
                  <a:close/>
                  <a:moveTo>
                    <a:pt x="695" y="438"/>
                  </a:moveTo>
                  <a:lnTo>
                    <a:pt x="695" y="436"/>
                  </a:lnTo>
                  <a:lnTo>
                    <a:pt x="695" y="438"/>
                  </a:lnTo>
                  <a:close/>
                  <a:moveTo>
                    <a:pt x="622" y="440"/>
                  </a:moveTo>
                  <a:lnTo>
                    <a:pt x="622" y="442"/>
                  </a:lnTo>
                  <a:lnTo>
                    <a:pt x="622" y="440"/>
                  </a:lnTo>
                  <a:close/>
                  <a:moveTo>
                    <a:pt x="536" y="350"/>
                  </a:moveTo>
                  <a:lnTo>
                    <a:pt x="534" y="350"/>
                  </a:lnTo>
                  <a:lnTo>
                    <a:pt x="536" y="350"/>
                  </a:lnTo>
                  <a:close/>
                  <a:moveTo>
                    <a:pt x="651" y="409"/>
                  </a:moveTo>
                  <a:lnTo>
                    <a:pt x="651" y="407"/>
                  </a:lnTo>
                  <a:lnTo>
                    <a:pt x="651" y="409"/>
                  </a:lnTo>
                  <a:close/>
                  <a:moveTo>
                    <a:pt x="578" y="594"/>
                  </a:moveTo>
                  <a:lnTo>
                    <a:pt x="578" y="592"/>
                  </a:lnTo>
                  <a:lnTo>
                    <a:pt x="578" y="594"/>
                  </a:lnTo>
                  <a:close/>
                  <a:moveTo>
                    <a:pt x="325" y="300"/>
                  </a:moveTo>
                  <a:lnTo>
                    <a:pt x="327" y="300"/>
                  </a:lnTo>
                  <a:lnTo>
                    <a:pt x="325" y="300"/>
                  </a:lnTo>
                  <a:close/>
                  <a:moveTo>
                    <a:pt x="613" y="440"/>
                  </a:moveTo>
                  <a:lnTo>
                    <a:pt x="613" y="438"/>
                  </a:lnTo>
                  <a:lnTo>
                    <a:pt x="613" y="440"/>
                  </a:lnTo>
                  <a:close/>
                  <a:moveTo>
                    <a:pt x="732" y="484"/>
                  </a:moveTo>
                  <a:lnTo>
                    <a:pt x="732" y="482"/>
                  </a:lnTo>
                  <a:lnTo>
                    <a:pt x="732" y="484"/>
                  </a:lnTo>
                  <a:close/>
                  <a:moveTo>
                    <a:pt x="549" y="352"/>
                  </a:moveTo>
                  <a:lnTo>
                    <a:pt x="549" y="354"/>
                  </a:lnTo>
                  <a:lnTo>
                    <a:pt x="549" y="352"/>
                  </a:lnTo>
                  <a:close/>
                  <a:moveTo>
                    <a:pt x="563" y="599"/>
                  </a:moveTo>
                  <a:lnTo>
                    <a:pt x="561" y="599"/>
                  </a:lnTo>
                  <a:lnTo>
                    <a:pt x="563" y="599"/>
                  </a:lnTo>
                  <a:close/>
                  <a:moveTo>
                    <a:pt x="649" y="407"/>
                  </a:moveTo>
                  <a:lnTo>
                    <a:pt x="647" y="407"/>
                  </a:lnTo>
                  <a:lnTo>
                    <a:pt x="649" y="407"/>
                  </a:lnTo>
                  <a:close/>
                  <a:moveTo>
                    <a:pt x="325" y="302"/>
                  </a:moveTo>
                  <a:lnTo>
                    <a:pt x="327" y="302"/>
                  </a:lnTo>
                  <a:lnTo>
                    <a:pt x="325" y="302"/>
                  </a:lnTo>
                  <a:close/>
                  <a:moveTo>
                    <a:pt x="732" y="432"/>
                  </a:moveTo>
                  <a:lnTo>
                    <a:pt x="732" y="434"/>
                  </a:lnTo>
                  <a:lnTo>
                    <a:pt x="732" y="432"/>
                  </a:lnTo>
                  <a:lnTo>
                    <a:pt x="732" y="434"/>
                  </a:lnTo>
                  <a:lnTo>
                    <a:pt x="732" y="432"/>
                  </a:lnTo>
                  <a:lnTo>
                    <a:pt x="732" y="434"/>
                  </a:lnTo>
                  <a:lnTo>
                    <a:pt x="732" y="432"/>
                  </a:lnTo>
                  <a:lnTo>
                    <a:pt x="732" y="434"/>
                  </a:lnTo>
                  <a:lnTo>
                    <a:pt x="732" y="432"/>
                  </a:lnTo>
                  <a:close/>
                  <a:moveTo>
                    <a:pt x="703" y="448"/>
                  </a:moveTo>
                  <a:lnTo>
                    <a:pt x="701" y="448"/>
                  </a:lnTo>
                  <a:lnTo>
                    <a:pt x="703" y="448"/>
                  </a:lnTo>
                  <a:close/>
                  <a:moveTo>
                    <a:pt x="31" y="25"/>
                  </a:moveTo>
                  <a:lnTo>
                    <a:pt x="33" y="25"/>
                  </a:lnTo>
                  <a:lnTo>
                    <a:pt x="31" y="25"/>
                  </a:lnTo>
                  <a:close/>
                  <a:moveTo>
                    <a:pt x="724" y="511"/>
                  </a:moveTo>
                  <a:lnTo>
                    <a:pt x="724" y="513"/>
                  </a:lnTo>
                  <a:lnTo>
                    <a:pt x="724" y="511"/>
                  </a:lnTo>
                  <a:close/>
                  <a:moveTo>
                    <a:pt x="547" y="352"/>
                  </a:moveTo>
                  <a:lnTo>
                    <a:pt x="547" y="350"/>
                  </a:lnTo>
                  <a:lnTo>
                    <a:pt x="547" y="352"/>
                  </a:lnTo>
                  <a:close/>
                  <a:moveTo>
                    <a:pt x="574" y="427"/>
                  </a:moveTo>
                  <a:lnTo>
                    <a:pt x="574" y="425"/>
                  </a:lnTo>
                  <a:lnTo>
                    <a:pt x="574" y="427"/>
                  </a:lnTo>
                  <a:close/>
                  <a:moveTo>
                    <a:pt x="327" y="308"/>
                  </a:moveTo>
                  <a:lnTo>
                    <a:pt x="327" y="306"/>
                  </a:lnTo>
                  <a:lnTo>
                    <a:pt x="327" y="308"/>
                  </a:lnTo>
                  <a:close/>
                  <a:moveTo>
                    <a:pt x="594" y="442"/>
                  </a:moveTo>
                  <a:lnTo>
                    <a:pt x="594" y="444"/>
                  </a:lnTo>
                  <a:lnTo>
                    <a:pt x="594" y="442"/>
                  </a:lnTo>
                  <a:close/>
                  <a:moveTo>
                    <a:pt x="547" y="619"/>
                  </a:moveTo>
                  <a:lnTo>
                    <a:pt x="547" y="620"/>
                  </a:lnTo>
                  <a:lnTo>
                    <a:pt x="547" y="619"/>
                  </a:lnTo>
                  <a:close/>
                  <a:moveTo>
                    <a:pt x="705" y="450"/>
                  </a:moveTo>
                  <a:lnTo>
                    <a:pt x="705" y="448"/>
                  </a:lnTo>
                  <a:lnTo>
                    <a:pt x="705" y="450"/>
                  </a:lnTo>
                  <a:close/>
                  <a:moveTo>
                    <a:pt x="538" y="329"/>
                  </a:moveTo>
                  <a:lnTo>
                    <a:pt x="536" y="329"/>
                  </a:lnTo>
                  <a:lnTo>
                    <a:pt x="538" y="329"/>
                  </a:lnTo>
                  <a:close/>
                  <a:moveTo>
                    <a:pt x="555" y="371"/>
                  </a:moveTo>
                  <a:lnTo>
                    <a:pt x="555" y="369"/>
                  </a:lnTo>
                  <a:lnTo>
                    <a:pt x="555" y="371"/>
                  </a:lnTo>
                  <a:close/>
                  <a:moveTo>
                    <a:pt x="738" y="496"/>
                  </a:moveTo>
                  <a:lnTo>
                    <a:pt x="739" y="496"/>
                  </a:lnTo>
                  <a:lnTo>
                    <a:pt x="738" y="496"/>
                  </a:lnTo>
                  <a:close/>
                  <a:moveTo>
                    <a:pt x="638" y="438"/>
                  </a:moveTo>
                  <a:lnTo>
                    <a:pt x="636" y="438"/>
                  </a:lnTo>
                  <a:lnTo>
                    <a:pt x="636" y="436"/>
                  </a:lnTo>
                  <a:lnTo>
                    <a:pt x="638" y="436"/>
                  </a:lnTo>
                  <a:lnTo>
                    <a:pt x="638" y="438"/>
                  </a:lnTo>
                  <a:close/>
                  <a:moveTo>
                    <a:pt x="632" y="415"/>
                  </a:moveTo>
                  <a:lnTo>
                    <a:pt x="634" y="415"/>
                  </a:lnTo>
                  <a:lnTo>
                    <a:pt x="632" y="415"/>
                  </a:lnTo>
                  <a:lnTo>
                    <a:pt x="632" y="417"/>
                  </a:lnTo>
                  <a:lnTo>
                    <a:pt x="632" y="415"/>
                  </a:lnTo>
                  <a:close/>
                  <a:moveTo>
                    <a:pt x="715" y="534"/>
                  </a:moveTo>
                  <a:lnTo>
                    <a:pt x="715" y="532"/>
                  </a:lnTo>
                  <a:lnTo>
                    <a:pt x="715" y="534"/>
                  </a:lnTo>
                  <a:close/>
                  <a:moveTo>
                    <a:pt x="632" y="428"/>
                  </a:moveTo>
                  <a:lnTo>
                    <a:pt x="632" y="430"/>
                  </a:lnTo>
                  <a:lnTo>
                    <a:pt x="632" y="428"/>
                  </a:lnTo>
                  <a:close/>
                  <a:moveTo>
                    <a:pt x="728" y="471"/>
                  </a:moveTo>
                  <a:lnTo>
                    <a:pt x="728" y="473"/>
                  </a:lnTo>
                  <a:lnTo>
                    <a:pt x="728" y="471"/>
                  </a:lnTo>
                  <a:close/>
                  <a:moveTo>
                    <a:pt x="724" y="511"/>
                  </a:moveTo>
                  <a:lnTo>
                    <a:pt x="722" y="511"/>
                  </a:lnTo>
                  <a:lnTo>
                    <a:pt x="724" y="511"/>
                  </a:lnTo>
                  <a:close/>
                  <a:moveTo>
                    <a:pt x="724" y="515"/>
                  </a:moveTo>
                  <a:lnTo>
                    <a:pt x="724" y="513"/>
                  </a:lnTo>
                  <a:lnTo>
                    <a:pt x="724" y="515"/>
                  </a:lnTo>
                  <a:close/>
                  <a:moveTo>
                    <a:pt x="511" y="379"/>
                  </a:moveTo>
                  <a:lnTo>
                    <a:pt x="511" y="377"/>
                  </a:lnTo>
                  <a:lnTo>
                    <a:pt x="511" y="379"/>
                  </a:lnTo>
                  <a:close/>
                  <a:moveTo>
                    <a:pt x="726" y="461"/>
                  </a:moveTo>
                  <a:lnTo>
                    <a:pt x="726" y="459"/>
                  </a:lnTo>
                  <a:lnTo>
                    <a:pt x="726" y="461"/>
                  </a:lnTo>
                  <a:close/>
                  <a:moveTo>
                    <a:pt x="595" y="446"/>
                  </a:moveTo>
                  <a:lnTo>
                    <a:pt x="595" y="444"/>
                  </a:lnTo>
                  <a:lnTo>
                    <a:pt x="595" y="446"/>
                  </a:lnTo>
                  <a:close/>
                  <a:moveTo>
                    <a:pt x="726" y="461"/>
                  </a:moveTo>
                  <a:lnTo>
                    <a:pt x="726" y="463"/>
                  </a:lnTo>
                  <a:lnTo>
                    <a:pt x="726" y="461"/>
                  </a:lnTo>
                  <a:close/>
                  <a:moveTo>
                    <a:pt x="724" y="505"/>
                  </a:moveTo>
                  <a:lnTo>
                    <a:pt x="724" y="507"/>
                  </a:lnTo>
                  <a:lnTo>
                    <a:pt x="724" y="505"/>
                  </a:lnTo>
                  <a:close/>
                  <a:moveTo>
                    <a:pt x="603" y="436"/>
                  </a:moveTo>
                  <a:lnTo>
                    <a:pt x="601" y="436"/>
                  </a:lnTo>
                  <a:lnTo>
                    <a:pt x="603" y="436"/>
                  </a:lnTo>
                  <a:close/>
                  <a:moveTo>
                    <a:pt x="561" y="607"/>
                  </a:moveTo>
                  <a:lnTo>
                    <a:pt x="561" y="609"/>
                  </a:lnTo>
                  <a:lnTo>
                    <a:pt x="561" y="607"/>
                  </a:lnTo>
                  <a:lnTo>
                    <a:pt x="561" y="609"/>
                  </a:lnTo>
                  <a:lnTo>
                    <a:pt x="561" y="607"/>
                  </a:lnTo>
                  <a:close/>
                  <a:moveTo>
                    <a:pt x="519" y="469"/>
                  </a:moveTo>
                  <a:lnTo>
                    <a:pt x="519" y="467"/>
                  </a:lnTo>
                  <a:lnTo>
                    <a:pt x="519" y="469"/>
                  </a:lnTo>
                  <a:close/>
                  <a:moveTo>
                    <a:pt x="503" y="350"/>
                  </a:moveTo>
                  <a:lnTo>
                    <a:pt x="501" y="350"/>
                  </a:lnTo>
                  <a:lnTo>
                    <a:pt x="503" y="350"/>
                  </a:lnTo>
                  <a:close/>
                  <a:moveTo>
                    <a:pt x="642" y="432"/>
                  </a:moveTo>
                  <a:lnTo>
                    <a:pt x="642" y="430"/>
                  </a:lnTo>
                  <a:lnTo>
                    <a:pt x="642" y="432"/>
                  </a:lnTo>
                  <a:close/>
                  <a:moveTo>
                    <a:pt x="691" y="432"/>
                  </a:moveTo>
                  <a:lnTo>
                    <a:pt x="691" y="430"/>
                  </a:lnTo>
                  <a:lnTo>
                    <a:pt x="691" y="432"/>
                  </a:lnTo>
                  <a:close/>
                  <a:moveTo>
                    <a:pt x="638" y="427"/>
                  </a:moveTo>
                  <a:lnTo>
                    <a:pt x="636" y="427"/>
                  </a:lnTo>
                  <a:lnTo>
                    <a:pt x="638" y="427"/>
                  </a:lnTo>
                  <a:close/>
                  <a:moveTo>
                    <a:pt x="730" y="478"/>
                  </a:moveTo>
                  <a:lnTo>
                    <a:pt x="730" y="476"/>
                  </a:lnTo>
                  <a:lnTo>
                    <a:pt x="730" y="478"/>
                  </a:lnTo>
                  <a:close/>
                  <a:moveTo>
                    <a:pt x="544" y="379"/>
                  </a:moveTo>
                  <a:lnTo>
                    <a:pt x="544" y="380"/>
                  </a:lnTo>
                  <a:lnTo>
                    <a:pt x="544" y="379"/>
                  </a:lnTo>
                  <a:close/>
                  <a:moveTo>
                    <a:pt x="553" y="613"/>
                  </a:moveTo>
                  <a:lnTo>
                    <a:pt x="553" y="615"/>
                  </a:lnTo>
                  <a:lnTo>
                    <a:pt x="553" y="613"/>
                  </a:lnTo>
                  <a:close/>
                  <a:moveTo>
                    <a:pt x="722" y="511"/>
                  </a:moveTo>
                  <a:lnTo>
                    <a:pt x="724" y="511"/>
                  </a:lnTo>
                  <a:lnTo>
                    <a:pt x="722" y="511"/>
                  </a:lnTo>
                  <a:close/>
                  <a:moveTo>
                    <a:pt x="571" y="379"/>
                  </a:moveTo>
                  <a:lnTo>
                    <a:pt x="569" y="379"/>
                  </a:lnTo>
                  <a:lnTo>
                    <a:pt x="571" y="379"/>
                  </a:lnTo>
                  <a:close/>
                  <a:moveTo>
                    <a:pt x="709" y="546"/>
                  </a:moveTo>
                  <a:lnTo>
                    <a:pt x="709" y="544"/>
                  </a:lnTo>
                  <a:lnTo>
                    <a:pt x="709" y="546"/>
                  </a:lnTo>
                  <a:close/>
                  <a:moveTo>
                    <a:pt x="686" y="440"/>
                  </a:moveTo>
                  <a:lnTo>
                    <a:pt x="686" y="442"/>
                  </a:lnTo>
                  <a:lnTo>
                    <a:pt x="686" y="440"/>
                  </a:lnTo>
                  <a:lnTo>
                    <a:pt x="686" y="442"/>
                  </a:lnTo>
                  <a:lnTo>
                    <a:pt x="686" y="440"/>
                  </a:lnTo>
                  <a:close/>
                  <a:moveTo>
                    <a:pt x="578" y="592"/>
                  </a:moveTo>
                  <a:lnTo>
                    <a:pt x="578" y="594"/>
                  </a:lnTo>
                  <a:lnTo>
                    <a:pt x="578" y="592"/>
                  </a:lnTo>
                  <a:close/>
                  <a:moveTo>
                    <a:pt x="697" y="436"/>
                  </a:moveTo>
                  <a:lnTo>
                    <a:pt x="695" y="436"/>
                  </a:lnTo>
                  <a:lnTo>
                    <a:pt x="697" y="436"/>
                  </a:lnTo>
                  <a:close/>
                  <a:moveTo>
                    <a:pt x="684" y="442"/>
                  </a:moveTo>
                  <a:lnTo>
                    <a:pt x="684" y="444"/>
                  </a:lnTo>
                  <a:lnTo>
                    <a:pt x="682" y="444"/>
                  </a:lnTo>
                  <a:lnTo>
                    <a:pt x="682" y="442"/>
                  </a:lnTo>
                  <a:lnTo>
                    <a:pt x="684" y="442"/>
                  </a:lnTo>
                  <a:close/>
                  <a:moveTo>
                    <a:pt x="703" y="555"/>
                  </a:moveTo>
                  <a:lnTo>
                    <a:pt x="705" y="555"/>
                  </a:lnTo>
                  <a:lnTo>
                    <a:pt x="703" y="555"/>
                  </a:lnTo>
                  <a:lnTo>
                    <a:pt x="705" y="555"/>
                  </a:lnTo>
                  <a:lnTo>
                    <a:pt x="703" y="555"/>
                  </a:lnTo>
                  <a:close/>
                  <a:moveTo>
                    <a:pt x="661" y="546"/>
                  </a:moveTo>
                  <a:lnTo>
                    <a:pt x="659" y="546"/>
                  </a:lnTo>
                  <a:lnTo>
                    <a:pt x="661" y="546"/>
                  </a:lnTo>
                  <a:close/>
                  <a:moveTo>
                    <a:pt x="25" y="14"/>
                  </a:moveTo>
                  <a:lnTo>
                    <a:pt x="25" y="16"/>
                  </a:lnTo>
                  <a:lnTo>
                    <a:pt x="25" y="14"/>
                  </a:lnTo>
                  <a:close/>
                  <a:moveTo>
                    <a:pt x="707" y="450"/>
                  </a:moveTo>
                  <a:lnTo>
                    <a:pt x="707" y="448"/>
                  </a:lnTo>
                  <a:lnTo>
                    <a:pt x="707" y="450"/>
                  </a:lnTo>
                  <a:lnTo>
                    <a:pt x="707" y="448"/>
                  </a:lnTo>
                  <a:lnTo>
                    <a:pt x="707" y="450"/>
                  </a:lnTo>
                  <a:close/>
                  <a:moveTo>
                    <a:pt x="645" y="404"/>
                  </a:moveTo>
                  <a:lnTo>
                    <a:pt x="645" y="405"/>
                  </a:lnTo>
                  <a:lnTo>
                    <a:pt x="645" y="404"/>
                  </a:lnTo>
                  <a:close/>
                  <a:moveTo>
                    <a:pt x="576" y="596"/>
                  </a:moveTo>
                  <a:lnTo>
                    <a:pt x="576" y="597"/>
                  </a:lnTo>
                  <a:lnTo>
                    <a:pt x="576" y="596"/>
                  </a:lnTo>
                  <a:close/>
                  <a:moveTo>
                    <a:pt x="691" y="407"/>
                  </a:moveTo>
                  <a:lnTo>
                    <a:pt x="690" y="407"/>
                  </a:lnTo>
                  <a:lnTo>
                    <a:pt x="691" y="407"/>
                  </a:lnTo>
                  <a:close/>
                  <a:moveTo>
                    <a:pt x="724" y="513"/>
                  </a:moveTo>
                  <a:lnTo>
                    <a:pt x="722" y="513"/>
                  </a:lnTo>
                  <a:lnTo>
                    <a:pt x="722" y="511"/>
                  </a:lnTo>
                  <a:lnTo>
                    <a:pt x="724" y="511"/>
                  </a:lnTo>
                  <a:lnTo>
                    <a:pt x="724" y="513"/>
                  </a:lnTo>
                  <a:close/>
                  <a:moveTo>
                    <a:pt x="325" y="300"/>
                  </a:moveTo>
                  <a:lnTo>
                    <a:pt x="325" y="298"/>
                  </a:lnTo>
                  <a:lnTo>
                    <a:pt x="325" y="300"/>
                  </a:lnTo>
                  <a:close/>
                  <a:moveTo>
                    <a:pt x="329" y="306"/>
                  </a:moveTo>
                  <a:lnTo>
                    <a:pt x="327" y="306"/>
                  </a:lnTo>
                  <a:lnTo>
                    <a:pt x="329" y="306"/>
                  </a:lnTo>
                  <a:close/>
                  <a:moveTo>
                    <a:pt x="764" y="480"/>
                  </a:moveTo>
                  <a:lnTo>
                    <a:pt x="764" y="478"/>
                  </a:lnTo>
                  <a:lnTo>
                    <a:pt x="764" y="480"/>
                  </a:lnTo>
                  <a:close/>
                  <a:moveTo>
                    <a:pt x="329" y="311"/>
                  </a:moveTo>
                  <a:lnTo>
                    <a:pt x="329" y="309"/>
                  </a:lnTo>
                  <a:lnTo>
                    <a:pt x="329" y="311"/>
                  </a:lnTo>
                  <a:close/>
                  <a:moveTo>
                    <a:pt x="323" y="300"/>
                  </a:moveTo>
                  <a:lnTo>
                    <a:pt x="321" y="300"/>
                  </a:lnTo>
                  <a:lnTo>
                    <a:pt x="323" y="300"/>
                  </a:lnTo>
                  <a:close/>
                  <a:moveTo>
                    <a:pt x="327" y="302"/>
                  </a:moveTo>
                  <a:lnTo>
                    <a:pt x="325" y="302"/>
                  </a:lnTo>
                  <a:lnTo>
                    <a:pt x="327" y="302"/>
                  </a:lnTo>
                  <a:close/>
                  <a:moveTo>
                    <a:pt x="507" y="392"/>
                  </a:moveTo>
                  <a:lnTo>
                    <a:pt x="509" y="392"/>
                  </a:lnTo>
                  <a:lnTo>
                    <a:pt x="507" y="392"/>
                  </a:lnTo>
                  <a:close/>
                  <a:moveTo>
                    <a:pt x="325" y="304"/>
                  </a:moveTo>
                  <a:lnTo>
                    <a:pt x="325" y="302"/>
                  </a:lnTo>
                  <a:lnTo>
                    <a:pt x="325" y="304"/>
                  </a:lnTo>
                  <a:close/>
                  <a:moveTo>
                    <a:pt x="763" y="490"/>
                  </a:moveTo>
                  <a:lnTo>
                    <a:pt x="764" y="490"/>
                  </a:lnTo>
                  <a:lnTo>
                    <a:pt x="763" y="490"/>
                  </a:lnTo>
                  <a:close/>
                  <a:moveTo>
                    <a:pt x="776" y="469"/>
                  </a:moveTo>
                  <a:lnTo>
                    <a:pt x="774" y="469"/>
                  </a:lnTo>
                  <a:lnTo>
                    <a:pt x="776" y="469"/>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67757D"/>
                </a:solidFill>
                <a:effectLst/>
                <a:uLnTx/>
                <a:uFillTx/>
                <a:latin typeface="Calibri" charset="0"/>
                <a:ea typeface="ＭＳ Ｐゴシック" charset="0"/>
              </a:endParaRPr>
            </a:p>
          </p:txBody>
        </p:sp>
        <p:sp>
          <p:nvSpPr>
            <p:cNvPr id="158" name="Freeform 1004">
              <a:extLst>
                <a:ext uri="{FF2B5EF4-FFF2-40B4-BE49-F238E27FC236}">
                  <a16:creationId xmlns:a16="http://schemas.microsoft.com/office/drawing/2014/main" id="{EDAE0FA3-E673-6314-9AA8-0BEAE803C639}"/>
                </a:ext>
              </a:extLst>
            </p:cNvPr>
            <p:cNvSpPr>
              <a:spLocks noEditPoints="1"/>
            </p:cNvSpPr>
            <p:nvPr/>
          </p:nvSpPr>
          <p:spPr bwMode="auto">
            <a:xfrm rot="21201035">
              <a:off x="6149467" y="2018359"/>
              <a:ext cx="386498" cy="364489"/>
            </a:xfrm>
            <a:custGeom>
              <a:avLst/>
              <a:gdLst>
                <a:gd name="T0" fmla="*/ 162 w 242"/>
                <a:gd name="T1" fmla="*/ 21 h 242"/>
                <a:gd name="T2" fmla="*/ 160 w 242"/>
                <a:gd name="T3" fmla="*/ 23 h 242"/>
                <a:gd name="T4" fmla="*/ 160 w 242"/>
                <a:gd name="T5" fmla="*/ 35 h 242"/>
                <a:gd name="T6" fmla="*/ 164 w 242"/>
                <a:gd name="T7" fmla="*/ 42 h 242"/>
                <a:gd name="T8" fmla="*/ 160 w 242"/>
                <a:gd name="T9" fmla="*/ 54 h 242"/>
                <a:gd name="T10" fmla="*/ 158 w 242"/>
                <a:gd name="T11" fmla="*/ 67 h 242"/>
                <a:gd name="T12" fmla="*/ 175 w 242"/>
                <a:gd name="T13" fmla="*/ 60 h 242"/>
                <a:gd name="T14" fmla="*/ 175 w 242"/>
                <a:gd name="T15" fmla="*/ 75 h 242"/>
                <a:gd name="T16" fmla="*/ 185 w 242"/>
                <a:gd name="T17" fmla="*/ 81 h 242"/>
                <a:gd name="T18" fmla="*/ 185 w 242"/>
                <a:gd name="T19" fmla="*/ 81 h 242"/>
                <a:gd name="T20" fmla="*/ 196 w 242"/>
                <a:gd name="T21" fmla="*/ 88 h 242"/>
                <a:gd name="T22" fmla="*/ 206 w 242"/>
                <a:gd name="T23" fmla="*/ 102 h 242"/>
                <a:gd name="T24" fmla="*/ 225 w 242"/>
                <a:gd name="T25" fmla="*/ 98 h 242"/>
                <a:gd name="T26" fmla="*/ 240 w 242"/>
                <a:gd name="T27" fmla="*/ 94 h 242"/>
                <a:gd name="T28" fmla="*/ 231 w 242"/>
                <a:gd name="T29" fmla="*/ 108 h 242"/>
                <a:gd name="T30" fmla="*/ 223 w 242"/>
                <a:gd name="T31" fmla="*/ 127 h 242"/>
                <a:gd name="T32" fmla="*/ 215 w 242"/>
                <a:gd name="T33" fmla="*/ 136 h 242"/>
                <a:gd name="T34" fmla="*/ 213 w 242"/>
                <a:gd name="T35" fmla="*/ 142 h 242"/>
                <a:gd name="T36" fmla="*/ 202 w 242"/>
                <a:gd name="T37" fmla="*/ 158 h 242"/>
                <a:gd name="T38" fmla="*/ 192 w 242"/>
                <a:gd name="T39" fmla="*/ 175 h 242"/>
                <a:gd name="T40" fmla="*/ 177 w 242"/>
                <a:gd name="T41" fmla="*/ 186 h 242"/>
                <a:gd name="T42" fmla="*/ 167 w 242"/>
                <a:gd name="T43" fmla="*/ 196 h 242"/>
                <a:gd name="T44" fmla="*/ 158 w 242"/>
                <a:gd name="T45" fmla="*/ 204 h 242"/>
                <a:gd name="T46" fmla="*/ 146 w 242"/>
                <a:gd name="T47" fmla="*/ 211 h 242"/>
                <a:gd name="T48" fmla="*/ 144 w 242"/>
                <a:gd name="T49" fmla="*/ 209 h 242"/>
                <a:gd name="T50" fmla="*/ 140 w 242"/>
                <a:gd name="T51" fmla="*/ 209 h 242"/>
                <a:gd name="T52" fmla="*/ 135 w 242"/>
                <a:gd name="T53" fmla="*/ 211 h 242"/>
                <a:gd name="T54" fmla="*/ 127 w 242"/>
                <a:gd name="T55" fmla="*/ 211 h 242"/>
                <a:gd name="T56" fmla="*/ 112 w 242"/>
                <a:gd name="T57" fmla="*/ 207 h 242"/>
                <a:gd name="T58" fmla="*/ 102 w 242"/>
                <a:gd name="T59" fmla="*/ 188 h 242"/>
                <a:gd name="T60" fmla="*/ 91 w 242"/>
                <a:gd name="T61" fmla="*/ 190 h 242"/>
                <a:gd name="T62" fmla="*/ 87 w 242"/>
                <a:gd name="T63" fmla="*/ 188 h 242"/>
                <a:gd name="T64" fmla="*/ 73 w 242"/>
                <a:gd name="T65" fmla="*/ 152 h 242"/>
                <a:gd name="T66" fmla="*/ 54 w 242"/>
                <a:gd name="T67" fmla="*/ 110 h 242"/>
                <a:gd name="T68" fmla="*/ 27 w 242"/>
                <a:gd name="T69" fmla="*/ 108 h 242"/>
                <a:gd name="T70" fmla="*/ 4 w 242"/>
                <a:gd name="T71" fmla="*/ 119 h 242"/>
                <a:gd name="T72" fmla="*/ 20 w 242"/>
                <a:gd name="T73" fmla="*/ 92 h 242"/>
                <a:gd name="T74" fmla="*/ 33 w 242"/>
                <a:gd name="T75" fmla="*/ 56 h 242"/>
                <a:gd name="T76" fmla="*/ 58 w 242"/>
                <a:gd name="T77" fmla="*/ 54 h 242"/>
                <a:gd name="T78" fmla="*/ 77 w 242"/>
                <a:gd name="T79" fmla="*/ 37 h 242"/>
                <a:gd name="T80" fmla="*/ 94 w 242"/>
                <a:gd name="T81" fmla="*/ 31 h 242"/>
                <a:gd name="T82" fmla="*/ 125 w 242"/>
                <a:gd name="T83" fmla="*/ 38 h 242"/>
                <a:gd name="T84" fmla="*/ 133 w 242"/>
                <a:gd name="T85" fmla="*/ 35 h 242"/>
                <a:gd name="T86" fmla="*/ 148 w 242"/>
                <a:gd name="T87" fmla="*/ 19 h 242"/>
                <a:gd name="T88" fmla="*/ 167 w 242"/>
                <a:gd name="T89" fmla="*/ 14 h 242"/>
                <a:gd name="T90" fmla="*/ 160 w 242"/>
                <a:gd name="T91" fmla="*/ 14 h 242"/>
                <a:gd name="T92" fmla="*/ 156 w 242"/>
                <a:gd name="T93" fmla="*/ 229 h 242"/>
                <a:gd name="T94" fmla="*/ 152 w 242"/>
                <a:gd name="T95" fmla="*/ 232 h 242"/>
                <a:gd name="T96" fmla="*/ 164 w 242"/>
                <a:gd name="T97" fmla="*/ 8 h 242"/>
                <a:gd name="T98" fmla="*/ 144 w 242"/>
                <a:gd name="T99" fmla="*/ 227 h 242"/>
                <a:gd name="T100" fmla="*/ 140 w 242"/>
                <a:gd name="T101" fmla="*/ 223 h 242"/>
                <a:gd name="T102" fmla="*/ 156 w 242"/>
                <a:gd name="T103" fmla="*/ 15 h 242"/>
                <a:gd name="T104" fmla="*/ 100 w 242"/>
                <a:gd name="T105" fmla="*/ 29 h 242"/>
                <a:gd name="T106" fmla="*/ 164 w 242"/>
                <a:gd name="T107" fmla="*/ 63 h 242"/>
                <a:gd name="T108" fmla="*/ 185 w 242"/>
                <a:gd name="T109" fmla="*/ 79 h 242"/>
                <a:gd name="T110" fmla="*/ 140 w 242"/>
                <a:gd name="T111" fmla="*/ 215 h 242"/>
                <a:gd name="T112" fmla="*/ 142 w 242"/>
                <a:gd name="T113" fmla="*/ 219 h 242"/>
                <a:gd name="T114" fmla="*/ 162 w 242"/>
                <a:gd name="T115" fmla="*/ 33 h 242"/>
                <a:gd name="T116" fmla="*/ 140 w 242"/>
                <a:gd name="T117" fmla="*/ 217 h 242"/>
                <a:gd name="T118" fmla="*/ 87 w 242"/>
                <a:gd name="T119" fmla="*/ 188 h 242"/>
                <a:gd name="T120" fmla="*/ 140 w 242"/>
                <a:gd name="T121" fmla="*/ 219 h 242"/>
                <a:gd name="T122" fmla="*/ 140 w 242"/>
                <a:gd name="T123" fmla="*/ 21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42">
                  <a:moveTo>
                    <a:pt x="156" y="17"/>
                  </a:moveTo>
                  <a:lnTo>
                    <a:pt x="158" y="17"/>
                  </a:lnTo>
                  <a:lnTo>
                    <a:pt x="158" y="19"/>
                  </a:lnTo>
                  <a:lnTo>
                    <a:pt x="158" y="17"/>
                  </a:lnTo>
                  <a:lnTo>
                    <a:pt x="158" y="19"/>
                  </a:lnTo>
                  <a:lnTo>
                    <a:pt x="156" y="19"/>
                  </a:lnTo>
                  <a:lnTo>
                    <a:pt x="158" y="19"/>
                  </a:lnTo>
                  <a:lnTo>
                    <a:pt x="156" y="19"/>
                  </a:lnTo>
                  <a:lnTo>
                    <a:pt x="156" y="21"/>
                  </a:lnTo>
                  <a:lnTo>
                    <a:pt x="154" y="21"/>
                  </a:lnTo>
                  <a:lnTo>
                    <a:pt x="156" y="21"/>
                  </a:lnTo>
                  <a:lnTo>
                    <a:pt x="158" y="21"/>
                  </a:lnTo>
                  <a:lnTo>
                    <a:pt x="156" y="21"/>
                  </a:lnTo>
                  <a:lnTo>
                    <a:pt x="158" y="21"/>
                  </a:lnTo>
                  <a:lnTo>
                    <a:pt x="156" y="21"/>
                  </a:lnTo>
                  <a:lnTo>
                    <a:pt x="158" y="21"/>
                  </a:lnTo>
                  <a:lnTo>
                    <a:pt x="158" y="19"/>
                  </a:lnTo>
                  <a:lnTo>
                    <a:pt x="158" y="21"/>
                  </a:lnTo>
                  <a:lnTo>
                    <a:pt x="160" y="21"/>
                  </a:lnTo>
                  <a:lnTo>
                    <a:pt x="160" y="23"/>
                  </a:lnTo>
                  <a:lnTo>
                    <a:pt x="162" y="23"/>
                  </a:lnTo>
                  <a:lnTo>
                    <a:pt x="160" y="23"/>
                  </a:lnTo>
                  <a:lnTo>
                    <a:pt x="160" y="21"/>
                  </a:lnTo>
                  <a:lnTo>
                    <a:pt x="162" y="21"/>
                  </a:lnTo>
                  <a:lnTo>
                    <a:pt x="160" y="21"/>
                  </a:lnTo>
                  <a:lnTo>
                    <a:pt x="160" y="19"/>
                  </a:lnTo>
                  <a:lnTo>
                    <a:pt x="160" y="17"/>
                  </a:lnTo>
                  <a:lnTo>
                    <a:pt x="162" y="17"/>
                  </a:lnTo>
                  <a:lnTo>
                    <a:pt x="162" y="19"/>
                  </a:lnTo>
                  <a:lnTo>
                    <a:pt x="162" y="17"/>
                  </a:lnTo>
                  <a:lnTo>
                    <a:pt x="162" y="19"/>
                  </a:lnTo>
                  <a:lnTo>
                    <a:pt x="162" y="17"/>
                  </a:lnTo>
                  <a:lnTo>
                    <a:pt x="162" y="19"/>
                  </a:lnTo>
                  <a:lnTo>
                    <a:pt x="164" y="19"/>
                  </a:lnTo>
                  <a:lnTo>
                    <a:pt x="164" y="21"/>
                  </a:lnTo>
                  <a:lnTo>
                    <a:pt x="164" y="19"/>
                  </a:lnTo>
                  <a:lnTo>
                    <a:pt x="164" y="21"/>
                  </a:lnTo>
                  <a:lnTo>
                    <a:pt x="162" y="21"/>
                  </a:lnTo>
                  <a:lnTo>
                    <a:pt x="162" y="23"/>
                  </a:lnTo>
                  <a:lnTo>
                    <a:pt x="162" y="21"/>
                  </a:lnTo>
                  <a:lnTo>
                    <a:pt x="164" y="21"/>
                  </a:lnTo>
                  <a:lnTo>
                    <a:pt x="162" y="21"/>
                  </a:lnTo>
                  <a:lnTo>
                    <a:pt x="162" y="23"/>
                  </a:lnTo>
                  <a:lnTo>
                    <a:pt x="162" y="25"/>
                  </a:lnTo>
                  <a:lnTo>
                    <a:pt x="160" y="25"/>
                  </a:lnTo>
                  <a:lnTo>
                    <a:pt x="160" y="23"/>
                  </a:lnTo>
                  <a:lnTo>
                    <a:pt x="160" y="25"/>
                  </a:lnTo>
                  <a:lnTo>
                    <a:pt x="160" y="23"/>
                  </a:lnTo>
                  <a:lnTo>
                    <a:pt x="158" y="23"/>
                  </a:lnTo>
                  <a:lnTo>
                    <a:pt x="158" y="25"/>
                  </a:lnTo>
                  <a:lnTo>
                    <a:pt x="158" y="23"/>
                  </a:lnTo>
                  <a:lnTo>
                    <a:pt x="158" y="25"/>
                  </a:lnTo>
                  <a:lnTo>
                    <a:pt x="160" y="25"/>
                  </a:lnTo>
                  <a:lnTo>
                    <a:pt x="160" y="27"/>
                  </a:lnTo>
                  <a:lnTo>
                    <a:pt x="162" y="27"/>
                  </a:lnTo>
                  <a:lnTo>
                    <a:pt x="162" y="25"/>
                  </a:lnTo>
                  <a:lnTo>
                    <a:pt x="162" y="27"/>
                  </a:lnTo>
                  <a:lnTo>
                    <a:pt x="162" y="29"/>
                  </a:lnTo>
                  <a:lnTo>
                    <a:pt x="162" y="31"/>
                  </a:lnTo>
                  <a:lnTo>
                    <a:pt x="162" y="29"/>
                  </a:lnTo>
                  <a:lnTo>
                    <a:pt x="160" y="29"/>
                  </a:lnTo>
                  <a:lnTo>
                    <a:pt x="162" y="29"/>
                  </a:lnTo>
                  <a:lnTo>
                    <a:pt x="162" y="31"/>
                  </a:lnTo>
                  <a:lnTo>
                    <a:pt x="160" y="31"/>
                  </a:lnTo>
                  <a:lnTo>
                    <a:pt x="160" y="33"/>
                  </a:lnTo>
                  <a:lnTo>
                    <a:pt x="160" y="31"/>
                  </a:lnTo>
                  <a:lnTo>
                    <a:pt x="160" y="33"/>
                  </a:lnTo>
                  <a:lnTo>
                    <a:pt x="160" y="31"/>
                  </a:lnTo>
                  <a:lnTo>
                    <a:pt x="160" y="33"/>
                  </a:lnTo>
                  <a:lnTo>
                    <a:pt x="160" y="31"/>
                  </a:lnTo>
                  <a:lnTo>
                    <a:pt x="160" y="33"/>
                  </a:lnTo>
                  <a:lnTo>
                    <a:pt x="160" y="35"/>
                  </a:lnTo>
                  <a:lnTo>
                    <a:pt x="162" y="35"/>
                  </a:lnTo>
                  <a:lnTo>
                    <a:pt x="160" y="35"/>
                  </a:lnTo>
                  <a:lnTo>
                    <a:pt x="162" y="35"/>
                  </a:lnTo>
                  <a:lnTo>
                    <a:pt x="160" y="35"/>
                  </a:lnTo>
                  <a:lnTo>
                    <a:pt x="160" y="37"/>
                  </a:lnTo>
                  <a:lnTo>
                    <a:pt x="162" y="37"/>
                  </a:lnTo>
                  <a:lnTo>
                    <a:pt x="160" y="37"/>
                  </a:lnTo>
                  <a:lnTo>
                    <a:pt x="162" y="37"/>
                  </a:lnTo>
                  <a:lnTo>
                    <a:pt x="162" y="35"/>
                  </a:lnTo>
                  <a:lnTo>
                    <a:pt x="162" y="37"/>
                  </a:lnTo>
                  <a:lnTo>
                    <a:pt x="162" y="35"/>
                  </a:lnTo>
                  <a:lnTo>
                    <a:pt x="162" y="37"/>
                  </a:lnTo>
                  <a:lnTo>
                    <a:pt x="160" y="37"/>
                  </a:lnTo>
                  <a:lnTo>
                    <a:pt x="162" y="37"/>
                  </a:lnTo>
                  <a:lnTo>
                    <a:pt x="162" y="38"/>
                  </a:lnTo>
                  <a:lnTo>
                    <a:pt x="162" y="37"/>
                  </a:lnTo>
                  <a:lnTo>
                    <a:pt x="164" y="37"/>
                  </a:lnTo>
                  <a:lnTo>
                    <a:pt x="164" y="38"/>
                  </a:lnTo>
                  <a:lnTo>
                    <a:pt x="164" y="40"/>
                  </a:lnTo>
                  <a:lnTo>
                    <a:pt x="164" y="42"/>
                  </a:lnTo>
                  <a:lnTo>
                    <a:pt x="164" y="44"/>
                  </a:lnTo>
                  <a:lnTo>
                    <a:pt x="164" y="42"/>
                  </a:lnTo>
                  <a:lnTo>
                    <a:pt x="162" y="42"/>
                  </a:lnTo>
                  <a:lnTo>
                    <a:pt x="164" y="42"/>
                  </a:lnTo>
                  <a:lnTo>
                    <a:pt x="162" y="42"/>
                  </a:lnTo>
                  <a:lnTo>
                    <a:pt x="164" y="42"/>
                  </a:lnTo>
                  <a:lnTo>
                    <a:pt x="162" y="42"/>
                  </a:lnTo>
                  <a:lnTo>
                    <a:pt x="164" y="42"/>
                  </a:lnTo>
                  <a:lnTo>
                    <a:pt x="164" y="44"/>
                  </a:lnTo>
                  <a:lnTo>
                    <a:pt x="162" y="44"/>
                  </a:lnTo>
                  <a:lnTo>
                    <a:pt x="164" y="44"/>
                  </a:lnTo>
                  <a:lnTo>
                    <a:pt x="162" y="44"/>
                  </a:lnTo>
                  <a:lnTo>
                    <a:pt x="164" y="44"/>
                  </a:lnTo>
                  <a:lnTo>
                    <a:pt x="162" y="44"/>
                  </a:lnTo>
                  <a:lnTo>
                    <a:pt x="164" y="44"/>
                  </a:lnTo>
                  <a:lnTo>
                    <a:pt x="162" y="44"/>
                  </a:lnTo>
                  <a:lnTo>
                    <a:pt x="162" y="46"/>
                  </a:lnTo>
                  <a:lnTo>
                    <a:pt x="164" y="46"/>
                  </a:lnTo>
                  <a:lnTo>
                    <a:pt x="162" y="46"/>
                  </a:lnTo>
                  <a:lnTo>
                    <a:pt x="164" y="46"/>
                  </a:lnTo>
                  <a:lnTo>
                    <a:pt x="164" y="48"/>
                  </a:lnTo>
                  <a:lnTo>
                    <a:pt x="164" y="50"/>
                  </a:lnTo>
                  <a:lnTo>
                    <a:pt x="162" y="50"/>
                  </a:lnTo>
                  <a:lnTo>
                    <a:pt x="162" y="52"/>
                  </a:lnTo>
                  <a:lnTo>
                    <a:pt x="162" y="54"/>
                  </a:lnTo>
                  <a:lnTo>
                    <a:pt x="160" y="54"/>
                  </a:lnTo>
                  <a:lnTo>
                    <a:pt x="160" y="56"/>
                  </a:lnTo>
                  <a:lnTo>
                    <a:pt x="160" y="54"/>
                  </a:lnTo>
                  <a:lnTo>
                    <a:pt x="160" y="56"/>
                  </a:lnTo>
                  <a:lnTo>
                    <a:pt x="160" y="58"/>
                  </a:lnTo>
                  <a:lnTo>
                    <a:pt x="160" y="60"/>
                  </a:lnTo>
                  <a:lnTo>
                    <a:pt x="158" y="60"/>
                  </a:lnTo>
                  <a:lnTo>
                    <a:pt x="158" y="62"/>
                  </a:lnTo>
                  <a:lnTo>
                    <a:pt x="158" y="60"/>
                  </a:lnTo>
                  <a:lnTo>
                    <a:pt x="158" y="62"/>
                  </a:lnTo>
                  <a:lnTo>
                    <a:pt x="158" y="63"/>
                  </a:lnTo>
                  <a:lnTo>
                    <a:pt x="156" y="63"/>
                  </a:lnTo>
                  <a:lnTo>
                    <a:pt x="156" y="65"/>
                  </a:lnTo>
                  <a:lnTo>
                    <a:pt x="154" y="65"/>
                  </a:lnTo>
                  <a:lnTo>
                    <a:pt x="154" y="67"/>
                  </a:lnTo>
                  <a:lnTo>
                    <a:pt x="154" y="69"/>
                  </a:lnTo>
                  <a:lnTo>
                    <a:pt x="154" y="67"/>
                  </a:lnTo>
                  <a:lnTo>
                    <a:pt x="154" y="69"/>
                  </a:lnTo>
                  <a:lnTo>
                    <a:pt x="156" y="69"/>
                  </a:lnTo>
                  <a:lnTo>
                    <a:pt x="156" y="67"/>
                  </a:lnTo>
                  <a:lnTo>
                    <a:pt x="156" y="69"/>
                  </a:lnTo>
                  <a:lnTo>
                    <a:pt x="156" y="67"/>
                  </a:lnTo>
                  <a:lnTo>
                    <a:pt x="156" y="69"/>
                  </a:lnTo>
                  <a:lnTo>
                    <a:pt x="156" y="67"/>
                  </a:lnTo>
                  <a:lnTo>
                    <a:pt x="158" y="67"/>
                  </a:lnTo>
                  <a:lnTo>
                    <a:pt x="158" y="69"/>
                  </a:lnTo>
                  <a:lnTo>
                    <a:pt x="158" y="67"/>
                  </a:lnTo>
                  <a:lnTo>
                    <a:pt x="158" y="69"/>
                  </a:lnTo>
                  <a:lnTo>
                    <a:pt x="158" y="67"/>
                  </a:lnTo>
                  <a:lnTo>
                    <a:pt x="160" y="65"/>
                  </a:lnTo>
                  <a:lnTo>
                    <a:pt x="160" y="67"/>
                  </a:lnTo>
                  <a:lnTo>
                    <a:pt x="162" y="67"/>
                  </a:lnTo>
                  <a:lnTo>
                    <a:pt x="164" y="67"/>
                  </a:lnTo>
                  <a:lnTo>
                    <a:pt x="164" y="65"/>
                  </a:lnTo>
                  <a:lnTo>
                    <a:pt x="164" y="63"/>
                  </a:lnTo>
                  <a:lnTo>
                    <a:pt x="165" y="63"/>
                  </a:lnTo>
                  <a:lnTo>
                    <a:pt x="165" y="62"/>
                  </a:lnTo>
                  <a:lnTo>
                    <a:pt x="167" y="62"/>
                  </a:lnTo>
                  <a:lnTo>
                    <a:pt x="167" y="63"/>
                  </a:lnTo>
                  <a:lnTo>
                    <a:pt x="167" y="62"/>
                  </a:lnTo>
                  <a:lnTo>
                    <a:pt x="167" y="63"/>
                  </a:lnTo>
                  <a:lnTo>
                    <a:pt x="169" y="63"/>
                  </a:lnTo>
                  <a:lnTo>
                    <a:pt x="171" y="63"/>
                  </a:lnTo>
                  <a:lnTo>
                    <a:pt x="171" y="62"/>
                  </a:lnTo>
                  <a:lnTo>
                    <a:pt x="169" y="62"/>
                  </a:lnTo>
                  <a:lnTo>
                    <a:pt x="171" y="62"/>
                  </a:lnTo>
                  <a:lnTo>
                    <a:pt x="169" y="62"/>
                  </a:lnTo>
                  <a:lnTo>
                    <a:pt x="171" y="62"/>
                  </a:lnTo>
                  <a:lnTo>
                    <a:pt x="171" y="60"/>
                  </a:lnTo>
                  <a:lnTo>
                    <a:pt x="173" y="60"/>
                  </a:lnTo>
                  <a:lnTo>
                    <a:pt x="175" y="60"/>
                  </a:lnTo>
                  <a:lnTo>
                    <a:pt x="177" y="60"/>
                  </a:lnTo>
                  <a:lnTo>
                    <a:pt x="175" y="60"/>
                  </a:lnTo>
                  <a:lnTo>
                    <a:pt x="175" y="62"/>
                  </a:lnTo>
                  <a:lnTo>
                    <a:pt x="177" y="62"/>
                  </a:lnTo>
                  <a:lnTo>
                    <a:pt x="177" y="63"/>
                  </a:lnTo>
                  <a:lnTo>
                    <a:pt x="177" y="65"/>
                  </a:lnTo>
                  <a:lnTo>
                    <a:pt x="179" y="65"/>
                  </a:lnTo>
                  <a:lnTo>
                    <a:pt x="177" y="65"/>
                  </a:lnTo>
                  <a:lnTo>
                    <a:pt x="177" y="67"/>
                  </a:lnTo>
                  <a:lnTo>
                    <a:pt x="177" y="69"/>
                  </a:lnTo>
                  <a:lnTo>
                    <a:pt x="177" y="71"/>
                  </a:lnTo>
                  <a:lnTo>
                    <a:pt x="175" y="71"/>
                  </a:lnTo>
                  <a:lnTo>
                    <a:pt x="177" y="71"/>
                  </a:lnTo>
                  <a:lnTo>
                    <a:pt x="177" y="73"/>
                  </a:lnTo>
                  <a:lnTo>
                    <a:pt x="177" y="75"/>
                  </a:lnTo>
                  <a:lnTo>
                    <a:pt x="177" y="73"/>
                  </a:lnTo>
                  <a:lnTo>
                    <a:pt x="177" y="71"/>
                  </a:lnTo>
                  <a:lnTo>
                    <a:pt x="177" y="73"/>
                  </a:lnTo>
                  <a:lnTo>
                    <a:pt x="175" y="73"/>
                  </a:lnTo>
                  <a:lnTo>
                    <a:pt x="177" y="73"/>
                  </a:lnTo>
                  <a:lnTo>
                    <a:pt x="175" y="73"/>
                  </a:lnTo>
                  <a:lnTo>
                    <a:pt x="177" y="73"/>
                  </a:lnTo>
                  <a:lnTo>
                    <a:pt x="177" y="75"/>
                  </a:lnTo>
                  <a:lnTo>
                    <a:pt x="175" y="75"/>
                  </a:lnTo>
                  <a:lnTo>
                    <a:pt x="175" y="77"/>
                  </a:lnTo>
                  <a:lnTo>
                    <a:pt x="173" y="77"/>
                  </a:lnTo>
                  <a:lnTo>
                    <a:pt x="173" y="75"/>
                  </a:lnTo>
                  <a:lnTo>
                    <a:pt x="173" y="77"/>
                  </a:lnTo>
                  <a:lnTo>
                    <a:pt x="175" y="77"/>
                  </a:lnTo>
                  <a:lnTo>
                    <a:pt x="175" y="75"/>
                  </a:lnTo>
                  <a:lnTo>
                    <a:pt x="175" y="77"/>
                  </a:lnTo>
                  <a:lnTo>
                    <a:pt x="175" y="75"/>
                  </a:lnTo>
                  <a:lnTo>
                    <a:pt x="177" y="75"/>
                  </a:lnTo>
                  <a:lnTo>
                    <a:pt x="179" y="75"/>
                  </a:lnTo>
                  <a:lnTo>
                    <a:pt x="177" y="75"/>
                  </a:lnTo>
                  <a:lnTo>
                    <a:pt x="179" y="75"/>
                  </a:lnTo>
                  <a:lnTo>
                    <a:pt x="179" y="77"/>
                  </a:lnTo>
                  <a:lnTo>
                    <a:pt x="177" y="77"/>
                  </a:lnTo>
                  <a:lnTo>
                    <a:pt x="179" y="77"/>
                  </a:lnTo>
                  <a:lnTo>
                    <a:pt x="179" y="75"/>
                  </a:lnTo>
                  <a:lnTo>
                    <a:pt x="179" y="77"/>
                  </a:lnTo>
                  <a:lnTo>
                    <a:pt x="181" y="77"/>
                  </a:lnTo>
                  <a:lnTo>
                    <a:pt x="181" y="79"/>
                  </a:lnTo>
                  <a:lnTo>
                    <a:pt x="183" y="79"/>
                  </a:lnTo>
                  <a:lnTo>
                    <a:pt x="181" y="79"/>
                  </a:lnTo>
                  <a:lnTo>
                    <a:pt x="183" y="79"/>
                  </a:lnTo>
                  <a:lnTo>
                    <a:pt x="185" y="79"/>
                  </a:lnTo>
                  <a:lnTo>
                    <a:pt x="185" y="81"/>
                  </a:lnTo>
                  <a:lnTo>
                    <a:pt x="187" y="81"/>
                  </a:lnTo>
                  <a:lnTo>
                    <a:pt x="187" y="83"/>
                  </a:lnTo>
                  <a:lnTo>
                    <a:pt x="187" y="81"/>
                  </a:lnTo>
                  <a:lnTo>
                    <a:pt x="187" y="83"/>
                  </a:lnTo>
                  <a:lnTo>
                    <a:pt x="187" y="81"/>
                  </a:lnTo>
                  <a:lnTo>
                    <a:pt x="189" y="81"/>
                  </a:lnTo>
                  <a:lnTo>
                    <a:pt x="189" y="83"/>
                  </a:lnTo>
                  <a:lnTo>
                    <a:pt x="189" y="81"/>
                  </a:lnTo>
                  <a:lnTo>
                    <a:pt x="189" y="83"/>
                  </a:lnTo>
                  <a:lnTo>
                    <a:pt x="189" y="81"/>
                  </a:lnTo>
                  <a:lnTo>
                    <a:pt x="189" y="79"/>
                  </a:lnTo>
                  <a:lnTo>
                    <a:pt x="189" y="81"/>
                  </a:lnTo>
                  <a:lnTo>
                    <a:pt x="189" y="79"/>
                  </a:lnTo>
                  <a:lnTo>
                    <a:pt x="189" y="81"/>
                  </a:lnTo>
                  <a:lnTo>
                    <a:pt x="189" y="79"/>
                  </a:lnTo>
                  <a:lnTo>
                    <a:pt x="189" y="81"/>
                  </a:lnTo>
                  <a:lnTo>
                    <a:pt x="189" y="79"/>
                  </a:lnTo>
                  <a:lnTo>
                    <a:pt x="189" y="81"/>
                  </a:lnTo>
                  <a:lnTo>
                    <a:pt x="189" y="79"/>
                  </a:lnTo>
                  <a:lnTo>
                    <a:pt x="187" y="79"/>
                  </a:lnTo>
                  <a:lnTo>
                    <a:pt x="187" y="81"/>
                  </a:lnTo>
                  <a:lnTo>
                    <a:pt x="187" y="79"/>
                  </a:lnTo>
                  <a:lnTo>
                    <a:pt x="187" y="81"/>
                  </a:lnTo>
                  <a:lnTo>
                    <a:pt x="185" y="81"/>
                  </a:lnTo>
                  <a:lnTo>
                    <a:pt x="187" y="81"/>
                  </a:lnTo>
                  <a:lnTo>
                    <a:pt x="187" y="79"/>
                  </a:lnTo>
                  <a:lnTo>
                    <a:pt x="189" y="79"/>
                  </a:lnTo>
                  <a:lnTo>
                    <a:pt x="189" y="81"/>
                  </a:lnTo>
                  <a:lnTo>
                    <a:pt x="190" y="81"/>
                  </a:lnTo>
                  <a:lnTo>
                    <a:pt x="190" y="83"/>
                  </a:lnTo>
                  <a:lnTo>
                    <a:pt x="190" y="85"/>
                  </a:lnTo>
                  <a:lnTo>
                    <a:pt x="192" y="85"/>
                  </a:lnTo>
                  <a:lnTo>
                    <a:pt x="190" y="85"/>
                  </a:lnTo>
                  <a:lnTo>
                    <a:pt x="190" y="86"/>
                  </a:lnTo>
                  <a:lnTo>
                    <a:pt x="190" y="85"/>
                  </a:lnTo>
                  <a:lnTo>
                    <a:pt x="192" y="85"/>
                  </a:lnTo>
                  <a:lnTo>
                    <a:pt x="192" y="86"/>
                  </a:lnTo>
                  <a:lnTo>
                    <a:pt x="192" y="88"/>
                  </a:lnTo>
                  <a:lnTo>
                    <a:pt x="194" y="88"/>
                  </a:lnTo>
                  <a:lnTo>
                    <a:pt x="196" y="88"/>
                  </a:lnTo>
                  <a:lnTo>
                    <a:pt x="198" y="88"/>
                  </a:lnTo>
                  <a:lnTo>
                    <a:pt x="198" y="90"/>
                  </a:lnTo>
                  <a:lnTo>
                    <a:pt x="200" y="90"/>
                  </a:lnTo>
                  <a:lnTo>
                    <a:pt x="198" y="90"/>
                  </a:lnTo>
                  <a:lnTo>
                    <a:pt x="200" y="90"/>
                  </a:lnTo>
                  <a:lnTo>
                    <a:pt x="198" y="90"/>
                  </a:lnTo>
                  <a:lnTo>
                    <a:pt x="198" y="88"/>
                  </a:lnTo>
                  <a:lnTo>
                    <a:pt x="196" y="88"/>
                  </a:lnTo>
                  <a:lnTo>
                    <a:pt x="194" y="88"/>
                  </a:lnTo>
                  <a:lnTo>
                    <a:pt x="196" y="88"/>
                  </a:lnTo>
                  <a:lnTo>
                    <a:pt x="196" y="90"/>
                  </a:lnTo>
                  <a:lnTo>
                    <a:pt x="196" y="92"/>
                  </a:lnTo>
                  <a:lnTo>
                    <a:pt x="198" y="92"/>
                  </a:lnTo>
                  <a:lnTo>
                    <a:pt x="200" y="92"/>
                  </a:lnTo>
                  <a:lnTo>
                    <a:pt x="200" y="94"/>
                  </a:lnTo>
                  <a:lnTo>
                    <a:pt x="202" y="94"/>
                  </a:lnTo>
                  <a:lnTo>
                    <a:pt x="202" y="96"/>
                  </a:lnTo>
                  <a:lnTo>
                    <a:pt x="202" y="98"/>
                  </a:lnTo>
                  <a:lnTo>
                    <a:pt x="204" y="98"/>
                  </a:lnTo>
                  <a:lnTo>
                    <a:pt x="206" y="98"/>
                  </a:lnTo>
                  <a:lnTo>
                    <a:pt x="204" y="98"/>
                  </a:lnTo>
                  <a:lnTo>
                    <a:pt x="206" y="98"/>
                  </a:lnTo>
                  <a:lnTo>
                    <a:pt x="204" y="98"/>
                  </a:lnTo>
                  <a:lnTo>
                    <a:pt x="204" y="96"/>
                  </a:lnTo>
                  <a:lnTo>
                    <a:pt x="206" y="96"/>
                  </a:lnTo>
                  <a:lnTo>
                    <a:pt x="208" y="96"/>
                  </a:lnTo>
                  <a:lnTo>
                    <a:pt x="208" y="98"/>
                  </a:lnTo>
                  <a:lnTo>
                    <a:pt x="208" y="100"/>
                  </a:lnTo>
                  <a:lnTo>
                    <a:pt x="208" y="98"/>
                  </a:lnTo>
                  <a:lnTo>
                    <a:pt x="206" y="98"/>
                  </a:lnTo>
                  <a:lnTo>
                    <a:pt x="206" y="100"/>
                  </a:lnTo>
                  <a:lnTo>
                    <a:pt x="206" y="102"/>
                  </a:lnTo>
                  <a:lnTo>
                    <a:pt x="208" y="102"/>
                  </a:lnTo>
                  <a:lnTo>
                    <a:pt x="208" y="104"/>
                  </a:lnTo>
                  <a:lnTo>
                    <a:pt x="210" y="104"/>
                  </a:lnTo>
                  <a:lnTo>
                    <a:pt x="210" y="102"/>
                  </a:lnTo>
                  <a:lnTo>
                    <a:pt x="210" y="104"/>
                  </a:lnTo>
                  <a:lnTo>
                    <a:pt x="210" y="102"/>
                  </a:lnTo>
                  <a:lnTo>
                    <a:pt x="212" y="102"/>
                  </a:lnTo>
                  <a:lnTo>
                    <a:pt x="213" y="102"/>
                  </a:lnTo>
                  <a:lnTo>
                    <a:pt x="213" y="100"/>
                  </a:lnTo>
                  <a:lnTo>
                    <a:pt x="213" y="102"/>
                  </a:lnTo>
                  <a:lnTo>
                    <a:pt x="213" y="100"/>
                  </a:lnTo>
                  <a:lnTo>
                    <a:pt x="212" y="100"/>
                  </a:lnTo>
                  <a:lnTo>
                    <a:pt x="213" y="100"/>
                  </a:lnTo>
                  <a:lnTo>
                    <a:pt x="212" y="100"/>
                  </a:lnTo>
                  <a:lnTo>
                    <a:pt x="212" y="102"/>
                  </a:lnTo>
                  <a:lnTo>
                    <a:pt x="212" y="100"/>
                  </a:lnTo>
                  <a:lnTo>
                    <a:pt x="213" y="100"/>
                  </a:lnTo>
                  <a:lnTo>
                    <a:pt x="215" y="100"/>
                  </a:lnTo>
                  <a:lnTo>
                    <a:pt x="217" y="100"/>
                  </a:lnTo>
                  <a:lnTo>
                    <a:pt x="217" y="98"/>
                  </a:lnTo>
                  <a:lnTo>
                    <a:pt x="219" y="98"/>
                  </a:lnTo>
                  <a:lnTo>
                    <a:pt x="221" y="98"/>
                  </a:lnTo>
                  <a:lnTo>
                    <a:pt x="223" y="98"/>
                  </a:lnTo>
                  <a:lnTo>
                    <a:pt x="225" y="98"/>
                  </a:lnTo>
                  <a:lnTo>
                    <a:pt x="225" y="100"/>
                  </a:lnTo>
                  <a:lnTo>
                    <a:pt x="227" y="100"/>
                  </a:lnTo>
                  <a:lnTo>
                    <a:pt x="225" y="100"/>
                  </a:lnTo>
                  <a:lnTo>
                    <a:pt x="227" y="100"/>
                  </a:lnTo>
                  <a:lnTo>
                    <a:pt x="227" y="98"/>
                  </a:lnTo>
                  <a:lnTo>
                    <a:pt x="229" y="98"/>
                  </a:lnTo>
                  <a:lnTo>
                    <a:pt x="229" y="100"/>
                  </a:lnTo>
                  <a:lnTo>
                    <a:pt x="231" y="100"/>
                  </a:lnTo>
                  <a:lnTo>
                    <a:pt x="229" y="100"/>
                  </a:lnTo>
                  <a:lnTo>
                    <a:pt x="229" y="98"/>
                  </a:lnTo>
                  <a:lnTo>
                    <a:pt x="231" y="98"/>
                  </a:lnTo>
                  <a:lnTo>
                    <a:pt x="229" y="98"/>
                  </a:lnTo>
                  <a:lnTo>
                    <a:pt x="229" y="96"/>
                  </a:lnTo>
                  <a:lnTo>
                    <a:pt x="231" y="96"/>
                  </a:lnTo>
                  <a:lnTo>
                    <a:pt x="233" y="96"/>
                  </a:lnTo>
                  <a:lnTo>
                    <a:pt x="235" y="96"/>
                  </a:lnTo>
                  <a:lnTo>
                    <a:pt x="237" y="96"/>
                  </a:lnTo>
                  <a:lnTo>
                    <a:pt x="237" y="94"/>
                  </a:lnTo>
                  <a:lnTo>
                    <a:pt x="237" y="96"/>
                  </a:lnTo>
                  <a:lnTo>
                    <a:pt x="238" y="96"/>
                  </a:lnTo>
                  <a:lnTo>
                    <a:pt x="238" y="94"/>
                  </a:lnTo>
                  <a:lnTo>
                    <a:pt x="240" y="94"/>
                  </a:lnTo>
                  <a:lnTo>
                    <a:pt x="238" y="94"/>
                  </a:lnTo>
                  <a:lnTo>
                    <a:pt x="240" y="94"/>
                  </a:lnTo>
                  <a:lnTo>
                    <a:pt x="238" y="94"/>
                  </a:lnTo>
                  <a:lnTo>
                    <a:pt x="240" y="94"/>
                  </a:lnTo>
                  <a:lnTo>
                    <a:pt x="242" y="94"/>
                  </a:lnTo>
                  <a:lnTo>
                    <a:pt x="242" y="96"/>
                  </a:lnTo>
                  <a:lnTo>
                    <a:pt x="242" y="98"/>
                  </a:lnTo>
                  <a:lnTo>
                    <a:pt x="240" y="98"/>
                  </a:lnTo>
                  <a:lnTo>
                    <a:pt x="240" y="100"/>
                  </a:lnTo>
                  <a:lnTo>
                    <a:pt x="238" y="100"/>
                  </a:lnTo>
                  <a:lnTo>
                    <a:pt x="238" y="102"/>
                  </a:lnTo>
                  <a:lnTo>
                    <a:pt x="238" y="100"/>
                  </a:lnTo>
                  <a:lnTo>
                    <a:pt x="238" y="102"/>
                  </a:lnTo>
                  <a:lnTo>
                    <a:pt x="238" y="100"/>
                  </a:lnTo>
                  <a:lnTo>
                    <a:pt x="238" y="102"/>
                  </a:lnTo>
                  <a:lnTo>
                    <a:pt x="237" y="102"/>
                  </a:lnTo>
                  <a:lnTo>
                    <a:pt x="235" y="102"/>
                  </a:lnTo>
                  <a:lnTo>
                    <a:pt x="235" y="104"/>
                  </a:lnTo>
                  <a:lnTo>
                    <a:pt x="233" y="104"/>
                  </a:lnTo>
                  <a:lnTo>
                    <a:pt x="233" y="106"/>
                  </a:lnTo>
                  <a:lnTo>
                    <a:pt x="231" y="106"/>
                  </a:lnTo>
                  <a:lnTo>
                    <a:pt x="233" y="106"/>
                  </a:lnTo>
                  <a:lnTo>
                    <a:pt x="231" y="106"/>
                  </a:lnTo>
                  <a:lnTo>
                    <a:pt x="231" y="108"/>
                  </a:lnTo>
                  <a:lnTo>
                    <a:pt x="231" y="106"/>
                  </a:lnTo>
                  <a:lnTo>
                    <a:pt x="231" y="108"/>
                  </a:lnTo>
                  <a:lnTo>
                    <a:pt x="233" y="108"/>
                  </a:lnTo>
                  <a:lnTo>
                    <a:pt x="233" y="106"/>
                  </a:lnTo>
                  <a:lnTo>
                    <a:pt x="233" y="108"/>
                  </a:lnTo>
                  <a:lnTo>
                    <a:pt x="233" y="106"/>
                  </a:lnTo>
                  <a:lnTo>
                    <a:pt x="233" y="108"/>
                  </a:lnTo>
                  <a:lnTo>
                    <a:pt x="233" y="106"/>
                  </a:lnTo>
                  <a:lnTo>
                    <a:pt x="233" y="108"/>
                  </a:lnTo>
                  <a:lnTo>
                    <a:pt x="235" y="108"/>
                  </a:lnTo>
                  <a:lnTo>
                    <a:pt x="231" y="110"/>
                  </a:lnTo>
                  <a:lnTo>
                    <a:pt x="231" y="111"/>
                  </a:lnTo>
                  <a:lnTo>
                    <a:pt x="231" y="113"/>
                  </a:lnTo>
                  <a:lnTo>
                    <a:pt x="231" y="115"/>
                  </a:lnTo>
                  <a:lnTo>
                    <a:pt x="231" y="117"/>
                  </a:lnTo>
                  <a:lnTo>
                    <a:pt x="229" y="117"/>
                  </a:lnTo>
                  <a:lnTo>
                    <a:pt x="229" y="119"/>
                  </a:lnTo>
                  <a:lnTo>
                    <a:pt x="229" y="121"/>
                  </a:lnTo>
                  <a:lnTo>
                    <a:pt x="229" y="119"/>
                  </a:lnTo>
                  <a:lnTo>
                    <a:pt x="227" y="119"/>
                  </a:lnTo>
                  <a:lnTo>
                    <a:pt x="227" y="121"/>
                  </a:lnTo>
                  <a:lnTo>
                    <a:pt x="225" y="121"/>
                  </a:lnTo>
                  <a:lnTo>
                    <a:pt x="225" y="123"/>
                  </a:lnTo>
                  <a:lnTo>
                    <a:pt x="225" y="125"/>
                  </a:lnTo>
                  <a:lnTo>
                    <a:pt x="225" y="127"/>
                  </a:lnTo>
                  <a:lnTo>
                    <a:pt x="223" y="127"/>
                  </a:lnTo>
                  <a:lnTo>
                    <a:pt x="223" y="129"/>
                  </a:lnTo>
                  <a:lnTo>
                    <a:pt x="223" y="131"/>
                  </a:lnTo>
                  <a:lnTo>
                    <a:pt x="223" y="133"/>
                  </a:lnTo>
                  <a:lnTo>
                    <a:pt x="221" y="133"/>
                  </a:lnTo>
                  <a:lnTo>
                    <a:pt x="221" y="131"/>
                  </a:lnTo>
                  <a:lnTo>
                    <a:pt x="221" y="129"/>
                  </a:lnTo>
                  <a:lnTo>
                    <a:pt x="221" y="127"/>
                  </a:lnTo>
                  <a:lnTo>
                    <a:pt x="221" y="125"/>
                  </a:lnTo>
                  <a:lnTo>
                    <a:pt x="219" y="125"/>
                  </a:lnTo>
                  <a:lnTo>
                    <a:pt x="217" y="127"/>
                  </a:lnTo>
                  <a:lnTo>
                    <a:pt x="217" y="129"/>
                  </a:lnTo>
                  <a:lnTo>
                    <a:pt x="217" y="131"/>
                  </a:lnTo>
                  <a:lnTo>
                    <a:pt x="217" y="133"/>
                  </a:lnTo>
                  <a:lnTo>
                    <a:pt x="215" y="133"/>
                  </a:lnTo>
                  <a:lnTo>
                    <a:pt x="215" y="134"/>
                  </a:lnTo>
                  <a:lnTo>
                    <a:pt x="213" y="134"/>
                  </a:lnTo>
                  <a:lnTo>
                    <a:pt x="213" y="136"/>
                  </a:lnTo>
                  <a:lnTo>
                    <a:pt x="213" y="134"/>
                  </a:lnTo>
                  <a:lnTo>
                    <a:pt x="215" y="134"/>
                  </a:lnTo>
                  <a:lnTo>
                    <a:pt x="217" y="134"/>
                  </a:lnTo>
                  <a:lnTo>
                    <a:pt x="215" y="134"/>
                  </a:lnTo>
                  <a:lnTo>
                    <a:pt x="215" y="136"/>
                  </a:lnTo>
                  <a:lnTo>
                    <a:pt x="217" y="136"/>
                  </a:lnTo>
                  <a:lnTo>
                    <a:pt x="215" y="136"/>
                  </a:lnTo>
                  <a:lnTo>
                    <a:pt x="215" y="138"/>
                  </a:lnTo>
                  <a:lnTo>
                    <a:pt x="215" y="136"/>
                  </a:lnTo>
                  <a:lnTo>
                    <a:pt x="217" y="136"/>
                  </a:lnTo>
                  <a:lnTo>
                    <a:pt x="215" y="136"/>
                  </a:lnTo>
                  <a:lnTo>
                    <a:pt x="217" y="136"/>
                  </a:lnTo>
                  <a:lnTo>
                    <a:pt x="217" y="138"/>
                  </a:lnTo>
                  <a:lnTo>
                    <a:pt x="217" y="140"/>
                  </a:lnTo>
                  <a:lnTo>
                    <a:pt x="215" y="140"/>
                  </a:lnTo>
                  <a:lnTo>
                    <a:pt x="217" y="140"/>
                  </a:lnTo>
                  <a:lnTo>
                    <a:pt x="217" y="138"/>
                  </a:lnTo>
                  <a:lnTo>
                    <a:pt x="217" y="140"/>
                  </a:lnTo>
                  <a:lnTo>
                    <a:pt x="215" y="140"/>
                  </a:lnTo>
                  <a:lnTo>
                    <a:pt x="215" y="142"/>
                  </a:lnTo>
                  <a:lnTo>
                    <a:pt x="215" y="144"/>
                  </a:lnTo>
                  <a:lnTo>
                    <a:pt x="215" y="142"/>
                  </a:lnTo>
                  <a:lnTo>
                    <a:pt x="215" y="140"/>
                  </a:lnTo>
                  <a:lnTo>
                    <a:pt x="215" y="142"/>
                  </a:lnTo>
                  <a:lnTo>
                    <a:pt x="215" y="144"/>
                  </a:lnTo>
                  <a:lnTo>
                    <a:pt x="215" y="142"/>
                  </a:lnTo>
                  <a:lnTo>
                    <a:pt x="213" y="142"/>
                  </a:lnTo>
                  <a:lnTo>
                    <a:pt x="215" y="142"/>
                  </a:lnTo>
                  <a:lnTo>
                    <a:pt x="213" y="142"/>
                  </a:lnTo>
                  <a:lnTo>
                    <a:pt x="215" y="142"/>
                  </a:lnTo>
                  <a:lnTo>
                    <a:pt x="213" y="142"/>
                  </a:lnTo>
                  <a:lnTo>
                    <a:pt x="213" y="144"/>
                  </a:lnTo>
                  <a:lnTo>
                    <a:pt x="212" y="144"/>
                  </a:lnTo>
                  <a:lnTo>
                    <a:pt x="210" y="144"/>
                  </a:lnTo>
                  <a:lnTo>
                    <a:pt x="210" y="146"/>
                  </a:lnTo>
                  <a:lnTo>
                    <a:pt x="210" y="148"/>
                  </a:lnTo>
                  <a:lnTo>
                    <a:pt x="208" y="148"/>
                  </a:lnTo>
                  <a:lnTo>
                    <a:pt x="210" y="148"/>
                  </a:lnTo>
                  <a:lnTo>
                    <a:pt x="208" y="148"/>
                  </a:lnTo>
                  <a:lnTo>
                    <a:pt x="210" y="148"/>
                  </a:lnTo>
                  <a:lnTo>
                    <a:pt x="208" y="148"/>
                  </a:lnTo>
                  <a:lnTo>
                    <a:pt x="208" y="150"/>
                  </a:lnTo>
                  <a:lnTo>
                    <a:pt x="208" y="148"/>
                  </a:lnTo>
                  <a:lnTo>
                    <a:pt x="208" y="150"/>
                  </a:lnTo>
                  <a:lnTo>
                    <a:pt x="210" y="150"/>
                  </a:lnTo>
                  <a:lnTo>
                    <a:pt x="208" y="150"/>
                  </a:lnTo>
                  <a:lnTo>
                    <a:pt x="208" y="152"/>
                  </a:lnTo>
                  <a:lnTo>
                    <a:pt x="206" y="152"/>
                  </a:lnTo>
                  <a:lnTo>
                    <a:pt x="206" y="154"/>
                  </a:lnTo>
                  <a:lnTo>
                    <a:pt x="204" y="154"/>
                  </a:lnTo>
                  <a:lnTo>
                    <a:pt x="204" y="156"/>
                  </a:lnTo>
                  <a:lnTo>
                    <a:pt x="204" y="154"/>
                  </a:lnTo>
                  <a:lnTo>
                    <a:pt x="204" y="156"/>
                  </a:lnTo>
                  <a:lnTo>
                    <a:pt x="202" y="156"/>
                  </a:lnTo>
                  <a:lnTo>
                    <a:pt x="202" y="158"/>
                  </a:lnTo>
                  <a:lnTo>
                    <a:pt x="200" y="158"/>
                  </a:lnTo>
                  <a:lnTo>
                    <a:pt x="200" y="159"/>
                  </a:lnTo>
                  <a:lnTo>
                    <a:pt x="198" y="159"/>
                  </a:lnTo>
                  <a:lnTo>
                    <a:pt x="200" y="159"/>
                  </a:lnTo>
                  <a:lnTo>
                    <a:pt x="198" y="159"/>
                  </a:lnTo>
                  <a:lnTo>
                    <a:pt x="198" y="161"/>
                  </a:lnTo>
                  <a:lnTo>
                    <a:pt x="198" y="159"/>
                  </a:lnTo>
                  <a:lnTo>
                    <a:pt x="198" y="161"/>
                  </a:lnTo>
                  <a:lnTo>
                    <a:pt x="198" y="163"/>
                  </a:lnTo>
                  <a:lnTo>
                    <a:pt x="196" y="163"/>
                  </a:lnTo>
                  <a:lnTo>
                    <a:pt x="196" y="165"/>
                  </a:lnTo>
                  <a:lnTo>
                    <a:pt x="194" y="165"/>
                  </a:lnTo>
                  <a:lnTo>
                    <a:pt x="194" y="167"/>
                  </a:lnTo>
                  <a:lnTo>
                    <a:pt x="192" y="167"/>
                  </a:lnTo>
                  <a:lnTo>
                    <a:pt x="192" y="169"/>
                  </a:lnTo>
                  <a:lnTo>
                    <a:pt x="194" y="169"/>
                  </a:lnTo>
                  <a:lnTo>
                    <a:pt x="192" y="169"/>
                  </a:lnTo>
                  <a:lnTo>
                    <a:pt x="192" y="171"/>
                  </a:lnTo>
                  <a:lnTo>
                    <a:pt x="190" y="171"/>
                  </a:lnTo>
                  <a:lnTo>
                    <a:pt x="190" y="173"/>
                  </a:lnTo>
                  <a:lnTo>
                    <a:pt x="190" y="171"/>
                  </a:lnTo>
                  <a:lnTo>
                    <a:pt x="190" y="173"/>
                  </a:lnTo>
                  <a:lnTo>
                    <a:pt x="192" y="173"/>
                  </a:lnTo>
                  <a:lnTo>
                    <a:pt x="192" y="175"/>
                  </a:lnTo>
                  <a:lnTo>
                    <a:pt x="190" y="175"/>
                  </a:lnTo>
                  <a:lnTo>
                    <a:pt x="190" y="177"/>
                  </a:lnTo>
                  <a:lnTo>
                    <a:pt x="189" y="177"/>
                  </a:lnTo>
                  <a:lnTo>
                    <a:pt x="189" y="179"/>
                  </a:lnTo>
                  <a:lnTo>
                    <a:pt x="187" y="179"/>
                  </a:lnTo>
                  <a:lnTo>
                    <a:pt x="187" y="177"/>
                  </a:lnTo>
                  <a:lnTo>
                    <a:pt x="187" y="179"/>
                  </a:lnTo>
                  <a:lnTo>
                    <a:pt x="189" y="179"/>
                  </a:lnTo>
                  <a:lnTo>
                    <a:pt x="187" y="179"/>
                  </a:lnTo>
                  <a:lnTo>
                    <a:pt x="187" y="181"/>
                  </a:lnTo>
                  <a:lnTo>
                    <a:pt x="185" y="181"/>
                  </a:lnTo>
                  <a:lnTo>
                    <a:pt x="185" y="182"/>
                  </a:lnTo>
                  <a:lnTo>
                    <a:pt x="183" y="182"/>
                  </a:lnTo>
                  <a:lnTo>
                    <a:pt x="181" y="182"/>
                  </a:lnTo>
                  <a:lnTo>
                    <a:pt x="183" y="182"/>
                  </a:lnTo>
                  <a:lnTo>
                    <a:pt x="181" y="182"/>
                  </a:lnTo>
                  <a:lnTo>
                    <a:pt x="183" y="182"/>
                  </a:lnTo>
                  <a:lnTo>
                    <a:pt x="183" y="184"/>
                  </a:lnTo>
                  <a:lnTo>
                    <a:pt x="181" y="184"/>
                  </a:lnTo>
                  <a:lnTo>
                    <a:pt x="181" y="186"/>
                  </a:lnTo>
                  <a:lnTo>
                    <a:pt x="181" y="188"/>
                  </a:lnTo>
                  <a:lnTo>
                    <a:pt x="179" y="188"/>
                  </a:lnTo>
                  <a:lnTo>
                    <a:pt x="177" y="188"/>
                  </a:lnTo>
                  <a:lnTo>
                    <a:pt x="177" y="186"/>
                  </a:lnTo>
                  <a:lnTo>
                    <a:pt x="177" y="188"/>
                  </a:lnTo>
                  <a:lnTo>
                    <a:pt x="175" y="188"/>
                  </a:lnTo>
                  <a:lnTo>
                    <a:pt x="175" y="186"/>
                  </a:lnTo>
                  <a:lnTo>
                    <a:pt x="173" y="186"/>
                  </a:lnTo>
                  <a:lnTo>
                    <a:pt x="173" y="184"/>
                  </a:lnTo>
                  <a:lnTo>
                    <a:pt x="173" y="186"/>
                  </a:lnTo>
                  <a:lnTo>
                    <a:pt x="171" y="186"/>
                  </a:lnTo>
                  <a:lnTo>
                    <a:pt x="173" y="186"/>
                  </a:lnTo>
                  <a:lnTo>
                    <a:pt x="171" y="186"/>
                  </a:lnTo>
                  <a:lnTo>
                    <a:pt x="171" y="188"/>
                  </a:lnTo>
                  <a:lnTo>
                    <a:pt x="173" y="188"/>
                  </a:lnTo>
                  <a:lnTo>
                    <a:pt x="171" y="188"/>
                  </a:lnTo>
                  <a:lnTo>
                    <a:pt x="171" y="190"/>
                  </a:lnTo>
                  <a:lnTo>
                    <a:pt x="169" y="190"/>
                  </a:lnTo>
                  <a:lnTo>
                    <a:pt x="169" y="192"/>
                  </a:lnTo>
                  <a:lnTo>
                    <a:pt x="169" y="190"/>
                  </a:lnTo>
                  <a:lnTo>
                    <a:pt x="169" y="192"/>
                  </a:lnTo>
                  <a:lnTo>
                    <a:pt x="169" y="194"/>
                  </a:lnTo>
                  <a:lnTo>
                    <a:pt x="169" y="192"/>
                  </a:lnTo>
                  <a:lnTo>
                    <a:pt x="169" y="194"/>
                  </a:lnTo>
                  <a:lnTo>
                    <a:pt x="169" y="196"/>
                  </a:lnTo>
                  <a:lnTo>
                    <a:pt x="167" y="196"/>
                  </a:lnTo>
                  <a:lnTo>
                    <a:pt x="167" y="198"/>
                  </a:lnTo>
                  <a:lnTo>
                    <a:pt x="167" y="196"/>
                  </a:lnTo>
                  <a:lnTo>
                    <a:pt x="167" y="198"/>
                  </a:lnTo>
                  <a:lnTo>
                    <a:pt x="167" y="196"/>
                  </a:lnTo>
                  <a:lnTo>
                    <a:pt x="167" y="198"/>
                  </a:lnTo>
                  <a:lnTo>
                    <a:pt x="165" y="198"/>
                  </a:lnTo>
                  <a:lnTo>
                    <a:pt x="164" y="198"/>
                  </a:lnTo>
                  <a:lnTo>
                    <a:pt x="165" y="198"/>
                  </a:lnTo>
                  <a:lnTo>
                    <a:pt x="164" y="198"/>
                  </a:lnTo>
                  <a:lnTo>
                    <a:pt x="165" y="198"/>
                  </a:lnTo>
                  <a:lnTo>
                    <a:pt x="165" y="200"/>
                  </a:lnTo>
                  <a:lnTo>
                    <a:pt x="164" y="200"/>
                  </a:lnTo>
                  <a:lnTo>
                    <a:pt x="164" y="202"/>
                  </a:lnTo>
                  <a:lnTo>
                    <a:pt x="162" y="202"/>
                  </a:lnTo>
                  <a:lnTo>
                    <a:pt x="164" y="202"/>
                  </a:lnTo>
                  <a:lnTo>
                    <a:pt x="162" y="200"/>
                  </a:lnTo>
                  <a:lnTo>
                    <a:pt x="162" y="202"/>
                  </a:lnTo>
                  <a:lnTo>
                    <a:pt x="162" y="204"/>
                  </a:lnTo>
                  <a:lnTo>
                    <a:pt x="160" y="204"/>
                  </a:lnTo>
                  <a:lnTo>
                    <a:pt x="162" y="204"/>
                  </a:lnTo>
                  <a:lnTo>
                    <a:pt x="162" y="206"/>
                  </a:lnTo>
                  <a:lnTo>
                    <a:pt x="160" y="206"/>
                  </a:lnTo>
                  <a:lnTo>
                    <a:pt x="160" y="204"/>
                  </a:lnTo>
                  <a:lnTo>
                    <a:pt x="158" y="204"/>
                  </a:lnTo>
                  <a:lnTo>
                    <a:pt x="158" y="206"/>
                  </a:lnTo>
                  <a:lnTo>
                    <a:pt x="158" y="204"/>
                  </a:lnTo>
                  <a:lnTo>
                    <a:pt x="158" y="202"/>
                  </a:lnTo>
                  <a:lnTo>
                    <a:pt x="160" y="202"/>
                  </a:lnTo>
                  <a:lnTo>
                    <a:pt x="158" y="202"/>
                  </a:lnTo>
                  <a:lnTo>
                    <a:pt x="160" y="202"/>
                  </a:lnTo>
                  <a:lnTo>
                    <a:pt x="158" y="202"/>
                  </a:lnTo>
                  <a:lnTo>
                    <a:pt x="158" y="204"/>
                  </a:lnTo>
                  <a:lnTo>
                    <a:pt x="156" y="204"/>
                  </a:lnTo>
                  <a:lnTo>
                    <a:pt x="156" y="202"/>
                  </a:lnTo>
                  <a:lnTo>
                    <a:pt x="156" y="204"/>
                  </a:lnTo>
                  <a:lnTo>
                    <a:pt x="154" y="204"/>
                  </a:lnTo>
                  <a:lnTo>
                    <a:pt x="154" y="206"/>
                  </a:lnTo>
                  <a:lnTo>
                    <a:pt x="152" y="206"/>
                  </a:lnTo>
                  <a:lnTo>
                    <a:pt x="154" y="206"/>
                  </a:lnTo>
                  <a:lnTo>
                    <a:pt x="152" y="206"/>
                  </a:lnTo>
                  <a:lnTo>
                    <a:pt x="152" y="207"/>
                  </a:lnTo>
                  <a:lnTo>
                    <a:pt x="152" y="209"/>
                  </a:lnTo>
                  <a:lnTo>
                    <a:pt x="150" y="209"/>
                  </a:lnTo>
                  <a:lnTo>
                    <a:pt x="150" y="211"/>
                  </a:lnTo>
                  <a:lnTo>
                    <a:pt x="148" y="211"/>
                  </a:lnTo>
                  <a:lnTo>
                    <a:pt x="148" y="209"/>
                  </a:lnTo>
                  <a:lnTo>
                    <a:pt x="150" y="209"/>
                  </a:lnTo>
                  <a:lnTo>
                    <a:pt x="148" y="209"/>
                  </a:lnTo>
                  <a:lnTo>
                    <a:pt x="148" y="211"/>
                  </a:lnTo>
                  <a:lnTo>
                    <a:pt x="146" y="211"/>
                  </a:lnTo>
                  <a:lnTo>
                    <a:pt x="146" y="213"/>
                  </a:lnTo>
                  <a:lnTo>
                    <a:pt x="146" y="211"/>
                  </a:lnTo>
                  <a:lnTo>
                    <a:pt x="146" y="213"/>
                  </a:lnTo>
                  <a:lnTo>
                    <a:pt x="146" y="211"/>
                  </a:lnTo>
                  <a:lnTo>
                    <a:pt x="146" y="213"/>
                  </a:lnTo>
                  <a:lnTo>
                    <a:pt x="144" y="213"/>
                  </a:lnTo>
                  <a:lnTo>
                    <a:pt x="144" y="211"/>
                  </a:lnTo>
                  <a:lnTo>
                    <a:pt x="146" y="211"/>
                  </a:lnTo>
                  <a:lnTo>
                    <a:pt x="144" y="211"/>
                  </a:lnTo>
                  <a:lnTo>
                    <a:pt x="146" y="211"/>
                  </a:lnTo>
                  <a:lnTo>
                    <a:pt x="146" y="209"/>
                  </a:lnTo>
                  <a:lnTo>
                    <a:pt x="146" y="211"/>
                  </a:lnTo>
                  <a:lnTo>
                    <a:pt x="146" y="209"/>
                  </a:lnTo>
                  <a:lnTo>
                    <a:pt x="144" y="209"/>
                  </a:lnTo>
                  <a:lnTo>
                    <a:pt x="146" y="209"/>
                  </a:lnTo>
                  <a:lnTo>
                    <a:pt x="144" y="209"/>
                  </a:lnTo>
                  <a:lnTo>
                    <a:pt x="146" y="209"/>
                  </a:lnTo>
                  <a:lnTo>
                    <a:pt x="146" y="207"/>
                  </a:lnTo>
                  <a:lnTo>
                    <a:pt x="144" y="207"/>
                  </a:lnTo>
                  <a:lnTo>
                    <a:pt x="144" y="209"/>
                  </a:lnTo>
                  <a:lnTo>
                    <a:pt x="146" y="209"/>
                  </a:lnTo>
                  <a:lnTo>
                    <a:pt x="144" y="209"/>
                  </a:lnTo>
                  <a:lnTo>
                    <a:pt x="144" y="211"/>
                  </a:lnTo>
                  <a:lnTo>
                    <a:pt x="144" y="209"/>
                  </a:lnTo>
                  <a:lnTo>
                    <a:pt x="144" y="211"/>
                  </a:lnTo>
                  <a:lnTo>
                    <a:pt x="144" y="209"/>
                  </a:lnTo>
                  <a:lnTo>
                    <a:pt x="144" y="211"/>
                  </a:lnTo>
                  <a:lnTo>
                    <a:pt x="144" y="213"/>
                  </a:lnTo>
                  <a:lnTo>
                    <a:pt x="144" y="211"/>
                  </a:lnTo>
                  <a:lnTo>
                    <a:pt x="142" y="211"/>
                  </a:lnTo>
                  <a:lnTo>
                    <a:pt x="144" y="211"/>
                  </a:lnTo>
                  <a:lnTo>
                    <a:pt x="142" y="211"/>
                  </a:lnTo>
                  <a:lnTo>
                    <a:pt x="144" y="211"/>
                  </a:lnTo>
                  <a:lnTo>
                    <a:pt x="142" y="211"/>
                  </a:lnTo>
                  <a:lnTo>
                    <a:pt x="142" y="213"/>
                  </a:lnTo>
                  <a:lnTo>
                    <a:pt x="144" y="213"/>
                  </a:lnTo>
                  <a:lnTo>
                    <a:pt x="142" y="213"/>
                  </a:lnTo>
                  <a:lnTo>
                    <a:pt x="144" y="213"/>
                  </a:lnTo>
                  <a:lnTo>
                    <a:pt x="142" y="213"/>
                  </a:lnTo>
                  <a:lnTo>
                    <a:pt x="142" y="215"/>
                  </a:lnTo>
                  <a:lnTo>
                    <a:pt x="142" y="213"/>
                  </a:lnTo>
                  <a:lnTo>
                    <a:pt x="140" y="213"/>
                  </a:lnTo>
                  <a:lnTo>
                    <a:pt x="142" y="213"/>
                  </a:lnTo>
                  <a:lnTo>
                    <a:pt x="140" y="213"/>
                  </a:lnTo>
                  <a:lnTo>
                    <a:pt x="140" y="211"/>
                  </a:lnTo>
                  <a:lnTo>
                    <a:pt x="139" y="211"/>
                  </a:lnTo>
                  <a:lnTo>
                    <a:pt x="140" y="211"/>
                  </a:lnTo>
                  <a:lnTo>
                    <a:pt x="140" y="209"/>
                  </a:lnTo>
                  <a:lnTo>
                    <a:pt x="140" y="211"/>
                  </a:lnTo>
                  <a:lnTo>
                    <a:pt x="140" y="209"/>
                  </a:lnTo>
                  <a:lnTo>
                    <a:pt x="139" y="209"/>
                  </a:lnTo>
                  <a:lnTo>
                    <a:pt x="137" y="209"/>
                  </a:lnTo>
                  <a:lnTo>
                    <a:pt x="139" y="209"/>
                  </a:lnTo>
                  <a:lnTo>
                    <a:pt x="137" y="209"/>
                  </a:lnTo>
                  <a:lnTo>
                    <a:pt x="139" y="209"/>
                  </a:lnTo>
                  <a:lnTo>
                    <a:pt x="137" y="209"/>
                  </a:lnTo>
                  <a:lnTo>
                    <a:pt x="137" y="207"/>
                  </a:lnTo>
                  <a:lnTo>
                    <a:pt x="135" y="207"/>
                  </a:lnTo>
                  <a:lnTo>
                    <a:pt x="137" y="207"/>
                  </a:lnTo>
                  <a:lnTo>
                    <a:pt x="137" y="209"/>
                  </a:lnTo>
                  <a:lnTo>
                    <a:pt x="135" y="209"/>
                  </a:lnTo>
                  <a:lnTo>
                    <a:pt x="135" y="207"/>
                  </a:lnTo>
                  <a:lnTo>
                    <a:pt x="135" y="209"/>
                  </a:lnTo>
                  <a:lnTo>
                    <a:pt x="137" y="209"/>
                  </a:lnTo>
                  <a:lnTo>
                    <a:pt x="135" y="209"/>
                  </a:lnTo>
                  <a:lnTo>
                    <a:pt x="135" y="211"/>
                  </a:lnTo>
                  <a:lnTo>
                    <a:pt x="135" y="209"/>
                  </a:lnTo>
                  <a:lnTo>
                    <a:pt x="133" y="209"/>
                  </a:lnTo>
                  <a:lnTo>
                    <a:pt x="133" y="211"/>
                  </a:lnTo>
                  <a:lnTo>
                    <a:pt x="135" y="211"/>
                  </a:lnTo>
                  <a:lnTo>
                    <a:pt x="135" y="213"/>
                  </a:lnTo>
                  <a:lnTo>
                    <a:pt x="135" y="211"/>
                  </a:lnTo>
                  <a:lnTo>
                    <a:pt x="133" y="211"/>
                  </a:lnTo>
                  <a:lnTo>
                    <a:pt x="133" y="213"/>
                  </a:lnTo>
                  <a:lnTo>
                    <a:pt x="133" y="215"/>
                  </a:lnTo>
                  <a:lnTo>
                    <a:pt x="135" y="215"/>
                  </a:lnTo>
                  <a:lnTo>
                    <a:pt x="135" y="213"/>
                  </a:lnTo>
                  <a:lnTo>
                    <a:pt x="135" y="215"/>
                  </a:lnTo>
                  <a:lnTo>
                    <a:pt x="133" y="215"/>
                  </a:lnTo>
                  <a:lnTo>
                    <a:pt x="131" y="215"/>
                  </a:lnTo>
                  <a:lnTo>
                    <a:pt x="131" y="213"/>
                  </a:lnTo>
                  <a:lnTo>
                    <a:pt x="129" y="213"/>
                  </a:lnTo>
                  <a:lnTo>
                    <a:pt x="129" y="211"/>
                  </a:lnTo>
                  <a:lnTo>
                    <a:pt x="129" y="209"/>
                  </a:lnTo>
                  <a:lnTo>
                    <a:pt x="127" y="209"/>
                  </a:lnTo>
                  <a:lnTo>
                    <a:pt x="127" y="207"/>
                  </a:lnTo>
                  <a:lnTo>
                    <a:pt x="127" y="209"/>
                  </a:lnTo>
                  <a:lnTo>
                    <a:pt x="127" y="211"/>
                  </a:lnTo>
                  <a:lnTo>
                    <a:pt x="129" y="211"/>
                  </a:lnTo>
                  <a:lnTo>
                    <a:pt x="127" y="211"/>
                  </a:lnTo>
                  <a:lnTo>
                    <a:pt x="127" y="209"/>
                  </a:lnTo>
                  <a:lnTo>
                    <a:pt x="125" y="209"/>
                  </a:lnTo>
                  <a:lnTo>
                    <a:pt x="125" y="207"/>
                  </a:lnTo>
                  <a:lnTo>
                    <a:pt x="125" y="209"/>
                  </a:lnTo>
                  <a:lnTo>
                    <a:pt x="125" y="211"/>
                  </a:lnTo>
                  <a:lnTo>
                    <a:pt x="127" y="211"/>
                  </a:lnTo>
                  <a:lnTo>
                    <a:pt x="125" y="211"/>
                  </a:lnTo>
                  <a:lnTo>
                    <a:pt x="127" y="211"/>
                  </a:lnTo>
                  <a:lnTo>
                    <a:pt x="127" y="213"/>
                  </a:lnTo>
                  <a:lnTo>
                    <a:pt x="127" y="211"/>
                  </a:lnTo>
                  <a:lnTo>
                    <a:pt x="127" y="213"/>
                  </a:lnTo>
                  <a:lnTo>
                    <a:pt x="125" y="213"/>
                  </a:lnTo>
                  <a:lnTo>
                    <a:pt x="123" y="213"/>
                  </a:lnTo>
                  <a:lnTo>
                    <a:pt x="123" y="211"/>
                  </a:lnTo>
                  <a:lnTo>
                    <a:pt x="123" y="213"/>
                  </a:lnTo>
                  <a:lnTo>
                    <a:pt x="121" y="213"/>
                  </a:lnTo>
                  <a:lnTo>
                    <a:pt x="121" y="215"/>
                  </a:lnTo>
                  <a:lnTo>
                    <a:pt x="123" y="215"/>
                  </a:lnTo>
                  <a:lnTo>
                    <a:pt x="121" y="215"/>
                  </a:lnTo>
                  <a:lnTo>
                    <a:pt x="121" y="217"/>
                  </a:lnTo>
                  <a:lnTo>
                    <a:pt x="119" y="217"/>
                  </a:lnTo>
                  <a:lnTo>
                    <a:pt x="117" y="217"/>
                  </a:lnTo>
                  <a:lnTo>
                    <a:pt x="117" y="215"/>
                  </a:lnTo>
                  <a:lnTo>
                    <a:pt x="116" y="215"/>
                  </a:lnTo>
                  <a:lnTo>
                    <a:pt x="116" y="213"/>
                  </a:lnTo>
                  <a:lnTo>
                    <a:pt x="114" y="213"/>
                  </a:lnTo>
                  <a:lnTo>
                    <a:pt x="114" y="211"/>
                  </a:lnTo>
                  <a:lnTo>
                    <a:pt x="112" y="211"/>
                  </a:lnTo>
                  <a:lnTo>
                    <a:pt x="112" y="209"/>
                  </a:lnTo>
                  <a:lnTo>
                    <a:pt x="112" y="207"/>
                  </a:lnTo>
                  <a:lnTo>
                    <a:pt x="112" y="206"/>
                  </a:lnTo>
                  <a:lnTo>
                    <a:pt x="112" y="204"/>
                  </a:lnTo>
                  <a:lnTo>
                    <a:pt x="110" y="204"/>
                  </a:lnTo>
                  <a:lnTo>
                    <a:pt x="110" y="202"/>
                  </a:lnTo>
                  <a:lnTo>
                    <a:pt x="108" y="202"/>
                  </a:lnTo>
                  <a:lnTo>
                    <a:pt x="108" y="200"/>
                  </a:lnTo>
                  <a:lnTo>
                    <a:pt x="106" y="200"/>
                  </a:lnTo>
                  <a:lnTo>
                    <a:pt x="106" y="198"/>
                  </a:lnTo>
                  <a:lnTo>
                    <a:pt x="108" y="198"/>
                  </a:lnTo>
                  <a:lnTo>
                    <a:pt x="106" y="198"/>
                  </a:lnTo>
                  <a:lnTo>
                    <a:pt x="108" y="196"/>
                  </a:lnTo>
                  <a:lnTo>
                    <a:pt x="108" y="198"/>
                  </a:lnTo>
                  <a:lnTo>
                    <a:pt x="108" y="196"/>
                  </a:lnTo>
                  <a:lnTo>
                    <a:pt x="110" y="196"/>
                  </a:lnTo>
                  <a:lnTo>
                    <a:pt x="108" y="196"/>
                  </a:lnTo>
                  <a:lnTo>
                    <a:pt x="108" y="194"/>
                  </a:lnTo>
                  <a:lnTo>
                    <a:pt x="108" y="192"/>
                  </a:lnTo>
                  <a:lnTo>
                    <a:pt x="106" y="192"/>
                  </a:lnTo>
                  <a:lnTo>
                    <a:pt x="106" y="190"/>
                  </a:lnTo>
                  <a:lnTo>
                    <a:pt x="104" y="190"/>
                  </a:lnTo>
                  <a:lnTo>
                    <a:pt x="106" y="190"/>
                  </a:lnTo>
                  <a:lnTo>
                    <a:pt x="104" y="190"/>
                  </a:lnTo>
                  <a:lnTo>
                    <a:pt x="102" y="190"/>
                  </a:lnTo>
                  <a:lnTo>
                    <a:pt x="102" y="188"/>
                  </a:lnTo>
                  <a:lnTo>
                    <a:pt x="102" y="190"/>
                  </a:lnTo>
                  <a:lnTo>
                    <a:pt x="102" y="192"/>
                  </a:lnTo>
                  <a:lnTo>
                    <a:pt x="102" y="190"/>
                  </a:lnTo>
                  <a:lnTo>
                    <a:pt x="102" y="192"/>
                  </a:lnTo>
                  <a:lnTo>
                    <a:pt x="102" y="190"/>
                  </a:lnTo>
                  <a:lnTo>
                    <a:pt x="102" y="192"/>
                  </a:lnTo>
                  <a:lnTo>
                    <a:pt x="102" y="190"/>
                  </a:lnTo>
                  <a:lnTo>
                    <a:pt x="100" y="190"/>
                  </a:lnTo>
                  <a:lnTo>
                    <a:pt x="100" y="192"/>
                  </a:lnTo>
                  <a:lnTo>
                    <a:pt x="102" y="192"/>
                  </a:lnTo>
                  <a:lnTo>
                    <a:pt x="100" y="192"/>
                  </a:lnTo>
                  <a:lnTo>
                    <a:pt x="98" y="192"/>
                  </a:lnTo>
                  <a:lnTo>
                    <a:pt x="100" y="192"/>
                  </a:lnTo>
                  <a:lnTo>
                    <a:pt x="98" y="192"/>
                  </a:lnTo>
                  <a:lnTo>
                    <a:pt x="98" y="194"/>
                  </a:lnTo>
                  <a:lnTo>
                    <a:pt x="98" y="192"/>
                  </a:lnTo>
                  <a:lnTo>
                    <a:pt x="96" y="192"/>
                  </a:lnTo>
                  <a:lnTo>
                    <a:pt x="94" y="192"/>
                  </a:lnTo>
                  <a:lnTo>
                    <a:pt x="96" y="192"/>
                  </a:lnTo>
                  <a:lnTo>
                    <a:pt x="96" y="194"/>
                  </a:lnTo>
                  <a:lnTo>
                    <a:pt x="94" y="192"/>
                  </a:lnTo>
                  <a:lnTo>
                    <a:pt x="92" y="192"/>
                  </a:lnTo>
                  <a:lnTo>
                    <a:pt x="92" y="190"/>
                  </a:lnTo>
                  <a:lnTo>
                    <a:pt x="91" y="190"/>
                  </a:lnTo>
                  <a:lnTo>
                    <a:pt x="92" y="190"/>
                  </a:lnTo>
                  <a:lnTo>
                    <a:pt x="92" y="188"/>
                  </a:lnTo>
                  <a:lnTo>
                    <a:pt x="91" y="188"/>
                  </a:lnTo>
                  <a:lnTo>
                    <a:pt x="91" y="190"/>
                  </a:lnTo>
                  <a:lnTo>
                    <a:pt x="92" y="190"/>
                  </a:lnTo>
                  <a:lnTo>
                    <a:pt x="91" y="190"/>
                  </a:lnTo>
                  <a:lnTo>
                    <a:pt x="92" y="192"/>
                  </a:lnTo>
                  <a:lnTo>
                    <a:pt x="91" y="192"/>
                  </a:lnTo>
                  <a:lnTo>
                    <a:pt x="89" y="192"/>
                  </a:lnTo>
                  <a:lnTo>
                    <a:pt x="89" y="190"/>
                  </a:lnTo>
                  <a:lnTo>
                    <a:pt x="91" y="190"/>
                  </a:lnTo>
                  <a:lnTo>
                    <a:pt x="89" y="190"/>
                  </a:lnTo>
                  <a:lnTo>
                    <a:pt x="87" y="190"/>
                  </a:lnTo>
                  <a:lnTo>
                    <a:pt x="89" y="190"/>
                  </a:lnTo>
                  <a:lnTo>
                    <a:pt x="91" y="190"/>
                  </a:lnTo>
                  <a:lnTo>
                    <a:pt x="89" y="190"/>
                  </a:lnTo>
                  <a:lnTo>
                    <a:pt x="89" y="188"/>
                  </a:lnTo>
                  <a:lnTo>
                    <a:pt x="87" y="188"/>
                  </a:lnTo>
                  <a:lnTo>
                    <a:pt x="89" y="188"/>
                  </a:lnTo>
                  <a:lnTo>
                    <a:pt x="89" y="186"/>
                  </a:lnTo>
                  <a:lnTo>
                    <a:pt x="89" y="188"/>
                  </a:lnTo>
                  <a:lnTo>
                    <a:pt x="89" y="186"/>
                  </a:lnTo>
                  <a:lnTo>
                    <a:pt x="87" y="186"/>
                  </a:lnTo>
                  <a:lnTo>
                    <a:pt x="87" y="188"/>
                  </a:lnTo>
                  <a:lnTo>
                    <a:pt x="87" y="186"/>
                  </a:lnTo>
                  <a:lnTo>
                    <a:pt x="87" y="184"/>
                  </a:lnTo>
                  <a:lnTo>
                    <a:pt x="87" y="186"/>
                  </a:lnTo>
                  <a:lnTo>
                    <a:pt x="87" y="184"/>
                  </a:lnTo>
                  <a:lnTo>
                    <a:pt x="87" y="182"/>
                  </a:lnTo>
                  <a:lnTo>
                    <a:pt x="85" y="182"/>
                  </a:lnTo>
                  <a:lnTo>
                    <a:pt x="85" y="181"/>
                  </a:lnTo>
                  <a:lnTo>
                    <a:pt x="85" y="179"/>
                  </a:lnTo>
                  <a:lnTo>
                    <a:pt x="85" y="177"/>
                  </a:lnTo>
                  <a:lnTo>
                    <a:pt x="83" y="177"/>
                  </a:lnTo>
                  <a:lnTo>
                    <a:pt x="83" y="175"/>
                  </a:lnTo>
                  <a:lnTo>
                    <a:pt x="83" y="173"/>
                  </a:lnTo>
                  <a:lnTo>
                    <a:pt x="81" y="173"/>
                  </a:lnTo>
                  <a:lnTo>
                    <a:pt x="81" y="171"/>
                  </a:lnTo>
                  <a:lnTo>
                    <a:pt x="81" y="169"/>
                  </a:lnTo>
                  <a:lnTo>
                    <a:pt x="81" y="167"/>
                  </a:lnTo>
                  <a:lnTo>
                    <a:pt x="79" y="167"/>
                  </a:lnTo>
                  <a:lnTo>
                    <a:pt x="79" y="165"/>
                  </a:lnTo>
                  <a:lnTo>
                    <a:pt x="77" y="161"/>
                  </a:lnTo>
                  <a:lnTo>
                    <a:pt x="77" y="159"/>
                  </a:lnTo>
                  <a:lnTo>
                    <a:pt x="75" y="158"/>
                  </a:lnTo>
                  <a:lnTo>
                    <a:pt x="75" y="156"/>
                  </a:lnTo>
                  <a:lnTo>
                    <a:pt x="75" y="154"/>
                  </a:lnTo>
                  <a:lnTo>
                    <a:pt x="73" y="152"/>
                  </a:lnTo>
                  <a:lnTo>
                    <a:pt x="73" y="150"/>
                  </a:lnTo>
                  <a:lnTo>
                    <a:pt x="71" y="148"/>
                  </a:lnTo>
                  <a:lnTo>
                    <a:pt x="71" y="146"/>
                  </a:lnTo>
                  <a:lnTo>
                    <a:pt x="71" y="144"/>
                  </a:lnTo>
                  <a:lnTo>
                    <a:pt x="69" y="144"/>
                  </a:lnTo>
                  <a:lnTo>
                    <a:pt x="69" y="142"/>
                  </a:lnTo>
                  <a:lnTo>
                    <a:pt x="69" y="140"/>
                  </a:lnTo>
                  <a:lnTo>
                    <a:pt x="68" y="140"/>
                  </a:lnTo>
                  <a:lnTo>
                    <a:pt x="68" y="138"/>
                  </a:lnTo>
                  <a:lnTo>
                    <a:pt x="68" y="136"/>
                  </a:lnTo>
                  <a:lnTo>
                    <a:pt x="66" y="134"/>
                  </a:lnTo>
                  <a:lnTo>
                    <a:pt x="66" y="133"/>
                  </a:lnTo>
                  <a:lnTo>
                    <a:pt x="66" y="131"/>
                  </a:lnTo>
                  <a:lnTo>
                    <a:pt x="64" y="129"/>
                  </a:lnTo>
                  <a:lnTo>
                    <a:pt x="64" y="127"/>
                  </a:lnTo>
                  <a:lnTo>
                    <a:pt x="62" y="125"/>
                  </a:lnTo>
                  <a:lnTo>
                    <a:pt x="62" y="123"/>
                  </a:lnTo>
                  <a:lnTo>
                    <a:pt x="60" y="119"/>
                  </a:lnTo>
                  <a:lnTo>
                    <a:pt x="58" y="115"/>
                  </a:lnTo>
                  <a:lnTo>
                    <a:pt x="58" y="113"/>
                  </a:lnTo>
                  <a:lnTo>
                    <a:pt x="58" y="111"/>
                  </a:lnTo>
                  <a:lnTo>
                    <a:pt x="56" y="111"/>
                  </a:lnTo>
                  <a:lnTo>
                    <a:pt x="56" y="110"/>
                  </a:lnTo>
                  <a:lnTo>
                    <a:pt x="54" y="110"/>
                  </a:lnTo>
                  <a:lnTo>
                    <a:pt x="52" y="110"/>
                  </a:lnTo>
                  <a:lnTo>
                    <a:pt x="52" y="108"/>
                  </a:lnTo>
                  <a:lnTo>
                    <a:pt x="50" y="108"/>
                  </a:lnTo>
                  <a:lnTo>
                    <a:pt x="48" y="108"/>
                  </a:lnTo>
                  <a:lnTo>
                    <a:pt x="48" y="106"/>
                  </a:lnTo>
                  <a:lnTo>
                    <a:pt x="46" y="106"/>
                  </a:lnTo>
                  <a:lnTo>
                    <a:pt x="46" y="104"/>
                  </a:lnTo>
                  <a:lnTo>
                    <a:pt x="44" y="106"/>
                  </a:lnTo>
                  <a:lnTo>
                    <a:pt x="44" y="104"/>
                  </a:lnTo>
                  <a:lnTo>
                    <a:pt x="43" y="104"/>
                  </a:lnTo>
                  <a:lnTo>
                    <a:pt x="41" y="104"/>
                  </a:lnTo>
                  <a:lnTo>
                    <a:pt x="41" y="102"/>
                  </a:lnTo>
                  <a:lnTo>
                    <a:pt x="39" y="102"/>
                  </a:lnTo>
                  <a:lnTo>
                    <a:pt x="37" y="102"/>
                  </a:lnTo>
                  <a:lnTo>
                    <a:pt x="37" y="100"/>
                  </a:lnTo>
                  <a:lnTo>
                    <a:pt x="35" y="100"/>
                  </a:lnTo>
                  <a:lnTo>
                    <a:pt x="33" y="100"/>
                  </a:lnTo>
                  <a:lnTo>
                    <a:pt x="31" y="100"/>
                  </a:lnTo>
                  <a:lnTo>
                    <a:pt x="29" y="100"/>
                  </a:lnTo>
                  <a:lnTo>
                    <a:pt x="29" y="102"/>
                  </a:lnTo>
                  <a:lnTo>
                    <a:pt x="27" y="102"/>
                  </a:lnTo>
                  <a:lnTo>
                    <a:pt x="27" y="104"/>
                  </a:lnTo>
                  <a:lnTo>
                    <a:pt x="27" y="106"/>
                  </a:lnTo>
                  <a:lnTo>
                    <a:pt x="27" y="108"/>
                  </a:lnTo>
                  <a:lnTo>
                    <a:pt x="25" y="108"/>
                  </a:lnTo>
                  <a:lnTo>
                    <a:pt x="23" y="108"/>
                  </a:lnTo>
                  <a:lnTo>
                    <a:pt x="21" y="108"/>
                  </a:lnTo>
                  <a:lnTo>
                    <a:pt x="21" y="110"/>
                  </a:lnTo>
                  <a:lnTo>
                    <a:pt x="20" y="110"/>
                  </a:lnTo>
                  <a:lnTo>
                    <a:pt x="20" y="111"/>
                  </a:lnTo>
                  <a:lnTo>
                    <a:pt x="20" y="113"/>
                  </a:lnTo>
                  <a:lnTo>
                    <a:pt x="18" y="113"/>
                  </a:lnTo>
                  <a:lnTo>
                    <a:pt x="16" y="113"/>
                  </a:lnTo>
                  <a:lnTo>
                    <a:pt x="16" y="115"/>
                  </a:lnTo>
                  <a:lnTo>
                    <a:pt x="14" y="115"/>
                  </a:lnTo>
                  <a:lnTo>
                    <a:pt x="14" y="117"/>
                  </a:lnTo>
                  <a:lnTo>
                    <a:pt x="12" y="117"/>
                  </a:lnTo>
                  <a:lnTo>
                    <a:pt x="12" y="119"/>
                  </a:lnTo>
                  <a:lnTo>
                    <a:pt x="10" y="119"/>
                  </a:lnTo>
                  <a:lnTo>
                    <a:pt x="10" y="121"/>
                  </a:lnTo>
                  <a:lnTo>
                    <a:pt x="8" y="121"/>
                  </a:lnTo>
                  <a:lnTo>
                    <a:pt x="8" y="119"/>
                  </a:lnTo>
                  <a:lnTo>
                    <a:pt x="6" y="119"/>
                  </a:lnTo>
                  <a:lnTo>
                    <a:pt x="6" y="121"/>
                  </a:lnTo>
                  <a:lnTo>
                    <a:pt x="6" y="119"/>
                  </a:lnTo>
                  <a:lnTo>
                    <a:pt x="6" y="121"/>
                  </a:lnTo>
                  <a:lnTo>
                    <a:pt x="6" y="119"/>
                  </a:lnTo>
                  <a:lnTo>
                    <a:pt x="4" y="119"/>
                  </a:lnTo>
                  <a:lnTo>
                    <a:pt x="2" y="119"/>
                  </a:lnTo>
                  <a:lnTo>
                    <a:pt x="0" y="119"/>
                  </a:lnTo>
                  <a:lnTo>
                    <a:pt x="0" y="117"/>
                  </a:lnTo>
                  <a:lnTo>
                    <a:pt x="0" y="115"/>
                  </a:lnTo>
                  <a:lnTo>
                    <a:pt x="2" y="115"/>
                  </a:lnTo>
                  <a:lnTo>
                    <a:pt x="4" y="113"/>
                  </a:lnTo>
                  <a:lnTo>
                    <a:pt x="6" y="111"/>
                  </a:lnTo>
                  <a:lnTo>
                    <a:pt x="8" y="111"/>
                  </a:lnTo>
                  <a:lnTo>
                    <a:pt x="8" y="110"/>
                  </a:lnTo>
                  <a:lnTo>
                    <a:pt x="10" y="110"/>
                  </a:lnTo>
                  <a:lnTo>
                    <a:pt x="10" y="108"/>
                  </a:lnTo>
                  <a:lnTo>
                    <a:pt x="12" y="108"/>
                  </a:lnTo>
                  <a:lnTo>
                    <a:pt x="12" y="106"/>
                  </a:lnTo>
                  <a:lnTo>
                    <a:pt x="14" y="106"/>
                  </a:lnTo>
                  <a:lnTo>
                    <a:pt x="14" y="104"/>
                  </a:lnTo>
                  <a:lnTo>
                    <a:pt x="16" y="104"/>
                  </a:lnTo>
                  <a:lnTo>
                    <a:pt x="16" y="102"/>
                  </a:lnTo>
                  <a:lnTo>
                    <a:pt x="18" y="102"/>
                  </a:lnTo>
                  <a:lnTo>
                    <a:pt x="18" y="100"/>
                  </a:lnTo>
                  <a:lnTo>
                    <a:pt x="18" y="98"/>
                  </a:lnTo>
                  <a:lnTo>
                    <a:pt x="20" y="98"/>
                  </a:lnTo>
                  <a:lnTo>
                    <a:pt x="20" y="96"/>
                  </a:lnTo>
                  <a:lnTo>
                    <a:pt x="20" y="94"/>
                  </a:lnTo>
                  <a:lnTo>
                    <a:pt x="20" y="92"/>
                  </a:lnTo>
                  <a:lnTo>
                    <a:pt x="21" y="92"/>
                  </a:lnTo>
                  <a:lnTo>
                    <a:pt x="21" y="90"/>
                  </a:lnTo>
                  <a:lnTo>
                    <a:pt x="21" y="88"/>
                  </a:lnTo>
                  <a:lnTo>
                    <a:pt x="20" y="88"/>
                  </a:lnTo>
                  <a:lnTo>
                    <a:pt x="20" y="86"/>
                  </a:lnTo>
                  <a:lnTo>
                    <a:pt x="20" y="85"/>
                  </a:lnTo>
                  <a:lnTo>
                    <a:pt x="18" y="83"/>
                  </a:lnTo>
                  <a:lnTo>
                    <a:pt x="18" y="81"/>
                  </a:lnTo>
                  <a:lnTo>
                    <a:pt x="18" y="79"/>
                  </a:lnTo>
                  <a:lnTo>
                    <a:pt x="16" y="77"/>
                  </a:lnTo>
                  <a:lnTo>
                    <a:pt x="16" y="75"/>
                  </a:lnTo>
                  <a:lnTo>
                    <a:pt x="14" y="73"/>
                  </a:lnTo>
                  <a:lnTo>
                    <a:pt x="14" y="71"/>
                  </a:lnTo>
                  <a:lnTo>
                    <a:pt x="14" y="69"/>
                  </a:lnTo>
                  <a:lnTo>
                    <a:pt x="16" y="69"/>
                  </a:lnTo>
                  <a:lnTo>
                    <a:pt x="18" y="67"/>
                  </a:lnTo>
                  <a:lnTo>
                    <a:pt x="20" y="67"/>
                  </a:lnTo>
                  <a:lnTo>
                    <a:pt x="23" y="65"/>
                  </a:lnTo>
                  <a:lnTo>
                    <a:pt x="21" y="60"/>
                  </a:lnTo>
                  <a:lnTo>
                    <a:pt x="25" y="60"/>
                  </a:lnTo>
                  <a:lnTo>
                    <a:pt x="27" y="58"/>
                  </a:lnTo>
                  <a:lnTo>
                    <a:pt x="29" y="58"/>
                  </a:lnTo>
                  <a:lnTo>
                    <a:pt x="31" y="56"/>
                  </a:lnTo>
                  <a:lnTo>
                    <a:pt x="33" y="56"/>
                  </a:lnTo>
                  <a:lnTo>
                    <a:pt x="35" y="56"/>
                  </a:lnTo>
                  <a:lnTo>
                    <a:pt x="37" y="54"/>
                  </a:lnTo>
                  <a:lnTo>
                    <a:pt x="39" y="54"/>
                  </a:lnTo>
                  <a:lnTo>
                    <a:pt x="41" y="52"/>
                  </a:lnTo>
                  <a:lnTo>
                    <a:pt x="43" y="52"/>
                  </a:lnTo>
                  <a:lnTo>
                    <a:pt x="43" y="54"/>
                  </a:lnTo>
                  <a:lnTo>
                    <a:pt x="43" y="56"/>
                  </a:lnTo>
                  <a:lnTo>
                    <a:pt x="44" y="56"/>
                  </a:lnTo>
                  <a:lnTo>
                    <a:pt x="46" y="56"/>
                  </a:lnTo>
                  <a:lnTo>
                    <a:pt x="48" y="56"/>
                  </a:lnTo>
                  <a:lnTo>
                    <a:pt x="50" y="56"/>
                  </a:lnTo>
                  <a:lnTo>
                    <a:pt x="52" y="56"/>
                  </a:lnTo>
                  <a:lnTo>
                    <a:pt x="54" y="56"/>
                  </a:lnTo>
                  <a:lnTo>
                    <a:pt x="54" y="58"/>
                  </a:lnTo>
                  <a:lnTo>
                    <a:pt x="56" y="58"/>
                  </a:lnTo>
                  <a:lnTo>
                    <a:pt x="54" y="58"/>
                  </a:lnTo>
                  <a:lnTo>
                    <a:pt x="54" y="56"/>
                  </a:lnTo>
                  <a:lnTo>
                    <a:pt x="56" y="56"/>
                  </a:lnTo>
                  <a:lnTo>
                    <a:pt x="54" y="56"/>
                  </a:lnTo>
                  <a:lnTo>
                    <a:pt x="56" y="56"/>
                  </a:lnTo>
                  <a:lnTo>
                    <a:pt x="56" y="54"/>
                  </a:lnTo>
                  <a:lnTo>
                    <a:pt x="54" y="54"/>
                  </a:lnTo>
                  <a:lnTo>
                    <a:pt x="56" y="54"/>
                  </a:lnTo>
                  <a:lnTo>
                    <a:pt x="58" y="54"/>
                  </a:lnTo>
                  <a:lnTo>
                    <a:pt x="60" y="54"/>
                  </a:lnTo>
                  <a:lnTo>
                    <a:pt x="60" y="52"/>
                  </a:lnTo>
                  <a:lnTo>
                    <a:pt x="60" y="54"/>
                  </a:lnTo>
                  <a:lnTo>
                    <a:pt x="62" y="52"/>
                  </a:lnTo>
                  <a:lnTo>
                    <a:pt x="64" y="52"/>
                  </a:lnTo>
                  <a:lnTo>
                    <a:pt x="64" y="50"/>
                  </a:lnTo>
                  <a:lnTo>
                    <a:pt x="62" y="50"/>
                  </a:lnTo>
                  <a:lnTo>
                    <a:pt x="64" y="50"/>
                  </a:lnTo>
                  <a:lnTo>
                    <a:pt x="64" y="48"/>
                  </a:lnTo>
                  <a:lnTo>
                    <a:pt x="66" y="48"/>
                  </a:lnTo>
                  <a:lnTo>
                    <a:pt x="66" y="46"/>
                  </a:lnTo>
                  <a:lnTo>
                    <a:pt x="66" y="48"/>
                  </a:lnTo>
                  <a:lnTo>
                    <a:pt x="68" y="48"/>
                  </a:lnTo>
                  <a:lnTo>
                    <a:pt x="69" y="48"/>
                  </a:lnTo>
                  <a:lnTo>
                    <a:pt x="71" y="48"/>
                  </a:lnTo>
                  <a:lnTo>
                    <a:pt x="69" y="46"/>
                  </a:lnTo>
                  <a:lnTo>
                    <a:pt x="69" y="44"/>
                  </a:lnTo>
                  <a:lnTo>
                    <a:pt x="69" y="42"/>
                  </a:lnTo>
                  <a:lnTo>
                    <a:pt x="69" y="40"/>
                  </a:lnTo>
                  <a:lnTo>
                    <a:pt x="71" y="40"/>
                  </a:lnTo>
                  <a:lnTo>
                    <a:pt x="73" y="40"/>
                  </a:lnTo>
                  <a:lnTo>
                    <a:pt x="75" y="38"/>
                  </a:lnTo>
                  <a:lnTo>
                    <a:pt x="77" y="38"/>
                  </a:lnTo>
                  <a:lnTo>
                    <a:pt x="77" y="37"/>
                  </a:lnTo>
                  <a:lnTo>
                    <a:pt x="79" y="37"/>
                  </a:lnTo>
                  <a:lnTo>
                    <a:pt x="79" y="35"/>
                  </a:lnTo>
                  <a:lnTo>
                    <a:pt x="81" y="35"/>
                  </a:lnTo>
                  <a:lnTo>
                    <a:pt x="81" y="33"/>
                  </a:lnTo>
                  <a:lnTo>
                    <a:pt x="83" y="33"/>
                  </a:lnTo>
                  <a:lnTo>
                    <a:pt x="83" y="31"/>
                  </a:lnTo>
                  <a:lnTo>
                    <a:pt x="83" y="29"/>
                  </a:lnTo>
                  <a:lnTo>
                    <a:pt x="85" y="29"/>
                  </a:lnTo>
                  <a:lnTo>
                    <a:pt x="87" y="29"/>
                  </a:lnTo>
                  <a:lnTo>
                    <a:pt x="87" y="27"/>
                  </a:lnTo>
                  <a:lnTo>
                    <a:pt x="89" y="27"/>
                  </a:lnTo>
                  <a:lnTo>
                    <a:pt x="91" y="27"/>
                  </a:lnTo>
                  <a:lnTo>
                    <a:pt x="91" y="29"/>
                  </a:lnTo>
                  <a:lnTo>
                    <a:pt x="89" y="29"/>
                  </a:lnTo>
                  <a:lnTo>
                    <a:pt x="89" y="31"/>
                  </a:lnTo>
                  <a:lnTo>
                    <a:pt x="91" y="31"/>
                  </a:lnTo>
                  <a:lnTo>
                    <a:pt x="89" y="31"/>
                  </a:lnTo>
                  <a:lnTo>
                    <a:pt x="91" y="31"/>
                  </a:lnTo>
                  <a:lnTo>
                    <a:pt x="89" y="31"/>
                  </a:lnTo>
                  <a:lnTo>
                    <a:pt x="89" y="33"/>
                  </a:lnTo>
                  <a:lnTo>
                    <a:pt x="89" y="31"/>
                  </a:lnTo>
                  <a:lnTo>
                    <a:pt x="91" y="31"/>
                  </a:lnTo>
                  <a:lnTo>
                    <a:pt x="92" y="31"/>
                  </a:lnTo>
                  <a:lnTo>
                    <a:pt x="94" y="31"/>
                  </a:lnTo>
                  <a:lnTo>
                    <a:pt x="96" y="31"/>
                  </a:lnTo>
                  <a:lnTo>
                    <a:pt x="98" y="31"/>
                  </a:lnTo>
                  <a:lnTo>
                    <a:pt x="100" y="31"/>
                  </a:lnTo>
                  <a:lnTo>
                    <a:pt x="98" y="31"/>
                  </a:lnTo>
                  <a:lnTo>
                    <a:pt x="100" y="31"/>
                  </a:lnTo>
                  <a:lnTo>
                    <a:pt x="102" y="31"/>
                  </a:lnTo>
                  <a:lnTo>
                    <a:pt x="104" y="31"/>
                  </a:lnTo>
                  <a:lnTo>
                    <a:pt x="106" y="31"/>
                  </a:lnTo>
                  <a:lnTo>
                    <a:pt x="108" y="31"/>
                  </a:lnTo>
                  <a:lnTo>
                    <a:pt x="110" y="31"/>
                  </a:lnTo>
                  <a:lnTo>
                    <a:pt x="110" y="29"/>
                  </a:lnTo>
                  <a:lnTo>
                    <a:pt x="112" y="29"/>
                  </a:lnTo>
                  <a:lnTo>
                    <a:pt x="114" y="29"/>
                  </a:lnTo>
                  <a:lnTo>
                    <a:pt x="116" y="29"/>
                  </a:lnTo>
                  <a:lnTo>
                    <a:pt x="117" y="29"/>
                  </a:lnTo>
                  <a:lnTo>
                    <a:pt x="117" y="31"/>
                  </a:lnTo>
                  <a:lnTo>
                    <a:pt x="119" y="31"/>
                  </a:lnTo>
                  <a:lnTo>
                    <a:pt x="119" y="33"/>
                  </a:lnTo>
                  <a:lnTo>
                    <a:pt x="121" y="33"/>
                  </a:lnTo>
                  <a:lnTo>
                    <a:pt x="121" y="35"/>
                  </a:lnTo>
                  <a:lnTo>
                    <a:pt x="123" y="35"/>
                  </a:lnTo>
                  <a:lnTo>
                    <a:pt x="123" y="37"/>
                  </a:lnTo>
                  <a:lnTo>
                    <a:pt x="123" y="38"/>
                  </a:lnTo>
                  <a:lnTo>
                    <a:pt x="125" y="38"/>
                  </a:lnTo>
                  <a:lnTo>
                    <a:pt x="127" y="38"/>
                  </a:lnTo>
                  <a:lnTo>
                    <a:pt x="129" y="38"/>
                  </a:lnTo>
                  <a:lnTo>
                    <a:pt x="129" y="40"/>
                  </a:lnTo>
                  <a:lnTo>
                    <a:pt x="129" y="38"/>
                  </a:lnTo>
                  <a:lnTo>
                    <a:pt x="129" y="40"/>
                  </a:lnTo>
                  <a:lnTo>
                    <a:pt x="129" y="38"/>
                  </a:lnTo>
                  <a:lnTo>
                    <a:pt x="127" y="38"/>
                  </a:lnTo>
                  <a:lnTo>
                    <a:pt x="127" y="40"/>
                  </a:lnTo>
                  <a:lnTo>
                    <a:pt x="127" y="42"/>
                  </a:lnTo>
                  <a:lnTo>
                    <a:pt x="127" y="44"/>
                  </a:lnTo>
                  <a:lnTo>
                    <a:pt x="129" y="44"/>
                  </a:lnTo>
                  <a:lnTo>
                    <a:pt x="129" y="42"/>
                  </a:lnTo>
                  <a:lnTo>
                    <a:pt x="127" y="42"/>
                  </a:lnTo>
                  <a:lnTo>
                    <a:pt x="129" y="42"/>
                  </a:lnTo>
                  <a:lnTo>
                    <a:pt x="129" y="40"/>
                  </a:lnTo>
                  <a:lnTo>
                    <a:pt x="129" y="42"/>
                  </a:lnTo>
                  <a:lnTo>
                    <a:pt x="129" y="40"/>
                  </a:lnTo>
                  <a:lnTo>
                    <a:pt x="129" y="38"/>
                  </a:lnTo>
                  <a:lnTo>
                    <a:pt x="129" y="40"/>
                  </a:lnTo>
                  <a:lnTo>
                    <a:pt x="129" y="38"/>
                  </a:lnTo>
                  <a:lnTo>
                    <a:pt x="131" y="38"/>
                  </a:lnTo>
                  <a:lnTo>
                    <a:pt x="131" y="37"/>
                  </a:lnTo>
                  <a:lnTo>
                    <a:pt x="133" y="37"/>
                  </a:lnTo>
                  <a:lnTo>
                    <a:pt x="133" y="35"/>
                  </a:lnTo>
                  <a:lnTo>
                    <a:pt x="135" y="35"/>
                  </a:lnTo>
                  <a:lnTo>
                    <a:pt x="135" y="33"/>
                  </a:lnTo>
                  <a:lnTo>
                    <a:pt x="135" y="31"/>
                  </a:lnTo>
                  <a:lnTo>
                    <a:pt x="137" y="31"/>
                  </a:lnTo>
                  <a:lnTo>
                    <a:pt x="137" y="29"/>
                  </a:lnTo>
                  <a:lnTo>
                    <a:pt x="139" y="29"/>
                  </a:lnTo>
                  <a:lnTo>
                    <a:pt x="139" y="27"/>
                  </a:lnTo>
                  <a:lnTo>
                    <a:pt x="139" y="25"/>
                  </a:lnTo>
                  <a:lnTo>
                    <a:pt x="140" y="25"/>
                  </a:lnTo>
                  <a:lnTo>
                    <a:pt x="139" y="25"/>
                  </a:lnTo>
                  <a:lnTo>
                    <a:pt x="140" y="25"/>
                  </a:lnTo>
                  <a:lnTo>
                    <a:pt x="140" y="23"/>
                  </a:lnTo>
                  <a:lnTo>
                    <a:pt x="142" y="23"/>
                  </a:lnTo>
                  <a:lnTo>
                    <a:pt x="142" y="21"/>
                  </a:lnTo>
                  <a:lnTo>
                    <a:pt x="144" y="21"/>
                  </a:lnTo>
                  <a:lnTo>
                    <a:pt x="144" y="19"/>
                  </a:lnTo>
                  <a:lnTo>
                    <a:pt x="146" y="19"/>
                  </a:lnTo>
                  <a:lnTo>
                    <a:pt x="148" y="19"/>
                  </a:lnTo>
                  <a:lnTo>
                    <a:pt x="148" y="17"/>
                  </a:lnTo>
                  <a:lnTo>
                    <a:pt x="150" y="17"/>
                  </a:lnTo>
                  <a:lnTo>
                    <a:pt x="150" y="19"/>
                  </a:lnTo>
                  <a:lnTo>
                    <a:pt x="148" y="19"/>
                  </a:lnTo>
                  <a:lnTo>
                    <a:pt x="148" y="17"/>
                  </a:lnTo>
                  <a:lnTo>
                    <a:pt x="148" y="19"/>
                  </a:lnTo>
                  <a:lnTo>
                    <a:pt x="148" y="21"/>
                  </a:lnTo>
                  <a:lnTo>
                    <a:pt x="146" y="21"/>
                  </a:lnTo>
                  <a:lnTo>
                    <a:pt x="146" y="23"/>
                  </a:lnTo>
                  <a:lnTo>
                    <a:pt x="146" y="21"/>
                  </a:lnTo>
                  <a:lnTo>
                    <a:pt x="146" y="23"/>
                  </a:lnTo>
                  <a:lnTo>
                    <a:pt x="148" y="23"/>
                  </a:lnTo>
                  <a:lnTo>
                    <a:pt x="146" y="23"/>
                  </a:lnTo>
                  <a:lnTo>
                    <a:pt x="148" y="23"/>
                  </a:lnTo>
                  <a:lnTo>
                    <a:pt x="146" y="23"/>
                  </a:lnTo>
                  <a:lnTo>
                    <a:pt x="148" y="23"/>
                  </a:lnTo>
                  <a:lnTo>
                    <a:pt x="148" y="21"/>
                  </a:lnTo>
                  <a:lnTo>
                    <a:pt x="150" y="21"/>
                  </a:lnTo>
                  <a:lnTo>
                    <a:pt x="150" y="19"/>
                  </a:lnTo>
                  <a:lnTo>
                    <a:pt x="152" y="19"/>
                  </a:lnTo>
                  <a:lnTo>
                    <a:pt x="154" y="19"/>
                  </a:lnTo>
                  <a:lnTo>
                    <a:pt x="154" y="17"/>
                  </a:lnTo>
                  <a:lnTo>
                    <a:pt x="156" y="17"/>
                  </a:lnTo>
                  <a:close/>
                  <a:moveTo>
                    <a:pt x="165" y="8"/>
                  </a:moveTo>
                  <a:lnTo>
                    <a:pt x="167" y="8"/>
                  </a:lnTo>
                  <a:lnTo>
                    <a:pt x="167" y="10"/>
                  </a:lnTo>
                  <a:lnTo>
                    <a:pt x="167" y="12"/>
                  </a:lnTo>
                  <a:lnTo>
                    <a:pt x="167" y="14"/>
                  </a:lnTo>
                  <a:lnTo>
                    <a:pt x="165" y="14"/>
                  </a:lnTo>
                  <a:lnTo>
                    <a:pt x="167" y="14"/>
                  </a:lnTo>
                  <a:lnTo>
                    <a:pt x="165" y="14"/>
                  </a:lnTo>
                  <a:lnTo>
                    <a:pt x="165" y="15"/>
                  </a:lnTo>
                  <a:lnTo>
                    <a:pt x="165" y="17"/>
                  </a:lnTo>
                  <a:lnTo>
                    <a:pt x="165" y="19"/>
                  </a:lnTo>
                  <a:lnTo>
                    <a:pt x="164" y="19"/>
                  </a:lnTo>
                  <a:lnTo>
                    <a:pt x="165" y="19"/>
                  </a:lnTo>
                  <a:lnTo>
                    <a:pt x="165" y="17"/>
                  </a:lnTo>
                  <a:lnTo>
                    <a:pt x="164" y="17"/>
                  </a:lnTo>
                  <a:lnTo>
                    <a:pt x="162" y="17"/>
                  </a:lnTo>
                  <a:lnTo>
                    <a:pt x="162" y="15"/>
                  </a:lnTo>
                  <a:lnTo>
                    <a:pt x="164" y="15"/>
                  </a:lnTo>
                  <a:lnTo>
                    <a:pt x="164" y="14"/>
                  </a:lnTo>
                  <a:lnTo>
                    <a:pt x="164" y="15"/>
                  </a:lnTo>
                  <a:lnTo>
                    <a:pt x="162" y="15"/>
                  </a:lnTo>
                  <a:lnTo>
                    <a:pt x="164" y="15"/>
                  </a:lnTo>
                  <a:lnTo>
                    <a:pt x="162" y="15"/>
                  </a:lnTo>
                  <a:lnTo>
                    <a:pt x="164" y="15"/>
                  </a:lnTo>
                  <a:lnTo>
                    <a:pt x="162" y="15"/>
                  </a:lnTo>
                  <a:lnTo>
                    <a:pt x="164" y="15"/>
                  </a:lnTo>
                  <a:lnTo>
                    <a:pt x="162" y="15"/>
                  </a:lnTo>
                  <a:lnTo>
                    <a:pt x="162" y="14"/>
                  </a:lnTo>
                  <a:lnTo>
                    <a:pt x="162" y="15"/>
                  </a:lnTo>
                  <a:lnTo>
                    <a:pt x="162" y="14"/>
                  </a:lnTo>
                  <a:lnTo>
                    <a:pt x="160" y="14"/>
                  </a:lnTo>
                  <a:lnTo>
                    <a:pt x="160" y="15"/>
                  </a:lnTo>
                  <a:lnTo>
                    <a:pt x="160" y="14"/>
                  </a:lnTo>
                  <a:lnTo>
                    <a:pt x="162" y="14"/>
                  </a:lnTo>
                  <a:lnTo>
                    <a:pt x="160" y="15"/>
                  </a:lnTo>
                  <a:lnTo>
                    <a:pt x="160" y="14"/>
                  </a:lnTo>
                  <a:lnTo>
                    <a:pt x="160" y="12"/>
                  </a:lnTo>
                  <a:lnTo>
                    <a:pt x="160" y="10"/>
                  </a:lnTo>
                  <a:lnTo>
                    <a:pt x="162" y="10"/>
                  </a:lnTo>
                  <a:lnTo>
                    <a:pt x="160" y="10"/>
                  </a:lnTo>
                  <a:lnTo>
                    <a:pt x="162" y="10"/>
                  </a:lnTo>
                  <a:lnTo>
                    <a:pt x="160" y="10"/>
                  </a:lnTo>
                  <a:lnTo>
                    <a:pt x="162" y="10"/>
                  </a:lnTo>
                  <a:lnTo>
                    <a:pt x="162" y="8"/>
                  </a:lnTo>
                  <a:lnTo>
                    <a:pt x="164" y="8"/>
                  </a:lnTo>
                  <a:lnTo>
                    <a:pt x="164" y="10"/>
                  </a:lnTo>
                  <a:lnTo>
                    <a:pt x="165" y="10"/>
                  </a:lnTo>
                  <a:lnTo>
                    <a:pt x="165" y="8"/>
                  </a:lnTo>
                  <a:lnTo>
                    <a:pt x="165" y="10"/>
                  </a:lnTo>
                  <a:lnTo>
                    <a:pt x="165" y="8"/>
                  </a:lnTo>
                  <a:lnTo>
                    <a:pt x="165" y="6"/>
                  </a:lnTo>
                  <a:lnTo>
                    <a:pt x="165" y="8"/>
                  </a:lnTo>
                  <a:close/>
                  <a:moveTo>
                    <a:pt x="154" y="227"/>
                  </a:moveTo>
                  <a:lnTo>
                    <a:pt x="154" y="229"/>
                  </a:lnTo>
                  <a:lnTo>
                    <a:pt x="156" y="229"/>
                  </a:lnTo>
                  <a:lnTo>
                    <a:pt x="154" y="229"/>
                  </a:lnTo>
                  <a:lnTo>
                    <a:pt x="154" y="230"/>
                  </a:lnTo>
                  <a:lnTo>
                    <a:pt x="156" y="230"/>
                  </a:lnTo>
                  <a:lnTo>
                    <a:pt x="158" y="230"/>
                  </a:lnTo>
                  <a:lnTo>
                    <a:pt x="158" y="232"/>
                  </a:lnTo>
                  <a:lnTo>
                    <a:pt x="156" y="232"/>
                  </a:lnTo>
                  <a:lnTo>
                    <a:pt x="158" y="232"/>
                  </a:lnTo>
                  <a:lnTo>
                    <a:pt x="156" y="232"/>
                  </a:lnTo>
                  <a:lnTo>
                    <a:pt x="158" y="232"/>
                  </a:lnTo>
                  <a:lnTo>
                    <a:pt x="158" y="234"/>
                  </a:lnTo>
                  <a:lnTo>
                    <a:pt x="156" y="234"/>
                  </a:lnTo>
                  <a:lnTo>
                    <a:pt x="158" y="234"/>
                  </a:lnTo>
                  <a:lnTo>
                    <a:pt x="158" y="236"/>
                  </a:lnTo>
                  <a:lnTo>
                    <a:pt x="156" y="236"/>
                  </a:lnTo>
                  <a:lnTo>
                    <a:pt x="154" y="236"/>
                  </a:lnTo>
                  <a:lnTo>
                    <a:pt x="154" y="238"/>
                  </a:lnTo>
                  <a:lnTo>
                    <a:pt x="154" y="240"/>
                  </a:lnTo>
                  <a:lnTo>
                    <a:pt x="152" y="240"/>
                  </a:lnTo>
                  <a:lnTo>
                    <a:pt x="152" y="242"/>
                  </a:lnTo>
                  <a:lnTo>
                    <a:pt x="152" y="240"/>
                  </a:lnTo>
                  <a:lnTo>
                    <a:pt x="152" y="238"/>
                  </a:lnTo>
                  <a:lnTo>
                    <a:pt x="152" y="236"/>
                  </a:lnTo>
                  <a:lnTo>
                    <a:pt x="152" y="234"/>
                  </a:lnTo>
                  <a:lnTo>
                    <a:pt x="152" y="232"/>
                  </a:lnTo>
                  <a:lnTo>
                    <a:pt x="152" y="230"/>
                  </a:lnTo>
                  <a:lnTo>
                    <a:pt x="152" y="232"/>
                  </a:lnTo>
                  <a:lnTo>
                    <a:pt x="152" y="230"/>
                  </a:lnTo>
                  <a:lnTo>
                    <a:pt x="152" y="229"/>
                  </a:lnTo>
                  <a:lnTo>
                    <a:pt x="152" y="227"/>
                  </a:lnTo>
                  <a:lnTo>
                    <a:pt x="154" y="227"/>
                  </a:lnTo>
                  <a:close/>
                  <a:moveTo>
                    <a:pt x="162" y="0"/>
                  </a:moveTo>
                  <a:lnTo>
                    <a:pt x="164" y="0"/>
                  </a:lnTo>
                  <a:lnTo>
                    <a:pt x="165" y="0"/>
                  </a:lnTo>
                  <a:lnTo>
                    <a:pt x="165" y="2"/>
                  </a:lnTo>
                  <a:lnTo>
                    <a:pt x="165" y="0"/>
                  </a:lnTo>
                  <a:lnTo>
                    <a:pt x="164" y="0"/>
                  </a:lnTo>
                  <a:lnTo>
                    <a:pt x="164" y="2"/>
                  </a:lnTo>
                  <a:lnTo>
                    <a:pt x="165" y="2"/>
                  </a:lnTo>
                  <a:lnTo>
                    <a:pt x="164" y="2"/>
                  </a:lnTo>
                  <a:lnTo>
                    <a:pt x="165" y="2"/>
                  </a:lnTo>
                  <a:lnTo>
                    <a:pt x="165" y="4"/>
                  </a:lnTo>
                  <a:lnTo>
                    <a:pt x="164" y="4"/>
                  </a:lnTo>
                  <a:lnTo>
                    <a:pt x="165" y="4"/>
                  </a:lnTo>
                  <a:lnTo>
                    <a:pt x="164" y="4"/>
                  </a:lnTo>
                  <a:lnTo>
                    <a:pt x="164" y="6"/>
                  </a:lnTo>
                  <a:lnTo>
                    <a:pt x="164" y="8"/>
                  </a:lnTo>
                  <a:lnTo>
                    <a:pt x="162" y="8"/>
                  </a:lnTo>
                  <a:lnTo>
                    <a:pt x="164" y="8"/>
                  </a:lnTo>
                  <a:lnTo>
                    <a:pt x="162" y="8"/>
                  </a:lnTo>
                  <a:lnTo>
                    <a:pt x="162" y="6"/>
                  </a:lnTo>
                  <a:lnTo>
                    <a:pt x="162" y="4"/>
                  </a:lnTo>
                  <a:lnTo>
                    <a:pt x="162" y="2"/>
                  </a:lnTo>
                  <a:lnTo>
                    <a:pt x="162" y="0"/>
                  </a:lnTo>
                  <a:close/>
                  <a:moveTo>
                    <a:pt x="144" y="219"/>
                  </a:moveTo>
                  <a:lnTo>
                    <a:pt x="144" y="221"/>
                  </a:lnTo>
                  <a:lnTo>
                    <a:pt x="142" y="221"/>
                  </a:lnTo>
                  <a:lnTo>
                    <a:pt x="144" y="221"/>
                  </a:lnTo>
                  <a:lnTo>
                    <a:pt x="144" y="223"/>
                  </a:lnTo>
                  <a:lnTo>
                    <a:pt x="146" y="223"/>
                  </a:lnTo>
                  <a:lnTo>
                    <a:pt x="144" y="223"/>
                  </a:lnTo>
                  <a:lnTo>
                    <a:pt x="146" y="223"/>
                  </a:lnTo>
                  <a:lnTo>
                    <a:pt x="146" y="225"/>
                  </a:lnTo>
                  <a:lnTo>
                    <a:pt x="144" y="225"/>
                  </a:lnTo>
                  <a:lnTo>
                    <a:pt x="146" y="225"/>
                  </a:lnTo>
                  <a:lnTo>
                    <a:pt x="144" y="225"/>
                  </a:lnTo>
                  <a:lnTo>
                    <a:pt x="144" y="227"/>
                  </a:lnTo>
                  <a:lnTo>
                    <a:pt x="146" y="227"/>
                  </a:lnTo>
                  <a:lnTo>
                    <a:pt x="146" y="229"/>
                  </a:lnTo>
                  <a:lnTo>
                    <a:pt x="146" y="227"/>
                  </a:lnTo>
                  <a:lnTo>
                    <a:pt x="144" y="227"/>
                  </a:lnTo>
                  <a:lnTo>
                    <a:pt x="144" y="229"/>
                  </a:lnTo>
                  <a:lnTo>
                    <a:pt x="144" y="227"/>
                  </a:lnTo>
                  <a:lnTo>
                    <a:pt x="144" y="229"/>
                  </a:lnTo>
                  <a:lnTo>
                    <a:pt x="144" y="227"/>
                  </a:lnTo>
                  <a:lnTo>
                    <a:pt x="142" y="227"/>
                  </a:lnTo>
                  <a:lnTo>
                    <a:pt x="142" y="225"/>
                  </a:lnTo>
                  <a:lnTo>
                    <a:pt x="144" y="225"/>
                  </a:lnTo>
                  <a:lnTo>
                    <a:pt x="142" y="225"/>
                  </a:lnTo>
                  <a:lnTo>
                    <a:pt x="142" y="223"/>
                  </a:lnTo>
                  <a:lnTo>
                    <a:pt x="144" y="223"/>
                  </a:lnTo>
                  <a:lnTo>
                    <a:pt x="144" y="225"/>
                  </a:lnTo>
                  <a:lnTo>
                    <a:pt x="142" y="225"/>
                  </a:lnTo>
                  <a:lnTo>
                    <a:pt x="144" y="225"/>
                  </a:lnTo>
                  <a:lnTo>
                    <a:pt x="144" y="223"/>
                  </a:lnTo>
                  <a:lnTo>
                    <a:pt x="142" y="223"/>
                  </a:lnTo>
                  <a:lnTo>
                    <a:pt x="142" y="221"/>
                  </a:lnTo>
                  <a:lnTo>
                    <a:pt x="144" y="221"/>
                  </a:lnTo>
                  <a:lnTo>
                    <a:pt x="144" y="219"/>
                  </a:lnTo>
                  <a:close/>
                  <a:moveTo>
                    <a:pt x="140" y="217"/>
                  </a:moveTo>
                  <a:lnTo>
                    <a:pt x="140" y="219"/>
                  </a:lnTo>
                  <a:lnTo>
                    <a:pt x="140" y="217"/>
                  </a:lnTo>
                  <a:lnTo>
                    <a:pt x="140" y="219"/>
                  </a:lnTo>
                  <a:lnTo>
                    <a:pt x="140" y="221"/>
                  </a:lnTo>
                  <a:lnTo>
                    <a:pt x="140" y="219"/>
                  </a:lnTo>
                  <a:lnTo>
                    <a:pt x="140" y="221"/>
                  </a:lnTo>
                  <a:lnTo>
                    <a:pt x="140" y="223"/>
                  </a:lnTo>
                  <a:lnTo>
                    <a:pt x="139" y="221"/>
                  </a:lnTo>
                  <a:lnTo>
                    <a:pt x="139" y="219"/>
                  </a:lnTo>
                  <a:lnTo>
                    <a:pt x="140" y="219"/>
                  </a:lnTo>
                  <a:lnTo>
                    <a:pt x="140" y="221"/>
                  </a:lnTo>
                  <a:lnTo>
                    <a:pt x="140" y="219"/>
                  </a:lnTo>
                  <a:lnTo>
                    <a:pt x="139" y="219"/>
                  </a:lnTo>
                  <a:lnTo>
                    <a:pt x="140" y="219"/>
                  </a:lnTo>
                  <a:lnTo>
                    <a:pt x="139" y="219"/>
                  </a:lnTo>
                  <a:lnTo>
                    <a:pt x="140" y="219"/>
                  </a:lnTo>
                  <a:lnTo>
                    <a:pt x="139" y="219"/>
                  </a:lnTo>
                  <a:lnTo>
                    <a:pt x="140" y="219"/>
                  </a:lnTo>
                  <a:lnTo>
                    <a:pt x="139" y="219"/>
                  </a:lnTo>
                  <a:lnTo>
                    <a:pt x="139" y="221"/>
                  </a:lnTo>
                  <a:lnTo>
                    <a:pt x="139" y="219"/>
                  </a:lnTo>
                  <a:lnTo>
                    <a:pt x="139" y="217"/>
                  </a:lnTo>
                  <a:lnTo>
                    <a:pt x="140" y="217"/>
                  </a:lnTo>
                  <a:close/>
                  <a:moveTo>
                    <a:pt x="158" y="15"/>
                  </a:moveTo>
                  <a:lnTo>
                    <a:pt x="158" y="17"/>
                  </a:lnTo>
                  <a:lnTo>
                    <a:pt x="160" y="17"/>
                  </a:lnTo>
                  <a:lnTo>
                    <a:pt x="158" y="17"/>
                  </a:lnTo>
                  <a:lnTo>
                    <a:pt x="156" y="17"/>
                  </a:lnTo>
                  <a:lnTo>
                    <a:pt x="156" y="15"/>
                  </a:lnTo>
                  <a:lnTo>
                    <a:pt x="158" y="15"/>
                  </a:lnTo>
                  <a:lnTo>
                    <a:pt x="156" y="15"/>
                  </a:lnTo>
                  <a:lnTo>
                    <a:pt x="158" y="15"/>
                  </a:lnTo>
                  <a:lnTo>
                    <a:pt x="156" y="15"/>
                  </a:lnTo>
                  <a:lnTo>
                    <a:pt x="158" y="15"/>
                  </a:lnTo>
                  <a:close/>
                  <a:moveTo>
                    <a:pt x="160" y="234"/>
                  </a:moveTo>
                  <a:lnTo>
                    <a:pt x="162" y="234"/>
                  </a:lnTo>
                  <a:lnTo>
                    <a:pt x="160" y="234"/>
                  </a:lnTo>
                  <a:lnTo>
                    <a:pt x="160" y="236"/>
                  </a:lnTo>
                  <a:lnTo>
                    <a:pt x="162" y="236"/>
                  </a:lnTo>
                  <a:lnTo>
                    <a:pt x="160" y="236"/>
                  </a:lnTo>
                  <a:lnTo>
                    <a:pt x="160" y="234"/>
                  </a:lnTo>
                  <a:close/>
                  <a:moveTo>
                    <a:pt x="165" y="60"/>
                  </a:moveTo>
                  <a:lnTo>
                    <a:pt x="167" y="60"/>
                  </a:lnTo>
                  <a:lnTo>
                    <a:pt x="167" y="62"/>
                  </a:lnTo>
                  <a:lnTo>
                    <a:pt x="169" y="62"/>
                  </a:lnTo>
                  <a:lnTo>
                    <a:pt x="167" y="62"/>
                  </a:lnTo>
                  <a:lnTo>
                    <a:pt x="167" y="60"/>
                  </a:lnTo>
                  <a:lnTo>
                    <a:pt x="165" y="60"/>
                  </a:lnTo>
                  <a:close/>
                  <a:moveTo>
                    <a:pt x="100" y="29"/>
                  </a:moveTo>
                  <a:lnTo>
                    <a:pt x="98" y="29"/>
                  </a:lnTo>
                  <a:lnTo>
                    <a:pt x="96" y="29"/>
                  </a:lnTo>
                  <a:lnTo>
                    <a:pt x="98" y="29"/>
                  </a:lnTo>
                  <a:lnTo>
                    <a:pt x="96" y="29"/>
                  </a:lnTo>
                  <a:lnTo>
                    <a:pt x="98" y="29"/>
                  </a:lnTo>
                  <a:lnTo>
                    <a:pt x="100" y="29"/>
                  </a:lnTo>
                  <a:close/>
                  <a:moveTo>
                    <a:pt x="158" y="234"/>
                  </a:moveTo>
                  <a:lnTo>
                    <a:pt x="158" y="232"/>
                  </a:lnTo>
                  <a:lnTo>
                    <a:pt x="158" y="234"/>
                  </a:lnTo>
                  <a:close/>
                  <a:moveTo>
                    <a:pt x="144" y="213"/>
                  </a:moveTo>
                  <a:lnTo>
                    <a:pt x="144" y="215"/>
                  </a:lnTo>
                  <a:lnTo>
                    <a:pt x="144" y="213"/>
                  </a:lnTo>
                  <a:lnTo>
                    <a:pt x="144" y="211"/>
                  </a:lnTo>
                  <a:lnTo>
                    <a:pt x="144" y="213"/>
                  </a:lnTo>
                  <a:lnTo>
                    <a:pt x="144" y="211"/>
                  </a:lnTo>
                  <a:lnTo>
                    <a:pt x="144" y="213"/>
                  </a:lnTo>
                  <a:close/>
                  <a:moveTo>
                    <a:pt x="164" y="58"/>
                  </a:moveTo>
                  <a:lnTo>
                    <a:pt x="165" y="58"/>
                  </a:lnTo>
                  <a:lnTo>
                    <a:pt x="164" y="58"/>
                  </a:lnTo>
                  <a:lnTo>
                    <a:pt x="164" y="56"/>
                  </a:lnTo>
                  <a:lnTo>
                    <a:pt x="164" y="58"/>
                  </a:lnTo>
                  <a:close/>
                  <a:moveTo>
                    <a:pt x="187" y="79"/>
                  </a:moveTo>
                  <a:lnTo>
                    <a:pt x="187" y="81"/>
                  </a:lnTo>
                  <a:lnTo>
                    <a:pt x="187" y="79"/>
                  </a:lnTo>
                  <a:close/>
                  <a:moveTo>
                    <a:pt x="208" y="100"/>
                  </a:moveTo>
                  <a:lnTo>
                    <a:pt x="208" y="102"/>
                  </a:lnTo>
                  <a:lnTo>
                    <a:pt x="208" y="100"/>
                  </a:lnTo>
                  <a:close/>
                  <a:moveTo>
                    <a:pt x="164" y="63"/>
                  </a:moveTo>
                  <a:lnTo>
                    <a:pt x="164" y="62"/>
                  </a:lnTo>
                  <a:lnTo>
                    <a:pt x="164" y="63"/>
                  </a:lnTo>
                  <a:close/>
                  <a:moveTo>
                    <a:pt x="156" y="240"/>
                  </a:moveTo>
                  <a:lnTo>
                    <a:pt x="156" y="238"/>
                  </a:lnTo>
                  <a:lnTo>
                    <a:pt x="156" y="240"/>
                  </a:lnTo>
                  <a:close/>
                  <a:moveTo>
                    <a:pt x="202" y="94"/>
                  </a:moveTo>
                  <a:lnTo>
                    <a:pt x="202" y="96"/>
                  </a:lnTo>
                  <a:lnTo>
                    <a:pt x="204" y="96"/>
                  </a:lnTo>
                  <a:lnTo>
                    <a:pt x="202" y="96"/>
                  </a:lnTo>
                  <a:lnTo>
                    <a:pt x="202" y="94"/>
                  </a:lnTo>
                  <a:close/>
                  <a:moveTo>
                    <a:pt x="135" y="213"/>
                  </a:moveTo>
                  <a:lnTo>
                    <a:pt x="133" y="213"/>
                  </a:lnTo>
                  <a:lnTo>
                    <a:pt x="135" y="213"/>
                  </a:lnTo>
                  <a:close/>
                  <a:moveTo>
                    <a:pt x="177" y="75"/>
                  </a:moveTo>
                  <a:lnTo>
                    <a:pt x="179" y="75"/>
                  </a:lnTo>
                  <a:lnTo>
                    <a:pt x="179" y="77"/>
                  </a:lnTo>
                  <a:lnTo>
                    <a:pt x="181" y="77"/>
                  </a:lnTo>
                  <a:lnTo>
                    <a:pt x="179" y="77"/>
                  </a:lnTo>
                  <a:lnTo>
                    <a:pt x="179" y="75"/>
                  </a:lnTo>
                  <a:lnTo>
                    <a:pt x="177" y="75"/>
                  </a:lnTo>
                  <a:close/>
                  <a:moveTo>
                    <a:pt x="181" y="77"/>
                  </a:moveTo>
                  <a:lnTo>
                    <a:pt x="183" y="77"/>
                  </a:lnTo>
                  <a:lnTo>
                    <a:pt x="183" y="79"/>
                  </a:lnTo>
                  <a:lnTo>
                    <a:pt x="185" y="79"/>
                  </a:lnTo>
                  <a:lnTo>
                    <a:pt x="187" y="79"/>
                  </a:lnTo>
                  <a:lnTo>
                    <a:pt x="185" y="79"/>
                  </a:lnTo>
                  <a:lnTo>
                    <a:pt x="183" y="79"/>
                  </a:lnTo>
                  <a:lnTo>
                    <a:pt x="181" y="77"/>
                  </a:lnTo>
                  <a:close/>
                  <a:moveTo>
                    <a:pt x="164" y="52"/>
                  </a:moveTo>
                  <a:lnTo>
                    <a:pt x="164" y="54"/>
                  </a:lnTo>
                  <a:lnTo>
                    <a:pt x="164" y="56"/>
                  </a:lnTo>
                  <a:lnTo>
                    <a:pt x="164" y="54"/>
                  </a:lnTo>
                  <a:lnTo>
                    <a:pt x="164" y="52"/>
                  </a:lnTo>
                  <a:lnTo>
                    <a:pt x="164" y="54"/>
                  </a:lnTo>
                  <a:lnTo>
                    <a:pt x="164" y="52"/>
                  </a:lnTo>
                  <a:close/>
                  <a:moveTo>
                    <a:pt x="162" y="35"/>
                  </a:moveTo>
                  <a:lnTo>
                    <a:pt x="162" y="37"/>
                  </a:lnTo>
                  <a:lnTo>
                    <a:pt x="162" y="35"/>
                  </a:lnTo>
                  <a:close/>
                  <a:moveTo>
                    <a:pt x="164" y="44"/>
                  </a:moveTo>
                  <a:lnTo>
                    <a:pt x="164" y="46"/>
                  </a:lnTo>
                  <a:lnTo>
                    <a:pt x="165" y="46"/>
                  </a:lnTo>
                  <a:lnTo>
                    <a:pt x="164" y="46"/>
                  </a:lnTo>
                  <a:lnTo>
                    <a:pt x="164" y="48"/>
                  </a:lnTo>
                  <a:lnTo>
                    <a:pt x="164" y="46"/>
                  </a:lnTo>
                  <a:lnTo>
                    <a:pt x="164" y="44"/>
                  </a:lnTo>
                  <a:close/>
                  <a:moveTo>
                    <a:pt x="140" y="215"/>
                  </a:moveTo>
                  <a:lnTo>
                    <a:pt x="140" y="217"/>
                  </a:lnTo>
                  <a:lnTo>
                    <a:pt x="139" y="217"/>
                  </a:lnTo>
                  <a:lnTo>
                    <a:pt x="140" y="217"/>
                  </a:lnTo>
                  <a:lnTo>
                    <a:pt x="140" y="215"/>
                  </a:lnTo>
                  <a:close/>
                  <a:moveTo>
                    <a:pt x="154" y="17"/>
                  </a:moveTo>
                  <a:lnTo>
                    <a:pt x="152" y="17"/>
                  </a:lnTo>
                  <a:lnTo>
                    <a:pt x="154" y="17"/>
                  </a:lnTo>
                  <a:close/>
                  <a:moveTo>
                    <a:pt x="160" y="234"/>
                  </a:moveTo>
                  <a:lnTo>
                    <a:pt x="160" y="236"/>
                  </a:lnTo>
                  <a:lnTo>
                    <a:pt x="158" y="236"/>
                  </a:lnTo>
                  <a:lnTo>
                    <a:pt x="158" y="234"/>
                  </a:lnTo>
                  <a:lnTo>
                    <a:pt x="160" y="234"/>
                  </a:lnTo>
                  <a:close/>
                  <a:moveTo>
                    <a:pt x="158" y="17"/>
                  </a:moveTo>
                  <a:lnTo>
                    <a:pt x="160" y="17"/>
                  </a:lnTo>
                  <a:lnTo>
                    <a:pt x="158" y="17"/>
                  </a:lnTo>
                  <a:close/>
                  <a:moveTo>
                    <a:pt x="100" y="192"/>
                  </a:moveTo>
                  <a:lnTo>
                    <a:pt x="100" y="194"/>
                  </a:lnTo>
                  <a:lnTo>
                    <a:pt x="100" y="192"/>
                  </a:lnTo>
                  <a:lnTo>
                    <a:pt x="98" y="192"/>
                  </a:lnTo>
                  <a:lnTo>
                    <a:pt x="100" y="192"/>
                  </a:lnTo>
                  <a:close/>
                  <a:moveTo>
                    <a:pt x="160" y="240"/>
                  </a:moveTo>
                  <a:lnTo>
                    <a:pt x="160" y="238"/>
                  </a:lnTo>
                  <a:lnTo>
                    <a:pt x="160" y="240"/>
                  </a:lnTo>
                  <a:close/>
                  <a:moveTo>
                    <a:pt x="102" y="192"/>
                  </a:moveTo>
                  <a:lnTo>
                    <a:pt x="100" y="192"/>
                  </a:lnTo>
                  <a:lnTo>
                    <a:pt x="102" y="192"/>
                  </a:lnTo>
                  <a:close/>
                  <a:moveTo>
                    <a:pt x="142" y="217"/>
                  </a:moveTo>
                  <a:lnTo>
                    <a:pt x="142" y="219"/>
                  </a:lnTo>
                  <a:lnTo>
                    <a:pt x="140" y="219"/>
                  </a:lnTo>
                  <a:lnTo>
                    <a:pt x="140" y="217"/>
                  </a:lnTo>
                  <a:lnTo>
                    <a:pt x="142" y="217"/>
                  </a:lnTo>
                  <a:close/>
                  <a:moveTo>
                    <a:pt x="158" y="230"/>
                  </a:moveTo>
                  <a:lnTo>
                    <a:pt x="156" y="230"/>
                  </a:lnTo>
                  <a:lnTo>
                    <a:pt x="158" y="230"/>
                  </a:lnTo>
                  <a:close/>
                  <a:moveTo>
                    <a:pt x="102" y="192"/>
                  </a:moveTo>
                  <a:lnTo>
                    <a:pt x="104" y="192"/>
                  </a:lnTo>
                  <a:lnTo>
                    <a:pt x="102" y="192"/>
                  </a:lnTo>
                  <a:close/>
                  <a:moveTo>
                    <a:pt x="156" y="238"/>
                  </a:moveTo>
                  <a:lnTo>
                    <a:pt x="156" y="240"/>
                  </a:lnTo>
                  <a:lnTo>
                    <a:pt x="156" y="238"/>
                  </a:lnTo>
                  <a:close/>
                  <a:moveTo>
                    <a:pt x="142" y="223"/>
                  </a:moveTo>
                  <a:lnTo>
                    <a:pt x="140" y="223"/>
                  </a:lnTo>
                  <a:lnTo>
                    <a:pt x="142" y="223"/>
                  </a:lnTo>
                  <a:close/>
                  <a:moveTo>
                    <a:pt x="104" y="190"/>
                  </a:moveTo>
                  <a:lnTo>
                    <a:pt x="104" y="192"/>
                  </a:lnTo>
                  <a:lnTo>
                    <a:pt x="102" y="190"/>
                  </a:lnTo>
                  <a:lnTo>
                    <a:pt x="104" y="190"/>
                  </a:lnTo>
                  <a:close/>
                  <a:moveTo>
                    <a:pt x="162" y="54"/>
                  </a:moveTo>
                  <a:lnTo>
                    <a:pt x="162" y="56"/>
                  </a:lnTo>
                  <a:lnTo>
                    <a:pt x="160" y="56"/>
                  </a:lnTo>
                  <a:lnTo>
                    <a:pt x="162" y="54"/>
                  </a:lnTo>
                  <a:close/>
                  <a:moveTo>
                    <a:pt x="162" y="33"/>
                  </a:moveTo>
                  <a:lnTo>
                    <a:pt x="162" y="35"/>
                  </a:lnTo>
                  <a:lnTo>
                    <a:pt x="162" y="33"/>
                  </a:lnTo>
                  <a:close/>
                  <a:moveTo>
                    <a:pt x="144" y="213"/>
                  </a:moveTo>
                  <a:lnTo>
                    <a:pt x="146" y="213"/>
                  </a:lnTo>
                  <a:lnTo>
                    <a:pt x="144" y="213"/>
                  </a:lnTo>
                  <a:lnTo>
                    <a:pt x="144" y="215"/>
                  </a:lnTo>
                  <a:lnTo>
                    <a:pt x="144" y="213"/>
                  </a:lnTo>
                  <a:lnTo>
                    <a:pt x="144" y="215"/>
                  </a:lnTo>
                  <a:lnTo>
                    <a:pt x="144" y="213"/>
                  </a:lnTo>
                  <a:close/>
                  <a:moveTo>
                    <a:pt x="152" y="217"/>
                  </a:moveTo>
                  <a:lnTo>
                    <a:pt x="152" y="219"/>
                  </a:lnTo>
                  <a:lnTo>
                    <a:pt x="152" y="217"/>
                  </a:lnTo>
                  <a:lnTo>
                    <a:pt x="150" y="217"/>
                  </a:lnTo>
                  <a:lnTo>
                    <a:pt x="152" y="217"/>
                  </a:lnTo>
                  <a:close/>
                  <a:moveTo>
                    <a:pt x="125" y="209"/>
                  </a:moveTo>
                  <a:lnTo>
                    <a:pt x="127" y="209"/>
                  </a:lnTo>
                  <a:lnTo>
                    <a:pt x="125" y="209"/>
                  </a:lnTo>
                  <a:close/>
                  <a:moveTo>
                    <a:pt x="104" y="190"/>
                  </a:moveTo>
                  <a:lnTo>
                    <a:pt x="102" y="190"/>
                  </a:lnTo>
                  <a:lnTo>
                    <a:pt x="104" y="190"/>
                  </a:lnTo>
                  <a:close/>
                  <a:moveTo>
                    <a:pt x="140" y="215"/>
                  </a:moveTo>
                  <a:lnTo>
                    <a:pt x="142" y="215"/>
                  </a:lnTo>
                  <a:lnTo>
                    <a:pt x="140" y="215"/>
                  </a:lnTo>
                  <a:lnTo>
                    <a:pt x="140" y="217"/>
                  </a:lnTo>
                  <a:lnTo>
                    <a:pt x="140" y="215"/>
                  </a:lnTo>
                  <a:close/>
                  <a:moveTo>
                    <a:pt x="160" y="19"/>
                  </a:moveTo>
                  <a:lnTo>
                    <a:pt x="158" y="19"/>
                  </a:lnTo>
                  <a:lnTo>
                    <a:pt x="160" y="19"/>
                  </a:lnTo>
                  <a:close/>
                  <a:moveTo>
                    <a:pt x="150" y="217"/>
                  </a:moveTo>
                  <a:lnTo>
                    <a:pt x="152" y="217"/>
                  </a:lnTo>
                  <a:lnTo>
                    <a:pt x="150" y="217"/>
                  </a:lnTo>
                  <a:close/>
                  <a:moveTo>
                    <a:pt x="137" y="211"/>
                  </a:moveTo>
                  <a:lnTo>
                    <a:pt x="135" y="211"/>
                  </a:lnTo>
                  <a:lnTo>
                    <a:pt x="137" y="211"/>
                  </a:lnTo>
                  <a:close/>
                  <a:moveTo>
                    <a:pt x="142" y="217"/>
                  </a:moveTo>
                  <a:lnTo>
                    <a:pt x="140" y="217"/>
                  </a:lnTo>
                  <a:lnTo>
                    <a:pt x="142" y="217"/>
                  </a:lnTo>
                  <a:lnTo>
                    <a:pt x="140" y="217"/>
                  </a:lnTo>
                  <a:lnTo>
                    <a:pt x="142" y="217"/>
                  </a:lnTo>
                  <a:close/>
                  <a:moveTo>
                    <a:pt x="156" y="204"/>
                  </a:moveTo>
                  <a:lnTo>
                    <a:pt x="154" y="204"/>
                  </a:lnTo>
                  <a:lnTo>
                    <a:pt x="156" y="204"/>
                  </a:lnTo>
                  <a:close/>
                  <a:moveTo>
                    <a:pt x="154" y="67"/>
                  </a:moveTo>
                  <a:lnTo>
                    <a:pt x="156" y="67"/>
                  </a:lnTo>
                  <a:lnTo>
                    <a:pt x="154" y="67"/>
                  </a:lnTo>
                  <a:close/>
                  <a:moveTo>
                    <a:pt x="87" y="188"/>
                  </a:moveTo>
                  <a:lnTo>
                    <a:pt x="87" y="186"/>
                  </a:lnTo>
                  <a:lnTo>
                    <a:pt x="87" y="188"/>
                  </a:lnTo>
                  <a:close/>
                  <a:moveTo>
                    <a:pt x="164" y="50"/>
                  </a:moveTo>
                  <a:lnTo>
                    <a:pt x="164" y="48"/>
                  </a:lnTo>
                  <a:lnTo>
                    <a:pt x="164" y="50"/>
                  </a:lnTo>
                  <a:close/>
                  <a:moveTo>
                    <a:pt x="160" y="240"/>
                  </a:moveTo>
                  <a:lnTo>
                    <a:pt x="158" y="240"/>
                  </a:lnTo>
                  <a:lnTo>
                    <a:pt x="160" y="240"/>
                  </a:lnTo>
                  <a:close/>
                  <a:moveTo>
                    <a:pt x="171" y="190"/>
                  </a:moveTo>
                  <a:lnTo>
                    <a:pt x="171" y="192"/>
                  </a:lnTo>
                  <a:lnTo>
                    <a:pt x="171" y="190"/>
                  </a:lnTo>
                  <a:close/>
                  <a:moveTo>
                    <a:pt x="162" y="33"/>
                  </a:moveTo>
                  <a:lnTo>
                    <a:pt x="162" y="31"/>
                  </a:lnTo>
                  <a:lnTo>
                    <a:pt x="162" y="33"/>
                  </a:lnTo>
                  <a:close/>
                  <a:moveTo>
                    <a:pt x="164" y="50"/>
                  </a:moveTo>
                  <a:lnTo>
                    <a:pt x="164" y="52"/>
                  </a:lnTo>
                  <a:lnTo>
                    <a:pt x="164" y="50"/>
                  </a:lnTo>
                  <a:close/>
                  <a:moveTo>
                    <a:pt x="152" y="206"/>
                  </a:moveTo>
                  <a:lnTo>
                    <a:pt x="152" y="207"/>
                  </a:lnTo>
                  <a:lnTo>
                    <a:pt x="152" y="206"/>
                  </a:lnTo>
                  <a:close/>
                  <a:moveTo>
                    <a:pt x="104" y="192"/>
                  </a:moveTo>
                  <a:lnTo>
                    <a:pt x="102" y="192"/>
                  </a:lnTo>
                  <a:lnTo>
                    <a:pt x="104" y="192"/>
                  </a:lnTo>
                  <a:close/>
                  <a:moveTo>
                    <a:pt x="142" y="219"/>
                  </a:moveTo>
                  <a:lnTo>
                    <a:pt x="140" y="221"/>
                  </a:lnTo>
                  <a:lnTo>
                    <a:pt x="140" y="219"/>
                  </a:lnTo>
                  <a:lnTo>
                    <a:pt x="142" y="219"/>
                  </a:lnTo>
                  <a:lnTo>
                    <a:pt x="140" y="219"/>
                  </a:lnTo>
                  <a:lnTo>
                    <a:pt x="142" y="219"/>
                  </a:lnTo>
                  <a:close/>
                  <a:moveTo>
                    <a:pt x="140" y="213"/>
                  </a:moveTo>
                  <a:lnTo>
                    <a:pt x="140" y="215"/>
                  </a:lnTo>
                  <a:lnTo>
                    <a:pt x="140" y="213"/>
                  </a:lnTo>
                  <a:close/>
                  <a:moveTo>
                    <a:pt x="106" y="192"/>
                  </a:moveTo>
                  <a:lnTo>
                    <a:pt x="106" y="190"/>
                  </a:lnTo>
                  <a:lnTo>
                    <a:pt x="106" y="192"/>
                  </a:lnTo>
                  <a:close/>
                  <a:moveTo>
                    <a:pt x="146" y="211"/>
                  </a:moveTo>
                  <a:lnTo>
                    <a:pt x="144" y="211"/>
                  </a:lnTo>
                  <a:lnTo>
                    <a:pt x="146" y="211"/>
                  </a:lnTo>
                  <a:close/>
                  <a:moveTo>
                    <a:pt x="152" y="217"/>
                  </a:moveTo>
                  <a:lnTo>
                    <a:pt x="150" y="217"/>
                  </a:lnTo>
                  <a:lnTo>
                    <a:pt x="152" y="217"/>
                  </a:lnTo>
                  <a:close/>
                  <a:moveTo>
                    <a:pt x="202" y="96"/>
                  </a:moveTo>
                  <a:lnTo>
                    <a:pt x="202" y="94"/>
                  </a:lnTo>
                  <a:lnTo>
                    <a:pt x="202" y="96"/>
                  </a:lnTo>
                  <a:close/>
                  <a:moveTo>
                    <a:pt x="142" y="213"/>
                  </a:moveTo>
                  <a:lnTo>
                    <a:pt x="142" y="215"/>
                  </a:lnTo>
                  <a:lnTo>
                    <a:pt x="140" y="215"/>
                  </a:lnTo>
                  <a:lnTo>
                    <a:pt x="140" y="213"/>
                  </a:lnTo>
                  <a:lnTo>
                    <a:pt x="140" y="215"/>
                  </a:lnTo>
                  <a:lnTo>
                    <a:pt x="140" y="213"/>
                  </a:lnTo>
                  <a:lnTo>
                    <a:pt x="142" y="213"/>
                  </a:lnTo>
                  <a:close/>
                  <a:moveTo>
                    <a:pt x="212" y="102"/>
                  </a:moveTo>
                  <a:lnTo>
                    <a:pt x="212" y="100"/>
                  </a:lnTo>
                  <a:lnTo>
                    <a:pt x="212" y="102"/>
                  </a:lnTo>
                  <a:close/>
                  <a:moveTo>
                    <a:pt x="92" y="190"/>
                  </a:moveTo>
                  <a:lnTo>
                    <a:pt x="91" y="190"/>
                  </a:lnTo>
                  <a:lnTo>
                    <a:pt x="92" y="190"/>
                  </a:lnTo>
                  <a:close/>
                  <a:moveTo>
                    <a:pt x="164" y="52"/>
                  </a:moveTo>
                  <a:lnTo>
                    <a:pt x="164" y="50"/>
                  </a:lnTo>
                  <a:lnTo>
                    <a:pt x="164" y="52"/>
                  </a:lnTo>
                  <a:close/>
                  <a:moveTo>
                    <a:pt x="129" y="40"/>
                  </a:moveTo>
                  <a:lnTo>
                    <a:pt x="129" y="42"/>
                  </a:lnTo>
                  <a:lnTo>
                    <a:pt x="129" y="40"/>
                  </a:lnTo>
                  <a:close/>
                  <a:moveTo>
                    <a:pt x="92" y="190"/>
                  </a:moveTo>
                  <a:lnTo>
                    <a:pt x="91" y="190"/>
                  </a:lnTo>
                  <a:lnTo>
                    <a:pt x="92" y="190"/>
                  </a:lnTo>
                  <a:close/>
                  <a:moveTo>
                    <a:pt x="129" y="40"/>
                  </a:moveTo>
                  <a:lnTo>
                    <a:pt x="127" y="40"/>
                  </a:lnTo>
                  <a:lnTo>
                    <a:pt x="129" y="40"/>
                  </a:lnTo>
                  <a:close/>
                  <a:moveTo>
                    <a:pt x="144" y="211"/>
                  </a:moveTo>
                  <a:lnTo>
                    <a:pt x="144" y="209"/>
                  </a:lnTo>
                  <a:lnTo>
                    <a:pt x="144" y="211"/>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67757D"/>
                </a:solidFill>
                <a:effectLst/>
                <a:uLnTx/>
                <a:uFillTx/>
                <a:latin typeface="Calibri" charset="0"/>
                <a:ea typeface="ＭＳ Ｐゴシック" charset="0"/>
              </a:endParaRPr>
            </a:p>
          </p:txBody>
        </p:sp>
        <p:sp>
          <p:nvSpPr>
            <p:cNvPr id="159" name="Freeform 774">
              <a:extLst>
                <a:ext uri="{FF2B5EF4-FFF2-40B4-BE49-F238E27FC236}">
                  <a16:creationId xmlns:a16="http://schemas.microsoft.com/office/drawing/2014/main" id="{93F9969F-114F-8854-A96E-254A8FCC0341}"/>
                </a:ext>
              </a:extLst>
            </p:cNvPr>
            <p:cNvSpPr>
              <a:spLocks noEditPoints="1"/>
            </p:cNvSpPr>
            <p:nvPr/>
          </p:nvSpPr>
          <p:spPr bwMode="auto">
            <a:xfrm rot="21201035">
              <a:off x="6450207" y="1908585"/>
              <a:ext cx="456770" cy="506068"/>
            </a:xfrm>
            <a:custGeom>
              <a:avLst/>
              <a:gdLst>
                <a:gd name="T0" fmla="*/ 153 w 286"/>
                <a:gd name="T1" fmla="*/ 126 h 336"/>
                <a:gd name="T2" fmla="*/ 174 w 286"/>
                <a:gd name="T3" fmla="*/ 126 h 336"/>
                <a:gd name="T4" fmla="*/ 192 w 286"/>
                <a:gd name="T5" fmla="*/ 126 h 336"/>
                <a:gd name="T6" fmla="*/ 184 w 286"/>
                <a:gd name="T7" fmla="*/ 140 h 336"/>
                <a:gd name="T8" fmla="*/ 165 w 286"/>
                <a:gd name="T9" fmla="*/ 159 h 336"/>
                <a:gd name="T10" fmla="*/ 159 w 286"/>
                <a:gd name="T11" fmla="*/ 169 h 336"/>
                <a:gd name="T12" fmla="*/ 148 w 286"/>
                <a:gd name="T13" fmla="*/ 182 h 336"/>
                <a:gd name="T14" fmla="*/ 132 w 286"/>
                <a:gd name="T15" fmla="*/ 199 h 336"/>
                <a:gd name="T16" fmla="*/ 123 w 286"/>
                <a:gd name="T17" fmla="*/ 207 h 336"/>
                <a:gd name="T18" fmla="*/ 115 w 286"/>
                <a:gd name="T19" fmla="*/ 213 h 336"/>
                <a:gd name="T20" fmla="*/ 113 w 286"/>
                <a:gd name="T21" fmla="*/ 224 h 336"/>
                <a:gd name="T22" fmla="*/ 94 w 286"/>
                <a:gd name="T23" fmla="*/ 222 h 336"/>
                <a:gd name="T24" fmla="*/ 80 w 286"/>
                <a:gd name="T25" fmla="*/ 238 h 336"/>
                <a:gd name="T26" fmla="*/ 88 w 286"/>
                <a:gd name="T27" fmla="*/ 247 h 336"/>
                <a:gd name="T28" fmla="*/ 80 w 286"/>
                <a:gd name="T29" fmla="*/ 265 h 336"/>
                <a:gd name="T30" fmla="*/ 77 w 286"/>
                <a:gd name="T31" fmla="*/ 286 h 336"/>
                <a:gd name="T32" fmla="*/ 65 w 286"/>
                <a:gd name="T33" fmla="*/ 299 h 336"/>
                <a:gd name="T34" fmla="*/ 61 w 286"/>
                <a:gd name="T35" fmla="*/ 317 h 336"/>
                <a:gd name="T36" fmla="*/ 42 w 286"/>
                <a:gd name="T37" fmla="*/ 318 h 336"/>
                <a:gd name="T38" fmla="*/ 27 w 286"/>
                <a:gd name="T39" fmla="*/ 309 h 336"/>
                <a:gd name="T40" fmla="*/ 19 w 286"/>
                <a:gd name="T41" fmla="*/ 311 h 336"/>
                <a:gd name="T42" fmla="*/ 4 w 286"/>
                <a:gd name="T43" fmla="*/ 282 h 336"/>
                <a:gd name="T44" fmla="*/ 32 w 286"/>
                <a:gd name="T45" fmla="*/ 224 h 336"/>
                <a:gd name="T46" fmla="*/ 69 w 286"/>
                <a:gd name="T47" fmla="*/ 196 h 336"/>
                <a:gd name="T48" fmla="*/ 88 w 286"/>
                <a:gd name="T49" fmla="*/ 174 h 336"/>
                <a:gd name="T50" fmla="*/ 48 w 286"/>
                <a:gd name="T51" fmla="*/ 192 h 336"/>
                <a:gd name="T52" fmla="*/ 44 w 286"/>
                <a:gd name="T53" fmla="*/ 171 h 336"/>
                <a:gd name="T54" fmla="*/ 73 w 286"/>
                <a:gd name="T55" fmla="*/ 148 h 336"/>
                <a:gd name="T56" fmla="*/ 90 w 286"/>
                <a:gd name="T57" fmla="*/ 148 h 336"/>
                <a:gd name="T58" fmla="*/ 117 w 286"/>
                <a:gd name="T59" fmla="*/ 142 h 336"/>
                <a:gd name="T60" fmla="*/ 136 w 286"/>
                <a:gd name="T61" fmla="*/ 121 h 336"/>
                <a:gd name="T62" fmla="*/ 176 w 286"/>
                <a:gd name="T63" fmla="*/ 34 h 336"/>
                <a:gd name="T64" fmla="*/ 186 w 286"/>
                <a:gd name="T65" fmla="*/ 61 h 336"/>
                <a:gd name="T66" fmla="*/ 174 w 286"/>
                <a:gd name="T67" fmla="*/ 90 h 336"/>
                <a:gd name="T68" fmla="*/ 176 w 286"/>
                <a:gd name="T69" fmla="*/ 90 h 336"/>
                <a:gd name="T70" fmla="*/ 174 w 286"/>
                <a:gd name="T71" fmla="*/ 105 h 336"/>
                <a:gd name="T72" fmla="*/ 190 w 286"/>
                <a:gd name="T73" fmla="*/ 94 h 336"/>
                <a:gd name="T74" fmla="*/ 182 w 286"/>
                <a:gd name="T75" fmla="*/ 86 h 336"/>
                <a:gd name="T76" fmla="*/ 199 w 286"/>
                <a:gd name="T77" fmla="*/ 55 h 336"/>
                <a:gd name="T78" fmla="*/ 217 w 286"/>
                <a:gd name="T79" fmla="*/ 69 h 336"/>
                <a:gd name="T80" fmla="*/ 201 w 286"/>
                <a:gd name="T81" fmla="*/ 98 h 336"/>
                <a:gd name="T82" fmla="*/ 182 w 286"/>
                <a:gd name="T83" fmla="*/ 109 h 336"/>
                <a:gd name="T84" fmla="*/ 151 w 286"/>
                <a:gd name="T85" fmla="*/ 96 h 336"/>
                <a:gd name="T86" fmla="*/ 153 w 286"/>
                <a:gd name="T87" fmla="*/ 52 h 336"/>
                <a:gd name="T88" fmla="*/ 192 w 286"/>
                <a:gd name="T89" fmla="*/ 61 h 336"/>
                <a:gd name="T90" fmla="*/ 184 w 286"/>
                <a:gd name="T91" fmla="*/ 117 h 336"/>
                <a:gd name="T92" fmla="*/ 52 w 286"/>
                <a:gd name="T93" fmla="*/ 324 h 336"/>
                <a:gd name="T94" fmla="*/ 223 w 286"/>
                <a:gd name="T95" fmla="*/ 59 h 336"/>
                <a:gd name="T96" fmla="*/ 86 w 286"/>
                <a:gd name="T97" fmla="*/ 259 h 336"/>
                <a:gd name="T98" fmla="*/ 86 w 286"/>
                <a:gd name="T99" fmla="*/ 244 h 336"/>
                <a:gd name="T100" fmla="*/ 32 w 286"/>
                <a:gd name="T101" fmla="*/ 315 h 336"/>
                <a:gd name="T102" fmla="*/ 34 w 286"/>
                <a:gd name="T103" fmla="*/ 317 h 336"/>
                <a:gd name="T104" fmla="*/ 194 w 286"/>
                <a:gd name="T105" fmla="*/ 123 h 336"/>
                <a:gd name="T106" fmla="*/ 182 w 286"/>
                <a:gd name="T107" fmla="*/ 117 h 336"/>
                <a:gd name="T108" fmla="*/ 190 w 286"/>
                <a:gd name="T109" fmla="*/ 96 h 336"/>
                <a:gd name="T110" fmla="*/ 82 w 286"/>
                <a:gd name="T111" fmla="*/ 240 h 336"/>
                <a:gd name="T112" fmla="*/ 146 w 286"/>
                <a:gd name="T113" fmla="*/ 186 h 336"/>
                <a:gd name="T114" fmla="*/ 88 w 286"/>
                <a:gd name="T115" fmla="*/ 246 h 336"/>
                <a:gd name="T116" fmla="*/ 36 w 286"/>
                <a:gd name="T117" fmla="*/ 317 h 336"/>
                <a:gd name="T118" fmla="*/ 153 w 286"/>
                <a:gd name="T119" fmla="*/ 182 h 336"/>
                <a:gd name="T120" fmla="*/ 150 w 286"/>
                <a:gd name="T121" fmla="*/ 182 h 336"/>
                <a:gd name="T122" fmla="*/ 138 w 286"/>
                <a:gd name="T123" fmla="*/ 192 h 336"/>
                <a:gd name="T124" fmla="*/ 155 w 286"/>
                <a:gd name="T125" fmla="*/ 17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336">
                  <a:moveTo>
                    <a:pt x="140" y="113"/>
                  </a:moveTo>
                  <a:lnTo>
                    <a:pt x="142" y="113"/>
                  </a:lnTo>
                  <a:lnTo>
                    <a:pt x="140" y="113"/>
                  </a:lnTo>
                  <a:lnTo>
                    <a:pt x="140" y="115"/>
                  </a:lnTo>
                  <a:lnTo>
                    <a:pt x="142" y="115"/>
                  </a:lnTo>
                  <a:lnTo>
                    <a:pt x="142" y="117"/>
                  </a:lnTo>
                  <a:lnTo>
                    <a:pt x="144" y="117"/>
                  </a:lnTo>
                  <a:lnTo>
                    <a:pt x="144" y="119"/>
                  </a:lnTo>
                  <a:lnTo>
                    <a:pt x="144" y="117"/>
                  </a:lnTo>
                  <a:lnTo>
                    <a:pt x="144" y="119"/>
                  </a:lnTo>
                  <a:lnTo>
                    <a:pt x="146" y="119"/>
                  </a:lnTo>
                  <a:lnTo>
                    <a:pt x="146" y="121"/>
                  </a:lnTo>
                  <a:lnTo>
                    <a:pt x="146" y="123"/>
                  </a:lnTo>
                  <a:lnTo>
                    <a:pt x="148" y="123"/>
                  </a:lnTo>
                  <a:lnTo>
                    <a:pt x="146" y="123"/>
                  </a:lnTo>
                  <a:lnTo>
                    <a:pt x="146" y="125"/>
                  </a:lnTo>
                  <a:lnTo>
                    <a:pt x="148" y="125"/>
                  </a:lnTo>
                  <a:lnTo>
                    <a:pt x="146" y="125"/>
                  </a:lnTo>
                  <a:lnTo>
                    <a:pt x="146" y="123"/>
                  </a:lnTo>
                  <a:lnTo>
                    <a:pt x="148" y="123"/>
                  </a:lnTo>
                  <a:lnTo>
                    <a:pt x="148" y="125"/>
                  </a:lnTo>
                  <a:lnTo>
                    <a:pt x="148" y="123"/>
                  </a:lnTo>
                  <a:lnTo>
                    <a:pt x="148" y="125"/>
                  </a:lnTo>
                  <a:lnTo>
                    <a:pt x="146" y="125"/>
                  </a:lnTo>
                  <a:lnTo>
                    <a:pt x="148" y="125"/>
                  </a:lnTo>
                  <a:lnTo>
                    <a:pt x="146" y="125"/>
                  </a:lnTo>
                  <a:lnTo>
                    <a:pt x="146" y="126"/>
                  </a:lnTo>
                  <a:lnTo>
                    <a:pt x="146" y="128"/>
                  </a:lnTo>
                  <a:lnTo>
                    <a:pt x="146" y="126"/>
                  </a:lnTo>
                  <a:lnTo>
                    <a:pt x="146" y="128"/>
                  </a:lnTo>
                  <a:lnTo>
                    <a:pt x="146" y="126"/>
                  </a:lnTo>
                  <a:lnTo>
                    <a:pt x="146" y="128"/>
                  </a:lnTo>
                  <a:lnTo>
                    <a:pt x="146" y="126"/>
                  </a:lnTo>
                  <a:lnTo>
                    <a:pt x="148" y="126"/>
                  </a:lnTo>
                  <a:lnTo>
                    <a:pt x="148" y="128"/>
                  </a:lnTo>
                  <a:lnTo>
                    <a:pt x="148" y="126"/>
                  </a:lnTo>
                  <a:lnTo>
                    <a:pt x="148" y="128"/>
                  </a:lnTo>
                  <a:lnTo>
                    <a:pt x="148" y="126"/>
                  </a:lnTo>
                  <a:lnTo>
                    <a:pt x="148" y="128"/>
                  </a:lnTo>
                  <a:lnTo>
                    <a:pt x="148" y="126"/>
                  </a:lnTo>
                  <a:lnTo>
                    <a:pt x="148" y="128"/>
                  </a:lnTo>
                  <a:lnTo>
                    <a:pt x="148" y="126"/>
                  </a:lnTo>
                  <a:lnTo>
                    <a:pt x="148" y="125"/>
                  </a:lnTo>
                  <a:lnTo>
                    <a:pt x="148" y="123"/>
                  </a:lnTo>
                  <a:lnTo>
                    <a:pt x="150" y="123"/>
                  </a:lnTo>
                  <a:lnTo>
                    <a:pt x="151" y="123"/>
                  </a:lnTo>
                  <a:lnTo>
                    <a:pt x="151" y="125"/>
                  </a:lnTo>
                  <a:lnTo>
                    <a:pt x="150" y="125"/>
                  </a:lnTo>
                  <a:lnTo>
                    <a:pt x="151" y="125"/>
                  </a:lnTo>
                  <a:lnTo>
                    <a:pt x="150" y="125"/>
                  </a:lnTo>
                  <a:lnTo>
                    <a:pt x="151" y="125"/>
                  </a:lnTo>
                  <a:lnTo>
                    <a:pt x="150" y="125"/>
                  </a:lnTo>
                  <a:lnTo>
                    <a:pt x="151" y="125"/>
                  </a:lnTo>
                  <a:lnTo>
                    <a:pt x="151" y="126"/>
                  </a:lnTo>
                  <a:lnTo>
                    <a:pt x="153" y="126"/>
                  </a:lnTo>
                  <a:lnTo>
                    <a:pt x="151" y="126"/>
                  </a:lnTo>
                  <a:lnTo>
                    <a:pt x="153" y="126"/>
                  </a:lnTo>
                  <a:lnTo>
                    <a:pt x="153" y="125"/>
                  </a:lnTo>
                  <a:lnTo>
                    <a:pt x="153" y="126"/>
                  </a:lnTo>
                  <a:lnTo>
                    <a:pt x="153" y="125"/>
                  </a:lnTo>
                  <a:lnTo>
                    <a:pt x="153" y="126"/>
                  </a:lnTo>
                  <a:lnTo>
                    <a:pt x="153" y="125"/>
                  </a:lnTo>
                  <a:lnTo>
                    <a:pt x="151" y="125"/>
                  </a:lnTo>
                  <a:lnTo>
                    <a:pt x="153" y="125"/>
                  </a:lnTo>
                  <a:lnTo>
                    <a:pt x="153" y="123"/>
                  </a:lnTo>
                  <a:lnTo>
                    <a:pt x="151" y="123"/>
                  </a:lnTo>
                  <a:lnTo>
                    <a:pt x="151" y="125"/>
                  </a:lnTo>
                  <a:lnTo>
                    <a:pt x="151" y="123"/>
                  </a:lnTo>
                  <a:lnTo>
                    <a:pt x="153" y="123"/>
                  </a:lnTo>
                  <a:lnTo>
                    <a:pt x="155" y="123"/>
                  </a:lnTo>
                  <a:lnTo>
                    <a:pt x="155" y="121"/>
                  </a:lnTo>
                  <a:lnTo>
                    <a:pt x="155" y="123"/>
                  </a:lnTo>
                  <a:lnTo>
                    <a:pt x="155" y="121"/>
                  </a:lnTo>
                  <a:lnTo>
                    <a:pt x="157" y="121"/>
                  </a:lnTo>
                  <a:lnTo>
                    <a:pt x="157" y="123"/>
                  </a:lnTo>
                  <a:lnTo>
                    <a:pt x="157" y="121"/>
                  </a:lnTo>
                  <a:lnTo>
                    <a:pt x="157" y="123"/>
                  </a:lnTo>
                  <a:lnTo>
                    <a:pt x="157" y="121"/>
                  </a:lnTo>
                  <a:lnTo>
                    <a:pt x="159" y="121"/>
                  </a:lnTo>
                  <a:lnTo>
                    <a:pt x="159" y="119"/>
                  </a:lnTo>
                  <a:lnTo>
                    <a:pt x="161" y="119"/>
                  </a:lnTo>
                  <a:lnTo>
                    <a:pt x="159" y="119"/>
                  </a:lnTo>
                  <a:lnTo>
                    <a:pt x="161" y="119"/>
                  </a:lnTo>
                  <a:lnTo>
                    <a:pt x="159" y="119"/>
                  </a:lnTo>
                  <a:lnTo>
                    <a:pt x="159" y="117"/>
                  </a:lnTo>
                  <a:lnTo>
                    <a:pt x="159" y="115"/>
                  </a:lnTo>
                  <a:lnTo>
                    <a:pt x="159" y="117"/>
                  </a:lnTo>
                  <a:lnTo>
                    <a:pt x="159" y="115"/>
                  </a:lnTo>
                  <a:lnTo>
                    <a:pt x="161" y="115"/>
                  </a:lnTo>
                  <a:lnTo>
                    <a:pt x="163" y="115"/>
                  </a:lnTo>
                  <a:lnTo>
                    <a:pt x="161" y="115"/>
                  </a:lnTo>
                  <a:lnTo>
                    <a:pt x="163" y="115"/>
                  </a:lnTo>
                  <a:lnTo>
                    <a:pt x="165" y="115"/>
                  </a:lnTo>
                  <a:lnTo>
                    <a:pt x="167" y="115"/>
                  </a:lnTo>
                  <a:lnTo>
                    <a:pt x="165" y="115"/>
                  </a:lnTo>
                  <a:lnTo>
                    <a:pt x="167" y="115"/>
                  </a:lnTo>
                  <a:lnTo>
                    <a:pt x="169" y="115"/>
                  </a:lnTo>
                  <a:lnTo>
                    <a:pt x="169" y="117"/>
                  </a:lnTo>
                  <a:lnTo>
                    <a:pt x="171" y="117"/>
                  </a:lnTo>
                  <a:lnTo>
                    <a:pt x="171" y="119"/>
                  </a:lnTo>
                  <a:lnTo>
                    <a:pt x="173" y="119"/>
                  </a:lnTo>
                  <a:lnTo>
                    <a:pt x="174" y="119"/>
                  </a:lnTo>
                  <a:lnTo>
                    <a:pt x="176" y="119"/>
                  </a:lnTo>
                  <a:lnTo>
                    <a:pt x="178" y="119"/>
                  </a:lnTo>
                  <a:lnTo>
                    <a:pt x="178" y="121"/>
                  </a:lnTo>
                  <a:lnTo>
                    <a:pt x="178" y="123"/>
                  </a:lnTo>
                  <a:lnTo>
                    <a:pt x="178" y="125"/>
                  </a:lnTo>
                  <a:lnTo>
                    <a:pt x="176" y="125"/>
                  </a:lnTo>
                  <a:lnTo>
                    <a:pt x="178" y="125"/>
                  </a:lnTo>
                  <a:lnTo>
                    <a:pt x="176" y="125"/>
                  </a:lnTo>
                  <a:lnTo>
                    <a:pt x="176" y="126"/>
                  </a:lnTo>
                  <a:lnTo>
                    <a:pt x="176" y="125"/>
                  </a:lnTo>
                  <a:lnTo>
                    <a:pt x="176" y="126"/>
                  </a:lnTo>
                  <a:lnTo>
                    <a:pt x="174" y="126"/>
                  </a:lnTo>
                  <a:lnTo>
                    <a:pt x="174" y="128"/>
                  </a:lnTo>
                  <a:lnTo>
                    <a:pt x="174" y="126"/>
                  </a:lnTo>
                  <a:lnTo>
                    <a:pt x="174" y="128"/>
                  </a:lnTo>
                  <a:lnTo>
                    <a:pt x="174" y="126"/>
                  </a:lnTo>
                  <a:lnTo>
                    <a:pt x="174" y="128"/>
                  </a:lnTo>
                  <a:lnTo>
                    <a:pt x="173" y="128"/>
                  </a:lnTo>
                  <a:lnTo>
                    <a:pt x="174" y="128"/>
                  </a:lnTo>
                  <a:lnTo>
                    <a:pt x="173" y="128"/>
                  </a:lnTo>
                  <a:lnTo>
                    <a:pt x="173" y="130"/>
                  </a:lnTo>
                  <a:lnTo>
                    <a:pt x="173" y="132"/>
                  </a:lnTo>
                  <a:lnTo>
                    <a:pt x="171" y="132"/>
                  </a:lnTo>
                  <a:lnTo>
                    <a:pt x="173" y="132"/>
                  </a:lnTo>
                  <a:lnTo>
                    <a:pt x="173" y="130"/>
                  </a:lnTo>
                  <a:lnTo>
                    <a:pt x="171" y="130"/>
                  </a:lnTo>
                  <a:lnTo>
                    <a:pt x="173" y="130"/>
                  </a:lnTo>
                  <a:lnTo>
                    <a:pt x="171" y="130"/>
                  </a:lnTo>
                  <a:lnTo>
                    <a:pt x="171" y="132"/>
                  </a:lnTo>
                  <a:lnTo>
                    <a:pt x="173" y="132"/>
                  </a:lnTo>
                  <a:lnTo>
                    <a:pt x="171" y="132"/>
                  </a:lnTo>
                  <a:lnTo>
                    <a:pt x="173" y="132"/>
                  </a:lnTo>
                  <a:lnTo>
                    <a:pt x="174" y="132"/>
                  </a:lnTo>
                  <a:lnTo>
                    <a:pt x="176" y="132"/>
                  </a:lnTo>
                  <a:lnTo>
                    <a:pt x="178" y="132"/>
                  </a:lnTo>
                  <a:lnTo>
                    <a:pt x="176" y="132"/>
                  </a:lnTo>
                  <a:lnTo>
                    <a:pt x="178" y="132"/>
                  </a:lnTo>
                  <a:lnTo>
                    <a:pt x="178" y="130"/>
                  </a:lnTo>
                  <a:lnTo>
                    <a:pt x="180" y="130"/>
                  </a:lnTo>
                  <a:lnTo>
                    <a:pt x="182" y="130"/>
                  </a:lnTo>
                  <a:lnTo>
                    <a:pt x="182" y="128"/>
                  </a:lnTo>
                  <a:lnTo>
                    <a:pt x="184" y="128"/>
                  </a:lnTo>
                  <a:lnTo>
                    <a:pt x="184" y="126"/>
                  </a:lnTo>
                  <a:lnTo>
                    <a:pt x="186" y="126"/>
                  </a:lnTo>
                  <a:lnTo>
                    <a:pt x="188" y="126"/>
                  </a:lnTo>
                  <a:lnTo>
                    <a:pt x="190" y="126"/>
                  </a:lnTo>
                  <a:lnTo>
                    <a:pt x="190" y="125"/>
                  </a:lnTo>
                  <a:lnTo>
                    <a:pt x="192" y="125"/>
                  </a:lnTo>
                  <a:lnTo>
                    <a:pt x="194" y="125"/>
                  </a:lnTo>
                  <a:lnTo>
                    <a:pt x="196" y="125"/>
                  </a:lnTo>
                  <a:lnTo>
                    <a:pt x="194" y="125"/>
                  </a:lnTo>
                  <a:lnTo>
                    <a:pt x="194" y="126"/>
                  </a:lnTo>
                  <a:lnTo>
                    <a:pt x="194" y="125"/>
                  </a:lnTo>
                  <a:lnTo>
                    <a:pt x="196" y="125"/>
                  </a:lnTo>
                  <a:lnTo>
                    <a:pt x="194" y="125"/>
                  </a:lnTo>
                  <a:lnTo>
                    <a:pt x="196" y="125"/>
                  </a:lnTo>
                  <a:lnTo>
                    <a:pt x="196" y="126"/>
                  </a:lnTo>
                  <a:lnTo>
                    <a:pt x="194" y="126"/>
                  </a:lnTo>
                  <a:lnTo>
                    <a:pt x="196" y="126"/>
                  </a:lnTo>
                  <a:lnTo>
                    <a:pt x="194" y="126"/>
                  </a:lnTo>
                  <a:lnTo>
                    <a:pt x="196" y="126"/>
                  </a:lnTo>
                  <a:lnTo>
                    <a:pt x="196" y="128"/>
                  </a:lnTo>
                  <a:lnTo>
                    <a:pt x="196" y="126"/>
                  </a:lnTo>
                  <a:lnTo>
                    <a:pt x="196" y="128"/>
                  </a:lnTo>
                  <a:lnTo>
                    <a:pt x="196" y="126"/>
                  </a:lnTo>
                  <a:lnTo>
                    <a:pt x="196" y="128"/>
                  </a:lnTo>
                  <a:lnTo>
                    <a:pt x="194" y="128"/>
                  </a:lnTo>
                  <a:lnTo>
                    <a:pt x="196" y="128"/>
                  </a:lnTo>
                  <a:lnTo>
                    <a:pt x="194" y="128"/>
                  </a:lnTo>
                  <a:lnTo>
                    <a:pt x="194" y="126"/>
                  </a:lnTo>
                  <a:lnTo>
                    <a:pt x="194" y="128"/>
                  </a:lnTo>
                  <a:lnTo>
                    <a:pt x="194" y="126"/>
                  </a:lnTo>
                  <a:lnTo>
                    <a:pt x="194" y="128"/>
                  </a:lnTo>
                  <a:lnTo>
                    <a:pt x="194" y="126"/>
                  </a:lnTo>
                  <a:lnTo>
                    <a:pt x="192" y="126"/>
                  </a:lnTo>
                  <a:lnTo>
                    <a:pt x="192" y="128"/>
                  </a:lnTo>
                  <a:lnTo>
                    <a:pt x="192" y="126"/>
                  </a:lnTo>
                  <a:lnTo>
                    <a:pt x="192" y="128"/>
                  </a:lnTo>
                  <a:lnTo>
                    <a:pt x="192" y="126"/>
                  </a:lnTo>
                  <a:lnTo>
                    <a:pt x="192" y="128"/>
                  </a:lnTo>
                  <a:lnTo>
                    <a:pt x="194" y="128"/>
                  </a:lnTo>
                  <a:lnTo>
                    <a:pt x="194" y="130"/>
                  </a:lnTo>
                  <a:lnTo>
                    <a:pt x="192" y="130"/>
                  </a:lnTo>
                  <a:lnTo>
                    <a:pt x="194" y="130"/>
                  </a:lnTo>
                  <a:lnTo>
                    <a:pt x="192" y="130"/>
                  </a:lnTo>
                  <a:lnTo>
                    <a:pt x="194" y="130"/>
                  </a:lnTo>
                  <a:lnTo>
                    <a:pt x="194" y="132"/>
                  </a:lnTo>
                  <a:lnTo>
                    <a:pt x="192" y="132"/>
                  </a:lnTo>
                  <a:lnTo>
                    <a:pt x="192" y="130"/>
                  </a:lnTo>
                  <a:lnTo>
                    <a:pt x="192" y="132"/>
                  </a:lnTo>
                  <a:lnTo>
                    <a:pt x="194" y="132"/>
                  </a:lnTo>
                  <a:lnTo>
                    <a:pt x="192" y="132"/>
                  </a:lnTo>
                  <a:lnTo>
                    <a:pt x="192" y="134"/>
                  </a:lnTo>
                  <a:lnTo>
                    <a:pt x="190" y="134"/>
                  </a:lnTo>
                  <a:lnTo>
                    <a:pt x="190" y="132"/>
                  </a:lnTo>
                  <a:lnTo>
                    <a:pt x="190" y="130"/>
                  </a:lnTo>
                  <a:lnTo>
                    <a:pt x="188" y="130"/>
                  </a:lnTo>
                  <a:lnTo>
                    <a:pt x="188" y="132"/>
                  </a:lnTo>
                  <a:lnTo>
                    <a:pt x="188" y="134"/>
                  </a:lnTo>
                  <a:lnTo>
                    <a:pt x="190" y="134"/>
                  </a:lnTo>
                  <a:lnTo>
                    <a:pt x="190" y="136"/>
                  </a:lnTo>
                  <a:lnTo>
                    <a:pt x="190" y="134"/>
                  </a:lnTo>
                  <a:lnTo>
                    <a:pt x="188" y="134"/>
                  </a:lnTo>
                  <a:lnTo>
                    <a:pt x="188" y="136"/>
                  </a:lnTo>
                  <a:lnTo>
                    <a:pt x="188" y="134"/>
                  </a:lnTo>
                  <a:lnTo>
                    <a:pt x="186" y="134"/>
                  </a:lnTo>
                  <a:lnTo>
                    <a:pt x="186" y="132"/>
                  </a:lnTo>
                  <a:lnTo>
                    <a:pt x="186" y="134"/>
                  </a:lnTo>
                  <a:lnTo>
                    <a:pt x="186" y="132"/>
                  </a:lnTo>
                  <a:lnTo>
                    <a:pt x="186" y="134"/>
                  </a:lnTo>
                  <a:lnTo>
                    <a:pt x="184" y="134"/>
                  </a:lnTo>
                  <a:lnTo>
                    <a:pt x="186" y="134"/>
                  </a:lnTo>
                  <a:lnTo>
                    <a:pt x="184" y="134"/>
                  </a:lnTo>
                  <a:lnTo>
                    <a:pt x="184" y="136"/>
                  </a:lnTo>
                  <a:lnTo>
                    <a:pt x="184" y="134"/>
                  </a:lnTo>
                  <a:lnTo>
                    <a:pt x="182" y="134"/>
                  </a:lnTo>
                  <a:lnTo>
                    <a:pt x="184" y="134"/>
                  </a:lnTo>
                  <a:lnTo>
                    <a:pt x="184" y="136"/>
                  </a:lnTo>
                  <a:lnTo>
                    <a:pt x="182" y="136"/>
                  </a:lnTo>
                  <a:lnTo>
                    <a:pt x="182" y="134"/>
                  </a:lnTo>
                  <a:lnTo>
                    <a:pt x="182" y="136"/>
                  </a:lnTo>
                  <a:lnTo>
                    <a:pt x="182" y="138"/>
                  </a:lnTo>
                  <a:lnTo>
                    <a:pt x="180" y="138"/>
                  </a:lnTo>
                  <a:lnTo>
                    <a:pt x="182" y="138"/>
                  </a:lnTo>
                  <a:lnTo>
                    <a:pt x="182" y="140"/>
                  </a:lnTo>
                  <a:lnTo>
                    <a:pt x="180" y="140"/>
                  </a:lnTo>
                  <a:lnTo>
                    <a:pt x="182" y="140"/>
                  </a:lnTo>
                  <a:lnTo>
                    <a:pt x="180" y="140"/>
                  </a:lnTo>
                  <a:lnTo>
                    <a:pt x="182" y="140"/>
                  </a:lnTo>
                  <a:lnTo>
                    <a:pt x="180" y="140"/>
                  </a:lnTo>
                  <a:lnTo>
                    <a:pt x="182" y="140"/>
                  </a:lnTo>
                  <a:lnTo>
                    <a:pt x="180" y="140"/>
                  </a:lnTo>
                  <a:lnTo>
                    <a:pt x="182" y="140"/>
                  </a:lnTo>
                  <a:lnTo>
                    <a:pt x="184" y="140"/>
                  </a:lnTo>
                  <a:lnTo>
                    <a:pt x="184" y="138"/>
                  </a:lnTo>
                  <a:lnTo>
                    <a:pt x="184" y="140"/>
                  </a:lnTo>
                  <a:lnTo>
                    <a:pt x="182" y="140"/>
                  </a:lnTo>
                  <a:lnTo>
                    <a:pt x="182" y="142"/>
                  </a:lnTo>
                  <a:lnTo>
                    <a:pt x="180" y="142"/>
                  </a:lnTo>
                  <a:lnTo>
                    <a:pt x="180" y="144"/>
                  </a:lnTo>
                  <a:lnTo>
                    <a:pt x="180" y="142"/>
                  </a:lnTo>
                  <a:lnTo>
                    <a:pt x="178" y="142"/>
                  </a:lnTo>
                  <a:lnTo>
                    <a:pt x="178" y="144"/>
                  </a:lnTo>
                  <a:lnTo>
                    <a:pt x="180" y="144"/>
                  </a:lnTo>
                  <a:lnTo>
                    <a:pt x="178" y="146"/>
                  </a:lnTo>
                  <a:lnTo>
                    <a:pt x="178" y="144"/>
                  </a:lnTo>
                  <a:lnTo>
                    <a:pt x="178" y="146"/>
                  </a:lnTo>
                  <a:lnTo>
                    <a:pt x="176" y="146"/>
                  </a:lnTo>
                  <a:lnTo>
                    <a:pt x="174" y="148"/>
                  </a:lnTo>
                  <a:lnTo>
                    <a:pt x="173" y="148"/>
                  </a:lnTo>
                  <a:lnTo>
                    <a:pt x="171" y="148"/>
                  </a:lnTo>
                  <a:lnTo>
                    <a:pt x="171" y="146"/>
                  </a:lnTo>
                  <a:lnTo>
                    <a:pt x="169" y="146"/>
                  </a:lnTo>
                  <a:lnTo>
                    <a:pt x="171" y="146"/>
                  </a:lnTo>
                  <a:lnTo>
                    <a:pt x="171" y="148"/>
                  </a:lnTo>
                  <a:lnTo>
                    <a:pt x="169" y="148"/>
                  </a:lnTo>
                  <a:lnTo>
                    <a:pt x="167" y="148"/>
                  </a:lnTo>
                  <a:lnTo>
                    <a:pt x="167" y="146"/>
                  </a:lnTo>
                  <a:lnTo>
                    <a:pt x="165" y="146"/>
                  </a:lnTo>
                  <a:lnTo>
                    <a:pt x="167" y="146"/>
                  </a:lnTo>
                  <a:lnTo>
                    <a:pt x="165" y="146"/>
                  </a:lnTo>
                  <a:lnTo>
                    <a:pt x="163" y="146"/>
                  </a:lnTo>
                  <a:lnTo>
                    <a:pt x="165" y="146"/>
                  </a:lnTo>
                  <a:lnTo>
                    <a:pt x="163" y="146"/>
                  </a:lnTo>
                  <a:lnTo>
                    <a:pt x="165" y="146"/>
                  </a:lnTo>
                  <a:lnTo>
                    <a:pt x="167" y="146"/>
                  </a:lnTo>
                  <a:lnTo>
                    <a:pt x="167" y="148"/>
                  </a:lnTo>
                  <a:lnTo>
                    <a:pt x="169" y="148"/>
                  </a:lnTo>
                  <a:lnTo>
                    <a:pt x="171" y="150"/>
                  </a:lnTo>
                  <a:lnTo>
                    <a:pt x="173" y="150"/>
                  </a:lnTo>
                  <a:lnTo>
                    <a:pt x="173" y="151"/>
                  </a:lnTo>
                  <a:lnTo>
                    <a:pt x="171" y="151"/>
                  </a:lnTo>
                  <a:lnTo>
                    <a:pt x="173" y="151"/>
                  </a:lnTo>
                  <a:lnTo>
                    <a:pt x="174" y="151"/>
                  </a:lnTo>
                  <a:lnTo>
                    <a:pt x="173" y="151"/>
                  </a:lnTo>
                  <a:lnTo>
                    <a:pt x="173" y="153"/>
                  </a:lnTo>
                  <a:lnTo>
                    <a:pt x="171" y="153"/>
                  </a:lnTo>
                  <a:lnTo>
                    <a:pt x="169" y="153"/>
                  </a:lnTo>
                  <a:lnTo>
                    <a:pt x="169" y="155"/>
                  </a:lnTo>
                  <a:lnTo>
                    <a:pt x="171" y="155"/>
                  </a:lnTo>
                  <a:lnTo>
                    <a:pt x="169" y="155"/>
                  </a:lnTo>
                  <a:lnTo>
                    <a:pt x="167" y="155"/>
                  </a:lnTo>
                  <a:lnTo>
                    <a:pt x="165" y="155"/>
                  </a:lnTo>
                  <a:lnTo>
                    <a:pt x="167" y="155"/>
                  </a:lnTo>
                  <a:lnTo>
                    <a:pt x="167" y="157"/>
                  </a:lnTo>
                  <a:lnTo>
                    <a:pt x="167" y="155"/>
                  </a:lnTo>
                  <a:lnTo>
                    <a:pt x="167" y="157"/>
                  </a:lnTo>
                  <a:lnTo>
                    <a:pt x="165" y="157"/>
                  </a:lnTo>
                  <a:lnTo>
                    <a:pt x="167" y="157"/>
                  </a:lnTo>
                  <a:lnTo>
                    <a:pt x="167" y="159"/>
                  </a:lnTo>
                  <a:lnTo>
                    <a:pt x="165" y="159"/>
                  </a:lnTo>
                  <a:lnTo>
                    <a:pt x="163" y="159"/>
                  </a:lnTo>
                  <a:lnTo>
                    <a:pt x="165" y="159"/>
                  </a:lnTo>
                  <a:lnTo>
                    <a:pt x="163" y="159"/>
                  </a:lnTo>
                  <a:lnTo>
                    <a:pt x="161" y="159"/>
                  </a:lnTo>
                  <a:lnTo>
                    <a:pt x="161" y="157"/>
                  </a:lnTo>
                  <a:lnTo>
                    <a:pt x="159" y="157"/>
                  </a:lnTo>
                  <a:lnTo>
                    <a:pt x="159" y="155"/>
                  </a:lnTo>
                  <a:lnTo>
                    <a:pt x="159" y="157"/>
                  </a:lnTo>
                  <a:lnTo>
                    <a:pt x="159" y="155"/>
                  </a:lnTo>
                  <a:lnTo>
                    <a:pt x="157" y="153"/>
                  </a:lnTo>
                  <a:lnTo>
                    <a:pt x="155" y="153"/>
                  </a:lnTo>
                  <a:lnTo>
                    <a:pt x="155" y="151"/>
                  </a:lnTo>
                  <a:lnTo>
                    <a:pt x="155" y="153"/>
                  </a:lnTo>
                  <a:lnTo>
                    <a:pt x="157" y="153"/>
                  </a:lnTo>
                  <a:lnTo>
                    <a:pt x="157" y="155"/>
                  </a:lnTo>
                  <a:lnTo>
                    <a:pt x="159" y="155"/>
                  </a:lnTo>
                  <a:lnTo>
                    <a:pt x="159" y="157"/>
                  </a:lnTo>
                  <a:lnTo>
                    <a:pt x="159" y="155"/>
                  </a:lnTo>
                  <a:lnTo>
                    <a:pt x="159" y="157"/>
                  </a:lnTo>
                  <a:lnTo>
                    <a:pt x="161" y="157"/>
                  </a:lnTo>
                  <a:lnTo>
                    <a:pt x="161" y="159"/>
                  </a:lnTo>
                  <a:lnTo>
                    <a:pt x="163" y="159"/>
                  </a:lnTo>
                  <a:lnTo>
                    <a:pt x="165" y="159"/>
                  </a:lnTo>
                  <a:lnTo>
                    <a:pt x="167" y="159"/>
                  </a:lnTo>
                  <a:lnTo>
                    <a:pt x="167" y="161"/>
                  </a:lnTo>
                  <a:lnTo>
                    <a:pt x="165" y="161"/>
                  </a:lnTo>
                  <a:lnTo>
                    <a:pt x="163" y="161"/>
                  </a:lnTo>
                  <a:lnTo>
                    <a:pt x="163" y="159"/>
                  </a:lnTo>
                  <a:lnTo>
                    <a:pt x="161" y="159"/>
                  </a:lnTo>
                  <a:lnTo>
                    <a:pt x="163" y="159"/>
                  </a:lnTo>
                  <a:lnTo>
                    <a:pt x="161" y="159"/>
                  </a:lnTo>
                  <a:lnTo>
                    <a:pt x="161" y="161"/>
                  </a:lnTo>
                  <a:lnTo>
                    <a:pt x="161" y="159"/>
                  </a:lnTo>
                  <a:lnTo>
                    <a:pt x="161" y="161"/>
                  </a:lnTo>
                  <a:lnTo>
                    <a:pt x="163" y="161"/>
                  </a:lnTo>
                  <a:lnTo>
                    <a:pt x="163" y="163"/>
                  </a:lnTo>
                  <a:lnTo>
                    <a:pt x="165" y="163"/>
                  </a:lnTo>
                  <a:lnTo>
                    <a:pt x="163" y="163"/>
                  </a:lnTo>
                  <a:lnTo>
                    <a:pt x="161" y="163"/>
                  </a:lnTo>
                  <a:lnTo>
                    <a:pt x="161" y="165"/>
                  </a:lnTo>
                  <a:lnTo>
                    <a:pt x="161" y="163"/>
                  </a:lnTo>
                  <a:lnTo>
                    <a:pt x="161" y="165"/>
                  </a:lnTo>
                  <a:lnTo>
                    <a:pt x="159" y="165"/>
                  </a:lnTo>
                  <a:lnTo>
                    <a:pt x="157" y="165"/>
                  </a:lnTo>
                  <a:lnTo>
                    <a:pt x="157" y="167"/>
                  </a:lnTo>
                  <a:lnTo>
                    <a:pt x="159" y="167"/>
                  </a:lnTo>
                  <a:lnTo>
                    <a:pt x="159" y="165"/>
                  </a:lnTo>
                  <a:lnTo>
                    <a:pt x="161" y="165"/>
                  </a:lnTo>
                  <a:lnTo>
                    <a:pt x="163" y="165"/>
                  </a:lnTo>
                  <a:lnTo>
                    <a:pt x="163" y="167"/>
                  </a:lnTo>
                  <a:lnTo>
                    <a:pt x="161" y="167"/>
                  </a:lnTo>
                  <a:lnTo>
                    <a:pt x="161" y="169"/>
                  </a:lnTo>
                  <a:lnTo>
                    <a:pt x="161" y="167"/>
                  </a:lnTo>
                  <a:lnTo>
                    <a:pt x="159" y="167"/>
                  </a:lnTo>
                  <a:lnTo>
                    <a:pt x="161" y="167"/>
                  </a:lnTo>
                  <a:lnTo>
                    <a:pt x="161" y="169"/>
                  </a:lnTo>
                  <a:lnTo>
                    <a:pt x="161" y="167"/>
                  </a:lnTo>
                  <a:lnTo>
                    <a:pt x="159" y="167"/>
                  </a:lnTo>
                  <a:lnTo>
                    <a:pt x="159" y="169"/>
                  </a:lnTo>
                  <a:lnTo>
                    <a:pt x="161" y="169"/>
                  </a:lnTo>
                  <a:lnTo>
                    <a:pt x="159" y="169"/>
                  </a:lnTo>
                  <a:lnTo>
                    <a:pt x="157" y="169"/>
                  </a:lnTo>
                  <a:lnTo>
                    <a:pt x="159" y="169"/>
                  </a:lnTo>
                  <a:lnTo>
                    <a:pt x="157" y="169"/>
                  </a:lnTo>
                  <a:lnTo>
                    <a:pt x="159" y="169"/>
                  </a:lnTo>
                  <a:lnTo>
                    <a:pt x="157" y="169"/>
                  </a:lnTo>
                  <a:lnTo>
                    <a:pt x="157" y="171"/>
                  </a:lnTo>
                  <a:lnTo>
                    <a:pt x="157" y="169"/>
                  </a:lnTo>
                  <a:lnTo>
                    <a:pt x="157" y="171"/>
                  </a:lnTo>
                  <a:lnTo>
                    <a:pt x="157" y="173"/>
                  </a:lnTo>
                  <a:lnTo>
                    <a:pt x="157" y="171"/>
                  </a:lnTo>
                  <a:lnTo>
                    <a:pt x="155" y="171"/>
                  </a:lnTo>
                  <a:lnTo>
                    <a:pt x="155" y="173"/>
                  </a:lnTo>
                  <a:lnTo>
                    <a:pt x="155" y="171"/>
                  </a:lnTo>
                  <a:lnTo>
                    <a:pt x="153" y="171"/>
                  </a:lnTo>
                  <a:lnTo>
                    <a:pt x="153" y="173"/>
                  </a:lnTo>
                  <a:lnTo>
                    <a:pt x="153" y="174"/>
                  </a:lnTo>
                  <a:lnTo>
                    <a:pt x="151" y="174"/>
                  </a:lnTo>
                  <a:lnTo>
                    <a:pt x="153" y="176"/>
                  </a:lnTo>
                  <a:lnTo>
                    <a:pt x="151" y="176"/>
                  </a:lnTo>
                  <a:lnTo>
                    <a:pt x="150" y="176"/>
                  </a:lnTo>
                  <a:lnTo>
                    <a:pt x="150" y="174"/>
                  </a:lnTo>
                  <a:lnTo>
                    <a:pt x="150" y="176"/>
                  </a:lnTo>
                  <a:lnTo>
                    <a:pt x="150" y="174"/>
                  </a:lnTo>
                  <a:lnTo>
                    <a:pt x="150" y="176"/>
                  </a:lnTo>
                  <a:lnTo>
                    <a:pt x="150" y="174"/>
                  </a:lnTo>
                  <a:lnTo>
                    <a:pt x="150" y="176"/>
                  </a:lnTo>
                  <a:lnTo>
                    <a:pt x="151" y="176"/>
                  </a:lnTo>
                  <a:lnTo>
                    <a:pt x="151" y="178"/>
                  </a:lnTo>
                  <a:lnTo>
                    <a:pt x="151" y="176"/>
                  </a:lnTo>
                  <a:lnTo>
                    <a:pt x="151" y="178"/>
                  </a:lnTo>
                  <a:lnTo>
                    <a:pt x="150" y="178"/>
                  </a:lnTo>
                  <a:lnTo>
                    <a:pt x="150" y="176"/>
                  </a:lnTo>
                  <a:lnTo>
                    <a:pt x="150" y="178"/>
                  </a:lnTo>
                  <a:lnTo>
                    <a:pt x="150" y="176"/>
                  </a:lnTo>
                  <a:lnTo>
                    <a:pt x="150" y="178"/>
                  </a:lnTo>
                  <a:lnTo>
                    <a:pt x="148" y="178"/>
                  </a:lnTo>
                  <a:lnTo>
                    <a:pt x="150" y="180"/>
                  </a:lnTo>
                  <a:lnTo>
                    <a:pt x="148" y="180"/>
                  </a:lnTo>
                  <a:lnTo>
                    <a:pt x="150" y="180"/>
                  </a:lnTo>
                  <a:lnTo>
                    <a:pt x="150" y="182"/>
                  </a:lnTo>
                  <a:lnTo>
                    <a:pt x="150" y="180"/>
                  </a:lnTo>
                  <a:lnTo>
                    <a:pt x="148" y="180"/>
                  </a:lnTo>
                  <a:lnTo>
                    <a:pt x="148" y="182"/>
                  </a:lnTo>
                  <a:lnTo>
                    <a:pt x="150" y="182"/>
                  </a:lnTo>
                  <a:lnTo>
                    <a:pt x="148" y="182"/>
                  </a:lnTo>
                  <a:lnTo>
                    <a:pt x="150" y="182"/>
                  </a:lnTo>
                  <a:lnTo>
                    <a:pt x="148" y="182"/>
                  </a:lnTo>
                  <a:lnTo>
                    <a:pt x="148" y="180"/>
                  </a:lnTo>
                  <a:lnTo>
                    <a:pt x="148" y="182"/>
                  </a:lnTo>
                  <a:lnTo>
                    <a:pt x="150" y="182"/>
                  </a:lnTo>
                  <a:lnTo>
                    <a:pt x="150" y="184"/>
                  </a:lnTo>
                  <a:lnTo>
                    <a:pt x="148" y="184"/>
                  </a:lnTo>
                  <a:lnTo>
                    <a:pt x="150" y="184"/>
                  </a:lnTo>
                  <a:lnTo>
                    <a:pt x="148" y="184"/>
                  </a:lnTo>
                  <a:lnTo>
                    <a:pt x="150" y="184"/>
                  </a:lnTo>
                  <a:lnTo>
                    <a:pt x="148" y="184"/>
                  </a:lnTo>
                  <a:lnTo>
                    <a:pt x="148" y="182"/>
                  </a:lnTo>
                  <a:lnTo>
                    <a:pt x="148" y="184"/>
                  </a:lnTo>
                  <a:lnTo>
                    <a:pt x="148" y="182"/>
                  </a:lnTo>
                  <a:lnTo>
                    <a:pt x="146" y="182"/>
                  </a:lnTo>
                  <a:lnTo>
                    <a:pt x="146" y="180"/>
                  </a:lnTo>
                  <a:lnTo>
                    <a:pt x="144" y="180"/>
                  </a:lnTo>
                  <a:lnTo>
                    <a:pt x="142" y="180"/>
                  </a:lnTo>
                  <a:lnTo>
                    <a:pt x="144" y="180"/>
                  </a:lnTo>
                  <a:lnTo>
                    <a:pt x="146" y="180"/>
                  </a:lnTo>
                  <a:lnTo>
                    <a:pt x="146" y="182"/>
                  </a:lnTo>
                  <a:lnTo>
                    <a:pt x="146" y="184"/>
                  </a:lnTo>
                  <a:lnTo>
                    <a:pt x="146" y="182"/>
                  </a:lnTo>
                  <a:lnTo>
                    <a:pt x="146" y="184"/>
                  </a:lnTo>
                  <a:lnTo>
                    <a:pt x="144" y="184"/>
                  </a:lnTo>
                  <a:lnTo>
                    <a:pt x="144" y="186"/>
                  </a:lnTo>
                  <a:lnTo>
                    <a:pt x="146" y="186"/>
                  </a:lnTo>
                  <a:lnTo>
                    <a:pt x="146" y="188"/>
                  </a:lnTo>
                  <a:lnTo>
                    <a:pt x="146" y="186"/>
                  </a:lnTo>
                  <a:lnTo>
                    <a:pt x="146" y="188"/>
                  </a:lnTo>
                  <a:lnTo>
                    <a:pt x="146" y="186"/>
                  </a:lnTo>
                  <a:lnTo>
                    <a:pt x="144" y="186"/>
                  </a:lnTo>
                  <a:lnTo>
                    <a:pt x="142" y="186"/>
                  </a:lnTo>
                  <a:lnTo>
                    <a:pt x="142" y="188"/>
                  </a:lnTo>
                  <a:lnTo>
                    <a:pt x="142" y="190"/>
                  </a:lnTo>
                  <a:lnTo>
                    <a:pt x="140" y="190"/>
                  </a:lnTo>
                  <a:lnTo>
                    <a:pt x="142" y="190"/>
                  </a:lnTo>
                  <a:lnTo>
                    <a:pt x="140" y="190"/>
                  </a:lnTo>
                  <a:lnTo>
                    <a:pt x="138" y="190"/>
                  </a:lnTo>
                  <a:lnTo>
                    <a:pt x="140" y="190"/>
                  </a:lnTo>
                  <a:lnTo>
                    <a:pt x="140" y="192"/>
                  </a:lnTo>
                  <a:lnTo>
                    <a:pt x="138" y="192"/>
                  </a:lnTo>
                  <a:lnTo>
                    <a:pt x="138" y="194"/>
                  </a:lnTo>
                  <a:lnTo>
                    <a:pt x="138" y="192"/>
                  </a:lnTo>
                  <a:lnTo>
                    <a:pt x="138" y="194"/>
                  </a:lnTo>
                  <a:lnTo>
                    <a:pt x="136" y="194"/>
                  </a:lnTo>
                  <a:lnTo>
                    <a:pt x="134" y="194"/>
                  </a:lnTo>
                  <a:lnTo>
                    <a:pt x="134" y="192"/>
                  </a:lnTo>
                  <a:lnTo>
                    <a:pt x="132" y="192"/>
                  </a:lnTo>
                  <a:lnTo>
                    <a:pt x="132" y="194"/>
                  </a:lnTo>
                  <a:lnTo>
                    <a:pt x="134" y="194"/>
                  </a:lnTo>
                  <a:lnTo>
                    <a:pt x="136" y="194"/>
                  </a:lnTo>
                  <a:lnTo>
                    <a:pt x="136" y="196"/>
                  </a:lnTo>
                  <a:lnTo>
                    <a:pt x="136" y="198"/>
                  </a:lnTo>
                  <a:lnTo>
                    <a:pt x="136" y="196"/>
                  </a:lnTo>
                  <a:lnTo>
                    <a:pt x="138" y="196"/>
                  </a:lnTo>
                  <a:lnTo>
                    <a:pt x="138" y="198"/>
                  </a:lnTo>
                  <a:lnTo>
                    <a:pt x="138" y="196"/>
                  </a:lnTo>
                  <a:lnTo>
                    <a:pt x="138" y="198"/>
                  </a:lnTo>
                  <a:lnTo>
                    <a:pt x="136" y="198"/>
                  </a:lnTo>
                  <a:lnTo>
                    <a:pt x="138" y="198"/>
                  </a:lnTo>
                  <a:lnTo>
                    <a:pt x="136" y="198"/>
                  </a:lnTo>
                  <a:lnTo>
                    <a:pt x="136" y="199"/>
                  </a:lnTo>
                  <a:lnTo>
                    <a:pt x="136" y="198"/>
                  </a:lnTo>
                  <a:lnTo>
                    <a:pt x="134" y="198"/>
                  </a:lnTo>
                  <a:lnTo>
                    <a:pt x="136" y="198"/>
                  </a:lnTo>
                  <a:lnTo>
                    <a:pt x="134" y="198"/>
                  </a:lnTo>
                  <a:lnTo>
                    <a:pt x="134" y="199"/>
                  </a:lnTo>
                  <a:lnTo>
                    <a:pt x="134" y="198"/>
                  </a:lnTo>
                  <a:lnTo>
                    <a:pt x="132" y="198"/>
                  </a:lnTo>
                  <a:lnTo>
                    <a:pt x="134" y="198"/>
                  </a:lnTo>
                  <a:lnTo>
                    <a:pt x="132" y="198"/>
                  </a:lnTo>
                  <a:lnTo>
                    <a:pt x="132" y="199"/>
                  </a:lnTo>
                  <a:lnTo>
                    <a:pt x="130" y="199"/>
                  </a:lnTo>
                  <a:lnTo>
                    <a:pt x="132" y="199"/>
                  </a:lnTo>
                  <a:lnTo>
                    <a:pt x="130" y="199"/>
                  </a:lnTo>
                  <a:lnTo>
                    <a:pt x="130" y="201"/>
                  </a:lnTo>
                  <a:lnTo>
                    <a:pt x="130" y="199"/>
                  </a:lnTo>
                  <a:lnTo>
                    <a:pt x="128" y="199"/>
                  </a:lnTo>
                  <a:lnTo>
                    <a:pt x="128" y="198"/>
                  </a:lnTo>
                  <a:lnTo>
                    <a:pt x="126" y="198"/>
                  </a:lnTo>
                  <a:lnTo>
                    <a:pt x="128" y="198"/>
                  </a:lnTo>
                  <a:lnTo>
                    <a:pt x="126" y="198"/>
                  </a:lnTo>
                  <a:lnTo>
                    <a:pt x="126" y="196"/>
                  </a:lnTo>
                  <a:lnTo>
                    <a:pt x="126" y="198"/>
                  </a:lnTo>
                  <a:lnTo>
                    <a:pt x="128" y="198"/>
                  </a:lnTo>
                  <a:lnTo>
                    <a:pt x="126" y="198"/>
                  </a:lnTo>
                  <a:lnTo>
                    <a:pt x="128" y="198"/>
                  </a:lnTo>
                  <a:lnTo>
                    <a:pt x="126" y="198"/>
                  </a:lnTo>
                  <a:lnTo>
                    <a:pt x="128" y="198"/>
                  </a:lnTo>
                  <a:lnTo>
                    <a:pt x="126" y="198"/>
                  </a:lnTo>
                  <a:lnTo>
                    <a:pt x="125" y="198"/>
                  </a:lnTo>
                  <a:lnTo>
                    <a:pt x="126" y="198"/>
                  </a:lnTo>
                  <a:lnTo>
                    <a:pt x="126" y="199"/>
                  </a:lnTo>
                  <a:lnTo>
                    <a:pt x="125" y="199"/>
                  </a:lnTo>
                  <a:lnTo>
                    <a:pt x="126" y="199"/>
                  </a:lnTo>
                  <a:lnTo>
                    <a:pt x="126" y="201"/>
                  </a:lnTo>
                  <a:lnTo>
                    <a:pt x="126" y="199"/>
                  </a:lnTo>
                  <a:lnTo>
                    <a:pt x="126" y="201"/>
                  </a:lnTo>
                  <a:lnTo>
                    <a:pt x="128" y="201"/>
                  </a:lnTo>
                  <a:lnTo>
                    <a:pt x="130" y="201"/>
                  </a:lnTo>
                  <a:lnTo>
                    <a:pt x="130" y="203"/>
                  </a:lnTo>
                  <a:lnTo>
                    <a:pt x="128" y="203"/>
                  </a:lnTo>
                  <a:lnTo>
                    <a:pt x="128" y="205"/>
                  </a:lnTo>
                  <a:lnTo>
                    <a:pt x="128" y="203"/>
                  </a:lnTo>
                  <a:lnTo>
                    <a:pt x="126" y="203"/>
                  </a:lnTo>
                  <a:lnTo>
                    <a:pt x="126" y="205"/>
                  </a:lnTo>
                  <a:lnTo>
                    <a:pt x="125" y="205"/>
                  </a:lnTo>
                  <a:lnTo>
                    <a:pt x="125" y="207"/>
                  </a:lnTo>
                  <a:lnTo>
                    <a:pt x="123" y="207"/>
                  </a:lnTo>
                  <a:lnTo>
                    <a:pt x="123" y="205"/>
                  </a:lnTo>
                  <a:lnTo>
                    <a:pt x="125" y="205"/>
                  </a:lnTo>
                  <a:lnTo>
                    <a:pt x="123" y="205"/>
                  </a:lnTo>
                  <a:lnTo>
                    <a:pt x="125" y="205"/>
                  </a:lnTo>
                  <a:lnTo>
                    <a:pt x="123" y="205"/>
                  </a:lnTo>
                  <a:lnTo>
                    <a:pt x="123" y="203"/>
                  </a:lnTo>
                  <a:lnTo>
                    <a:pt x="123" y="201"/>
                  </a:lnTo>
                  <a:lnTo>
                    <a:pt x="123" y="199"/>
                  </a:lnTo>
                  <a:lnTo>
                    <a:pt x="121" y="199"/>
                  </a:lnTo>
                  <a:lnTo>
                    <a:pt x="121" y="201"/>
                  </a:lnTo>
                  <a:lnTo>
                    <a:pt x="123" y="201"/>
                  </a:lnTo>
                  <a:lnTo>
                    <a:pt x="121" y="201"/>
                  </a:lnTo>
                  <a:lnTo>
                    <a:pt x="123" y="201"/>
                  </a:lnTo>
                  <a:lnTo>
                    <a:pt x="123" y="203"/>
                  </a:lnTo>
                  <a:lnTo>
                    <a:pt x="123" y="205"/>
                  </a:lnTo>
                  <a:lnTo>
                    <a:pt x="123" y="203"/>
                  </a:lnTo>
                  <a:lnTo>
                    <a:pt x="123" y="205"/>
                  </a:lnTo>
                  <a:lnTo>
                    <a:pt x="123" y="207"/>
                  </a:lnTo>
                  <a:lnTo>
                    <a:pt x="121" y="207"/>
                  </a:lnTo>
                  <a:lnTo>
                    <a:pt x="123" y="207"/>
                  </a:lnTo>
                  <a:lnTo>
                    <a:pt x="121" y="207"/>
                  </a:lnTo>
                  <a:lnTo>
                    <a:pt x="123" y="207"/>
                  </a:lnTo>
                  <a:lnTo>
                    <a:pt x="121" y="207"/>
                  </a:lnTo>
                  <a:lnTo>
                    <a:pt x="121" y="205"/>
                  </a:lnTo>
                  <a:lnTo>
                    <a:pt x="119" y="205"/>
                  </a:lnTo>
                  <a:lnTo>
                    <a:pt x="119" y="203"/>
                  </a:lnTo>
                  <a:lnTo>
                    <a:pt x="119" y="205"/>
                  </a:lnTo>
                  <a:lnTo>
                    <a:pt x="119" y="207"/>
                  </a:lnTo>
                  <a:lnTo>
                    <a:pt x="121" y="207"/>
                  </a:lnTo>
                  <a:lnTo>
                    <a:pt x="121" y="209"/>
                  </a:lnTo>
                  <a:lnTo>
                    <a:pt x="121" y="211"/>
                  </a:lnTo>
                  <a:lnTo>
                    <a:pt x="119" y="211"/>
                  </a:lnTo>
                  <a:lnTo>
                    <a:pt x="119" y="209"/>
                  </a:lnTo>
                  <a:lnTo>
                    <a:pt x="119" y="211"/>
                  </a:lnTo>
                  <a:lnTo>
                    <a:pt x="121" y="211"/>
                  </a:lnTo>
                  <a:lnTo>
                    <a:pt x="119" y="211"/>
                  </a:lnTo>
                  <a:lnTo>
                    <a:pt x="121" y="211"/>
                  </a:lnTo>
                  <a:lnTo>
                    <a:pt x="119" y="211"/>
                  </a:lnTo>
                  <a:lnTo>
                    <a:pt x="117" y="211"/>
                  </a:lnTo>
                  <a:lnTo>
                    <a:pt x="117" y="213"/>
                  </a:lnTo>
                  <a:lnTo>
                    <a:pt x="117" y="211"/>
                  </a:lnTo>
                  <a:lnTo>
                    <a:pt x="117" y="213"/>
                  </a:lnTo>
                  <a:lnTo>
                    <a:pt x="115" y="213"/>
                  </a:lnTo>
                  <a:lnTo>
                    <a:pt x="117" y="213"/>
                  </a:lnTo>
                  <a:lnTo>
                    <a:pt x="117" y="211"/>
                  </a:lnTo>
                  <a:lnTo>
                    <a:pt x="115" y="211"/>
                  </a:lnTo>
                  <a:lnTo>
                    <a:pt x="115" y="213"/>
                  </a:lnTo>
                  <a:lnTo>
                    <a:pt x="117" y="213"/>
                  </a:lnTo>
                  <a:lnTo>
                    <a:pt x="115" y="213"/>
                  </a:lnTo>
                  <a:lnTo>
                    <a:pt x="115" y="211"/>
                  </a:lnTo>
                  <a:lnTo>
                    <a:pt x="115" y="213"/>
                  </a:lnTo>
                  <a:lnTo>
                    <a:pt x="113" y="213"/>
                  </a:lnTo>
                  <a:lnTo>
                    <a:pt x="115" y="213"/>
                  </a:lnTo>
                  <a:lnTo>
                    <a:pt x="115" y="211"/>
                  </a:lnTo>
                  <a:lnTo>
                    <a:pt x="115" y="213"/>
                  </a:lnTo>
                  <a:lnTo>
                    <a:pt x="115" y="211"/>
                  </a:lnTo>
                  <a:lnTo>
                    <a:pt x="113" y="211"/>
                  </a:lnTo>
                  <a:lnTo>
                    <a:pt x="113" y="213"/>
                  </a:lnTo>
                  <a:lnTo>
                    <a:pt x="113" y="211"/>
                  </a:lnTo>
                  <a:lnTo>
                    <a:pt x="113" y="213"/>
                  </a:lnTo>
                  <a:lnTo>
                    <a:pt x="113" y="211"/>
                  </a:lnTo>
                  <a:lnTo>
                    <a:pt x="113" y="213"/>
                  </a:lnTo>
                  <a:lnTo>
                    <a:pt x="113" y="211"/>
                  </a:lnTo>
                  <a:lnTo>
                    <a:pt x="113" y="213"/>
                  </a:lnTo>
                  <a:lnTo>
                    <a:pt x="113" y="211"/>
                  </a:lnTo>
                  <a:lnTo>
                    <a:pt x="111" y="211"/>
                  </a:lnTo>
                  <a:lnTo>
                    <a:pt x="111" y="213"/>
                  </a:lnTo>
                  <a:lnTo>
                    <a:pt x="111" y="211"/>
                  </a:lnTo>
                  <a:lnTo>
                    <a:pt x="111" y="213"/>
                  </a:lnTo>
                  <a:lnTo>
                    <a:pt x="113" y="213"/>
                  </a:lnTo>
                  <a:lnTo>
                    <a:pt x="111" y="213"/>
                  </a:lnTo>
                  <a:lnTo>
                    <a:pt x="113" y="213"/>
                  </a:lnTo>
                  <a:lnTo>
                    <a:pt x="115" y="213"/>
                  </a:lnTo>
                  <a:lnTo>
                    <a:pt x="113" y="213"/>
                  </a:lnTo>
                  <a:lnTo>
                    <a:pt x="115" y="213"/>
                  </a:lnTo>
                  <a:lnTo>
                    <a:pt x="113" y="213"/>
                  </a:lnTo>
                  <a:lnTo>
                    <a:pt x="115" y="213"/>
                  </a:lnTo>
                  <a:lnTo>
                    <a:pt x="113" y="213"/>
                  </a:lnTo>
                  <a:lnTo>
                    <a:pt x="115" y="213"/>
                  </a:lnTo>
                  <a:lnTo>
                    <a:pt x="113" y="213"/>
                  </a:lnTo>
                  <a:lnTo>
                    <a:pt x="115" y="213"/>
                  </a:lnTo>
                  <a:lnTo>
                    <a:pt x="115" y="215"/>
                  </a:lnTo>
                  <a:lnTo>
                    <a:pt x="115" y="217"/>
                  </a:lnTo>
                  <a:lnTo>
                    <a:pt x="115" y="215"/>
                  </a:lnTo>
                  <a:lnTo>
                    <a:pt x="113" y="215"/>
                  </a:lnTo>
                  <a:lnTo>
                    <a:pt x="113" y="217"/>
                  </a:lnTo>
                  <a:lnTo>
                    <a:pt x="115" y="217"/>
                  </a:lnTo>
                  <a:lnTo>
                    <a:pt x="113" y="217"/>
                  </a:lnTo>
                  <a:lnTo>
                    <a:pt x="111" y="217"/>
                  </a:lnTo>
                  <a:lnTo>
                    <a:pt x="113" y="217"/>
                  </a:lnTo>
                  <a:lnTo>
                    <a:pt x="111" y="217"/>
                  </a:lnTo>
                  <a:lnTo>
                    <a:pt x="109" y="217"/>
                  </a:lnTo>
                  <a:lnTo>
                    <a:pt x="109" y="215"/>
                  </a:lnTo>
                  <a:lnTo>
                    <a:pt x="109" y="217"/>
                  </a:lnTo>
                  <a:lnTo>
                    <a:pt x="109" y="215"/>
                  </a:lnTo>
                  <a:lnTo>
                    <a:pt x="107" y="215"/>
                  </a:lnTo>
                  <a:lnTo>
                    <a:pt x="105" y="215"/>
                  </a:lnTo>
                  <a:lnTo>
                    <a:pt x="103" y="215"/>
                  </a:lnTo>
                  <a:lnTo>
                    <a:pt x="103" y="213"/>
                  </a:lnTo>
                  <a:lnTo>
                    <a:pt x="103" y="215"/>
                  </a:lnTo>
                  <a:lnTo>
                    <a:pt x="102" y="215"/>
                  </a:lnTo>
                  <a:lnTo>
                    <a:pt x="103" y="215"/>
                  </a:lnTo>
                  <a:lnTo>
                    <a:pt x="103" y="217"/>
                  </a:lnTo>
                  <a:lnTo>
                    <a:pt x="105" y="217"/>
                  </a:lnTo>
                  <a:lnTo>
                    <a:pt x="105" y="215"/>
                  </a:lnTo>
                  <a:lnTo>
                    <a:pt x="107" y="215"/>
                  </a:lnTo>
                  <a:lnTo>
                    <a:pt x="105" y="215"/>
                  </a:lnTo>
                  <a:lnTo>
                    <a:pt x="107" y="215"/>
                  </a:lnTo>
                  <a:lnTo>
                    <a:pt x="105" y="215"/>
                  </a:lnTo>
                  <a:lnTo>
                    <a:pt x="107" y="215"/>
                  </a:lnTo>
                  <a:lnTo>
                    <a:pt x="107" y="217"/>
                  </a:lnTo>
                  <a:lnTo>
                    <a:pt x="107" y="215"/>
                  </a:lnTo>
                  <a:lnTo>
                    <a:pt x="107" y="217"/>
                  </a:lnTo>
                  <a:lnTo>
                    <a:pt x="107" y="215"/>
                  </a:lnTo>
                  <a:lnTo>
                    <a:pt x="107" y="217"/>
                  </a:lnTo>
                  <a:lnTo>
                    <a:pt x="107" y="215"/>
                  </a:lnTo>
                  <a:lnTo>
                    <a:pt x="107" y="217"/>
                  </a:lnTo>
                  <a:lnTo>
                    <a:pt x="109" y="217"/>
                  </a:lnTo>
                  <a:lnTo>
                    <a:pt x="109" y="219"/>
                  </a:lnTo>
                  <a:lnTo>
                    <a:pt x="109" y="217"/>
                  </a:lnTo>
                  <a:lnTo>
                    <a:pt x="109" y="219"/>
                  </a:lnTo>
                  <a:lnTo>
                    <a:pt x="107" y="219"/>
                  </a:lnTo>
                  <a:lnTo>
                    <a:pt x="107" y="217"/>
                  </a:lnTo>
                  <a:lnTo>
                    <a:pt x="105" y="217"/>
                  </a:lnTo>
                  <a:lnTo>
                    <a:pt x="107" y="217"/>
                  </a:lnTo>
                  <a:lnTo>
                    <a:pt x="107" y="219"/>
                  </a:lnTo>
                  <a:lnTo>
                    <a:pt x="107" y="217"/>
                  </a:lnTo>
                  <a:lnTo>
                    <a:pt x="107" y="219"/>
                  </a:lnTo>
                  <a:lnTo>
                    <a:pt x="107" y="217"/>
                  </a:lnTo>
                  <a:lnTo>
                    <a:pt x="107" y="219"/>
                  </a:lnTo>
                  <a:lnTo>
                    <a:pt x="107" y="217"/>
                  </a:lnTo>
                  <a:lnTo>
                    <a:pt x="107" y="219"/>
                  </a:lnTo>
                  <a:lnTo>
                    <a:pt x="109" y="219"/>
                  </a:lnTo>
                  <a:lnTo>
                    <a:pt x="107" y="219"/>
                  </a:lnTo>
                  <a:lnTo>
                    <a:pt x="109" y="219"/>
                  </a:lnTo>
                  <a:lnTo>
                    <a:pt x="111" y="219"/>
                  </a:lnTo>
                  <a:lnTo>
                    <a:pt x="111" y="221"/>
                  </a:lnTo>
                  <a:lnTo>
                    <a:pt x="111" y="222"/>
                  </a:lnTo>
                  <a:lnTo>
                    <a:pt x="113" y="222"/>
                  </a:lnTo>
                  <a:lnTo>
                    <a:pt x="113" y="224"/>
                  </a:lnTo>
                  <a:lnTo>
                    <a:pt x="115" y="224"/>
                  </a:lnTo>
                  <a:lnTo>
                    <a:pt x="113" y="224"/>
                  </a:lnTo>
                  <a:lnTo>
                    <a:pt x="115" y="224"/>
                  </a:lnTo>
                  <a:lnTo>
                    <a:pt x="113" y="224"/>
                  </a:lnTo>
                  <a:lnTo>
                    <a:pt x="115" y="224"/>
                  </a:lnTo>
                  <a:lnTo>
                    <a:pt x="113" y="224"/>
                  </a:lnTo>
                  <a:lnTo>
                    <a:pt x="115" y="224"/>
                  </a:lnTo>
                  <a:lnTo>
                    <a:pt x="113" y="224"/>
                  </a:lnTo>
                  <a:lnTo>
                    <a:pt x="115" y="224"/>
                  </a:lnTo>
                  <a:lnTo>
                    <a:pt x="113" y="224"/>
                  </a:lnTo>
                  <a:lnTo>
                    <a:pt x="113" y="226"/>
                  </a:lnTo>
                  <a:lnTo>
                    <a:pt x="113" y="228"/>
                  </a:lnTo>
                  <a:lnTo>
                    <a:pt x="113" y="226"/>
                  </a:lnTo>
                  <a:lnTo>
                    <a:pt x="111" y="226"/>
                  </a:lnTo>
                  <a:lnTo>
                    <a:pt x="111" y="228"/>
                  </a:lnTo>
                  <a:lnTo>
                    <a:pt x="111" y="230"/>
                  </a:lnTo>
                  <a:lnTo>
                    <a:pt x="111" y="228"/>
                  </a:lnTo>
                  <a:lnTo>
                    <a:pt x="111" y="226"/>
                  </a:lnTo>
                  <a:lnTo>
                    <a:pt x="111" y="228"/>
                  </a:lnTo>
                  <a:lnTo>
                    <a:pt x="109" y="228"/>
                  </a:lnTo>
                  <a:lnTo>
                    <a:pt x="107" y="228"/>
                  </a:lnTo>
                  <a:lnTo>
                    <a:pt x="105" y="228"/>
                  </a:lnTo>
                  <a:lnTo>
                    <a:pt x="107" y="228"/>
                  </a:lnTo>
                  <a:lnTo>
                    <a:pt x="107" y="230"/>
                  </a:lnTo>
                  <a:lnTo>
                    <a:pt x="105" y="230"/>
                  </a:lnTo>
                  <a:lnTo>
                    <a:pt x="107" y="230"/>
                  </a:lnTo>
                  <a:lnTo>
                    <a:pt x="105" y="230"/>
                  </a:lnTo>
                  <a:lnTo>
                    <a:pt x="107" y="230"/>
                  </a:lnTo>
                  <a:lnTo>
                    <a:pt x="105" y="230"/>
                  </a:lnTo>
                  <a:lnTo>
                    <a:pt x="105" y="228"/>
                  </a:lnTo>
                  <a:lnTo>
                    <a:pt x="105" y="230"/>
                  </a:lnTo>
                  <a:lnTo>
                    <a:pt x="103" y="230"/>
                  </a:lnTo>
                  <a:lnTo>
                    <a:pt x="103" y="228"/>
                  </a:lnTo>
                  <a:lnTo>
                    <a:pt x="103" y="226"/>
                  </a:lnTo>
                  <a:lnTo>
                    <a:pt x="103" y="228"/>
                  </a:lnTo>
                  <a:lnTo>
                    <a:pt x="103" y="230"/>
                  </a:lnTo>
                  <a:lnTo>
                    <a:pt x="102" y="230"/>
                  </a:lnTo>
                  <a:lnTo>
                    <a:pt x="102" y="228"/>
                  </a:lnTo>
                  <a:lnTo>
                    <a:pt x="102" y="226"/>
                  </a:lnTo>
                  <a:lnTo>
                    <a:pt x="102" y="228"/>
                  </a:lnTo>
                  <a:lnTo>
                    <a:pt x="102" y="230"/>
                  </a:lnTo>
                  <a:lnTo>
                    <a:pt x="102" y="228"/>
                  </a:lnTo>
                  <a:lnTo>
                    <a:pt x="100" y="228"/>
                  </a:lnTo>
                  <a:lnTo>
                    <a:pt x="100" y="230"/>
                  </a:lnTo>
                  <a:lnTo>
                    <a:pt x="102" y="230"/>
                  </a:lnTo>
                  <a:lnTo>
                    <a:pt x="100" y="230"/>
                  </a:lnTo>
                  <a:lnTo>
                    <a:pt x="100" y="232"/>
                  </a:lnTo>
                  <a:lnTo>
                    <a:pt x="98" y="232"/>
                  </a:lnTo>
                  <a:lnTo>
                    <a:pt x="96" y="232"/>
                  </a:lnTo>
                  <a:lnTo>
                    <a:pt x="96" y="230"/>
                  </a:lnTo>
                  <a:lnTo>
                    <a:pt x="96" y="228"/>
                  </a:lnTo>
                  <a:lnTo>
                    <a:pt x="96" y="226"/>
                  </a:lnTo>
                  <a:lnTo>
                    <a:pt x="96" y="228"/>
                  </a:lnTo>
                  <a:lnTo>
                    <a:pt x="96" y="226"/>
                  </a:lnTo>
                  <a:lnTo>
                    <a:pt x="94" y="226"/>
                  </a:lnTo>
                  <a:lnTo>
                    <a:pt x="94" y="224"/>
                  </a:lnTo>
                  <a:lnTo>
                    <a:pt x="94" y="222"/>
                  </a:lnTo>
                  <a:lnTo>
                    <a:pt x="94" y="224"/>
                  </a:lnTo>
                  <a:lnTo>
                    <a:pt x="94" y="222"/>
                  </a:lnTo>
                  <a:lnTo>
                    <a:pt x="94" y="221"/>
                  </a:lnTo>
                  <a:lnTo>
                    <a:pt x="94" y="222"/>
                  </a:lnTo>
                  <a:lnTo>
                    <a:pt x="94" y="221"/>
                  </a:lnTo>
                  <a:lnTo>
                    <a:pt x="94" y="222"/>
                  </a:lnTo>
                  <a:lnTo>
                    <a:pt x="94" y="221"/>
                  </a:lnTo>
                  <a:lnTo>
                    <a:pt x="92" y="221"/>
                  </a:lnTo>
                  <a:lnTo>
                    <a:pt x="94" y="221"/>
                  </a:lnTo>
                  <a:lnTo>
                    <a:pt x="92" y="221"/>
                  </a:lnTo>
                  <a:lnTo>
                    <a:pt x="94" y="221"/>
                  </a:lnTo>
                  <a:lnTo>
                    <a:pt x="92" y="221"/>
                  </a:lnTo>
                  <a:lnTo>
                    <a:pt x="92" y="222"/>
                  </a:lnTo>
                  <a:lnTo>
                    <a:pt x="94" y="222"/>
                  </a:lnTo>
                  <a:lnTo>
                    <a:pt x="94" y="221"/>
                  </a:lnTo>
                  <a:lnTo>
                    <a:pt x="94" y="222"/>
                  </a:lnTo>
                  <a:lnTo>
                    <a:pt x="92" y="222"/>
                  </a:lnTo>
                  <a:lnTo>
                    <a:pt x="90" y="222"/>
                  </a:lnTo>
                  <a:lnTo>
                    <a:pt x="92" y="222"/>
                  </a:lnTo>
                  <a:lnTo>
                    <a:pt x="92" y="224"/>
                  </a:lnTo>
                  <a:lnTo>
                    <a:pt x="90" y="224"/>
                  </a:lnTo>
                  <a:lnTo>
                    <a:pt x="92" y="224"/>
                  </a:lnTo>
                  <a:lnTo>
                    <a:pt x="90" y="224"/>
                  </a:lnTo>
                  <a:lnTo>
                    <a:pt x="90" y="226"/>
                  </a:lnTo>
                  <a:lnTo>
                    <a:pt x="88" y="226"/>
                  </a:lnTo>
                  <a:lnTo>
                    <a:pt x="88" y="228"/>
                  </a:lnTo>
                  <a:lnTo>
                    <a:pt x="90" y="228"/>
                  </a:lnTo>
                  <a:lnTo>
                    <a:pt x="88" y="228"/>
                  </a:lnTo>
                  <a:lnTo>
                    <a:pt x="90" y="228"/>
                  </a:lnTo>
                  <a:lnTo>
                    <a:pt x="90" y="230"/>
                  </a:lnTo>
                  <a:lnTo>
                    <a:pt x="92" y="230"/>
                  </a:lnTo>
                  <a:lnTo>
                    <a:pt x="92" y="232"/>
                  </a:lnTo>
                  <a:lnTo>
                    <a:pt x="94" y="232"/>
                  </a:lnTo>
                  <a:lnTo>
                    <a:pt x="92" y="232"/>
                  </a:lnTo>
                  <a:lnTo>
                    <a:pt x="92" y="234"/>
                  </a:lnTo>
                  <a:lnTo>
                    <a:pt x="92" y="236"/>
                  </a:lnTo>
                  <a:lnTo>
                    <a:pt x="90" y="236"/>
                  </a:lnTo>
                  <a:lnTo>
                    <a:pt x="88" y="236"/>
                  </a:lnTo>
                  <a:lnTo>
                    <a:pt x="88" y="234"/>
                  </a:lnTo>
                  <a:lnTo>
                    <a:pt x="90" y="234"/>
                  </a:lnTo>
                  <a:lnTo>
                    <a:pt x="88" y="234"/>
                  </a:lnTo>
                  <a:lnTo>
                    <a:pt x="88" y="232"/>
                  </a:lnTo>
                  <a:lnTo>
                    <a:pt x="86" y="232"/>
                  </a:lnTo>
                  <a:lnTo>
                    <a:pt x="84" y="232"/>
                  </a:lnTo>
                  <a:lnTo>
                    <a:pt x="84" y="230"/>
                  </a:lnTo>
                  <a:lnTo>
                    <a:pt x="84" y="232"/>
                  </a:lnTo>
                  <a:lnTo>
                    <a:pt x="84" y="230"/>
                  </a:lnTo>
                  <a:lnTo>
                    <a:pt x="84" y="232"/>
                  </a:lnTo>
                  <a:lnTo>
                    <a:pt x="84" y="234"/>
                  </a:lnTo>
                  <a:lnTo>
                    <a:pt x="84" y="236"/>
                  </a:lnTo>
                  <a:lnTo>
                    <a:pt x="82" y="236"/>
                  </a:lnTo>
                  <a:lnTo>
                    <a:pt x="80" y="236"/>
                  </a:lnTo>
                  <a:lnTo>
                    <a:pt x="82" y="236"/>
                  </a:lnTo>
                  <a:lnTo>
                    <a:pt x="80" y="236"/>
                  </a:lnTo>
                  <a:lnTo>
                    <a:pt x="82" y="236"/>
                  </a:lnTo>
                  <a:lnTo>
                    <a:pt x="80" y="236"/>
                  </a:lnTo>
                  <a:lnTo>
                    <a:pt x="82" y="236"/>
                  </a:lnTo>
                  <a:lnTo>
                    <a:pt x="80" y="236"/>
                  </a:lnTo>
                  <a:lnTo>
                    <a:pt x="80" y="238"/>
                  </a:lnTo>
                  <a:lnTo>
                    <a:pt x="82" y="238"/>
                  </a:lnTo>
                  <a:lnTo>
                    <a:pt x="80" y="238"/>
                  </a:lnTo>
                  <a:lnTo>
                    <a:pt x="82" y="238"/>
                  </a:lnTo>
                  <a:lnTo>
                    <a:pt x="80" y="238"/>
                  </a:lnTo>
                  <a:lnTo>
                    <a:pt x="80" y="240"/>
                  </a:lnTo>
                  <a:lnTo>
                    <a:pt x="82" y="240"/>
                  </a:lnTo>
                  <a:lnTo>
                    <a:pt x="80" y="240"/>
                  </a:lnTo>
                  <a:lnTo>
                    <a:pt x="82" y="240"/>
                  </a:lnTo>
                  <a:lnTo>
                    <a:pt x="80" y="240"/>
                  </a:lnTo>
                  <a:lnTo>
                    <a:pt x="82" y="240"/>
                  </a:lnTo>
                  <a:lnTo>
                    <a:pt x="80" y="240"/>
                  </a:lnTo>
                  <a:lnTo>
                    <a:pt x="82" y="240"/>
                  </a:lnTo>
                  <a:lnTo>
                    <a:pt x="80" y="240"/>
                  </a:lnTo>
                  <a:lnTo>
                    <a:pt x="82" y="240"/>
                  </a:lnTo>
                  <a:lnTo>
                    <a:pt x="82" y="242"/>
                  </a:lnTo>
                  <a:lnTo>
                    <a:pt x="80" y="242"/>
                  </a:lnTo>
                  <a:lnTo>
                    <a:pt x="82" y="242"/>
                  </a:lnTo>
                  <a:lnTo>
                    <a:pt x="80" y="242"/>
                  </a:lnTo>
                  <a:lnTo>
                    <a:pt x="82" y="242"/>
                  </a:lnTo>
                  <a:lnTo>
                    <a:pt x="80" y="242"/>
                  </a:lnTo>
                  <a:lnTo>
                    <a:pt x="82" y="242"/>
                  </a:lnTo>
                  <a:lnTo>
                    <a:pt x="82" y="244"/>
                  </a:lnTo>
                  <a:lnTo>
                    <a:pt x="80" y="244"/>
                  </a:lnTo>
                  <a:lnTo>
                    <a:pt x="82" y="244"/>
                  </a:lnTo>
                  <a:lnTo>
                    <a:pt x="80" y="244"/>
                  </a:lnTo>
                  <a:lnTo>
                    <a:pt x="82" y="244"/>
                  </a:lnTo>
                  <a:lnTo>
                    <a:pt x="82" y="246"/>
                  </a:lnTo>
                  <a:lnTo>
                    <a:pt x="84" y="246"/>
                  </a:lnTo>
                  <a:lnTo>
                    <a:pt x="84" y="244"/>
                  </a:lnTo>
                  <a:lnTo>
                    <a:pt x="86" y="244"/>
                  </a:lnTo>
                  <a:lnTo>
                    <a:pt x="84" y="244"/>
                  </a:lnTo>
                  <a:lnTo>
                    <a:pt x="84" y="246"/>
                  </a:lnTo>
                  <a:lnTo>
                    <a:pt x="84" y="244"/>
                  </a:lnTo>
                  <a:lnTo>
                    <a:pt x="84" y="246"/>
                  </a:lnTo>
                  <a:lnTo>
                    <a:pt x="82" y="246"/>
                  </a:lnTo>
                  <a:lnTo>
                    <a:pt x="84" y="246"/>
                  </a:lnTo>
                  <a:lnTo>
                    <a:pt x="82" y="246"/>
                  </a:lnTo>
                  <a:lnTo>
                    <a:pt x="84" y="246"/>
                  </a:lnTo>
                  <a:lnTo>
                    <a:pt x="86" y="246"/>
                  </a:lnTo>
                  <a:lnTo>
                    <a:pt x="84" y="246"/>
                  </a:lnTo>
                  <a:lnTo>
                    <a:pt x="86" y="246"/>
                  </a:lnTo>
                  <a:lnTo>
                    <a:pt x="84" y="246"/>
                  </a:lnTo>
                  <a:lnTo>
                    <a:pt x="86" y="246"/>
                  </a:lnTo>
                  <a:lnTo>
                    <a:pt x="88" y="246"/>
                  </a:lnTo>
                  <a:lnTo>
                    <a:pt x="86" y="246"/>
                  </a:lnTo>
                  <a:lnTo>
                    <a:pt x="86" y="247"/>
                  </a:lnTo>
                  <a:lnTo>
                    <a:pt x="86" y="246"/>
                  </a:lnTo>
                  <a:lnTo>
                    <a:pt x="86" y="247"/>
                  </a:lnTo>
                  <a:lnTo>
                    <a:pt x="84" y="247"/>
                  </a:lnTo>
                  <a:lnTo>
                    <a:pt x="84" y="246"/>
                  </a:lnTo>
                  <a:lnTo>
                    <a:pt x="84" y="247"/>
                  </a:lnTo>
                  <a:lnTo>
                    <a:pt x="84" y="249"/>
                  </a:lnTo>
                  <a:lnTo>
                    <a:pt x="86" y="249"/>
                  </a:lnTo>
                  <a:lnTo>
                    <a:pt x="86" y="247"/>
                  </a:lnTo>
                  <a:lnTo>
                    <a:pt x="86" y="249"/>
                  </a:lnTo>
                  <a:lnTo>
                    <a:pt x="86" y="247"/>
                  </a:lnTo>
                  <a:lnTo>
                    <a:pt x="86" y="249"/>
                  </a:lnTo>
                  <a:lnTo>
                    <a:pt x="88" y="249"/>
                  </a:lnTo>
                  <a:lnTo>
                    <a:pt x="88" y="247"/>
                  </a:lnTo>
                  <a:lnTo>
                    <a:pt x="88" y="249"/>
                  </a:lnTo>
                  <a:lnTo>
                    <a:pt x="88" y="247"/>
                  </a:lnTo>
                  <a:lnTo>
                    <a:pt x="88" y="249"/>
                  </a:lnTo>
                  <a:lnTo>
                    <a:pt x="86" y="249"/>
                  </a:lnTo>
                  <a:lnTo>
                    <a:pt x="86" y="251"/>
                  </a:lnTo>
                  <a:lnTo>
                    <a:pt x="88" y="251"/>
                  </a:lnTo>
                  <a:lnTo>
                    <a:pt x="86" y="251"/>
                  </a:lnTo>
                  <a:lnTo>
                    <a:pt x="88" y="251"/>
                  </a:lnTo>
                  <a:lnTo>
                    <a:pt x="86" y="251"/>
                  </a:lnTo>
                  <a:lnTo>
                    <a:pt x="88" y="251"/>
                  </a:lnTo>
                  <a:lnTo>
                    <a:pt x="90" y="251"/>
                  </a:lnTo>
                  <a:lnTo>
                    <a:pt x="90" y="249"/>
                  </a:lnTo>
                  <a:lnTo>
                    <a:pt x="90" y="251"/>
                  </a:lnTo>
                  <a:lnTo>
                    <a:pt x="90" y="253"/>
                  </a:lnTo>
                  <a:lnTo>
                    <a:pt x="88" y="253"/>
                  </a:lnTo>
                  <a:lnTo>
                    <a:pt x="90" y="253"/>
                  </a:lnTo>
                  <a:lnTo>
                    <a:pt x="88" y="253"/>
                  </a:lnTo>
                  <a:lnTo>
                    <a:pt x="90" y="253"/>
                  </a:lnTo>
                  <a:lnTo>
                    <a:pt x="88" y="253"/>
                  </a:lnTo>
                  <a:lnTo>
                    <a:pt x="86" y="253"/>
                  </a:lnTo>
                  <a:lnTo>
                    <a:pt x="86" y="251"/>
                  </a:lnTo>
                  <a:lnTo>
                    <a:pt x="86" y="253"/>
                  </a:lnTo>
                  <a:lnTo>
                    <a:pt x="84" y="253"/>
                  </a:lnTo>
                  <a:lnTo>
                    <a:pt x="86" y="253"/>
                  </a:lnTo>
                  <a:lnTo>
                    <a:pt x="84" y="253"/>
                  </a:lnTo>
                  <a:lnTo>
                    <a:pt x="86" y="253"/>
                  </a:lnTo>
                  <a:lnTo>
                    <a:pt x="84" y="253"/>
                  </a:lnTo>
                  <a:lnTo>
                    <a:pt x="84" y="255"/>
                  </a:lnTo>
                  <a:lnTo>
                    <a:pt x="86" y="255"/>
                  </a:lnTo>
                  <a:lnTo>
                    <a:pt x="84" y="255"/>
                  </a:lnTo>
                  <a:lnTo>
                    <a:pt x="84" y="257"/>
                  </a:lnTo>
                  <a:lnTo>
                    <a:pt x="86" y="257"/>
                  </a:lnTo>
                  <a:lnTo>
                    <a:pt x="84" y="257"/>
                  </a:lnTo>
                  <a:lnTo>
                    <a:pt x="82" y="257"/>
                  </a:lnTo>
                  <a:lnTo>
                    <a:pt x="84" y="257"/>
                  </a:lnTo>
                  <a:lnTo>
                    <a:pt x="82" y="257"/>
                  </a:lnTo>
                  <a:lnTo>
                    <a:pt x="84" y="257"/>
                  </a:lnTo>
                  <a:lnTo>
                    <a:pt x="84" y="259"/>
                  </a:lnTo>
                  <a:lnTo>
                    <a:pt x="84" y="257"/>
                  </a:lnTo>
                  <a:lnTo>
                    <a:pt x="84" y="259"/>
                  </a:lnTo>
                  <a:lnTo>
                    <a:pt x="84" y="261"/>
                  </a:lnTo>
                  <a:lnTo>
                    <a:pt x="82" y="261"/>
                  </a:lnTo>
                  <a:lnTo>
                    <a:pt x="82" y="263"/>
                  </a:lnTo>
                  <a:lnTo>
                    <a:pt x="84" y="263"/>
                  </a:lnTo>
                  <a:lnTo>
                    <a:pt x="82" y="263"/>
                  </a:lnTo>
                  <a:lnTo>
                    <a:pt x="84" y="263"/>
                  </a:lnTo>
                  <a:lnTo>
                    <a:pt x="82" y="263"/>
                  </a:lnTo>
                  <a:lnTo>
                    <a:pt x="84" y="263"/>
                  </a:lnTo>
                  <a:lnTo>
                    <a:pt x="82" y="263"/>
                  </a:lnTo>
                  <a:lnTo>
                    <a:pt x="82" y="265"/>
                  </a:lnTo>
                  <a:lnTo>
                    <a:pt x="82" y="263"/>
                  </a:lnTo>
                  <a:lnTo>
                    <a:pt x="82" y="265"/>
                  </a:lnTo>
                  <a:lnTo>
                    <a:pt x="82" y="263"/>
                  </a:lnTo>
                  <a:lnTo>
                    <a:pt x="82" y="265"/>
                  </a:lnTo>
                  <a:lnTo>
                    <a:pt x="82" y="263"/>
                  </a:lnTo>
                  <a:lnTo>
                    <a:pt x="82" y="265"/>
                  </a:lnTo>
                  <a:lnTo>
                    <a:pt x="82" y="263"/>
                  </a:lnTo>
                  <a:lnTo>
                    <a:pt x="82" y="265"/>
                  </a:lnTo>
                  <a:lnTo>
                    <a:pt x="82" y="263"/>
                  </a:lnTo>
                  <a:lnTo>
                    <a:pt x="80" y="263"/>
                  </a:lnTo>
                  <a:lnTo>
                    <a:pt x="80" y="265"/>
                  </a:lnTo>
                  <a:lnTo>
                    <a:pt x="80" y="263"/>
                  </a:lnTo>
                  <a:lnTo>
                    <a:pt x="80" y="265"/>
                  </a:lnTo>
                  <a:lnTo>
                    <a:pt x="78" y="265"/>
                  </a:lnTo>
                  <a:lnTo>
                    <a:pt x="80" y="265"/>
                  </a:lnTo>
                  <a:lnTo>
                    <a:pt x="78" y="265"/>
                  </a:lnTo>
                  <a:lnTo>
                    <a:pt x="78" y="267"/>
                  </a:lnTo>
                  <a:lnTo>
                    <a:pt x="78" y="265"/>
                  </a:lnTo>
                  <a:lnTo>
                    <a:pt x="78" y="267"/>
                  </a:lnTo>
                  <a:lnTo>
                    <a:pt x="78" y="265"/>
                  </a:lnTo>
                  <a:lnTo>
                    <a:pt x="78" y="267"/>
                  </a:lnTo>
                  <a:lnTo>
                    <a:pt x="78" y="265"/>
                  </a:lnTo>
                  <a:lnTo>
                    <a:pt x="78" y="267"/>
                  </a:lnTo>
                  <a:lnTo>
                    <a:pt x="80" y="267"/>
                  </a:lnTo>
                  <a:lnTo>
                    <a:pt x="82" y="267"/>
                  </a:lnTo>
                  <a:lnTo>
                    <a:pt x="80" y="267"/>
                  </a:lnTo>
                  <a:lnTo>
                    <a:pt x="82" y="267"/>
                  </a:lnTo>
                  <a:lnTo>
                    <a:pt x="80" y="267"/>
                  </a:lnTo>
                  <a:lnTo>
                    <a:pt x="80" y="269"/>
                  </a:lnTo>
                  <a:lnTo>
                    <a:pt x="82" y="269"/>
                  </a:lnTo>
                  <a:lnTo>
                    <a:pt x="80" y="269"/>
                  </a:lnTo>
                  <a:lnTo>
                    <a:pt x="82" y="269"/>
                  </a:lnTo>
                  <a:lnTo>
                    <a:pt x="80" y="269"/>
                  </a:lnTo>
                  <a:lnTo>
                    <a:pt x="80" y="267"/>
                  </a:lnTo>
                  <a:lnTo>
                    <a:pt x="82" y="267"/>
                  </a:lnTo>
                  <a:lnTo>
                    <a:pt x="82" y="269"/>
                  </a:lnTo>
                  <a:lnTo>
                    <a:pt x="80" y="269"/>
                  </a:lnTo>
                  <a:lnTo>
                    <a:pt x="82" y="269"/>
                  </a:lnTo>
                  <a:lnTo>
                    <a:pt x="82" y="270"/>
                  </a:lnTo>
                  <a:lnTo>
                    <a:pt x="80" y="270"/>
                  </a:lnTo>
                  <a:lnTo>
                    <a:pt x="82" y="270"/>
                  </a:lnTo>
                  <a:lnTo>
                    <a:pt x="82" y="269"/>
                  </a:lnTo>
                  <a:lnTo>
                    <a:pt x="80" y="269"/>
                  </a:lnTo>
                  <a:lnTo>
                    <a:pt x="80" y="270"/>
                  </a:lnTo>
                  <a:lnTo>
                    <a:pt x="78" y="270"/>
                  </a:lnTo>
                  <a:lnTo>
                    <a:pt x="78" y="272"/>
                  </a:lnTo>
                  <a:lnTo>
                    <a:pt x="77" y="272"/>
                  </a:lnTo>
                  <a:lnTo>
                    <a:pt x="77" y="274"/>
                  </a:lnTo>
                  <a:lnTo>
                    <a:pt x="78" y="274"/>
                  </a:lnTo>
                  <a:lnTo>
                    <a:pt x="80" y="274"/>
                  </a:lnTo>
                  <a:lnTo>
                    <a:pt x="80" y="276"/>
                  </a:lnTo>
                  <a:lnTo>
                    <a:pt x="78" y="276"/>
                  </a:lnTo>
                  <a:lnTo>
                    <a:pt x="78" y="278"/>
                  </a:lnTo>
                  <a:lnTo>
                    <a:pt x="77" y="278"/>
                  </a:lnTo>
                  <a:lnTo>
                    <a:pt x="78" y="278"/>
                  </a:lnTo>
                  <a:lnTo>
                    <a:pt x="78" y="280"/>
                  </a:lnTo>
                  <a:lnTo>
                    <a:pt x="77" y="280"/>
                  </a:lnTo>
                  <a:lnTo>
                    <a:pt x="75" y="280"/>
                  </a:lnTo>
                  <a:lnTo>
                    <a:pt x="75" y="282"/>
                  </a:lnTo>
                  <a:lnTo>
                    <a:pt x="75" y="280"/>
                  </a:lnTo>
                  <a:lnTo>
                    <a:pt x="75" y="282"/>
                  </a:lnTo>
                  <a:lnTo>
                    <a:pt x="75" y="284"/>
                  </a:lnTo>
                  <a:lnTo>
                    <a:pt x="75" y="282"/>
                  </a:lnTo>
                  <a:lnTo>
                    <a:pt x="75" y="284"/>
                  </a:lnTo>
                  <a:lnTo>
                    <a:pt x="77" y="284"/>
                  </a:lnTo>
                  <a:lnTo>
                    <a:pt x="78" y="284"/>
                  </a:lnTo>
                  <a:lnTo>
                    <a:pt x="78" y="286"/>
                  </a:lnTo>
                  <a:lnTo>
                    <a:pt x="77" y="286"/>
                  </a:lnTo>
                  <a:lnTo>
                    <a:pt x="78" y="286"/>
                  </a:lnTo>
                  <a:lnTo>
                    <a:pt x="77" y="286"/>
                  </a:lnTo>
                  <a:lnTo>
                    <a:pt x="78" y="286"/>
                  </a:lnTo>
                  <a:lnTo>
                    <a:pt x="78" y="288"/>
                  </a:lnTo>
                  <a:lnTo>
                    <a:pt x="77" y="288"/>
                  </a:lnTo>
                  <a:lnTo>
                    <a:pt x="77" y="290"/>
                  </a:lnTo>
                  <a:lnTo>
                    <a:pt x="78" y="290"/>
                  </a:lnTo>
                  <a:lnTo>
                    <a:pt x="77" y="290"/>
                  </a:lnTo>
                  <a:lnTo>
                    <a:pt x="77" y="288"/>
                  </a:lnTo>
                  <a:lnTo>
                    <a:pt x="75" y="288"/>
                  </a:lnTo>
                  <a:lnTo>
                    <a:pt x="73" y="288"/>
                  </a:lnTo>
                  <a:lnTo>
                    <a:pt x="75" y="288"/>
                  </a:lnTo>
                  <a:lnTo>
                    <a:pt x="75" y="290"/>
                  </a:lnTo>
                  <a:lnTo>
                    <a:pt x="75" y="292"/>
                  </a:lnTo>
                  <a:lnTo>
                    <a:pt x="77" y="292"/>
                  </a:lnTo>
                  <a:lnTo>
                    <a:pt x="75" y="292"/>
                  </a:lnTo>
                  <a:lnTo>
                    <a:pt x="73" y="292"/>
                  </a:lnTo>
                  <a:lnTo>
                    <a:pt x="73" y="290"/>
                  </a:lnTo>
                  <a:lnTo>
                    <a:pt x="71" y="290"/>
                  </a:lnTo>
                  <a:lnTo>
                    <a:pt x="71" y="288"/>
                  </a:lnTo>
                  <a:lnTo>
                    <a:pt x="71" y="290"/>
                  </a:lnTo>
                  <a:lnTo>
                    <a:pt x="71" y="288"/>
                  </a:lnTo>
                  <a:lnTo>
                    <a:pt x="71" y="290"/>
                  </a:lnTo>
                  <a:lnTo>
                    <a:pt x="73" y="290"/>
                  </a:lnTo>
                  <a:lnTo>
                    <a:pt x="73" y="292"/>
                  </a:lnTo>
                  <a:lnTo>
                    <a:pt x="75" y="292"/>
                  </a:lnTo>
                  <a:lnTo>
                    <a:pt x="75" y="294"/>
                  </a:lnTo>
                  <a:lnTo>
                    <a:pt x="75" y="295"/>
                  </a:lnTo>
                  <a:lnTo>
                    <a:pt x="73" y="295"/>
                  </a:lnTo>
                  <a:lnTo>
                    <a:pt x="71" y="295"/>
                  </a:lnTo>
                  <a:lnTo>
                    <a:pt x="71" y="297"/>
                  </a:lnTo>
                  <a:lnTo>
                    <a:pt x="73" y="297"/>
                  </a:lnTo>
                  <a:lnTo>
                    <a:pt x="73" y="299"/>
                  </a:lnTo>
                  <a:lnTo>
                    <a:pt x="71" y="299"/>
                  </a:lnTo>
                  <a:lnTo>
                    <a:pt x="73" y="299"/>
                  </a:lnTo>
                  <a:lnTo>
                    <a:pt x="73" y="301"/>
                  </a:lnTo>
                  <a:lnTo>
                    <a:pt x="73" y="299"/>
                  </a:lnTo>
                  <a:lnTo>
                    <a:pt x="71" y="299"/>
                  </a:lnTo>
                  <a:lnTo>
                    <a:pt x="71" y="301"/>
                  </a:lnTo>
                  <a:lnTo>
                    <a:pt x="71" y="299"/>
                  </a:lnTo>
                  <a:lnTo>
                    <a:pt x="71" y="301"/>
                  </a:lnTo>
                  <a:lnTo>
                    <a:pt x="71" y="299"/>
                  </a:lnTo>
                  <a:lnTo>
                    <a:pt x="69" y="299"/>
                  </a:lnTo>
                  <a:lnTo>
                    <a:pt x="71" y="299"/>
                  </a:lnTo>
                  <a:lnTo>
                    <a:pt x="69" y="299"/>
                  </a:lnTo>
                  <a:lnTo>
                    <a:pt x="69" y="297"/>
                  </a:lnTo>
                  <a:lnTo>
                    <a:pt x="69" y="299"/>
                  </a:lnTo>
                  <a:lnTo>
                    <a:pt x="69" y="301"/>
                  </a:lnTo>
                  <a:lnTo>
                    <a:pt x="69" y="299"/>
                  </a:lnTo>
                  <a:lnTo>
                    <a:pt x="69" y="301"/>
                  </a:lnTo>
                  <a:lnTo>
                    <a:pt x="69" y="299"/>
                  </a:lnTo>
                  <a:lnTo>
                    <a:pt x="69" y="301"/>
                  </a:lnTo>
                  <a:lnTo>
                    <a:pt x="69" y="303"/>
                  </a:lnTo>
                  <a:lnTo>
                    <a:pt x="69" y="305"/>
                  </a:lnTo>
                  <a:lnTo>
                    <a:pt x="69" y="303"/>
                  </a:lnTo>
                  <a:lnTo>
                    <a:pt x="67" y="303"/>
                  </a:lnTo>
                  <a:lnTo>
                    <a:pt x="67" y="301"/>
                  </a:lnTo>
                  <a:lnTo>
                    <a:pt x="67" y="299"/>
                  </a:lnTo>
                  <a:lnTo>
                    <a:pt x="67" y="301"/>
                  </a:lnTo>
                  <a:lnTo>
                    <a:pt x="65" y="301"/>
                  </a:lnTo>
                  <a:lnTo>
                    <a:pt x="65" y="299"/>
                  </a:lnTo>
                  <a:lnTo>
                    <a:pt x="65" y="301"/>
                  </a:lnTo>
                  <a:lnTo>
                    <a:pt x="67" y="301"/>
                  </a:lnTo>
                  <a:lnTo>
                    <a:pt x="67" y="303"/>
                  </a:lnTo>
                  <a:lnTo>
                    <a:pt x="65" y="303"/>
                  </a:lnTo>
                  <a:lnTo>
                    <a:pt x="65" y="301"/>
                  </a:lnTo>
                  <a:lnTo>
                    <a:pt x="63" y="301"/>
                  </a:lnTo>
                  <a:lnTo>
                    <a:pt x="63" y="299"/>
                  </a:lnTo>
                  <a:lnTo>
                    <a:pt x="63" y="301"/>
                  </a:lnTo>
                  <a:lnTo>
                    <a:pt x="63" y="299"/>
                  </a:lnTo>
                  <a:lnTo>
                    <a:pt x="61" y="299"/>
                  </a:lnTo>
                  <a:lnTo>
                    <a:pt x="61" y="297"/>
                  </a:lnTo>
                  <a:lnTo>
                    <a:pt x="61" y="299"/>
                  </a:lnTo>
                  <a:lnTo>
                    <a:pt x="61" y="297"/>
                  </a:lnTo>
                  <a:lnTo>
                    <a:pt x="61" y="299"/>
                  </a:lnTo>
                  <a:lnTo>
                    <a:pt x="61" y="301"/>
                  </a:lnTo>
                  <a:lnTo>
                    <a:pt x="61" y="299"/>
                  </a:lnTo>
                  <a:lnTo>
                    <a:pt x="61" y="301"/>
                  </a:lnTo>
                  <a:lnTo>
                    <a:pt x="63" y="301"/>
                  </a:lnTo>
                  <a:lnTo>
                    <a:pt x="63" y="303"/>
                  </a:lnTo>
                  <a:lnTo>
                    <a:pt x="65" y="303"/>
                  </a:lnTo>
                  <a:lnTo>
                    <a:pt x="63" y="303"/>
                  </a:lnTo>
                  <a:lnTo>
                    <a:pt x="63" y="305"/>
                  </a:lnTo>
                  <a:lnTo>
                    <a:pt x="65" y="305"/>
                  </a:lnTo>
                  <a:lnTo>
                    <a:pt x="63" y="305"/>
                  </a:lnTo>
                  <a:lnTo>
                    <a:pt x="65" y="305"/>
                  </a:lnTo>
                  <a:lnTo>
                    <a:pt x="65" y="307"/>
                  </a:lnTo>
                  <a:lnTo>
                    <a:pt x="65" y="305"/>
                  </a:lnTo>
                  <a:lnTo>
                    <a:pt x="63" y="305"/>
                  </a:lnTo>
                  <a:lnTo>
                    <a:pt x="63" y="307"/>
                  </a:lnTo>
                  <a:lnTo>
                    <a:pt x="61" y="307"/>
                  </a:lnTo>
                  <a:lnTo>
                    <a:pt x="63" y="307"/>
                  </a:lnTo>
                  <a:lnTo>
                    <a:pt x="63" y="309"/>
                  </a:lnTo>
                  <a:lnTo>
                    <a:pt x="65" y="309"/>
                  </a:lnTo>
                  <a:lnTo>
                    <a:pt x="63" y="309"/>
                  </a:lnTo>
                  <a:lnTo>
                    <a:pt x="61" y="309"/>
                  </a:lnTo>
                  <a:lnTo>
                    <a:pt x="63" y="309"/>
                  </a:lnTo>
                  <a:lnTo>
                    <a:pt x="61" y="309"/>
                  </a:lnTo>
                  <a:lnTo>
                    <a:pt x="61" y="307"/>
                  </a:lnTo>
                  <a:lnTo>
                    <a:pt x="61" y="309"/>
                  </a:lnTo>
                  <a:lnTo>
                    <a:pt x="61" y="311"/>
                  </a:lnTo>
                  <a:lnTo>
                    <a:pt x="61" y="313"/>
                  </a:lnTo>
                  <a:lnTo>
                    <a:pt x="61" y="311"/>
                  </a:lnTo>
                  <a:lnTo>
                    <a:pt x="59" y="311"/>
                  </a:lnTo>
                  <a:lnTo>
                    <a:pt x="59" y="313"/>
                  </a:lnTo>
                  <a:lnTo>
                    <a:pt x="61" y="313"/>
                  </a:lnTo>
                  <a:lnTo>
                    <a:pt x="59" y="313"/>
                  </a:lnTo>
                  <a:lnTo>
                    <a:pt x="61" y="313"/>
                  </a:lnTo>
                  <a:lnTo>
                    <a:pt x="59" y="313"/>
                  </a:lnTo>
                  <a:lnTo>
                    <a:pt x="61" y="313"/>
                  </a:lnTo>
                  <a:lnTo>
                    <a:pt x="63" y="313"/>
                  </a:lnTo>
                  <a:lnTo>
                    <a:pt x="61" y="313"/>
                  </a:lnTo>
                  <a:lnTo>
                    <a:pt x="61" y="315"/>
                  </a:lnTo>
                  <a:lnTo>
                    <a:pt x="63" y="315"/>
                  </a:lnTo>
                  <a:lnTo>
                    <a:pt x="63" y="317"/>
                  </a:lnTo>
                  <a:lnTo>
                    <a:pt x="63" y="315"/>
                  </a:lnTo>
                  <a:lnTo>
                    <a:pt x="61" y="315"/>
                  </a:lnTo>
                  <a:lnTo>
                    <a:pt x="63" y="315"/>
                  </a:lnTo>
                  <a:lnTo>
                    <a:pt x="61" y="315"/>
                  </a:lnTo>
                  <a:lnTo>
                    <a:pt x="61" y="317"/>
                  </a:lnTo>
                  <a:lnTo>
                    <a:pt x="59" y="317"/>
                  </a:lnTo>
                  <a:lnTo>
                    <a:pt x="59" y="315"/>
                  </a:lnTo>
                  <a:lnTo>
                    <a:pt x="57" y="315"/>
                  </a:lnTo>
                  <a:lnTo>
                    <a:pt x="57" y="317"/>
                  </a:lnTo>
                  <a:lnTo>
                    <a:pt x="59" y="317"/>
                  </a:lnTo>
                  <a:lnTo>
                    <a:pt x="57" y="317"/>
                  </a:lnTo>
                  <a:lnTo>
                    <a:pt x="59" y="317"/>
                  </a:lnTo>
                  <a:lnTo>
                    <a:pt x="59" y="318"/>
                  </a:lnTo>
                  <a:lnTo>
                    <a:pt x="59" y="320"/>
                  </a:lnTo>
                  <a:lnTo>
                    <a:pt x="57" y="320"/>
                  </a:lnTo>
                  <a:lnTo>
                    <a:pt x="59" y="320"/>
                  </a:lnTo>
                  <a:lnTo>
                    <a:pt x="59" y="322"/>
                  </a:lnTo>
                  <a:lnTo>
                    <a:pt x="59" y="320"/>
                  </a:lnTo>
                  <a:lnTo>
                    <a:pt x="59" y="322"/>
                  </a:lnTo>
                  <a:lnTo>
                    <a:pt x="59" y="320"/>
                  </a:lnTo>
                  <a:lnTo>
                    <a:pt x="59" y="322"/>
                  </a:lnTo>
                  <a:lnTo>
                    <a:pt x="57" y="322"/>
                  </a:lnTo>
                  <a:lnTo>
                    <a:pt x="57" y="320"/>
                  </a:lnTo>
                  <a:lnTo>
                    <a:pt x="55" y="320"/>
                  </a:lnTo>
                  <a:lnTo>
                    <a:pt x="54" y="320"/>
                  </a:lnTo>
                  <a:lnTo>
                    <a:pt x="55" y="320"/>
                  </a:lnTo>
                  <a:lnTo>
                    <a:pt x="54" y="320"/>
                  </a:lnTo>
                  <a:lnTo>
                    <a:pt x="54" y="318"/>
                  </a:lnTo>
                  <a:lnTo>
                    <a:pt x="52" y="318"/>
                  </a:lnTo>
                  <a:lnTo>
                    <a:pt x="52" y="320"/>
                  </a:lnTo>
                  <a:lnTo>
                    <a:pt x="52" y="322"/>
                  </a:lnTo>
                  <a:lnTo>
                    <a:pt x="50" y="322"/>
                  </a:lnTo>
                  <a:lnTo>
                    <a:pt x="50" y="324"/>
                  </a:lnTo>
                  <a:lnTo>
                    <a:pt x="52" y="324"/>
                  </a:lnTo>
                  <a:lnTo>
                    <a:pt x="50" y="324"/>
                  </a:lnTo>
                  <a:lnTo>
                    <a:pt x="48" y="324"/>
                  </a:lnTo>
                  <a:lnTo>
                    <a:pt x="48" y="326"/>
                  </a:lnTo>
                  <a:lnTo>
                    <a:pt x="48" y="324"/>
                  </a:lnTo>
                  <a:lnTo>
                    <a:pt x="48" y="326"/>
                  </a:lnTo>
                  <a:lnTo>
                    <a:pt x="48" y="324"/>
                  </a:lnTo>
                  <a:lnTo>
                    <a:pt x="46" y="324"/>
                  </a:lnTo>
                  <a:lnTo>
                    <a:pt x="46" y="322"/>
                  </a:lnTo>
                  <a:lnTo>
                    <a:pt x="46" y="324"/>
                  </a:lnTo>
                  <a:lnTo>
                    <a:pt x="46" y="322"/>
                  </a:lnTo>
                  <a:lnTo>
                    <a:pt x="46" y="320"/>
                  </a:lnTo>
                  <a:lnTo>
                    <a:pt x="44" y="320"/>
                  </a:lnTo>
                  <a:lnTo>
                    <a:pt x="44" y="322"/>
                  </a:lnTo>
                  <a:lnTo>
                    <a:pt x="46" y="322"/>
                  </a:lnTo>
                  <a:lnTo>
                    <a:pt x="46" y="324"/>
                  </a:lnTo>
                  <a:lnTo>
                    <a:pt x="46" y="322"/>
                  </a:lnTo>
                  <a:lnTo>
                    <a:pt x="46" y="324"/>
                  </a:lnTo>
                  <a:lnTo>
                    <a:pt x="46" y="322"/>
                  </a:lnTo>
                  <a:lnTo>
                    <a:pt x="44" y="322"/>
                  </a:lnTo>
                  <a:lnTo>
                    <a:pt x="44" y="320"/>
                  </a:lnTo>
                  <a:lnTo>
                    <a:pt x="42" y="320"/>
                  </a:lnTo>
                  <a:lnTo>
                    <a:pt x="42" y="318"/>
                  </a:lnTo>
                  <a:lnTo>
                    <a:pt x="42" y="317"/>
                  </a:lnTo>
                  <a:lnTo>
                    <a:pt x="42" y="315"/>
                  </a:lnTo>
                  <a:lnTo>
                    <a:pt x="40" y="315"/>
                  </a:lnTo>
                  <a:lnTo>
                    <a:pt x="40" y="313"/>
                  </a:lnTo>
                  <a:lnTo>
                    <a:pt x="40" y="315"/>
                  </a:lnTo>
                  <a:lnTo>
                    <a:pt x="40" y="317"/>
                  </a:lnTo>
                  <a:lnTo>
                    <a:pt x="40" y="318"/>
                  </a:lnTo>
                  <a:lnTo>
                    <a:pt x="42" y="318"/>
                  </a:lnTo>
                  <a:lnTo>
                    <a:pt x="42" y="320"/>
                  </a:lnTo>
                  <a:lnTo>
                    <a:pt x="40" y="320"/>
                  </a:lnTo>
                  <a:lnTo>
                    <a:pt x="40" y="318"/>
                  </a:lnTo>
                  <a:lnTo>
                    <a:pt x="40" y="317"/>
                  </a:lnTo>
                  <a:lnTo>
                    <a:pt x="38" y="317"/>
                  </a:lnTo>
                  <a:lnTo>
                    <a:pt x="38" y="315"/>
                  </a:lnTo>
                  <a:lnTo>
                    <a:pt x="36" y="315"/>
                  </a:lnTo>
                  <a:lnTo>
                    <a:pt x="36" y="313"/>
                  </a:lnTo>
                  <a:lnTo>
                    <a:pt x="36" y="311"/>
                  </a:lnTo>
                  <a:lnTo>
                    <a:pt x="34" y="311"/>
                  </a:lnTo>
                  <a:lnTo>
                    <a:pt x="34" y="309"/>
                  </a:lnTo>
                  <a:lnTo>
                    <a:pt x="32" y="309"/>
                  </a:lnTo>
                  <a:lnTo>
                    <a:pt x="34" y="309"/>
                  </a:lnTo>
                  <a:lnTo>
                    <a:pt x="34" y="311"/>
                  </a:lnTo>
                  <a:lnTo>
                    <a:pt x="34" y="313"/>
                  </a:lnTo>
                  <a:lnTo>
                    <a:pt x="34" y="311"/>
                  </a:lnTo>
                  <a:lnTo>
                    <a:pt x="34" y="313"/>
                  </a:lnTo>
                  <a:lnTo>
                    <a:pt x="34" y="311"/>
                  </a:lnTo>
                  <a:lnTo>
                    <a:pt x="34" y="313"/>
                  </a:lnTo>
                  <a:lnTo>
                    <a:pt x="34" y="311"/>
                  </a:lnTo>
                  <a:lnTo>
                    <a:pt x="32" y="311"/>
                  </a:lnTo>
                  <a:lnTo>
                    <a:pt x="30" y="311"/>
                  </a:lnTo>
                  <a:lnTo>
                    <a:pt x="32" y="311"/>
                  </a:lnTo>
                  <a:lnTo>
                    <a:pt x="32" y="309"/>
                  </a:lnTo>
                  <a:lnTo>
                    <a:pt x="30" y="309"/>
                  </a:lnTo>
                  <a:lnTo>
                    <a:pt x="30" y="311"/>
                  </a:lnTo>
                  <a:lnTo>
                    <a:pt x="30" y="309"/>
                  </a:lnTo>
                  <a:lnTo>
                    <a:pt x="29" y="309"/>
                  </a:lnTo>
                  <a:lnTo>
                    <a:pt x="30" y="309"/>
                  </a:lnTo>
                  <a:lnTo>
                    <a:pt x="30" y="311"/>
                  </a:lnTo>
                  <a:lnTo>
                    <a:pt x="30" y="309"/>
                  </a:lnTo>
                  <a:lnTo>
                    <a:pt x="30" y="311"/>
                  </a:lnTo>
                  <a:lnTo>
                    <a:pt x="30" y="313"/>
                  </a:lnTo>
                  <a:lnTo>
                    <a:pt x="32" y="313"/>
                  </a:lnTo>
                  <a:lnTo>
                    <a:pt x="30" y="313"/>
                  </a:lnTo>
                  <a:lnTo>
                    <a:pt x="30" y="311"/>
                  </a:lnTo>
                  <a:lnTo>
                    <a:pt x="29" y="311"/>
                  </a:lnTo>
                  <a:lnTo>
                    <a:pt x="30" y="311"/>
                  </a:lnTo>
                  <a:lnTo>
                    <a:pt x="30" y="313"/>
                  </a:lnTo>
                  <a:lnTo>
                    <a:pt x="30" y="315"/>
                  </a:lnTo>
                  <a:lnTo>
                    <a:pt x="30" y="313"/>
                  </a:lnTo>
                  <a:lnTo>
                    <a:pt x="30" y="315"/>
                  </a:lnTo>
                  <a:lnTo>
                    <a:pt x="30" y="313"/>
                  </a:lnTo>
                  <a:lnTo>
                    <a:pt x="29" y="313"/>
                  </a:lnTo>
                  <a:lnTo>
                    <a:pt x="30" y="313"/>
                  </a:lnTo>
                  <a:lnTo>
                    <a:pt x="29" y="313"/>
                  </a:lnTo>
                  <a:lnTo>
                    <a:pt x="30" y="313"/>
                  </a:lnTo>
                  <a:lnTo>
                    <a:pt x="29" y="313"/>
                  </a:lnTo>
                  <a:lnTo>
                    <a:pt x="30" y="313"/>
                  </a:lnTo>
                  <a:lnTo>
                    <a:pt x="29" y="313"/>
                  </a:lnTo>
                  <a:lnTo>
                    <a:pt x="29" y="311"/>
                  </a:lnTo>
                  <a:lnTo>
                    <a:pt x="29" y="313"/>
                  </a:lnTo>
                  <a:lnTo>
                    <a:pt x="29" y="311"/>
                  </a:lnTo>
                  <a:lnTo>
                    <a:pt x="27" y="311"/>
                  </a:lnTo>
                  <a:lnTo>
                    <a:pt x="27" y="309"/>
                  </a:lnTo>
                  <a:lnTo>
                    <a:pt x="29" y="309"/>
                  </a:lnTo>
                  <a:lnTo>
                    <a:pt x="27" y="309"/>
                  </a:lnTo>
                  <a:lnTo>
                    <a:pt x="27" y="307"/>
                  </a:lnTo>
                  <a:lnTo>
                    <a:pt x="27" y="309"/>
                  </a:lnTo>
                  <a:lnTo>
                    <a:pt x="29" y="309"/>
                  </a:lnTo>
                  <a:lnTo>
                    <a:pt x="27" y="309"/>
                  </a:lnTo>
                  <a:lnTo>
                    <a:pt x="27" y="311"/>
                  </a:lnTo>
                  <a:lnTo>
                    <a:pt x="27" y="309"/>
                  </a:lnTo>
                  <a:lnTo>
                    <a:pt x="27" y="311"/>
                  </a:lnTo>
                  <a:lnTo>
                    <a:pt x="29" y="311"/>
                  </a:lnTo>
                  <a:lnTo>
                    <a:pt x="27" y="311"/>
                  </a:lnTo>
                  <a:lnTo>
                    <a:pt x="27" y="313"/>
                  </a:lnTo>
                  <a:lnTo>
                    <a:pt x="29" y="313"/>
                  </a:lnTo>
                  <a:lnTo>
                    <a:pt x="29" y="315"/>
                  </a:lnTo>
                  <a:lnTo>
                    <a:pt x="29" y="313"/>
                  </a:lnTo>
                  <a:lnTo>
                    <a:pt x="29" y="315"/>
                  </a:lnTo>
                  <a:lnTo>
                    <a:pt x="30" y="315"/>
                  </a:lnTo>
                  <a:lnTo>
                    <a:pt x="30" y="317"/>
                  </a:lnTo>
                  <a:lnTo>
                    <a:pt x="32" y="317"/>
                  </a:lnTo>
                  <a:lnTo>
                    <a:pt x="30" y="317"/>
                  </a:lnTo>
                  <a:lnTo>
                    <a:pt x="32" y="317"/>
                  </a:lnTo>
                  <a:lnTo>
                    <a:pt x="32" y="318"/>
                  </a:lnTo>
                  <a:lnTo>
                    <a:pt x="30" y="318"/>
                  </a:lnTo>
                  <a:lnTo>
                    <a:pt x="32" y="318"/>
                  </a:lnTo>
                  <a:lnTo>
                    <a:pt x="30" y="318"/>
                  </a:lnTo>
                  <a:lnTo>
                    <a:pt x="30" y="317"/>
                  </a:lnTo>
                  <a:lnTo>
                    <a:pt x="30" y="315"/>
                  </a:lnTo>
                  <a:lnTo>
                    <a:pt x="30" y="317"/>
                  </a:lnTo>
                  <a:lnTo>
                    <a:pt x="30" y="318"/>
                  </a:lnTo>
                  <a:lnTo>
                    <a:pt x="30" y="320"/>
                  </a:lnTo>
                  <a:lnTo>
                    <a:pt x="30" y="318"/>
                  </a:lnTo>
                  <a:lnTo>
                    <a:pt x="29" y="318"/>
                  </a:lnTo>
                  <a:lnTo>
                    <a:pt x="29" y="317"/>
                  </a:lnTo>
                  <a:lnTo>
                    <a:pt x="27" y="317"/>
                  </a:lnTo>
                  <a:lnTo>
                    <a:pt x="27" y="318"/>
                  </a:lnTo>
                  <a:lnTo>
                    <a:pt x="27" y="317"/>
                  </a:lnTo>
                  <a:lnTo>
                    <a:pt x="27" y="318"/>
                  </a:lnTo>
                  <a:lnTo>
                    <a:pt x="27" y="317"/>
                  </a:lnTo>
                  <a:lnTo>
                    <a:pt x="27" y="318"/>
                  </a:lnTo>
                  <a:lnTo>
                    <a:pt x="29" y="318"/>
                  </a:lnTo>
                  <a:lnTo>
                    <a:pt x="27" y="318"/>
                  </a:lnTo>
                  <a:lnTo>
                    <a:pt x="27" y="317"/>
                  </a:lnTo>
                  <a:lnTo>
                    <a:pt x="25" y="317"/>
                  </a:lnTo>
                  <a:lnTo>
                    <a:pt x="25" y="315"/>
                  </a:lnTo>
                  <a:lnTo>
                    <a:pt x="25" y="317"/>
                  </a:lnTo>
                  <a:lnTo>
                    <a:pt x="25" y="315"/>
                  </a:lnTo>
                  <a:lnTo>
                    <a:pt x="25" y="317"/>
                  </a:lnTo>
                  <a:lnTo>
                    <a:pt x="25" y="318"/>
                  </a:lnTo>
                  <a:lnTo>
                    <a:pt x="25" y="317"/>
                  </a:lnTo>
                  <a:lnTo>
                    <a:pt x="25" y="318"/>
                  </a:lnTo>
                  <a:lnTo>
                    <a:pt x="25" y="317"/>
                  </a:lnTo>
                  <a:lnTo>
                    <a:pt x="23" y="317"/>
                  </a:lnTo>
                  <a:lnTo>
                    <a:pt x="23" y="315"/>
                  </a:lnTo>
                  <a:lnTo>
                    <a:pt x="23" y="317"/>
                  </a:lnTo>
                  <a:lnTo>
                    <a:pt x="23" y="315"/>
                  </a:lnTo>
                  <a:lnTo>
                    <a:pt x="23" y="317"/>
                  </a:lnTo>
                  <a:lnTo>
                    <a:pt x="23" y="315"/>
                  </a:lnTo>
                  <a:lnTo>
                    <a:pt x="21" y="315"/>
                  </a:lnTo>
                  <a:lnTo>
                    <a:pt x="21" y="313"/>
                  </a:lnTo>
                  <a:lnTo>
                    <a:pt x="21" y="311"/>
                  </a:lnTo>
                  <a:lnTo>
                    <a:pt x="19" y="311"/>
                  </a:lnTo>
                  <a:lnTo>
                    <a:pt x="19" y="313"/>
                  </a:lnTo>
                  <a:lnTo>
                    <a:pt x="19" y="311"/>
                  </a:lnTo>
                  <a:lnTo>
                    <a:pt x="19" y="309"/>
                  </a:lnTo>
                  <a:lnTo>
                    <a:pt x="19" y="311"/>
                  </a:lnTo>
                  <a:lnTo>
                    <a:pt x="19" y="309"/>
                  </a:lnTo>
                  <a:lnTo>
                    <a:pt x="19" y="307"/>
                  </a:lnTo>
                  <a:lnTo>
                    <a:pt x="17" y="307"/>
                  </a:lnTo>
                  <a:lnTo>
                    <a:pt x="17" y="305"/>
                  </a:lnTo>
                  <a:lnTo>
                    <a:pt x="17" y="303"/>
                  </a:lnTo>
                  <a:lnTo>
                    <a:pt x="15" y="303"/>
                  </a:lnTo>
                  <a:lnTo>
                    <a:pt x="15" y="301"/>
                  </a:lnTo>
                  <a:lnTo>
                    <a:pt x="15" y="299"/>
                  </a:lnTo>
                  <a:lnTo>
                    <a:pt x="13" y="299"/>
                  </a:lnTo>
                  <a:lnTo>
                    <a:pt x="11" y="299"/>
                  </a:lnTo>
                  <a:lnTo>
                    <a:pt x="11" y="297"/>
                  </a:lnTo>
                  <a:lnTo>
                    <a:pt x="11" y="295"/>
                  </a:lnTo>
                  <a:lnTo>
                    <a:pt x="11" y="294"/>
                  </a:lnTo>
                  <a:lnTo>
                    <a:pt x="11" y="292"/>
                  </a:lnTo>
                  <a:lnTo>
                    <a:pt x="11" y="290"/>
                  </a:lnTo>
                  <a:lnTo>
                    <a:pt x="11" y="288"/>
                  </a:lnTo>
                  <a:lnTo>
                    <a:pt x="11" y="286"/>
                  </a:lnTo>
                  <a:lnTo>
                    <a:pt x="9" y="286"/>
                  </a:lnTo>
                  <a:lnTo>
                    <a:pt x="9" y="284"/>
                  </a:lnTo>
                  <a:lnTo>
                    <a:pt x="9" y="282"/>
                  </a:lnTo>
                  <a:lnTo>
                    <a:pt x="9" y="280"/>
                  </a:lnTo>
                  <a:lnTo>
                    <a:pt x="9" y="282"/>
                  </a:lnTo>
                  <a:lnTo>
                    <a:pt x="9" y="280"/>
                  </a:lnTo>
                  <a:lnTo>
                    <a:pt x="9" y="282"/>
                  </a:lnTo>
                  <a:lnTo>
                    <a:pt x="9" y="280"/>
                  </a:lnTo>
                  <a:lnTo>
                    <a:pt x="9" y="278"/>
                  </a:lnTo>
                  <a:lnTo>
                    <a:pt x="11" y="278"/>
                  </a:lnTo>
                  <a:lnTo>
                    <a:pt x="11" y="276"/>
                  </a:lnTo>
                  <a:lnTo>
                    <a:pt x="11" y="274"/>
                  </a:lnTo>
                  <a:lnTo>
                    <a:pt x="11" y="272"/>
                  </a:lnTo>
                  <a:lnTo>
                    <a:pt x="11" y="270"/>
                  </a:lnTo>
                  <a:lnTo>
                    <a:pt x="13" y="270"/>
                  </a:lnTo>
                  <a:lnTo>
                    <a:pt x="11" y="270"/>
                  </a:lnTo>
                  <a:lnTo>
                    <a:pt x="13" y="270"/>
                  </a:lnTo>
                  <a:lnTo>
                    <a:pt x="13" y="269"/>
                  </a:lnTo>
                  <a:lnTo>
                    <a:pt x="15" y="269"/>
                  </a:lnTo>
                  <a:lnTo>
                    <a:pt x="15" y="267"/>
                  </a:lnTo>
                  <a:lnTo>
                    <a:pt x="15" y="265"/>
                  </a:lnTo>
                  <a:lnTo>
                    <a:pt x="15" y="263"/>
                  </a:lnTo>
                  <a:lnTo>
                    <a:pt x="13" y="263"/>
                  </a:lnTo>
                  <a:lnTo>
                    <a:pt x="13" y="265"/>
                  </a:lnTo>
                  <a:lnTo>
                    <a:pt x="11" y="265"/>
                  </a:lnTo>
                  <a:lnTo>
                    <a:pt x="11" y="267"/>
                  </a:lnTo>
                  <a:lnTo>
                    <a:pt x="9" y="267"/>
                  </a:lnTo>
                  <a:lnTo>
                    <a:pt x="9" y="269"/>
                  </a:lnTo>
                  <a:lnTo>
                    <a:pt x="9" y="270"/>
                  </a:lnTo>
                  <a:lnTo>
                    <a:pt x="7" y="270"/>
                  </a:lnTo>
                  <a:lnTo>
                    <a:pt x="7" y="272"/>
                  </a:lnTo>
                  <a:lnTo>
                    <a:pt x="7" y="274"/>
                  </a:lnTo>
                  <a:lnTo>
                    <a:pt x="7" y="272"/>
                  </a:lnTo>
                  <a:lnTo>
                    <a:pt x="7" y="274"/>
                  </a:lnTo>
                  <a:lnTo>
                    <a:pt x="7" y="276"/>
                  </a:lnTo>
                  <a:lnTo>
                    <a:pt x="6" y="276"/>
                  </a:lnTo>
                  <a:lnTo>
                    <a:pt x="6" y="278"/>
                  </a:lnTo>
                  <a:lnTo>
                    <a:pt x="6" y="280"/>
                  </a:lnTo>
                  <a:lnTo>
                    <a:pt x="6" y="282"/>
                  </a:lnTo>
                  <a:lnTo>
                    <a:pt x="4" y="282"/>
                  </a:lnTo>
                  <a:lnTo>
                    <a:pt x="6" y="282"/>
                  </a:lnTo>
                  <a:lnTo>
                    <a:pt x="4" y="282"/>
                  </a:lnTo>
                  <a:lnTo>
                    <a:pt x="6" y="282"/>
                  </a:lnTo>
                  <a:lnTo>
                    <a:pt x="4" y="282"/>
                  </a:lnTo>
                  <a:lnTo>
                    <a:pt x="4" y="280"/>
                  </a:lnTo>
                  <a:lnTo>
                    <a:pt x="4" y="278"/>
                  </a:lnTo>
                  <a:lnTo>
                    <a:pt x="6" y="278"/>
                  </a:lnTo>
                  <a:lnTo>
                    <a:pt x="4" y="278"/>
                  </a:lnTo>
                  <a:lnTo>
                    <a:pt x="6" y="278"/>
                  </a:lnTo>
                  <a:lnTo>
                    <a:pt x="4" y="278"/>
                  </a:lnTo>
                  <a:lnTo>
                    <a:pt x="6" y="278"/>
                  </a:lnTo>
                  <a:lnTo>
                    <a:pt x="6" y="276"/>
                  </a:lnTo>
                  <a:lnTo>
                    <a:pt x="6" y="274"/>
                  </a:lnTo>
                  <a:lnTo>
                    <a:pt x="6" y="272"/>
                  </a:lnTo>
                  <a:lnTo>
                    <a:pt x="6" y="270"/>
                  </a:lnTo>
                  <a:lnTo>
                    <a:pt x="7" y="270"/>
                  </a:lnTo>
                  <a:lnTo>
                    <a:pt x="6" y="270"/>
                  </a:lnTo>
                  <a:lnTo>
                    <a:pt x="7" y="270"/>
                  </a:lnTo>
                  <a:lnTo>
                    <a:pt x="7" y="269"/>
                  </a:lnTo>
                  <a:lnTo>
                    <a:pt x="7" y="267"/>
                  </a:lnTo>
                  <a:lnTo>
                    <a:pt x="9" y="267"/>
                  </a:lnTo>
                  <a:lnTo>
                    <a:pt x="9" y="265"/>
                  </a:lnTo>
                  <a:lnTo>
                    <a:pt x="9" y="263"/>
                  </a:lnTo>
                  <a:lnTo>
                    <a:pt x="11" y="263"/>
                  </a:lnTo>
                  <a:lnTo>
                    <a:pt x="11" y="261"/>
                  </a:lnTo>
                  <a:lnTo>
                    <a:pt x="11" y="259"/>
                  </a:lnTo>
                  <a:lnTo>
                    <a:pt x="13" y="259"/>
                  </a:lnTo>
                  <a:lnTo>
                    <a:pt x="13" y="257"/>
                  </a:lnTo>
                  <a:lnTo>
                    <a:pt x="13" y="255"/>
                  </a:lnTo>
                  <a:lnTo>
                    <a:pt x="15" y="255"/>
                  </a:lnTo>
                  <a:lnTo>
                    <a:pt x="15" y="257"/>
                  </a:lnTo>
                  <a:lnTo>
                    <a:pt x="17" y="257"/>
                  </a:lnTo>
                  <a:lnTo>
                    <a:pt x="17" y="255"/>
                  </a:lnTo>
                  <a:lnTo>
                    <a:pt x="15" y="255"/>
                  </a:lnTo>
                  <a:lnTo>
                    <a:pt x="15" y="253"/>
                  </a:lnTo>
                  <a:lnTo>
                    <a:pt x="17" y="253"/>
                  </a:lnTo>
                  <a:lnTo>
                    <a:pt x="17" y="251"/>
                  </a:lnTo>
                  <a:lnTo>
                    <a:pt x="17" y="249"/>
                  </a:lnTo>
                  <a:lnTo>
                    <a:pt x="19" y="249"/>
                  </a:lnTo>
                  <a:lnTo>
                    <a:pt x="19" y="247"/>
                  </a:lnTo>
                  <a:lnTo>
                    <a:pt x="19" y="246"/>
                  </a:lnTo>
                  <a:lnTo>
                    <a:pt x="21" y="246"/>
                  </a:lnTo>
                  <a:lnTo>
                    <a:pt x="21" y="244"/>
                  </a:lnTo>
                  <a:lnTo>
                    <a:pt x="23" y="244"/>
                  </a:lnTo>
                  <a:lnTo>
                    <a:pt x="23" y="242"/>
                  </a:lnTo>
                  <a:lnTo>
                    <a:pt x="23" y="240"/>
                  </a:lnTo>
                  <a:lnTo>
                    <a:pt x="25" y="240"/>
                  </a:lnTo>
                  <a:lnTo>
                    <a:pt x="25" y="238"/>
                  </a:lnTo>
                  <a:lnTo>
                    <a:pt x="27" y="238"/>
                  </a:lnTo>
                  <a:lnTo>
                    <a:pt x="27" y="236"/>
                  </a:lnTo>
                  <a:lnTo>
                    <a:pt x="27" y="234"/>
                  </a:lnTo>
                  <a:lnTo>
                    <a:pt x="29" y="234"/>
                  </a:lnTo>
                  <a:lnTo>
                    <a:pt x="29" y="232"/>
                  </a:lnTo>
                  <a:lnTo>
                    <a:pt x="29" y="230"/>
                  </a:lnTo>
                  <a:lnTo>
                    <a:pt x="30" y="230"/>
                  </a:lnTo>
                  <a:lnTo>
                    <a:pt x="30" y="228"/>
                  </a:lnTo>
                  <a:lnTo>
                    <a:pt x="32" y="228"/>
                  </a:lnTo>
                  <a:lnTo>
                    <a:pt x="32" y="226"/>
                  </a:lnTo>
                  <a:lnTo>
                    <a:pt x="32" y="224"/>
                  </a:lnTo>
                  <a:lnTo>
                    <a:pt x="34" y="224"/>
                  </a:lnTo>
                  <a:lnTo>
                    <a:pt x="34" y="222"/>
                  </a:lnTo>
                  <a:lnTo>
                    <a:pt x="34" y="221"/>
                  </a:lnTo>
                  <a:lnTo>
                    <a:pt x="36" y="221"/>
                  </a:lnTo>
                  <a:lnTo>
                    <a:pt x="36" y="219"/>
                  </a:lnTo>
                  <a:lnTo>
                    <a:pt x="38" y="219"/>
                  </a:lnTo>
                  <a:lnTo>
                    <a:pt x="38" y="217"/>
                  </a:lnTo>
                  <a:lnTo>
                    <a:pt x="40" y="215"/>
                  </a:lnTo>
                  <a:lnTo>
                    <a:pt x="40" y="213"/>
                  </a:lnTo>
                  <a:lnTo>
                    <a:pt x="42" y="213"/>
                  </a:lnTo>
                  <a:lnTo>
                    <a:pt x="42" y="211"/>
                  </a:lnTo>
                  <a:lnTo>
                    <a:pt x="44" y="211"/>
                  </a:lnTo>
                  <a:lnTo>
                    <a:pt x="44" y="209"/>
                  </a:lnTo>
                  <a:lnTo>
                    <a:pt x="46" y="209"/>
                  </a:lnTo>
                  <a:lnTo>
                    <a:pt x="46" y="207"/>
                  </a:lnTo>
                  <a:lnTo>
                    <a:pt x="48" y="207"/>
                  </a:lnTo>
                  <a:lnTo>
                    <a:pt x="48" y="205"/>
                  </a:lnTo>
                  <a:lnTo>
                    <a:pt x="50" y="205"/>
                  </a:lnTo>
                  <a:lnTo>
                    <a:pt x="50" y="203"/>
                  </a:lnTo>
                  <a:lnTo>
                    <a:pt x="52" y="203"/>
                  </a:lnTo>
                  <a:lnTo>
                    <a:pt x="52" y="201"/>
                  </a:lnTo>
                  <a:lnTo>
                    <a:pt x="54" y="201"/>
                  </a:lnTo>
                  <a:lnTo>
                    <a:pt x="54" y="199"/>
                  </a:lnTo>
                  <a:lnTo>
                    <a:pt x="55" y="199"/>
                  </a:lnTo>
                  <a:lnTo>
                    <a:pt x="55" y="198"/>
                  </a:lnTo>
                  <a:lnTo>
                    <a:pt x="55" y="196"/>
                  </a:lnTo>
                  <a:lnTo>
                    <a:pt x="57" y="196"/>
                  </a:lnTo>
                  <a:lnTo>
                    <a:pt x="55" y="196"/>
                  </a:lnTo>
                  <a:lnTo>
                    <a:pt x="57" y="196"/>
                  </a:lnTo>
                  <a:lnTo>
                    <a:pt x="55" y="196"/>
                  </a:lnTo>
                  <a:lnTo>
                    <a:pt x="55" y="194"/>
                  </a:lnTo>
                  <a:lnTo>
                    <a:pt x="54" y="194"/>
                  </a:lnTo>
                  <a:lnTo>
                    <a:pt x="52" y="194"/>
                  </a:lnTo>
                  <a:lnTo>
                    <a:pt x="54" y="194"/>
                  </a:lnTo>
                  <a:lnTo>
                    <a:pt x="55" y="194"/>
                  </a:lnTo>
                  <a:lnTo>
                    <a:pt x="57" y="194"/>
                  </a:lnTo>
                  <a:lnTo>
                    <a:pt x="59" y="194"/>
                  </a:lnTo>
                  <a:lnTo>
                    <a:pt x="59" y="196"/>
                  </a:lnTo>
                  <a:lnTo>
                    <a:pt x="59" y="198"/>
                  </a:lnTo>
                  <a:lnTo>
                    <a:pt x="59" y="199"/>
                  </a:lnTo>
                  <a:lnTo>
                    <a:pt x="61" y="199"/>
                  </a:lnTo>
                  <a:lnTo>
                    <a:pt x="61" y="201"/>
                  </a:lnTo>
                  <a:lnTo>
                    <a:pt x="61" y="203"/>
                  </a:lnTo>
                  <a:lnTo>
                    <a:pt x="59" y="203"/>
                  </a:lnTo>
                  <a:lnTo>
                    <a:pt x="61" y="203"/>
                  </a:lnTo>
                  <a:lnTo>
                    <a:pt x="61" y="205"/>
                  </a:lnTo>
                  <a:lnTo>
                    <a:pt x="61" y="203"/>
                  </a:lnTo>
                  <a:lnTo>
                    <a:pt x="63" y="203"/>
                  </a:lnTo>
                  <a:lnTo>
                    <a:pt x="63" y="205"/>
                  </a:lnTo>
                  <a:lnTo>
                    <a:pt x="63" y="203"/>
                  </a:lnTo>
                  <a:lnTo>
                    <a:pt x="63" y="201"/>
                  </a:lnTo>
                  <a:lnTo>
                    <a:pt x="65" y="201"/>
                  </a:lnTo>
                  <a:lnTo>
                    <a:pt x="65" y="203"/>
                  </a:lnTo>
                  <a:lnTo>
                    <a:pt x="67" y="203"/>
                  </a:lnTo>
                  <a:lnTo>
                    <a:pt x="67" y="201"/>
                  </a:lnTo>
                  <a:lnTo>
                    <a:pt x="69" y="201"/>
                  </a:lnTo>
                  <a:lnTo>
                    <a:pt x="69" y="199"/>
                  </a:lnTo>
                  <a:lnTo>
                    <a:pt x="69" y="198"/>
                  </a:lnTo>
                  <a:lnTo>
                    <a:pt x="69" y="196"/>
                  </a:lnTo>
                  <a:lnTo>
                    <a:pt x="69" y="194"/>
                  </a:lnTo>
                  <a:lnTo>
                    <a:pt x="71" y="194"/>
                  </a:lnTo>
                  <a:lnTo>
                    <a:pt x="71" y="192"/>
                  </a:lnTo>
                  <a:lnTo>
                    <a:pt x="73" y="192"/>
                  </a:lnTo>
                  <a:lnTo>
                    <a:pt x="75" y="192"/>
                  </a:lnTo>
                  <a:lnTo>
                    <a:pt x="77" y="192"/>
                  </a:lnTo>
                  <a:lnTo>
                    <a:pt x="75" y="192"/>
                  </a:lnTo>
                  <a:lnTo>
                    <a:pt x="75" y="190"/>
                  </a:lnTo>
                  <a:lnTo>
                    <a:pt x="73" y="190"/>
                  </a:lnTo>
                  <a:lnTo>
                    <a:pt x="75" y="190"/>
                  </a:lnTo>
                  <a:lnTo>
                    <a:pt x="75" y="188"/>
                  </a:lnTo>
                  <a:lnTo>
                    <a:pt x="77" y="188"/>
                  </a:lnTo>
                  <a:lnTo>
                    <a:pt x="77" y="186"/>
                  </a:lnTo>
                  <a:lnTo>
                    <a:pt x="78" y="186"/>
                  </a:lnTo>
                  <a:lnTo>
                    <a:pt x="78" y="184"/>
                  </a:lnTo>
                  <a:lnTo>
                    <a:pt x="80" y="184"/>
                  </a:lnTo>
                  <a:lnTo>
                    <a:pt x="78" y="184"/>
                  </a:lnTo>
                  <a:lnTo>
                    <a:pt x="80" y="184"/>
                  </a:lnTo>
                  <a:lnTo>
                    <a:pt x="80" y="182"/>
                  </a:lnTo>
                  <a:lnTo>
                    <a:pt x="80" y="184"/>
                  </a:lnTo>
                  <a:lnTo>
                    <a:pt x="80" y="182"/>
                  </a:lnTo>
                  <a:lnTo>
                    <a:pt x="82" y="182"/>
                  </a:lnTo>
                  <a:lnTo>
                    <a:pt x="84" y="182"/>
                  </a:lnTo>
                  <a:lnTo>
                    <a:pt x="82" y="182"/>
                  </a:lnTo>
                  <a:lnTo>
                    <a:pt x="84" y="182"/>
                  </a:lnTo>
                  <a:lnTo>
                    <a:pt x="84" y="180"/>
                  </a:lnTo>
                  <a:lnTo>
                    <a:pt x="82" y="180"/>
                  </a:lnTo>
                  <a:lnTo>
                    <a:pt x="84" y="180"/>
                  </a:lnTo>
                  <a:lnTo>
                    <a:pt x="82" y="180"/>
                  </a:lnTo>
                  <a:lnTo>
                    <a:pt x="84" y="180"/>
                  </a:lnTo>
                  <a:lnTo>
                    <a:pt x="82" y="180"/>
                  </a:lnTo>
                  <a:lnTo>
                    <a:pt x="84" y="180"/>
                  </a:lnTo>
                  <a:lnTo>
                    <a:pt x="86" y="180"/>
                  </a:lnTo>
                  <a:lnTo>
                    <a:pt x="84" y="180"/>
                  </a:lnTo>
                  <a:lnTo>
                    <a:pt x="86" y="180"/>
                  </a:lnTo>
                  <a:lnTo>
                    <a:pt x="84" y="180"/>
                  </a:lnTo>
                  <a:lnTo>
                    <a:pt x="86" y="180"/>
                  </a:lnTo>
                  <a:lnTo>
                    <a:pt x="86" y="178"/>
                  </a:lnTo>
                  <a:lnTo>
                    <a:pt x="88" y="178"/>
                  </a:lnTo>
                  <a:lnTo>
                    <a:pt x="90" y="178"/>
                  </a:lnTo>
                  <a:lnTo>
                    <a:pt x="90" y="176"/>
                  </a:lnTo>
                  <a:lnTo>
                    <a:pt x="90" y="178"/>
                  </a:lnTo>
                  <a:lnTo>
                    <a:pt x="90" y="176"/>
                  </a:lnTo>
                  <a:lnTo>
                    <a:pt x="92" y="176"/>
                  </a:lnTo>
                  <a:lnTo>
                    <a:pt x="94" y="176"/>
                  </a:lnTo>
                  <a:lnTo>
                    <a:pt x="94" y="174"/>
                  </a:lnTo>
                  <a:lnTo>
                    <a:pt x="94" y="173"/>
                  </a:lnTo>
                  <a:lnTo>
                    <a:pt x="96" y="173"/>
                  </a:lnTo>
                  <a:lnTo>
                    <a:pt x="96" y="171"/>
                  </a:lnTo>
                  <a:lnTo>
                    <a:pt x="96" y="173"/>
                  </a:lnTo>
                  <a:lnTo>
                    <a:pt x="94" y="173"/>
                  </a:lnTo>
                  <a:lnTo>
                    <a:pt x="94" y="171"/>
                  </a:lnTo>
                  <a:lnTo>
                    <a:pt x="94" y="173"/>
                  </a:lnTo>
                  <a:lnTo>
                    <a:pt x="92" y="173"/>
                  </a:lnTo>
                  <a:lnTo>
                    <a:pt x="90" y="173"/>
                  </a:lnTo>
                  <a:lnTo>
                    <a:pt x="88" y="173"/>
                  </a:lnTo>
                  <a:lnTo>
                    <a:pt x="88" y="174"/>
                  </a:lnTo>
                  <a:lnTo>
                    <a:pt x="88" y="173"/>
                  </a:lnTo>
                  <a:lnTo>
                    <a:pt x="88" y="174"/>
                  </a:lnTo>
                  <a:lnTo>
                    <a:pt x="86" y="174"/>
                  </a:lnTo>
                  <a:lnTo>
                    <a:pt x="84" y="174"/>
                  </a:lnTo>
                  <a:lnTo>
                    <a:pt x="82" y="174"/>
                  </a:lnTo>
                  <a:lnTo>
                    <a:pt x="84" y="174"/>
                  </a:lnTo>
                  <a:lnTo>
                    <a:pt x="82" y="174"/>
                  </a:lnTo>
                  <a:lnTo>
                    <a:pt x="82" y="176"/>
                  </a:lnTo>
                  <a:lnTo>
                    <a:pt x="80" y="176"/>
                  </a:lnTo>
                  <a:lnTo>
                    <a:pt x="82" y="176"/>
                  </a:lnTo>
                  <a:lnTo>
                    <a:pt x="80" y="176"/>
                  </a:lnTo>
                  <a:lnTo>
                    <a:pt x="78" y="176"/>
                  </a:lnTo>
                  <a:lnTo>
                    <a:pt x="78" y="178"/>
                  </a:lnTo>
                  <a:lnTo>
                    <a:pt x="77" y="178"/>
                  </a:lnTo>
                  <a:lnTo>
                    <a:pt x="77" y="180"/>
                  </a:lnTo>
                  <a:lnTo>
                    <a:pt x="75" y="180"/>
                  </a:lnTo>
                  <a:lnTo>
                    <a:pt x="77" y="180"/>
                  </a:lnTo>
                  <a:lnTo>
                    <a:pt x="75" y="180"/>
                  </a:lnTo>
                  <a:lnTo>
                    <a:pt x="77" y="180"/>
                  </a:lnTo>
                  <a:lnTo>
                    <a:pt x="75" y="180"/>
                  </a:lnTo>
                  <a:lnTo>
                    <a:pt x="77" y="182"/>
                  </a:lnTo>
                  <a:lnTo>
                    <a:pt x="77" y="180"/>
                  </a:lnTo>
                  <a:lnTo>
                    <a:pt x="77" y="182"/>
                  </a:lnTo>
                  <a:lnTo>
                    <a:pt x="75" y="182"/>
                  </a:lnTo>
                  <a:lnTo>
                    <a:pt x="75" y="180"/>
                  </a:lnTo>
                  <a:lnTo>
                    <a:pt x="73" y="180"/>
                  </a:lnTo>
                  <a:lnTo>
                    <a:pt x="71" y="180"/>
                  </a:lnTo>
                  <a:lnTo>
                    <a:pt x="71" y="182"/>
                  </a:lnTo>
                  <a:lnTo>
                    <a:pt x="69" y="182"/>
                  </a:lnTo>
                  <a:lnTo>
                    <a:pt x="67" y="182"/>
                  </a:lnTo>
                  <a:lnTo>
                    <a:pt x="67" y="180"/>
                  </a:lnTo>
                  <a:lnTo>
                    <a:pt x="69" y="180"/>
                  </a:lnTo>
                  <a:lnTo>
                    <a:pt x="67" y="180"/>
                  </a:lnTo>
                  <a:lnTo>
                    <a:pt x="67" y="182"/>
                  </a:lnTo>
                  <a:lnTo>
                    <a:pt x="65" y="182"/>
                  </a:lnTo>
                  <a:lnTo>
                    <a:pt x="67" y="182"/>
                  </a:lnTo>
                  <a:lnTo>
                    <a:pt x="65" y="182"/>
                  </a:lnTo>
                  <a:lnTo>
                    <a:pt x="67" y="182"/>
                  </a:lnTo>
                  <a:lnTo>
                    <a:pt x="65" y="182"/>
                  </a:lnTo>
                  <a:lnTo>
                    <a:pt x="65" y="184"/>
                  </a:lnTo>
                  <a:lnTo>
                    <a:pt x="63" y="184"/>
                  </a:lnTo>
                  <a:lnTo>
                    <a:pt x="61" y="184"/>
                  </a:lnTo>
                  <a:lnTo>
                    <a:pt x="61" y="186"/>
                  </a:lnTo>
                  <a:lnTo>
                    <a:pt x="59" y="186"/>
                  </a:lnTo>
                  <a:lnTo>
                    <a:pt x="61" y="186"/>
                  </a:lnTo>
                  <a:lnTo>
                    <a:pt x="59" y="186"/>
                  </a:lnTo>
                  <a:lnTo>
                    <a:pt x="59" y="188"/>
                  </a:lnTo>
                  <a:lnTo>
                    <a:pt x="57" y="188"/>
                  </a:lnTo>
                  <a:lnTo>
                    <a:pt x="55" y="188"/>
                  </a:lnTo>
                  <a:lnTo>
                    <a:pt x="57" y="188"/>
                  </a:lnTo>
                  <a:lnTo>
                    <a:pt x="57" y="190"/>
                  </a:lnTo>
                  <a:lnTo>
                    <a:pt x="57" y="188"/>
                  </a:lnTo>
                  <a:lnTo>
                    <a:pt x="55" y="188"/>
                  </a:lnTo>
                  <a:lnTo>
                    <a:pt x="55" y="190"/>
                  </a:lnTo>
                  <a:lnTo>
                    <a:pt x="54" y="190"/>
                  </a:lnTo>
                  <a:lnTo>
                    <a:pt x="52" y="190"/>
                  </a:lnTo>
                  <a:lnTo>
                    <a:pt x="52" y="188"/>
                  </a:lnTo>
                  <a:lnTo>
                    <a:pt x="52" y="190"/>
                  </a:lnTo>
                  <a:lnTo>
                    <a:pt x="50" y="190"/>
                  </a:lnTo>
                  <a:lnTo>
                    <a:pt x="50" y="192"/>
                  </a:lnTo>
                  <a:lnTo>
                    <a:pt x="48" y="192"/>
                  </a:lnTo>
                  <a:lnTo>
                    <a:pt x="48" y="190"/>
                  </a:lnTo>
                  <a:lnTo>
                    <a:pt x="48" y="192"/>
                  </a:lnTo>
                  <a:lnTo>
                    <a:pt x="46" y="192"/>
                  </a:lnTo>
                  <a:lnTo>
                    <a:pt x="48" y="192"/>
                  </a:lnTo>
                  <a:lnTo>
                    <a:pt x="46" y="192"/>
                  </a:lnTo>
                  <a:lnTo>
                    <a:pt x="44" y="192"/>
                  </a:lnTo>
                  <a:lnTo>
                    <a:pt x="44" y="194"/>
                  </a:lnTo>
                  <a:lnTo>
                    <a:pt x="42" y="194"/>
                  </a:lnTo>
                  <a:lnTo>
                    <a:pt x="42" y="196"/>
                  </a:lnTo>
                  <a:lnTo>
                    <a:pt x="42" y="198"/>
                  </a:lnTo>
                  <a:lnTo>
                    <a:pt x="42" y="199"/>
                  </a:lnTo>
                  <a:lnTo>
                    <a:pt x="44" y="199"/>
                  </a:lnTo>
                  <a:lnTo>
                    <a:pt x="42" y="199"/>
                  </a:lnTo>
                  <a:lnTo>
                    <a:pt x="42" y="201"/>
                  </a:lnTo>
                  <a:lnTo>
                    <a:pt x="40" y="201"/>
                  </a:lnTo>
                  <a:lnTo>
                    <a:pt x="42" y="201"/>
                  </a:lnTo>
                  <a:lnTo>
                    <a:pt x="40" y="201"/>
                  </a:lnTo>
                  <a:lnTo>
                    <a:pt x="40" y="199"/>
                  </a:lnTo>
                  <a:lnTo>
                    <a:pt x="40" y="201"/>
                  </a:lnTo>
                  <a:lnTo>
                    <a:pt x="40" y="199"/>
                  </a:lnTo>
                  <a:lnTo>
                    <a:pt x="38" y="199"/>
                  </a:lnTo>
                  <a:lnTo>
                    <a:pt x="40" y="199"/>
                  </a:lnTo>
                  <a:lnTo>
                    <a:pt x="38" y="199"/>
                  </a:lnTo>
                  <a:lnTo>
                    <a:pt x="36" y="199"/>
                  </a:lnTo>
                  <a:lnTo>
                    <a:pt x="36" y="201"/>
                  </a:lnTo>
                  <a:lnTo>
                    <a:pt x="34" y="201"/>
                  </a:lnTo>
                  <a:lnTo>
                    <a:pt x="34" y="203"/>
                  </a:lnTo>
                  <a:lnTo>
                    <a:pt x="32" y="203"/>
                  </a:lnTo>
                  <a:lnTo>
                    <a:pt x="32" y="201"/>
                  </a:lnTo>
                  <a:lnTo>
                    <a:pt x="32" y="199"/>
                  </a:lnTo>
                  <a:lnTo>
                    <a:pt x="32" y="198"/>
                  </a:lnTo>
                  <a:lnTo>
                    <a:pt x="30" y="198"/>
                  </a:lnTo>
                  <a:lnTo>
                    <a:pt x="32" y="198"/>
                  </a:lnTo>
                  <a:lnTo>
                    <a:pt x="32" y="196"/>
                  </a:lnTo>
                  <a:lnTo>
                    <a:pt x="32" y="194"/>
                  </a:lnTo>
                  <a:lnTo>
                    <a:pt x="34" y="194"/>
                  </a:lnTo>
                  <a:lnTo>
                    <a:pt x="34" y="192"/>
                  </a:lnTo>
                  <a:lnTo>
                    <a:pt x="36" y="192"/>
                  </a:lnTo>
                  <a:lnTo>
                    <a:pt x="34" y="192"/>
                  </a:lnTo>
                  <a:lnTo>
                    <a:pt x="32" y="192"/>
                  </a:lnTo>
                  <a:lnTo>
                    <a:pt x="32" y="194"/>
                  </a:lnTo>
                  <a:lnTo>
                    <a:pt x="32" y="192"/>
                  </a:lnTo>
                  <a:lnTo>
                    <a:pt x="34" y="192"/>
                  </a:lnTo>
                  <a:lnTo>
                    <a:pt x="34" y="190"/>
                  </a:lnTo>
                  <a:lnTo>
                    <a:pt x="36" y="190"/>
                  </a:lnTo>
                  <a:lnTo>
                    <a:pt x="36" y="188"/>
                  </a:lnTo>
                  <a:lnTo>
                    <a:pt x="36" y="186"/>
                  </a:lnTo>
                  <a:lnTo>
                    <a:pt x="38" y="186"/>
                  </a:lnTo>
                  <a:lnTo>
                    <a:pt x="38" y="184"/>
                  </a:lnTo>
                  <a:lnTo>
                    <a:pt x="38" y="182"/>
                  </a:lnTo>
                  <a:lnTo>
                    <a:pt x="40" y="182"/>
                  </a:lnTo>
                  <a:lnTo>
                    <a:pt x="40" y="180"/>
                  </a:lnTo>
                  <a:lnTo>
                    <a:pt x="40" y="178"/>
                  </a:lnTo>
                  <a:lnTo>
                    <a:pt x="42" y="178"/>
                  </a:lnTo>
                  <a:lnTo>
                    <a:pt x="42" y="176"/>
                  </a:lnTo>
                  <a:lnTo>
                    <a:pt x="42" y="174"/>
                  </a:lnTo>
                  <a:lnTo>
                    <a:pt x="44" y="174"/>
                  </a:lnTo>
                  <a:lnTo>
                    <a:pt x="44" y="173"/>
                  </a:lnTo>
                  <a:lnTo>
                    <a:pt x="44" y="171"/>
                  </a:lnTo>
                  <a:lnTo>
                    <a:pt x="42" y="171"/>
                  </a:lnTo>
                  <a:lnTo>
                    <a:pt x="42" y="169"/>
                  </a:lnTo>
                  <a:lnTo>
                    <a:pt x="44" y="169"/>
                  </a:lnTo>
                  <a:lnTo>
                    <a:pt x="44" y="167"/>
                  </a:lnTo>
                  <a:lnTo>
                    <a:pt x="44" y="165"/>
                  </a:lnTo>
                  <a:lnTo>
                    <a:pt x="44" y="163"/>
                  </a:lnTo>
                  <a:lnTo>
                    <a:pt x="46" y="163"/>
                  </a:lnTo>
                  <a:lnTo>
                    <a:pt x="46" y="165"/>
                  </a:lnTo>
                  <a:lnTo>
                    <a:pt x="46" y="167"/>
                  </a:lnTo>
                  <a:lnTo>
                    <a:pt x="48" y="167"/>
                  </a:lnTo>
                  <a:lnTo>
                    <a:pt x="48" y="165"/>
                  </a:lnTo>
                  <a:lnTo>
                    <a:pt x="48" y="163"/>
                  </a:lnTo>
                  <a:lnTo>
                    <a:pt x="48" y="161"/>
                  </a:lnTo>
                  <a:lnTo>
                    <a:pt x="46" y="161"/>
                  </a:lnTo>
                  <a:lnTo>
                    <a:pt x="46" y="159"/>
                  </a:lnTo>
                  <a:lnTo>
                    <a:pt x="46" y="157"/>
                  </a:lnTo>
                  <a:lnTo>
                    <a:pt x="48" y="157"/>
                  </a:lnTo>
                  <a:lnTo>
                    <a:pt x="48" y="155"/>
                  </a:lnTo>
                  <a:lnTo>
                    <a:pt x="48" y="153"/>
                  </a:lnTo>
                  <a:lnTo>
                    <a:pt x="48" y="151"/>
                  </a:lnTo>
                  <a:lnTo>
                    <a:pt x="48" y="150"/>
                  </a:lnTo>
                  <a:lnTo>
                    <a:pt x="52" y="148"/>
                  </a:lnTo>
                  <a:lnTo>
                    <a:pt x="52" y="146"/>
                  </a:lnTo>
                  <a:lnTo>
                    <a:pt x="54" y="146"/>
                  </a:lnTo>
                  <a:lnTo>
                    <a:pt x="55" y="146"/>
                  </a:lnTo>
                  <a:lnTo>
                    <a:pt x="57" y="146"/>
                  </a:lnTo>
                  <a:lnTo>
                    <a:pt x="59" y="146"/>
                  </a:lnTo>
                  <a:lnTo>
                    <a:pt x="59" y="148"/>
                  </a:lnTo>
                  <a:lnTo>
                    <a:pt x="61" y="148"/>
                  </a:lnTo>
                  <a:lnTo>
                    <a:pt x="63" y="148"/>
                  </a:lnTo>
                  <a:lnTo>
                    <a:pt x="63" y="150"/>
                  </a:lnTo>
                  <a:lnTo>
                    <a:pt x="65" y="150"/>
                  </a:lnTo>
                  <a:lnTo>
                    <a:pt x="65" y="148"/>
                  </a:lnTo>
                  <a:lnTo>
                    <a:pt x="65" y="150"/>
                  </a:lnTo>
                  <a:lnTo>
                    <a:pt x="65" y="148"/>
                  </a:lnTo>
                  <a:lnTo>
                    <a:pt x="65" y="150"/>
                  </a:lnTo>
                  <a:lnTo>
                    <a:pt x="67" y="150"/>
                  </a:lnTo>
                  <a:lnTo>
                    <a:pt x="67" y="148"/>
                  </a:lnTo>
                  <a:lnTo>
                    <a:pt x="69" y="148"/>
                  </a:lnTo>
                  <a:lnTo>
                    <a:pt x="69" y="150"/>
                  </a:lnTo>
                  <a:lnTo>
                    <a:pt x="71" y="150"/>
                  </a:lnTo>
                  <a:lnTo>
                    <a:pt x="71" y="148"/>
                  </a:lnTo>
                  <a:lnTo>
                    <a:pt x="71" y="150"/>
                  </a:lnTo>
                  <a:lnTo>
                    <a:pt x="71" y="148"/>
                  </a:lnTo>
                  <a:lnTo>
                    <a:pt x="71" y="150"/>
                  </a:lnTo>
                  <a:lnTo>
                    <a:pt x="71" y="148"/>
                  </a:lnTo>
                  <a:lnTo>
                    <a:pt x="71" y="150"/>
                  </a:lnTo>
                  <a:lnTo>
                    <a:pt x="71" y="148"/>
                  </a:lnTo>
                  <a:lnTo>
                    <a:pt x="71" y="150"/>
                  </a:lnTo>
                  <a:lnTo>
                    <a:pt x="71" y="148"/>
                  </a:lnTo>
                  <a:lnTo>
                    <a:pt x="71" y="150"/>
                  </a:lnTo>
                  <a:lnTo>
                    <a:pt x="71" y="148"/>
                  </a:lnTo>
                  <a:lnTo>
                    <a:pt x="71" y="150"/>
                  </a:lnTo>
                  <a:lnTo>
                    <a:pt x="71" y="148"/>
                  </a:lnTo>
                  <a:lnTo>
                    <a:pt x="73" y="148"/>
                  </a:lnTo>
                  <a:lnTo>
                    <a:pt x="71" y="148"/>
                  </a:lnTo>
                  <a:lnTo>
                    <a:pt x="73" y="148"/>
                  </a:lnTo>
                  <a:lnTo>
                    <a:pt x="71" y="148"/>
                  </a:lnTo>
                  <a:lnTo>
                    <a:pt x="73" y="148"/>
                  </a:lnTo>
                  <a:lnTo>
                    <a:pt x="71" y="148"/>
                  </a:lnTo>
                  <a:lnTo>
                    <a:pt x="71" y="150"/>
                  </a:lnTo>
                  <a:lnTo>
                    <a:pt x="71" y="148"/>
                  </a:lnTo>
                  <a:lnTo>
                    <a:pt x="71" y="146"/>
                  </a:lnTo>
                  <a:lnTo>
                    <a:pt x="73" y="146"/>
                  </a:lnTo>
                  <a:lnTo>
                    <a:pt x="75" y="146"/>
                  </a:lnTo>
                  <a:lnTo>
                    <a:pt x="75" y="144"/>
                  </a:lnTo>
                  <a:lnTo>
                    <a:pt x="77" y="144"/>
                  </a:lnTo>
                  <a:lnTo>
                    <a:pt x="78" y="144"/>
                  </a:lnTo>
                  <a:lnTo>
                    <a:pt x="80" y="144"/>
                  </a:lnTo>
                  <a:lnTo>
                    <a:pt x="78" y="144"/>
                  </a:lnTo>
                  <a:lnTo>
                    <a:pt x="78" y="146"/>
                  </a:lnTo>
                  <a:lnTo>
                    <a:pt x="80" y="146"/>
                  </a:lnTo>
                  <a:lnTo>
                    <a:pt x="80" y="144"/>
                  </a:lnTo>
                  <a:lnTo>
                    <a:pt x="80" y="146"/>
                  </a:lnTo>
                  <a:lnTo>
                    <a:pt x="82" y="146"/>
                  </a:lnTo>
                  <a:lnTo>
                    <a:pt x="80" y="146"/>
                  </a:lnTo>
                  <a:lnTo>
                    <a:pt x="78" y="146"/>
                  </a:lnTo>
                  <a:lnTo>
                    <a:pt x="78" y="148"/>
                  </a:lnTo>
                  <a:lnTo>
                    <a:pt x="78" y="146"/>
                  </a:lnTo>
                  <a:lnTo>
                    <a:pt x="78" y="148"/>
                  </a:lnTo>
                  <a:lnTo>
                    <a:pt x="77" y="148"/>
                  </a:lnTo>
                  <a:lnTo>
                    <a:pt x="77" y="146"/>
                  </a:lnTo>
                  <a:lnTo>
                    <a:pt x="77" y="148"/>
                  </a:lnTo>
                  <a:lnTo>
                    <a:pt x="75" y="148"/>
                  </a:lnTo>
                  <a:lnTo>
                    <a:pt x="77" y="148"/>
                  </a:lnTo>
                  <a:lnTo>
                    <a:pt x="75" y="148"/>
                  </a:lnTo>
                  <a:lnTo>
                    <a:pt x="77" y="148"/>
                  </a:lnTo>
                  <a:lnTo>
                    <a:pt x="78" y="148"/>
                  </a:lnTo>
                  <a:lnTo>
                    <a:pt x="80" y="148"/>
                  </a:lnTo>
                  <a:lnTo>
                    <a:pt x="82" y="148"/>
                  </a:lnTo>
                  <a:lnTo>
                    <a:pt x="82" y="146"/>
                  </a:lnTo>
                  <a:lnTo>
                    <a:pt x="80" y="146"/>
                  </a:lnTo>
                  <a:lnTo>
                    <a:pt x="82" y="146"/>
                  </a:lnTo>
                  <a:lnTo>
                    <a:pt x="84" y="146"/>
                  </a:lnTo>
                  <a:lnTo>
                    <a:pt x="86" y="146"/>
                  </a:lnTo>
                  <a:lnTo>
                    <a:pt x="86" y="144"/>
                  </a:lnTo>
                  <a:lnTo>
                    <a:pt x="88" y="144"/>
                  </a:lnTo>
                  <a:lnTo>
                    <a:pt x="90" y="144"/>
                  </a:lnTo>
                  <a:lnTo>
                    <a:pt x="88" y="144"/>
                  </a:lnTo>
                  <a:lnTo>
                    <a:pt x="88" y="142"/>
                  </a:lnTo>
                  <a:lnTo>
                    <a:pt x="88" y="144"/>
                  </a:lnTo>
                  <a:lnTo>
                    <a:pt x="90" y="144"/>
                  </a:lnTo>
                  <a:lnTo>
                    <a:pt x="88" y="144"/>
                  </a:lnTo>
                  <a:lnTo>
                    <a:pt x="88" y="146"/>
                  </a:lnTo>
                  <a:lnTo>
                    <a:pt x="88" y="148"/>
                  </a:lnTo>
                  <a:lnTo>
                    <a:pt x="86" y="148"/>
                  </a:lnTo>
                  <a:lnTo>
                    <a:pt x="84" y="148"/>
                  </a:lnTo>
                  <a:lnTo>
                    <a:pt x="86" y="148"/>
                  </a:lnTo>
                  <a:lnTo>
                    <a:pt x="86" y="150"/>
                  </a:lnTo>
                  <a:lnTo>
                    <a:pt x="84" y="150"/>
                  </a:lnTo>
                  <a:lnTo>
                    <a:pt x="86" y="150"/>
                  </a:lnTo>
                  <a:lnTo>
                    <a:pt x="88" y="150"/>
                  </a:lnTo>
                  <a:lnTo>
                    <a:pt x="88" y="148"/>
                  </a:lnTo>
                  <a:lnTo>
                    <a:pt x="88" y="150"/>
                  </a:lnTo>
                  <a:lnTo>
                    <a:pt x="88" y="148"/>
                  </a:lnTo>
                  <a:lnTo>
                    <a:pt x="90" y="148"/>
                  </a:lnTo>
                  <a:lnTo>
                    <a:pt x="90" y="146"/>
                  </a:lnTo>
                  <a:lnTo>
                    <a:pt x="90" y="148"/>
                  </a:lnTo>
                  <a:lnTo>
                    <a:pt x="92" y="148"/>
                  </a:lnTo>
                  <a:lnTo>
                    <a:pt x="92" y="146"/>
                  </a:lnTo>
                  <a:lnTo>
                    <a:pt x="92" y="144"/>
                  </a:lnTo>
                  <a:lnTo>
                    <a:pt x="94" y="144"/>
                  </a:lnTo>
                  <a:lnTo>
                    <a:pt x="92" y="144"/>
                  </a:lnTo>
                  <a:lnTo>
                    <a:pt x="92" y="146"/>
                  </a:lnTo>
                  <a:lnTo>
                    <a:pt x="94" y="146"/>
                  </a:lnTo>
                  <a:lnTo>
                    <a:pt x="94" y="144"/>
                  </a:lnTo>
                  <a:lnTo>
                    <a:pt x="96" y="144"/>
                  </a:lnTo>
                  <a:lnTo>
                    <a:pt x="96" y="142"/>
                  </a:lnTo>
                  <a:lnTo>
                    <a:pt x="98" y="142"/>
                  </a:lnTo>
                  <a:lnTo>
                    <a:pt x="96" y="142"/>
                  </a:lnTo>
                  <a:lnTo>
                    <a:pt x="94" y="142"/>
                  </a:lnTo>
                  <a:lnTo>
                    <a:pt x="94" y="140"/>
                  </a:lnTo>
                  <a:lnTo>
                    <a:pt x="96" y="140"/>
                  </a:lnTo>
                  <a:lnTo>
                    <a:pt x="98" y="140"/>
                  </a:lnTo>
                  <a:lnTo>
                    <a:pt x="100" y="140"/>
                  </a:lnTo>
                  <a:lnTo>
                    <a:pt x="100" y="138"/>
                  </a:lnTo>
                  <a:lnTo>
                    <a:pt x="102" y="138"/>
                  </a:lnTo>
                  <a:lnTo>
                    <a:pt x="103" y="138"/>
                  </a:lnTo>
                  <a:lnTo>
                    <a:pt x="105" y="138"/>
                  </a:lnTo>
                  <a:lnTo>
                    <a:pt x="107" y="138"/>
                  </a:lnTo>
                  <a:lnTo>
                    <a:pt x="107" y="136"/>
                  </a:lnTo>
                  <a:lnTo>
                    <a:pt x="109" y="136"/>
                  </a:lnTo>
                  <a:lnTo>
                    <a:pt x="111" y="136"/>
                  </a:lnTo>
                  <a:lnTo>
                    <a:pt x="111" y="134"/>
                  </a:lnTo>
                  <a:lnTo>
                    <a:pt x="113" y="134"/>
                  </a:lnTo>
                  <a:lnTo>
                    <a:pt x="111" y="134"/>
                  </a:lnTo>
                  <a:lnTo>
                    <a:pt x="111" y="136"/>
                  </a:lnTo>
                  <a:lnTo>
                    <a:pt x="113" y="136"/>
                  </a:lnTo>
                  <a:lnTo>
                    <a:pt x="111" y="136"/>
                  </a:lnTo>
                  <a:lnTo>
                    <a:pt x="113" y="136"/>
                  </a:lnTo>
                  <a:lnTo>
                    <a:pt x="111" y="136"/>
                  </a:lnTo>
                  <a:lnTo>
                    <a:pt x="109" y="136"/>
                  </a:lnTo>
                  <a:lnTo>
                    <a:pt x="111" y="136"/>
                  </a:lnTo>
                  <a:lnTo>
                    <a:pt x="111" y="138"/>
                  </a:lnTo>
                  <a:lnTo>
                    <a:pt x="113" y="138"/>
                  </a:lnTo>
                  <a:lnTo>
                    <a:pt x="113" y="136"/>
                  </a:lnTo>
                  <a:lnTo>
                    <a:pt x="115" y="136"/>
                  </a:lnTo>
                  <a:lnTo>
                    <a:pt x="117" y="136"/>
                  </a:lnTo>
                  <a:lnTo>
                    <a:pt x="117" y="138"/>
                  </a:lnTo>
                  <a:lnTo>
                    <a:pt x="115" y="138"/>
                  </a:lnTo>
                  <a:lnTo>
                    <a:pt x="115" y="140"/>
                  </a:lnTo>
                  <a:lnTo>
                    <a:pt x="113" y="140"/>
                  </a:lnTo>
                  <a:lnTo>
                    <a:pt x="113" y="142"/>
                  </a:lnTo>
                  <a:lnTo>
                    <a:pt x="113" y="140"/>
                  </a:lnTo>
                  <a:lnTo>
                    <a:pt x="113" y="142"/>
                  </a:lnTo>
                  <a:lnTo>
                    <a:pt x="111" y="142"/>
                  </a:lnTo>
                  <a:lnTo>
                    <a:pt x="111" y="144"/>
                  </a:lnTo>
                  <a:lnTo>
                    <a:pt x="113" y="144"/>
                  </a:lnTo>
                  <a:lnTo>
                    <a:pt x="111" y="144"/>
                  </a:lnTo>
                  <a:lnTo>
                    <a:pt x="113" y="144"/>
                  </a:lnTo>
                  <a:lnTo>
                    <a:pt x="111" y="144"/>
                  </a:lnTo>
                  <a:lnTo>
                    <a:pt x="113" y="144"/>
                  </a:lnTo>
                  <a:lnTo>
                    <a:pt x="113" y="142"/>
                  </a:lnTo>
                  <a:lnTo>
                    <a:pt x="115" y="142"/>
                  </a:lnTo>
                  <a:lnTo>
                    <a:pt x="117" y="142"/>
                  </a:lnTo>
                  <a:lnTo>
                    <a:pt x="119" y="142"/>
                  </a:lnTo>
                  <a:lnTo>
                    <a:pt x="117" y="142"/>
                  </a:lnTo>
                  <a:lnTo>
                    <a:pt x="119" y="142"/>
                  </a:lnTo>
                  <a:lnTo>
                    <a:pt x="117" y="142"/>
                  </a:lnTo>
                  <a:lnTo>
                    <a:pt x="119" y="142"/>
                  </a:lnTo>
                  <a:lnTo>
                    <a:pt x="119" y="140"/>
                  </a:lnTo>
                  <a:lnTo>
                    <a:pt x="117" y="140"/>
                  </a:lnTo>
                  <a:lnTo>
                    <a:pt x="119" y="140"/>
                  </a:lnTo>
                  <a:lnTo>
                    <a:pt x="117" y="140"/>
                  </a:lnTo>
                  <a:lnTo>
                    <a:pt x="117" y="142"/>
                  </a:lnTo>
                  <a:lnTo>
                    <a:pt x="117" y="140"/>
                  </a:lnTo>
                  <a:lnTo>
                    <a:pt x="115" y="140"/>
                  </a:lnTo>
                  <a:lnTo>
                    <a:pt x="115" y="138"/>
                  </a:lnTo>
                  <a:lnTo>
                    <a:pt x="115" y="140"/>
                  </a:lnTo>
                  <a:lnTo>
                    <a:pt x="115" y="138"/>
                  </a:lnTo>
                  <a:lnTo>
                    <a:pt x="117" y="138"/>
                  </a:lnTo>
                  <a:lnTo>
                    <a:pt x="115" y="138"/>
                  </a:lnTo>
                  <a:lnTo>
                    <a:pt x="117" y="138"/>
                  </a:lnTo>
                  <a:lnTo>
                    <a:pt x="117" y="140"/>
                  </a:lnTo>
                  <a:lnTo>
                    <a:pt x="117" y="138"/>
                  </a:lnTo>
                  <a:lnTo>
                    <a:pt x="117" y="140"/>
                  </a:lnTo>
                  <a:lnTo>
                    <a:pt x="117" y="138"/>
                  </a:lnTo>
                  <a:lnTo>
                    <a:pt x="119" y="138"/>
                  </a:lnTo>
                  <a:lnTo>
                    <a:pt x="119" y="136"/>
                  </a:lnTo>
                  <a:lnTo>
                    <a:pt x="121" y="136"/>
                  </a:lnTo>
                  <a:lnTo>
                    <a:pt x="121" y="138"/>
                  </a:lnTo>
                  <a:lnTo>
                    <a:pt x="119" y="138"/>
                  </a:lnTo>
                  <a:lnTo>
                    <a:pt x="121" y="138"/>
                  </a:lnTo>
                  <a:lnTo>
                    <a:pt x="119" y="138"/>
                  </a:lnTo>
                  <a:lnTo>
                    <a:pt x="121" y="138"/>
                  </a:lnTo>
                  <a:lnTo>
                    <a:pt x="121" y="136"/>
                  </a:lnTo>
                  <a:lnTo>
                    <a:pt x="121" y="138"/>
                  </a:lnTo>
                  <a:lnTo>
                    <a:pt x="121" y="136"/>
                  </a:lnTo>
                  <a:lnTo>
                    <a:pt x="121" y="138"/>
                  </a:lnTo>
                  <a:lnTo>
                    <a:pt x="121" y="136"/>
                  </a:lnTo>
                  <a:lnTo>
                    <a:pt x="121" y="138"/>
                  </a:lnTo>
                  <a:lnTo>
                    <a:pt x="123" y="138"/>
                  </a:lnTo>
                  <a:lnTo>
                    <a:pt x="121" y="138"/>
                  </a:lnTo>
                  <a:lnTo>
                    <a:pt x="123" y="138"/>
                  </a:lnTo>
                  <a:lnTo>
                    <a:pt x="123" y="136"/>
                  </a:lnTo>
                  <a:lnTo>
                    <a:pt x="123" y="138"/>
                  </a:lnTo>
                  <a:lnTo>
                    <a:pt x="121" y="138"/>
                  </a:lnTo>
                  <a:lnTo>
                    <a:pt x="123" y="138"/>
                  </a:lnTo>
                  <a:lnTo>
                    <a:pt x="123" y="136"/>
                  </a:lnTo>
                  <a:lnTo>
                    <a:pt x="125" y="136"/>
                  </a:lnTo>
                  <a:lnTo>
                    <a:pt x="125" y="134"/>
                  </a:lnTo>
                  <a:lnTo>
                    <a:pt x="126" y="134"/>
                  </a:lnTo>
                  <a:lnTo>
                    <a:pt x="128" y="134"/>
                  </a:lnTo>
                  <a:lnTo>
                    <a:pt x="128" y="132"/>
                  </a:lnTo>
                  <a:lnTo>
                    <a:pt x="130" y="132"/>
                  </a:lnTo>
                  <a:lnTo>
                    <a:pt x="130" y="130"/>
                  </a:lnTo>
                  <a:lnTo>
                    <a:pt x="130" y="128"/>
                  </a:lnTo>
                  <a:lnTo>
                    <a:pt x="130" y="130"/>
                  </a:lnTo>
                  <a:lnTo>
                    <a:pt x="130" y="128"/>
                  </a:lnTo>
                  <a:lnTo>
                    <a:pt x="132" y="128"/>
                  </a:lnTo>
                  <a:lnTo>
                    <a:pt x="132" y="126"/>
                  </a:lnTo>
                  <a:lnTo>
                    <a:pt x="132" y="125"/>
                  </a:lnTo>
                  <a:lnTo>
                    <a:pt x="134" y="125"/>
                  </a:lnTo>
                  <a:lnTo>
                    <a:pt x="134" y="123"/>
                  </a:lnTo>
                  <a:lnTo>
                    <a:pt x="136" y="123"/>
                  </a:lnTo>
                  <a:lnTo>
                    <a:pt x="136" y="121"/>
                  </a:lnTo>
                  <a:lnTo>
                    <a:pt x="136" y="119"/>
                  </a:lnTo>
                  <a:lnTo>
                    <a:pt x="136" y="117"/>
                  </a:lnTo>
                  <a:lnTo>
                    <a:pt x="138" y="117"/>
                  </a:lnTo>
                  <a:lnTo>
                    <a:pt x="138" y="115"/>
                  </a:lnTo>
                  <a:lnTo>
                    <a:pt x="138" y="113"/>
                  </a:lnTo>
                  <a:lnTo>
                    <a:pt x="140" y="113"/>
                  </a:lnTo>
                  <a:lnTo>
                    <a:pt x="140" y="111"/>
                  </a:lnTo>
                  <a:lnTo>
                    <a:pt x="140" y="113"/>
                  </a:lnTo>
                  <a:close/>
                  <a:moveTo>
                    <a:pt x="75" y="150"/>
                  </a:moveTo>
                  <a:lnTo>
                    <a:pt x="75" y="148"/>
                  </a:lnTo>
                  <a:lnTo>
                    <a:pt x="75" y="150"/>
                  </a:lnTo>
                  <a:lnTo>
                    <a:pt x="75" y="148"/>
                  </a:lnTo>
                  <a:lnTo>
                    <a:pt x="75" y="150"/>
                  </a:lnTo>
                  <a:close/>
                  <a:moveTo>
                    <a:pt x="65" y="150"/>
                  </a:moveTo>
                  <a:lnTo>
                    <a:pt x="63" y="150"/>
                  </a:lnTo>
                  <a:lnTo>
                    <a:pt x="65" y="150"/>
                  </a:lnTo>
                  <a:close/>
                  <a:moveTo>
                    <a:pt x="173" y="132"/>
                  </a:moveTo>
                  <a:lnTo>
                    <a:pt x="173" y="130"/>
                  </a:lnTo>
                  <a:lnTo>
                    <a:pt x="173" y="132"/>
                  </a:lnTo>
                  <a:close/>
                  <a:moveTo>
                    <a:pt x="46" y="322"/>
                  </a:moveTo>
                  <a:lnTo>
                    <a:pt x="46" y="324"/>
                  </a:lnTo>
                  <a:lnTo>
                    <a:pt x="46" y="322"/>
                  </a:lnTo>
                  <a:close/>
                  <a:moveTo>
                    <a:pt x="165" y="17"/>
                  </a:moveTo>
                  <a:lnTo>
                    <a:pt x="167" y="17"/>
                  </a:lnTo>
                  <a:lnTo>
                    <a:pt x="167" y="19"/>
                  </a:lnTo>
                  <a:lnTo>
                    <a:pt x="165" y="19"/>
                  </a:lnTo>
                  <a:lnTo>
                    <a:pt x="167" y="19"/>
                  </a:lnTo>
                  <a:lnTo>
                    <a:pt x="165" y="21"/>
                  </a:lnTo>
                  <a:lnTo>
                    <a:pt x="165" y="23"/>
                  </a:lnTo>
                  <a:lnTo>
                    <a:pt x="167" y="23"/>
                  </a:lnTo>
                  <a:lnTo>
                    <a:pt x="165" y="23"/>
                  </a:lnTo>
                  <a:lnTo>
                    <a:pt x="165" y="25"/>
                  </a:lnTo>
                  <a:lnTo>
                    <a:pt x="165" y="27"/>
                  </a:lnTo>
                  <a:lnTo>
                    <a:pt x="165" y="25"/>
                  </a:lnTo>
                  <a:lnTo>
                    <a:pt x="167" y="25"/>
                  </a:lnTo>
                  <a:lnTo>
                    <a:pt x="167" y="23"/>
                  </a:lnTo>
                  <a:lnTo>
                    <a:pt x="167" y="25"/>
                  </a:lnTo>
                  <a:lnTo>
                    <a:pt x="167" y="27"/>
                  </a:lnTo>
                  <a:lnTo>
                    <a:pt x="167" y="25"/>
                  </a:lnTo>
                  <a:lnTo>
                    <a:pt x="167" y="27"/>
                  </a:lnTo>
                  <a:lnTo>
                    <a:pt x="167" y="25"/>
                  </a:lnTo>
                  <a:lnTo>
                    <a:pt x="169" y="25"/>
                  </a:lnTo>
                  <a:lnTo>
                    <a:pt x="167" y="25"/>
                  </a:lnTo>
                  <a:lnTo>
                    <a:pt x="167" y="27"/>
                  </a:lnTo>
                  <a:lnTo>
                    <a:pt x="169" y="27"/>
                  </a:lnTo>
                  <a:lnTo>
                    <a:pt x="169" y="25"/>
                  </a:lnTo>
                  <a:lnTo>
                    <a:pt x="171" y="25"/>
                  </a:lnTo>
                  <a:lnTo>
                    <a:pt x="173" y="25"/>
                  </a:lnTo>
                  <a:lnTo>
                    <a:pt x="173" y="23"/>
                  </a:lnTo>
                  <a:lnTo>
                    <a:pt x="171" y="23"/>
                  </a:lnTo>
                  <a:lnTo>
                    <a:pt x="173" y="23"/>
                  </a:lnTo>
                  <a:lnTo>
                    <a:pt x="173" y="25"/>
                  </a:lnTo>
                  <a:lnTo>
                    <a:pt x="174" y="25"/>
                  </a:lnTo>
                  <a:lnTo>
                    <a:pt x="174" y="27"/>
                  </a:lnTo>
                  <a:lnTo>
                    <a:pt x="174" y="29"/>
                  </a:lnTo>
                  <a:lnTo>
                    <a:pt x="176" y="29"/>
                  </a:lnTo>
                  <a:lnTo>
                    <a:pt x="176" y="30"/>
                  </a:lnTo>
                  <a:lnTo>
                    <a:pt x="176" y="32"/>
                  </a:lnTo>
                  <a:lnTo>
                    <a:pt x="176" y="34"/>
                  </a:lnTo>
                  <a:lnTo>
                    <a:pt x="176" y="32"/>
                  </a:lnTo>
                  <a:lnTo>
                    <a:pt x="176" y="34"/>
                  </a:lnTo>
                  <a:lnTo>
                    <a:pt x="178" y="34"/>
                  </a:lnTo>
                  <a:lnTo>
                    <a:pt x="176" y="34"/>
                  </a:lnTo>
                  <a:lnTo>
                    <a:pt x="176" y="36"/>
                  </a:lnTo>
                  <a:lnTo>
                    <a:pt x="176" y="38"/>
                  </a:lnTo>
                  <a:lnTo>
                    <a:pt x="176" y="36"/>
                  </a:lnTo>
                  <a:lnTo>
                    <a:pt x="178" y="36"/>
                  </a:lnTo>
                  <a:lnTo>
                    <a:pt x="176" y="36"/>
                  </a:lnTo>
                  <a:lnTo>
                    <a:pt x="176" y="38"/>
                  </a:lnTo>
                  <a:lnTo>
                    <a:pt x="176" y="36"/>
                  </a:lnTo>
                  <a:lnTo>
                    <a:pt x="176" y="38"/>
                  </a:lnTo>
                  <a:lnTo>
                    <a:pt x="178" y="38"/>
                  </a:lnTo>
                  <a:lnTo>
                    <a:pt x="176" y="38"/>
                  </a:lnTo>
                  <a:lnTo>
                    <a:pt x="178" y="38"/>
                  </a:lnTo>
                  <a:lnTo>
                    <a:pt x="176" y="38"/>
                  </a:lnTo>
                  <a:lnTo>
                    <a:pt x="176" y="40"/>
                  </a:lnTo>
                  <a:lnTo>
                    <a:pt x="176" y="38"/>
                  </a:lnTo>
                  <a:lnTo>
                    <a:pt x="178" y="38"/>
                  </a:lnTo>
                  <a:lnTo>
                    <a:pt x="180" y="38"/>
                  </a:lnTo>
                  <a:lnTo>
                    <a:pt x="180" y="40"/>
                  </a:lnTo>
                  <a:lnTo>
                    <a:pt x="180" y="42"/>
                  </a:lnTo>
                  <a:lnTo>
                    <a:pt x="180" y="44"/>
                  </a:lnTo>
                  <a:lnTo>
                    <a:pt x="180" y="46"/>
                  </a:lnTo>
                  <a:lnTo>
                    <a:pt x="180" y="48"/>
                  </a:lnTo>
                  <a:lnTo>
                    <a:pt x="180" y="50"/>
                  </a:lnTo>
                  <a:lnTo>
                    <a:pt x="180" y="52"/>
                  </a:lnTo>
                  <a:lnTo>
                    <a:pt x="180" y="54"/>
                  </a:lnTo>
                  <a:lnTo>
                    <a:pt x="180" y="55"/>
                  </a:lnTo>
                  <a:lnTo>
                    <a:pt x="180" y="57"/>
                  </a:lnTo>
                  <a:lnTo>
                    <a:pt x="182" y="57"/>
                  </a:lnTo>
                  <a:lnTo>
                    <a:pt x="180" y="57"/>
                  </a:lnTo>
                  <a:lnTo>
                    <a:pt x="182" y="57"/>
                  </a:lnTo>
                  <a:lnTo>
                    <a:pt x="182" y="59"/>
                  </a:lnTo>
                  <a:lnTo>
                    <a:pt x="180" y="59"/>
                  </a:lnTo>
                  <a:lnTo>
                    <a:pt x="182" y="59"/>
                  </a:lnTo>
                  <a:lnTo>
                    <a:pt x="182" y="61"/>
                  </a:lnTo>
                  <a:lnTo>
                    <a:pt x="182" y="59"/>
                  </a:lnTo>
                  <a:lnTo>
                    <a:pt x="182" y="61"/>
                  </a:lnTo>
                  <a:lnTo>
                    <a:pt x="182" y="63"/>
                  </a:lnTo>
                  <a:lnTo>
                    <a:pt x="180" y="63"/>
                  </a:lnTo>
                  <a:lnTo>
                    <a:pt x="182" y="63"/>
                  </a:lnTo>
                  <a:lnTo>
                    <a:pt x="180" y="63"/>
                  </a:lnTo>
                  <a:lnTo>
                    <a:pt x="180" y="65"/>
                  </a:lnTo>
                  <a:lnTo>
                    <a:pt x="182" y="65"/>
                  </a:lnTo>
                  <a:lnTo>
                    <a:pt x="182" y="67"/>
                  </a:lnTo>
                  <a:lnTo>
                    <a:pt x="182" y="65"/>
                  </a:lnTo>
                  <a:lnTo>
                    <a:pt x="182" y="67"/>
                  </a:lnTo>
                  <a:lnTo>
                    <a:pt x="182" y="65"/>
                  </a:lnTo>
                  <a:lnTo>
                    <a:pt x="182" y="63"/>
                  </a:lnTo>
                  <a:lnTo>
                    <a:pt x="182" y="61"/>
                  </a:lnTo>
                  <a:lnTo>
                    <a:pt x="182" y="59"/>
                  </a:lnTo>
                  <a:lnTo>
                    <a:pt x="184" y="59"/>
                  </a:lnTo>
                  <a:lnTo>
                    <a:pt x="184" y="57"/>
                  </a:lnTo>
                  <a:lnTo>
                    <a:pt x="184" y="55"/>
                  </a:lnTo>
                  <a:lnTo>
                    <a:pt x="186" y="55"/>
                  </a:lnTo>
                  <a:lnTo>
                    <a:pt x="186" y="57"/>
                  </a:lnTo>
                  <a:lnTo>
                    <a:pt x="186" y="59"/>
                  </a:lnTo>
                  <a:lnTo>
                    <a:pt x="186" y="61"/>
                  </a:lnTo>
                  <a:lnTo>
                    <a:pt x="186" y="63"/>
                  </a:lnTo>
                  <a:lnTo>
                    <a:pt x="186" y="65"/>
                  </a:lnTo>
                  <a:lnTo>
                    <a:pt x="184" y="65"/>
                  </a:lnTo>
                  <a:lnTo>
                    <a:pt x="184" y="63"/>
                  </a:lnTo>
                  <a:lnTo>
                    <a:pt x="184" y="65"/>
                  </a:lnTo>
                  <a:lnTo>
                    <a:pt x="184" y="67"/>
                  </a:lnTo>
                  <a:lnTo>
                    <a:pt x="184" y="69"/>
                  </a:lnTo>
                  <a:lnTo>
                    <a:pt x="184" y="71"/>
                  </a:lnTo>
                  <a:lnTo>
                    <a:pt x="182" y="71"/>
                  </a:lnTo>
                  <a:lnTo>
                    <a:pt x="184" y="71"/>
                  </a:lnTo>
                  <a:lnTo>
                    <a:pt x="182" y="71"/>
                  </a:lnTo>
                  <a:lnTo>
                    <a:pt x="184" y="71"/>
                  </a:lnTo>
                  <a:lnTo>
                    <a:pt x="184" y="73"/>
                  </a:lnTo>
                  <a:lnTo>
                    <a:pt x="182" y="73"/>
                  </a:lnTo>
                  <a:lnTo>
                    <a:pt x="182" y="75"/>
                  </a:lnTo>
                  <a:lnTo>
                    <a:pt x="180" y="75"/>
                  </a:lnTo>
                  <a:lnTo>
                    <a:pt x="180" y="73"/>
                  </a:lnTo>
                  <a:lnTo>
                    <a:pt x="180" y="75"/>
                  </a:lnTo>
                  <a:lnTo>
                    <a:pt x="180" y="77"/>
                  </a:lnTo>
                  <a:lnTo>
                    <a:pt x="178" y="77"/>
                  </a:lnTo>
                  <a:lnTo>
                    <a:pt x="178" y="78"/>
                  </a:lnTo>
                  <a:lnTo>
                    <a:pt x="176" y="78"/>
                  </a:lnTo>
                  <a:lnTo>
                    <a:pt x="176" y="80"/>
                  </a:lnTo>
                  <a:lnTo>
                    <a:pt x="176" y="78"/>
                  </a:lnTo>
                  <a:lnTo>
                    <a:pt x="176" y="80"/>
                  </a:lnTo>
                  <a:lnTo>
                    <a:pt x="174" y="80"/>
                  </a:lnTo>
                  <a:lnTo>
                    <a:pt x="176" y="80"/>
                  </a:lnTo>
                  <a:lnTo>
                    <a:pt x="176" y="78"/>
                  </a:lnTo>
                  <a:lnTo>
                    <a:pt x="176" y="80"/>
                  </a:lnTo>
                  <a:lnTo>
                    <a:pt x="176" y="78"/>
                  </a:lnTo>
                  <a:lnTo>
                    <a:pt x="174" y="78"/>
                  </a:lnTo>
                  <a:lnTo>
                    <a:pt x="174" y="80"/>
                  </a:lnTo>
                  <a:lnTo>
                    <a:pt x="174" y="82"/>
                  </a:lnTo>
                  <a:lnTo>
                    <a:pt x="174" y="84"/>
                  </a:lnTo>
                  <a:lnTo>
                    <a:pt x="173" y="84"/>
                  </a:lnTo>
                  <a:lnTo>
                    <a:pt x="174" y="84"/>
                  </a:lnTo>
                  <a:lnTo>
                    <a:pt x="173" y="84"/>
                  </a:lnTo>
                  <a:lnTo>
                    <a:pt x="173" y="86"/>
                  </a:lnTo>
                  <a:lnTo>
                    <a:pt x="174" y="86"/>
                  </a:lnTo>
                  <a:lnTo>
                    <a:pt x="173" y="86"/>
                  </a:lnTo>
                  <a:lnTo>
                    <a:pt x="174" y="86"/>
                  </a:lnTo>
                  <a:lnTo>
                    <a:pt x="174" y="88"/>
                  </a:lnTo>
                  <a:lnTo>
                    <a:pt x="173" y="88"/>
                  </a:lnTo>
                  <a:lnTo>
                    <a:pt x="173" y="90"/>
                  </a:lnTo>
                  <a:lnTo>
                    <a:pt x="171" y="90"/>
                  </a:lnTo>
                  <a:lnTo>
                    <a:pt x="171" y="92"/>
                  </a:lnTo>
                  <a:lnTo>
                    <a:pt x="169" y="92"/>
                  </a:lnTo>
                  <a:lnTo>
                    <a:pt x="169" y="90"/>
                  </a:lnTo>
                  <a:lnTo>
                    <a:pt x="169" y="92"/>
                  </a:lnTo>
                  <a:lnTo>
                    <a:pt x="169" y="94"/>
                  </a:lnTo>
                  <a:lnTo>
                    <a:pt x="171" y="94"/>
                  </a:lnTo>
                  <a:lnTo>
                    <a:pt x="169" y="94"/>
                  </a:lnTo>
                  <a:lnTo>
                    <a:pt x="171" y="94"/>
                  </a:lnTo>
                  <a:lnTo>
                    <a:pt x="171" y="92"/>
                  </a:lnTo>
                  <a:lnTo>
                    <a:pt x="173" y="92"/>
                  </a:lnTo>
                  <a:lnTo>
                    <a:pt x="173" y="90"/>
                  </a:lnTo>
                  <a:lnTo>
                    <a:pt x="174" y="90"/>
                  </a:lnTo>
                  <a:lnTo>
                    <a:pt x="174" y="88"/>
                  </a:lnTo>
                  <a:lnTo>
                    <a:pt x="174" y="90"/>
                  </a:lnTo>
                  <a:lnTo>
                    <a:pt x="174" y="88"/>
                  </a:lnTo>
                  <a:lnTo>
                    <a:pt x="174" y="90"/>
                  </a:lnTo>
                  <a:lnTo>
                    <a:pt x="174" y="88"/>
                  </a:lnTo>
                  <a:lnTo>
                    <a:pt x="174" y="86"/>
                  </a:lnTo>
                  <a:lnTo>
                    <a:pt x="174" y="84"/>
                  </a:lnTo>
                  <a:lnTo>
                    <a:pt x="174" y="86"/>
                  </a:lnTo>
                  <a:lnTo>
                    <a:pt x="174" y="84"/>
                  </a:lnTo>
                  <a:lnTo>
                    <a:pt x="176" y="84"/>
                  </a:lnTo>
                  <a:lnTo>
                    <a:pt x="174" y="84"/>
                  </a:lnTo>
                  <a:lnTo>
                    <a:pt x="176" y="84"/>
                  </a:lnTo>
                  <a:lnTo>
                    <a:pt x="174" y="84"/>
                  </a:lnTo>
                  <a:lnTo>
                    <a:pt x="176" y="84"/>
                  </a:lnTo>
                  <a:lnTo>
                    <a:pt x="176" y="82"/>
                  </a:lnTo>
                  <a:lnTo>
                    <a:pt x="176" y="84"/>
                  </a:lnTo>
                  <a:lnTo>
                    <a:pt x="176" y="82"/>
                  </a:lnTo>
                  <a:lnTo>
                    <a:pt x="176" y="84"/>
                  </a:lnTo>
                  <a:lnTo>
                    <a:pt x="176" y="82"/>
                  </a:lnTo>
                  <a:lnTo>
                    <a:pt x="176" y="84"/>
                  </a:lnTo>
                  <a:lnTo>
                    <a:pt x="176" y="82"/>
                  </a:lnTo>
                  <a:lnTo>
                    <a:pt x="174" y="82"/>
                  </a:lnTo>
                  <a:lnTo>
                    <a:pt x="174" y="84"/>
                  </a:lnTo>
                  <a:lnTo>
                    <a:pt x="174" y="82"/>
                  </a:lnTo>
                  <a:lnTo>
                    <a:pt x="174" y="84"/>
                  </a:lnTo>
                  <a:lnTo>
                    <a:pt x="174" y="82"/>
                  </a:lnTo>
                  <a:lnTo>
                    <a:pt x="176" y="82"/>
                  </a:lnTo>
                  <a:lnTo>
                    <a:pt x="176" y="80"/>
                  </a:lnTo>
                  <a:lnTo>
                    <a:pt x="178" y="80"/>
                  </a:lnTo>
                  <a:lnTo>
                    <a:pt x="176" y="80"/>
                  </a:lnTo>
                  <a:lnTo>
                    <a:pt x="178" y="80"/>
                  </a:lnTo>
                  <a:lnTo>
                    <a:pt x="178" y="82"/>
                  </a:lnTo>
                  <a:lnTo>
                    <a:pt x="176" y="82"/>
                  </a:lnTo>
                  <a:lnTo>
                    <a:pt x="178" y="82"/>
                  </a:lnTo>
                  <a:lnTo>
                    <a:pt x="178" y="84"/>
                  </a:lnTo>
                  <a:lnTo>
                    <a:pt x="178" y="82"/>
                  </a:lnTo>
                  <a:lnTo>
                    <a:pt x="178" y="80"/>
                  </a:lnTo>
                  <a:lnTo>
                    <a:pt x="178" y="78"/>
                  </a:lnTo>
                  <a:lnTo>
                    <a:pt x="180" y="78"/>
                  </a:lnTo>
                  <a:lnTo>
                    <a:pt x="180" y="77"/>
                  </a:lnTo>
                  <a:lnTo>
                    <a:pt x="180" y="78"/>
                  </a:lnTo>
                  <a:lnTo>
                    <a:pt x="180" y="77"/>
                  </a:lnTo>
                  <a:lnTo>
                    <a:pt x="180" y="78"/>
                  </a:lnTo>
                  <a:lnTo>
                    <a:pt x="182" y="78"/>
                  </a:lnTo>
                  <a:lnTo>
                    <a:pt x="180" y="78"/>
                  </a:lnTo>
                  <a:lnTo>
                    <a:pt x="180" y="80"/>
                  </a:lnTo>
                  <a:lnTo>
                    <a:pt x="180" y="82"/>
                  </a:lnTo>
                  <a:lnTo>
                    <a:pt x="180" y="84"/>
                  </a:lnTo>
                  <a:lnTo>
                    <a:pt x="182" y="84"/>
                  </a:lnTo>
                  <a:lnTo>
                    <a:pt x="182" y="86"/>
                  </a:lnTo>
                  <a:lnTo>
                    <a:pt x="180" y="86"/>
                  </a:lnTo>
                  <a:lnTo>
                    <a:pt x="180" y="88"/>
                  </a:lnTo>
                  <a:lnTo>
                    <a:pt x="178" y="88"/>
                  </a:lnTo>
                  <a:lnTo>
                    <a:pt x="178" y="90"/>
                  </a:lnTo>
                  <a:lnTo>
                    <a:pt x="178" y="88"/>
                  </a:lnTo>
                  <a:lnTo>
                    <a:pt x="178" y="90"/>
                  </a:lnTo>
                  <a:lnTo>
                    <a:pt x="176" y="90"/>
                  </a:lnTo>
                  <a:lnTo>
                    <a:pt x="178" y="90"/>
                  </a:lnTo>
                  <a:lnTo>
                    <a:pt x="176" y="90"/>
                  </a:lnTo>
                  <a:lnTo>
                    <a:pt x="178" y="90"/>
                  </a:lnTo>
                  <a:lnTo>
                    <a:pt x="176" y="90"/>
                  </a:lnTo>
                  <a:lnTo>
                    <a:pt x="174" y="90"/>
                  </a:lnTo>
                  <a:lnTo>
                    <a:pt x="176" y="90"/>
                  </a:lnTo>
                  <a:lnTo>
                    <a:pt x="174" y="90"/>
                  </a:lnTo>
                  <a:lnTo>
                    <a:pt x="174" y="92"/>
                  </a:lnTo>
                  <a:lnTo>
                    <a:pt x="174" y="90"/>
                  </a:lnTo>
                  <a:lnTo>
                    <a:pt x="176" y="90"/>
                  </a:lnTo>
                  <a:lnTo>
                    <a:pt x="176" y="92"/>
                  </a:lnTo>
                  <a:lnTo>
                    <a:pt x="174" y="92"/>
                  </a:lnTo>
                  <a:lnTo>
                    <a:pt x="176" y="92"/>
                  </a:lnTo>
                  <a:lnTo>
                    <a:pt x="174" y="92"/>
                  </a:lnTo>
                  <a:lnTo>
                    <a:pt x="174" y="94"/>
                  </a:lnTo>
                  <a:lnTo>
                    <a:pt x="174" y="92"/>
                  </a:lnTo>
                  <a:lnTo>
                    <a:pt x="174" y="94"/>
                  </a:lnTo>
                  <a:lnTo>
                    <a:pt x="173" y="94"/>
                  </a:lnTo>
                  <a:lnTo>
                    <a:pt x="174" y="94"/>
                  </a:lnTo>
                  <a:lnTo>
                    <a:pt x="173" y="94"/>
                  </a:lnTo>
                  <a:lnTo>
                    <a:pt x="174" y="94"/>
                  </a:lnTo>
                  <a:lnTo>
                    <a:pt x="173" y="94"/>
                  </a:lnTo>
                  <a:lnTo>
                    <a:pt x="173" y="92"/>
                  </a:lnTo>
                  <a:lnTo>
                    <a:pt x="173" y="94"/>
                  </a:lnTo>
                  <a:lnTo>
                    <a:pt x="174" y="94"/>
                  </a:lnTo>
                  <a:lnTo>
                    <a:pt x="173" y="94"/>
                  </a:lnTo>
                  <a:lnTo>
                    <a:pt x="174" y="94"/>
                  </a:lnTo>
                  <a:lnTo>
                    <a:pt x="174" y="92"/>
                  </a:lnTo>
                  <a:lnTo>
                    <a:pt x="176" y="92"/>
                  </a:lnTo>
                  <a:lnTo>
                    <a:pt x="178" y="92"/>
                  </a:lnTo>
                  <a:lnTo>
                    <a:pt x="180" y="92"/>
                  </a:lnTo>
                  <a:lnTo>
                    <a:pt x="180" y="94"/>
                  </a:lnTo>
                  <a:lnTo>
                    <a:pt x="178" y="94"/>
                  </a:lnTo>
                  <a:lnTo>
                    <a:pt x="178" y="92"/>
                  </a:lnTo>
                  <a:lnTo>
                    <a:pt x="178" y="94"/>
                  </a:lnTo>
                  <a:lnTo>
                    <a:pt x="178" y="92"/>
                  </a:lnTo>
                  <a:lnTo>
                    <a:pt x="178" y="94"/>
                  </a:lnTo>
                  <a:lnTo>
                    <a:pt x="176" y="94"/>
                  </a:lnTo>
                  <a:lnTo>
                    <a:pt x="178" y="94"/>
                  </a:lnTo>
                  <a:lnTo>
                    <a:pt x="176" y="94"/>
                  </a:lnTo>
                  <a:lnTo>
                    <a:pt x="178" y="94"/>
                  </a:lnTo>
                  <a:lnTo>
                    <a:pt x="180" y="94"/>
                  </a:lnTo>
                  <a:lnTo>
                    <a:pt x="180" y="96"/>
                  </a:lnTo>
                  <a:lnTo>
                    <a:pt x="178" y="96"/>
                  </a:lnTo>
                  <a:lnTo>
                    <a:pt x="178" y="94"/>
                  </a:lnTo>
                  <a:lnTo>
                    <a:pt x="178" y="96"/>
                  </a:lnTo>
                  <a:lnTo>
                    <a:pt x="178" y="98"/>
                  </a:lnTo>
                  <a:lnTo>
                    <a:pt x="178" y="96"/>
                  </a:lnTo>
                  <a:lnTo>
                    <a:pt x="178" y="98"/>
                  </a:lnTo>
                  <a:lnTo>
                    <a:pt x="178" y="96"/>
                  </a:lnTo>
                  <a:lnTo>
                    <a:pt x="178" y="98"/>
                  </a:lnTo>
                  <a:lnTo>
                    <a:pt x="176" y="98"/>
                  </a:lnTo>
                  <a:lnTo>
                    <a:pt x="178" y="98"/>
                  </a:lnTo>
                  <a:lnTo>
                    <a:pt x="178" y="96"/>
                  </a:lnTo>
                  <a:lnTo>
                    <a:pt x="176" y="96"/>
                  </a:lnTo>
                  <a:lnTo>
                    <a:pt x="176" y="98"/>
                  </a:lnTo>
                  <a:lnTo>
                    <a:pt x="176" y="96"/>
                  </a:lnTo>
                  <a:lnTo>
                    <a:pt x="176" y="98"/>
                  </a:lnTo>
                  <a:lnTo>
                    <a:pt x="176" y="100"/>
                  </a:lnTo>
                  <a:lnTo>
                    <a:pt x="174" y="100"/>
                  </a:lnTo>
                  <a:lnTo>
                    <a:pt x="174" y="102"/>
                  </a:lnTo>
                  <a:lnTo>
                    <a:pt x="174" y="103"/>
                  </a:lnTo>
                  <a:lnTo>
                    <a:pt x="174" y="105"/>
                  </a:lnTo>
                  <a:lnTo>
                    <a:pt x="174" y="103"/>
                  </a:lnTo>
                  <a:lnTo>
                    <a:pt x="176" y="103"/>
                  </a:lnTo>
                  <a:lnTo>
                    <a:pt x="174" y="103"/>
                  </a:lnTo>
                  <a:lnTo>
                    <a:pt x="176" y="103"/>
                  </a:lnTo>
                  <a:lnTo>
                    <a:pt x="176" y="105"/>
                  </a:lnTo>
                  <a:lnTo>
                    <a:pt x="174" y="105"/>
                  </a:lnTo>
                  <a:lnTo>
                    <a:pt x="174" y="107"/>
                  </a:lnTo>
                  <a:lnTo>
                    <a:pt x="176" y="107"/>
                  </a:lnTo>
                  <a:lnTo>
                    <a:pt x="176" y="105"/>
                  </a:lnTo>
                  <a:lnTo>
                    <a:pt x="178" y="105"/>
                  </a:lnTo>
                  <a:lnTo>
                    <a:pt x="178" y="107"/>
                  </a:lnTo>
                  <a:lnTo>
                    <a:pt x="178" y="105"/>
                  </a:lnTo>
                  <a:lnTo>
                    <a:pt x="178" y="103"/>
                  </a:lnTo>
                  <a:lnTo>
                    <a:pt x="180" y="103"/>
                  </a:lnTo>
                  <a:lnTo>
                    <a:pt x="180" y="102"/>
                  </a:lnTo>
                  <a:lnTo>
                    <a:pt x="180" y="100"/>
                  </a:lnTo>
                  <a:lnTo>
                    <a:pt x="182" y="100"/>
                  </a:lnTo>
                  <a:lnTo>
                    <a:pt x="180" y="100"/>
                  </a:lnTo>
                  <a:lnTo>
                    <a:pt x="182" y="100"/>
                  </a:lnTo>
                  <a:lnTo>
                    <a:pt x="182" y="98"/>
                  </a:lnTo>
                  <a:lnTo>
                    <a:pt x="184" y="98"/>
                  </a:lnTo>
                  <a:lnTo>
                    <a:pt x="186" y="98"/>
                  </a:lnTo>
                  <a:lnTo>
                    <a:pt x="188" y="98"/>
                  </a:lnTo>
                  <a:lnTo>
                    <a:pt x="190" y="100"/>
                  </a:lnTo>
                  <a:lnTo>
                    <a:pt x="188" y="100"/>
                  </a:lnTo>
                  <a:lnTo>
                    <a:pt x="190" y="100"/>
                  </a:lnTo>
                  <a:lnTo>
                    <a:pt x="188" y="100"/>
                  </a:lnTo>
                  <a:lnTo>
                    <a:pt x="190" y="100"/>
                  </a:lnTo>
                  <a:lnTo>
                    <a:pt x="188" y="100"/>
                  </a:lnTo>
                  <a:lnTo>
                    <a:pt x="190" y="100"/>
                  </a:lnTo>
                  <a:lnTo>
                    <a:pt x="190" y="102"/>
                  </a:lnTo>
                  <a:lnTo>
                    <a:pt x="188" y="102"/>
                  </a:lnTo>
                  <a:lnTo>
                    <a:pt x="190" y="102"/>
                  </a:lnTo>
                  <a:lnTo>
                    <a:pt x="188" y="102"/>
                  </a:lnTo>
                  <a:lnTo>
                    <a:pt x="188" y="103"/>
                  </a:lnTo>
                  <a:lnTo>
                    <a:pt x="190" y="103"/>
                  </a:lnTo>
                  <a:lnTo>
                    <a:pt x="190" y="102"/>
                  </a:lnTo>
                  <a:lnTo>
                    <a:pt x="190" y="103"/>
                  </a:lnTo>
                  <a:lnTo>
                    <a:pt x="188" y="103"/>
                  </a:lnTo>
                  <a:lnTo>
                    <a:pt x="188" y="102"/>
                  </a:lnTo>
                  <a:lnTo>
                    <a:pt x="190" y="102"/>
                  </a:lnTo>
                  <a:lnTo>
                    <a:pt x="190" y="100"/>
                  </a:lnTo>
                  <a:lnTo>
                    <a:pt x="192" y="100"/>
                  </a:lnTo>
                  <a:lnTo>
                    <a:pt x="190" y="100"/>
                  </a:lnTo>
                  <a:lnTo>
                    <a:pt x="192" y="100"/>
                  </a:lnTo>
                  <a:lnTo>
                    <a:pt x="190" y="100"/>
                  </a:lnTo>
                  <a:lnTo>
                    <a:pt x="190" y="98"/>
                  </a:lnTo>
                  <a:lnTo>
                    <a:pt x="192" y="98"/>
                  </a:lnTo>
                  <a:lnTo>
                    <a:pt x="192" y="100"/>
                  </a:lnTo>
                  <a:lnTo>
                    <a:pt x="192" y="98"/>
                  </a:lnTo>
                  <a:lnTo>
                    <a:pt x="192" y="96"/>
                  </a:lnTo>
                  <a:lnTo>
                    <a:pt x="190" y="96"/>
                  </a:lnTo>
                  <a:lnTo>
                    <a:pt x="192" y="96"/>
                  </a:lnTo>
                  <a:lnTo>
                    <a:pt x="190" y="96"/>
                  </a:lnTo>
                  <a:lnTo>
                    <a:pt x="192" y="96"/>
                  </a:lnTo>
                  <a:lnTo>
                    <a:pt x="190" y="96"/>
                  </a:lnTo>
                  <a:lnTo>
                    <a:pt x="192" y="96"/>
                  </a:lnTo>
                  <a:lnTo>
                    <a:pt x="190" y="96"/>
                  </a:lnTo>
                  <a:lnTo>
                    <a:pt x="190" y="94"/>
                  </a:lnTo>
                  <a:lnTo>
                    <a:pt x="190" y="92"/>
                  </a:lnTo>
                  <a:lnTo>
                    <a:pt x="190" y="94"/>
                  </a:lnTo>
                  <a:lnTo>
                    <a:pt x="190" y="92"/>
                  </a:lnTo>
                  <a:lnTo>
                    <a:pt x="190" y="90"/>
                  </a:lnTo>
                  <a:lnTo>
                    <a:pt x="192" y="90"/>
                  </a:lnTo>
                  <a:lnTo>
                    <a:pt x="192" y="88"/>
                  </a:lnTo>
                  <a:lnTo>
                    <a:pt x="192" y="86"/>
                  </a:lnTo>
                  <a:lnTo>
                    <a:pt x="192" y="84"/>
                  </a:lnTo>
                  <a:lnTo>
                    <a:pt x="192" y="86"/>
                  </a:lnTo>
                  <a:lnTo>
                    <a:pt x="192" y="84"/>
                  </a:lnTo>
                  <a:lnTo>
                    <a:pt x="194" y="84"/>
                  </a:lnTo>
                  <a:lnTo>
                    <a:pt x="194" y="82"/>
                  </a:lnTo>
                  <a:lnTo>
                    <a:pt x="194" y="80"/>
                  </a:lnTo>
                  <a:lnTo>
                    <a:pt x="194" y="78"/>
                  </a:lnTo>
                  <a:lnTo>
                    <a:pt x="196" y="78"/>
                  </a:lnTo>
                  <a:lnTo>
                    <a:pt x="194" y="78"/>
                  </a:lnTo>
                  <a:lnTo>
                    <a:pt x="196" y="78"/>
                  </a:lnTo>
                  <a:lnTo>
                    <a:pt x="196" y="77"/>
                  </a:lnTo>
                  <a:lnTo>
                    <a:pt x="196" y="75"/>
                  </a:lnTo>
                  <a:lnTo>
                    <a:pt x="196" y="73"/>
                  </a:lnTo>
                  <a:lnTo>
                    <a:pt x="196" y="75"/>
                  </a:lnTo>
                  <a:lnTo>
                    <a:pt x="196" y="73"/>
                  </a:lnTo>
                  <a:lnTo>
                    <a:pt x="196" y="75"/>
                  </a:lnTo>
                  <a:lnTo>
                    <a:pt x="196" y="73"/>
                  </a:lnTo>
                  <a:lnTo>
                    <a:pt x="198" y="73"/>
                  </a:lnTo>
                  <a:lnTo>
                    <a:pt x="198" y="71"/>
                  </a:lnTo>
                  <a:lnTo>
                    <a:pt x="198" y="73"/>
                  </a:lnTo>
                  <a:lnTo>
                    <a:pt x="198" y="71"/>
                  </a:lnTo>
                  <a:lnTo>
                    <a:pt x="198" y="73"/>
                  </a:lnTo>
                  <a:lnTo>
                    <a:pt x="196" y="73"/>
                  </a:lnTo>
                  <a:lnTo>
                    <a:pt x="196" y="75"/>
                  </a:lnTo>
                  <a:lnTo>
                    <a:pt x="196" y="77"/>
                  </a:lnTo>
                  <a:lnTo>
                    <a:pt x="196" y="75"/>
                  </a:lnTo>
                  <a:lnTo>
                    <a:pt x="196" y="77"/>
                  </a:lnTo>
                  <a:lnTo>
                    <a:pt x="194" y="77"/>
                  </a:lnTo>
                  <a:lnTo>
                    <a:pt x="194" y="78"/>
                  </a:lnTo>
                  <a:lnTo>
                    <a:pt x="192" y="78"/>
                  </a:lnTo>
                  <a:lnTo>
                    <a:pt x="192" y="80"/>
                  </a:lnTo>
                  <a:lnTo>
                    <a:pt x="192" y="78"/>
                  </a:lnTo>
                  <a:lnTo>
                    <a:pt x="192" y="80"/>
                  </a:lnTo>
                  <a:lnTo>
                    <a:pt x="192" y="78"/>
                  </a:lnTo>
                  <a:lnTo>
                    <a:pt x="192" y="80"/>
                  </a:lnTo>
                  <a:lnTo>
                    <a:pt x="192" y="78"/>
                  </a:lnTo>
                  <a:lnTo>
                    <a:pt x="192" y="80"/>
                  </a:lnTo>
                  <a:lnTo>
                    <a:pt x="190" y="80"/>
                  </a:lnTo>
                  <a:lnTo>
                    <a:pt x="192" y="80"/>
                  </a:lnTo>
                  <a:lnTo>
                    <a:pt x="190" y="80"/>
                  </a:lnTo>
                  <a:lnTo>
                    <a:pt x="192" y="80"/>
                  </a:lnTo>
                  <a:lnTo>
                    <a:pt x="190" y="80"/>
                  </a:lnTo>
                  <a:lnTo>
                    <a:pt x="190" y="82"/>
                  </a:lnTo>
                  <a:lnTo>
                    <a:pt x="190" y="84"/>
                  </a:lnTo>
                  <a:lnTo>
                    <a:pt x="190" y="82"/>
                  </a:lnTo>
                  <a:lnTo>
                    <a:pt x="190" y="84"/>
                  </a:lnTo>
                  <a:lnTo>
                    <a:pt x="188" y="84"/>
                  </a:lnTo>
                  <a:lnTo>
                    <a:pt x="188" y="86"/>
                  </a:lnTo>
                  <a:lnTo>
                    <a:pt x="186" y="86"/>
                  </a:lnTo>
                  <a:lnTo>
                    <a:pt x="184" y="84"/>
                  </a:lnTo>
                  <a:lnTo>
                    <a:pt x="184" y="86"/>
                  </a:lnTo>
                  <a:lnTo>
                    <a:pt x="182" y="86"/>
                  </a:lnTo>
                  <a:lnTo>
                    <a:pt x="182" y="84"/>
                  </a:lnTo>
                  <a:lnTo>
                    <a:pt x="184" y="84"/>
                  </a:lnTo>
                  <a:lnTo>
                    <a:pt x="184" y="82"/>
                  </a:lnTo>
                  <a:lnTo>
                    <a:pt x="184" y="84"/>
                  </a:lnTo>
                  <a:lnTo>
                    <a:pt x="184" y="82"/>
                  </a:lnTo>
                  <a:lnTo>
                    <a:pt x="184" y="80"/>
                  </a:lnTo>
                  <a:lnTo>
                    <a:pt x="184" y="78"/>
                  </a:lnTo>
                  <a:lnTo>
                    <a:pt x="186" y="78"/>
                  </a:lnTo>
                  <a:lnTo>
                    <a:pt x="186" y="77"/>
                  </a:lnTo>
                  <a:lnTo>
                    <a:pt x="188" y="77"/>
                  </a:lnTo>
                  <a:lnTo>
                    <a:pt x="188" y="75"/>
                  </a:lnTo>
                  <a:lnTo>
                    <a:pt x="188" y="73"/>
                  </a:lnTo>
                  <a:lnTo>
                    <a:pt x="190" y="73"/>
                  </a:lnTo>
                  <a:lnTo>
                    <a:pt x="190" y="71"/>
                  </a:lnTo>
                  <a:lnTo>
                    <a:pt x="190" y="69"/>
                  </a:lnTo>
                  <a:lnTo>
                    <a:pt x="190" y="67"/>
                  </a:lnTo>
                  <a:lnTo>
                    <a:pt x="192" y="67"/>
                  </a:lnTo>
                  <a:lnTo>
                    <a:pt x="190" y="67"/>
                  </a:lnTo>
                  <a:lnTo>
                    <a:pt x="192" y="67"/>
                  </a:lnTo>
                  <a:lnTo>
                    <a:pt x="190" y="67"/>
                  </a:lnTo>
                  <a:lnTo>
                    <a:pt x="192" y="67"/>
                  </a:lnTo>
                  <a:lnTo>
                    <a:pt x="192" y="65"/>
                  </a:lnTo>
                  <a:lnTo>
                    <a:pt x="190" y="65"/>
                  </a:lnTo>
                  <a:lnTo>
                    <a:pt x="190" y="63"/>
                  </a:lnTo>
                  <a:lnTo>
                    <a:pt x="192" y="63"/>
                  </a:lnTo>
                  <a:lnTo>
                    <a:pt x="192" y="61"/>
                  </a:lnTo>
                  <a:lnTo>
                    <a:pt x="192" y="63"/>
                  </a:lnTo>
                  <a:lnTo>
                    <a:pt x="192" y="61"/>
                  </a:lnTo>
                  <a:lnTo>
                    <a:pt x="194" y="61"/>
                  </a:lnTo>
                  <a:lnTo>
                    <a:pt x="194" y="59"/>
                  </a:lnTo>
                  <a:lnTo>
                    <a:pt x="194" y="57"/>
                  </a:lnTo>
                  <a:lnTo>
                    <a:pt x="192" y="57"/>
                  </a:lnTo>
                  <a:lnTo>
                    <a:pt x="192" y="55"/>
                  </a:lnTo>
                  <a:lnTo>
                    <a:pt x="192" y="54"/>
                  </a:lnTo>
                  <a:lnTo>
                    <a:pt x="192" y="55"/>
                  </a:lnTo>
                  <a:lnTo>
                    <a:pt x="194" y="55"/>
                  </a:lnTo>
                  <a:lnTo>
                    <a:pt x="196" y="55"/>
                  </a:lnTo>
                  <a:lnTo>
                    <a:pt x="196" y="57"/>
                  </a:lnTo>
                  <a:lnTo>
                    <a:pt x="196" y="59"/>
                  </a:lnTo>
                  <a:lnTo>
                    <a:pt x="196" y="61"/>
                  </a:lnTo>
                  <a:lnTo>
                    <a:pt x="196" y="63"/>
                  </a:lnTo>
                  <a:lnTo>
                    <a:pt x="194" y="63"/>
                  </a:lnTo>
                  <a:lnTo>
                    <a:pt x="196" y="63"/>
                  </a:lnTo>
                  <a:lnTo>
                    <a:pt x="196" y="65"/>
                  </a:lnTo>
                  <a:lnTo>
                    <a:pt x="196" y="63"/>
                  </a:lnTo>
                  <a:lnTo>
                    <a:pt x="196" y="61"/>
                  </a:lnTo>
                  <a:lnTo>
                    <a:pt x="198" y="61"/>
                  </a:lnTo>
                  <a:lnTo>
                    <a:pt x="198" y="59"/>
                  </a:lnTo>
                  <a:lnTo>
                    <a:pt x="198" y="61"/>
                  </a:lnTo>
                  <a:lnTo>
                    <a:pt x="199" y="61"/>
                  </a:lnTo>
                  <a:lnTo>
                    <a:pt x="199" y="63"/>
                  </a:lnTo>
                  <a:lnTo>
                    <a:pt x="199" y="61"/>
                  </a:lnTo>
                  <a:lnTo>
                    <a:pt x="199" y="59"/>
                  </a:lnTo>
                  <a:lnTo>
                    <a:pt x="198" y="59"/>
                  </a:lnTo>
                  <a:lnTo>
                    <a:pt x="198" y="57"/>
                  </a:lnTo>
                  <a:lnTo>
                    <a:pt x="198" y="59"/>
                  </a:lnTo>
                  <a:lnTo>
                    <a:pt x="198" y="57"/>
                  </a:lnTo>
                  <a:lnTo>
                    <a:pt x="198" y="55"/>
                  </a:lnTo>
                  <a:lnTo>
                    <a:pt x="199" y="55"/>
                  </a:lnTo>
                  <a:lnTo>
                    <a:pt x="199" y="54"/>
                  </a:lnTo>
                  <a:lnTo>
                    <a:pt x="201" y="54"/>
                  </a:lnTo>
                  <a:lnTo>
                    <a:pt x="203" y="54"/>
                  </a:lnTo>
                  <a:lnTo>
                    <a:pt x="203" y="55"/>
                  </a:lnTo>
                  <a:lnTo>
                    <a:pt x="201" y="55"/>
                  </a:lnTo>
                  <a:lnTo>
                    <a:pt x="203" y="55"/>
                  </a:lnTo>
                  <a:lnTo>
                    <a:pt x="203" y="54"/>
                  </a:lnTo>
                  <a:lnTo>
                    <a:pt x="205" y="54"/>
                  </a:lnTo>
                  <a:lnTo>
                    <a:pt x="203" y="54"/>
                  </a:lnTo>
                  <a:lnTo>
                    <a:pt x="205" y="54"/>
                  </a:lnTo>
                  <a:lnTo>
                    <a:pt x="207" y="54"/>
                  </a:lnTo>
                  <a:lnTo>
                    <a:pt x="207" y="52"/>
                  </a:lnTo>
                  <a:lnTo>
                    <a:pt x="207" y="54"/>
                  </a:lnTo>
                  <a:lnTo>
                    <a:pt x="209" y="54"/>
                  </a:lnTo>
                  <a:lnTo>
                    <a:pt x="209" y="55"/>
                  </a:lnTo>
                  <a:lnTo>
                    <a:pt x="209" y="54"/>
                  </a:lnTo>
                  <a:lnTo>
                    <a:pt x="211" y="54"/>
                  </a:lnTo>
                  <a:lnTo>
                    <a:pt x="211" y="52"/>
                  </a:lnTo>
                  <a:lnTo>
                    <a:pt x="213" y="52"/>
                  </a:lnTo>
                  <a:lnTo>
                    <a:pt x="215" y="52"/>
                  </a:lnTo>
                  <a:lnTo>
                    <a:pt x="213" y="52"/>
                  </a:lnTo>
                  <a:lnTo>
                    <a:pt x="213" y="54"/>
                  </a:lnTo>
                  <a:lnTo>
                    <a:pt x="213" y="55"/>
                  </a:lnTo>
                  <a:lnTo>
                    <a:pt x="213" y="57"/>
                  </a:lnTo>
                  <a:lnTo>
                    <a:pt x="213" y="59"/>
                  </a:lnTo>
                  <a:lnTo>
                    <a:pt x="213" y="57"/>
                  </a:lnTo>
                  <a:lnTo>
                    <a:pt x="213" y="59"/>
                  </a:lnTo>
                  <a:lnTo>
                    <a:pt x="213" y="57"/>
                  </a:lnTo>
                  <a:lnTo>
                    <a:pt x="213" y="59"/>
                  </a:lnTo>
                  <a:lnTo>
                    <a:pt x="213" y="57"/>
                  </a:lnTo>
                  <a:lnTo>
                    <a:pt x="215" y="57"/>
                  </a:lnTo>
                  <a:lnTo>
                    <a:pt x="213" y="59"/>
                  </a:lnTo>
                  <a:lnTo>
                    <a:pt x="215" y="59"/>
                  </a:lnTo>
                  <a:lnTo>
                    <a:pt x="213" y="59"/>
                  </a:lnTo>
                  <a:lnTo>
                    <a:pt x="215" y="59"/>
                  </a:lnTo>
                  <a:lnTo>
                    <a:pt x="215" y="61"/>
                  </a:lnTo>
                  <a:lnTo>
                    <a:pt x="213" y="61"/>
                  </a:lnTo>
                  <a:lnTo>
                    <a:pt x="213" y="63"/>
                  </a:lnTo>
                  <a:lnTo>
                    <a:pt x="215" y="63"/>
                  </a:lnTo>
                  <a:lnTo>
                    <a:pt x="217" y="63"/>
                  </a:lnTo>
                  <a:lnTo>
                    <a:pt x="217" y="61"/>
                  </a:lnTo>
                  <a:lnTo>
                    <a:pt x="219" y="61"/>
                  </a:lnTo>
                  <a:lnTo>
                    <a:pt x="219" y="63"/>
                  </a:lnTo>
                  <a:lnTo>
                    <a:pt x="221" y="63"/>
                  </a:lnTo>
                  <a:lnTo>
                    <a:pt x="223" y="63"/>
                  </a:lnTo>
                  <a:lnTo>
                    <a:pt x="223" y="65"/>
                  </a:lnTo>
                  <a:lnTo>
                    <a:pt x="221" y="65"/>
                  </a:lnTo>
                  <a:lnTo>
                    <a:pt x="221" y="63"/>
                  </a:lnTo>
                  <a:lnTo>
                    <a:pt x="221" y="65"/>
                  </a:lnTo>
                  <a:lnTo>
                    <a:pt x="219" y="65"/>
                  </a:lnTo>
                  <a:lnTo>
                    <a:pt x="219" y="67"/>
                  </a:lnTo>
                  <a:lnTo>
                    <a:pt x="217" y="67"/>
                  </a:lnTo>
                  <a:lnTo>
                    <a:pt x="219" y="67"/>
                  </a:lnTo>
                  <a:lnTo>
                    <a:pt x="217" y="67"/>
                  </a:lnTo>
                  <a:lnTo>
                    <a:pt x="217" y="69"/>
                  </a:lnTo>
                  <a:lnTo>
                    <a:pt x="217" y="67"/>
                  </a:lnTo>
                  <a:lnTo>
                    <a:pt x="217" y="69"/>
                  </a:lnTo>
                  <a:lnTo>
                    <a:pt x="219" y="69"/>
                  </a:lnTo>
                  <a:lnTo>
                    <a:pt x="217" y="69"/>
                  </a:lnTo>
                  <a:lnTo>
                    <a:pt x="219" y="69"/>
                  </a:lnTo>
                  <a:lnTo>
                    <a:pt x="217" y="69"/>
                  </a:lnTo>
                  <a:lnTo>
                    <a:pt x="217" y="71"/>
                  </a:lnTo>
                  <a:lnTo>
                    <a:pt x="217" y="69"/>
                  </a:lnTo>
                  <a:lnTo>
                    <a:pt x="215" y="69"/>
                  </a:lnTo>
                  <a:lnTo>
                    <a:pt x="215" y="71"/>
                  </a:lnTo>
                  <a:lnTo>
                    <a:pt x="217" y="71"/>
                  </a:lnTo>
                  <a:lnTo>
                    <a:pt x="217" y="73"/>
                  </a:lnTo>
                  <a:lnTo>
                    <a:pt x="217" y="71"/>
                  </a:lnTo>
                  <a:lnTo>
                    <a:pt x="217" y="73"/>
                  </a:lnTo>
                  <a:lnTo>
                    <a:pt x="215" y="73"/>
                  </a:lnTo>
                  <a:lnTo>
                    <a:pt x="213" y="75"/>
                  </a:lnTo>
                  <a:lnTo>
                    <a:pt x="211" y="75"/>
                  </a:lnTo>
                  <a:lnTo>
                    <a:pt x="211" y="77"/>
                  </a:lnTo>
                  <a:lnTo>
                    <a:pt x="209" y="77"/>
                  </a:lnTo>
                  <a:lnTo>
                    <a:pt x="211" y="77"/>
                  </a:lnTo>
                  <a:lnTo>
                    <a:pt x="209" y="77"/>
                  </a:lnTo>
                  <a:lnTo>
                    <a:pt x="209" y="78"/>
                  </a:lnTo>
                  <a:lnTo>
                    <a:pt x="211" y="78"/>
                  </a:lnTo>
                  <a:lnTo>
                    <a:pt x="211" y="77"/>
                  </a:lnTo>
                  <a:lnTo>
                    <a:pt x="211" y="78"/>
                  </a:lnTo>
                  <a:lnTo>
                    <a:pt x="213" y="78"/>
                  </a:lnTo>
                  <a:lnTo>
                    <a:pt x="215" y="78"/>
                  </a:lnTo>
                  <a:lnTo>
                    <a:pt x="215" y="77"/>
                  </a:lnTo>
                  <a:lnTo>
                    <a:pt x="215" y="78"/>
                  </a:lnTo>
                  <a:lnTo>
                    <a:pt x="215" y="80"/>
                  </a:lnTo>
                  <a:lnTo>
                    <a:pt x="213" y="80"/>
                  </a:lnTo>
                  <a:lnTo>
                    <a:pt x="213" y="82"/>
                  </a:lnTo>
                  <a:lnTo>
                    <a:pt x="211" y="82"/>
                  </a:lnTo>
                  <a:lnTo>
                    <a:pt x="211" y="84"/>
                  </a:lnTo>
                  <a:lnTo>
                    <a:pt x="211" y="86"/>
                  </a:lnTo>
                  <a:lnTo>
                    <a:pt x="211" y="88"/>
                  </a:lnTo>
                  <a:lnTo>
                    <a:pt x="209" y="88"/>
                  </a:lnTo>
                  <a:lnTo>
                    <a:pt x="211" y="88"/>
                  </a:lnTo>
                  <a:lnTo>
                    <a:pt x="209" y="88"/>
                  </a:lnTo>
                  <a:lnTo>
                    <a:pt x="211" y="86"/>
                  </a:lnTo>
                  <a:lnTo>
                    <a:pt x="209" y="86"/>
                  </a:lnTo>
                  <a:lnTo>
                    <a:pt x="209" y="88"/>
                  </a:lnTo>
                  <a:lnTo>
                    <a:pt x="207" y="88"/>
                  </a:lnTo>
                  <a:lnTo>
                    <a:pt x="209" y="88"/>
                  </a:lnTo>
                  <a:lnTo>
                    <a:pt x="207" y="88"/>
                  </a:lnTo>
                  <a:lnTo>
                    <a:pt x="209" y="88"/>
                  </a:lnTo>
                  <a:lnTo>
                    <a:pt x="209" y="90"/>
                  </a:lnTo>
                  <a:lnTo>
                    <a:pt x="209" y="88"/>
                  </a:lnTo>
                  <a:lnTo>
                    <a:pt x="209" y="90"/>
                  </a:lnTo>
                  <a:lnTo>
                    <a:pt x="207" y="90"/>
                  </a:lnTo>
                  <a:lnTo>
                    <a:pt x="209" y="90"/>
                  </a:lnTo>
                  <a:lnTo>
                    <a:pt x="209" y="92"/>
                  </a:lnTo>
                  <a:lnTo>
                    <a:pt x="207" y="92"/>
                  </a:lnTo>
                  <a:lnTo>
                    <a:pt x="207" y="94"/>
                  </a:lnTo>
                  <a:lnTo>
                    <a:pt x="207" y="96"/>
                  </a:lnTo>
                  <a:lnTo>
                    <a:pt x="205" y="96"/>
                  </a:lnTo>
                  <a:lnTo>
                    <a:pt x="205" y="94"/>
                  </a:lnTo>
                  <a:lnTo>
                    <a:pt x="205" y="96"/>
                  </a:lnTo>
                  <a:lnTo>
                    <a:pt x="203" y="96"/>
                  </a:lnTo>
                  <a:lnTo>
                    <a:pt x="203" y="98"/>
                  </a:lnTo>
                  <a:lnTo>
                    <a:pt x="203" y="96"/>
                  </a:lnTo>
                  <a:lnTo>
                    <a:pt x="203" y="98"/>
                  </a:lnTo>
                  <a:lnTo>
                    <a:pt x="201" y="98"/>
                  </a:lnTo>
                  <a:lnTo>
                    <a:pt x="201" y="100"/>
                  </a:lnTo>
                  <a:lnTo>
                    <a:pt x="199" y="100"/>
                  </a:lnTo>
                  <a:lnTo>
                    <a:pt x="201" y="100"/>
                  </a:lnTo>
                  <a:lnTo>
                    <a:pt x="199" y="100"/>
                  </a:lnTo>
                  <a:lnTo>
                    <a:pt x="199" y="102"/>
                  </a:lnTo>
                  <a:lnTo>
                    <a:pt x="198" y="103"/>
                  </a:lnTo>
                  <a:lnTo>
                    <a:pt x="198" y="105"/>
                  </a:lnTo>
                  <a:lnTo>
                    <a:pt x="198" y="103"/>
                  </a:lnTo>
                  <a:lnTo>
                    <a:pt x="198" y="105"/>
                  </a:lnTo>
                  <a:lnTo>
                    <a:pt x="196" y="105"/>
                  </a:lnTo>
                  <a:lnTo>
                    <a:pt x="196" y="103"/>
                  </a:lnTo>
                  <a:lnTo>
                    <a:pt x="194" y="103"/>
                  </a:lnTo>
                  <a:lnTo>
                    <a:pt x="194" y="105"/>
                  </a:lnTo>
                  <a:lnTo>
                    <a:pt x="194" y="103"/>
                  </a:lnTo>
                  <a:lnTo>
                    <a:pt x="194" y="105"/>
                  </a:lnTo>
                  <a:lnTo>
                    <a:pt x="192" y="105"/>
                  </a:lnTo>
                  <a:lnTo>
                    <a:pt x="192" y="103"/>
                  </a:lnTo>
                  <a:lnTo>
                    <a:pt x="192" y="105"/>
                  </a:lnTo>
                  <a:lnTo>
                    <a:pt x="190" y="105"/>
                  </a:lnTo>
                  <a:lnTo>
                    <a:pt x="192" y="105"/>
                  </a:lnTo>
                  <a:lnTo>
                    <a:pt x="190" y="105"/>
                  </a:lnTo>
                  <a:lnTo>
                    <a:pt x="190" y="103"/>
                  </a:lnTo>
                  <a:lnTo>
                    <a:pt x="190" y="105"/>
                  </a:lnTo>
                  <a:lnTo>
                    <a:pt x="190" y="103"/>
                  </a:lnTo>
                  <a:lnTo>
                    <a:pt x="188" y="103"/>
                  </a:lnTo>
                  <a:lnTo>
                    <a:pt x="188" y="105"/>
                  </a:lnTo>
                  <a:lnTo>
                    <a:pt x="188" y="103"/>
                  </a:lnTo>
                  <a:lnTo>
                    <a:pt x="188" y="105"/>
                  </a:lnTo>
                  <a:lnTo>
                    <a:pt x="188" y="103"/>
                  </a:lnTo>
                  <a:lnTo>
                    <a:pt x="186" y="103"/>
                  </a:lnTo>
                  <a:lnTo>
                    <a:pt x="186" y="105"/>
                  </a:lnTo>
                  <a:lnTo>
                    <a:pt x="186" y="103"/>
                  </a:lnTo>
                  <a:lnTo>
                    <a:pt x="186" y="105"/>
                  </a:lnTo>
                  <a:lnTo>
                    <a:pt x="188" y="105"/>
                  </a:lnTo>
                  <a:lnTo>
                    <a:pt x="186" y="105"/>
                  </a:lnTo>
                  <a:lnTo>
                    <a:pt x="188" y="105"/>
                  </a:lnTo>
                  <a:lnTo>
                    <a:pt x="188" y="107"/>
                  </a:lnTo>
                  <a:lnTo>
                    <a:pt x="186" y="107"/>
                  </a:lnTo>
                  <a:lnTo>
                    <a:pt x="186" y="105"/>
                  </a:lnTo>
                  <a:lnTo>
                    <a:pt x="186" y="107"/>
                  </a:lnTo>
                  <a:lnTo>
                    <a:pt x="188" y="107"/>
                  </a:lnTo>
                  <a:lnTo>
                    <a:pt x="188" y="105"/>
                  </a:lnTo>
                  <a:lnTo>
                    <a:pt x="186" y="105"/>
                  </a:lnTo>
                  <a:lnTo>
                    <a:pt x="186" y="107"/>
                  </a:lnTo>
                  <a:lnTo>
                    <a:pt x="186" y="105"/>
                  </a:lnTo>
                  <a:lnTo>
                    <a:pt x="186" y="107"/>
                  </a:lnTo>
                  <a:lnTo>
                    <a:pt x="186" y="105"/>
                  </a:lnTo>
                  <a:lnTo>
                    <a:pt x="186" y="107"/>
                  </a:lnTo>
                  <a:lnTo>
                    <a:pt x="186" y="105"/>
                  </a:lnTo>
                  <a:lnTo>
                    <a:pt x="186" y="107"/>
                  </a:lnTo>
                  <a:lnTo>
                    <a:pt x="184" y="107"/>
                  </a:lnTo>
                  <a:lnTo>
                    <a:pt x="186" y="107"/>
                  </a:lnTo>
                  <a:lnTo>
                    <a:pt x="184" y="107"/>
                  </a:lnTo>
                  <a:lnTo>
                    <a:pt x="184" y="109"/>
                  </a:lnTo>
                  <a:lnTo>
                    <a:pt x="184" y="107"/>
                  </a:lnTo>
                  <a:lnTo>
                    <a:pt x="186" y="107"/>
                  </a:lnTo>
                  <a:lnTo>
                    <a:pt x="184" y="107"/>
                  </a:lnTo>
                  <a:lnTo>
                    <a:pt x="184" y="109"/>
                  </a:lnTo>
                  <a:lnTo>
                    <a:pt x="182" y="109"/>
                  </a:lnTo>
                  <a:lnTo>
                    <a:pt x="182" y="107"/>
                  </a:lnTo>
                  <a:lnTo>
                    <a:pt x="182" y="109"/>
                  </a:lnTo>
                  <a:lnTo>
                    <a:pt x="184" y="109"/>
                  </a:lnTo>
                  <a:lnTo>
                    <a:pt x="182" y="109"/>
                  </a:lnTo>
                  <a:lnTo>
                    <a:pt x="184" y="109"/>
                  </a:lnTo>
                  <a:lnTo>
                    <a:pt x="182" y="109"/>
                  </a:lnTo>
                  <a:lnTo>
                    <a:pt x="184" y="109"/>
                  </a:lnTo>
                  <a:lnTo>
                    <a:pt x="184" y="111"/>
                  </a:lnTo>
                  <a:lnTo>
                    <a:pt x="182" y="111"/>
                  </a:lnTo>
                  <a:lnTo>
                    <a:pt x="182" y="113"/>
                  </a:lnTo>
                  <a:lnTo>
                    <a:pt x="180" y="113"/>
                  </a:lnTo>
                  <a:lnTo>
                    <a:pt x="180" y="115"/>
                  </a:lnTo>
                  <a:lnTo>
                    <a:pt x="178" y="115"/>
                  </a:lnTo>
                  <a:lnTo>
                    <a:pt x="178" y="113"/>
                  </a:lnTo>
                  <a:lnTo>
                    <a:pt x="176" y="113"/>
                  </a:lnTo>
                  <a:lnTo>
                    <a:pt x="176" y="115"/>
                  </a:lnTo>
                  <a:lnTo>
                    <a:pt x="174" y="115"/>
                  </a:lnTo>
                  <a:lnTo>
                    <a:pt x="174" y="117"/>
                  </a:lnTo>
                  <a:lnTo>
                    <a:pt x="174" y="119"/>
                  </a:lnTo>
                  <a:lnTo>
                    <a:pt x="174" y="117"/>
                  </a:lnTo>
                  <a:lnTo>
                    <a:pt x="174" y="119"/>
                  </a:lnTo>
                  <a:lnTo>
                    <a:pt x="173" y="119"/>
                  </a:lnTo>
                  <a:lnTo>
                    <a:pt x="173" y="117"/>
                  </a:lnTo>
                  <a:lnTo>
                    <a:pt x="171" y="117"/>
                  </a:lnTo>
                  <a:lnTo>
                    <a:pt x="169" y="117"/>
                  </a:lnTo>
                  <a:lnTo>
                    <a:pt x="169" y="115"/>
                  </a:lnTo>
                  <a:lnTo>
                    <a:pt x="167" y="115"/>
                  </a:lnTo>
                  <a:lnTo>
                    <a:pt x="165" y="115"/>
                  </a:lnTo>
                  <a:lnTo>
                    <a:pt x="167" y="115"/>
                  </a:lnTo>
                  <a:lnTo>
                    <a:pt x="165" y="115"/>
                  </a:lnTo>
                  <a:lnTo>
                    <a:pt x="167" y="115"/>
                  </a:lnTo>
                  <a:lnTo>
                    <a:pt x="165" y="115"/>
                  </a:lnTo>
                  <a:lnTo>
                    <a:pt x="165" y="113"/>
                  </a:lnTo>
                  <a:lnTo>
                    <a:pt x="163" y="113"/>
                  </a:lnTo>
                  <a:lnTo>
                    <a:pt x="165" y="113"/>
                  </a:lnTo>
                  <a:lnTo>
                    <a:pt x="163" y="113"/>
                  </a:lnTo>
                  <a:lnTo>
                    <a:pt x="163" y="111"/>
                  </a:lnTo>
                  <a:lnTo>
                    <a:pt x="161" y="111"/>
                  </a:lnTo>
                  <a:lnTo>
                    <a:pt x="161" y="109"/>
                  </a:lnTo>
                  <a:lnTo>
                    <a:pt x="159" y="109"/>
                  </a:lnTo>
                  <a:lnTo>
                    <a:pt x="159" y="107"/>
                  </a:lnTo>
                  <a:lnTo>
                    <a:pt x="157" y="105"/>
                  </a:lnTo>
                  <a:lnTo>
                    <a:pt x="157" y="103"/>
                  </a:lnTo>
                  <a:lnTo>
                    <a:pt x="155" y="103"/>
                  </a:lnTo>
                  <a:lnTo>
                    <a:pt x="157" y="103"/>
                  </a:lnTo>
                  <a:lnTo>
                    <a:pt x="157" y="102"/>
                  </a:lnTo>
                  <a:lnTo>
                    <a:pt x="157" y="103"/>
                  </a:lnTo>
                  <a:lnTo>
                    <a:pt x="157" y="102"/>
                  </a:lnTo>
                  <a:lnTo>
                    <a:pt x="157" y="103"/>
                  </a:lnTo>
                  <a:lnTo>
                    <a:pt x="155" y="103"/>
                  </a:lnTo>
                  <a:lnTo>
                    <a:pt x="155" y="102"/>
                  </a:lnTo>
                  <a:lnTo>
                    <a:pt x="155" y="103"/>
                  </a:lnTo>
                  <a:lnTo>
                    <a:pt x="155" y="102"/>
                  </a:lnTo>
                  <a:lnTo>
                    <a:pt x="153" y="102"/>
                  </a:lnTo>
                  <a:lnTo>
                    <a:pt x="153" y="100"/>
                  </a:lnTo>
                  <a:lnTo>
                    <a:pt x="153" y="98"/>
                  </a:lnTo>
                  <a:lnTo>
                    <a:pt x="153" y="100"/>
                  </a:lnTo>
                  <a:lnTo>
                    <a:pt x="151" y="98"/>
                  </a:lnTo>
                  <a:lnTo>
                    <a:pt x="151" y="96"/>
                  </a:lnTo>
                  <a:lnTo>
                    <a:pt x="150" y="96"/>
                  </a:lnTo>
                  <a:lnTo>
                    <a:pt x="150" y="94"/>
                  </a:lnTo>
                  <a:lnTo>
                    <a:pt x="151" y="94"/>
                  </a:lnTo>
                  <a:lnTo>
                    <a:pt x="151" y="92"/>
                  </a:lnTo>
                  <a:lnTo>
                    <a:pt x="153" y="92"/>
                  </a:lnTo>
                  <a:lnTo>
                    <a:pt x="155" y="92"/>
                  </a:lnTo>
                  <a:lnTo>
                    <a:pt x="153" y="92"/>
                  </a:lnTo>
                  <a:lnTo>
                    <a:pt x="155" y="92"/>
                  </a:lnTo>
                  <a:lnTo>
                    <a:pt x="153" y="92"/>
                  </a:lnTo>
                  <a:lnTo>
                    <a:pt x="153" y="94"/>
                  </a:lnTo>
                  <a:lnTo>
                    <a:pt x="153" y="92"/>
                  </a:lnTo>
                  <a:lnTo>
                    <a:pt x="153" y="94"/>
                  </a:lnTo>
                  <a:lnTo>
                    <a:pt x="153" y="92"/>
                  </a:lnTo>
                  <a:lnTo>
                    <a:pt x="155" y="92"/>
                  </a:lnTo>
                  <a:lnTo>
                    <a:pt x="153" y="92"/>
                  </a:lnTo>
                  <a:lnTo>
                    <a:pt x="155" y="92"/>
                  </a:lnTo>
                  <a:lnTo>
                    <a:pt x="155" y="90"/>
                  </a:lnTo>
                  <a:lnTo>
                    <a:pt x="155" y="92"/>
                  </a:lnTo>
                  <a:lnTo>
                    <a:pt x="155" y="90"/>
                  </a:lnTo>
                  <a:lnTo>
                    <a:pt x="153" y="90"/>
                  </a:lnTo>
                  <a:lnTo>
                    <a:pt x="155" y="90"/>
                  </a:lnTo>
                  <a:lnTo>
                    <a:pt x="153" y="90"/>
                  </a:lnTo>
                  <a:lnTo>
                    <a:pt x="153" y="92"/>
                  </a:lnTo>
                  <a:lnTo>
                    <a:pt x="151" y="92"/>
                  </a:lnTo>
                  <a:lnTo>
                    <a:pt x="153" y="92"/>
                  </a:lnTo>
                  <a:lnTo>
                    <a:pt x="151" y="92"/>
                  </a:lnTo>
                  <a:lnTo>
                    <a:pt x="151" y="90"/>
                  </a:lnTo>
                  <a:lnTo>
                    <a:pt x="151" y="88"/>
                  </a:lnTo>
                  <a:lnTo>
                    <a:pt x="151" y="86"/>
                  </a:lnTo>
                  <a:lnTo>
                    <a:pt x="151" y="84"/>
                  </a:lnTo>
                  <a:lnTo>
                    <a:pt x="151" y="82"/>
                  </a:lnTo>
                  <a:lnTo>
                    <a:pt x="153" y="82"/>
                  </a:lnTo>
                  <a:lnTo>
                    <a:pt x="153" y="80"/>
                  </a:lnTo>
                  <a:lnTo>
                    <a:pt x="153" y="78"/>
                  </a:lnTo>
                  <a:lnTo>
                    <a:pt x="153" y="77"/>
                  </a:lnTo>
                  <a:lnTo>
                    <a:pt x="153" y="75"/>
                  </a:lnTo>
                  <a:lnTo>
                    <a:pt x="153" y="73"/>
                  </a:lnTo>
                  <a:lnTo>
                    <a:pt x="155" y="73"/>
                  </a:lnTo>
                  <a:lnTo>
                    <a:pt x="155" y="71"/>
                  </a:lnTo>
                  <a:lnTo>
                    <a:pt x="155" y="69"/>
                  </a:lnTo>
                  <a:lnTo>
                    <a:pt x="155" y="67"/>
                  </a:lnTo>
                  <a:lnTo>
                    <a:pt x="155" y="65"/>
                  </a:lnTo>
                  <a:lnTo>
                    <a:pt x="157" y="65"/>
                  </a:lnTo>
                  <a:lnTo>
                    <a:pt x="155" y="65"/>
                  </a:lnTo>
                  <a:lnTo>
                    <a:pt x="155" y="63"/>
                  </a:lnTo>
                  <a:lnTo>
                    <a:pt x="155" y="65"/>
                  </a:lnTo>
                  <a:lnTo>
                    <a:pt x="155" y="63"/>
                  </a:lnTo>
                  <a:lnTo>
                    <a:pt x="155" y="61"/>
                  </a:lnTo>
                  <a:lnTo>
                    <a:pt x="155" y="59"/>
                  </a:lnTo>
                  <a:lnTo>
                    <a:pt x="153" y="59"/>
                  </a:lnTo>
                  <a:lnTo>
                    <a:pt x="155" y="59"/>
                  </a:lnTo>
                  <a:lnTo>
                    <a:pt x="153" y="59"/>
                  </a:lnTo>
                  <a:lnTo>
                    <a:pt x="155" y="59"/>
                  </a:lnTo>
                  <a:lnTo>
                    <a:pt x="153" y="57"/>
                  </a:lnTo>
                  <a:lnTo>
                    <a:pt x="155" y="57"/>
                  </a:lnTo>
                  <a:lnTo>
                    <a:pt x="155" y="55"/>
                  </a:lnTo>
                  <a:lnTo>
                    <a:pt x="155" y="54"/>
                  </a:lnTo>
                  <a:lnTo>
                    <a:pt x="153" y="54"/>
                  </a:lnTo>
                  <a:lnTo>
                    <a:pt x="153" y="52"/>
                  </a:lnTo>
                  <a:lnTo>
                    <a:pt x="153" y="50"/>
                  </a:lnTo>
                  <a:lnTo>
                    <a:pt x="153" y="52"/>
                  </a:lnTo>
                  <a:lnTo>
                    <a:pt x="153" y="54"/>
                  </a:lnTo>
                  <a:lnTo>
                    <a:pt x="155" y="54"/>
                  </a:lnTo>
                  <a:lnTo>
                    <a:pt x="153" y="54"/>
                  </a:lnTo>
                  <a:lnTo>
                    <a:pt x="153" y="52"/>
                  </a:lnTo>
                  <a:lnTo>
                    <a:pt x="153" y="54"/>
                  </a:lnTo>
                  <a:lnTo>
                    <a:pt x="153" y="52"/>
                  </a:lnTo>
                  <a:lnTo>
                    <a:pt x="153" y="50"/>
                  </a:lnTo>
                  <a:lnTo>
                    <a:pt x="153" y="48"/>
                  </a:lnTo>
                  <a:lnTo>
                    <a:pt x="155" y="48"/>
                  </a:lnTo>
                  <a:lnTo>
                    <a:pt x="155" y="50"/>
                  </a:lnTo>
                  <a:lnTo>
                    <a:pt x="155" y="48"/>
                  </a:lnTo>
                  <a:lnTo>
                    <a:pt x="153" y="48"/>
                  </a:lnTo>
                  <a:lnTo>
                    <a:pt x="153" y="46"/>
                  </a:lnTo>
                  <a:lnTo>
                    <a:pt x="153" y="44"/>
                  </a:lnTo>
                  <a:lnTo>
                    <a:pt x="153" y="42"/>
                  </a:lnTo>
                  <a:lnTo>
                    <a:pt x="153" y="40"/>
                  </a:lnTo>
                  <a:lnTo>
                    <a:pt x="153" y="38"/>
                  </a:lnTo>
                  <a:lnTo>
                    <a:pt x="155" y="38"/>
                  </a:lnTo>
                  <a:lnTo>
                    <a:pt x="155" y="36"/>
                  </a:lnTo>
                  <a:lnTo>
                    <a:pt x="155" y="34"/>
                  </a:lnTo>
                  <a:lnTo>
                    <a:pt x="157" y="34"/>
                  </a:lnTo>
                  <a:lnTo>
                    <a:pt x="155" y="34"/>
                  </a:lnTo>
                  <a:lnTo>
                    <a:pt x="155" y="32"/>
                  </a:lnTo>
                  <a:lnTo>
                    <a:pt x="157" y="32"/>
                  </a:lnTo>
                  <a:lnTo>
                    <a:pt x="157" y="30"/>
                  </a:lnTo>
                  <a:lnTo>
                    <a:pt x="157" y="29"/>
                  </a:lnTo>
                  <a:lnTo>
                    <a:pt x="157" y="27"/>
                  </a:lnTo>
                  <a:lnTo>
                    <a:pt x="157" y="25"/>
                  </a:lnTo>
                  <a:lnTo>
                    <a:pt x="157" y="23"/>
                  </a:lnTo>
                  <a:lnTo>
                    <a:pt x="157" y="21"/>
                  </a:lnTo>
                  <a:lnTo>
                    <a:pt x="157" y="19"/>
                  </a:lnTo>
                  <a:lnTo>
                    <a:pt x="159" y="19"/>
                  </a:lnTo>
                  <a:lnTo>
                    <a:pt x="161" y="19"/>
                  </a:lnTo>
                  <a:lnTo>
                    <a:pt x="161" y="21"/>
                  </a:lnTo>
                  <a:lnTo>
                    <a:pt x="163" y="21"/>
                  </a:lnTo>
                  <a:lnTo>
                    <a:pt x="163" y="19"/>
                  </a:lnTo>
                  <a:lnTo>
                    <a:pt x="165" y="19"/>
                  </a:lnTo>
                  <a:lnTo>
                    <a:pt x="165" y="17"/>
                  </a:lnTo>
                  <a:close/>
                  <a:moveTo>
                    <a:pt x="173" y="92"/>
                  </a:moveTo>
                  <a:lnTo>
                    <a:pt x="171" y="92"/>
                  </a:lnTo>
                  <a:lnTo>
                    <a:pt x="173" y="92"/>
                  </a:lnTo>
                  <a:close/>
                  <a:moveTo>
                    <a:pt x="198" y="63"/>
                  </a:moveTo>
                  <a:lnTo>
                    <a:pt x="196" y="63"/>
                  </a:lnTo>
                  <a:lnTo>
                    <a:pt x="196" y="61"/>
                  </a:lnTo>
                  <a:lnTo>
                    <a:pt x="196" y="63"/>
                  </a:lnTo>
                  <a:lnTo>
                    <a:pt x="198" y="63"/>
                  </a:lnTo>
                  <a:close/>
                  <a:moveTo>
                    <a:pt x="192" y="54"/>
                  </a:moveTo>
                  <a:lnTo>
                    <a:pt x="192" y="55"/>
                  </a:lnTo>
                  <a:lnTo>
                    <a:pt x="192" y="54"/>
                  </a:lnTo>
                  <a:lnTo>
                    <a:pt x="192" y="55"/>
                  </a:lnTo>
                  <a:lnTo>
                    <a:pt x="192" y="57"/>
                  </a:lnTo>
                  <a:lnTo>
                    <a:pt x="194" y="57"/>
                  </a:lnTo>
                  <a:lnTo>
                    <a:pt x="192" y="57"/>
                  </a:lnTo>
                  <a:lnTo>
                    <a:pt x="194" y="57"/>
                  </a:lnTo>
                  <a:lnTo>
                    <a:pt x="192" y="57"/>
                  </a:lnTo>
                  <a:lnTo>
                    <a:pt x="192" y="59"/>
                  </a:lnTo>
                  <a:lnTo>
                    <a:pt x="192" y="61"/>
                  </a:lnTo>
                  <a:lnTo>
                    <a:pt x="192" y="59"/>
                  </a:lnTo>
                  <a:lnTo>
                    <a:pt x="190" y="59"/>
                  </a:lnTo>
                  <a:lnTo>
                    <a:pt x="190" y="61"/>
                  </a:lnTo>
                  <a:lnTo>
                    <a:pt x="190" y="63"/>
                  </a:lnTo>
                  <a:lnTo>
                    <a:pt x="188" y="63"/>
                  </a:lnTo>
                  <a:lnTo>
                    <a:pt x="188" y="65"/>
                  </a:lnTo>
                  <a:lnTo>
                    <a:pt x="188" y="67"/>
                  </a:lnTo>
                  <a:lnTo>
                    <a:pt x="188" y="69"/>
                  </a:lnTo>
                  <a:lnTo>
                    <a:pt x="186" y="69"/>
                  </a:lnTo>
                  <a:lnTo>
                    <a:pt x="186" y="71"/>
                  </a:lnTo>
                  <a:lnTo>
                    <a:pt x="186" y="69"/>
                  </a:lnTo>
                  <a:lnTo>
                    <a:pt x="188" y="69"/>
                  </a:lnTo>
                  <a:lnTo>
                    <a:pt x="186" y="69"/>
                  </a:lnTo>
                  <a:lnTo>
                    <a:pt x="188" y="69"/>
                  </a:lnTo>
                  <a:lnTo>
                    <a:pt x="188" y="71"/>
                  </a:lnTo>
                  <a:lnTo>
                    <a:pt x="186" y="71"/>
                  </a:lnTo>
                  <a:lnTo>
                    <a:pt x="186" y="73"/>
                  </a:lnTo>
                  <a:lnTo>
                    <a:pt x="186" y="75"/>
                  </a:lnTo>
                  <a:lnTo>
                    <a:pt x="184" y="75"/>
                  </a:lnTo>
                  <a:lnTo>
                    <a:pt x="184" y="77"/>
                  </a:lnTo>
                  <a:lnTo>
                    <a:pt x="184" y="75"/>
                  </a:lnTo>
                  <a:lnTo>
                    <a:pt x="184" y="73"/>
                  </a:lnTo>
                  <a:lnTo>
                    <a:pt x="184" y="71"/>
                  </a:lnTo>
                  <a:lnTo>
                    <a:pt x="184" y="69"/>
                  </a:lnTo>
                  <a:lnTo>
                    <a:pt x="184" y="67"/>
                  </a:lnTo>
                  <a:lnTo>
                    <a:pt x="186" y="67"/>
                  </a:lnTo>
                  <a:lnTo>
                    <a:pt x="186" y="65"/>
                  </a:lnTo>
                  <a:lnTo>
                    <a:pt x="186" y="63"/>
                  </a:lnTo>
                  <a:lnTo>
                    <a:pt x="186" y="61"/>
                  </a:lnTo>
                  <a:lnTo>
                    <a:pt x="188" y="59"/>
                  </a:lnTo>
                  <a:lnTo>
                    <a:pt x="186" y="59"/>
                  </a:lnTo>
                  <a:lnTo>
                    <a:pt x="188" y="59"/>
                  </a:lnTo>
                  <a:lnTo>
                    <a:pt x="186" y="59"/>
                  </a:lnTo>
                  <a:lnTo>
                    <a:pt x="188" y="59"/>
                  </a:lnTo>
                  <a:lnTo>
                    <a:pt x="188" y="57"/>
                  </a:lnTo>
                  <a:lnTo>
                    <a:pt x="188" y="55"/>
                  </a:lnTo>
                  <a:lnTo>
                    <a:pt x="190" y="55"/>
                  </a:lnTo>
                  <a:lnTo>
                    <a:pt x="190" y="54"/>
                  </a:lnTo>
                  <a:lnTo>
                    <a:pt x="192" y="54"/>
                  </a:lnTo>
                  <a:close/>
                  <a:moveTo>
                    <a:pt x="190" y="109"/>
                  </a:moveTo>
                  <a:lnTo>
                    <a:pt x="188" y="109"/>
                  </a:lnTo>
                  <a:lnTo>
                    <a:pt x="188" y="111"/>
                  </a:lnTo>
                  <a:lnTo>
                    <a:pt x="188" y="113"/>
                  </a:lnTo>
                  <a:lnTo>
                    <a:pt x="190" y="113"/>
                  </a:lnTo>
                  <a:lnTo>
                    <a:pt x="190" y="115"/>
                  </a:lnTo>
                  <a:lnTo>
                    <a:pt x="188" y="115"/>
                  </a:lnTo>
                  <a:lnTo>
                    <a:pt x="190" y="115"/>
                  </a:lnTo>
                  <a:lnTo>
                    <a:pt x="188" y="115"/>
                  </a:lnTo>
                  <a:lnTo>
                    <a:pt x="188" y="117"/>
                  </a:lnTo>
                  <a:lnTo>
                    <a:pt x="188" y="115"/>
                  </a:lnTo>
                  <a:lnTo>
                    <a:pt x="188" y="117"/>
                  </a:lnTo>
                  <a:lnTo>
                    <a:pt x="186" y="117"/>
                  </a:lnTo>
                  <a:lnTo>
                    <a:pt x="188" y="117"/>
                  </a:lnTo>
                  <a:lnTo>
                    <a:pt x="188" y="115"/>
                  </a:lnTo>
                  <a:lnTo>
                    <a:pt x="186" y="115"/>
                  </a:lnTo>
                  <a:lnTo>
                    <a:pt x="184" y="115"/>
                  </a:lnTo>
                  <a:lnTo>
                    <a:pt x="184" y="117"/>
                  </a:lnTo>
                  <a:lnTo>
                    <a:pt x="184" y="115"/>
                  </a:lnTo>
                  <a:lnTo>
                    <a:pt x="184" y="117"/>
                  </a:lnTo>
                  <a:lnTo>
                    <a:pt x="184" y="115"/>
                  </a:lnTo>
                  <a:lnTo>
                    <a:pt x="184" y="117"/>
                  </a:lnTo>
                  <a:lnTo>
                    <a:pt x="184" y="115"/>
                  </a:lnTo>
                  <a:lnTo>
                    <a:pt x="184" y="117"/>
                  </a:lnTo>
                  <a:lnTo>
                    <a:pt x="184" y="115"/>
                  </a:lnTo>
                  <a:lnTo>
                    <a:pt x="184" y="117"/>
                  </a:lnTo>
                  <a:lnTo>
                    <a:pt x="184" y="115"/>
                  </a:lnTo>
                  <a:lnTo>
                    <a:pt x="182" y="115"/>
                  </a:lnTo>
                  <a:lnTo>
                    <a:pt x="184" y="115"/>
                  </a:lnTo>
                  <a:lnTo>
                    <a:pt x="182" y="115"/>
                  </a:lnTo>
                  <a:lnTo>
                    <a:pt x="182" y="113"/>
                  </a:lnTo>
                  <a:lnTo>
                    <a:pt x="182" y="115"/>
                  </a:lnTo>
                  <a:lnTo>
                    <a:pt x="180" y="115"/>
                  </a:lnTo>
                  <a:lnTo>
                    <a:pt x="182" y="115"/>
                  </a:lnTo>
                  <a:lnTo>
                    <a:pt x="180" y="115"/>
                  </a:lnTo>
                  <a:lnTo>
                    <a:pt x="182" y="115"/>
                  </a:lnTo>
                  <a:lnTo>
                    <a:pt x="180" y="115"/>
                  </a:lnTo>
                  <a:lnTo>
                    <a:pt x="182" y="115"/>
                  </a:lnTo>
                  <a:lnTo>
                    <a:pt x="182" y="113"/>
                  </a:lnTo>
                  <a:lnTo>
                    <a:pt x="182" y="115"/>
                  </a:lnTo>
                  <a:lnTo>
                    <a:pt x="180" y="115"/>
                  </a:lnTo>
                  <a:lnTo>
                    <a:pt x="180" y="113"/>
                  </a:lnTo>
                  <a:lnTo>
                    <a:pt x="182" y="113"/>
                  </a:lnTo>
                  <a:lnTo>
                    <a:pt x="182" y="111"/>
                  </a:lnTo>
                  <a:lnTo>
                    <a:pt x="184" y="111"/>
                  </a:lnTo>
                  <a:lnTo>
                    <a:pt x="184" y="109"/>
                  </a:lnTo>
                  <a:lnTo>
                    <a:pt x="184" y="111"/>
                  </a:lnTo>
                  <a:lnTo>
                    <a:pt x="186" y="111"/>
                  </a:lnTo>
                  <a:lnTo>
                    <a:pt x="186" y="109"/>
                  </a:lnTo>
                  <a:lnTo>
                    <a:pt x="186" y="111"/>
                  </a:lnTo>
                  <a:lnTo>
                    <a:pt x="186" y="109"/>
                  </a:lnTo>
                  <a:lnTo>
                    <a:pt x="188" y="109"/>
                  </a:lnTo>
                  <a:lnTo>
                    <a:pt x="186" y="109"/>
                  </a:lnTo>
                  <a:lnTo>
                    <a:pt x="188" y="109"/>
                  </a:lnTo>
                  <a:lnTo>
                    <a:pt x="186" y="109"/>
                  </a:lnTo>
                  <a:lnTo>
                    <a:pt x="188" y="109"/>
                  </a:lnTo>
                  <a:lnTo>
                    <a:pt x="190" y="109"/>
                  </a:lnTo>
                  <a:lnTo>
                    <a:pt x="188" y="109"/>
                  </a:lnTo>
                  <a:lnTo>
                    <a:pt x="190" y="109"/>
                  </a:lnTo>
                  <a:lnTo>
                    <a:pt x="190" y="107"/>
                  </a:lnTo>
                  <a:lnTo>
                    <a:pt x="190" y="109"/>
                  </a:lnTo>
                  <a:close/>
                  <a:moveTo>
                    <a:pt x="52" y="322"/>
                  </a:moveTo>
                  <a:lnTo>
                    <a:pt x="54" y="322"/>
                  </a:lnTo>
                  <a:lnTo>
                    <a:pt x="55" y="322"/>
                  </a:lnTo>
                  <a:lnTo>
                    <a:pt x="55" y="324"/>
                  </a:lnTo>
                  <a:lnTo>
                    <a:pt x="55" y="326"/>
                  </a:lnTo>
                  <a:lnTo>
                    <a:pt x="55" y="328"/>
                  </a:lnTo>
                  <a:lnTo>
                    <a:pt x="54" y="328"/>
                  </a:lnTo>
                  <a:lnTo>
                    <a:pt x="55" y="328"/>
                  </a:lnTo>
                  <a:lnTo>
                    <a:pt x="54" y="328"/>
                  </a:lnTo>
                  <a:lnTo>
                    <a:pt x="54" y="326"/>
                  </a:lnTo>
                  <a:lnTo>
                    <a:pt x="52" y="326"/>
                  </a:lnTo>
                  <a:lnTo>
                    <a:pt x="52" y="324"/>
                  </a:lnTo>
                  <a:lnTo>
                    <a:pt x="54" y="324"/>
                  </a:lnTo>
                  <a:lnTo>
                    <a:pt x="52" y="324"/>
                  </a:lnTo>
                  <a:lnTo>
                    <a:pt x="54" y="324"/>
                  </a:lnTo>
                  <a:lnTo>
                    <a:pt x="52" y="324"/>
                  </a:lnTo>
                  <a:lnTo>
                    <a:pt x="54" y="324"/>
                  </a:lnTo>
                  <a:lnTo>
                    <a:pt x="52" y="324"/>
                  </a:lnTo>
                  <a:lnTo>
                    <a:pt x="52" y="322"/>
                  </a:lnTo>
                  <a:lnTo>
                    <a:pt x="54" y="322"/>
                  </a:lnTo>
                  <a:lnTo>
                    <a:pt x="52" y="322"/>
                  </a:lnTo>
                  <a:close/>
                  <a:moveTo>
                    <a:pt x="4" y="280"/>
                  </a:moveTo>
                  <a:lnTo>
                    <a:pt x="4" y="282"/>
                  </a:lnTo>
                  <a:lnTo>
                    <a:pt x="4" y="280"/>
                  </a:lnTo>
                  <a:lnTo>
                    <a:pt x="4" y="282"/>
                  </a:lnTo>
                  <a:lnTo>
                    <a:pt x="4" y="280"/>
                  </a:lnTo>
                  <a:lnTo>
                    <a:pt x="4" y="282"/>
                  </a:lnTo>
                  <a:lnTo>
                    <a:pt x="4" y="284"/>
                  </a:lnTo>
                  <a:lnTo>
                    <a:pt x="4" y="286"/>
                  </a:lnTo>
                  <a:lnTo>
                    <a:pt x="4" y="288"/>
                  </a:lnTo>
                  <a:lnTo>
                    <a:pt x="4" y="290"/>
                  </a:lnTo>
                  <a:lnTo>
                    <a:pt x="4" y="292"/>
                  </a:lnTo>
                  <a:lnTo>
                    <a:pt x="2" y="292"/>
                  </a:lnTo>
                  <a:lnTo>
                    <a:pt x="2" y="290"/>
                  </a:lnTo>
                  <a:lnTo>
                    <a:pt x="2" y="288"/>
                  </a:lnTo>
                  <a:lnTo>
                    <a:pt x="2" y="286"/>
                  </a:lnTo>
                  <a:lnTo>
                    <a:pt x="4" y="286"/>
                  </a:lnTo>
                  <a:lnTo>
                    <a:pt x="2" y="286"/>
                  </a:lnTo>
                  <a:lnTo>
                    <a:pt x="4" y="286"/>
                  </a:lnTo>
                  <a:lnTo>
                    <a:pt x="4" y="284"/>
                  </a:lnTo>
                  <a:lnTo>
                    <a:pt x="4" y="282"/>
                  </a:lnTo>
                  <a:lnTo>
                    <a:pt x="4" y="280"/>
                  </a:lnTo>
                  <a:close/>
                  <a:moveTo>
                    <a:pt x="274" y="184"/>
                  </a:moveTo>
                  <a:lnTo>
                    <a:pt x="272" y="184"/>
                  </a:lnTo>
                  <a:lnTo>
                    <a:pt x="271" y="184"/>
                  </a:lnTo>
                  <a:lnTo>
                    <a:pt x="272" y="184"/>
                  </a:lnTo>
                  <a:lnTo>
                    <a:pt x="274" y="184"/>
                  </a:lnTo>
                  <a:lnTo>
                    <a:pt x="274" y="182"/>
                  </a:lnTo>
                  <a:lnTo>
                    <a:pt x="276" y="182"/>
                  </a:lnTo>
                  <a:lnTo>
                    <a:pt x="276" y="180"/>
                  </a:lnTo>
                  <a:lnTo>
                    <a:pt x="278" y="180"/>
                  </a:lnTo>
                  <a:lnTo>
                    <a:pt x="280" y="180"/>
                  </a:lnTo>
                  <a:lnTo>
                    <a:pt x="280" y="178"/>
                  </a:lnTo>
                  <a:lnTo>
                    <a:pt x="282" y="178"/>
                  </a:lnTo>
                  <a:lnTo>
                    <a:pt x="282" y="176"/>
                  </a:lnTo>
                  <a:lnTo>
                    <a:pt x="284" y="176"/>
                  </a:lnTo>
                  <a:lnTo>
                    <a:pt x="284" y="174"/>
                  </a:lnTo>
                  <a:lnTo>
                    <a:pt x="284" y="173"/>
                  </a:lnTo>
                  <a:lnTo>
                    <a:pt x="286" y="171"/>
                  </a:lnTo>
                  <a:lnTo>
                    <a:pt x="286" y="173"/>
                  </a:lnTo>
                  <a:lnTo>
                    <a:pt x="284" y="173"/>
                  </a:lnTo>
                  <a:lnTo>
                    <a:pt x="284" y="174"/>
                  </a:lnTo>
                  <a:lnTo>
                    <a:pt x="284" y="176"/>
                  </a:lnTo>
                  <a:lnTo>
                    <a:pt x="284" y="178"/>
                  </a:lnTo>
                  <a:lnTo>
                    <a:pt x="282" y="178"/>
                  </a:lnTo>
                  <a:lnTo>
                    <a:pt x="282" y="180"/>
                  </a:lnTo>
                  <a:lnTo>
                    <a:pt x="280" y="180"/>
                  </a:lnTo>
                  <a:lnTo>
                    <a:pt x="278" y="180"/>
                  </a:lnTo>
                  <a:lnTo>
                    <a:pt x="278" y="182"/>
                  </a:lnTo>
                  <a:lnTo>
                    <a:pt x="276" y="182"/>
                  </a:lnTo>
                  <a:lnTo>
                    <a:pt x="274" y="182"/>
                  </a:lnTo>
                  <a:lnTo>
                    <a:pt x="274" y="184"/>
                  </a:lnTo>
                  <a:close/>
                  <a:moveTo>
                    <a:pt x="224" y="57"/>
                  </a:moveTo>
                  <a:lnTo>
                    <a:pt x="223" y="57"/>
                  </a:lnTo>
                  <a:lnTo>
                    <a:pt x="223" y="59"/>
                  </a:lnTo>
                  <a:lnTo>
                    <a:pt x="224" y="59"/>
                  </a:lnTo>
                  <a:lnTo>
                    <a:pt x="223" y="59"/>
                  </a:lnTo>
                  <a:lnTo>
                    <a:pt x="223" y="61"/>
                  </a:lnTo>
                  <a:lnTo>
                    <a:pt x="223" y="59"/>
                  </a:lnTo>
                  <a:lnTo>
                    <a:pt x="223" y="61"/>
                  </a:lnTo>
                  <a:lnTo>
                    <a:pt x="223" y="59"/>
                  </a:lnTo>
                  <a:lnTo>
                    <a:pt x="223" y="61"/>
                  </a:lnTo>
                  <a:lnTo>
                    <a:pt x="223" y="59"/>
                  </a:lnTo>
                  <a:lnTo>
                    <a:pt x="223" y="61"/>
                  </a:lnTo>
                  <a:lnTo>
                    <a:pt x="221" y="61"/>
                  </a:lnTo>
                  <a:lnTo>
                    <a:pt x="221" y="59"/>
                  </a:lnTo>
                  <a:lnTo>
                    <a:pt x="223" y="59"/>
                  </a:lnTo>
                  <a:lnTo>
                    <a:pt x="223" y="57"/>
                  </a:lnTo>
                  <a:lnTo>
                    <a:pt x="224" y="57"/>
                  </a:lnTo>
                  <a:close/>
                  <a:moveTo>
                    <a:pt x="217" y="55"/>
                  </a:moveTo>
                  <a:lnTo>
                    <a:pt x="215" y="55"/>
                  </a:lnTo>
                  <a:lnTo>
                    <a:pt x="215" y="57"/>
                  </a:lnTo>
                  <a:lnTo>
                    <a:pt x="215" y="59"/>
                  </a:lnTo>
                  <a:lnTo>
                    <a:pt x="213" y="59"/>
                  </a:lnTo>
                  <a:lnTo>
                    <a:pt x="215" y="59"/>
                  </a:lnTo>
                  <a:lnTo>
                    <a:pt x="215" y="57"/>
                  </a:lnTo>
                  <a:lnTo>
                    <a:pt x="213" y="57"/>
                  </a:lnTo>
                  <a:lnTo>
                    <a:pt x="215" y="57"/>
                  </a:lnTo>
                  <a:lnTo>
                    <a:pt x="215" y="55"/>
                  </a:lnTo>
                  <a:lnTo>
                    <a:pt x="215" y="54"/>
                  </a:lnTo>
                  <a:lnTo>
                    <a:pt x="217" y="54"/>
                  </a:lnTo>
                  <a:lnTo>
                    <a:pt x="217" y="55"/>
                  </a:lnTo>
                  <a:close/>
                  <a:moveTo>
                    <a:pt x="117" y="128"/>
                  </a:moveTo>
                  <a:lnTo>
                    <a:pt x="117" y="130"/>
                  </a:lnTo>
                  <a:lnTo>
                    <a:pt x="115" y="130"/>
                  </a:lnTo>
                  <a:lnTo>
                    <a:pt x="115" y="128"/>
                  </a:lnTo>
                  <a:lnTo>
                    <a:pt x="117" y="128"/>
                  </a:lnTo>
                  <a:lnTo>
                    <a:pt x="117" y="126"/>
                  </a:lnTo>
                  <a:lnTo>
                    <a:pt x="119" y="126"/>
                  </a:lnTo>
                  <a:lnTo>
                    <a:pt x="119" y="128"/>
                  </a:lnTo>
                  <a:lnTo>
                    <a:pt x="117" y="128"/>
                  </a:lnTo>
                  <a:close/>
                  <a:moveTo>
                    <a:pt x="2" y="290"/>
                  </a:moveTo>
                  <a:lnTo>
                    <a:pt x="2" y="292"/>
                  </a:lnTo>
                  <a:lnTo>
                    <a:pt x="2" y="294"/>
                  </a:lnTo>
                  <a:lnTo>
                    <a:pt x="0" y="294"/>
                  </a:lnTo>
                  <a:lnTo>
                    <a:pt x="0" y="292"/>
                  </a:lnTo>
                  <a:lnTo>
                    <a:pt x="0" y="290"/>
                  </a:lnTo>
                  <a:lnTo>
                    <a:pt x="2" y="290"/>
                  </a:lnTo>
                  <a:lnTo>
                    <a:pt x="0" y="290"/>
                  </a:lnTo>
                  <a:lnTo>
                    <a:pt x="2" y="290"/>
                  </a:lnTo>
                  <a:close/>
                  <a:moveTo>
                    <a:pt x="59" y="317"/>
                  </a:moveTo>
                  <a:lnTo>
                    <a:pt x="61" y="317"/>
                  </a:lnTo>
                  <a:lnTo>
                    <a:pt x="61" y="318"/>
                  </a:lnTo>
                  <a:lnTo>
                    <a:pt x="61" y="320"/>
                  </a:lnTo>
                  <a:lnTo>
                    <a:pt x="63" y="320"/>
                  </a:lnTo>
                  <a:lnTo>
                    <a:pt x="61" y="320"/>
                  </a:lnTo>
                  <a:lnTo>
                    <a:pt x="61" y="318"/>
                  </a:lnTo>
                  <a:lnTo>
                    <a:pt x="59" y="318"/>
                  </a:lnTo>
                  <a:lnTo>
                    <a:pt x="61" y="318"/>
                  </a:lnTo>
                  <a:lnTo>
                    <a:pt x="59" y="318"/>
                  </a:lnTo>
                  <a:lnTo>
                    <a:pt x="59" y="317"/>
                  </a:lnTo>
                  <a:close/>
                  <a:moveTo>
                    <a:pt x="88" y="257"/>
                  </a:moveTo>
                  <a:lnTo>
                    <a:pt x="88" y="259"/>
                  </a:lnTo>
                  <a:lnTo>
                    <a:pt x="86" y="259"/>
                  </a:lnTo>
                  <a:lnTo>
                    <a:pt x="86" y="257"/>
                  </a:lnTo>
                  <a:lnTo>
                    <a:pt x="86" y="259"/>
                  </a:lnTo>
                  <a:lnTo>
                    <a:pt x="86" y="257"/>
                  </a:lnTo>
                  <a:lnTo>
                    <a:pt x="88" y="257"/>
                  </a:lnTo>
                  <a:lnTo>
                    <a:pt x="86" y="257"/>
                  </a:lnTo>
                  <a:lnTo>
                    <a:pt x="88" y="257"/>
                  </a:lnTo>
                  <a:close/>
                  <a:moveTo>
                    <a:pt x="180" y="115"/>
                  </a:moveTo>
                  <a:lnTo>
                    <a:pt x="182" y="115"/>
                  </a:lnTo>
                  <a:lnTo>
                    <a:pt x="180" y="115"/>
                  </a:lnTo>
                  <a:lnTo>
                    <a:pt x="180" y="117"/>
                  </a:lnTo>
                  <a:lnTo>
                    <a:pt x="182" y="117"/>
                  </a:lnTo>
                  <a:lnTo>
                    <a:pt x="180" y="117"/>
                  </a:lnTo>
                  <a:lnTo>
                    <a:pt x="180" y="119"/>
                  </a:lnTo>
                  <a:lnTo>
                    <a:pt x="180" y="117"/>
                  </a:lnTo>
                  <a:lnTo>
                    <a:pt x="178" y="117"/>
                  </a:lnTo>
                  <a:lnTo>
                    <a:pt x="180" y="117"/>
                  </a:lnTo>
                  <a:lnTo>
                    <a:pt x="178" y="117"/>
                  </a:lnTo>
                  <a:lnTo>
                    <a:pt x="180" y="117"/>
                  </a:lnTo>
                  <a:lnTo>
                    <a:pt x="178" y="117"/>
                  </a:lnTo>
                  <a:lnTo>
                    <a:pt x="180" y="117"/>
                  </a:lnTo>
                  <a:lnTo>
                    <a:pt x="178" y="117"/>
                  </a:lnTo>
                  <a:lnTo>
                    <a:pt x="180" y="117"/>
                  </a:lnTo>
                  <a:lnTo>
                    <a:pt x="180" y="115"/>
                  </a:lnTo>
                  <a:close/>
                  <a:moveTo>
                    <a:pt x="190" y="113"/>
                  </a:moveTo>
                  <a:lnTo>
                    <a:pt x="192" y="113"/>
                  </a:lnTo>
                  <a:lnTo>
                    <a:pt x="190" y="113"/>
                  </a:lnTo>
                  <a:lnTo>
                    <a:pt x="192" y="113"/>
                  </a:lnTo>
                  <a:lnTo>
                    <a:pt x="192" y="115"/>
                  </a:lnTo>
                  <a:lnTo>
                    <a:pt x="190" y="115"/>
                  </a:lnTo>
                  <a:lnTo>
                    <a:pt x="190" y="113"/>
                  </a:lnTo>
                  <a:close/>
                  <a:moveTo>
                    <a:pt x="32" y="311"/>
                  </a:moveTo>
                  <a:lnTo>
                    <a:pt x="32" y="313"/>
                  </a:lnTo>
                  <a:lnTo>
                    <a:pt x="34" y="313"/>
                  </a:lnTo>
                  <a:lnTo>
                    <a:pt x="32" y="313"/>
                  </a:lnTo>
                  <a:lnTo>
                    <a:pt x="34" y="313"/>
                  </a:lnTo>
                  <a:lnTo>
                    <a:pt x="34" y="315"/>
                  </a:lnTo>
                  <a:lnTo>
                    <a:pt x="34" y="313"/>
                  </a:lnTo>
                  <a:lnTo>
                    <a:pt x="32" y="313"/>
                  </a:lnTo>
                  <a:lnTo>
                    <a:pt x="34" y="313"/>
                  </a:lnTo>
                  <a:lnTo>
                    <a:pt x="34" y="315"/>
                  </a:lnTo>
                  <a:lnTo>
                    <a:pt x="32" y="313"/>
                  </a:lnTo>
                  <a:lnTo>
                    <a:pt x="30" y="313"/>
                  </a:lnTo>
                  <a:lnTo>
                    <a:pt x="32" y="313"/>
                  </a:lnTo>
                  <a:lnTo>
                    <a:pt x="32" y="311"/>
                  </a:lnTo>
                  <a:lnTo>
                    <a:pt x="32" y="313"/>
                  </a:lnTo>
                  <a:lnTo>
                    <a:pt x="32" y="311"/>
                  </a:lnTo>
                  <a:close/>
                  <a:moveTo>
                    <a:pt x="88" y="238"/>
                  </a:moveTo>
                  <a:lnTo>
                    <a:pt x="90" y="238"/>
                  </a:lnTo>
                  <a:lnTo>
                    <a:pt x="88" y="238"/>
                  </a:lnTo>
                  <a:lnTo>
                    <a:pt x="88" y="240"/>
                  </a:lnTo>
                  <a:lnTo>
                    <a:pt x="90" y="240"/>
                  </a:lnTo>
                  <a:lnTo>
                    <a:pt x="88" y="240"/>
                  </a:lnTo>
                  <a:lnTo>
                    <a:pt x="88" y="238"/>
                  </a:lnTo>
                  <a:close/>
                  <a:moveTo>
                    <a:pt x="169" y="2"/>
                  </a:moveTo>
                  <a:lnTo>
                    <a:pt x="171" y="2"/>
                  </a:lnTo>
                  <a:lnTo>
                    <a:pt x="171" y="4"/>
                  </a:lnTo>
                  <a:lnTo>
                    <a:pt x="169" y="4"/>
                  </a:lnTo>
                  <a:lnTo>
                    <a:pt x="169" y="2"/>
                  </a:lnTo>
                  <a:lnTo>
                    <a:pt x="169" y="0"/>
                  </a:lnTo>
                  <a:lnTo>
                    <a:pt x="169" y="2"/>
                  </a:lnTo>
                  <a:close/>
                  <a:moveTo>
                    <a:pt x="86" y="244"/>
                  </a:moveTo>
                  <a:lnTo>
                    <a:pt x="88" y="244"/>
                  </a:lnTo>
                  <a:lnTo>
                    <a:pt x="88" y="246"/>
                  </a:lnTo>
                  <a:lnTo>
                    <a:pt x="88" y="244"/>
                  </a:lnTo>
                  <a:lnTo>
                    <a:pt x="88" y="246"/>
                  </a:lnTo>
                  <a:lnTo>
                    <a:pt x="86" y="246"/>
                  </a:lnTo>
                  <a:lnTo>
                    <a:pt x="86" y="244"/>
                  </a:lnTo>
                  <a:close/>
                  <a:moveTo>
                    <a:pt x="111" y="217"/>
                  </a:moveTo>
                  <a:lnTo>
                    <a:pt x="111" y="219"/>
                  </a:lnTo>
                  <a:lnTo>
                    <a:pt x="113" y="219"/>
                  </a:lnTo>
                  <a:lnTo>
                    <a:pt x="111" y="219"/>
                  </a:lnTo>
                  <a:lnTo>
                    <a:pt x="111" y="217"/>
                  </a:lnTo>
                  <a:lnTo>
                    <a:pt x="109" y="217"/>
                  </a:lnTo>
                  <a:lnTo>
                    <a:pt x="111" y="217"/>
                  </a:lnTo>
                  <a:close/>
                  <a:moveTo>
                    <a:pt x="30" y="320"/>
                  </a:moveTo>
                  <a:lnTo>
                    <a:pt x="32" y="320"/>
                  </a:lnTo>
                  <a:lnTo>
                    <a:pt x="32" y="322"/>
                  </a:lnTo>
                  <a:lnTo>
                    <a:pt x="30" y="322"/>
                  </a:lnTo>
                  <a:lnTo>
                    <a:pt x="30" y="320"/>
                  </a:lnTo>
                  <a:close/>
                  <a:moveTo>
                    <a:pt x="138" y="194"/>
                  </a:moveTo>
                  <a:lnTo>
                    <a:pt x="140" y="194"/>
                  </a:lnTo>
                  <a:lnTo>
                    <a:pt x="138" y="194"/>
                  </a:lnTo>
                  <a:lnTo>
                    <a:pt x="138" y="196"/>
                  </a:lnTo>
                  <a:lnTo>
                    <a:pt x="138" y="194"/>
                  </a:lnTo>
                  <a:lnTo>
                    <a:pt x="138" y="196"/>
                  </a:lnTo>
                  <a:lnTo>
                    <a:pt x="140" y="194"/>
                  </a:lnTo>
                  <a:lnTo>
                    <a:pt x="140" y="196"/>
                  </a:lnTo>
                  <a:lnTo>
                    <a:pt x="138" y="196"/>
                  </a:lnTo>
                  <a:lnTo>
                    <a:pt x="138" y="194"/>
                  </a:lnTo>
                  <a:close/>
                  <a:moveTo>
                    <a:pt x="78" y="282"/>
                  </a:moveTo>
                  <a:lnTo>
                    <a:pt x="78" y="284"/>
                  </a:lnTo>
                  <a:lnTo>
                    <a:pt x="78" y="282"/>
                  </a:lnTo>
                  <a:lnTo>
                    <a:pt x="78" y="284"/>
                  </a:lnTo>
                  <a:lnTo>
                    <a:pt x="77" y="282"/>
                  </a:lnTo>
                  <a:lnTo>
                    <a:pt x="78" y="282"/>
                  </a:lnTo>
                  <a:close/>
                  <a:moveTo>
                    <a:pt x="36" y="334"/>
                  </a:moveTo>
                  <a:lnTo>
                    <a:pt x="38" y="334"/>
                  </a:lnTo>
                  <a:lnTo>
                    <a:pt x="38" y="336"/>
                  </a:lnTo>
                  <a:lnTo>
                    <a:pt x="36" y="336"/>
                  </a:lnTo>
                  <a:lnTo>
                    <a:pt x="38" y="336"/>
                  </a:lnTo>
                  <a:lnTo>
                    <a:pt x="36" y="336"/>
                  </a:lnTo>
                  <a:lnTo>
                    <a:pt x="36" y="334"/>
                  </a:lnTo>
                  <a:close/>
                  <a:moveTo>
                    <a:pt x="165" y="163"/>
                  </a:moveTo>
                  <a:lnTo>
                    <a:pt x="165" y="165"/>
                  </a:lnTo>
                  <a:lnTo>
                    <a:pt x="163" y="165"/>
                  </a:lnTo>
                  <a:lnTo>
                    <a:pt x="163" y="163"/>
                  </a:lnTo>
                  <a:lnTo>
                    <a:pt x="165" y="163"/>
                  </a:lnTo>
                  <a:close/>
                  <a:moveTo>
                    <a:pt x="30" y="313"/>
                  </a:moveTo>
                  <a:lnTo>
                    <a:pt x="32" y="313"/>
                  </a:lnTo>
                  <a:lnTo>
                    <a:pt x="32" y="315"/>
                  </a:lnTo>
                  <a:lnTo>
                    <a:pt x="34" y="315"/>
                  </a:lnTo>
                  <a:lnTo>
                    <a:pt x="34" y="317"/>
                  </a:lnTo>
                  <a:lnTo>
                    <a:pt x="34" y="315"/>
                  </a:lnTo>
                  <a:lnTo>
                    <a:pt x="34" y="317"/>
                  </a:lnTo>
                  <a:lnTo>
                    <a:pt x="34" y="315"/>
                  </a:lnTo>
                  <a:lnTo>
                    <a:pt x="34" y="317"/>
                  </a:lnTo>
                  <a:lnTo>
                    <a:pt x="34" y="315"/>
                  </a:lnTo>
                  <a:lnTo>
                    <a:pt x="32" y="315"/>
                  </a:lnTo>
                  <a:lnTo>
                    <a:pt x="32" y="313"/>
                  </a:lnTo>
                  <a:lnTo>
                    <a:pt x="32" y="315"/>
                  </a:lnTo>
                  <a:lnTo>
                    <a:pt x="32" y="313"/>
                  </a:lnTo>
                  <a:lnTo>
                    <a:pt x="30" y="313"/>
                  </a:lnTo>
                  <a:close/>
                  <a:moveTo>
                    <a:pt x="144" y="188"/>
                  </a:moveTo>
                  <a:lnTo>
                    <a:pt x="142" y="188"/>
                  </a:lnTo>
                  <a:lnTo>
                    <a:pt x="142" y="190"/>
                  </a:lnTo>
                  <a:lnTo>
                    <a:pt x="144" y="190"/>
                  </a:lnTo>
                  <a:lnTo>
                    <a:pt x="142" y="190"/>
                  </a:lnTo>
                  <a:lnTo>
                    <a:pt x="142" y="188"/>
                  </a:lnTo>
                  <a:lnTo>
                    <a:pt x="144" y="188"/>
                  </a:lnTo>
                  <a:close/>
                  <a:moveTo>
                    <a:pt x="196" y="125"/>
                  </a:moveTo>
                  <a:lnTo>
                    <a:pt x="196" y="126"/>
                  </a:lnTo>
                  <a:lnTo>
                    <a:pt x="196" y="125"/>
                  </a:lnTo>
                  <a:close/>
                  <a:moveTo>
                    <a:pt x="61" y="317"/>
                  </a:moveTo>
                  <a:lnTo>
                    <a:pt x="63" y="317"/>
                  </a:lnTo>
                  <a:lnTo>
                    <a:pt x="63" y="318"/>
                  </a:lnTo>
                  <a:lnTo>
                    <a:pt x="63" y="317"/>
                  </a:lnTo>
                  <a:lnTo>
                    <a:pt x="61" y="317"/>
                  </a:lnTo>
                  <a:close/>
                  <a:moveTo>
                    <a:pt x="163" y="167"/>
                  </a:moveTo>
                  <a:lnTo>
                    <a:pt x="163" y="169"/>
                  </a:lnTo>
                  <a:lnTo>
                    <a:pt x="163" y="167"/>
                  </a:lnTo>
                  <a:lnTo>
                    <a:pt x="163" y="169"/>
                  </a:lnTo>
                  <a:lnTo>
                    <a:pt x="161" y="169"/>
                  </a:lnTo>
                  <a:lnTo>
                    <a:pt x="163" y="169"/>
                  </a:lnTo>
                  <a:lnTo>
                    <a:pt x="163" y="167"/>
                  </a:lnTo>
                  <a:close/>
                  <a:moveTo>
                    <a:pt x="176" y="148"/>
                  </a:moveTo>
                  <a:lnTo>
                    <a:pt x="176" y="150"/>
                  </a:lnTo>
                  <a:lnTo>
                    <a:pt x="176" y="148"/>
                  </a:lnTo>
                  <a:lnTo>
                    <a:pt x="174" y="148"/>
                  </a:lnTo>
                  <a:lnTo>
                    <a:pt x="176" y="148"/>
                  </a:lnTo>
                  <a:close/>
                  <a:moveTo>
                    <a:pt x="151" y="98"/>
                  </a:moveTo>
                  <a:lnTo>
                    <a:pt x="150" y="98"/>
                  </a:lnTo>
                  <a:lnTo>
                    <a:pt x="151" y="98"/>
                  </a:lnTo>
                  <a:lnTo>
                    <a:pt x="151" y="100"/>
                  </a:lnTo>
                  <a:lnTo>
                    <a:pt x="151" y="98"/>
                  </a:lnTo>
                  <a:lnTo>
                    <a:pt x="150" y="98"/>
                  </a:lnTo>
                  <a:lnTo>
                    <a:pt x="151" y="98"/>
                  </a:lnTo>
                  <a:close/>
                  <a:moveTo>
                    <a:pt x="192" y="123"/>
                  </a:moveTo>
                  <a:lnTo>
                    <a:pt x="192" y="125"/>
                  </a:lnTo>
                  <a:lnTo>
                    <a:pt x="192" y="123"/>
                  </a:lnTo>
                  <a:close/>
                  <a:moveTo>
                    <a:pt x="88" y="255"/>
                  </a:moveTo>
                  <a:lnTo>
                    <a:pt x="86" y="255"/>
                  </a:lnTo>
                  <a:lnTo>
                    <a:pt x="88" y="255"/>
                  </a:lnTo>
                  <a:close/>
                  <a:moveTo>
                    <a:pt x="161" y="169"/>
                  </a:moveTo>
                  <a:lnTo>
                    <a:pt x="161" y="171"/>
                  </a:lnTo>
                  <a:lnTo>
                    <a:pt x="161" y="169"/>
                  </a:lnTo>
                  <a:close/>
                  <a:moveTo>
                    <a:pt x="140" y="194"/>
                  </a:moveTo>
                  <a:lnTo>
                    <a:pt x="140" y="192"/>
                  </a:lnTo>
                  <a:lnTo>
                    <a:pt x="140" y="194"/>
                  </a:lnTo>
                  <a:lnTo>
                    <a:pt x="140" y="192"/>
                  </a:lnTo>
                  <a:lnTo>
                    <a:pt x="140" y="194"/>
                  </a:lnTo>
                  <a:close/>
                  <a:moveTo>
                    <a:pt x="190" y="65"/>
                  </a:moveTo>
                  <a:lnTo>
                    <a:pt x="190" y="63"/>
                  </a:lnTo>
                  <a:lnTo>
                    <a:pt x="190" y="65"/>
                  </a:lnTo>
                  <a:close/>
                  <a:moveTo>
                    <a:pt x="92" y="247"/>
                  </a:moveTo>
                  <a:lnTo>
                    <a:pt x="90" y="247"/>
                  </a:lnTo>
                  <a:lnTo>
                    <a:pt x="92" y="247"/>
                  </a:lnTo>
                  <a:close/>
                  <a:moveTo>
                    <a:pt x="32" y="315"/>
                  </a:moveTo>
                  <a:lnTo>
                    <a:pt x="32" y="317"/>
                  </a:lnTo>
                  <a:lnTo>
                    <a:pt x="34" y="317"/>
                  </a:lnTo>
                  <a:lnTo>
                    <a:pt x="32" y="317"/>
                  </a:lnTo>
                  <a:lnTo>
                    <a:pt x="32" y="315"/>
                  </a:lnTo>
                  <a:lnTo>
                    <a:pt x="32" y="317"/>
                  </a:lnTo>
                  <a:lnTo>
                    <a:pt x="32" y="315"/>
                  </a:lnTo>
                  <a:close/>
                  <a:moveTo>
                    <a:pt x="196" y="128"/>
                  </a:moveTo>
                  <a:lnTo>
                    <a:pt x="194" y="128"/>
                  </a:lnTo>
                  <a:lnTo>
                    <a:pt x="196" y="128"/>
                  </a:lnTo>
                  <a:close/>
                  <a:moveTo>
                    <a:pt x="21" y="315"/>
                  </a:moveTo>
                  <a:lnTo>
                    <a:pt x="21" y="317"/>
                  </a:lnTo>
                  <a:lnTo>
                    <a:pt x="21" y="315"/>
                  </a:lnTo>
                  <a:lnTo>
                    <a:pt x="21" y="317"/>
                  </a:lnTo>
                  <a:lnTo>
                    <a:pt x="21" y="315"/>
                  </a:lnTo>
                  <a:close/>
                  <a:moveTo>
                    <a:pt x="176" y="115"/>
                  </a:moveTo>
                  <a:lnTo>
                    <a:pt x="178" y="115"/>
                  </a:lnTo>
                  <a:lnTo>
                    <a:pt x="176" y="115"/>
                  </a:lnTo>
                  <a:lnTo>
                    <a:pt x="178" y="115"/>
                  </a:lnTo>
                  <a:lnTo>
                    <a:pt x="176" y="115"/>
                  </a:lnTo>
                  <a:close/>
                  <a:moveTo>
                    <a:pt x="144" y="188"/>
                  </a:moveTo>
                  <a:lnTo>
                    <a:pt x="144" y="190"/>
                  </a:lnTo>
                  <a:lnTo>
                    <a:pt x="144" y="188"/>
                  </a:lnTo>
                  <a:close/>
                  <a:moveTo>
                    <a:pt x="46" y="326"/>
                  </a:moveTo>
                  <a:lnTo>
                    <a:pt x="48" y="326"/>
                  </a:lnTo>
                  <a:lnTo>
                    <a:pt x="48" y="328"/>
                  </a:lnTo>
                  <a:lnTo>
                    <a:pt x="48" y="326"/>
                  </a:lnTo>
                  <a:lnTo>
                    <a:pt x="46" y="326"/>
                  </a:lnTo>
                  <a:close/>
                  <a:moveTo>
                    <a:pt x="84" y="247"/>
                  </a:moveTo>
                  <a:lnTo>
                    <a:pt x="84" y="249"/>
                  </a:lnTo>
                  <a:lnTo>
                    <a:pt x="86" y="249"/>
                  </a:lnTo>
                  <a:lnTo>
                    <a:pt x="84" y="249"/>
                  </a:lnTo>
                  <a:lnTo>
                    <a:pt x="84" y="247"/>
                  </a:lnTo>
                  <a:lnTo>
                    <a:pt x="84" y="249"/>
                  </a:lnTo>
                  <a:lnTo>
                    <a:pt x="84" y="247"/>
                  </a:lnTo>
                  <a:close/>
                  <a:moveTo>
                    <a:pt x="142" y="192"/>
                  </a:moveTo>
                  <a:lnTo>
                    <a:pt x="140" y="192"/>
                  </a:lnTo>
                  <a:lnTo>
                    <a:pt x="142" y="192"/>
                  </a:lnTo>
                  <a:close/>
                  <a:moveTo>
                    <a:pt x="157" y="121"/>
                  </a:moveTo>
                  <a:lnTo>
                    <a:pt x="159" y="121"/>
                  </a:lnTo>
                  <a:lnTo>
                    <a:pt x="157" y="121"/>
                  </a:lnTo>
                  <a:lnTo>
                    <a:pt x="157" y="119"/>
                  </a:lnTo>
                  <a:lnTo>
                    <a:pt x="157" y="121"/>
                  </a:lnTo>
                  <a:close/>
                  <a:moveTo>
                    <a:pt x="36" y="330"/>
                  </a:moveTo>
                  <a:lnTo>
                    <a:pt x="36" y="332"/>
                  </a:lnTo>
                  <a:lnTo>
                    <a:pt x="38" y="332"/>
                  </a:lnTo>
                  <a:lnTo>
                    <a:pt x="36" y="332"/>
                  </a:lnTo>
                  <a:lnTo>
                    <a:pt x="36" y="330"/>
                  </a:lnTo>
                  <a:close/>
                  <a:moveTo>
                    <a:pt x="32" y="209"/>
                  </a:moveTo>
                  <a:lnTo>
                    <a:pt x="32" y="207"/>
                  </a:lnTo>
                  <a:lnTo>
                    <a:pt x="32" y="209"/>
                  </a:lnTo>
                  <a:close/>
                  <a:moveTo>
                    <a:pt x="84" y="244"/>
                  </a:moveTo>
                  <a:lnTo>
                    <a:pt x="82" y="244"/>
                  </a:lnTo>
                  <a:lnTo>
                    <a:pt x="82" y="246"/>
                  </a:lnTo>
                  <a:lnTo>
                    <a:pt x="82" y="244"/>
                  </a:lnTo>
                  <a:lnTo>
                    <a:pt x="84" y="244"/>
                  </a:lnTo>
                  <a:close/>
                  <a:moveTo>
                    <a:pt x="174" y="148"/>
                  </a:moveTo>
                  <a:lnTo>
                    <a:pt x="174" y="150"/>
                  </a:lnTo>
                  <a:lnTo>
                    <a:pt x="174" y="148"/>
                  </a:lnTo>
                  <a:close/>
                  <a:moveTo>
                    <a:pt x="194" y="123"/>
                  </a:moveTo>
                  <a:lnTo>
                    <a:pt x="194" y="125"/>
                  </a:lnTo>
                  <a:lnTo>
                    <a:pt x="194" y="123"/>
                  </a:lnTo>
                  <a:close/>
                  <a:moveTo>
                    <a:pt x="194" y="130"/>
                  </a:moveTo>
                  <a:lnTo>
                    <a:pt x="194" y="132"/>
                  </a:lnTo>
                  <a:lnTo>
                    <a:pt x="194" y="130"/>
                  </a:lnTo>
                  <a:close/>
                  <a:moveTo>
                    <a:pt x="140" y="190"/>
                  </a:moveTo>
                  <a:lnTo>
                    <a:pt x="140" y="192"/>
                  </a:lnTo>
                  <a:lnTo>
                    <a:pt x="140" y="190"/>
                  </a:lnTo>
                  <a:lnTo>
                    <a:pt x="140" y="192"/>
                  </a:lnTo>
                  <a:lnTo>
                    <a:pt x="140" y="190"/>
                  </a:lnTo>
                  <a:close/>
                  <a:moveTo>
                    <a:pt x="34" y="315"/>
                  </a:moveTo>
                  <a:lnTo>
                    <a:pt x="36" y="315"/>
                  </a:lnTo>
                  <a:lnTo>
                    <a:pt x="34" y="315"/>
                  </a:lnTo>
                  <a:lnTo>
                    <a:pt x="36" y="315"/>
                  </a:lnTo>
                  <a:lnTo>
                    <a:pt x="34" y="315"/>
                  </a:lnTo>
                  <a:close/>
                  <a:moveTo>
                    <a:pt x="50" y="326"/>
                  </a:moveTo>
                  <a:lnTo>
                    <a:pt x="48" y="326"/>
                  </a:lnTo>
                  <a:lnTo>
                    <a:pt x="50" y="326"/>
                  </a:lnTo>
                  <a:close/>
                  <a:moveTo>
                    <a:pt x="150" y="100"/>
                  </a:moveTo>
                  <a:lnTo>
                    <a:pt x="150" y="102"/>
                  </a:lnTo>
                  <a:lnTo>
                    <a:pt x="150" y="100"/>
                  </a:lnTo>
                  <a:close/>
                  <a:moveTo>
                    <a:pt x="161" y="171"/>
                  </a:moveTo>
                  <a:lnTo>
                    <a:pt x="159" y="171"/>
                  </a:lnTo>
                  <a:lnTo>
                    <a:pt x="161" y="171"/>
                  </a:lnTo>
                  <a:close/>
                  <a:moveTo>
                    <a:pt x="190" y="132"/>
                  </a:moveTo>
                  <a:lnTo>
                    <a:pt x="188" y="132"/>
                  </a:lnTo>
                  <a:lnTo>
                    <a:pt x="190" y="132"/>
                  </a:lnTo>
                  <a:close/>
                  <a:moveTo>
                    <a:pt x="138" y="196"/>
                  </a:moveTo>
                  <a:lnTo>
                    <a:pt x="136" y="196"/>
                  </a:lnTo>
                  <a:lnTo>
                    <a:pt x="138" y="196"/>
                  </a:lnTo>
                  <a:close/>
                  <a:moveTo>
                    <a:pt x="25" y="317"/>
                  </a:moveTo>
                  <a:lnTo>
                    <a:pt x="27" y="317"/>
                  </a:lnTo>
                  <a:lnTo>
                    <a:pt x="25" y="318"/>
                  </a:lnTo>
                  <a:lnTo>
                    <a:pt x="27" y="318"/>
                  </a:lnTo>
                  <a:lnTo>
                    <a:pt x="27" y="317"/>
                  </a:lnTo>
                  <a:lnTo>
                    <a:pt x="27" y="318"/>
                  </a:lnTo>
                  <a:lnTo>
                    <a:pt x="25" y="318"/>
                  </a:lnTo>
                  <a:lnTo>
                    <a:pt x="25" y="317"/>
                  </a:lnTo>
                  <a:close/>
                  <a:moveTo>
                    <a:pt x="44" y="322"/>
                  </a:moveTo>
                  <a:lnTo>
                    <a:pt x="44" y="324"/>
                  </a:lnTo>
                  <a:lnTo>
                    <a:pt x="42" y="324"/>
                  </a:lnTo>
                  <a:lnTo>
                    <a:pt x="44" y="324"/>
                  </a:lnTo>
                  <a:lnTo>
                    <a:pt x="44" y="322"/>
                  </a:lnTo>
                  <a:close/>
                  <a:moveTo>
                    <a:pt x="29" y="317"/>
                  </a:moveTo>
                  <a:lnTo>
                    <a:pt x="29" y="318"/>
                  </a:lnTo>
                  <a:lnTo>
                    <a:pt x="29" y="317"/>
                  </a:lnTo>
                  <a:close/>
                  <a:moveTo>
                    <a:pt x="190" y="132"/>
                  </a:moveTo>
                  <a:lnTo>
                    <a:pt x="190" y="134"/>
                  </a:lnTo>
                  <a:lnTo>
                    <a:pt x="190" y="132"/>
                  </a:lnTo>
                  <a:close/>
                  <a:moveTo>
                    <a:pt x="151" y="71"/>
                  </a:moveTo>
                  <a:lnTo>
                    <a:pt x="151" y="73"/>
                  </a:lnTo>
                  <a:lnTo>
                    <a:pt x="151" y="71"/>
                  </a:lnTo>
                  <a:close/>
                  <a:moveTo>
                    <a:pt x="184" y="115"/>
                  </a:moveTo>
                  <a:lnTo>
                    <a:pt x="184" y="117"/>
                  </a:lnTo>
                  <a:lnTo>
                    <a:pt x="182" y="117"/>
                  </a:lnTo>
                  <a:lnTo>
                    <a:pt x="182" y="115"/>
                  </a:lnTo>
                  <a:lnTo>
                    <a:pt x="182" y="117"/>
                  </a:lnTo>
                  <a:lnTo>
                    <a:pt x="182" y="115"/>
                  </a:lnTo>
                  <a:lnTo>
                    <a:pt x="182" y="117"/>
                  </a:lnTo>
                  <a:lnTo>
                    <a:pt x="182" y="115"/>
                  </a:lnTo>
                  <a:lnTo>
                    <a:pt x="182" y="117"/>
                  </a:lnTo>
                  <a:lnTo>
                    <a:pt x="182" y="115"/>
                  </a:lnTo>
                  <a:lnTo>
                    <a:pt x="184" y="115"/>
                  </a:lnTo>
                  <a:close/>
                  <a:moveTo>
                    <a:pt x="176" y="102"/>
                  </a:moveTo>
                  <a:lnTo>
                    <a:pt x="176" y="103"/>
                  </a:lnTo>
                  <a:lnTo>
                    <a:pt x="176" y="102"/>
                  </a:lnTo>
                  <a:close/>
                  <a:moveTo>
                    <a:pt x="178" y="115"/>
                  </a:moveTo>
                  <a:lnTo>
                    <a:pt x="176" y="115"/>
                  </a:lnTo>
                  <a:lnTo>
                    <a:pt x="178" y="115"/>
                  </a:lnTo>
                  <a:lnTo>
                    <a:pt x="178" y="113"/>
                  </a:lnTo>
                  <a:lnTo>
                    <a:pt x="178" y="115"/>
                  </a:lnTo>
                  <a:close/>
                  <a:moveTo>
                    <a:pt x="82" y="144"/>
                  </a:moveTo>
                  <a:lnTo>
                    <a:pt x="80" y="144"/>
                  </a:lnTo>
                  <a:lnTo>
                    <a:pt x="82" y="144"/>
                  </a:lnTo>
                  <a:close/>
                  <a:moveTo>
                    <a:pt x="115" y="134"/>
                  </a:moveTo>
                  <a:lnTo>
                    <a:pt x="115" y="136"/>
                  </a:lnTo>
                  <a:lnTo>
                    <a:pt x="115" y="134"/>
                  </a:lnTo>
                  <a:lnTo>
                    <a:pt x="115" y="136"/>
                  </a:lnTo>
                  <a:lnTo>
                    <a:pt x="113" y="136"/>
                  </a:lnTo>
                  <a:lnTo>
                    <a:pt x="115" y="136"/>
                  </a:lnTo>
                  <a:lnTo>
                    <a:pt x="115" y="134"/>
                  </a:lnTo>
                  <a:close/>
                  <a:moveTo>
                    <a:pt x="67" y="182"/>
                  </a:moveTo>
                  <a:lnTo>
                    <a:pt x="67" y="184"/>
                  </a:lnTo>
                  <a:lnTo>
                    <a:pt x="67" y="182"/>
                  </a:lnTo>
                  <a:close/>
                  <a:moveTo>
                    <a:pt x="86" y="246"/>
                  </a:moveTo>
                  <a:lnTo>
                    <a:pt x="84" y="246"/>
                  </a:lnTo>
                  <a:lnTo>
                    <a:pt x="86" y="246"/>
                  </a:lnTo>
                  <a:close/>
                  <a:moveTo>
                    <a:pt x="171" y="92"/>
                  </a:moveTo>
                  <a:lnTo>
                    <a:pt x="169" y="92"/>
                  </a:lnTo>
                  <a:lnTo>
                    <a:pt x="171" y="92"/>
                  </a:lnTo>
                  <a:close/>
                  <a:moveTo>
                    <a:pt x="192" y="105"/>
                  </a:moveTo>
                  <a:lnTo>
                    <a:pt x="194" y="105"/>
                  </a:lnTo>
                  <a:lnTo>
                    <a:pt x="192" y="105"/>
                  </a:lnTo>
                  <a:close/>
                  <a:moveTo>
                    <a:pt x="173" y="90"/>
                  </a:moveTo>
                  <a:lnTo>
                    <a:pt x="173" y="92"/>
                  </a:lnTo>
                  <a:lnTo>
                    <a:pt x="171" y="92"/>
                  </a:lnTo>
                  <a:lnTo>
                    <a:pt x="173" y="92"/>
                  </a:lnTo>
                  <a:lnTo>
                    <a:pt x="173" y="90"/>
                  </a:lnTo>
                  <a:close/>
                  <a:moveTo>
                    <a:pt x="159" y="173"/>
                  </a:moveTo>
                  <a:lnTo>
                    <a:pt x="157" y="173"/>
                  </a:lnTo>
                  <a:lnTo>
                    <a:pt x="159" y="173"/>
                  </a:lnTo>
                  <a:close/>
                  <a:moveTo>
                    <a:pt x="55" y="328"/>
                  </a:moveTo>
                  <a:lnTo>
                    <a:pt x="55" y="330"/>
                  </a:lnTo>
                  <a:lnTo>
                    <a:pt x="54" y="330"/>
                  </a:lnTo>
                  <a:lnTo>
                    <a:pt x="54" y="328"/>
                  </a:lnTo>
                  <a:lnTo>
                    <a:pt x="54" y="330"/>
                  </a:lnTo>
                  <a:lnTo>
                    <a:pt x="54" y="328"/>
                  </a:lnTo>
                  <a:lnTo>
                    <a:pt x="54" y="330"/>
                  </a:lnTo>
                  <a:lnTo>
                    <a:pt x="54" y="328"/>
                  </a:lnTo>
                  <a:lnTo>
                    <a:pt x="54" y="330"/>
                  </a:lnTo>
                  <a:lnTo>
                    <a:pt x="54" y="328"/>
                  </a:lnTo>
                  <a:lnTo>
                    <a:pt x="54" y="330"/>
                  </a:lnTo>
                  <a:lnTo>
                    <a:pt x="54" y="328"/>
                  </a:lnTo>
                  <a:lnTo>
                    <a:pt x="55" y="330"/>
                  </a:lnTo>
                  <a:lnTo>
                    <a:pt x="55" y="328"/>
                  </a:lnTo>
                  <a:close/>
                  <a:moveTo>
                    <a:pt x="86" y="255"/>
                  </a:moveTo>
                  <a:lnTo>
                    <a:pt x="86" y="257"/>
                  </a:lnTo>
                  <a:lnTo>
                    <a:pt x="86" y="255"/>
                  </a:lnTo>
                  <a:close/>
                  <a:moveTo>
                    <a:pt x="190" y="94"/>
                  </a:moveTo>
                  <a:lnTo>
                    <a:pt x="190" y="96"/>
                  </a:lnTo>
                  <a:lnTo>
                    <a:pt x="190" y="94"/>
                  </a:lnTo>
                  <a:lnTo>
                    <a:pt x="190" y="96"/>
                  </a:lnTo>
                  <a:lnTo>
                    <a:pt x="188" y="96"/>
                  </a:lnTo>
                  <a:lnTo>
                    <a:pt x="190" y="96"/>
                  </a:lnTo>
                  <a:lnTo>
                    <a:pt x="190" y="94"/>
                  </a:lnTo>
                  <a:close/>
                  <a:moveTo>
                    <a:pt x="194" y="123"/>
                  </a:moveTo>
                  <a:lnTo>
                    <a:pt x="194" y="125"/>
                  </a:lnTo>
                  <a:lnTo>
                    <a:pt x="194" y="123"/>
                  </a:lnTo>
                  <a:close/>
                  <a:moveTo>
                    <a:pt x="86" y="257"/>
                  </a:moveTo>
                  <a:lnTo>
                    <a:pt x="86" y="255"/>
                  </a:lnTo>
                  <a:lnTo>
                    <a:pt x="86" y="257"/>
                  </a:lnTo>
                  <a:close/>
                  <a:moveTo>
                    <a:pt x="90" y="253"/>
                  </a:moveTo>
                  <a:lnTo>
                    <a:pt x="90" y="255"/>
                  </a:lnTo>
                  <a:lnTo>
                    <a:pt x="90" y="253"/>
                  </a:lnTo>
                  <a:close/>
                  <a:moveTo>
                    <a:pt x="155" y="92"/>
                  </a:moveTo>
                  <a:lnTo>
                    <a:pt x="153" y="92"/>
                  </a:lnTo>
                  <a:lnTo>
                    <a:pt x="155" y="92"/>
                  </a:lnTo>
                  <a:lnTo>
                    <a:pt x="153" y="92"/>
                  </a:lnTo>
                  <a:lnTo>
                    <a:pt x="155" y="92"/>
                  </a:lnTo>
                  <a:close/>
                  <a:moveTo>
                    <a:pt x="82" y="242"/>
                  </a:moveTo>
                  <a:lnTo>
                    <a:pt x="84" y="242"/>
                  </a:lnTo>
                  <a:lnTo>
                    <a:pt x="82" y="242"/>
                  </a:lnTo>
                  <a:lnTo>
                    <a:pt x="84" y="242"/>
                  </a:lnTo>
                  <a:lnTo>
                    <a:pt x="82" y="242"/>
                  </a:lnTo>
                  <a:lnTo>
                    <a:pt x="84" y="242"/>
                  </a:lnTo>
                  <a:lnTo>
                    <a:pt x="82" y="242"/>
                  </a:lnTo>
                  <a:close/>
                  <a:moveTo>
                    <a:pt x="92" y="240"/>
                  </a:moveTo>
                  <a:lnTo>
                    <a:pt x="90" y="240"/>
                  </a:lnTo>
                  <a:lnTo>
                    <a:pt x="92" y="240"/>
                  </a:lnTo>
                  <a:close/>
                  <a:moveTo>
                    <a:pt x="32" y="315"/>
                  </a:moveTo>
                  <a:lnTo>
                    <a:pt x="30" y="315"/>
                  </a:lnTo>
                  <a:lnTo>
                    <a:pt x="32" y="315"/>
                  </a:lnTo>
                  <a:close/>
                  <a:moveTo>
                    <a:pt x="100" y="228"/>
                  </a:moveTo>
                  <a:lnTo>
                    <a:pt x="102" y="228"/>
                  </a:lnTo>
                  <a:lnTo>
                    <a:pt x="102" y="230"/>
                  </a:lnTo>
                  <a:lnTo>
                    <a:pt x="100" y="230"/>
                  </a:lnTo>
                  <a:lnTo>
                    <a:pt x="102" y="230"/>
                  </a:lnTo>
                  <a:lnTo>
                    <a:pt x="100" y="230"/>
                  </a:lnTo>
                  <a:lnTo>
                    <a:pt x="100" y="228"/>
                  </a:lnTo>
                  <a:close/>
                  <a:moveTo>
                    <a:pt x="107" y="230"/>
                  </a:moveTo>
                  <a:lnTo>
                    <a:pt x="107" y="232"/>
                  </a:lnTo>
                  <a:lnTo>
                    <a:pt x="107" y="230"/>
                  </a:lnTo>
                  <a:lnTo>
                    <a:pt x="107" y="232"/>
                  </a:lnTo>
                  <a:lnTo>
                    <a:pt x="107" y="230"/>
                  </a:lnTo>
                  <a:close/>
                  <a:moveTo>
                    <a:pt x="153" y="176"/>
                  </a:moveTo>
                  <a:lnTo>
                    <a:pt x="153" y="174"/>
                  </a:lnTo>
                  <a:lnTo>
                    <a:pt x="153" y="176"/>
                  </a:lnTo>
                  <a:close/>
                  <a:moveTo>
                    <a:pt x="176" y="103"/>
                  </a:moveTo>
                  <a:lnTo>
                    <a:pt x="176" y="102"/>
                  </a:lnTo>
                  <a:lnTo>
                    <a:pt x="176" y="103"/>
                  </a:lnTo>
                  <a:close/>
                  <a:moveTo>
                    <a:pt x="113" y="217"/>
                  </a:moveTo>
                  <a:lnTo>
                    <a:pt x="111" y="217"/>
                  </a:lnTo>
                  <a:lnTo>
                    <a:pt x="113" y="217"/>
                  </a:lnTo>
                  <a:close/>
                  <a:moveTo>
                    <a:pt x="178" y="115"/>
                  </a:moveTo>
                  <a:lnTo>
                    <a:pt x="178" y="117"/>
                  </a:lnTo>
                  <a:lnTo>
                    <a:pt x="176" y="117"/>
                  </a:lnTo>
                  <a:lnTo>
                    <a:pt x="176" y="115"/>
                  </a:lnTo>
                  <a:lnTo>
                    <a:pt x="178" y="115"/>
                  </a:lnTo>
                  <a:close/>
                  <a:moveTo>
                    <a:pt x="82" y="240"/>
                  </a:moveTo>
                  <a:lnTo>
                    <a:pt x="84" y="240"/>
                  </a:lnTo>
                  <a:lnTo>
                    <a:pt x="82" y="240"/>
                  </a:lnTo>
                  <a:close/>
                  <a:moveTo>
                    <a:pt x="138" y="199"/>
                  </a:moveTo>
                  <a:lnTo>
                    <a:pt x="136" y="199"/>
                  </a:lnTo>
                  <a:lnTo>
                    <a:pt x="138" y="199"/>
                  </a:lnTo>
                  <a:close/>
                  <a:moveTo>
                    <a:pt x="94" y="230"/>
                  </a:moveTo>
                  <a:lnTo>
                    <a:pt x="96" y="230"/>
                  </a:lnTo>
                  <a:lnTo>
                    <a:pt x="94" y="230"/>
                  </a:lnTo>
                  <a:lnTo>
                    <a:pt x="96" y="230"/>
                  </a:lnTo>
                  <a:lnTo>
                    <a:pt x="94" y="230"/>
                  </a:lnTo>
                  <a:close/>
                  <a:moveTo>
                    <a:pt x="73" y="295"/>
                  </a:moveTo>
                  <a:lnTo>
                    <a:pt x="75" y="295"/>
                  </a:lnTo>
                  <a:lnTo>
                    <a:pt x="75" y="297"/>
                  </a:lnTo>
                  <a:lnTo>
                    <a:pt x="75" y="295"/>
                  </a:lnTo>
                  <a:lnTo>
                    <a:pt x="73" y="295"/>
                  </a:lnTo>
                  <a:close/>
                  <a:moveTo>
                    <a:pt x="25" y="315"/>
                  </a:moveTo>
                  <a:lnTo>
                    <a:pt x="25" y="317"/>
                  </a:lnTo>
                  <a:lnTo>
                    <a:pt x="25" y="315"/>
                  </a:lnTo>
                  <a:close/>
                  <a:moveTo>
                    <a:pt x="96" y="226"/>
                  </a:moveTo>
                  <a:lnTo>
                    <a:pt x="94" y="226"/>
                  </a:lnTo>
                  <a:lnTo>
                    <a:pt x="96" y="226"/>
                  </a:lnTo>
                  <a:close/>
                  <a:moveTo>
                    <a:pt x="178" y="98"/>
                  </a:moveTo>
                  <a:lnTo>
                    <a:pt x="176" y="98"/>
                  </a:lnTo>
                  <a:lnTo>
                    <a:pt x="178" y="98"/>
                  </a:lnTo>
                  <a:close/>
                  <a:moveTo>
                    <a:pt x="146" y="184"/>
                  </a:moveTo>
                  <a:lnTo>
                    <a:pt x="146" y="186"/>
                  </a:lnTo>
                  <a:lnTo>
                    <a:pt x="146" y="184"/>
                  </a:lnTo>
                  <a:close/>
                  <a:moveTo>
                    <a:pt x="119" y="205"/>
                  </a:moveTo>
                  <a:lnTo>
                    <a:pt x="121" y="205"/>
                  </a:lnTo>
                  <a:lnTo>
                    <a:pt x="121" y="207"/>
                  </a:lnTo>
                  <a:lnTo>
                    <a:pt x="119" y="207"/>
                  </a:lnTo>
                  <a:lnTo>
                    <a:pt x="119" y="205"/>
                  </a:lnTo>
                  <a:close/>
                  <a:moveTo>
                    <a:pt x="109" y="228"/>
                  </a:moveTo>
                  <a:lnTo>
                    <a:pt x="109" y="230"/>
                  </a:lnTo>
                  <a:lnTo>
                    <a:pt x="109" y="228"/>
                  </a:lnTo>
                  <a:close/>
                  <a:moveTo>
                    <a:pt x="102" y="226"/>
                  </a:moveTo>
                  <a:lnTo>
                    <a:pt x="102" y="228"/>
                  </a:lnTo>
                  <a:lnTo>
                    <a:pt x="102" y="226"/>
                  </a:lnTo>
                  <a:close/>
                  <a:moveTo>
                    <a:pt x="50" y="326"/>
                  </a:moveTo>
                  <a:lnTo>
                    <a:pt x="48" y="326"/>
                  </a:lnTo>
                  <a:lnTo>
                    <a:pt x="50" y="326"/>
                  </a:lnTo>
                  <a:close/>
                  <a:moveTo>
                    <a:pt x="84" y="240"/>
                  </a:moveTo>
                  <a:lnTo>
                    <a:pt x="82" y="240"/>
                  </a:lnTo>
                  <a:lnTo>
                    <a:pt x="84" y="240"/>
                  </a:lnTo>
                  <a:close/>
                  <a:moveTo>
                    <a:pt x="178" y="90"/>
                  </a:moveTo>
                  <a:lnTo>
                    <a:pt x="178" y="92"/>
                  </a:lnTo>
                  <a:lnTo>
                    <a:pt x="178" y="90"/>
                  </a:lnTo>
                  <a:lnTo>
                    <a:pt x="176" y="90"/>
                  </a:lnTo>
                  <a:lnTo>
                    <a:pt x="178" y="90"/>
                  </a:lnTo>
                  <a:close/>
                  <a:moveTo>
                    <a:pt x="188" y="136"/>
                  </a:moveTo>
                  <a:lnTo>
                    <a:pt x="186" y="136"/>
                  </a:lnTo>
                  <a:lnTo>
                    <a:pt x="186" y="134"/>
                  </a:lnTo>
                  <a:lnTo>
                    <a:pt x="188" y="134"/>
                  </a:lnTo>
                  <a:lnTo>
                    <a:pt x="186" y="134"/>
                  </a:lnTo>
                  <a:lnTo>
                    <a:pt x="188" y="134"/>
                  </a:lnTo>
                  <a:lnTo>
                    <a:pt x="188" y="136"/>
                  </a:lnTo>
                  <a:close/>
                  <a:moveTo>
                    <a:pt x="146" y="186"/>
                  </a:moveTo>
                  <a:lnTo>
                    <a:pt x="146" y="184"/>
                  </a:lnTo>
                  <a:lnTo>
                    <a:pt x="146" y="186"/>
                  </a:lnTo>
                  <a:close/>
                  <a:moveTo>
                    <a:pt x="84" y="240"/>
                  </a:moveTo>
                  <a:lnTo>
                    <a:pt x="84" y="242"/>
                  </a:lnTo>
                  <a:lnTo>
                    <a:pt x="84" y="240"/>
                  </a:lnTo>
                  <a:close/>
                  <a:moveTo>
                    <a:pt x="161" y="173"/>
                  </a:moveTo>
                  <a:lnTo>
                    <a:pt x="161" y="174"/>
                  </a:lnTo>
                  <a:lnTo>
                    <a:pt x="161" y="173"/>
                  </a:lnTo>
                  <a:close/>
                  <a:moveTo>
                    <a:pt x="100" y="232"/>
                  </a:moveTo>
                  <a:lnTo>
                    <a:pt x="102" y="232"/>
                  </a:lnTo>
                  <a:lnTo>
                    <a:pt x="100" y="232"/>
                  </a:lnTo>
                  <a:close/>
                  <a:moveTo>
                    <a:pt x="94" y="234"/>
                  </a:moveTo>
                  <a:lnTo>
                    <a:pt x="92" y="234"/>
                  </a:lnTo>
                  <a:lnTo>
                    <a:pt x="94" y="234"/>
                  </a:lnTo>
                  <a:close/>
                  <a:moveTo>
                    <a:pt x="178" y="98"/>
                  </a:moveTo>
                  <a:lnTo>
                    <a:pt x="178" y="96"/>
                  </a:lnTo>
                  <a:lnTo>
                    <a:pt x="178" y="98"/>
                  </a:lnTo>
                  <a:close/>
                  <a:moveTo>
                    <a:pt x="159" y="173"/>
                  </a:moveTo>
                  <a:lnTo>
                    <a:pt x="157" y="173"/>
                  </a:lnTo>
                  <a:lnTo>
                    <a:pt x="159" y="173"/>
                  </a:lnTo>
                  <a:close/>
                  <a:moveTo>
                    <a:pt x="190" y="109"/>
                  </a:moveTo>
                  <a:lnTo>
                    <a:pt x="188" y="109"/>
                  </a:lnTo>
                  <a:lnTo>
                    <a:pt x="190" y="109"/>
                  </a:lnTo>
                  <a:close/>
                  <a:moveTo>
                    <a:pt x="84" y="236"/>
                  </a:moveTo>
                  <a:lnTo>
                    <a:pt x="82" y="236"/>
                  </a:lnTo>
                  <a:lnTo>
                    <a:pt x="84" y="236"/>
                  </a:lnTo>
                  <a:close/>
                  <a:moveTo>
                    <a:pt x="190" y="102"/>
                  </a:moveTo>
                  <a:lnTo>
                    <a:pt x="188" y="102"/>
                  </a:lnTo>
                  <a:lnTo>
                    <a:pt x="190" y="102"/>
                  </a:lnTo>
                  <a:close/>
                  <a:moveTo>
                    <a:pt x="82" y="240"/>
                  </a:moveTo>
                  <a:lnTo>
                    <a:pt x="84" y="240"/>
                  </a:lnTo>
                  <a:lnTo>
                    <a:pt x="84" y="242"/>
                  </a:lnTo>
                  <a:lnTo>
                    <a:pt x="84" y="240"/>
                  </a:lnTo>
                  <a:lnTo>
                    <a:pt x="82" y="240"/>
                  </a:lnTo>
                  <a:close/>
                  <a:moveTo>
                    <a:pt x="34" y="317"/>
                  </a:moveTo>
                  <a:lnTo>
                    <a:pt x="34" y="315"/>
                  </a:lnTo>
                  <a:lnTo>
                    <a:pt x="34" y="317"/>
                  </a:lnTo>
                  <a:close/>
                  <a:moveTo>
                    <a:pt x="176" y="92"/>
                  </a:moveTo>
                  <a:lnTo>
                    <a:pt x="176" y="90"/>
                  </a:lnTo>
                  <a:lnTo>
                    <a:pt x="176" y="92"/>
                  </a:lnTo>
                  <a:close/>
                  <a:moveTo>
                    <a:pt x="36" y="311"/>
                  </a:moveTo>
                  <a:lnTo>
                    <a:pt x="34" y="311"/>
                  </a:lnTo>
                  <a:lnTo>
                    <a:pt x="36" y="311"/>
                  </a:lnTo>
                  <a:close/>
                  <a:moveTo>
                    <a:pt x="113" y="136"/>
                  </a:moveTo>
                  <a:lnTo>
                    <a:pt x="115" y="136"/>
                  </a:lnTo>
                  <a:lnTo>
                    <a:pt x="113" y="136"/>
                  </a:lnTo>
                  <a:lnTo>
                    <a:pt x="113" y="134"/>
                  </a:lnTo>
                  <a:lnTo>
                    <a:pt x="113" y="136"/>
                  </a:lnTo>
                  <a:close/>
                  <a:moveTo>
                    <a:pt x="100" y="230"/>
                  </a:moveTo>
                  <a:lnTo>
                    <a:pt x="102" y="230"/>
                  </a:lnTo>
                  <a:lnTo>
                    <a:pt x="100" y="230"/>
                  </a:lnTo>
                  <a:close/>
                  <a:moveTo>
                    <a:pt x="194" y="132"/>
                  </a:moveTo>
                  <a:lnTo>
                    <a:pt x="192" y="132"/>
                  </a:lnTo>
                  <a:lnTo>
                    <a:pt x="194" y="132"/>
                  </a:lnTo>
                  <a:close/>
                  <a:moveTo>
                    <a:pt x="173" y="153"/>
                  </a:moveTo>
                  <a:lnTo>
                    <a:pt x="171" y="153"/>
                  </a:lnTo>
                  <a:lnTo>
                    <a:pt x="173" y="153"/>
                  </a:lnTo>
                  <a:close/>
                  <a:moveTo>
                    <a:pt x="90" y="246"/>
                  </a:moveTo>
                  <a:lnTo>
                    <a:pt x="88" y="246"/>
                  </a:lnTo>
                  <a:lnTo>
                    <a:pt x="90" y="246"/>
                  </a:lnTo>
                  <a:lnTo>
                    <a:pt x="88" y="246"/>
                  </a:lnTo>
                  <a:lnTo>
                    <a:pt x="90" y="246"/>
                  </a:lnTo>
                  <a:lnTo>
                    <a:pt x="88" y="246"/>
                  </a:lnTo>
                  <a:lnTo>
                    <a:pt x="90" y="246"/>
                  </a:lnTo>
                  <a:close/>
                  <a:moveTo>
                    <a:pt x="146" y="184"/>
                  </a:moveTo>
                  <a:lnTo>
                    <a:pt x="144" y="184"/>
                  </a:lnTo>
                  <a:lnTo>
                    <a:pt x="146" y="184"/>
                  </a:lnTo>
                  <a:close/>
                  <a:moveTo>
                    <a:pt x="88" y="257"/>
                  </a:moveTo>
                  <a:lnTo>
                    <a:pt x="86" y="257"/>
                  </a:lnTo>
                  <a:lnTo>
                    <a:pt x="88" y="257"/>
                  </a:lnTo>
                  <a:lnTo>
                    <a:pt x="88" y="255"/>
                  </a:lnTo>
                  <a:lnTo>
                    <a:pt x="88" y="257"/>
                  </a:lnTo>
                  <a:close/>
                  <a:moveTo>
                    <a:pt x="86" y="246"/>
                  </a:moveTo>
                  <a:lnTo>
                    <a:pt x="86" y="244"/>
                  </a:lnTo>
                  <a:lnTo>
                    <a:pt x="86" y="246"/>
                  </a:lnTo>
                  <a:close/>
                  <a:moveTo>
                    <a:pt x="157" y="173"/>
                  </a:moveTo>
                  <a:lnTo>
                    <a:pt x="155" y="173"/>
                  </a:lnTo>
                  <a:lnTo>
                    <a:pt x="157" y="173"/>
                  </a:lnTo>
                  <a:close/>
                  <a:moveTo>
                    <a:pt x="30" y="322"/>
                  </a:moveTo>
                  <a:lnTo>
                    <a:pt x="29" y="322"/>
                  </a:lnTo>
                  <a:lnTo>
                    <a:pt x="30" y="322"/>
                  </a:lnTo>
                  <a:close/>
                  <a:moveTo>
                    <a:pt x="188" y="107"/>
                  </a:moveTo>
                  <a:lnTo>
                    <a:pt x="188" y="109"/>
                  </a:lnTo>
                  <a:lnTo>
                    <a:pt x="188" y="107"/>
                  </a:lnTo>
                  <a:lnTo>
                    <a:pt x="188" y="109"/>
                  </a:lnTo>
                  <a:lnTo>
                    <a:pt x="188" y="107"/>
                  </a:lnTo>
                  <a:close/>
                  <a:moveTo>
                    <a:pt x="36" y="317"/>
                  </a:moveTo>
                  <a:lnTo>
                    <a:pt x="34" y="317"/>
                  </a:lnTo>
                  <a:lnTo>
                    <a:pt x="36" y="317"/>
                  </a:lnTo>
                  <a:close/>
                  <a:moveTo>
                    <a:pt x="155" y="173"/>
                  </a:moveTo>
                  <a:lnTo>
                    <a:pt x="157" y="173"/>
                  </a:lnTo>
                  <a:lnTo>
                    <a:pt x="155" y="173"/>
                  </a:lnTo>
                  <a:close/>
                  <a:moveTo>
                    <a:pt x="65" y="201"/>
                  </a:moveTo>
                  <a:lnTo>
                    <a:pt x="67" y="201"/>
                  </a:lnTo>
                  <a:lnTo>
                    <a:pt x="65" y="201"/>
                  </a:lnTo>
                  <a:close/>
                  <a:moveTo>
                    <a:pt x="184" y="107"/>
                  </a:moveTo>
                  <a:lnTo>
                    <a:pt x="184" y="109"/>
                  </a:lnTo>
                  <a:lnTo>
                    <a:pt x="184" y="107"/>
                  </a:lnTo>
                  <a:close/>
                  <a:moveTo>
                    <a:pt x="36" y="313"/>
                  </a:moveTo>
                  <a:lnTo>
                    <a:pt x="34" y="313"/>
                  </a:lnTo>
                  <a:lnTo>
                    <a:pt x="36" y="313"/>
                  </a:lnTo>
                  <a:close/>
                  <a:moveTo>
                    <a:pt x="121" y="207"/>
                  </a:moveTo>
                  <a:lnTo>
                    <a:pt x="121" y="205"/>
                  </a:lnTo>
                  <a:lnTo>
                    <a:pt x="121" y="207"/>
                  </a:lnTo>
                  <a:close/>
                  <a:moveTo>
                    <a:pt x="188" y="94"/>
                  </a:moveTo>
                  <a:lnTo>
                    <a:pt x="188" y="92"/>
                  </a:lnTo>
                  <a:lnTo>
                    <a:pt x="188" y="94"/>
                  </a:lnTo>
                  <a:close/>
                  <a:moveTo>
                    <a:pt x="86" y="255"/>
                  </a:moveTo>
                  <a:lnTo>
                    <a:pt x="88" y="255"/>
                  </a:lnTo>
                  <a:lnTo>
                    <a:pt x="86" y="255"/>
                  </a:lnTo>
                  <a:close/>
                  <a:moveTo>
                    <a:pt x="186" y="107"/>
                  </a:moveTo>
                  <a:lnTo>
                    <a:pt x="186" y="109"/>
                  </a:lnTo>
                  <a:lnTo>
                    <a:pt x="186" y="107"/>
                  </a:lnTo>
                  <a:close/>
                  <a:moveTo>
                    <a:pt x="82" y="265"/>
                  </a:moveTo>
                  <a:lnTo>
                    <a:pt x="82" y="267"/>
                  </a:lnTo>
                  <a:lnTo>
                    <a:pt x="82" y="265"/>
                  </a:lnTo>
                  <a:close/>
                  <a:moveTo>
                    <a:pt x="186" y="52"/>
                  </a:moveTo>
                  <a:lnTo>
                    <a:pt x="186" y="54"/>
                  </a:lnTo>
                  <a:lnTo>
                    <a:pt x="186" y="52"/>
                  </a:lnTo>
                  <a:close/>
                  <a:moveTo>
                    <a:pt x="36" y="317"/>
                  </a:moveTo>
                  <a:lnTo>
                    <a:pt x="36" y="315"/>
                  </a:lnTo>
                  <a:lnTo>
                    <a:pt x="36" y="317"/>
                  </a:lnTo>
                  <a:close/>
                  <a:moveTo>
                    <a:pt x="29" y="318"/>
                  </a:moveTo>
                  <a:lnTo>
                    <a:pt x="29" y="317"/>
                  </a:lnTo>
                  <a:lnTo>
                    <a:pt x="29" y="318"/>
                  </a:lnTo>
                  <a:close/>
                  <a:moveTo>
                    <a:pt x="36" y="313"/>
                  </a:moveTo>
                  <a:lnTo>
                    <a:pt x="34" y="313"/>
                  </a:lnTo>
                  <a:lnTo>
                    <a:pt x="36" y="313"/>
                  </a:lnTo>
                  <a:close/>
                  <a:moveTo>
                    <a:pt x="46" y="326"/>
                  </a:moveTo>
                  <a:lnTo>
                    <a:pt x="46" y="324"/>
                  </a:lnTo>
                  <a:lnTo>
                    <a:pt x="46" y="326"/>
                  </a:lnTo>
                  <a:close/>
                  <a:moveTo>
                    <a:pt x="86" y="257"/>
                  </a:moveTo>
                  <a:lnTo>
                    <a:pt x="86" y="255"/>
                  </a:lnTo>
                  <a:lnTo>
                    <a:pt x="86" y="257"/>
                  </a:lnTo>
                  <a:close/>
                  <a:moveTo>
                    <a:pt x="178" y="102"/>
                  </a:moveTo>
                  <a:lnTo>
                    <a:pt x="176" y="102"/>
                  </a:lnTo>
                  <a:lnTo>
                    <a:pt x="178" y="102"/>
                  </a:lnTo>
                  <a:close/>
                  <a:moveTo>
                    <a:pt x="194" y="84"/>
                  </a:moveTo>
                  <a:lnTo>
                    <a:pt x="192" y="84"/>
                  </a:lnTo>
                  <a:lnTo>
                    <a:pt x="194" y="82"/>
                  </a:lnTo>
                  <a:lnTo>
                    <a:pt x="194" y="84"/>
                  </a:lnTo>
                  <a:close/>
                  <a:moveTo>
                    <a:pt x="38" y="315"/>
                  </a:moveTo>
                  <a:lnTo>
                    <a:pt x="38" y="317"/>
                  </a:lnTo>
                  <a:lnTo>
                    <a:pt x="38" y="315"/>
                  </a:lnTo>
                  <a:close/>
                  <a:moveTo>
                    <a:pt x="155" y="173"/>
                  </a:moveTo>
                  <a:lnTo>
                    <a:pt x="157" y="173"/>
                  </a:lnTo>
                  <a:lnTo>
                    <a:pt x="155" y="173"/>
                  </a:lnTo>
                  <a:close/>
                  <a:moveTo>
                    <a:pt x="151" y="178"/>
                  </a:moveTo>
                  <a:lnTo>
                    <a:pt x="153" y="178"/>
                  </a:lnTo>
                  <a:lnTo>
                    <a:pt x="151" y="178"/>
                  </a:lnTo>
                  <a:close/>
                  <a:moveTo>
                    <a:pt x="169" y="157"/>
                  </a:moveTo>
                  <a:lnTo>
                    <a:pt x="167" y="157"/>
                  </a:lnTo>
                  <a:lnTo>
                    <a:pt x="169" y="157"/>
                  </a:lnTo>
                  <a:close/>
                  <a:moveTo>
                    <a:pt x="159" y="165"/>
                  </a:moveTo>
                  <a:lnTo>
                    <a:pt x="159" y="167"/>
                  </a:lnTo>
                  <a:lnTo>
                    <a:pt x="159" y="165"/>
                  </a:lnTo>
                  <a:close/>
                  <a:moveTo>
                    <a:pt x="113" y="228"/>
                  </a:moveTo>
                  <a:lnTo>
                    <a:pt x="115" y="228"/>
                  </a:lnTo>
                  <a:lnTo>
                    <a:pt x="113" y="228"/>
                  </a:lnTo>
                  <a:close/>
                  <a:moveTo>
                    <a:pt x="115" y="219"/>
                  </a:moveTo>
                  <a:lnTo>
                    <a:pt x="115" y="217"/>
                  </a:lnTo>
                  <a:lnTo>
                    <a:pt x="115" y="219"/>
                  </a:lnTo>
                  <a:close/>
                  <a:moveTo>
                    <a:pt x="153" y="123"/>
                  </a:moveTo>
                  <a:lnTo>
                    <a:pt x="153" y="121"/>
                  </a:lnTo>
                  <a:lnTo>
                    <a:pt x="153" y="123"/>
                  </a:lnTo>
                  <a:close/>
                  <a:moveTo>
                    <a:pt x="178" y="100"/>
                  </a:moveTo>
                  <a:lnTo>
                    <a:pt x="176" y="100"/>
                  </a:lnTo>
                  <a:lnTo>
                    <a:pt x="178" y="100"/>
                  </a:lnTo>
                  <a:close/>
                  <a:moveTo>
                    <a:pt x="36" y="330"/>
                  </a:moveTo>
                  <a:lnTo>
                    <a:pt x="34" y="330"/>
                  </a:lnTo>
                  <a:lnTo>
                    <a:pt x="36" y="330"/>
                  </a:lnTo>
                  <a:close/>
                  <a:moveTo>
                    <a:pt x="186" y="109"/>
                  </a:moveTo>
                  <a:lnTo>
                    <a:pt x="184" y="109"/>
                  </a:lnTo>
                  <a:lnTo>
                    <a:pt x="186" y="109"/>
                  </a:lnTo>
                  <a:close/>
                  <a:moveTo>
                    <a:pt x="153" y="182"/>
                  </a:moveTo>
                  <a:lnTo>
                    <a:pt x="151" y="182"/>
                  </a:lnTo>
                  <a:lnTo>
                    <a:pt x="151" y="180"/>
                  </a:lnTo>
                  <a:lnTo>
                    <a:pt x="153" y="180"/>
                  </a:lnTo>
                  <a:lnTo>
                    <a:pt x="153" y="182"/>
                  </a:lnTo>
                  <a:close/>
                  <a:moveTo>
                    <a:pt x="192" y="115"/>
                  </a:moveTo>
                  <a:lnTo>
                    <a:pt x="192" y="113"/>
                  </a:lnTo>
                  <a:lnTo>
                    <a:pt x="192" y="115"/>
                  </a:lnTo>
                  <a:close/>
                  <a:moveTo>
                    <a:pt x="165" y="25"/>
                  </a:moveTo>
                  <a:lnTo>
                    <a:pt x="165" y="27"/>
                  </a:lnTo>
                  <a:lnTo>
                    <a:pt x="165" y="25"/>
                  </a:lnTo>
                  <a:close/>
                  <a:moveTo>
                    <a:pt x="86" y="257"/>
                  </a:moveTo>
                  <a:lnTo>
                    <a:pt x="86" y="255"/>
                  </a:lnTo>
                  <a:lnTo>
                    <a:pt x="88" y="255"/>
                  </a:lnTo>
                  <a:lnTo>
                    <a:pt x="86" y="255"/>
                  </a:lnTo>
                  <a:lnTo>
                    <a:pt x="86" y="257"/>
                  </a:lnTo>
                  <a:close/>
                  <a:moveTo>
                    <a:pt x="50" y="326"/>
                  </a:moveTo>
                  <a:lnTo>
                    <a:pt x="50" y="324"/>
                  </a:lnTo>
                  <a:lnTo>
                    <a:pt x="50" y="326"/>
                  </a:lnTo>
                  <a:lnTo>
                    <a:pt x="48" y="326"/>
                  </a:lnTo>
                  <a:lnTo>
                    <a:pt x="50" y="326"/>
                  </a:lnTo>
                  <a:lnTo>
                    <a:pt x="50" y="324"/>
                  </a:lnTo>
                  <a:lnTo>
                    <a:pt x="50" y="326"/>
                  </a:lnTo>
                  <a:close/>
                  <a:moveTo>
                    <a:pt x="176" y="100"/>
                  </a:moveTo>
                  <a:lnTo>
                    <a:pt x="178" y="100"/>
                  </a:lnTo>
                  <a:lnTo>
                    <a:pt x="178" y="98"/>
                  </a:lnTo>
                  <a:lnTo>
                    <a:pt x="178" y="100"/>
                  </a:lnTo>
                  <a:lnTo>
                    <a:pt x="176" y="100"/>
                  </a:lnTo>
                  <a:close/>
                  <a:moveTo>
                    <a:pt x="153" y="182"/>
                  </a:moveTo>
                  <a:lnTo>
                    <a:pt x="153" y="180"/>
                  </a:lnTo>
                  <a:lnTo>
                    <a:pt x="153" y="182"/>
                  </a:lnTo>
                  <a:close/>
                  <a:moveTo>
                    <a:pt x="63" y="305"/>
                  </a:moveTo>
                  <a:lnTo>
                    <a:pt x="63" y="303"/>
                  </a:lnTo>
                  <a:lnTo>
                    <a:pt x="63" y="305"/>
                  </a:lnTo>
                  <a:close/>
                  <a:moveTo>
                    <a:pt x="157" y="173"/>
                  </a:moveTo>
                  <a:lnTo>
                    <a:pt x="157" y="171"/>
                  </a:lnTo>
                  <a:lnTo>
                    <a:pt x="157" y="173"/>
                  </a:lnTo>
                  <a:close/>
                  <a:moveTo>
                    <a:pt x="153" y="178"/>
                  </a:moveTo>
                  <a:lnTo>
                    <a:pt x="153" y="176"/>
                  </a:lnTo>
                  <a:lnTo>
                    <a:pt x="151" y="176"/>
                  </a:lnTo>
                  <a:lnTo>
                    <a:pt x="153" y="176"/>
                  </a:lnTo>
                  <a:lnTo>
                    <a:pt x="153" y="178"/>
                  </a:lnTo>
                  <a:close/>
                  <a:moveTo>
                    <a:pt x="92" y="234"/>
                  </a:moveTo>
                  <a:lnTo>
                    <a:pt x="92" y="232"/>
                  </a:lnTo>
                  <a:lnTo>
                    <a:pt x="92" y="234"/>
                  </a:lnTo>
                  <a:close/>
                  <a:moveTo>
                    <a:pt x="36" y="315"/>
                  </a:moveTo>
                  <a:lnTo>
                    <a:pt x="36" y="313"/>
                  </a:lnTo>
                  <a:lnTo>
                    <a:pt x="36" y="315"/>
                  </a:lnTo>
                  <a:close/>
                  <a:moveTo>
                    <a:pt x="186" y="65"/>
                  </a:moveTo>
                  <a:lnTo>
                    <a:pt x="184" y="65"/>
                  </a:lnTo>
                  <a:lnTo>
                    <a:pt x="186" y="65"/>
                  </a:lnTo>
                  <a:close/>
                  <a:moveTo>
                    <a:pt x="38" y="332"/>
                  </a:moveTo>
                  <a:lnTo>
                    <a:pt x="36" y="332"/>
                  </a:lnTo>
                  <a:lnTo>
                    <a:pt x="38" y="332"/>
                  </a:lnTo>
                  <a:close/>
                  <a:moveTo>
                    <a:pt x="103" y="228"/>
                  </a:moveTo>
                  <a:lnTo>
                    <a:pt x="103" y="230"/>
                  </a:lnTo>
                  <a:lnTo>
                    <a:pt x="103" y="228"/>
                  </a:lnTo>
                  <a:close/>
                  <a:moveTo>
                    <a:pt x="142" y="190"/>
                  </a:moveTo>
                  <a:lnTo>
                    <a:pt x="142" y="188"/>
                  </a:lnTo>
                  <a:lnTo>
                    <a:pt x="142" y="190"/>
                  </a:lnTo>
                  <a:close/>
                  <a:moveTo>
                    <a:pt x="34" y="315"/>
                  </a:moveTo>
                  <a:lnTo>
                    <a:pt x="32" y="315"/>
                  </a:lnTo>
                  <a:lnTo>
                    <a:pt x="34" y="315"/>
                  </a:lnTo>
                  <a:close/>
                  <a:moveTo>
                    <a:pt x="150" y="182"/>
                  </a:moveTo>
                  <a:lnTo>
                    <a:pt x="150" y="180"/>
                  </a:lnTo>
                  <a:lnTo>
                    <a:pt x="150" y="182"/>
                  </a:lnTo>
                  <a:close/>
                  <a:moveTo>
                    <a:pt x="82" y="238"/>
                  </a:moveTo>
                  <a:lnTo>
                    <a:pt x="84" y="238"/>
                  </a:lnTo>
                  <a:lnTo>
                    <a:pt x="82" y="238"/>
                  </a:lnTo>
                  <a:close/>
                  <a:moveTo>
                    <a:pt x="105" y="232"/>
                  </a:moveTo>
                  <a:lnTo>
                    <a:pt x="103" y="232"/>
                  </a:lnTo>
                  <a:lnTo>
                    <a:pt x="105" y="232"/>
                  </a:lnTo>
                  <a:close/>
                  <a:moveTo>
                    <a:pt x="113" y="226"/>
                  </a:moveTo>
                  <a:lnTo>
                    <a:pt x="111" y="226"/>
                  </a:lnTo>
                  <a:lnTo>
                    <a:pt x="113" y="226"/>
                  </a:lnTo>
                  <a:close/>
                  <a:moveTo>
                    <a:pt x="138" y="196"/>
                  </a:moveTo>
                  <a:lnTo>
                    <a:pt x="136" y="196"/>
                  </a:lnTo>
                  <a:lnTo>
                    <a:pt x="138" y="196"/>
                  </a:lnTo>
                  <a:close/>
                  <a:moveTo>
                    <a:pt x="88" y="244"/>
                  </a:moveTo>
                  <a:lnTo>
                    <a:pt x="86" y="244"/>
                  </a:lnTo>
                  <a:lnTo>
                    <a:pt x="88" y="244"/>
                  </a:lnTo>
                  <a:close/>
                  <a:moveTo>
                    <a:pt x="38" y="317"/>
                  </a:moveTo>
                  <a:lnTo>
                    <a:pt x="40" y="317"/>
                  </a:lnTo>
                  <a:lnTo>
                    <a:pt x="38" y="317"/>
                  </a:lnTo>
                  <a:close/>
                  <a:moveTo>
                    <a:pt x="30" y="324"/>
                  </a:moveTo>
                  <a:lnTo>
                    <a:pt x="30" y="322"/>
                  </a:lnTo>
                  <a:lnTo>
                    <a:pt x="30" y="324"/>
                  </a:lnTo>
                  <a:close/>
                  <a:moveTo>
                    <a:pt x="121" y="207"/>
                  </a:moveTo>
                  <a:lnTo>
                    <a:pt x="123" y="207"/>
                  </a:lnTo>
                  <a:lnTo>
                    <a:pt x="121" y="207"/>
                  </a:lnTo>
                  <a:lnTo>
                    <a:pt x="123" y="207"/>
                  </a:lnTo>
                  <a:lnTo>
                    <a:pt x="121" y="207"/>
                  </a:lnTo>
                  <a:close/>
                  <a:moveTo>
                    <a:pt x="102" y="232"/>
                  </a:moveTo>
                  <a:lnTo>
                    <a:pt x="100" y="232"/>
                  </a:lnTo>
                  <a:lnTo>
                    <a:pt x="102" y="232"/>
                  </a:lnTo>
                  <a:close/>
                  <a:moveTo>
                    <a:pt x="25" y="322"/>
                  </a:moveTo>
                  <a:lnTo>
                    <a:pt x="25" y="320"/>
                  </a:lnTo>
                  <a:lnTo>
                    <a:pt x="25" y="322"/>
                  </a:lnTo>
                  <a:close/>
                  <a:moveTo>
                    <a:pt x="38" y="318"/>
                  </a:moveTo>
                  <a:lnTo>
                    <a:pt x="36" y="318"/>
                  </a:lnTo>
                  <a:lnTo>
                    <a:pt x="38" y="318"/>
                  </a:lnTo>
                  <a:close/>
                  <a:moveTo>
                    <a:pt x="84" y="246"/>
                  </a:moveTo>
                  <a:lnTo>
                    <a:pt x="84" y="244"/>
                  </a:lnTo>
                  <a:lnTo>
                    <a:pt x="82" y="244"/>
                  </a:lnTo>
                  <a:lnTo>
                    <a:pt x="84" y="244"/>
                  </a:lnTo>
                  <a:lnTo>
                    <a:pt x="84" y="246"/>
                  </a:lnTo>
                  <a:close/>
                  <a:moveTo>
                    <a:pt x="121" y="211"/>
                  </a:moveTo>
                  <a:lnTo>
                    <a:pt x="121" y="213"/>
                  </a:lnTo>
                  <a:lnTo>
                    <a:pt x="121" y="211"/>
                  </a:lnTo>
                  <a:close/>
                  <a:moveTo>
                    <a:pt x="86" y="236"/>
                  </a:moveTo>
                  <a:lnTo>
                    <a:pt x="84" y="236"/>
                  </a:lnTo>
                  <a:lnTo>
                    <a:pt x="86" y="236"/>
                  </a:lnTo>
                  <a:close/>
                  <a:moveTo>
                    <a:pt x="153" y="176"/>
                  </a:moveTo>
                  <a:lnTo>
                    <a:pt x="155" y="176"/>
                  </a:lnTo>
                  <a:lnTo>
                    <a:pt x="153" y="176"/>
                  </a:lnTo>
                  <a:close/>
                  <a:moveTo>
                    <a:pt x="161" y="174"/>
                  </a:moveTo>
                  <a:lnTo>
                    <a:pt x="159" y="174"/>
                  </a:lnTo>
                  <a:lnTo>
                    <a:pt x="161" y="174"/>
                  </a:lnTo>
                  <a:close/>
                  <a:moveTo>
                    <a:pt x="29" y="317"/>
                  </a:moveTo>
                  <a:lnTo>
                    <a:pt x="27" y="317"/>
                  </a:lnTo>
                  <a:lnTo>
                    <a:pt x="29" y="317"/>
                  </a:lnTo>
                  <a:close/>
                  <a:moveTo>
                    <a:pt x="138" y="194"/>
                  </a:moveTo>
                  <a:lnTo>
                    <a:pt x="138" y="192"/>
                  </a:lnTo>
                  <a:lnTo>
                    <a:pt x="138" y="194"/>
                  </a:lnTo>
                  <a:close/>
                  <a:moveTo>
                    <a:pt x="180" y="92"/>
                  </a:moveTo>
                  <a:lnTo>
                    <a:pt x="178" y="92"/>
                  </a:lnTo>
                  <a:lnTo>
                    <a:pt x="180" y="92"/>
                  </a:lnTo>
                  <a:close/>
                  <a:moveTo>
                    <a:pt x="107" y="232"/>
                  </a:moveTo>
                  <a:lnTo>
                    <a:pt x="107" y="230"/>
                  </a:lnTo>
                  <a:lnTo>
                    <a:pt x="107" y="232"/>
                  </a:lnTo>
                  <a:close/>
                  <a:moveTo>
                    <a:pt x="186" y="134"/>
                  </a:moveTo>
                  <a:lnTo>
                    <a:pt x="188" y="134"/>
                  </a:lnTo>
                  <a:lnTo>
                    <a:pt x="186" y="134"/>
                  </a:lnTo>
                  <a:close/>
                  <a:moveTo>
                    <a:pt x="123" y="201"/>
                  </a:moveTo>
                  <a:lnTo>
                    <a:pt x="123" y="203"/>
                  </a:lnTo>
                  <a:lnTo>
                    <a:pt x="123" y="201"/>
                  </a:lnTo>
                  <a:close/>
                  <a:moveTo>
                    <a:pt x="78" y="146"/>
                  </a:moveTo>
                  <a:lnTo>
                    <a:pt x="78" y="148"/>
                  </a:lnTo>
                  <a:lnTo>
                    <a:pt x="78" y="146"/>
                  </a:lnTo>
                  <a:close/>
                  <a:moveTo>
                    <a:pt x="194" y="128"/>
                  </a:moveTo>
                  <a:lnTo>
                    <a:pt x="194" y="126"/>
                  </a:lnTo>
                  <a:lnTo>
                    <a:pt x="194" y="128"/>
                  </a:lnTo>
                  <a:close/>
                  <a:moveTo>
                    <a:pt x="30" y="322"/>
                  </a:moveTo>
                  <a:lnTo>
                    <a:pt x="29" y="322"/>
                  </a:lnTo>
                  <a:lnTo>
                    <a:pt x="30" y="322"/>
                  </a:lnTo>
                  <a:close/>
                  <a:moveTo>
                    <a:pt x="96" y="226"/>
                  </a:moveTo>
                  <a:lnTo>
                    <a:pt x="96" y="228"/>
                  </a:lnTo>
                  <a:lnTo>
                    <a:pt x="96" y="226"/>
                  </a:lnTo>
                  <a:close/>
                  <a:moveTo>
                    <a:pt x="27" y="311"/>
                  </a:moveTo>
                  <a:lnTo>
                    <a:pt x="27" y="309"/>
                  </a:lnTo>
                  <a:lnTo>
                    <a:pt x="27" y="311"/>
                  </a:lnTo>
                  <a:close/>
                  <a:moveTo>
                    <a:pt x="155" y="92"/>
                  </a:moveTo>
                  <a:lnTo>
                    <a:pt x="153" y="92"/>
                  </a:lnTo>
                  <a:lnTo>
                    <a:pt x="155" y="92"/>
                  </a:lnTo>
                  <a:lnTo>
                    <a:pt x="153" y="92"/>
                  </a:lnTo>
                  <a:lnTo>
                    <a:pt x="155" y="92"/>
                  </a:lnTo>
                  <a:lnTo>
                    <a:pt x="153" y="92"/>
                  </a:lnTo>
                  <a:lnTo>
                    <a:pt x="155" y="92"/>
                  </a:lnTo>
                  <a:close/>
                  <a:moveTo>
                    <a:pt x="138" y="194"/>
                  </a:moveTo>
                  <a:lnTo>
                    <a:pt x="136" y="196"/>
                  </a:lnTo>
                  <a:lnTo>
                    <a:pt x="136" y="194"/>
                  </a:lnTo>
                  <a:lnTo>
                    <a:pt x="138" y="194"/>
                  </a:lnTo>
                  <a:close/>
                  <a:moveTo>
                    <a:pt x="90" y="246"/>
                  </a:moveTo>
                  <a:lnTo>
                    <a:pt x="88" y="246"/>
                  </a:lnTo>
                  <a:lnTo>
                    <a:pt x="90" y="246"/>
                  </a:lnTo>
                  <a:close/>
                  <a:moveTo>
                    <a:pt x="34" y="318"/>
                  </a:moveTo>
                  <a:lnTo>
                    <a:pt x="36" y="318"/>
                  </a:lnTo>
                  <a:lnTo>
                    <a:pt x="34" y="318"/>
                  </a:lnTo>
                  <a:close/>
                  <a:moveTo>
                    <a:pt x="78" y="284"/>
                  </a:moveTo>
                  <a:lnTo>
                    <a:pt x="77" y="284"/>
                  </a:lnTo>
                  <a:lnTo>
                    <a:pt x="78" y="284"/>
                  </a:lnTo>
                  <a:close/>
                  <a:moveTo>
                    <a:pt x="196" y="123"/>
                  </a:moveTo>
                  <a:lnTo>
                    <a:pt x="194" y="123"/>
                  </a:lnTo>
                  <a:lnTo>
                    <a:pt x="196" y="123"/>
                  </a:lnTo>
                  <a:close/>
                  <a:moveTo>
                    <a:pt x="107" y="230"/>
                  </a:moveTo>
                  <a:lnTo>
                    <a:pt x="105" y="230"/>
                  </a:lnTo>
                  <a:lnTo>
                    <a:pt x="107" y="230"/>
                  </a:lnTo>
                  <a:close/>
                  <a:moveTo>
                    <a:pt x="192" y="134"/>
                  </a:moveTo>
                  <a:lnTo>
                    <a:pt x="190" y="134"/>
                  </a:lnTo>
                  <a:lnTo>
                    <a:pt x="192" y="134"/>
                  </a:lnTo>
                  <a:close/>
                  <a:moveTo>
                    <a:pt x="157" y="173"/>
                  </a:moveTo>
                  <a:lnTo>
                    <a:pt x="155" y="173"/>
                  </a:lnTo>
                  <a:lnTo>
                    <a:pt x="157" y="173"/>
                  </a:lnTo>
                  <a:close/>
                  <a:moveTo>
                    <a:pt x="128" y="199"/>
                  </a:moveTo>
                  <a:lnTo>
                    <a:pt x="128" y="201"/>
                  </a:lnTo>
                  <a:lnTo>
                    <a:pt x="128" y="199"/>
                  </a:lnTo>
                  <a:close/>
                  <a:moveTo>
                    <a:pt x="34" y="311"/>
                  </a:moveTo>
                  <a:lnTo>
                    <a:pt x="34" y="313"/>
                  </a:lnTo>
                  <a:lnTo>
                    <a:pt x="34" y="311"/>
                  </a:lnTo>
                  <a:close/>
                  <a:moveTo>
                    <a:pt x="123" y="201"/>
                  </a:moveTo>
                  <a:lnTo>
                    <a:pt x="121" y="201"/>
                  </a:lnTo>
                  <a:lnTo>
                    <a:pt x="123" y="201"/>
                  </a:lnTo>
                  <a:close/>
                  <a:moveTo>
                    <a:pt x="80" y="265"/>
                  </a:moveTo>
                  <a:lnTo>
                    <a:pt x="80" y="267"/>
                  </a:lnTo>
                  <a:lnTo>
                    <a:pt x="80" y="265"/>
                  </a:lnTo>
                  <a:close/>
                  <a:moveTo>
                    <a:pt x="182" y="113"/>
                  </a:moveTo>
                  <a:lnTo>
                    <a:pt x="182" y="111"/>
                  </a:lnTo>
                  <a:lnTo>
                    <a:pt x="182" y="113"/>
                  </a:lnTo>
                  <a:close/>
                  <a:moveTo>
                    <a:pt x="34" y="311"/>
                  </a:moveTo>
                  <a:lnTo>
                    <a:pt x="34" y="309"/>
                  </a:lnTo>
                  <a:lnTo>
                    <a:pt x="34" y="311"/>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60" name="Freeform 773">
              <a:extLst>
                <a:ext uri="{FF2B5EF4-FFF2-40B4-BE49-F238E27FC236}">
                  <a16:creationId xmlns:a16="http://schemas.microsoft.com/office/drawing/2014/main" id="{6254CD3A-7DE1-8F90-C0A4-92729925EDA5}"/>
                </a:ext>
              </a:extLst>
            </p:cNvPr>
            <p:cNvSpPr>
              <a:spLocks noEditPoints="1"/>
            </p:cNvSpPr>
            <p:nvPr/>
          </p:nvSpPr>
          <p:spPr bwMode="auto">
            <a:xfrm rot="21201035">
              <a:off x="6466816" y="2043421"/>
              <a:ext cx="166098" cy="69283"/>
            </a:xfrm>
            <a:custGeom>
              <a:avLst/>
              <a:gdLst>
                <a:gd name="T0" fmla="*/ 104 w 104"/>
                <a:gd name="T1" fmla="*/ 4 h 46"/>
                <a:gd name="T2" fmla="*/ 100 w 104"/>
                <a:gd name="T3" fmla="*/ 10 h 46"/>
                <a:gd name="T4" fmla="*/ 94 w 104"/>
                <a:gd name="T5" fmla="*/ 14 h 46"/>
                <a:gd name="T6" fmla="*/ 94 w 104"/>
                <a:gd name="T7" fmla="*/ 16 h 46"/>
                <a:gd name="T8" fmla="*/ 92 w 104"/>
                <a:gd name="T9" fmla="*/ 23 h 46"/>
                <a:gd name="T10" fmla="*/ 90 w 104"/>
                <a:gd name="T11" fmla="*/ 29 h 46"/>
                <a:gd name="T12" fmla="*/ 92 w 104"/>
                <a:gd name="T13" fmla="*/ 29 h 46"/>
                <a:gd name="T14" fmla="*/ 96 w 104"/>
                <a:gd name="T15" fmla="*/ 37 h 46"/>
                <a:gd name="T16" fmla="*/ 92 w 104"/>
                <a:gd name="T17" fmla="*/ 43 h 46"/>
                <a:gd name="T18" fmla="*/ 85 w 104"/>
                <a:gd name="T19" fmla="*/ 45 h 46"/>
                <a:gd name="T20" fmla="*/ 83 w 104"/>
                <a:gd name="T21" fmla="*/ 45 h 46"/>
                <a:gd name="T22" fmla="*/ 73 w 104"/>
                <a:gd name="T23" fmla="*/ 45 h 46"/>
                <a:gd name="T24" fmla="*/ 77 w 104"/>
                <a:gd name="T25" fmla="*/ 39 h 46"/>
                <a:gd name="T26" fmla="*/ 75 w 104"/>
                <a:gd name="T27" fmla="*/ 39 h 46"/>
                <a:gd name="T28" fmla="*/ 73 w 104"/>
                <a:gd name="T29" fmla="*/ 35 h 46"/>
                <a:gd name="T30" fmla="*/ 65 w 104"/>
                <a:gd name="T31" fmla="*/ 37 h 46"/>
                <a:gd name="T32" fmla="*/ 61 w 104"/>
                <a:gd name="T33" fmla="*/ 45 h 46"/>
                <a:gd name="T34" fmla="*/ 52 w 104"/>
                <a:gd name="T35" fmla="*/ 45 h 46"/>
                <a:gd name="T36" fmla="*/ 44 w 104"/>
                <a:gd name="T37" fmla="*/ 46 h 46"/>
                <a:gd name="T38" fmla="*/ 35 w 104"/>
                <a:gd name="T39" fmla="*/ 45 h 46"/>
                <a:gd name="T40" fmla="*/ 35 w 104"/>
                <a:gd name="T41" fmla="*/ 39 h 46"/>
                <a:gd name="T42" fmla="*/ 35 w 104"/>
                <a:gd name="T43" fmla="*/ 41 h 46"/>
                <a:gd name="T44" fmla="*/ 33 w 104"/>
                <a:gd name="T45" fmla="*/ 41 h 46"/>
                <a:gd name="T46" fmla="*/ 23 w 104"/>
                <a:gd name="T47" fmla="*/ 45 h 46"/>
                <a:gd name="T48" fmla="*/ 19 w 104"/>
                <a:gd name="T49" fmla="*/ 35 h 46"/>
                <a:gd name="T50" fmla="*/ 17 w 104"/>
                <a:gd name="T51" fmla="*/ 35 h 46"/>
                <a:gd name="T52" fmla="*/ 15 w 104"/>
                <a:gd name="T53" fmla="*/ 31 h 46"/>
                <a:gd name="T54" fmla="*/ 8 w 104"/>
                <a:gd name="T55" fmla="*/ 37 h 46"/>
                <a:gd name="T56" fmla="*/ 2 w 104"/>
                <a:gd name="T57" fmla="*/ 33 h 46"/>
                <a:gd name="T58" fmla="*/ 4 w 104"/>
                <a:gd name="T59" fmla="*/ 20 h 46"/>
                <a:gd name="T60" fmla="*/ 8 w 104"/>
                <a:gd name="T61" fmla="*/ 6 h 46"/>
                <a:gd name="T62" fmla="*/ 13 w 104"/>
                <a:gd name="T63" fmla="*/ 14 h 46"/>
                <a:gd name="T64" fmla="*/ 12 w 104"/>
                <a:gd name="T65" fmla="*/ 22 h 46"/>
                <a:gd name="T66" fmla="*/ 15 w 104"/>
                <a:gd name="T67" fmla="*/ 23 h 46"/>
                <a:gd name="T68" fmla="*/ 21 w 104"/>
                <a:gd name="T69" fmla="*/ 27 h 46"/>
                <a:gd name="T70" fmla="*/ 27 w 104"/>
                <a:gd name="T71" fmla="*/ 31 h 46"/>
                <a:gd name="T72" fmla="*/ 31 w 104"/>
                <a:gd name="T73" fmla="*/ 37 h 46"/>
                <a:gd name="T74" fmla="*/ 35 w 104"/>
                <a:gd name="T75" fmla="*/ 35 h 46"/>
                <a:gd name="T76" fmla="*/ 35 w 104"/>
                <a:gd name="T77" fmla="*/ 29 h 46"/>
                <a:gd name="T78" fmla="*/ 38 w 104"/>
                <a:gd name="T79" fmla="*/ 27 h 46"/>
                <a:gd name="T80" fmla="*/ 44 w 104"/>
                <a:gd name="T81" fmla="*/ 27 h 46"/>
                <a:gd name="T82" fmla="*/ 46 w 104"/>
                <a:gd name="T83" fmla="*/ 27 h 46"/>
                <a:gd name="T84" fmla="*/ 56 w 104"/>
                <a:gd name="T85" fmla="*/ 27 h 46"/>
                <a:gd name="T86" fmla="*/ 60 w 104"/>
                <a:gd name="T87" fmla="*/ 25 h 46"/>
                <a:gd name="T88" fmla="*/ 63 w 104"/>
                <a:gd name="T89" fmla="*/ 23 h 46"/>
                <a:gd name="T90" fmla="*/ 65 w 104"/>
                <a:gd name="T91" fmla="*/ 23 h 46"/>
                <a:gd name="T92" fmla="*/ 71 w 104"/>
                <a:gd name="T93" fmla="*/ 20 h 46"/>
                <a:gd name="T94" fmla="*/ 75 w 104"/>
                <a:gd name="T95" fmla="*/ 18 h 46"/>
                <a:gd name="T96" fmla="*/ 81 w 104"/>
                <a:gd name="T97" fmla="*/ 14 h 46"/>
                <a:gd name="T98" fmla="*/ 81 w 104"/>
                <a:gd name="T99" fmla="*/ 12 h 46"/>
                <a:gd name="T100" fmla="*/ 90 w 104"/>
                <a:gd name="T101" fmla="*/ 8 h 46"/>
                <a:gd name="T102" fmla="*/ 102 w 104"/>
                <a:gd name="T103" fmla="*/ 2 h 46"/>
                <a:gd name="T104" fmla="*/ 31 w 104"/>
                <a:gd name="T105" fmla="*/ 27 h 46"/>
                <a:gd name="T106" fmla="*/ 27 w 104"/>
                <a:gd name="T107" fmla="*/ 29 h 46"/>
                <a:gd name="T108" fmla="*/ 21 w 104"/>
                <a:gd name="T109" fmla="*/ 25 h 46"/>
                <a:gd name="T110" fmla="*/ 94 w 104"/>
                <a:gd name="T111" fmla="*/ 23 h 46"/>
                <a:gd name="T112" fmla="*/ 65 w 104"/>
                <a:gd name="T113" fmla="*/ 45 h 46"/>
                <a:gd name="T114" fmla="*/ 96 w 104"/>
                <a:gd name="T115" fmla="*/ 35 h 46"/>
                <a:gd name="T116" fmla="*/ 12 w 104"/>
                <a:gd name="T117" fmla="*/ 35 h 46"/>
                <a:gd name="T118" fmla="*/ 33 w 104"/>
                <a:gd name="T119"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 h="46">
                  <a:moveTo>
                    <a:pt x="104" y="0"/>
                  </a:moveTo>
                  <a:lnTo>
                    <a:pt x="104" y="2"/>
                  </a:lnTo>
                  <a:lnTo>
                    <a:pt x="104" y="4"/>
                  </a:lnTo>
                  <a:lnTo>
                    <a:pt x="102" y="4"/>
                  </a:lnTo>
                  <a:lnTo>
                    <a:pt x="102" y="6"/>
                  </a:lnTo>
                  <a:lnTo>
                    <a:pt x="102" y="4"/>
                  </a:lnTo>
                  <a:lnTo>
                    <a:pt x="104" y="4"/>
                  </a:lnTo>
                  <a:lnTo>
                    <a:pt x="104" y="2"/>
                  </a:lnTo>
                  <a:lnTo>
                    <a:pt x="104" y="4"/>
                  </a:lnTo>
                  <a:lnTo>
                    <a:pt x="102" y="4"/>
                  </a:lnTo>
                  <a:lnTo>
                    <a:pt x="102" y="6"/>
                  </a:lnTo>
                  <a:lnTo>
                    <a:pt x="102" y="8"/>
                  </a:lnTo>
                  <a:lnTo>
                    <a:pt x="102" y="6"/>
                  </a:lnTo>
                  <a:lnTo>
                    <a:pt x="102" y="8"/>
                  </a:lnTo>
                  <a:lnTo>
                    <a:pt x="100" y="8"/>
                  </a:lnTo>
                  <a:lnTo>
                    <a:pt x="102" y="8"/>
                  </a:lnTo>
                  <a:lnTo>
                    <a:pt x="100" y="8"/>
                  </a:lnTo>
                  <a:lnTo>
                    <a:pt x="100" y="10"/>
                  </a:lnTo>
                  <a:lnTo>
                    <a:pt x="100" y="12"/>
                  </a:lnTo>
                  <a:lnTo>
                    <a:pt x="98" y="12"/>
                  </a:lnTo>
                  <a:lnTo>
                    <a:pt x="96" y="12"/>
                  </a:lnTo>
                  <a:lnTo>
                    <a:pt x="98" y="12"/>
                  </a:lnTo>
                  <a:lnTo>
                    <a:pt x="96" y="12"/>
                  </a:lnTo>
                  <a:lnTo>
                    <a:pt x="96" y="14"/>
                  </a:lnTo>
                  <a:lnTo>
                    <a:pt x="94" y="14"/>
                  </a:lnTo>
                  <a:lnTo>
                    <a:pt x="92" y="14"/>
                  </a:lnTo>
                  <a:lnTo>
                    <a:pt x="94" y="14"/>
                  </a:lnTo>
                  <a:lnTo>
                    <a:pt x="94" y="16"/>
                  </a:lnTo>
                  <a:lnTo>
                    <a:pt x="92" y="16"/>
                  </a:lnTo>
                  <a:lnTo>
                    <a:pt x="94" y="16"/>
                  </a:lnTo>
                  <a:lnTo>
                    <a:pt x="92" y="16"/>
                  </a:lnTo>
                  <a:lnTo>
                    <a:pt x="94" y="16"/>
                  </a:lnTo>
                  <a:lnTo>
                    <a:pt x="92" y="16"/>
                  </a:lnTo>
                  <a:lnTo>
                    <a:pt x="94" y="16"/>
                  </a:lnTo>
                  <a:lnTo>
                    <a:pt x="92" y="16"/>
                  </a:lnTo>
                  <a:lnTo>
                    <a:pt x="94" y="16"/>
                  </a:lnTo>
                  <a:lnTo>
                    <a:pt x="94" y="18"/>
                  </a:lnTo>
                  <a:lnTo>
                    <a:pt x="92" y="18"/>
                  </a:lnTo>
                  <a:lnTo>
                    <a:pt x="94" y="18"/>
                  </a:lnTo>
                  <a:lnTo>
                    <a:pt x="94" y="20"/>
                  </a:lnTo>
                  <a:lnTo>
                    <a:pt x="92" y="20"/>
                  </a:lnTo>
                  <a:lnTo>
                    <a:pt x="92" y="22"/>
                  </a:lnTo>
                  <a:lnTo>
                    <a:pt x="94" y="22"/>
                  </a:lnTo>
                  <a:lnTo>
                    <a:pt x="94" y="23"/>
                  </a:lnTo>
                  <a:lnTo>
                    <a:pt x="92" y="23"/>
                  </a:lnTo>
                  <a:lnTo>
                    <a:pt x="92" y="25"/>
                  </a:lnTo>
                  <a:lnTo>
                    <a:pt x="90" y="25"/>
                  </a:lnTo>
                  <a:lnTo>
                    <a:pt x="90" y="27"/>
                  </a:lnTo>
                  <a:lnTo>
                    <a:pt x="90" y="25"/>
                  </a:lnTo>
                  <a:lnTo>
                    <a:pt x="90" y="27"/>
                  </a:lnTo>
                  <a:lnTo>
                    <a:pt x="92" y="27"/>
                  </a:lnTo>
                  <a:lnTo>
                    <a:pt x="90" y="27"/>
                  </a:lnTo>
                  <a:lnTo>
                    <a:pt x="88" y="27"/>
                  </a:lnTo>
                  <a:lnTo>
                    <a:pt x="90" y="29"/>
                  </a:lnTo>
                  <a:lnTo>
                    <a:pt x="90" y="27"/>
                  </a:lnTo>
                  <a:lnTo>
                    <a:pt x="90" y="29"/>
                  </a:lnTo>
                  <a:lnTo>
                    <a:pt x="92" y="29"/>
                  </a:lnTo>
                  <a:lnTo>
                    <a:pt x="92" y="31"/>
                  </a:lnTo>
                  <a:lnTo>
                    <a:pt x="90" y="31"/>
                  </a:lnTo>
                  <a:lnTo>
                    <a:pt x="92" y="31"/>
                  </a:lnTo>
                  <a:lnTo>
                    <a:pt x="94" y="31"/>
                  </a:lnTo>
                  <a:lnTo>
                    <a:pt x="94" y="29"/>
                  </a:lnTo>
                  <a:lnTo>
                    <a:pt x="92" y="29"/>
                  </a:lnTo>
                  <a:lnTo>
                    <a:pt x="94" y="27"/>
                  </a:lnTo>
                  <a:lnTo>
                    <a:pt x="94" y="29"/>
                  </a:lnTo>
                  <a:lnTo>
                    <a:pt x="96" y="29"/>
                  </a:lnTo>
                  <a:lnTo>
                    <a:pt x="96" y="31"/>
                  </a:lnTo>
                  <a:lnTo>
                    <a:pt x="96" y="33"/>
                  </a:lnTo>
                  <a:lnTo>
                    <a:pt x="96" y="35"/>
                  </a:lnTo>
                  <a:lnTo>
                    <a:pt x="94" y="35"/>
                  </a:lnTo>
                  <a:lnTo>
                    <a:pt x="94" y="37"/>
                  </a:lnTo>
                  <a:lnTo>
                    <a:pt x="96" y="37"/>
                  </a:lnTo>
                  <a:lnTo>
                    <a:pt x="96" y="35"/>
                  </a:lnTo>
                  <a:lnTo>
                    <a:pt x="98" y="35"/>
                  </a:lnTo>
                  <a:lnTo>
                    <a:pt x="98" y="37"/>
                  </a:lnTo>
                  <a:lnTo>
                    <a:pt x="98" y="39"/>
                  </a:lnTo>
                  <a:lnTo>
                    <a:pt x="96" y="39"/>
                  </a:lnTo>
                  <a:lnTo>
                    <a:pt x="96" y="41"/>
                  </a:lnTo>
                  <a:lnTo>
                    <a:pt x="94" y="41"/>
                  </a:lnTo>
                  <a:lnTo>
                    <a:pt x="92" y="41"/>
                  </a:lnTo>
                  <a:lnTo>
                    <a:pt x="92" y="43"/>
                  </a:lnTo>
                  <a:lnTo>
                    <a:pt x="90" y="43"/>
                  </a:lnTo>
                  <a:lnTo>
                    <a:pt x="88" y="43"/>
                  </a:lnTo>
                  <a:lnTo>
                    <a:pt x="88" y="45"/>
                  </a:lnTo>
                  <a:lnTo>
                    <a:pt x="86" y="45"/>
                  </a:lnTo>
                  <a:lnTo>
                    <a:pt x="88" y="45"/>
                  </a:lnTo>
                  <a:lnTo>
                    <a:pt x="86" y="45"/>
                  </a:lnTo>
                  <a:lnTo>
                    <a:pt x="88" y="45"/>
                  </a:lnTo>
                  <a:lnTo>
                    <a:pt x="86" y="45"/>
                  </a:lnTo>
                  <a:lnTo>
                    <a:pt x="85" y="45"/>
                  </a:lnTo>
                  <a:lnTo>
                    <a:pt x="85" y="46"/>
                  </a:lnTo>
                  <a:lnTo>
                    <a:pt x="85" y="45"/>
                  </a:lnTo>
                  <a:lnTo>
                    <a:pt x="83" y="45"/>
                  </a:lnTo>
                  <a:lnTo>
                    <a:pt x="83" y="46"/>
                  </a:lnTo>
                  <a:lnTo>
                    <a:pt x="83" y="45"/>
                  </a:lnTo>
                  <a:lnTo>
                    <a:pt x="83" y="46"/>
                  </a:lnTo>
                  <a:lnTo>
                    <a:pt x="83" y="45"/>
                  </a:lnTo>
                  <a:lnTo>
                    <a:pt x="81" y="45"/>
                  </a:lnTo>
                  <a:lnTo>
                    <a:pt x="83" y="45"/>
                  </a:lnTo>
                  <a:lnTo>
                    <a:pt x="81" y="45"/>
                  </a:lnTo>
                  <a:lnTo>
                    <a:pt x="79" y="45"/>
                  </a:lnTo>
                  <a:lnTo>
                    <a:pt x="81" y="45"/>
                  </a:lnTo>
                  <a:lnTo>
                    <a:pt x="79" y="45"/>
                  </a:lnTo>
                  <a:lnTo>
                    <a:pt x="79" y="43"/>
                  </a:lnTo>
                  <a:lnTo>
                    <a:pt x="77" y="43"/>
                  </a:lnTo>
                  <a:lnTo>
                    <a:pt x="75" y="43"/>
                  </a:lnTo>
                  <a:lnTo>
                    <a:pt x="75" y="45"/>
                  </a:lnTo>
                  <a:lnTo>
                    <a:pt x="73" y="45"/>
                  </a:lnTo>
                  <a:lnTo>
                    <a:pt x="75" y="45"/>
                  </a:lnTo>
                  <a:lnTo>
                    <a:pt x="75" y="43"/>
                  </a:lnTo>
                  <a:lnTo>
                    <a:pt x="75" y="45"/>
                  </a:lnTo>
                  <a:lnTo>
                    <a:pt x="73" y="45"/>
                  </a:lnTo>
                  <a:lnTo>
                    <a:pt x="73" y="43"/>
                  </a:lnTo>
                  <a:lnTo>
                    <a:pt x="75" y="43"/>
                  </a:lnTo>
                  <a:lnTo>
                    <a:pt x="77" y="43"/>
                  </a:lnTo>
                  <a:lnTo>
                    <a:pt x="77" y="41"/>
                  </a:lnTo>
                  <a:lnTo>
                    <a:pt x="77" y="39"/>
                  </a:lnTo>
                  <a:lnTo>
                    <a:pt x="79" y="39"/>
                  </a:lnTo>
                  <a:lnTo>
                    <a:pt x="77" y="39"/>
                  </a:lnTo>
                  <a:lnTo>
                    <a:pt x="77" y="37"/>
                  </a:lnTo>
                  <a:lnTo>
                    <a:pt x="79" y="37"/>
                  </a:lnTo>
                  <a:lnTo>
                    <a:pt x="77" y="37"/>
                  </a:lnTo>
                  <a:lnTo>
                    <a:pt x="77" y="39"/>
                  </a:lnTo>
                  <a:lnTo>
                    <a:pt x="77" y="37"/>
                  </a:lnTo>
                  <a:lnTo>
                    <a:pt x="77" y="39"/>
                  </a:lnTo>
                  <a:lnTo>
                    <a:pt x="75" y="39"/>
                  </a:lnTo>
                  <a:lnTo>
                    <a:pt x="73" y="39"/>
                  </a:lnTo>
                  <a:lnTo>
                    <a:pt x="73" y="37"/>
                  </a:lnTo>
                  <a:lnTo>
                    <a:pt x="75" y="37"/>
                  </a:lnTo>
                  <a:lnTo>
                    <a:pt x="73" y="37"/>
                  </a:lnTo>
                  <a:lnTo>
                    <a:pt x="75" y="37"/>
                  </a:lnTo>
                  <a:lnTo>
                    <a:pt x="73" y="37"/>
                  </a:lnTo>
                  <a:lnTo>
                    <a:pt x="75" y="37"/>
                  </a:lnTo>
                  <a:lnTo>
                    <a:pt x="75" y="35"/>
                  </a:lnTo>
                  <a:lnTo>
                    <a:pt x="73" y="35"/>
                  </a:lnTo>
                  <a:lnTo>
                    <a:pt x="71" y="35"/>
                  </a:lnTo>
                  <a:lnTo>
                    <a:pt x="71" y="37"/>
                  </a:lnTo>
                  <a:lnTo>
                    <a:pt x="73" y="37"/>
                  </a:lnTo>
                  <a:lnTo>
                    <a:pt x="71" y="37"/>
                  </a:lnTo>
                  <a:lnTo>
                    <a:pt x="69" y="37"/>
                  </a:lnTo>
                  <a:lnTo>
                    <a:pt x="67" y="37"/>
                  </a:lnTo>
                  <a:lnTo>
                    <a:pt x="67" y="39"/>
                  </a:lnTo>
                  <a:lnTo>
                    <a:pt x="65" y="39"/>
                  </a:lnTo>
                  <a:lnTo>
                    <a:pt x="65" y="37"/>
                  </a:lnTo>
                  <a:lnTo>
                    <a:pt x="63" y="37"/>
                  </a:lnTo>
                  <a:lnTo>
                    <a:pt x="63" y="39"/>
                  </a:lnTo>
                  <a:lnTo>
                    <a:pt x="65" y="39"/>
                  </a:lnTo>
                  <a:lnTo>
                    <a:pt x="65" y="37"/>
                  </a:lnTo>
                  <a:lnTo>
                    <a:pt x="65" y="39"/>
                  </a:lnTo>
                  <a:lnTo>
                    <a:pt x="65" y="41"/>
                  </a:lnTo>
                  <a:lnTo>
                    <a:pt x="63" y="43"/>
                  </a:lnTo>
                  <a:lnTo>
                    <a:pt x="63" y="45"/>
                  </a:lnTo>
                  <a:lnTo>
                    <a:pt x="61" y="45"/>
                  </a:lnTo>
                  <a:lnTo>
                    <a:pt x="60" y="45"/>
                  </a:lnTo>
                  <a:lnTo>
                    <a:pt x="58" y="45"/>
                  </a:lnTo>
                  <a:lnTo>
                    <a:pt x="56" y="45"/>
                  </a:lnTo>
                  <a:lnTo>
                    <a:pt x="54" y="45"/>
                  </a:lnTo>
                  <a:lnTo>
                    <a:pt x="52" y="45"/>
                  </a:lnTo>
                  <a:lnTo>
                    <a:pt x="52" y="43"/>
                  </a:lnTo>
                  <a:lnTo>
                    <a:pt x="50" y="43"/>
                  </a:lnTo>
                  <a:lnTo>
                    <a:pt x="50" y="45"/>
                  </a:lnTo>
                  <a:lnTo>
                    <a:pt x="52" y="45"/>
                  </a:lnTo>
                  <a:lnTo>
                    <a:pt x="50" y="45"/>
                  </a:lnTo>
                  <a:lnTo>
                    <a:pt x="52" y="45"/>
                  </a:lnTo>
                  <a:lnTo>
                    <a:pt x="50" y="45"/>
                  </a:lnTo>
                  <a:lnTo>
                    <a:pt x="48" y="45"/>
                  </a:lnTo>
                  <a:lnTo>
                    <a:pt x="50" y="45"/>
                  </a:lnTo>
                  <a:lnTo>
                    <a:pt x="50" y="46"/>
                  </a:lnTo>
                  <a:lnTo>
                    <a:pt x="48" y="46"/>
                  </a:lnTo>
                  <a:lnTo>
                    <a:pt x="46" y="46"/>
                  </a:lnTo>
                  <a:lnTo>
                    <a:pt x="44" y="46"/>
                  </a:lnTo>
                  <a:lnTo>
                    <a:pt x="44" y="45"/>
                  </a:lnTo>
                  <a:lnTo>
                    <a:pt x="44" y="46"/>
                  </a:lnTo>
                  <a:lnTo>
                    <a:pt x="42" y="46"/>
                  </a:lnTo>
                  <a:lnTo>
                    <a:pt x="42" y="45"/>
                  </a:lnTo>
                  <a:lnTo>
                    <a:pt x="42" y="46"/>
                  </a:lnTo>
                  <a:lnTo>
                    <a:pt x="40" y="45"/>
                  </a:lnTo>
                  <a:lnTo>
                    <a:pt x="38" y="45"/>
                  </a:lnTo>
                  <a:lnTo>
                    <a:pt x="37" y="45"/>
                  </a:lnTo>
                  <a:lnTo>
                    <a:pt x="35" y="45"/>
                  </a:lnTo>
                  <a:lnTo>
                    <a:pt x="35" y="43"/>
                  </a:lnTo>
                  <a:lnTo>
                    <a:pt x="37" y="43"/>
                  </a:lnTo>
                  <a:lnTo>
                    <a:pt x="35" y="43"/>
                  </a:lnTo>
                  <a:lnTo>
                    <a:pt x="35" y="41"/>
                  </a:lnTo>
                  <a:lnTo>
                    <a:pt x="37" y="41"/>
                  </a:lnTo>
                  <a:lnTo>
                    <a:pt x="38" y="41"/>
                  </a:lnTo>
                  <a:lnTo>
                    <a:pt x="37" y="41"/>
                  </a:lnTo>
                  <a:lnTo>
                    <a:pt x="35" y="41"/>
                  </a:lnTo>
                  <a:lnTo>
                    <a:pt x="35" y="39"/>
                  </a:lnTo>
                  <a:lnTo>
                    <a:pt x="37" y="39"/>
                  </a:lnTo>
                  <a:lnTo>
                    <a:pt x="35" y="39"/>
                  </a:lnTo>
                  <a:lnTo>
                    <a:pt x="35" y="41"/>
                  </a:lnTo>
                  <a:lnTo>
                    <a:pt x="35" y="39"/>
                  </a:lnTo>
                  <a:lnTo>
                    <a:pt x="35" y="41"/>
                  </a:lnTo>
                  <a:lnTo>
                    <a:pt x="35" y="39"/>
                  </a:lnTo>
                  <a:lnTo>
                    <a:pt x="35" y="41"/>
                  </a:lnTo>
                  <a:lnTo>
                    <a:pt x="35" y="39"/>
                  </a:lnTo>
                  <a:lnTo>
                    <a:pt x="35" y="41"/>
                  </a:lnTo>
                  <a:lnTo>
                    <a:pt x="35" y="39"/>
                  </a:lnTo>
                  <a:lnTo>
                    <a:pt x="35" y="41"/>
                  </a:lnTo>
                  <a:lnTo>
                    <a:pt x="35" y="39"/>
                  </a:lnTo>
                  <a:lnTo>
                    <a:pt x="35" y="41"/>
                  </a:lnTo>
                  <a:lnTo>
                    <a:pt x="35" y="39"/>
                  </a:lnTo>
                  <a:lnTo>
                    <a:pt x="35" y="41"/>
                  </a:lnTo>
                  <a:lnTo>
                    <a:pt x="35" y="39"/>
                  </a:lnTo>
                  <a:lnTo>
                    <a:pt x="33" y="39"/>
                  </a:lnTo>
                  <a:lnTo>
                    <a:pt x="33" y="41"/>
                  </a:lnTo>
                  <a:lnTo>
                    <a:pt x="31" y="41"/>
                  </a:lnTo>
                  <a:lnTo>
                    <a:pt x="29" y="41"/>
                  </a:lnTo>
                  <a:lnTo>
                    <a:pt x="27" y="41"/>
                  </a:lnTo>
                  <a:lnTo>
                    <a:pt x="27" y="43"/>
                  </a:lnTo>
                  <a:lnTo>
                    <a:pt x="29" y="43"/>
                  </a:lnTo>
                  <a:lnTo>
                    <a:pt x="27" y="43"/>
                  </a:lnTo>
                  <a:lnTo>
                    <a:pt x="27" y="45"/>
                  </a:lnTo>
                  <a:lnTo>
                    <a:pt x="25" y="45"/>
                  </a:lnTo>
                  <a:lnTo>
                    <a:pt x="23" y="45"/>
                  </a:lnTo>
                  <a:lnTo>
                    <a:pt x="21" y="45"/>
                  </a:lnTo>
                  <a:lnTo>
                    <a:pt x="19" y="45"/>
                  </a:lnTo>
                  <a:lnTo>
                    <a:pt x="19" y="43"/>
                  </a:lnTo>
                  <a:lnTo>
                    <a:pt x="19" y="41"/>
                  </a:lnTo>
                  <a:lnTo>
                    <a:pt x="19" y="39"/>
                  </a:lnTo>
                  <a:lnTo>
                    <a:pt x="17" y="39"/>
                  </a:lnTo>
                  <a:lnTo>
                    <a:pt x="17" y="37"/>
                  </a:lnTo>
                  <a:lnTo>
                    <a:pt x="17" y="35"/>
                  </a:lnTo>
                  <a:lnTo>
                    <a:pt x="19" y="35"/>
                  </a:lnTo>
                  <a:lnTo>
                    <a:pt x="17" y="35"/>
                  </a:lnTo>
                  <a:lnTo>
                    <a:pt x="19" y="35"/>
                  </a:lnTo>
                  <a:lnTo>
                    <a:pt x="19" y="33"/>
                  </a:lnTo>
                  <a:lnTo>
                    <a:pt x="17" y="33"/>
                  </a:lnTo>
                  <a:lnTo>
                    <a:pt x="17" y="35"/>
                  </a:lnTo>
                  <a:lnTo>
                    <a:pt x="17" y="33"/>
                  </a:lnTo>
                  <a:lnTo>
                    <a:pt x="17" y="35"/>
                  </a:lnTo>
                  <a:lnTo>
                    <a:pt x="17" y="33"/>
                  </a:lnTo>
                  <a:lnTo>
                    <a:pt x="17" y="35"/>
                  </a:lnTo>
                  <a:lnTo>
                    <a:pt x="17" y="33"/>
                  </a:lnTo>
                  <a:lnTo>
                    <a:pt x="17" y="31"/>
                  </a:lnTo>
                  <a:lnTo>
                    <a:pt x="15" y="31"/>
                  </a:lnTo>
                  <a:lnTo>
                    <a:pt x="17" y="31"/>
                  </a:lnTo>
                  <a:lnTo>
                    <a:pt x="15" y="31"/>
                  </a:lnTo>
                  <a:lnTo>
                    <a:pt x="15" y="29"/>
                  </a:lnTo>
                  <a:lnTo>
                    <a:pt x="15" y="31"/>
                  </a:lnTo>
                  <a:lnTo>
                    <a:pt x="17" y="31"/>
                  </a:lnTo>
                  <a:lnTo>
                    <a:pt x="15" y="31"/>
                  </a:lnTo>
                  <a:lnTo>
                    <a:pt x="15" y="33"/>
                  </a:lnTo>
                  <a:lnTo>
                    <a:pt x="15" y="35"/>
                  </a:lnTo>
                  <a:lnTo>
                    <a:pt x="13" y="35"/>
                  </a:lnTo>
                  <a:lnTo>
                    <a:pt x="12" y="35"/>
                  </a:lnTo>
                  <a:lnTo>
                    <a:pt x="12" y="33"/>
                  </a:lnTo>
                  <a:lnTo>
                    <a:pt x="10" y="33"/>
                  </a:lnTo>
                  <a:lnTo>
                    <a:pt x="10" y="35"/>
                  </a:lnTo>
                  <a:lnTo>
                    <a:pt x="8" y="35"/>
                  </a:lnTo>
                  <a:lnTo>
                    <a:pt x="8" y="37"/>
                  </a:lnTo>
                  <a:lnTo>
                    <a:pt x="6" y="37"/>
                  </a:lnTo>
                  <a:lnTo>
                    <a:pt x="8" y="37"/>
                  </a:lnTo>
                  <a:lnTo>
                    <a:pt x="6" y="37"/>
                  </a:lnTo>
                  <a:lnTo>
                    <a:pt x="4" y="37"/>
                  </a:lnTo>
                  <a:lnTo>
                    <a:pt x="6" y="37"/>
                  </a:lnTo>
                  <a:lnTo>
                    <a:pt x="4" y="37"/>
                  </a:lnTo>
                  <a:lnTo>
                    <a:pt x="2" y="37"/>
                  </a:lnTo>
                  <a:lnTo>
                    <a:pt x="2" y="35"/>
                  </a:lnTo>
                  <a:lnTo>
                    <a:pt x="2" y="33"/>
                  </a:lnTo>
                  <a:lnTo>
                    <a:pt x="0" y="33"/>
                  </a:lnTo>
                  <a:lnTo>
                    <a:pt x="2" y="31"/>
                  </a:lnTo>
                  <a:lnTo>
                    <a:pt x="2" y="29"/>
                  </a:lnTo>
                  <a:lnTo>
                    <a:pt x="2" y="27"/>
                  </a:lnTo>
                  <a:lnTo>
                    <a:pt x="2" y="25"/>
                  </a:lnTo>
                  <a:lnTo>
                    <a:pt x="4" y="25"/>
                  </a:lnTo>
                  <a:lnTo>
                    <a:pt x="4" y="23"/>
                  </a:lnTo>
                  <a:lnTo>
                    <a:pt x="4" y="22"/>
                  </a:lnTo>
                  <a:lnTo>
                    <a:pt x="4" y="20"/>
                  </a:lnTo>
                  <a:lnTo>
                    <a:pt x="4" y="18"/>
                  </a:lnTo>
                  <a:lnTo>
                    <a:pt x="4" y="16"/>
                  </a:lnTo>
                  <a:lnTo>
                    <a:pt x="4" y="14"/>
                  </a:lnTo>
                  <a:lnTo>
                    <a:pt x="6" y="14"/>
                  </a:lnTo>
                  <a:lnTo>
                    <a:pt x="6" y="12"/>
                  </a:lnTo>
                  <a:lnTo>
                    <a:pt x="6" y="10"/>
                  </a:lnTo>
                  <a:lnTo>
                    <a:pt x="8" y="10"/>
                  </a:lnTo>
                  <a:lnTo>
                    <a:pt x="8" y="8"/>
                  </a:lnTo>
                  <a:lnTo>
                    <a:pt x="8" y="6"/>
                  </a:lnTo>
                  <a:lnTo>
                    <a:pt x="8" y="4"/>
                  </a:lnTo>
                  <a:lnTo>
                    <a:pt x="8" y="6"/>
                  </a:lnTo>
                  <a:lnTo>
                    <a:pt x="10" y="6"/>
                  </a:lnTo>
                  <a:lnTo>
                    <a:pt x="10" y="8"/>
                  </a:lnTo>
                  <a:lnTo>
                    <a:pt x="10" y="10"/>
                  </a:lnTo>
                  <a:lnTo>
                    <a:pt x="12" y="10"/>
                  </a:lnTo>
                  <a:lnTo>
                    <a:pt x="12" y="12"/>
                  </a:lnTo>
                  <a:lnTo>
                    <a:pt x="12" y="14"/>
                  </a:lnTo>
                  <a:lnTo>
                    <a:pt x="13" y="14"/>
                  </a:lnTo>
                  <a:lnTo>
                    <a:pt x="13" y="16"/>
                  </a:lnTo>
                  <a:lnTo>
                    <a:pt x="13" y="18"/>
                  </a:lnTo>
                  <a:lnTo>
                    <a:pt x="13" y="20"/>
                  </a:lnTo>
                  <a:lnTo>
                    <a:pt x="13" y="22"/>
                  </a:lnTo>
                  <a:lnTo>
                    <a:pt x="12" y="22"/>
                  </a:lnTo>
                  <a:lnTo>
                    <a:pt x="13" y="22"/>
                  </a:lnTo>
                  <a:lnTo>
                    <a:pt x="12" y="22"/>
                  </a:lnTo>
                  <a:lnTo>
                    <a:pt x="13" y="22"/>
                  </a:lnTo>
                  <a:lnTo>
                    <a:pt x="12" y="22"/>
                  </a:lnTo>
                  <a:lnTo>
                    <a:pt x="12" y="23"/>
                  </a:lnTo>
                  <a:lnTo>
                    <a:pt x="12" y="22"/>
                  </a:lnTo>
                  <a:lnTo>
                    <a:pt x="12" y="23"/>
                  </a:lnTo>
                  <a:lnTo>
                    <a:pt x="13" y="23"/>
                  </a:lnTo>
                  <a:lnTo>
                    <a:pt x="13" y="25"/>
                  </a:lnTo>
                  <a:lnTo>
                    <a:pt x="13" y="23"/>
                  </a:lnTo>
                  <a:lnTo>
                    <a:pt x="13" y="25"/>
                  </a:lnTo>
                  <a:lnTo>
                    <a:pt x="15" y="25"/>
                  </a:lnTo>
                  <a:lnTo>
                    <a:pt x="15" y="23"/>
                  </a:lnTo>
                  <a:lnTo>
                    <a:pt x="17" y="23"/>
                  </a:lnTo>
                  <a:lnTo>
                    <a:pt x="17" y="25"/>
                  </a:lnTo>
                  <a:lnTo>
                    <a:pt x="17" y="23"/>
                  </a:lnTo>
                  <a:lnTo>
                    <a:pt x="17" y="25"/>
                  </a:lnTo>
                  <a:lnTo>
                    <a:pt x="19" y="25"/>
                  </a:lnTo>
                  <a:lnTo>
                    <a:pt x="19" y="27"/>
                  </a:lnTo>
                  <a:lnTo>
                    <a:pt x="19" y="25"/>
                  </a:lnTo>
                  <a:lnTo>
                    <a:pt x="21" y="25"/>
                  </a:lnTo>
                  <a:lnTo>
                    <a:pt x="21" y="27"/>
                  </a:lnTo>
                  <a:lnTo>
                    <a:pt x="23" y="27"/>
                  </a:lnTo>
                  <a:lnTo>
                    <a:pt x="25" y="27"/>
                  </a:lnTo>
                  <a:lnTo>
                    <a:pt x="23" y="27"/>
                  </a:lnTo>
                  <a:lnTo>
                    <a:pt x="25" y="27"/>
                  </a:lnTo>
                  <a:lnTo>
                    <a:pt x="23" y="27"/>
                  </a:lnTo>
                  <a:lnTo>
                    <a:pt x="25" y="27"/>
                  </a:lnTo>
                  <a:lnTo>
                    <a:pt x="25" y="29"/>
                  </a:lnTo>
                  <a:lnTo>
                    <a:pt x="27" y="29"/>
                  </a:lnTo>
                  <a:lnTo>
                    <a:pt x="27" y="31"/>
                  </a:lnTo>
                  <a:lnTo>
                    <a:pt x="27" y="29"/>
                  </a:lnTo>
                  <a:lnTo>
                    <a:pt x="27" y="31"/>
                  </a:lnTo>
                  <a:lnTo>
                    <a:pt x="27" y="33"/>
                  </a:lnTo>
                  <a:lnTo>
                    <a:pt x="27" y="35"/>
                  </a:lnTo>
                  <a:lnTo>
                    <a:pt x="29" y="35"/>
                  </a:lnTo>
                  <a:lnTo>
                    <a:pt x="29" y="33"/>
                  </a:lnTo>
                  <a:lnTo>
                    <a:pt x="31" y="33"/>
                  </a:lnTo>
                  <a:lnTo>
                    <a:pt x="31" y="35"/>
                  </a:lnTo>
                  <a:lnTo>
                    <a:pt x="31" y="37"/>
                  </a:lnTo>
                  <a:lnTo>
                    <a:pt x="33" y="37"/>
                  </a:lnTo>
                  <a:lnTo>
                    <a:pt x="35" y="37"/>
                  </a:lnTo>
                  <a:lnTo>
                    <a:pt x="35" y="35"/>
                  </a:lnTo>
                  <a:lnTo>
                    <a:pt x="35" y="37"/>
                  </a:lnTo>
                  <a:lnTo>
                    <a:pt x="35" y="35"/>
                  </a:lnTo>
                  <a:lnTo>
                    <a:pt x="35" y="37"/>
                  </a:lnTo>
                  <a:lnTo>
                    <a:pt x="35" y="35"/>
                  </a:lnTo>
                  <a:lnTo>
                    <a:pt x="37" y="35"/>
                  </a:lnTo>
                  <a:lnTo>
                    <a:pt x="35" y="35"/>
                  </a:lnTo>
                  <a:lnTo>
                    <a:pt x="37" y="35"/>
                  </a:lnTo>
                  <a:lnTo>
                    <a:pt x="37" y="33"/>
                  </a:lnTo>
                  <a:lnTo>
                    <a:pt x="35" y="33"/>
                  </a:lnTo>
                  <a:lnTo>
                    <a:pt x="33" y="33"/>
                  </a:lnTo>
                  <a:lnTo>
                    <a:pt x="33" y="31"/>
                  </a:lnTo>
                  <a:lnTo>
                    <a:pt x="35" y="31"/>
                  </a:lnTo>
                  <a:lnTo>
                    <a:pt x="33" y="31"/>
                  </a:lnTo>
                  <a:lnTo>
                    <a:pt x="35" y="31"/>
                  </a:lnTo>
                  <a:lnTo>
                    <a:pt x="35" y="29"/>
                  </a:lnTo>
                  <a:lnTo>
                    <a:pt x="35" y="31"/>
                  </a:lnTo>
                  <a:lnTo>
                    <a:pt x="35" y="29"/>
                  </a:lnTo>
                  <a:lnTo>
                    <a:pt x="33" y="29"/>
                  </a:lnTo>
                  <a:lnTo>
                    <a:pt x="33" y="31"/>
                  </a:lnTo>
                  <a:lnTo>
                    <a:pt x="33" y="29"/>
                  </a:lnTo>
                  <a:lnTo>
                    <a:pt x="35" y="29"/>
                  </a:lnTo>
                  <a:lnTo>
                    <a:pt x="35" y="27"/>
                  </a:lnTo>
                  <a:lnTo>
                    <a:pt x="37" y="27"/>
                  </a:lnTo>
                  <a:lnTo>
                    <a:pt x="38" y="27"/>
                  </a:lnTo>
                  <a:lnTo>
                    <a:pt x="40" y="27"/>
                  </a:lnTo>
                  <a:lnTo>
                    <a:pt x="40" y="25"/>
                  </a:lnTo>
                  <a:lnTo>
                    <a:pt x="40" y="27"/>
                  </a:lnTo>
                  <a:lnTo>
                    <a:pt x="40" y="25"/>
                  </a:lnTo>
                  <a:lnTo>
                    <a:pt x="42" y="25"/>
                  </a:lnTo>
                  <a:lnTo>
                    <a:pt x="42" y="27"/>
                  </a:lnTo>
                  <a:lnTo>
                    <a:pt x="42" y="25"/>
                  </a:lnTo>
                  <a:lnTo>
                    <a:pt x="42" y="27"/>
                  </a:lnTo>
                  <a:lnTo>
                    <a:pt x="44" y="27"/>
                  </a:lnTo>
                  <a:lnTo>
                    <a:pt x="44" y="29"/>
                  </a:lnTo>
                  <a:lnTo>
                    <a:pt x="46" y="29"/>
                  </a:lnTo>
                  <a:lnTo>
                    <a:pt x="46" y="27"/>
                  </a:lnTo>
                  <a:lnTo>
                    <a:pt x="46" y="29"/>
                  </a:lnTo>
                  <a:lnTo>
                    <a:pt x="46" y="27"/>
                  </a:lnTo>
                  <a:lnTo>
                    <a:pt x="46" y="25"/>
                  </a:lnTo>
                  <a:lnTo>
                    <a:pt x="46" y="27"/>
                  </a:lnTo>
                  <a:lnTo>
                    <a:pt x="44" y="27"/>
                  </a:lnTo>
                  <a:lnTo>
                    <a:pt x="46" y="27"/>
                  </a:lnTo>
                  <a:lnTo>
                    <a:pt x="46" y="25"/>
                  </a:lnTo>
                  <a:lnTo>
                    <a:pt x="48" y="25"/>
                  </a:lnTo>
                  <a:lnTo>
                    <a:pt x="50" y="25"/>
                  </a:lnTo>
                  <a:lnTo>
                    <a:pt x="52" y="25"/>
                  </a:lnTo>
                  <a:lnTo>
                    <a:pt x="52" y="27"/>
                  </a:lnTo>
                  <a:lnTo>
                    <a:pt x="54" y="27"/>
                  </a:lnTo>
                  <a:lnTo>
                    <a:pt x="56" y="27"/>
                  </a:lnTo>
                  <a:lnTo>
                    <a:pt x="56" y="29"/>
                  </a:lnTo>
                  <a:lnTo>
                    <a:pt x="56" y="27"/>
                  </a:lnTo>
                  <a:lnTo>
                    <a:pt x="56" y="29"/>
                  </a:lnTo>
                  <a:lnTo>
                    <a:pt x="56" y="27"/>
                  </a:lnTo>
                  <a:lnTo>
                    <a:pt x="58" y="27"/>
                  </a:lnTo>
                  <a:lnTo>
                    <a:pt x="56" y="27"/>
                  </a:lnTo>
                  <a:lnTo>
                    <a:pt x="54" y="27"/>
                  </a:lnTo>
                  <a:lnTo>
                    <a:pt x="56" y="27"/>
                  </a:lnTo>
                  <a:lnTo>
                    <a:pt x="56" y="25"/>
                  </a:lnTo>
                  <a:lnTo>
                    <a:pt x="58" y="25"/>
                  </a:lnTo>
                  <a:lnTo>
                    <a:pt x="60" y="25"/>
                  </a:lnTo>
                  <a:lnTo>
                    <a:pt x="58" y="25"/>
                  </a:lnTo>
                  <a:lnTo>
                    <a:pt x="60" y="25"/>
                  </a:lnTo>
                  <a:lnTo>
                    <a:pt x="60" y="27"/>
                  </a:lnTo>
                  <a:lnTo>
                    <a:pt x="60" y="25"/>
                  </a:lnTo>
                  <a:lnTo>
                    <a:pt x="61" y="25"/>
                  </a:lnTo>
                  <a:lnTo>
                    <a:pt x="60" y="25"/>
                  </a:lnTo>
                  <a:lnTo>
                    <a:pt x="61" y="25"/>
                  </a:lnTo>
                  <a:lnTo>
                    <a:pt x="61" y="23"/>
                  </a:lnTo>
                  <a:lnTo>
                    <a:pt x="63" y="23"/>
                  </a:lnTo>
                  <a:lnTo>
                    <a:pt x="63" y="25"/>
                  </a:lnTo>
                  <a:lnTo>
                    <a:pt x="65" y="25"/>
                  </a:lnTo>
                  <a:lnTo>
                    <a:pt x="67" y="25"/>
                  </a:lnTo>
                  <a:lnTo>
                    <a:pt x="67" y="27"/>
                  </a:lnTo>
                  <a:lnTo>
                    <a:pt x="67" y="25"/>
                  </a:lnTo>
                  <a:lnTo>
                    <a:pt x="67" y="23"/>
                  </a:lnTo>
                  <a:lnTo>
                    <a:pt x="65" y="23"/>
                  </a:lnTo>
                  <a:lnTo>
                    <a:pt x="63" y="23"/>
                  </a:lnTo>
                  <a:lnTo>
                    <a:pt x="65" y="23"/>
                  </a:lnTo>
                  <a:lnTo>
                    <a:pt x="65" y="22"/>
                  </a:lnTo>
                  <a:lnTo>
                    <a:pt x="67" y="22"/>
                  </a:lnTo>
                  <a:lnTo>
                    <a:pt x="67" y="20"/>
                  </a:lnTo>
                  <a:lnTo>
                    <a:pt x="69" y="20"/>
                  </a:lnTo>
                  <a:lnTo>
                    <a:pt x="71" y="20"/>
                  </a:lnTo>
                  <a:lnTo>
                    <a:pt x="71" y="22"/>
                  </a:lnTo>
                  <a:lnTo>
                    <a:pt x="71" y="20"/>
                  </a:lnTo>
                  <a:lnTo>
                    <a:pt x="71" y="22"/>
                  </a:lnTo>
                  <a:lnTo>
                    <a:pt x="71" y="20"/>
                  </a:lnTo>
                  <a:lnTo>
                    <a:pt x="71" y="22"/>
                  </a:lnTo>
                  <a:lnTo>
                    <a:pt x="71" y="20"/>
                  </a:lnTo>
                  <a:lnTo>
                    <a:pt x="73" y="20"/>
                  </a:lnTo>
                  <a:lnTo>
                    <a:pt x="71" y="20"/>
                  </a:lnTo>
                  <a:lnTo>
                    <a:pt x="71" y="18"/>
                  </a:lnTo>
                  <a:lnTo>
                    <a:pt x="73" y="18"/>
                  </a:lnTo>
                  <a:lnTo>
                    <a:pt x="75" y="18"/>
                  </a:lnTo>
                  <a:lnTo>
                    <a:pt x="75" y="16"/>
                  </a:lnTo>
                  <a:lnTo>
                    <a:pt x="75" y="18"/>
                  </a:lnTo>
                  <a:lnTo>
                    <a:pt x="75" y="16"/>
                  </a:lnTo>
                  <a:lnTo>
                    <a:pt x="75" y="18"/>
                  </a:lnTo>
                  <a:lnTo>
                    <a:pt x="75" y="16"/>
                  </a:lnTo>
                  <a:lnTo>
                    <a:pt x="77" y="16"/>
                  </a:lnTo>
                  <a:lnTo>
                    <a:pt x="79" y="16"/>
                  </a:lnTo>
                  <a:lnTo>
                    <a:pt x="81" y="16"/>
                  </a:lnTo>
                  <a:lnTo>
                    <a:pt x="81" y="14"/>
                  </a:lnTo>
                  <a:lnTo>
                    <a:pt x="81" y="16"/>
                  </a:lnTo>
                  <a:lnTo>
                    <a:pt x="81" y="14"/>
                  </a:lnTo>
                  <a:lnTo>
                    <a:pt x="79" y="14"/>
                  </a:lnTo>
                  <a:lnTo>
                    <a:pt x="79" y="16"/>
                  </a:lnTo>
                  <a:lnTo>
                    <a:pt x="77" y="16"/>
                  </a:lnTo>
                  <a:lnTo>
                    <a:pt x="75" y="16"/>
                  </a:lnTo>
                  <a:lnTo>
                    <a:pt x="77" y="16"/>
                  </a:lnTo>
                  <a:lnTo>
                    <a:pt x="77" y="14"/>
                  </a:lnTo>
                  <a:lnTo>
                    <a:pt x="79" y="14"/>
                  </a:lnTo>
                  <a:lnTo>
                    <a:pt x="79" y="12"/>
                  </a:lnTo>
                  <a:lnTo>
                    <a:pt x="81" y="12"/>
                  </a:lnTo>
                  <a:lnTo>
                    <a:pt x="83" y="12"/>
                  </a:lnTo>
                  <a:lnTo>
                    <a:pt x="83" y="10"/>
                  </a:lnTo>
                  <a:lnTo>
                    <a:pt x="85" y="10"/>
                  </a:lnTo>
                  <a:lnTo>
                    <a:pt x="86" y="10"/>
                  </a:lnTo>
                  <a:lnTo>
                    <a:pt x="86" y="8"/>
                  </a:lnTo>
                  <a:lnTo>
                    <a:pt x="88" y="8"/>
                  </a:lnTo>
                  <a:lnTo>
                    <a:pt x="90" y="8"/>
                  </a:lnTo>
                  <a:lnTo>
                    <a:pt x="90" y="6"/>
                  </a:lnTo>
                  <a:lnTo>
                    <a:pt x="90" y="8"/>
                  </a:lnTo>
                  <a:lnTo>
                    <a:pt x="90" y="6"/>
                  </a:lnTo>
                  <a:lnTo>
                    <a:pt x="92" y="6"/>
                  </a:lnTo>
                  <a:lnTo>
                    <a:pt x="92" y="4"/>
                  </a:lnTo>
                  <a:lnTo>
                    <a:pt x="94" y="4"/>
                  </a:lnTo>
                  <a:lnTo>
                    <a:pt x="96" y="4"/>
                  </a:lnTo>
                  <a:lnTo>
                    <a:pt x="96" y="2"/>
                  </a:lnTo>
                  <a:lnTo>
                    <a:pt x="98" y="2"/>
                  </a:lnTo>
                  <a:lnTo>
                    <a:pt x="100" y="2"/>
                  </a:lnTo>
                  <a:lnTo>
                    <a:pt x="102" y="2"/>
                  </a:lnTo>
                  <a:lnTo>
                    <a:pt x="102" y="0"/>
                  </a:lnTo>
                  <a:lnTo>
                    <a:pt x="104" y="0"/>
                  </a:lnTo>
                  <a:close/>
                  <a:moveTo>
                    <a:pt x="25" y="25"/>
                  </a:moveTo>
                  <a:lnTo>
                    <a:pt x="25" y="27"/>
                  </a:lnTo>
                  <a:lnTo>
                    <a:pt x="27" y="27"/>
                  </a:lnTo>
                  <a:lnTo>
                    <a:pt x="29" y="27"/>
                  </a:lnTo>
                  <a:lnTo>
                    <a:pt x="31" y="27"/>
                  </a:lnTo>
                  <a:lnTo>
                    <a:pt x="33" y="27"/>
                  </a:lnTo>
                  <a:lnTo>
                    <a:pt x="31" y="27"/>
                  </a:lnTo>
                  <a:lnTo>
                    <a:pt x="29" y="27"/>
                  </a:lnTo>
                  <a:lnTo>
                    <a:pt x="29" y="29"/>
                  </a:lnTo>
                  <a:lnTo>
                    <a:pt x="29" y="27"/>
                  </a:lnTo>
                  <a:lnTo>
                    <a:pt x="27" y="27"/>
                  </a:lnTo>
                  <a:lnTo>
                    <a:pt x="25" y="27"/>
                  </a:lnTo>
                  <a:lnTo>
                    <a:pt x="25" y="25"/>
                  </a:lnTo>
                  <a:close/>
                  <a:moveTo>
                    <a:pt x="25" y="27"/>
                  </a:moveTo>
                  <a:lnTo>
                    <a:pt x="27" y="27"/>
                  </a:lnTo>
                  <a:lnTo>
                    <a:pt x="27" y="29"/>
                  </a:lnTo>
                  <a:lnTo>
                    <a:pt x="25" y="29"/>
                  </a:lnTo>
                  <a:lnTo>
                    <a:pt x="25" y="27"/>
                  </a:lnTo>
                  <a:close/>
                  <a:moveTo>
                    <a:pt x="15" y="23"/>
                  </a:moveTo>
                  <a:lnTo>
                    <a:pt x="17" y="23"/>
                  </a:lnTo>
                  <a:lnTo>
                    <a:pt x="19" y="23"/>
                  </a:lnTo>
                  <a:lnTo>
                    <a:pt x="19" y="25"/>
                  </a:lnTo>
                  <a:lnTo>
                    <a:pt x="21" y="25"/>
                  </a:lnTo>
                  <a:lnTo>
                    <a:pt x="23" y="25"/>
                  </a:lnTo>
                  <a:lnTo>
                    <a:pt x="21" y="25"/>
                  </a:lnTo>
                  <a:lnTo>
                    <a:pt x="19" y="25"/>
                  </a:lnTo>
                  <a:lnTo>
                    <a:pt x="19" y="23"/>
                  </a:lnTo>
                  <a:lnTo>
                    <a:pt x="19" y="25"/>
                  </a:lnTo>
                  <a:lnTo>
                    <a:pt x="19" y="23"/>
                  </a:lnTo>
                  <a:lnTo>
                    <a:pt x="17" y="23"/>
                  </a:lnTo>
                  <a:lnTo>
                    <a:pt x="15" y="23"/>
                  </a:lnTo>
                  <a:close/>
                  <a:moveTo>
                    <a:pt x="96" y="25"/>
                  </a:moveTo>
                  <a:lnTo>
                    <a:pt x="94" y="25"/>
                  </a:lnTo>
                  <a:lnTo>
                    <a:pt x="94" y="23"/>
                  </a:lnTo>
                  <a:lnTo>
                    <a:pt x="94" y="25"/>
                  </a:lnTo>
                  <a:lnTo>
                    <a:pt x="96" y="25"/>
                  </a:lnTo>
                  <a:close/>
                  <a:moveTo>
                    <a:pt x="13" y="22"/>
                  </a:moveTo>
                  <a:lnTo>
                    <a:pt x="15" y="22"/>
                  </a:lnTo>
                  <a:lnTo>
                    <a:pt x="15" y="23"/>
                  </a:lnTo>
                  <a:lnTo>
                    <a:pt x="15" y="22"/>
                  </a:lnTo>
                  <a:lnTo>
                    <a:pt x="13" y="22"/>
                  </a:lnTo>
                  <a:close/>
                  <a:moveTo>
                    <a:pt x="65" y="43"/>
                  </a:moveTo>
                  <a:lnTo>
                    <a:pt x="65" y="45"/>
                  </a:lnTo>
                  <a:lnTo>
                    <a:pt x="65" y="43"/>
                  </a:lnTo>
                  <a:close/>
                  <a:moveTo>
                    <a:pt x="31" y="31"/>
                  </a:moveTo>
                  <a:lnTo>
                    <a:pt x="31" y="33"/>
                  </a:lnTo>
                  <a:lnTo>
                    <a:pt x="31" y="31"/>
                  </a:lnTo>
                  <a:close/>
                  <a:moveTo>
                    <a:pt x="27" y="29"/>
                  </a:moveTo>
                  <a:lnTo>
                    <a:pt x="27" y="27"/>
                  </a:lnTo>
                  <a:lnTo>
                    <a:pt x="27" y="29"/>
                  </a:lnTo>
                  <a:close/>
                  <a:moveTo>
                    <a:pt x="94" y="35"/>
                  </a:moveTo>
                  <a:lnTo>
                    <a:pt x="96" y="35"/>
                  </a:lnTo>
                  <a:lnTo>
                    <a:pt x="94" y="35"/>
                  </a:lnTo>
                  <a:close/>
                  <a:moveTo>
                    <a:pt x="71" y="41"/>
                  </a:moveTo>
                  <a:lnTo>
                    <a:pt x="69" y="41"/>
                  </a:lnTo>
                  <a:lnTo>
                    <a:pt x="71" y="41"/>
                  </a:lnTo>
                  <a:close/>
                  <a:moveTo>
                    <a:pt x="12" y="35"/>
                  </a:moveTo>
                  <a:lnTo>
                    <a:pt x="10" y="35"/>
                  </a:lnTo>
                  <a:lnTo>
                    <a:pt x="8" y="35"/>
                  </a:lnTo>
                  <a:lnTo>
                    <a:pt x="10" y="35"/>
                  </a:lnTo>
                  <a:lnTo>
                    <a:pt x="12" y="35"/>
                  </a:lnTo>
                  <a:close/>
                  <a:moveTo>
                    <a:pt x="8" y="35"/>
                  </a:moveTo>
                  <a:lnTo>
                    <a:pt x="8" y="37"/>
                  </a:lnTo>
                  <a:lnTo>
                    <a:pt x="8" y="35"/>
                  </a:lnTo>
                  <a:close/>
                  <a:moveTo>
                    <a:pt x="35" y="27"/>
                  </a:moveTo>
                  <a:lnTo>
                    <a:pt x="35" y="29"/>
                  </a:lnTo>
                  <a:lnTo>
                    <a:pt x="33" y="29"/>
                  </a:lnTo>
                  <a:lnTo>
                    <a:pt x="33" y="27"/>
                  </a:lnTo>
                  <a:lnTo>
                    <a:pt x="35" y="27"/>
                  </a:lnTo>
                  <a:close/>
                  <a:moveTo>
                    <a:pt x="33" y="31"/>
                  </a:moveTo>
                  <a:lnTo>
                    <a:pt x="31" y="31"/>
                  </a:lnTo>
                  <a:lnTo>
                    <a:pt x="33" y="31"/>
                  </a:lnTo>
                  <a:close/>
                  <a:moveTo>
                    <a:pt x="25" y="27"/>
                  </a:moveTo>
                  <a:lnTo>
                    <a:pt x="25" y="25"/>
                  </a:lnTo>
                  <a:lnTo>
                    <a:pt x="25" y="27"/>
                  </a:lnTo>
                  <a:close/>
                  <a:moveTo>
                    <a:pt x="60" y="25"/>
                  </a:moveTo>
                  <a:lnTo>
                    <a:pt x="58" y="25"/>
                  </a:lnTo>
                  <a:lnTo>
                    <a:pt x="60" y="25"/>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154" name="Freeform 2802">
              <a:extLst>
                <a:ext uri="{FF2B5EF4-FFF2-40B4-BE49-F238E27FC236}">
                  <a16:creationId xmlns:a16="http://schemas.microsoft.com/office/drawing/2014/main" id="{F679AC37-2988-9D26-4B5E-8F04945353D7}"/>
                </a:ext>
              </a:extLst>
            </p:cNvPr>
            <p:cNvSpPr>
              <a:spLocks noEditPoints="1"/>
            </p:cNvSpPr>
            <p:nvPr/>
          </p:nvSpPr>
          <p:spPr bwMode="auto">
            <a:xfrm rot="21201035">
              <a:off x="2259741" y="895633"/>
              <a:ext cx="939093" cy="1561882"/>
            </a:xfrm>
            <a:custGeom>
              <a:avLst/>
              <a:gdLst>
                <a:gd name="T0" fmla="*/ 454 w 588"/>
                <a:gd name="T1" fmla="*/ 256 h 1037"/>
                <a:gd name="T2" fmla="*/ 427 w 588"/>
                <a:gd name="T3" fmla="*/ 674 h 1037"/>
                <a:gd name="T4" fmla="*/ 500 w 588"/>
                <a:gd name="T5" fmla="*/ 889 h 1037"/>
                <a:gd name="T6" fmla="*/ 383 w 588"/>
                <a:gd name="T7" fmla="*/ 983 h 1037"/>
                <a:gd name="T8" fmla="*/ 189 w 588"/>
                <a:gd name="T9" fmla="*/ 855 h 1037"/>
                <a:gd name="T10" fmla="*/ 187 w 588"/>
                <a:gd name="T11" fmla="*/ 807 h 1037"/>
                <a:gd name="T12" fmla="*/ 171 w 588"/>
                <a:gd name="T13" fmla="*/ 747 h 1037"/>
                <a:gd name="T14" fmla="*/ 146 w 588"/>
                <a:gd name="T15" fmla="*/ 736 h 1037"/>
                <a:gd name="T16" fmla="*/ 100 w 588"/>
                <a:gd name="T17" fmla="*/ 697 h 1037"/>
                <a:gd name="T18" fmla="*/ 87 w 588"/>
                <a:gd name="T19" fmla="*/ 669 h 1037"/>
                <a:gd name="T20" fmla="*/ 98 w 588"/>
                <a:gd name="T21" fmla="*/ 651 h 1037"/>
                <a:gd name="T22" fmla="*/ 158 w 588"/>
                <a:gd name="T23" fmla="*/ 611 h 1037"/>
                <a:gd name="T24" fmla="*/ 118 w 588"/>
                <a:gd name="T25" fmla="*/ 597 h 1037"/>
                <a:gd name="T26" fmla="*/ 133 w 588"/>
                <a:gd name="T27" fmla="*/ 526 h 1037"/>
                <a:gd name="T28" fmla="*/ 110 w 588"/>
                <a:gd name="T29" fmla="*/ 478 h 1037"/>
                <a:gd name="T30" fmla="*/ 169 w 588"/>
                <a:gd name="T31" fmla="*/ 413 h 1037"/>
                <a:gd name="T32" fmla="*/ 168 w 588"/>
                <a:gd name="T33" fmla="*/ 235 h 1037"/>
                <a:gd name="T34" fmla="*/ 162 w 588"/>
                <a:gd name="T35" fmla="*/ 52 h 1037"/>
                <a:gd name="T36" fmla="*/ 135 w 588"/>
                <a:gd name="T37" fmla="*/ 826 h 1037"/>
                <a:gd name="T38" fmla="*/ 143 w 588"/>
                <a:gd name="T39" fmla="*/ 914 h 1037"/>
                <a:gd name="T40" fmla="*/ 102 w 588"/>
                <a:gd name="T41" fmla="*/ 839 h 1037"/>
                <a:gd name="T42" fmla="*/ 79 w 588"/>
                <a:gd name="T43" fmla="*/ 795 h 1037"/>
                <a:gd name="T44" fmla="*/ 70 w 588"/>
                <a:gd name="T45" fmla="*/ 757 h 1037"/>
                <a:gd name="T46" fmla="*/ 54 w 588"/>
                <a:gd name="T47" fmla="*/ 718 h 1037"/>
                <a:gd name="T48" fmla="*/ 29 w 588"/>
                <a:gd name="T49" fmla="*/ 406 h 1037"/>
                <a:gd name="T50" fmla="*/ 23 w 588"/>
                <a:gd name="T51" fmla="*/ 473 h 1037"/>
                <a:gd name="T52" fmla="*/ 14 w 588"/>
                <a:gd name="T53" fmla="*/ 430 h 1037"/>
                <a:gd name="T54" fmla="*/ 12 w 588"/>
                <a:gd name="T55" fmla="*/ 538 h 1037"/>
                <a:gd name="T56" fmla="*/ 4 w 588"/>
                <a:gd name="T57" fmla="*/ 490 h 1037"/>
                <a:gd name="T58" fmla="*/ 98 w 588"/>
                <a:gd name="T59" fmla="*/ 567 h 1037"/>
                <a:gd name="T60" fmla="*/ 100 w 588"/>
                <a:gd name="T61" fmla="*/ 521 h 1037"/>
                <a:gd name="T62" fmla="*/ 93 w 588"/>
                <a:gd name="T63" fmla="*/ 521 h 1037"/>
                <a:gd name="T64" fmla="*/ 141 w 588"/>
                <a:gd name="T65" fmla="*/ 617 h 1037"/>
                <a:gd name="T66" fmla="*/ 93 w 588"/>
                <a:gd name="T67" fmla="*/ 467 h 1037"/>
                <a:gd name="T68" fmla="*/ 110 w 588"/>
                <a:gd name="T69" fmla="*/ 621 h 1037"/>
                <a:gd name="T70" fmla="*/ 106 w 588"/>
                <a:gd name="T71" fmla="*/ 590 h 1037"/>
                <a:gd name="T72" fmla="*/ 120 w 588"/>
                <a:gd name="T73" fmla="*/ 578 h 1037"/>
                <a:gd name="T74" fmla="*/ 152 w 588"/>
                <a:gd name="T75" fmla="*/ 788 h 1037"/>
                <a:gd name="T76" fmla="*/ 95 w 588"/>
                <a:gd name="T77" fmla="*/ 532 h 1037"/>
                <a:gd name="T78" fmla="*/ 100 w 588"/>
                <a:gd name="T79" fmla="*/ 619 h 1037"/>
                <a:gd name="T80" fmla="*/ 12 w 588"/>
                <a:gd name="T81" fmla="*/ 557 h 1037"/>
                <a:gd name="T82" fmla="*/ 158 w 588"/>
                <a:gd name="T83" fmla="*/ 786 h 1037"/>
                <a:gd name="T84" fmla="*/ 187 w 588"/>
                <a:gd name="T85" fmla="*/ 855 h 1037"/>
                <a:gd name="T86" fmla="*/ 148 w 588"/>
                <a:gd name="T87" fmla="*/ 776 h 1037"/>
                <a:gd name="T88" fmla="*/ 110 w 588"/>
                <a:gd name="T89" fmla="*/ 465 h 1037"/>
                <a:gd name="T90" fmla="*/ 95 w 588"/>
                <a:gd name="T91" fmla="*/ 672 h 1037"/>
                <a:gd name="T92" fmla="*/ 104 w 588"/>
                <a:gd name="T93" fmla="*/ 657 h 1037"/>
                <a:gd name="T94" fmla="*/ 89 w 588"/>
                <a:gd name="T95" fmla="*/ 617 h 1037"/>
                <a:gd name="T96" fmla="*/ 95 w 588"/>
                <a:gd name="T97" fmla="*/ 634 h 1037"/>
                <a:gd name="T98" fmla="*/ 160 w 588"/>
                <a:gd name="T99" fmla="*/ 901 h 1037"/>
                <a:gd name="T100" fmla="*/ 106 w 588"/>
                <a:gd name="T101" fmla="*/ 724 h 1037"/>
                <a:gd name="T102" fmla="*/ 116 w 588"/>
                <a:gd name="T103" fmla="*/ 715 h 1037"/>
                <a:gd name="T104" fmla="*/ 85 w 588"/>
                <a:gd name="T105" fmla="*/ 807 h 1037"/>
                <a:gd name="T106" fmla="*/ 89 w 588"/>
                <a:gd name="T107" fmla="*/ 532 h 1037"/>
                <a:gd name="T108" fmla="*/ 154 w 588"/>
                <a:gd name="T109" fmla="*/ 834 h 1037"/>
                <a:gd name="T110" fmla="*/ 83 w 588"/>
                <a:gd name="T111" fmla="*/ 695 h 1037"/>
                <a:gd name="T112" fmla="*/ 114 w 588"/>
                <a:gd name="T113" fmla="*/ 594 h 1037"/>
                <a:gd name="T114" fmla="*/ 91 w 588"/>
                <a:gd name="T115" fmla="*/ 553 h 1037"/>
                <a:gd name="T116" fmla="*/ 81 w 588"/>
                <a:gd name="T117" fmla="*/ 486 h 1037"/>
                <a:gd name="T118" fmla="*/ 98 w 588"/>
                <a:gd name="T119" fmla="*/ 440 h 1037"/>
                <a:gd name="T120" fmla="*/ 35 w 588"/>
                <a:gd name="T121" fmla="*/ 444 h 1037"/>
                <a:gd name="T122" fmla="*/ 112 w 588"/>
                <a:gd name="T123" fmla="*/ 705 h 1037"/>
                <a:gd name="T124" fmla="*/ 93 w 588"/>
                <a:gd name="T125" fmla="*/ 843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8" h="1037">
                  <a:moveTo>
                    <a:pt x="189" y="73"/>
                  </a:moveTo>
                  <a:lnTo>
                    <a:pt x="189" y="75"/>
                  </a:lnTo>
                  <a:lnTo>
                    <a:pt x="191" y="75"/>
                  </a:lnTo>
                  <a:lnTo>
                    <a:pt x="191" y="77"/>
                  </a:lnTo>
                  <a:lnTo>
                    <a:pt x="192" y="77"/>
                  </a:lnTo>
                  <a:lnTo>
                    <a:pt x="194" y="79"/>
                  </a:lnTo>
                  <a:lnTo>
                    <a:pt x="196" y="79"/>
                  </a:lnTo>
                  <a:lnTo>
                    <a:pt x="196" y="81"/>
                  </a:lnTo>
                  <a:lnTo>
                    <a:pt x="198" y="81"/>
                  </a:lnTo>
                  <a:lnTo>
                    <a:pt x="198" y="83"/>
                  </a:lnTo>
                  <a:lnTo>
                    <a:pt x="200" y="83"/>
                  </a:lnTo>
                  <a:lnTo>
                    <a:pt x="200" y="85"/>
                  </a:lnTo>
                  <a:lnTo>
                    <a:pt x="202" y="85"/>
                  </a:lnTo>
                  <a:lnTo>
                    <a:pt x="204" y="87"/>
                  </a:lnTo>
                  <a:lnTo>
                    <a:pt x="206" y="87"/>
                  </a:lnTo>
                  <a:lnTo>
                    <a:pt x="206" y="89"/>
                  </a:lnTo>
                  <a:lnTo>
                    <a:pt x="208" y="89"/>
                  </a:lnTo>
                  <a:lnTo>
                    <a:pt x="208" y="91"/>
                  </a:lnTo>
                  <a:lnTo>
                    <a:pt x="210" y="91"/>
                  </a:lnTo>
                  <a:lnTo>
                    <a:pt x="210" y="93"/>
                  </a:lnTo>
                  <a:lnTo>
                    <a:pt x="212" y="93"/>
                  </a:lnTo>
                  <a:lnTo>
                    <a:pt x="214" y="94"/>
                  </a:lnTo>
                  <a:lnTo>
                    <a:pt x="216" y="94"/>
                  </a:lnTo>
                  <a:lnTo>
                    <a:pt x="216" y="96"/>
                  </a:lnTo>
                  <a:lnTo>
                    <a:pt x="217" y="96"/>
                  </a:lnTo>
                  <a:lnTo>
                    <a:pt x="217" y="98"/>
                  </a:lnTo>
                  <a:lnTo>
                    <a:pt x="219" y="98"/>
                  </a:lnTo>
                  <a:lnTo>
                    <a:pt x="219" y="100"/>
                  </a:lnTo>
                  <a:lnTo>
                    <a:pt x="221" y="100"/>
                  </a:lnTo>
                  <a:lnTo>
                    <a:pt x="223" y="100"/>
                  </a:lnTo>
                  <a:lnTo>
                    <a:pt x="223" y="102"/>
                  </a:lnTo>
                  <a:lnTo>
                    <a:pt x="225" y="102"/>
                  </a:lnTo>
                  <a:lnTo>
                    <a:pt x="225" y="104"/>
                  </a:lnTo>
                  <a:lnTo>
                    <a:pt x="227" y="104"/>
                  </a:lnTo>
                  <a:lnTo>
                    <a:pt x="227" y="106"/>
                  </a:lnTo>
                  <a:lnTo>
                    <a:pt x="229" y="106"/>
                  </a:lnTo>
                  <a:lnTo>
                    <a:pt x="231" y="108"/>
                  </a:lnTo>
                  <a:lnTo>
                    <a:pt x="233" y="108"/>
                  </a:lnTo>
                  <a:lnTo>
                    <a:pt x="233" y="110"/>
                  </a:lnTo>
                  <a:lnTo>
                    <a:pt x="235" y="110"/>
                  </a:lnTo>
                  <a:lnTo>
                    <a:pt x="235" y="112"/>
                  </a:lnTo>
                  <a:lnTo>
                    <a:pt x="237" y="112"/>
                  </a:lnTo>
                  <a:lnTo>
                    <a:pt x="239" y="114"/>
                  </a:lnTo>
                  <a:lnTo>
                    <a:pt x="240" y="114"/>
                  </a:lnTo>
                  <a:lnTo>
                    <a:pt x="240" y="116"/>
                  </a:lnTo>
                  <a:lnTo>
                    <a:pt x="242" y="116"/>
                  </a:lnTo>
                  <a:lnTo>
                    <a:pt x="242" y="118"/>
                  </a:lnTo>
                  <a:lnTo>
                    <a:pt x="244" y="118"/>
                  </a:lnTo>
                  <a:lnTo>
                    <a:pt x="244" y="119"/>
                  </a:lnTo>
                  <a:lnTo>
                    <a:pt x="246" y="119"/>
                  </a:lnTo>
                  <a:lnTo>
                    <a:pt x="248" y="119"/>
                  </a:lnTo>
                  <a:lnTo>
                    <a:pt x="248" y="121"/>
                  </a:lnTo>
                  <a:lnTo>
                    <a:pt x="250" y="121"/>
                  </a:lnTo>
                  <a:lnTo>
                    <a:pt x="250" y="123"/>
                  </a:lnTo>
                  <a:lnTo>
                    <a:pt x="252" y="123"/>
                  </a:lnTo>
                  <a:lnTo>
                    <a:pt x="252" y="125"/>
                  </a:lnTo>
                  <a:lnTo>
                    <a:pt x="254" y="125"/>
                  </a:lnTo>
                  <a:lnTo>
                    <a:pt x="256" y="125"/>
                  </a:lnTo>
                  <a:lnTo>
                    <a:pt x="256" y="127"/>
                  </a:lnTo>
                  <a:lnTo>
                    <a:pt x="258" y="127"/>
                  </a:lnTo>
                  <a:lnTo>
                    <a:pt x="258" y="129"/>
                  </a:lnTo>
                  <a:lnTo>
                    <a:pt x="260" y="129"/>
                  </a:lnTo>
                  <a:lnTo>
                    <a:pt x="260" y="131"/>
                  </a:lnTo>
                  <a:lnTo>
                    <a:pt x="262" y="131"/>
                  </a:lnTo>
                  <a:lnTo>
                    <a:pt x="264" y="131"/>
                  </a:lnTo>
                  <a:lnTo>
                    <a:pt x="264" y="133"/>
                  </a:lnTo>
                  <a:lnTo>
                    <a:pt x="265" y="133"/>
                  </a:lnTo>
                  <a:lnTo>
                    <a:pt x="265" y="135"/>
                  </a:lnTo>
                  <a:lnTo>
                    <a:pt x="267" y="135"/>
                  </a:lnTo>
                  <a:lnTo>
                    <a:pt x="267" y="137"/>
                  </a:lnTo>
                  <a:lnTo>
                    <a:pt x="269" y="137"/>
                  </a:lnTo>
                  <a:lnTo>
                    <a:pt x="271" y="137"/>
                  </a:lnTo>
                  <a:lnTo>
                    <a:pt x="271" y="139"/>
                  </a:lnTo>
                  <a:lnTo>
                    <a:pt x="273" y="139"/>
                  </a:lnTo>
                  <a:lnTo>
                    <a:pt x="273" y="141"/>
                  </a:lnTo>
                  <a:lnTo>
                    <a:pt x="275" y="141"/>
                  </a:lnTo>
                  <a:lnTo>
                    <a:pt x="277" y="142"/>
                  </a:lnTo>
                  <a:lnTo>
                    <a:pt x="279" y="142"/>
                  </a:lnTo>
                  <a:lnTo>
                    <a:pt x="279" y="144"/>
                  </a:lnTo>
                  <a:lnTo>
                    <a:pt x="281" y="144"/>
                  </a:lnTo>
                  <a:lnTo>
                    <a:pt x="281" y="146"/>
                  </a:lnTo>
                  <a:lnTo>
                    <a:pt x="283" y="146"/>
                  </a:lnTo>
                  <a:lnTo>
                    <a:pt x="285" y="146"/>
                  </a:lnTo>
                  <a:lnTo>
                    <a:pt x="285" y="148"/>
                  </a:lnTo>
                  <a:lnTo>
                    <a:pt x="287" y="148"/>
                  </a:lnTo>
                  <a:lnTo>
                    <a:pt x="287" y="150"/>
                  </a:lnTo>
                  <a:lnTo>
                    <a:pt x="289" y="150"/>
                  </a:lnTo>
                  <a:lnTo>
                    <a:pt x="290" y="152"/>
                  </a:lnTo>
                  <a:lnTo>
                    <a:pt x="292" y="152"/>
                  </a:lnTo>
                  <a:lnTo>
                    <a:pt x="292" y="154"/>
                  </a:lnTo>
                  <a:lnTo>
                    <a:pt x="294" y="154"/>
                  </a:lnTo>
                  <a:lnTo>
                    <a:pt x="294" y="156"/>
                  </a:lnTo>
                  <a:lnTo>
                    <a:pt x="296" y="156"/>
                  </a:lnTo>
                  <a:lnTo>
                    <a:pt x="298" y="156"/>
                  </a:lnTo>
                  <a:lnTo>
                    <a:pt x="298" y="158"/>
                  </a:lnTo>
                  <a:lnTo>
                    <a:pt x="300" y="158"/>
                  </a:lnTo>
                  <a:lnTo>
                    <a:pt x="300" y="160"/>
                  </a:lnTo>
                  <a:lnTo>
                    <a:pt x="302" y="160"/>
                  </a:lnTo>
                  <a:lnTo>
                    <a:pt x="304" y="162"/>
                  </a:lnTo>
                  <a:lnTo>
                    <a:pt x="306" y="162"/>
                  </a:lnTo>
                  <a:lnTo>
                    <a:pt x="306" y="164"/>
                  </a:lnTo>
                  <a:lnTo>
                    <a:pt x="308" y="164"/>
                  </a:lnTo>
                  <a:lnTo>
                    <a:pt x="310" y="166"/>
                  </a:lnTo>
                  <a:lnTo>
                    <a:pt x="312" y="166"/>
                  </a:lnTo>
                  <a:lnTo>
                    <a:pt x="312" y="167"/>
                  </a:lnTo>
                  <a:lnTo>
                    <a:pt x="313" y="167"/>
                  </a:lnTo>
                  <a:lnTo>
                    <a:pt x="313" y="169"/>
                  </a:lnTo>
                  <a:lnTo>
                    <a:pt x="315" y="169"/>
                  </a:lnTo>
                  <a:lnTo>
                    <a:pt x="317" y="169"/>
                  </a:lnTo>
                  <a:lnTo>
                    <a:pt x="317" y="171"/>
                  </a:lnTo>
                  <a:lnTo>
                    <a:pt x="319" y="171"/>
                  </a:lnTo>
                  <a:lnTo>
                    <a:pt x="319" y="173"/>
                  </a:lnTo>
                  <a:lnTo>
                    <a:pt x="321" y="173"/>
                  </a:lnTo>
                  <a:lnTo>
                    <a:pt x="323" y="173"/>
                  </a:lnTo>
                  <a:lnTo>
                    <a:pt x="323" y="175"/>
                  </a:lnTo>
                  <a:lnTo>
                    <a:pt x="325" y="175"/>
                  </a:lnTo>
                  <a:lnTo>
                    <a:pt x="325" y="177"/>
                  </a:lnTo>
                  <a:lnTo>
                    <a:pt x="327" y="177"/>
                  </a:lnTo>
                  <a:lnTo>
                    <a:pt x="329" y="179"/>
                  </a:lnTo>
                  <a:lnTo>
                    <a:pt x="331" y="179"/>
                  </a:lnTo>
                  <a:lnTo>
                    <a:pt x="331" y="181"/>
                  </a:lnTo>
                  <a:lnTo>
                    <a:pt x="333" y="181"/>
                  </a:lnTo>
                  <a:lnTo>
                    <a:pt x="335" y="183"/>
                  </a:lnTo>
                  <a:lnTo>
                    <a:pt x="337" y="183"/>
                  </a:lnTo>
                  <a:lnTo>
                    <a:pt x="337" y="185"/>
                  </a:lnTo>
                  <a:lnTo>
                    <a:pt x="338" y="185"/>
                  </a:lnTo>
                  <a:lnTo>
                    <a:pt x="340" y="187"/>
                  </a:lnTo>
                  <a:lnTo>
                    <a:pt x="342" y="187"/>
                  </a:lnTo>
                  <a:lnTo>
                    <a:pt x="342" y="189"/>
                  </a:lnTo>
                  <a:lnTo>
                    <a:pt x="344" y="189"/>
                  </a:lnTo>
                  <a:lnTo>
                    <a:pt x="346" y="189"/>
                  </a:lnTo>
                  <a:lnTo>
                    <a:pt x="346" y="190"/>
                  </a:lnTo>
                  <a:lnTo>
                    <a:pt x="348" y="190"/>
                  </a:lnTo>
                  <a:lnTo>
                    <a:pt x="348" y="192"/>
                  </a:lnTo>
                  <a:lnTo>
                    <a:pt x="350" y="192"/>
                  </a:lnTo>
                  <a:lnTo>
                    <a:pt x="352" y="192"/>
                  </a:lnTo>
                  <a:lnTo>
                    <a:pt x="352" y="194"/>
                  </a:lnTo>
                  <a:lnTo>
                    <a:pt x="354" y="194"/>
                  </a:lnTo>
                  <a:lnTo>
                    <a:pt x="354" y="196"/>
                  </a:lnTo>
                  <a:lnTo>
                    <a:pt x="356" y="196"/>
                  </a:lnTo>
                  <a:lnTo>
                    <a:pt x="358" y="196"/>
                  </a:lnTo>
                  <a:lnTo>
                    <a:pt x="358" y="198"/>
                  </a:lnTo>
                  <a:lnTo>
                    <a:pt x="360" y="198"/>
                  </a:lnTo>
                  <a:lnTo>
                    <a:pt x="360" y="200"/>
                  </a:lnTo>
                  <a:lnTo>
                    <a:pt x="361" y="200"/>
                  </a:lnTo>
                  <a:lnTo>
                    <a:pt x="363" y="200"/>
                  </a:lnTo>
                  <a:lnTo>
                    <a:pt x="363" y="202"/>
                  </a:lnTo>
                  <a:lnTo>
                    <a:pt x="365" y="202"/>
                  </a:lnTo>
                  <a:lnTo>
                    <a:pt x="365" y="204"/>
                  </a:lnTo>
                  <a:lnTo>
                    <a:pt x="367" y="204"/>
                  </a:lnTo>
                  <a:lnTo>
                    <a:pt x="369" y="204"/>
                  </a:lnTo>
                  <a:lnTo>
                    <a:pt x="369" y="206"/>
                  </a:lnTo>
                  <a:lnTo>
                    <a:pt x="371" y="206"/>
                  </a:lnTo>
                  <a:lnTo>
                    <a:pt x="373" y="208"/>
                  </a:lnTo>
                  <a:lnTo>
                    <a:pt x="375" y="208"/>
                  </a:lnTo>
                  <a:lnTo>
                    <a:pt x="375" y="210"/>
                  </a:lnTo>
                  <a:lnTo>
                    <a:pt x="377" y="210"/>
                  </a:lnTo>
                  <a:lnTo>
                    <a:pt x="379" y="212"/>
                  </a:lnTo>
                  <a:lnTo>
                    <a:pt x="381" y="212"/>
                  </a:lnTo>
                  <a:lnTo>
                    <a:pt x="381" y="214"/>
                  </a:lnTo>
                  <a:lnTo>
                    <a:pt x="383" y="214"/>
                  </a:lnTo>
                  <a:lnTo>
                    <a:pt x="385" y="214"/>
                  </a:lnTo>
                  <a:lnTo>
                    <a:pt x="385" y="215"/>
                  </a:lnTo>
                  <a:lnTo>
                    <a:pt x="386" y="215"/>
                  </a:lnTo>
                  <a:lnTo>
                    <a:pt x="388" y="217"/>
                  </a:lnTo>
                  <a:lnTo>
                    <a:pt x="390" y="217"/>
                  </a:lnTo>
                  <a:lnTo>
                    <a:pt x="390" y="219"/>
                  </a:lnTo>
                  <a:lnTo>
                    <a:pt x="392" y="219"/>
                  </a:lnTo>
                  <a:lnTo>
                    <a:pt x="394" y="221"/>
                  </a:lnTo>
                  <a:lnTo>
                    <a:pt x="396" y="221"/>
                  </a:lnTo>
                  <a:lnTo>
                    <a:pt x="396" y="223"/>
                  </a:lnTo>
                  <a:lnTo>
                    <a:pt x="398" y="223"/>
                  </a:lnTo>
                  <a:lnTo>
                    <a:pt x="400" y="223"/>
                  </a:lnTo>
                  <a:lnTo>
                    <a:pt x="400" y="225"/>
                  </a:lnTo>
                  <a:lnTo>
                    <a:pt x="402" y="225"/>
                  </a:lnTo>
                  <a:lnTo>
                    <a:pt x="404" y="227"/>
                  </a:lnTo>
                  <a:lnTo>
                    <a:pt x="406" y="227"/>
                  </a:lnTo>
                  <a:lnTo>
                    <a:pt x="406" y="229"/>
                  </a:lnTo>
                  <a:lnTo>
                    <a:pt x="408" y="229"/>
                  </a:lnTo>
                  <a:lnTo>
                    <a:pt x="409" y="229"/>
                  </a:lnTo>
                  <a:lnTo>
                    <a:pt x="409" y="231"/>
                  </a:lnTo>
                  <a:lnTo>
                    <a:pt x="411" y="231"/>
                  </a:lnTo>
                  <a:lnTo>
                    <a:pt x="411" y="233"/>
                  </a:lnTo>
                  <a:lnTo>
                    <a:pt x="413" y="233"/>
                  </a:lnTo>
                  <a:lnTo>
                    <a:pt x="415" y="233"/>
                  </a:lnTo>
                  <a:lnTo>
                    <a:pt x="415" y="235"/>
                  </a:lnTo>
                  <a:lnTo>
                    <a:pt x="417" y="235"/>
                  </a:lnTo>
                  <a:lnTo>
                    <a:pt x="419" y="235"/>
                  </a:lnTo>
                  <a:lnTo>
                    <a:pt x="419" y="237"/>
                  </a:lnTo>
                  <a:lnTo>
                    <a:pt x="421" y="237"/>
                  </a:lnTo>
                  <a:lnTo>
                    <a:pt x="421" y="238"/>
                  </a:lnTo>
                  <a:lnTo>
                    <a:pt x="423" y="238"/>
                  </a:lnTo>
                  <a:lnTo>
                    <a:pt x="425" y="238"/>
                  </a:lnTo>
                  <a:lnTo>
                    <a:pt x="425" y="240"/>
                  </a:lnTo>
                  <a:lnTo>
                    <a:pt x="427" y="240"/>
                  </a:lnTo>
                  <a:lnTo>
                    <a:pt x="429" y="240"/>
                  </a:lnTo>
                  <a:lnTo>
                    <a:pt x="429" y="242"/>
                  </a:lnTo>
                  <a:lnTo>
                    <a:pt x="431" y="242"/>
                  </a:lnTo>
                  <a:lnTo>
                    <a:pt x="431" y="244"/>
                  </a:lnTo>
                  <a:lnTo>
                    <a:pt x="433" y="244"/>
                  </a:lnTo>
                  <a:lnTo>
                    <a:pt x="434" y="244"/>
                  </a:lnTo>
                  <a:lnTo>
                    <a:pt x="434" y="246"/>
                  </a:lnTo>
                  <a:lnTo>
                    <a:pt x="436" y="246"/>
                  </a:lnTo>
                  <a:lnTo>
                    <a:pt x="438" y="246"/>
                  </a:lnTo>
                  <a:lnTo>
                    <a:pt x="438" y="248"/>
                  </a:lnTo>
                  <a:lnTo>
                    <a:pt x="440" y="248"/>
                  </a:lnTo>
                  <a:lnTo>
                    <a:pt x="442" y="250"/>
                  </a:lnTo>
                  <a:lnTo>
                    <a:pt x="444" y="250"/>
                  </a:lnTo>
                  <a:lnTo>
                    <a:pt x="444" y="252"/>
                  </a:lnTo>
                  <a:lnTo>
                    <a:pt x="446" y="252"/>
                  </a:lnTo>
                  <a:lnTo>
                    <a:pt x="448" y="252"/>
                  </a:lnTo>
                  <a:lnTo>
                    <a:pt x="448" y="254"/>
                  </a:lnTo>
                  <a:lnTo>
                    <a:pt x="450" y="254"/>
                  </a:lnTo>
                  <a:lnTo>
                    <a:pt x="452" y="254"/>
                  </a:lnTo>
                  <a:lnTo>
                    <a:pt x="452" y="256"/>
                  </a:lnTo>
                  <a:lnTo>
                    <a:pt x="454" y="256"/>
                  </a:lnTo>
                  <a:lnTo>
                    <a:pt x="456" y="258"/>
                  </a:lnTo>
                  <a:lnTo>
                    <a:pt x="457" y="258"/>
                  </a:lnTo>
                  <a:lnTo>
                    <a:pt x="457" y="260"/>
                  </a:lnTo>
                  <a:lnTo>
                    <a:pt x="459" y="260"/>
                  </a:lnTo>
                  <a:lnTo>
                    <a:pt x="461" y="260"/>
                  </a:lnTo>
                  <a:lnTo>
                    <a:pt x="461" y="262"/>
                  </a:lnTo>
                  <a:lnTo>
                    <a:pt x="463" y="262"/>
                  </a:lnTo>
                  <a:lnTo>
                    <a:pt x="465" y="262"/>
                  </a:lnTo>
                  <a:lnTo>
                    <a:pt x="465" y="263"/>
                  </a:lnTo>
                  <a:lnTo>
                    <a:pt x="467" y="263"/>
                  </a:lnTo>
                  <a:lnTo>
                    <a:pt x="469" y="265"/>
                  </a:lnTo>
                  <a:lnTo>
                    <a:pt x="471" y="265"/>
                  </a:lnTo>
                  <a:lnTo>
                    <a:pt x="471" y="267"/>
                  </a:lnTo>
                  <a:lnTo>
                    <a:pt x="473" y="267"/>
                  </a:lnTo>
                  <a:lnTo>
                    <a:pt x="475" y="267"/>
                  </a:lnTo>
                  <a:lnTo>
                    <a:pt x="475" y="269"/>
                  </a:lnTo>
                  <a:lnTo>
                    <a:pt x="477" y="269"/>
                  </a:lnTo>
                  <a:lnTo>
                    <a:pt x="479" y="269"/>
                  </a:lnTo>
                  <a:lnTo>
                    <a:pt x="479" y="271"/>
                  </a:lnTo>
                  <a:lnTo>
                    <a:pt x="481" y="271"/>
                  </a:lnTo>
                  <a:lnTo>
                    <a:pt x="482" y="271"/>
                  </a:lnTo>
                  <a:lnTo>
                    <a:pt x="482" y="273"/>
                  </a:lnTo>
                  <a:lnTo>
                    <a:pt x="484" y="273"/>
                  </a:lnTo>
                  <a:lnTo>
                    <a:pt x="486" y="275"/>
                  </a:lnTo>
                  <a:lnTo>
                    <a:pt x="488" y="275"/>
                  </a:lnTo>
                  <a:lnTo>
                    <a:pt x="488" y="277"/>
                  </a:lnTo>
                  <a:lnTo>
                    <a:pt x="490" y="277"/>
                  </a:lnTo>
                  <a:lnTo>
                    <a:pt x="492" y="277"/>
                  </a:lnTo>
                  <a:lnTo>
                    <a:pt x="492" y="279"/>
                  </a:lnTo>
                  <a:lnTo>
                    <a:pt x="494" y="279"/>
                  </a:lnTo>
                  <a:lnTo>
                    <a:pt x="496" y="279"/>
                  </a:lnTo>
                  <a:lnTo>
                    <a:pt x="496" y="281"/>
                  </a:lnTo>
                  <a:lnTo>
                    <a:pt x="498" y="281"/>
                  </a:lnTo>
                  <a:lnTo>
                    <a:pt x="500" y="281"/>
                  </a:lnTo>
                  <a:lnTo>
                    <a:pt x="500" y="283"/>
                  </a:lnTo>
                  <a:lnTo>
                    <a:pt x="502" y="283"/>
                  </a:lnTo>
                  <a:lnTo>
                    <a:pt x="504" y="283"/>
                  </a:lnTo>
                  <a:lnTo>
                    <a:pt x="504" y="285"/>
                  </a:lnTo>
                  <a:lnTo>
                    <a:pt x="505" y="285"/>
                  </a:lnTo>
                  <a:lnTo>
                    <a:pt x="507" y="285"/>
                  </a:lnTo>
                  <a:lnTo>
                    <a:pt x="507" y="286"/>
                  </a:lnTo>
                  <a:lnTo>
                    <a:pt x="509" y="286"/>
                  </a:lnTo>
                  <a:lnTo>
                    <a:pt x="511" y="286"/>
                  </a:lnTo>
                  <a:lnTo>
                    <a:pt x="511" y="288"/>
                  </a:lnTo>
                  <a:lnTo>
                    <a:pt x="513" y="288"/>
                  </a:lnTo>
                  <a:lnTo>
                    <a:pt x="513" y="290"/>
                  </a:lnTo>
                  <a:lnTo>
                    <a:pt x="515" y="290"/>
                  </a:lnTo>
                  <a:lnTo>
                    <a:pt x="517" y="290"/>
                  </a:lnTo>
                  <a:lnTo>
                    <a:pt x="517" y="292"/>
                  </a:lnTo>
                  <a:lnTo>
                    <a:pt x="519" y="292"/>
                  </a:lnTo>
                  <a:lnTo>
                    <a:pt x="521" y="292"/>
                  </a:lnTo>
                  <a:lnTo>
                    <a:pt x="521" y="294"/>
                  </a:lnTo>
                  <a:lnTo>
                    <a:pt x="523" y="294"/>
                  </a:lnTo>
                  <a:lnTo>
                    <a:pt x="525" y="294"/>
                  </a:lnTo>
                  <a:lnTo>
                    <a:pt x="525" y="296"/>
                  </a:lnTo>
                  <a:lnTo>
                    <a:pt x="527" y="296"/>
                  </a:lnTo>
                  <a:lnTo>
                    <a:pt x="529" y="296"/>
                  </a:lnTo>
                  <a:lnTo>
                    <a:pt x="529" y="298"/>
                  </a:lnTo>
                  <a:lnTo>
                    <a:pt x="530" y="298"/>
                  </a:lnTo>
                  <a:lnTo>
                    <a:pt x="532" y="298"/>
                  </a:lnTo>
                  <a:lnTo>
                    <a:pt x="532" y="300"/>
                  </a:lnTo>
                  <a:lnTo>
                    <a:pt x="534" y="300"/>
                  </a:lnTo>
                  <a:lnTo>
                    <a:pt x="536" y="300"/>
                  </a:lnTo>
                  <a:lnTo>
                    <a:pt x="536" y="302"/>
                  </a:lnTo>
                  <a:lnTo>
                    <a:pt x="538" y="302"/>
                  </a:lnTo>
                  <a:lnTo>
                    <a:pt x="540" y="302"/>
                  </a:lnTo>
                  <a:lnTo>
                    <a:pt x="540" y="304"/>
                  </a:lnTo>
                  <a:lnTo>
                    <a:pt x="542" y="304"/>
                  </a:lnTo>
                  <a:lnTo>
                    <a:pt x="544" y="304"/>
                  </a:lnTo>
                  <a:lnTo>
                    <a:pt x="544" y="306"/>
                  </a:lnTo>
                  <a:lnTo>
                    <a:pt x="546" y="306"/>
                  </a:lnTo>
                  <a:lnTo>
                    <a:pt x="548" y="306"/>
                  </a:lnTo>
                  <a:lnTo>
                    <a:pt x="548" y="308"/>
                  </a:lnTo>
                  <a:lnTo>
                    <a:pt x="550" y="308"/>
                  </a:lnTo>
                  <a:lnTo>
                    <a:pt x="552" y="308"/>
                  </a:lnTo>
                  <a:lnTo>
                    <a:pt x="552" y="310"/>
                  </a:lnTo>
                  <a:lnTo>
                    <a:pt x="554" y="310"/>
                  </a:lnTo>
                  <a:lnTo>
                    <a:pt x="555" y="310"/>
                  </a:lnTo>
                  <a:lnTo>
                    <a:pt x="555" y="311"/>
                  </a:lnTo>
                  <a:lnTo>
                    <a:pt x="557" y="311"/>
                  </a:lnTo>
                  <a:lnTo>
                    <a:pt x="559" y="311"/>
                  </a:lnTo>
                  <a:lnTo>
                    <a:pt x="559" y="313"/>
                  </a:lnTo>
                  <a:lnTo>
                    <a:pt x="561" y="313"/>
                  </a:lnTo>
                  <a:lnTo>
                    <a:pt x="563" y="313"/>
                  </a:lnTo>
                  <a:lnTo>
                    <a:pt x="563" y="315"/>
                  </a:lnTo>
                  <a:lnTo>
                    <a:pt x="565" y="315"/>
                  </a:lnTo>
                  <a:lnTo>
                    <a:pt x="567" y="315"/>
                  </a:lnTo>
                  <a:lnTo>
                    <a:pt x="567" y="317"/>
                  </a:lnTo>
                  <a:lnTo>
                    <a:pt x="569" y="317"/>
                  </a:lnTo>
                  <a:lnTo>
                    <a:pt x="571" y="317"/>
                  </a:lnTo>
                  <a:lnTo>
                    <a:pt x="571" y="319"/>
                  </a:lnTo>
                  <a:lnTo>
                    <a:pt x="573" y="319"/>
                  </a:lnTo>
                  <a:lnTo>
                    <a:pt x="575" y="319"/>
                  </a:lnTo>
                  <a:lnTo>
                    <a:pt x="575" y="321"/>
                  </a:lnTo>
                  <a:lnTo>
                    <a:pt x="577" y="321"/>
                  </a:lnTo>
                  <a:lnTo>
                    <a:pt x="578" y="321"/>
                  </a:lnTo>
                  <a:lnTo>
                    <a:pt x="578" y="323"/>
                  </a:lnTo>
                  <a:lnTo>
                    <a:pt x="580" y="323"/>
                  </a:lnTo>
                  <a:lnTo>
                    <a:pt x="582" y="323"/>
                  </a:lnTo>
                  <a:lnTo>
                    <a:pt x="582" y="325"/>
                  </a:lnTo>
                  <a:lnTo>
                    <a:pt x="584" y="325"/>
                  </a:lnTo>
                  <a:lnTo>
                    <a:pt x="586" y="325"/>
                  </a:lnTo>
                  <a:lnTo>
                    <a:pt x="588" y="327"/>
                  </a:lnTo>
                  <a:lnTo>
                    <a:pt x="580" y="340"/>
                  </a:lnTo>
                  <a:lnTo>
                    <a:pt x="577" y="350"/>
                  </a:lnTo>
                  <a:lnTo>
                    <a:pt x="575" y="352"/>
                  </a:lnTo>
                  <a:lnTo>
                    <a:pt x="575" y="354"/>
                  </a:lnTo>
                  <a:lnTo>
                    <a:pt x="571" y="363"/>
                  </a:lnTo>
                  <a:lnTo>
                    <a:pt x="569" y="365"/>
                  </a:lnTo>
                  <a:lnTo>
                    <a:pt x="569" y="367"/>
                  </a:lnTo>
                  <a:lnTo>
                    <a:pt x="563" y="377"/>
                  </a:lnTo>
                  <a:lnTo>
                    <a:pt x="561" y="382"/>
                  </a:lnTo>
                  <a:lnTo>
                    <a:pt x="559" y="384"/>
                  </a:lnTo>
                  <a:lnTo>
                    <a:pt x="555" y="396"/>
                  </a:lnTo>
                  <a:lnTo>
                    <a:pt x="554" y="396"/>
                  </a:lnTo>
                  <a:lnTo>
                    <a:pt x="552" y="402"/>
                  </a:lnTo>
                  <a:lnTo>
                    <a:pt x="550" y="404"/>
                  </a:lnTo>
                  <a:lnTo>
                    <a:pt x="550" y="406"/>
                  </a:lnTo>
                  <a:lnTo>
                    <a:pt x="548" y="409"/>
                  </a:lnTo>
                  <a:lnTo>
                    <a:pt x="548" y="411"/>
                  </a:lnTo>
                  <a:lnTo>
                    <a:pt x="546" y="417"/>
                  </a:lnTo>
                  <a:lnTo>
                    <a:pt x="544" y="419"/>
                  </a:lnTo>
                  <a:lnTo>
                    <a:pt x="542" y="423"/>
                  </a:lnTo>
                  <a:lnTo>
                    <a:pt x="540" y="429"/>
                  </a:lnTo>
                  <a:lnTo>
                    <a:pt x="538" y="429"/>
                  </a:lnTo>
                  <a:lnTo>
                    <a:pt x="536" y="432"/>
                  </a:lnTo>
                  <a:lnTo>
                    <a:pt x="536" y="434"/>
                  </a:lnTo>
                  <a:lnTo>
                    <a:pt x="536" y="436"/>
                  </a:lnTo>
                  <a:lnTo>
                    <a:pt x="534" y="438"/>
                  </a:lnTo>
                  <a:lnTo>
                    <a:pt x="534" y="440"/>
                  </a:lnTo>
                  <a:lnTo>
                    <a:pt x="532" y="442"/>
                  </a:lnTo>
                  <a:lnTo>
                    <a:pt x="529" y="452"/>
                  </a:lnTo>
                  <a:lnTo>
                    <a:pt x="525" y="459"/>
                  </a:lnTo>
                  <a:lnTo>
                    <a:pt x="523" y="465"/>
                  </a:lnTo>
                  <a:lnTo>
                    <a:pt x="519" y="471"/>
                  </a:lnTo>
                  <a:lnTo>
                    <a:pt x="519" y="473"/>
                  </a:lnTo>
                  <a:lnTo>
                    <a:pt x="517" y="475"/>
                  </a:lnTo>
                  <a:lnTo>
                    <a:pt x="515" y="478"/>
                  </a:lnTo>
                  <a:lnTo>
                    <a:pt x="515" y="480"/>
                  </a:lnTo>
                  <a:lnTo>
                    <a:pt x="509" y="494"/>
                  </a:lnTo>
                  <a:lnTo>
                    <a:pt x="507" y="496"/>
                  </a:lnTo>
                  <a:lnTo>
                    <a:pt x="504" y="503"/>
                  </a:lnTo>
                  <a:lnTo>
                    <a:pt x="504" y="505"/>
                  </a:lnTo>
                  <a:lnTo>
                    <a:pt x="502" y="505"/>
                  </a:lnTo>
                  <a:lnTo>
                    <a:pt x="502" y="507"/>
                  </a:lnTo>
                  <a:lnTo>
                    <a:pt x="500" y="511"/>
                  </a:lnTo>
                  <a:lnTo>
                    <a:pt x="500" y="513"/>
                  </a:lnTo>
                  <a:lnTo>
                    <a:pt x="496" y="519"/>
                  </a:lnTo>
                  <a:lnTo>
                    <a:pt x="496" y="521"/>
                  </a:lnTo>
                  <a:lnTo>
                    <a:pt x="494" y="523"/>
                  </a:lnTo>
                  <a:lnTo>
                    <a:pt x="494" y="525"/>
                  </a:lnTo>
                  <a:lnTo>
                    <a:pt x="492" y="528"/>
                  </a:lnTo>
                  <a:lnTo>
                    <a:pt x="492" y="530"/>
                  </a:lnTo>
                  <a:lnTo>
                    <a:pt x="490" y="530"/>
                  </a:lnTo>
                  <a:lnTo>
                    <a:pt x="488" y="534"/>
                  </a:lnTo>
                  <a:lnTo>
                    <a:pt x="488" y="536"/>
                  </a:lnTo>
                  <a:lnTo>
                    <a:pt x="486" y="538"/>
                  </a:lnTo>
                  <a:lnTo>
                    <a:pt x="486" y="540"/>
                  </a:lnTo>
                  <a:lnTo>
                    <a:pt x="486" y="542"/>
                  </a:lnTo>
                  <a:lnTo>
                    <a:pt x="484" y="544"/>
                  </a:lnTo>
                  <a:lnTo>
                    <a:pt x="484" y="546"/>
                  </a:lnTo>
                  <a:lnTo>
                    <a:pt x="482" y="548"/>
                  </a:lnTo>
                  <a:lnTo>
                    <a:pt x="482" y="549"/>
                  </a:lnTo>
                  <a:lnTo>
                    <a:pt x="481" y="549"/>
                  </a:lnTo>
                  <a:lnTo>
                    <a:pt x="481" y="551"/>
                  </a:lnTo>
                  <a:lnTo>
                    <a:pt x="481" y="553"/>
                  </a:lnTo>
                  <a:lnTo>
                    <a:pt x="479" y="555"/>
                  </a:lnTo>
                  <a:lnTo>
                    <a:pt x="479" y="557"/>
                  </a:lnTo>
                  <a:lnTo>
                    <a:pt x="479" y="559"/>
                  </a:lnTo>
                  <a:lnTo>
                    <a:pt x="477" y="559"/>
                  </a:lnTo>
                  <a:lnTo>
                    <a:pt x="477" y="561"/>
                  </a:lnTo>
                  <a:lnTo>
                    <a:pt x="477" y="563"/>
                  </a:lnTo>
                  <a:lnTo>
                    <a:pt x="475" y="563"/>
                  </a:lnTo>
                  <a:lnTo>
                    <a:pt x="475" y="565"/>
                  </a:lnTo>
                  <a:lnTo>
                    <a:pt x="473" y="567"/>
                  </a:lnTo>
                  <a:lnTo>
                    <a:pt x="473" y="569"/>
                  </a:lnTo>
                  <a:lnTo>
                    <a:pt x="473" y="571"/>
                  </a:lnTo>
                  <a:lnTo>
                    <a:pt x="471" y="571"/>
                  </a:lnTo>
                  <a:lnTo>
                    <a:pt x="471" y="573"/>
                  </a:lnTo>
                  <a:lnTo>
                    <a:pt x="471" y="574"/>
                  </a:lnTo>
                  <a:lnTo>
                    <a:pt x="469" y="574"/>
                  </a:lnTo>
                  <a:lnTo>
                    <a:pt x="469" y="576"/>
                  </a:lnTo>
                  <a:lnTo>
                    <a:pt x="469" y="578"/>
                  </a:lnTo>
                  <a:lnTo>
                    <a:pt x="467" y="580"/>
                  </a:lnTo>
                  <a:lnTo>
                    <a:pt x="467" y="582"/>
                  </a:lnTo>
                  <a:lnTo>
                    <a:pt x="465" y="584"/>
                  </a:lnTo>
                  <a:lnTo>
                    <a:pt x="465" y="586"/>
                  </a:lnTo>
                  <a:lnTo>
                    <a:pt x="463" y="588"/>
                  </a:lnTo>
                  <a:lnTo>
                    <a:pt x="463" y="590"/>
                  </a:lnTo>
                  <a:lnTo>
                    <a:pt x="461" y="592"/>
                  </a:lnTo>
                  <a:lnTo>
                    <a:pt x="461" y="594"/>
                  </a:lnTo>
                  <a:lnTo>
                    <a:pt x="459" y="596"/>
                  </a:lnTo>
                  <a:lnTo>
                    <a:pt x="459" y="597"/>
                  </a:lnTo>
                  <a:lnTo>
                    <a:pt x="457" y="599"/>
                  </a:lnTo>
                  <a:lnTo>
                    <a:pt x="457" y="601"/>
                  </a:lnTo>
                  <a:lnTo>
                    <a:pt x="457" y="603"/>
                  </a:lnTo>
                  <a:lnTo>
                    <a:pt x="456" y="603"/>
                  </a:lnTo>
                  <a:lnTo>
                    <a:pt x="456" y="605"/>
                  </a:lnTo>
                  <a:lnTo>
                    <a:pt x="454" y="609"/>
                  </a:lnTo>
                  <a:lnTo>
                    <a:pt x="452" y="613"/>
                  </a:lnTo>
                  <a:lnTo>
                    <a:pt x="452" y="615"/>
                  </a:lnTo>
                  <a:lnTo>
                    <a:pt x="450" y="615"/>
                  </a:lnTo>
                  <a:lnTo>
                    <a:pt x="450" y="617"/>
                  </a:lnTo>
                  <a:lnTo>
                    <a:pt x="450" y="619"/>
                  </a:lnTo>
                  <a:lnTo>
                    <a:pt x="448" y="619"/>
                  </a:lnTo>
                  <a:lnTo>
                    <a:pt x="444" y="628"/>
                  </a:lnTo>
                  <a:lnTo>
                    <a:pt x="442" y="632"/>
                  </a:lnTo>
                  <a:lnTo>
                    <a:pt x="442" y="634"/>
                  </a:lnTo>
                  <a:lnTo>
                    <a:pt x="436" y="645"/>
                  </a:lnTo>
                  <a:lnTo>
                    <a:pt x="427" y="665"/>
                  </a:lnTo>
                  <a:lnTo>
                    <a:pt x="427" y="667"/>
                  </a:lnTo>
                  <a:lnTo>
                    <a:pt x="425" y="669"/>
                  </a:lnTo>
                  <a:lnTo>
                    <a:pt x="425" y="670"/>
                  </a:lnTo>
                  <a:lnTo>
                    <a:pt x="425" y="672"/>
                  </a:lnTo>
                  <a:lnTo>
                    <a:pt x="425" y="674"/>
                  </a:lnTo>
                  <a:lnTo>
                    <a:pt x="427" y="674"/>
                  </a:lnTo>
                  <a:lnTo>
                    <a:pt x="427" y="676"/>
                  </a:lnTo>
                  <a:lnTo>
                    <a:pt x="425" y="676"/>
                  </a:lnTo>
                  <a:lnTo>
                    <a:pt x="425" y="678"/>
                  </a:lnTo>
                  <a:lnTo>
                    <a:pt x="427" y="678"/>
                  </a:lnTo>
                  <a:lnTo>
                    <a:pt x="427" y="680"/>
                  </a:lnTo>
                  <a:lnTo>
                    <a:pt x="429" y="680"/>
                  </a:lnTo>
                  <a:lnTo>
                    <a:pt x="429" y="682"/>
                  </a:lnTo>
                  <a:lnTo>
                    <a:pt x="429" y="684"/>
                  </a:lnTo>
                  <a:lnTo>
                    <a:pt x="429" y="686"/>
                  </a:lnTo>
                  <a:lnTo>
                    <a:pt x="429" y="688"/>
                  </a:lnTo>
                  <a:lnTo>
                    <a:pt x="427" y="688"/>
                  </a:lnTo>
                  <a:lnTo>
                    <a:pt x="425" y="688"/>
                  </a:lnTo>
                  <a:lnTo>
                    <a:pt x="425" y="686"/>
                  </a:lnTo>
                  <a:lnTo>
                    <a:pt x="423" y="686"/>
                  </a:lnTo>
                  <a:lnTo>
                    <a:pt x="423" y="684"/>
                  </a:lnTo>
                  <a:lnTo>
                    <a:pt x="421" y="684"/>
                  </a:lnTo>
                  <a:lnTo>
                    <a:pt x="421" y="686"/>
                  </a:lnTo>
                  <a:lnTo>
                    <a:pt x="423" y="686"/>
                  </a:lnTo>
                  <a:lnTo>
                    <a:pt x="423" y="688"/>
                  </a:lnTo>
                  <a:lnTo>
                    <a:pt x="421" y="688"/>
                  </a:lnTo>
                  <a:lnTo>
                    <a:pt x="419" y="690"/>
                  </a:lnTo>
                  <a:lnTo>
                    <a:pt x="421" y="690"/>
                  </a:lnTo>
                  <a:lnTo>
                    <a:pt x="421" y="692"/>
                  </a:lnTo>
                  <a:lnTo>
                    <a:pt x="421" y="690"/>
                  </a:lnTo>
                  <a:lnTo>
                    <a:pt x="423" y="690"/>
                  </a:lnTo>
                  <a:lnTo>
                    <a:pt x="423" y="692"/>
                  </a:lnTo>
                  <a:lnTo>
                    <a:pt x="423" y="693"/>
                  </a:lnTo>
                  <a:lnTo>
                    <a:pt x="423" y="695"/>
                  </a:lnTo>
                  <a:lnTo>
                    <a:pt x="423" y="697"/>
                  </a:lnTo>
                  <a:lnTo>
                    <a:pt x="423" y="699"/>
                  </a:lnTo>
                  <a:lnTo>
                    <a:pt x="423" y="701"/>
                  </a:lnTo>
                  <a:lnTo>
                    <a:pt x="425" y="701"/>
                  </a:lnTo>
                  <a:lnTo>
                    <a:pt x="425" y="703"/>
                  </a:lnTo>
                  <a:lnTo>
                    <a:pt x="427" y="703"/>
                  </a:lnTo>
                  <a:lnTo>
                    <a:pt x="427" y="701"/>
                  </a:lnTo>
                  <a:lnTo>
                    <a:pt x="427" y="703"/>
                  </a:lnTo>
                  <a:lnTo>
                    <a:pt x="429" y="703"/>
                  </a:lnTo>
                  <a:lnTo>
                    <a:pt x="429" y="705"/>
                  </a:lnTo>
                  <a:lnTo>
                    <a:pt x="431" y="705"/>
                  </a:lnTo>
                  <a:lnTo>
                    <a:pt x="433" y="705"/>
                  </a:lnTo>
                  <a:lnTo>
                    <a:pt x="433" y="707"/>
                  </a:lnTo>
                  <a:lnTo>
                    <a:pt x="433" y="709"/>
                  </a:lnTo>
                  <a:lnTo>
                    <a:pt x="433" y="711"/>
                  </a:lnTo>
                  <a:lnTo>
                    <a:pt x="433" y="713"/>
                  </a:lnTo>
                  <a:lnTo>
                    <a:pt x="433" y="715"/>
                  </a:lnTo>
                  <a:lnTo>
                    <a:pt x="433" y="717"/>
                  </a:lnTo>
                  <a:lnTo>
                    <a:pt x="433" y="718"/>
                  </a:lnTo>
                  <a:lnTo>
                    <a:pt x="434" y="718"/>
                  </a:lnTo>
                  <a:lnTo>
                    <a:pt x="436" y="720"/>
                  </a:lnTo>
                  <a:lnTo>
                    <a:pt x="436" y="722"/>
                  </a:lnTo>
                  <a:lnTo>
                    <a:pt x="438" y="722"/>
                  </a:lnTo>
                  <a:lnTo>
                    <a:pt x="438" y="724"/>
                  </a:lnTo>
                  <a:lnTo>
                    <a:pt x="440" y="724"/>
                  </a:lnTo>
                  <a:lnTo>
                    <a:pt x="440" y="722"/>
                  </a:lnTo>
                  <a:lnTo>
                    <a:pt x="442" y="722"/>
                  </a:lnTo>
                  <a:lnTo>
                    <a:pt x="442" y="720"/>
                  </a:lnTo>
                  <a:lnTo>
                    <a:pt x="442" y="718"/>
                  </a:lnTo>
                  <a:lnTo>
                    <a:pt x="444" y="718"/>
                  </a:lnTo>
                  <a:lnTo>
                    <a:pt x="444" y="720"/>
                  </a:lnTo>
                  <a:lnTo>
                    <a:pt x="446" y="720"/>
                  </a:lnTo>
                  <a:lnTo>
                    <a:pt x="444" y="722"/>
                  </a:lnTo>
                  <a:lnTo>
                    <a:pt x="446" y="722"/>
                  </a:lnTo>
                  <a:lnTo>
                    <a:pt x="446" y="724"/>
                  </a:lnTo>
                  <a:lnTo>
                    <a:pt x="448" y="724"/>
                  </a:lnTo>
                  <a:lnTo>
                    <a:pt x="448" y="726"/>
                  </a:lnTo>
                  <a:lnTo>
                    <a:pt x="448" y="728"/>
                  </a:lnTo>
                  <a:lnTo>
                    <a:pt x="450" y="730"/>
                  </a:lnTo>
                  <a:lnTo>
                    <a:pt x="448" y="730"/>
                  </a:lnTo>
                  <a:lnTo>
                    <a:pt x="448" y="732"/>
                  </a:lnTo>
                  <a:lnTo>
                    <a:pt x="446" y="732"/>
                  </a:lnTo>
                  <a:lnTo>
                    <a:pt x="446" y="734"/>
                  </a:lnTo>
                  <a:lnTo>
                    <a:pt x="448" y="734"/>
                  </a:lnTo>
                  <a:lnTo>
                    <a:pt x="448" y="736"/>
                  </a:lnTo>
                  <a:lnTo>
                    <a:pt x="450" y="736"/>
                  </a:lnTo>
                  <a:lnTo>
                    <a:pt x="450" y="738"/>
                  </a:lnTo>
                  <a:lnTo>
                    <a:pt x="448" y="738"/>
                  </a:lnTo>
                  <a:lnTo>
                    <a:pt x="448" y="740"/>
                  </a:lnTo>
                  <a:lnTo>
                    <a:pt x="448" y="741"/>
                  </a:lnTo>
                  <a:lnTo>
                    <a:pt x="448" y="743"/>
                  </a:lnTo>
                  <a:lnTo>
                    <a:pt x="448" y="745"/>
                  </a:lnTo>
                  <a:lnTo>
                    <a:pt x="450" y="745"/>
                  </a:lnTo>
                  <a:lnTo>
                    <a:pt x="452" y="745"/>
                  </a:lnTo>
                  <a:lnTo>
                    <a:pt x="452" y="747"/>
                  </a:lnTo>
                  <a:lnTo>
                    <a:pt x="452" y="749"/>
                  </a:lnTo>
                  <a:lnTo>
                    <a:pt x="454" y="749"/>
                  </a:lnTo>
                  <a:lnTo>
                    <a:pt x="454" y="751"/>
                  </a:lnTo>
                  <a:lnTo>
                    <a:pt x="452" y="753"/>
                  </a:lnTo>
                  <a:lnTo>
                    <a:pt x="452" y="755"/>
                  </a:lnTo>
                  <a:lnTo>
                    <a:pt x="452" y="757"/>
                  </a:lnTo>
                  <a:lnTo>
                    <a:pt x="452" y="759"/>
                  </a:lnTo>
                  <a:lnTo>
                    <a:pt x="454" y="763"/>
                  </a:lnTo>
                  <a:lnTo>
                    <a:pt x="452" y="763"/>
                  </a:lnTo>
                  <a:lnTo>
                    <a:pt x="450" y="763"/>
                  </a:lnTo>
                  <a:lnTo>
                    <a:pt x="450" y="765"/>
                  </a:lnTo>
                  <a:lnTo>
                    <a:pt x="450" y="766"/>
                  </a:lnTo>
                  <a:lnTo>
                    <a:pt x="450" y="768"/>
                  </a:lnTo>
                  <a:lnTo>
                    <a:pt x="450" y="770"/>
                  </a:lnTo>
                  <a:lnTo>
                    <a:pt x="450" y="772"/>
                  </a:lnTo>
                  <a:lnTo>
                    <a:pt x="450" y="774"/>
                  </a:lnTo>
                  <a:lnTo>
                    <a:pt x="452" y="774"/>
                  </a:lnTo>
                  <a:lnTo>
                    <a:pt x="448" y="776"/>
                  </a:lnTo>
                  <a:lnTo>
                    <a:pt x="448" y="778"/>
                  </a:lnTo>
                  <a:lnTo>
                    <a:pt x="448" y="780"/>
                  </a:lnTo>
                  <a:lnTo>
                    <a:pt x="450" y="782"/>
                  </a:lnTo>
                  <a:lnTo>
                    <a:pt x="450" y="780"/>
                  </a:lnTo>
                  <a:lnTo>
                    <a:pt x="452" y="780"/>
                  </a:lnTo>
                  <a:lnTo>
                    <a:pt x="454" y="782"/>
                  </a:lnTo>
                  <a:lnTo>
                    <a:pt x="456" y="780"/>
                  </a:lnTo>
                  <a:lnTo>
                    <a:pt x="456" y="778"/>
                  </a:lnTo>
                  <a:lnTo>
                    <a:pt x="457" y="778"/>
                  </a:lnTo>
                  <a:lnTo>
                    <a:pt x="457" y="776"/>
                  </a:lnTo>
                  <a:lnTo>
                    <a:pt x="459" y="776"/>
                  </a:lnTo>
                  <a:lnTo>
                    <a:pt x="459" y="778"/>
                  </a:lnTo>
                  <a:lnTo>
                    <a:pt x="461" y="782"/>
                  </a:lnTo>
                  <a:lnTo>
                    <a:pt x="461" y="784"/>
                  </a:lnTo>
                  <a:lnTo>
                    <a:pt x="465" y="784"/>
                  </a:lnTo>
                  <a:lnTo>
                    <a:pt x="465" y="786"/>
                  </a:lnTo>
                  <a:lnTo>
                    <a:pt x="465" y="788"/>
                  </a:lnTo>
                  <a:lnTo>
                    <a:pt x="465" y="789"/>
                  </a:lnTo>
                  <a:lnTo>
                    <a:pt x="463" y="791"/>
                  </a:lnTo>
                  <a:lnTo>
                    <a:pt x="461" y="789"/>
                  </a:lnTo>
                  <a:lnTo>
                    <a:pt x="461" y="791"/>
                  </a:lnTo>
                  <a:lnTo>
                    <a:pt x="459" y="791"/>
                  </a:lnTo>
                  <a:lnTo>
                    <a:pt x="459" y="793"/>
                  </a:lnTo>
                  <a:lnTo>
                    <a:pt x="457" y="795"/>
                  </a:lnTo>
                  <a:lnTo>
                    <a:pt x="459" y="797"/>
                  </a:lnTo>
                  <a:lnTo>
                    <a:pt x="463" y="799"/>
                  </a:lnTo>
                  <a:lnTo>
                    <a:pt x="463" y="801"/>
                  </a:lnTo>
                  <a:lnTo>
                    <a:pt x="463" y="803"/>
                  </a:lnTo>
                  <a:lnTo>
                    <a:pt x="467" y="803"/>
                  </a:lnTo>
                  <a:lnTo>
                    <a:pt x="467" y="805"/>
                  </a:lnTo>
                  <a:lnTo>
                    <a:pt x="471" y="807"/>
                  </a:lnTo>
                  <a:lnTo>
                    <a:pt x="473" y="807"/>
                  </a:lnTo>
                  <a:lnTo>
                    <a:pt x="475" y="805"/>
                  </a:lnTo>
                  <a:lnTo>
                    <a:pt x="475" y="807"/>
                  </a:lnTo>
                  <a:lnTo>
                    <a:pt x="473" y="809"/>
                  </a:lnTo>
                  <a:lnTo>
                    <a:pt x="473" y="811"/>
                  </a:lnTo>
                  <a:lnTo>
                    <a:pt x="473" y="813"/>
                  </a:lnTo>
                  <a:lnTo>
                    <a:pt x="473" y="814"/>
                  </a:lnTo>
                  <a:lnTo>
                    <a:pt x="475" y="814"/>
                  </a:lnTo>
                  <a:lnTo>
                    <a:pt x="475" y="816"/>
                  </a:lnTo>
                  <a:lnTo>
                    <a:pt x="473" y="816"/>
                  </a:lnTo>
                  <a:lnTo>
                    <a:pt x="475" y="816"/>
                  </a:lnTo>
                  <a:lnTo>
                    <a:pt x="475" y="818"/>
                  </a:lnTo>
                  <a:lnTo>
                    <a:pt x="475" y="820"/>
                  </a:lnTo>
                  <a:lnTo>
                    <a:pt x="477" y="820"/>
                  </a:lnTo>
                  <a:lnTo>
                    <a:pt x="477" y="822"/>
                  </a:lnTo>
                  <a:lnTo>
                    <a:pt x="477" y="824"/>
                  </a:lnTo>
                  <a:lnTo>
                    <a:pt x="479" y="824"/>
                  </a:lnTo>
                  <a:lnTo>
                    <a:pt x="479" y="826"/>
                  </a:lnTo>
                  <a:lnTo>
                    <a:pt x="477" y="828"/>
                  </a:lnTo>
                  <a:lnTo>
                    <a:pt x="477" y="830"/>
                  </a:lnTo>
                  <a:lnTo>
                    <a:pt x="479" y="830"/>
                  </a:lnTo>
                  <a:lnTo>
                    <a:pt x="479" y="832"/>
                  </a:lnTo>
                  <a:lnTo>
                    <a:pt x="477" y="832"/>
                  </a:lnTo>
                  <a:lnTo>
                    <a:pt x="479" y="832"/>
                  </a:lnTo>
                  <a:lnTo>
                    <a:pt x="479" y="834"/>
                  </a:lnTo>
                  <a:lnTo>
                    <a:pt x="477" y="834"/>
                  </a:lnTo>
                  <a:lnTo>
                    <a:pt x="477" y="836"/>
                  </a:lnTo>
                  <a:lnTo>
                    <a:pt x="477" y="837"/>
                  </a:lnTo>
                  <a:lnTo>
                    <a:pt x="479" y="837"/>
                  </a:lnTo>
                  <a:lnTo>
                    <a:pt x="479" y="839"/>
                  </a:lnTo>
                  <a:lnTo>
                    <a:pt x="481" y="839"/>
                  </a:lnTo>
                  <a:lnTo>
                    <a:pt x="482" y="839"/>
                  </a:lnTo>
                  <a:lnTo>
                    <a:pt x="482" y="837"/>
                  </a:lnTo>
                  <a:lnTo>
                    <a:pt x="484" y="837"/>
                  </a:lnTo>
                  <a:lnTo>
                    <a:pt x="484" y="836"/>
                  </a:lnTo>
                  <a:lnTo>
                    <a:pt x="486" y="836"/>
                  </a:lnTo>
                  <a:lnTo>
                    <a:pt x="488" y="836"/>
                  </a:lnTo>
                  <a:lnTo>
                    <a:pt x="488" y="837"/>
                  </a:lnTo>
                  <a:lnTo>
                    <a:pt x="490" y="837"/>
                  </a:lnTo>
                  <a:lnTo>
                    <a:pt x="488" y="837"/>
                  </a:lnTo>
                  <a:lnTo>
                    <a:pt x="488" y="839"/>
                  </a:lnTo>
                  <a:lnTo>
                    <a:pt x="488" y="841"/>
                  </a:lnTo>
                  <a:lnTo>
                    <a:pt x="490" y="841"/>
                  </a:lnTo>
                  <a:lnTo>
                    <a:pt x="490" y="843"/>
                  </a:lnTo>
                  <a:lnTo>
                    <a:pt x="488" y="843"/>
                  </a:lnTo>
                  <a:lnTo>
                    <a:pt x="488" y="845"/>
                  </a:lnTo>
                  <a:lnTo>
                    <a:pt x="488" y="847"/>
                  </a:lnTo>
                  <a:lnTo>
                    <a:pt x="490" y="847"/>
                  </a:lnTo>
                  <a:lnTo>
                    <a:pt x="490" y="849"/>
                  </a:lnTo>
                  <a:lnTo>
                    <a:pt x="490" y="851"/>
                  </a:lnTo>
                  <a:lnTo>
                    <a:pt x="490" y="853"/>
                  </a:lnTo>
                  <a:lnTo>
                    <a:pt x="490" y="855"/>
                  </a:lnTo>
                  <a:lnTo>
                    <a:pt x="492" y="855"/>
                  </a:lnTo>
                  <a:lnTo>
                    <a:pt x="492" y="857"/>
                  </a:lnTo>
                  <a:lnTo>
                    <a:pt x="492" y="859"/>
                  </a:lnTo>
                  <a:lnTo>
                    <a:pt x="492" y="861"/>
                  </a:lnTo>
                  <a:lnTo>
                    <a:pt x="494" y="861"/>
                  </a:lnTo>
                  <a:lnTo>
                    <a:pt x="494" y="862"/>
                  </a:lnTo>
                  <a:lnTo>
                    <a:pt x="494" y="864"/>
                  </a:lnTo>
                  <a:lnTo>
                    <a:pt x="492" y="864"/>
                  </a:lnTo>
                  <a:lnTo>
                    <a:pt x="492" y="866"/>
                  </a:lnTo>
                  <a:lnTo>
                    <a:pt x="492" y="868"/>
                  </a:lnTo>
                  <a:lnTo>
                    <a:pt x="492" y="870"/>
                  </a:lnTo>
                  <a:lnTo>
                    <a:pt x="492" y="872"/>
                  </a:lnTo>
                  <a:lnTo>
                    <a:pt x="494" y="872"/>
                  </a:lnTo>
                  <a:lnTo>
                    <a:pt x="494" y="874"/>
                  </a:lnTo>
                  <a:lnTo>
                    <a:pt x="496" y="874"/>
                  </a:lnTo>
                  <a:lnTo>
                    <a:pt x="494" y="874"/>
                  </a:lnTo>
                  <a:lnTo>
                    <a:pt x="494" y="876"/>
                  </a:lnTo>
                  <a:lnTo>
                    <a:pt x="496" y="876"/>
                  </a:lnTo>
                  <a:lnTo>
                    <a:pt x="498" y="878"/>
                  </a:lnTo>
                  <a:lnTo>
                    <a:pt x="498" y="880"/>
                  </a:lnTo>
                  <a:lnTo>
                    <a:pt x="500" y="880"/>
                  </a:lnTo>
                  <a:lnTo>
                    <a:pt x="498" y="880"/>
                  </a:lnTo>
                  <a:lnTo>
                    <a:pt x="498" y="882"/>
                  </a:lnTo>
                  <a:lnTo>
                    <a:pt x="496" y="882"/>
                  </a:lnTo>
                  <a:lnTo>
                    <a:pt x="496" y="884"/>
                  </a:lnTo>
                  <a:lnTo>
                    <a:pt x="498" y="884"/>
                  </a:lnTo>
                  <a:lnTo>
                    <a:pt x="496" y="884"/>
                  </a:lnTo>
                  <a:lnTo>
                    <a:pt x="496" y="885"/>
                  </a:lnTo>
                  <a:lnTo>
                    <a:pt x="498" y="885"/>
                  </a:lnTo>
                  <a:lnTo>
                    <a:pt x="498" y="887"/>
                  </a:lnTo>
                  <a:lnTo>
                    <a:pt x="498" y="889"/>
                  </a:lnTo>
                  <a:lnTo>
                    <a:pt x="500" y="889"/>
                  </a:lnTo>
                  <a:lnTo>
                    <a:pt x="498" y="889"/>
                  </a:lnTo>
                  <a:lnTo>
                    <a:pt x="500" y="889"/>
                  </a:lnTo>
                  <a:lnTo>
                    <a:pt x="502" y="889"/>
                  </a:lnTo>
                  <a:lnTo>
                    <a:pt x="502" y="891"/>
                  </a:lnTo>
                  <a:lnTo>
                    <a:pt x="504" y="891"/>
                  </a:lnTo>
                  <a:lnTo>
                    <a:pt x="505" y="891"/>
                  </a:lnTo>
                  <a:lnTo>
                    <a:pt x="504" y="891"/>
                  </a:lnTo>
                  <a:lnTo>
                    <a:pt x="504" y="893"/>
                  </a:lnTo>
                  <a:lnTo>
                    <a:pt x="504" y="895"/>
                  </a:lnTo>
                  <a:lnTo>
                    <a:pt x="505" y="895"/>
                  </a:lnTo>
                  <a:lnTo>
                    <a:pt x="505" y="897"/>
                  </a:lnTo>
                  <a:lnTo>
                    <a:pt x="507" y="897"/>
                  </a:lnTo>
                  <a:lnTo>
                    <a:pt x="507" y="899"/>
                  </a:lnTo>
                  <a:lnTo>
                    <a:pt x="507" y="901"/>
                  </a:lnTo>
                  <a:lnTo>
                    <a:pt x="507" y="903"/>
                  </a:lnTo>
                  <a:lnTo>
                    <a:pt x="507" y="905"/>
                  </a:lnTo>
                  <a:lnTo>
                    <a:pt x="505" y="905"/>
                  </a:lnTo>
                  <a:lnTo>
                    <a:pt x="504" y="905"/>
                  </a:lnTo>
                  <a:lnTo>
                    <a:pt x="504" y="907"/>
                  </a:lnTo>
                  <a:lnTo>
                    <a:pt x="504" y="909"/>
                  </a:lnTo>
                  <a:lnTo>
                    <a:pt x="505" y="907"/>
                  </a:lnTo>
                  <a:lnTo>
                    <a:pt x="505" y="909"/>
                  </a:lnTo>
                  <a:lnTo>
                    <a:pt x="505" y="910"/>
                  </a:lnTo>
                  <a:lnTo>
                    <a:pt x="507" y="912"/>
                  </a:lnTo>
                  <a:lnTo>
                    <a:pt x="505" y="912"/>
                  </a:lnTo>
                  <a:lnTo>
                    <a:pt x="507" y="912"/>
                  </a:lnTo>
                  <a:lnTo>
                    <a:pt x="507" y="914"/>
                  </a:lnTo>
                  <a:lnTo>
                    <a:pt x="509" y="914"/>
                  </a:lnTo>
                  <a:lnTo>
                    <a:pt x="509" y="916"/>
                  </a:lnTo>
                  <a:lnTo>
                    <a:pt x="509" y="918"/>
                  </a:lnTo>
                  <a:lnTo>
                    <a:pt x="511" y="918"/>
                  </a:lnTo>
                  <a:lnTo>
                    <a:pt x="513" y="918"/>
                  </a:lnTo>
                  <a:lnTo>
                    <a:pt x="513" y="920"/>
                  </a:lnTo>
                  <a:lnTo>
                    <a:pt x="513" y="922"/>
                  </a:lnTo>
                  <a:lnTo>
                    <a:pt x="513" y="924"/>
                  </a:lnTo>
                  <a:lnTo>
                    <a:pt x="511" y="924"/>
                  </a:lnTo>
                  <a:lnTo>
                    <a:pt x="511" y="926"/>
                  </a:lnTo>
                  <a:lnTo>
                    <a:pt x="511" y="928"/>
                  </a:lnTo>
                  <a:lnTo>
                    <a:pt x="513" y="928"/>
                  </a:lnTo>
                  <a:lnTo>
                    <a:pt x="513" y="930"/>
                  </a:lnTo>
                  <a:lnTo>
                    <a:pt x="511" y="930"/>
                  </a:lnTo>
                  <a:lnTo>
                    <a:pt x="513" y="932"/>
                  </a:lnTo>
                  <a:lnTo>
                    <a:pt x="513" y="930"/>
                  </a:lnTo>
                  <a:lnTo>
                    <a:pt x="515" y="930"/>
                  </a:lnTo>
                  <a:lnTo>
                    <a:pt x="517" y="930"/>
                  </a:lnTo>
                  <a:lnTo>
                    <a:pt x="517" y="932"/>
                  </a:lnTo>
                  <a:lnTo>
                    <a:pt x="517" y="930"/>
                  </a:lnTo>
                  <a:lnTo>
                    <a:pt x="519" y="930"/>
                  </a:lnTo>
                  <a:lnTo>
                    <a:pt x="519" y="932"/>
                  </a:lnTo>
                  <a:lnTo>
                    <a:pt x="521" y="932"/>
                  </a:lnTo>
                  <a:lnTo>
                    <a:pt x="521" y="933"/>
                  </a:lnTo>
                  <a:lnTo>
                    <a:pt x="521" y="935"/>
                  </a:lnTo>
                  <a:lnTo>
                    <a:pt x="521" y="937"/>
                  </a:lnTo>
                  <a:lnTo>
                    <a:pt x="521" y="939"/>
                  </a:lnTo>
                  <a:lnTo>
                    <a:pt x="523" y="939"/>
                  </a:lnTo>
                  <a:lnTo>
                    <a:pt x="523" y="941"/>
                  </a:lnTo>
                  <a:lnTo>
                    <a:pt x="523" y="943"/>
                  </a:lnTo>
                  <a:lnTo>
                    <a:pt x="523" y="945"/>
                  </a:lnTo>
                  <a:lnTo>
                    <a:pt x="525" y="945"/>
                  </a:lnTo>
                  <a:lnTo>
                    <a:pt x="525" y="947"/>
                  </a:lnTo>
                  <a:lnTo>
                    <a:pt x="523" y="947"/>
                  </a:lnTo>
                  <a:lnTo>
                    <a:pt x="525" y="947"/>
                  </a:lnTo>
                  <a:lnTo>
                    <a:pt x="525" y="949"/>
                  </a:lnTo>
                  <a:lnTo>
                    <a:pt x="523" y="949"/>
                  </a:lnTo>
                  <a:lnTo>
                    <a:pt x="523" y="951"/>
                  </a:lnTo>
                  <a:lnTo>
                    <a:pt x="525" y="951"/>
                  </a:lnTo>
                  <a:lnTo>
                    <a:pt x="523" y="951"/>
                  </a:lnTo>
                  <a:lnTo>
                    <a:pt x="525" y="951"/>
                  </a:lnTo>
                  <a:lnTo>
                    <a:pt x="525" y="953"/>
                  </a:lnTo>
                  <a:lnTo>
                    <a:pt x="523" y="953"/>
                  </a:lnTo>
                  <a:lnTo>
                    <a:pt x="523" y="955"/>
                  </a:lnTo>
                  <a:lnTo>
                    <a:pt x="523" y="957"/>
                  </a:lnTo>
                  <a:lnTo>
                    <a:pt x="523" y="958"/>
                  </a:lnTo>
                  <a:lnTo>
                    <a:pt x="523" y="960"/>
                  </a:lnTo>
                  <a:lnTo>
                    <a:pt x="523" y="962"/>
                  </a:lnTo>
                  <a:lnTo>
                    <a:pt x="521" y="962"/>
                  </a:lnTo>
                  <a:lnTo>
                    <a:pt x="521" y="964"/>
                  </a:lnTo>
                  <a:lnTo>
                    <a:pt x="523" y="964"/>
                  </a:lnTo>
                  <a:lnTo>
                    <a:pt x="521" y="964"/>
                  </a:lnTo>
                  <a:lnTo>
                    <a:pt x="523" y="964"/>
                  </a:lnTo>
                  <a:lnTo>
                    <a:pt x="523" y="966"/>
                  </a:lnTo>
                  <a:lnTo>
                    <a:pt x="523" y="968"/>
                  </a:lnTo>
                  <a:lnTo>
                    <a:pt x="523" y="970"/>
                  </a:lnTo>
                  <a:lnTo>
                    <a:pt x="521" y="970"/>
                  </a:lnTo>
                  <a:lnTo>
                    <a:pt x="521" y="972"/>
                  </a:lnTo>
                  <a:lnTo>
                    <a:pt x="519" y="972"/>
                  </a:lnTo>
                  <a:lnTo>
                    <a:pt x="519" y="974"/>
                  </a:lnTo>
                  <a:lnTo>
                    <a:pt x="519" y="976"/>
                  </a:lnTo>
                  <a:lnTo>
                    <a:pt x="517" y="976"/>
                  </a:lnTo>
                  <a:lnTo>
                    <a:pt x="519" y="978"/>
                  </a:lnTo>
                  <a:lnTo>
                    <a:pt x="519" y="980"/>
                  </a:lnTo>
                  <a:lnTo>
                    <a:pt x="519" y="981"/>
                  </a:lnTo>
                  <a:lnTo>
                    <a:pt x="517" y="981"/>
                  </a:lnTo>
                  <a:lnTo>
                    <a:pt x="517" y="983"/>
                  </a:lnTo>
                  <a:lnTo>
                    <a:pt x="517" y="985"/>
                  </a:lnTo>
                  <a:lnTo>
                    <a:pt x="517" y="987"/>
                  </a:lnTo>
                  <a:lnTo>
                    <a:pt x="515" y="987"/>
                  </a:lnTo>
                  <a:lnTo>
                    <a:pt x="513" y="989"/>
                  </a:lnTo>
                  <a:lnTo>
                    <a:pt x="515" y="989"/>
                  </a:lnTo>
                  <a:lnTo>
                    <a:pt x="513" y="989"/>
                  </a:lnTo>
                  <a:lnTo>
                    <a:pt x="513" y="991"/>
                  </a:lnTo>
                  <a:lnTo>
                    <a:pt x="511" y="991"/>
                  </a:lnTo>
                  <a:lnTo>
                    <a:pt x="509" y="991"/>
                  </a:lnTo>
                  <a:lnTo>
                    <a:pt x="509" y="993"/>
                  </a:lnTo>
                  <a:lnTo>
                    <a:pt x="509" y="995"/>
                  </a:lnTo>
                  <a:lnTo>
                    <a:pt x="509" y="997"/>
                  </a:lnTo>
                  <a:lnTo>
                    <a:pt x="511" y="997"/>
                  </a:lnTo>
                  <a:lnTo>
                    <a:pt x="513" y="997"/>
                  </a:lnTo>
                  <a:lnTo>
                    <a:pt x="513" y="999"/>
                  </a:lnTo>
                  <a:lnTo>
                    <a:pt x="513" y="997"/>
                  </a:lnTo>
                  <a:lnTo>
                    <a:pt x="515" y="997"/>
                  </a:lnTo>
                  <a:lnTo>
                    <a:pt x="515" y="999"/>
                  </a:lnTo>
                  <a:lnTo>
                    <a:pt x="515" y="1001"/>
                  </a:lnTo>
                  <a:lnTo>
                    <a:pt x="513" y="1001"/>
                  </a:lnTo>
                  <a:lnTo>
                    <a:pt x="513" y="1003"/>
                  </a:lnTo>
                  <a:lnTo>
                    <a:pt x="511" y="1003"/>
                  </a:lnTo>
                  <a:lnTo>
                    <a:pt x="511" y="1004"/>
                  </a:lnTo>
                  <a:lnTo>
                    <a:pt x="511" y="1006"/>
                  </a:lnTo>
                  <a:lnTo>
                    <a:pt x="511" y="1008"/>
                  </a:lnTo>
                  <a:lnTo>
                    <a:pt x="513" y="1008"/>
                  </a:lnTo>
                  <a:lnTo>
                    <a:pt x="513" y="1010"/>
                  </a:lnTo>
                  <a:lnTo>
                    <a:pt x="513" y="1012"/>
                  </a:lnTo>
                  <a:lnTo>
                    <a:pt x="513" y="1014"/>
                  </a:lnTo>
                  <a:lnTo>
                    <a:pt x="513" y="1016"/>
                  </a:lnTo>
                  <a:lnTo>
                    <a:pt x="513" y="1018"/>
                  </a:lnTo>
                  <a:lnTo>
                    <a:pt x="515" y="1018"/>
                  </a:lnTo>
                  <a:lnTo>
                    <a:pt x="515" y="1020"/>
                  </a:lnTo>
                  <a:lnTo>
                    <a:pt x="513" y="1020"/>
                  </a:lnTo>
                  <a:lnTo>
                    <a:pt x="513" y="1022"/>
                  </a:lnTo>
                  <a:lnTo>
                    <a:pt x="515" y="1022"/>
                  </a:lnTo>
                  <a:lnTo>
                    <a:pt x="517" y="1022"/>
                  </a:lnTo>
                  <a:lnTo>
                    <a:pt x="517" y="1024"/>
                  </a:lnTo>
                  <a:lnTo>
                    <a:pt x="519" y="1024"/>
                  </a:lnTo>
                  <a:lnTo>
                    <a:pt x="519" y="1026"/>
                  </a:lnTo>
                  <a:lnTo>
                    <a:pt x="519" y="1024"/>
                  </a:lnTo>
                  <a:lnTo>
                    <a:pt x="521" y="1024"/>
                  </a:lnTo>
                  <a:lnTo>
                    <a:pt x="521" y="1026"/>
                  </a:lnTo>
                  <a:lnTo>
                    <a:pt x="521" y="1028"/>
                  </a:lnTo>
                  <a:lnTo>
                    <a:pt x="523" y="1028"/>
                  </a:lnTo>
                  <a:lnTo>
                    <a:pt x="521" y="1028"/>
                  </a:lnTo>
                  <a:lnTo>
                    <a:pt x="521" y="1029"/>
                  </a:lnTo>
                  <a:lnTo>
                    <a:pt x="521" y="1031"/>
                  </a:lnTo>
                  <a:lnTo>
                    <a:pt x="521" y="1033"/>
                  </a:lnTo>
                  <a:lnTo>
                    <a:pt x="523" y="1033"/>
                  </a:lnTo>
                  <a:lnTo>
                    <a:pt x="523" y="1035"/>
                  </a:lnTo>
                  <a:lnTo>
                    <a:pt x="523" y="1037"/>
                  </a:lnTo>
                  <a:lnTo>
                    <a:pt x="521" y="1037"/>
                  </a:lnTo>
                  <a:lnTo>
                    <a:pt x="519" y="1037"/>
                  </a:lnTo>
                  <a:lnTo>
                    <a:pt x="517" y="1035"/>
                  </a:lnTo>
                  <a:lnTo>
                    <a:pt x="513" y="1035"/>
                  </a:lnTo>
                  <a:lnTo>
                    <a:pt x="511" y="1033"/>
                  </a:lnTo>
                  <a:lnTo>
                    <a:pt x="509" y="1033"/>
                  </a:lnTo>
                  <a:lnTo>
                    <a:pt x="507" y="1033"/>
                  </a:lnTo>
                  <a:lnTo>
                    <a:pt x="505" y="1031"/>
                  </a:lnTo>
                  <a:lnTo>
                    <a:pt x="502" y="1029"/>
                  </a:lnTo>
                  <a:lnTo>
                    <a:pt x="500" y="1029"/>
                  </a:lnTo>
                  <a:lnTo>
                    <a:pt x="498" y="1029"/>
                  </a:lnTo>
                  <a:lnTo>
                    <a:pt x="496" y="1029"/>
                  </a:lnTo>
                  <a:lnTo>
                    <a:pt x="496" y="1028"/>
                  </a:lnTo>
                  <a:lnTo>
                    <a:pt x="494" y="1028"/>
                  </a:lnTo>
                  <a:lnTo>
                    <a:pt x="492" y="1026"/>
                  </a:lnTo>
                  <a:lnTo>
                    <a:pt x="490" y="1026"/>
                  </a:lnTo>
                  <a:lnTo>
                    <a:pt x="488" y="1026"/>
                  </a:lnTo>
                  <a:lnTo>
                    <a:pt x="486" y="1026"/>
                  </a:lnTo>
                  <a:lnTo>
                    <a:pt x="486" y="1024"/>
                  </a:lnTo>
                  <a:lnTo>
                    <a:pt x="484" y="1024"/>
                  </a:lnTo>
                  <a:lnTo>
                    <a:pt x="482" y="1024"/>
                  </a:lnTo>
                  <a:lnTo>
                    <a:pt x="481" y="1022"/>
                  </a:lnTo>
                  <a:lnTo>
                    <a:pt x="479" y="1022"/>
                  </a:lnTo>
                  <a:lnTo>
                    <a:pt x="477" y="1022"/>
                  </a:lnTo>
                  <a:lnTo>
                    <a:pt x="477" y="1020"/>
                  </a:lnTo>
                  <a:lnTo>
                    <a:pt x="475" y="1020"/>
                  </a:lnTo>
                  <a:lnTo>
                    <a:pt x="473" y="1020"/>
                  </a:lnTo>
                  <a:lnTo>
                    <a:pt x="469" y="1018"/>
                  </a:lnTo>
                  <a:lnTo>
                    <a:pt x="467" y="1018"/>
                  </a:lnTo>
                  <a:lnTo>
                    <a:pt x="467" y="1016"/>
                  </a:lnTo>
                  <a:lnTo>
                    <a:pt x="465" y="1016"/>
                  </a:lnTo>
                  <a:lnTo>
                    <a:pt x="463" y="1016"/>
                  </a:lnTo>
                  <a:lnTo>
                    <a:pt x="461" y="1014"/>
                  </a:lnTo>
                  <a:lnTo>
                    <a:pt x="459" y="1014"/>
                  </a:lnTo>
                  <a:lnTo>
                    <a:pt x="457" y="1012"/>
                  </a:lnTo>
                  <a:lnTo>
                    <a:pt x="456" y="1012"/>
                  </a:lnTo>
                  <a:lnTo>
                    <a:pt x="454" y="1012"/>
                  </a:lnTo>
                  <a:lnTo>
                    <a:pt x="450" y="1010"/>
                  </a:lnTo>
                  <a:lnTo>
                    <a:pt x="448" y="1010"/>
                  </a:lnTo>
                  <a:lnTo>
                    <a:pt x="448" y="1008"/>
                  </a:lnTo>
                  <a:lnTo>
                    <a:pt x="446" y="1008"/>
                  </a:lnTo>
                  <a:lnTo>
                    <a:pt x="442" y="1008"/>
                  </a:lnTo>
                  <a:lnTo>
                    <a:pt x="440" y="1006"/>
                  </a:lnTo>
                  <a:lnTo>
                    <a:pt x="436" y="1004"/>
                  </a:lnTo>
                  <a:lnTo>
                    <a:pt x="434" y="1004"/>
                  </a:lnTo>
                  <a:lnTo>
                    <a:pt x="433" y="1003"/>
                  </a:lnTo>
                  <a:lnTo>
                    <a:pt x="431" y="1003"/>
                  </a:lnTo>
                  <a:lnTo>
                    <a:pt x="429" y="1003"/>
                  </a:lnTo>
                  <a:lnTo>
                    <a:pt x="429" y="1001"/>
                  </a:lnTo>
                  <a:lnTo>
                    <a:pt x="425" y="1001"/>
                  </a:lnTo>
                  <a:lnTo>
                    <a:pt x="421" y="999"/>
                  </a:lnTo>
                  <a:lnTo>
                    <a:pt x="419" y="997"/>
                  </a:lnTo>
                  <a:lnTo>
                    <a:pt x="415" y="997"/>
                  </a:lnTo>
                  <a:lnTo>
                    <a:pt x="413" y="995"/>
                  </a:lnTo>
                  <a:lnTo>
                    <a:pt x="411" y="995"/>
                  </a:lnTo>
                  <a:lnTo>
                    <a:pt x="409" y="995"/>
                  </a:lnTo>
                  <a:lnTo>
                    <a:pt x="409" y="993"/>
                  </a:lnTo>
                  <a:lnTo>
                    <a:pt x="408" y="993"/>
                  </a:lnTo>
                  <a:lnTo>
                    <a:pt x="404" y="991"/>
                  </a:lnTo>
                  <a:lnTo>
                    <a:pt x="402" y="991"/>
                  </a:lnTo>
                  <a:lnTo>
                    <a:pt x="398" y="989"/>
                  </a:lnTo>
                  <a:lnTo>
                    <a:pt x="396" y="989"/>
                  </a:lnTo>
                  <a:lnTo>
                    <a:pt x="396" y="987"/>
                  </a:lnTo>
                  <a:lnTo>
                    <a:pt x="394" y="987"/>
                  </a:lnTo>
                  <a:lnTo>
                    <a:pt x="392" y="987"/>
                  </a:lnTo>
                  <a:lnTo>
                    <a:pt x="390" y="985"/>
                  </a:lnTo>
                  <a:lnTo>
                    <a:pt x="388" y="985"/>
                  </a:lnTo>
                  <a:lnTo>
                    <a:pt x="386" y="983"/>
                  </a:lnTo>
                  <a:lnTo>
                    <a:pt x="385" y="983"/>
                  </a:lnTo>
                  <a:lnTo>
                    <a:pt x="383" y="983"/>
                  </a:lnTo>
                  <a:lnTo>
                    <a:pt x="381" y="981"/>
                  </a:lnTo>
                  <a:lnTo>
                    <a:pt x="379" y="981"/>
                  </a:lnTo>
                  <a:lnTo>
                    <a:pt x="377" y="980"/>
                  </a:lnTo>
                  <a:lnTo>
                    <a:pt x="375" y="980"/>
                  </a:lnTo>
                  <a:lnTo>
                    <a:pt x="373" y="980"/>
                  </a:lnTo>
                  <a:lnTo>
                    <a:pt x="373" y="978"/>
                  </a:lnTo>
                  <a:lnTo>
                    <a:pt x="371" y="978"/>
                  </a:lnTo>
                  <a:lnTo>
                    <a:pt x="369" y="978"/>
                  </a:lnTo>
                  <a:lnTo>
                    <a:pt x="369" y="976"/>
                  </a:lnTo>
                  <a:lnTo>
                    <a:pt x="367" y="976"/>
                  </a:lnTo>
                  <a:lnTo>
                    <a:pt x="365" y="976"/>
                  </a:lnTo>
                  <a:lnTo>
                    <a:pt x="363" y="974"/>
                  </a:lnTo>
                  <a:lnTo>
                    <a:pt x="361" y="974"/>
                  </a:lnTo>
                  <a:lnTo>
                    <a:pt x="360" y="974"/>
                  </a:lnTo>
                  <a:lnTo>
                    <a:pt x="360" y="972"/>
                  </a:lnTo>
                  <a:lnTo>
                    <a:pt x="358" y="972"/>
                  </a:lnTo>
                  <a:lnTo>
                    <a:pt x="356" y="972"/>
                  </a:lnTo>
                  <a:lnTo>
                    <a:pt x="356" y="970"/>
                  </a:lnTo>
                  <a:lnTo>
                    <a:pt x="354" y="970"/>
                  </a:lnTo>
                  <a:lnTo>
                    <a:pt x="352" y="970"/>
                  </a:lnTo>
                  <a:lnTo>
                    <a:pt x="352" y="968"/>
                  </a:lnTo>
                  <a:lnTo>
                    <a:pt x="350" y="968"/>
                  </a:lnTo>
                  <a:lnTo>
                    <a:pt x="348" y="968"/>
                  </a:lnTo>
                  <a:lnTo>
                    <a:pt x="346" y="966"/>
                  </a:lnTo>
                  <a:lnTo>
                    <a:pt x="344" y="966"/>
                  </a:lnTo>
                  <a:lnTo>
                    <a:pt x="342" y="964"/>
                  </a:lnTo>
                  <a:lnTo>
                    <a:pt x="340" y="964"/>
                  </a:lnTo>
                  <a:lnTo>
                    <a:pt x="338" y="964"/>
                  </a:lnTo>
                  <a:lnTo>
                    <a:pt x="338" y="962"/>
                  </a:lnTo>
                  <a:lnTo>
                    <a:pt x="337" y="962"/>
                  </a:lnTo>
                  <a:lnTo>
                    <a:pt x="335" y="962"/>
                  </a:lnTo>
                  <a:lnTo>
                    <a:pt x="335" y="960"/>
                  </a:lnTo>
                  <a:lnTo>
                    <a:pt x="333" y="960"/>
                  </a:lnTo>
                  <a:lnTo>
                    <a:pt x="331" y="958"/>
                  </a:lnTo>
                  <a:lnTo>
                    <a:pt x="329" y="958"/>
                  </a:lnTo>
                  <a:lnTo>
                    <a:pt x="327" y="958"/>
                  </a:lnTo>
                  <a:lnTo>
                    <a:pt x="327" y="957"/>
                  </a:lnTo>
                  <a:lnTo>
                    <a:pt x="323" y="957"/>
                  </a:lnTo>
                  <a:lnTo>
                    <a:pt x="321" y="957"/>
                  </a:lnTo>
                  <a:lnTo>
                    <a:pt x="317" y="953"/>
                  </a:lnTo>
                  <a:lnTo>
                    <a:pt x="315" y="953"/>
                  </a:lnTo>
                  <a:lnTo>
                    <a:pt x="313" y="953"/>
                  </a:lnTo>
                  <a:lnTo>
                    <a:pt x="313" y="951"/>
                  </a:lnTo>
                  <a:lnTo>
                    <a:pt x="312" y="951"/>
                  </a:lnTo>
                  <a:lnTo>
                    <a:pt x="310" y="949"/>
                  </a:lnTo>
                  <a:lnTo>
                    <a:pt x="308" y="949"/>
                  </a:lnTo>
                  <a:lnTo>
                    <a:pt x="306" y="949"/>
                  </a:lnTo>
                  <a:lnTo>
                    <a:pt x="306" y="947"/>
                  </a:lnTo>
                  <a:lnTo>
                    <a:pt x="304" y="947"/>
                  </a:lnTo>
                  <a:lnTo>
                    <a:pt x="302" y="947"/>
                  </a:lnTo>
                  <a:lnTo>
                    <a:pt x="300" y="945"/>
                  </a:lnTo>
                  <a:lnTo>
                    <a:pt x="298" y="945"/>
                  </a:lnTo>
                  <a:lnTo>
                    <a:pt x="296" y="943"/>
                  </a:lnTo>
                  <a:lnTo>
                    <a:pt x="294" y="943"/>
                  </a:lnTo>
                  <a:lnTo>
                    <a:pt x="292" y="941"/>
                  </a:lnTo>
                  <a:lnTo>
                    <a:pt x="287" y="939"/>
                  </a:lnTo>
                  <a:lnTo>
                    <a:pt x="285" y="939"/>
                  </a:lnTo>
                  <a:lnTo>
                    <a:pt x="285" y="937"/>
                  </a:lnTo>
                  <a:lnTo>
                    <a:pt x="283" y="937"/>
                  </a:lnTo>
                  <a:lnTo>
                    <a:pt x="281" y="937"/>
                  </a:lnTo>
                  <a:lnTo>
                    <a:pt x="281" y="935"/>
                  </a:lnTo>
                  <a:lnTo>
                    <a:pt x="279" y="935"/>
                  </a:lnTo>
                  <a:lnTo>
                    <a:pt x="277" y="935"/>
                  </a:lnTo>
                  <a:lnTo>
                    <a:pt x="277" y="933"/>
                  </a:lnTo>
                  <a:lnTo>
                    <a:pt x="275" y="933"/>
                  </a:lnTo>
                  <a:lnTo>
                    <a:pt x="273" y="932"/>
                  </a:lnTo>
                  <a:lnTo>
                    <a:pt x="269" y="932"/>
                  </a:lnTo>
                  <a:lnTo>
                    <a:pt x="269" y="930"/>
                  </a:lnTo>
                  <a:lnTo>
                    <a:pt x="267" y="930"/>
                  </a:lnTo>
                  <a:lnTo>
                    <a:pt x="265" y="930"/>
                  </a:lnTo>
                  <a:lnTo>
                    <a:pt x="264" y="928"/>
                  </a:lnTo>
                  <a:lnTo>
                    <a:pt x="258" y="926"/>
                  </a:lnTo>
                  <a:lnTo>
                    <a:pt x="256" y="924"/>
                  </a:lnTo>
                  <a:lnTo>
                    <a:pt x="254" y="924"/>
                  </a:lnTo>
                  <a:lnTo>
                    <a:pt x="250" y="922"/>
                  </a:lnTo>
                  <a:lnTo>
                    <a:pt x="248" y="920"/>
                  </a:lnTo>
                  <a:lnTo>
                    <a:pt x="240" y="916"/>
                  </a:lnTo>
                  <a:lnTo>
                    <a:pt x="239" y="916"/>
                  </a:lnTo>
                  <a:lnTo>
                    <a:pt x="235" y="914"/>
                  </a:lnTo>
                  <a:lnTo>
                    <a:pt x="231" y="910"/>
                  </a:lnTo>
                  <a:lnTo>
                    <a:pt x="227" y="909"/>
                  </a:lnTo>
                  <a:lnTo>
                    <a:pt x="225" y="909"/>
                  </a:lnTo>
                  <a:lnTo>
                    <a:pt x="223" y="909"/>
                  </a:lnTo>
                  <a:lnTo>
                    <a:pt x="221" y="907"/>
                  </a:lnTo>
                  <a:lnTo>
                    <a:pt x="217" y="905"/>
                  </a:lnTo>
                  <a:lnTo>
                    <a:pt x="216" y="905"/>
                  </a:lnTo>
                  <a:lnTo>
                    <a:pt x="216" y="903"/>
                  </a:lnTo>
                  <a:lnTo>
                    <a:pt x="214" y="903"/>
                  </a:lnTo>
                  <a:lnTo>
                    <a:pt x="212" y="903"/>
                  </a:lnTo>
                  <a:lnTo>
                    <a:pt x="212" y="901"/>
                  </a:lnTo>
                  <a:lnTo>
                    <a:pt x="210" y="901"/>
                  </a:lnTo>
                  <a:lnTo>
                    <a:pt x="208" y="901"/>
                  </a:lnTo>
                  <a:lnTo>
                    <a:pt x="208" y="899"/>
                  </a:lnTo>
                  <a:lnTo>
                    <a:pt x="206" y="899"/>
                  </a:lnTo>
                  <a:lnTo>
                    <a:pt x="204" y="897"/>
                  </a:lnTo>
                  <a:lnTo>
                    <a:pt x="202" y="897"/>
                  </a:lnTo>
                  <a:lnTo>
                    <a:pt x="200" y="897"/>
                  </a:lnTo>
                  <a:lnTo>
                    <a:pt x="200" y="895"/>
                  </a:lnTo>
                  <a:lnTo>
                    <a:pt x="198" y="895"/>
                  </a:lnTo>
                  <a:lnTo>
                    <a:pt x="196" y="893"/>
                  </a:lnTo>
                  <a:lnTo>
                    <a:pt x="194" y="893"/>
                  </a:lnTo>
                  <a:lnTo>
                    <a:pt x="194" y="891"/>
                  </a:lnTo>
                  <a:lnTo>
                    <a:pt x="192" y="891"/>
                  </a:lnTo>
                  <a:lnTo>
                    <a:pt x="192" y="889"/>
                  </a:lnTo>
                  <a:lnTo>
                    <a:pt x="191" y="889"/>
                  </a:lnTo>
                  <a:lnTo>
                    <a:pt x="191" y="887"/>
                  </a:lnTo>
                  <a:lnTo>
                    <a:pt x="191" y="885"/>
                  </a:lnTo>
                  <a:lnTo>
                    <a:pt x="191" y="887"/>
                  </a:lnTo>
                  <a:lnTo>
                    <a:pt x="191" y="885"/>
                  </a:lnTo>
                  <a:lnTo>
                    <a:pt x="192" y="885"/>
                  </a:lnTo>
                  <a:lnTo>
                    <a:pt x="191" y="885"/>
                  </a:lnTo>
                  <a:lnTo>
                    <a:pt x="191" y="884"/>
                  </a:lnTo>
                  <a:lnTo>
                    <a:pt x="189" y="884"/>
                  </a:lnTo>
                  <a:lnTo>
                    <a:pt x="187" y="884"/>
                  </a:lnTo>
                  <a:lnTo>
                    <a:pt x="185" y="884"/>
                  </a:lnTo>
                  <a:lnTo>
                    <a:pt x="183" y="884"/>
                  </a:lnTo>
                  <a:lnTo>
                    <a:pt x="183" y="885"/>
                  </a:lnTo>
                  <a:lnTo>
                    <a:pt x="183" y="887"/>
                  </a:lnTo>
                  <a:lnTo>
                    <a:pt x="183" y="885"/>
                  </a:lnTo>
                  <a:lnTo>
                    <a:pt x="181" y="885"/>
                  </a:lnTo>
                  <a:lnTo>
                    <a:pt x="181" y="884"/>
                  </a:lnTo>
                  <a:lnTo>
                    <a:pt x="179" y="884"/>
                  </a:lnTo>
                  <a:lnTo>
                    <a:pt x="181" y="884"/>
                  </a:lnTo>
                  <a:lnTo>
                    <a:pt x="181" y="882"/>
                  </a:lnTo>
                  <a:lnTo>
                    <a:pt x="179" y="882"/>
                  </a:lnTo>
                  <a:lnTo>
                    <a:pt x="179" y="884"/>
                  </a:lnTo>
                  <a:lnTo>
                    <a:pt x="179" y="882"/>
                  </a:lnTo>
                  <a:lnTo>
                    <a:pt x="181" y="882"/>
                  </a:lnTo>
                  <a:lnTo>
                    <a:pt x="181" y="880"/>
                  </a:lnTo>
                  <a:lnTo>
                    <a:pt x="183" y="880"/>
                  </a:lnTo>
                  <a:lnTo>
                    <a:pt x="181" y="880"/>
                  </a:lnTo>
                  <a:lnTo>
                    <a:pt x="181" y="878"/>
                  </a:lnTo>
                  <a:lnTo>
                    <a:pt x="181" y="876"/>
                  </a:lnTo>
                  <a:lnTo>
                    <a:pt x="181" y="874"/>
                  </a:lnTo>
                  <a:lnTo>
                    <a:pt x="183" y="874"/>
                  </a:lnTo>
                  <a:lnTo>
                    <a:pt x="181" y="872"/>
                  </a:lnTo>
                  <a:lnTo>
                    <a:pt x="183" y="874"/>
                  </a:lnTo>
                  <a:lnTo>
                    <a:pt x="183" y="872"/>
                  </a:lnTo>
                  <a:lnTo>
                    <a:pt x="181" y="872"/>
                  </a:lnTo>
                  <a:lnTo>
                    <a:pt x="183" y="872"/>
                  </a:lnTo>
                  <a:lnTo>
                    <a:pt x="183" y="870"/>
                  </a:lnTo>
                  <a:lnTo>
                    <a:pt x="181" y="870"/>
                  </a:lnTo>
                  <a:lnTo>
                    <a:pt x="183" y="870"/>
                  </a:lnTo>
                  <a:lnTo>
                    <a:pt x="183" y="872"/>
                  </a:lnTo>
                  <a:lnTo>
                    <a:pt x="183" y="870"/>
                  </a:lnTo>
                  <a:lnTo>
                    <a:pt x="183" y="868"/>
                  </a:lnTo>
                  <a:lnTo>
                    <a:pt x="181" y="868"/>
                  </a:lnTo>
                  <a:lnTo>
                    <a:pt x="183" y="868"/>
                  </a:lnTo>
                  <a:lnTo>
                    <a:pt x="183" y="870"/>
                  </a:lnTo>
                  <a:lnTo>
                    <a:pt x="183" y="868"/>
                  </a:lnTo>
                  <a:lnTo>
                    <a:pt x="183" y="866"/>
                  </a:lnTo>
                  <a:lnTo>
                    <a:pt x="185" y="866"/>
                  </a:lnTo>
                  <a:lnTo>
                    <a:pt x="185" y="868"/>
                  </a:lnTo>
                  <a:lnTo>
                    <a:pt x="187" y="868"/>
                  </a:lnTo>
                  <a:lnTo>
                    <a:pt x="187" y="870"/>
                  </a:lnTo>
                  <a:lnTo>
                    <a:pt x="189" y="870"/>
                  </a:lnTo>
                  <a:lnTo>
                    <a:pt x="187" y="870"/>
                  </a:lnTo>
                  <a:lnTo>
                    <a:pt x="187" y="868"/>
                  </a:lnTo>
                  <a:lnTo>
                    <a:pt x="187" y="866"/>
                  </a:lnTo>
                  <a:lnTo>
                    <a:pt x="189" y="866"/>
                  </a:lnTo>
                  <a:lnTo>
                    <a:pt x="189" y="868"/>
                  </a:lnTo>
                  <a:lnTo>
                    <a:pt x="189" y="870"/>
                  </a:lnTo>
                  <a:lnTo>
                    <a:pt x="191" y="870"/>
                  </a:lnTo>
                  <a:lnTo>
                    <a:pt x="189" y="870"/>
                  </a:lnTo>
                  <a:lnTo>
                    <a:pt x="191" y="870"/>
                  </a:lnTo>
                  <a:lnTo>
                    <a:pt x="192" y="870"/>
                  </a:lnTo>
                  <a:lnTo>
                    <a:pt x="191" y="870"/>
                  </a:lnTo>
                  <a:lnTo>
                    <a:pt x="192" y="870"/>
                  </a:lnTo>
                  <a:lnTo>
                    <a:pt x="192" y="872"/>
                  </a:lnTo>
                  <a:lnTo>
                    <a:pt x="194" y="872"/>
                  </a:lnTo>
                  <a:lnTo>
                    <a:pt x="196" y="872"/>
                  </a:lnTo>
                  <a:lnTo>
                    <a:pt x="196" y="874"/>
                  </a:lnTo>
                  <a:lnTo>
                    <a:pt x="198" y="874"/>
                  </a:lnTo>
                  <a:lnTo>
                    <a:pt x="198" y="872"/>
                  </a:lnTo>
                  <a:lnTo>
                    <a:pt x="196" y="872"/>
                  </a:lnTo>
                  <a:lnTo>
                    <a:pt x="196" y="870"/>
                  </a:lnTo>
                  <a:lnTo>
                    <a:pt x="196" y="872"/>
                  </a:lnTo>
                  <a:lnTo>
                    <a:pt x="198" y="872"/>
                  </a:lnTo>
                  <a:lnTo>
                    <a:pt x="198" y="870"/>
                  </a:lnTo>
                  <a:lnTo>
                    <a:pt x="200" y="870"/>
                  </a:lnTo>
                  <a:lnTo>
                    <a:pt x="200" y="868"/>
                  </a:lnTo>
                  <a:lnTo>
                    <a:pt x="202" y="868"/>
                  </a:lnTo>
                  <a:lnTo>
                    <a:pt x="202" y="866"/>
                  </a:lnTo>
                  <a:lnTo>
                    <a:pt x="202" y="864"/>
                  </a:lnTo>
                  <a:lnTo>
                    <a:pt x="202" y="862"/>
                  </a:lnTo>
                  <a:lnTo>
                    <a:pt x="202" y="864"/>
                  </a:lnTo>
                  <a:lnTo>
                    <a:pt x="202" y="862"/>
                  </a:lnTo>
                  <a:lnTo>
                    <a:pt x="202" y="864"/>
                  </a:lnTo>
                  <a:lnTo>
                    <a:pt x="202" y="866"/>
                  </a:lnTo>
                  <a:lnTo>
                    <a:pt x="200" y="866"/>
                  </a:lnTo>
                  <a:lnTo>
                    <a:pt x="200" y="868"/>
                  </a:lnTo>
                  <a:lnTo>
                    <a:pt x="198" y="868"/>
                  </a:lnTo>
                  <a:lnTo>
                    <a:pt x="198" y="870"/>
                  </a:lnTo>
                  <a:lnTo>
                    <a:pt x="196" y="870"/>
                  </a:lnTo>
                  <a:lnTo>
                    <a:pt x="194" y="870"/>
                  </a:lnTo>
                  <a:lnTo>
                    <a:pt x="194" y="872"/>
                  </a:lnTo>
                  <a:lnTo>
                    <a:pt x="194" y="870"/>
                  </a:lnTo>
                  <a:lnTo>
                    <a:pt x="192" y="870"/>
                  </a:lnTo>
                  <a:lnTo>
                    <a:pt x="191" y="870"/>
                  </a:lnTo>
                  <a:lnTo>
                    <a:pt x="192" y="870"/>
                  </a:lnTo>
                  <a:lnTo>
                    <a:pt x="191" y="870"/>
                  </a:lnTo>
                  <a:lnTo>
                    <a:pt x="191" y="868"/>
                  </a:lnTo>
                  <a:lnTo>
                    <a:pt x="189" y="868"/>
                  </a:lnTo>
                  <a:lnTo>
                    <a:pt x="191" y="868"/>
                  </a:lnTo>
                  <a:lnTo>
                    <a:pt x="189" y="868"/>
                  </a:lnTo>
                  <a:lnTo>
                    <a:pt x="189" y="866"/>
                  </a:lnTo>
                  <a:lnTo>
                    <a:pt x="187" y="866"/>
                  </a:lnTo>
                  <a:lnTo>
                    <a:pt x="187" y="864"/>
                  </a:lnTo>
                  <a:lnTo>
                    <a:pt x="185" y="864"/>
                  </a:lnTo>
                  <a:lnTo>
                    <a:pt x="185" y="862"/>
                  </a:lnTo>
                  <a:lnTo>
                    <a:pt x="185" y="861"/>
                  </a:lnTo>
                  <a:lnTo>
                    <a:pt x="187" y="861"/>
                  </a:lnTo>
                  <a:lnTo>
                    <a:pt x="189" y="861"/>
                  </a:lnTo>
                  <a:lnTo>
                    <a:pt x="189" y="859"/>
                  </a:lnTo>
                  <a:lnTo>
                    <a:pt x="189" y="857"/>
                  </a:lnTo>
                  <a:lnTo>
                    <a:pt x="189" y="855"/>
                  </a:lnTo>
                  <a:lnTo>
                    <a:pt x="191" y="855"/>
                  </a:lnTo>
                  <a:lnTo>
                    <a:pt x="191" y="853"/>
                  </a:lnTo>
                  <a:lnTo>
                    <a:pt x="192" y="853"/>
                  </a:lnTo>
                  <a:lnTo>
                    <a:pt x="192" y="851"/>
                  </a:lnTo>
                  <a:lnTo>
                    <a:pt x="194" y="851"/>
                  </a:lnTo>
                  <a:lnTo>
                    <a:pt x="194" y="849"/>
                  </a:lnTo>
                  <a:lnTo>
                    <a:pt x="194" y="847"/>
                  </a:lnTo>
                  <a:lnTo>
                    <a:pt x="196" y="847"/>
                  </a:lnTo>
                  <a:lnTo>
                    <a:pt x="198" y="847"/>
                  </a:lnTo>
                  <a:lnTo>
                    <a:pt x="198" y="845"/>
                  </a:lnTo>
                  <a:lnTo>
                    <a:pt x="200" y="845"/>
                  </a:lnTo>
                  <a:lnTo>
                    <a:pt x="198" y="845"/>
                  </a:lnTo>
                  <a:lnTo>
                    <a:pt x="198" y="847"/>
                  </a:lnTo>
                  <a:lnTo>
                    <a:pt x="198" y="845"/>
                  </a:lnTo>
                  <a:lnTo>
                    <a:pt x="196" y="845"/>
                  </a:lnTo>
                  <a:lnTo>
                    <a:pt x="194" y="845"/>
                  </a:lnTo>
                  <a:lnTo>
                    <a:pt x="194" y="847"/>
                  </a:lnTo>
                  <a:lnTo>
                    <a:pt x="194" y="849"/>
                  </a:lnTo>
                  <a:lnTo>
                    <a:pt x="192" y="849"/>
                  </a:lnTo>
                  <a:lnTo>
                    <a:pt x="191" y="849"/>
                  </a:lnTo>
                  <a:lnTo>
                    <a:pt x="189" y="849"/>
                  </a:lnTo>
                  <a:lnTo>
                    <a:pt x="187" y="849"/>
                  </a:lnTo>
                  <a:lnTo>
                    <a:pt x="185" y="849"/>
                  </a:lnTo>
                  <a:lnTo>
                    <a:pt x="183" y="849"/>
                  </a:lnTo>
                  <a:lnTo>
                    <a:pt x="181" y="849"/>
                  </a:lnTo>
                  <a:lnTo>
                    <a:pt x="181" y="851"/>
                  </a:lnTo>
                  <a:lnTo>
                    <a:pt x="181" y="853"/>
                  </a:lnTo>
                  <a:lnTo>
                    <a:pt x="179" y="855"/>
                  </a:lnTo>
                  <a:lnTo>
                    <a:pt x="177" y="855"/>
                  </a:lnTo>
                  <a:lnTo>
                    <a:pt x="177" y="857"/>
                  </a:lnTo>
                  <a:lnTo>
                    <a:pt x="177" y="855"/>
                  </a:lnTo>
                  <a:lnTo>
                    <a:pt x="175" y="855"/>
                  </a:lnTo>
                  <a:lnTo>
                    <a:pt x="175" y="853"/>
                  </a:lnTo>
                  <a:lnTo>
                    <a:pt x="173" y="853"/>
                  </a:lnTo>
                  <a:lnTo>
                    <a:pt x="173" y="851"/>
                  </a:lnTo>
                  <a:lnTo>
                    <a:pt x="173" y="849"/>
                  </a:lnTo>
                  <a:lnTo>
                    <a:pt x="171" y="849"/>
                  </a:lnTo>
                  <a:lnTo>
                    <a:pt x="171" y="847"/>
                  </a:lnTo>
                  <a:lnTo>
                    <a:pt x="169" y="847"/>
                  </a:lnTo>
                  <a:lnTo>
                    <a:pt x="169" y="845"/>
                  </a:lnTo>
                  <a:lnTo>
                    <a:pt x="168" y="845"/>
                  </a:lnTo>
                  <a:lnTo>
                    <a:pt x="168" y="843"/>
                  </a:lnTo>
                  <a:lnTo>
                    <a:pt x="168" y="845"/>
                  </a:lnTo>
                  <a:lnTo>
                    <a:pt x="166" y="843"/>
                  </a:lnTo>
                  <a:lnTo>
                    <a:pt x="166" y="841"/>
                  </a:lnTo>
                  <a:lnTo>
                    <a:pt x="168" y="841"/>
                  </a:lnTo>
                  <a:lnTo>
                    <a:pt x="166" y="841"/>
                  </a:lnTo>
                  <a:lnTo>
                    <a:pt x="166" y="839"/>
                  </a:lnTo>
                  <a:lnTo>
                    <a:pt x="166" y="841"/>
                  </a:lnTo>
                  <a:lnTo>
                    <a:pt x="164" y="841"/>
                  </a:lnTo>
                  <a:lnTo>
                    <a:pt x="164" y="839"/>
                  </a:lnTo>
                  <a:lnTo>
                    <a:pt x="166" y="839"/>
                  </a:lnTo>
                  <a:lnTo>
                    <a:pt x="166" y="837"/>
                  </a:lnTo>
                  <a:lnTo>
                    <a:pt x="164" y="837"/>
                  </a:lnTo>
                  <a:lnTo>
                    <a:pt x="166" y="837"/>
                  </a:lnTo>
                  <a:lnTo>
                    <a:pt x="166" y="836"/>
                  </a:lnTo>
                  <a:lnTo>
                    <a:pt x="166" y="834"/>
                  </a:lnTo>
                  <a:lnTo>
                    <a:pt x="166" y="832"/>
                  </a:lnTo>
                  <a:lnTo>
                    <a:pt x="166" y="834"/>
                  </a:lnTo>
                  <a:lnTo>
                    <a:pt x="166" y="832"/>
                  </a:lnTo>
                  <a:lnTo>
                    <a:pt x="166" y="834"/>
                  </a:lnTo>
                  <a:lnTo>
                    <a:pt x="166" y="832"/>
                  </a:lnTo>
                  <a:lnTo>
                    <a:pt x="166" y="834"/>
                  </a:lnTo>
                  <a:lnTo>
                    <a:pt x="168" y="834"/>
                  </a:lnTo>
                  <a:lnTo>
                    <a:pt x="168" y="832"/>
                  </a:lnTo>
                  <a:lnTo>
                    <a:pt x="168" y="834"/>
                  </a:lnTo>
                  <a:lnTo>
                    <a:pt x="168" y="832"/>
                  </a:lnTo>
                  <a:lnTo>
                    <a:pt x="166" y="832"/>
                  </a:lnTo>
                  <a:lnTo>
                    <a:pt x="164" y="832"/>
                  </a:lnTo>
                  <a:lnTo>
                    <a:pt x="166" y="832"/>
                  </a:lnTo>
                  <a:lnTo>
                    <a:pt x="164" y="830"/>
                  </a:lnTo>
                  <a:lnTo>
                    <a:pt x="166" y="830"/>
                  </a:lnTo>
                  <a:lnTo>
                    <a:pt x="166" y="828"/>
                  </a:lnTo>
                  <a:lnTo>
                    <a:pt x="168" y="828"/>
                  </a:lnTo>
                  <a:lnTo>
                    <a:pt x="169" y="828"/>
                  </a:lnTo>
                  <a:lnTo>
                    <a:pt x="169" y="826"/>
                  </a:lnTo>
                  <a:lnTo>
                    <a:pt x="171" y="826"/>
                  </a:lnTo>
                  <a:lnTo>
                    <a:pt x="173" y="826"/>
                  </a:lnTo>
                  <a:lnTo>
                    <a:pt x="173" y="828"/>
                  </a:lnTo>
                  <a:lnTo>
                    <a:pt x="173" y="830"/>
                  </a:lnTo>
                  <a:lnTo>
                    <a:pt x="173" y="832"/>
                  </a:lnTo>
                  <a:lnTo>
                    <a:pt x="173" y="834"/>
                  </a:lnTo>
                  <a:lnTo>
                    <a:pt x="173" y="836"/>
                  </a:lnTo>
                  <a:lnTo>
                    <a:pt x="171" y="836"/>
                  </a:lnTo>
                  <a:lnTo>
                    <a:pt x="171" y="837"/>
                  </a:lnTo>
                  <a:lnTo>
                    <a:pt x="173" y="837"/>
                  </a:lnTo>
                  <a:lnTo>
                    <a:pt x="171" y="837"/>
                  </a:lnTo>
                  <a:lnTo>
                    <a:pt x="173" y="837"/>
                  </a:lnTo>
                  <a:lnTo>
                    <a:pt x="171" y="837"/>
                  </a:lnTo>
                  <a:lnTo>
                    <a:pt x="173" y="837"/>
                  </a:lnTo>
                  <a:lnTo>
                    <a:pt x="171" y="837"/>
                  </a:lnTo>
                  <a:lnTo>
                    <a:pt x="173" y="837"/>
                  </a:lnTo>
                  <a:lnTo>
                    <a:pt x="171" y="837"/>
                  </a:lnTo>
                  <a:lnTo>
                    <a:pt x="173" y="837"/>
                  </a:lnTo>
                  <a:lnTo>
                    <a:pt x="171" y="837"/>
                  </a:lnTo>
                  <a:lnTo>
                    <a:pt x="173" y="837"/>
                  </a:lnTo>
                  <a:lnTo>
                    <a:pt x="171" y="837"/>
                  </a:lnTo>
                  <a:lnTo>
                    <a:pt x="173" y="837"/>
                  </a:lnTo>
                  <a:lnTo>
                    <a:pt x="173" y="839"/>
                  </a:lnTo>
                  <a:lnTo>
                    <a:pt x="171" y="839"/>
                  </a:lnTo>
                  <a:lnTo>
                    <a:pt x="171" y="841"/>
                  </a:lnTo>
                  <a:lnTo>
                    <a:pt x="171" y="843"/>
                  </a:lnTo>
                  <a:lnTo>
                    <a:pt x="171" y="845"/>
                  </a:lnTo>
                  <a:lnTo>
                    <a:pt x="171" y="843"/>
                  </a:lnTo>
                  <a:lnTo>
                    <a:pt x="173" y="843"/>
                  </a:lnTo>
                  <a:lnTo>
                    <a:pt x="173" y="841"/>
                  </a:lnTo>
                  <a:lnTo>
                    <a:pt x="173" y="839"/>
                  </a:lnTo>
                  <a:lnTo>
                    <a:pt x="173" y="837"/>
                  </a:lnTo>
                  <a:lnTo>
                    <a:pt x="173" y="839"/>
                  </a:lnTo>
                  <a:lnTo>
                    <a:pt x="173" y="837"/>
                  </a:lnTo>
                  <a:lnTo>
                    <a:pt x="173" y="839"/>
                  </a:lnTo>
                  <a:lnTo>
                    <a:pt x="173" y="837"/>
                  </a:lnTo>
                  <a:lnTo>
                    <a:pt x="173" y="839"/>
                  </a:lnTo>
                  <a:lnTo>
                    <a:pt x="173" y="837"/>
                  </a:lnTo>
                  <a:lnTo>
                    <a:pt x="173" y="839"/>
                  </a:lnTo>
                  <a:lnTo>
                    <a:pt x="175" y="839"/>
                  </a:lnTo>
                  <a:lnTo>
                    <a:pt x="175" y="837"/>
                  </a:lnTo>
                  <a:lnTo>
                    <a:pt x="177" y="837"/>
                  </a:lnTo>
                  <a:lnTo>
                    <a:pt x="179" y="837"/>
                  </a:lnTo>
                  <a:lnTo>
                    <a:pt x="179" y="839"/>
                  </a:lnTo>
                  <a:lnTo>
                    <a:pt x="181" y="839"/>
                  </a:lnTo>
                  <a:lnTo>
                    <a:pt x="183" y="839"/>
                  </a:lnTo>
                  <a:lnTo>
                    <a:pt x="185" y="839"/>
                  </a:lnTo>
                  <a:lnTo>
                    <a:pt x="185" y="837"/>
                  </a:lnTo>
                  <a:lnTo>
                    <a:pt x="187" y="837"/>
                  </a:lnTo>
                  <a:lnTo>
                    <a:pt x="185" y="837"/>
                  </a:lnTo>
                  <a:lnTo>
                    <a:pt x="185" y="839"/>
                  </a:lnTo>
                  <a:lnTo>
                    <a:pt x="185" y="837"/>
                  </a:lnTo>
                  <a:lnTo>
                    <a:pt x="183" y="837"/>
                  </a:lnTo>
                  <a:lnTo>
                    <a:pt x="183" y="839"/>
                  </a:lnTo>
                  <a:lnTo>
                    <a:pt x="183" y="837"/>
                  </a:lnTo>
                  <a:lnTo>
                    <a:pt x="183" y="839"/>
                  </a:lnTo>
                  <a:lnTo>
                    <a:pt x="183" y="837"/>
                  </a:lnTo>
                  <a:lnTo>
                    <a:pt x="183" y="839"/>
                  </a:lnTo>
                  <a:lnTo>
                    <a:pt x="183" y="837"/>
                  </a:lnTo>
                  <a:lnTo>
                    <a:pt x="181" y="837"/>
                  </a:lnTo>
                  <a:lnTo>
                    <a:pt x="179" y="837"/>
                  </a:lnTo>
                  <a:lnTo>
                    <a:pt x="177" y="837"/>
                  </a:lnTo>
                  <a:lnTo>
                    <a:pt x="175" y="837"/>
                  </a:lnTo>
                  <a:lnTo>
                    <a:pt x="173" y="837"/>
                  </a:lnTo>
                  <a:lnTo>
                    <a:pt x="173" y="836"/>
                  </a:lnTo>
                  <a:lnTo>
                    <a:pt x="173" y="837"/>
                  </a:lnTo>
                  <a:lnTo>
                    <a:pt x="173" y="836"/>
                  </a:lnTo>
                  <a:lnTo>
                    <a:pt x="173" y="837"/>
                  </a:lnTo>
                  <a:lnTo>
                    <a:pt x="173" y="836"/>
                  </a:lnTo>
                  <a:lnTo>
                    <a:pt x="173" y="834"/>
                  </a:lnTo>
                  <a:lnTo>
                    <a:pt x="173" y="836"/>
                  </a:lnTo>
                  <a:lnTo>
                    <a:pt x="175" y="836"/>
                  </a:lnTo>
                  <a:lnTo>
                    <a:pt x="175" y="834"/>
                  </a:lnTo>
                  <a:lnTo>
                    <a:pt x="177" y="834"/>
                  </a:lnTo>
                  <a:lnTo>
                    <a:pt x="179" y="834"/>
                  </a:lnTo>
                  <a:lnTo>
                    <a:pt x="179" y="832"/>
                  </a:lnTo>
                  <a:lnTo>
                    <a:pt x="181" y="832"/>
                  </a:lnTo>
                  <a:lnTo>
                    <a:pt x="181" y="830"/>
                  </a:lnTo>
                  <a:lnTo>
                    <a:pt x="181" y="832"/>
                  </a:lnTo>
                  <a:lnTo>
                    <a:pt x="179" y="832"/>
                  </a:lnTo>
                  <a:lnTo>
                    <a:pt x="177" y="832"/>
                  </a:lnTo>
                  <a:lnTo>
                    <a:pt x="177" y="834"/>
                  </a:lnTo>
                  <a:lnTo>
                    <a:pt x="175" y="834"/>
                  </a:lnTo>
                  <a:lnTo>
                    <a:pt x="175" y="832"/>
                  </a:lnTo>
                  <a:lnTo>
                    <a:pt x="173" y="832"/>
                  </a:lnTo>
                  <a:lnTo>
                    <a:pt x="175" y="832"/>
                  </a:lnTo>
                  <a:lnTo>
                    <a:pt x="175" y="830"/>
                  </a:lnTo>
                  <a:lnTo>
                    <a:pt x="173" y="830"/>
                  </a:lnTo>
                  <a:lnTo>
                    <a:pt x="173" y="828"/>
                  </a:lnTo>
                  <a:lnTo>
                    <a:pt x="175" y="828"/>
                  </a:lnTo>
                  <a:lnTo>
                    <a:pt x="173" y="828"/>
                  </a:lnTo>
                  <a:lnTo>
                    <a:pt x="173" y="826"/>
                  </a:lnTo>
                  <a:lnTo>
                    <a:pt x="175" y="826"/>
                  </a:lnTo>
                  <a:lnTo>
                    <a:pt x="175" y="824"/>
                  </a:lnTo>
                  <a:lnTo>
                    <a:pt x="177" y="824"/>
                  </a:lnTo>
                  <a:lnTo>
                    <a:pt x="177" y="822"/>
                  </a:lnTo>
                  <a:lnTo>
                    <a:pt x="179" y="822"/>
                  </a:lnTo>
                  <a:lnTo>
                    <a:pt x="179" y="820"/>
                  </a:lnTo>
                  <a:lnTo>
                    <a:pt x="181" y="820"/>
                  </a:lnTo>
                  <a:lnTo>
                    <a:pt x="181" y="818"/>
                  </a:lnTo>
                  <a:lnTo>
                    <a:pt x="179" y="818"/>
                  </a:lnTo>
                  <a:lnTo>
                    <a:pt x="177" y="818"/>
                  </a:lnTo>
                  <a:lnTo>
                    <a:pt x="177" y="816"/>
                  </a:lnTo>
                  <a:lnTo>
                    <a:pt x="177" y="814"/>
                  </a:lnTo>
                  <a:lnTo>
                    <a:pt x="179" y="814"/>
                  </a:lnTo>
                  <a:lnTo>
                    <a:pt x="179" y="813"/>
                  </a:lnTo>
                  <a:lnTo>
                    <a:pt x="181" y="814"/>
                  </a:lnTo>
                  <a:lnTo>
                    <a:pt x="183" y="814"/>
                  </a:lnTo>
                  <a:lnTo>
                    <a:pt x="185" y="814"/>
                  </a:lnTo>
                  <a:lnTo>
                    <a:pt x="187" y="814"/>
                  </a:lnTo>
                  <a:lnTo>
                    <a:pt x="187" y="813"/>
                  </a:lnTo>
                  <a:lnTo>
                    <a:pt x="189" y="813"/>
                  </a:lnTo>
                  <a:lnTo>
                    <a:pt x="191" y="813"/>
                  </a:lnTo>
                  <a:lnTo>
                    <a:pt x="191" y="811"/>
                  </a:lnTo>
                  <a:lnTo>
                    <a:pt x="189" y="811"/>
                  </a:lnTo>
                  <a:lnTo>
                    <a:pt x="191" y="811"/>
                  </a:lnTo>
                  <a:lnTo>
                    <a:pt x="189" y="811"/>
                  </a:lnTo>
                  <a:lnTo>
                    <a:pt x="189" y="809"/>
                  </a:lnTo>
                  <a:lnTo>
                    <a:pt x="189" y="807"/>
                  </a:lnTo>
                  <a:lnTo>
                    <a:pt x="191" y="807"/>
                  </a:lnTo>
                  <a:lnTo>
                    <a:pt x="192" y="807"/>
                  </a:lnTo>
                  <a:lnTo>
                    <a:pt x="192" y="805"/>
                  </a:lnTo>
                  <a:lnTo>
                    <a:pt x="192" y="807"/>
                  </a:lnTo>
                  <a:lnTo>
                    <a:pt x="191" y="807"/>
                  </a:lnTo>
                  <a:lnTo>
                    <a:pt x="191" y="805"/>
                  </a:lnTo>
                  <a:lnTo>
                    <a:pt x="191" y="807"/>
                  </a:lnTo>
                  <a:lnTo>
                    <a:pt x="189" y="807"/>
                  </a:lnTo>
                  <a:lnTo>
                    <a:pt x="189" y="805"/>
                  </a:lnTo>
                  <a:lnTo>
                    <a:pt x="189" y="807"/>
                  </a:lnTo>
                  <a:lnTo>
                    <a:pt x="189" y="805"/>
                  </a:lnTo>
                  <a:lnTo>
                    <a:pt x="187" y="805"/>
                  </a:lnTo>
                  <a:lnTo>
                    <a:pt x="187" y="803"/>
                  </a:lnTo>
                  <a:lnTo>
                    <a:pt x="185" y="803"/>
                  </a:lnTo>
                  <a:lnTo>
                    <a:pt x="187" y="803"/>
                  </a:lnTo>
                  <a:lnTo>
                    <a:pt x="185" y="803"/>
                  </a:lnTo>
                  <a:lnTo>
                    <a:pt x="185" y="801"/>
                  </a:lnTo>
                  <a:lnTo>
                    <a:pt x="185" y="803"/>
                  </a:lnTo>
                  <a:lnTo>
                    <a:pt x="185" y="805"/>
                  </a:lnTo>
                  <a:lnTo>
                    <a:pt x="187" y="805"/>
                  </a:lnTo>
                  <a:lnTo>
                    <a:pt x="187" y="807"/>
                  </a:lnTo>
                  <a:lnTo>
                    <a:pt x="187" y="809"/>
                  </a:lnTo>
                  <a:lnTo>
                    <a:pt x="187" y="811"/>
                  </a:lnTo>
                  <a:lnTo>
                    <a:pt x="189" y="811"/>
                  </a:lnTo>
                  <a:lnTo>
                    <a:pt x="187" y="811"/>
                  </a:lnTo>
                  <a:lnTo>
                    <a:pt x="187" y="813"/>
                  </a:lnTo>
                  <a:lnTo>
                    <a:pt x="185" y="813"/>
                  </a:lnTo>
                  <a:lnTo>
                    <a:pt x="183" y="813"/>
                  </a:lnTo>
                  <a:lnTo>
                    <a:pt x="181" y="813"/>
                  </a:lnTo>
                  <a:lnTo>
                    <a:pt x="179" y="813"/>
                  </a:lnTo>
                  <a:lnTo>
                    <a:pt x="177" y="813"/>
                  </a:lnTo>
                  <a:lnTo>
                    <a:pt x="177" y="814"/>
                  </a:lnTo>
                  <a:lnTo>
                    <a:pt x="177" y="816"/>
                  </a:lnTo>
                  <a:lnTo>
                    <a:pt x="177" y="818"/>
                  </a:lnTo>
                  <a:lnTo>
                    <a:pt x="177" y="820"/>
                  </a:lnTo>
                  <a:lnTo>
                    <a:pt x="177" y="822"/>
                  </a:lnTo>
                  <a:lnTo>
                    <a:pt x="175" y="822"/>
                  </a:lnTo>
                  <a:lnTo>
                    <a:pt x="175" y="824"/>
                  </a:lnTo>
                  <a:lnTo>
                    <a:pt x="175" y="822"/>
                  </a:lnTo>
                  <a:lnTo>
                    <a:pt x="175" y="824"/>
                  </a:lnTo>
                  <a:lnTo>
                    <a:pt x="173" y="824"/>
                  </a:lnTo>
                  <a:lnTo>
                    <a:pt x="173" y="822"/>
                  </a:lnTo>
                  <a:lnTo>
                    <a:pt x="173" y="820"/>
                  </a:lnTo>
                  <a:lnTo>
                    <a:pt x="173" y="818"/>
                  </a:lnTo>
                  <a:lnTo>
                    <a:pt x="175" y="818"/>
                  </a:lnTo>
                  <a:lnTo>
                    <a:pt x="175" y="816"/>
                  </a:lnTo>
                  <a:lnTo>
                    <a:pt x="173" y="816"/>
                  </a:lnTo>
                  <a:lnTo>
                    <a:pt x="173" y="818"/>
                  </a:lnTo>
                  <a:lnTo>
                    <a:pt x="171" y="818"/>
                  </a:lnTo>
                  <a:lnTo>
                    <a:pt x="171" y="820"/>
                  </a:lnTo>
                  <a:lnTo>
                    <a:pt x="169" y="820"/>
                  </a:lnTo>
                  <a:lnTo>
                    <a:pt x="169" y="822"/>
                  </a:lnTo>
                  <a:lnTo>
                    <a:pt x="168" y="822"/>
                  </a:lnTo>
                  <a:lnTo>
                    <a:pt x="166" y="822"/>
                  </a:lnTo>
                  <a:lnTo>
                    <a:pt x="166" y="820"/>
                  </a:lnTo>
                  <a:lnTo>
                    <a:pt x="164" y="820"/>
                  </a:lnTo>
                  <a:lnTo>
                    <a:pt x="162" y="820"/>
                  </a:lnTo>
                  <a:lnTo>
                    <a:pt x="162" y="822"/>
                  </a:lnTo>
                  <a:lnTo>
                    <a:pt x="160" y="822"/>
                  </a:lnTo>
                  <a:lnTo>
                    <a:pt x="160" y="820"/>
                  </a:lnTo>
                  <a:lnTo>
                    <a:pt x="160" y="822"/>
                  </a:lnTo>
                  <a:lnTo>
                    <a:pt x="160" y="820"/>
                  </a:lnTo>
                  <a:lnTo>
                    <a:pt x="160" y="818"/>
                  </a:lnTo>
                  <a:lnTo>
                    <a:pt x="158" y="818"/>
                  </a:lnTo>
                  <a:lnTo>
                    <a:pt x="160" y="818"/>
                  </a:lnTo>
                  <a:lnTo>
                    <a:pt x="158" y="818"/>
                  </a:lnTo>
                  <a:lnTo>
                    <a:pt x="160" y="818"/>
                  </a:lnTo>
                  <a:lnTo>
                    <a:pt x="158" y="818"/>
                  </a:lnTo>
                  <a:lnTo>
                    <a:pt x="158" y="816"/>
                  </a:lnTo>
                  <a:lnTo>
                    <a:pt x="158" y="818"/>
                  </a:lnTo>
                  <a:lnTo>
                    <a:pt x="156" y="818"/>
                  </a:lnTo>
                  <a:lnTo>
                    <a:pt x="156" y="816"/>
                  </a:lnTo>
                  <a:lnTo>
                    <a:pt x="156" y="814"/>
                  </a:lnTo>
                  <a:lnTo>
                    <a:pt x="154" y="814"/>
                  </a:lnTo>
                  <a:lnTo>
                    <a:pt x="154" y="813"/>
                  </a:lnTo>
                  <a:lnTo>
                    <a:pt x="154" y="811"/>
                  </a:lnTo>
                  <a:lnTo>
                    <a:pt x="154" y="809"/>
                  </a:lnTo>
                  <a:lnTo>
                    <a:pt x="154" y="807"/>
                  </a:lnTo>
                  <a:lnTo>
                    <a:pt x="152" y="807"/>
                  </a:lnTo>
                  <a:lnTo>
                    <a:pt x="152" y="805"/>
                  </a:lnTo>
                  <a:lnTo>
                    <a:pt x="154" y="805"/>
                  </a:lnTo>
                  <a:lnTo>
                    <a:pt x="152" y="805"/>
                  </a:lnTo>
                  <a:lnTo>
                    <a:pt x="152" y="803"/>
                  </a:lnTo>
                  <a:lnTo>
                    <a:pt x="152" y="801"/>
                  </a:lnTo>
                  <a:lnTo>
                    <a:pt x="150" y="801"/>
                  </a:lnTo>
                  <a:lnTo>
                    <a:pt x="152" y="801"/>
                  </a:lnTo>
                  <a:lnTo>
                    <a:pt x="150" y="801"/>
                  </a:lnTo>
                  <a:lnTo>
                    <a:pt x="150" y="799"/>
                  </a:lnTo>
                  <a:lnTo>
                    <a:pt x="150" y="797"/>
                  </a:lnTo>
                  <a:lnTo>
                    <a:pt x="150" y="795"/>
                  </a:lnTo>
                  <a:lnTo>
                    <a:pt x="150" y="793"/>
                  </a:lnTo>
                  <a:lnTo>
                    <a:pt x="150" y="791"/>
                  </a:lnTo>
                  <a:lnTo>
                    <a:pt x="150" y="793"/>
                  </a:lnTo>
                  <a:lnTo>
                    <a:pt x="152" y="793"/>
                  </a:lnTo>
                  <a:lnTo>
                    <a:pt x="152" y="795"/>
                  </a:lnTo>
                  <a:lnTo>
                    <a:pt x="152" y="797"/>
                  </a:lnTo>
                  <a:lnTo>
                    <a:pt x="152" y="799"/>
                  </a:lnTo>
                  <a:lnTo>
                    <a:pt x="152" y="801"/>
                  </a:lnTo>
                  <a:lnTo>
                    <a:pt x="154" y="801"/>
                  </a:lnTo>
                  <a:lnTo>
                    <a:pt x="154" y="799"/>
                  </a:lnTo>
                  <a:lnTo>
                    <a:pt x="154" y="797"/>
                  </a:lnTo>
                  <a:lnTo>
                    <a:pt x="154" y="795"/>
                  </a:lnTo>
                  <a:lnTo>
                    <a:pt x="156" y="795"/>
                  </a:lnTo>
                  <a:lnTo>
                    <a:pt x="158" y="795"/>
                  </a:lnTo>
                  <a:lnTo>
                    <a:pt x="156" y="795"/>
                  </a:lnTo>
                  <a:lnTo>
                    <a:pt x="156" y="793"/>
                  </a:lnTo>
                  <a:lnTo>
                    <a:pt x="154" y="793"/>
                  </a:lnTo>
                  <a:lnTo>
                    <a:pt x="154" y="795"/>
                  </a:lnTo>
                  <a:lnTo>
                    <a:pt x="152" y="795"/>
                  </a:lnTo>
                  <a:lnTo>
                    <a:pt x="154" y="795"/>
                  </a:lnTo>
                  <a:lnTo>
                    <a:pt x="152" y="795"/>
                  </a:lnTo>
                  <a:lnTo>
                    <a:pt x="154" y="795"/>
                  </a:lnTo>
                  <a:lnTo>
                    <a:pt x="152" y="795"/>
                  </a:lnTo>
                  <a:lnTo>
                    <a:pt x="152" y="793"/>
                  </a:lnTo>
                  <a:lnTo>
                    <a:pt x="152" y="791"/>
                  </a:lnTo>
                  <a:lnTo>
                    <a:pt x="152" y="793"/>
                  </a:lnTo>
                  <a:lnTo>
                    <a:pt x="154" y="793"/>
                  </a:lnTo>
                  <a:lnTo>
                    <a:pt x="156" y="793"/>
                  </a:lnTo>
                  <a:lnTo>
                    <a:pt x="158" y="793"/>
                  </a:lnTo>
                  <a:lnTo>
                    <a:pt x="158" y="791"/>
                  </a:lnTo>
                  <a:lnTo>
                    <a:pt x="156" y="791"/>
                  </a:lnTo>
                  <a:lnTo>
                    <a:pt x="158" y="791"/>
                  </a:lnTo>
                  <a:lnTo>
                    <a:pt x="160" y="791"/>
                  </a:lnTo>
                  <a:lnTo>
                    <a:pt x="158" y="791"/>
                  </a:lnTo>
                  <a:lnTo>
                    <a:pt x="160" y="791"/>
                  </a:lnTo>
                  <a:lnTo>
                    <a:pt x="162" y="791"/>
                  </a:lnTo>
                  <a:lnTo>
                    <a:pt x="162" y="789"/>
                  </a:lnTo>
                  <a:lnTo>
                    <a:pt x="164" y="789"/>
                  </a:lnTo>
                  <a:lnTo>
                    <a:pt x="162" y="789"/>
                  </a:lnTo>
                  <a:lnTo>
                    <a:pt x="164" y="789"/>
                  </a:lnTo>
                  <a:lnTo>
                    <a:pt x="164" y="788"/>
                  </a:lnTo>
                  <a:lnTo>
                    <a:pt x="166" y="788"/>
                  </a:lnTo>
                  <a:lnTo>
                    <a:pt x="164" y="788"/>
                  </a:lnTo>
                  <a:lnTo>
                    <a:pt x="164" y="786"/>
                  </a:lnTo>
                  <a:lnTo>
                    <a:pt x="166" y="786"/>
                  </a:lnTo>
                  <a:lnTo>
                    <a:pt x="166" y="784"/>
                  </a:lnTo>
                  <a:lnTo>
                    <a:pt x="164" y="784"/>
                  </a:lnTo>
                  <a:lnTo>
                    <a:pt x="166" y="784"/>
                  </a:lnTo>
                  <a:lnTo>
                    <a:pt x="164" y="784"/>
                  </a:lnTo>
                  <a:lnTo>
                    <a:pt x="164" y="782"/>
                  </a:lnTo>
                  <a:lnTo>
                    <a:pt x="164" y="780"/>
                  </a:lnTo>
                  <a:lnTo>
                    <a:pt x="162" y="780"/>
                  </a:lnTo>
                  <a:lnTo>
                    <a:pt x="164" y="780"/>
                  </a:lnTo>
                  <a:lnTo>
                    <a:pt x="166" y="780"/>
                  </a:lnTo>
                  <a:lnTo>
                    <a:pt x="166" y="778"/>
                  </a:lnTo>
                  <a:lnTo>
                    <a:pt x="166" y="780"/>
                  </a:lnTo>
                  <a:lnTo>
                    <a:pt x="166" y="778"/>
                  </a:lnTo>
                  <a:lnTo>
                    <a:pt x="168" y="778"/>
                  </a:lnTo>
                  <a:lnTo>
                    <a:pt x="169" y="778"/>
                  </a:lnTo>
                  <a:lnTo>
                    <a:pt x="169" y="780"/>
                  </a:lnTo>
                  <a:lnTo>
                    <a:pt x="171" y="780"/>
                  </a:lnTo>
                  <a:lnTo>
                    <a:pt x="173" y="780"/>
                  </a:lnTo>
                  <a:lnTo>
                    <a:pt x="175" y="780"/>
                  </a:lnTo>
                  <a:lnTo>
                    <a:pt x="177" y="780"/>
                  </a:lnTo>
                  <a:lnTo>
                    <a:pt x="179" y="780"/>
                  </a:lnTo>
                  <a:lnTo>
                    <a:pt x="179" y="778"/>
                  </a:lnTo>
                  <a:lnTo>
                    <a:pt x="181" y="778"/>
                  </a:lnTo>
                  <a:lnTo>
                    <a:pt x="179" y="778"/>
                  </a:lnTo>
                  <a:lnTo>
                    <a:pt x="177" y="778"/>
                  </a:lnTo>
                  <a:lnTo>
                    <a:pt x="175" y="778"/>
                  </a:lnTo>
                  <a:lnTo>
                    <a:pt x="173" y="778"/>
                  </a:lnTo>
                  <a:lnTo>
                    <a:pt x="171" y="778"/>
                  </a:lnTo>
                  <a:lnTo>
                    <a:pt x="169" y="778"/>
                  </a:lnTo>
                  <a:lnTo>
                    <a:pt x="169" y="776"/>
                  </a:lnTo>
                  <a:lnTo>
                    <a:pt x="168" y="776"/>
                  </a:lnTo>
                  <a:lnTo>
                    <a:pt x="166" y="776"/>
                  </a:lnTo>
                  <a:lnTo>
                    <a:pt x="166" y="778"/>
                  </a:lnTo>
                  <a:lnTo>
                    <a:pt x="164" y="778"/>
                  </a:lnTo>
                  <a:lnTo>
                    <a:pt x="162" y="778"/>
                  </a:lnTo>
                  <a:lnTo>
                    <a:pt x="160" y="778"/>
                  </a:lnTo>
                  <a:lnTo>
                    <a:pt x="160" y="780"/>
                  </a:lnTo>
                  <a:lnTo>
                    <a:pt x="160" y="778"/>
                  </a:lnTo>
                  <a:lnTo>
                    <a:pt x="160" y="780"/>
                  </a:lnTo>
                  <a:lnTo>
                    <a:pt x="158" y="780"/>
                  </a:lnTo>
                  <a:lnTo>
                    <a:pt x="158" y="778"/>
                  </a:lnTo>
                  <a:lnTo>
                    <a:pt x="156" y="778"/>
                  </a:lnTo>
                  <a:lnTo>
                    <a:pt x="156" y="776"/>
                  </a:lnTo>
                  <a:lnTo>
                    <a:pt x="154" y="776"/>
                  </a:lnTo>
                  <a:lnTo>
                    <a:pt x="154" y="774"/>
                  </a:lnTo>
                  <a:lnTo>
                    <a:pt x="156" y="774"/>
                  </a:lnTo>
                  <a:lnTo>
                    <a:pt x="156" y="772"/>
                  </a:lnTo>
                  <a:lnTo>
                    <a:pt x="158" y="772"/>
                  </a:lnTo>
                  <a:lnTo>
                    <a:pt x="158" y="770"/>
                  </a:lnTo>
                  <a:lnTo>
                    <a:pt x="158" y="768"/>
                  </a:lnTo>
                  <a:lnTo>
                    <a:pt x="156" y="768"/>
                  </a:lnTo>
                  <a:lnTo>
                    <a:pt x="156" y="770"/>
                  </a:lnTo>
                  <a:lnTo>
                    <a:pt x="156" y="772"/>
                  </a:lnTo>
                  <a:lnTo>
                    <a:pt x="154" y="772"/>
                  </a:lnTo>
                  <a:lnTo>
                    <a:pt x="154" y="774"/>
                  </a:lnTo>
                  <a:lnTo>
                    <a:pt x="152" y="774"/>
                  </a:lnTo>
                  <a:lnTo>
                    <a:pt x="152" y="772"/>
                  </a:lnTo>
                  <a:lnTo>
                    <a:pt x="152" y="774"/>
                  </a:lnTo>
                  <a:lnTo>
                    <a:pt x="150" y="774"/>
                  </a:lnTo>
                  <a:lnTo>
                    <a:pt x="150" y="772"/>
                  </a:lnTo>
                  <a:lnTo>
                    <a:pt x="152" y="772"/>
                  </a:lnTo>
                  <a:lnTo>
                    <a:pt x="152" y="770"/>
                  </a:lnTo>
                  <a:lnTo>
                    <a:pt x="154" y="770"/>
                  </a:lnTo>
                  <a:lnTo>
                    <a:pt x="154" y="768"/>
                  </a:lnTo>
                  <a:lnTo>
                    <a:pt x="154" y="766"/>
                  </a:lnTo>
                  <a:lnTo>
                    <a:pt x="156" y="766"/>
                  </a:lnTo>
                  <a:lnTo>
                    <a:pt x="156" y="765"/>
                  </a:lnTo>
                  <a:lnTo>
                    <a:pt x="156" y="766"/>
                  </a:lnTo>
                  <a:lnTo>
                    <a:pt x="158" y="766"/>
                  </a:lnTo>
                  <a:lnTo>
                    <a:pt x="160" y="766"/>
                  </a:lnTo>
                  <a:lnTo>
                    <a:pt x="160" y="765"/>
                  </a:lnTo>
                  <a:lnTo>
                    <a:pt x="162" y="765"/>
                  </a:lnTo>
                  <a:lnTo>
                    <a:pt x="162" y="763"/>
                  </a:lnTo>
                  <a:lnTo>
                    <a:pt x="162" y="765"/>
                  </a:lnTo>
                  <a:lnTo>
                    <a:pt x="164" y="765"/>
                  </a:lnTo>
                  <a:lnTo>
                    <a:pt x="166" y="765"/>
                  </a:lnTo>
                  <a:lnTo>
                    <a:pt x="166" y="763"/>
                  </a:lnTo>
                  <a:lnTo>
                    <a:pt x="168" y="763"/>
                  </a:lnTo>
                  <a:lnTo>
                    <a:pt x="168" y="761"/>
                  </a:lnTo>
                  <a:lnTo>
                    <a:pt x="168" y="759"/>
                  </a:lnTo>
                  <a:lnTo>
                    <a:pt x="169" y="759"/>
                  </a:lnTo>
                  <a:lnTo>
                    <a:pt x="169" y="757"/>
                  </a:lnTo>
                  <a:lnTo>
                    <a:pt x="171" y="757"/>
                  </a:lnTo>
                  <a:lnTo>
                    <a:pt x="171" y="755"/>
                  </a:lnTo>
                  <a:lnTo>
                    <a:pt x="171" y="753"/>
                  </a:lnTo>
                  <a:lnTo>
                    <a:pt x="171" y="751"/>
                  </a:lnTo>
                  <a:lnTo>
                    <a:pt x="173" y="751"/>
                  </a:lnTo>
                  <a:lnTo>
                    <a:pt x="173" y="749"/>
                  </a:lnTo>
                  <a:lnTo>
                    <a:pt x="175" y="749"/>
                  </a:lnTo>
                  <a:lnTo>
                    <a:pt x="177" y="749"/>
                  </a:lnTo>
                  <a:lnTo>
                    <a:pt x="177" y="747"/>
                  </a:lnTo>
                  <a:lnTo>
                    <a:pt x="177" y="749"/>
                  </a:lnTo>
                  <a:lnTo>
                    <a:pt x="177" y="747"/>
                  </a:lnTo>
                  <a:lnTo>
                    <a:pt x="179" y="747"/>
                  </a:lnTo>
                  <a:lnTo>
                    <a:pt x="179" y="745"/>
                  </a:lnTo>
                  <a:lnTo>
                    <a:pt x="177" y="745"/>
                  </a:lnTo>
                  <a:lnTo>
                    <a:pt x="175" y="747"/>
                  </a:lnTo>
                  <a:lnTo>
                    <a:pt x="173" y="747"/>
                  </a:lnTo>
                  <a:lnTo>
                    <a:pt x="173" y="749"/>
                  </a:lnTo>
                  <a:lnTo>
                    <a:pt x="171" y="749"/>
                  </a:lnTo>
                  <a:lnTo>
                    <a:pt x="171" y="747"/>
                  </a:lnTo>
                  <a:lnTo>
                    <a:pt x="171" y="749"/>
                  </a:lnTo>
                  <a:lnTo>
                    <a:pt x="171" y="747"/>
                  </a:lnTo>
                  <a:lnTo>
                    <a:pt x="169" y="747"/>
                  </a:lnTo>
                  <a:lnTo>
                    <a:pt x="169" y="749"/>
                  </a:lnTo>
                  <a:lnTo>
                    <a:pt x="168" y="749"/>
                  </a:lnTo>
                  <a:lnTo>
                    <a:pt x="169" y="749"/>
                  </a:lnTo>
                  <a:lnTo>
                    <a:pt x="169" y="751"/>
                  </a:lnTo>
                  <a:lnTo>
                    <a:pt x="168" y="751"/>
                  </a:lnTo>
                  <a:lnTo>
                    <a:pt x="168" y="753"/>
                  </a:lnTo>
                  <a:lnTo>
                    <a:pt x="169" y="753"/>
                  </a:lnTo>
                  <a:lnTo>
                    <a:pt x="169" y="755"/>
                  </a:lnTo>
                  <a:lnTo>
                    <a:pt x="168" y="755"/>
                  </a:lnTo>
                  <a:lnTo>
                    <a:pt x="168" y="757"/>
                  </a:lnTo>
                  <a:lnTo>
                    <a:pt x="166" y="757"/>
                  </a:lnTo>
                  <a:lnTo>
                    <a:pt x="166" y="759"/>
                  </a:lnTo>
                  <a:lnTo>
                    <a:pt x="166" y="761"/>
                  </a:lnTo>
                  <a:lnTo>
                    <a:pt x="164" y="761"/>
                  </a:lnTo>
                  <a:lnTo>
                    <a:pt x="164" y="763"/>
                  </a:lnTo>
                  <a:lnTo>
                    <a:pt x="164" y="761"/>
                  </a:lnTo>
                  <a:lnTo>
                    <a:pt x="162" y="761"/>
                  </a:lnTo>
                  <a:lnTo>
                    <a:pt x="162" y="763"/>
                  </a:lnTo>
                  <a:lnTo>
                    <a:pt x="160" y="763"/>
                  </a:lnTo>
                  <a:lnTo>
                    <a:pt x="158" y="763"/>
                  </a:lnTo>
                  <a:lnTo>
                    <a:pt x="158" y="765"/>
                  </a:lnTo>
                  <a:lnTo>
                    <a:pt x="158" y="763"/>
                  </a:lnTo>
                  <a:lnTo>
                    <a:pt x="158" y="765"/>
                  </a:lnTo>
                  <a:lnTo>
                    <a:pt x="158" y="763"/>
                  </a:lnTo>
                  <a:lnTo>
                    <a:pt x="156" y="763"/>
                  </a:lnTo>
                  <a:lnTo>
                    <a:pt x="154" y="763"/>
                  </a:lnTo>
                  <a:lnTo>
                    <a:pt x="154" y="765"/>
                  </a:lnTo>
                  <a:lnTo>
                    <a:pt x="154" y="766"/>
                  </a:lnTo>
                  <a:lnTo>
                    <a:pt x="152" y="766"/>
                  </a:lnTo>
                  <a:lnTo>
                    <a:pt x="150" y="766"/>
                  </a:lnTo>
                  <a:lnTo>
                    <a:pt x="148" y="766"/>
                  </a:lnTo>
                  <a:lnTo>
                    <a:pt x="148" y="765"/>
                  </a:lnTo>
                  <a:lnTo>
                    <a:pt x="148" y="763"/>
                  </a:lnTo>
                  <a:lnTo>
                    <a:pt x="148" y="761"/>
                  </a:lnTo>
                  <a:lnTo>
                    <a:pt x="150" y="761"/>
                  </a:lnTo>
                  <a:lnTo>
                    <a:pt x="148" y="761"/>
                  </a:lnTo>
                  <a:lnTo>
                    <a:pt x="146" y="761"/>
                  </a:lnTo>
                  <a:lnTo>
                    <a:pt x="146" y="763"/>
                  </a:lnTo>
                  <a:lnTo>
                    <a:pt x="146" y="761"/>
                  </a:lnTo>
                  <a:lnTo>
                    <a:pt x="146" y="759"/>
                  </a:lnTo>
                  <a:lnTo>
                    <a:pt x="146" y="757"/>
                  </a:lnTo>
                  <a:lnTo>
                    <a:pt x="148" y="757"/>
                  </a:lnTo>
                  <a:lnTo>
                    <a:pt x="148" y="755"/>
                  </a:lnTo>
                  <a:lnTo>
                    <a:pt x="146" y="755"/>
                  </a:lnTo>
                  <a:lnTo>
                    <a:pt x="146" y="757"/>
                  </a:lnTo>
                  <a:lnTo>
                    <a:pt x="146" y="755"/>
                  </a:lnTo>
                  <a:lnTo>
                    <a:pt x="146" y="757"/>
                  </a:lnTo>
                  <a:lnTo>
                    <a:pt x="144" y="757"/>
                  </a:lnTo>
                  <a:lnTo>
                    <a:pt x="144" y="759"/>
                  </a:lnTo>
                  <a:lnTo>
                    <a:pt x="143" y="759"/>
                  </a:lnTo>
                  <a:lnTo>
                    <a:pt x="141" y="759"/>
                  </a:lnTo>
                  <a:lnTo>
                    <a:pt x="139" y="759"/>
                  </a:lnTo>
                  <a:lnTo>
                    <a:pt x="141" y="759"/>
                  </a:lnTo>
                  <a:lnTo>
                    <a:pt x="139" y="759"/>
                  </a:lnTo>
                  <a:lnTo>
                    <a:pt x="141" y="759"/>
                  </a:lnTo>
                  <a:lnTo>
                    <a:pt x="139" y="759"/>
                  </a:lnTo>
                  <a:lnTo>
                    <a:pt x="139" y="757"/>
                  </a:lnTo>
                  <a:lnTo>
                    <a:pt x="137" y="757"/>
                  </a:lnTo>
                  <a:lnTo>
                    <a:pt x="137" y="755"/>
                  </a:lnTo>
                  <a:lnTo>
                    <a:pt x="139" y="755"/>
                  </a:lnTo>
                  <a:lnTo>
                    <a:pt x="139" y="753"/>
                  </a:lnTo>
                  <a:lnTo>
                    <a:pt x="141" y="753"/>
                  </a:lnTo>
                  <a:lnTo>
                    <a:pt x="143" y="753"/>
                  </a:lnTo>
                  <a:lnTo>
                    <a:pt x="143" y="751"/>
                  </a:lnTo>
                  <a:lnTo>
                    <a:pt x="143" y="749"/>
                  </a:lnTo>
                  <a:lnTo>
                    <a:pt x="143" y="751"/>
                  </a:lnTo>
                  <a:lnTo>
                    <a:pt x="143" y="749"/>
                  </a:lnTo>
                  <a:lnTo>
                    <a:pt x="144" y="749"/>
                  </a:lnTo>
                  <a:lnTo>
                    <a:pt x="144" y="747"/>
                  </a:lnTo>
                  <a:lnTo>
                    <a:pt x="146" y="747"/>
                  </a:lnTo>
                  <a:lnTo>
                    <a:pt x="146" y="745"/>
                  </a:lnTo>
                  <a:lnTo>
                    <a:pt x="146" y="747"/>
                  </a:lnTo>
                  <a:lnTo>
                    <a:pt x="148" y="747"/>
                  </a:lnTo>
                  <a:lnTo>
                    <a:pt x="148" y="745"/>
                  </a:lnTo>
                  <a:lnTo>
                    <a:pt x="150" y="745"/>
                  </a:lnTo>
                  <a:lnTo>
                    <a:pt x="152" y="745"/>
                  </a:lnTo>
                  <a:lnTo>
                    <a:pt x="150" y="745"/>
                  </a:lnTo>
                  <a:lnTo>
                    <a:pt x="150" y="743"/>
                  </a:lnTo>
                  <a:lnTo>
                    <a:pt x="148" y="743"/>
                  </a:lnTo>
                  <a:lnTo>
                    <a:pt x="148" y="745"/>
                  </a:lnTo>
                  <a:lnTo>
                    <a:pt x="146" y="745"/>
                  </a:lnTo>
                  <a:lnTo>
                    <a:pt x="144" y="745"/>
                  </a:lnTo>
                  <a:lnTo>
                    <a:pt x="144" y="747"/>
                  </a:lnTo>
                  <a:lnTo>
                    <a:pt x="143" y="747"/>
                  </a:lnTo>
                  <a:lnTo>
                    <a:pt x="143" y="749"/>
                  </a:lnTo>
                  <a:lnTo>
                    <a:pt x="141" y="749"/>
                  </a:lnTo>
                  <a:lnTo>
                    <a:pt x="141" y="751"/>
                  </a:lnTo>
                  <a:lnTo>
                    <a:pt x="139" y="753"/>
                  </a:lnTo>
                  <a:lnTo>
                    <a:pt x="137" y="753"/>
                  </a:lnTo>
                  <a:lnTo>
                    <a:pt x="139" y="753"/>
                  </a:lnTo>
                  <a:lnTo>
                    <a:pt x="137" y="753"/>
                  </a:lnTo>
                  <a:lnTo>
                    <a:pt x="139" y="753"/>
                  </a:lnTo>
                  <a:lnTo>
                    <a:pt x="139" y="755"/>
                  </a:lnTo>
                  <a:lnTo>
                    <a:pt x="137" y="755"/>
                  </a:lnTo>
                  <a:lnTo>
                    <a:pt x="135" y="755"/>
                  </a:lnTo>
                  <a:lnTo>
                    <a:pt x="135" y="757"/>
                  </a:lnTo>
                  <a:lnTo>
                    <a:pt x="135" y="755"/>
                  </a:lnTo>
                  <a:lnTo>
                    <a:pt x="133" y="755"/>
                  </a:lnTo>
                  <a:lnTo>
                    <a:pt x="133" y="757"/>
                  </a:lnTo>
                  <a:lnTo>
                    <a:pt x="133" y="755"/>
                  </a:lnTo>
                  <a:lnTo>
                    <a:pt x="131" y="755"/>
                  </a:lnTo>
                  <a:lnTo>
                    <a:pt x="131" y="753"/>
                  </a:lnTo>
                  <a:lnTo>
                    <a:pt x="131" y="751"/>
                  </a:lnTo>
                  <a:lnTo>
                    <a:pt x="133" y="751"/>
                  </a:lnTo>
                  <a:lnTo>
                    <a:pt x="135" y="751"/>
                  </a:lnTo>
                  <a:lnTo>
                    <a:pt x="133" y="751"/>
                  </a:lnTo>
                  <a:lnTo>
                    <a:pt x="131" y="751"/>
                  </a:lnTo>
                  <a:lnTo>
                    <a:pt x="131" y="749"/>
                  </a:lnTo>
                  <a:lnTo>
                    <a:pt x="129" y="749"/>
                  </a:lnTo>
                  <a:lnTo>
                    <a:pt x="131" y="749"/>
                  </a:lnTo>
                  <a:lnTo>
                    <a:pt x="133" y="749"/>
                  </a:lnTo>
                  <a:lnTo>
                    <a:pt x="135" y="749"/>
                  </a:lnTo>
                  <a:lnTo>
                    <a:pt x="133" y="749"/>
                  </a:lnTo>
                  <a:lnTo>
                    <a:pt x="133" y="747"/>
                  </a:lnTo>
                  <a:lnTo>
                    <a:pt x="131" y="747"/>
                  </a:lnTo>
                  <a:lnTo>
                    <a:pt x="129" y="747"/>
                  </a:lnTo>
                  <a:lnTo>
                    <a:pt x="129" y="749"/>
                  </a:lnTo>
                  <a:lnTo>
                    <a:pt x="129" y="747"/>
                  </a:lnTo>
                  <a:lnTo>
                    <a:pt x="127" y="747"/>
                  </a:lnTo>
                  <a:lnTo>
                    <a:pt x="125" y="747"/>
                  </a:lnTo>
                  <a:lnTo>
                    <a:pt x="127" y="747"/>
                  </a:lnTo>
                  <a:lnTo>
                    <a:pt x="127" y="749"/>
                  </a:lnTo>
                  <a:lnTo>
                    <a:pt x="125" y="749"/>
                  </a:lnTo>
                  <a:lnTo>
                    <a:pt x="125" y="747"/>
                  </a:lnTo>
                  <a:lnTo>
                    <a:pt x="123" y="747"/>
                  </a:lnTo>
                  <a:lnTo>
                    <a:pt x="123" y="745"/>
                  </a:lnTo>
                  <a:lnTo>
                    <a:pt x="125" y="745"/>
                  </a:lnTo>
                  <a:lnTo>
                    <a:pt x="123" y="745"/>
                  </a:lnTo>
                  <a:lnTo>
                    <a:pt x="121" y="745"/>
                  </a:lnTo>
                  <a:lnTo>
                    <a:pt x="121" y="743"/>
                  </a:lnTo>
                  <a:lnTo>
                    <a:pt x="123" y="743"/>
                  </a:lnTo>
                  <a:lnTo>
                    <a:pt x="125" y="743"/>
                  </a:lnTo>
                  <a:lnTo>
                    <a:pt x="125" y="745"/>
                  </a:lnTo>
                  <a:lnTo>
                    <a:pt x="125" y="743"/>
                  </a:lnTo>
                  <a:lnTo>
                    <a:pt x="127" y="743"/>
                  </a:lnTo>
                  <a:lnTo>
                    <a:pt x="129" y="743"/>
                  </a:lnTo>
                  <a:lnTo>
                    <a:pt x="129" y="745"/>
                  </a:lnTo>
                  <a:lnTo>
                    <a:pt x="129" y="743"/>
                  </a:lnTo>
                  <a:lnTo>
                    <a:pt x="127" y="743"/>
                  </a:lnTo>
                  <a:lnTo>
                    <a:pt x="125" y="743"/>
                  </a:lnTo>
                  <a:lnTo>
                    <a:pt x="123" y="743"/>
                  </a:lnTo>
                  <a:lnTo>
                    <a:pt x="121" y="743"/>
                  </a:lnTo>
                  <a:lnTo>
                    <a:pt x="120" y="743"/>
                  </a:lnTo>
                  <a:lnTo>
                    <a:pt x="118" y="743"/>
                  </a:lnTo>
                  <a:lnTo>
                    <a:pt x="118" y="741"/>
                  </a:lnTo>
                  <a:lnTo>
                    <a:pt x="116" y="741"/>
                  </a:lnTo>
                  <a:lnTo>
                    <a:pt x="116" y="740"/>
                  </a:lnTo>
                  <a:lnTo>
                    <a:pt x="116" y="738"/>
                  </a:lnTo>
                  <a:lnTo>
                    <a:pt x="114" y="738"/>
                  </a:lnTo>
                  <a:lnTo>
                    <a:pt x="116" y="738"/>
                  </a:lnTo>
                  <a:lnTo>
                    <a:pt x="114" y="738"/>
                  </a:lnTo>
                  <a:lnTo>
                    <a:pt x="116" y="738"/>
                  </a:lnTo>
                  <a:lnTo>
                    <a:pt x="118" y="738"/>
                  </a:lnTo>
                  <a:lnTo>
                    <a:pt x="118" y="740"/>
                  </a:lnTo>
                  <a:lnTo>
                    <a:pt x="118" y="741"/>
                  </a:lnTo>
                  <a:lnTo>
                    <a:pt x="118" y="740"/>
                  </a:lnTo>
                  <a:lnTo>
                    <a:pt x="120" y="740"/>
                  </a:lnTo>
                  <a:lnTo>
                    <a:pt x="120" y="738"/>
                  </a:lnTo>
                  <a:lnTo>
                    <a:pt x="121" y="738"/>
                  </a:lnTo>
                  <a:lnTo>
                    <a:pt x="123" y="738"/>
                  </a:lnTo>
                  <a:lnTo>
                    <a:pt x="125" y="738"/>
                  </a:lnTo>
                  <a:lnTo>
                    <a:pt x="127" y="738"/>
                  </a:lnTo>
                  <a:lnTo>
                    <a:pt x="127" y="740"/>
                  </a:lnTo>
                  <a:lnTo>
                    <a:pt x="129" y="740"/>
                  </a:lnTo>
                  <a:lnTo>
                    <a:pt x="131" y="740"/>
                  </a:lnTo>
                  <a:lnTo>
                    <a:pt x="129" y="738"/>
                  </a:lnTo>
                  <a:lnTo>
                    <a:pt x="127" y="738"/>
                  </a:lnTo>
                  <a:lnTo>
                    <a:pt x="125" y="738"/>
                  </a:lnTo>
                  <a:lnTo>
                    <a:pt x="123" y="738"/>
                  </a:lnTo>
                  <a:lnTo>
                    <a:pt x="121" y="738"/>
                  </a:lnTo>
                  <a:lnTo>
                    <a:pt x="120" y="738"/>
                  </a:lnTo>
                  <a:lnTo>
                    <a:pt x="120" y="736"/>
                  </a:lnTo>
                  <a:lnTo>
                    <a:pt x="118" y="736"/>
                  </a:lnTo>
                  <a:lnTo>
                    <a:pt x="118" y="734"/>
                  </a:lnTo>
                  <a:lnTo>
                    <a:pt x="120" y="734"/>
                  </a:lnTo>
                  <a:lnTo>
                    <a:pt x="118" y="734"/>
                  </a:lnTo>
                  <a:lnTo>
                    <a:pt x="118" y="732"/>
                  </a:lnTo>
                  <a:lnTo>
                    <a:pt x="120" y="732"/>
                  </a:lnTo>
                  <a:lnTo>
                    <a:pt x="120" y="734"/>
                  </a:lnTo>
                  <a:lnTo>
                    <a:pt x="121" y="734"/>
                  </a:lnTo>
                  <a:lnTo>
                    <a:pt x="123" y="734"/>
                  </a:lnTo>
                  <a:lnTo>
                    <a:pt x="121" y="734"/>
                  </a:lnTo>
                  <a:lnTo>
                    <a:pt x="123" y="734"/>
                  </a:lnTo>
                  <a:lnTo>
                    <a:pt x="123" y="736"/>
                  </a:lnTo>
                  <a:lnTo>
                    <a:pt x="123" y="734"/>
                  </a:lnTo>
                  <a:lnTo>
                    <a:pt x="123" y="736"/>
                  </a:lnTo>
                  <a:lnTo>
                    <a:pt x="125" y="736"/>
                  </a:lnTo>
                  <a:lnTo>
                    <a:pt x="127" y="736"/>
                  </a:lnTo>
                  <a:lnTo>
                    <a:pt x="129" y="736"/>
                  </a:lnTo>
                  <a:lnTo>
                    <a:pt x="129" y="738"/>
                  </a:lnTo>
                  <a:lnTo>
                    <a:pt x="131" y="738"/>
                  </a:lnTo>
                  <a:lnTo>
                    <a:pt x="133" y="738"/>
                  </a:lnTo>
                  <a:lnTo>
                    <a:pt x="133" y="740"/>
                  </a:lnTo>
                  <a:lnTo>
                    <a:pt x="135" y="740"/>
                  </a:lnTo>
                  <a:lnTo>
                    <a:pt x="135" y="738"/>
                  </a:lnTo>
                  <a:lnTo>
                    <a:pt x="135" y="740"/>
                  </a:lnTo>
                  <a:lnTo>
                    <a:pt x="137" y="740"/>
                  </a:lnTo>
                  <a:lnTo>
                    <a:pt x="137" y="741"/>
                  </a:lnTo>
                  <a:lnTo>
                    <a:pt x="139" y="741"/>
                  </a:lnTo>
                  <a:lnTo>
                    <a:pt x="139" y="740"/>
                  </a:lnTo>
                  <a:lnTo>
                    <a:pt x="139" y="741"/>
                  </a:lnTo>
                  <a:lnTo>
                    <a:pt x="141" y="741"/>
                  </a:lnTo>
                  <a:lnTo>
                    <a:pt x="141" y="740"/>
                  </a:lnTo>
                  <a:lnTo>
                    <a:pt x="143" y="740"/>
                  </a:lnTo>
                  <a:lnTo>
                    <a:pt x="143" y="738"/>
                  </a:lnTo>
                  <a:lnTo>
                    <a:pt x="144" y="738"/>
                  </a:lnTo>
                  <a:lnTo>
                    <a:pt x="144" y="740"/>
                  </a:lnTo>
                  <a:lnTo>
                    <a:pt x="146" y="740"/>
                  </a:lnTo>
                  <a:lnTo>
                    <a:pt x="146" y="738"/>
                  </a:lnTo>
                  <a:lnTo>
                    <a:pt x="148" y="738"/>
                  </a:lnTo>
                  <a:lnTo>
                    <a:pt x="146" y="738"/>
                  </a:lnTo>
                  <a:lnTo>
                    <a:pt x="148" y="738"/>
                  </a:lnTo>
                  <a:lnTo>
                    <a:pt x="146" y="736"/>
                  </a:lnTo>
                  <a:lnTo>
                    <a:pt x="148" y="736"/>
                  </a:lnTo>
                  <a:lnTo>
                    <a:pt x="146" y="736"/>
                  </a:lnTo>
                  <a:lnTo>
                    <a:pt x="148" y="736"/>
                  </a:lnTo>
                  <a:lnTo>
                    <a:pt x="146" y="736"/>
                  </a:lnTo>
                  <a:lnTo>
                    <a:pt x="148" y="736"/>
                  </a:lnTo>
                  <a:lnTo>
                    <a:pt x="146" y="736"/>
                  </a:lnTo>
                  <a:lnTo>
                    <a:pt x="146" y="734"/>
                  </a:lnTo>
                  <a:lnTo>
                    <a:pt x="148" y="734"/>
                  </a:lnTo>
                  <a:lnTo>
                    <a:pt x="148" y="732"/>
                  </a:lnTo>
                  <a:lnTo>
                    <a:pt x="148" y="734"/>
                  </a:lnTo>
                  <a:lnTo>
                    <a:pt x="150" y="734"/>
                  </a:lnTo>
                  <a:lnTo>
                    <a:pt x="152" y="734"/>
                  </a:lnTo>
                  <a:lnTo>
                    <a:pt x="152" y="732"/>
                  </a:lnTo>
                  <a:lnTo>
                    <a:pt x="154" y="732"/>
                  </a:lnTo>
                  <a:lnTo>
                    <a:pt x="156" y="732"/>
                  </a:lnTo>
                  <a:lnTo>
                    <a:pt x="156" y="730"/>
                  </a:lnTo>
                  <a:lnTo>
                    <a:pt x="154" y="730"/>
                  </a:lnTo>
                  <a:lnTo>
                    <a:pt x="154" y="728"/>
                  </a:lnTo>
                  <a:lnTo>
                    <a:pt x="156" y="728"/>
                  </a:lnTo>
                  <a:lnTo>
                    <a:pt x="156" y="726"/>
                  </a:lnTo>
                  <a:lnTo>
                    <a:pt x="158" y="726"/>
                  </a:lnTo>
                  <a:lnTo>
                    <a:pt x="158" y="724"/>
                  </a:lnTo>
                  <a:lnTo>
                    <a:pt x="156" y="722"/>
                  </a:lnTo>
                  <a:lnTo>
                    <a:pt x="158" y="722"/>
                  </a:lnTo>
                  <a:lnTo>
                    <a:pt x="156" y="722"/>
                  </a:lnTo>
                  <a:lnTo>
                    <a:pt x="158" y="722"/>
                  </a:lnTo>
                  <a:lnTo>
                    <a:pt x="156" y="722"/>
                  </a:lnTo>
                  <a:lnTo>
                    <a:pt x="158" y="722"/>
                  </a:lnTo>
                  <a:lnTo>
                    <a:pt x="156" y="722"/>
                  </a:lnTo>
                  <a:lnTo>
                    <a:pt x="158" y="722"/>
                  </a:lnTo>
                  <a:lnTo>
                    <a:pt x="156" y="722"/>
                  </a:lnTo>
                  <a:lnTo>
                    <a:pt x="156" y="720"/>
                  </a:lnTo>
                  <a:lnTo>
                    <a:pt x="156" y="722"/>
                  </a:lnTo>
                  <a:lnTo>
                    <a:pt x="156" y="720"/>
                  </a:lnTo>
                  <a:lnTo>
                    <a:pt x="154" y="720"/>
                  </a:lnTo>
                  <a:lnTo>
                    <a:pt x="154" y="722"/>
                  </a:lnTo>
                  <a:lnTo>
                    <a:pt x="154" y="724"/>
                  </a:lnTo>
                  <a:lnTo>
                    <a:pt x="154" y="726"/>
                  </a:lnTo>
                  <a:lnTo>
                    <a:pt x="154" y="728"/>
                  </a:lnTo>
                  <a:lnTo>
                    <a:pt x="152" y="728"/>
                  </a:lnTo>
                  <a:lnTo>
                    <a:pt x="152" y="730"/>
                  </a:lnTo>
                  <a:lnTo>
                    <a:pt x="154" y="730"/>
                  </a:lnTo>
                  <a:lnTo>
                    <a:pt x="154" y="732"/>
                  </a:lnTo>
                  <a:lnTo>
                    <a:pt x="152" y="732"/>
                  </a:lnTo>
                  <a:lnTo>
                    <a:pt x="150" y="732"/>
                  </a:lnTo>
                  <a:lnTo>
                    <a:pt x="150" y="730"/>
                  </a:lnTo>
                  <a:lnTo>
                    <a:pt x="148" y="730"/>
                  </a:lnTo>
                  <a:lnTo>
                    <a:pt x="148" y="732"/>
                  </a:lnTo>
                  <a:lnTo>
                    <a:pt x="146" y="732"/>
                  </a:lnTo>
                  <a:lnTo>
                    <a:pt x="146" y="734"/>
                  </a:lnTo>
                  <a:lnTo>
                    <a:pt x="144" y="734"/>
                  </a:lnTo>
                  <a:lnTo>
                    <a:pt x="144" y="736"/>
                  </a:lnTo>
                  <a:lnTo>
                    <a:pt x="146" y="736"/>
                  </a:lnTo>
                  <a:lnTo>
                    <a:pt x="144" y="736"/>
                  </a:lnTo>
                  <a:lnTo>
                    <a:pt x="144" y="738"/>
                  </a:lnTo>
                  <a:lnTo>
                    <a:pt x="144" y="736"/>
                  </a:lnTo>
                  <a:lnTo>
                    <a:pt x="143" y="736"/>
                  </a:lnTo>
                  <a:lnTo>
                    <a:pt x="143" y="738"/>
                  </a:lnTo>
                  <a:lnTo>
                    <a:pt x="141" y="738"/>
                  </a:lnTo>
                  <a:lnTo>
                    <a:pt x="141" y="740"/>
                  </a:lnTo>
                  <a:lnTo>
                    <a:pt x="139" y="740"/>
                  </a:lnTo>
                  <a:lnTo>
                    <a:pt x="139" y="738"/>
                  </a:lnTo>
                  <a:lnTo>
                    <a:pt x="137" y="738"/>
                  </a:lnTo>
                  <a:lnTo>
                    <a:pt x="135" y="738"/>
                  </a:lnTo>
                  <a:lnTo>
                    <a:pt x="133" y="738"/>
                  </a:lnTo>
                  <a:lnTo>
                    <a:pt x="133" y="736"/>
                  </a:lnTo>
                  <a:lnTo>
                    <a:pt x="131" y="736"/>
                  </a:lnTo>
                  <a:lnTo>
                    <a:pt x="133" y="736"/>
                  </a:lnTo>
                  <a:lnTo>
                    <a:pt x="131" y="736"/>
                  </a:lnTo>
                  <a:lnTo>
                    <a:pt x="131" y="734"/>
                  </a:lnTo>
                  <a:lnTo>
                    <a:pt x="129" y="734"/>
                  </a:lnTo>
                  <a:lnTo>
                    <a:pt x="127" y="734"/>
                  </a:lnTo>
                  <a:lnTo>
                    <a:pt x="125" y="734"/>
                  </a:lnTo>
                  <a:lnTo>
                    <a:pt x="125" y="732"/>
                  </a:lnTo>
                  <a:lnTo>
                    <a:pt x="123" y="732"/>
                  </a:lnTo>
                  <a:lnTo>
                    <a:pt x="123" y="730"/>
                  </a:lnTo>
                  <a:lnTo>
                    <a:pt x="125" y="730"/>
                  </a:lnTo>
                  <a:lnTo>
                    <a:pt x="127" y="730"/>
                  </a:lnTo>
                  <a:lnTo>
                    <a:pt x="129" y="730"/>
                  </a:lnTo>
                  <a:lnTo>
                    <a:pt x="131" y="730"/>
                  </a:lnTo>
                  <a:lnTo>
                    <a:pt x="131" y="728"/>
                  </a:lnTo>
                  <a:lnTo>
                    <a:pt x="131" y="730"/>
                  </a:lnTo>
                  <a:lnTo>
                    <a:pt x="133" y="730"/>
                  </a:lnTo>
                  <a:lnTo>
                    <a:pt x="133" y="728"/>
                  </a:lnTo>
                  <a:lnTo>
                    <a:pt x="131" y="728"/>
                  </a:lnTo>
                  <a:lnTo>
                    <a:pt x="129" y="728"/>
                  </a:lnTo>
                  <a:lnTo>
                    <a:pt x="127" y="728"/>
                  </a:lnTo>
                  <a:lnTo>
                    <a:pt x="127" y="726"/>
                  </a:lnTo>
                  <a:lnTo>
                    <a:pt x="127" y="724"/>
                  </a:lnTo>
                  <a:lnTo>
                    <a:pt x="129" y="724"/>
                  </a:lnTo>
                  <a:lnTo>
                    <a:pt x="129" y="722"/>
                  </a:lnTo>
                  <a:lnTo>
                    <a:pt x="131" y="722"/>
                  </a:lnTo>
                  <a:lnTo>
                    <a:pt x="129" y="722"/>
                  </a:lnTo>
                  <a:lnTo>
                    <a:pt x="129" y="720"/>
                  </a:lnTo>
                  <a:lnTo>
                    <a:pt x="129" y="722"/>
                  </a:lnTo>
                  <a:lnTo>
                    <a:pt x="127" y="722"/>
                  </a:lnTo>
                  <a:lnTo>
                    <a:pt x="125" y="722"/>
                  </a:lnTo>
                  <a:lnTo>
                    <a:pt x="125" y="720"/>
                  </a:lnTo>
                  <a:lnTo>
                    <a:pt x="127" y="720"/>
                  </a:lnTo>
                  <a:lnTo>
                    <a:pt x="125" y="720"/>
                  </a:lnTo>
                  <a:lnTo>
                    <a:pt x="123" y="720"/>
                  </a:lnTo>
                  <a:lnTo>
                    <a:pt x="121" y="720"/>
                  </a:lnTo>
                  <a:lnTo>
                    <a:pt x="121" y="718"/>
                  </a:lnTo>
                  <a:lnTo>
                    <a:pt x="121" y="720"/>
                  </a:lnTo>
                  <a:lnTo>
                    <a:pt x="121" y="718"/>
                  </a:lnTo>
                  <a:lnTo>
                    <a:pt x="120" y="718"/>
                  </a:lnTo>
                  <a:lnTo>
                    <a:pt x="118" y="718"/>
                  </a:lnTo>
                  <a:lnTo>
                    <a:pt x="118" y="717"/>
                  </a:lnTo>
                  <a:lnTo>
                    <a:pt x="118" y="718"/>
                  </a:lnTo>
                  <a:lnTo>
                    <a:pt x="118" y="717"/>
                  </a:lnTo>
                  <a:lnTo>
                    <a:pt x="120" y="717"/>
                  </a:lnTo>
                  <a:lnTo>
                    <a:pt x="118" y="717"/>
                  </a:lnTo>
                  <a:lnTo>
                    <a:pt x="118" y="715"/>
                  </a:lnTo>
                  <a:lnTo>
                    <a:pt x="116" y="715"/>
                  </a:lnTo>
                  <a:lnTo>
                    <a:pt x="118" y="715"/>
                  </a:lnTo>
                  <a:lnTo>
                    <a:pt x="118" y="717"/>
                  </a:lnTo>
                  <a:lnTo>
                    <a:pt x="120" y="717"/>
                  </a:lnTo>
                  <a:lnTo>
                    <a:pt x="118" y="717"/>
                  </a:lnTo>
                  <a:lnTo>
                    <a:pt x="116" y="717"/>
                  </a:lnTo>
                  <a:lnTo>
                    <a:pt x="116" y="715"/>
                  </a:lnTo>
                  <a:lnTo>
                    <a:pt x="118" y="715"/>
                  </a:lnTo>
                  <a:lnTo>
                    <a:pt x="118" y="713"/>
                  </a:lnTo>
                  <a:lnTo>
                    <a:pt x="120" y="713"/>
                  </a:lnTo>
                  <a:lnTo>
                    <a:pt x="121" y="713"/>
                  </a:lnTo>
                  <a:lnTo>
                    <a:pt x="121" y="715"/>
                  </a:lnTo>
                  <a:lnTo>
                    <a:pt x="123" y="715"/>
                  </a:lnTo>
                  <a:lnTo>
                    <a:pt x="121" y="715"/>
                  </a:lnTo>
                  <a:lnTo>
                    <a:pt x="120" y="715"/>
                  </a:lnTo>
                  <a:lnTo>
                    <a:pt x="120" y="717"/>
                  </a:lnTo>
                  <a:lnTo>
                    <a:pt x="121" y="717"/>
                  </a:lnTo>
                  <a:lnTo>
                    <a:pt x="123" y="717"/>
                  </a:lnTo>
                  <a:lnTo>
                    <a:pt x="121" y="717"/>
                  </a:lnTo>
                  <a:lnTo>
                    <a:pt x="123" y="717"/>
                  </a:lnTo>
                  <a:lnTo>
                    <a:pt x="123" y="715"/>
                  </a:lnTo>
                  <a:lnTo>
                    <a:pt x="125" y="715"/>
                  </a:lnTo>
                  <a:lnTo>
                    <a:pt x="125" y="717"/>
                  </a:lnTo>
                  <a:lnTo>
                    <a:pt x="127" y="717"/>
                  </a:lnTo>
                  <a:lnTo>
                    <a:pt x="127" y="718"/>
                  </a:lnTo>
                  <a:lnTo>
                    <a:pt x="129" y="718"/>
                  </a:lnTo>
                  <a:lnTo>
                    <a:pt x="131" y="718"/>
                  </a:lnTo>
                  <a:lnTo>
                    <a:pt x="129" y="718"/>
                  </a:lnTo>
                  <a:lnTo>
                    <a:pt x="129" y="717"/>
                  </a:lnTo>
                  <a:lnTo>
                    <a:pt x="127" y="717"/>
                  </a:lnTo>
                  <a:lnTo>
                    <a:pt x="127" y="715"/>
                  </a:lnTo>
                  <a:lnTo>
                    <a:pt x="125" y="715"/>
                  </a:lnTo>
                  <a:lnTo>
                    <a:pt x="123" y="713"/>
                  </a:lnTo>
                  <a:lnTo>
                    <a:pt x="125" y="713"/>
                  </a:lnTo>
                  <a:lnTo>
                    <a:pt x="123" y="713"/>
                  </a:lnTo>
                  <a:lnTo>
                    <a:pt x="123" y="711"/>
                  </a:lnTo>
                  <a:lnTo>
                    <a:pt x="121" y="711"/>
                  </a:lnTo>
                  <a:lnTo>
                    <a:pt x="123" y="711"/>
                  </a:lnTo>
                  <a:lnTo>
                    <a:pt x="121" y="711"/>
                  </a:lnTo>
                  <a:lnTo>
                    <a:pt x="123" y="711"/>
                  </a:lnTo>
                  <a:lnTo>
                    <a:pt x="121" y="711"/>
                  </a:lnTo>
                  <a:lnTo>
                    <a:pt x="123" y="711"/>
                  </a:lnTo>
                  <a:lnTo>
                    <a:pt x="123" y="709"/>
                  </a:lnTo>
                  <a:lnTo>
                    <a:pt x="123" y="707"/>
                  </a:lnTo>
                  <a:lnTo>
                    <a:pt x="123" y="705"/>
                  </a:lnTo>
                  <a:lnTo>
                    <a:pt x="121" y="705"/>
                  </a:lnTo>
                  <a:lnTo>
                    <a:pt x="121" y="707"/>
                  </a:lnTo>
                  <a:lnTo>
                    <a:pt x="121" y="709"/>
                  </a:lnTo>
                  <a:lnTo>
                    <a:pt x="121" y="711"/>
                  </a:lnTo>
                  <a:lnTo>
                    <a:pt x="120" y="711"/>
                  </a:lnTo>
                  <a:lnTo>
                    <a:pt x="118" y="711"/>
                  </a:lnTo>
                  <a:lnTo>
                    <a:pt x="116" y="711"/>
                  </a:lnTo>
                  <a:lnTo>
                    <a:pt x="114" y="711"/>
                  </a:lnTo>
                  <a:lnTo>
                    <a:pt x="114" y="713"/>
                  </a:lnTo>
                  <a:lnTo>
                    <a:pt x="114" y="711"/>
                  </a:lnTo>
                  <a:lnTo>
                    <a:pt x="112" y="711"/>
                  </a:lnTo>
                  <a:lnTo>
                    <a:pt x="112" y="709"/>
                  </a:lnTo>
                  <a:lnTo>
                    <a:pt x="110" y="709"/>
                  </a:lnTo>
                  <a:lnTo>
                    <a:pt x="110" y="707"/>
                  </a:lnTo>
                  <a:lnTo>
                    <a:pt x="108" y="707"/>
                  </a:lnTo>
                  <a:lnTo>
                    <a:pt x="108" y="705"/>
                  </a:lnTo>
                  <a:lnTo>
                    <a:pt x="110" y="705"/>
                  </a:lnTo>
                  <a:lnTo>
                    <a:pt x="110" y="707"/>
                  </a:lnTo>
                  <a:lnTo>
                    <a:pt x="112" y="707"/>
                  </a:lnTo>
                  <a:lnTo>
                    <a:pt x="114" y="707"/>
                  </a:lnTo>
                  <a:lnTo>
                    <a:pt x="112" y="707"/>
                  </a:lnTo>
                  <a:lnTo>
                    <a:pt x="114" y="707"/>
                  </a:lnTo>
                  <a:lnTo>
                    <a:pt x="114" y="709"/>
                  </a:lnTo>
                  <a:lnTo>
                    <a:pt x="116" y="709"/>
                  </a:lnTo>
                  <a:lnTo>
                    <a:pt x="114" y="709"/>
                  </a:lnTo>
                  <a:lnTo>
                    <a:pt x="114" y="707"/>
                  </a:lnTo>
                  <a:lnTo>
                    <a:pt x="116" y="707"/>
                  </a:lnTo>
                  <a:lnTo>
                    <a:pt x="114" y="707"/>
                  </a:lnTo>
                  <a:lnTo>
                    <a:pt x="112" y="707"/>
                  </a:lnTo>
                  <a:lnTo>
                    <a:pt x="112" y="705"/>
                  </a:lnTo>
                  <a:lnTo>
                    <a:pt x="110" y="705"/>
                  </a:lnTo>
                  <a:lnTo>
                    <a:pt x="112" y="705"/>
                  </a:lnTo>
                  <a:lnTo>
                    <a:pt x="112" y="703"/>
                  </a:lnTo>
                  <a:lnTo>
                    <a:pt x="110" y="703"/>
                  </a:lnTo>
                  <a:lnTo>
                    <a:pt x="108" y="703"/>
                  </a:lnTo>
                  <a:lnTo>
                    <a:pt x="110" y="703"/>
                  </a:lnTo>
                  <a:lnTo>
                    <a:pt x="108" y="703"/>
                  </a:lnTo>
                  <a:lnTo>
                    <a:pt x="110" y="703"/>
                  </a:lnTo>
                  <a:lnTo>
                    <a:pt x="108" y="703"/>
                  </a:lnTo>
                  <a:lnTo>
                    <a:pt x="108" y="705"/>
                  </a:lnTo>
                  <a:lnTo>
                    <a:pt x="108" y="703"/>
                  </a:lnTo>
                  <a:lnTo>
                    <a:pt x="108" y="705"/>
                  </a:lnTo>
                  <a:lnTo>
                    <a:pt x="106" y="705"/>
                  </a:lnTo>
                  <a:lnTo>
                    <a:pt x="104" y="705"/>
                  </a:lnTo>
                  <a:lnTo>
                    <a:pt x="104" y="703"/>
                  </a:lnTo>
                  <a:lnTo>
                    <a:pt x="102" y="703"/>
                  </a:lnTo>
                  <a:lnTo>
                    <a:pt x="104" y="703"/>
                  </a:lnTo>
                  <a:lnTo>
                    <a:pt x="102" y="703"/>
                  </a:lnTo>
                  <a:lnTo>
                    <a:pt x="102" y="701"/>
                  </a:lnTo>
                  <a:lnTo>
                    <a:pt x="100" y="701"/>
                  </a:lnTo>
                  <a:lnTo>
                    <a:pt x="102" y="701"/>
                  </a:lnTo>
                  <a:lnTo>
                    <a:pt x="100" y="701"/>
                  </a:lnTo>
                  <a:lnTo>
                    <a:pt x="100" y="699"/>
                  </a:lnTo>
                  <a:lnTo>
                    <a:pt x="100" y="701"/>
                  </a:lnTo>
                  <a:lnTo>
                    <a:pt x="100" y="699"/>
                  </a:lnTo>
                  <a:lnTo>
                    <a:pt x="98" y="699"/>
                  </a:lnTo>
                  <a:lnTo>
                    <a:pt x="100" y="699"/>
                  </a:lnTo>
                  <a:lnTo>
                    <a:pt x="98" y="699"/>
                  </a:lnTo>
                  <a:lnTo>
                    <a:pt x="100" y="699"/>
                  </a:lnTo>
                  <a:lnTo>
                    <a:pt x="100" y="697"/>
                  </a:lnTo>
                  <a:lnTo>
                    <a:pt x="98" y="697"/>
                  </a:lnTo>
                  <a:lnTo>
                    <a:pt x="96" y="697"/>
                  </a:lnTo>
                  <a:lnTo>
                    <a:pt x="98" y="697"/>
                  </a:lnTo>
                  <a:lnTo>
                    <a:pt x="98" y="699"/>
                  </a:lnTo>
                  <a:lnTo>
                    <a:pt x="98" y="701"/>
                  </a:lnTo>
                  <a:lnTo>
                    <a:pt x="100" y="701"/>
                  </a:lnTo>
                  <a:lnTo>
                    <a:pt x="100" y="703"/>
                  </a:lnTo>
                  <a:lnTo>
                    <a:pt x="102" y="703"/>
                  </a:lnTo>
                  <a:lnTo>
                    <a:pt x="102" y="705"/>
                  </a:lnTo>
                  <a:lnTo>
                    <a:pt x="102" y="703"/>
                  </a:lnTo>
                  <a:lnTo>
                    <a:pt x="102" y="705"/>
                  </a:lnTo>
                  <a:lnTo>
                    <a:pt x="104" y="705"/>
                  </a:lnTo>
                  <a:lnTo>
                    <a:pt x="106" y="705"/>
                  </a:lnTo>
                  <a:lnTo>
                    <a:pt x="106" y="707"/>
                  </a:lnTo>
                  <a:lnTo>
                    <a:pt x="104" y="707"/>
                  </a:lnTo>
                  <a:lnTo>
                    <a:pt x="102" y="707"/>
                  </a:lnTo>
                  <a:lnTo>
                    <a:pt x="100" y="707"/>
                  </a:lnTo>
                  <a:lnTo>
                    <a:pt x="98" y="707"/>
                  </a:lnTo>
                  <a:lnTo>
                    <a:pt x="98" y="705"/>
                  </a:lnTo>
                  <a:lnTo>
                    <a:pt x="98" y="707"/>
                  </a:lnTo>
                  <a:lnTo>
                    <a:pt x="98" y="705"/>
                  </a:lnTo>
                  <a:lnTo>
                    <a:pt x="98" y="707"/>
                  </a:lnTo>
                  <a:lnTo>
                    <a:pt x="98" y="705"/>
                  </a:lnTo>
                  <a:lnTo>
                    <a:pt x="98" y="703"/>
                  </a:lnTo>
                  <a:lnTo>
                    <a:pt x="96" y="703"/>
                  </a:lnTo>
                  <a:lnTo>
                    <a:pt x="96" y="701"/>
                  </a:lnTo>
                  <a:lnTo>
                    <a:pt x="95" y="701"/>
                  </a:lnTo>
                  <a:lnTo>
                    <a:pt x="95" y="699"/>
                  </a:lnTo>
                  <a:lnTo>
                    <a:pt x="95" y="697"/>
                  </a:lnTo>
                  <a:lnTo>
                    <a:pt x="95" y="695"/>
                  </a:lnTo>
                  <a:lnTo>
                    <a:pt x="95" y="697"/>
                  </a:lnTo>
                  <a:lnTo>
                    <a:pt x="93" y="697"/>
                  </a:lnTo>
                  <a:lnTo>
                    <a:pt x="93" y="695"/>
                  </a:lnTo>
                  <a:lnTo>
                    <a:pt x="93" y="697"/>
                  </a:lnTo>
                  <a:lnTo>
                    <a:pt x="93" y="695"/>
                  </a:lnTo>
                  <a:lnTo>
                    <a:pt x="93" y="697"/>
                  </a:lnTo>
                  <a:lnTo>
                    <a:pt x="93" y="695"/>
                  </a:lnTo>
                  <a:lnTo>
                    <a:pt x="93" y="693"/>
                  </a:lnTo>
                  <a:lnTo>
                    <a:pt x="93" y="695"/>
                  </a:lnTo>
                  <a:lnTo>
                    <a:pt x="93" y="693"/>
                  </a:lnTo>
                  <a:lnTo>
                    <a:pt x="91" y="693"/>
                  </a:lnTo>
                  <a:lnTo>
                    <a:pt x="91" y="695"/>
                  </a:lnTo>
                  <a:lnTo>
                    <a:pt x="91" y="693"/>
                  </a:lnTo>
                  <a:lnTo>
                    <a:pt x="91" y="692"/>
                  </a:lnTo>
                  <a:lnTo>
                    <a:pt x="89" y="692"/>
                  </a:lnTo>
                  <a:lnTo>
                    <a:pt x="91" y="692"/>
                  </a:lnTo>
                  <a:lnTo>
                    <a:pt x="89" y="692"/>
                  </a:lnTo>
                  <a:lnTo>
                    <a:pt x="91" y="692"/>
                  </a:lnTo>
                  <a:lnTo>
                    <a:pt x="89" y="692"/>
                  </a:lnTo>
                  <a:lnTo>
                    <a:pt x="91" y="692"/>
                  </a:lnTo>
                  <a:lnTo>
                    <a:pt x="89" y="692"/>
                  </a:lnTo>
                  <a:lnTo>
                    <a:pt x="89" y="690"/>
                  </a:lnTo>
                  <a:lnTo>
                    <a:pt x="91" y="690"/>
                  </a:lnTo>
                  <a:lnTo>
                    <a:pt x="91" y="692"/>
                  </a:lnTo>
                  <a:lnTo>
                    <a:pt x="91" y="690"/>
                  </a:lnTo>
                  <a:lnTo>
                    <a:pt x="91" y="692"/>
                  </a:lnTo>
                  <a:lnTo>
                    <a:pt x="91" y="690"/>
                  </a:lnTo>
                  <a:lnTo>
                    <a:pt x="91" y="692"/>
                  </a:lnTo>
                  <a:lnTo>
                    <a:pt x="91" y="690"/>
                  </a:lnTo>
                  <a:lnTo>
                    <a:pt x="89" y="690"/>
                  </a:lnTo>
                  <a:lnTo>
                    <a:pt x="89" y="688"/>
                  </a:lnTo>
                  <a:lnTo>
                    <a:pt x="89" y="686"/>
                  </a:lnTo>
                  <a:lnTo>
                    <a:pt x="91" y="686"/>
                  </a:lnTo>
                  <a:lnTo>
                    <a:pt x="89" y="686"/>
                  </a:lnTo>
                  <a:lnTo>
                    <a:pt x="91" y="686"/>
                  </a:lnTo>
                  <a:lnTo>
                    <a:pt x="91" y="684"/>
                  </a:lnTo>
                  <a:lnTo>
                    <a:pt x="91" y="682"/>
                  </a:lnTo>
                  <a:lnTo>
                    <a:pt x="93" y="682"/>
                  </a:lnTo>
                  <a:lnTo>
                    <a:pt x="93" y="684"/>
                  </a:lnTo>
                  <a:lnTo>
                    <a:pt x="93" y="682"/>
                  </a:lnTo>
                  <a:lnTo>
                    <a:pt x="93" y="684"/>
                  </a:lnTo>
                  <a:lnTo>
                    <a:pt x="95" y="684"/>
                  </a:lnTo>
                  <a:lnTo>
                    <a:pt x="95" y="686"/>
                  </a:lnTo>
                  <a:lnTo>
                    <a:pt x="93" y="686"/>
                  </a:lnTo>
                  <a:lnTo>
                    <a:pt x="95" y="686"/>
                  </a:lnTo>
                  <a:lnTo>
                    <a:pt x="95" y="688"/>
                  </a:lnTo>
                  <a:lnTo>
                    <a:pt x="96" y="688"/>
                  </a:lnTo>
                  <a:lnTo>
                    <a:pt x="95" y="688"/>
                  </a:lnTo>
                  <a:lnTo>
                    <a:pt x="96" y="688"/>
                  </a:lnTo>
                  <a:lnTo>
                    <a:pt x="96" y="690"/>
                  </a:lnTo>
                  <a:lnTo>
                    <a:pt x="96" y="692"/>
                  </a:lnTo>
                  <a:lnTo>
                    <a:pt x="96" y="690"/>
                  </a:lnTo>
                  <a:lnTo>
                    <a:pt x="96" y="692"/>
                  </a:lnTo>
                  <a:lnTo>
                    <a:pt x="98" y="692"/>
                  </a:lnTo>
                  <a:lnTo>
                    <a:pt x="96" y="692"/>
                  </a:lnTo>
                  <a:lnTo>
                    <a:pt x="95" y="692"/>
                  </a:lnTo>
                  <a:lnTo>
                    <a:pt x="96" y="692"/>
                  </a:lnTo>
                  <a:lnTo>
                    <a:pt x="96" y="693"/>
                  </a:lnTo>
                  <a:lnTo>
                    <a:pt x="96" y="692"/>
                  </a:lnTo>
                  <a:lnTo>
                    <a:pt x="96" y="693"/>
                  </a:lnTo>
                  <a:lnTo>
                    <a:pt x="98" y="693"/>
                  </a:lnTo>
                  <a:lnTo>
                    <a:pt x="100" y="693"/>
                  </a:lnTo>
                  <a:lnTo>
                    <a:pt x="100" y="692"/>
                  </a:lnTo>
                  <a:lnTo>
                    <a:pt x="100" y="693"/>
                  </a:lnTo>
                  <a:lnTo>
                    <a:pt x="98" y="693"/>
                  </a:lnTo>
                  <a:lnTo>
                    <a:pt x="98" y="692"/>
                  </a:lnTo>
                  <a:lnTo>
                    <a:pt x="96" y="692"/>
                  </a:lnTo>
                  <a:lnTo>
                    <a:pt x="96" y="690"/>
                  </a:lnTo>
                  <a:lnTo>
                    <a:pt x="98" y="690"/>
                  </a:lnTo>
                  <a:lnTo>
                    <a:pt x="96" y="690"/>
                  </a:lnTo>
                  <a:lnTo>
                    <a:pt x="98" y="690"/>
                  </a:lnTo>
                  <a:lnTo>
                    <a:pt x="98" y="692"/>
                  </a:lnTo>
                  <a:lnTo>
                    <a:pt x="98" y="690"/>
                  </a:lnTo>
                  <a:lnTo>
                    <a:pt x="98" y="692"/>
                  </a:lnTo>
                  <a:lnTo>
                    <a:pt x="100" y="692"/>
                  </a:lnTo>
                  <a:lnTo>
                    <a:pt x="102" y="692"/>
                  </a:lnTo>
                  <a:lnTo>
                    <a:pt x="102" y="693"/>
                  </a:lnTo>
                  <a:lnTo>
                    <a:pt x="104" y="693"/>
                  </a:lnTo>
                  <a:lnTo>
                    <a:pt x="106" y="693"/>
                  </a:lnTo>
                  <a:lnTo>
                    <a:pt x="108" y="693"/>
                  </a:lnTo>
                  <a:lnTo>
                    <a:pt x="108" y="695"/>
                  </a:lnTo>
                  <a:lnTo>
                    <a:pt x="110" y="695"/>
                  </a:lnTo>
                  <a:lnTo>
                    <a:pt x="112" y="695"/>
                  </a:lnTo>
                  <a:lnTo>
                    <a:pt x="112" y="697"/>
                  </a:lnTo>
                  <a:lnTo>
                    <a:pt x="112" y="695"/>
                  </a:lnTo>
                  <a:lnTo>
                    <a:pt x="112" y="697"/>
                  </a:lnTo>
                  <a:lnTo>
                    <a:pt x="114" y="697"/>
                  </a:lnTo>
                  <a:lnTo>
                    <a:pt x="116" y="699"/>
                  </a:lnTo>
                  <a:lnTo>
                    <a:pt x="116" y="697"/>
                  </a:lnTo>
                  <a:lnTo>
                    <a:pt x="118" y="697"/>
                  </a:lnTo>
                  <a:lnTo>
                    <a:pt x="120" y="697"/>
                  </a:lnTo>
                  <a:lnTo>
                    <a:pt x="121" y="697"/>
                  </a:lnTo>
                  <a:lnTo>
                    <a:pt x="123" y="697"/>
                  </a:lnTo>
                  <a:lnTo>
                    <a:pt x="123" y="695"/>
                  </a:lnTo>
                  <a:lnTo>
                    <a:pt x="123" y="693"/>
                  </a:lnTo>
                  <a:lnTo>
                    <a:pt x="123" y="695"/>
                  </a:lnTo>
                  <a:lnTo>
                    <a:pt x="121" y="695"/>
                  </a:lnTo>
                  <a:lnTo>
                    <a:pt x="121" y="697"/>
                  </a:lnTo>
                  <a:lnTo>
                    <a:pt x="120" y="697"/>
                  </a:lnTo>
                  <a:lnTo>
                    <a:pt x="120" y="695"/>
                  </a:lnTo>
                  <a:lnTo>
                    <a:pt x="120" y="697"/>
                  </a:lnTo>
                  <a:lnTo>
                    <a:pt x="118" y="697"/>
                  </a:lnTo>
                  <a:lnTo>
                    <a:pt x="120" y="697"/>
                  </a:lnTo>
                  <a:lnTo>
                    <a:pt x="118" y="697"/>
                  </a:lnTo>
                  <a:lnTo>
                    <a:pt x="116" y="697"/>
                  </a:lnTo>
                  <a:lnTo>
                    <a:pt x="114" y="697"/>
                  </a:lnTo>
                  <a:lnTo>
                    <a:pt x="114" y="695"/>
                  </a:lnTo>
                  <a:lnTo>
                    <a:pt x="112" y="695"/>
                  </a:lnTo>
                  <a:lnTo>
                    <a:pt x="110" y="695"/>
                  </a:lnTo>
                  <a:lnTo>
                    <a:pt x="110" y="693"/>
                  </a:lnTo>
                  <a:lnTo>
                    <a:pt x="108" y="693"/>
                  </a:lnTo>
                  <a:lnTo>
                    <a:pt x="106" y="693"/>
                  </a:lnTo>
                  <a:lnTo>
                    <a:pt x="106" y="692"/>
                  </a:lnTo>
                  <a:lnTo>
                    <a:pt x="104" y="692"/>
                  </a:lnTo>
                  <a:lnTo>
                    <a:pt x="102" y="692"/>
                  </a:lnTo>
                  <a:lnTo>
                    <a:pt x="100" y="690"/>
                  </a:lnTo>
                  <a:lnTo>
                    <a:pt x="98" y="690"/>
                  </a:lnTo>
                  <a:lnTo>
                    <a:pt x="98" y="688"/>
                  </a:lnTo>
                  <a:lnTo>
                    <a:pt x="96" y="688"/>
                  </a:lnTo>
                  <a:lnTo>
                    <a:pt x="96" y="690"/>
                  </a:lnTo>
                  <a:lnTo>
                    <a:pt x="96" y="688"/>
                  </a:lnTo>
                  <a:lnTo>
                    <a:pt x="95" y="688"/>
                  </a:lnTo>
                  <a:lnTo>
                    <a:pt x="95" y="686"/>
                  </a:lnTo>
                  <a:lnTo>
                    <a:pt x="95" y="688"/>
                  </a:lnTo>
                  <a:lnTo>
                    <a:pt x="96" y="688"/>
                  </a:lnTo>
                  <a:lnTo>
                    <a:pt x="96" y="686"/>
                  </a:lnTo>
                  <a:lnTo>
                    <a:pt x="95" y="686"/>
                  </a:lnTo>
                  <a:lnTo>
                    <a:pt x="95" y="684"/>
                  </a:lnTo>
                  <a:lnTo>
                    <a:pt x="93" y="684"/>
                  </a:lnTo>
                  <a:lnTo>
                    <a:pt x="95" y="684"/>
                  </a:lnTo>
                  <a:lnTo>
                    <a:pt x="95" y="686"/>
                  </a:lnTo>
                  <a:lnTo>
                    <a:pt x="95" y="684"/>
                  </a:lnTo>
                  <a:lnTo>
                    <a:pt x="95" y="686"/>
                  </a:lnTo>
                  <a:lnTo>
                    <a:pt x="96" y="686"/>
                  </a:lnTo>
                  <a:lnTo>
                    <a:pt x="98" y="686"/>
                  </a:lnTo>
                  <a:lnTo>
                    <a:pt x="98" y="688"/>
                  </a:lnTo>
                  <a:lnTo>
                    <a:pt x="100" y="688"/>
                  </a:lnTo>
                  <a:lnTo>
                    <a:pt x="102" y="688"/>
                  </a:lnTo>
                  <a:lnTo>
                    <a:pt x="102" y="690"/>
                  </a:lnTo>
                  <a:lnTo>
                    <a:pt x="102" y="688"/>
                  </a:lnTo>
                  <a:lnTo>
                    <a:pt x="100" y="688"/>
                  </a:lnTo>
                  <a:lnTo>
                    <a:pt x="100" y="686"/>
                  </a:lnTo>
                  <a:lnTo>
                    <a:pt x="98" y="686"/>
                  </a:lnTo>
                  <a:lnTo>
                    <a:pt x="100" y="686"/>
                  </a:lnTo>
                  <a:lnTo>
                    <a:pt x="98" y="686"/>
                  </a:lnTo>
                  <a:lnTo>
                    <a:pt x="96" y="686"/>
                  </a:lnTo>
                  <a:lnTo>
                    <a:pt x="98" y="686"/>
                  </a:lnTo>
                  <a:lnTo>
                    <a:pt x="96" y="686"/>
                  </a:lnTo>
                  <a:lnTo>
                    <a:pt x="96" y="684"/>
                  </a:lnTo>
                  <a:lnTo>
                    <a:pt x="96" y="686"/>
                  </a:lnTo>
                  <a:lnTo>
                    <a:pt x="96" y="684"/>
                  </a:lnTo>
                  <a:lnTo>
                    <a:pt x="95" y="684"/>
                  </a:lnTo>
                  <a:lnTo>
                    <a:pt x="93" y="684"/>
                  </a:lnTo>
                  <a:lnTo>
                    <a:pt x="93" y="682"/>
                  </a:lnTo>
                  <a:lnTo>
                    <a:pt x="93" y="684"/>
                  </a:lnTo>
                  <a:lnTo>
                    <a:pt x="93" y="682"/>
                  </a:lnTo>
                  <a:lnTo>
                    <a:pt x="95" y="682"/>
                  </a:lnTo>
                  <a:lnTo>
                    <a:pt x="93" y="682"/>
                  </a:lnTo>
                  <a:lnTo>
                    <a:pt x="91" y="682"/>
                  </a:lnTo>
                  <a:lnTo>
                    <a:pt x="91" y="680"/>
                  </a:lnTo>
                  <a:lnTo>
                    <a:pt x="91" y="682"/>
                  </a:lnTo>
                  <a:lnTo>
                    <a:pt x="91" y="680"/>
                  </a:lnTo>
                  <a:lnTo>
                    <a:pt x="91" y="682"/>
                  </a:lnTo>
                  <a:lnTo>
                    <a:pt x="91" y="680"/>
                  </a:lnTo>
                  <a:lnTo>
                    <a:pt x="91" y="682"/>
                  </a:lnTo>
                  <a:lnTo>
                    <a:pt x="91" y="680"/>
                  </a:lnTo>
                  <a:lnTo>
                    <a:pt x="91" y="682"/>
                  </a:lnTo>
                  <a:lnTo>
                    <a:pt x="91" y="680"/>
                  </a:lnTo>
                  <a:lnTo>
                    <a:pt x="89" y="680"/>
                  </a:lnTo>
                  <a:lnTo>
                    <a:pt x="91" y="680"/>
                  </a:lnTo>
                  <a:lnTo>
                    <a:pt x="89" y="680"/>
                  </a:lnTo>
                  <a:lnTo>
                    <a:pt x="87" y="680"/>
                  </a:lnTo>
                  <a:lnTo>
                    <a:pt x="89" y="680"/>
                  </a:lnTo>
                  <a:lnTo>
                    <a:pt x="87" y="680"/>
                  </a:lnTo>
                  <a:lnTo>
                    <a:pt x="87" y="678"/>
                  </a:lnTo>
                  <a:lnTo>
                    <a:pt x="87" y="676"/>
                  </a:lnTo>
                  <a:lnTo>
                    <a:pt x="87" y="674"/>
                  </a:lnTo>
                  <a:lnTo>
                    <a:pt x="87" y="676"/>
                  </a:lnTo>
                  <a:lnTo>
                    <a:pt x="87" y="674"/>
                  </a:lnTo>
                  <a:lnTo>
                    <a:pt x="87" y="672"/>
                  </a:lnTo>
                  <a:lnTo>
                    <a:pt x="85" y="672"/>
                  </a:lnTo>
                  <a:lnTo>
                    <a:pt x="87" y="672"/>
                  </a:lnTo>
                  <a:lnTo>
                    <a:pt x="87" y="670"/>
                  </a:lnTo>
                  <a:lnTo>
                    <a:pt x="87" y="669"/>
                  </a:lnTo>
                  <a:lnTo>
                    <a:pt x="87" y="670"/>
                  </a:lnTo>
                  <a:lnTo>
                    <a:pt x="87" y="669"/>
                  </a:lnTo>
                  <a:lnTo>
                    <a:pt x="89" y="669"/>
                  </a:lnTo>
                  <a:lnTo>
                    <a:pt x="91" y="669"/>
                  </a:lnTo>
                  <a:lnTo>
                    <a:pt x="93" y="669"/>
                  </a:lnTo>
                  <a:lnTo>
                    <a:pt x="93" y="670"/>
                  </a:lnTo>
                  <a:lnTo>
                    <a:pt x="93" y="669"/>
                  </a:lnTo>
                  <a:lnTo>
                    <a:pt x="95" y="670"/>
                  </a:lnTo>
                  <a:lnTo>
                    <a:pt x="96" y="670"/>
                  </a:lnTo>
                  <a:lnTo>
                    <a:pt x="95" y="670"/>
                  </a:lnTo>
                  <a:lnTo>
                    <a:pt x="95" y="672"/>
                  </a:lnTo>
                  <a:lnTo>
                    <a:pt x="95" y="670"/>
                  </a:lnTo>
                  <a:lnTo>
                    <a:pt x="95" y="672"/>
                  </a:lnTo>
                  <a:lnTo>
                    <a:pt x="96" y="672"/>
                  </a:lnTo>
                  <a:lnTo>
                    <a:pt x="98" y="672"/>
                  </a:lnTo>
                  <a:lnTo>
                    <a:pt x="98" y="674"/>
                  </a:lnTo>
                  <a:lnTo>
                    <a:pt x="100" y="674"/>
                  </a:lnTo>
                  <a:lnTo>
                    <a:pt x="102" y="674"/>
                  </a:lnTo>
                  <a:lnTo>
                    <a:pt x="100" y="674"/>
                  </a:lnTo>
                  <a:lnTo>
                    <a:pt x="100" y="672"/>
                  </a:lnTo>
                  <a:lnTo>
                    <a:pt x="100" y="674"/>
                  </a:lnTo>
                  <a:lnTo>
                    <a:pt x="100" y="672"/>
                  </a:lnTo>
                  <a:lnTo>
                    <a:pt x="100" y="674"/>
                  </a:lnTo>
                  <a:lnTo>
                    <a:pt x="102" y="674"/>
                  </a:lnTo>
                  <a:lnTo>
                    <a:pt x="104" y="674"/>
                  </a:lnTo>
                  <a:lnTo>
                    <a:pt x="104" y="676"/>
                  </a:lnTo>
                  <a:lnTo>
                    <a:pt x="104" y="674"/>
                  </a:lnTo>
                  <a:lnTo>
                    <a:pt x="104" y="676"/>
                  </a:lnTo>
                  <a:lnTo>
                    <a:pt x="106" y="676"/>
                  </a:lnTo>
                  <a:lnTo>
                    <a:pt x="108" y="676"/>
                  </a:lnTo>
                  <a:lnTo>
                    <a:pt x="110" y="676"/>
                  </a:lnTo>
                  <a:lnTo>
                    <a:pt x="110" y="678"/>
                  </a:lnTo>
                  <a:lnTo>
                    <a:pt x="112" y="678"/>
                  </a:lnTo>
                  <a:lnTo>
                    <a:pt x="114" y="678"/>
                  </a:lnTo>
                  <a:lnTo>
                    <a:pt x="114" y="676"/>
                  </a:lnTo>
                  <a:lnTo>
                    <a:pt x="112" y="676"/>
                  </a:lnTo>
                  <a:lnTo>
                    <a:pt x="114" y="676"/>
                  </a:lnTo>
                  <a:lnTo>
                    <a:pt x="116" y="678"/>
                  </a:lnTo>
                  <a:lnTo>
                    <a:pt x="116" y="676"/>
                  </a:lnTo>
                  <a:lnTo>
                    <a:pt x="114" y="676"/>
                  </a:lnTo>
                  <a:lnTo>
                    <a:pt x="116" y="676"/>
                  </a:lnTo>
                  <a:lnTo>
                    <a:pt x="116" y="674"/>
                  </a:lnTo>
                  <a:lnTo>
                    <a:pt x="114" y="674"/>
                  </a:lnTo>
                  <a:lnTo>
                    <a:pt x="114" y="676"/>
                  </a:lnTo>
                  <a:lnTo>
                    <a:pt x="114" y="674"/>
                  </a:lnTo>
                  <a:lnTo>
                    <a:pt x="114" y="676"/>
                  </a:lnTo>
                  <a:lnTo>
                    <a:pt x="114" y="674"/>
                  </a:lnTo>
                  <a:lnTo>
                    <a:pt x="112" y="676"/>
                  </a:lnTo>
                  <a:lnTo>
                    <a:pt x="110" y="676"/>
                  </a:lnTo>
                  <a:lnTo>
                    <a:pt x="108" y="676"/>
                  </a:lnTo>
                  <a:lnTo>
                    <a:pt x="106" y="676"/>
                  </a:lnTo>
                  <a:lnTo>
                    <a:pt x="106" y="674"/>
                  </a:lnTo>
                  <a:lnTo>
                    <a:pt x="104" y="674"/>
                  </a:lnTo>
                  <a:lnTo>
                    <a:pt x="104" y="672"/>
                  </a:lnTo>
                  <a:lnTo>
                    <a:pt x="102" y="672"/>
                  </a:lnTo>
                  <a:lnTo>
                    <a:pt x="100" y="672"/>
                  </a:lnTo>
                  <a:lnTo>
                    <a:pt x="100" y="670"/>
                  </a:lnTo>
                  <a:lnTo>
                    <a:pt x="98" y="670"/>
                  </a:lnTo>
                  <a:lnTo>
                    <a:pt x="98" y="669"/>
                  </a:lnTo>
                  <a:lnTo>
                    <a:pt x="98" y="670"/>
                  </a:lnTo>
                  <a:lnTo>
                    <a:pt x="98" y="669"/>
                  </a:lnTo>
                  <a:lnTo>
                    <a:pt x="100" y="669"/>
                  </a:lnTo>
                  <a:lnTo>
                    <a:pt x="100" y="670"/>
                  </a:lnTo>
                  <a:lnTo>
                    <a:pt x="100" y="669"/>
                  </a:lnTo>
                  <a:lnTo>
                    <a:pt x="100" y="670"/>
                  </a:lnTo>
                  <a:lnTo>
                    <a:pt x="100" y="669"/>
                  </a:lnTo>
                  <a:lnTo>
                    <a:pt x="102" y="669"/>
                  </a:lnTo>
                  <a:lnTo>
                    <a:pt x="104" y="669"/>
                  </a:lnTo>
                  <a:lnTo>
                    <a:pt x="104" y="670"/>
                  </a:lnTo>
                  <a:lnTo>
                    <a:pt x="104" y="669"/>
                  </a:lnTo>
                  <a:lnTo>
                    <a:pt x="106" y="669"/>
                  </a:lnTo>
                  <a:lnTo>
                    <a:pt x="108" y="669"/>
                  </a:lnTo>
                  <a:lnTo>
                    <a:pt x="106" y="669"/>
                  </a:lnTo>
                  <a:lnTo>
                    <a:pt x="104" y="669"/>
                  </a:lnTo>
                  <a:lnTo>
                    <a:pt x="102" y="669"/>
                  </a:lnTo>
                  <a:lnTo>
                    <a:pt x="100" y="669"/>
                  </a:lnTo>
                  <a:lnTo>
                    <a:pt x="98" y="669"/>
                  </a:lnTo>
                  <a:lnTo>
                    <a:pt x="98" y="667"/>
                  </a:lnTo>
                  <a:lnTo>
                    <a:pt x="96" y="667"/>
                  </a:lnTo>
                  <a:lnTo>
                    <a:pt x="95" y="667"/>
                  </a:lnTo>
                  <a:lnTo>
                    <a:pt x="95" y="665"/>
                  </a:lnTo>
                  <a:lnTo>
                    <a:pt x="95" y="667"/>
                  </a:lnTo>
                  <a:lnTo>
                    <a:pt x="93" y="667"/>
                  </a:lnTo>
                  <a:lnTo>
                    <a:pt x="93" y="665"/>
                  </a:lnTo>
                  <a:lnTo>
                    <a:pt x="93" y="667"/>
                  </a:lnTo>
                  <a:lnTo>
                    <a:pt x="93" y="665"/>
                  </a:lnTo>
                  <a:lnTo>
                    <a:pt x="93" y="667"/>
                  </a:lnTo>
                  <a:lnTo>
                    <a:pt x="93" y="665"/>
                  </a:lnTo>
                  <a:lnTo>
                    <a:pt x="93" y="667"/>
                  </a:lnTo>
                  <a:lnTo>
                    <a:pt x="93" y="665"/>
                  </a:lnTo>
                  <a:lnTo>
                    <a:pt x="93" y="667"/>
                  </a:lnTo>
                  <a:lnTo>
                    <a:pt x="93" y="665"/>
                  </a:lnTo>
                  <a:lnTo>
                    <a:pt x="93" y="667"/>
                  </a:lnTo>
                  <a:lnTo>
                    <a:pt x="93" y="665"/>
                  </a:lnTo>
                  <a:lnTo>
                    <a:pt x="93" y="667"/>
                  </a:lnTo>
                  <a:lnTo>
                    <a:pt x="93" y="665"/>
                  </a:lnTo>
                  <a:lnTo>
                    <a:pt x="91" y="665"/>
                  </a:lnTo>
                  <a:lnTo>
                    <a:pt x="93" y="665"/>
                  </a:lnTo>
                  <a:lnTo>
                    <a:pt x="91" y="665"/>
                  </a:lnTo>
                  <a:lnTo>
                    <a:pt x="91" y="663"/>
                  </a:lnTo>
                  <a:lnTo>
                    <a:pt x="93" y="663"/>
                  </a:lnTo>
                  <a:lnTo>
                    <a:pt x="91" y="663"/>
                  </a:lnTo>
                  <a:lnTo>
                    <a:pt x="93" y="663"/>
                  </a:lnTo>
                  <a:lnTo>
                    <a:pt x="91" y="663"/>
                  </a:lnTo>
                  <a:lnTo>
                    <a:pt x="93" y="663"/>
                  </a:lnTo>
                  <a:lnTo>
                    <a:pt x="93" y="661"/>
                  </a:lnTo>
                  <a:lnTo>
                    <a:pt x="93" y="663"/>
                  </a:lnTo>
                  <a:lnTo>
                    <a:pt x="95" y="663"/>
                  </a:lnTo>
                  <a:lnTo>
                    <a:pt x="95" y="661"/>
                  </a:lnTo>
                  <a:lnTo>
                    <a:pt x="96" y="661"/>
                  </a:lnTo>
                  <a:lnTo>
                    <a:pt x="96" y="663"/>
                  </a:lnTo>
                  <a:lnTo>
                    <a:pt x="95" y="663"/>
                  </a:lnTo>
                  <a:lnTo>
                    <a:pt x="96" y="663"/>
                  </a:lnTo>
                  <a:lnTo>
                    <a:pt x="96" y="665"/>
                  </a:lnTo>
                  <a:lnTo>
                    <a:pt x="96" y="663"/>
                  </a:lnTo>
                  <a:lnTo>
                    <a:pt x="98" y="663"/>
                  </a:lnTo>
                  <a:lnTo>
                    <a:pt x="98" y="661"/>
                  </a:lnTo>
                  <a:lnTo>
                    <a:pt x="100" y="661"/>
                  </a:lnTo>
                  <a:lnTo>
                    <a:pt x="102" y="661"/>
                  </a:lnTo>
                  <a:lnTo>
                    <a:pt x="104" y="661"/>
                  </a:lnTo>
                  <a:lnTo>
                    <a:pt x="104" y="663"/>
                  </a:lnTo>
                  <a:lnTo>
                    <a:pt x="102" y="663"/>
                  </a:lnTo>
                  <a:lnTo>
                    <a:pt x="102" y="661"/>
                  </a:lnTo>
                  <a:lnTo>
                    <a:pt x="102" y="663"/>
                  </a:lnTo>
                  <a:lnTo>
                    <a:pt x="104" y="663"/>
                  </a:lnTo>
                  <a:lnTo>
                    <a:pt x="104" y="665"/>
                  </a:lnTo>
                  <a:lnTo>
                    <a:pt x="106" y="665"/>
                  </a:lnTo>
                  <a:lnTo>
                    <a:pt x="106" y="667"/>
                  </a:lnTo>
                  <a:lnTo>
                    <a:pt x="108" y="667"/>
                  </a:lnTo>
                  <a:lnTo>
                    <a:pt x="108" y="669"/>
                  </a:lnTo>
                  <a:lnTo>
                    <a:pt x="110" y="669"/>
                  </a:lnTo>
                  <a:lnTo>
                    <a:pt x="110" y="670"/>
                  </a:lnTo>
                  <a:lnTo>
                    <a:pt x="112" y="670"/>
                  </a:lnTo>
                  <a:lnTo>
                    <a:pt x="110" y="670"/>
                  </a:lnTo>
                  <a:lnTo>
                    <a:pt x="110" y="669"/>
                  </a:lnTo>
                  <a:lnTo>
                    <a:pt x="110" y="667"/>
                  </a:lnTo>
                  <a:lnTo>
                    <a:pt x="110" y="669"/>
                  </a:lnTo>
                  <a:lnTo>
                    <a:pt x="110" y="667"/>
                  </a:lnTo>
                  <a:lnTo>
                    <a:pt x="108" y="667"/>
                  </a:lnTo>
                  <a:lnTo>
                    <a:pt x="106" y="665"/>
                  </a:lnTo>
                  <a:lnTo>
                    <a:pt x="104" y="665"/>
                  </a:lnTo>
                  <a:lnTo>
                    <a:pt x="104" y="663"/>
                  </a:lnTo>
                  <a:lnTo>
                    <a:pt x="104" y="661"/>
                  </a:lnTo>
                  <a:lnTo>
                    <a:pt x="102" y="661"/>
                  </a:lnTo>
                  <a:lnTo>
                    <a:pt x="104" y="661"/>
                  </a:lnTo>
                  <a:lnTo>
                    <a:pt x="104" y="659"/>
                  </a:lnTo>
                  <a:lnTo>
                    <a:pt x="104" y="661"/>
                  </a:lnTo>
                  <a:lnTo>
                    <a:pt x="104" y="659"/>
                  </a:lnTo>
                  <a:lnTo>
                    <a:pt x="104" y="661"/>
                  </a:lnTo>
                  <a:lnTo>
                    <a:pt x="106" y="661"/>
                  </a:lnTo>
                  <a:lnTo>
                    <a:pt x="106" y="659"/>
                  </a:lnTo>
                  <a:lnTo>
                    <a:pt x="108" y="659"/>
                  </a:lnTo>
                  <a:lnTo>
                    <a:pt x="106" y="659"/>
                  </a:lnTo>
                  <a:lnTo>
                    <a:pt x="108" y="657"/>
                  </a:lnTo>
                  <a:lnTo>
                    <a:pt x="108" y="655"/>
                  </a:lnTo>
                  <a:lnTo>
                    <a:pt x="110" y="655"/>
                  </a:lnTo>
                  <a:lnTo>
                    <a:pt x="112" y="655"/>
                  </a:lnTo>
                  <a:lnTo>
                    <a:pt x="114" y="655"/>
                  </a:lnTo>
                  <a:lnTo>
                    <a:pt x="116" y="655"/>
                  </a:lnTo>
                  <a:lnTo>
                    <a:pt x="114" y="655"/>
                  </a:lnTo>
                  <a:lnTo>
                    <a:pt x="116" y="655"/>
                  </a:lnTo>
                  <a:lnTo>
                    <a:pt x="118" y="655"/>
                  </a:lnTo>
                  <a:lnTo>
                    <a:pt x="118" y="657"/>
                  </a:lnTo>
                  <a:lnTo>
                    <a:pt x="120" y="657"/>
                  </a:lnTo>
                  <a:lnTo>
                    <a:pt x="120" y="655"/>
                  </a:lnTo>
                  <a:lnTo>
                    <a:pt x="120" y="657"/>
                  </a:lnTo>
                  <a:lnTo>
                    <a:pt x="120" y="655"/>
                  </a:lnTo>
                  <a:lnTo>
                    <a:pt x="118" y="655"/>
                  </a:lnTo>
                  <a:lnTo>
                    <a:pt x="118" y="653"/>
                  </a:lnTo>
                  <a:lnTo>
                    <a:pt x="116" y="653"/>
                  </a:lnTo>
                  <a:lnTo>
                    <a:pt x="114" y="653"/>
                  </a:lnTo>
                  <a:lnTo>
                    <a:pt x="114" y="651"/>
                  </a:lnTo>
                  <a:lnTo>
                    <a:pt x="116" y="651"/>
                  </a:lnTo>
                  <a:lnTo>
                    <a:pt x="116" y="649"/>
                  </a:lnTo>
                  <a:lnTo>
                    <a:pt x="116" y="647"/>
                  </a:lnTo>
                  <a:lnTo>
                    <a:pt x="118" y="647"/>
                  </a:lnTo>
                  <a:lnTo>
                    <a:pt x="118" y="649"/>
                  </a:lnTo>
                  <a:lnTo>
                    <a:pt x="120" y="649"/>
                  </a:lnTo>
                  <a:lnTo>
                    <a:pt x="120" y="647"/>
                  </a:lnTo>
                  <a:lnTo>
                    <a:pt x="121" y="647"/>
                  </a:lnTo>
                  <a:lnTo>
                    <a:pt x="121" y="645"/>
                  </a:lnTo>
                  <a:lnTo>
                    <a:pt x="123" y="645"/>
                  </a:lnTo>
                  <a:lnTo>
                    <a:pt x="123" y="644"/>
                  </a:lnTo>
                  <a:lnTo>
                    <a:pt x="123" y="645"/>
                  </a:lnTo>
                  <a:lnTo>
                    <a:pt x="121" y="645"/>
                  </a:lnTo>
                  <a:lnTo>
                    <a:pt x="120" y="645"/>
                  </a:lnTo>
                  <a:lnTo>
                    <a:pt x="120" y="647"/>
                  </a:lnTo>
                  <a:lnTo>
                    <a:pt x="118" y="647"/>
                  </a:lnTo>
                  <a:lnTo>
                    <a:pt x="116" y="647"/>
                  </a:lnTo>
                  <a:lnTo>
                    <a:pt x="116" y="649"/>
                  </a:lnTo>
                  <a:lnTo>
                    <a:pt x="114" y="649"/>
                  </a:lnTo>
                  <a:lnTo>
                    <a:pt x="114" y="651"/>
                  </a:lnTo>
                  <a:lnTo>
                    <a:pt x="114" y="653"/>
                  </a:lnTo>
                  <a:lnTo>
                    <a:pt x="112" y="653"/>
                  </a:lnTo>
                  <a:lnTo>
                    <a:pt x="110" y="653"/>
                  </a:lnTo>
                  <a:lnTo>
                    <a:pt x="110" y="651"/>
                  </a:lnTo>
                  <a:lnTo>
                    <a:pt x="110" y="653"/>
                  </a:lnTo>
                  <a:lnTo>
                    <a:pt x="108" y="653"/>
                  </a:lnTo>
                  <a:lnTo>
                    <a:pt x="108" y="655"/>
                  </a:lnTo>
                  <a:lnTo>
                    <a:pt x="106" y="655"/>
                  </a:lnTo>
                  <a:lnTo>
                    <a:pt x="104" y="655"/>
                  </a:lnTo>
                  <a:lnTo>
                    <a:pt x="102" y="655"/>
                  </a:lnTo>
                  <a:lnTo>
                    <a:pt x="102" y="657"/>
                  </a:lnTo>
                  <a:lnTo>
                    <a:pt x="100" y="657"/>
                  </a:lnTo>
                  <a:lnTo>
                    <a:pt x="100" y="655"/>
                  </a:lnTo>
                  <a:lnTo>
                    <a:pt x="102" y="655"/>
                  </a:lnTo>
                  <a:lnTo>
                    <a:pt x="100" y="655"/>
                  </a:lnTo>
                  <a:lnTo>
                    <a:pt x="98" y="655"/>
                  </a:lnTo>
                  <a:lnTo>
                    <a:pt x="98" y="653"/>
                  </a:lnTo>
                  <a:lnTo>
                    <a:pt x="96" y="653"/>
                  </a:lnTo>
                  <a:lnTo>
                    <a:pt x="98" y="653"/>
                  </a:lnTo>
                  <a:lnTo>
                    <a:pt x="96" y="653"/>
                  </a:lnTo>
                  <a:lnTo>
                    <a:pt x="98" y="653"/>
                  </a:lnTo>
                  <a:lnTo>
                    <a:pt x="96" y="653"/>
                  </a:lnTo>
                  <a:lnTo>
                    <a:pt x="98" y="653"/>
                  </a:lnTo>
                  <a:lnTo>
                    <a:pt x="98" y="651"/>
                  </a:lnTo>
                  <a:lnTo>
                    <a:pt x="100" y="651"/>
                  </a:lnTo>
                  <a:lnTo>
                    <a:pt x="98" y="651"/>
                  </a:lnTo>
                  <a:lnTo>
                    <a:pt x="98" y="649"/>
                  </a:lnTo>
                  <a:lnTo>
                    <a:pt x="100" y="649"/>
                  </a:lnTo>
                  <a:lnTo>
                    <a:pt x="100" y="651"/>
                  </a:lnTo>
                  <a:lnTo>
                    <a:pt x="100" y="649"/>
                  </a:lnTo>
                  <a:lnTo>
                    <a:pt x="102" y="649"/>
                  </a:lnTo>
                  <a:lnTo>
                    <a:pt x="102" y="651"/>
                  </a:lnTo>
                  <a:lnTo>
                    <a:pt x="104" y="651"/>
                  </a:lnTo>
                  <a:lnTo>
                    <a:pt x="104" y="649"/>
                  </a:lnTo>
                  <a:lnTo>
                    <a:pt x="104" y="651"/>
                  </a:lnTo>
                  <a:lnTo>
                    <a:pt x="104" y="649"/>
                  </a:lnTo>
                  <a:lnTo>
                    <a:pt x="104" y="651"/>
                  </a:lnTo>
                  <a:lnTo>
                    <a:pt x="104" y="649"/>
                  </a:lnTo>
                  <a:lnTo>
                    <a:pt x="104" y="651"/>
                  </a:lnTo>
                  <a:lnTo>
                    <a:pt x="102" y="651"/>
                  </a:lnTo>
                  <a:lnTo>
                    <a:pt x="104" y="651"/>
                  </a:lnTo>
                  <a:lnTo>
                    <a:pt x="102" y="649"/>
                  </a:lnTo>
                  <a:lnTo>
                    <a:pt x="104" y="649"/>
                  </a:lnTo>
                  <a:lnTo>
                    <a:pt x="102" y="649"/>
                  </a:lnTo>
                  <a:lnTo>
                    <a:pt x="102" y="651"/>
                  </a:lnTo>
                  <a:lnTo>
                    <a:pt x="102" y="649"/>
                  </a:lnTo>
                  <a:lnTo>
                    <a:pt x="102" y="651"/>
                  </a:lnTo>
                  <a:lnTo>
                    <a:pt x="102" y="649"/>
                  </a:lnTo>
                  <a:lnTo>
                    <a:pt x="104" y="649"/>
                  </a:lnTo>
                  <a:lnTo>
                    <a:pt x="104" y="647"/>
                  </a:lnTo>
                  <a:lnTo>
                    <a:pt x="104" y="649"/>
                  </a:lnTo>
                  <a:lnTo>
                    <a:pt x="102" y="649"/>
                  </a:lnTo>
                  <a:lnTo>
                    <a:pt x="102" y="647"/>
                  </a:lnTo>
                  <a:lnTo>
                    <a:pt x="100" y="647"/>
                  </a:lnTo>
                  <a:lnTo>
                    <a:pt x="102" y="647"/>
                  </a:lnTo>
                  <a:lnTo>
                    <a:pt x="100" y="647"/>
                  </a:lnTo>
                  <a:lnTo>
                    <a:pt x="102" y="647"/>
                  </a:lnTo>
                  <a:lnTo>
                    <a:pt x="100" y="647"/>
                  </a:lnTo>
                  <a:lnTo>
                    <a:pt x="100" y="645"/>
                  </a:lnTo>
                  <a:lnTo>
                    <a:pt x="98" y="645"/>
                  </a:lnTo>
                  <a:lnTo>
                    <a:pt x="100" y="645"/>
                  </a:lnTo>
                  <a:lnTo>
                    <a:pt x="98" y="645"/>
                  </a:lnTo>
                  <a:lnTo>
                    <a:pt x="100" y="645"/>
                  </a:lnTo>
                  <a:lnTo>
                    <a:pt x="98" y="645"/>
                  </a:lnTo>
                  <a:lnTo>
                    <a:pt x="100" y="645"/>
                  </a:lnTo>
                  <a:lnTo>
                    <a:pt x="98" y="645"/>
                  </a:lnTo>
                  <a:lnTo>
                    <a:pt x="100" y="645"/>
                  </a:lnTo>
                  <a:lnTo>
                    <a:pt x="98" y="645"/>
                  </a:lnTo>
                  <a:lnTo>
                    <a:pt x="98" y="644"/>
                  </a:lnTo>
                  <a:lnTo>
                    <a:pt x="100" y="644"/>
                  </a:lnTo>
                  <a:lnTo>
                    <a:pt x="98" y="644"/>
                  </a:lnTo>
                  <a:lnTo>
                    <a:pt x="100" y="644"/>
                  </a:lnTo>
                  <a:lnTo>
                    <a:pt x="100" y="642"/>
                  </a:lnTo>
                  <a:lnTo>
                    <a:pt x="100" y="644"/>
                  </a:lnTo>
                  <a:lnTo>
                    <a:pt x="100" y="642"/>
                  </a:lnTo>
                  <a:lnTo>
                    <a:pt x="100" y="644"/>
                  </a:lnTo>
                  <a:lnTo>
                    <a:pt x="100" y="642"/>
                  </a:lnTo>
                  <a:lnTo>
                    <a:pt x="102" y="642"/>
                  </a:lnTo>
                  <a:lnTo>
                    <a:pt x="100" y="642"/>
                  </a:lnTo>
                  <a:lnTo>
                    <a:pt x="100" y="640"/>
                  </a:lnTo>
                  <a:lnTo>
                    <a:pt x="102" y="640"/>
                  </a:lnTo>
                  <a:lnTo>
                    <a:pt x="102" y="638"/>
                  </a:lnTo>
                  <a:lnTo>
                    <a:pt x="102" y="636"/>
                  </a:lnTo>
                  <a:lnTo>
                    <a:pt x="104" y="636"/>
                  </a:lnTo>
                  <a:lnTo>
                    <a:pt x="106" y="636"/>
                  </a:lnTo>
                  <a:lnTo>
                    <a:pt x="104" y="636"/>
                  </a:lnTo>
                  <a:lnTo>
                    <a:pt x="104" y="634"/>
                  </a:lnTo>
                  <a:lnTo>
                    <a:pt x="104" y="636"/>
                  </a:lnTo>
                  <a:lnTo>
                    <a:pt x="104" y="634"/>
                  </a:lnTo>
                  <a:lnTo>
                    <a:pt x="104" y="636"/>
                  </a:lnTo>
                  <a:lnTo>
                    <a:pt x="104" y="634"/>
                  </a:lnTo>
                  <a:lnTo>
                    <a:pt x="106" y="634"/>
                  </a:lnTo>
                  <a:lnTo>
                    <a:pt x="106" y="636"/>
                  </a:lnTo>
                  <a:lnTo>
                    <a:pt x="106" y="634"/>
                  </a:lnTo>
                  <a:lnTo>
                    <a:pt x="108" y="634"/>
                  </a:lnTo>
                  <a:lnTo>
                    <a:pt x="106" y="634"/>
                  </a:lnTo>
                  <a:lnTo>
                    <a:pt x="108" y="634"/>
                  </a:lnTo>
                  <a:lnTo>
                    <a:pt x="108" y="632"/>
                  </a:lnTo>
                  <a:lnTo>
                    <a:pt x="106" y="632"/>
                  </a:lnTo>
                  <a:lnTo>
                    <a:pt x="106" y="634"/>
                  </a:lnTo>
                  <a:lnTo>
                    <a:pt x="106" y="632"/>
                  </a:lnTo>
                  <a:lnTo>
                    <a:pt x="108" y="632"/>
                  </a:lnTo>
                  <a:lnTo>
                    <a:pt x="110" y="632"/>
                  </a:lnTo>
                  <a:lnTo>
                    <a:pt x="112" y="632"/>
                  </a:lnTo>
                  <a:lnTo>
                    <a:pt x="114" y="632"/>
                  </a:lnTo>
                  <a:lnTo>
                    <a:pt x="114" y="634"/>
                  </a:lnTo>
                  <a:lnTo>
                    <a:pt x="116" y="634"/>
                  </a:lnTo>
                  <a:lnTo>
                    <a:pt x="116" y="632"/>
                  </a:lnTo>
                  <a:lnTo>
                    <a:pt x="118" y="632"/>
                  </a:lnTo>
                  <a:lnTo>
                    <a:pt x="118" y="630"/>
                  </a:lnTo>
                  <a:lnTo>
                    <a:pt x="120" y="630"/>
                  </a:lnTo>
                  <a:lnTo>
                    <a:pt x="118" y="630"/>
                  </a:lnTo>
                  <a:lnTo>
                    <a:pt x="120" y="630"/>
                  </a:lnTo>
                  <a:lnTo>
                    <a:pt x="120" y="628"/>
                  </a:lnTo>
                  <a:lnTo>
                    <a:pt x="121" y="628"/>
                  </a:lnTo>
                  <a:lnTo>
                    <a:pt x="121" y="626"/>
                  </a:lnTo>
                  <a:lnTo>
                    <a:pt x="123" y="626"/>
                  </a:lnTo>
                  <a:lnTo>
                    <a:pt x="125" y="626"/>
                  </a:lnTo>
                  <a:lnTo>
                    <a:pt x="127" y="626"/>
                  </a:lnTo>
                  <a:lnTo>
                    <a:pt x="129" y="626"/>
                  </a:lnTo>
                  <a:lnTo>
                    <a:pt x="129" y="628"/>
                  </a:lnTo>
                  <a:lnTo>
                    <a:pt x="127" y="628"/>
                  </a:lnTo>
                  <a:lnTo>
                    <a:pt x="129" y="628"/>
                  </a:lnTo>
                  <a:lnTo>
                    <a:pt x="127" y="628"/>
                  </a:lnTo>
                  <a:lnTo>
                    <a:pt x="127" y="630"/>
                  </a:lnTo>
                  <a:lnTo>
                    <a:pt x="125" y="630"/>
                  </a:lnTo>
                  <a:lnTo>
                    <a:pt x="125" y="628"/>
                  </a:lnTo>
                  <a:lnTo>
                    <a:pt x="125" y="630"/>
                  </a:lnTo>
                  <a:lnTo>
                    <a:pt x="125" y="628"/>
                  </a:lnTo>
                  <a:lnTo>
                    <a:pt x="123" y="628"/>
                  </a:lnTo>
                  <a:lnTo>
                    <a:pt x="121" y="628"/>
                  </a:lnTo>
                  <a:lnTo>
                    <a:pt x="121" y="630"/>
                  </a:lnTo>
                  <a:lnTo>
                    <a:pt x="120" y="630"/>
                  </a:lnTo>
                  <a:lnTo>
                    <a:pt x="121" y="630"/>
                  </a:lnTo>
                  <a:lnTo>
                    <a:pt x="123" y="630"/>
                  </a:lnTo>
                  <a:lnTo>
                    <a:pt x="123" y="628"/>
                  </a:lnTo>
                  <a:lnTo>
                    <a:pt x="123" y="630"/>
                  </a:lnTo>
                  <a:lnTo>
                    <a:pt x="123" y="628"/>
                  </a:lnTo>
                  <a:lnTo>
                    <a:pt x="125" y="628"/>
                  </a:lnTo>
                  <a:lnTo>
                    <a:pt x="125" y="630"/>
                  </a:lnTo>
                  <a:lnTo>
                    <a:pt x="127" y="630"/>
                  </a:lnTo>
                  <a:lnTo>
                    <a:pt x="129" y="630"/>
                  </a:lnTo>
                  <a:lnTo>
                    <a:pt x="129" y="632"/>
                  </a:lnTo>
                  <a:lnTo>
                    <a:pt x="129" y="630"/>
                  </a:lnTo>
                  <a:lnTo>
                    <a:pt x="129" y="628"/>
                  </a:lnTo>
                  <a:lnTo>
                    <a:pt x="129" y="626"/>
                  </a:lnTo>
                  <a:lnTo>
                    <a:pt x="129" y="624"/>
                  </a:lnTo>
                  <a:lnTo>
                    <a:pt x="131" y="624"/>
                  </a:lnTo>
                  <a:lnTo>
                    <a:pt x="131" y="626"/>
                  </a:lnTo>
                  <a:lnTo>
                    <a:pt x="133" y="626"/>
                  </a:lnTo>
                  <a:lnTo>
                    <a:pt x="133" y="624"/>
                  </a:lnTo>
                  <a:lnTo>
                    <a:pt x="135" y="624"/>
                  </a:lnTo>
                  <a:lnTo>
                    <a:pt x="135" y="626"/>
                  </a:lnTo>
                  <a:lnTo>
                    <a:pt x="135" y="624"/>
                  </a:lnTo>
                  <a:lnTo>
                    <a:pt x="135" y="626"/>
                  </a:lnTo>
                  <a:lnTo>
                    <a:pt x="137" y="626"/>
                  </a:lnTo>
                  <a:lnTo>
                    <a:pt x="139" y="626"/>
                  </a:lnTo>
                  <a:lnTo>
                    <a:pt x="141" y="626"/>
                  </a:lnTo>
                  <a:lnTo>
                    <a:pt x="141" y="624"/>
                  </a:lnTo>
                  <a:lnTo>
                    <a:pt x="143" y="624"/>
                  </a:lnTo>
                  <a:lnTo>
                    <a:pt x="144" y="624"/>
                  </a:lnTo>
                  <a:lnTo>
                    <a:pt x="144" y="626"/>
                  </a:lnTo>
                  <a:lnTo>
                    <a:pt x="146" y="626"/>
                  </a:lnTo>
                  <a:lnTo>
                    <a:pt x="146" y="628"/>
                  </a:lnTo>
                  <a:lnTo>
                    <a:pt x="148" y="628"/>
                  </a:lnTo>
                  <a:lnTo>
                    <a:pt x="148" y="630"/>
                  </a:lnTo>
                  <a:lnTo>
                    <a:pt x="148" y="632"/>
                  </a:lnTo>
                  <a:lnTo>
                    <a:pt x="148" y="634"/>
                  </a:lnTo>
                  <a:lnTo>
                    <a:pt x="148" y="636"/>
                  </a:lnTo>
                  <a:lnTo>
                    <a:pt x="148" y="638"/>
                  </a:lnTo>
                  <a:lnTo>
                    <a:pt x="148" y="640"/>
                  </a:lnTo>
                  <a:lnTo>
                    <a:pt x="148" y="642"/>
                  </a:lnTo>
                  <a:lnTo>
                    <a:pt x="150" y="642"/>
                  </a:lnTo>
                  <a:lnTo>
                    <a:pt x="148" y="644"/>
                  </a:lnTo>
                  <a:lnTo>
                    <a:pt x="150" y="644"/>
                  </a:lnTo>
                  <a:lnTo>
                    <a:pt x="148" y="644"/>
                  </a:lnTo>
                  <a:lnTo>
                    <a:pt x="150" y="644"/>
                  </a:lnTo>
                  <a:lnTo>
                    <a:pt x="150" y="645"/>
                  </a:lnTo>
                  <a:lnTo>
                    <a:pt x="150" y="647"/>
                  </a:lnTo>
                  <a:lnTo>
                    <a:pt x="150" y="649"/>
                  </a:lnTo>
                  <a:lnTo>
                    <a:pt x="148" y="649"/>
                  </a:lnTo>
                  <a:lnTo>
                    <a:pt x="148" y="651"/>
                  </a:lnTo>
                  <a:lnTo>
                    <a:pt x="148" y="653"/>
                  </a:lnTo>
                  <a:lnTo>
                    <a:pt x="148" y="651"/>
                  </a:lnTo>
                  <a:lnTo>
                    <a:pt x="150" y="651"/>
                  </a:lnTo>
                  <a:lnTo>
                    <a:pt x="148" y="651"/>
                  </a:lnTo>
                  <a:lnTo>
                    <a:pt x="150" y="651"/>
                  </a:lnTo>
                  <a:lnTo>
                    <a:pt x="150" y="649"/>
                  </a:lnTo>
                  <a:lnTo>
                    <a:pt x="152" y="649"/>
                  </a:lnTo>
                  <a:lnTo>
                    <a:pt x="150" y="649"/>
                  </a:lnTo>
                  <a:lnTo>
                    <a:pt x="150" y="647"/>
                  </a:lnTo>
                  <a:lnTo>
                    <a:pt x="150" y="645"/>
                  </a:lnTo>
                  <a:lnTo>
                    <a:pt x="150" y="644"/>
                  </a:lnTo>
                  <a:lnTo>
                    <a:pt x="150" y="642"/>
                  </a:lnTo>
                  <a:lnTo>
                    <a:pt x="150" y="640"/>
                  </a:lnTo>
                  <a:lnTo>
                    <a:pt x="150" y="638"/>
                  </a:lnTo>
                  <a:lnTo>
                    <a:pt x="148" y="638"/>
                  </a:lnTo>
                  <a:lnTo>
                    <a:pt x="148" y="636"/>
                  </a:lnTo>
                  <a:lnTo>
                    <a:pt x="148" y="634"/>
                  </a:lnTo>
                  <a:lnTo>
                    <a:pt x="150" y="634"/>
                  </a:lnTo>
                  <a:lnTo>
                    <a:pt x="150" y="632"/>
                  </a:lnTo>
                  <a:lnTo>
                    <a:pt x="150" y="630"/>
                  </a:lnTo>
                  <a:lnTo>
                    <a:pt x="150" y="628"/>
                  </a:lnTo>
                  <a:lnTo>
                    <a:pt x="152" y="628"/>
                  </a:lnTo>
                  <a:lnTo>
                    <a:pt x="154" y="628"/>
                  </a:lnTo>
                  <a:lnTo>
                    <a:pt x="156" y="628"/>
                  </a:lnTo>
                  <a:lnTo>
                    <a:pt x="158" y="628"/>
                  </a:lnTo>
                  <a:lnTo>
                    <a:pt x="160" y="628"/>
                  </a:lnTo>
                  <a:lnTo>
                    <a:pt x="158" y="628"/>
                  </a:lnTo>
                  <a:lnTo>
                    <a:pt x="160" y="628"/>
                  </a:lnTo>
                  <a:lnTo>
                    <a:pt x="158" y="628"/>
                  </a:lnTo>
                  <a:lnTo>
                    <a:pt x="160" y="628"/>
                  </a:lnTo>
                  <a:lnTo>
                    <a:pt x="158" y="628"/>
                  </a:lnTo>
                  <a:lnTo>
                    <a:pt x="160" y="628"/>
                  </a:lnTo>
                  <a:lnTo>
                    <a:pt x="158" y="628"/>
                  </a:lnTo>
                  <a:lnTo>
                    <a:pt x="158" y="626"/>
                  </a:lnTo>
                  <a:lnTo>
                    <a:pt x="156" y="626"/>
                  </a:lnTo>
                  <a:lnTo>
                    <a:pt x="154" y="626"/>
                  </a:lnTo>
                  <a:lnTo>
                    <a:pt x="152" y="626"/>
                  </a:lnTo>
                  <a:lnTo>
                    <a:pt x="150" y="626"/>
                  </a:lnTo>
                  <a:lnTo>
                    <a:pt x="148" y="626"/>
                  </a:lnTo>
                  <a:lnTo>
                    <a:pt x="148" y="624"/>
                  </a:lnTo>
                  <a:lnTo>
                    <a:pt x="146" y="624"/>
                  </a:lnTo>
                  <a:lnTo>
                    <a:pt x="144" y="624"/>
                  </a:lnTo>
                  <a:lnTo>
                    <a:pt x="144" y="622"/>
                  </a:lnTo>
                  <a:lnTo>
                    <a:pt x="144" y="621"/>
                  </a:lnTo>
                  <a:lnTo>
                    <a:pt x="144" y="619"/>
                  </a:lnTo>
                  <a:lnTo>
                    <a:pt x="146" y="619"/>
                  </a:lnTo>
                  <a:lnTo>
                    <a:pt x="146" y="617"/>
                  </a:lnTo>
                  <a:lnTo>
                    <a:pt x="146" y="615"/>
                  </a:lnTo>
                  <a:lnTo>
                    <a:pt x="146" y="617"/>
                  </a:lnTo>
                  <a:lnTo>
                    <a:pt x="146" y="615"/>
                  </a:lnTo>
                  <a:lnTo>
                    <a:pt x="148" y="615"/>
                  </a:lnTo>
                  <a:lnTo>
                    <a:pt x="148" y="613"/>
                  </a:lnTo>
                  <a:lnTo>
                    <a:pt x="148" y="611"/>
                  </a:lnTo>
                  <a:lnTo>
                    <a:pt x="150" y="611"/>
                  </a:lnTo>
                  <a:lnTo>
                    <a:pt x="150" y="613"/>
                  </a:lnTo>
                  <a:lnTo>
                    <a:pt x="150" y="611"/>
                  </a:lnTo>
                  <a:lnTo>
                    <a:pt x="152" y="611"/>
                  </a:lnTo>
                  <a:lnTo>
                    <a:pt x="154" y="611"/>
                  </a:lnTo>
                  <a:lnTo>
                    <a:pt x="156" y="611"/>
                  </a:lnTo>
                  <a:lnTo>
                    <a:pt x="158" y="611"/>
                  </a:lnTo>
                  <a:lnTo>
                    <a:pt x="160" y="611"/>
                  </a:lnTo>
                  <a:lnTo>
                    <a:pt x="162" y="611"/>
                  </a:lnTo>
                  <a:lnTo>
                    <a:pt x="162" y="609"/>
                  </a:lnTo>
                  <a:lnTo>
                    <a:pt x="164" y="609"/>
                  </a:lnTo>
                  <a:lnTo>
                    <a:pt x="166" y="609"/>
                  </a:lnTo>
                  <a:lnTo>
                    <a:pt x="166" y="607"/>
                  </a:lnTo>
                  <a:lnTo>
                    <a:pt x="166" y="605"/>
                  </a:lnTo>
                  <a:lnTo>
                    <a:pt x="166" y="603"/>
                  </a:lnTo>
                  <a:lnTo>
                    <a:pt x="168" y="603"/>
                  </a:lnTo>
                  <a:lnTo>
                    <a:pt x="166" y="603"/>
                  </a:lnTo>
                  <a:lnTo>
                    <a:pt x="166" y="601"/>
                  </a:lnTo>
                  <a:lnTo>
                    <a:pt x="168" y="601"/>
                  </a:lnTo>
                  <a:lnTo>
                    <a:pt x="168" y="599"/>
                  </a:lnTo>
                  <a:lnTo>
                    <a:pt x="166" y="599"/>
                  </a:lnTo>
                  <a:lnTo>
                    <a:pt x="166" y="597"/>
                  </a:lnTo>
                  <a:lnTo>
                    <a:pt x="166" y="596"/>
                  </a:lnTo>
                  <a:lnTo>
                    <a:pt x="166" y="597"/>
                  </a:lnTo>
                  <a:lnTo>
                    <a:pt x="166" y="599"/>
                  </a:lnTo>
                  <a:lnTo>
                    <a:pt x="166" y="601"/>
                  </a:lnTo>
                  <a:lnTo>
                    <a:pt x="166" y="603"/>
                  </a:lnTo>
                  <a:lnTo>
                    <a:pt x="164" y="603"/>
                  </a:lnTo>
                  <a:lnTo>
                    <a:pt x="164" y="605"/>
                  </a:lnTo>
                  <a:lnTo>
                    <a:pt x="164" y="607"/>
                  </a:lnTo>
                  <a:lnTo>
                    <a:pt x="162" y="607"/>
                  </a:lnTo>
                  <a:lnTo>
                    <a:pt x="162" y="609"/>
                  </a:lnTo>
                  <a:lnTo>
                    <a:pt x="162" y="607"/>
                  </a:lnTo>
                  <a:lnTo>
                    <a:pt x="162" y="609"/>
                  </a:lnTo>
                  <a:lnTo>
                    <a:pt x="160" y="609"/>
                  </a:lnTo>
                  <a:lnTo>
                    <a:pt x="158" y="609"/>
                  </a:lnTo>
                  <a:lnTo>
                    <a:pt x="156" y="609"/>
                  </a:lnTo>
                  <a:lnTo>
                    <a:pt x="154" y="609"/>
                  </a:lnTo>
                  <a:lnTo>
                    <a:pt x="154" y="611"/>
                  </a:lnTo>
                  <a:lnTo>
                    <a:pt x="154" y="609"/>
                  </a:lnTo>
                  <a:lnTo>
                    <a:pt x="152" y="609"/>
                  </a:lnTo>
                  <a:lnTo>
                    <a:pt x="152" y="611"/>
                  </a:lnTo>
                  <a:lnTo>
                    <a:pt x="150" y="611"/>
                  </a:lnTo>
                  <a:lnTo>
                    <a:pt x="150" y="609"/>
                  </a:lnTo>
                  <a:lnTo>
                    <a:pt x="150" y="611"/>
                  </a:lnTo>
                  <a:lnTo>
                    <a:pt x="148" y="611"/>
                  </a:lnTo>
                  <a:lnTo>
                    <a:pt x="146" y="611"/>
                  </a:lnTo>
                  <a:lnTo>
                    <a:pt x="146" y="613"/>
                  </a:lnTo>
                  <a:lnTo>
                    <a:pt x="146" y="615"/>
                  </a:lnTo>
                  <a:lnTo>
                    <a:pt x="144" y="615"/>
                  </a:lnTo>
                  <a:lnTo>
                    <a:pt x="143" y="615"/>
                  </a:lnTo>
                  <a:lnTo>
                    <a:pt x="144" y="615"/>
                  </a:lnTo>
                  <a:lnTo>
                    <a:pt x="143" y="615"/>
                  </a:lnTo>
                  <a:lnTo>
                    <a:pt x="141" y="615"/>
                  </a:lnTo>
                  <a:lnTo>
                    <a:pt x="139" y="615"/>
                  </a:lnTo>
                  <a:lnTo>
                    <a:pt x="139" y="613"/>
                  </a:lnTo>
                  <a:lnTo>
                    <a:pt x="139" y="611"/>
                  </a:lnTo>
                  <a:lnTo>
                    <a:pt x="139" y="609"/>
                  </a:lnTo>
                  <a:lnTo>
                    <a:pt x="139" y="607"/>
                  </a:lnTo>
                  <a:lnTo>
                    <a:pt x="139" y="605"/>
                  </a:lnTo>
                  <a:lnTo>
                    <a:pt x="139" y="603"/>
                  </a:lnTo>
                  <a:lnTo>
                    <a:pt x="139" y="601"/>
                  </a:lnTo>
                  <a:lnTo>
                    <a:pt x="139" y="599"/>
                  </a:lnTo>
                  <a:lnTo>
                    <a:pt x="139" y="601"/>
                  </a:lnTo>
                  <a:lnTo>
                    <a:pt x="139" y="603"/>
                  </a:lnTo>
                  <a:lnTo>
                    <a:pt x="139" y="605"/>
                  </a:lnTo>
                  <a:lnTo>
                    <a:pt x="139" y="607"/>
                  </a:lnTo>
                  <a:lnTo>
                    <a:pt x="139" y="609"/>
                  </a:lnTo>
                  <a:lnTo>
                    <a:pt x="139" y="611"/>
                  </a:lnTo>
                  <a:lnTo>
                    <a:pt x="139" y="613"/>
                  </a:lnTo>
                  <a:lnTo>
                    <a:pt x="139" y="615"/>
                  </a:lnTo>
                  <a:lnTo>
                    <a:pt x="139" y="613"/>
                  </a:lnTo>
                  <a:lnTo>
                    <a:pt x="139" y="615"/>
                  </a:lnTo>
                  <a:lnTo>
                    <a:pt x="139" y="613"/>
                  </a:lnTo>
                  <a:lnTo>
                    <a:pt x="139" y="615"/>
                  </a:lnTo>
                  <a:lnTo>
                    <a:pt x="139" y="613"/>
                  </a:lnTo>
                  <a:lnTo>
                    <a:pt x="139" y="615"/>
                  </a:lnTo>
                  <a:lnTo>
                    <a:pt x="139" y="613"/>
                  </a:lnTo>
                  <a:lnTo>
                    <a:pt x="137" y="613"/>
                  </a:lnTo>
                  <a:lnTo>
                    <a:pt x="137" y="615"/>
                  </a:lnTo>
                  <a:lnTo>
                    <a:pt x="135" y="615"/>
                  </a:lnTo>
                  <a:lnTo>
                    <a:pt x="135" y="613"/>
                  </a:lnTo>
                  <a:lnTo>
                    <a:pt x="135" y="615"/>
                  </a:lnTo>
                  <a:lnTo>
                    <a:pt x="135" y="617"/>
                  </a:lnTo>
                  <a:lnTo>
                    <a:pt x="133" y="617"/>
                  </a:lnTo>
                  <a:lnTo>
                    <a:pt x="131" y="617"/>
                  </a:lnTo>
                  <a:lnTo>
                    <a:pt x="131" y="615"/>
                  </a:lnTo>
                  <a:lnTo>
                    <a:pt x="129" y="615"/>
                  </a:lnTo>
                  <a:lnTo>
                    <a:pt x="129" y="617"/>
                  </a:lnTo>
                  <a:lnTo>
                    <a:pt x="127" y="617"/>
                  </a:lnTo>
                  <a:lnTo>
                    <a:pt x="127" y="615"/>
                  </a:lnTo>
                  <a:lnTo>
                    <a:pt x="125" y="615"/>
                  </a:lnTo>
                  <a:lnTo>
                    <a:pt x="123" y="615"/>
                  </a:lnTo>
                  <a:lnTo>
                    <a:pt x="125" y="615"/>
                  </a:lnTo>
                  <a:lnTo>
                    <a:pt x="125" y="613"/>
                  </a:lnTo>
                  <a:lnTo>
                    <a:pt x="125" y="611"/>
                  </a:lnTo>
                  <a:lnTo>
                    <a:pt x="127" y="611"/>
                  </a:lnTo>
                  <a:lnTo>
                    <a:pt x="127" y="613"/>
                  </a:lnTo>
                  <a:lnTo>
                    <a:pt x="129" y="613"/>
                  </a:lnTo>
                  <a:lnTo>
                    <a:pt x="127" y="611"/>
                  </a:lnTo>
                  <a:lnTo>
                    <a:pt x="125" y="611"/>
                  </a:lnTo>
                  <a:lnTo>
                    <a:pt x="125" y="613"/>
                  </a:lnTo>
                  <a:lnTo>
                    <a:pt x="123" y="613"/>
                  </a:lnTo>
                  <a:lnTo>
                    <a:pt x="123" y="615"/>
                  </a:lnTo>
                  <a:lnTo>
                    <a:pt x="121" y="615"/>
                  </a:lnTo>
                  <a:lnTo>
                    <a:pt x="120" y="615"/>
                  </a:lnTo>
                  <a:lnTo>
                    <a:pt x="118" y="617"/>
                  </a:lnTo>
                  <a:lnTo>
                    <a:pt x="118" y="615"/>
                  </a:lnTo>
                  <a:lnTo>
                    <a:pt x="118" y="613"/>
                  </a:lnTo>
                  <a:lnTo>
                    <a:pt x="118" y="611"/>
                  </a:lnTo>
                  <a:lnTo>
                    <a:pt x="118" y="609"/>
                  </a:lnTo>
                  <a:lnTo>
                    <a:pt x="120" y="609"/>
                  </a:lnTo>
                  <a:lnTo>
                    <a:pt x="120" y="607"/>
                  </a:lnTo>
                  <a:lnTo>
                    <a:pt x="121" y="607"/>
                  </a:lnTo>
                  <a:lnTo>
                    <a:pt x="123" y="607"/>
                  </a:lnTo>
                  <a:lnTo>
                    <a:pt x="123" y="609"/>
                  </a:lnTo>
                  <a:lnTo>
                    <a:pt x="123" y="607"/>
                  </a:lnTo>
                  <a:lnTo>
                    <a:pt x="123" y="605"/>
                  </a:lnTo>
                  <a:lnTo>
                    <a:pt x="123" y="603"/>
                  </a:lnTo>
                  <a:lnTo>
                    <a:pt x="125" y="603"/>
                  </a:lnTo>
                  <a:lnTo>
                    <a:pt x="123" y="603"/>
                  </a:lnTo>
                  <a:lnTo>
                    <a:pt x="123" y="605"/>
                  </a:lnTo>
                  <a:lnTo>
                    <a:pt x="123" y="603"/>
                  </a:lnTo>
                  <a:lnTo>
                    <a:pt x="123" y="601"/>
                  </a:lnTo>
                  <a:lnTo>
                    <a:pt x="123" y="603"/>
                  </a:lnTo>
                  <a:lnTo>
                    <a:pt x="125" y="601"/>
                  </a:lnTo>
                  <a:lnTo>
                    <a:pt x="127" y="601"/>
                  </a:lnTo>
                  <a:lnTo>
                    <a:pt x="127" y="603"/>
                  </a:lnTo>
                  <a:lnTo>
                    <a:pt x="129" y="603"/>
                  </a:lnTo>
                  <a:lnTo>
                    <a:pt x="127" y="603"/>
                  </a:lnTo>
                  <a:lnTo>
                    <a:pt x="127" y="605"/>
                  </a:lnTo>
                  <a:lnTo>
                    <a:pt x="129" y="605"/>
                  </a:lnTo>
                  <a:lnTo>
                    <a:pt x="131" y="605"/>
                  </a:lnTo>
                  <a:lnTo>
                    <a:pt x="131" y="607"/>
                  </a:lnTo>
                  <a:lnTo>
                    <a:pt x="131" y="605"/>
                  </a:lnTo>
                  <a:lnTo>
                    <a:pt x="129" y="605"/>
                  </a:lnTo>
                  <a:lnTo>
                    <a:pt x="129" y="603"/>
                  </a:lnTo>
                  <a:lnTo>
                    <a:pt x="129" y="601"/>
                  </a:lnTo>
                  <a:lnTo>
                    <a:pt x="129" y="599"/>
                  </a:lnTo>
                  <a:lnTo>
                    <a:pt x="129" y="601"/>
                  </a:lnTo>
                  <a:lnTo>
                    <a:pt x="127" y="601"/>
                  </a:lnTo>
                  <a:lnTo>
                    <a:pt x="127" y="599"/>
                  </a:lnTo>
                  <a:lnTo>
                    <a:pt x="125" y="599"/>
                  </a:lnTo>
                  <a:lnTo>
                    <a:pt x="125" y="601"/>
                  </a:lnTo>
                  <a:lnTo>
                    <a:pt x="123" y="601"/>
                  </a:lnTo>
                  <a:lnTo>
                    <a:pt x="123" y="603"/>
                  </a:lnTo>
                  <a:lnTo>
                    <a:pt x="123" y="605"/>
                  </a:lnTo>
                  <a:lnTo>
                    <a:pt x="123" y="607"/>
                  </a:lnTo>
                  <a:lnTo>
                    <a:pt x="121" y="607"/>
                  </a:lnTo>
                  <a:lnTo>
                    <a:pt x="120" y="607"/>
                  </a:lnTo>
                  <a:lnTo>
                    <a:pt x="120" y="609"/>
                  </a:lnTo>
                  <a:lnTo>
                    <a:pt x="120" y="607"/>
                  </a:lnTo>
                  <a:lnTo>
                    <a:pt x="120" y="609"/>
                  </a:lnTo>
                  <a:lnTo>
                    <a:pt x="118" y="609"/>
                  </a:lnTo>
                  <a:lnTo>
                    <a:pt x="118" y="607"/>
                  </a:lnTo>
                  <a:lnTo>
                    <a:pt x="118" y="609"/>
                  </a:lnTo>
                  <a:lnTo>
                    <a:pt x="118" y="607"/>
                  </a:lnTo>
                  <a:lnTo>
                    <a:pt x="118" y="605"/>
                  </a:lnTo>
                  <a:lnTo>
                    <a:pt x="120" y="603"/>
                  </a:lnTo>
                  <a:lnTo>
                    <a:pt x="120" y="605"/>
                  </a:lnTo>
                  <a:lnTo>
                    <a:pt x="120" y="603"/>
                  </a:lnTo>
                  <a:lnTo>
                    <a:pt x="121" y="603"/>
                  </a:lnTo>
                  <a:lnTo>
                    <a:pt x="121" y="601"/>
                  </a:lnTo>
                  <a:lnTo>
                    <a:pt x="123" y="601"/>
                  </a:lnTo>
                  <a:lnTo>
                    <a:pt x="123" y="599"/>
                  </a:lnTo>
                  <a:lnTo>
                    <a:pt x="123" y="601"/>
                  </a:lnTo>
                  <a:lnTo>
                    <a:pt x="123" y="599"/>
                  </a:lnTo>
                  <a:lnTo>
                    <a:pt x="123" y="601"/>
                  </a:lnTo>
                  <a:lnTo>
                    <a:pt x="125" y="601"/>
                  </a:lnTo>
                  <a:lnTo>
                    <a:pt x="125" y="599"/>
                  </a:lnTo>
                  <a:lnTo>
                    <a:pt x="125" y="601"/>
                  </a:lnTo>
                  <a:lnTo>
                    <a:pt x="125" y="599"/>
                  </a:lnTo>
                  <a:lnTo>
                    <a:pt x="123" y="599"/>
                  </a:lnTo>
                  <a:lnTo>
                    <a:pt x="121" y="599"/>
                  </a:lnTo>
                  <a:lnTo>
                    <a:pt x="121" y="601"/>
                  </a:lnTo>
                  <a:lnTo>
                    <a:pt x="120" y="601"/>
                  </a:lnTo>
                  <a:lnTo>
                    <a:pt x="120" y="603"/>
                  </a:lnTo>
                  <a:lnTo>
                    <a:pt x="118" y="603"/>
                  </a:lnTo>
                  <a:lnTo>
                    <a:pt x="118" y="605"/>
                  </a:lnTo>
                  <a:lnTo>
                    <a:pt x="118" y="607"/>
                  </a:lnTo>
                  <a:lnTo>
                    <a:pt x="116" y="607"/>
                  </a:lnTo>
                  <a:lnTo>
                    <a:pt x="116" y="605"/>
                  </a:lnTo>
                  <a:lnTo>
                    <a:pt x="118" y="605"/>
                  </a:lnTo>
                  <a:lnTo>
                    <a:pt x="118" y="603"/>
                  </a:lnTo>
                  <a:lnTo>
                    <a:pt x="118" y="601"/>
                  </a:lnTo>
                  <a:lnTo>
                    <a:pt x="118" y="599"/>
                  </a:lnTo>
                  <a:lnTo>
                    <a:pt x="120" y="599"/>
                  </a:lnTo>
                  <a:lnTo>
                    <a:pt x="120" y="597"/>
                  </a:lnTo>
                  <a:lnTo>
                    <a:pt x="120" y="599"/>
                  </a:lnTo>
                  <a:lnTo>
                    <a:pt x="121" y="599"/>
                  </a:lnTo>
                  <a:lnTo>
                    <a:pt x="121" y="597"/>
                  </a:lnTo>
                  <a:lnTo>
                    <a:pt x="123" y="597"/>
                  </a:lnTo>
                  <a:lnTo>
                    <a:pt x="125" y="597"/>
                  </a:lnTo>
                  <a:lnTo>
                    <a:pt x="123" y="597"/>
                  </a:lnTo>
                  <a:lnTo>
                    <a:pt x="123" y="596"/>
                  </a:lnTo>
                  <a:lnTo>
                    <a:pt x="123" y="597"/>
                  </a:lnTo>
                  <a:lnTo>
                    <a:pt x="123" y="596"/>
                  </a:lnTo>
                  <a:lnTo>
                    <a:pt x="121" y="596"/>
                  </a:lnTo>
                  <a:lnTo>
                    <a:pt x="121" y="594"/>
                  </a:lnTo>
                  <a:lnTo>
                    <a:pt x="121" y="592"/>
                  </a:lnTo>
                  <a:lnTo>
                    <a:pt x="123" y="592"/>
                  </a:lnTo>
                  <a:lnTo>
                    <a:pt x="125" y="592"/>
                  </a:lnTo>
                  <a:lnTo>
                    <a:pt x="125" y="590"/>
                  </a:lnTo>
                  <a:lnTo>
                    <a:pt x="127" y="590"/>
                  </a:lnTo>
                  <a:lnTo>
                    <a:pt x="125" y="590"/>
                  </a:lnTo>
                  <a:lnTo>
                    <a:pt x="127" y="590"/>
                  </a:lnTo>
                  <a:lnTo>
                    <a:pt x="127" y="588"/>
                  </a:lnTo>
                  <a:lnTo>
                    <a:pt x="127" y="590"/>
                  </a:lnTo>
                  <a:lnTo>
                    <a:pt x="125" y="590"/>
                  </a:lnTo>
                  <a:lnTo>
                    <a:pt x="123" y="590"/>
                  </a:lnTo>
                  <a:lnTo>
                    <a:pt x="123" y="592"/>
                  </a:lnTo>
                  <a:lnTo>
                    <a:pt x="123" y="590"/>
                  </a:lnTo>
                  <a:lnTo>
                    <a:pt x="123" y="592"/>
                  </a:lnTo>
                  <a:lnTo>
                    <a:pt x="121" y="592"/>
                  </a:lnTo>
                  <a:lnTo>
                    <a:pt x="121" y="594"/>
                  </a:lnTo>
                  <a:lnTo>
                    <a:pt x="121" y="596"/>
                  </a:lnTo>
                  <a:lnTo>
                    <a:pt x="120" y="596"/>
                  </a:lnTo>
                  <a:lnTo>
                    <a:pt x="120" y="597"/>
                  </a:lnTo>
                  <a:lnTo>
                    <a:pt x="118" y="597"/>
                  </a:lnTo>
                  <a:lnTo>
                    <a:pt x="116" y="597"/>
                  </a:lnTo>
                  <a:lnTo>
                    <a:pt x="118" y="597"/>
                  </a:lnTo>
                  <a:lnTo>
                    <a:pt x="118" y="596"/>
                  </a:lnTo>
                  <a:lnTo>
                    <a:pt x="118" y="597"/>
                  </a:lnTo>
                  <a:lnTo>
                    <a:pt x="116" y="597"/>
                  </a:lnTo>
                  <a:lnTo>
                    <a:pt x="116" y="596"/>
                  </a:lnTo>
                  <a:lnTo>
                    <a:pt x="116" y="597"/>
                  </a:lnTo>
                  <a:lnTo>
                    <a:pt x="116" y="599"/>
                  </a:lnTo>
                  <a:lnTo>
                    <a:pt x="114" y="599"/>
                  </a:lnTo>
                  <a:lnTo>
                    <a:pt x="114" y="601"/>
                  </a:lnTo>
                  <a:lnTo>
                    <a:pt x="112" y="601"/>
                  </a:lnTo>
                  <a:lnTo>
                    <a:pt x="114" y="601"/>
                  </a:lnTo>
                  <a:lnTo>
                    <a:pt x="112" y="601"/>
                  </a:lnTo>
                  <a:lnTo>
                    <a:pt x="112" y="599"/>
                  </a:lnTo>
                  <a:lnTo>
                    <a:pt x="112" y="601"/>
                  </a:lnTo>
                  <a:lnTo>
                    <a:pt x="112" y="599"/>
                  </a:lnTo>
                  <a:lnTo>
                    <a:pt x="112" y="601"/>
                  </a:lnTo>
                  <a:lnTo>
                    <a:pt x="112" y="599"/>
                  </a:lnTo>
                  <a:lnTo>
                    <a:pt x="112" y="597"/>
                  </a:lnTo>
                  <a:lnTo>
                    <a:pt x="112" y="599"/>
                  </a:lnTo>
                  <a:lnTo>
                    <a:pt x="112" y="597"/>
                  </a:lnTo>
                  <a:lnTo>
                    <a:pt x="112" y="599"/>
                  </a:lnTo>
                  <a:lnTo>
                    <a:pt x="112" y="601"/>
                  </a:lnTo>
                  <a:lnTo>
                    <a:pt x="112" y="599"/>
                  </a:lnTo>
                  <a:lnTo>
                    <a:pt x="112" y="601"/>
                  </a:lnTo>
                  <a:lnTo>
                    <a:pt x="110" y="601"/>
                  </a:lnTo>
                  <a:lnTo>
                    <a:pt x="110" y="603"/>
                  </a:lnTo>
                  <a:lnTo>
                    <a:pt x="108" y="603"/>
                  </a:lnTo>
                  <a:lnTo>
                    <a:pt x="106" y="603"/>
                  </a:lnTo>
                  <a:lnTo>
                    <a:pt x="106" y="605"/>
                  </a:lnTo>
                  <a:lnTo>
                    <a:pt x="106" y="603"/>
                  </a:lnTo>
                  <a:lnTo>
                    <a:pt x="104" y="603"/>
                  </a:lnTo>
                  <a:lnTo>
                    <a:pt x="106" y="603"/>
                  </a:lnTo>
                  <a:lnTo>
                    <a:pt x="104" y="603"/>
                  </a:lnTo>
                  <a:lnTo>
                    <a:pt x="106" y="603"/>
                  </a:lnTo>
                  <a:lnTo>
                    <a:pt x="104" y="603"/>
                  </a:lnTo>
                  <a:lnTo>
                    <a:pt x="106" y="603"/>
                  </a:lnTo>
                  <a:lnTo>
                    <a:pt x="104" y="603"/>
                  </a:lnTo>
                  <a:lnTo>
                    <a:pt x="104" y="601"/>
                  </a:lnTo>
                  <a:lnTo>
                    <a:pt x="104" y="603"/>
                  </a:lnTo>
                  <a:lnTo>
                    <a:pt x="104" y="601"/>
                  </a:lnTo>
                  <a:lnTo>
                    <a:pt x="104" y="603"/>
                  </a:lnTo>
                  <a:lnTo>
                    <a:pt x="106" y="603"/>
                  </a:lnTo>
                  <a:lnTo>
                    <a:pt x="104" y="603"/>
                  </a:lnTo>
                  <a:lnTo>
                    <a:pt x="104" y="601"/>
                  </a:lnTo>
                  <a:lnTo>
                    <a:pt x="106" y="601"/>
                  </a:lnTo>
                  <a:lnTo>
                    <a:pt x="106" y="599"/>
                  </a:lnTo>
                  <a:lnTo>
                    <a:pt x="106" y="601"/>
                  </a:lnTo>
                  <a:lnTo>
                    <a:pt x="106" y="599"/>
                  </a:lnTo>
                  <a:lnTo>
                    <a:pt x="108" y="599"/>
                  </a:lnTo>
                  <a:lnTo>
                    <a:pt x="106" y="599"/>
                  </a:lnTo>
                  <a:lnTo>
                    <a:pt x="108" y="599"/>
                  </a:lnTo>
                  <a:lnTo>
                    <a:pt x="106" y="599"/>
                  </a:lnTo>
                  <a:lnTo>
                    <a:pt x="108" y="599"/>
                  </a:lnTo>
                  <a:lnTo>
                    <a:pt x="108" y="597"/>
                  </a:lnTo>
                  <a:lnTo>
                    <a:pt x="110" y="597"/>
                  </a:lnTo>
                  <a:lnTo>
                    <a:pt x="112" y="597"/>
                  </a:lnTo>
                  <a:lnTo>
                    <a:pt x="114" y="597"/>
                  </a:lnTo>
                  <a:lnTo>
                    <a:pt x="114" y="596"/>
                  </a:lnTo>
                  <a:lnTo>
                    <a:pt x="116" y="596"/>
                  </a:lnTo>
                  <a:lnTo>
                    <a:pt x="116" y="594"/>
                  </a:lnTo>
                  <a:lnTo>
                    <a:pt x="116" y="596"/>
                  </a:lnTo>
                  <a:lnTo>
                    <a:pt x="116" y="594"/>
                  </a:lnTo>
                  <a:lnTo>
                    <a:pt x="116" y="592"/>
                  </a:lnTo>
                  <a:lnTo>
                    <a:pt x="116" y="590"/>
                  </a:lnTo>
                  <a:lnTo>
                    <a:pt x="118" y="590"/>
                  </a:lnTo>
                  <a:lnTo>
                    <a:pt x="120" y="590"/>
                  </a:lnTo>
                  <a:lnTo>
                    <a:pt x="120" y="588"/>
                  </a:lnTo>
                  <a:lnTo>
                    <a:pt x="121" y="588"/>
                  </a:lnTo>
                  <a:lnTo>
                    <a:pt x="121" y="586"/>
                  </a:lnTo>
                  <a:lnTo>
                    <a:pt x="123" y="586"/>
                  </a:lnTo>
                  <a:lnTo>
                    <a:pt x="123" y="584"/>
                  </a:lnTo>
                  <a:lnTo>
                    <a:pt x="125" y="584"/>
                  </a:lnTo>
                  <a:lnTo>
                    <a:pt x="127" y="584"/>
                  </a:lnTo>
                  <a:lnTo>
                    <a:pt x="127" y="582"/>
                  </a:lnTo>
                  <a:lnTo>
                    <a:pt x="129" y="582"/>
                  </a:lnTo>
                  <a:lnTo>
                    <a:pt x="129" y="584"/>
                  </a:lnTo>
                  <a:lnTo>
                    <a:pt x="131" y="584"/>
                  </a:lnTo>
                  <a:lnTo>
                    <a:pt x="131" y="586"/>
                  </a:lnTo>
                  <a:lnTo>
                    <a:pt x="133" y="586"/>
                  </a:lnTo>
                  <a:lnTo>
                    <a:pt x="133" y="588"/>
                  </a:lnTo>
                  <a:lnTo>
                    <a:pt x="133" y="586"/>
                  </a:lnTo>
                  <a:lnTo>
                    <a:pt x="133" y="588"/>
                  </a:lnTo>
                  <a:lnTo>
                    <a:pt x="135" y="588"/>
                  </a:lnTo>
                  <a:lnTo>
                    <a:pt x="137" y="588"/>
                  </a:lnTo>
                  <a:lnTo>
                    <a:pt x="137" y="590"/>
                  </a:lnTo>
                  <a:lnTo>
                    <a:pt x="137" y="588"/>
                  </a:lnTo>
                  <a:lnTo>
                    <a:pt x="135" y="588"/>
                  </a:lnTo>
                  <a:lnTo>
                    <a:pt x="135" y="586"/>
                  </a:lnTo>
                  <a:lnTo>
                    <a:pt x="135" y="588"/>
                  </a:lnTo>
                  <a:lnTo>
                    <a:pt x="135" y="586"/>
                  </a:lnTo>
                  <a:lnTo>
                    <a:pt x="133" y="586"/>
                  </a:lnTo>
                  <a:lnTo>
                    <a:pt x="133" y="584"/>
                  </a:lnTo>
                  <a:lnTo>
                    <a:pt x="133" y="582"/>
                  </a:lnTo>
                  <a:lnTo>
                    <a:pt x="133" y="584"/>
                  </a:lnTo>
                  <a:lnTo>
                    <a:pt x="131" y="584"/>
                  </a:lnTo>
                  <a:lnTo>
                    <a:pt x="131" y="582"/>
                  </a:lnTo>
                  <a:lnTo>
                    <a:pt x="129" y="582"/>
                  </a:lnTo>
                  <a:lnTo>
                    <a:pt x="129" y="580"/>
                  </a:lnTo>
                  <a:lnTo>
                    <a:pt x="127" y="580"/>
                  </a:lnTo>
                  <a:lnTo>
                    <a:pt x="129" y="580"/>
                  </a:lnTo>
                  <a:lnTo>
                    <a:pt x="129" y="578"/>
                  </a:lnTo>
                  <a:lnTo>
                    <a:pt x="131" y="578"/>
                  </a:lnTo>
                  <a:lnTo>
                    <a:pt x="131" y="576"/>
                  </a:lnTo>
                  <a:lnTo>
                    <a:pt x="129" y="576"/>
                  </a:lnTo>
                  <a:lnTo>
                    <a:pt x="131" y="576"/>
                  </a:lnTo>
                  <a:lnTo>
                    <a:pt x="131" y="574"/>
                  </a:lnTo>
                  <a:lnTo>
                    <a:pt x="133" y="574"/>
                  </a:lnTo>
                  <a:lnTo>
                    <a:pt x="131" y="574"/>
                  </a:lnTo>
                  <a:lnTo>
                    <a:pt x="131" y="576"/>
                  </a:lnTo>
                  <a:lnTo>
                    <a:pt x="133" y="576"/>
                  </a:lnTo>
                  <a:lnTo>
                    <a:pt x="133" y="574"/>
                  </a:lnTo>
                  <a:lnTo>
                    <a:pt x="135" y="574"/>
                  </a:lnTo>
                  <a:lnTo>
                    <a:pt x="135" y="576"/>
                  </a:lnTo>
                  <a:lnTo>
                    <a:pt x="135" y="574"/>
                  </a:lnTo>
                  <a:lnTo>
                    <a:pt x="135" y="576"/>
                  </a:lnTo>
                  <a:lnTo>
                    <a:pt x="137" y="576"/>
                  </a:lnTo>
                  <a:lnTo>
                    <a:pt x="135" y="576"/>
                  </a:lnTo>
                  <a:lnTo>
                    <a:pt x="137" y="574"/>
                  </a:lnTo>
                  <a:lnTo>
                    <a:pt x="135" y="574"/>
                  </a:lnTo>
                  <a:lnTo>
                    <a:pt x="133" y="574"/>
                  </a:lnTo>
                  <a:lnTo>
                    <a:pt x="133" y="573"/>
                  </a:lnTo>
                  <a:lnTo>
                    <a:pt x="133" y="574"/>
                  </a:lnTo>
                  <a:lnTo>
                    <a:pt x="131" y="574"/>
                  </a:lnTo>
                  <a:lnTo>
                    <a:pt x="131" y="576"/>
                  </a:lnTo>
                  <a:lnTo>
                    <a:pt x="129" y="576"/>
                  </a:lnTo>
                  <a:lnTo>
                    <a:pt x="127" y="576"/>
                  </a:lnTo>
                  <a:lnTo>
                    <a:pt x="125" y="576"/>
                  </a:lnTo>
                  <a:lnTo>
                    <a:pt x="123" y="576"/>
                  </a:lnTo>
                  <a:lnTo>
                    <a:pt x="123" y="574"/>
                  </a:lnTo>
                  <a:lnTo>
                    <a:pt x="121" y="574"/>
                  </a:lnTo>
                  <a:lnTo>
                    <a:pt x="121" y="573"/>
                  </a:lnTo>
                  <a:lnTo>
                    <a:pt x="123" y="573"/>
                  </a:lnTo>
                  <a:lnTo>
                    <a:pt x="121" y="573"/>
                  </a:lnTo>
                  <a:lnTo>
                    <a:pt x="120" y="573"/>
                  </a:lnTo>
                  <a:lnTo>
                    <a:pt x="120" y="571"/>
                  </a:lnTo>
                  <a:lnTo>
                    <a:pt x="120" y="569"/>
                  </a:lnTo>
                  <a:lnTo>
                    <a:pt x="120" y="567"/>
                  </a:lnTo>
                  <a:lnTo>
                    <a:pt x="121" y="567"/>
                  </a:lnTo>
                  <a:lnTo>
                    <a:pt x="121" y="565"/>
                  </a:lnTo>
                  <a:lnTo>
                    <a:pt x="121" y="567"/>
                  </a:lnTo>
                  <a:lnTo>
                    <a:pt x="123" y="567"/>
                  </a:lnTo>
                  <a:lnTo>
                    <a:pt x="125" y="567"/>
                  </a:lnTo>
                  <a:lnTo>
                    <a:pt x="123" y="567"/>
                  </a:lnTo>
                  <a:lnTo>
                    <a:pt x="121" y="567"/>
                  </a:lnTo>
                  <a:lnTo>
                    <a:pt x="121" y="565"/>
                  </a:lnTo>
                  <a:lnTo>
                    <a:pt x="121" y="567"/>
                  </a:lnTo>
                  <a:lnTo>
                    <a:pt x="121" y="565"/>
                  </a:lnTo>
                  <a:lnTo>
                    <a:pt x="121" y="563"/>
                  </a:lnTo>
                  <a:lnTo>
                    <a:pt x="123" y="563"/>
                  </a:lnTo>
                  <a:lnTo>
                    <a:pt x="123" y="561"/>
                  </a:lnTo>
                  <a:lnTo>
                    <a:pt x="125" y="561"/>
                  </a:lnTo>
                  <a:lnTo>
                    <a:pt x="123" y="561"/>
                  </a:lnTo>
                  <a:lnTo>
                    <a:pt x="123" y="559"/>
                  </a:lnTo>
                  <a:lnTo>
                    <a:pt x="125" y="559"/>
                  </a:lnTo>
                  <a:lnTo>
                    <a:pt x="125" y="557"/>
                  </a:lnTo>
                  <a:lnTo>
                    <a:pt x="125" y="555"/>
                  </a:lnTo>
                  <a:lnTo>
                    <a:pt x="125" y="557"/>
                  </a:lnTo>
                  <a:lnTo>
                    <a:pt x="127" y="557"/>
                  </a:lnTo>
                  <a:lnTo>
                    <a:pt x="129" y="557"/>
                  </a:lnTo>
                  <a:lnTo>
                    <a:pt x="129" y="559"/>
                  </a:lnTo>
                  <a:lnTo>
                    <a:pt x="129" y="557"/>
                  </a:lnTo>
                  <a:lnTo>
                    <a:pt x="127" y="557"/>
                  </a:lnTo>
                  <a:lnTo>
                    <a:pt x="127" y="555"/>
                  </a:lnTo>
                  <a:lnTo>
                    <a:pt x="125" y="555"/>
                  </a:lnTo>
                  <a:lnTo>
                    <a:pt x="125" y="553"/>
                  </a:lnTo>
                  <a:lnTo>
                    <a:pt x="127" y="553"/>
                  </a:lnTo>
                  <a:lnTo>
                    <a:pt x="127" y="555"/>
                  </a:lnTo>
                  <a:lnTo>
                    <a:pt x="129" y="555"/>
                  </a:lnTo>
                  <a:lnTo>
                    <a:pt x="129" y="553"/>
                  </a:lnTo>
                  <a:lnTo>
                    <a:pt x="127" y="553"/>
                  </a:lnTo>
                  <a:lnTo>
                    <a:pt x="125" y="553"/>
                  </a:lnTo>
                  <a:lnTo>
                    <a:pt x="125" y="551"/>
                  </a:lnTo>
                  <a:lnTo>
                    <a:pt x="127" y="551"/>
                  </a:lnTo>
                  <a:lnTo>
                    <a:pt x="125" y="551"/>
                  </a:lnTo>
                  <a:lnTo>
                    <a:pt x="125" y="549"/>
                  </a:lnTo>
                  <a:lnTo>
                    <a:pt x="125" y="548"/>
                  </a:lnTo>
                  <a:lnTo>
                    <a:pt x="127" y="548"/>
                  </a:lnTo>
                  <a:lnTo>
                    <a:pt x="127" y="546"/>
                  </a:lnTo>
                  <a:lnTo>
                    <a:pt x="125" y="546"/>
                  </a:lnTo>
                  <a:lnTo>
                    <a:pt x="125" y="548"/>
                  </a:lnTo>
                  <a:lnTo>
                    <a:pt x="125" y="549"/>
                  </a:lnTo>
                  <a:lnTo>
                    <a:pt x="125" y="548"/>
                  </a:lnTo>
                  <a:lnTo>
                    <a:pt x="123" y="548"/>
                  </a:lnTo>
                  <a:lnTo>
                    <a:pt x="123" y="546"/>
                  </a:lnTo>
                  <a:lnTo>
                    <a:pt x="123" y="544"/>
                  </a:lnTo>
                  <a:lnTo>
                    <a:pt x="123" y="542"/>
                  </a:lnTo>
                  <a:lnTo>
                    <a:pt x="123" y="540"/>
                  </a:lnTo>
                  <a:lnTo>
                    <a:pt x="121" y="540"/>
                  </a:lnTo>
                  <a:lnTo>
                    <a:pt x="123" y="540"/>
                  </a:lnTo>
                  <a:lnTo>
                    <a:pt x="123" y="538"/>
                  </a:lnTo>
                  <a:lnTo>
                    <a:pt x="121" y="538"/>
                  </a:lnTo>
                  <a:lnTo>
                    <a:pt x="123" y="538"/>
                  </a:lnTo>
                  <a:lnTo>
                    <a:pt x="123" y="536"/>
                  </a:lnTo>
                  <a:lnTo>
                    <a:pt x="125" y="536"/>
                  </a:lnTo>
                  <a:lnTo>
                    <a:pt x="125" y="534"/>
                  </a:lnTo>
                  <a:lnTo>
                    <a:pt x="123" y="534"/>
                  </a:lnTo>
                  <a:lnTo>
                    <a:pt x="125" y="534"/>
                  </a:lnTo>
                  <a:lnTo>
                    <a:pt x="125" y="532"/>
                  </a:lnTo>
                  <a:lnTo>
                    <a:pt x="125" y="530"/>
                  </a:lnTo>
                  <a:lnTo>
                    <a:pt x="127" y="530"/>
                  </a:lnTo>
                  <a:lnTo>
                    <a:pt x="129" y="530"/>
                  </a:lnTo>
                  <a:lnTo>
                    <a:pt x="129" y="528"/>
                  </a:lnTo>
                  <a:lnTo>
                    <a:pt x="127" y="528"/>
                  </a:lnTo>
                  <a:lnTo>
                    <a:pt x="127" y="530"/>
                  </a:lnTo>
                  <a:lnTo>
                    <a:pt x="125" y="530"/>
                  </a:lnTo>
                  <a:lnTo>
                    <a:pt x="125" y="528"/>
                  </a:lnTo>
                  <a:lnTo>
                    <a:pt x="125" y="526"/>
                  </a:lnTo>
                  <a:lnTo>
                    <a:pt x="127" y="526"/>
                  </a:lnTo>
                  <a:lnTo>
                    <a:pt x="125" y="526"/>
                  </a:lnTo>
                  <a:lnTo>
                    <a:pt x="127" y="526"/>
                  </a:lnTo>
                  <a:lnTo>
                    <a:pt x="127" y="525"/>
                  </a:lnTo>
                  <a:lnTo>
                    <a:pt x="127" y="523"/>
                  </a:lnTo>
                  <a:lnTo>
                    <a:pt x="127" y="525"/>
                  </a:lnTo>
                  <a:lnTo>
                    <a:pt x="127" y="523"/>
                  </a:lnTo>
                  <a:lnTo>
                    <a:pt x="129" y="523"/>
                  </a:lnTo>
                  <a:lnTo>
                    <a:pt x="129" y="525"/>
                  </a:lnTo>
                  <a:lnTo>
                    <a:pt x="129" y="526"/>
                  </a:lnTo>
                  <a:lnTo>
                    <a:pt x="131" y="526"/>
                  </a:lnTo>
                  <a:lnTo>
                    <a:pt x="133" y="526"/>
                  </a:lnTo>
                  <a:lnTo>
                    <a:pt x="133" y="525"/>
                  </a:lnTo>
                  <a:lnTo>
                    <a:pt x="133" y="526"/>
                  </a:lnTo>
                  <a:lnTo>
                    <a:pt x="133" y="528"/>
                  </a:lnTo>
                  <a:lnTo>
                    <a:pt x="133" y="530"/>
                  </a:lnTo>
                  <a:lnTo>
                    <a:pt x="133" y="532"/>
                  </a:lnTo>
                  <a:lnTo>
                    <a:pt x="133" y="534"/>
                  </a:lnTo>
                  <a:lnTo>
                    <a:pt x="135" y="534"/>
                  </a:lnTo>
                  <a:lnTo>
                    <a:pt x="135" y="532"/>
                  </a:lnTo>
                  <a:lnTo>
                    <a:pt x="133" y="532"/>
                  </a:lnTo>
                  <a:lnTo>
                    <a:pt x="135" y="532"/>
                  </a:lnTo>
                  <a:lnTo>
                    <a:pt x="133" y="532"/>
                  </a:lnTo>
                  <a:lnTo>
                    <a:pt x="135" y="532"/>
                  </a:lnTo>
                  <a:lnTo>
                    <a:pt x="133" y="532"/>
                  </a:lnTo>
                  <a:lnTo>
                    <a:pt x="135" y="532"/>
                  </a:lnTo>
                  <a:lnTo>
                    <a:pt x="135" y="534"/>
                  </a:lnTo>
                  <a:lnTo>
                    <a:pt x="135" y="536"/>
                  </a:lnTo>
                  <a:lnTo>
                    <a:pt x="137" y="536"/>
                  </a:lnTo>
                  <a:lnTo>
                    <a:pt x="137" y="538"/>
                  </a:lnTo>
                  <a:lnTo>
                    <a:pt x="137" y="540"/>
                  </a:lnTo>
                  <a:lnTo>
                    <a:pt x="137" y="542"/>
                  </a:lnTo>
                  <a:lnTo>
                    <a:pt x="137" y="544"/>
                  </a:lnTo>
                  <a:lnTo>
                    <a:pt x="135" y="544"/>
                  </a:lnTo>
                  <a:lnTo>
                    <a:pt x="135" y="546"/>
                  </a:lnTo>
                  <a:lnTo>
                    <a:pt x="137" y="546"/>
                  </a:lnTo>
                  <a:lnTo>
                    <a:pt x="135" y="546"/>
                  </a:lnTo>
                  <a:lnTo>
                    <a:pt x="137" y="546"/>
                  </a:lnTo>
                  <a:lnTo>
                    <a:pt x="137" y="544"/>
                  </a:lnTo>
                  <a:lnTo>
                    <a:pt x="137" y="542"/>
                  </a:lnTo>
                  <a:lnTo>
                    <a:pt x="139" y="542"/>
                  </a:lnTo>
                  <a:lnTo>
                    <a:pt x="139" y="540"/>
                  </a:lnTo>
                  <a:lnTo>
                    <a:pt x="137" y="540"/>
                  </a:lnTo>
                  <a:lnTo>
                    <a:pt x="137" y="538"/>
                  </a:lnTo>
                  <a:lnTo>
                    <a:pt x="137" y="536"/>
                  </a:lnTo>
                  <a:lnTo>
                    <a:pt x="137" y="534"/>
                  </a:lnTo>
                  <a:lnTo>
                    <a:pt x="137" y="532"/>
                  </a:lnTo>
                  <a:lnTo>
                    <a:pt x="135" y="532"/>
                  </a:lnTo>
                  <a:lnTo>
                    <a:pt x="135" y="530"/>
                  </a:lnTo>
                  <a:lnTo>
                    <a:pt x="135" y="528"/>
                  </a:lnTo>
                  <a:lnTo>
                    <a:pt x="135" y="526"/>
                  </a:lnTo>
                  <a:lnTo>
                    <a:pt x="135" y="525"/>
                  </a:lnTo>
                  <a:lnTo>
                    <a:pt x="135" y="523"/>
                  </a:lnTo>
                  <a:lnTo>
                    <a:pt x="135" y="521"/>
                  </a:lnTo>
                  <a:lnTo>
                    <a:pt x="137" y="521"/>
                  </a:lnTo>
                  <a:lnTo>
                    <a:pt x="139" y="521"/>
                  </a:lnTo>
                  <a:lnTo>
                    <a:pt x="137" y="521"/>
                  </a:lnTo>
                  <a:lnTo>
                    <a:pt x="139" y="521"/>
                  </a:lnTo>
                  <a:lnTo>
                    <a:pt x="139" y="519"/>
                  </a:lnTo>
                  <a:lnTo>
                    <a:pt x="141" y="519"/>
                  </a:lnTo>
                  <a:lnTo>
                    <a:pt x="139" y="519"/>
                  </a:lnTo>
                  <a:lnTo>
                    <a:pt x="141" y="519"/>
                  </a:lnTo>
                  <a:lnTo>
                    <a:pt x="141" y="517"/>
                  </a:lnTo>
                  <a:lnTo>
                    <a:pt x="141" y="515"/>
                  </a:lnTo>
                  <a:lnTo>
                    <a:pt x="143" y="515"/>
                  </a:lnTo>
                  <a:lnTo>
                    <a:pt x="144" y="515"/>
                  </a:lnTo>
                  <a:lnTo>
                    <a:pt x="146" y="515"/>
                  </a:lnTo>
                  <a:lnTo>
                    <a:pt x="146" y="513"/>
                  </a:lnTo>
                  <a:lnTo>
                    <a:pt x="148" y="513"/>
                  </a:lnTo>
                  <a:lnTo>
                    <a:pt x="148" y="515"/>
                  </a:lnTo>
                  <a:lnTo>
                    <a:pt x="148" y="517"/>
                  </a:lnTo>
                  <a:lnTo>
                    <a:pt x="150" y="517"/>
                  </a:lnTo>
                  <a:lnTo>
                    <a:pt x="152" y="517"/>
                  </a:lnTo>
                  <a:lnTo>
                    <a:pt x="152" y="519"/>
                  </a:lnTo>
                  <a:lnTo>
                    <a:pt x="152" y="517"/>
                  </a:lnTo>
                  <a:lnTo>
                    <a:pt x="152" y="519"/>
                  </a:lnTo>
                  <a:lnTo>
                    <a:pt x="152" y="517"/>
                  </a:lnTo>
                  <a:lnTo>
                    <a:pt x="150" y="517"/>
                  </a:lnTo>
                  <a:lnTo>
                    <a:pt x="150" y="515"/>
                  </a:lnTo>
                  <a:lnTo>
                    <a:pt x="150" y="517"/>
                  </a:lnTo>
                  <a:lnTo>
                    <a:pt x="150" y="515"/>
                  </a:lnTo>
                  <a:lnTo>
                    <a:pt x="148" y="515"/>
                  </a:lnTo>
                  <a:lnTo>
                    <a:pt x="148" y="513"/>
                  </a:lnTo>
                  <a:lnTo>
                    <a:pt x="148" y="511"/>
                  </a:lnTo>
                  <a:lnTo>
                    <a:pt x="148" y="513"/>
                  </a:lnTo>
                  <a:lnTo>
                    <a:pt x="148" y="511"/>
                  </a:lnTo>
                  <a:lnTo>
                    <a:pt x="148" y="509"/>
                  </a:lnTo>
                  <a:lnTo>
                    <a:pt x="148" y="511"/>
                  </a:lnTo>
                  <a:lnTo>
                    <a:pt x="148" y="509"/>
                  </a:lnTo>
                  <a:lnTo>
                    <a:pt x="150" y="509"/>
                  </a:lnTo>
                  <a:lnTo>
                    <a:pt x="152" y="509"/>
                  </a:lnTo>
                  <a:lnTo>
                    <a:pt x="152" y="507"/>
                  </a:lnTo>
                  <a:lnTo>
                    <a:pt x="154" y="507"/>
                  </a:lnTo>
                  <a:lnTo>
                    <a:pt x="154" y="505"/>
                  </a:lnTo>
                  <a:lnTo>
                    <a:pt x="156" y="505"/>
                  </a:lnTo>
                  <a:lnTo>
                    <a:pt x="154" y="505"/>
                  </a:lnTo>
                  <a:lnTo>
                    <a:pt x="152" y="505"/>
                  </a:lnTo>
                  <a:lnTo>
                    <a:pt x="154" y="505"/>
                  </a:lnTo>
                  <a:lnTo>
                    <a:pt x="152" y="505"/>
                  </a:lnTo>
                  <a:lnTo>
                    <a:pt x="150" y="505"/>
                  </a:lnTo>
                  <a:lnTo>
                    <a:pt x="150" y="507"/>
                  </a:lnTo>
                  <a:lnTo>
                    <a:pt x="148" y="507"/>
                  </a:lnTo>
                  <a:lnTo>
                    <a:pt x="148" y="509"/>
                  </a:lnTo>
                  <a:lnTo>
                    <a:pt x="148" y="507"/>
                  </a:lnTo>
                  <a:lnTo>
                    <a:pt x="148" y="509"/>
                  </a:lnTo>
                  <a:lnTo>
                    <a:pt x="146" y="509"/>
                  </a:lnTo>
                  <a:lnTo>
                    <a:pt x="144" y="509"/>
                  </a:lnTo>
                  <a:lnTo>
                    <a:pt x="144" y="511"/>
                  </a:lnTo>
                  <a:lnTo>
                    <a:pt x="143" y="511"/>
                  </a:lnTo>
                  <a:lnTo>
                    <a:pt x="143" y="509"/>
                  </a:lnTo>
                  <a:lnTo>
                    <a:pt x="144" y="509"/>
                  </a:lnTo>
                  <a:lnTo>
                    <a:pt x="143" y="509"/>
                  </a:lnTo>
                  <a:lnTo>
                    <a:pt x="143" y="511"/>
                  </a:lnTo>
                  <a:lnTo>
                    <a:pt x="141" y="511"/>
                  </a:lnTo>
                  <a:lnTo>
                    <a:pt x="139" y="511"/>
                  </a:lnTo>
                  <a:lnTo>
                    <a:pt x="137" y="511"/>
                  </a:lnTo>
                  <a:lnTo>
                    <a:pt x="139" y="511"/>
                  </a:lnTo>
                  <a:lnTo>
                    <a:pt x="137" y="511"/>
                  </a:lnTo>
                  <a:lnTo>
                    <a:pt x="137" y="513"/>
                  </a:lnTo>
                  <a:lnTo>
                    <a:pt x="137" y="511"/>
                  </a:lnTo>
                  <a:lnTo>
                    <a:pt x="137" y="509"/>
                  </a:lnTo>
                  <a:lnTo>
                    <a:pt x="139" y="509"/>
                  </a:lnTo>
                  <a:lnTo>
                    <a:pt x="139" y="507"/>
                  </a:lnTo>
                  <a:lnTo>
                    <a:pt x="139" y="505"/>
                  </a:lnTo>
                  <a:lnTo>
                    <a:pt x="139" y="503"/>
                  </a:lnTo>
                  <a:lnTo>
                    <a:pt x="139" y="505"/>
                  </a:lnTo>
                  <a:lnTo>
                    <a:pt x="139" y="507"/>
                  </a:lnTo>
                  <a:lnTo>
                    <a:pt x="137" y="507"/>
                  </a:lnTo>
                  <a:lnTo>
                    <a:pt x="137" y="509"/>
                  </a:lnTo>
                  <a:lnTo>
                    <a:pt x="137" y="511"/>
                  </a:lnTo>
                  <a:lnTo>
                    <a:pt x="135" y="511"/>
                  </a:lnTo>
                  <a:lnTo>
                    <a:pt x="133" y="511"/>
                  </a:lnTo>
                  <a:lnTo>
                    <a:pt x="131" y="511"/>
                  </a:lnTo>
                  <a:lnTo>
                    <a:pt x="129" y="511"/>
                  </a:lnTo>
                  <a:lnTo>
                    <a:pt x="129" y="513"/>
                  </a:lnTo>
                  <a:lnTo>
                    <a:pt x="127" y="513"/>
                  </a:lnTo>
                  <a:lnTo>
                    <a:pt x="125" y="513"/>
                  </a:lnTo>
                  <a:lnTo>
                    <a:pt x="123" y="513"/>
                  </a:lnTo>
                  <a:lnTo>
                    <a:pt x="121" y="513"/>
                  </a:lnTo>
                  <a:lnTo>
                    <a:pt x="121" y="511"/>
                  </a:lnTo>
                  <a:lnTo>
                    <a:pt x="121" y="513"/>
                  </a:lnTo>
                  <a:lnTo>
                    <a:pt x="121" y="515"/>
                  </a:lnTo>
                  <a:lnTo>
                    <a:pt x="120" y="517"/>
                  </a:lnTo>
                  <a:lnTo>
                    <a:pt x="120" y="519"/>
                  </a:lnTo>
                  <a:lnTo>
                    <a:pt x="118" y="519"/>
                  </a:lnTo>
                  <a:lnTo>
                    <a:pt x="118" y="517"/>
                  </a:lnTo>
                  <a:lnTo>
                    <a:pt x="118" y="515"/>
                  </a:lnTo>
                  <a:lnTo>
                    <a:pt x="118" y="517"/>
                  </a:lnTo>
                  <a:lnTo>
                    <a:pt x="118" y="519"/>
                  </a:lnTo>
                  <a:lnTo>
                    <a:pt x="120" y="519"/>
                  </a:lnTo>
                  <a:lnTo>
                    <a:pt x="120" y="521"/>
                  </a:lnTo>
                  <a:lnTo>
                    <a:pt x="118" y="521"/>
                  </a:lnTo>
                  <a:lnTo>
                    <a:pt x="118" y="523"/>
                  </a:lnTo>
                  <a:lnTo>
                    <a:pt x="116" y="523"/>
                  </a:lnTo>
                  <a:lnTo>
                    <a:pt x="116" y="525"/>
                  </a:lnTo>
                  <a:lnTo>
                    <a:pt x="114" y="525"/>
                  </a:lnTo>
                  <a:lnTo>
                    <a:pt x="112" y="525"/>
                  </a:lnTo>
                  <a:lnTo>
                    <a:pt x="112" y="526"/>
                  </a:lnTo>
                  <a:lnTo>
                    <a:pt x="112" y="525"/>
                  </a:lnTo>
                  <a:lnTo>
                    <a:pt x="110" y="525"/>
                  </a:lnTo>
                  <a:lnTo>
                    <a:pt x="112" y="525"/>
                  </a:lnTo>
                  <a:lnTo>
                    <a:pt x="112" y="523"/>
                  </a:lnTo>
                  <a:lnTo>
                    <a:pt x="110" y="523"/>
                  </a:lnTo>
                  <a:lnTo>
                    <a:pt x="110" y="521"/>
                  </a:lnTo>
                  <a:lnTo>
                    <a:pt x="110" y="519"/>
                  </a:lnTo>
                  <a:lnTo>
                    <a:pt x="110" y="517"/>
                  </a:lnTo>
                  <a:lnTo>
                    <a:pt x="110" y="515"/>
                  </a:lnTo>
                  <a:lnTo>
                    <a:pt x="110" y="513"/>
                  </a:lnTo>
                  <a:lnTo>
                    <a:pt x="108" y="513"/>
                  </a:lnTo>
                  <a:lnTo>
                    <a:pt x="108" y="511"/>
                  </a:lnTo>
                  <a:lnTo>
                    <a:pt x="110" y="511"/>
                  </a:lnTo>
                  <a:lnTo>
                    <a:pt x="110" y="509"/>
                  </a:lnTo>
                  <a:lnTo>
                    <a:pt x="110" y="511"/>
                  </a:lnTo>
                  <a:lnTo>
                    <a:pt x="110" y="509"/>
                  </a:lnTo>
                  <a:lnTo>
                    <a:pt x="108" y="509"/>
                  </a:lnTo>
                  <a:lnTo>
                    <a:pt x="108" y="511"/>
                  </a:lnTo>
                  <a:lnTo>
                    <a:pt x="108" y="509"/>
                  </a:lnTo>
                  <a:lnTo>
                    <a:pt x="108" y="507"/>
                  </a:lnTo>
                  <a:lnTo>
                    <a:pt x="108" y="505"/>
                  </a:lnTo>
                  <a:lnTo>
                    <a:pt x="108" y="503"/>
                  </a:lnTo>
                  <a:lnTo>
                    <a:pt x="108" y="501"/>
                  </a:lnTo>
                  <a:lnTo>
                    <a:pt x="108" y="500"/>
                  </a:lnTo>
                  <a:lnTo>
                    <a:pt x="108" y="501"/>
                  </a:lnTo>
                  <a:lnTo>
                    <a:pt x="110" y="501"/>
                  </a:lnTo>
                  <a:lnTo>
                    <a:pt x="108" y="501"/>
                  </a:lnTo>
                  <a:lnTo>
                    <a:pt x="110" y="501"/>
                  </a:lnTo>
                  <a:lnTo>
                    <a:pt x="110" y="503"/>
                  </a:lnTo>
                  <a:lnTo>
                    <a:pt x="110" y="501"/>
                  </a:lnTo>
                  <a:lnTo>
                    <a:pt x="110" y="500"/>
                  </a:lnTo>
                  <a:lnTo>
                    <a:pt x="108" y="500"/>
                  </a:lnTo>
                  <a:lnTo>
                    <a:pt x="108" y="498"/>
                  </a:lnTo>
                  <a:lnTo>
                    <a:pt x="108" y="496"/>
                  </a:lnTo>
                  <a:lnTo>
                    <a:pt x="110" y="496"/>
                  </a:lnTo>
                  <a:lnTo>
                    <a:pt x="108" y="496"/>
                  </a:lnTo>
                  <a:lnTo>
                    <a:pt x="108" y="494"/>
                  </a:lnTo>
                  <a:lnTo>
                    <a:pt x="108" y="492"/>
                  </a:lnTo>
                  <a:lnTo>
                    <a:pt x="108" y="490"/>
                  </a:lnTo>
                  <a:lnTo>
                    <a:pt x="106" y="490"/>
                  </a:lnTo>
                  <a:lnTo>
                    <a:pt x="108" y="490"/>
                  </a:lnTo>
                  <a:lnTo>
                    <a:pt x="110" y="490"/>
                  </a:lnTo>
                  <a:lnTo>
                    <a:pt x="110" y="492"/>
                  </a:lnTo>
                  <a:lnTo>
                    <a:pt x="110" y="490"/>
                  </a:lnTo>
                  <a:lnTo>
                    <a:pt x="108" y="490"/>
                  </a:lnTo>
                  <a:lnTo>
                    <a:pt x="108" y="488"/>
                  </a:lnTo>
                  <a:lnTo>
                    <a:pt x="106" y="488"/>
                  </a:lnTo>
                  <a:lnTo>
                    <a:pt x="106" y="486"/>
                  </a:lnTo>
                  <a:lnTo>
                    <a:pt x="108" y="486"/>
                  </a:lnTo>
                  <a:lnTo>
                    <a:pt x="110" y="486"/>
                  </a:lnTo>
                  <a:lnTo>
                    <a:pt x="110" y="484"/>
                  </a:lnTo>
                  <a:lnTo>
                    <a:pt x="108" y="484"/>
                  </a:lnTo>
                  <a:lnTo>
                    <a:pt x="108" y="486"/>
                  </a:lnTo>
                  <a:lnTo>
                    <a:pt x="106" y="486"/>
                  </a:lnTo>
                  <a:lnTo>
                    <a:pt x="106" y="484"/>
                  </a:lnTo>
                  <a:lnTo>
                    <a:pt x="106" y="486"/>
                  </a:lnTo>
                  <a:lnTo>
                    <a:pt x="106" y="484"/>
                  </a:lnTo>
                  <a:lnTo>
                    <a:pt x="106" y="482"/>
                  </a:lnTo>
                  <a:lnTo>
                    <a:pt x="106" y="480"/>
                  </a:lnTo>
                  <a:lnTo>
                    <a:pt x="108" y="480"/>
                  </a:lnTo>
                  <a:lnTo>
                    <a:pt x="106" y="480"/>
                  </a:lnTo>
                  <a:lnTo>
                    <a:pt x="108" y="480"/>
                  </a:lnTo>
                  <a:lnTo>
                    <a:pt x="106" y="480"/>
                  </a:lnTo>
                  <a:lnTo>
                    <a:pt x="108" y="480"/>
                  </a:lnTo>
                  <a:lnTo>
                    <a:pt x="108" y="478"/>
                  </a:lnTo>
                  <a:lnTo>
                    <a:pt x="108" y="477"/>
                  </a:lnTo>
                  <a:lnTo>
                    <a:pt x="108" y="478"/>
                  </a:lnTo>
                  <a:lnTo>
                    <a:pt x="108" y="477"/>
                  </a:lnTo>
                  <a:lnTo>
                    <a:pt x="110" y="477"/>
                  </a:lnTo>
                  <a:lnTo>
                    <a:pt x="110" y="478"/>
                  </a:lnTo>
                  <a:lnTo>
                    <a:pt x="110" y="477"/>
                  </a:lnTo>
                  <a:lnTo>
                    <a:pt x="110" y="475"/>
                  </a:lnTo>
                  <a:lnTo>
                    <a:pt x="112" y="475"/>
                  </a:lnTo>
                  <a:lnTo>
                    <a:pt x="112" y="473"/>
                  </a:lnTo>
                  <a:lnTo>
                    <a:pt x="114" y="473"/>
                  </a:lnTo>
                  <a:lnTo>
                    <a:pt x="114" y="471"/>
                  </a:lnTo>
                  <a:lnTo>
                    <a:pt x="114" y="473"/>
                  </a:lnTo>
                  <a:lnTo>
                    <a:pt x="114" y="471"/>
                  </a:lnTo>
                  <a:lnTo>
                    <a:pt x="114" y="469"/>
                  </a:lnTo>
                  <a:lnTo>
                    <a:pt x="114" y="467"/>
                  </a:lnTo>
                  <a:lnTo>
                    <a:pt x="114" y="465"/>
                  </a:lnTo>
                  <a:lnTo>
                    <a:pt x="112" y="465"/>
                  </a:lnTo>
                  <a:lnTo>
                    <a:pt x="112" y="463"/>
                  </a:lnTo>
                  <a:lnTo>
                    <a:pt x="112" y="461"/>
                  </a:lnTo>
                  <a:lnTo>
                    <a:pt x="112" y="459"/>
                  </a:lnTo>
                  <a:lnTo>
                    <a:pt x="112" y="461"/>
                  </a:lnTo>
                  <a:lnTo>
                    <a:pt x="114" y="461"/>
                  </a:lnTo>
                  <a:lnTo>
                    <a:pt x="116" y="461"/>
                  </a:lnTo>
                  <a:lnTo>
                    <a:pt x="116" y="463"/>
                  </a:lnTo>
                  <a:lnTo>
                    <a:pt x="116" y="461"/>
                  </a:lnTo>
                  <a:lnTo>
                    <a:pt x="118" y="461"/>
                  </a:lnTo>
                  <a:lnTo>
                    <a:pt x="116" y="461"/>
                  </a:lnTo>
                  <a:lnTo>
                    <a:pt x="116" y="459"/>
                  </a:lnTo>
                  <a:lnTo>
                    <a:pt x="116" y="457"/>
                  </a:lnTo>
                  <a:lnTo>
                    <a:pt x="116" y="455"/>
                  </a:lnTo>
                  <a:lnTo>
                    <a:pt x="118" y="455"/>
                  </a:lnTo>
                  <a:lnTo>
                    <a:pt x="118" y="453"/>
                  </a:lnTo>
                  <a:lnTo>
                    <a:pt x="118" y="455"/>
                  </a:lnTo>
                  <a:lnTo>
                    <a:pt x="118" y="453"/>
                  </a:lnTo>
                  <a:lnTo>
                    <a:pt x="120" y="453"/>
                  </a:lnTo>
                  <a:lnTo>
                    <a:pt x="120" y="452"/>
                  </a:lnTo>
                  <a:lnTo>
                    <a:pt x="118" y="452"/>
                  </a:lnTo>
                  <a:lnTo>
                    <a:pt x="118" y="450"/>
                  </a:lnTo>
                  <a:lnTo>
                    <a:pt x="118" y="452"/>
                  </a:lnTo>
                  <a:lnTo>
                    <a:pt x="118" y="453"/>
                  </a:lnTo>
                  <a:lnTo>
                    <a:pt x="120" y="453"/>
                  </a:lnTo>
                  <a:lnTo>
                    <a:pt x="118" y="453"/>
                  </a:lnTo>
                  <a:lnTo>
                    <a:pt x="118" y="455"/>
                  </a:lnTo>
                  <a:lnTo>
                    <a:pt x="116" y="455"/>
                  </a:lnTo>
                  <a:lnTo>
                    <a:pt x="114" y="455"/>
                  </a:lnTo>
                  <a:lnTo>
                    <a:pt x="114" y="453"/>
                  </a:lnTo>
                  <a:lnTo>
                    <a:pt x="114" y="455"/>
                  </a:lnTo>
                  <a:lnTo>
                    <a:pt x="114" y="453"/>
                  </a:lnTo>
                  <a:lnTo>
                    <a:pt x="114" y="455"/>
                  </a:lnTo>
                  <a:lnTo>
                    <a:pt x="114" y="453"/>
                  </a:lnTo>
                  <a:lnTo>
                    <a:pt x="114" y="455"/>
                  </a:lnTo>
                  <a:lnTo>
                    <a:pt x="112" y="455"/>
                  </a:lnTo>
                  <a:lnTo>
                    <a:pt x="112" y="453"/>
                  </a:lnTo>
                  <a:lnTo>
                    <a:pt x="114" y="453"/>
                  </a:lnTo>
                  <a:lnTo>
                    <a:pt x="112" y="453"/>
                  </a:lnTo>
                  <a:lnTo>
                    <a:pt x="112" y="452"/>
                  </a:lnTo>
                  <a:lnTo>
                    <a:pt x="110" y="452"/>
                  </a:lnTo>
                  <a:lnTo>
                    <a:pt x="112" y="452"/>
                  </a:lnTo>
                  <a:lnTo>
                    <a:pt x="110" y="453"/>
                  </a:lnTo>
                  <a:lnTo>
                    <a:pt x="110" y="452"/>
                  </a:lnTo>
                  <a:lnTo>
                    <a:pt x="112" y="452"/>
                  </a:lnTo>
                  <a:lnTo>
                    <a:pt x="110" y="452"/>
                  </a:lnTo>
                  <a:lnTo>
                    <a:pt x="112" y="452"/>
                  </a:lnTo>
                  <a:lnTo>
                    <a:pt x="110" y="452"/>
                  </a:lnTo>
                  <a:lnTo>
                    <a:pt x="110" y="450"/>
                  </a:lnTo>
                  <a:lnTo>
                    <a:pt x="112" y="450"/>
                  </a:lnTo>
                  <a:lnTo>
                    <a:pt x="112" y="448"/>
                  </a:lnTo>
                  <a:lnTo>
                    <a:pt x="112" y="446"/>
                  </a:lnTo>
                  <a:lnTo>
                    <a:pt x="114" y="446"/>
                  </a:lnTo>
                  <a:lnTo>
                    <a:pt x="116" y="446"/>
                  </a:lnTo>
                  <a:lnTo>
                    <a:pt x="116" y="448"/>
                  </a:lnTo>
                  <a:lnTo>
                    <a:pt x="118" y="448"/>
                  </a:lnTo>
                  <a:lnTo>
                    <a:pt x="116" y="448"/>
                  </a:lnTo>
                  <a:lnTo>
                    <a:pt x="118" y="448"/>
                  </a:lnTo>
                  <a:lnTo>
                    <a:pt x="116" y="448"/>
                  </a:lnTo>
                  <a:lnTo>
                    <a:pt x="118" y="448"/>
                  </a:lnTo>
                  <a:lnTo>
                    <a:pt x="116" y="448"/>
                  </a:lnTo>
                  <a:lnTo>
                    <a:pt x="116" y="446"/>
                  </a:lnTo>
                  <a:lnTo>
                    <a:pt x="118" y="446"/>
                  </a:lnTo>
                  <a:lnTo>
                    <a:pt x="116" y="446"/>
                  </a:lnTo>
                  <a:lnTo>
                    <a:pt x="118" y="446"/>
                  </a:lnTo>
                  <a:lnTo>
                    <a:pt x="116" y="446"/>
                  </a:lnTo>
                  <a:lnTo>
                    <a:pt x="118" y="446"/>
                  </a:lnTo>
                  <a:lnTo>
                    <a:pt x="116" y="446"/>
                  </a:lnTo>
                  <a:lnTo>
                    <a:pt x="116" y="444"/>
                  </a:lnTo>
                  <a:lnTo>
                    <a:pt x="118" y="444"/>
                  </a:lnTo>
                  <a:lnTo>
                    <a:pt x="116" y="444"/>
                  </a:lnTo>
                  <a:lnTo>
                    <a:pt x="118" y="444"/>
                  </a:lnTo>
                  <a:lnTo>
                    <a:pt x="118" y="442"/>
                  </a:lnTo>
                  <a:lnTo>
                    <a:pt x="120" y="442"/>
                  </a:lnTo>
                  <a:lnTo>
                    <a:pt x="120" y="440"/>
                  </a:lnTo>
                  <a:lnTo>
                    <a:pt x="120" y="442"/>
                  </a:lnTo>
                  <a:lnTo>
                    <a:pt x="121" y="442"/>
                  </a:lnTo>
                  <a:lnTo>
                    <a:pt x="120" y="442"/>
                  </a:lnTo>
                  <a:lnTo>
                    <a:pt x="121" y="442"/>
                  </a:lnTo>
                  <a:lnTo>
                    <a:pt x="121" y="440"/>
                  </a:lnTo>
                  <a:lnTo>
                    <a:pt x="120" y="440"/>
                  </a:lnTo>
                  <a:lnTo>
                    <a:pt x="120" y="438"/>
                  </a:lnTo>
                  <a:lnTo>
                    <a:pt x="121" y="438"/>
                  </a:lnTo>
                  <a:lnTo>
                    <a:pt x="120" y="438"/>
                  </a:lnTo>
                  <a:lnTo>
                    <a:pt x="121" y="438"/>
                  </a:lnTo>
                  <a:lnTo>
                    <a:pt x="121" y="440"/>
                  </a:lnTo>
                  <a:lnTo>
                    <a:pt x="123" y="440"/>
                  </a:lnTo>
                  <a:lnTo>
                    <a:pt x="121" y="440"/>
                  </a:lnTo>
                  <a:lnTo>
                    <a:pt x="123" y="440"/>
                  </a:lnTo>
                  <a:lnTo>
                    <a:pt x="123" y="442"/>
                  </a:lnTo>
                  <a:lnTo>
                    <a:pt x="121" y="442"/>
                  </a:lnTo>
                  <a:lnTo>
                    <a:pt x="123" y="442"/>
                  </a:lnTo>
                  <a:lnTo>
                    <a:pt x="121" y="442"/>
                  </a:lnTo>
                  <a:lnTo>
                    <a:pt x="121" y="440"/>
                  </a:lnTo>
                  <a:lnTo>
                    <a:pt x="121" y="442"/>
                  </a:lnTo>
                  <a:lnTo>
                    <a:pt x="121" y="444"/>
                  </a:lnTo>
                  <a:lnTo>
                    <a:pt x="121" y="446"/>
                  </a:lnTo>
                  <a:lnTo>
                    <a:pt x="121" y="448"/>
                  </a:lnTo>
                  <a:lnTo>
                    <a:pt x="121" y="450"/>
                  </a:lnTo>
                  <a:lnTo>
                    <a:pt x="121" y="452"/>
                  </a:lnTo>
                  <a:lnTo>
                    <a:pt x="123" y="452"/>
                  </a:lnTo>
                  <a:lnTo>
                    <a:pt x="123" y="453"/>
                  </a:lnTo>
                  <a:lnTo>
                    <a:pt x="121" y="453"/>
                  </a:lnTo>
                  <a:lnTo>
                    <a:pt x="123" y="453"/>
                  </a:lnTo>
                  <a:lnTo>
                    <a:pt x="121" y="453"/>
                  </a:lnTo>
                  <a:lnTo>
                    <a:pt x="121" y="455"/>
                  </a:lnTo>
                  <a:lnTo>
                    <a:pt x="123" y="455"/>
                  </a:lnTo>
                  <a:lnTo>
                    <a:pt x="123" y="457"/>
                  </a:lnTo>
                  <a:lnTo>
                    <a:pt x="123" y="459"/>
                  </a:lnTo>
                  <a:lnTo>
                    <a:pt x="121" y="459"/>
                  </a:lnTo>
                  <a:lnTo>
                    <a:pt x="121" y="461"/>
                  </a:lnTo>
                  <a:lnTo>
                    <a:pt x="123" y="461"/>
                  </a:lnTo>
                  <a:lnTo>
                    <a:pt x="123" y="463"/>
                  </a:lnTo>
                  <a:lnTo>
                    <a:pt x="125" y="463"/>
                  </a:lnTo>
                  <a:lnTo>
                    <a:pt x="123" y="463"/>
                  </a:lnTo>
                  <a:lnTo>
                    <a:pt x="125" y="463"/>
                  </a:lnTo>
                  <a:lnTo>
                    <a:pt x="123" y="463"/>
                  </a:lnTo>
                  <a:lnTo>
                    <a:pt x="123" y="461"/>
                  </a:lnTo>
                  <a:lnTo>
                    <a:pt x="123" y="459"/>
                  </a:lnTo>
                  <a:lnTo>
                    <a:pt x="123" y="457"/>
                  </a:lnTo>
                  <a:lnTo>
                    <a:pt x="123" y="455"/>
                  </a:lnTo>
                  <a:lnTo>
                    <a:pt x="123" y="453"/>
                  </a:lnTo>
                  <a:lnTo>
                    <a:pt x="123" y="452"/>
                  </a:lnTo>
                  <a:lnTo>
                    <a:pt x="123" y="450"/>
                  </a:lnTo>
                  <a:lnTo>
                    <a:pt x="123" y="448"/>
                  </a:lnTo>
                  <a:lnTo>
                    <a:pt x="123" y="446"/>
                  </a:lnTo>
                  <a:lnTo>
                    <a:pt x="123" y="444"/>
                  </a:lnTo>
                  <a:lnTo>
                    <a:pt x="123" y="442"/>
                  </a:lnTo>
                  <a:lnTo>
                    <a:pt x="123" y="440"/>
                  </a:lnTo>
                  <a:lnTo>
                    <a:pt x="123" y="438"/>
                  </a:lnTo>
                  <a:lnTo>
                    <a:pt x="125" y="436"/>
                  </a:lnTo>
                  <a:lnTo>
                    <a:pt x="127" y="436"/>
                  </a:lnTo>
                  <a:lnTo>
                    <a:pt x="129" y="436"/>
                  </a:lnTo>
                  <a:lnTo>
                    <a:pt x="129" y="438"/>
                  </a:lnTo>
                  <a:lnTo>
                    <a:pt x="131" y="438"/>
                  </a:lnTo>
                  <a:lnTo>
                    <a:pt x="133" y="438"/>
                  </a:lnTo>
                  <a:lnTo>
                    <a:pt x="133" y="440"/>
                  </a:lnTo>
                  <a:lnTo>
                    <a:pt x="133" y="442"/>
                  </a:lnTo>
                  <a:lnTo>
                    <a:pt x="133" y="444"/>
                  </a:lnTo>
                  <a:lnTo>
                    <a:pt x="133" y="442"/>
                  </a:lnTo>
                  <a:lnTo>
                    <a:pt x="133" y="444"/>
                  </a:lnTo>
                  <a:lnTo>
                    <a:pt x="133" y="446"/>
                  </a:lnTo>
                  <a:lnTo>
                    <a:pt x="133" y="448"/>
                  </a:lnTo>
                  <a:lnTo>
                    <a:pt x="135" y="448"/>
                  </a:lnTo>
                  <a:lnTo>
                    <a:pt x="135" y="450"/>
                  </a:lnTo>
                  <a:lnTo>
                    <a:pt x="137" y="450"/>
                  </a:lnTo>
                  <a:lnTo>
                    <a:pt x="135" y="450"/>
                  </a:lnTo>
                  <a:lnTo>
                    <a:pt x="135" y="448"/>
                  </a:lnTo>
                  <a:lnTo>
                    <a:pt x="135" y="446"/>
                  </a:lnTo>
                  <a:lnTo>
                    <a:pt x="133" y="446"/>
                  </a:lnTo>
                  <a:lnTo>
                    <a:pt x="133" y="444"/>
                  </a:lnTo>
                  <a:lnTo>
                    <a:pt x="133" y="442"/>
                  </a:lnTo>
                  <a:lnTo>
                    <a:pt x="135" y="442"/>
                  </a:lnTo>
                  <a:lnTo>
                    <a:pt x="133" y="442"/>
                  </a:lnTo>
                  <a:lnTo>
                    <a:pt x="135" y="442"/>
                  </a:lnTo>
                  <a:lnTo>
                    <a:pt x="133" y="442"/>
                  </a:lnTo>
                  <a:lnTo>
                    <a:pt x="133" y="440"/>
                  </a:lnTo>
                  <a:lnTo>
                    <a:pt x="133" y="438"/>
                  </a:lnTo>
                  <a:lnTo>
                    <a:pt x="131" y="438"/>
                  </a:lnTo>
                  <a:lnTo>
                    <a:pt x="131" y="436"/>
                  </a:lnTo>
                  <a:lnTo>
                    <a:pt x="133" y="436"/>
                  </a:lnTo>
                  <a:lnTo>
                    <a:pt x="135" y="436"/>
                  </a:lnTo>
                  <a:lnTo>
                    <a:pt x="135" y="434"/>
                  </a:lnTo>
                  <a:lnTo>
                    <a:pt x="135" y="436"/>
                  </a:lnTo>
                  <a:lnTo>
                    <a:pt x="135" y="434"/>
                  </a:lnTo>
                  <a:lnTo>
                    <a:pt x="137" y="434"/>
                  </a:lnTo>
                  <a:lnTo>
                    <a:pt x="137" y="432"/>
                  </a:lnTo>
                  <a:lnTo>
                    <a:pt x="137" y="434"/>
                  </a:lnTo>
                  <a:lnTo>
                    <a:pt x="139" y="434"/>
                  </a:lnTo>
                  <a:lnTo>
                    <a:pt x="139" y="432"/>
                  </a:lnTo>
                  <a:lnTo>
                    <a:pt x="141" y="432"/>
                  </a:lnTo>
                  <a:lnTo>
                    <a:pt x="143" y="432"/>
                  </a:lnTo>
                  <a:lnTo>
                    <a:pt x="141" y="432"/>
                  </a:lnTo>
                  <a:lnTo>
                    <a:pt x="139" y="432"/>
                  </a:lnTo>
                  <a:lnTo>
                    <a:pt x="137" y="432"/>
                  </a:lnTo>
                  <a:lnTo>
                    <a:pt x="137" y="430"/>
                  </a:lnTo>
                  <a:lnTo>
                    <a:pt x="139" y="430"/>
                  </a:lnTo>
                  <a:lnTo>
                    <a:pt x="141" y="430"/>
                  </a:lnTo>
                  <a:lnTo>
                    <a:pt x="143" y="430"/>
                  </a:lnTo>
                  <a:lnTo>
                    <a:pt x="143" y="429"/>
                  </a:lnTo>
                  <a:lnTo>
                    <a:pt x="144" y="429"/>
                  </a:lnTo>
                  <a:lnTo>
                    <a:pt x="146" y="429"/>
                  </a:lnTo>
                  <a:lnTo>
                    <a:pt x="148" y="427"/>
                  </a:lnTo>
                  <a:lnTo>
                    <a:pt x="148" y="425"/>
                  </a:lnTo>
                  <a:lnTo>
                    <a:pt x="150" y="425"/>
                  </a:lnTo>
                  <a:lnTo>
                    <a:pt x="152" y="425"/>
                  </a:lnTo>
                  <a:lnTo>
                    <a:pt x="152" y="423"/>
                  </a:lnTo>
                  <a:lnTo>
                    <a:pt x="154" y="423"/>
                  </a:lnTo>
                  <a:lnTo>
                    <a:pt x="156" y="423"/>
                  </a:lnTo>
                  <a:lnTo>
                    <a:pt x="156" y="421"/>
                  </a:lnTo>
                  <a:lnTo>
                    <a:pt x="158" y="421"/>
                  </a:lnTo>
                  <a:lnTo>
                    <a:pt x="158" y="419"/>
                  </a:lnTo>
                  <a:lnTo>
                    <a:pt x="160" y="419"/>
                  </a:lnTo>
                  <a:lnTo>
                    <a:pt x="162" y="419"/>
                  </a:lnTo>
                  <a:lnTo>
                    <a:pt x="162" y="417"/>
                  </a:lnTo>
                  <a:lnTo>
                    <a:pt x="164" y="417"/>
                  </a:lnTo>
                  <a:lnTo>
                    <a:pt x="164" y="419"/>
                  </a:lnTo>
                  <a:lnTo>
                    <a:pt x="164" y="417"/>
                  </a:lnTo>
                  <a:lnTo>
                    <a:pt x="166" y="417"/>
                  </a:lnTo>
                  <a:lnTo>
                    <a:pt x="166" y="419"/>
                  </a:lnTo>
                  <a:lnTo>
                    <a:pt x="166" y="417"/>
                  </a:lnTo>
                  <a:lnTo>
                    <a:pt x="168" y="417"/>
                  </a:lnTo>
                  <a:lnTo>
                    <a:pt x="168" y="415"/>
                  </a:lnTo>
                  <a:lnTo>
                    <a:pt x="169" y="415"/>
                  </a:lnTo>
                  <a:lnTo>
                    <a:pt x="169" y="413"/>
                  </a:lnTo>
                  <a:lnTo>
                    <a:pt x="169" y="415"/>
                  </a:lnTo>
                  <a:lnTo>
                    <a:pt x="169" y="413"/>
                  </a:lnTo>
                  <a:lnTo>
                    <a:pt x="171" y="413"/>
                  </a:lnTo>
                  <a:lnTo>
                    <a:pt x="171" y="411"/>
                  </a:lnTo>
                  <a:lnTo>
                    <a:pt x="171" y="413"/>
                  </a:lnTo>
                  <a:lnTo>
                    <a:pt x="173" y="413"/>
                  </a:lnTo>
                  <a:lnTo>
                    <a:pt x="173" y="411"/>
                  </a:lnTo>
                  <a:lnTo>
                    <a:pt x="173" y="413"/>
                  </a:lnTo>
                  <a:lnTo>
                    <a:pt x="173" y="411"/>
                  </a:lnTo>
                  <a:lnTo>
                    <a:pt x="173" y="413"/>
                  </a:lnTo>
                  <a:lnTo>
                    <a:pt x="175" y="413"/>
                  </a:lnTo>
                  <a:lnTo>
                    <a:pt x="175" y="415"/>
                  </a:lnTo>
                  <a:lnTo>
                    <a:pt x="177" y="415"/>
                  </a:lnTo>
                  <a:lnTo>
                    <a:pt x="179" y="415"/>
                  </a:lnTo>
                  <a:lnTo>
                    <a:pt x="179" y="413"/>
                  </a:lnTo>
                  <a:lnTo>
                    <a:pt x="177" y="413"/>
                  </a:lnTo>
                  <a:lnTo>
                    <a:pt x="177" y="415"/>
                  </a:lnTo>
                  <a:lnTo>
                    <a:pt x="177" y="413"/>
                  </a:lnTo>
                  <a:lnTo>
                    <a:pt x="177" y="415"/>
                  </a:lnTo>
                  <a:lnTo>
                    <a:pt x="177" y="413"/>
                  </a:lnTo>
                  <a:lnTo>
                    <a:pt x="175" y="413"/>
                  </a:lnTo>
                  <a:lnTo>
                    <a:pt x="175" y="411"/>
                  </a:lnTo>
                  <a:lnTo>
                    <a:pt x="173" y="411"/>
                  </a:lnTo>
                  <a:lnTo>
                    <a:pt x="171" y="411"/>
                  </a:lnTo>
                  <a:lnTo>
                    <a:pt x="171" y="413"/>
                  </a:lnTo>
                  <a:lnTo>
                    <a:pt x="171" y="411"/>
                  </a:lnTo>
                  <a:lnTo>
                    <a:pt x="171" y="413"/>
                  </a:lnTo>
                  <a:lnTo>
                    <a:pt x="169" y="413"/>
                  </a:lnTo>
                  <a:lnTo>
                    <a:pt x="169" y="411"/>
                  </a:lnTo>
                  <a:lnTo>
                    <a:pt x="171" y="411"/>
                  </a:lnTo>
                  <a:lnTo>
                    <a:pt x="171" y="409"/>
                  </a:lnTo>
                  <a:lnTo>
                    <a:pt x="171" y="407"/>
                  </a:lnTo>
                  <a:lnTo>
                    <a:pt x="171" y="406"/>
                  </a:lnTo>
                  <a:lnTo>
                    <a:pt x="173" y="406"/>
                  </a:lnTo>
                  <a:lnTo>
                    <a:pt x="171" y="406"/>
                  </a:lnTo>
                  <a:lnTo>
                    <a:pt x="173" y="406"/>
                  </a:lnTo>
                  <a:lnTo>
                    <a:pt x="173" y="404"/>
                  </a:lnTo>
                  <a:lnTo>
                    <a:pt x="173" y="402"/>
                  </a:lnTo>
                  <a:lnTo>
                    <a:pt x="175" y="402"/>
                  </a:lnTo>
                  <a:lnTo>
                    <a:pt x="175" y="400"/>
                  </a:lnTo>
                  <a:lnTo>
                    <a:pt x="173" y="400"/>
                  </a:lnTo>
                  <a:lnTo>
                    <a:pt x="173" y="402"/>
                  </a:lnTo>
                  <a:lnTo>
                    <a:pt x="173" y="404"/>
                  </a:lnTo>
                  <a:lnTo>
                    <a:pt x="171" y="404"/>
                  </a:lnTo>
                  <a:lnTo>
                    <a:pt x="171" y="406"/>
                  </a:lnTo>
                  <a:lnTo>
                    <a:pt x="171" y="407"/>
                  </a:lnTo>
                  <a:lnTo>
                    <a:pt x="169" y="407"/>
                  </a:lnTo>
                  <a:lnTo>
                    <a:pt x="169" y="409"/>
                  </a:lnTo>
                  <a:lnTo>
                    <a:pt x="168" y="409"/>
                  </a:lnTo>
                  <a:lnTo>
                    <a:pt x="166" y="409"/>
                  </a:lnTo>
                  <a:lnTo>
                    <a:pt x="166" y="411"/>
                  </a:lnTo>
                  <a:lnTo>
                    <a:pt x="166" y="413"/>
                  </a:lnTo>
                  <a:lnTo>
                    <a:pt x="166" y="411"/>
                  </a:lnTo>
                  <a:lnTo>
                    <a:pt x="166" y="413"/>
                  </a:lnTo>
                  <a:lnTo>
                    <a:pt x="164" y="413"/>
                  </a:lnTo>
                  <a:lnTo>
                    <a:pt x="166" y="413"/>
                  </a:lnTo>
                  <a:lnTo>
                    <a:pt x="166" y="411"/>
                  </a:lnTo>
                  <a:lnTo>
                    <a:pt x="168" y="411"/>
                  </a:lnTo>
                  <a:lnTo>
                    <a:pt x="166" y="411"/>
                  </a:lnTo>
                  <a:lnTo>
                    <a:pt x="166" y="413"/>
                  </a:lnTo>
                  <a:lnTo>
                    <a:pt x="168" y="413"/>
                  </a:lnTo>
                  <a:lnTo>
                    <a:pt x="166" y="413"/>
                  </a:lnTo>
                  <a:lnTo>
                    <a:pt x="168" y="413"/>
                  </a:lnTo>
                  <a:lnTo>
                    <a:pt x="166" y="413"/>
                  </a:lnTo>
                  <a:lnTo>
                    <a:pt x="168" y="413"/>
                  </a:lnTo>
                  <a:lnTo>
                    <a:pt x="166" y="413"/>
                  </a:lnTo>
                  <a:lnTo>
                    <a:pt x="164" y="413"/>
                  </a:lnTo>
                  <a:lnTo>
                    <a:pt x="164" y="415"/>
                  </a:lnTo>
                  <a:lnTo>
                    <a:pt x="164" y="417"/>
                  </a:lnTo>
                  <a:lnTo>
                    <a:pt x="162" y="417"/>
                  </a:lnTo>
                  <a:lnTo>
                    <a:pt x="160" y="417"/>
                  </a:lnTo>
                  <a:lnTo>
                    <a:pt x="160" y="419"/>
                  </a:lnTo>
                  <a:lnTo>
                    <a:pt x="158" y="419"/>
                  </a:lnTo>
                  <a:lnTo>
                    <a:pt x="158" y="421"/>
                  </a:lnTo>
                  <a:lnTo>
                    <a:pt x="156" y="421"/>
                  </a:lnTo>
                  <a:lnTo>
                    <a:pt x="154" y="421"/>
                  </a:lnTo>
                  <a:lnTo>
                    <a:pt x="154" y="423"/>
                  </a:lnTo>
                  <a:lnTo>
                    <a:pt x="152" y="423"/>
                  </a:lnTo>
                  <a:lnTo>
                    <a:pt x="150" y="423"/>
                  </a:lnTo>
                  <a:lnTo>
                    <a:pt x="148" y="423"/>
                  </a:lnTo>
                  <a:lnTo>
                    <a:pt x="148" y="425"/>
                  </a:lnTo>
                  <a:lnTo>
                    <a:pt x="146" y="425"/>
                  </a:lnTo>
                  <a:lnTo>
                    <a:pt x="146" y="427"/>
                  </a:lnTo>
                  <a:lnTo>
                    <a:pt x="144" y="427"/>
                  </a:lnTo>
                  <a:lnTo>
                    <a:pt x="144" y="425"/>
                  </a:lnTo>
                  <a:lnTo>
                    <a:pt x="144" y="423"/>
                  </a:lnTo>
                  <a:lnTo>
                    <a:pt x="144" y="421"/>
                  </a:lnTo>
                  <a:lnTo>
                    <a:pt x="146" y="421"/>
                  </a:lnTo>
                  <a:lnTo>
                    <a:pt x="146" y="419"/>
                  </a:lnTo>
                  <a:lnTo>
                    <a:pt x="148" y="419"/>
                  </a:lnTo>
                  <a:lnTo>
                    <a:pt x="148" y="417"/>
                  </a:lnTo>
                  <a:lnTo>
                    <a:pt x="150" y="417"/>
                  </a:lnTo>
                  <a:lnTo>
                    <a:pt x="152" y="417"/>
                  </a:lnTo>
                  <a:lnTo>
                    <a:pt x="152" y="415"/>
                  </a:lnTo>
                  <a:lnTo>
                    <a:pt x="154" y="415"/>
                  </a:lnTo>
                  <a:lnTo>
                    <a:pt x="156" y="415"/>
                  </a:lnTo>
                  <a:lnTo>
                    <a:pt x="158" y="415"/>
                  </a:lnTo>
                  <a:lnTo>
                    <a:pt x="158" y="413"/>
                  </a:lnTo>
                  <a:lnTo>
                    <a:pt x="160" y="413"/>
                  </a:lnTo>
                  <a:lnTo>
                    <a:pt x="158" y="413"/>
                  </a:lnTo>
                  <a:lnTo>
                    <a:pt x="160" y="413"/>
                  </a:lnTo>
                  <a:lnTo>
                    <a:pt x="160" y="411"/>
                  </a:lnTo>
                  <a:lnTo>
                    <a:pt x="160" y="409"/>
                  </a:lnTo>
                  <a:lnTo>
                    <a:pt x="160" y="407"/>
                  </a:lnTo>
                  <a:lnTo>
                    <a:pt x="162" y="407"/>
                  </a:lnTo>
                  <a:lnTo>
                    <a:pt x="162" y="406"/>
                  </a:lnTo>
                  <a:lnTo>
                    <a:pt x="162" y="404"/>
                  </a:lnTo>
                  <a:lnTo>
                    <a:pt x="162" y="402"/>
                  </a:lnTo>
                  <a:lnTo>
                    <a:pt x="162" y="400"/>
                  </a:lnTo>
                  <a:lnTo>
                    <a:pt x="164" y="400"/>
                  </a:lnTo>
                  <a:lnTo>
                    <a:pt x="164" y="398"/>
                  </a:lnTo>
                  <a:lnTo>
                    <a:pt x="164" y="396"/>
                  </a:lnTo>
                  <a:lnTo>
                    <a:pt x="166" y="396"/>
                  </a:lnTo>
                  <a:lnTo>
                    <a:pt x="166" y="394"/>
                  </a:lnTo>
                  <a:lnTo>
                    <a:pt x="168" y="394"/>
                  </a:lnTo>
                  <a:lnTo>
                    <a:pt x="168" y="392"/>
                  </a:lnTo>
                  <a:lnTo>
                    <a:pt x="169" y="392"/>
                  </a:lnTo>
                  <a:lnTo>
                    <a:pt x="169" y="390"/>
                  </a:lnTo>
                  <a:lnTo>
                    <a:pt x="168" y="390"/>
                  </a:lnTo>
                  <a:lnTo>
                    <a:pt x="168" y="388"/>
                  </a:lnTo>
                  <a:lnTo>
                    <a:pt x="169" y="388"/>
                  </a:lnTo>
                  <a:lnTo>
                    <a:pt x="168" y="388"/>
                  </a:lnTo>
                  <a:lnTo>
                    <a:pt x="169" y="388"/>
                  </a:lnTo>
                  <a:lnTo>
                    <a:pt x="169" y="386"/>
                  </a:lnTo>
                  <a:lnTo>
                    <a:pt x="171" y="386"/>
                  </a:lnTo>
                  <a:lnTo>
                    <a:pt x="171" y="384"/>
                  </a:lnTo>
                  <a:lnTo>
                    <a:pt x="173" y="384"/>
                  </a:lnTo>
                  <a:lnTo>
                    <a:pt x="175" y="384"/>
                  </a:lnTo>
                  <a:lnTo>
                    <a:pt x="175" y="382"/>
                  </a:lnTo>
                  <a:lnTo>
                    <a:pt x="177" y="382"/>
                  </a:lnTo>
                  <a:lnTo>
                    <a:pt x="179" y="382"/>
                  </a:lnTo>
                  <a:lnTo>
                    <a:pt x="179" y="381"/>
                  </a:lnTo>
                  <a:lnTo>
                    <a:pt x="181" y="381"/>
                  </a:lnTo>
                  <a:lnTo>
                    <a:pt x="179" y="381"/>
                  </a:lnTo>
                  <a:lnTo>
                    <a:pt x="181" y="381"/>
                  </a:lnTo>
                  <a:lnTo>
                    <a:pt x="179" y="381"/>
                  </a:lnTo>
                  <a:lnTo>
                    <a:pt x="179" y="382"/>
                  </a:lnTo>
                  <a:lnTo>
                    <a:pt x="177" y="382"/>
                  </a:lnTo>
                  <a:lnTo>
                    <a:pt x="179" y="382"/>
                  </a:lnTo>
                  <a:lnTo>
                    <a:pt x="179" y="381"/>
                  </a:lnTo>
                  <a:lnTo>
                    <a:pt x="181" y="377"/>
                  </a:lnTo>
                  <a:lnTo>
                    <a:pt x="183" y="377"/>
                  </a:lnTo>
                  <a:lnTo>
                    <a:pt x="183" y="375"/>
                  </a:lnTo>
                  <a:lnTo>
                    <a:pt x="183" y="373"/>
                  </a:lnTo>
                  <a:lnTo>
                    <a:pt x="183" y="371"/>
                  </a:lnTo>
                  <a:lnTo>
                    <a:pt x="183" y="369"/>
                  </a:lnTo>
                  <a:lnTo>
                    <a:pt x="179" y="367"/>
                  </a:lnTo>
                  <a:lnTo>
                    <a:pt x="177" y="365"/>
                  </a:lnTo>
                  <a:lnTo>
                    <a:pt x="177" y="363"/>
                  </a:lnTo>
                  <a:lnTo>
                    <a:pt x="175" y="361"/>
                  </a:lnTo>
                  <a:lnTo>
                    <a:pt x="175" y="359"/>
                  </a:lnTo>
                  <a:lnTo>
                    <a:pt x="177" y="358"/>
                  </a:lnTo>
                  <a:lnTo>
                    <a:pt x="177" y="356"/>
                  </a:lnTo>
                  <a:lnTo>
                    <a:pt x="177" y="354"/>
                  </a:lnTo>
                  <a:lnTo>
                    <a:pt x="175" y="354"/>
                  </a:lnTo>
                  <a:lnTo>
                    <a:pt x="175" y="352"/>
                  </a:lnTo>
                  <a:lnTo>
                    <a:pt x="173" y="352"/>
                  </a:lnTo>
                  <a:lnTo>
                    <a:pt x="173" y="350"/>
                  </a:lnTo>
                  <a:lnTo>
                    <a:pt x="173" y="348"/>
                  </a:lnTo>
                  <a:lnTo>
                    <a:pt x="173" y="346"/>
                  </a:lnTo>
                  <a:lnTo>
                    <a:pt x="173" y="344"/>
                  </a:lnTo>
                  <a:lnTo>
                    <a:pt x="173" y="342"/>
                  </a:lnTo>
                  <a:lnTo>
                    <a:pt x="171" y="342"/>
                  </a:lnTo>
                  <a:lnTo>
                    <a:pt x="171" y="340"/>
                  </a:lnTo>
                  <a:lnTo>
                    <a:pt x="168" y="338"/>
                  </a:lnTo>
                  <a:lnTo>
                    <a:pt x="168" y="336"/>
                  </a:lnTo>
                  <a:lnTo>
                    <a:pt x="166" y="334"/>
                  </a:lnTo>
                  <a:lnTo>
                    <a:pt x="166" y="331"/>
                  </a:lnTo>
                  <a:lnTo>
                    <a:pt x="164" y="331"/>
                  </a:lnTo>
                  <a:lnTo>
                    <a:pt x="164" y="329"/>
                  </a:lnTo>
                  <a:lnTo>
                    <a:pt x="164" y="325"/>
                  </a:lnTo>
                  <a:lnTo>
                    <a:pt x="162" y="325"/>
                  </a:lnTo>
                  <a:lnTo>
                    <a:pt x="162" y="323"/>
                  </a:lnTo>
                  <a:lnTo>
                    <a:pt x="162" y="321"/>
                  </a:lnTo>
                  <a:lnTo>
                    <a:pt x="160" y="319"/>
                  </a:lnTo>
                  <a:lnTo>
                    <a:pt x="160" y="317"/>
                  </a:lnTo>
                  <a:lnTo>
                    <a:pt x="160" y="315"/>
                  </a:lnTo>
                  <a:lnTo>
                    <a:pt x="158" y="313"/>
                  </a:lnTo>
                  <a:lnTo>
                    <a:pt x="156" y="313"/>
                  </a:lnTo>
                  <a:lnTo>
                    <a:pt x="154" y="311"/>
                  </a:lnTo>
                  <a:lnTo>
                    <a:pt x="152" y="310"/>
                  </a:lnTo>
                  <a:lnTo>
                    <a:pt x="152" y="308"/>
                  </a:lnTo>
                  <a:lnTo>
                    <a:pt x="154" y="308"/>
                  </a:lnTo>
                  <a:lnTo>
                    <a:pt x="156" y="304"/>
                  </a:lnTo>
                  <a:lnTo>
                    <a:pt x="156" y="302"/>
                  </a:lnTo>
                  <a:lnTo>
                    <a:pt x="156" y="300"/>
                  </a:lnTo>
                  <a:lnTo>
                    <a:pt x="158" y="300"/>
                  </a:lnTo>
                  <a:lnTo>
                    <a:pt x="156" y="294"/>
                  </a:lnTo>
                  <a:lnTo>
                    <a:pt x="156" y="292"/>
                  </a:lnTo>
                  <a:lnTo>
                    <a:pt x="154" y="292"/>
                  </a:lnTo>
                  <a:lnTo>
                    <a:pt x="154" y="290"/>
                  </a:lnTo>
                  <a:lnTo>
                    <a:pt x="156" y="290"/>
                  </a:lnTo>
                  <a:lnTo>
                    <a:pt x="160" y="286"/>
                  </a:lnTo>
                  <a:lnTo>
                    <a:pt x="160" y="285"/>
                  </a:lnTo>
                  <a:lnTo>
                    <a:pt x="162" y="285"/>
                  </a:lnTo>
                  <a:lnTo>
                    <a:pt x="156" y="275"/>
                  </a:lnTo>
                  <a:lnTo>
                    <a:pt x="158" y="273"/>
                  </a:lnTo>
                  <a:lnTo>
                    <a:pt x="160" y="273"/>
                  </a:lnTo>
                  <a:lnTo>
                    <a:pt x="162" y="271"/>
                  </a:lnTo>
                  <a:lnTo>
                    <a:pt x="164" y="271"/>
                  </a:lnTo>
                  <a:lnTo>
                    <a:pt x="164" y="269"/>
                  </a:lnTo>
                  <a:lnTo>
                    <a:pt x="164" y="265"/>
                  </a:lnTo>
                  <a:lnTo>
                    <a:pt x="166" y="262"/>
                  </a:lnTo>
                  <a:lnTo>
                    <a:pt x="166" y="260"/>
                  </a:lnTo>
                  <a:lnTo>
                    <a:pt x="166" y="256"/>
                  </a:lnTo>
                  <a:lnTo>
                    <a:pt x="166" y="254"/>
                  </a:lnTo>
                  <a:lnTo>
                    <a:pt x="166" y="252"/>
                  </a:lnTo>
                  <a:lnTo>
                    <a:pt x="166" y="250"/>
                  </a:lnTo>
                  <a:lnTo>
                    <a:pt x="166" y="248"/>
                  </a:lnTo>
                  <a:lnTo>
                    <a:pt x="166" y="246"/>
                  </a:lnTo>
                  <a:lnTo>
                    <a:pt x="168" y="244"/>
                  </a:lnTo>
                  <a:lnTo>
                    <a:pt x="168" y="242"/>
                  </a:lnTo>
                  <a:lnTo>
                    <a:pt x="168" y="240"/>
                  </a:lnTo>
                  <a:lnTo>
                    <a:pt x="168" y="238"/>
                  </a:lnTo>
                  <a:lnTo>
                    <a:pt x="168" y="237"/>
                  </a:lnTo>
                  <a:lnTo>
                    <a:pt x="168" y="235"/>
                  </a:lnTo>
                  <a:lnTo>
                    <a:pt x="168" y="233"/>
                  </a:lnTo>
                  <a:lnTo>
                    <a:pt x="169" y="231"/>
                  </a:lnTo>
                  <a:lnTo>
                    <a:pt x="169" y="229"/>
                  </a:lnTo>
                  <a:lnTo>
                    <a:pt x="169" y="227"/>
                  </a:lnTo>
                  <a:lnTo>
                    <a:pt x="169" y="225"/>
                  </a:lnTo>
                  <a:lnTo>
                    <a:pt x="169" y="223"/>
                  </a:lnTo>
                  <a:lnTo>
                    <a:pt x="169" y="221"/>
                  </a:lnTo>
                  <a:lnTo>
                    <a:pt x="169" y="219"/>
                  </a:lnTo>
                  <a:lnTo>
                    <a:pt x="169" y="217"/>
                  </a:lnTo>
                  <a:lnTo>
                    <a:pt x="169" y="215"/>
                  </a:lnTo>
                  <a:lnTo>
                    <a:pt x="171" y="214"/>
                  </a:lnTo>
                  <a:lnTo>
                    <a:pt x="171" y="212"/>
                  </a:lnTo>
                  <a:lnTo>
                    <a:pt x="171" y="210"/>
                  </a:lnTo>
                  <a:lnTo>
                    <a:pt x="173" y="210"/>
                  </a:lnTo>
                  <a:lnTo>
                    <a:pt x="173" y="206"/>
                  </a:lnTo>
                  <a:lnTo>
                    <a:pt x="173" y="204"/>
                  </a:lnTo>
                  <a:lnTo>
                    <a:pt x="173" y="200"/>
                  </a:lnTo>
                  <a:lnTo>
                    <a:pt x="173" y="198"/>
                  </a:lnTo>
                  <a:lnTo>
                    <a:pt x="173" y="196"/>
                  </a:lnTo>
                  <a:lnTo>
                    <a:pt x="173" y="194"/>
                  </a:lnTo>
                  <a:lnTo>
                    <a:pt x="173" y="192"/>
                  </a:lnTo>
                  <a:lnTo>
                    <a:pt x="175" y="190"/>
                  </a:lnTo>
                  <a:lnTo>
                    <a:pt x="175" y="189"/>
                  </a:lnTo>
                  <a:lnTo>
                    <a:pt x="177" y="189"/>
                  </a:lnTo>
                  <a:lnTo>
                    <a:pt x="179" y="189"/>
                  </a:lnTo>
                  <a:lnTo>
                    <a:pt x="177" y="183"/>
                  </a:lnTo>
                  <a:lnTo>
                    <a:pt x="177" y="179"/>
                  </a:lnTo>
                  <a:lnTo>
                    <a:pt x="177" y="177"/>
                  </a:lnTo>
                  <a:lnTo>
                    <a:pt x="177" y="173"/>
                  </a:lnTo>
                  <a:lnTo>
                    <a:pt x="177" y="171"/>
                  </a:lnTo>
                  <a:lnTo>
                    <a:pt x="177" y="169"/>
                  </a:lnTo>
                  <a:lnTo>
                    <a:pt x="177" y="167"/>
                  </a:lnTo>
                  <a:lnTo>
                    <a:pt x="177" y="166"/>
                  </a:lnTo>
                  <a:lnTo>
                    <a:pt x="177" y="164"/>
                  </a:lnTo>
                  <a:lnTo>
                    <a:pt x="177" y="162"/>
                  </a:lnTo>
                  <a:lnTo>
                    <a:pt x="175" y="162"/>
                  </a:lnTo>
                  <a:lnTo>
                    <a:pt x="175" y="160"/>
                  </a:lnTo>
                  <a:lnTo>
                    <a:pt x="171" y="150"/>
                  </a:lnTo>
                  <a:lnTo>
                    <a:pt x="173" y="146"/>
                  </a:lnTo>
                  <a:lnTo>
                    <a:pt x="175" y="144"/>
                  </a:lnTo>
                  <a:lnTo>
                    <a:pt x="173" y="142"/>
                  </a:lnTo>
                  <a:lnTo>
                    <a:pt x="173" y="141"/>
                  </a:lnTo>
                  <a:lnTo>
                    <a:pt x="175" y="141"/>
                  </a:lnTo>
                  <a:lnTo>
                    <a:pt x="175" y="139"/>
                  </a:lnTo>
                  <a:lnTo>
                    <a:pt x="177" y="137"/>
                  </a:lnTo>
                  <a:lnTo>
                    <a:pt x="177" y="133"/>
                  </a:lnTo>
                  <a:lnTo>
                    <a:pt x="175" y="131"/>
                  </a:lnTo>
                  <a:lnTo>
                    <a:pt x="175" y="129"/>
                  </a:lnTo>
                  <a:lnTo>
                    <a:pt x="175" y="127"/>
                  </a:lnTo>
                  <a:lnTo>
                    <a:pt x="175" y="125"/>
                  </a:lnTo>
                  <a:lnTo>
                    <a:pt x="175" y="123"/>
                  </a:lnTo>
                  <a:lnTo>
                    <a:pt x="175" y="121"/>
                  </a:lnTo>
                  <a:lnTo>
                    <a:pt x="173" y="121"/>
                  </a:lnTo>
                  <a:lnTo>
                    <a:pt x="173" y="119"/>
                  </a:lnTo>
                  <a:lnTo>
                    <a:pt x="171" y="118"/>
                  </a:lnTo>
                  <a:lnTo>
                    <a:pt x="171" y="116"/>
                  </a:lnTo>
                  <a:lnTo>
                    <a:pt x="171" y="114"/>
                  </a:lnTo>
                  <a:lnTo>
                    <a:pt x="171" y="112"/>
                  </a:lnTo>
                  <a:lnTo>
                    <a:pt x="173" y="112"/>
                  </a:lnTo>
                  <a:lnTo>
                    <a:pt x="175" y="112"/>
                  </a:lnTo>
                  <a:lnTo>
                    <a:pt x="175" y="110"/>
                  </a:lnTo>
                  <a:lnTo>
                    <a:pt x="173" y="108"/>
                  </a:lnTo>
                  <a:lnTo>
                    <a:pt x="173" y="106"/>
                  </a:lnTo>
                  <a:lnTo>
                    <a:pt x="175" y="106"/>
                  </a:lnTo>
                  <a:lnTo>
                    <a:pt x="177" y="106"/>
                  </a:lnTo>
                  <a:lnTo>
                    <a:pt x="177" y="104"/>
                  </a:lnTo>
                  <a:lnTo>
                    <a:pt x="179" y="104"/>
                  </a:lnTo>
                  <a:lnTo>
                    <a:pt x="179" y="102"/>
                  </a:lnTo>
                  <a:lnTo>
                    <a:pt x="181" y="102"/>
                  </a:lnTo>
                  <a:lnTo>
                    <a:pt x="181" y="100"/>
                  </a:lnTo>
                  <a:lnTo>
                    <a:pt x="181" y="98"/>
                  </a:lnTo>
                  <a:lnTo>
                    <a:pt x="181" y="96"/>
                  </a:lnTo>
                  <a:lnTo>
                    <a:pt x="179" y="96"/>
                  </a:lnTo>
                  <a:lnTo>
                    <a:pt x="179" y="93"/>
                  </a:lnTo>
                  <a:lnTo>
                    <a:pt x="181" y="93"/>
                  </a:lnTo>
                  <a:lnTo>
                    <a:pt x="181" y="91"/>
                  </a:lnTo>
                  <a:lnTo>
                    <a:pt x="179" y="91"/>
                  </a:lnTo>
                  <a:lnTo>
                    <a:pt x="179" y="89"/>
                  </a:lnTo>
                  <a:lnTo>
                    <a:pt x="179" y="87"/>
                  </a:lnTo>
                  <a:lnTo>
                    <a:pt x="179" y="81"/>
                  </a:lnTo>
                  <a:lnTo>
                    <a:pt x="177" y="81"/>
                  </a:lnTo>
                  <a:lnTo>
                    <a:pt x="175" y="81"/>
                  </a:lnTo>
                  <a:lnTo>
                    <a:pt x="173" y="81"/>
                  </a:lnTo>
                  <a:lnTo>
                    <a:pt x="171" y="81"/>
                  </a:lnTo>
                  <a:lnTo>
                    <a:pt x="169" y="81"/>
                  </a:lnTo>
                  <a:lnTo>
                    <a:pt x="168" y="79"/>
                  </a:lnTo>
                  <a:lnTo>
                    <a:pt x="166" y="79"/>
                  </a:lnTo>
                  <a:lnTo>
                    <a:pt x="162" y="79"/>
                  </a:lnTo>
                  <a:lnTo>
                    <a:pt x="160" y="79"/>
                  </a:lnTo>
                  <a:lnTo>
                    <a:pt x="160" y="77"/>
                  </a:lnTo>
                  <a:lnTo>
                    <a:pt x="156" y="75"/>
                  </a:lnTo>
                  <a:lnTo>
                    <a:pt x="154" y="75"/>
                  </a:lnTo>
                  <a:lnTo>
                    <a:pt x="152" y="75"/>
                  </a:lnTo>
                  <a:lnTo>
                    <a:pt x="150" y="73"/>
                  </a:lnTo>
                  <a:lnTo>
                    <a:pt x="150" y="77"/>
                  </a:lnTo>
                  <a:lnTo>
                    <a:pt x="150" y="79"/>
                  </a:lnTo>
                  <a:lnTo>
                    <a:pt x="148" y="81"/>
                  </a:lnTo>
                  <a:lnTo>
                    <a:pt x="146" y="81"/>
                  </a:lnTo>
                  <a:lnTo>
                    <a:pt x="144" y="81"/>
                  </a:lnTo>
                  <a:lnTo>
                    <a:pt x="143" y="81"/>
                  </a:lnTo>
                  <a:lnTo>
                    <a:pt x="143" y="79"/>
                  </a:lnTo>
                  <a:lnTo>
                    <a:pt x="141" y="77"/>
                  </a:lnTo>
                  <a:lnTo>
                    <a:pt x="141" y="79"/>
                  </a:lnTo>
                  <a:lnTo>
                    <a:pt x="139" y="81"/>
                  </a:lnTo>
                  <a:lnTo>
                    <a:pt x="139" y="83"/>
                  </a:lnTo>
                  <a:lnTo>
                    <a:pt x="137" y="83"/>
                  </a:lnTo>
                  <a:lnTo>
                    <a:pt x="137" y="85"/>
                  </a:lnTo>
                  <a:lnTo>
                    <a:pt x="135" y="85"/>
                  </a:lnTo>
                  <a:lnTo>
                    <a:pt x="135" y="87"/>
                  </a:lnTo>
                  <a:lnTo>
                    <a:pt x="133" y="87"/>
                  </a:lnTo>
                  <a:lnTo>
                    <a:pt x="127" y="89"/>
                  </a:lnTo>
                  <a:lnTo>
                    <a:pt x="127" y="91"/>
                  </a:lnTo>
                  <a:lnTo>
                    <a:pt x="127" y="89"/>
                  </a:lnTo>
                  <a:lnTo>
                    <a:pt x="125" y="87"/>
                  </a:lnTo>
                  <a:lnTo>
                    <a:pt x="123" y="87"/>
                  </a:lnTo>
                  <a:lnTo>
                    <a:pt x="121" y="85"/>
                  </a:lnTo>
                  <a:lnTo>
                    <a:pt x="120" y="85"/>
                  </a:lnTo>
                  <a:lnTo>
                    <a:pt x="116" y="85"/>
                  </a:lnTo>
                  <a:lnTo>
                    <a:pt x="114" y="85"/>
                  </a:lnTo>
                  <a:lnTo>
                    <a:pt x="112" y="85"/>
                  </a:lnTo>
                  <a:lnTo>
                    <a:pt x="110" y="85"/>
                  </a:lnTo>
                  <a:lnTo>
                    <a:pt x="106" y="83"/>
                  </a:lnTo>
                  <a:lnTo>
                    <a:pt x="104" y="83"/>
                  </a:lnTo>
                  <a:lnTo>
                    <a:pt x="102" y="83"/>
                  </a:lnTo>
                  <a:lnTo>
                    <a:pt x="96" y="83"/>
                  </a:lnTo>
                  <a:lnTo>
                    <a:pt x="95" y="83"/>
                  </a:lnTo>
                  <a:lnTo>
                    <a:pt x="98" y="79"/>
                  </a:lnTo>
                  <a:lnTo>
                    <a:pt x="98" y="77"/>
                  </a:lnTo>
                  <a:lnTo>
                    <a:pt x="100" y="75"/>
                  </a:lnTo>
                  <a:lnTo>
                    <a:pt x="100" y="73"/>
                  </a:lnTo>
                  <a:lnTo>
                    <a:pt x="102" y="71"/>
                  </a:lnTo>
                  <a:lnTo>
                    <a:pt x="102" y="70"/>
                  </a:lnTo>
                  <a:lnTo>
                    <a:pt x="104" y="70"/>
                  </a:lnTo>
                  <a:lnTo>
                    <a:pt x="104" y="68"/>
                  </a:lnTo>
                  <a:lnTo>
                    <a:pt x="104" y="66"/>
                  </a:lnTo>
                  <a:lnTo>
                    <a:pt x="106" y="66"/>
                  </a:lnTo>
                  <a:lnTo>
                    <a:pt x="106" y="64"/>
                  </a:lnTo>
                  <a:lnTo>
                    <a:pt x="106" y="62"/>
                  </a:lnTo>
                  <a:lnTo>
                    <a:pt x="106" y="60"/>
                  </a:lnTo>
                  <a:lnTo>
                    <a:pt x="104" y="54"/>
                  </a:lnTo>
                  <a:lnTo>
                    <a:pt x="104" y="52"/>
                  </a:lnTo>
                  <a:lnTo>
                    <a:pt x="104" y="50"/>
                  </a:lnTo>
                  <a:lnTo>
                    <a:pt x="104" y="48"/>
                  </a:lnTo>
                  <a:lnTo>
                    <a:pt x="104" y="46"/>
                  </a:lnTo>
                  <a:lnTo>
                    <a:pt x="104" y="45"/>
                  </a:lnTo>
                  <a:lnTo>
                    <a:pt x="104" y="43"/>
                  </a:lnTo>
                  <a:lnTo>
                    <a:pt x="104" y="37"/>
                  </a:lnTo>
                  <a:lnTo>
                    <a:pt x="104" y="35"/>
                  </a:lnTo>
                  <a:lnTo>
                    <a:pt x="104" y="33"/>
                  </a:lnTo>
                  <a:lnTo>
                    <a:pt x="104" y="31"/>
                  </a:lnTo>
                  <a:lnTo>
                    <a:pt x="104" y="29"/>
                  </a:lnTo>
                  <a:lnTo>
                    <a:pt x="104" y="25"/>
                  </a:lnTo>
                  <a:lnTo>
                    <a:pt x="104" y="23"/>
                  </a:lnTo>
                  <a:lnTo>
                    <a:pt x="104" y="22"/>
                  </a:lnTo>
                  <a:lnTo>
                    <a:pt x="104" y="20"/>
                  </a:lnTo>
                  <a:lnTo>
                    <a:pt x="104" y="18"/>
                  </a:lnTo>
                  <a:lnTo>
                    <a:pt x="106" y="16"/>
                  </a:lnTo>
                  <a:lnTo>
                    <a:pt x="106" y="14"/>
                  </a:lnTo>
                  <a:lnTo>
                    <a:pt x="108" y="12"/>
                  </a:lnTo>
                  <a:lnTo>
                    <a:pt x="106" y="10"/>
                  </a:lnTo>
                  <a:lnTo>
                    <a:pt x="106" y="8"/>
                  </a:lnTo>
                  <a:lnTo>
                    <a:pt x="104" y="6"/>
                  </a:lnTo>
                  <a:lnTo>
                    <a:pt x="104" y="2"/>
                  </a:lnTo>
                  <a:lnTo>
                    <a:pt x="102" y="0"/>
                  </a:lnTo>
                  <a:lnTo>
                    <a:pt x="104" y="0"/>
                  </a:lnTo>
                  <a:lnTo>
                    <a:pt x="104" y="2"/>
                  </a:lnTo>
                  <a:lnTo>
                    <a:pt x="106" y="2"/>
                  </a:lnTo>
                  <a:lnTo>
                    <a:pt x="106" y="4"/>
                  </a:lnTo>
                  <a:lnTo>
                    <a:pt x="108" y="4"/>
                  </a:lnTo>
                  <a:lnTo>
                    <a:pt x="108" y="6"/>
                  </a:lnTo>
                  <a:lnTo>
                    <a:pt x="110" y="6"/>
                  </a:lnTo>
                  <a:lnTo>
                    <a:pt x="110" y="8"/>
                  </a:lnTo>
                  <a:lnTo>
                    <a:pt x="112" y="8"/>
                  </a:lnTo>
                  <a:lnTo>
                    <a:pt x="114" y="10"/>
                  </a:lnTo>
                  <a:lnTo>
                    <a:pt x="116" y="12"/>
                  </a:lnTo>
                  <a:lnTo>
                    <a:pt x="118" y="12"/>
                  </a:lnTo>
                  <a:lnTo>
                    <a:pt x="118" y="14"/>
                  </a:lnTo>
                  <a:lnTo>
                    <a:pt x="120" y="14"/>
                  </a:lnTo>
                  <a:lnTo>
                    <a:pt x="120" y="16"/>
                  </a:lnTo>
                  <a:lnTo>
                    <a:pt x="121" y="16"/>
                  </a:lnTo>
                  <a:lnTo>
                    <a:pt x="121" y="18"/>
                  </a:lnTo>
                  <a:lnTo>
                    <a:pt x="123" y="18"/>
                  </a:lnTo>
                  <a:lnTo>
                    <a:pt x="123" y="20"/>
                  </a:lnTo>
                  <a:lnTo>
                    <a:pt x="125" y="20"/>
                  </a:lnTo>
                  <a:lnTo>
                    <a:pt x="125" y="22"/>
                  </a:lnTo>
                  <a:lnTo>
                    <a:pt x="127" y="22"/>
                  </a:lnTo>
                  <a:lnTo>
                    <a:pt x="127" y="23"/>
                  </a:lnTo>
                  <a:lnTo>
                    <a:pt x="129" y="23"/>
                  </a:lnTo>
                  <a:lnTo>
                    <a:pt x="131" y="25"/>
                  </a:lnTo>
                  <a:lnTo>
                    <a:pt x="133" y="27"/>
                  </a:lnTo>
                  <a:lnTo>
                    <a:pt x="135" y="27"/>
                  </a:lnTo>
                  <a:lnTo>
                    <a:pt x="135" y="29"/>
                  </a:lnTo>
                  <a:lnTo>
                    <a:pt x="137" y="29"/>
                  </a:lnTo>
                  <a:lnTo>
                    <a:pt x="137" y="31"/>
                  </a:lnTo>
                  <a:lnTo>
                    <a:pt x="139" y="31"/>
                  </a:lnTo>
                  <a:lnTo>
                    <a:pt x="139" y="33"/>
                  </a:lnTo>
                  <a:lnTo>
                    <a:pt x="141" y="33"/>
                  </a:lnTo>
                  <a:lnTo>
                    <a:pt x="141" y="35"/>
                  </a:lnTo>
                  <a:lnTo>
                    <a:pt x="143" y="35"/>
                  </a:lnTo>
                  <a:lnTo>
                    <a:pt x="143" y="37"/>
                  </a:lnTo>
                  <a:lnTo>
                    <a:pt x="144" y="37"/>
                  </a:lnTo>
                  <a:lnTo>
                    <a:pt x="146" y="39"/>
                  </a:lnTo>
                  <a:lnTo>
                    <a:pt x="148" y="39"/>
                  </a:lnTo>
                  <a:lnTo>
                    <a:pt x="148" y="41"/>
                  </a:lnTo>
                  <a:lnTo>
                    <a:pt x="150" y="41"/>
                  </a:lnTo>
                  <a:lnTo>
                    <a:pt x="150" y="43"/>
                  </a:lnTo>
                  <a:lnTo>
                    <a:pt x="152" y="43"/>
                  </a:lnTo>
                  <a:lnTo>
                    <a:pt x="152" y="45"/>
                  </a:lnTo>
                  <a:lnTo>
                    <a:pt x="154" y="45"/>
                  </a:lnTo>
                  <a:lnTo>
                    <a:pt x="154" y="46"/>
                  </a:lnTo>
                  <a:lnTo>
                    <a:pt x="156" y="46"/>
                  </a:lnTo>
                  <a:lnTo>
                    <a:pt x="156" y="48"/>
                  </a:lnTo>
                  <a:lnTo>
                    <a:pt x="158" y="48"/>
                  </a:lnTo>
                  <a:lnTo>
                    <a:pt x="160" y="50"/>
                  </a:lnTo>
                  <a:lnTo>
                    <a:pt x="162" y="50"/>
                  </a:lnTo>
                  <a:lnTo>
                    <a:pt x="162" y="52"/>
                  </a:lnTo>
                  <a:lnTo>
                    <a:pt x="164" y="52"/>
                  </a:lnTo>
                  <a:lnTo>
                    <a:pt x="164" y="54"/>
                  </a:lnTo>
                  <a:lnTo>
                    <a:pt x="166" y="54"/>
                  </a:lnTo>
                  <a:lnTo>
                    <a:pt x="166" y="56"/>
                  </a:lnTo>
                  <a:lnTo>
                    <a:pt x="168" y="56"/>
                  </a:lnTo>
                  <a:lnTo>
                    <a:pt x="168" y="58"/>
                  </a:lnTo>
                  <a:lnTo>
                    <a:pt x="169" y="58"/>
                  </a:lnTo>
                  <a:lnTo>
                    <a:pt x="169" y="60"/>
                  </a:lnTo>
                  <a:lnTo>
                    <a:pt x="171" y="60"/>
                  </a:lnTo>
                  <a:lnTo>
                    <a:pt x="173" y="62"/>
                  </a:lnTo>
                  <a:lnTo>
                    <a:pt x="175" y="62"/>
                  </a:lnTo>
                  <a:lnTo>
                    <a:pt x="175" y="64"/>
                  </a:lnTo>
                  <a:lnTo>
                    <a:pt x="177" y="64"/>
                  </a:lnTo>
                  <a:lnTo>
                    <a:pt x="177" y="66"/>
                  </a:lnTo>
                  <a:lnTo>
                    <a:pt x="179" y="66"/>
                  </a:lnTo>
                  <a:lnTo>
                    <a:pt x="179" y="68"/>
                  </a:lnTo>
                  <a:lnTo>
                    <a:pt x="181" y="68"/>
                  </a:lnTo>
                  <a:lnTo>
                    <a:pt x="183" y="70"/>
                  </a:lnTo>
                  <a:lnTo>
                    <a:pt x="185" y="70"/>
                  </a:lnTo>
                  <a:lnTo>
                    <a:pt x="185" y="71"/>
                  </a:lnTo>
                  <a:lnTo>
                    <a:pt x="187" y="71"/>
                  </a:lnTo>
                  <a:lnTo>
                    <a:pt x="187" y="73"/>
                  </a:lnTo>
                  <a:lnTo>
                    <a:pt x="189" y="73"/>
                  </a:lnTo>
                  <a:close/>
                  <a:moveTo>
                    <a:pt x="50" y="678"/>
                  </a:moveTo>
                  <a:lnTo>
                    <a:pt x="50" y="680"/>
                  </a:lnTo>
                  <a:lnTo>
                    <a:pt x="52" y="680"/>
                  </a:lnTo>
                  <a:lnTo>
                    <a:pt x="54" y="680"/>
                  </a:lnTo>
                  <a:lnTo>
                    <a:pt x="56" y="680"/>
                  </a:lnTo>
                  <a:lnTo>
                    <a:pt x="56" y="682"/>
                  </a:lnTo>
                  <a:lnTo>
                    <a:pt x="56" y="680"/>
                  </a:lnTo>
                  <a:lnTo>
                    <a:pt x="56" y="682"/>
                  </a:lnTo>
                  <a:lnTo>
                    <a:pt x="58" y="682"/>
                  </a:lnTo>
                  <a:lnTo>
                    <a:pt x="56" y="682"/>
                  </a:lnTo>
                  <a:lnTo>
                    <a:pt x="58" y="682"/>
                  </a:lnTo>
                  <a:lnTo>
                    <a:pt x="60" y="682"/>
                  </a:lnTo>
                  <a:lnTo>
                    <a:pt x="60" y="680"/>
                  </a:lnTo>
                  <a:lnTo>
                    <a:pt x="60" y="682"/>
                  </a:lnTo>
                  <a:lnTo>
                    <a:pt x="62" y="682"/>
                  </a:lnTo>
                  <a:lnTo>
                    <a:pt x="64" y="682"/>
                  </a:lnTo>
                  <a:lnTo>
                    <a:pt x="66" y="682"/>
                  </a:lnTo>
                  <a:lnTo>
                    <a:pt x="68" y="682"/>
                  </a:lnTo>
                  <a:lnTo>
                    <a:pt x="66" y="682"/>
                  </a:lnTo>
                  <a:lnTo>
                    <a:pt x="68" y="684"/>
                  </a:lnTo>
                  <a:lnTo>
                    <a:pt x="70" y="684"/>
                  </a:lnTo>
                  <a:lnTo>
                    <a:pt x="72" y="684"/>
                  </a:lnTo>
                  <a:lnTo>
                    <a:pt x="72" y="686"/>
                  </a:lnTo>
                  <a:lnTo>
                    <a:pt x="72" y="688"/>
                  </a:lnTo>
                  <a:lnTo>
                    <a:pt x="73" y="688"/>
                  </a:lnTo>
                  <a:lnTo>
                    <a:pt x="73" y="690"/>
                  </a:lnTo>
                  <a:lnTo>
                    <a:pt x="75" y="690"/>
                  </a:lnTo>
                  <a:lnTo>
                    <a:pt x="75" y="692"/>
                  </a:lnTo>
                  <a:lnTo>
                    <a:pt x="77" y="692"/>
                  </a:lnTo>
                  <a:lnTo>
                    <a:pt x="77" y="693"/>
                  </a:lnTo>
                  <a:lnTo>
                    <a:pt x="77" y="695"/>
                  </a:lnTo>
                  <a:lnTo>
                    <a:pt x="79" y="695"/>
                  </a:lnTo>
                  <a:lnTo>
                    <a:pt x="79" y="697"/>
                  </a:lnTo>
                  <a:lnTo>
                    <a:pt x="81" y="697"/>
                  </a:lnTo>
                  <a:lnTo>
                    <a:pt x="81" y="699"/>
                  </a:lnTo>
                  <a:lnTo>
                    <a:pt x="83" y="699"/>
                  </a:lnTo>
                  <a:lnTo>
                    <a:pt x="81" y="699"/>
                  </a:lnTo>
                  <a:lnTo>
                    <a:pt x="81" y="701"/>
                  </a:lnTo>
                  <a:lnTo>
                    <a:pt x="81" y="699"/>
                  </a:lnTo>
                  <a:lnTo>
                    <a:pt x="81" y="701"/>
                  </a:lnTo>
                  <a:lnTo>
                    <a:pt x="81" y="699"/>
                  </a:lnTo>
                  <a:lnTo>
                    <a:pt x="81" y="701"/>
                  </a:lnTo>
                  <a:lnTo>
                    <a:pt x="81" y="703"/>
                  </a:lnTo>
                  <a:lnTo>
                    <a:pt x="79" y="703"/>
                  </a:lnTo>
                  <a:lnTo>
                    <a:pt x="81" y="703"/>
                  </a:lnTo>
                  <a:lnTo>
                    <a:pt x="79" y="703"/>
                  </a:lnTo>
                  <a:lnTo>
                    <a:pt x="81" y="703"/>
                  </a:lnTo>
                  <a:lnTo>
                    <a:pt x="79" y="703"/>
                  </a:lnTo>
                  <a:lnTo>
                    <a:pt x="81" y="703"/>
                  </a:lnTo>
                  <a:lnTo>
                    <a:pt x="83" y="703"/>
                  </a:lnTo>
                  <a:lnTo>
                    <a:pt x="83" y="701"/>
                  </a:lnTo>
                  <a:lnTo>
                    <a:pt x="83" y="703"/>
                  </a:lnTo>
                  <a:lnTo>
                    <a:pt x="85" y="703"/>
                  </a:lnTo>
                  <a:lnTo>
                    <a:pt x="83" y="703"/>
                  </a:lnTo>
                  <a:lnTo>
                    <a:pt x="83" y="705"/>
                  </a:lnTo>
                  <a:lnTo>
                    <a:pt x="81" y="705"/>
                  </a:lnTo>
                  <a:lnTo>
                    <a:pt x="83" y="705"/>
                  </a:lnTo>
                  <a:lnTo>
                    <a:pt x="83" y="707"/>
                  </a:lnTo>
                  <a:lnTo>
                    <a:pt x="83" y="709"/>
                  </a:lnTo>
                  <a:lnTo>
                    <a:pt x="85" y="709"/>
                  </a:lnTo>
                  <a:lnTo>
                    <a:pt x="85" y="711"/>
                  </a:lnTo>
                  <a:lnTo>
                    <a:pt x="87" y="711"/>
                  </a:lnTo>
                  <a:lnTo>
                    <a:pt x="87" y="713"/>
                  </a:lnTo>
                  <a:lnTo>
                    <a:pt x="87" y="715"/>
                  </a:lnTo>
                  <a:lnTo>
                    <a:pt x="89" y="715"/>
                  </a:lnTo>
                  <a:lnTo>
                    <a:pt x="89" y="717"/>
                  </a:lnTo>
                  <a:lnTo>
                    <a:pt x="91" y="717"/>
                  </a:lnTo>
                  <a:lnTo>
                    <a:pt x="89" y="717"/>
                  </a:lnTo>
                  <a:lnTo>
                    <a:pt x="89" y="718"/>
                  </a:lnTo>
                  <a:lnTo>
                    <a:pt x="91" y="718"/>
                  </a:lnTo>
                  <a:lnTo>
                    <a:pt x="91" y="720"/>
                  </a:lnTo>
                  <a:lnTo>
                    <a:pt x="93" y="720"/>
                  </a:lnTo>
                  <a:lnTo>
                    <a:pt x="93" y="722"/>
                  </a:lnTo>
                  <a:lnTo>
                    <a:pt x="95" y="722"/>
                  </a:lnTo>
                  <a:lnTo>
                    <a:pt x="95" y="724"/>
                  </a:lnTo>
                  <a:lnTo>
                    <a:pt x="96" y="724"/>
                  </a:lnTo>
                  <a:lnTo>
                    <a:pt x="95" y="724"/>
                  </a:lnTo>
                  <a:lnTo>
                    <a:pt x="95" y="726"/>
                  </a:lnTo>
                  <a:lnTo>
                    <a:pt x="96" y="726"/>
                  </a:lnTo>
                  <a:lnTo>
                    <a:pt x="98" y="726"/>
                  </a:lnTo>
                  <a:lnTo>
                    <a:pt x="96" y="726"/>
                  </a:lnTo>
                  <a:lnTo>
                    <a:pt x="98" y="726"/>
                  </a:lnTo>
                  <a:lnTo>
                    <a:pt x="98" y="728"/>
                  </a:lnTo>
                  <a:lnTo>
                    <a:pt x="100" y="728"/>
                  </a:lnTo>
                  <a:lnTo>
                    <a:pt x="100" y="730"/>
                  </a:lnTo>
                  <a:lnTo>
                    <a:pt x="102" y="730"/>
                  </a:lnTo>
                  <a:lnTo>
                    <a:pt x="102" y="732"/>
                  </a:lnTo>
                  <a:lnTo>
                    <a:pt x="102" y="734"/>
                  </a:lnTo>
                  <a:lnTo>
                    <a:pt x="104" y="734"/>
                  </a:lnTo>
                  <a:lnTo>
                    <a:pt x="106" y="734"/>
                  </a:lnTo>
                  <a:lnTo>
                    <a:pt x="106" y="736"/>
                  </a:lnTo>
                  <a:lnTo>
                    <a:pt x="108" y="736"/>
                  </a:lnTo>
                  <a:lnTo>
                    <a:pt x="108" y="738"/>
                  </a:lnTo>
                  <a:lnTo>
                    <a:pt x="110" y="738"/>
                  </a:lnTo>
                  <a:lnTo>
                    <a:pt x="112" y="738"/>
                  </a:lnTo>
                  <a:lnTo>
                    <a:pt x="112" y="740"/>
                  </a:lnTo>
                  <a:lnTo>
                    <a:pt x="114" y="740"/>
                  </a:lnTo>
                  <a:lnTo>
                    <a:pt x="114" y="741"/>
                  </a:lnTo>
                  <a:lnTo>
                    <a:pt x="116" y="741"/>
                  </a:lnTo>
                  <a:lnTo>
                    <a:pt x="116" y="743"/>
                  </a:lnTo>
                  <a:lnTo>
                    <a:pt x="118" y="743"/>
                  </a:lnTo>
                  <a:lnTo>
                    <a:pt x="118" y="745"/>
                  </a:lnTo>
                  <a:lnTo>
                    <a:pt x="118" y="743"/>
                  </a:lnTo>
                  <a:lnTo>
                    <a:pt x="118" y="745"/>
                  </a:lnTo>
                  <a:lnTo>
                    <a:pt x="120" y="745"/>
                  </a:lnTo>
                  <a:lnTo>
                    <a:pt x="120" y="747"/>
                  </a:lnTo>
                  <a:lnTo>
                    <a:pt x="121" y="747"/>
                  </a:lnTo>
                  <a:lnTo>
                    <a:pt x="121" y="749"/>
                  </a:lnTo>
                  <a:lnTo>
                    <a:pt x="121" y="751"/>
                  </a:lnTo>
                  <a:lnTo>
                    <a:pt x="121" y="753"/>
                  </a:lnTo>
                  <a:lnTo>
                    <a:pt x="123" y="753"/>
                  </a:lnTo>
                  <a:lnTo>
                    <a:pt x="125" y="753"/>
                  </a:lnTo>
                  <a:lnTo>
                    <a:pt x="125" y="755"/>
                  </a:lnTo>
                  <a:lnTo>
                    <a:pt x="127" y="755"/>
                  </a:lnTo>
                  <a:lnTo>
                    <a:pt x="127" y="757"/>
                  </a:lnTo>
                  <a:lnTo>
                    <a:pt x="129" y="757"/>
                  </a:lnTo>
                  <a:lnTo>
                    <a:pt x="129" y="759"/>
                  </a:lnTo>
                  <a:lnTo>
                    <a:pt x="131" y="759"/>
                  </a:lnTo>
                  <a:lnTo>
                    <a:pt x="129" y="759"/>
                  </a:lnTo>
                  <a:lnTo>
                    <a:pt x="131" y="759"/>
                  </a:lnTo>
                  <a:lnTo>
                    <a:pt x="129" y="759"/>
                  </a:lnTo>
                  <a:lnTo>
                    <a:pt x="131" y="759"/>
                  </a:lnTo>
                  <a:lnTo>
                    <a:pt x="131" y="761"/>
                  </a:lnTo>
                  <a:lnTo>
                    <a:pt x="131" y="759"/>
                  </a:lnTo>
                  <a:lnTo>
                    <a:pt x="131" y="761"/>
                  </a:lnTo>
                  <a:lnTo>
                    <a:pt x="133" y="761"/>
                  </a:lnTo>
                  <a:lnTo>
                    <a:pt x="135" y="761"/>
                  </a:lnTo>
                  <a:lnTo>
                    <a:pt x="135" y="763"/>
                  </a:lnTo>
                  <a:lnTo>
                    <a:pt x="135" y="765"/>
                  </a:lnTo>
                  <a:lnTo>
                    <a:pt x="137" y="765"/>
                  </a:lnTo>
                  <a:lnTo>
                    <a:pt x="139" y="765"/>
                  </a:lnTo>
                  <a:lnTo>
                    <a:pt x="139" y="766"/>
                  </a:lnTo>
                  <a:lnTo>
                    <a:pt x="137" y="766"/>
                  </a:lnTo>
                  <a:lnTo>
                    <a:pt x="137" y="768"/>
                  </a:lnTo>
                  <a:lnTo>
                    <a:pt x="137" y="770"/>
                  </a:lnTo>
                  <a:lnTo>
                    <a:pt x="137" y="772"/>
                  </a:lnTo>
                  <a:lnTo>
                    <a:pt x="137" y="774"/>
                  </a:lnTo>
                  <a:lnTo>
                    <a:pt x="135" y="774"/>
                  </a:lnTo>
                  <a:lnTo>
                    <a:pt x="135" y="776"/>
                  </a:lnTo>
                  <a:lnTo>
                    <a:pt x="135" y="778"/>
                  </a:lnTo>
                  <a:lnTo>
                    <a:pt x="133" y="778"/>
                  </a:lnTo>
                  <a:lnTo>
                    <a:pt x="133" y="780"/>
                  </a:lnTo>
                  <a:lnTo>
                    <a:pt x="135" y="780"/>
                  </a:lnTo>
                  <a:lnTo>
                    <a:pt x="135" y="782"/>
                  </a:lnTo>
                  <a:lnTo>
                    <a:pt x="135" y="784"/>
                  </a:lnTo>
                  <a:lnTo>
                    <a:pt x="135" y="782"/>
                  </a:lnTo>
                  <a:lnTo>
                    <a:pt x="135" y="784"/>
                  </a:lnTo>
                  <a:lnTo>
                    <a:pt x="135" y="786"/>
                  </a:lnTo>
                  <a:lnTo>
                    <a:pt x="135" y="784"/>
                  </a:lnTo>
                  <a:lnTo>
                    <a:pt x="135" y="786"/>
                  </a:lnTo>
                  <a:lnTo>
                    <a:pt x="135" y="788"/>
                  </a:lnTo>
                  <a:lnTo>
                    <a:pt x="135" y="786"/>
                  </a:lnTo>
                  <a:lnTo>
                    <a:pt x="135" y="788"/>
                  </a:lnTo>
                  <a:lnTo>
                    <a:pt x="135" y="789"/>
                  </a:lnTo>
                  <a:lnTo>
                    <a:pt x="135" y="791"/>
                  </a:lnTo>
                  <a:lnTo>
                    <a:pt x="135" y="793"/>
                  </a:lnTo>
                  <a:lnTo>
                    <a:pt x="133" y="793"/>
                  </a:lnTo>
                  <a:lnTo>
                    <a:pt x="133" y="795"/>
                  </a:lnTo>
                  <a:lnTo>
                    <a:pt x="135" y="795"/>
                  </a:lnTo>
                  <a:lnTo>
                    <a:pt x="135" y="797"/>
                  </a:lnTo>
                  <a:lnTo>
                    <a:pt x="135" y="799"/>
                  </a:lnTo>
                  <a:lnTo>
                    <a:pt x="135" y="801"/>
                  </a:lnTo>
                  <a:lnTo>
                    <a:pt x="137" y="801"/>
                  </a:lnTo>
                  <a:lnTo>
                    <a:pt x="137" y="803"/>
                  </a:lnTo>
                  <a:lnTo>
                    <a:pt x="137" y="805"/>
                  </a:lnTo>
                  <a:lnTo>
                    <a:pt x="137" y="807"/>
                  </a:lnTo>
                  <a:lnTo>
                    <a:pt x="137" y="809"/>
                  </a:lnTo>
                  <a:lnTo>
                    <a:pt x="139" y="809"/>
                  </a:lnTo>
                  <a:lnTo>
                    <a:pt x="139" y="811"/>
                  </a:lnTo>
                  <a:lnTo>
                    <a:pt x="139" y="813"/>
                  </a:lnTo>
                  <a:lnTo>
                    <a:pt x="137" y="813"/>
                  </a:lnTo>
                  <a:lnTo>
                    <a:pt x="135" y="813"/>
                  </a:lnTo>
                  <a:lnTo>
                    <a:pt x="137" y="813"/>
                  </a:lnTo>
                  <a:lnTo>
                    <a:pt x="135" y="813"/>
                  </a:lnTo>
                  <a:lnTo>
                    <a:pt x="135" y="811"/>
                  </a:lnTo>
                  <a:lnTo>
                    <a:pt x="133" y="811"/>
                  </a:lnTo>
                  <a:lnTo>
                    <a:pt x="133" y="813"/>
                  </a:lnTo>
                  <a:lnTo>
                    <a:pt x="135" y="813"/>
                  </a:lnTo>
                  <a:lnTo>
                    <a:pt x="135" y="814"/>
                  </a:lnTo>
                  <a:lnTo>
                    <a:pt x="135" y="816"/>
                  </a:lnTo>
                  <a:lnTo>
                    <a:pt x="135" y="818"/>
                  </a:lnTo>
                  <a:lnTo>
                    <a:pt x="133" y="818"/>
                  </a:lnTo>
                  <a:lnTo>
                    <a:pt x="135" y="818"/>
                  </a:lnTo>
                  <a:lnTo>
                    <a:pt x="133" y="818"/>
                  </a:lnTo>
                  <a:lnTo>
                    <a:pt x="133" y="820"/>
                  </a:lnTo>
                  <a:lnTo>
                    <a:pt x="133" y="822"/>
                  </a:lnTo>
                  <a:lnTo>
                    <a:pt x="133" y="824"/>
                  </a:lnTo>
                  <a:lnTo>
                    <a:pt x="135" y="824"/>
                  </a:lnTo>
                  <a:lnTo>
                    <a:pt x="133" y="824"/>
                  </a:lnTo>
                  <a:lnTo>
                    <a:pt x="135" y="824"/>
                  </a:lnTo>
                  <a:lnTo>
                    <a:pt x="133" y="824"/>
                  </a:lnTo>
                  <a:lnTo>
                    <a:pt x="133" y="826"/>
                  </a:lnTo>
                  <a:lnTo>
                    <a:pt x="135" y="826"/>
                  </a:lnTo>
                  <a:lnTo>
                    <a:pt x="135" y="828"/>
                  </a:lnTo>
                  <a:lnTo>
                    <a:pt x="137" y="828"/>
                  </a:lnTo>
                  <a:lnTo>
                    <a:pt x="135" y="828"/>
                  </a:lnTo>
                  <a:lnTo>
                    <a:pt x="137" y="828"/>
                  </a:lnTo>
                  <a:lnTo>
                    <a:pt x="137" y="830"/>
                  </a:lnTo>
                  <a:lnTo>
                    <a:pt x="137" y="832"/>
                  </a:lnTo>
                  <a:lnTo>
                    <a:pt x="137" y="834"/>
                  </a:lnTo>
                  <a:lnTo>
                    <a:pt x="139" y="834"/>
                  </a:lnTo>
                  <a:lnTo>
                    <a:pt x="139" y="836"/>
                  </a:lnTo>
                  <a:lnTo>
                    <a:pt x="141" y="836"/>
                  </a:lnTo>
                  <a:lnTo>
                    <a:pt x="141" y="837"/>
                  </a:lnTo>
                  <a:lnTo>
                    <a:pt x="143" y="837"/>
                  </a:lnTo>
                  <a:lnTo>
                    <a:pt x="143" y="839"/>
                  </a:lnTo>
                  <a:lnTo>
                    <a:pt x="144" y="839"/>
                  </a:lnTo>
                  <a:lnTo>
                    <a:pt x="144" y="841"/>
                  </a:lnTo>
                  <a:lnTo>
                    <a:pt x="146" y="841"/>
                  </a:lnTo>
                  <a:lnTo>
                    <a:pt x="144" y="841"/>
                  </a:lnTo>
                  <a:lnTo>
                    <a:pt x="146" y="841"/>
                  </a:lnTo>
                  <a:lnTo>
                    <a:pt x="144" y="841"/>
                  </a:lnTo>
                  <a:lnTo>
                    <a:pt x="146" y="841"/>
                  </a:lnTo>
                  <a:lnTo>
                    <a:pt x="144" y="841"/>
                  </a:lnTo>
                  <a:lnTo>
                    <a:pt x="146" y="841"/>
                  </a:lnTo>
                  <a:lnTo>
                    <a:pt x="146" y="843"/>
                  </a:lnTo>
                  <a:lnTo>
                    <a:pt x="148" y="843"/>
                  </a:lnTo>
                  <a:lnTo>
                    <a:pt x="146" y="843"/>
                  </a:lnTo>
                  <a:lnTo>
                    <a:pt x="148" y="843"/>
                  </a:lnTo>
                  <a:lnTo>
                    <a:pt x="148" y="845"/>
                  </a:lnTo>
                  <a:lnTo>
                    <a:pt x="148" y="847"/>
                  </a:lnTo>
                  <a:lnTo>
                    <a:pt x="150" y="847"/>
                  </a:lnTo>
                  <a:lnTo>
                    <a:pt x="148" y="847"/>
                  </a:lnTo>
                  <a:lnTo>
                    <a:pt x="150" y="847"/>
                  </a:lnTo>
                  <a:lnTo>
                    <a:pt x="148" y="847"/>
                  </a:lnTo>
                  <a:lnTo>
                    <a:pt x="150" y="847"/>
                  </a:lnTo>
                  <a:lnTo>
                    <a:pt x="150" y="845"/>
                  </a:lnTo>
                  <a:lnTo>
                    <a:pt x="150" y="847"/>
                  </a:lnTo>
                  <a:lnTo>
                    <a:pt x="150" y="849"/>
                  </a:lnTo>
                  <a:lnTo>
                    <a:pt x="152" y="849"/>
                  </a:lnTo>
                  <a:lnTo>
                    <a:pt x="152" y="851"/>
                  </a:lnTo>
                  <a:lnTo>
                    <a:pt x="150" y="851"/>
                  </a:lnTo>
                  <a:lnTo>
                    <a:pt x="150" y="849"/>
                  </a:lnTo>
                  <a:lnTo>
                    <a:pt x="148" y="849"/>
                  </a:lnTo>
                  <a:lnTo>
                    <a:pt x="148" y="851"/>
                  </a:lnTo>
                  <a:lnTo>
                    <a:pt x="150" y="851"/>
                  </a:lnTo>
                  <a:lnTo>
                    <a:pt x="152" y="851"/>
                  </a:lnTo>
                  <a:lnTo>
                    <a:pt x="152" y="853"/>
                  </a:lnTo>
                  <a:lnTo>
                    <a:pt x="154" y="853"/>
                  </a:lnTo>
                  <a:lnTo>
                    <a:pt x="154" y="855"/>
                  </a:lnTo>
                  <a:lnTo>
                    <a:pt x="156" y="855"/>
                  </a:lnTo>
                  <a:lnTo>
                    <a:pt x="156" y="857"/>
                  </a:lnTo>
                  <a:lnTo>
                    <a:pt x="154" y="857"/>
                  </a:lnTo>
                  <a:lnTo>
                    <a:pt x="156" y="857"/>
                  </a:lnTo>
                  <a:lnTo>
                    <a:pt x="156" y="859"/>
                  </a:lnTo>
                  <a:lnTo>
                    <a:pt x="154" y="859"/>
                  </a:lnTo>
                  <a:lnTo>
                    <a:pt x="156" y="859"/>
                  </a:lnTo>
                  <a:lnTo>
                    <a:pt x="156" y="861"/>
                  </a:lnTo>
                  <a:lnTo>
                    <a:pt x="154" y="861"/>
                  </a:lnTo>
                  <a:lnTo>
                    <a:pt x="154" y="862"/>
                  </a:lnTo>
                  <a:lnTo>
                    <a:pt x="156" y="862"/>
                  </a:lnTo>
                  <a:lnTo>
                    <a:pt x="156" y="861"/>
                  </a:lnTo>
                  <a:lnTo>
                    <a:pt x="156" y="862"/>
                  </a:lnTo>
                  <a:lnTo>
                    <a:pt x="158" y="862"/>
                  </a:lnTo>
                  <a:lnTo>
                    <a:pt x="158" y="864"/>
                  </a:lnTo>
                  <a:lnTo>
                    <a:pt x="158" y="862"/>
                  </a:lnTo>
                  <a:lnTo>
                    <a:pt x="158" y="864"/>
                  </a:lnTo>
                  <a:lnTo>
                    <a:pt x="158" y="866"/>
                  </a:lnTo>
                  <a:lnTo>
                    <a:pt x="158" y="868"/>
                  </a:lnTo>
                  <a:lnTo>
                    <a:pt x="158" y="870"/>
                  </a:lnTo>
                  <a:lnTo>
                    <a:pt x="158" y="868"/>
                  </a:lnTo>
                  <a:lnTo>
                    <a:pt x="158" y="870"/>
                  </a:lnTo>
                  <a:lnTo>
                    <a:pt x="156" y="870"/>
                  </a:lnTo>
                  <a:lnTo>
                    <a:pt x="156" y="872"/>
                  </a:lnTo>
                  <a:lnTo>
                    <a:pt x="156" y="874"/>
                  </a:lnTo>
                  <a:lnTo>
                    <a:pt x="156" y="872"/>
                  </a:lnTo>
                  <a:lnTo>
                    <a:pt x="156" y="874"/>
                  </a:lnTo>
                  <a:lnTo>
                    <a:pt x="156" y="872"/>
                  </a:lnTo>
                  <a:lnTo>
                    <a:pt x="156" y="874"/>
                  </a:lnTo>
                  <a:lnTo>
                    <a:pt x="156" y="872"/>
                  </a:lnTo>
                  <a:lnTo>
                    <a:pt x="154" y="872"/>
                  </a:lnTo>
                  <a:lnTo>
                    <a:pt x="154" y="870"/>
                  </a:lnTo>
                  <a:lnTo>
                    <a:pt x="154" y="868"/>
                  </a:lnTo>
                  <a:lnTo>
                    <a:pt x="154" y="870"/>
                  </a:lnTo>
                  <a:lnTo>
                    <a:pt x="154" y="868"/>
                  </a:lnTo>
                  <a:lnTo>
                    <a:pt x="154" y="870"/>
                  </a:lnTo>
                  <a:lnTo>
                    <a:pt x="154" y="872"/>
                  </a:lnTo>
                  <a:lnTo>
                    <a:pt x="154" y="874"/>
                  </a:lnTo>
                  <a:lnTo>
                    <a:pt x="156" y="874"/>
                  </a:lnTo>
                  <a:lnTo>
                    <a:pt x="156" y="876"/>
                  </a:lnTo>
                  <a:lnTo>
                    <a:pt x="156" y="878"/>
                  </a:lnTo>
                  <a:lnTo>
                    <a:pt x="156" y="880"/>
                  </a:lnTo>
                  <a:lnTo>
                    <a:pt x="156" y="882"/>
                  </a:lnTo>
                  <a:lnTo>
                    <a:pt x="156" y="880"/>
                  </a:lnTo>
                  <a:lnTo>
                    <a:pt x="156" y="882"/>
                  </a:lnTo>
                  <a:lnTo>
                    <a:pt x="156" y="880"/>
                  </a:lnTo>
                  <a:lnTo>
                    <a:pt x="156" y="882"/>
                  </a:lnTo>
                  <a:lnTo>
                    <a:pt x="158" y="882"/>
                  </a:lnTo>
                  <a:lnTo>
                    <a:pt x="156" y="882"/>
                  </a:lnTo>
                  <a:lnTo>
                    <a:pt x="158" y="882"/>
                  </a:lnTo>
                  <a:lnTo>
                    <a:pt x="158" y="884"/>
                  </a:lnTo>
                  <a:lnTo>
                    <a:pt x="158" y="885"/>
                  </a:lnTo>
                  <a:lnTo>
                    <a:pt x="156" y="885"/>
                  </a:lnTo>
                  <a:lnTo>
                    <a:pt x="156" y="887"/>
                  </a:lnTo>
                  <a:lnTo>
                    <a:pt x="156" y="885"/>
                  </a:lnTo>
                  <a:lnTo>
                    <a:pt x="156" y="887"/>
                  </a:lnTo>
                  <a:lnTo>
                    <a:pt x="156" y="885"/>
                  </a:lnTo>
                  <a:lnTo>
                    <a:pt x="156" y="887"/>
                  </a:lnTo>
                  <a:lnTo>
                    <a:pt x="156" y="885"/>
                  </a:lnTo>
                  <a:lnTo>
                    <a:pt x="156" y="887"/>
                  </a:lnTo>
                  <a:lnTo>
                    <a:pt x="158" y="887"/>
                  </a:lnTo>
                  <a:lnTo>
                    <a:pt x="158" y="889"/>
                  </a:lnTo>
                  <a:lnTo>
                    <a:pt x="156" y="889"/>
                  </a:lnTo>
                  <a:lnTo>
                    <a:pt x="156" y="887"/>
                  </a:lnTo>
                  <a:lnTo>
                    <a:pt x="156" y="889"/>
                  </a:lnTo>
                  <a:lnTo>
                    <a:pt x="156" y="891"/>
                  </a:lnTo>
                  <a:lnTo>
                    <a:pt x="156" y="889"/>
                  </a:lnTo>
                  <a:lnTo>
                    <a:pt x="156" y="887"/>
                  </a:lnTo>
                  <a:lnTo>
                    <a:pt x="156" y="889"/>
                  </a:lnTo>
                  <a:lnTo>
                    <a:pt x="154" y="889"/>
                  </a:lnTo>
                  <a:lnTo>
                    <a:pt x="156" y="889"/>
                  </a:lnTo>
                  <a:lnTo>
                    <a:pt x="154" y="889"/>
                  </a:lnTo>
                  <a:lnTo>
                    <a:pt x="154" y="887"/>
                  </a:lnTo>
                  <a:lnTo>
                    <a:pt x="154" y="889"/>
                  </a:lnTo>
                  <a:lnTo>
                    <a:pt x="152" y="889"/>
                  </a:lnTo>
                  <a:lnTo>
                    <a:pt x="154" y="889"/>
                  </a:lnTo>
                  <a:lnTo>
                    <a:pt x="154" y="891"/>
                  </a:lnTo>
                  <a:lnTo>
                    <a:pt x="156" y="891"/>
                  </a:lnTo>
                  <a:lnTo>
                    <a:pt x="156" y="893"/>
                  </a:lnTo>
                  <a:lnTo>
                    <a:pt x="154" y="893"/>
                  </a:lnTo>
                  <a:lnTo>
                    <a:pt x="156" y="893"/>
                  </a:lnTo>
                  <a:lnTo>
                    <a:pt x="156" y="895"/>
                  </a:lnTo>
                  <a:lnTo>
                    <a:pt x="154" y="895"/>
                  </a:lnTo>
                  <a:lnTo>
                    <a:pt x="154" y="897"/>
                  </a:lnTo>
                  <a:lnTo>
                    <a:pt x="154" y="899"/>
                  </a:lnTo>
                  <a:lnTo>
                    <a:pt x="152" y="899"/>
                  </a:lnTo>
                  <a:lnTo>
                    <a:pt x="152" y="901"/>
                  </a:lnTo>
                  <a:lnTo>
                    <a:pt x="150" y="901"/>
                  </a:lnTo>
                  <a:lnTo>
                    <a:pt x="150" y="903"/>
                  </a:lnTo>
                  <a:lnTo>
                    <a:pt x="150" y="905"/>
                  </a:lnTo>
                  <a:lnTo>
                    <a:pt x="148" y="905"/>
                  </a:lnTo>
                  <a:lnTo>
                    <a:pt x="150" y="905"/>
                  </a:lnTo>
                  <a:lnTo>
                    <a:pt x="150" y="903"/>
                  </a:lnTo>
                  <a:lnTo>
                    <a:pt x="152" y="903"/>
                  </a:lnTo>
                  <a:lnTo>
                    <a:pt x="152" y="901"/>
                  </a:lnTo>
                  <a:lnTo>
                    <a:pt x="154" y="901"/>
                  </a:lnTo>
                  <a:lnTo>
                    <a:pt x="154" y="903"/>
                  </a:lnTo>
                  <a:lnTo>
                    <a:pt x="154" y="901"/>
                  </a:lnTo>
                  <a:lnTo>
                    <a:pt x="154" y="899"/>
                  </a:lnTo>
                  <a:lnTo>
                    <a:pt x="156" y="899"/>
                  </a:lnTo>
                  <a:lnTo>
                    <a:pt x="156" y="897"/>
                  </a:lnTo>
                  <a:lnTo>
                    <a:pt x="158" y="897"/>
                  </a:lnTo>
                  <a:lnTo>
                    <a:pt x="156" y="897"/>
                  </a:lnTo>
                  <a:lnTo>
                    <a:pt x="156" y="895"/>
                  </a:lnTo>
                  <a:lnTo>
                    <a:pt x="158" y="895"/>
                  </a:lnTo>
                  <a:lnTo>
                    <a:pt x="160" y="895"/>
                  </a:lnTo>
                  <a:lnTo>
                    <a:pt x="160" y="897"/>
                  </a:lnTo>
                  <a:lnTo>
                    <a:pt x="158" y="897"/>
                  </a:lnTo>
                  <a:lnTo>
                    <a:pt x="160" y="897"/>
                  </a:lnTo>
                  <a:lnTo>
                    <a:pt x="160" y="899"/>
                  </a:lnTo>
                  <a:lnTo>
                    <a:pt x="160" y="897"/>
                  </a:lnTo>
                  <a:lnTo>
                    <a:pt x="160" y="899"/>
                  </a:lnTo>
                  <a:lnTo>
                    <a:pt x="158" y="899"/>
                  </a:lnTo>
                  <a:lnTo>
                    <a:pt x="158" y="901"/>
                  </a:lnTo>
                  <a:lnTo>
                    <a:pt x="158" y="903"/>
                  </a:lnTo>
                  <a:lnTo>
                    <a:pt x="158" y="905"/>
                  </a:lnTo>
                  <a:lnTo>
                    <a:pt x="158" y="907"/>
                  </a:lnTo>
                  <a:lnTo>
                    <a:pt x="156" y="907"/>
                  </a:lnTo>
                  <a:lnTo>
                    <a:pt x="156" y="909"/>
                  </a:lnTo>
                  <a:lnTo>
                    <a:pt x="158" y="909"/>
                  </a:lnTo>
                  <a:lnTo>
                    <a:pt x="156" y="909"/>
                  </a:lnTo>
                  <a:lnTo>
                    <a:pt x="158" y="909"/>
                  </a:lnTo>
                  <a:lnTo>
                    <a:pt x="158" y="910"/>
                  </a:lnTo>
                  <a:lnTo>
                    <a:pt x="158" y="912"/>
                  </a:lnTo>
                  <a:lnTo>
                    <a:pt x="156" y="912"/>
                  </a:lnTo>
                  <a:lnTo>
                    <a:pt x="158" y="912"/>
                  </a:lnTo>
                  <a:lnTo>
                    <a:pt x="156" y="912"/>
                  </a:lnTo>
                  <a:lnTo>
                    <a:pt x="156" y="914"/>
                  </a:lnTo>
                  <a:lnTo>
                    <a:pt x="154" y="914"/>
                  </a:lnTo>
                  <a:lnTo>
                    <a:pt x="154" y="912"/>
                  </a:lnTo>
                  <a:lnTo>
                    <a:pt x="152" y="912"/>
                  </a:lnTo>
                  <a:lnTo>
                    <a:pt x="154" y="912"/>
                  </a:lnTo>
                  <a:lnTo>
                    <a:pt x="152" y="912"/>
                  </a:lnTo>
                  <a:lnTo>
                    <a:pt x="154" y="912"/>
                  </a:lnTo>
                  <a:lnTo>
                    <a:pt x="154" y="910"/>
                  </a:lnTo>
                  <a:lnTo>
                    <a:pt x="152" y="910"/>
                  </a:lnTo>
                  <a:lnTo>
                    <a:pt x="152" y="909"/>
                  </a:lnTo>
                  <a:lnTo>
                    <a:pt x="152" y="910"/>
                  </a:lnTo>
                  <a:lnTo>
                    <a:pt x="154" y="910"/>
                  </a:lnTo>
                  <a:lnTo>
                    <a:pt x="152" y="910"/>
                  </a:lnTo>
                  <a:lnTo>
                    <a:pt x="154" y="910"/>
                  </a:lnTo>
                  <a:lnTo>
                    <a:pt x="154" y="912"/>
                  </a:lnTo>
                  <a:lnTo>
                    <a:pt x="152" y="912"/>
                  </a:lnTo>
                  <a:lnTo>
                    <a:pt x="152" y="910"/>
                  </a:lnTo>
                  <a:lnTo>
                    <a:pt x="152" y="912"/>
                  </a:lnTo>
                  <a:lnTo>
                    <a:pt x="152" y="910"/>
                  </a:lnTo>
                  <a:lnTo>
                    <a:pt x="150" y="910"/>
                  </a:lnTo>
                  <a:lnTo>
                    <a:pt x="152" y="910"/>
                  </a:lnTo>
                  <a:lnTo>
                    <a:pt x="150" y="910"/>
                  </a:lnTo>
                  <a:lnTo>
                    <a:pt x="152" y="910"/>
                  </a:lnTo>
                  <a:lnTo>
                    <a:pt x="152" y="909"/>
                  </a:lnTo>
                  <a:lnTo>
                    <a:pt x="150" y="909"/>
                  </a:lnTo>
                  <a:lnTo>
                    <a:pt x="150" y="910"/>
                  </a:lnTo>
                  <a:lnTo>
                    <a:pt x="148" y="910"/>
                  </a:lnTo>
                  <a:lnTo>
                    <a:pt x="148" y="912"/>
                  </a:lnTo>
                  <a:lnTo>
                    <a:pt x="146" y="912"/>
                  </a:lnTo>
                  <a:lnTo>
                    <a:pt x="146" y="910"/>
                  </a:lnTo>
                  <a:lnTo>
                    <a:pt x="146" y="912"/>
                  </a:lnTo>
                  <a:lnTo>
                    <a:pt x="146" y="910"/>
                  </a:lnTo>
                  <a:lnTo>
                    <a:pt x="146" y="912"/>
                  </a:lnTo>
                  <a:lnTo>
                    <a:pt x="144" y="912"/>
                  </a:lnTo>
                  <a:lnTo>
                    <a:pt x="144" y="914"/>
                  </a:lnTo>
                  <a:lnTo>
                    <a:pt x="144" y="912"/>
                  </a:lnTo>
                  <a:lnTo>
                    <a:pt x="144" y="914"/>
                  </a:lnTo>
                  <a:lnTo>
                    <a:pt x="144" y="912"/>
                  </a:lnTo>
                  <a:lnTo>
                    <a:pt x="143" y="912"/>
                  </a:lnTo>
                  <a:lnTo>
                    <a:pt x="144" y="912"/>
                  </a:lnTo>
                  <a:lnTo>
                    <a:pt x="144" y="914"/>
                  </a:lnTo>
                  <a:lnTo>
                    <a:pt x="143" y="914"/>
                  </a:lnTo>
                  <a:lnTo>
                    <a:pt x="141" y="914"/>
                  </a:lnTo>
                  <a:lnTo>
                    <a:pt x="143" y="914"/>
                  </a:lnTo>
                  <a:lnTo>
                    <a:pt x="141" y="914"/>
                  </a:lnTo>
                  <a:lnTo>
                    <a:pt x="141" y="912"/>
                  </a:lnTo>
                  <a:lnTo>
                    <a:pt x="143" y="912"/>
                  </a:lnTo>
                  <a:lnTo>
                    <a:pt x="141" y="912"/>
                  </a:lnTo>
                  <a:lnTo>
                    <a:pt x="143" y="912"/>
                  </a:lnTo>
                  <a:lnTo>
                    <a:pt x="141" y="912"/>
                  </a:lnTo>
                  <a:lnTo>
                    <a:pt x="139" y="912"/>
                  </a:lnTo>
                  <a:lnTo>
                    <a:pt x="139" y="910"/>
                  </a:lnTo>
                  <a:lnTo>
                    <a:pt x="139" y="909"/>
                  </a:lnTo>
                  <a:lnTo>
                    <a:pt x="141" y="909"/>
                  </a:lnTo>
                  <a:lnTo>
                    <a:pt x="141" y="910"/>
                  </a:lnTo>
                  <a:lnTo>
                    <a:pt x="141" y="909"/>
                  </a:lnTo>
                  <a:lnTo>
                    <a:pt x="141" y="910"/>
                  </a:lnTo>
                  <a:lnTo>
                    <a:pt x="143" y="910"/>
                  </a:lnTo>
                  <a:lnTo>
                    <a:pt x="143" y="909"/>
                  </a:lnTo>
                  <a:lnTo>
                    <a:pt x="141" y="909"/>
                  </a:lnTo>
                  <a:lnTo>
                    <a:pt x="143" y="909"/>
                  </a:lnTo>
                  <a:lnTo>
                    <a:pt x="141" y="909"/>
                  </a:lnTo>
                  <a:lnTo>
                    <a:pt x="139" y="909"/>
                  </a:lnTo>
                  <a:lnTo>
                    <a:pt x="137" y="909"/>
                  </a:lnTo>
                  <a:lnTo>
                    <a:pt x="137" y="907"/>
                  </a:lnTo>
                  <a:lnTo>
                    <a:pt x="135" y="907"/>
                  </a:lnTo>
                  <a:lnTo>
                    <a:pt x="135" y="905"/>
                  </a:lnTo>
                  <a:lnTo>
                    <a:pt x="133" y="905"/>
                  </a:lnTo>
                  <a:lnTo>
                    <a:pt x="133" y="903"/>
                  </a:lnTo>
                  <a:lnTo>
                    <a:pt x="133" y="905"/>
                  </a:lnTo>
                  <a:lnTo>
                    <a:pt x="133" y="903"/>
                  </a:lnTo>
                  <a:lnTo>
                    <a:pt x="131" y="903"/>
                  </a:lnTo>
                  <a:lnTo>
                    <a:pt x="131" y="901"/>
                  </a:lnTo>
                  <a:lnTo>
                    <a:pt x="129" y="901"/>
                  </a:lnTo>
                  <a:lnTo>
                    <a:pt x="129" y="899"/>
                  </a:lnTo>
                  <a:lnTo>
                    <a:pt x="127" y="899"/>
                  </a:lnTo>
                  <a:lnTo>
                    <a:pt x="127" y="897"/>
                  </a:lnTo>
                  <a:lnTo>
                    <a:pt x="125" y="895"/>
                  </a:lnTo>
                  <a:lnTo>
                    <a:pt x="125" y="893"/>
                  </a:lnTo>
                  <a:lnTo>
                    <a:pt x="123" y="893"/>
                  </a:lnTo>
                  <a:lnTo>
                    <a:pt x="123" y="891"/>
                  </a:lnTo>
                  <a:lnTo>
                    <a:pt x="121" y="891"/>
                  </a:lnTo>
                  <a:lnTo>
                    <a:pt x="121" y="889"/>
                  </a:lnTo>
                  <a:lnTo>
                    <a:pt x="121" y="887"/>
                  </a:lnTo>
                  <a:lnTo>
                    <a:pt x="120" y="887"/>
                  </a:lnTo>
                  <a:lnTo>
                    <a:pt x="120" y="885"/>
                  </a:lnTo>
                  <a:lnTo>
                    <a:pt x="118" y="885"/>
                  </a:lnTo>
                  <a:lnTo>
                    <a:pt x="118" y="884"/>
                  </a:lnTo>
                  <a:lnTo>
                    <a:pt x="116" y="884"/>
                  </a:lnTo>
                  <a:lnTo>
                    <a:pt x="118" y="884"/>
                  </a:lnTo>
                  <a:lnTo>
                    <a:pt x="120" y="884"/>
                  </a:lnTo>
                  <a:lnTo>
                    <a:pt x="120" y="882"/>
                  </a:lnTo>
                  <a:lnTo>
                    <a:pt x="118" y="882"/>
                  </a:lnTo>
                  <a:lnTo>
                    <a:pt x="116" y="882"/>
                  </a:lnTo>
                  <a:lnTo>
                    <a:pt x="114" y="882"/>
                  </a:lnTo>
                  <a:lnTo>
                    <a:pt x="114" y="880"/>
                  </a:lnTo>
                  <a:lnTo>
                    <a:pt x="112" y="880"/>
                  </a:lnTo>
                  <a:lnTo>
                    <a:pt x="112" y="878"/>
                  </a:lnTo>
                  <a:lnTo>
                    <a:pt x="110" y="878"/>
                  </a:lnTo>
                  <a:lnTo>
                    <a:pt x="112" y="878"/>
                  </a:lnTo>
                  <a:lnTo>
                    <a:pt x="112" y="876"/>
                  </a:lnTo>
                  <a:lnTo>
                    <a:pt x="112" y="878"/>
                  </a:lnTo>
                  <a:lnTo>
                    <a:pt x="110" y="878"/>
                  </a:lnTo>
                  <a:lnTo>
                    <a:pt x="110" y="876"/>
                  </a:lnTo>
                  <a:lnTo>
                    <a:pt x="110" y="874"/>
                  </a:lnTo>
                  <a:lnTo>
                    <a:pt x="108" y="874"/>
                  </a:lnTo>
                  <a:lnTo>
                    <a:pt x="110" y="874"/>
                  </a:lnTo>
                  <a:lnTo>
                    <a:pt x="108" y="874"/>
                  </a:lnTo>
                  <a:lnTo>
                    <a:pt x="108" y="872"/>
                  </a:lnTo>
                  <a:lnTo>
                    <a:pt x="108" y="870"/>
                  </a:lnTo>
                  <a:lnTo>
                    <a:pt x="106" y="870"/>
                  </a:lnTo>
                  <a:lnTo>
                    <a:pt x="106" y="868"/>
                  </a:lnTo>
                  <a:lnTo>
                    <a:pt x="106" y="866"/>
                  </a:lnTo>
                  <a:lnTo>
                    <a:pt x="104" y="866"/>
                  </a:lnTo>
                  <a:lnTo>
                    <a:pt x="104" y="864"/>
                  </a:lnTo>
                  <a:lnTo>
                    <a:pt x="104" y="866"/>
                  </a:lnTo>
                  <a:lnTo>
                    <a:pt x="104" y="864"/>
                  </a:lnTo>
                  <a:lnTo>
                    <a:pt x="102" y="864"/>
                  </a:lnTo>
                  <a:lnTo>
                    <a:pt x="102" y="862"/>
                  </a:lnTo>
                  <a:lnTo>
                    <a:pt x="102" y="864"/>
                  </a:lnTo>
                  <a:lnTo>
                    <a:pt x="102" y="862"/>
                  </a:lnTo>
                  <a:lnTo>
                    <a:pt x="100" y="862"/>
                  </a:lnTo>
                  <a:lnTo>
                    <a:pt x="100" y="861"/>
                  </a:lnTo>
                  <a:lnTo>
                    <a:pt x="98" y="861"/>
                  </a:lnTo>
                  <a:lnTo>
                    <a:pt x="98" y="859"/>
                  </a:lnTo>
                  <a:lnTo>
                    <a:pt x="100" y="859"/>
                  </a:lnTo>
                  <a:lnTo>
                    <a:pt x="100" y="857"/>
                  </a:lnTo>
                  <a:lnTo>
                    <a:pt x="98" y="857"/>
                  </a:lnTo>
                  <a:lnTo>
                    <a:pt x="100" y="857"/>
                  </a:lnTo>
                  <a:lnTo>
                    <a:pt x="98" y="857"/>
                  </a:lnTo>
                  <a:lnTo>
                    <a:pt x="100" y="857"/>
                  </a:lnTo>
                  <a:lnTo>
                    <a:pt x="100" y="855"/>
                  </a:lnTo>
                  <a:lnTo>
                    <a:pt x="102" y="855"/>
                  </a:lnTo>
                  <a:lnTo>
                    <a:pt x="100" y="855"/>
                  </a:lnTo>
                  <a:lnTo>
                    <a:pt x="100" y="857"/>
                  </a:lnTo>
                  <a:lnTo>
                    <a:pt x="100" y="855"/>
                  </a:lnTo>
                  <a:lnTo>
                    <a:pt x="100" y="857"/>
                  </a:lnTo>
                  <a:lnTo>
                    <a:pt x="98" y="857"/>
                  </a:lnTo>
                  <a:lnTo>
                    <a:pt x="98" y="855"/>
                  </a:lnTo>
                  <a:lnTo>
                    <a:pt x="96" y="855"/>
                  </a:lnTo>
                  <a:lnTo>
                    <a:pt x="98" y="855"/>
                  </a:lnTo>
                  <a:lnTo>
                    <a:pt x="96" y="855"/>
                  </a:lnTo>
                  <a:lnTo>
                    <a:pt x="98" y="855"/>
                  </a:lnTo>
                  <a:lnTo>
                    <a:pt x="96" y="855"/>
                  </a:lnTo>
                  <a:lnTo>
                    <a:pt x="98" y="855"/>
                  </a:lnTo>
                  <a:lnTo>
                    <a:pt x="96" y="855"/>
                  </a:lnTo>
                  <a:lnTo>
                    <a:pt x="98" y="855"/>
                  </a:lnTo>
                  <a:lnTo>
                    <a:pt x="98" y="853"/>
                  </a:lnTo>
                  <a:lnTo>
                    <a:pt x="100" y="853"/>
                  </a:lnTo>
                  <a:lnTo>
                    <a:pt x="102" y="853"/>
                  </a:lnTo>
                  <a:lnTo>
                    <a:pt x="100" y="853"/>
                  </a:lnTo>
                  <a:lnTo>
                    <a:pt x="100" y="855"/>
                  </a:lnTo>
                  <a:lnTo>
                    <a:pt x="100" y="853"/>
                  </a:lnTo>
                  <a:lnTo>
                    <a:pt x="100" y="855"/>
                  </a:lnTo>
                  <a:lnTo>
                    <a:pt x="100" y="853"/>
                  </a:lnTo>
                  <a:lnTo>
                    <a:pt x="102" y="853"/>
                  </a:lnTo>
                  <a:lnTo>
                    <a:pt x="100" y="853"/>
                  </a:lnTo>
                  <a:lnTo>
                    <a:pt x="102" y="853"/>
                  </a:lnTo>
                  <a:lnTo>
                    <a:pt x="102" y="855"/>
                  </a:lnTo>
                  <a:lnTo>
                    <a:pt x="102" y="853"/>
                  </a:lnTo>
                  <a:lnTo>
                    <a:pt x="102" y="855"/>
                  </a:lnTo>
                  <a:lnTo>
                    <a:pt x="102" y="853"/>
                  </a:lnTo>
                  <a:lnTo>
                    <a:pt x="104" y="853"/>
                  </a:lnTo>
                  <a:lnTo>
                    <a:pt x="106" y="853"/>
                  </a:lnTo>
                  <a:lnTo>
                    <a:pt x="108" y="853"/>
                  </a:lnTo>
                  <a:lnTo>
                    <a:pt x="108" y="851"/>
                  </a:lnTo>
                  <a:lnTo>
                    <a:pt x="110" y="851"/>
                  </a:lnTo>
                  <a:lnTo>
                    <a:pt x="108" y="851"/>
                  </a:lnTo>
                  <a:lnTo>
                    <a:pt x="110" y="851"/>
                  </a:lnTo>
                  <a:lnTo>
                    <a:pt x="110" y="849"/>
                  </a:lnTo>
                  <a:lnTo>
                    <a:pt x="110" y="851"/>
                  </a:lnTo>
                  <a:lnTo>
                    <a:pt x="112" y="851"/>
                  </a:lnTo>
                  <a:lnTo>
                    <a:pt x="110" y="851"/>
                  </a:lnTo>
                  <a:lnTo>
                    <a:pt x="110" y="849"/>
                  </a:lnTo>
                  <a:lnTo>
                    <a:pt x="112" y="849"/>
                  </a:lnTo>
                  <a:lnTo>
                    <a:pt x="114" y="849"/>
                  </a:lnTo>
                  <a:lnTo>
                    <a:pt x="114" y="851"/>
                  </a:lnTo>
                  <a:lnTo>
                    <a:pt x="116" y="851"/>
                  </a:lnTo>
                  <a:lnTo>
                    <a:pt x="116" y="849"/>
                  </a:lnTo>
                  <a:lnTo>
                    <a:pt x="118" y="849"/>
                  </a:lnTo>
                  <a:lnTo>
                    <a:pt x="120" y="849"/>
                  </a:lnTo>
                  <a:lnTo>
                    <a:pt x="118" y="849"/>
                  </a:lnTo>
                  <a:lnTo>
                    <a:pt x="120" y="849"/>
                  </a:lnTo>
                  <a:lnTo>
                    <a:pt x="120" y="847"/>
                  </a:lnTo>
                  <a:lnTo>
                    <a:pt x="121" y="847"/>
                  </a:lnTo>
                  <a:lnTo>
                    <a:pt x="121" y="845"/>
                  </a:lnTo>
                  <a:lnTo>
                    <a:pt x="123" y="845"/>
                  </a:lnTo>
                  <a:lnTo>
                    <a:pt x="123" y="843"/>
                  </a:lnTo>
                  <a:lnTo>
                    <a:pt x="123" y="841"/>
                  </a:lnTo>
                  <a:lnTo>
                    <a:pt x="125" y="839"/>
                  </a:lnTo>
                  <a:lnTo>
                    <a:pt x="125" y="837"/>
                  </a:lnTo>
                  <a:lnTo>
                    <a:pt x="125" y="839"/>
                  </a:lnTo>
                  <a:lnTo>
                    <a:pt x="123" y="839"/>
                  </a:lnTo>
                  <a:lnTo>
                    <a:pt x="123" y="841"/>
                  </a:lnTo>
                  <a:lnTo>
                    <a:pt x="123" y="843"/>
                  </a:lnTo>
                  <a:lnTo>
                    <a:pt x="121" y="843"/>
                  </a:lnTo>
                  <a:lnTo>
                    <a:pt x="121" y="845"/>
                  </a:lnTo>
                  <a:lnTo>
                    <a:pt x="120" y="845"/>
                  </a:lnTo>
                  <a:lnTo>
                    <a:pt x="120" y="847"/>
                  </a:lnTo>
                  <a:lnTo>
                    <a:pt x="118" y="847"/>
                  </a:lnTo>
                  <a:lnTo>
                    <a:pt x="118" y="845"/>
                  </a:lnTo>
                  <a:lnTo>
                    <a:pt x="118" y="847"/>
                  </a:lnTo>
                  <a:lnTo>
                    <a:pt x="118" y="849"/>
                  </a:lnTo>
                  <a:lnTo>
                    <a:pt x="116" y="849"/>
                  </a:lnTo>
                  <a:lnTo>
                    <a:pt x="114" y="849"/>
                  </a:lnTo>
                  <a:lnTo>
                    <a:pt x="112" y="849"/>
                  </a:lnTo>
                  <a:lnTo>
                    <a:pt x="112" y="847"/>
                  </a:lnTo>
                  <a:lnTo>
                    <a:pt x="112" y="845"/>
                  </a:lnTo>
                  <a:lnTo>
                    <a:pt x="110" y="845"/>
                  </a:lnTo>
                  <a:lnTo>
                    <a:pt x="112" y="845"/>
                  </a:lnTo>
                  <a:lnTo>
                    <a:pt x="110" y="845"/>
                  </a:lnTo>
                  <a:lnTo>
                    <a:pt x="110" y="847"/>
                  </a:lnTo>
                  <a:lnTo>
                    <a:pt x="112" y="847"/>
                  </a:lnTo>
                  <a:lnTo>
                    <a:pt x="112" y="849"/>
                  </a:lnTo>
                  <a:lnTo>
                    <a:pt x="110" y="849"/>
                  </a:lnTo>
                  <a:lnTo>
                    <a:pt x="110" y="847"/>
                  </a:lnTo>
                  <a:lnTo>
                    <a:pt x="110" y="849"/>
                  </a:lnTo>
                  <a:lnTo>
                    <a:pt x="110" y="847"/>
                  </a:lnTo>
                  <a:lnTo>
                    <a:pt x="108" y="847"/>
                  </a:lnTo>
                  <a:lnTo>
                    <a:pt x="106" y="847"/>
                  </a:lnTo>
                  <a:lnTo>
                    <a:pt x="106" y="845"/>
                  </a:lnTo>
                  <a:lnTo>
                    <a:pt x="106" y="843"/>
                  </a:lnTo>
                  <a:lnTo>
                    <a:pt x="106" y="845"/>
                  </a:lnTo>
                  <a:lnTo>
                    <a:pt x="106" y="843"/>
                  </a:lnTo>
                  <a:lnTo>
                    <a:pt x="106" y="845"/>
                  </a:lnTo>
                  <a:lnTo>
                    <a:pt x="106" y="843"/>
                  </a:lnTo>
                  <a:lnTo>
                    <a:pt x="106" y="845"/>
                  </a:lnTo>
                  <a:lnTo>
                    <a:pt x="104" y="845"/>
                  </a:lnTo>
                  <a:lnTo>
                    <a:pt x="104" y="843"/>
                  </a:lnTo>
                  <a:lnTo>
                    <a:pt x="106" y="843"/>
                  </a:lnTo>
                  <a:lnTo>
                    <a:pt x="108" y="843"/>
                  </a:lnTo>
                  <a:lnTo>
                    <a:pt x="108" y="841"/>
                  </a:lnTo>
                  <a:lnTo>
                    <a:pt x="108" y="839"/>
                  </a:lnTo>
                  <a:lnTo>
                    <a:pt x="108" y="837"/>
                  </a:lnTo>
                  <a:lnTo>
                    <a:pt x="108" y="839"/>
                  </a:lnTo>
                  <a:lnTo>
                    <a:pt x="108" y="841"/>
                  </a:lnTo>
                  <a:lnTo>
                    <a:pt x="106" y="841"/>
                  </a:lnTo>
                  <a:lnTo>
                    <a:pt x="108" y="841"/>
                  </a:lnTo>
                  <a:lnTo>
                    <a:pt x="106" y="841"/>
                  </a:lnTo>
                  <a:lnTo>
                    <a:pt x="108" y="841"/>
                  </a:lnTo>
                  <a:lnTo>
                    <a:pt x="106" y="841"/>
                  </a:lnTo>
                  <a:lnTo>
                    <a:pt x="106" y="843"/>
                  </a:lnTo>
                  <a:lnTo>
                    <a:pt x="104" y="843"/>
                  </a:lnTo>
                  <a:lnTo>
                    <a:pt x="104" y="845"/>
                  </a:lnTo>
                  <a:lnTo>
                    <a:pt x="104" y="843"/>
                  </a:lnTo>
                  <a:lnTo>
                    <a:pt x="104" y="845"/>
                  </a:lnTo>
                  <a:lnTo>
                    <a:pt x="102" y="845"/>
                  </a:lnTo>
                  <a:lnTo>
                    <a:pt x="100" y="845"/>
                  </a:lnTo>
                  <a:lnTo>
                    <a:pt x="100" y="843"/>
                  </a:lnTo>
                  <a:lnTo>
                    <a:pt x="98" y="843"/>
                  </a:lnTo>
                  <a:lnTo>
                    <a:pt x="98" y="841"/>
                  </a:lnTo>
                  <a:lnTo>
                    <a:pt x="100" y="841"/>
                  </a:lnTo>
                  <a:lnTo>
                    <a:pt x="100" y="843"/>
                  </a:lnTo>
                  <a:lnTo>
                    <a:pt x="100" y="841"/>
                  </a:lnTo>
                  <a:lnTo>
                    <a:pt x="102" y="841"/>
                  </a:lnTo>
                  <a:lnTo>
                    <a:pt x="100" y="841"/>
                  </a:lnTo>
                  <a:lnTo>
                    <a:pt x="100" y="839"/>
                  </a:lnTo>
                  <a:lnTo>
                    <a:pt x="102" y="839"/>
                  </a:lnTo>
                  <a:lnTo>
                    <a:pt x="102" y="841"/>
                  </a:lnTo>
                  <a:lnTo>
                    <a:pt x="102" y="839"/>
                  </a:lnTo>
                  <a:lnTo>
                    <a:pt x="102" y="841"/>
                  </a:lnTo>
                  <a:lnTo>
                    <a:pt x="102" y="839"/>
                  </a:lnTo>
                  <a:lnTo>
                    <a:pt x="102" y="841"/>
                  </a:lnTo>
                  <a:lnTo>
                    <a:pt x="102" y="839"/>
                  </a:lnTo>
                  <a:lnTo>
                    <a:pt x="102" y="841"/>
                  </a:lnTo>
                  <a:lnTo>
                    <a:pt x="102" y="839"/>
                  </a:lnTo>
                  <a:lnTo>
                    <a:pt x="102" y="841"/>
                  </a:lnTo>
                  <a:lnTo>
                    <a:pt x="102" y="839"/>
                  </a:lnTo>
                  <a:lnTo>
                    <a:pt x="102" y="841"/>
                  </a:lnTo>
                  <a:lnTo>
                    <a:pt x="104" y="841"/>
                  </a:lnTo>
                  <a:lnTo>
                    <a:pt x="106" y="841"/>
                  </a:lnTo>
                  <a:lnTo>
                    <a:pt x="104" y="841"/>
                  </a:lnTo>
                  <a:lnTo>
                    <a:pt x="104" y="839"/>
                  </a:lnTo>
                  <a:lnTo>
                    <a:pt x="102" y="839"/>
                  </a:lnTo>
                  <a:lnTo>
                    <a:pt x="100" y="839"/>
                  </a:lnTo>
                  <a:lnTo>
                    <a:pt x="102" y="839"/>
                  </a:lnTo>
                  <a:lnTo>
                    <a:pt x="100" y="839"/>
                  </a:lnTo>
                  <a:lnTo>
                    <a:pt x="100" y="837"/>
                  </a:lnTo>
                  <a:lnTo>
                    <a:pt x="98" y="837"/>
                  </a:lnTo>
                  <a:lnTo>
                    <a:pt x="98" y="839"/>
                  </a:lnTo>
                  <a:lnTo>
                    <a:pt x="96" y="839"/>
                  </a:lnTo>
                  <a:lnTo>
                    <a:pt x="96" y="841"/>
                  </a:lnTo>
                  <a:lnTo>
                    <a:pt x="95" y="841"/>
                  </a:lnTo>
                  <a:lnTo>
                    <a:pt x="95" y="839"/>
                  </a:lnTo>
                  <a:lnTo>
                    <a:pt x="95" y="841"/>
                  </a:lnTo>
                  <a:lnTo>
                    <a:pt x="93" y="841"/>
                  </a:lnTo>
                  <a:lnTo>
                    <a:pt x="91" y="841"/>
                  </a:lnTo>
                  <a:lnTo>
                    <a:pt x="91" y="839"/>
                  </a:lnTo>
                  <a:lnTo>
                    <a:pt x="91" y="837"/>
                  </a:lnTo>
                  <a:lnTo>
                    <a:pt x="91" y="836"/>
                  </a:lnTo>
                  <a:lnTo>
                    <a:pt x="89" y="836"/>
                  </a:lnTo>
                  <a:lnTo>
                    <a:pt x="89" y="837"/>
                  </a:lnTo>
                  <a:lnTo>
                    <a:pt x="91" y="837"/>
                  </a:lnTo>
                  <a:lnTo>
                    <a:pt x="89" y="837"/>
                  </a:lnTo>
                  <a:lnTo>
                    <a:pt x="91" y="837"/>
                  </a:lnTo>
                  <a:lnTo>
                    <a:pt x="91" y="839"/>
                  </a:lnTo>
                  <a:lnTo>
                    <a:pt x="91" y="837"/>
                  </a:lnTo>
                  <a:lnTo>
                    <a:pt x="91" y="839"/>
                  </a:lnTo>
                  <a:lnTo>
                    <a:pt x="91" y="841"/>
                  </a:lnTo>
                  <a:lnTo>
                    <a:pt x="91" y="839"/>
                  </a:lnTo>
                  <a:lnTo>
                    <a:pt x="89" y="839"/>
                  </a:lnTo>
                  <a:lnTo>
                    <a:pt x="91" y="839"/>
                  </a:lnTo>
                  <a:lnTo>
                    <a:pt x="89" y="839"/>
                  </a:lnTo>
                  <a:lnTo>
                    <a:pt x="89" y="837"/>
                  </a:lnTo>
                  <a:lnTo>
                    <a:pt x="89" y="836"/>
                  </a:lnTo>
                  <a:lnTo>
                    <a:pt x="89" y="837"/>
                  </a:lnTo>
                  <a:lnTo>
                    <a:pt x="89" y="836"/>
                  </a:lnTo>
                  <a:lnTo>
                    <a:pt x="89" y="834"/>
                  </a:lnTo>
                  <a:lnTo>
                    <a:pt x="87" y="834"/>
                  </a:lnTo>
                  <a:lnTo>
                    <a:pt x="87" y="832"/>
                  </a:lnTo>
                  <a:lnTo>
                    <a:pt x="89" y="832"/>
                  </a:lnTo>
                  <a:lnTo>
                    <a:pt x="87" y="830"/>
                  </a:lnTo>
                  <a:lnTo>
                    <a:pt x="89" y="830"/>
                  </a:lnTo>
                  <a:lnTo>
                    <a:pt x="89" y="832"/>
                  </a:lnTo>
                  <a:lnTo>
                    <a:pt x="89" y="830"/>
                  </a:lnTo>
                  <a:lnTo>
                    <a:pt x="87" y="830"/>
                  </a:lnTo>
                  <a:lnTo>
                    <a:pt x="87" y="828"/>
                  </a:lnTo>
                  <a:lnTo>
                    <a:pt x="85" y="828"/>
                  </a:lnTo>
                  <a:lnTo>
                    <a:pt x="85" y="826"/>
                  </a:lnTo>
                  <a:lnTo>
                    <a:pt x="83" y="826"/>
                  </a:lnTo>
                  <a:lnTo>
                    <a:pt x="83" y="824"/>
                  </a:lnTo>
                  <a:lnTo>
                    <a:pt x="83" y="822"/>
                  </a:lnTo>
                  <a:lnTo>
                    <a:pt x="83" y="820"/>
                  </a:lnTo>
                  <a:lnTo>
                    <a:pt x="85" y="820"/>
                  </a:lnTo>
                  <a:lnTo>
                    <a:pt x="85" y="822"/>
                  </a:lnTo>
                  <a:lnTo>
                    <a:pt x="83" y="822"/>
                  </a:lnTo>
                  <a:lnTo>
                    <a:pt x="85" y="822"/>
                  </a:lnTo>
                  <a:lnTo>
                    <a:pt x="83" y="822"/>
                  </a:lnTo>
                  <a:lnTo>
                    <a:pt x="85" y="822"/>
                  </a:lnTo>
                  <a:lnTo>
                    <a:pt x="85" y="824"/>
                  </a:lnTo>
                  <a:lnTo>
                    <a:pt x="85" y="822"/>
                  </a:lnTo>
                  <a:lnTo>
                    <a:pt x="85" y="824"/>
                  </a:lnTo>
                  <a:lnTo>
                    <a:pt x="83" y="824"/>
                  </a:lnTo>
                  <a:lnTo>
                    <a:pt x="85" y="824"/>
                  </a:lnTo>
                  <a:lnTo>
                    <a:pt x="85" y="822"/>
                  </a:lnTo>
                  <a:lnTo>
                    <a:pt x="85" y="824"/>
                  </a:lnTo>
                  <a:lnTo>
                    <a:pt x="85" y="822"/>
                  </a:lnTo>
                  <a:lnTo>
                    <a:pt x="85" y="824"/>
                  </a:lnTo>
                  <a:lnTo>
                    <a:pt x="87" y="824"/>
                  </a:lnTo>
                  <a:lnTo>
                    <a:pt x="87" y="826"/>
                  </a:lnTo>
                  <a:lnTo>
                    <a:pt x="87" y="828"/>
                  </a:lnTo>
                  <a:lnTo>
                    <a:pt x="89" y="828"/>
                  </a:lnTo>
                  <a:lnTo>
                    <a:pt x="87" y="828"/>
                  </a:lnTo>
                  <a:lnTo>
                    <a:pt x="89" y="828"/>
                  </a:lnTo>
                  <a:lnTo>
                    <a:pt x="87" y="828"/>
                  </a:lnTo>
                  <a:lnTo>
                    <a:pt x="89" y="828"/>
                  </a:lnTo>
                  <a:lnTo>
                    <a:pt x="89" y="826"/>
                  </a:lnTo>
                  <a:lnTo>
                    <a:pt x="87" y="826"/>
                  </a:lnTo>
                  <a:lnTo>
                    <a:pt x="89" y="826"/>
                  </a:lnTo>
                  <a:lnTo>
                    <a:pt x="91" y="826"/>
                  </a:lnTo>
                  <a:lnTo>
                    <a:pt x="93" y="826"/>
                  </a:lnTo>
                  <a:lnTo>
                    <a:pt x="93" y="824"/>
                  </a:lnTo>
                  <a:lnTo>
                    <a:pt x="93" y="826"/>
                  </a:lnTo>
                  <a:lnTo>
                    <a:pt x="95" y="826"/>
                  </a:lnTo>
                  <a:lnTo>
                    <a:pt x="95" y="824"/>
                  </a:lnTo>
                  <a:lnTo>
                    <a:pt x="96" y="824"/>
                  </a:lnTo>
                  <a:lnTo>
                    <a:pt x="96" y="822"/>
                  </a:lnTo>
                  <a:lnTo>
                    <a:pt x="98" y="822"/>
                  </a:lnTo>
                  <a:lnTo>
                    <a:pt x="96" y="822"/>
                  </a:lnTo>
                  <a:lnTo>
                    <a:pt x="95" y="822"/>
                  </a:lnTo>
                  <a:lnTo>
                    <a:pt x="95" y="824"/>
                  </a:lnTo>
                  <a:lnTo>
                    <a:pt x="93" y="824"/>
                  </a:lnTo>
                  <a:lnTo>
                    <a:pt x="93" y="822"/>
                  </a:lnTo>
                  <a:lnTo>
                    <a:pt x="95" y="822"/>
                  </a:lnTo>
                  <a:lnTo>
                    <a:pt x="93" y="822"/>
                  </a:lnTo>
                  <a:lnTo>
                    <a:pt x="93" y="824"/>
                  </a:lnTo>
                  <a:lnTo>
                    <a:pt x="93" y="822"/>
                  </a:lnTo>
                  <a:lnTo>
                    <a:pt x="93" y="824"/>
                  </a:lnTo>
                  <a:lnTo>
                    <a:pt x="93" y="822"/>
                  </a:lnTo>
                  <a:lnTo>
                    <a:pt x="93" y="824"/>
                  </a:lnTo>
                  <a:lnTo>
                    <a:pt x="93" y="822"/>
                  </a:lnTo>
                  <a:lnTo>
                    <a:pt x="91" y="822"/>
                  </a:lnTo>
                  <a:lnTo>
                    <a:pt x="93" y="822"/>
                  </a:lnTo>
                  <a:lnTo>
                    <a:pt x="91" y="822"/>
                  </a:lnTo>
                  <a:lnTo>
                    <a:pt x="91" y="824"/>
                  </a:lnTo>
                  <a:lnTo>
                    <a:pt x="93" y="824"/>
                  </a:lnTo>
                  <a:lnTo>
                    <a:pt x="91" y="824"/>
                  </a:lnTo>
                  <a:lnTo>
                    <a:pt x="91" y="822"/>
                  </a:lnTo>
                  <a:lnTo>
                    <a:pt x="91" y="824"/>
                  </a:lnTo>
                  <a:lnTo>
                    <a:pt x="91" y="822"/>
                  </a:lnTo>
                  <a:lnTo>
                    <a:pt x="91" y="824"/>
                  </a:lnTo>
                  <a:lnTo>
                    <a:pt x="89" y="824"/>
                  </a:lnTo>
                  <a:lnTo>
                    <a:pt x="91" y="824"/>
                  </a:lnTo>
                  <a:lnTo>
                    <a:pt x="89" y="824"/>
                  </a:lnTo>
                  <a:lnTo>
                    <a:pt x="87" y="824"/>
                  </a:lnTo>
                  <a:lnTo>
                    <a:pt x="87" y="822"/>
                  </a:lnTo>
                  <a:lnTo>
                    <a:pt x="89" y="822"/>
                  </a:lnTo>
                  <a:lnTo>
                    <a:pt x="91" y="822"/>
                  </a:lnTo>
                  <a:lnTo>
                    <a:pt x="91" y="820"/>
                  </a:lnTo>
                  <a:lnTo>
                    <a:pt x="93" y="820"/>
                  </a:lnTo>
                  <a:lnTo>
                    <a:pt x="93" y="818"/>
                  </a:lnTo>
                  <a:lnTo>
                    <a:pt x="95" y="818"/>
                  </a:lnTo>
                  <a:lnTo>
                    <a:pt x="93" y="818"/>
                  </a:lnTo>
                  <a:lnTo>
                    <a:pt x="91" y="818"/>
                  </a:lnTo>
                  <a:lnTo>
                    <a:pt x="91" y="816"/>
                  </a:lnTo>
                  <a:lnTo>
                    <a:pt x="91" y="814"/>
                  </a:lnTo>
                  <a:lnTo>
                    <a:pt x="93" y="814"/>
                  </a:lnTo>
                  <a:lnTo>
                    <a:pt x="93" y="813"/>
                  </a:lnTo>
                  <a:lnTo>
                    <a:pt x="95" y="813"/>
                  </a:lnTo>
                  <a:lnTo>
                    <a:pt x="93" y="813"/>
                  </a:lnTo>
                  <a:lnTo>
                    <a:pt x="95" y="813"/>
                  </a:lnTo>
                  <a:lnTo>
                    <a:pt x="95" y="811"/>
                  </a:lnTo>
                  <a:lnTo>
                    <a:pt x="95" y="813"/>
                  </a:lnTo>
                  <a:lnTo>
                    <a:pt x="93" y="813"/>
                  </a:lnTo>
                  <a:lnTo>
                    <a:pt x="93" y="814"/>
                  </a:lnTo>
                  <a:lnTo>
                    <a:pt x="91" y="814"/>
                  </a:lnTo>
                  <a:lnTo>
                    <a:pt x="91" y="816"/>
                  </a:lnTo>
                  <a:lnTo>
                    <a:pt x="91" y="814"/>
                  </a:lnTo>
                  <a:lnTo>
                    <a:pt x="91" y="816"/>
                  </a:lnTo>
                  <a:lnTo>
                    <a:pt x="89" y="816"/>
                  </a:lnTo>
                  <a:lnTo>
                    <a:pt x="89" y="814"/>
                  </a:lnTo>
                  <a:lnTo>
                    <a:pt x="89" y="816"/>
                  </a:lnTo>
                  <a:lnTo>
                    <a:pt x="89" y="814"/>
                  </a:lnTo>
                  <a:lnTo>
                    <a:pt x="91" y="814"/>
                  </a:lnTo>
                  <a:lnTo>
                    <a:pt x="89" y="814"/>
                  </a:lnTo>
                  <a:lnTo>
                    <a:pt x="89" y="813"/>
                  </a:lnTo>
                  <a:lnTo>
                    <a:pt x="89" y="814"/>
                  </a:lnTo>
                  <a:lnTo>
                    <a:pt x="89" y="813"/>
                  </a:lnTo>
                  <a:lnTo>
                    <a:pt x="89" y="814"/>
                  </a:lnTo>
                  <a:lnTo>
                    <a:pt x="89" y="813"/>
                  </a:lnTo>
                  <a:lnTo>
                    <a:pt x="87" y="813"/>
                  </a:lnTo>
                  <a:lnTo>
                    <a:pt x="87" y="814"/>
                  </a:lnTo>
                  <a:lnTo>
                    <a:pt x="85" y="814"/>
                  </a:lnTo>
                  <a:lnTo>
                    <a:pt x="83" y="814"/>
                  </a:lnTo>
                  <a:lnTo>
                    <a:pt x="83" y="813"/>
                  </a:lnTo>
                  <a:lnTo>
                    <a:pt x="83" y="811"/>
                  </a:lnTo>
                  <a:lnTo>
                    <a:pt x="85" y="811"/>
                  </a:lnTo>
                  <a:lnTo>
                    <a:pt x="85" y="809"/>
                  </a:lnTo>
                  <a:lnTo>
                    <a:pt x="85" y="811"/>
                  </a:lnTo>
                  <a:lnTo>
                    <a:pt x="85" y="809"/>
                  </a:lnTo>
                  <a:lnTo>
                    <a:pt x="85" y="811"/>
                  </a:lnTo>
                  <a:lnTo>
                    <a:pt x="87" y="811"/>
                  </a:lnTo>
                  <a:lnTo>
                    <a:pt x="89" y="811"/>
                  </a:lnTo>
                  <a:lnTo>
                    <a:pt x="89" y="809"/>
                  </a:lnTo>
                  <a:lnTo>
                    <a:pt x="91" y="809"/>
                  </a:lnTo>
                  <a:lnTo>
                    <a:pt x="91" y="807"/>
                  </a:lnTo>
                  <a:lnTo>
                    <a:pt x="93" y="807"/>
                  </a:lnTo>
                  <a:lnTo>
                    <a:pt x="93" y="805"/>
                  </a:lnTo>
                  <a:lnTo>
                    <a:pt x="93" y="807"/>
                  </a:lnTo>
                  <a:lnTo>
                    <a:pt x="91" y="807"/>
                  </a:lnTo>
                  <a:lnTo>
                    <a:pt x="91" y="805"/>
                  </a:lnTo>
                  <a:lnTo>
                    <a:pt x="91" y="807"/>
                  </a:lnTo>
                  <a:lnTo>
                    <a:pt x="89" y="807"/>
                  </a:lnTo>
                  <a:lnTo>
                    <a:pt x="89" y="809"/>
                  </a:lnTo>
                  <a:lnTo>
                    <a:pt x="87" y="809"/>
                  </a:lnTo>
                  <a:lnTo>
                    <a:pt x="87" y="807"/>
                  </a:lnTo>
                  <a:lnTo>
                    <a:pt x="87" y="809"/>
                  </a:lnTo>
                  <a:lnTo>
                    <a:pt x="85" y="809"/>
                  </a:lnTo>
                  <a:lnTo>
                    <a:pt x="85" y="807"/>
                  </a:lnTo>
                  <a:lnTo>
                    <a:pt x="85" y="805"/>
                  </a:lnTo>
                  <a:lnTo>
                    <a:pt x="85" y="803"/>
                  </a:lnTo>
                  <a:lnTo>
                    <a:pt x="87" y="803"/>
                  </a:lnTo>
                  <a:lnTo>
                    <a:pt x="89" y="803"/>
                  </a:lnTo>
                  <a:lnTo>
                    <a:pt x="89" y="801"/>
                  </a:lnTo>
                  <a:lnTo>
                    <a:pt x="87" y="801"/>
                  </a:lnTo>
                  <a:lnTo>
                    <a:pt x="85" y="801"/>
                  </a:lnTo>
                  <a:lnTo>
                    <a:pt x="83" y="801"/>
                  </a:lnTo>
                  <a:lnTo>
                    <a:pt x="85" y="801"/>
                  </a:lnTo>
                  <a:lnTo>
                    <a:pt x="83" y="801"/>
                  </a:lnTo>
                  <a:lnTo>
                    <a:pt x="81" y="801"/>
                  </a:lnTo>
                  <a:lnTo>
                    <a:pt x="81" y="799"/>
                  </a:lnTo>
                  <a:lnTo>
                    <a:pt x="81" y="797"/>
                  </a:lnTo>
                  <a:lnTo>
                    <a:pt x="83" y="797"/>
                  </a:lnTo>
                  <a:lnTo>
                    <a:pt x="81" y="797"/>
                  </a:lnTo>
                  <a:lnTo>
                    <a:pt x="83" y="797"/>
                  </a:lnTo>
                  <a:lnTo>
                    <a:pt x="83" y="795"/>
                  </a:lnTo>
                  <a:lnTo>
                    <a:pt x="81" y="795"/>
                  </a:lnTo>
                  <a:lnTo>
                    <a:pt x="81" y="797"/>
                  </a:lnTo>
                  <a:lnTo>
                    <a:pt x="81" y="795"/>
                  </a:lnTo>
                  <a:lnTo>
                    <a:pt x="81" y="793"/>
                  </a:lnTo>
                  <a:lnTo>
                    <a:pt x="81" y="791"/>
                  </a:lnTo>
                  <a:lnTo>
                    <a:pt x="81" y="793"/>
                  </a:lnTo>
                  <a:lnTo>
                    <a:pt x="81" y="795"/>
                  </a:lnTo>
                  <a:lnTo>
                    <a:pt x="79" y="795"/>
                  </a:lnTo>
                  <a:lnTo>
                    <a:pt x="79" y="797"/>
                  </a:lnTo>
                  <a:lnTo>
                    <a:pt x="77" y="797"/>
                  </a:lnTo>
                  <a:lnTo>
                    <a:pt x="79" y="797"/>
                  </a:lnTo>
                  <a:lnTo>
                    <a:pt x="81" y="797"/>
                  </a:lnTo>
                  <a:lnTo>
                    <a:pt x="81" y="799"/>
                  </a:lnTo>
                  <a:lnTo>
                    <a:pt x="79" y="799"/>
                  </a:lnTo>
                  <a:lnTo>
                    <a:pt x="79" y="801"/>
                  </a:lnTo>
                  <a:lnTo>
                    <a:pt x="77" y="801"/>
                  </a:lnTo>
                  <a:lnTo>
                    <a:pt x="79" y="801"/>
                  </a:lnTo>
                  <a:lnTo>
                    <a:pt x="77" y="801"/>
                  </a:lnTo>
                  <a:lnTo>
                    <a:pt x="79" y="801"/>
                  </a:lnTo>
                  <a:lnTo>
                    <a:pt x="79" y="799"/>
                  </a:lnTo>
                  <a:lnTo>
                    <a:pt x="79" y="801"/>
                  </a:lnTo>
                  <a:lnTo>
                    <a:pt x="77" y="801"/>
                  </a:lnTo>
                  <a:lnTo>
                    <a:pt x="77" y="799"/>
                  </a:lnTo>
                  <a:lnTo>
                    <a:pt x="75" y="799"/>
                  </a:lnTo>
                  <a:lnTo>
                    <a:pt x="75" y="797"/>
                  </a:lnTo>
                  <a:lnTo>
                    <a:pt x="77" y="797"/>
                  </a:lnTo>
                  <a:lnTo>
                    <a:pt x="75" y="797"/>
                  </a:lnTo>
                  <a:lnTo>
                    <a:pt x="77" y="797"/>
                  </a:lnTo>
                  <a:lnTo>
                    <a:pt x="75" y="797"/>
                  </a:lnTo>
                  <a:lnTo>
                    <a:pt x="75" y="795"/>
                  </a:lnTo>
                  <a:lnTo>
                    <a:pt x="75" y="793"/>
                  </a:lnTo>
                  <a:lnTo>
                    <a:pt x="75" y="791"/>
                  </a:lnTo>
                  <a:lnTo>
                    <a:pt x="77" y="791"/>
                  </a:lnTo>
                  <a:lnTo>
                    <a:pt x="75" y="791"/>
                  </a:lnTo>
                  <a:lnTo>
                    <a:pt x="77" y="791"/>
                  </a:lnTo>
                  <a:lnTo>
                    <a:pt x="75" y="791"/>
                  </a:lnTo>
                  <a:lnTo>
                    <a:pt x="73" y="791"/>
                  </a:lnTo>
                  <a:lnTo>
                    <a:pt x="73" y="793"/>
                  </a:lnTo>
                  <a:lnTo>
                    <a:pt x="73" y="791"/>
                  </a:lnTo>
                  <a:lnTo>
                    <a:pt x="73" y="793"/>
                  </a:lnTo>
                  <a:lnTo>
                    <a:pt x="72" y="793"/>
                  </a:lnTo>
                  <a:lnTo>
                    <a:pt x="73" y="793"/>
                  </a:lnTo>
                  <a:lnTo>
                    <a:pt x="72" y="793"/>
                  </a:lnTo>
                  <a:lnTo>
                    <a:pt x="73" y="795"/>
                  </a:lnTo>
                  <a:lnTo>
                    <a:pt x="72" y="795"/>
                  </a:lnTo>
                  <a:lnTo>
                    <a:pt x="70" y="795"/>
                  </a:lnTo>
                  <a:lnTo>
                    <a:pt x="70" y="793"/>
                  </a:lnTo>
                  <a:lnTo>
                    <a:pt x="70" y="791"/>
                  </a:lnTo>
                  <a:lnTo>
                    <a:pt x="70" y="789"/>
                  </a:lnTo>
                  <a:lnTo>
                    <a:pt x="70" y="791"/>
                  </a:lnTo>
                  <a:lnTo>
                    <a:pt x="72" y="791"/>
                  </a:lnTo>
                  <a:lnTo>
                    <a:pt x="72" y="789"/>
                  </a:lnTo>
                  <a:lnTo>
                    <a:pt x="70" y="789"/>
                  </a:lnTo>
                  <a:lnTo>
                    <a:pt x="72" y="789"/>
                  </a:lnTo>
                  <a:lnTo>
                    <a:pt x="72" y="788"/>
                  </a:lnTo>
                  <a:lnTo>
                    <a:pt x="73" y="788"/>
                  </a:lnTo>
                  <a:lnTo>
                    <a:pt x="73" y="786"/>
                  </a:lnTo>
                  <a:lnTo>
                    <a:pt x="73" y="784"/>
                  </a:lnTo>
                  <a:lnTo>
                    <a:pt x="75" y="784"/>
                  </a:lnTo>
                  <a:lnTo>
                    <a:pt x="73" y="784"/>
                  </a:lnTo>
                  <a:lnTo>
                    <a:pt x="75" y="784"/>
                  </a:lnTo>
                  <a:lnTo>
                    <a:pt x="75" y="782"/>
                  </a:lnTo>
                  <a:lnTo>
                    <a:pt x="75" y="784"/>
                  </a:lnTo>
                  <a:lnTo>
                    <a:pt x="75" y="782"/>
                  </a:lnTo>
                  <a:lnTo>
                    <a:pt x="75" y="784"/>
                  </a:lnTo>
                  <a:lnTo>
                    <a:pt x="77" y="784"/>
                  </a:lnTo>
                  <a:lnTo>
                    <a:pt x="77" y="782"/>
                  </a:lnTo>
                  <a:lnTo>
                    <a:pt x="77" y="784"/>
                  </a:lnTo>
                  <a:lnTo>
                    <a:pt x="77" y="782"/>
                  </a:lnTo>
                  <a:lnTo>
                    <a:pt x="79" y="782"/>
                  </a:lnTo>
                  <a:lnTo>
                    <a:pt x="81" y="782"/>
                  </a:lnTo>
                  <a:lnTo>
                    <a:pt x="79" y="782"/>
                  </a:lnTo>
                  <a:lnTo>
                    <a:pt x="81" y="782"/>
                  </a:lnTo>
                  <a:lnTo>
                    <a:pt x="81" y="784"/>
                  </a:lnTo>
                  <a:lnTo>
                    <a:pt x="81" y="782"/>
                  </a:lnTo>
                  <a:lnTo>
                    <a:pt x="81" y="784"/>
                  </a:lnTo>
                  <a:lnTo>
                    <a:pt x="83" y="784"/>
                  </a:lnTo>
                  <a:lnTo>
                    <a:pt x="83" y="786"/>
                  </a:lnTo>
                  <a:lnTo>
                    <a:pt x="83" y="784"/>
                  </a:lnTo>
                  <a:lnTo>
                    <a:pt x="85" y="784"/>
                  </a:lnTo>
                  <a:lnTo>
                    <a:pt x="85" y="786"/>
                  </a:lnTo>
                  <a:lnTo>
                    <a:pt x="87" y="786"/>
                  </a:lnTo>
                  <a:lnTo>
                    <a:pt x="89" y="786"/>
                  </a:lnTo>
                  <a:lnTo>
                    <a:pt x="91" y="786"/>
                  </a:lnTo>
                  <a:lnTo>
                    <a:pt x="91" y="788"/>
                  </a:lnTo>
                  <a:lnTo>
                    <a:pt x="93" y="788"/>
                  </a:lnTo>
                  <a:lnTo>
                    <a:pt x="93" y="789"/>
                  </a:lnTo>
                  <a:lnTo>
                    <a:pt x="93" y="791"/>
                  </a:lnTo>
                  <a:lnTo>
                    <a:pt x="95" y="791"/>
                  </a:lnTo>
                  <a:lnTo>
                    <a:pt x="95" y="789"/>
                  </a:lnTo>
                  <a:lnTo>
                    <a:pt x="93" y="789"/>
                  </a:lnTo>
                  <a:lnTo>
                    <a:pt x="95" y="789"/>
                  </a:lnTo>
                  <a:lnTo>
                    <a:pt x="95" y="788"/>
                  </a:lnTo>
                  <a:lnTo>
                    <a:pt x="93" y="788"/>
                  </a:lnTo>
                  <a:lnTo>
                    <a:pt x="95" y="788"/>
                  </a:lnTo>
                  <a:lnTo>
                    <a:pt x="93" y="788"/>
                  </a:lnTo>
                  <a:lnTo>
                    <a:pt x="93" y="786"/>
                  </a:lnTo>
                  <a:lnTo>
                    <a:pt x="91" y="786"/>
                  </a:lnTo>
                  <a:lnTo>
                    <a:pt x="89" y="786"/>
                  </a:lnTo>
                  <a:lnTo>
                    <a:pt x="87" y="786"/>
                  </a:lnTo>
                  <a:lnTo>
                    <a:pt x="85" y="786"/>
                  </a:lnTo>
                  <a:lnTo>
                    <a:pt x="85" y="784"/>
                  </a:lnTo>
                  <a:lnTo>
                    <a:pt x="83" y="784"/>
                  </a:lnTo>
                  <a:lnTo>
                    <a:pt x="83" y="782"/>
                  </a:lnTo>
                  <a:lnTo>
                    <a:pt x="85" y="782"/>
                  </a:lnTo>
                  <a:lnTo>
                    <a:pt x="83" y="782"/>
                  </a:lnTo>
                  <a:lnTo>
                    <a:pt x="81" y="782"/>
                  </a:lnTo>
                  <a:lnTo>
                    <a:pt x="81" y="780"/>
                  </a:lnTo>
                  <a:lnTo>
                    <a:pt x="81" y="778"/>
                  </a:lnTo>
                  <a:lnTo>
                    <a:pt x="83" y="778"/>
                  </a:lnTo>
                  <a:lnTo>
                    <a:pt x="83" y="776"/>
                  </a:lnTo>
                  <a:lnTo>
                    <a:pt x="85" y="776"/>
                  </a:lnTo>
                  <a:lnTo>
                    <a:pt x="87" y="776"/>
                  </a:lnTo>
                  <a:lnTo>
                    <a:pt x="85" y="776"/>
                  </a:lnTo>
                  <a:lnTo>
                    <a:pt x="87" y="776"/>
                  </a:lnTo>
                  <a:lnTo>
                    <a:pt x="87" y="778"/>
                  </a:lnTo>
                  <a:lnTo>
                    <a:pt x="87" y="776"/>
                  </a:lnTo>
                  <a:lnTo>
                    <a:pt x="87" y="778"/>
                  </a:lnTo>
                  <a:lnTo>
                    <a:pt x="87" y="776"/>
                  </a:lnTo>
                  <a:lnTo>
                    <a:pt x="85" y="776"/>
                  </a:lnTo>
                  <a:lnTo>
                    <a:pt x="85" y="774"/>
                  </a:lnTo>
                  <a:lnTo>
                    <a:pt x="87" y="774"/>
                  </a:lnTo>
                  <a:lnTo>
                    <a:pt x="85" y="774"/>
                  </a:lnTo>
                  <a:lnTo>
                    <a:pt x="85" y="772"/>
                  </a:lnTo>
                  <a:lnTo>
                    <a:pt x="83" y="772"/>
                  </a:lnTo>
                  <a:lnTo>
                    <a:pt x="83" y="774"/>
                  </a:lnTo>
                  <a:lnTo>
                    <a:pt x="85" y="774"/>
                  </a:lnTo>
                  <a:lnTo>
                    <a:pt x="83" y="774"/>
                  </a:lnTo>
                  <a:lnTo>
                    <a:pt x="85" y="774"/>
                  </a:lnTo>
                  <a:lnTo>
                    <a:pt x="83" y="774"/>
                  </a:lnTo>
                  <a:lnTo>
                    <a:pt x="83" y="776"/>
                  </a:lnTo>
                  <a:lnTo>
                    <a:pt x="81" y="776"/>
                  </a:lnTo>
                  <a:lnTo>
                    <a:pt x="83" y="776"/>
                  </a:lnTo>
                  <a:lnTo>
                    <a:pt x="81" y="776"/>
                  </a:lnTo>
                  <a:lnTo>
                    <a:pt x="81" y="774"/>
                  </a:lnTo>
                  <a:lnTo>
                    <a:pt x="83" y="774"/>
                  </a:lnTo>
                  <a:lnTo>
                    <a:pt x="81" y="774"/>
                  </a:lnTo>
                  <a:lnTo>
                    <a:pt x="81" y="776"/>
                  </a:lnTo>
                  <a:lnTo>
                    <a:pt x="81" y="778"/>
                  </a:lnTo>
                  <a:lnTo>
                    <a:pt x="81" y="776"/>
                  </a:lnTo>
                  <a:lnTo>
                    <a:pt x="81" y="778"/>
                  </a:lnTo>
                  <a:lnTo>
                    <a:pt x="81" y="776"/>
                  </a:lnTo>
                  <a:lnTo>
                    <a:pt x="79" y="776"/>
                  </a:lnTo>
                  <a:lnTo>
                    <a:pt x="79" y="778"/>
                  </a:lnTo>
                  <a:lnTo>
                    <a:pt x="79" y="776"/>
                  </a:lnTo>
                  <a:lnTo>
                    <a:pt x="79" y="778"/>
                  </a:lnTo>
                  <a:lnTo>
                    <a:pt x="79" y="776"/>
                  </a:lnTo>
                  <a:lnTo>
                    <a:pt x="77" y="776"/>
                  </a:lnTo>
                  <a:lnTo>
                    <a:pt x="77" y="774"/>
                  </a:lnTo>
                  <a:lnTo>
                    <a:pt x="77" y="772"/>
                  </a:lnTo>
                  <a:lnTo>
                    <a:pt x="79" y="772"/>
                  </a:lnTo>
                  <a:lnTo>
                    <a:pt x="79" y="770"/>
                  </a:lnTo>
                  <a:lnTo>
                    <a:pt x="79" y="768"/>
                  </a:lnTo>
                  <a:lnTo>
                    <a:pt x="79" y="766"/>
                  </a:lnTo>
                  <a:lnTo>
                    <a:pt x="81" y="766"/>
                  </a:lnTo>
                  <a:lnTo>
                    <a:pt x="81" y="765"/>
                  </a:lnTo>
                  <a:lnTo>
                    <a:pt x="83" y="765"/>
                  </a:lnTo>
                  <a:lnTo>
                    <a:pt x="83" y="763"/>
                  </a:lnTo>
                  <a:lnTo>
                    <a:pt x="81" y="763"/>
                  </a:lnTo>
                  <a:lnTo>
                    <a:pt x="81" y="765"/>
                  </a:lnTo>
                  <a:lnTo>
                    <a:pt x="79" y="765"/>
                  </a:lnTo>
                  <a:lnTo>
                    <a:pt x="79" y="766"/>
                  </a:lnTo>
                  <a:lnTo>
                    <a:pt x="79" y="765"/>
                  </a:lnTo>
                  <a:lnTo>
                    <a:pt x="77" y="765"/>
                  </a:lnTo>
                  <a:lnTo>
                    <a:pt x="77" y="763"/>
                  </a:lnTo>
                  <a:lnTo>
                    <a:pt x="77" y="761"/>
                  </a:lnTo>
                  <a:lnTo>
                    <a:pt x="77" y="759"/>
                  </a:lnTo>
                  <a:lnTo>
                    <a:pt x="79" y="759"/>
                  </a:lnTo>
                  <a:lnTo>
                    <a:pt x="79" y="757"/>
                  </a:lnTo>
                  <a:lnTo>
                    <a:pt x="77" y="757"/>
                  </a:lnTo>
                  <a:lnTo>
                    <a:pt x="77" y="755"/>
                  </a:lnTo>
                  <a:lnTo>
                    <a:pt x="77" y="757"/>
                  </a:lnTo>
                  <a:lnTo>
                    <a:pt x="77" y="759"/>
                  </a:lnTo>
                  <a:lnTo>
                    <a:pt x="77" y="761"/>
                  </a:lnTo>
                  <a:lnTo>
                    <a:pt x="75" y="761"/>
                  </a:lnTo>
                  <a:lnTo>
                    <a:pt x="73" y="761"/>
                  </a:lnTo>
                  <a:lnTo>
                    <a:pt x="72" y="761"/>
                  </a:lnTo>
                  <a:lnTo>
                    <a:pt x="72" y="759"/>
                  </a:lnTo>
                  <a:lnTo>
                    <a:pt x="72" y="761"/>
                  </a:lnTo>
                  <a:lnTo>
                    <a:pt x="72" y="759"/>
                  </a:lnTo>
                  <a:lnTo>
                    <a:pt x="73" y="759"/>
                  </a:lnTo>
                  <a:lnTo>
                    <a:pt x="73" y="757"/>
                  </a:lnTo>
                  <a:lnTo>
                    <a:pt x="75" y="757"/>
                  </a:lnTo>
                  <a:lnTo>
                    <a:pt x="75" y="755"/>
                  </a:lnTo>
                  <a:lnTo>
                    <a:pt x="75" y="757"/>
                  </a:lnTo>
                  <a:lnTo>
                    <a:pt x="77" y="757"/>
                  </a:lnTo>
                  <a:lnTo>
                    <a:pt x="75" y="757"/>
                  </a:lnTo>
                  <a:lnTo>
                    <a:pt x="75" y="755"/>
                  </a:lnTo>
                  <a:lnTo>
                    <a:pt x="75" y="757"/>
                  </a:lnTo>
                  <a:lnTo>
                    <a:pt x="73" y="757"/>
                  </a:lnTo>
                  <a:lnTo>
                    <a:pt x="73" y="755"/>
                  </a:lnTo>
                  <a:lnTo>
                    <a:pt x="75" y="755"/>
                  </a:lnTo>
                  <a:lnTo>
                    <a:pt x="75" y="753"/>
                  </a:lnTo>
                  <a:lnTo>
                    <a:pt x="73" y="753"/>
                  </a:lnTo>
                  <a:lnTo>
                    <a:pt x="75" y="753"/>
                  </a:lnTo>
                  <a:lnTo>
                    <a:pt x="73" y="753"/>
                  </a:lnTo>
                  <a:lnTo>
                    <a:pt x="73" y="755"/>
                  </a:lnTo>
                  <a:lnTo>
                    <a:pt x="73" y="757"/>
                  </a:lnTo>
                  <a:lnTo>
                    <a:pt x="72" y="757"/>
                  </a:lnTo>
                  <a:lnTo>
                    <a:pt x="72" y="759"/>
                  </a:lnTo>
                  <a:lnTo>
                    <a:pt x="72" y="761"/>
                  </a:lnTo>
                  <a:lnTo>
                    <a:pt x="70" y="761"/>
                  </a:lnTo>
                  <a:lnTo>
                    <a:pt x="70" y="759"/>
                  </a:lnTo>
                  <a:lnTo>
                    <a:pt x="70" y="761"/>
                  </a:lnTo>
                  <a:lnTo>
                    <a:pt x="70" y="759"/>
                  </a:lnTo>
                  <a:lnTo>
                    <a:pt x="70" y="761"/>
                  </a:lnTo>
                  <a:lnTo>
                    <a:pt x="70" y="759"/>
                  </a:lnTo>
                  <a:lnTo>
                    <a:pt x="70" y="761"/>
                  </a:lnTo>
                  <a:lnTo>
                    <a:pt x="70" y="759"/>
                  </a:lnTo>
                  <a:lnTo>
                    <a:pt x="70" y="761"/>
                  </a:lnTo>
                  <a:lnTo>
                    <a:pt x="70" y="759"/>
                  </a:lnTo>
                  <a:lnTo>
                    <a:pt x="70" y="757"/>
                  </a:lnTo>
                  <a:lnTo>
                    <a:pt x="70" y="759"/>
                  </a:lnTo>
                  <a:lnTo>
                    <a:pt x="70" y="757"/>
                  </a:lnTo>
                  <a:lnTo>
                    <a:pt x="70" y="759"/>
                  </a:lnTo>
                  <a:lnTo>
                    <a:pt x="70" y="757"/>
                  </a:lnTo>
                  <a:lnTo>
                    <a:pt x="70" y="755"/>
                  </a:lnTo>
                  <a:lnTo>
                    <a:pt x="70" y="757"/>
                  </a:lnTo>
                  <a:lnTo>
                    <a:pt x="70" y="755"/>
                  </a:lnTo>
                  <a:lnTo>
                    <a:pt x="70" y="753"/>
                  </a:lnTo>
                  <a:lnTo>
                    <a:pt x="70" y="755"/>
                  </a:lnTo>
                  <a:lnTo>
                    <a:pt x="70" y="757"/>
                  </a:lnTo>
                  <a:lnTo>
                    <a:pt x="68" y="757"/>
                  </a:lnTo>
                  <a:lnTo>
                    <a:pt x="70" y="757"/>
                  </a:lnTo>
                  <a:lnTo>
                    <a:pt x="70" y="759"/>
                  </a:lnTo>
                  <a:lnTo>
                    <a:pt x="68" y="759"/>
                  </a:lnTo>
                  <a:lnTo>
                    <a:pt x="68" y="757"/>
                  </a:lnTo>
                  <a:lnTo>
                    <a:pt x="66" y="757"/>
                  </a:lnTo>
                  <a:lnTo>
                    <a:pt x="64" y="757"/>
                  </a:lnTo>
                  <a:lnTo>
                    <a:pt x="64" y="755"/>
                  </a:lnTo>
                  <a:lnTo>
                    <a:pt x="64" y="753"/>
                  </a:lnTo>
                  <a:lnTo>
                    <a:pt x="64" y="751"/>
                  </a:lnTo>
                  <a:lnTo>
                    <a:pt x="64" y="749"/>
                  </a:lnTo>
                  <a:lnTo>
                    <a:pt x="64" y="747"/>
                  </a:lnTo>
                  <a:lnTo>
                    <a:pt x="66" y="747"/>
                  </a:lnTo>
                  <a:lnTo>
                    <a:pt x="68" y="747"/>
                  </a:lnTo>
                  <a:lnTo>
                    <a:pt x="68" y="749"/>
                  </a:lnTo>
                  <a:lnTo>
                    <a:pt x="68" y="747"/>
                  </a:lnTo>
                  <a:lnTo>
                    <a:pt x="68" y="749"/>
                  </a:lnTo>
                  <a:lnTo>
                    <a:pt x="70" y="749"/>
                  </a:lnTo>
                  <a:lnTo>
                    <a:pt x="68" y="749"/>
                  </a:lnTo>
                  <a:lnTo>
                    <a:pt x="68" y="747"/>
                  </a:lnTo>
                  <a:lnTo>
                    <a:pt x="70" y="747"/>
                  </a:lnTo>
                  <a:lnTo>
                    <a:pt x="72" y="747"/>
                  </a:lnTo>
                  <a:lnTo>
                    <a:pt x="72" y="749"/>
                  </a:lnTo>
                  <a:lnTo>
                    <a:pt x="72" y="747"/>
                  </a:lnTo>
                  <a:lnTo>
                    <a:pt x="70" y="747"/>
                  </a:lnTo>
                  <a:lnTo>
                    <a:pt x="68" y="747"/>
                  </a:lnTo>
                  <a:lnTo>
                    <a:pt x="68" y="745"/>
                  </a:lnTo>
                  <a:lnTo>
                    <a:pt x="68" y="747"/>
                  </a:lnTo>
                  <a:lnTo>
                    <a:pt x="68" y="745"/>
                  </a:lnTo>
                  <a:lnTo>
                    <a:pt x="68" y="747"/>
                  </a:lnTo>
                  <a:lnTo>
                    <a:pt x="66" y="747"/>
                  </a:lnTo>
                  <a:lnTo>
                    <a:pt x="66" y="745"/>
                  </a:lnTo>
                  <a:lnTo>
                    <a:pt x="64" y="745"/>
                  </a:lnTo>
                  <a:lnTo>
                    <a:pt x="64" y="747"/>
                  </a:lnTo>
                  <a:lnTo>
                    <a:pt x="64" y="745"/>
                  </a:lnTo>
                  <a:lnTo>
                    <a:pt x="64" y="747"/>
                  </a:lnTo>
                  <a:lnTo>
                    <a:pt x="64" y="745"/>
                  </a:lnTo>
                  <a:lnTo>
                    <a:pt x="64" y="747"/>
                  </a:lnTo>
                  <a:lnTo>
                    <a:pt x="64" y="745"/>
                  </a:lnTo>
                  <a:lnTo>
                    <a:pt x="64" y="747"/>
                  </a:lnTo>
                  <a:lnTo>
                    <a:pt x="62" y="747"/>
                  </a:lnTo>
                  <a:lnTo>
                    <a:pt x="62" y="745"/>
                  </a:lnTo>
                  <a:lnTo>
                    <a:pt x="64" y="745"/>
                  </a:lnTo>
                  <a:lnTo>
                    <a:pt x="62" y="745"/>
                  </a:lnTo>
                  <a:lnTo>
                    <a:pt x="64" y="745"/>
                  </a:lnTo>
                  <a:lnTo>
                    <a:pt x="62" y="745"/>
                  </a:lnTo>
                  <a:lnTo>
                    <a:pt x="64" y="745"/>
                  </a:lnTo>
                  <a:lnTo>
                    <a:pt x="62" y="745"/>
                  </a:lnTo>
                  <a:lnTo>
                    <a:pt x="64" y="745"/>
                  </a:lnTo>
                  <a:lnTo>
                    <a:pt x="62" y="745"/>
                  </a:lnTo>
                  <a:lnTo>
                    <a:pt x="64" y="745"/>
                  </a:lnTo>
                  <a:lnTo>
                    <a:pt x="62" y="745"/>
                  </a:lnTo>
                  <a:lnTo>
                    <a:pt x="62" y="743"/>
                  </a:lnTo>
                  <a:lnTo>
                    <a:pt x="64" y="743"/>
                  </a:lnTo>
                  <a:lnTo>
                    <a:pt x="66" y="743"/>
                  </a:lnTo>
                  <a:lnTo>
                    <a:pt x="64" y="743"/>
                  </a:lnTo>
                  <a:lnTo>
                    <a:pt x="66" y="743"/>
                  </a:lnTo>
                  <a:lnTo>
                    <a:pt x="64" y="743"/>
                  </a:lnTo>
                  <a:lnTo>
                    <a:pt x="66" y="743"/>
                  </a:lnTo>
                  <a:lnTo>
                    <a:pt x="64" y="743"/>
                  </a:lnTo>
                  <a:lnTo>
                    <a:pt x="66" y="743"/>
                  </a:lnTo>
                  <a:lnTo>
                    <a:pt x="68" y="743"/>
                  </a:lnTo>
                  <a:lnTo>
                    <a:pt x="68" y="745"/>
                  </a:lnTo>
                  <a:lnTo>
                    <a:pt x="68" y="743"/>
                  </a:lnTo>
                  <a:lnTo>
                    <a:pt x="68" y="745"/>
                  </a:lnTo>
                  <a:lnTo>
                    <a:pt x="70" y="745"/>
                  </a:lnTo>
                  <a:lnTo>
                    <a:pt x="70" y="743"/>
                  </a:lnTo>
                  <a:lnTo>
                    <a:pt x="70" y="745"/>
                  </a:lnTo>
                  <a:lnTo>
                    <a:pt x="72" y="745"/>
                  </a:lnTo>
                  <a:lnTo>
                    <a:pt x="70" y="743"/>
                  </a:lnTo>
                  <a:lnTo>
                    <a:pt x="72" y="743"/>
                  </a:lnTo>
                  <a:lnTo>
                    <a:pt x="70" y="743"/>
                  </a:lnTo>
                  <a:lnTo>
                    <a:pt x="72" y="743"/>
                  </a:lnTo>
                  <a:lnTo>
                    <a:pt x="70" y="743"/>
                  </a:lnTo>
                  <a:lnTo>
                    <a:pt x="72" y="743"/>
                  </a:lnTo>
                  <a:lnTo>
                    <a:pt x="70" y="743"/>
                  </a:lnTo>
                  <a:lnTo>
                    <a:pt x="72" y="743"/>
                  </a:lnTo>
                  <a:lnTo>
                    <a:pt x="73" y="743"/>
                  </a:lnTo>
                  <a:lnTo>
                    <a:pt x="75" y="743"/>
                  </a:lnTo>
                  <a:lnTo>
                    <a:pt x="75" y="741"/>
                  </a:lnTo>
                  <a:lnTo>
                    <a:pt x="73" y="741"/>
                  </a:lnTo>
                  <a:lnTo>
                    <a:pt x="73" y="743"/>
                  </a:lnTo>
                  <a:lnTo>
                    <a:pt x="72" y="743"/>
                  </a:lnTo>
                  <a:lnTo>
                    <a:pt x="72" y="741"/>
                  </a:lnTo>
                  <a:lnTo>
                    <a:pt x="72" y="743"/>
                  </a:lnTo>
                  <a:lnTo>
                    <a:pt x="72" y="741"/>
                  </a:lnTo>
                  <a:lnTo>
                    <a:pt x="70" y="741"/>
                  </a:lnTo>
                  <a:lnTo>
                    <a:pt x="72" y="741"/>
                  </a:lnTo>
                  <a:lnTo>
                    <a:pt x="70" y="741"/>
                  </a:lnTo>
                  <a:lnTo>
                    <a:pt x="70" y="740"/>
                  </a:lnTo>
                  <a:lnTo>
                    <a:pt x="70" y="741"/>
                  </a:lnTo>
                  <a:lnTo>
                    <a:pt x="70" y="740"/>
                  </a:lnTo>
                  <a:lnTo>
                    <a:pt x="70" y="738"/>
                  </a:lnTo>
                  <a:lnTo>
                    <a:pt x="68" y="738"/>
                  </a:lnTo>
                  <a:lnTo>
                    <a:pt x="70" y="738"/>
                  </a:lnTo>
                  <a:lnTo>
                    <a:pt x="68" y="738"/>
                  </a:lnTo>
                  <a:lnTo>
                    <a:pt x="68" y="736"/>
                  </a:lnTo>
                  <a:lnTo>
                    <a:pt x="70" y="736"/>
                  </a:lnTo>
                  <a:lnTo>
                    <a:pt x="68" y="736"/>
                  </a:lnTo>
                  <a:lnTo>
                    <a:pt x="70" y="736"/>
                  </a:lnTo>
                  <a:lnTo>
                    <a:pt x="70" y="734"/>
                  </a:lnTo>
                  <a:lnTo>
                    <a:pt x="68" y="736"/>
                  </a:lnTo>
                  <a:lnTo>
                    <a:pt x="68" y="738"/>
                  </a:lnTo>
                  <a:lnTo>
                    <a:pt x="68" y="740"/>
                  </a:lnTo>
                  <a:lnTo>
                    <a:pt x="68" y="738"/>
                  </a:lnTo>
                  <a:lnTo>
                    <a:pt x="68" y="740"/>
                  </a:lnTo>
                  <a:lnTo>
                    <a:pt x="66" y="740"/>
                  </a:lnTo>
                  <a:lnTo>
                    <a:pt x="68" y="740"/>
                  </a:lnTo>
                  <a:lnTo>
                    <a:pt x="66" y="740"/>
                  </a:lnTo>
                  <a:lnTo>
                    <a:pt x="66" y="741"/>
                  </a:lnTo>
                  <a:lnTo>
                    <a:pt x="68" y="741"/>
                  </a:lnTo>
                  <a:lnTo>
                    <a:pt x="66" y="741"/>
                  </a:lnTo>
                  <a:lnTo>
                    <a:pt x="68" y="741"/>
                  </a:lnTo>
                  <a:lnTo>
                    <a:pt x="66" y="741"/>
                  </a:lnTo>
                  <a:lnTo>
                    <a:pt x="66" y="743"/>
                  </a:lnTo>
                  <a:lnTo>
                    <a:pt x="66" y="741"/>
                  </a:lnTo>
                  <a:lnTo>
                    <a:pt x="66" y="743"/>
                  </a:lnTo>
                  <a:lnTo>
                    <a:pt x="66" y="741"/>
                  </a:lnTo>
                  <a:lnTo>
                    <a:pt x="64" y="741"/>
                  </a:lnTo>
                  <a:lnTo>
                    <a:pt x="64" y="743"/>
                  </a:lnTo>
                  <a:lnTo>
                    <a:pt x="62" y="743"/>
                  </a:lnTo>
                  <a:lnTo>
                    <a:pt x="62" y="741"/>
                  </a:lnTo>
                  <a:lnTo>
                    <a:pt x="62" y="743"/>
                  </a:lnTo>
                  <a:lnTo>
                    <a:pt x="62" y="741"/>
                  </a:lnTo>
                  <a:lnTo>
                    <a:pt x="62" y="743"/>
                  </a:lnTo>
                  <a:lnTo>
                    <a:pt x="62" y="741"/>
                  </a:lnTo>
                  <a:lnTo>
                    <a:pt x="60" y="741"/>
                  </a:lnTo>
                  <a:lnTo>
                    <a:pt x="62" y="741"/>
                  </a:lnTo>
                  <a:lnTo>
                    <a:pt x="60" y="741"/>
                  </a:lnTo>
                  <a:lnTo>
                    <a:pt x="62" y="741"/>
                  </a:lnTo>
                  <a:lnTo>
                    <a:pt x="60" y="741"/>
                  </a:lnTo>
                  <a:lnTo>
                    <a:pt x="60" y="740"/>
                  </a:lnTo>
                  <a:lnTo>
                    <a:pt x="60" y="741"/>
                  </a:lnTo>
                  <a:lnTo>
                    <a:pt x="60" y="740"/>
                  </a:lnTo>
                  <a:lnTo>
                    <a:pt x="60" y="738"/>
                  </a:lnTo>
                  <a:lnTo>
                    <a:pt x="60" y="736"/>
                  </a:lnTo>
                  <a:lnTo>
                    <a:pt x="62" y="734"/>
                  </a:lnTo>
                  <a:lnTo>
                    <a:pt x="62" y="736"/>
                  </a:lnTo>
                  <a:lnTo>
                    <a:pt x="62" y="734"/>
                  </a:lnTo>
                  <a:lnTo>
                    <a:pt x="62" y="736"/>
                  </a:lnTo>
                  <a:lnTo>
                    <a:pt x="64" y="736"/>
                  </a:lnTo>
                  <a:lnTo>
                    <a:pt x="64" y="734"/>
                  </a:lnTo>
                  <a:lnTo>
                    <a:pt x="62" y="734"/>
                  </a:lnTo>
                  <a:lnTo>
                    <a:pt x="60" y="734"/>
                  </a:lnTo>
                  <a:lnTo>
                    <a:pt x="60" y="732"/>
                  </a:lnTo>
                  <a:lnTo>
                    <a:pt x="60" y="734"/>
                  </a:lnTo>
                  <a:lnTo>
                    <a:pt x="62" y="734"/>
                  </a:lnTo>
                  <a:lnTo>
                    <a:pt x="62" y="732"/>
                  </a:lnTo>
                  <a:lnTo>
                    <a:pt x="62" y="734"/>
                  </a:lnTo>
                  <a:lnTo>
                    <a:pt x="62" y="732"/>
                  </a:lnTo>
                  <a:lnTo>
                    <a:pt x="64" y="732"/>
                  </a:lnTo>
                  <a:lnTo>
                    <a:pt x="62" y="732"/>
                  </a:lnTo>
                  <a:lnTo>
                    <a:pt x="60" y="732"/>
                  </a:lnTo>
                  <a:lnTo>
                    <a:pt x="62" y="732"/>
                  </a:lnTo>
                  <a:lnTo>
                    <a:pt x="60" y="732"/>
                  </a:lnTo>
                  <a:lnTo>
                    <a:pt x="58" y="732"/>
                  </a:lnTo>
                  <a:lnTo>
                    <a:pt x="60" y="732"/>
                  </a:lnTo>
                  <a:lnTo>
                    <a:pt x="60" y="734"/>
                  </a:lnTo>
                  <a:lnTo>
                    <a:pt x="58" y="734"/>
                  </a:lnTo>
                  <a:lnTo>
                    <a:pt x="58" y="732"/>
                  </a:lnTo>
                  <a:lnTo>
                    <a:pt x="56" y="732"/>
                  </a:lnTo>
                  <a:lnTo>
                    <a:pt x="56" y="730"/>
                  </a:lnTo>
                  <a:lnTo>
                    <a:pt x="56" y="728"/>
                  </a:lnTo>
                  <a:lnTo>
                    <a:pt x="56" y="730"/>
                  </a:lnTo>
                  <a:lnTo>
                    <a:pt x="56" y="728"/>
                  </a:lnTo>
                  <a:lnTo>
                    <a:pt x="56" y="730"/>
                  </a:lnTo>
                  <a:lnTo>
                    <a:pt x="58" y="730"/>
                  </a:lnTo>
                  <a:lnTo>
                    <a:pt x="58" y="728"/>
                  </a:lnTo>
                  <a:lnTo>
                    <a:pt x="56" y="728"/>
                  </a:lnTo>
                  <a:lnTo>
                    <a:pt x="56" y="726"/>
                  </a:lnTo>
                  <a:lnTo>
                    <a:pt x="58" y="726"/>
                  </a:lnTo>
                  <a:lnTo>
                    <a:pt x="56" y="726"/>
                  </a:lnTo>
                  <a:lnTo>
                    <a:pt x="56" y="728"/>
                  </a:lnTo>
                  <a:lnTo>
                    <a:pt x="56" y="730"/>
                  </a:lnTo>
                  <a:lnTo>
                    <a:pt x="56" y="728"/>
                  </a:lnTo>
                  <a:lnTo>
                    <a:pt x="56" y="730"/>
                  </a:lnTo>
                  <a:lnTo>
                    <a:pt x="54" y="728"/>
                  </a:lnTo>
                  <a:lnTo>
                    <a:pt x="56" y="728"/>
                  </a:lnTo>
                  <a:lnTo>
                    <a:pt x="54" y="728"/>
                  </a:lnTo>
                  <a:lnTo>
                    <a:pt x="56" y="728"/>
                  </a:lnTo>
                  <a:lnTo>
                    <a:pt x="54" y="728"/>
                  </a:lnTo>
                  <a:lnTo>
                    <a:pt x="54" y="730"/>
                  </a:lnTo>
                  <a:lnTo>
                    <a:pt x="54" y="728"/>
                  </a:lnTo>
                  <a:lnTo>
                    <a:pt x="52" y="728"/>
                  </a:lnTo>
                  <a:lnTo>
                    <a:pt x="54" y="728"/>
                  </a:lnTo>
                  <a:lnTo>
                    <a:pt x="52" y="728"/>
                  </a:lnTo>
                  <a:lnTo>
                    <a:pt x="52" y="730"/>
                  </a:lnTo>
                  <a:lnTo>
                    <a:pt x="52" y="728"/>
                  </a:lnTo>
                  <a:lnTo>
                    <a:pt x="52" y="730"/>
                  </a:lnTo>
                  <a:lnTo>
                    <a:pt x="52" y="728"/>
                  </a:lnTo>
                  <a:lnTo>
                    <a:pt x="52" y="730"/>
                  </a:lnTo>
                  <a:lnTo>
                    <a:pt x="50" y="730"/>
                  </a:lnTo>
                  <a:lnTo>
                    <a:pt x="48" y="730"/>
                  </a:lnTo>
                  <a:lnTo>
                    <a:pt x="48" y="728"/>
                  </a:lnTo>
                  <a:lnTo>
                    <a:pt x="47" y="728"/>
                  </a:lnTo>
                  <a:lnTo>
                    <a:pt x="47" y="726"/>
                  </a:lnTo>
                  <a:lnTo>
                    <a:pt x="47" y="724"/>
                  </a:lnTo>
                  <a:lnTo>
                    <a:pt x="48" y="724"/>
                  </a:lnTo>
                  <a:lnTo>
                    <a:pt x="50" y="724"/>
                  </a:lnTo>
                  <a:lnTo>
                    <a:pt x="48" y="724"/>
                  </a:lnTo>
                  <a:lnTo>
                    <a:pt x="50" y="724"/>
                  </a:lnTo>
                  <a:lnTo>
                    <a:pt x="52" y="724"/>
                  </a:lnTo>
                  <a:lnTo>
                    <a:pt x="52" y="722"/>
                  </a:lnTo>
                  <a:lnTo>
                    <a:pt x="52" y="724"/>
                  </a:lnTo>
                  <a:lnTo>
                    <a:pt x="52" y="722"/>
                  </a:lnTo>
                  <a:lnTo>
                    <a:pt x="52" y="724"/>
                  </a:lnTo>
                  <a:lnTo>
                    <a:pt x="52" y="722"/>
                  </a:lnTo>
                  <a:lnTo>
                    <a:pt x="52" y="724"/>
                  </a:lnTo>
                  <a:lnTo>
                    <a:pt x="52" y="722"/>
                  </a:lnTo>
                  <a:lnTo>
                    <a:pt x="52" y="724"/>
                  </a:lnTo>
                  <a:lnTo>
                    <a:pt x="52" y="722"/>
                  </a:lnTo>
                  <a:lnTo>
                    <a:pt x="54" y="722"/>
                  </a:lnTo>
                  <a:lnTo>
                    <a:pt x="56" y="722"/>
                  </a:lnTo>
                  <a:lnTo>
                    <a:pt x="58" y="722"/>
                  </a:lnTo>
                  <a:lnTo>
                    <a:pt x="56" y="722"/>
                  </a:lnTo>
                  <a:lnTo>
                    <a:pt x="54" y="722"/>
                  </a:lnTo>
                  <a:lnTo>
                    <a:pt x="54" y="720"/>
                  </a:lnTo>
                  <a:lnTo>
                    <a:pt x="54" y="718"/>
                  </a:lnTo>
                  <a:lnTo>
                    <a:pt x="54" y="717"/>
                  </a:lnTo>
                  <a:lnTo>
                    <a:pt x="52" y="717"/>
                  </a:lnTo>
                  <a:lnTo>
                    <a:pt x="54" y="717"/>
                  </a:lnTo>
                  <a:lnTo>
                    <a:pt x="54" y="718"/>
                  </a:lnTo>
                  <a:lnTo>
                    <a:pt x="54" y="717"/>
                  </a:lnTo>
                  <a:lnTo>
                    <a:pt x="54" y="718"/>
                  </a:lnTo>
                  <a:lnTo>
                    <a:pt x="56" y="718"/>
                  </a:lnTo>
                  <a:lnTo>
                    <a:pt x="56" y="717"/>
                  </a:lnTo>
                  <a:lnTo>
                    <a:pt x="56" y="718"/>
                  </a:lnTo>
                  <a:lnTo>
                    <a:pt x="58" y="718"/>
                  </a:lnTo>
                  <a:lnTo>
                    <a:pt x="58" y="720"/>
                  </a:lnTo>
                  <a:lnTo>
                    <a:pt x="58" y="718"/>
                  </a:lnTo>
                  <a:lnTo>
                    <a:pt x="58" y="717"/>
                  </a:lnTo>
                  <a:lnTo>
                    <a:pt x="56" y="717"/>
                  </a:lnTo>
                  <a:lnTo>
                    <a:pt x="54" y="717"/>
                  </a:lnTo>
                  <a:lnTo>
                    <a:pt x="54" y="715"/>
                  </a:lnTo>
                  <a:lnTo>
                    <a:pt x="52" y="715"/>
                  </a:lnTo>
                  <a:lnTo>
                    <a:pt x="52" y="713"/>
                  </a:lnTo>
                  <a:lnTo>
                    <a:pt x="50" y="713"/>
                  </a:lnTo>
                  <a:lnTo>
                    <a:pt x="50" y="711"/>
                  </a:lnTo>
                  <a:lnTo>
                    <a:pt x="52" y="711"/>
                  </a:lnTo>
                  <a:lnTo>
                    <a:pt x="52" y="709"/>
                  </a:lnTo>
                  <a:lnTo>
                    <a:pt x="52" y="711"/>
                  </a:lnTo>
                  <a:lnTo>
                    <a:pt x="54" y="711"/>
                  </a:lnTo>
                  <a:lnTo>
                    <a:pt x="54" y="709"/>
                  </a:lnTo>
                  <a:lnTo>
                    <a:pt x="56" y="709"/>
                  </a:lnTo>
                  <a:lnTo>
                    <a:pt x="56" y="707"/>
                  </a:lnTo>
                  <a:lnTo>
                    <a:pt x="58" y="707"/>
                  </a:lnTo>
                  <a:lnTo>
                    <a:pt x="58" y="709"/>
                  </a:lnTo>
                  <a:lnTo>
                    <a:pt x="58" y="707"/>
                  </a:lnTo>
                  <a:lnTo>
                    <a:pt x="58" y="709"/>
                  </a:lnTo>
                  <a:lnTo>
                    <a:pt x="58" y="707"/>
                  </a:lnTo>
                  <a:lnTo>
                    <a:pt x="58" y="709"/>
                  </a:lnTo>
                  <a:lnTo>
                    <a:pt x="60" y="709"/>
                  </a:lnTo>
                  <a:lnTo>
                    <a:pt x="62" y="709"/>
                  </a:lnTo>
                  <a:lnTo>
                    <a:pt x="64" y="709"/>
                  </a:lnTo>
                  <a:lnTo>
                    <a:pt x="64" y="711"/>
                  </a:lnTo>
                  <a:lnTo>
                    <a:pt x="66" y="711"/>
                  </a:lnTo>
                  <a:lnTo>
                    <a:pt x="68" y="711"/>
                  </a:lnTo>
                  <a:lnTo>
                    <a:pt x="68" y="713"/>
                  </a:lnTo>
                  <a:lnTo>
                    <a:pt x="68" y="711"/>
                  </a:lnTo>
                  <a:lnTo>
                    <a:pt x="68" y="713"/>
                  </a:lnTo>
                  <a:lnTo>
                    <a:pt x="70" y="713"/>
                  </a:lnTo>
                  <a:lnTo>
                    <a:pt x="70" y="715"/>
                  </a:lnTo>
                  <a:lnTo>
                    <a:pt x="70" y="717"/>
                  </a:lnTo>
                  <a:lnTo>
                    <a:pt x="70" y="718"/>
                  </a:lnTo>
                  <a:lnTo>
                    <a:pt x="70" y="720"/>
                  </a:lnTo>
                  <a:lnTo>
                    <a:pt x="70" y="722"/>
                  </a:lnTo>
                  <a:lnTo>
                    <a:pt x="70" y="720"/>
                  </a:lnTo>
                  <a:lnTo>
                    <a:pt x="70" y="722"/>
                  </a:lnTo>
                  <a:lnTo>
                    <a:pt x="70" y="724"/>
                  </a:lnTo>
                  <a:lnTo>
                    <a:pt x="70" y="722"/>
                  </a:lnTo>
                  <a:lnTo>
                    <a:pt x="72" y="722"/>
                  </a:lnTo>
                  <a:lnTo>
                    <a:pt x="72" y="720"/>
                  </a:lnTo>
                  <a:lnTo>
                    <a:pt x="70" y="720"/>
                  </a:lnTo>
                  <a:lnTo>
                    <a:pt x="70" y="718"/>
                  </a:lnTo>
                  <a:lnTo>
                    <a:pt x="72" y="718"/>
                  </a:lnTo>
                  <a:lnTo>
                    <a:pt x="72" y="717"/>
                  </a:lnTo>
                  <a:lnTo>
                    <a:pt x="72" y="715"/>
                  </a:lnTo>
                  <a:lnTo>
                    <a:pt x="72" y="717"/>
                  </a:lnTo>
                  <a:lnTo>
                    <a:pt x="72" y="715"/>
                  </a:lnTo>
                  <a:lnTo>
                    <a:pt x="70" y="715"/>
                  </a:lnTo>
                  <a:lnTo>
                    <a:pt x="70" y="713"/>
                  </a:lnTo>
                  <a:lnTo>
                    <a:pt x="70" y="711"/>
                  </a:lnTo>
                  <a:lnTo>
                    <a:pt x="72" y="711"/>
                  </a:lnTo>
                  <a:lnTo>
                    <a:pt x="70" y="711"/>
                  </a:lnTo>
                  <a:lnTo>
                    <a:pt x="70" y="713"/>
                  </a:lnTo>
                  <a:lnTo>
                    <a:pt x="70" y="711"/>
                  </a:lnTo>
                  <a:lnTo>
                    <a:pt x="70" y="709"/>
                  </a:lnTo>
                  <a:lnTo>
                    <a:pt x="68" y="709"/>
                  </a:lnTo>
                  <a:lnTo>
                    <a:pt x="66" y="709"/>
                  </a:lnTo>
                  <a:lnTo>
                    <a:pt x="64" y="709"/>
                  </a:lnTo>
                  <a:lnTo>
                    <a:pt x="62" y="709"/>
                  </a:lnTo>
                  <a:lnTo>
                    <a:pt x="62" y="707"/>
                  </a:lnTo>
                  <a:lnTo>
                    <a:pt x="62" y="709"/>
                  </a:lnTo>
                  <a:lnTo>
                    <a:pt x="62" y="707"/>
                  </a:lnTo>
                  <a:lnTo>
                    <a:pt x="60" y="707"/>
                  </a:lnTo>
                  <a:lnTo>
                    <a:pt x="62" y="707"/>
                  </a:lnTo>
                  <a:lnTo>
                    <a:pt x="60" y="707"/>
                  </a:lnTo>
                  <a:lnTo>
                    <a:pt x="62" y="707"/>
                  </a:lnTo>
                  <a:lnTo>
                    <a:pt x="62" y="705"/>
                  </a:lnTo>
                  <a:lnTo>
                    <a:pt x="62" y="707"/>
                  </a:lnTo>
                  <a:lnTo>
                    <a:pt x="62" y="705"/>
                  </a:lnTo>
                  <a:lnTo>
                    <a:pt x="60" y="705"/>
                  </a:lnTo>
                  <a:lnTo>
                    <a:pt x="60" y="707"/>
                  </a:lnTo>
                  <a:lnTo>
                    <a:pt x="60" y="705"/>
                  </a:lnTo>
                  <a:lnTo>
                    <a:pt x="60" y="707"/>
                  </a:lnTo>
                  <a:lnTo>
                    <a:pt x="58" y="707"/>
                  </a:lnTo>
                  <a:lnTo>
                    <a:pt x="58" y="705"/>
                  </a:lnTo>
                  <a:lnTo>
                    <a:pt x="56" y="705"/>
                  </a:lnTo>
                  <a:lnTo>
                    <a:pt x="54" y="705"/>
                  </a:lnTo>
                  <a:lnTo>
                    <a:pt x="54" y="703"/>
                  </a:lnTo>
                  <a:lnTo>
                    <a:pt x="56" y="703"/>
                  </a:lnTo>
                  <a:lnTo>
                    <a:pt x="56" y="701"/>
                  </a:lnTo>
                  <a:lnTo>
                    <a:pt x="56" y="703"/>
                  </a:lnTo>
                  <a:lnTo>
                    <a:pt x="56" y="701"/>
                  </a:lnTo>
                  <a:lnTo>
                    <a:pt x="58" y="701"/>
                  </a:lnTo>
                  <a:lnTo>
                    <a:pt x="60" y="701"/>
                  </a:lnTo>
                  <a:lnTo>
                    <a:pt x="60" y="703"/>
                  </a:lnTo>
                  <a:lnTo>
                    <a:pt x="60" y="701"/>
                  </a:lnTo>
                  <a:lnTo>
                    <a:pt x="60" y="703"/>
                  </a:lnTo>
                  <a:lnTo>
                    <a:pt x="60" y="705"/>
                  </a:lnTo>
                  <a:lnTo>
                    <a:pt x="60" y="703"/>
                  </a:lnTo>
                  <a:lnTo>
                    <a:pt x="60" y="701"/>
                  </a:lnTo>
                  <a:lnTo>
                    <a:pt x="58" y="701"/>
                  </a:lnTo>
                  <a:lnTo>
                    <a:pt x="56" y="701"/>
                  </a:lnTo>
                  <a:lnTo>
                    <a:pt x="54" y="701"/>
                  </a:lnTo>
                  <a:lnTo>
                    <a:pt x="54" y="703"/>
                  </a:lnTo>
                  <a:lnTo>
                    <a:pt x="54" y="701"/>
                  </a:lnTo>
                  <a:lnTo>
                    <a:pt x="52" y="701"/>
                  </a:lnTo>
                  <a:lnTo>
                    <a:pt x="54" y="701"/>
                  </a:lnTo>
                  <a:lnTo>
                    <a:pt x="52" y="701"/>
                  </a:lnTo>
                  <a:lnTo>
                    <a:pt x="54" y="701"/>
                  </a:lnTo>
                  <a:lnTo>
                    <a:pt x="52" y="701"/>
                  </a:lnTo>
                  <a:lnTo>
                    <a:pt x="52" y="703"/>
                  </a:lnTo>
                  <a:lnTo>
                    <a:pt x="54" y="703"/>
                  </a:lnTo>
                  <a:lnTo>
                    <a:pt x="54" y="705"/>
                  </a:lnTo>
                  <a:lnTo>
                    <a:pt x="52" y="705"/>
                  </a:lnTo>
                  <a:lnTo>
                    <a:pt x="52" y="703"/>
                  </a:lnTo>
                  <a:lnTo>
                    <a:pt x="52" y="701"/>
                  </a:lnTo>
                  <a:lnTo>
                    <a:pt x="52" y="703"/>
                  </a:lnTo>
                  <a:lnTo>
                    <a:pt x="50" y="703"/>
                  </a:lnTo>
                  <a:lnTo>
                    <a:pt x="50" y="701"/>
                  </a:lnTo>
                  <a:lnTo>
                    <a:pt x="52" y="701"/>
                  </a:lnTo>
                  <a:lnTo>
                    <a:pt x="50" y="701"/>
                  </a:lnTo>
                  <a:lnTo>
                    <a:pt x="52" y="701"/>
                  </a:lnTo>
                  <a:lnTo>
                    <a:pt x="50" y="701"/>
                  </a:lnTo>
                  <a:lnTo>
                    <a:pt x="52" y="701"/>
                  </a:lnTo>
                  <a:lnTo>
                    <a:pt x="50" y="701"/>
                  </a:lnTo>
                  <a:lnTo>
                    <a:pt x="50" y="699"/>
                  </a:lnTo>
                  <a:lnTo>
                    <a:pt x="50" y="701"/>
                  </a:lnTo>
                  <a:lnTo>
                    <a:pt x="50" y="699"/>
                  </a:lnTo>
                  <a:lnTo>
                    <a:pt x="50" y="697"/>
                  </a:lnTo>
                  <a:lnTo>
                    <a:pt x="50" y="695"/>
                  </a:lnTo>
                  <a:lnTo>
                    <a:pt x="50" y="693"/>
                  </a:lnTo>
                  <a:lnTo>
                    <a:pt x="50" y="695"/>
                  </a:lnTo>
                  <a:lnTo>
                    <a:pt x="50" y="693"/>
                  </a:lnTo>
                  <a:lnTo>
                    <a:pt x="50" y="692"/>
                  </a:lnTo>
                  <a:lnTo>
                    <a:pt x="48" y="692"/>
                  </a:lnTo>
                  <a:lnTo>
                    <a:pt x="48" y="690"/>
                  </a:lnTo>
                  <a:lnTo>
                    <a:pt x="50" y="690"/>
                  </a:lnTo>
                  <a:lnTo>
                    <a:pt x="48" y="690"/>
                  </a:lnTo>
                  <a:lnTo>
                    <a:pt x="50" y="690"/>
                  </a:lnTo>
                  <a:lnTo>
                    <a:pt x="50" y="688"/>
                  </a:lnTo>
                  <a:lnTo>
                    <a:pt x="50" y="690"/>
                  </a:lnTo>
                  <a:lnTo>
                    <a:pt x="52" y="690"/>
                  </a:lnTo>
                  <a:lnTo>
                    <a:pt x="52" y="688"/>
                  </a:lnTo>
                  <a:lnTo>
                    <a:pt x="50" y="688"/>
                  </a:lnTo>
                  <a:lnTo>
                    <a:pt x="50" y="686"/>
                  </a:lnTo>
                  <a:lnTo>
                    <a:pt x="48" y="686"/>
                  </a:lnTo>
                  <a:lnTo>
                    <a:pt x="50" y="686"/>
                  </a:lnTo>
                  <a:lnTo>
                    <a:pt x="48" y="686"/>
                  </a:lnTo>
                  <a:lnTo>
                    <a:pt x="50" y="686"/>
                  </a:lnTo>
                  <a:lnTo>
                    <a:pt x="50" y="684"/>
                  </a:lnTo>
                  <a:lnTo>
                    <a:pt x="50" y="682"/>
                  </a:lnTo>
                  <a:lnTo>
                    <a:pt x="52" y="682"/>
                  </a:lnTo>
                  <a:lnTo>
                    <a:pt x="50" y="682"/>
                  </a:lnTo>
                  <a:lnTo>
                    <a:pt x="52" y="682"/>
                  </a:lnTo>
                  <a:lnTo>
                    <a:pt x="54" y="682"/>
                  </a:lnTo>
                  <a:lnTo>
                    <a:pt x="54" y="680"/>
                  </a:lnTo>
                  <a:lnTo>
                    <a:pt x="52" y="682"/>
                  </a:lnTo>
                  <a:lnTo>
                    <a:pt x="50" y="682"/>
                  </a:lnTo>
                  <a:lnTo>
                    <a:pt x="50" y="680"/>
                  </a:lnTo>
                  <a:lnTo>
                    <a:pt x="52" y="680"/>
                  </a:lnTo>
                  <a:lnTo>
                    <a:pt x="50" y="680"/>
                  </a:lnTo>
                  <a:lnTo>
                    <a:pt x="52" y="680"/>
                  </a:lnTo>
                  <a:lnTo>
                    <a:pt x="50" y="680"/>
                  </a:lnTo>
                  <a:lnTo>
                    <a:pt x="50" y="678"/>
                  </a:lnTo>
                  <a:close/>
                  <a:moveTo>
                    <a:pt x="60" y="695"/>
                  </a:moveTo>
                  <a:lnTo>
                    <a:pt x="62" y="695"/>
                  </a:lnTo>
                  <a:lnTo>
                    <a:pt x="62" y="697"/>
                  </a:lnTo>
                  <a:lnTo>
                    <a:pt x="64" y="697"/>
                  </a:lnTo>
                  <a:lnTo>
                    <a:pt x="64" y="699"/>
                  </a:lnTo>
                  <a:lnTo>
                    <a:pt x="64" y="701"/>
                  </a:lnTo>
                  <a:lnTo>
                    <a:pt x="66" y="701"/>
                  </a:lnTo>
                  <a:lnTo>
                    <a:pt x="66" y="703"/>
                  </a:lnTo>
                  <a:lnTo>
                    <a:pt x="68" y="703"/>
                  </a:lnTo>
                  <a:lnTo>
                    <a:pt x="66" y="703"/>
                  </a:lnTo>
                  <a:lnTo>
                    <a:pt x="68" y="703"/>
                  </a:lnTo>
                  <a:lnTo>
                    <a:pt x="68" y="705"/>
                  </a:lnTo>
                  <a:lnTo>
                    <a:pt x="70" y="705"/>
                  </a:lnTo>
                  <a:lnTo>
                    <a:pt x="70" y="707"/>
                  </a:lnTo>
                  <a:lnTo>
                    <a:pt x="72" y="707"/>
                  </a:lnTo>
                  <a:lnTo>
                    <a:pt x="72" y="709"/>
                  </a:lnTo>
                  <a:lnTo>
                    <a:pt x="72" y="707"/>
                  </a:lnTo>
                  <a:lnTo>
                    <a:pt x="72" y="709"/>
                  </a:lnTo>
                  <a:lnTo>
                    <a:pt x="73" y="709"/>
                  </a:lnTo>
                  <a:lnTo>
                    <a:pt x="73" y="707"/>
                  </a:lnTo>
                  <a:lnTo>
                    <a:pt x="72" y="707"/>
                  </a:lnTo>
                  <a:lnTo>
                    <a:pt x="72" y="705"/>
                  </a:lnTo>
                  <a:lnTo>
                    <a:pt x="70" y="705"/>
                  </a:lnTo>
                  <a:lnTo>
                    <a:pt x="70" y="703"/>
                  </a:lnTo>
                  <a:lnTo>
                    <a:pt x="68" y="703"/>
                  </a:lnTo>
                  <a:lnTo>
                    <a:pt x="68" y="701"/>
                  </a:lnTo>
                  <a:lnTo>
                    <a:pt x="66" y="701"/>
                  </a:lnTo>
                  <a:lnTo>
                    <a:pt x="64" y="699"/>
                  </a:lnTo>
                  <a:lnTo>
                    <a:pt x="64" y="697"/>
                  </a:lnTo>
                  <a:lnTo>
                    <a:pt x="62" y="697"/>
                  </a:lnTo>
                  <a:lnTo>
                    <a:pt x="62" y="695"/>
                  </a:lnTo>
                  <a:lnTo>
                    <a:pt x="62" y="697"/>
                  </a:lnTo>
                  <a:lnTo>
                    <a:pt x="62" y="695"/>
                  </a:lnTo>
                  <a:lnTo>
                    <a:pt x="60" y="695"/>
                  </a:lnTo>
                  <a:close/>
                  <a:moveTo>
                    <a:pt x="75" y="709"/>
                  </a:moveTo>
                  <a:lnTo>
                    <a:pt x="73" y="709"/>
                  </a:lnTo>
                  <a:lnTo>
                    <a:pt x="73" y="711"/>
                  </a:lnTo>
                  <a:lnTo>
                    <a:pt x="73" y="709"/>
                  </a:lnTo>
                  <a:lnTo>
                    <a:pt x="75" y="709"/>
                  </a:lnTo>
                  <a:lnTo>
                    <a:pt x="75" y="711"/>
                  </a:lnTo>
                  <a:lnTo>
                    <a:pt x="77" y="711"/>
                  </a:lnTo>
                  <a:lnTo>
                    <a:pt x="79" y="711"/>
                  </a:lnTo>
                  <a:lnTo>
                    <a:pt x="77" y="711"/>
                  </a:lnTo>
                  <a:lnTo>
                    <a:pt x="77" y="709"/>
                  </a:lnTo>
                  <a:lnTo>
                    <a:pt x="75" y="709"/>
                  </a:lnTo>
                  <a:close/>
                  <a:moveTo>
                    <a:pt x="27" y="404"/>
                  </a:moveTo>
                  <a:lnTo>
                    <a:pt x="27" y="406"/>
                  </a:lnTo>
                  <a:lnTo>
                    <a:pt x="29" y="406"/>
                  </a:lnTo>
                  <a:lnTo>
                    <a:pt x="29" y="407"/>
                  </a:lnTo>
                  <a:lnTo>
                    <a:pt x="31" y="407"/>
                  </a:lnTo>
                  <a:lnTo>
                    <a:pt x="31" y="409"/>
                  </a:lnTo>
                  <a:lnTo>
                    <a:pt x="31" y="411"/>
                  </a:lnTo>
                  <a:lnTo>
                    <a:pt x="33" y="411"/>
                  </a:lnTo>
                  <a:lnTo>
                    <a:pt x="31" y="411"/>
                  </a:lnTo>
                  <a:lnTo>
                    <a:pt x="33" y="411"/>
                  </a:lnTo>
                  <a:lnTo>
                    <a:pt x="33" y="413"/>
                  </a:lnTo>
                  <a:lnTo>
                    <a:pt x="35" y="413"/>
                  </a:lnTo>
                  <a:lnTo>
                    <a:pt x="37" y="413"/>
                  </a:lnTo>
                  <a:lnTo>
                    <a:pt x="37" y="415"/>
                  </a:lnTo>
                  <a:lnTo>
                    <a:pt x="39" y="415"/>
                  </a:lnTo>
                  <a:lnTo>
                    <a:pt x="39" y="417"/>
                  </a:lnTo>
                  <a:lnTo>
                    <a:pt x="41" y="417"/>
                  </a:lnTo>
                  <a:lnTo>
                    <a:pt x="41" y="419"/>
                  </a:lnTo>
                  <a:lnTo>
                    <a:pt x="39" y="419"/>
                  </a:lnTo>
                  <a:lnTo>
                    <a:pt x="39" y="421"/>
                  </a:lnTo>
                  <a:lnTo>
                    <a:pt x="37" y="421"/>
                  </a:lnTo>
                  <a:lnTo>
                    <a:pt x="37" y="423"/>
                  </a:lnTo>
                  <a:lnTo>
                    <a:pt x="37" y="421"/>
                  </a:lnTo>
                  <a:lnTo>
                    <a:pt x="37" y="423"/>
                  </a:lnTo>
                  <a:lnTo>
                    <a:pt x="35" y="423"/>
                  </a:lnTo>
                  <a:lnTo>
                    <a:pt x="33" y="423"/>
                  </a:lnTo>
                  <a:lnTo>
                    <a:pt x="31" y="423"/>
                  </a:lnTo>
                  <a:lnTo>
                    <a:pt x="31" y="425"/>
                  </a:lnTo>
                  <a:lnTo>
                    <a:pt x="33" y="425"/>
                  </a:lnTo>
                  <a:lnTo>
                    <a:pt x="35" y="425"/>
                  </a:lnTo>
                  <a:lnTo>
                    <a:pt x="33" y="425"/>
                  </a:lnTo>
                  <a:lnTo>
                    <a:pt x="35" y="425"/>
                  </a:lnTo>
                  <a:lnTo>
                    <a:pt x="37" y="425"/>
                  </a:lnTo>
                  <a:lnTo>
                    <a:pt x="37" y="423"/>
                  </a:lnTo>
                  <a:lnTo>
                    <a:pt x="35" y="423"/>
                  </a:lnTo>
                  <a:lnTo>
                    <a:pt x="37" y="423"/>
                  </a:lnTo>
                  <a:lnTo>
                    <a:pt x="39" y="423"/>
                  </a:lnTo>
                  <a:lnTo>
                    <a:pt x="41" y="423"/>
                  </a:lnTo>
                  <a:lnTo>
                    <a:pt x="43" y="423"/>
                  </a:lnTo>
                  <a:lnTo>
                    <a:pt x="45" y="423"/>
                  </a:lnTo>
                  <a:lnTo>
                    <a:pt x="47" y="423"/>
                  </a:lnTo>
                  <a:lnTo>
                    <a:pt x="47" y="425"/>
                  </a:lnTo>
                  <a:lnTo>
                    <a:pt x="47" y="423"/>
                  </a:lnTo>
                  <a:lnTo>
                    <a:pt x="47" y="425"/>
                  </a:lnTo>
                  <a:lnTo>
                    <a:pt x="48" y="425"/>
                  </a:lnTo>
                  <a:lnTo>
                    <a:pt x="47" y="425"/>
                  </a:lnTo>
                  <a:lnTo>
                    <a:pt x="48" y="425"/>
                  </a:lnTo>
                  <a:lnTo>
                    <a:pt x="48" y="427"/>
                  </a:lnTo>
                  <a:lnTo>
                    <a:pt x="48" y="429"/>
                  </a:lnTo>
                  <a:lnTo>
                    <a:pt x="47" y="429"/>
                  </a:lnTo>
                  <a:lnTo>
                    <a:pt x="47" y="430"/>
                  </a:lnTo>
                  <a:lnTo>
                    <a:pt x="48" y="432"/>
                  </a:lnTo>
                  <a:lnTo>
                    <a:pt x="47" y="432"/>
                  </a:lnTo>
                  <a:lnTo>
                    <a:pt x="48" y="432"/>
                  </a:lnTo>
                  <a:lnTo>
                    <a:pt x="47" y="432"/>
                  </a:lnTo>
                  <a:lnTo>
                    <a:pt x="47" y="434"/>
                  </a:lnTo>
                  <a:lnTo>
                    <a:pt x="48" y="434"/>
                  </a:lnTo>
                  <a:lnTo>
                    <a:pt x="47" y="434"/>
                  </a:lnTo>
                  <a:lnTo>
                    <a:pt x="47" y="436"/>
                  </a:lnTo>
                  <a:lnTo>
                    <a:pt x="45" y="436"/>
                  </a:lnTo>
                  <a:lnTo>
                    <a:pt x="45" y="438"/>
                  </a:lnTo>
                  <a:lnTo>
                    <a:pt x="45" y="440"/>
                  </a:lnTo>
                  <a:lnTo>
                    <a:pt x="45" y="442"/>
                  </a:lnTo>
                  <a:lnTo>
                    <a:pt x="43" y="442"/>
                  </a:lnTo>
                  <a:lnTo>
                    <a:pt x="41" y="442"/>
                  </a:lnTo>
                  <a:lnTo>
                    <a:pt x="39" y="442"/>
                  </a:lnTo>
                  <a:lnTo>
                    <a:pt x="37" y="442"/>
                  </a:lnTo>
                  <a:lnTo>
                    <a:pt x="35" y="442"/>
                  </a:lnTo>
                  <a:lnTo>
                    <a:pt x="33" y="442"/>
                  </a:lnTo>
                  <a:lnTo>
                    <a:pt x="33" y="440"/>
                  </a:lnTo>
                  <a:lnTo>
                    <a:pt x="31" y="440"/>
                  </a:lnTo>
                  <a:lnTo>
                    <a:pt x="29" y="440"/>
                  </a:lnTo>
                  <a:lnTo>
                    <a:pt x="29" y="442"/>
                  </a:lnTo>
                  <a:lnTo>
                    <a:pt x="29" y="440"/>
                  </a:lnTo>
                  <a:lnTo>
                    <a:pt x="27" y="440"/>
                  </a:lnTo>
                  <a:lnTo>
                    <a:pt x="25" y="440"/>
                  </a:lnTo>
                  <a:lnTo>
                    <a:pt x="23" y="440"/>
                  </a:lnTo>
                  <a:lnTo>
                    <a:pt x="23" y="438"/>
                  </a:lnTo>
                  <a:lnTo>
                    <a:pt x="22" y="438"/>
                  </a:lnTo>
                  <a:lnTo>
                    <a:pt x="20" y="438"/>
                  </a:lnTo>
                  <a:lnTo>
                    <a:pt x="20" y="440"/>
                  </a:lnTo>
                  <a:lnTo>
                    <a:pt x="20" y="438"/>
                  </a:lnTo>
                  <a:lnTo>
                    <a:pt x="22" y="438"/>
                  </a:lnTo>
                  <a:lnTo>
                    <a:pt x="23" y="438"/>
                  </a:lnTo>
                  <a:lnTo>
                    <a:pt x="23" y="440"/>
                  </a:lnTo>
                  <a:lnTo>
                    <a:pt x="22" y="440"/>
                  </a:lnTo>
                  <a:lnTo>
                    <a:pt x="22" y="442"/>
                  </a:lnTo>
                  <a:lnTo>
                    <a:pt x="23" y="442"/>
                  </a:lnTo>
                  <a:lnTo>
                    <a:pt x="23" y="440"/>
                  </a:lnTo>
                  <a:lnTo>
                    <a:pt x="23" y="442"/>
                  </a:lnTo>
                  <a:lnTo>
                    <a:pt x="23" y="440"/>
                  </a:lnTo>
                  <a:lnTo>
                    <a:pt x="23" y="442"/>
                  </a:lnTo>
                  <a:lnTo>
                    <a:pt x="23" y="440"/>
                  </a:lnTo>
                  <a:lnTo>
                    <a:pt x="23" y="442"/>
                  </a:lnTo>
                  <a:lnTo>
                    <a:pt x="25" y="442"/>
                  </a:lnTo>
                  <a:lnTo>
                    <a:pt x="23" y="442"/>
                  </a:lnTo>
                  <a:lnTo>
                    <a:pt x="25" y="442"/>
                  </a:lnTo>
                  <a:lnTo>
                    <a:pt x="23" y="442"/>
                  </a:lnTo>
                  <a:lnTo>
                    <a:pt x="25" y="442"/>
                  </a:lnTo>
                  <a:lnTo>
                    <a:pt x="25" y="444"/>
                  </a:lnTo>
                  <a:lnTo>
                    <a:pt x="23" y="444"/>
                  </a:lnTo>
                  <a:lnTo>
                    <a:pt x="25" y="444"/>
                  </a:lnTo>
                  <a:lnTo>
                    <a:pt x="23" y="444"/>
                  </a:lnTo>
                  <a:lnTo>
                    <a:pt x="25" y="444"/>
                  </a:lnTo>
                  <a:lnTo>
                    <a:pt x="27" y="444"/>
                  </a:lnTo>
                  <a:lnTo>
                    <a:pt x="29" y="444"/>
                  </a:lnTo>
                  <a:lnTo>
                    <a:pt x="29" y="446"/>
                  </a:lnTo>
                  <a:lnTo>
                    <a:pt x="27" y="446"/>
                  </a:lnTo>
                  <a:lnTo>
                    <a:pt x="25" y="446"/>
                  </a:lnTo>
                  <a:lnTo>
                    <a:pt x="23" y="446"/>
                  </a:lnTo>
                  <a:lnTo>
                    <a:pt x="23" y="448"/>
                  </a:lnTo>
                  <a:lnTo>
                    <a:pt x="22" y="448"/>
                  </a:lnTo>
                  <a:lnTo>
                    <a:pt x="23" y="448"/>
                  </a:lnTo>
                  <a:lnTo>
                    <a:pt x="25" y="448"/>
                  </a:lnTo>
                  <a:lnTo>
                    <a:pt x="25" y="446"/>
                  </a:lnTo>
                  <a:lnTo>
                    <a:pt x="25" y="448"/>
                  </a:lnTo>
                  <a:lnTo>
                    <a:pt x="27" y="448"/>
                  </a:lnTo>
                  <a:lnTo>
                    <a:pt x="25" y="448"/>
                  </a:lnTo>
                  <a:lnTo>
                    <a:pt x="27" y="448"/>
                  </a:lnTo>
                  <a:lnTo>
                    <a:pt x="29" y="448"/>
                  </a:lnTo>
                  <a:lnTo>
                    <a:pt x="29" y="450"/>
                  </a:lnTo>
                  <a:lnTo>
                    <a:pt x="29" y="448"/>
                  </a:lnTo>
                  <a:lnTo>
                    <a:pt x="29" y="450"/>
                  </a:lnTo>
                  <a:lnTo>
                    <a:pt x="31" y="450"/>
                  </a:lnTo>
                  <a:lnTo>
                    <a:pt x="31" y="448"/>
                  </a:lnTo>
                  <a:lnTo>
                    <a:pt x="29" y="448"/>
                  </a:lnTo>
                  <a:lnTo>
                    <a:pt x="29" y="446"/>
                  </a:lnTo>
                  <a:lnTo>
                    <a:pt x="31" y="446"/>
                  </a:lnTo>
                  <a:lnTo>
                    <a:pt x="31" y="448"/>
                  </a:lnTo>
                  <a:lnTo>
                    <a:pt x="33" y="448"/>
                  </a:lnTo>
                  <a:lnTo>
                    <a:pt x="33" y="450"/>
                  </a:lnTo>
                  <a:lnTo>
                    <a:pt x="35" y="450"/>
                  </a:lnTo>
                  <a:lnTo>
                    <a:pt x="35" y="448"/>
                  </a:lnTo>
                  <a:lnTo>
                    <a:pt x="37" y="448"/>
                  </a:lnTo>
                  <a:lnTo>
                    <a:pt x="37" y="450"/>
                  </a:lnTo>
                  <a:lnTo>
                    <a:pt x="37" y="448"/>
                  </a:lnTo>
                  <a:lnTo>
                    <a:pt x="37" y="450"/>
                  </a:lnTo>
                  <a:lnTo>
                    <a:pt x="37" y="448"/>
                  </a:lnTo>
                  <a:lnTo>
                    <a:pt x="37" y="450"/>
                  </a:lnTo>
                  <a:lnTo>
                    <a:pt x="37" y="448"/>
                  </a:lnTo>
                  <a:lnTo>
                    <a:pt x="39" y="448"/>
                  </a:lnTo>
                  <a:lnTo>
                    <a:pt x="39" y="446"/>
                  </a:lnTo>
                  <a:lnTo>
                    <a:pt x="37" y="446"/>
                  </a:lnTo>
                  <a:lnTo>
                    <a:pt x="39" y="446"/>
                  </a:lnTo>
                  <a:lnTo>
                    <a:pt x="41" y="446"/>
                  </a:lnTo>
                  <a:lnTo>
                    <a:pt x="41" y="444"/>
                  </a:lnTo>
                  <a:lnTo>
                    <a:pt x="43" y="444"/>
                  </a:lnTo>
                  <a:lnTo>
                    <a:pt x="43" y="442"/>
                  </a:lnTo>
                  <a:lnTo>
                    <a:pt x="45" y="442"/>
                  </a:lnTo>
                  <a:lnTo>
                    <a:pt x="45" y="440"/>
                  </a:lnTo>
                  <a:lnTo>
                    <a:pt x="47" y="440"/>
                  </a:lnTo>
                  <a:lnTo>
                    <a:pt x="47" y="438"/>
                  </a:lnTo>
                  <a:lnTo>
                    <a:pt x="47" y="436"/>
                  </a:lnTo>
                  <a:lnTo>
                    <a:pt x="48" y="436"/>
                  </a:lnTo>
                  <a:lnTo>
                    <a:pt x="48" y="434"/>
                  </a:lnTo>
                  <a:lnTo>
                    <a:pt x="48" y="432"/>
                  </a:lnTo>
                  <a:lnTo>
                    <a:pt x="48" y="430"/>
                  </a:lnTo>
                  <a:lnTo>
                    <a:pt x="48" y="432"/>
                  </a:lnTo>
                  <a:lnTo>
                    <a:pt x="50" y="432"/>
                  </a:lnTo>
                  <a:lnTo>
                    <a:pt x="52" y="432"/>
                  </a:lnTo>
                  <a:lnTo>
                    <a:pt x="52" y="434"/>
                  </a:lnTo>
                  <a:lnTo>
                    <a:pt x="54" y="434"/>
                  </a:lnTo>
                  <a:lnTo>
                    <a:pt x="54" y="436"/>
                  </a:lnTo>
                  <a:lnTo>
                    <a:pt x="56" y="436"/>
                  </a:lnTo>
                  <a:lnTo>
                    <a:pt x="58" y="436"/>
                  </a:lnTo>
                  <a:lnTo>
                    <a:pt x="60" y="436"/>
                  </a:lnTo>
                  <a:lnTo>
                    <a:pt x="62" y="436"/>
                  </a:lnTo>
                  <a:lnTo>
                    <a:pt x="62" y="438"/>
                  </a:lnTo>
                  <a:lnTo>
                    <a:pt x="64" y="438"/>
                  </a:lnTo>
                  <a:lnTo>
                    <a:pt x="66" y="436"/>
                  </a:lnTo>
                  <a:lnTo>
                    <a:pt x="68" y="436"/>
                  </a:lnTo>
                  <a:lnTo>
                    <a:pt x="70" y="436"/>
                  </a:lnTo>
                  <a:lnTo>
                    <a:pt x="70" y="434"/>
                  </a:lnTo>
                  <a:lnTo>
                    <a:pt x="70" y="436"/>
                  </a:lnTo>
                  <a:lnTo>
                    <a:pt x="68" y="436"/>
                  </a:lnTo>
                  <a:lnTo>
                    <a:pt x="68" y="438"/>
                  </a:lnTo>
                  <a:lnTo>
                    <a:pt x="66" y="438"/>
                  </a:lnTo>
                  <a:lnTo>
                    <a:pt x="66" y="440"/>
                  </a:lnTo>
                  <a:lnTo>
                    <a:pt x="64" y="440"/>
                  </a:lnTo>
                  <a:lnTo>
                    <a:pt x="64" y="442"/>
                  </a:lnTo>
                  <a:lnTo>
                    <a:pt x="62" y="442"/>
                  </a:lnTo>
                  <a:lnTo>
                    <a:pt x="62" y="444"/>
                  </a:lnTo>
                  <a:lnTo>
                    <a:pt x="60" y="444"/>
                  </a:lnTo>
                  <a:lnTo>
                    <a:pt x="58" y="444"/>
                  </a:lnTo>
                  <a:lnTo>
                    <a:pt x="58" y="446"/>
                  </a:lnTo>
                  <a:lnTo>
                    <a:pt x="56" y="446"/>
                  </a:lnTo>
                  <a:lnTo>
                    <a:pt x="54" y="446"/>
                  </a:lnTo>
                  <a:lnTo>
                    <a:pt x="54" y="448"/>
                  </a:lnTo>
                  <a:lnTo>
                    <a:pt x="52" y="448"/>
                  </a:lnTo>
                  <a:lnTo>
                    <a:pt x="50" y="448"/>
                  </a:lnTo>
                  <a:lnTo>
                    <a:pt x="50" y="450"/>
                  </a:lnTo>
                  <a:lnTo>
                    <a:pt x="48" y="450"/>
                  </a:lnTo>
                  <a:lnTo>
                    <a:pt x="48" y="452"/>
                  </a:lnTo>
                  <a:lnTo>
                    <a:pt x="47" y="452"/>
                  </a:lnTo>
                  <a:lnTo>
                    <a:pt x="47" y="453"/>
                  </a:lnTo>
                  <a:lnTo>
                    <a:pt x="45" y="453"/>
                  </a:lnTo>
                  <a:lnTo>
                    <a:pt x="45" y="455"/>
                  </a:lnTo>
                  <a:lnTo>
                    <a:pt x="43" y="455"/>
                  </a:lnTo>
                  <a:lnTo>
                    <a:pt x="41" y="457"/>
                  </a:lnTo>
                  <a:lnTo>
                    <a:pt x="39" y="457"/>
                  </a:lnTo>
                  <a:lnTo>
                    <a:pt x="39" y="459"/>
                  </a:lnTo>
                  <a:lnTo>
                    <a:pt x="39" y="461"/>
                  </a:lnTo>
                  <a:lnTo>
                    <a:pt x="37" y="461"/>
                  </a:lnTo>
                  <a:lnTo>
                    <a:pt x="37" y="463"/>
                  </a:lnTo>
                  <a:lnTo>
                    <a:pt x="35" y="463"/>
                  </a:lnTo>
                  <a:lnTo>
                    <a:pt x="35" y="465"/>
                  </a:lnTo>
                  <a:lnTo>
                    <a:pt x="35" y="467"/>
                  </a:lnTo>
                  <a:lnTo>
                    <a:pt x="33" y="467"/>
                  </a:lnTo>
                  <a:lnTo>
                    <a:pt x="33" y="469"/>
                  </a:lnTo>
                  <a:lnTo>
                    <a:pt x="31" y="469"/>
                  </a:lnTo>
                  <a:lnTo>
                    <a:pt x="31" y="471"/>
                  </a:lnTo>
                  <a:lnTo>
                    <a:pt x="29" y="471"/>
                  </a:lnTo>
                  <a:lnTo>
                    <a:pt x="29" y="473"/>
                  </a:lnTo>
                  <a:lnTo>
                    <a:pt x="27" y="473"/>
                  </a:lnTo>
                  <a:lnTo>
                    <a:pt x="25" y="475"/>
                  </a:lnTo>
                  <a:lnTo>
                    <a:pt x="25" y="473"/>
                  </a:lnTo>
                  <a:lnTo>
                    <a:pt x="25" y="475"/>
                  </a:lnTo>
                  <a:lnTo>
                    <a:pt x="23" y="475"/>
                  </a:lnTo>
                  <a:lnTo>
                    <a:pt x="23" y="473"/>
                  </a:lnTo>
                  <a:lnTo>
                    <a:pt x="22" y="473"/>
                  </a:lnTo>
                  <a:lnTo>
                    <a:pt x="22" y="471"/>
                  </a:lnTo>
                  <a:lnTo>
                    <a:pt x="22" y="473"/>
                  </a:lnTo>
                  <a:lnTo>
                    <a:pt x="22" y="471"/>
                  </a:lnTo>
                  <a:lnTo>
                    <a:pt x="20" y="471"/>
                  </a:lnTo>
                  <a:lnTo>
                    <a:pt x="18" y="471"/>
                  </a:lnTo>
                  <a:lnTo>
                    <a:pt x="16" y="471"/>
                  </a:lnTo>
                  <a:lnTo>
                    <a:pt x="16" y="469"/>
                  </a:lnTo>
                  <a:lnTo>
                    <a:pt x="14" y="469"/>
                  </a:lnTo>
                  <a:lnTo>
                    <a:pt x="16" y="469"/>
                  </a:lnTo>
                  <a:lnTo>
                    <a:pt x="16" y="471"/>
                  </a:lnTo>
                  <a:lnTo>
                    <a:pt x="14" y="471"/>
                  </a:lnTo>
                  <a:lnTo>
                    <a:pt x="16" y="471"/>
                  </a:lnTo>
                  <a:lnTo>
                    <a:pt x="16" y="473"/>
                  </a:lnTo>
                  <a:lnTo>
                    <a:pt x="18" y="473"/>
                  </a:lnTo>
                  <a:lnTo>
                    <a:pt x="16" y="473"/>
                  </a:lnTo>
                  <a:lnTo>
                    <a:pt x="16" y="471"/>
                  </a:lnTo>
                  <a:lnTo>
                    <a:pt x="18" y="471"/>
                  </a:lnTo>
                  <a:lnTo>
                    <a:pt x="18" y="473"/>
                  </a:lnTo>
                  <a:lnTo>
                    <a:pt x="18" y="471"/>
                  </a:lnTo>
                  <a:lnTo>
                    <a:pt x="18" y="473"/>
                  </a:lnTo>
                  <a:lnTo>
                    <a:pt x="18" y="475"/>
                  </a:lnTo>
                  <a:lnTo>
                    <a:pt x="20" y="475"/>
                  </a:lnTo>
                  <a:lnTo>
                    <a:pt x="18" y="475"/>
                  </a:lnTo>
                  <a:lnTo>
                    <a:pt x="16" y="475"/>
                  </a:lnTo>
                  <a:lnTo>
                    <a:pt x="14" y="475"/>
                  </a:lnTo>
                  <a:lnTo>
                    <a:pt x="14" y="473"/>
                  </a:lnTo>
                  <a:lnTo>
                    <a:pt x="12" y="473"/>
                  </a:lnTo>
                  <a:lnTo>
                    <a:pt x="12" y="471"/>
                  </a:lnTo>
                  <a:lnTo>
                    <a:pt x="14" y="471"/>
                  </a:lnTo>
                  <a:lnTo>
                    <a:pt x="12" y="471"/>
                  </a:lnTo>
                  <a:lnTo>
                    <a:pt x="12" y="469"/>
                  </a:lnTo>
                  <a:lnTo>
                    <a:pt x="12" y="471"/>
                  </a:lnTo>
                  <a:lnTo>
                    <a:pt x="12" y="473"/>
                  </a:lnTo>
                  <a:lnTo>
                    <a:pt x="12" y="471"/>
                  </a:lnTo>
                  <a:lnTo>
                    <a:pt x="10" y="471"/>
                  </a:lnTo>
                  <a:lnTo>
                    <a:pt x="8" y="471"/>
                  </a:lnTo>
                  <a:lnTo>
                    <a:pt x="6" y="471"/>
                  </a:lnTo>
                  <a:lnTo>
                    <a:pt x="6" y="469"/>
                  </a:lnTo>
                  <a:lnTo>
                    <a:pt x="8" y="469"/>
                  </a:lnTo>
                  <a:lnTo>
                    <a:pt x="10" y="469"/>
                  </a:lnTo>
                  <a:lnTo>
                    <a:pt x="8" y="469"/>
                  </a:lnTo>
                  <a:lnTo>
                    <a:pt x="8" y="467"/>
                  </a:lnTo>
                  <a:lnTo>
                    <a:pt x="8" y="465"/>
                  </a:lnTo>
                  <a:lnTo>
                    <a:pt x="10" y="465"/>
                  </a:lnTo>
                  <a:lnTo>
                    <a:pt x="8" y="465"/>
                  </a:lnTo>
                  <a:lnTo>
                    <a:pt x="8" y="467"/>
                  </a:lnTo>
                  <a:lnTo>
                    <a:pt x="6" y="467"/>
                  </a:lnTo>
                  <a:lnTo>
                    <a:pt x="6" y="465"/>
                  </a:lnTo>
                  <a:lnTo>
                    <a:pt x="6" y="463"/>
                  </a:lnTo>
                  <a:lnTo>
                    <a:pt x="8" y="463"/>
                  </a:lnTo>
                  <a:lnTo>
                    <a:pt x="6" y="463"/>
                  </a:lnTo>
                  <a:lnTo>
                    <a:pt x="6" y="461"/>
                  </a:lnTo>
                  <a:lnTo>
                    <a:pt x="8" y="461"/>
                  </a:lnTo>
                  <a:lnTo>
                    <a:pt x="10" y="461"/>
                  </a:lnTo>
                  <a:lnTo>
                    <a:pt x="12" y="461"/>
                  </a:lnTo>
                  <a:lnTo>
                    <a:pt x="10" y="461"/>
                  </a:lnTo>
                  <a:lnTo>
                    <a:pt x="8" y="461"/>
                  </a:lnTo>
                  <a:lnTo>
                    <a:pt x="6" y="461"/>
                  </a:lnTo>
                  <a:lnTo>
                    <a:pt x="6" y="459"/>
                  </a:lnTo>
                  <a:lnTo>
                    <a:pt x="6" y="461"/>
                  </a:lnTo>
                  <a:lnTo>
                    <a:pt x="6" y="459"/>
                  </a:lnTo>
                  <a:lnTo>
                    <a:pt x="4" y="459"/>
                  </a:lnTo>
                  <a:lnTo>
                    <a:pt x="4" y="457"/>
                  </a:lnTo>
                  <a:lnTo>
                    <a:pt x="4" y="459"/>
                  </a:lnTo>
                  <a:lnTo>
                    <a:pt x="4" y="457"/>
                  </a:lnTo>
                  <a:lnTo>
                    <a:pt x="6" y="457"/>
                  </a:lnTo>
                  <a:lnTo>
                    <a:pt x="8" y="457"/>
                  </a:lnTo>
                  <a:lnTo>
                    <a:pt x="8" y="459"/>
                  </a:lnTo>
                  <a:lnTo>
                    <a:pt x="8" y="457"/>
                  </a:lnTo>
                  <a:lnTo>
                    <a:pt x="10" y="457"/>
                  </a:lnTo>
                  <a:lnTo>
                    <a:pt x="10" y="459"/>
                  </a:lnTo>
                  <a:lnTo>
                    <a:pt x="12" y="459"/>
                  </a:lnTo>
                  <a:lnTo>
                    <a:pt x="12" y="457"/>
                  </a:lnTo>
                  <a:lnTo>
                    <a:pt x="12" y="459"/>
                  </a:lnTo>
                  <a:lnTo>
                    <a:pt x="12" y="457"/>
                  </a:lnTo>
                  <a:lnTo>
                    <a:pt x="10" y="457"/>
                  </a:lnTo>
                  <a:lnTo>
                    <a:pt x="8" y="457"/>
                  </a:lnTo>
                  <a:lnTo>
                    <a:pt x="10" y="457"/>
                  </a:lnTo>
                  <a:lnTo>
                    <a:pt x="8" y="457"/>
                  </a:lnTo>
                  <a:lnTo>
                    <a:pt x="8" y="455"/>
                  </a:lnTo>
                  <a:lnTo>
                    <a:pt x="6" y="455"/>
                  </a:lnTo>
                  <a:lnTo>
                    <a:pt x="6" y="453"/>
                  </a:lnTo>
                  <a:lnTo>
                    <a:pt x="6" y="455"/>
                  </a:lnTo>
                  <a:lnTo>
                    <a:pt x="6" y="453"/>
                  </a:lnTo>
                  <a:lnTo>
                    <a:pt x="6" y="455"/>
                  </a:lnTo>
                  <a:lnTo>
                    <a:pt x="6" y="453"/>
                  </a:lnTo>
                  <a:lnTo>
                    <a:pt x="6" y="455"/>
                  </a:lnTo>
                  <a:lnTo>
                    <a:pt x="6" y="453"/>
                  </a:lnTo>
                  <a:lnTo>
                    <a:pt x="6" y="455"/>
                  </a:lnTo>
                  <a:lnTo>
                    <a:pt x="6" y="453"/>
                  </a:lnTo>
                  <a:lnTo>
                    <a:pt x="6" y="455"/>
                  </a:lnTo>
                  <a:lnTo>
                    <a:pt x="6" y="453"/>
                  </a:lnTo>
                  <a:lnTo>
                    <a:pt x="6" y="455"/>
                  </a:lnTo>
                  <a:lnTo>
                    <a:pt x="6" y="453"/>
                  </a:lnTo>
                  <a:lnTo>
                    <a:pt x="4" y="453"/>
                  </a:lnTo>
                  <a:lnTo>
                    <a:pt x="6" y="453"/>
                  </a:lnTo>
                  <a:lnTo>
                    <a:pt x="8" y="453"/>
                  </a:lnTo>
                  <a:lnTo>
                    <a:pt x="8" y="452"/>
                  </a:lnTo>
                  <a:lnTo>
                    <a:pt x="8" y="453"/>
                  </a:lnTo>
                  <a:lnTo>
                    <a:pt x="10" y="453"/>
                  </a:lnTo>
                  <a:lnTo>
                    <a:pt x="10" y="455"/>
                  </a:lnTo>
                  <a:lnTo>
                    <a:pt x="12" y="455"/>
                  </a:lnTo>
                  <a:lnTo>
                    <a:pt x="14" y="457"/>
                  </a:lnTo>
                  <a:lnTo>
                    <a:pt x="12" y="457"/>
                  </a:lnTo>
                  <a:lnTo>
                    <a:pt x="14" y="457"/>
                  </a:lnTo>
                  <a:lnTo>
                    <a:pt x="14" y="459"/>
                  </a:lnTo>
                  <a:lnTo>
                    <a:pt x="14" y="461"/>
                  </a:lnTo>
                  <a:lnTo>
                    <a:pt x="14" y="463"/>
                  </a:lnTo>
                  <a:lnTo>
                    <a:pt x="14" y="461"/>
                  </a:lnTo>
                  <a:lnTo>
                    <a:pt x="16" y="461"/>
                  </a:lnTo>
                  <a:lnTo>
                    <a:pt x="14" y="461"/>
                  </a:lnTo>
                  <a:lnTo>
                    <a:pt x="16" y="461"/>
                  </a:lnTo>
                  <a:lnTo>
                    <a:pt x="16" y="459"/>
                  </a:lnTo>
                  <a:lnTo>
                    <a:pt x="16" y="457"/>
                  </a:lnTo>
                  <a:lnTo>
                    <a:pt x="14" y="457"/>
                  </a:lnTo>
                  <a:lnTo>
                    <a:pt x="14" y="455"/>
                  </a:lnTo>
                  <a:lnTo>
                    <a:pt x="16" y="455"/>
                  </a:lnTo>
                  <a:lnTo>
                    <a:pt x="16" y="453"/>
                  </a:lnTo>
                  <a:lnTo>
                    <a:pt x="14" y="453"/>
                  </a:lnTo>
                  <a:lnTo>
                    <a:pt x="14" y="452"/>
                  </a:lnTo>
                  <a:lnTo>
                    <a:pt x="12" y="452"/>
                  </a:lnTo>
                  <a:lnTo>
                    <a:pt x="12" y="450"/>
                  </a:lnTo>
                  <a:lnTo>
                    <a:pt x="14" y="450"/>
                  </a:lnTo>
                  <a:lnTo>
                    <a:pt x="14" y="448"/>
                  </a:lnTo>
                  <a:lnTo>
                    <a:pt x="12" y="448"/>
                  </a:lnTo>
                  <a:lnTo>
                    <a:pt x="12" y="450"/>
                  </a:lnTo>
                  <a:lnTo>
                    <a:pt x="12" y="448"/>
                  </a:lnTo>
                  <a:lnTo>
                    <a:pt x="12" y="450"/>
                  </a:lnTo>
                  <a:lnTo>
                    <a:pt x="12" y="448"/>
                  </a:lnTo>
                  <a:lnTo>
                    <a:pt x="12" y="450"/>
                  </a:lnTo>
                  <a:lnTo>
                    <a:pt x="12" y="448"/>
                  </a:lnTo>
                  <a:lnTo>
                    <a:pt x="10" y="448"/>
                  </a:lnTo>
                  <a:lnTo>
                    <a:pt x="10" y="446"/>
                  </a:lnTo>
                  <a:lnTo>
                    <a:pt x="12" y="446"/>
                  </a:lnTo>
                  <a:lnTo>
                    <a:pt x="12" y="444"/>
                  </a:lnTo>
                  <a:lnTo>
                    <a:pt x="14" y="444"/>
                  </a:lnTo>
                  <a:lnTo>
                    <a:pt x="12" y="444"/>
                  </a:lnTo>
                  <a:lnTo>
                    <a:pt x="12" y="446"/>
                  </a:lnTo>
                  <a:lnTo>
                    <a:pt x="10" y="446"/>
                  </a:lnTo>
                  <a:lnTo>
                    <a:pt x="10" y="444"/>
                  </a:lnTo>
                  <a:lnTo>
                    <a:pt x="8" y="444"/>
                  </a:lnTo>
                  <a:lnTo>
                    <a:pt x="8" y="446"/>
                  </a:lnTo>
                  <a:lnTo>
                    <a:pt x="8" y="444"/>
                  </a:lnTo>
                  <a:lnTo>
                    <a:pt x="6" y="444"/>
                  </a:lnTo>
                  <a:lnTo>
                    <a:pt x="6" y="442"/>
                  </a:lnTo>
                  <a:lnTo>
                    <a:pt x="8" y="442"/>
                  </a:lnTo>
                  <a:lnTo>
                    <a:pt x="8" y="444"/>
                  </a:lnTo>
                  <a:lnTo>
                    <a:pt x="8" y="442"/>
                  </a:lnTo>
                  <a:lnTo>
                    <a:pt x="10" y="442"/>
                  </a:lnTo>
                  <a:lnTo>
                    <a:pt x="8" y="442"/>
                  </a:lnTo>
                  <a:lnTo>
                    <a:pt x="8" y="440"/>
                  </a:lnTo>
                  <a:lnTo>
                    <a:pt x="6" y="440"/>
                  </a:lnTo>
                  <a:lnTo>
                    <a:pt x="8" y="440"/>
                  </a:lnTo>
                  <a:lnTo>
                    <a:pt x="8" y="438"/>
                  </a:lnTo>
                  <a:lnTo>
                    <a:pt x="10" y="438"/>
                  </a:lnTo>
                  <a:lnTo>
                    <a:pt x="8" y="438"/>
                  </a:lnTo>
                  <a:lnTo>
                    <a:pt x="8" y="436"/>
                  </a:lnTo>
                  <a:lnTo>
                    <a:pt x="6" y="436"/>
                  </a:lnTo>
                  <a:lnTo>
                    <a:pt x="8" y="436"/>
                  </a:lnTo>
                  <a:lnTo>
                    <a:pt x="8" y="434"/>
                  </a:lnTo>
                  <a:lnTo>
                    <a:pt x="8" y="436"/>
                  </a:lnTo>
                  <a:lnTo>
                    <a:pt x="8" y="434"/>
                  </a:lnTo>
                  <a:lnTo>
                    <a:pt x="8" y="436"/>
                  </a:lnTo>
                  <a:lnTo>
                    <a:pt x="8" y="434"/>
                  </a:lnTo>
                  <a:lnTo>
                    <a:pt x="10" y="434"/>
                  </a:lnTo>
                  <a:lnTo>
                    <a:pt x="8" y="434"/>
                  </a:lnTo>
                  <a:lnTo>
                    <a:pt x="10" y="434"/>
                  </a:lnTo>
                  <a:lnTo>
                    <a:pt x="10" y="436"/>
                  </a:lnTo>
                  <a:lnTo>
                    <a:pt x="10" y="438"/>
                  </a:lnTo>
                  <a:lnTo>
                    <a:pt x="12" y="438"/>
                  </a:lnTo>
                  <a:lnTo>
                    <a:pt x="14" y="438"/>
                  </a:lnTo>
                  <a:lnTo>
                    <a:pt x="12" y="438"/>
                  </a:lnTo>
                  <a:lnTo>
                    <a:pt x="12" y="436"/>
                  </a:lnTo>
                  <a:lnTo>
                    <a:pt x="10" y="436"/>
                  </a:lnTo>
                  <a:lnTo>
                    <a:pt x="12" y="436"/>
                  </a:lnTo>
                  <a:lnTo>
                    <a:pt x="10" y="436"/>
                  </a:lnTo>
                  <a:lnTo>
                    <a:pt x="12" y="436"/>
                  </a:lnTo>
                  <a:lnTo>
                    <a:pt x="10" y="436"/>
                  </a:lnTo>
                  <a:lnTo>
                    <a:pt x="10" y="434"/>
                  </a:lnTo>
                  <a:lnTo>
                    <a:pt x="12" y="434"/>
                  </a:lnTo>
                  <a:lnTo>
                    <a:pt x="10" y="434"/>
                  </a:lnTo>
                  <a:lnTo>
                    <a:pt x="12" y="434"/>
                  </a:lnTo>
                  <a:lnTo>
                    <a:pt x="10" y="434"/>
                  </a:lnTo>
                  <a:lnTo>
                    <a:pt x="10" y="432"/>
                  </a:lnTo>
                  <a:lnTo>
                    <a:pt x="12" y="432"/>
                  </a:lnTo>
                  <a:lnTo>
                    <a:pt x="10" y="432"/>
                  </a:lnTo>
                  <a:lnTo>
                    <a:pt x="10" y="434"/>
                  </a:lnTo>
                  <a:lnTo>
                    <a:pt x="10" y="432"/>
                  </a:lnTo>
                  <a:lnTo>
                    <a:pt x="12" y="432"/>
                  </a:lnTo>
                  <a:lnTo>
                    <a:pt x="10" y="432"/>
                  </a:lnTo>
                  <a:lnTo>
                    <a:pt x="12" y="432"/>
                  </a:lnTo>
                  <a:lnTo>
                    <a:pt x="12" y="434"/>
                  </a:lnTo>
                  <a:lnTo>
                    <a:pt x="12" y="432"/>
                  </a:lnTo>
                  <a:lnTo>
                    <a:pt x="10" y="432"/>
                  </a:lnTo>
                  <a:lnTo>
                    <a:pt x="12" y="432"/>
                  </a:lnTo>
                  <a:lnTo>
                    <a:pt x="10" y="432"/>
                  </a:lnTo>
                  <a:lnTo>
                    <a:pt x="10" y="430"/>
                  </a:lnTo>
                  <a:lnTo>
                    <a:pt x="10" y="429"/>
                  </a:lnTo>
                  <a:lnTo>
                    <a:pt x="10" y="430"/>
                  </a:lnTo>
                  <a:lnTo>
                    <a:pt x="12" y="430"/>
                  </a:lnTo>
                  <a:lnTo>
                    <a:pt x="14" y="430"/>
                  </a:lnTo>
                  <a:lnTo>
                    <a:pt x="12" y="430"/>
                  </a:lnTo>
                  <a:lnTo>
                    <a:pt x="12" y="432"/>
                  </a:lnTo>
                  <a:lnTo>
                    <a:pt x="14" y="432"/>
                  </a:lnTo>
                  <a:lnTo>
                    <a:pt x="12" y="432"/>
                  </a:lnTo>
                  <a:lnTo>
                    <a:pt x="14" y="432"/>
                  </a:lnTo>
                  <a:lnTo>
                    <a:pt x="14" y="430"/>
                  </a:lnTo>
                  <a:lnTo>
                    <a:pt x="14" y="432"/>
                  </a:lnTo>
                  <a:lnTo>
                    <a:pt x="14" y="430"/>
                  </a:lnTo>
                  <a:lnTo>
                    <a:pt x="14" y="432"/>
                  </a:lnTo>
                  <a:lnTo>
                    <a:pt x="14" y="430"/>
                  </a:lnTo>
                  <a:lnTo>
                    <a:pt x="14" y="432"/>
                  </a:lnTo>
                  <a:lnTo>
                    <a:pt x="14" y="430"/>
                  </a:lnTo>
                  <a:lnTo>
                    <a:pt x="14" y="429"/>
                  </a:lnTo>
                  <a:lnTo>
                    <a:pt x="14" y="430"/>
                  </a:lnTo>
                  <a:lnTo>
                    <a:pt x="12" y="429"/>
                  </a:lnTo>
                  <a:lnTo>
                    <a:pt x="14" y="429"/>
                  </a:lnTo>
                  <a:lnTo>
                    <a:pt x="14" y="427"/>
                  </a:lnTo>
                  <a:lnTo>
                    <a:pt x="12" y="427"/>
                  </a:lnTo>
                  <a:lnTo>
                    <a:pt x="12" y="425"/>
                  </a:lnTo>
                  <a:lnTo>
                    <a:pt x="12" y="423"/>
                  </a:lnTo>
                  <a:lnTo>
                    <a:pt x="12" y="421"/>
                  </a:lnTo>
                  <a:lnTo>
                    <a:pt x="14" y="421"/>
                  </a:lnTo>
                  <a:lnTo>
                    <a:pt x="14" y="423"/>
                  </a:lnTo>
                  <a:lnTo>
                    <a:pt x="14" y="421"/>
                  </a:lnTo>
                  <a:lnTo>
                    <a:pt x="14" y="419"/>
                  </a:lnTo>
                  <a:lnTo>
                    <a:pt x="14" y="417"/>
                  </a:lnTo>
                  <a:lnTo>
                    <a:pt x="16" y="417"/>
                  </a:lnTo>
                  <a:lnTo>
                    <a:pt x="14" y="417"/>
                  </a:lnTo>
                  <a:lnTo>
                    <a:pt x="16" y="417"/>
                  </a:lnTo>
                  <a:lnTo>
                    <a:pt x="16" y="415"/>
                  </a:lnTo>
                  <a:lnTo>
                    <a:pt x="18" y="415"/>
                  </a:lnTo>
                  <a:lnTo>
                    <a:pt x="18" y="413"/>
                  </a:lnTo>
                  <a:lnTo>
                    <a:pt x="20" y="413"/>
                  </a:lnTo>
                  <a:lnTo>
                    <a:pt x="20" y="411"/>
                  </a:lnTo>
                  <a:lnTo>
                    <a:pt x="20" y="413"/>
                  </a:lnTo>
                  <a:lnTo>
                    <a:pt x="22" y="413"/>
                  </a:lnTo>
                  <a:lnTo>
                    <a:pt x="22" y="411"/>
                  </a:lnTo>
                  <a:lnTo>
                    <a:pt x="23" y="411"/>
                  </a:lnTo>
                  <a:lnTo>
                    <a:pt x="23" y="413"/>
                  </a:lnTo>
                  <a:lnTo>
                    <a:pt x="23" y="411"/>
                  </a:lnTo>
                  <a:lnTo>
                    <a:pt x="23" y="413"/>
                  </a:lnTo>
                  <a:lnTo>
                    <a:pt x="23" y="411"/>
                  </a:lnTo>
                  <a:lnTo>
                    <a:pt x="23" y="413"/>
                  </a:lnTo>
                  <a:lnTo>
                    <a:pt x="23" y="411"/>
                  </a:lnTo>
                  <a:lnTo>
                    <a:pt x="23" y="409"/>
                  </a:lnTo>
                  <a:lnTo>
                    <a:pt x="25" y="409"/>
                  </a:lnTo>
                  <a:lnTo>
                    <a:pt x="25" y="407"/>
                  </a:lnTo>
                  <a:lnTo>
                    <a:pt x="23" y="407"/>
                  </a:lnTo>
                  <a:lnTo>
                    <a:pt x="25" y="407"/>
                  </a:lnTo>
                  <a:lnTo>
                    <a:pt x="25" y="406"/>
                  </a:lnTo>
                  <a:lnTo>
                    <a:pt x="25" y="407"/>
                  </a:lnTo>
                  <a:lnTo>
                    <a:pt x="25" y="406"/>
                  </a:lnTo>
                  <a:lnTo>
                    <a:pt x="27" y="406"/>
                  </a:lnTo>
                  <a:lnTo>
                    <a:pt x="29" y="406"/>
                  </a:lnTo>
                  <a:lnTo>
                    <a:pt x="27" y="406"/>
                  </a:lnTo>
                  <a:lnTo>
                    <a:pt x="27" y="404"/>
                  </a:lnTo>
                  <a:close/>
                  <a:moveTo>
                    <a:pt x="2" y="469"/>
                  </a:moveTo>
                  <a:lnTo>
                    <a:pt x="2" y="471"/>
                  </a:lnTo>
                  <a:lnTo>
                    <a:pt x="4" y="471"/>
                  </a:lnTo>
                  <a:lnTo>
                    <a:pt x="6" y="471"/>
                  </a:lnTo>
                  <a:lnTo>
                    <a:pt x="6" y="473"/>
                  </a:lnTo>
                  <a:lnTo>
                    <a:pt x="8" y="473"/>
                  </a:lnTo>
                  <a:lnTo>
                    <a:pt x="8" y="471"/>
                  </a:lnTo>
                  <a:lnTo>
                    <a:pt x="8" y="473"/>
                  </a:lnTo>
                  <a:lnTo>
                    <a:pt x="10" y="473"/>
                  </a:lnTo>
                  <a:lnTo>
                    <a:pt x="10" y="471"/>
                  </a:lnTo>
                  <a:lnTo>
                    <a:pt x="10" y="473"/>
                  </a:lnTo>
                  <a:lnTo>
                    <a:pt x="12" y="473"/>
                  </a:lnTo>
                  <a:lnTo>
                    <a:pt x="14" y="473"/>
                  </a:lnTo>
                  <a:lnTo>
                    <a:pt x="14" y="475"/>
                  </a:lnTo>
                  <a:lnTo>
                    <a:pt x="16" y="475"/>
                  </a:lnTo>
                  <a:lnTo>
                    <a:pt x="18" y="475"/>
                  </a:lnTo>
                  <a:lnTo>
                    <a:pt x="18" y="477"/>
                  </a:lnTo>
                  <a:lnTo>
                    <a:pt x="20" y="477"/>
                  </a:lnTo>
                  <a:lnTo>
                    <a:pt x="20" y="478"/>
                  </a:lnTo>
                  <a:lnTo>
                    <a:pt x="20" y="477"/>
                  </a:lnTo>
                  <a:lnTo>
                    <a:pt x="22" y="477"/>
                  </a:lnTo>
                  <a:lnTo>
                    <a:pt x="23" y="477"/>
                  </a:lnTo>
                  <a:lnTo>
                    <a:pt x="25" y="477"/>
                  </a:lnTo>
                  <a:lnTo>
                    <a:pt x="27" y="477"/>
                  </a:lnTo>
                  <a:lnTo>
                    <a:pt x="27" y="478"/>
                  </a:lnTo>
                  <a:lnTo>
                    <a:pt x="27" y="477"/>
                  </a:lnTo>
                  <a:lnTo>
                    <a:pt x="29" y="477"/>
                  </a:lnTo>
                  <a:lnTo>
                    <a:pt x="29" y="478"/>
                  </a:lnTo>
                  <a:lnTo>
                    <a:pt x="31" y="478"/>
                  </a:lnTo>
                  <a:lnTo>
                    <a:pt x="31" y="480"/>
                  </a:lnTo>
                  <a:lnTo>
                    <a:pt x="29" y="480"/>
                  </a:lnTo>
                  <a:lnTo>
                    <a:pt x="29" y="482"/>
                  </a:lnTo>
                  <a:lnTo>
                    <a:pt x="27" y="482"/>
                  </a:lnTo>
                  <a:lnTo>
                    <a:pt x="27" y="484"/>
                  </a:lnTo>
                  <a:lnTo>
                    <a:pt x="29" y="484"/>
                  </a:lnTo>
                  <a:lnTo>
                    <a:pt x="27" y="484"/>
                  </a:lnTo>
                  <a:lnTo>
                    <a:pt x="29" y="484"/>
                  </a:lnTo>
                  <a:lnTo>
                    <a:pt x="29" y="486"/>
                  </a:lnTo>
                  <a:lnTo>
                    <a:pt x="29" y="488"/>
                  </a:lnTo>
                  <a:lnTo>
                    <a:pt x="31" y="488"/>
                  </a:lnTo>
                  <a:lnTo>
                    <a:pt x="31" y="490"/>
                  </a:lnTo>
                  <a:lnTo>
                    <a:pt x="29" y="490"/>
                  </a:lnTo>
                  <a:lnTo>
                    <a:pt x="29" y="492"/>
                  </a:lnTo>
                  <a:lnTo>
                    <a:pt x="29" y="494"/>
                  </a:lnTo>
                  <a:lnTo>
                    <a:pt x="27" y="494"/>
                  </a:lnTo>
                  <a:lnTo>
                    <a:pt x="27" y="492"/>
                  </a:lnTo>
                  <a:lnTo>
                    <a:pt x="25" y="492"/>
                  </a:lnTo>
                  <a:lnTo>
                    <a:pt x="25" y="490"/>
                  </a:lnTo>
                  <a:lnTo>
                    <a:pt x="25" y="488"/>
                  </a:lnTo>
                  <a:lnTo>
                    <a:pt x="23" y="488"/>
                  </a:lnTo>
                  <a:lnTo>
                    <a:pt x="23" y="486"/>
                  </a:lnTo>
                  <a:lnTo>
                    <a:pt x="23" y="488"/>
                  </a:lnTo>
                  <a:lnTo>
                    <a:pt x="23" y="486"/>
                  </a:lnTo>
                  <a:lnTo>
                    <a:pt x="23" y="488"/>
                  </a:lnTo>
                  <a:lnTo>
                    <a:pt x="23" y="486"/>
                  </a:lnTo>
                  <a:lnTo>
                    <a:pt x="22" y="486"/>
                  </a:lnTo>
                  <a:lnTo>
                    <a:pt x="20" y="486"/>
                  </a:lnTo>
                  <a:lnTo>
                    <a:pt x="20" y="484"/>
                  </a:lnTo>
                  <a:lnTo>
                    <a:pt x="18" y="484"/>
                  </a:lnTo>
                  <a:lnTo>
                    <a:pt x="16" y="484"/>
                  </a:lnTo>
                  <a:lnTo>
                    <a:pt x="18" y="484"/>
                  </a:lnTo>
                  <a:lnTo>
                    <a:pt x="16" y="484"/>
                  </a:lnTo>
                  <a:lnTo>
                    <a:pt x="18" y="484"/>
                  </a:lnTo>
                  <a:lnTo>
                    <a:pt x="16" y="484"/>
                  </a:lnTo>
                  <a:lnTo>
                    <a:pt x="18" y="484"/>
                  </a:lnTo>
                  <a:lnTo>
                    <a:pt x="18" y="486"/>
                  </a:lnTo>
                  <a:lnTo>
                    <a:pt x="18" y="488"/>
                  </a:lnTo>
                  <a:lnTo>
                    <a:pt x="18" y="490"/>
                  </a:lnTo>
                  <a:lnTo>
                    <a:pt x="18" y="492"/>
                  </a:lnTo>
                  <a:lnTo>
                    <a:pt x="16" y="492"/>
                  </a:lnTo>
                  <a:lnTo>
                    <a:pt x="16" y="490"/>
                  </a:lnTo>
                  <a:lnTo>
                    <a:pt x="14" y="490"/>
                  </a:lnTo>
                  <a:lnTo>
                    <a:pt x="14" y="492"/>
                  </a:lnTo>
                  <a:lnTo>
                    <a:pt x="16" y="492"/>
                  </a:lnTo>
                  <a:lnTo>
                    <a:pt x="14" y="492"/>
                  </a:lnTo>
                  <a:lnTo>
                    <a:pt x="16" y="492"/>
                  </a:lnTo>
                  <a:lnTo>
                    <a:pt x="16" y="494"/>
                  </a:lnTo>
                  <a:lnTo>
                    <a:pt x="14" y="494"/>
                  </a:lnTo>
                  <a:lnTo>
                    <a:pt x="12" y="494"/>
                  </a:lnTo>
                  <a:lnTo>
                    <a:pt x="12" y="492"/>
                  </a:lnTo>
                  <a:lnTo>
                    <a:pt x="12" y="494"/>
                  </a:lnTo>
                  <a:lnTo>
                    <a:pt x="12" y="492"/>
                  </a:lnTo>
                  <a:lnTo>
                    <a:pt x="12" y="494"/>
                  </a:lnTo>
                  <a:lnTo>
                    <a:pt x="14" y="494"/>
                  </a:lnTo>
                  <a:lnTo>
                    <a:pt x="16" y="494"/>
                  </a:lnTo>
                  <a:lnTo>
                    <a:pt x="16" y="496"/>
                  </a:lnTo>
                  <a:lnTo>
                    <a:pt x="14" y="496"/>
                  </a:lnTo>
                  <a:lnTo>
                    <a:pt x="16" y="496"/>
                  </a:lnTo>
                  <a:lnTo>
                    <a:pt x="16" y="498"/>
                  </a:lnTo>
                  <a:lnTo>
                    <a:pt x="14" y="498"/>
                  </a:lnTo>
                  <a:lnTo>
                    <a:pt x="14" y="496"/>
                  </a:lnTo>
                  <a:lnTo>
                    <a:pt x="14" y="498"/>
                  </a:lnTo>
                  <a:lnTo>
                    <a:pt x="14" y="500"/>
                  </a:lnTo>
                  <a:lnTo>
                    <a:pt x="14" y="501"/>
                  </a:lnTo>
                  <a:lnTo>
                    <a:pt x="16" y="501"/>
                  </a:lnTo>
                  <a:lnTo>
                    <a:pt x="16" y="503"/>
                  </a:lnTo>
                  <a:lnTo>
                    <a:pt x="18" y="503"/>
                  </a:lnTo>
                  <a:lnTo>
                    <a:pt x="20" y="503"/>
                  </a:lnTo>
                  <a:lnTo>
                    <a:pt x="20" y="505"/>
                  </a:lnTo>
                  <a:lnTo>
                    <a:pt x="18" y="505"/>
                  </a:lnTo>
                  <a:lnTo>
                    <a:pt x="18" y="503"/>
                  </a:lnTo>
                  <a:lnTo>
                    <a:pt x="16" y="503"/>
                  </a:lnTo>
                  <a:lnTo>
                    <a:pt x="14" y="503"/>
                  </a:lnTo>
                  <a:lnTo>
                    <a:pt x="12" y="503"/>
                  </a:lnTo>
                  <a:lnTo>
                    <a:pt x="12" y="501"/>
                  </a:lnTo>
                  <a:lnTo>
                    <a:pt x="10" y="501"/>
                  </a:lnTo>
                  <a:lnTo>
                    <a:pt x="10" y="503"/>
                  </a:lnTo>
                  <a:lnTo>
                    <a:pt x="10" y="501"/>
                  </a:lnTo>
                  <a:lnTo>
                    <a:pt x="12" y="501"/>
                  </a:lnTo>
                  <a:lnTo>
                    <a:pt x="12" y="503"/>
                  </a:lnTo>
                  <a:lnTo>
                    <a:pt x="12" y="505"/>
                  </a:lnTo>
                  <a:lnTo>
                    <a:pt x="10" y="505"/>
                  </a:lnTo>
                  <a:lnTo>
                    <a:pt x="12" y="505"/>
                  </a:lnTo>
                  <a:lnTo>
                    <a:pt x="12" y="507"/>
                  </a:lnTo>
                  <a:lnTo>
                    <a:pt x="12" y="509"/>
                  </a:lnTo>
                  <a:lnTo>
                    <a:pt x="12" y="511"/>
                  </a:lnTo>
                  <a:lnTo>
                    <a:pt x="12" y="513"/>
                  </a:lnTo>
                  <a:lnTo>
                    <a:pt x="10" y="513"/>
                  </a:lnTo>
                  <a:lnTo>
                    <a:pt x="10" y="511"/>
                  </a:lnTo>
                  <a:lnTo>
                    <a:pt x="10" y="513"/>
                  </a:lnTo>
                  <a:lnTo>
                    <a:pt x="10" y="515"/>
                  </a:lnTo>
                  <a:lnTo>
                    <a:pt x="10" y="517"/>
                  </a:lnTo>
                  <a:lnTo>
                    <a:pt x="12" y="517"/>
                  </a:lnTo>
                  <a:lnTo>
                    <a:pt x="10" y="517"/>
                  </a:lnTo>
                  <a:lnTo>
                    <a:pt x="12" y="517"/>
                  </a:lnTo>
                  <a:lnTo>
                    <a:pt x="10" y="517"/>
                  </a:lnTo>
                  <a:lnTo>
                    <a:pt x="8" y="517"/>
                  </a:lnTo>
                  <a:lnTo>
                    <a:pt x="10" y="517"/>
                  </a:lnTo>
                  <a:lnTo>
                    <a:pt x="8" y="517"/>
                  </a:lnTo>
                  <a:lnTo>
                    <a:pt x="10" y="517"/>
                  </a:lnTo>
                  <a:lnTo>
                    <a:pt x="8" y="517"/>
                  </a:lnTo>
                  <a:lnTo>
                    <a:pt x="10" y="517"/>
                  </a:lnTo>
                  <a:lnTo>
                    <a:pt x="8" y="517"/>
                  </a:lnTo>
                  <a:lnTo>
                    <a:pt x="10" y="517"/>
                  </a:lnTo>
                  <a:lnTo>
                    <a:pt x="10" y="519"/>
                  </a:lnTo>
                  <a:lnTo>
                    <a:pt x="10" y="517"/>
                  </a:lnTo>
                  <a:lnTo>
                    <a:pt x="10" y="519"/>
                  </a:lnTo>
                  <a:lnTo>
                    <a:pt x="10" y="521"/>
                  </a:lnTo>
                  <a:lnTo>
                    <a:pt x="12" y="521"/>
                  </a:lnTo>
                  <a:lnTo>
                    <a:pt x="12" y="519"/>
                  </a:lnTo>
                  <a:lnTo>
                    <a:pt x="12" y="521"/>
                  </a:lnTo>
                  <a:lnTo>
                    <a:pt x="10" y="521"/>
                  </a:lnTo>
                  <a:lnTo>
                    <a:pt x="10" y="523"/>
                  </a:lnTo>
                  <a:lnTo>
                    <a:pt x="10" y="521"/>
                  </a:lnTo>
                  <a:lnTo>
                    <a:pt x="10" y="523"/>
                  </a:lnTo>
                  <a:lnTo>
                    <a:pt x="12" y="523"/>
                  </a:lnTo>
                  <a:lnTo>
                    <a:pt x="12" y="521"/>
                  </a:lnTo>
                  <a:lnTo>
                    <a:pt x="12" y="523"/>
                  </a:lnTo>
                  <a:lnTo>
                    <a:pt x="14" y="523"/>
                  </a:lnTo>
                  <a:lnTo>
                    <a:pt x="14" y="525"/>
                  </a:lnTo>
                  <a:lnTo>
                    <a:pt x="12" y="525"/>
                  </a:lnTo>
                  <a:lnTo>
                    <a:pt x="14" y="525"/>
                  </a:lnTo>
                  <a:lnTo>
                    <a:pt x="12" y="525"/>
                  </a:lnTo>
                  <a:lnTo>
                    <a:pt x="14" y="525"/>
                  </a:lnTo>
                  <a:lnTo>
                    <a:pt x="12" y="525"/>
                  </a:lnTo>
                  <a:lnTo>
                    <a:pt x="14" y="525"/>
                  </a:lnTo>
                  <a:lnTo>
                    <a:pt x="12" y="525"/>
                  </a:lnTo>
                  <a:lnTo>
                    <a:pt x="12" y="526"/>
                  </a:lnTo>
                  <a:lnTo>
                    <a:pt x="14" y="526"/>
                  </a:lnTo>
                  <a:lnTo>
                    <a:pt x="14" y="528"/>
                  </a:lnTo>
                  <a:lnTo>
                    <a:pt x="12" y="528"/>
                  </a:lnTo>
                  <a:lnTo>
                    <a:pt x="12" y="530"/>
                  </a:lnTo>
                  <a:lnTo>
                    <a:pt x="12" y="528"/>
                  </a:lnTo>
                  <a:lnTo>
                    <a:pt x="12" y="530"/>
                  </a:lnTo>
                  <a:lnTo>
                    <a:pt x="10" y="530"/>
                  </a:lnTo>
                  <a:lnTo>
                    <a:pt x="12" y="530"/>
                  </a:lnTo>
                  <a:lnTo>
                    <a:pt x="12" y="532"/>
                  </a:lnTo>
                  <a:lnTo>
                    <a:pt x="10" y="532"/>
                  </a:lnTo>
                  <a:lnTo>
                    <a:pt x="12" y="532"/>
                  </a:lnTo>
                  <a:lnTo>
                    <a:pt x="12" y="534"/>
                  </a:lnTo>
                  <a:lnTo>
                    <a:pt x="12" y="536"/>
                  </a:lnTo>
                  <a:lnTo>
                    <a:pt x="10" y="536"/>
                  </a:lnTo>
                  <a:lnTo>
                    <a:pt x="10" y="538"/>
                  </a:lnTo>
                  <a:lnTo>
                    <a:pt x="12" y="538"/>
                  </a:lnTo>
                  <a:lnTo>
                    <a:pt x="12" y="540"/>
                  </a:lnTo>
                  <a:lnTo>
                    <a:pt x="12" y="542"/>
                  </a:lnTo>
                  <a:lnTo>
                    <a:pt x="14" y="542"/>
                  </a:lnTo>
                  <a:lnTo>
                    <a:pt x="12" y="542"/>
                  </a:lnTo>
                  <a:lnTo>
                    <a:pt x="12" y="540"/>
                  </a:lnTo>
                  <a:lnTo>
                    <a:pt x="12" y="538"/>
                  </a:lnTo>
                  <a:lnTo>
                    <a:pt x="12" y="540"/>
                  </a:lnTo>
                  <a:lnTo>
                    <a:pt x="12" y="538"/>
                  </a:lnTo>
                  <a:lnTo>
                    <a:pt x="12" y="540"/>
                  </a:lnTo>
                  <a:lnTo>
                    <a:pt x="14" y="540"/>
                  </a:lnTo>
                  <a:lnTo>
                    <a:pt x="14" y="538"/>
                  </a:lnTo>
                  <a:lnTo>
                    <a:pt x="14" y="540"/>
                  </a:lnTo>
                  <a:lnTo>
                    <a:pt x="16" y="538"/>
                  </a:lnTo>
                  <a:lnTo>
                    <a:pt x="16" y="540"/>
                  </a:lnTo>
                  <a:lnTo>
                    <a:pt x="18" y="540"/>
                  </a:lnTo>
                  <a:lnTo>
                    <a:pt x="16" y="540"/>
                  </a:lnTo>
                  <a:lnTo>
                    <a:pt x="16" y="542"/>
                  </a:lnTo>
                  <a:lnTo>
                    <a:pt x="16" y="540"/>
                  </a:lnTo>
                  <a:lnTo>
                    <a:pt x="16" y="542"/>
                  </a:lnTo>
                  <a:lnTo>
                    <a:pt x="16" y="540"/>
                  </a:lnTo>
                  <a:lnTo>
                    <a:pt x="18" y="540"/>
                  </a:lnTo>
                  <a:lnTo>
                    <a:pt x="18" y="542"/>
                  </a:lnTo>
                  <a:lnTo>
                    <a:pt x="16" y="542"/>
                  </a:lnTo>
                  <a:lnTo>
                    <a:pt x="18" y="542"/>
                  </a:lnTo>
                  <a:lnTo>
                    <a:pt x="18" y="544"/>
                  </a:lnTo>
                  <a:lnTo>
                    <a:pt x="16" y="544"/>
                  </a:lnTo>
                  <a:lnTo>
                    <a:pt x="18" y="544"/>
                  </a:lnTo>
                  <a:lnTo>
                    <a:pt x="16" y="544"/>
                  </a:lnTo>
                  <a:lnTo>
                    <a:pt x="16" y="546"/>
                  </a:lnTo>
                  <a:lnTo>
                    <a:pt x="16" y="544"/>
                  </a:lnTo>
                  <a:lnTo>
                    <a:pt x="14" y="544"/>
                  </a:lnTo>
                  <a:lnTo>
                    <a:pt x="12" y="544"/>
                  </a:lnTo>
                  <a:lnTo>
                    <a:pt x="14" y="544"/>
                  </a:lnTo>
                  <a:lnTo>
                    <a:pt x="14" y="546"/>
                  </a:lnTo>
                  <a:lnTo>
                    <a:pt x="16" y="546"/>
                  </a:lnTo>
                  <a:lnTo>
                    <a:pt x="16" y="548"/>
                  </a:lnTo>
                  <a:lnTo>
                    <a:pt x="18" y="548"/>
                  </a:lnTo>
                  <a:lnTo>
                    <a:pt x="18" y="549"/>
                  </a:lnTo>
                  <a:lnTo>
                    <a:pt x="18" y="548"/>
                  </a:lnTo>
                  <a:lnTo>
                    <a:pt x="18" y="549"/>
                  </a:lnTo>
                  <a:lnTo>
                    <a:pt x="16" y="549"/>
                  </a:lnTo>
                  <a:lnTo>
                    <a:pt x="14" y="549"/>
                  </a:lnTo>
                  <a:lnTo>
                    <a:pt x="12" y="549"/>
                  </a:lnTo>
                  <a:lnTo>
                    <a:pt x="14" y="549"/>
                  </a:lnTo>
                  <a:lnTo>
                    <a:pt x="12" y="549"/>
                  </a:lnTo>
                  <a:lnTo>
                    <a:pt x="12" y="548"/>
                  </a:lnTo>
                  <a:lnTo>
                    <a:pt x="12" y="549"/>
                  </a:lnTo>
                  <a:lnTo>
                    <a:pt x="12" y="548"/>
                  </a:lnTo>
                  <a:lnTo>
                    <a:pt x="12" y="549"/>
                  </a:lnTo>
                  <a:lnTo>
                    <a:pt x="10" y="549"/>
                  </a:lnTo>
                  <a:lnTo>
                    <a:pt x="8" y="549"/>
                  </a:lnTo>
                  <a:lnTo>
                    <a:pt x="8" y="548"/>
                  </a:lnTo>
                  <a:lnTo>
                    <a:pt x="10" y="548"/>
                  </a:lnTo>
                  <a:lnTo>
                    <a:pt x="10" y="546"/>
                  </a:lnTo>
                  <a:lnTo>
                    <a:pt x="10" y="544"/>
                  </a:lnTo>
                  <a:lnTo>
                    <a:pt x="10" y="542"/>
                  </a:lnTo>
                  <a:lnTo>
                    <a:pt x="10" y="540"/>
                  </a:lnTo>
                  <a:lnTo>
                    <a:pt x="10" y="542"/>
                  </a:lnTo>
                  <a:lnTo>
                    <a:pt x="10" y="544"/>
                  </a:lnTo>
                  <a:lnTo>
                    <a:pt x="10" y="546"/>
                  </a:lnTo>
                  <a:lnTo>
                    <a:pt x="8" y="546"/>
                  </a:lnTo>
                  <a:lnTo>
                    <a:pt x="8" y="548"/>
                  </a:lnTo>
                  <a:lnTo>
                    <a:pt x="6" y="548"/>
                  </a:lnTo>
                  <a:lnTo>
                    <a:pt x="8" y="548"/>
                  </a:lnTo>
                  <a:lnTo>
                    <a:pt x="6" y="548"/>
                  </a:lnTo>
                  <a:lnTo>
                    <a:pt x="6" y="546"/>
                  </a:lnTo>
                  <a:lnTo>
                    <a:pt x="6" y="544"/>
                  </a:lnTo>
                  <a:lnTo>
                    <a:pt x="6" y="542"/>
                  </a:lnTo>
                  <a:lnTo>
                    <a:pt x="8" y="542"/>
                  </a:lnTo>
                  <a:lnTo>
                    <a:pt x="6" y="542"/>
                  </a:lnTo>
                  <a:lnTo>
                    <a:pt x="8" y="542"/>
                  </a:lnTo>
                  <a:lnTo>
                    <a:pt x="8" y="540"/>
                  </a:lnTo>
                  <a:lnTo>
                    <a:pt x="6" y="540"/>
                  </a:lnTo>
                  <a:lnTo>
                    <a:pt x="8" y="540"/>
                  </a:lnTo>
                  <a:lnTo>
                    <a:pt x="6" y="540"/>
                  </a:lnTo>
                  <a:lnTo>
                    <a:pt x="8" y="540"/>
                  </a:lnTo>
                  <a:lnTo>
                    <a:pt x="8" y="538"/>
                  </a:lnTo>
                  <a:lnTo>
                    <a:pt x="8" y="540"/>
                  </a:lnTo>
                  <a:lnTo>
                    <a:pt x="6" y="540"/>
                  </a:lnTo>
                  <a:lnTo>
                    <a:pt x="6" y="542"/>
                  </a:lnTo>
                  <a:lnTo>
                    <a:pt x="4" y="542"/>
                  </a:lnTo>
                  <a:lnTo>
                    <a:pt x="4" y="540"/>
                  </a:lnTo>
                  <a:lnTo>
                    <a:pt x="6" y="540"/>
                  </a:lnTo>
                  <a:lnTo>
                    <a:pt x="4" y="540"/>
                  </a:lnTo>
                  <a:lnTo>
                    <a:pt x="6" y="540"/>
                  </a:lnTo>
                  <a:lnTo>
                    <a:pt x="4" y="540"/>
                  </a:lnTo>
                  <a:lnTo>
                    <a:pt x="6" y="540"/>
                  </a:lnTo>
                  <a:lnTo>
                    <a:pt x="4" y="540"/>
                  </a:lnTo>
                  <a:lnTo>
                    <a:pt x="6" y="540"/>
                  </a:lnTo>
                  <a:lnTo>
                    <a:pt x="4" y="540"/>
                  </a:lnTo>
                  <a:lnTo>
                    <a:pt x="6" y="540"/>
                  </a:lnTo>
                  <a:lnTo>
                    <a:pt x="4" y="540"/>
                  </a:lnTo>
                  <a:lnTo>
                    <a:pt x="4" y="538"/>
                  </a:lnTo>
                  <a:lnTo>
                    <a:pt x="4" y="540"/>
                  </a:lnTo>
                  <a:lnTo>
                    <a:pt x="4" y="538"/>
                  </a:lnTo>
                  <a:lnTo>
                    <a:pt x="6" y="538"/>
                  </a:lnTo>
                  <a:lnTo>
                    <a:pt x="4" y="538"/>
                  </a:lnTo>
                  <a:lnTo>
                    <a:pt x="6" y="538"/>
                  </a:lnTo>
                  <a:lnTo>
                    <a:pt x="6" y="536"/>
                  </a:lnTo>
                  <a:lnTo>
                    <a:pt x="6" y="534"/>
                  </a:lnTo>
                  <a:lnTo>
                    <a:pt x="6" y="536"/>
                  </a:lnTo>
                  <a:lnTo>
                    <a:pt x="6" y="534"/>
                  </a:lnTo>
                  <a:lnTo>
                    <a:pt x="4" y="534"/>
                  </a:lnTo>
                  <a:lnTo>
                    <a:pt x="6" y="534"/>
                  </a:lnTo>
                  <a:lnTo>
                    <a:pt x="6" y="532"/>
                  </a:lnTo>
                  <a:lnTo>
                    <a:pt x="4" y="532"/>
                  </a:lnTo>
                  <a:lnTo>
                    <a:pt x="6" y="532"/>
                  </a:lnTo>
                  <a:lnTo>
                    <a:pt x="4" y="532"/>
                  </a:lnTo>
                  <a:lnTo>
                    <a:pt x="4" y="530"/>
                  </a:lnTo>
                  <a:lnTo>
                    <a:pt x="6" y="530"/>
                  </a:lnTo>
                  <a:lnTo>
                    <a:pt x="4" y="530"/>
                  </a:lnTo>
                  <a:lnTo>
                    <a:pt x="6" y="530"/>
                  </a:lnTo>
                  <a:lnTo>
                    <a:pt x="4" y="530"/>
                  </a:lnTo>
                  <a:lnTo>
                    <a:pt x="4" y="528"/>
                  </a:lnTo>
                  <a:lnTo>
                    <a:pt x="4" y="530"/>
                  </a:lnTo>
                  <a:lnTo>
                    <a:pt x="4" y="528"/>
                  </a:lnTo>
                  <a:lnTo>
                    <a:pt x="4" y="530"/>
                  </a:lnTo>
                  <a:lnTo>
                    <a:pt x="4" y="528"/>
                  </a:lnTo>
                  <a:lnTo>
                    <a:pt x="6" y="528"/>
                  </a:lnTo>
                  <a:lnTo>
                    <a:pt x="6" y="526"/>
                  </a:lnTo>
                  <a:lnTo>
                    <a:pt x="8" y="526"/>
                  </a:lnTo>
                  <a:lnTo>
                    <a:pt x="8" y="528"/>
                  </a:lnTo>
                  <a:lnTo>
                    <a:pt x="10" y="528"/>
                  </a:lnTo>
                  <a:lnTo>
                    <a:pt x="10" y="526"/>
                  </a:lnTo>
                  <a:lnTo>
                    <a:pt x="8" y="526"/>
                  </a:lnTo>
                  <a:lnTo>
                    <a:pt x="8" y="525"/>
                  </a:lnTo>
                  <a:lnTo>
                    <a:pt x="10" y="525"/>
                  </a:lnTo>
                  <a:lnTo>
                    <a:pt x="8" y="525"/>
                  </a:lnTo>
                  <a:lnTo>
                    <a:pt x="6" y="525"/>
                  </a:lnTo>
                  <a:lnTo>
                    <a:pt x="6" y="523"/>
                  </a:lnTo>
                  <a:lnTo>
                    <a:pt x="8" y="523"/>
                  </a:lnTo>
                  <a:lnTo>
                    <a:pt x="6" y="523"/>
                  </a:lnTo>
                  <a:lnTo>
                    <a:pt x="6" y="521"/>
                  </a:lnTo>
                  <a:lnTo>
                    <a:pt x="8" y="521"/>
                  </a:lnTo>
                  <a:lnTo>
                    <a:pt x="6" y="521"/>
                  </a:lnTo>
                  <a:lnTo>
                    <a:pt x="6" y="519"/>
                  </a:lnTo>
                  <a:lnTo>
                    <a:pt x="4" y="519"/>
                  </a:lnTo>
                  <a:lnTo>
                    <a:pt x="6" y="519"/>
                  </a:lnTo>
                  <a:lnTo>
                    <a:pt x="4" y="519"/>
                  </a:lnTo>
                  <a:lnTo>
                    <a:pt x="6" y="519"/>
                  </a:lnTo>
                  <a:lnTo>
                    <a:pt x="6" y="517"/>
                  </a:lnTo>
                  <a:lnTo>
                    <a:pt x="4" y="517"/>
                  </a:lnTo>
                  <a:lnTo>
                    <a:pt x="6" y="517"/>
                  </a:lnTo>
                  <a:lnTo>
                    <a:pt x="4" y="517"/>
                  </a:lnTo>
                  <a:lnTo>
                    <a:pt x="4" y="515"/>
                  </a:lnTo>
                  <a:lnTo>
                    <a:pt x="6" y="515"/>
                  </a:lnTo>
                  <a:lnTo>
                    <a:pt x="6" y="517"/>
                  </a:lnTo>
                  <a:lnTo>
                    <a:pt x="6" y="515"/>
                  </a:lnTo>
                  <a:lnTo>
                    <a:pt x="4" y="515"/>
                  </a:lnTo>
                  <a:lnTo>
                    <a:pt x="4" y="513"/>
                  </a:lnTo>
                  <a:lnTo>
                    <a:pt x="6" y="513"/>
                  </a:lnTo>
                  <a:lnTo>
                    <a:pt x="6" y="511"/>
                  </a:lnTo>
                  <a:lnTo>
                    <a:pt x="4" y="511"/>
                  </a:lnTo>
                  <a:lnTo>
                    <a:pt x="4" y="513"/>
                  </a:lnTo>
                  <a:lnTo>
                    <a:pt x="4" y="511"/>
                  </a:lnTo>
                  <a:lnTo>
                    <a:pt x="4" y="509"/>
                  </a:lnTo>
                  <a:lnTo>
                    <a:pt x="4" y="511"/>
                  </a:lnTo>
                  <a:lnTo>
                    <a:pt x="4" y="509"/>
                  </a:lnTo>
                  <a:lnTo>
                    <a:pt x="6" y="509"/>
                  </a:lnTo>
                  <a:lnTo>
                    <a:pt x="4" y="509"/>
                  </a:lnTo>
                  <a:lnTo>
                    <a:pt x="4" y="507"/>
                  </a:lnTo>
                  <a:lnTo>
                    <a:pt x="4" y="505"/>
                  </a:lnTo>
                  <a:lnTo>
                    <a:pt x="6" y="505"/>
                  </a:lnTo>
                  <a:lnTo>
                    <a:pt x="6" y="507"/>
                  </a:lnTo>
                  <a:lnTo>
                    <a:pt x="6" y="505"/>
                  </a:lnTo>
                  <a:lnTo>
                    <a:pt x="4" y="505"/>
                  </a:lnTo>
                  <a:lnTo>
                    <a:pt x="4" y="503"/>
                  </a:lnTo>
                  <a:lnTo>
                    <a:pt x="2" y="503"/>
                  </a:lnTo>
                  <a:lnTo>
                    <a:pt x="2" y="501"/>
                  </a:lnTo>
                  <a:lnTo>
                    <a:pt x="4" y="501"/>
                  </a:lnTo>
                  <a:lnTo>
                    <a:pt x="2" y="501"/>
                  </a:lnTo>
                  <a:lnTo>
                    <a:pt x="2" y="500"/>
                  </a:lnTo>
                  <a:lnTo>
                    <a:pt x="2" y="498"/>
                  </a:lnTo>
                  <a:lnTo>
                    <a:pt x="2" y="500"/>
                  </a:lnTo>
                  <a:lnTo>
                    <a:pt x="2" y="498"/>
                  </a:lnTo>
                  <a:lnTo>
                    <a:pt x="4" y="498"/>
                  </a:lnTo>
                  <a:lnTo>
                    <a:pt x="6" y="498"/>
                  </a:lnTo>
                  <a:lnTo>
                    <a:pt x="6" y="500"/>
                  </a:lnTo>
                  <a:lnTo>
                    <a:pt x="6" y="501"/>
                  </a:lnTo>
                  <a:lnTo>
                    <a:pt x="6" y="500"/>
                  </a:lnTo>
                  <a:lnTo>
                    <a:pt x="6" y="498"/>
                  </a:lnTo>
                  <a:lnTo>
                    <a:pt x="8" y="498"/>
                  </a:lnTo>
                  <a:lnTo>
                    <a:pt x="8" y="500"/>
                  </a:lnTo>
                  <a:lnTo>
                    <a:pt x="8" y="501"/>
                  </a:lnTo>
                  <a:lnTo>
                    <a:pt x="8" y="503"/>
                  </a:lnTo>
                  <a:lnTo>
                    <a:pt x="8" y="501"/>
                  </a:lnTo>
                  <a:lnTo>
                    <a:pt x="8" y="500"/>
                  </a:lnTo>
                  <a:lnTo>
                    <a:pt x="8" y="498"/>
                  </a:lnTo>
                  <a:lnTo>
                    <a:pt x="10" y="498"/>
                  </a:lnTo>
                  <a:lnTo>
                    <a:pt x="8" y="498"/>
                  </a:lnTo>
                  <a:lnTo>
                    <a:pt x="8" y="496"/>
                  </a:lnTo>
                  <a:lnTo>
                    <a:pt x="8" y="494"/>
                  </a:lnTo>
                  <a:lnTo>
                    <a:pt x="8" y="492"/>
                  </a:lnTo>
                  <a:lnTo>
                    <a:pt x="8" y="494"/>
                  </a:lnTo>
                  <a:lnTo>
                    <a:pt x="8" y="496"/>
                  </a:lnTo>
                  <a:lnTo>
                    <a:pt x="6" y="496"/>
                  </a:lnTo>
                  <a:lnTo>
                    <a:pt x="4" y="496"/>
                  </a:lnTo>
                  <a:lnTo>
                    <a:pt x="4" y="498"/>
                  </a:lnTo>
                  <a:lnTo>
                    <a:pt x="2" y="498"/>
                  </a:lnTo>
                  <a:lnTo>
                    <a:pt x="2" y="496"/>
                  </a:lnTo>
                  <a:lnTo>
                    <a:pt x="2" y="498"/>
                  </a:lnTo>
                  <a:lnTo>
                    <a:pt x="2" y="496"/>
                  </a:lnTo>
                  <a:lnTo>
                    <a:pt x="2" y="498"/>
                  </a:lnTo>
                  <a:lnTo>
                    <a:pt x="2" y="496"/>
                  </a:lnTo>
                  <a:lnTo>
                    <a:pt x="2" y="494"/>
                  </a:lnTo>
                  <a:lnTo>
                    <a:pt x="2" y="492"/>
                  </a:lnTo>
                  <a:lnTo>
                    <a:pt x="0" y="492"/>
                  </a:lnTo>
                  <a:lnTo>
                    <a:pt x="2" y="492"/>
                  </a:lnTo>
                  <a:lnTo>
                    <a:pt x="0" y="492"/>
                  </a:lnTo>
                  <a:lnTo>
                    <a:pt x="2" y="492"/>
                  </a:lnTo>
                  <a:lnTo>
                    <a:pt x="2" y="490"/>
                  </a:lnTo>
                  <a:lnTo>
                    <a:pt x="2" y="488"/>
                  </a:lnTo>
                  <a:lnTo>
                    <a:pt x="4" y="488"/>
                  </a:lnTo>
                  <a:lnTo>
                    <a:pt x="4" y="490"/>
                  </a:lnTo>
                  <a:lnTo>
                    <a:pt x="4" y="492"/>
                  </a:lnTo>
                  <a:lnTo>
                    <a:pt x="4" y="490"/>
                  </a:lnTo>
                  <a:lnTo>
                    <a:pt x="4" y="492"/>
                  </a:lnTo>
                  <a:lnTo>
                    <a:pt x="6" y="492"/>
                  </a:lnTo>
                  <a:lnTo>
                    <a:pt x="6" y="490"/>
                  </a:lnTo>
                  <a:lnTo>
                    <a:pt x="4" y="490"/>
                  </a:lnTo>
                  <a:lnTo>
                    <a:pt x="4" y="488"/>
                  </a:lnTo>
                  <a:lnTo>
                    <a:pt x="6" y="488"/>
                  </a:lnTo>
                  <a:lnTo>
                    <a:pt x="4" y="488"/>
                  </a:lnTo>
                  <a:lnTo>
                    <a:pt x="2" y="488"/>
                  </a:lnTo>
                  <a:lnTo>
                    <a:pt x="2" y="486"/>
                  </a:lnTo>
                  <a:lnTo>
                    <a:pt x="2" y="484"/>
                  </a:lnTo>
                  <a:lnTo>
                    <a:pt x="2" y="486"/>
                  </a:lnTo>
                  <a:lnTo>
                    <a:pt x="2" y="484"/>
                  </a:lnTo>
                  <a:lnTo>
                    <a:pt x="4" y="484"/>
                  </a:lnTo>
                  <a:lnTo>
                    <a:pt x="4" y="486"/>
                  </a:lnTo>
                  <a:lnTo>
                    <a:pt x="4" y="484"/>
                  </a:lnTo>
                  <a:lnTo>
                    <a:pt x="2" y="484"/>
                  </a:lnTo>
                  <a:lnTo>
                    <a:pt x="2" y="482"/>
                  </a:lnTo>
                  <a:lnTo>
                    <a:pt x="4" y="482"/>
                  </a:lnTo>
                  <a:lnTo>
                    <a:pt x="6" y="482"/>
                  </a:lnTo>
                  <a:lnTo>
                    <a:pt x="6" y="484"/>
                  </a:lnTo>
                  <a:lnTo>
                    <a:pt x="8" y="484"/>
                  </a:lnTo>
                  <a:lnTo>
                    <a:pt x="6" y="484"/>
                  </a:lnTo>
                  <a:lnTo>
                    <a:pt x="8" y="484"/>
                  </a:lnTo>
                  <a:lnTo>
                    <a:pt x="6" y="484"/>
                  </a:lnTo>
                  <a:lnTo>
                    <a:pt x="8" y="484"/>
                  </a:lnTo>
                  <a:lnTo>
                    <a:pt x="8" y="486"/>
                  </a:lnTo>
                  <a:lnTo>
                    <a:pt x="8" y="484"/>
                  </a:lnTo>
                  <a:lnTo>
                    <a:pt x="8" y="486"/>
                  </a:lnTo>
                  <a:lnTo>
                    <a:pt x="10" y="486"/>
                  </a:lnTo>
                  <a:lnTo>
                    <a:pt x="10" y="488"/>
                  </a:lnTo>
                  <a:lnTo>
                    <a:pt x="10" y="486"/>
                  </a:lnTo>
                  <a:lnTo>
                    <a:pt x="10" y="484"/>
                  </a:lnTo>
                  <a:lnTo>
                    <a:pt x="8" y="484"/>
                  </a:lnTo>
                  <a:lnTo>
                    <a:pt x="10" y="484"/>
                  </a:lnTo>
                  <a:lnTo>
                    <a:pt x="10" y="486"/>
                  </a:lnTo>
                  <a:lnTo>
                    <a:pt x="12" y="486"/>
                  </a:lnTo>
                  <a:lnTo>
                    <a:pt x="10" y="486"/>
                  </a:lnTo>
                  <a:lnTo>
                    <a:pt x="10" y="484"/>
                  </a:lnTo>
                  <a:lnTo>
                    <a:pt x="12" y="484"/>
                  </a:lnTo>
                  <a:lnTo>
                    <a:pt x="12" y="486"/>
                  </a:lnTo>
                  <a:lnTo>
                    <a:pt x="12" y="484"/>
                  </a:lnTo>
                  <a:lnTo>
                    <a:pt x="10" y="484"/>
                  </a:lnTo>
                  <a:lnTo>
                    <a:pt x="10" y="482"/>
                  </a:lnTo>
                  <a:lnTo>
                    <a:pt x="10" y="480"/>
                  </a:lnTo>
                  <a:lnTo>
                    <a:pt x="8" y="480"/>
                  </a:lnTo>
                  <a:lnTo>
                    <a:pt x="8" y="478"/>
                  </a:lnTo>
                  <a:lnTo>
                    <a:pt x="6" y="478"/>
                  </a:lnTo>
                  <a:lnTo>
                    <a:pt x="8" y="478"/>
                  </a:lnTo>
                  <a:lnTo>
                    <a:pt x="6" y="478"/>
                  </a:lnTo>
                  <a:lnTo>
                    <a:pt x="8" y="478"/>
                  </a:lnTo>
                  <a:lnTo>
                    <a:pt x="6" y="478"/>
                  </a:lnTo>
                  <a:lnTo>
                    <a:pt x="8" y="478"/>
                  </a:lnTo>
                  <a:lnTo>
                    <a:pt x="6" y="478"/>
                  </a:lnTo>
                  <a:lnTo>
                    <a:pt x="6" y="477"/>
                  </a:lnTo>
                  <a:lnTo>
                    <a:pt x="6" y="478"/>
                  </a:lnTo>
                  <a:lnTo>
                    <a:pt x="6" y="477"/>
                  </a:lnTo>
                  <a:lnTo>
                    <a:pt x="6" y="478"/>
                  </a:lnTo>
                  <a:lnTo>
                    <a:pt x="8" y="478"/>
                  </a:lnTo>
                  <a:lnTo>
                    <a:pt x="10" y="478"/>
                  </a:lnTo>
                  <a:lnTo>
                    <a:pt x="10" y="477"/>
                  </a:lnTo>
                  <a:lnTo>
                    <a:pt x="10" y="478"/>
                  </a:lnTo>
                  <a:lnTo>
                    <a:pt x="8" y="478"/>
                  </a:lnTo>
                  <a:lnTo>
                    <a:pt x="8" y="477"/>
                  </a:lnTo>
                  <a:lnTo>
                    <a:pt x="6" y="477"/>
                  </a:lnTo>
                  <a:lnTo>
                    <a:pt x="8" y="477"/>
                  </a:lnTo>
                  <a:lnTo>
                    <a:pt x="6" y="477"/>
                  </a:lnTo>
                  <a:lnTo>
                    <a:pt x="4" y="477"/>
                  </a:lnTo>
                  <a:lnTo>
                    <a:pt x="4" y="475"/>
                  </a:lnTo>
                  <a:lnTo>
                    <a:pt x="2" y="475"/>
                  </a:lnTo>
                  <a:lnTo>
                    <a:pt x="2" y="473"/>
                  </a:lnTo>
                  <a:lnTo>
                    <a:pt x="4" y="473"/>
                  </a:lnTo>
                  <a:lnTo>
                    <a:pt x="2" y="473"/>
                  </a:lnTo>
                  <a:lnTo>
                    <a:pt x="4" y="473"/>
                  </a:lnTo>
                  <a:lnTo>
                    <a:pt x="2" y="473"/>
                  </a:lnTo>
                  <a:lnTo>
                    <a:pt x="2" y="471"/>
                  </a:lnTo>
                  <a:lnTo>
                    <a:pt x="2" y="469"/>
                  </a:lnTo>
                  <a:lnTo>
                    <a:pt x="2" y="471"/>
                  </a:lnTo>
                  <a:lnTo>
                    <a:pt x="2" y="469"/>
                  </a:lnTo>
                  <a:close/>
                  <a:moveTo>
                    <a:pt x="116" y="534"/>
                  </a:moveTo>
                  <a:lnTo>
                    <a:pt x="118" y="534"/>
                  </a:lnTo>
                  <a:lnTo>
                    <a:pt x="118" y="536"/>
                  </a:lnTo>
                  <a:lnTo>
                    <a:pt x="120" y="536"/>
                  </a:lnTo>
                  <a:lnTo>
                    <a:pt x="120" y="538"/>
                  </a:lnTo>
                  <a:lnTo>
                    <a:pt x="120" y="536"/>
                  </a:lnTo>
                  <a:lnTo>
                    <a:pt x="120" y="538"/>
                  </a:lnTo>
                  <a:lnTo>
                    <a:pt x="120" y="536"/>
                  </a:lnTo>
                  <a:lnTo>
                    <a:pt x="120" y="538"/>
                  </a:lnTo>
                  <a:lnTo>
                    <a:pt x="121" y="538"/>
                  </a:lnTo>
                  <a:lnTo>
                    <a:pt x="121" y="540"/>
                  </a:lnTo>
                  <a:lnTo>
                    <a:pt x="121" y="542"/>
                  </a:lnTo>
                  <a:lnTo>
                    <a:pt x="121" y="544"/>
                  </a:lnTo>
                  <a:lnTo>
                    <a:pt x="123" y="544"/>
                  </a:lnTo>
                  <a:lnTo>
                    <a:pt x="123" y="546"/>
                  </a:lnTo>
                  <a:lnTo>
                    <a:pt x="123" y="548"/>
                  </a:lnTo>
                  <a:lnTo>
                    <a:pt x="123" y="549"/>
                  </a:lnTo>
                  <a:lnTo>
                    <a:pt x="125" y="549"/>
                  </a:lnTo>
                  <a:lnTo>
                    <a:pt x="125" y="551"/>
                  </a:lnTo>
                  <a:lnTo>
                    <a:pt x="125" y="553"/>
                  </a:lnTo>
                  <a:lnTo>
                    <a:pt x="125" y="555"/>
                  </a:lnTo>
                  <a:lnTo>
                    <a:pt x="125" y="557"/>
                  </a:lnTo>
                  <a:lnTo>
                    <a:pt x="123" y="557"/>
                  </a:lnTo>
                  <a:lnTo>
                    <a:pt x="123" y="559"/>
                  </a:lnTo>
                  <a:lnTo>
                    <a:pt x="123" y="561"/>
                  </a:lnTo>
                  <a:lnTo>
                    <a:pt x="121" y="561"/>
                  </a:lnTo>
                  <a:lnTo>
                    <a:pt x="121" y="563"/>
                  </a:lnTo>
                  <a:lnTo>
                    <a:pt x="121" y="565"/>
                  </a:lnTo>
                  <a:lnTo>
                    <a:pt x="120" y="565"/>
                  </a:lnTo>
                  <a:lnTo>
                    <a:pt x="120" y="567"/>
                  </a:lnTo>
                  <a:lnTo>
                    <a:pt x="118" y="567"/>
                  </a:lnTo>
                  <a:lnTo>
                    <a:pt x="118" y="569"/>
                  </a:lnTo>
                  <a:lnTo>
                    <a:pt x="116" y="571"/>
                  </a:lnTo>
                  <a:lnTo>
                    <a:pt x="116" y="573"/>
                  </a:lnTo>
                  <a:lnTo>
                    <a:pt x="114" y="573"/>
                  </a:lnTo>
                  <a:lnTo>
                    <a:pt x="114" y="574"/>
                  </a:lnTo>
                  <a:lnTo>
                    <a:pt x="112" y="574"/>
                  </a:lnTo>
                  <a:lnTo>
                    <a:pt x="112" y="573"/>
                  </a:lnTo>
                  <a:lnTo>
                    <a:pt x="114" y="573"/>
                  </a:lnTo>
                  <a:lnTo>
                    <a:pt x="112" y="573"/>
                  </a:lnTo>
                  <a:lnTo>
                    <a:pt x="112" y="574"/>
                  </a:lnTo>
                  <a:lnTo>
                    <a:pt x="112" y="576"/>
                  </a:lnTo>
                  <a:lnTo>
                    <a:pt x="110" y="576"/>
                  </a:lnTo>
                  <a:lnTo>
                    <a:pt x="108" y="576"/>
                  </a:lnTo>
                  <a:lnTo>
                    <a:pt x="108" y="578"/>
                  </a:lnTo>
                  <a:lnTo>
                    <a:pt x="106" y="578"/>
                  </a:lnTo>
                  <a:lnTo>
                    <a:pt x="106" y="576"/>
                  </a:lnTo>
                  <a:lnTo>
                    <a:pt x="106" y="578"/>
                  </a:lnTo>
                  <a:lnTo>
                    <a:pt x="108" y="578"/>
                  </a:lnTo>
                  <a:lnTo>
                    <a:pt x="108" y="576"/>
                  </a:lnTo>
                  <a:lnTo>
                    <a:pt x="110" y="576"/>
                  </a:lnTo>
                  <a:lnTo>
                    <a:pt x="110" y="578"/>
                  </a:lnTo>
                  <a:lnTo>
                    <a:pt x="108" y="578"/>
                  </a:lnTo>
                  <a:lnTo>
                    <a:pt x="110" y="578"/>
                  </a:lnTo>
                  <a:lnTo>
                    <a:pt x="108" y="578"/>
                  </a:lnTo>
                  <a:lnTo>
                    <a:pt x="110" y="578"/>
                  </a:lnTo>
                  <a:lnTo>
                    <a:pt x="108" y="578"/>
                  </a:lnTo>
                  <a:lnTo>
                    <a:pt x="108" y="580"/>
                  </a:lnTo>
                  <a:lnTo>
                    <a:pt x="106" y="580"/>
                  </a:lnTo>
                  <a:lnTo>
                    <a:pt x="106" y="578"/>
                  </a:lnTo>
                  <a:lnTo>
                    <a:pt x="104" y="578"/>
                  </a:lnTo>
                  <a:lnTo>
                    <a:pt x="104" y="576"/>
                  </a:lnTo>
                  <a:lnTo>
                    <a:pt x="104" y="578"/>
                  </a:lnTo>
                  <a:lnTo>
                    <a:pt x="104" y="576"/>
                  </a:lnTo>
                  <a:lnTo>
                    <a:pt x="102" y="576"/>
                  </a:lnTo>
                  <a:lnTo>
                    <a:pt x="104" y="576"/>
                  </a:lnTo>
                  <a:lnTo>
                    <a:pt x="104" y="574"/>
                  </a:lnTo>
                  <a:lnTo>
                    <a:pt x="106" y="574"/>
                  </a:lnTo>
                  <a:lnTo>
                    <a:pt x="106" y="573"/>
                  </a:lnTo>
                  <a:lnTo>
                    <a:pt x="106" y="571"/>
                  </a:lnTo>
                  <a:lnTo>
                    <a:pt x="106" y="569"/>
                  </a:lnTo>
                  <a:lnTo>
                    <a:pt x="108" y="569"/>
                  </a:lnTo>
                  <a:lnTo>
                    <a:pt x="108" y="571"/>
                  </a:lnTo>
                  <a:lnTo>
                    <a:pt x="108" y="569"/>
                  </a:lnTo>
                  <a:lnTo>
                    <a:pt x="108" y="567"/>
                  </a:lnTo>
                  <a:lnTo>
                    <a:pt x="110" y="567"/>
                  </a:lnTo>
                  <a:lnTo>
                    <a:pt x="110" y="569"/>
                  </a:lnTo>
                  <a:lnTo>
                    <a:pt x="110" y="567"/>
                  </a:lnTo>
                  <a:lnTo>
                    <a:pt x="110" y="565"/>
                  </a:lnTo>
                  <a:lnTo>
                    <a:pt x="112" y="565"/>
                  </a:lnTo>
                  <a:lnTo>
                    <a:pt x="114" y="565"/>
                  </a:lnTo>
                  <a:lnTo>
                    <a:pt x="114" y="563"/>
                  </a:lnTo>
                  <a:lnTo>
                    <a:pt x="116" y="563"/>
                  </a:lnTo>
                  <a:lnTo>
                    <a:pt x="116" y="565"/>
                  </a:lnTo>
                  <a:lnTo>
                    <a:pt x="116" y="563"/>
                  </a:lnTo>
                  <a:lnTo>
                    <a:pt x="118" y="563"/>
                  </a:lnTo>
                  <a:lnTo>
                    <a:pt x="118" y="561"/>
                  </a:lnTo>
                  <a:lnTo>
                    <a:pt x="118" y="559"/>
                  </a:lnTo>
                  <a:lnTo>
                    <a:pt x="118" y="561"/>
                  </a:lnTo>
                  <a:lnTo>
                    <a:pt x="116" y="561"/>
                  </a:lnTo>
                  <a:lnTo>
                    <a:pt x="116" y="563"/>
                  </a:lnTo>
                  <a:lnTo>
                    <a:pt x="114" y="563"/>
                  </a:lnTo>
                  <a:lnTo>
                    <a:pt x="114" y="561"/>
                  </a:lnTo>
                  <a:lnTo>
                    <a:pt x="114" y="563"/>
                  </a:lnTo>
                  <a:lnTo>
                    <a:pt x="112" y="563"/>
                  </a:lnTo>
                  <a:lnTo>
                    <a:pt x="112" y="565"/>
                  </a:lnTo>
                  <a:lnTo>
                    <a:pt x="110" y="565"/>
                  </a:lnTo>
                  <a:lnTo>
                    <a:pt x="110" y="563"/>
                  </a:lnTo>
                  <a:lnTo>
                    <a:pt x="110" y="565"/>
                  </a:lnTo>
                  <a:lnTo>
                    <a:pt x="110" y="567"/>
                  </a:lnTo>
                  <a:lnTo>
                    <a:pt x="110" y="565"/>
                  </a:lnTo>
                  <a:lnTo>
                    <a:pt x="110" y="567"/>
                  </a:lnTo>
                  <a:lnTo>
                    <a:pt x="108" y="567"/>
                  </a:lnTo>
                  <a:lnTo>
                    <a:pt x="110" y="567"/>
                  </a:lnTo>
                  <a:lnTo>
                    <a:pt x="108" y="567"/>
                  </a:lnTo>
                  <a:lnTo>
                    <a:pt x="108" y="569"/>
                  </a:lnTo>
                  <a:lnTo>
                    <a:pt x="106" y="569"/>
                  </a:lnTo>
                  <a:lnTo>
                    <a:pt x="106" y="571"/>
                  </a:lnTo>
                  <a:lnTo>
                    <a:pt x="106" y="573"/>
                  </a:lnTo>
                  <a:lnTo>
                    <a:pt x="104" y="573"/>
                  </a:lnTo>
                  <a:lnTo>
                    <a:pt x="104" y="571"/>
                  </a:lnTo>
                  <a:lnTo>
                    <a:pt x="104" y="573"/>
                  </a:lnTo>
                  <a:lnTo>
                    <a:pt x="102" y="573"/>
                  </a:lnTo>
                  <a:lnTo>
                    <a:pt x="102" y="571"/>
                  </a:lnTo>
                  <a:lnTo>
                    <a:pt x="102" y="573"/>
                  </a:lnTo>
                  <a:lnTo>
                    <a:pt x="102" y="571"/>
                  </a:lnTo>
                  <a:lnTo>
                    <a:pt x="102" y="573"/>
                  </a:lnTo>
                  <a:lnTo>
                    <a:pt x="102" y="571"/>
                  </a:lnTo>
                  <a:lnTo>
                    <a:pt x="100" y="571"/>
                  </a:lnTo>
                  <a:lnTo>
                    <a:pt x="102" y="571"/>
                  </a:lnTo>
                  <a:lnTo>
                    <a:pt x="102" y="573"/>
                  </a:lnTo>
                  <a:lnTo>
                    <a:pt x="100" y="573"/>
                  </a:lnTo>
                  <a:lnTo>
                    <a:pt x="102" y="573"/>
                  </a:lnTo>
                  <a:lnTo>
                    <a:pt x="100" y="573"/>
                  </a:lnTo>
                  <a:lnTo>
                    <a:pt x="100" y="571"/>
                  </a:lnTo>
                  <a:lnTo>
                    <a:pt x="100" y="573"/>
                  </a:lnTo>
                  <a:lnTo>
                    <a:pt x="100" y="571"/>
                  </a:lnTo>
                  <a:lnTo>
                    <a:pt x="100" y="573"/>
                  </a:lnTo>
                  <a:lnTo>
                    <a:pt x="100" y="571"/>
                  </a:lnTo>
                  <a:lnTo>
                    <a:pt x="98" y="571"/>
                  </a:lnTo>
                  <a:lnTo>
                    <a:pt x="98" y="569"/>
                  </a:lnTo>
                  <a:lnTo>
                    <a:pt x="98" y="567"/>
                  </a:lnTo>
                  <a:lnTo>
                    <a:pt x="98" y="565"/>
                  </a:lnTo>
                  <a:lnTo>
                    <a:pt x="98" y="567"/>
                  </a:lnTo>
                  <a:lnTo>
                    <a:pt x="98" y="565"/>
                  </a:lnTo>
                  <a:lnTo>
                    <a:pt x="98" y="567"/>
                  </a:lnTo>
                  <a:lnTo>
                    <a:pt x="98" y="565"/>
                  </a:lnTo>
                  <a:lnTo>
                    <a:pt x="98" y="567"/>
                  </a:lnTo>
                  <a:lnTo>
                    <a:pt x="98" y="565"/>
                  </a:lnTo>
                  <a:lnTo>
                    <a:pt x="98" y="567"/>
                  </a:lnTo>
                  <a:lnTo>
                    <a:pt x="100" y="567"/>
                  </a:lnTo>
                  <a:lnTo>
                    <a:pt x="100" y="565"/>
                  </a:lnTo>
                  <a:lnTo>
                    <a:pt x="100" y="567"/>
                  </a:lnTo>
                  <a:lnTo>
                    <a:pt x="100" y="565"/>
                  </a:lnTo>
                  <a:lnTo>
                    <a:pt x="100" y="567"/>
                  </a:lnTo>
                  <a:lnTo>
                    <a:pt x="100" y="565"/>
                  </a:lnTo>
                  <a:lnTo>
                    <a:pt x="98" y="565"/>
                  </a:lnTo>
                  <a:lnTo>
                    <a:pt x="100" y="565"/>
                  </a:lnTo>
                  <a:lnTo>
                    <a:pt x="98" y="565"/>
                  </a:lnTo>
                  <a:lnTo>
                    <a:pt x="98" y="567"/>
                  </a:lnTo>
                  <a:lnTo>
                    <a:pt x="98" y="565"/>
                  </a:lnTo>
                  <a:lnTo>
                    <a:pt x="98" y="567"/>
                  </a:lnTo>
                  <a:lnTo>
                    <a:pt x="98" y="565"/>
                  </a:lnTo>
                  <a:lnTo>
                    <a:pt x="98" y="563"/>
                  </a:lnTo>
                  <a:lnTo>
                    <a:pt x="96" y="563"/>
                  </a:lnTo>
                  <a:lnTo>
                    <a:pt x="98" y="563"/>
                  </a:lnTo>
                  <a:lnTo>
                    <a:pt x="100" y="563"/>
                  </a:lnTo>
                  <a:lnTo>
                    <a:pt x="98" y="563"/>
                  </a:lnTo>
                  <a:lnTo>
                    <a:pt x="98" y="561"/>
                  </a:lnTo>
                  <a:lnTo>
                    <a:pt x="98" y="559"/>
                  </a:lnTo>
                  <a:lnTo>
                    <a:pt x="98" y="557"/>
                  </a:lnTo>
                  <a:lnTo>
                    <a:pt x="98" y="555"/>
                  </a:lnTo>
                  <a:lnTo>
                    <a:pt x="100" y="555"/>
                  </a:lnTo>
                  <a:lnTo>
                    <a:pt x="102" y="555"/>
                  </a:lnTo>
                  <a:lnTo>
                    <a:pt x="102" y="557"/>
                  </a:lnTo>
                  <a:lnTo>
                    <a:pt x="102" y="559"/>
                  </a:lnTo>
                  <a:lnTo>
                    <a:pt x="102" y="557"/>
                  </a:lnTo>
                  <a:lnTo>
                    <a:pt x="102" y="555"/>
                  </a:lnTo>
                  <a:lnTo>
                    <a:pt x="104" y="555"/>
                  </a:lnTo>
                  <a:lnTo>
                    <a:pt x="106" y="555"/>
                  </a:lnTo>
                  <a:lnTo>
                    <a:pt x="108" y="555"/>
                  </a:lnTo>
                  <a:lnTo>
                    <a:pt x="106" y="555"/>
                  </a:lnTo>
                  <a:lnTo>
                    <a:pt x="106" y="553"/>
                  </a:lnTo>
                  <a:lnTo>
                    <a:pt x="108" y="553"/>
                  </a:lnTo>
                  <a:lnTo>
                    <a:pt x="110" y="553"/>
                  </a:lnTo>
                  <a:lnTo>
                    <a:pt x="108" y="553"/>
                  </a:lnTo>
                  <a:lnTo>
                    <a:pt x="110" y="553"/>
                  </a:lnTo>
                  <a:lnTo>
                    <a:pt x="110" y="551"/>
                  </a:lnTo>
                  <a:lnTo>
                    <a:pt x="112" y="551"/>
                  </a:lnTo>
                  <a:lnTo>
                    <a:pt x="110" y="551"/>
                  </a:lnTo>
                  <a:lnTo>
                    <a:pt x="108" y="551"/>
                  </a:lnTo>
                  <a:lnTo>
                    <a:pt x="108" y="553"/>
                  </a:lnTo>
                  <a:lnTo>
                    <a:pt x="108" y="551"/>
                  </a:lnTo>
                  <a:lnTo>
                    <a:pt x="108" y="553"/>
                  </a:lnTo>
                  <a:lnTo>
                    <a:pt x="106" y="553"/>
                  </a:lnTo>
                  <a:lnTo>
                    <a:pt x="104" y="553"/>
                  </a:lnTo>
                  <a:lnTo>
                    <a:pt x="104" y="555"/>
                  </a:lnTo>
                  <a:lnTo>
                    <a:pt x="102" y="555"/>
                  </a:lnTo>
                  <a:lnTo>
                    <a:pt x="102" y="553"/>
                  </a:lnTo>
                  <a:lnTo>
                    <a:pt x="100" y="553"/>
                  </a:lnTo>
                  <a:lnTo>
                    <a:pt x="102" y="553"/>
                  </a:lnTo>
                  <a:lnTo>
                    <a:pt x="102" y="551"/>
                  </a:lnTo>
                  <a:lnTo>
                    <a:pt x="102" y="549"/>
                  </a:lnTo>
                  <a:lnTo>
                    <a:pt x="104" y="549"/>
                  </a:lnTo>
                  <a:lnTo>
                    <a:pt x="102" y="549"/>
                  </a:lnTo>
                  <a:lnTo>
                    <a:pt x="102" y="551"/>
                  </a:lnTo>
                  <a:lnTo>
                    <a:pt x="100" y="551"/>
                  </a:lnTo>
                  <a:lnTo>
                    <a:pt x="102" y="551"/>
                  </a:lnTo>
                  <a:lnTo>
                    <a:pt x="100" y="551"/>
                  </a:lnTo>
                  <a:lnTo>
                    <a:pt x="102" y="551"/>
                  </a:lnTo>
                  <a:lnTo>
                    <a:pt x="100" y="551"/>
                  </a:lnTo>
                  <a:lnTo>
                    <a:pt x="100" y="549"/>
                  </a:lnTo>
                  <a:lnTo>
                    <a:pt x="100" y="548"/>
                  </a:lnTo>
                  <a:lnTo>
                    <a:pt x="102" y="548"/>
                  </a:lnTo>
                  <a:lnTo>
                    <a:pt x="102" y="549"/>
                  </a:lnTo>
                  <a:lnTo>
                    <a:pt x="100" y="549"/>
                  </a:lnTo>
                  <a:lnTo>
                    <a:pt x="102" y="549"/>
                  </a:lnTo>
                  <a:lnTo>
                    <a:pt x="102" y="548"/>
                  </a:lnTo>
                  <a:lnTo>
                    <a:pt x="102" y="546"/>
                  </a:lnTo>
                  <a:lnTo>
                    <a:pt x="104" y="546"/>
                  </a:lnTo>
                  <a:lnTo>
                    <a:pt x="106" y="546"/>
                  </a:lnTo>
                  <a:lnTo>
                    <a:pt x="104" y="546"/>
                  </a:lnTo>
                  <a:lnTo>
                    <a:pt x="104" y="544"/>
                  </a:lnTo>
                  <a:lnTo>
                    <a:pt x="106" y="544"/>
                  </a:lnTo>
                  <a:lnTo>
                    <a:pt x="104" y="544"/>
                  </a:lnTo>
                  <a:lnTo>
                    <a:pt x="106" y="544"/>
                  </a:lnTo>
                  <a:lnTo>
                    <a:pt x="108" y="544"/>
                  </a:lnTo>
                  <a:lnTo>
                    <a:pt x="108" y="546"/>
                  </a:lnTo>
                  <a:lnTo>
                    <a:pt x="106" y="546"/>
                  </a:lnTo>
                  <a:lnTo>
                    <a:pt x="108" y="546"/>
                  </a:lnTo>
                  <a:lnTo>
                    <a:pt x="108" y="544"/>
                  </a:lnTo>
                  <a:lnTo>
                    <a:pt x="108" y="546"/>
                  </a:lnTo>
                  <a:lnTo>
                    <a:pt x="108" y="544"/>
                  </a:lnTo>
                  <a:lnTo>
                    <a:pt x="110" y="544"/>
                  </a:lnTo>
                  <a:lnTo>
                    <a:pt x="110" y="542"/>
                  </a:lnTo>
                  <a:lnTo>
                    <a:pt x="112" y="542"/>
                  </a:lnTo>
                  <a:lnTo>
                    <a:pt x="112" y="540"/>
                  </a:lnTo>
                  <a:lnTo>
                    <a:pt x="114" y="540"/>
                  </a:lnTo>
                  <a:lnTo>
                    <a:pt x="114" y="538"/>
                  </a:lnTo>
                  <a:lnTo>
                    <a:pt x="114" y="540"/>
                  </a:lnTo>
                  <a:lnTo>
                    <a:pt x="114" y="542"/>
                  </a:lnTo>
                  <a:lnTo>
                    <a:pt x="116" y="542"/>
                  </a:lnTo>
                  <a:lnTo>
                    <a:pt x="114" y="542"/>
                  </a:lnTo>
                  <a:lnTo>
                    <a:pt x="114" y="544"/>
                  </a:lnTo>
                  <a:lnTo>
                    <a:pt x="114" y="542"/>
                  </a:lnTo>
                  <a:lnTo>
                    <a:pt x="116" y="542"/>
                  </a:lnTo>
                  <a:lnTo>
                    <a:pt x="114" y="542"/>
                  </a:lnTo>
                  <a:lnTo>
                    <a:pt x="116" y="542"/>
                  </a:lnTo>
                  <a:lnTo>
                    <a:pt x="116" y="544"/>
                  </a:lnTo>
                  <a:lnTo>
                    <a:pt x="118" y="544"/>
                  </a:lnTo>
                  <a:lnTo>
                    <a:pt x="118" y="546"/>
                  </a:lnTo>
                  <a:lnTo>
                    <a:pt x="118" y="544"/>
                  </a:lnTo>
                  <a:lnTo>
                    <a:pt x="116" y="544"/>
                  </a:lnTo>
                  <a:lnTo>
                    <a:pt x="116" y="542"/>
                  </a:lnTo>
                  <a:lnTo>
                    <a:pt x="116" y="540"/>
                  </a:lnTo>
                  <a:lnTo>
                    <a:pt x="114" y="540"/>
                  </a:lnTo>
                  <a:lnTo>
                    <a:pt x="114" y="538"/>
                  </a:lnTo>
                  <a:lnTo>
                    <a:pt x="114" y="536"/>
                  </a:lnTo>
                  <a:lnTo>
                    <a:pt x="116" y="536"/>
                  </a:lnTo>
                  <a:lnTo>
                    <a:pt x="116" y="534"/>
                  </a:lnTo>
                  <a:close/>
                  <a:moveTo>
                    <a:pt x="102" y="478"/>
                  </a:moveTo>
                  <a:lnTo>
                    <a:pt x="102" y="480"/>
                  </a:lnTo>
                  <a:lnTo>
                    <a:pt x="104" y="480"/>
                  </a:lnTo>
                  <a:lnTo>
                    <a:pt x="104" y="482"/>
                  </a:lnTo>
                  <a:lnTo>
                    <a:pt x="104" y="480"/>
                  </a:lnTo>
                  <a:lnTo>
                    <a:pt x="104" y="482"/>
                  </a:lnTo>
                  <a:lnTo>
                    <a:pt x="104" y="484"/>
                  </a:lnTo>
                  <a:lnTo>
                    <a:pt x="104" y="486"/>
                  </a:lnTo>
                  <a:lnTo>
                    <a:pt x="104" y="484"/>
                  </a:lnTo>
                  <a:lnTo>
                    <a:pt x="106" y="484"/>
                  </a:lnTo>
                  <a:lnTo>
                    <a:pt x="106" y="486"/>
                  </a:lnTo>
                  <a:lnTo>
                    <a:pt x="104" y="486"/>
                  </a:lnTo>
                  <a:lnTo>
                    <a:pt x="106" y="486"/>
                  </a:lnTo>
                  <a:lnTo>
                    <a:pt x="106" y="488"/>
                  </a:lnTo>
                  <a:lnTo>
                    <a:pt x="106" y="490"/>
                  </a:lnTo>
                  <a:lnTo>
                    <a:pt x="106" y="492"/>
                  </a:lnTo>
                  <a:lnTo>
                    <a:pt x="106" y="494"/>
                  </a:lnTo>
                  <a:lnTo>
                    <a:pt x="106" y="496"/>
                  </a:lnTo>
                  <a:lnTo>
                    <a:pt x="108" y="496"/>
                  </a:lnTo>
                  <a:lnTo>
                    <a:pt x="108" y="498"/>
                  </a:lnTo>
                  <a:lnTo>
                    <a:pt x="108" y="496"/>
                  </a:lnTo>
                  <a:lnTo>
                    <a:pt x="108" y="498"/>
                  </a:lnTo>
                  <a:lnTo>
                    <a:pt x="108" y="500"/>
                  </a:lnTo>
                  <a:lnTo>
                    <a:pt x="108" y="501"/>
                  </a:lnTo>
                  <a:lnTo>
                    <a:pt x="108" y="503"/>
                  </a:lnTo>
                  <a:lnTo>
                    <a:pt x="108" y="505"/>
                  </a:lnTo>
                  <a:lnTo>
                    <a:pt x="108" y="507"/>
                  </a:lnTo>
                  <a:lnTo>
                    <a:pt x="108" y="509"/>
                  </a:lnTo>
                  <a:lnTo>
                    <a:pt x="108" y="511"/>
                  </a:lnTo>
                  <a:lnTo>
                    <a:pt x="108" y="513"/>
                  </a:lnTo>
                  <a:lnTo>
                    <a:pt x="108" y="515"/>
                  </a:lnTo>
                  <a:lnTo>
                    <a:pt x="108" y="517"/>
                  </a:lnTo>
                  <a:lnTo>
                    <a:pt x="110" y="517"/>
                  </a:lnTo>
                  <a:lnTo>
                    <a:pt x="108" y="517"/>
                  </a:lnTo>
                  <a:lnTo>
                    <a:pt x="110" y="517"/>
                  </a:lnTo>
                  <a:lnTo>
                    <a:pt x="110" y="519"/>
                  </a:lnTo>
                  <a:lnTo>
                    <a:pt x="110" y="521"/>
                  </a:lnTo>
                  <a:lnTo>
                    <a:pt x="108" y="521"/>
                  </a:lnTo>
                  <a:lnTo>
                    <a:pt x="108" y="523"/>
                  </a:lnTo>
                  <a:lnTo>
                    <a:pt x="106" y="523"/>
                  </a:lnTo>
                  <a:lnTo>
                    <a:pt x="108" y="523"/>
                  </a:lnTo>
                  <a:lnTo>
                    <a:pt x="106" y="523"/>
                  </a:lnTo>
                  <a:lnTo>
                    <a:pt x="104" y="523"/>
                  </a:lnTo>
                  <a:lnTo>
                    <a:pt x="104" y="525"/>
                  </a:lnTo>
                  <a:lnTo>
                    <a:pt x="104" y="526"/>
                  </a:lnTo>
                  <a:lnTo>
                    <a:pt x="102" y="526"/>
                  </a:lnTo>
                  <a:lnTo>
                    <a:pt x="102" y="525"/>
                  </a:lnTo>
                  <a:lnTo>
                    <a:pt x="104" y="525"/>
                  </a:lnTo>
                  <a:lnTo>
                    <a:pt x="102" y="525"/>
                  </a:lnTo>
                  <a:lnTo>
                    <a:pt x="102" y="523"/>
                  </a:lnTo>
                  <a:lnTo>
                    <a:pt x="102" y="525"/>
                  </a:lnTo>
                  <a:lnTo>
                    <a:pt x="102" y="523"/>
                  </a:lnTo>
                  <a:lnTo>
                    <a:pt x="102" y="525"/>
                  </a:lnTo>
                  <a:lnTo>
                    <a:pt x="102" y="526"/>
                  </a:lnTo>
                  <a:lnTo>
                    <a:pt x="100" y="526"/>
                  </a:lnTo>
                  <a:lnTo>
                    <a:pt x="100" y="528"/>
                  </a:lnTo>
                  <a:lnTo>
                    <a:pt x="102" y="528"/>
                  </a:lnTo>
                  <a:lnTo>
                    <a:pt x="100" y="528"/>
                  </a:lnTo>
                  <a:lnTo>
                    <a:pt x="100" y="530"/>
                  </a:lnTo>
                  <a:lnTo>
                    <a:pt x="100" y="528"/>
                  </a:lnTo>
                  <a:lnTo>
                    <a:pt x="100" y="530"/>
                  </a:lnTo>
                  <a:lnTo>
                    <a:pt x="100" y="528"/>
                  </a:lnTo>
                  <a:lnTo>
                    <a:pt x="98" y="528"/>
                  </a:lnTo>
                  <a:lnTo>
                    <a:pt x="96" y="528"/>
                  </a:lnTo>
                  <a:lnTo>
                    <a:pt x="98" y="528"/>
                  </a:lnTo>
                  <a:lnTo>
                    <a:pt x="96" y="528"/>
                  </a:lnTo>
                  <a:lnTo>
                    <a:pt x="96" y="526"/>
                  </a:lnTo>
                  <a:lnTo>
                    <a:pt x="98" y="526"/>
                  </a:lnTo>
                  <a:lnTo>
                    <a:pt x="96" y="526"/>
                  </a:lnTo>
                  <a:lnTo>
                    <a:pt x="98" y="526"/>
                  </a:lnTo>
                  <a:lnTo>
                    <a:pt x="98" y="525"/>
                  </a:lnTo>
                  <a:lnTo>
                    <a:pt x="96" y="525"/>
                  </a:lnTo>
                  <a:lnTo>
                    <a:pt x="98" y="525"/>
                  </a:lnTo>
                  <a:lnTo>
                    <a:pt x="96" y="525"/>
                  </a:lnTo>
                  <a:lnTo>
                    <a:pt x="98" y="525"/>
                  </a:lnTo>
                  <a:lnTo>
                    <a:pt x="96" y="525"/>
                  </a:lnTo>
                  <a:lnTo>
                    <a:pt x="98" y="525"/>
                  </a:lnTo>
                  <a:lnTo>
                    <a:pt x="96" y="525"/>
                  </a:lnTo>
                  <a:lnTo>
                    <a:pt x="98" y="525"/>
                  </a:lnTo>
                  <a:lnTo>
                    <a:pt x="96" y="525"/>
                  </a:lnTo>
                  <a:lnTo>
                    <a:pt x="98" y="525"/>
                  </a:lnTo>
                  <a:lnTo>
                    <a:pt x="96" y="525"/>
                  </a:lnTo>
                  <a:lnTo>
                    <a:pt x="98" y="525"/>
                  </a:lnTo>
                  <a:lnTo>
                    <a:pt x="96" y="525"/>
                  </a:lnTo>
                  <a:lnTo>
                    <a:pt x="96" y="523"/>
                  </a:lnTo>
                  <a:lnTo>
                    <a:pt x="98" y="523"/>
                  </a:lnTo>
                  <a:lnTo>
                    <a:pt x="96" y="523"/>
                  </a:lnTo>
                  <a:lnTo>
                    <a:pt x="98" y="523"/>
                  </a:lnTo>
                  <a:lnTo>
                    <a:pt x="96" y="523"/>
                  </a:lnTo>
                  <a:lnTo>
                    <a:pt x="98" y="523"/>
                  </a:lnTo>
                  <a:lnTo>
                    <a:pt x="96" y="523"/>
                  </a:lnTo>
                  <a:lnTo>
                    <a:pt x="98" y="523"/>
                  </a:lnTo>
                  <a:lnTo>
                    <a:pt x="98" y="521"/>
                  </a:lnTo>
                  <a:lnTo>
                    <a:pt x="98" y="523"/>
                  </a:lnTo>
                  <a:lnTo>
                    <a:pt x="98" y="521"/>
                  </a:lnTo>
                  <a:lnTo>
                    <a:pt x="98" y="523"/>
                  </a:lnTo>
                  <a:lnTo>
                    <a:pt x="100" y="523"/>
                  </a:lnTo>
                  <a:lnTo>
                    <a:pt x="102" y="523"/>
                  </a:lnTo>
                  <a:lnTo>
                    <a:pt x="100" y="523"/>
                  </a:lnTo>
                  <a:lnTo>
                    <a:pt x="100" y="521"/>
                  </a:lnTo>
                  <a:lnTo>
                    <a:pt x="100" y="523"/>
                  </a:lnTo>
                  <a:lnTo>
                    <a:pt x="98" y="523"/>
                  </a:lnTo>
                  <a:lnTo>
                    <a:pt x="98" y="521"/>
                  </a:lnTo>
                  <a:lnTo>
                    <a:pt x="100" y="521"/>
                  </a:lnTo>
                  <a:lnTo>
                    <a:pt x="98" y="521"/>
                  </a:lnTo>
                  <a:lnTo>
                    <a:pt x="98" y="519"/>
                  </a:lnTo>
                  <a:lnTo>
                    <a:pt x="98" y="521"/>
                  </a:lnTo>
                  <a:lnTo>
                    <a:pt x="98" y="519"/>
                  </a:lnTo>
                  <a:lnTo>
                    <a:pt x="98" y="521"/>
                  </a:lnTo>
                  <a:lnTo>
                    <a:pt x="100" y="521"/>
                  </a:lnTo>
                  <a:lnTo>
                    <a:pt x="100" y="519"/>
                  </a:lnTo>
                  <a:lnTo>
                    <a:pt x="100" y="521"/>
                  </a:lnTo>
                  <a:lnTo>
                    <a:pt x="98" y="521"/>
                  </a:lnTo>
                  <a:lnTo>
                    <a:pt x="100" y="521"/>
                  </a:lnTo>
                  <a:lnTo>
                    <a:pt x="100" y="519"/>
                  </a:lnTo>
                  <a:lnTo>
                    <a:pt x="100" y="521"/>
                  </a:lnTo>
                  <a:lnTo>
                    <a:pt x="98" y="521"/>
                  </a:lnTo>
                  <a:lnTo>
                    <a:pt x="98" y="519"/>
                  </a:lnTo>
                  <a:lnTo>
                    <a:pt x="96" y="519"/>
                  </a:lnTo>
                  <a:lnTo>
                    <a:pt x="96" y="517"/>
                  </a:lnTo>
                  <a:lnTo>
                    <a:pt x="96" y="515"/>
                  </a:lnTo>
                  <a:lnTo>
                    <a:pt x="96" y="517"/>
                  </a:lnTo>
                  <a:lnTo>
                    <a:pt x="96" y="515"/>
                  </a:lnTo>
                  <a:lnTo>
                    <a:pt x="98" y="515"/>
                  </a:lnTo>
                  <a:lnTo>
                    <a:pt x="96" y="515"/>
                  </a:lnTo>
                  <a:lnTo>
                    <a:pt x="96" y="513"/>
                  </a:lnTo>
                  <a:lnTo>
                    <a:pt x="96" y="515"/>
                  </a:lnTo>
                  <a:lnTo>
                    <a:pt x="98" y="513"/>
                  </a:lnTo>
                  <a:lnTo>
                    <a:pt x="98" y="515"/>
                  </a:lnTo>
                  <a:lnTo>
                    <a:pt x="98" y="513"/>
                  </a:lnTo>
                  <a:lnTo>
                    <a:pt x="96" y="513"/>
                  </a:lnTo>
                  <a:lnTo>
                    <a:pt x="96" y="515"/>
                  </a:lnTo>
                  <a:lnTo>
                    <a:pt x="96" y="513"/>
                  </a:lnTo>
                  <a:lnTo>
                    <a:pt x="96" y="511"/>
                  </a:lnTo>
                  <a:lnTo>
                    <a:pt x="98" y="511"/>
                  </a:lnTo>
                  <a:lnTo>
                    <a:pt x="96" y="511"/>
                  </a:lnTo>
                  <a:lnTo>
                    <a:pt x="98" y="511"/>
                  </a:lnTo>
                  <a:lnTo>
                    <a:pt x="100" y="511"/>
                  </a:lnTo>
                  <a:lnTo>
                    <a:pt x="98" y="511"/>
                  </a:lnTo>
                  <a:lnTo>
                    <a:pt x="100" y="511"/>
                  </a:lnTo>
                  <a:lnTo>
                    <a:pt x="98" y="511"/>
                  </a:lnTo>
                  <a:lnTo>
                    <a:pt x="96" y="511"/>
                  </a:lnTo>
                  <a:lnTo>
                    <a:pt x="98" y="511"/>
                  </a:lnTo>
                  <a:lnTo>
                    <a:pt x="98" y="509"/>
                  </a:lnTo>
                  <a:lnTo>
                    <a:pt x="98" y="511"/>
                  </a:lnTo>
                  <a:lnTo>
                    <a:pt x="96" y="511"/>
                  </a:lnTo>
                  <a:lnTo>
                    <a:pt x="96" y="509"/>
                  </a:lnTo>
                  <a:lnTo>
                    <a:pt x="98" y="509"/>
                  </a:lnTo>
                  <a:lnTo>
                    <a:pt x="96" y="509"/>
                  </a:lnTo>
                  <a:lnTo>
                    <a:pt x="98" y="509"/>
                  </a:lnTo>
                  <a:lnTo>
                    <a:pt x="96" y="509"/>
                  </a:lnTo>
                  <a:lnTo>
                    <a:pt x="96" y="507"/>
                  </a:lnTo>
                  <a:lnTo>
                    <a:pt x="96" y="509"/>
                  </a:lnTo>
                  <a:lnTo>
                    <a:pt x="96" y="507"/>
                  </a:lnTo>
                  <a:lnTo>
                    <a:pt x="96" y="509"/>
                  </a:lnTo>
                  <a:lnTo>
                    <a:pt x="96" y="507"/>
                  </a:lnTo>
                  <a:lnTo>
                    <a:pt x="96" y="509"/>
                  </a:lnTo>
                  <a:lnTo>
                    <a:pt x="98" y="509"/>
                  </a:lnTo>
                  <a:lnTo>
                    <a:pt x="96" y="509"/>
                  </a:lnTo>
                  <a:lnTo>
                    <a:pt x="98" y="509"/>
                  </a:lnTo>
                  <a:lnTo>
                    <a:pt x="96" y="509"/>
                  </a:lnTo>
                  <a:lnTo>
                    <a:pt x="98" y="509"/>
                  </a:lnTo>
                  <a:lnTo>
                    <a:pt x="96" y="509"/>
                  </a:lnTo>
                  <a:lnTo>
                    <a:pt x="96" y="507"/>
                  </a:lnTo>
                  <a:lnTo>
                    <a:pt x="98" y="507"/>
                  </a:lnTo>
                  <a:lnTo>
                    <a:pt x="96" y="507"/>
                  </a:lnTo>
                  <a:lnTo>
                    <a:pt x="98" y="507"/>
                  </a:lnTo>
                  <a:lnTo>
                    <a:pt x="98" y="505"/>
                  </a:lnTo>
                  <a:lnTo>
                    <a:pt x="98" y="507"/>
                  </a:lnTo>
                  <a:lnTo>
                    <a:pt x="98" y="505"/>
                  </a:lnTo>
                  <a:lnTo>
                    <a:pt x="98" y="507"/>
                  </a:lnTo>
                  <a:lnTo>
                    <a:pt x="98" y="505"/>
                  </a:lnTo>
                  <a:lnTo>
                    <a:pt x="98" y="507"/>
                  </a:lnTo>
                  <a:lnTo>
                    <a:pt x="100" y="507"/>
                  </a:lnTo>
                  <a:lnTo>
                    <a:pt x="100" y="505"/>
                  </a:lnTo>
                  <a:lnTo>
                    <a:pt x="100" y="507"/>
                  </a:lnTo>
                  <a:lnTo>
                    <a:pt x="100" y="505"/>
                  </a:lnTo>
                  <a:lnTo>
                    <a:pt x="98" y="505"/>
                  </a:lnTo>
                  <a:lnTo>
                    <a:pt x="100" y="505"/>
                  </a:lnTo>
                  <a:lnTo>
                    <a:pt x="98" y="505"/>
                  </a:lnTo>
                  <a:lnTo>
                    <a:pt x="100" y="505"/>
                  </a:lnTo>
                  <a:lnTo>
                    <a:pt x="98" y="505"/>
                  </a:lnTo>
                  <a:lnTo>
                    <a:pt x="100" y="505"/>
                  </a:lnTo>
                  <a:lnTo>
                    <a:pt x="98" y="505"/>
                  </a:lnTo>
                  <a:lnTo>
                    <a:pt x="100" y="505"/>
                  </a:lnTo>
                  <a:lnTo>
                    <a:pt x="98" y="505"/>
                  </a:lnTo>
                  <a:lnTo>
                    <a:pt x="100" y="505"/>
                  </a:lnTo>
                  <a:lnTo>
                    <a:pt x="100" y="503"/>
                  </a:lnTo>
                  <a:lnTo>
                    <a:pt x="100" y="505"/>
                  </a:lnTo>
                  <a:lnTo>
                    <a:pt x="100" y="503"/>
                  </a:lnTo>
                  <a:lnTo>
                    <a:pt x="98" y="503"/>
                  </a:lnTo>
                  <a:lnTo>
                    <a:pt x="100" y="503"/>
                  </a:lnTo>
                  <a:lnTo>
                    <a:pt x="100" y="501"/>
                  </a:lnTo>
                  <a:lnTo>
                    <a:pt x="98" y="501"/>
                  </a:lnTo>
                  <a:lnTo>
                    <a:pt x="100" y="501"/>
                  </a:lnTo>
                  <a:lnTo>
                    <a:pt x="98" y="501"/>
                  </a:lnTo>
                  <a:lnTo>
                    <a:pt x="100" y="501"/>
                  </a:lnTo>
                  <a:lnTo>
                    <a:pt x="98" y="501"/>
                  </a:lnTo>
                  <a:lnTo>
                    <a:pt x="100" y="501"/>
                  </a:lnTo>
                  <a:lnTo>
                    <a:pt x="102" y="501"/>
                  </a:lnTo>
                  <a:lnTo>
                    <a:pt x="100" y="501"/>
                  </a:lnTo>
                  <a:lnTo>
                    <a:pt x="100" y="500"/>
                  </a:lnTo>
                  <a:lnTo>
                    <a:pt x="100" y="501"/>
                  </a:lnTo>
                  <a:lnTo>
                    <a:pt x="100" y="500"/>
                  </a:lnTo>
                  <a:lnTo>
                    <a:pt x="100" y="501"/>
                  </a:lnTo>
                  <a:lnTo>
                    <a:pt x="100" y="500"/>
                  </a:lnTo>
                  <a:lnTo>
                    <a:pt x="100" y="501"/>
                  </a:lnTo>
                  <a:lnTo>
                    <a:pt x="98" y="501"/>
                  </a:lnTo>
                  <a:lnTo>
                    <a:pt x="100" y="500"/>
                  </a:lnTo>
                  <a:lnTo>
                    <a:pt x="98" y="500"/>
                  </a:lnTo>
                  <a:lnTo>
                    <a:pt x="98" y="501"/>
                  </a:lnTo>
                  <a:lnTo>
                    <a:pt x="96" y="501"/>
                  </a:lnTo>
                  <a:lnTo>
                    <a:pt x="96" y="500"/>
                  </a:lnTo>
                  <a:lnTo>
                    <a:pt x="96" y="498"/>
                  </a:lnTo>
                  <a:lnTo>
                    <a:pt x="98" y="498"/>
                  </a:lnTo>
                  <a:lnTo>
                    <a:pt x="100" y="498"/>
                  </a:lnTo>
                  <a:lnTo>
                    <a:pt x="102" y="498"/>
                  </a:lnTo>
                  <a:lnTo>
                    <a:pt x="102" y="500"/>
                  </a:lnTo>
                  <a:lnTo>
                    <a:pt x="102" y="501"/>
                  </a:lnTo>
                  <a:lnTo>
                    <a:pt x="104" y="501"/>
                  </a:lnTo>
                  <a:lnTo>
                    <a:pt x="102" y="500"/>
                  </a:lnTo>
                  <a:lnTo>
                    <a:pt x="102" y="498"/>
                  </a:lnTo>
                  <a:lnTo>
                    <a:pt x="100" y="498"/>
                  </a:lnTo>
                  <a:lnTo>
                    <a:pt x="98" y="498"/>
                  </a:lnTo>
                  <a:lnTo>
                    <a:pt x="98" y="496"/>
                  </a:lnTo>
                  <a:lnTo>
                    <a:pt x="98" y="498"/>
                  </a:lnTo>
                  <a:lnTo>
                    <a:pt x="98" y="496"/>
                  </a:lnTo>
                  <a:lnTo>
                    <a:pt x="98" y="498"/>
                  </a:lnTo>
                  <a:lnTo>
                    <a:pt x="98" y="496"/>
                  </a:lnTo>
                  <a:lnTo>
                    <a:pt x="96" y="496"/>
                  </a:lnTo>
                  <a:lnTo>
                    <a:pt x="98" y="496"/>
                  </a:lnTo>
                  <a:lnTo>
                    <a:pt x="98" y="494"/>
                  </a:lnTo>
                  <a:lnTo>
                    <a:pt x="98" y="492"/>
                  </a:lnTo>
                  <a:lnTo>
                    <a:pt x="100" y="492"/>
                  </a:lnTo>
                  <a:lnTo>
                    <a:pt x="98" y="492"/>
                  </a:lnTo>
                  <a:lnTo>
                    <a:pt x="98" y="490"/>
                  </a:lnTo>
                  <a:lnTo>
                    <a:pt x="96" y="490"/>
                  </a:lnTo>
                  <a:lnTo>
                    <a:pt x="96" y="488"/>
                  </a:lnTo>
                  <a:lnTo>
                    <a:pt x="98" y="488"/>
                  </a:lnTo>
                  <a:lnTo>
                    <a:pt x="96" y="488"/>
                  </a:lnTo>
                  <a:lnTo>
                    <a:pt x="98" y="488"/>
                  </a:lnTo>
                  <a:lnTo>
                    <a:pt x="98" y="486"/>
                  </a:lnTo>
                  <a:lnTo>
                    <a:pt x="98" y="484"/>
                  </a:lnTo>
                  <a:lnTo>
                    <a:pt x="100" y="484"/>
                  </a:lnTo>
                  <a:lnTo>
                    <a:pt x="98" y="484"/>
                  </a:lnTo>
                  <a:lnTo>
                    <a:pt x="98" y="482"/>
                  </a:lnTo>
                  <a:lnTo>
                    <a:pt x="96" y="482"/>
                  </a:lnTo>
                  <a:lnTo>
                    <a:pt x="98" y="482"/>
                  </a:lnTo>
                  <a:lnTo>
                    <a:pt x="98" y="480"/>
                  </a:lnTo>
                  <a:lnTo>
                    <a:pt x="100" y="480"/>
                  </a:lnTo>
                  <a:lnTo>
                    <a:pt x="100" y="478"/>
                  </a:lnTo>
                  <a:lnTo>
                    <a:pt x="100" y="480"/>
                  </a:lnTo>
                  <a:lnTo>
                    <a:pt x="100" y="478"/>
                  </a:lnTo>
                  <a:lnTo>
                    <a:pt x="102" y="478"/>
                  </a:lnTo>
                  <a:lnTo>
                    <a:pt x="102" y="480"/>
                  </a:lnTo>
                  <a:lnTo>
                    <a:pt x="102" y="478"/>
                  </a:lnTo>
                  <a:close/>
                  <a:moveTo>
                    <a:pt x="83" y="486"/>
                  </a:moveTo>
                  <a:lnTo>
                    <a:pt x="83" y="488"/>
                  </a:lnTo>
                  <a:lnTo>
                    <a:pt x="83" y="486"/>
                  </a:lnTo>
                  <a:lnTo>
                    <a:pt x="83" y="488"/>
                  </a:lnTo>
                  <a:lnTo>
                    <a:pt x="83" y="486"/>
                  </a:lnTo>
                  <a:lnTo>
                    <a:pt x="85" y="486"/>
                  </a:lnTo>
                  <a:lnTo>
                    <a:pt x="85" y="488"/>
                  </a:lnTo>
                  <a:lnTo>
                    <a:pt x="87" y="488"/>
                  </a:lnTo>
                  <a:lnTo>
                    <a:pt x="85" y="488"/>
                  </a:lnTo>
                  <a:lnTo>
                    <a:pt x="87" y="488"/>
                  </a:lnTo>
                  <a:lnTo>
                    <a:pt x="87" y="490"/>
                  </a:lnTo>
                  <a:lnTo>
                    <a:pt x="85" y="490"/>
                  </a:lnTo>
                  <a:lnTo>
                    <a:pt x="87" y="490"/>
                  </a:lnTo>
                  <a:lnTo>
                    <a:pt x="87" y="492"/>
                  </a:lnTo>
                  <a:lnTo>
                    <a:pt x="89" y="492"/>
                  </a:lnTo>
                  <a:lnTo>
                    <a:pt x="87" y="492"/>
                  </a:lnTo>
                  <a:lnTo>
                    <a:pt x="89" y="492"/>
                  </a:lnTo>
                  <a:lnTo>
                    <a:pt x="89" y="494"/>
                  </a:lnTo>
                  <a:lnTo>
                    <a:pt x="89" y="496"/>
                  </a:lnTo>
                  <a:lnTo>
                    <a:pt x="89" y="494"/>
                  </a:lnTo>
                  <a:lnTo>
                    <a:pt x="89" y="496"/>
                  </a:lnTo>
                  <a:lnTo>
                    <a:pt x="91" y="496"/>
                  </a:lnTo>
                  <a:lnTo>
                    <a:pt x="91" y="498"/>
                  </a:lnTo>
                  <a:lnTo>
                    <a:pt x="91" y="500"/>
                  </a:lnTo>
                  <a:lnTo>
                    <a:pt x="91" y="501"/>
                  </a:lnTo>
                  <a:lnTo>
                    <a:pt x="93" y="501"/>
                  </a:lnTo>
                  <a:lnTo>
                    <a:pt x="91" y="501"/>
                  </a:lnTo>
                  <a:lnTo>
                    <a:pt x="93" y="501"/>
                  </a:lnTo>
                  <a:lnTo>
                    <a:pt x="91" y="501"/>
                  </a:lnTo>
                  <a:lnTo>
                    <a:pt x="93" y="501"/>
                  </a:lnTo>
                  <a:lnTo>
                    <a:pt x="91" y="501"/>
                  </a:lnTo>
                  <a:lnTo>
                    <a:pt x="93" y="501"/>
                  </a:lnTo>
                  <a:lnTo>
                    <a:pt x="93" y="503"/>
                  </a:lnTo>
                  <a:lnTo>
                    <a:pt x="93" y="505"/>
                  </a:lnTo>
                  <a:lnTo>
                    <a:pt x="93" y="507"/>
                  </a:lnTo>
                  <a:lnTo>
                    <a:pt x="93" y="509"/>
                  </a:lnTo>
                  <a:lnTo>
                    <a:pt x="95" y="509"/>
                  </a:lnTo>
                  <a:lnTo>
                    <a:pt x="93" y="509"/>
                  </a:lnTo>
                  <a:lnTo>
                    <a:pt x="95" y="509"/>
                  </a:lnTo>
                  <a:lnTo>
                    <a:pt x="93" y="509"/>
                  </a:lnTo>
                  <a:lnTo>
                    <a:pt x="95" y="509"/>
                  </a:lnTo>
                  <a:lnTo>
                    <a:pt x="93" y="509"/>
                  </a:lnTo>
                  <a:lnTo>
                    <a:pt x="95" y="509"/>
                  </a:lnTo>
                  <a:lnTo>
                    <a:pt x="93" y="509"/>
                  </a:lnTo>
                  <a:lnTo>
                    <a:pt x="95" y="509"/>
                  </a:lnTo>
                  <a:lnTo>
                    <a:pt x="93" y="509"/>
                  </a:lnTo>
                  <a:lnTo>
                    <a:pt x="95" y="509"/>
                  </a:lnTo>
                  <a:lnTo>
                    <a:pt x="93" y="509"/>
                  </a:lnTo>
                  <a:lnTo>
                    <a:pt x="95" y="509"/>
                  </a:lnTo>
                  <a:lnTo>
                    <a:pt x="95" y="511"/>
                  </a:lnTo>
                  <a:lnTo>
                    <a:pt x="93" y="511"/>
                  </a:lnTo>
                  <a:lnTo>
                    <a:pt x="95" y="511"/>
                  </a:lnTo>
                  <a:lnTo>
                    <a:pt x="95" y="513"/>
                  </a:lnTo>
                  <a:lnTo>
                    <a:pt x="93" y="513"/>
                  </a:lnTo>
                  <a:lnTo>
                    <a:pt x="95" y="513"/>
                  </a:lnTo>
                  <a:lnTo>
                    <a:pt x="93" y="513"/>
                  </a:lnTo>
                  <a:lnTo>
                    <a:pt x="93" y="515"/>
                  </a:lnTo>
                  <a:lnTo>
                    <a:pt x="95" y="515"/>
                  </a:lnTo>
                  <a:lnTo>
                    <a:pt x="93" y="515"/>
                  </a:lnTo>
                  <a:lnTo>
                    <a:pt x="93" y="517"/>
                  </a:lnTo>
                  <a:lnTo>
                    <a:pt x="93" y="515"/>
                  </a:lnTo>
                  <a:lnTo>
                    <a:pt x="93" y="517"/>
                  </a:lnTo>
                  <a:lnTo>
                    <a:pt x="93" y="519"/>
                  </a:lnTo>
                  <a:lnTo>
                    <a:pt x="93" y="521"/>
                  </a:lnTo>
                  <a:lnTo>
                    <a:pt x="93" y="523"/>
                  </a:lnTo>
                  <a:lnTo>
                    <a:pt x="93" y="525"/>
                  </a:lnTo>
                  <a:lnTo>
                    <a:pt x="91" y="525"/>
                  </a:lnTo>
                  <a:lnTo>
                    <a:pt x="91" y="526"/>
                  </a:lnTo>
                  <a:lnTo>
                    <a:pt x="91" y="525"/>
                  </a:lnTo>
                  <a:lnTo>
                    <a:pt x="91" y="526"/>
                  </a:lnTo>
                  <a:lnTo>
                    <a:pt x="89" y="526"/>
                  </a:lnTo>
                  <a:lnTo>
                    <a:pt x="89" y="525"/>
                  </a:lnTo>
                  <a:lnTo>
                    <a:pt x="89" y="523"/>
                  </a:lnTo>
                  <a:lnTo>
                    <a:pt x="87" y="523"/>
                  </a:lnTo>
                  <a:lnTo>
                    <a:pt x="87" y="525"/>
                  </a:lnTo>
                  <a:lnTo>
                    <a:pt x="87" y="523"/>
                  </a:lnTo>
                  <a:lnTo>
                    <a:pt x="87" y="525"/>
                  </a:lnTo>
                  <a:lnTo>
                    <a:pt x="87" y="523"/>
                  </a:lnTo>
                  <a:lnTo>
                    <a:pt x="87" y="525"/>
                  </a:lnTo>
                  <a:lnTo>
                    <a:pt x="87" y="523"/>
                  </a:lnTo>
                  <a:lnTo>
                    <a:pt x="87" y="525"/>
                  </a:lnTo>
                  <a:lnTo>
                    <a:pt x="87" y="523"/>
                  </a:lnTo>
                  <a:lnTo>
                    <a:pt x="85" y="523"/>
                  </a:lnTo>
                  <a:lnTo>
                    <a:pt x="85" y="521"/>
                  </a:lnTo>
                  <a:lnTo>
                    <a:pt x="85" y="519"/>
                  </a:lnTo>
                  <a:lnTo>
                    <a:pt x="85" y="517"/>
                  </a:lnTo>
                  <a:lnTo>
                    <a:pt x="83" y="517"/>
                  </a:lnTo>
                  <a:lnTo>
                    <a:pt x="85" y="517"/>
                  </a:lnTo>
                  <a:lnTo>
                    <a:pt x="83" y="517"/>
                  </a:lnTo>
                  <a:lnTo>
                    <a:pt x="85" y="517"/>
                  </a:lnTo>
                  <a:lnTo>
                    <a:pt x="85" y="515"/>
                  </a:lnTo>
                  <a:lnTo>
                    <a:pt x="83" y="515"/>
                  </a:lnTo>
                  <a:lnTo>
                    <a:pt x="85" y="515"/>
                  </a:lnTo>
                  <a:lnTo>
                    <a:pt x="83" y="515"/>
                  </a:lnTo>
                  <a:lnTo>
                    <a:pt x="83" y="513"/>
                  </a:lnTo>
                  <a:lnTo>
                    <a:pt x="83" y="515"/>
                  </a:lnTo>
                  <a:lnTo>
                    <a:pt x="83" y="513"/>
                  </a:lnTo>
                  <a:lnTo>
                    <a:pt x="85" y="513"/>
                  </a:lnTo>
                  <a:lnTo>
                    <a:pt x="83" y="513"/>
                  </a:lnTo>
                  <a:lnTo>
                    <a:pt x="85" y="513"/>
                  </a:lnTo>
                  <a:lnTo>
                    <a:pt x="85" y="511"/>
                  </a:lnTo>
                  <a:lnTo>
                    <a:pt x="85" y="513"/>
                  </a:lnTo>
                  <a:lnTo>
                    <a:pt x="85" y="511"/>
                  </a:lnTo>
                  <a:lnTo>
                    <a:pt x="85" y="509"/>
                  </a:lnTo>
                  <a:lnTo>
                    <a:pt x="85" y="511"/>
                  </a:lnTo>
                  <a:lnTo>
                    <a:pt x="85" y="509"/>
                  </a:lnTo>
                  <a:lnTo>
                    <a:pt x="85" y="511"/>
                  </a:lnTo>
                  <a:lnTo>
                    <a:pt x="83" y="511"/>
                  </a:lnTo>
                  <a:lnTo>
                    <a:pt x="83" y="509"/>
                  </a:lnTo>
                  <a:lnTo>
                    <a:pt x="83" y="511"/>
                  </a:lnTo>
                  <a:lnTo>
                    <a:pt x="83" y="509"/>
                  </a:lnTo>
                  <a:lnTo>
                    <a:pt x="85" y="509"/>
                  </a:lnTo>
                  <a:lnTo>
                    <a:pt x="83" y="509"/>
                  </a:lnTo>
                  <a:lnTo>
                    <a:pt x="85" y="509"/>
                  </a:lnTo>
                  <a:lnTo>
                    <a:pt x="83" y="509"/>
                  </a:lnTo>
                  <a:lnTo>
                    <a:pt x="85" y="509"/>
                  </a:lnTo>
                  <a:lnTo>
                    <a:pt x="83" y="509"/>
                  </a:lnTo>
                  <a:lnTo>
                    <a:pt x="85" y="509"/>
                  </a:lnTo>
                  <a:lnTo>
                    <a:pt x="83" y="509"/>
                  </a:lnTo>
                  <a:lnTo>
                    <a:pt x="85" y="509"/>
                  </a:lnTo>
                  <a:lnTo>
                    <a:pt x="85" y="507"/>
                  </a:lnTo>
                  <a:lnTo>
                    <a:pt x="85" y="509"/>
                  </a:lnTo>
                  <a:lnTo>
                    <a:pt x="83" y="509"/>
                  </a:lnTo>
                  <a:lnTo>
                    <a:pt x="85" y="509"/>
                  </a:lnTo>
                  <a:lnTo>
                    <a:pt x="83" y="509"/>
                  </a:lnTo>
                  <a:lnTo>
                    <a:pt x="85" y="507"/>
                  </a:lnTo>
                  <a:lnTo>
                    <a:pt x="85" y="509"/>
                  </a:lnTo>
                  <a:lnTo>
                    <a:pt x="85" y="507"/>
                  </a:lnTo>
                  <a:lnTo>
                    <a:pt x="83" y="507"/>
                  </a:lnTo>
                  <a:lnTo>
                    <a:pt x="85" y="507"/>
                  </a:lnTo>
                  <a:lnTo>
                    <a:pt x="83" y="507"/>
                  </a:lnTo>
                  <a:lnTo>
                    <a:pt x="85" y="507"/>
                  </a:lnTo>
                  <a:lnTo>
                    <a:pt x="83" y="507"/>
                  </a:lnTo>
                  <a:lnTo>
                    <a:pt x="85" y="507"/>
                  </a:lnTo>
                  <a:lnTo>
                    <a:pt x="83" y="507"/>
                  </a:lnTo>
                  <a:lnTo>
                    <a:pt x="83" y="505"/>
                  </a:lnTo>
                  <a:lnTo>
                    <a:pt x="83" y="507"/>
                  </a:lnTo>
                  <a:lnTo>
                    <a:pt x="85" y="507"/>
                  </a:lnTo>
                  <a:lnTo>
                    <a:pt x="83" y="507"/>
                  </a:lnTo>
                  <a:lnTo>
                    <a:pt x="83" y="505"/>
                  </a:lnTo>
                  <a:lnTo>
                    <a:pt x="81" y="505"/>
                  </a:lnTo>
                  <a:lnTo>
                    <a:pt x="81" y="503"/>
                  </a:lnTo>
                  <a:lnTo>
                    <a:pt x="81" y="501"/>
                  </a:lnTo>
                  <a:lnTo>
                    <a:pt x="81" y="500"/>
                  </a:lnTo>
                  <a:lnTo>
                    <a:pt x="81" y="498"/>
                  </a:lnTo>
                  <a:lnTo>
                    <a:pt x="81" y="496"/>
                  </a:lnTo>
                  <a:lnTo>
                    <a:pt x="83" y="496"/>
                  </a:lnTo>
                  <a:lnTo>
                    <a:pt x="85" y="496"/>
                  </a:lnTo>
                  <a:lnTo>
                    <a:pt x="85" y="498"/>
                  </a:lnTo>
                  <a:lnTo>
                    <a:pt x="87" y="498"/>
                  </a:lnTo>
                  <a:lnTo>
                    <a:pt x="85" y="498"/>
                  </a:lnTo>
                  <a:lnTo>
                    <a:pt x="85" y="496"/>
                  </a:lnTo>
                  <a:lnTo>
                    <a:pt x="83" y="496"/>
                  </a:lnTo>
                  <a:lnTo>
                    <a:pt x="83" y="494"/>
                  </a:lnTo>
                  <a:lnTo>
                    <a:pt x="83" y="496"/>
                  </a:lnTo>
                  <a:lnTo>
                    <a:pt x="81" y="496"/>
                  </a:lnTo>
                  <a:lnTo>
                    <a:pt x="81" y="494"/>
                  </a:lnTo>
                  <a:lnTo>
                    <a:pt x="81" y="496"/>
                  </a:lnTo>
                  <a:lnTo>
                    <a:pt x="81" y="494"/>
                  </a:lnTo>
                  <a:lnTo>
                    <a:pt x="81" y="492"/>
                  </a:lnTo>
                  <a:lnTo>
                    <a:pt x="81" y="494"/>
                  </a:lnTo>
                  <a:lnTo>
                    <a:pt x="81" y="492"/>
                  </a:lnTo>
                  <a:lnTo>
                    <a:pt x="81" y="490"/>
                  </a:lnTo>
                  <a:lnTo>
                    <a:pt x="79" y="490"/>
                  </a:lnTo>
                  <a:lnTo>
                    <a:pt x="81" y="490"/>
                  </a:lnTo>
                  <a:lnTo>
                    <a:pt x="79" y="490"/>
                  </a:lnTo>
                  <a:lnTo>
                    <a:pt x="81" y="490"/>
                  </a:lnTo>
                  <a:lnTo>
                    <a:pt x="79" y="490"/>
                  </a:lnTo>
                  <a:lnTo>
                    <a:pt x="81" y="490"/>
                  </a:lnTo>
                  <a:lnTo>
                    <a:pt x="79" y="490"/>
                  </a:lnTo>
                  <a:lnTo>
                    <a:pt x="81" y="490"/>
                  </a:lnTo>
                  <a:lnTo>
                    <a:pt x="79" y="490"/>
                  </a:lnTo>
                  <a:lnTo>
                    <a:pt x="81" y="490"/>
                  </a:lnTo>
                  <a:lnTo>
                    <a:pt x="81" y="488"/>
                  </a:lnTo>
                  <a:lnTo>
                    <a:pt x="83" y="488"/>
                  </a:lnTo>
                  <a:lnTo>
                    <a:pt x="81" y="488"/>
                  </a:lnTo>
                  <a:lnTo>
                    <a:pt x="83" y="488"/>
                  </a:lnTo>
                  <a:lnTo>
                    <a:pt x="81" y="488"/>
                  </a:lnTo>
                  <a:lnTo>
                    <a:pt x="83" y="488"/>
                  </a:lnTo>
                  <a:lnTo>
                    <a:pt x="81" y="488"/>
                  </a:lnTo>
                  <a:lnTo>
                    <a:pt x="83" y="488"/>
                  </a:lnTo>
                  <a:lnTo>
                    <a:pt x="81" y="488"/>
                  </a:lnTo>
                  <a:lnTo>
                    <a:pt x="83" y="488"/>
                  </a:lnTo>
                  <a:lnTo>
                    <a:pt x="83" y="486"/>
                  </a:lnTo>
                  <a:close/>
                  <a:moveTo>
                    <a:pt x="141" y="617"/>
                  </a:moveTo>
                  <a:lnTo>
                    <a:pt x="143" y="617"/>
                  </a:lnTo>
                  <a:lnTo>
                    <a:pt x="144" y="617"/>
                  </a:lnTo>
                  <a:lnTo>
                    <a:pt x="144" y="615"/>
                  </a:lnTo>
                  <a:lnTo>
                    <a:pt x="144" y="617"/>
                  </a:lnTo>
                  <a:lnTo>
                    <a:pt x="144" y="619"/>
                  </a:lnTo>
                  <a:lnTo>
                    <a:pt x="143" y="619"/>
                  </a:lnTo>
                  <a:lnTo>
                    <a:pt x="143" y="621"/>
                  </a:lnTo>
                  <a:lnTo>
                    <a:pt x="144" y="621"/>
                  </a:lnTo>
                  <a:lnTo>
                    <a:pt x="144" y="622"/>
                  </a:lnTo>
                  <a:lnTo>
                    <a:pt x="143" y="622"/>
                  </a:lnTo>
                  <a:lnTo>
                    <a:pt x="141" y="622"/>
                  </a:lnTo>
                  <a:lnTo>
                    <a:pt x="141" y="624"/>
                  </a:lnTo>
                  <a:lnTo>
                    <a:pt x="139" y="624"/>
                  </a:lnTo>
                  <a:lnTo>
                    <a:pt x="137" y="624"/>
                  </a:lnTo>
                  <a:lnTo>
                    <a:pt x="137" y="622"/>
                  </a:lnTo>
                  <a:lnTo>
                    <a:pt x="137" y="624"/>
                  </a:lnTo>
                  <a:lnTo>
                    <a:pt x="135" y="624"/>
                  </a:lnTo>
                  <a:lnTo>
                    <a:pt x="135" y="622"/>
                  </a:lnTo>
                  <a:lnTo>
                    <a:pt x="133" y="622"/>
                  </a:lnTo>
                  <a:lnTo>
                    <a:pt x="131" y="622"/>
                  </a:lnTo>
                  <a:lnTo>
                    <a:pt x="131" y="624"/>
                  </a:lnTo>
                  <a:lnTo>
                    <a:pt x="131" y="622"/>
                  </a:lnTo>
                  <a:lnTo>
                    <a:pt x="129" y="622"/>
                  </a:lnTo>
                  <a:lnTo>
                    <a:pt x="129" y="624"/>
                  </a:lnTo>
                  <a:lnTo>
                    <a:pt x="127" y="624"/>
                  </a:lnTo>
                  <a:lnTo>
                    <a:pt x="127" y="622"/>
                  </a:lnTo>
                  <a:lnTo>
                    <a:pt x="125" y="622"/>
                  </a:lnTo>
                  <a:lnTo>
                    <a:pt x="125" y="624"/>
                  </a:lnTo>
                  <a:lnTo>
                    <a:pt x="123" y="624"/>
                  </a:lnTo>
                  <a:lnTo>
                    <a:pt x="121" y="624"/>
                  </a:lnTo>
                  <a:lnTo>
                    <a:pt x="121" y="626"/>
                  </a:lnTo>
                  <a:lnTo>
                    <a:pt x="120" y="626"/>
                  </a:lnTo>
                  <a:lnTo>
                    <a:pt x="120" y="628"/>
                  </a:lnTo>
                  <a:lnTo>
                    <a:pt x="118" y="628"/>
                  </a:lnTo>
                  <a:lnTo>
                    <a:pt x="118" y="630"/>
                  </a:lnTo>
                  <a:lnTo>
                    <a:pt x="116" y="630"/>
                  </a:lnTo>
                  <a:lnTo>
                    <a:pt x="116" y="632"/>
                  </a:lnTo>
                  <a:lnTo>
                    <a:pt x="114" y="632"/>
                  </a:lnTo>
                  <a:lnTo>
                    <a:pt x="114" y="630"/>
                  </a:lnTo>
                  <a:lnTo>
                    <a:pt x="112" y="630"/>
                  </a:lnTo>
                  <a:lnTo>
                    <a:pt x="110" y="630"/>
                  </a:lnTo>
                  <a:lnTo>
                    <a:pt x="108" y="630"/>
                  </a:lnTo>
                  <a:lnTo>
                    <a:pt x="108" y="628"/>
                  </a:lnTo>
                  <a:lnTo>
                    <a:pt x="110" y="628"/>
                  </a:lnTo>
                  <a:lnTo>
                    <a:pt x="108" y="628"/>
                  </a:lnTo>
                  <a:lnTo>
                    <a:pt x="108" y="626"/>
                  </a:lnTo>
                  <a:lnTo>
                    <a:pt x="110" y="626"/>
                  </a:lnTo>
                  <a:lnTo>
                    <a:pt x="110" y="624"/>
                  </a:lnTo>
                  <a:lnTo>
                    <a:pt x="110" y="626"/>
                  </a:lnTo>
                  <a:lnTo>
                    <a:pt x="110" y="624"/>
                  </a:lnTo>
                  <a:lnTo>
                    <a:pt x="112" y="624"/>
                  </a:lnTo>
                  <a:lnTo>
                    <a:pt x="114" y="624"/>
                  </a:lnTo>
                  <a:lnTo>
                    <a:pt x="114" y="622"/>
                  </a:lnTo>
                  <a:lnTo>
                    <a:pt x="112" y="622"/>
                  </a:lnTo>
                  <a:lnTo>
                    <a:pt x="112" y="624"/>
                  </a:lnTo>
                  <a:lnTo>
                    <a:pt x="112" y="622"/>
                  </a:lnTo>
                  <a:lnTo>
                    <a:pt x="114" y="622"/>
                  </a:lnTo>
                  <a:lnTo>
                    <a:pt x="114" y="621"/>
                  </a:lnTo>
                  <a:lnTo>
                    <a:pt x="114" y="622"/>
                  </a:lnTo>
                  <a:lnTo>
                    <a:pt x="116" y="622"/>
                  </a:lnTo>
                  <a:lnTo>
                    <a:pt x="118" y="622"/>
                  </a:lnTo>
                  <a:lnTo>
                    <a:pt x="118" y="624"/>
                  </a:lnTo>
                  <a:lnTo>
                    <a:pt x="118" y="622"/>
                  </a:lnTo>
                  <a:lnTo>
                    <a:pt x="116" y="622"/>
                  </a:lnTo>
                  <a:lnTo>
                    <a:pt x="116" y="621"/>
                  </a:lnTo>
                  <a:lnTo>
                    <a:pt x="116" y="619"/>
                  </a:lnTo>
                  <a:lnTo>
                    <a:pt x="118" y="619"/>
                  </a:lnTo>
                  <a:lnTo>
                    <a:pt x="116" y="619"/>
                  </a:lnTo>
                  <a:lnTo>
                    <a:pt x="118" y="619"/>
                  </a:lnTo>
                  <a:lnTo>
                    <a:pt x="120" y="619"/>
                  </a:lnTo>
                  <a:lnTo>
                    <a:pt x="120" y="617"/>
                  </a:lnTo>
                  <a:lnTo>
                    <a:pt x="121" y="617"/>
                  </a:lnTo>
                  <a:lnTo>
                    <a:pt x="123" y="617"/>
                  </a:lnTo>
                  <a:lnTo>
                    <a:pt x="121" y="617"/>
                  </a:lnTo>
                  <a:lnTo>
                    <a:pt x="123" y="617"/>
                  </a:lnTo>
                  <a:lnTo>
                    <a:pt x="125" y="617"/>
                  </a:lnTo>
                  <a:lnTo>
                    <a:pt x="127" y="617"/>
                  </a:lnTo>
                  <a:lnTo>
                    <a:pt x="127" y="619"/>
                  </a:lnTo>
                  <a:lnTo>
                    <a:pt x="127" y="621"/>
                  </a:lnTo>
                  <a:lnTo>
                    <a:pt x="127" y="619"/>
                  </a:lnTo>
                  <a:lnTo>
                    <a:pt x="129" y="619"/>
                  </a:lnTo>
                  <a:lnTo>
                    <a:pt x="129" y="617"/>
                  </a:lnTo>
                  <a:lnTo>
                    <a:pt x="131" y="617"/>
                  </a:lnTo>
                  <a:lnTo>
                    <a:pt x="133" y="617"/>
                  </a:lnTo>
                  <a:lnTo>
                    <a:pt x="133" y="619"/>
                  </a:lnTo>
                  <a:lnTo>
                    <a:pt x="135" y="619"/>
                  </a:lnTo>
                  <a:lnTo>
                    <a:pt x="135" y="617"/>
                  </a:lnTo>
                  <a:lnTo>
                    <a:pt x="135" y="619"/>
                  </a:lnTo>
                  <a:lnTo>
                    <a:pt x="135" y="617"/>
                  </a:lnTo>
                  <a:lnTo>
                    <a:pt x="137" y="617"/>
                  </a:lnTo>
                  <a:lnTo>
                    <a:pt x="137" y="615"/>
                  </a:lnTo>
                  <a:lnTo>
                    <a:pt x="139" y="615"/>
                  </a:lnTo>
                  <a:lnTo>
                    <a:pt x="139" y="617"/>
                  </a:lnTo>
                  <a:lnTo>
                    <a:pt x="141" y="615"/>
                  </a:lnTo>
                  <a:lnTo>
                    <a:pt x="141" y="617"/>
                  </a:lnTo>
                  <a:close/>
                  <a:moveTo>
                    <a:pt x="70" y="761"/>
                  </a:moveTo>
                  <a:lnTo>
                    <a:pt x="70" y="763"/>
                  </a:lnTo>
                  <a:lnTo>
                    <a:pt x="72" y="763"/>
                  </a:lnTo>
                  <a:lnTo>
                    <a:pt x="70" y="763"/>
                  </a:lnTo>
                  <a:lnTo>
                    <a:pt x="72" y="763"/>
                  </a:lnTo>
                  <a:lnTo>
                    <a:pt x="72" y="761"/>
                  </a:lnTo>
                  <a:lnTo>
                    <a:pt x="72" y="763"/>
                  </a:lnTo>
                  <a:lnTo>
                    <a:pt x="72" y="761"/>
                  </a:lnTo>
                  <a:lnTo>
                    <a:pt x="72" y="763"/>
                  </a:lnTo>
                  <a:lnTo>
                    <a:pt x="72" y="761"/>
                  </a:lnTo>
                  <a:lnTo>
                    <a:pt x="72" y="763"/>
                  </a:lnTo>
                  <a:lnTo>
                    <a:pt x="72" y="761"/>
                  </a:lnTo>
                  <a:lnTo>
                    <a:pt x="72" y="763"/>
                  </a:lnTo>
                  <a:lnTo>
                    <a:pt x="72" y="761"/>
                  </a:lnTo>
                  <a:lnTo>
                    <a:pt x="73" y="761"/>
                  </a:lnTo>
                  <a:lnTo>
                    <a:pt x="73" y="763"/>
                  </a:lnTo>
                  <a:lnTo>
                    <a:pt x="75" y="763"/>
                  </a:lnTo>
                  <a:lnTo>
                    <a:pt x="77" y="763"/>
                  </a:lnTo>
                  <a:lnTo>
                    <a:pt x="77" y="761"/>
                  </a:lnTo>
                  <a:lnTo>
                    <a:pt x="77" y="763"/>
                  </a:lnTo>
                  <a:lnTo>
                    <a:pt x="77" y="765"/>
                  </a:lnTo>
                  <a:lnTo>
                    <a:pt x="79" y="765"/>
                  </a:lnTo>
                  <a:lnTo>
                    <a:pt x="79" y="766"/>
                  </a:lnTo>
                  <a:lnTo>
                    <a:pt x="79" y="765"/>
                  </a:lnTo>
                  <a:lnTo>
                    <a:pt x="79" y="766"/>
                  </a:lnTo>
                  <a:lnTo>
                    <a:pt x="79" y="765"/>
                  </a:lnTo>
                  <a:lnTo>
                    <a:pt x="77" y="765"/>
                  </a:lnTo>
                  <a:lnTo>
                    <a:pt x="79" y="765"/>
                  </a:lnTo>
                  <a:lnTo>
                    <a:pt x="79" y="766"/>
                  </a:lnTo>
                  <a:lnTo>
                    <a:pt x="79" y="768"/>
                  </a:lnTo>
                  <a:lnTo>
                    <a:pt x="79" y="770"/>
                  </a:lnTo>
                  <a:lnTo>
                    <a:pt x="77" y="770"/>
                  </a:lnTo>
                  <a:lnTo>
                    <a:pt x="77" y="772"/>
                  </a:lnTo>
                  <a:lnTo>
                    <a:pt x="77" y="774"/>
                  </a:lnTo>
                  <a:lnTo>
                    <a:pt x="77" y="772"/>
                  </a:lnTo>
                  <a:lnTo>
                    <a:pt x="77" y="774"/>
                  </a:lnTo>
                  <a:lnTo>
                    <a:pt x="75" y="774"/>
                  </a:lnTo>
                  <a:lnTo>
                    <a:pt x="75" y="776"/>
                  </a:lnTo>
                  <a:lnTo>
                    <a:pt x="75" y="778"/>
                  </a:lnTo>
                  <a:lnTo>
                    <a:pt x="73" y="778"/>
                  </a:lnTo>
                  <a:lnTo>
                    <a:pt x="73" y="780"/>
                  </a:lnTo>
                  <a:lnTo>
                    <a:pt x="73" y="778"/>
                  </a:lnTo>
                  <a:lnTo>
                    <a:pt x="73" y="780"/>
                  </a:lnTo>
                  <a:lnTo>
                    <a:pt x="73" y="782"/>
                  </a:lnTo>
                  <a:lnTo>
                    <a:pt x="73" y="780"/>
                  </a:lnTo>
                  <a:lnTo>
                    <a:pt x="72" y="780"/>
                  </a:lnTo>
                  <a:lnTo>
                    <a:pt x="70" y="780"/>
                  </a:lnTo>
                  <a:lnTo>
                    <a:pt x="72" y="780"/>
                  </a:lnTo>
                  <a:lnTo>
                    <a:pt x="70" y="780"/>
                  </a:lnTo>
                  <a:lnTo>
                    <a:pt x="70" y="778"/>
                  </a:lnTo>
                  <a:lnTo>
                    <a:pt x="68" y="778"/>
                  </a:lnTo>
                  <a:lnTo>
                    <a:pt x="68" y="776"/>
                  </a:lnTo>
                  <a:lnTo>
                    <a:pt x="66" y="776"/>
                  </a:lnTo>
                  <a:lnTo>
                    <a:pt x="68" y="776"/>
                  </a:lnTo>
                  <a:lnTo>
                    <a:pt x="68" y="774"/>
                  </a:lnTo>
                  <a:lnTo>
                    <a:pt x="68" y="772"/>
                  </a:lnTo>
                  <a:lnTo>
                    <a:pt x="68" y="770"/>
                  </a:lnTo>
                  <a:lnTo>
                    <a:pt x="66" y="770"/>
                  </a:lnTo>
                  <a:lnTo>
                    <a:pt x="66" y="768"/>
                  </a:lnTo>
                  <a:lnTo>
                    <a:pt x="66" y="766"/>
                  </a:lnTo>
                  <a:lnTo>
                    <a:pt x="68" y="766"/>
                  </a:lnTo>
                  <a:lnTo>
                    <a:pt x="66" y="766"/>
                  </a:lnTo>
                  <a:lnTo>
                    <a:pt x="68" y="766"/>
                  </a:lnTo>
                  <a:lnTo>
                    <a:pt x="70" y="766"/>
                  </a:lnTo>
                  <a:lnTo>
                    <a:pt x="68" y="766"/>
                  </a:lnTo>
                  <a:lnTo>
                    <a:pt x="70" y="766"/>
                  </a:lnTo>
                  <a:lnTo>
                    <a:pt x="72" y="766"/>
                  </a:lnTo>
                  <a:lnTo>
                    <a:pt x="73" y="766"/>
                  </a:lnTo>
                  <a:lnTo>
                    <a:pt x="75" y="766"/>
                  </a:lnTo>
                  <a:lnTo>
                    <a:pt x="75" y="768"/>
                  </a:lnTo>
                  <a:lnTo>
                    <a:pt x="75" y="766"/>
                  </a:lnTo>
                  <a:lnTo>
                    <a:pt x="73" y="766"/>
                  </a:lnTo>
                  <a:lnTo>
                    <a:pt x="73" y="765"/>
                  </a:lnTo>
                  <a:lnTo>
                    <a:pt x="73" y="766"/>
                  </a:lnTo>
                  <a:lnTo>
                    <a:pt x="73" y="765"/>
                  </a:lnTo>
                  <a:lnTo>
                    <a:pt x="73" y="766"/>
                  </a:lnTo>
                  <a:lnTo>
                    <a:pt x="73" y="765"/>
                  </a:lnTo>
                  <a:lnTo>
                    <a:pt x="73" y="766"/>
                  </a:lnTo>
                  <a:lnTo>
                    <a:pt x="73" y="765"/>
                  </a:lnTo>
                  <a:lnTo>
                    <a:pt x="72" y="765"/>
                  </a:lnTo>
                  <a:lnTo>
                    <a:pt x="72" y="766"/>
                  </a:lnTo>
                  <a:lnTo>
                    <a:pt x="70" y="766"/>
                  </a:lnTo>
                  <a:lnTo>
                    <a:pt x="70" y="765"/>
                  </a:lnTo>
                  <a:lnTo>
                    <a:pt x="70" y="763"/>
                  </a:lnTo>
                  <a:lnTo>
                    <a:pt x="68" y="763"/>
                  </a:lnTo>
                  <a:lnTo>
                    <a:pt x="70" y="763"/>
                  </a:lnTo>
                  <a:lnTo>
                    <a:pt x="68" y="763"/>
                  </a:lnTo>
                  <a:lnTo>
                    <a:pt x="70" y="763"/>
                  </a:lnTo>
                  <a:lnTo>
                    <a:pt x="68" y="763"/>
                  </a:lnTo>
                  <a:lnTo>
                    <a:pt x="68" y="761"/>
                  </a:lnTo>
                  <a:lnTo>
                    <a:pt x="70" y="761"/>
                  </a:lnTo>
                  <a:close/>
                  <a:moveTo>
                    <a:pt x="98" y="465"/>
                  </a:moveTo>
                  <a:lnTo>
                    <a:pt x="100" y="465"/>
                  </a:lnTo>
                  <a:lnTo>
                    <a:pt x="102" y="465"/>
                  </a:lnTo>
                  <a:lnTo>
                    <a:pt x="100" y="465"/>
                  </a:lnTo>
                  <a:lnTo>
                    <a:pt x="102" y="467"/>
                  </a:lnTo>
                  <a:lnTo>
                    <a:pt x="100" y="467"/>
                  </a:lnTo>
                  <a:lnTo>
                    <a:pt x="102" y="467"/>
                  </a:lnTo>
                  <a:lnTo>
                    <a:pt x="100" y="467"/>
                  </a:lnTo>
                  <a:lnTo>
                    <a:pt x="102" y="467"/>
                  </a:lnTo>
                  <a:lnTo>
                    <a:pt x="100" y="467"/>
                  </a:lnTo>
                  <a:lnTo>
                    <a:pt x="102" y="467"/>
                  </a:lnTo>
                  <a:lnTo>
                    <a:pt x="102" y="465"/>
                  </a:lnTo>
                  <a:lnTo>
                    <a:pt x="104" y="465"/>
                  </a:lnTo>
                  <a:lnTo>
                    <a:pt x="102" y="465"/>
                  </a:lnTo>
                  <a:lnTo>
                    <a:pt x="104" y="465"/>
                  </a:lnTo>
                  <a:lnTo>
                    <a:pt x="104" y="467"/>
                  </a:lnTo>
                  <a:lnTo>
                    <a:pt x="104" y="469"/>
                  </a:lnTo>
                  <a:lnTo>
                    <a:pt x="104" y="471"/>
                  </a:lnTo>
                  <a:lnTo>
                    <a:pt x="104" y="473"/>
                  </a:lnTo>
                  <a:lnTo>
                    <a:pt x="104" y="475"/>
                  </a:lnTo>
                  <a:lnTo>
                    <a:pt x="104" y="477"/>
                  </a:lnTo>
                  <a:lnTo>
                    <a:pt x="102" y="477"/>
                  </a:lnTo>
                  <a:lnTo>
                    <a:pt x="100" y="477"/>
                  </a:lnTo>
                  <a:lnTo>
                    <a:pt x="100" y="478"/>
                  </a:lnTo>
                  <a:lnTo>
                    <a:pt x="98" y="478"/>
                  </a:lnTo>
                  <a:lnTo>
                    <a:pt x="96" y="478"/>
                  </a:lnTo>
                  <a:lnTo>
                    <a:pt x="96" y="480"/>
                  </a:lnTo>
                  <a:lnTo>
                    <a:pt x="96" y="478"/>
                  </a:lnTo>
                  <a:lnTo>
                    <a:pt x="96" y="480"/>
                  </a:lnTo>
                  <a:lnTo>
                    <a:pt x="95" y="480"/>
                  </a:lnTo>
                  <a:lnTo>
                    <a:pt x="96" y="480"/>
                  </a:lnTo>
                  <a:lnTo>
                    <a:pt x="95" y="480"/>
                  </a:lnTo>
                  <a:lnTo>
                    <a:pt x="95" y="478"/>
                  </a:lnTo>
                  <a:lnTo>
                    <a:pt x="93" y="478"/>
                  </a:lnTo>
                  <a:lnTo>
                    <a:pt x="95" y="478"/>
                  </a:lnTo>
                  <a:lnTo>
                    <a:pt x="95" y="477"/>
                  </a:lnTo>
                  <a:lnTo>
                    <a:pt x="93" y="477"/>
                  </a:lnTo>
                  <a:lnTo>
                    <a:pt x="93" y="478"/>
                  </a:lnTo>
                  <a:lnTo>
                    <a:pt x="93" y="477"/>
                  </a:lnTo>
                  <a:lnTo>
                    <a:pt x="93" y="478"/>
                  </a:lnTo>
                  <a:lnTo>
                    <a:pt x="93" y="477"/>
                  </a:lnTo>
                  <a:lnTo>
                    <a:pt x="91" y="477"/>
                  </a:lnTo>
                  <a:lnTo>
                    <a:pt x="93" y="477"/>
                  </a:lnTo>
                  <a:lnTo>
                    <a:pt x="93" y="475"/>
                  </a:lnTo>
                  <a:lnTo>
                    <a:pt x="95" y="475"/>
                  </a:lnTo>
                  <a:lnTo>
                    <a:pt x="96" y="475"/>
                  </a:lnTo>
                  <a:lnTo>
                    <a:pt x="96" y="473"/>
                  </a:lnTo>
                  <a:lnTo>
                    <a:pt x="98" y="473"/>
                  </a:lnTo>
                  <a:lnTo>
                    <a:pt x="98" y="471"/>
                  </a:lnTo>
                  <a:lnTo>
                    <a:pt x="98" y="473"/>
                  </a:lnTo>
                  <a:lnTo>
                    <a:pt x="100" y="473"/>
                  </a:lnTo>
                  <a:lnTo>
                    <a:pt x="100" y="475"/>
                  </a:lnTo>
                  <a:lnTo>
                    <a:pt x="100" y="473"/>
                  </a:lnTo>
                  <a:lnTo>
                    <a:pt x="100" y="475"/>
                  </a:lnTo>
                  <a:lnTo>
                    <a:pt x="100" y="473"/>
                  </a:lnTo>
                  <a:lnTo>
                    <a:pt x="102" y="473"/>
                  </a:lnTo>
                  <a:lnTo>
                    <a:pt x="100" y="473"/>
                  </a:lnTo>
                  <a:lnTo>
                    <a:pt x="102" y="473"/>
                  </a:lnTo>
                  <a:lnTo>
                    <a:pt x="102" y="471"/>
                  </a:lnTo>
                  <a:lnTo>
                    <a:pt x="102" y="473"/>
                  </a:lnTo>
                  <a:lnTo>
                    <a:pt x="102" y="471"/>
                  </a:lnTo>
                  <a:lnTo>
                    <a:pt x="100" y="471"/>
                  </a:lnTo>
                  <a:lnTo>
                    <a:pt x="102" y="471"/>
                  </a:lnTo>
                  <a:lnTo>
                    <a:pt x="100" y="471"/>
                  </a:lnTo>
                  <a:lnTo>
                    <a:pt x="100" y="469"/>
                  </a:lnTo>
                  <a:lnTo>
                    <a:pt x="102" y="469"/>
                  </a:lnTo>
                  <a:lnTo>
                    <a:pt x="100" y="469"/>
                  </a:lnTo>
                  <a:lnTo>
                    <a:pt x="102" y="469"/>
                  </a:lnTo>
                  <a:lnTo>
                    <a:pt x="100" y="469"/>
                  </a:lnTo>
                  <a:lnTo>
                    <a:pt x="100" y="471"/>
                  </a:lnTo>
                  <a:lnTo>
                    <a:pt x="102" y="471"/>
                  </a:lnTo>
                  <a:lnTo>
                    <a:pt x="102" y="473"/>
                  </a:lnTo>
                  <a:lnTo>
                    <a:pt x="100" y="473"/>
                  </a:lnTo>
                  <a:lnTo>
                    <a:pt x="100" y="471"/>
                  </a:lnTo>
                  <a:lnTo>
                    <a:pt x="100" y="473"/>
                  </a:lnTo>
                  <a:lnTo>
                    <a:pt x="100" y="471"/>
                  </a:lnTo>
                  <a:lnTo>
                    <a:pt x="98" y="471"/>
                  </a:lnTo>
                  <a:lnTo>
                    <a:pt x="96" y="471"/>
                  </a:lnTo>
                  <a:lnTo>
                    <a:pt x="96" y="473"/>
                  </a:lnTo>
                  <a:lnTo>
                    <a:pt x="95" y="473"/>
                  </a:lnTo>
                  <a:lnTo>
                    <a:pt x="95" y="475"/>
                  </a:lnTo>
                  <a:lnTo>
                    <a:pt x="93" y="475"/>
                  </a:lnTo>
                  <a:lnTo>
                    <a:pt x="93" y="473"/>
                  </a:lnTo>
                  <a:lnTo>
                    <a:pt x="93" y="471"/>
                  </a:lnTo>
                  <a:lnTo>
                    <a:pt x="93" y="469"/>
                  </a:lnTo>
                  <a:lnTo>
                    <a:pt x="93" y="467"/>
                  </a:lnTo>
                  <a:lnTo>
                    <a:pt x="91" y="467"/>
                  </a:lnTo>
                  <a:lnTo>
                    <a:pt x="91" y="469"/>
                  </a:lnTo>
                  <a:lnTo>
                    <a:pt x="91" y="467"/>
                  </a:lnTo>
                  <a:lnTo>
                    <a:pt x="91" y="469"/>
                  </a:lnTo>
                  <a:lnTo>
                    <a:pt x="91" y="467"/>
                  </a:lnTo>
                  <a:lnTo>
                    <a:pt x="89" y="467"/>
                  </a:lnTo>
                  <a:lnTo>
                    <a:pt x="89" y="469"/>
                  </a:lnTo>
                  <a:lnTo>
                    <a:pt x="87" y="469"/>
                  </a:lnTo>
                  <a:lnTo>
                    <a:pt x="87" y="471"/>
                  </a:lnTo>
                  <a:lnTo>
                    <a:pt x="89" y="471"/>
                  </a:lnTo>
                  <a:lnTo>
                    <a:pt x="89" y="473"/>
                  </a:lnTo>
                  <a:lnTo>
                    <a:pt x="89" y="475"/>
                  </a:lnTo>
                  <a:lnTo>
                    <a:pt x="87" y="473"/>
                  </a:lnTo>
                  <a:lnTo>
                    <a:pt x="87" y="475"/>
                  </a:lnTo>
                  <a:lnTo>
                    <a:pt x="87" y="473"/>
                  </a:lnTo>
                  <a:lnTo>
                    <a:pt x="87" y="475"/>
                  </a:lnTo>
                  <a:lnTo>
                    <a:pt x="87" y="473"/>
                  </a:lnTo>
                  <a:lnTo>
                    <a:pt x="85" y="473"/>
                  </a:lnTo>
                  <a:lnTo>
                    <a:pt x="87" y="473"/>
                  </a:lnTo>
                  <a:lnTo>
                    <a:pt x="85" y="473"/>
                  </a:lnTo>
                  <a:lnTo>
                    <a:pt x="87" y="473"/>
                  </a:lnTo>
                  <a:lnTo>
                    <a:pt x="85" y="473"/>
                  </a:lnTo>
                  <a:lnTo>
                    <a:pt x="87" y="473"/>
                  </a:lnTo>
                  <a:lnTo>
                    <a:pt x="85" y="473"/>
                  </a:lnTo>
                  <a:lnTo>
                    <a:pt x="85" y="471"/>
                  </a:lnTo>
                  <a:lnTo>
                    <a:pt x="85" y="473"/>
                  </a:lnTo>
                  <a:lnTo>
                    <a:pt x="87" y="473"/>
                  </a:lnTo>
                  <a:lnTo>
                    <a:pt x="87" y="471"/>
                  </a:lnTo>
                  <a:lnTo>
                    <a:pt x="85" y="471"/>
                  </a:lnTo>
                  <a:lnTo>
                    <a:pt x="87" y="471"/>
                  </a:lnTo>
                  <a:lnTo>
                    <a:pt x="85" y="471"/>
                  </a:lnTo>
                  <a:lnTo>
                    <a:pt x="87" y="471"/>
                  </a:lnTo>
                  <a:lnTo>
                    <a:pt x="87" y="469"/>
                  </a:lnTo>
                  <a:lnTo>
                    <a:pt x="87" y="467"/>
                  </a:lnTo>
                  <a:lnTo>
                    <a:pt x="89" y="467"/>
                  </a:lnTo>
                  <a:lnTo>
                    <a:pt x="91" y="467"/>
                  </a:lnTo>
                  <a:lnTo>
                    <a:pt x="91" y="465"/>
                  </a:lnTo>
                  <a:lnTo>
                    <a:pt x="93" y="465"/>
                  </a:lnTo>
                  <a:lnTo>
                    <a:pt x="93" y="467"/>
                  </a:lnTo>
                  <a:lnTo>
                    <a:pt x="93" y="465"/>
                  </a:lnTo>
                  <a:lnTo>
                    <a:pt x="95" y="465"/>
                  </a:lnTo>
                  <a:lnTo>
                    <a:pt x="96" y="465"/>
                  </a:lnTo>
                  <a:lnTo>
                    <a:pt x="98" y="465"/>
                  </a:lnTo>
                  <a:close/>
                  <a:moveTo>
                    <a:pt x="93" y="553"/>
                  </a:moveTo>
                  <a:lnTo>
                    <a:pt x="93" y="555"/>
                  </a:lnTo>
                  <a:lnTo>
                    <a:pt x="93" y="553"/>
                  </a:lnTo>
                  <a:lnTo>
                    <a:pt x="93" y="555"/>
                  </a:lnTo>
                  <a:lnTo>
                    <a:pt x="95" y="555"/>
                  </a:lnTo>
                  <a:lnTo>
                    <a:pt x="95" y="557"/>
                  </a:lnTo>
                  <a:lnTo>
                    <a:pt x="95" y="559"/>
                  </a:lnTo>
                  <a:lnTo>
                    <a:pt x="95" y="561"/>
                  </a:lnTo>
                  <a:lnTo>
                    <a:pt x="96" y="561"/>
                  </a:lnTo>
                  <a:lnTo>
                    <a:pt x="96" y="563"/>
                  </a:lnTo>
                  <a:lnTo>
                    <a:pt x="96" y="561"/>
                  </a:lnTo>
                  <a:lnTo>
                    <a:pt x="96" y="563"/>
                  </a:lnTo>
                  <a:lnTo>
                    <a:pt x="96" y="565"/>
                  </a:lnTo>
                  <a:lnTo>
                    <a:pt x="96" y="563"/>
                  </a:lnTo>
                  <a:lnTo>
                    <a:pt x="96" y="565"/>
                  </a:lnTo>
                  <a:lnTo>
                    <a:pt x="96" y="567"/>
                  </a:lnTo>
                  <a:lnTo>
                    <a:pt x="96" y="565"/>
                  </a:lnTo>
                  <a:lnTo>
                    <a:pt x="96" y="567"/>
                  </a:lnTo>
                  <a:lnTo>
                    <a:pt x="96" y="569"/>
                  </a:lnTo>
                  <a:lnTo>
                    <a:pt x="96" y="571"/>
                  </a:lnTo>
                  <a:lnTo>
                    <a:pt x="96" y="573"/>
                  </a:lnTo>
                  <a:lnTo>
                    <a:pt x="96" y="574"/>
                  </a:lnTo>
                  <a:lnTo>
                    <a:pt x="95" y="574"/>
                  </a:lnTo>
                  <a:lnTo>
                    <a:pt x="95" y="576"/>
                  </a:lnTo>
                  <a:lnTo>
                    <a:pt x="95" y="578"/>
                  </a:lnTo>
                  <a:lnTo>
                    <a:pt x="93" y="578"/>
                  </a:lnTo>
                  <a:lnTo>
                    <a:pt x="93" y="580"/>
                  </a:lnTo>
                  <a:lnTo>
                    <a:pt x="91" y="580"/>
                  </a:lnTo>
                  <a:lnTo>
                    <a:pt x="91" y="578"/>
                  </a:lnTo>
                  <a:lnTo>
                    <a:pt x="91" y="580"/>
                  </a:lnTo>
                  <a:lnTo>
                    <a:pt x="91" y="578"/>
                  </a:lnTo>
                  <a:lnTo>
                    <a:pt x="91" y="576"/>
                  </a:lnTo>
                  <a:lnTo>
                    <a:pt x="91" y="578"/>
                  </a:lnTo>
                  <a:lnTo>
                    <a:pt x="91" y="576"/>
                  </a:lnTo>
                  <a:lnTo>
                    <a:pt x="91" y="574"/>
                  </a:lnTo>
                  <a:lnTo>
                    <a:pt x="93" y="574"/>
                  </a:lnTo>
                  <a:lnTo>
                    <a:pt x="91" y="574"/>
                  </a:lnTo>
                  <a:lnTo>
                    <a:pt x="91" y="576"/>
                  </a:lnTo>
                  <a:lnTo>
                    <a:pt x="91" y="574"/>
                  </a:lnTo>
                  <a:lnTo>
                    <a:pt x="89" y="574"/>
                  </a:lnTo>
                  <a:lnTo>
                    <a:pt x="91" y="574"/>
                  </a:lnTo>
                  <a:lnTo>
                    <a:pt x="89" y="574"/>
                  </a:lnTo>
                  <a:lnTo>
                    <a:pt x="91" y="574"/>
                  </a:lnTo>
                  <a:lnTo>
                    <a:pt x="91" y="573"/>
                  </a:lnTo>
                  <a:lnTo>
                    <a:pt x="91" y="574"/>
                  </a:lnTo>
                  <a:lnTo>
                    <a:pt x="89" y="574"/>
                  </a:lnTo>
                  <a:lnTo>
                    <a:pt x="89" y="573"/>
                  </a:lnTo>
                  <a:lnTo>
                    <a:pt x="91" y="573"/>
                  </a:lnTo>
                  <a:lnTo>
                    <a:pt x="89" y="573"/>
                  </a:lnTo>
                  <a:lnTo>
                    <a:pt x="91" y="573"/>
                  </a:lnTo>
                  <a:lnTo>
                    <a:pt x="89" y="573"/>
                  </a:lnTo>
                  <a:lnTo>
                    <a:pt x="89" y="571"/>
                  </a:lnTo>
                  <a:lnTo>
                    <a:pt x="89" y="569"/>
                  </a:lnTo>
                  <a:lnTo>
                    <a:pt x="91" y="569"/>
                  </a:lnTo>
                  <a:lnTo>
                    <a:pt x="89" y="569"/>
                  </a:lnTo>
                  <a:lnTo>
                    <a:pt x="91" y="569"/>
                  </a:lnTo>
                  <a:lnTo>
                    <a:pt x="89" y="569"/>
                  </a:lnTo>
                  <a:lnTo>
                    <a:pt x="89" y="567"/>
                  </a:lnTo>
                  <a:lnTo>
                    <a:pt x="89" y="565"/>
                  </a:lnTo>
                  <a:lnTo>
                    <a:pt x="89" y="567"/>
                  </a:lnTo>
                  <a:lnTo>
                    <a:pt x="89" y="565"/>
                  </a:lnTo>
                  <a:lnTo>
                    <a:pt x="89" y="563"/>
                  </a:lnTo>
                  <a:lnTo>
                    <a:pt x="91" y="563"/>
                  </a:lnTo>
                  <a:lnTo>
                    <a:pt x="91" y="565"/>
                  </a:lnTo>
                  <a:lnTo>
                    <a:pt x="91" y="563"/>
                  </a:lnTo>
                  <a:lnTo>
                    <a:pt x="91" y="565"/>
                  </a:lnTo>
                  <a:lnTo>
                    <a:pt x="91" y="563"/>
                  </a:lnTo>
                  <a:lnTo>
                    <a:pt x="91" y="565"/>
                  </a:lnTo>
                  <a:lnTo>
                    <a:pt x="91" y="563"/>
                  </a:lnTo>
                  <a:lnTo>
                    <a:pt x="91" y="561"/>
                  </a:lnTo>
                  <a:lnTo>
                    <a:pt x="91" y="563"/>
                  </a:lnTo>
                  <a:lnTo>
                    <a:pt x="91" y="565"/>
                  </a:lnTo>
                  <a:lnTo>
                    <a:pt x="93" y="565"/>
                  </a:lnTo>
                  <a:lnTo>
                    <a:pt x="91" y="565"/>
                  </a:lnTo>
                  <a:lnTo>
                    <a:pt x="91" y="563"/>
                  </a:lnTo>
                  <a:lnTo>
                    <a:pt x="91" y="561"/>
                  </a:lnTo>
                  <a:lnTo>
                    <a:pt x="91" y="559"/>
                  </a:lnTo>
                  <a:lnTo>
                    <a:pt x="91" y="557"/>
                  </a:lnTo>
                  <a:lnTo>
                    <a:pt x="91" y="559"/>
                  </a:lnTo>
                  <a:lnTo>
                    <a:pt x="91" y="557"/>
                  </a:lnTo>
                  <a:lnTo>
                    <a:pt x="93" y="557"/>
                  </a:lnTo>
                  <a:lnTo>
                    <a:pt x="93" y="555"/>
                  </a:lnTo>
                  <a:lnTo>
                    <a:pt x="93" y="553"/>
                  </a:lnTo>
                  <a:close/>
                  <a:moveTo>
                    <a:pt x="120" y="720"/>
                  </a:moveTo>
                  <a:lnTo>
                    <a:pt x="121" y="720"/>
                  </a:lnTo>
                  <a:lnTo>
                    <a:pt x="123" y="720"/>
                  </a:lnTo>
                  <a:lnTo>
                    <a:pt x="125" y="720"/>
                  </a:lnTo>
                  <a:lnTo>
                    <a:pt x="125" y="722"/>
                  </a:lnTo>
                  <a:lnTo>
                    <a:pt x="123" y="722"/>
                  </a:lnTo>
                  <a:lnTo>
                    <a:pt x="125" y="722"/>
                  </a:lnTo>
                  <a:lnTo>
                    <a:pt x="127" y="722"/>
                  </a:lnTo>
                  <a:lnTo>
                    <a:pt x="127" y="724"/>
                  </a:lnTo>
                  <a:lnTo>
                    <a:pt x="125" y="724"/>
                  </a:lnTo>
                  <a:lnTo>
                    <a:pt x="125" y="726"/>
                  </a:lnTo>
                  <a:lnTo>
                    <a:pt x="125" y="728"/>
                  </a:lnTo>
                  <a:lnTo>
                    <a:pt x="127" y="728"/>
                  </a:lnTo>
                  <a:lnTo>
                    <a:pt x="125" y="728"/>
                  </a:lnTo>
                  <a:lnTo>
                    <a:pt x="123" y="728"/>
                  </a:lnTo>
                  <a:lnTo>
                    <a:pt x="123" y="730"/>
                  </a:lnTo>
                  <a:lnTo>
                    <a:pt x="121" y="730"/>
                  </a:lnTo>
                  <a:lnTo>
                    <a:pt x="120" y="730"/>
                  </a:lnTo>
                  <a:lnTo>
                    <a:pt x="120" y="732"/>
                  </a:lnTo>
                  <a:lnTo>
                    <a:pt x="120" y="730"/>
                  </a:lnTo>
                  <a:lnTo>
                    <a:pt x="118" y="730"/>
                  </a:lnTo>
                  <a:lnTo>
                    <a:pt x="116" y="730"/>
                  </a:lnTo>
                  <a:lnTo>
                    <a:pt x="116" y="728"/>
                  </a:lnTo>
                  <a:lnTo>
                    <a:pt x="114" y="728"/>
                  </a:lnTo>
                  <a:lnTo>
                    <a:pt x="114" y="726"/>
                  </a:lnTo>
                  <a:lnTo>
                    <a:pt x="112" y="726"/>
                  </a:lnTo>
                  <a:lnTo>
                    <a:pt x="114" y="726"/>
                  </a:lnTo>
                  <a:lnTo>
                    <a:pt x="114" y="728"/>
                  </a:lnTo>
                  <a:lnTo>
                    <a:pt x="112" y="728"/>
                  </a:lnTo>
                  <a:lnTo>
                    <a:pt x="114" y="728"/>
                  </a:lnTo>
                  <a:lnTo>
                    <a:pt x="112" y="728"/>
                  </a:lnTo>
                  <a:lnTo>
                    <a:pt x="112" y="726"/>
                  </a:lnTo>
                  <a:lnTo>
                    <a:pt x="110" y="726"/>
                  </a:lnTo>
                  <a:lnTo>
                    <a:pt x="110" y="724"/>
                  </a:lnTo>
                  <a:lnTo>
                    <a:pt x="108" y="724"/>
                  </a:lnTo>
                  <a:lnTo>
                    <a:pt x="110" y="724"/>
                  </a:lnTo>
                  <a:lnTo>
                    <a:pt x="110" y="722"/>
                  </a:lnTo>
                  <a:lnTo>
                    <a:pt x="110" y="724"/>
                  </a:lnTo>
                  <a:lnTo>
                    <a:pt x="110" y="722"/>
                  </a:lnTo>
                  <a:lnTo>
                    <a:pt x="112" y="722"/>
                  </a:lnTo>
                  <a:lnTo>
                    <a:pt x="112" y="724"/>
                  </a:lnTo>
                  <a:lnTo>
                    <a:pt x="112" y="722"/>
                  </a:lnTo>
                  <a:lnTo>
                    <a:pt x="110" y="722"/>
                  </a:lnTo>
                  <a:lnTo>
                    <a:pt x="112" y="722"/>
                  </a:lnTo>
                  <a:lnTo>
                    <a:pt x="114" y="722"/>
                  </a:lnTo>
                  <a:lnTo>
                    <a:pt x="112" y="722"/>
                  </a:lnTo>
                  <a:lnTo>
                    <a:pt x="114" y="722"/>
                  </a:lnTo>
                  <a:lnTo>
                    <a:pt x="114" y="720"/>
                  </a:lnTo>
                  <a:lnTo>
                    <a:pt x="112" y="720"/>
                  </a:lnTo>
                  <a:lnTo>
                    <a:pt x="114" y="720"/>
                  </a:lnTo>
                  <a:lnTo>
                    <a:pt x="114" y="722"/>
                  </a:lnTo>
                  <a:lnTo>
                    <a:pt x="114" y="720"/>
                  </a:lnTo>
                  <a:lnTo>
                    <a:pt x="114" y="722"/>
                  </a:lnTo>
                  <a:lnTo>
                    <a:pt x="116" y="722"/>
                  </a:lnTo>
                  <a:lnTo>
                    <a:pt x="114" y="722"/>
                  </a:lnTo>
                  <a:lnTo>
                    <a:pt x="116" y="722"/>
                  </a:lnTo>
                  <a:lnTo>
                    <a:pt x="116" y="720"/>
                  </a:lnTo>
                  <a:lnTo>
                    <a:pt x="116" y="722"/>
                  </a:lnTo>
                  <a:lnTo>
                    <a:pt x="116" y="720"/>
                  </a:lnTo>
                  <a:lnTo>
                    <a:pt x="116" y="722"/>
                  </a:lnTo>
                  <a:lnTo>
                    <a:pt x="116" y="720"/>
                  </a:lnTo>
                  <a:lnTo>
                    <a:pt x="116" y="722"/>
                  </a:lnTo>
                  <a:lnTo>
                    <a:pt x="118" y="722"/>
                  </a:lnTo>
                  <a:lnTo>
                    <a:pt x="118" y="720"/>
                  </a:lnTo>
                  <a:lnTo>
                    <a:pt x="116" y="720"/>
                  </a:lnTo>
                  <a:lnTo>
                    <a:pt x="118" y="720"/>
                  </a:lnTo>
                  <a:lnTo>
                    <a:pt x="120" y="720"/>
                  </a:lnTo>
                  <a:lnTo>
                    <a:pt x="120" y="722"/>
                  </a:lnTo>
                  <a:lnTo>
                    <a:pt x="121" y="722"/>
                  </a:lnTo>
                  <a:lnTo>
                    <a:pt x="120" y="722"/>
                  </a:lnTo>
                  <a:lnTo>
                    <a:pt x="120" y="720"/>
                  </a:lnTo>
                  <a:lnTo>
                    <a:pt x="118" y="720"/>
                  </a:lnTo>
                  <a:lnTo>
                    <a:pt x="120" y="720"/>
                  </a:lnTo>
                  <a:close/>
                  <a:moveTo>
                    <a:pt x="129" y="515"/>
                  </a:moveTo>
                  <a:lnTo>
                    <a:pt x="131" y="515"/>
                  </a:lnTo>
                  <a:lnTo>
                    <a:pt x="133" y="515"/>
                  </a:lnTo>
                  <a:lnTo>
                    <a:pt x="133" y="517"/>
                  </a:lnTo>
                  <a:lnTo>
                    <a:pt x="135" y="517"/>
                  </a:lnTo>
                  <a:lnTo>
                    <a:pt x="137" y="517"/>
                  </a:lnTo>
                  <a:lnTo>
                    <a:pt x="139" y="517"/>
                  </a:lnTo>
                  <a:lnTo>
                    <a:pt x="139" y="519"/>
                  </a:lnTo>
                  <a:lnTo>
                    <a:pt x="137" y="519"/>
                  </a:lnTo>
                  <a:lnTo>
                    <a:pt x="135" y="519"/>
                  </a:lnTo>
                  <a:lnTo>
                    <a:pt x="135" y="521"/>
                  </a:lnTo>
                  <a:lnTo>
                    <a:pt x="133" y="521"/>
                  </a:lnTo>
                  <a:lnTo>
                    <a:pt x="133" y="523"/>
                  </a:lnTo>
                  <a:lnTo>
                    <a:pt x="131" y="523"/>
                  </a:lnTo>
                  <a:lnTo>
                    <a:pt x="131" y="525"/>
                  </a:lnTo>
                  <a:lnTo>
                    <a:pt x="131" y="523"/>
                  </a:lnTo>
                  <a:lnTo>
                    <a:pt x="129" y="523"/>
                  </a:lnTo>
                  <a:lnTo>
                    <a:pt x="129" y="521"/>
                  </a:lnTo>
                  <a:lnTo>
                    <a:pt x="129" y="523"/>
                  </a:lnTo>
                  <a:lnTo>
                    <a:pt x="127" y="523"/>
                  </a:lnTo>
                  <a:lnTo>
                    <a:pt x="127" y="521"/>
                  </a:lnTo>
                  <a:lnTo>
                    <a:pt x="127" y="523"/>
                  </a:lnTo>
                  <a:lnTo>
                    <a:pt x="125" y="523"/>
                  </a:lnTo>
                  <a:lnTo>
                    <a:pt x="123" y="523"/>
                  </a:lnTo>
                  <a:lnTo>
                    <a:pt x="121" y="523"/>
                  </a:lnTo>
                  <a:lnTo>
                    <a:pt x="121" y="525"/>
                  </a:lnTo>
                  <a:lnTo>
                    <a:pt x="121" y="526"/>
                  </a:lnTo>
                  <a:lnTo>
                    <a:pt x="120" y="526"/>
                  </a:lnTo>
                  <a:lnTo>
                    <a:pt x="118" y="526"/>
                  </a:lnTo>
                  <a:lnTo>
                    <a:pt x="118" y="528"/>
                  </a:lnTo>
                  <a:lnTo>
                    <a:pt x="116" y="528"/>
                  </a:lnTo>
                  <a:lnTo>
                    <a:pt x="116" y="526"/>
                  </a:lnTo>
                  <a:lnTo>
                    <a:pt x="118" y="526"/>
                  </a:lnTo>
                  <a:lnTo>
                    <a:pt x="118" y="525"/>
                  </a:lnTo>
                  <a:lnTo>
                    <a:pt x="120" y="525"/>
                  </a:lnTo>
                  <a:lnTo>
                    <a:pt x="120" y="523"/>
                  </a:lnTo>
                  <a:lnTo>
                    <a:pt x="120" y="521"/>
                  </a:lnTo>
                  <a:lnTo>
                    <a:pt x="121" y="521"/>
                  </a:lnTo>
                  <a:lnTo>
                    <a:pt x="121" y="519"/>
                  </a:lnTo>
                  <a:lnTo>
                    <a:pt x="123" y="517"/>
                  </a:lnTo>
                  <a:lnTo>
                    <a:pt x="123" y="515"/>
                  </a:lnTo>
                  <a:lnTo>
                    <a:pt x="125" y="515"/>
                  </a:lnTo>
                  <a:lnTo>
                    <a:pt x="127" y="515"/>
                  </a:lnTo>
                  <a:lnTo>
                    <a:pt x="129" y="515"/>
                  </a:lnTo>
                  <a:close/>
                  <a:moveTo>
                    <a:pt x="106" y="619"/>
                  </a:moveTo>
                  <a:lnTo>
                    <a:pt x="104" y="619"/>
                  </a:lnTo>
                  <a:lnTo>
                    <a:pt x="104" y="621"/>
                  </a:lnTo>
                  <a:lnTo>
                    <a:pt x="106" y="621"/>
                  </a:lnTo>
                  <a:lnTo>
                    <a:pt x="106" y="619"/>
                  </a:lnTo>
                  <a:lnTo>
                    <a:pt x="106" y="621"/>
                  </a:lnTo>
                  <a:lnTo>
                    <a:pt x="106" y="619"/>
                  </a:lnTo>
                  <a:lnTo>
                    <a:pt x="106" y="621"/>
                  </a:lnTo>
                  <a:lnTo>
                    <a:pt x="106" y="619"/>
                  </a:lnTo>
                  <a:lnTo>
                    <a:pt x="106" y="621"/>
                  </a:lnTo>
                  <a:lnTo>
                    <a:pt x="108" y="621"/>
                  </a:lnTo>
                  <a:lnTo>
                    <a:pt x="110" y="621"/>
                  </a:lnTo>
                  <a:lnTo>
                    <a:pt x="110" y="622"/>
                  </a:lnTo>
                  <a:lnTo>
                    <a:pt x="108" y="622"/>
                  </a:lnTo>
                  <a:lnTo>
                    <a:pt x="108" y="624"/>
                  </a:lnTo>
                  <a:lnTo>
                    <a:pt x="108" y="626"/>
                  </a:lnTo>
                  <a:lnTo>
                    <a:pt x="106" y="626"/>
                  </a:lnTo>
                  <a:lnTo>
                    <a:pt x="106" y="628"/>
                  </a:lnTo>
                  <a:lnTo>
                    <a:pt x="104" y="628"/>
                  </a:lnTo>
                  <a:lnTo>
                    <a:pt x="106" y="628"/>
                  </a:lnTo>
                  <a:lnTo>
                    <a:pt x="104" y="628"/>
                  </a:lnTo>
                  <a:lnTo>
                    <a:pt x="106" y="628"/>
                  </a:lnTo>
                  <a:lnTo>
                    <a:pt x="104" y="628"/>
                  </a:lnTo>
                  <a:lnTo>
                    <a:pt x="104" y="630"/>
                  </a:lnTo>
                  <a:lnTo>
                    <a:pt x="104" y="628"/>
                  </a:lnTo>
                  <a:lnTo>
                    <a:pt x="104" y="630"/>
                  </a:lnTo>
                  <a:lnTo>
                    <a:pt x="102" y="630"/>
                  </a:lnTo>
                  <a:lnTo>
                    <a:pt x="104" y="630"/>
                  </a:lnTo>
                  <a:lnTo>
                    <a:pt x="102" y="630"/>
                  </a:lnTo>
                  <a:lnTo>
                    <a:pt x="104" y="630"/>
                  </a:lnTo>
                  <a:lnTo>
                    <a:pt x="102" y="630"/>
                  </a:lnTo>
                  <a:lnTo>
                    <a:pt x="102" y="628"/>
                  </a:lnTo>
                  <a:lnTo>
                    <a:pt x="102" y="630"/>
                  </a:lnTo>
                  <a:lnTo>
                    <a:pt x="102" y="628"/>
                  </a:lnTo>
                  <a:lnTo>
                    <a:pt x="102" y="630"/>
                  </a:lnTo>
                  <a:lnTo>
                    <a:pt x="100" y="630"/>
                  </a:lnTo>
                  <a:lnTo>
                    <a:pt x="100" y="632"/>
                  </a:lnTo>
                  <a:lnTo>
                    <a:pt x="98" y="632"/>
                  </a:lnTo>
                  <a:lnTo>
                    <a:pt x="98" y="630"/>
                  </a:lnTo>
                  <a:lnTo>
                    <a:pt x="98" y="632"/>
                  </a:lnTo>
                  <a:lnTo>
                    <a:pt x="100" y="632"/>
                  </a:lnTo>
                  <a:lnTo>
                    <a:pt x="98" y="632"/>
                  </a:lnTo>
                  <a:lnTo>
                    <a:pt x="98" y="634"/>
                  </a:lnTo>
                  <a:lnTo>
                    <a:pt x="96" y="634"/>
                  </a:lnTo>
                  <a:lnTo>
                    <a:pt x="96" y="632"/>
                  </a:lnTo>
                  <a:lnTo>
                    <a:pt x="96" y="634"/>
                  </a:lnTo>
                  <a:lnTo>
                    <a:pt x="96" y="632"/>
                  </a:lnTo>
                  <a:lnTo>
                    <a:pt x="96" y="630"/>
                  </a:lnTo>
                  <a:lnTo>
                    <a:pt x="96" y="632"/>
                  </a:lnTo>
                  <a:lnTo>
                    <a:pt x="96" y="630"/>
                  </a:lnTo>
                  <a:lnTo>
                    <a:pt x="98" y="630"/>
                  </a:lnTo>
                  <a:lnTo>
                    <a:pt x="96" y="630"/>
                  </a:lnTo>
                  <a:lnTo>
                    <a:pt x="98" y="630"/>
                  </a:lnTo>
                  <a:lnTo>
                    <a:pt x="96" y="630"/>
                  </a:lnTo>
                  <a:lnTo>
                    <a:pt x="96" y="628"/>
                  </a:lnTo>
                  <a:lnTo>
                    <a:pt x="98" y="628"/>
                  </a:lnTo>
                  <a:lnTo>
                    <a:pt x="100" y="628"/>
                  </a:lnTo>
                  <a:lnTo>
                    <a:pt x="100" y="626"/>
                  </a:lnTo>
                  <a:lnTo>
                    <a:pt x="102" y="626"/>
                  </a:lnTo>
                  <a:lnTo>
                    <a:pt x="104" y="626"/>
                  </a:lnTo>
                  <a:lnTo>
                    <a:pt x="102" y="626"/>
                  </a:lnTo>
                  <a:lnTo>
                    <a:pt x="104" y="626"/>
                  </a:lnTo>
                  <a:lnTo>
                    <a:pt x="102" y="626"/>
                  </a:lnTo>
                  <a:lnTo>
                    <a:pt x="102" y="624"/>
                  </a:lnTo>
                  <a:lnTo>
                    <a:pt x="100" y="624"/>
                  </a:lnTo>
                  <a:lnTo>
                    <a:pt x="102" y="624"/>
                  </a:lnTo>
                  <a:lnTo>
                    <a:pt x="100" y="624"/>
                  </a:lnTo>
                  <a:lnTo>
                    <a:pt x="100" y="626"/>
                  </a:lnTo>
                  <a:lnTo>
                    <a:pt x="100" y="624"/>
                  </a:lnTo>
                  <a:lnTo>
                    <a:pt x="100" y="626"/>
                  </a:lnTo>
                  <a:lnTo>
                    <a:pt x="100" y="628"/>
                  </a:lnTo>
                  <a:lnTo>
                    <a:pt x="98" y="628"/>
                  </a:lnTo>
                  <a:lnTo>
                    <a:pt x="98" y="626"/>
                  </a:lnTo>
                  <a:lnTo>
                    <a:pt x="98" y="628"/>
                  </a:lnTo>
                  <a:lnTo>
                    <a:pt x="96" y="628"/>
                  </a:lnTo>
                  <a:lnTo>
                    <a:pt x="96" y="626"/>
                  </a:lnTo>
                  <a:lnTo>
                    <a:pt x="98" y="626"/>
                  </a:lnTo>
                  <a:lnTo>
                    <a:pt x="98" y="628"/>
                  </a:lnTo>
                  <a:lnTo>
                    <a:pt x="98" y="626"/>
                  </a:lnTo>
                  <a:lnTo>
                    <a:pt x="98" y="628"/>
                  </a:lnTo>
                  <a:lnTo>
                    <a:pt x="98" y="626"/>
                  </a:lnTo>
                  <a:lnTo>
                    <a:pt x="96" y="626"/>
                  </a:lnTo>
                  <a:lnTo>
                    <a:pt x="96" y="628"/>
                  </a:lnTo>
                  <a:lnTo>
                    <a:pt x="96" y="626"/>
                  </a:lnTo>
                  <a:lnTo>
                    <a:pt x="96" y="628"/>
                  </a:lnTo>
                  <a:lnTo>
                    <a:pt x="95" y="628"/>
                  </a:lnTo>
                  <a:lnTo>
                    <a:pt x="95" y="626"/>
                  </a:lnTo>
                  <a:lnTo>
                    <a:pt x="95" y="624"/>
                  </a:lnTo>
                  <a:lnTo>
                    <a:pt x="95" y="626"/>
                  </a:lnTo>
                  <a:lnTo>
                    <a:pt x="95" y="624"/>
                  </a:lnTo>
                  <a:lnTo>
                    <a:pt x="96" y="624"/>
                  </a:lnTo>
                  <a:lnTo>
                    <a:pt x="96" y="626"/>
                  </a:lnTo>
                  <a:lnTo>
                    <a:pt x="96" y="624"/>
                  </a:lnTo>
                  <a:lnTo>
                    <a:pt x="96" y="626"/>
                  </a:lnTo>
                  <a:lnTo>
                    <a:pt x="96" y="624"/>
                  </a:lnTo>
                  <a:lnTo>
                    <a:pt x="98" y="624"/>
                  </a:lnTo>
                  <a:lnTo>
                    <a:pt x="96" y="624"/>
                  </a:lnTo>
                  <a:lnTo>
                    <a:pt x="98" y="624"/>
                  </a:lnTo>
                  <a:lnTo>
                    <a:pt x="98" y="626"/>
                  </a:lnTo>
                  <a:lnTo>
                    <a:pt x="98" y="624"/>
                  </a:lnTo>
                  <a:lnTo>
                    <a:pt x="98" y="626"/>
                  </a:lnTo>
                  <a:lnTo>
                    <a:pt x="96" y="626"/>
                  </a:lnTo>
                  <a:lnTo>
                    <a:pt x="98" y="626"/>
                  </a:lnTo>
                  <a:lnTo>
                    <a:pt x="98" y="624"/>
                  </a:lnTo>
                  <a:lnTo>
                    <a:pt x="98" y="626"/>
                  </a:lnTo>
                  <a:lnTo>
                    <a:pt x="98" y="624"/>
                  </a:lnTo>
                  <a:lnTo>
                    <a:pt x="100" y="624"/>
                  </a:lnTo>
                  <a:lnTo>
                    <a:pt x="98" y="624"/>
                  </a:lnTo>
                  <a:lnTo>
                    <a:pt x="100" y="624"/>
                  </a:lnTo>
                  <a:lnTo>
                    <a:pt x="98" y="624"/>
                  </a:lnTo>
                  <a:lnTo>
                    <a:pt x="98" y="622"/>
                  </a:lnTo>
                  <a:lnTo>
                    <a:pt x="98" y="621"/>
                  </a:lnTo>
                  <a:lnTo>
                    <a:pt x="98" y="622"/>
                  </a:lnTo>
                  <a:lnTo>
                    <a:pt x="100" y="622"/>
                  </a:lnTo>
                  <a:lnTo>
                    <a:pt x="98" y="621"/>
                  </a:lnTo>
                  <a:lnTo>
                    <a:pt x="100" y="621"/>
                  </a:lnTo>
                  <a:lnTo>
                    <a:pt x="98" y="621"/>
                  </a:lnTo>
                  <a:lnTo>
                    <a:pt x="100" y="621"/>
                  </a:lnTo>
                  <a:lnTo>
                    <a:pt x="102" y="621"/>
                  </a:lnTo>
                  <a:lnTo>
                    <a:pt x="102" y="619"/>
                  </a:lnTo>
                  <a:lnTo>
                    <a:pt x="104" y="619"/>
                  </a:lnTo>
                  <a:lnTo>
                    <a:pt x="106" y="619"/>
                  </a:lnTo>
                  <a:close/>
                  <a:moveTo>
                    <a:pt x="93" y="638"/>
                  </a:moveTo>
                  <a:lnTo>
                    <a:pt x="93" y="640"/>
                  </a:lnTo>
                  <a:lnTo>
                    <a:pt x="91" y="640"/>
                  </a:lnTo>
                  <a:lnTo>
                    <a:pt x="91" y="642"/>
                  </a:lnTo>
                  <a:lnTo>
                    <a:pt x="91" y="640"/>
                  </a:lnTo>
                  <a:lnTo>
                    <a:pt x="91" y="642"/>
                  </a:lnTo>
                  <a:lnTo>
                    <a:pt x="93" y="642"/>
                  </a:lnTo>
                  <a:lnTo>
                    <a:pt x="95" y="642"/>
                  </a:lnTo>
                  <a:lnTo>
                    <a:pt x="95" y="644"/>
                  </a:lnTo>
                  <a:lnTo>
                    <a:pt x="96" y="644"/>
                  </a:lnTo>
                  <a:lnTo>
                    <a:pt x="96" y="645"/>
                  </a:lnTo>
                  <a:lnTo>
                    <a:pt x="96" y="647"/>
                  </a:lnTo>
                  <a:lnTo>
                    <a:pt x="95" y="647"/>
                  </a:lnTo>
                  <a:lnTo>
                    <a:pt x="95" y="649"/>
                  </a:lnTo>
                  <a:lnTo>
                    <a:pt x="95" y="651"/>
                  </a:lnTo>
                  <a:lnTo>
                    <a:pt x="93" y="651"/>
                  </a:lnTo>
                  <a:lnTo>
                    <a:pt x="93" y="649"/>
                  </a:lnTo>
                  <a:lnTo>
                    <a:pt x="93" y="651"/>
                  </a:lnTo>
                  <a:lnTo>
                    <a:pt x="93" y="653"/>
                  </a:lnTo>
                  <a:lnTo>
                    <a:pt x="93" y="655"/>
                  </a:lnTo>
                  <a:lnTo>
                    <a:pt x="91" y="655"/>
                  </a:lnTo>
                  <a:lnTo>
                    <a:pt x="91" y="657"/>
                  </a:lnTo>
                  <a:lnTo>
                    <a:pt x="89" y="657"/>
                  </a:lnTo>
                  <a:lnTo>
                    <a:pt x="89" y="655"/>
                  </a:lnTo>
                  <a:lnTo>
                    <a:pt x="89" y="653"/>
                  </a:lnTo>
                  <a:lnTo>
                    <a:pt x="89" y="651"/>
                  </a:lnTo>
                  <a:lnTo>
                    <a:pt x="87" y="651"/>
                  </a:lnTo>
                  <a:lnTo>
                    <a:pt x="87" y="649"/>
                  </a:lnTo>
                  <a:lnTo>
                    <a:pt x="87" y="651"/>
                  </a:lnTo>
                  <a:lnTo>
                    <a:pt x="87" y="649"/>
                  </a:lnTo>
                  <a:lnTo>
                    <a:pt x="87" y="647"/>
                  </a:lnTo>
                  <a:lnTo>
                    <a:pt x="87" y="645"/>
                  </a:lnTo>
                  <a:lnTo>
                    <a:pt x="87" y="647"/>
                  </a:lnTo>
                  <a:lnTo>
                    <a:pt x="87" y="645"/>
                  </a:lnTo>
                  <a:lnTo>
                    <a:pt x="89" y="644"/>
                  </a:lnTo>
                  <a:lnTo>
                    <a:pt x="89" y="642"/>
                  </a:lnTo>
                  <a:lnTo>
                    <a:pt x="89" y="640"/>
                  </a:lnTo>
                  <a:lnTo>
                    <a:pt x="91" y="640"/>
                  </a:lnTo>
                  <a:lnTo>
                    <a:pt x="89" y="640"/>
                  </a:lnTo>
                  <a:lnTo>
                    <a:pt x="91" y="640"/>
                  </a:lnTo>
                  <a:lnTo>
                    <a:pt x="91" y="638"/>
                  </a:lnTo>
                  <a:lnTo>
                    <a:pt x="91" y="640"/>
                  </a:lnTo>
                  <a:lnTo>
                    <a:pt x="91" y="638"/>
                  </a:lnTo>
                  <a:lnTo>
                    <a:pt x="93" y="638"/>
                  </a:lnTo>
                  <a:close/>
                  <a:moveTo>
                    <a:pt x="150" y="811"/>
                  </a:moveTo>
                  <a:lnTo>
                    <a:pt x="150" y="813"/>
                  </a:lnTo>
                  <a:lnTo>
                    <a:pt x="150" y="811"/>
                  </a:lnTo>
                  <a:lnTo>
                    <a:pt x="150" y="813"/>
                  </a:lnTo>
                  <a:lnTo>
                    <a:pt x="150" y="814"/>
                  </a:lnTo>
                  <a:lnTo>
                    <a:pt x="152" y="814"/>
                  </a:lnTo>
                  <a:lnTo>
                    <a:pt x="152" y="816"/>
                  </a:lnTo>
                  <a:lnTo>
                    <a:pt x="152" y="818"/>
                  </a:lnTo>
                  <a:lnTo>
                    <a:pt x="154" y="818"/>
                  </a:lnTo>
                  <a:lnTo>
                    <a:pt x="154" y="820"/>
                  </a:lnTo>
                  <a:lnTo>
                    <a:pt x="156" y="820"/>
                  </a:lnTo>
                  <a:lnTo>
                    <a:pt x="156" y="822"/>
                  </a:lnTo>
                  <a:lnTo>
                    <a:pt x="156" y="824"/>
                  </a:lnTo>
                  <a:lnTo>
                    <a:pt x="156" y="826"/>
                  </a:lnTo>
                  <a:lnTo>
                    <a:pt x="156" y="828"/>
                  </a:lnTo>
                  <a:lnTo>
                    <a:pt x="158" y="828"/>
                  </a:lnTo>
                  <a:lnTo>
                    <a:pt x="158" y="830"/>
                  </a:lnTo>
                  <a:lnTo>
                    <a:pt x="158" y="832"/>
                  </a:lnTo>
                  <a:lnTo>
                    <a:pt x="158" y="834"/>
                  </a:lnTo>
                  <a:lnTo>
                    <a:pt x="158" y="836"/>
                  </a:lnTo>
                  <a:lnTo>
                    <a:pt x="158" y="837"/>
                  </a:lnTo>
                  <a:lnTo>
                    <a:pt x="156" y="837"/>
                  </a:lnTo>
                  <a:lnTo>
                    <a:pt x="156" y="836"/>
                  </a:lnTo>
                  <a:lnTo>
                    <a:pt x="156" y="834"/>
                  </a:lnTo>
                  <a:lnTo>
                    <a:pt x="156" y="832"/>
                  </a:lnTo>
                  <a:lnTo>
                    <a:pt x="154" y="832"/>
                  </a:lnTo>
                  <a:lnTo>
                    <a:pt x="154" y="830"/>
                  </a:lnTo>
                  <a:lnTo>
                    <a:pt x="154" y="828"/>
                  </a:lnTo>
                  <a:lnTo>
                    <a:pt x="152" y="828"/>
                  </a:lnTo>
                  <a:lnTo>
                    <a:pt x="152" y="826"/>
                  </a:lnTo>
                  <a:lnTo>
                    <a:pt x="152" y="824"/>
                  </a:lnTo>
                  <a:lnTo>
                    <a:pt x="150" y="824"/>
                  </a:lnTo>
                  <a:lnTo>
                    <a:pt x="152" y="824"/>
                  </a:lnTo>
                  <a:lnTo>
                    <a:pt x="152" y="822"/>
                  </a:lnTo>
                  <a:lnTo>
                    <a:pt x="150" y="822"/>
                  </a:lnTo>
                  <a:lnTo>
                    <a:pt x="152" y="822"/>
                  </a:lnTo>
                  <a:lnTo>
                    <a:pt x="152" y="820"/>
                  </a:lnTo>
                  <a:lnTo>
                    <a:pt x="150" y="820"/>
                  </a:lnTo>
                  <a:lnTo>
                    <a:pt x="150" y="818"/>
                  </a:lnTo>
                  <a:lnTo>
                    <a:pt x="148" y="818"/>
                  </a:lnTo>
                  <a:lnTo>
                    <a:pt x="148" y="816"/>
                  </a:lnTo>
                  <a:lnTo>
                    <a:pt x="148" y="814"/>
                  </a:lnTo>
                  <a:lnTo>
                    <a:pt x="148" y="813"/>
                  </a:lnTo>
                  <a:lnTo>
                    <a:pt x="150" y="813"/>
                  </a:lnTo>
                  <a:lnTo>
                    <a:pt x="148" y="813"/>
                  </a:lnTo>
                  <a:lnTo>
                    <a:pt x="150" y="813"/>
                  </a:lnTo>
                  <a:lnTo>
                    <a:pt x="150" y="811"/>
                  </a:lnTo>
                  <a:close/>
                  <a:moveTo>
                    <a:pt x="112" y="576"/>
                  </a:moveTo>
                  <a:lnTo>
                    <a:pt x="112" y="578"/>
                  </a:lnTo>
                  <a:lnTo>
                    <a:pt x="110" y="578"/>
                  </a:lnTo>
                  <a:lnTo>
                    <a:pt x="110" y="580"/>
                  </a:lnTo>
                  <a:lnTo>
                    <a:pt x="110" y="582"/>
                  </a:lnTo>
                  <a:lnTo>
                    <a:pt x="110" y="584"/>
                  </a:lnTo>
                  <a:lnTo>
                    <a:pt x="108" y="584"/>
                  </a:lnTo>
                  <a:lnTo>
                    <a:pt x="110" y="584"/>
                  </a:lnTo>
                  <a:lnTo>
                    <a:pt x="108" y="584"/>
                  </a:lnTo>
                  <a:lnTo>
                    <a:pt x="110" y="584"/>
                  </a:lnTo>
                  <a:lnTo>
                    <a:pt x="108" y="584"/>
                  </a:lnTo>
                  <a:lnTo>
                    <a:pt x="108" y="586"/>
                  </a:lnTo>
                  <a:lnTo>
                    <a:pt x="108" y="588"/>
                  </a:lnTo>
                  <a:lnTo>
                    <a:pt x="108" y="590"/>
                  </a:lnTo>
                  <a:lnTo>
                    <a:pt x="106" y="590"/>
                  </a:lnTo>
                  <a:lnTo>
                    <a:pt x="106" y="592"/>
                  </a:lnTo>
                  <a:lnTo>
                    <a:pt x="106" y="590"/>
                  </a:lnTo>
                  <a:lnTo>
                    <a:pt x="106" y="592"/>
                  </a:lnTo>
                  <a:lnTo>
                    <a:pt x="104" y="592"/>
                  </a:lnTo>
                  <a:lnTo>
                    <a:pt x="104" y="590"/>
                  </a:lnTo>
                  <a:lnTo>
                    <a:pt x="104" y="588"/>
                  </a:lnTo>
                  <a:lnTo>
                    <a:pt x="102" y="588"/>
                  </a:lnTo>
                  <a:lnTo>
                    <a:pt x="102" y="586"/>
                  </a:lnTo>
                  <a:lnTo>
                    <a:pt x="102" y="584"/>
                  </a:lnTo>
                  <a:lnTo>
                    <a:pt x="100" y="584"/>
                  </a:lnTo>
                  <a:lnTo>
                    <a:pt x="100" y="582"/>
                  </a:lnTo>
                  <a:lnTo>
                    <a:pt x="102" y="584"/>
                  </a:lnTo>
                  <a:lnTo>
                    <a:pt x="102" y="582"/>
                  </a:lnTo>
                  <a:lnTo>
                    <a:pt x="100" y="582"/>
                  </a:lnTo>
                  <a:lnTo>
                    <a:pt x="100" y="584"/>
                  </a:lnTo>
                  <a:lnTo>
                    <a:pt x="100" y="582"/>
                  </a:lnTo>
                  <a:lnTo>
                    <a:pt x="98" y="582"/>
                  </a:lnTo>
                  <a:lnTo>
                    <a:pt x="98" y="584"/>
                  </a:lnTo>
                  <a:lnTo>
                    <a:pt x="98" y="582"/>
                  </a:lnTo>
                  <a:lnTo>
                    <a:pt x="98" y="584"/>
                  </a:lnTo>
                  <a:lnTo>
                    <a:pt x="98" y="582"/>
                  </a:lnTo>
                  <a:lnTo>
                    <a:pt x="98" y="584"/>
                  </a:lnTo>
                  <a:lnTo>
                    <a:pt x="98" y="582"/>
                  </a:lnTo>
                  <a:lnTo>
                    <a:pt x="98" y="580"/>
                  </a:lnTo>
                  <a:lnTo>
                    <a:pt x="98" y="582"/>
                  </a:lnTo>
                  <a:lnTo>
                    <a:pt x="98" y="580"/>
                  </a:lnTo>
                  <a:lnTo>
                    <a:pt x="98" y="582"/>
                  </a:lnTo>
                  <a:lnTo>
                    <a:pt x="98" y="580"/>
                  </a:lnTo>
                  <a:lnTo>
                    <a:pt x="96" y="580"/>
                  </a:lnTo>
                  <a:lnTo>
                    <a:pt x="98" y="580"/>
                  </a:lnTo>
                  <a:lnTo>
                    <a:pt x="98" y="578"/>
                  </a:lnTo>
                  <a:lnTo>
                    <a:pt x="98" y="580"/>
                  </a:lnTo>
                  <a:lnTo>
                    <a:pt x="98" y="578"/>
                  </a:lnTo>
                  <a:lnTo>
                    <a:pt x="98" y="580"/>
                  </a:lnTo>
                  <a:lnTo>
                    <a:pt x="100" y="580"/>
                  </a:lnTo>
                  <a:lnTo>
                    <a:pt x="100" y="582"/>
                  </a:lnTo>
                  <a:lnTo>
                    <a:pt x="102" y="582"/>
                  </a:lnTo>
                  <a:lnTo>
                    <a:pt x="102" y="580"/>
                  </a:lnTo>
                  <a:lnTo>
                    <a:pt x="100" y="580"/>
                  </a:lnTo>
                  <a:lnTo>
                    <a:pt x="102" y="580"/>
                  </a:lnTo>
                  <a:lnTo>
                    <a:pt x="102" y="582"/>
                  </a:lnTo>
                  <a:lnTo>
                    <a:pt x="104" y="582"/>
                  </a:lnTo>
                  <a:lnTo>
                    <a:pt x="102" y="582"/>
                  </a:lnTo>
                  <a:lnTo>
                    <a:pt x="104" y="582"/>
                  </a:lnTo>
                  <a:lnTo>
                    <a:pt x="102" y="582"/>
                  </a:lnTo>
                  <a:lnTo>
                    <a:pt x="102" y="580"/>
                  </a:lnTo>
                  <a:lnTo>
                    <a:pt x="104" y="580"/>
                  </a:lnTo>
                  <a:lnTo>
                    <a:pt x="104" y="582"/>
                  </a:lnTo>
                  <a:lnTo>
                    <a:pt x="104" y="580"/>
                  </a:lnTo>
                  <a:lnTo>
                    <a:pt x="102" y="580"/>
                  </a:lnTo>
                  <a:lnTo>
                    <a:pt x="104" y="580"/>
                  </a:lnTo>
                  <a:lnTo>
                    <a:pt x="102" y="580"/>
                  </a:lnTo>
                  <a:lnTo>
                    <a:pt x="104" y="580"/>
                  </a:lnTo>
                  <a:lnTo>
                    <a:pt x="104" y="578"/>
                  </a:lnTo>
                  <a:lnTo>
                    <a:pt x="102" y="578"/>
                  </a:lnTo>
                  <a:lnTo>
                    <a:pt x="102" y="580"/>
                  </a:lnTo>
                  <a:lnTo>
                    <a:pt x="102" y="578"/>
                  </a:lnTo>
                  <a:lnTo>
                    <a:pt x="100" y="578"/>
                  </a:lnTo>
                  <a:lnTo>
                    <a:pt x="102" y="578"/>
                  </a:lnTo>
                  <a:lnTo>
                    <a:pt x="100" y="578"/>
                  </a:lnTo>
                  <a:lnTo>
                    <a:pt x="102" y="578"/>
                  </a:lnTo>
                  <a:lnTo>
                    <a:pt x="102" y="576"/>
                  </a:lnTo>
                  <a:lnTo>
                    <a:pt x="102" y="578"/>
                  </a:lnTo>
                  <a:lnTo>
                    <a:pt x="104" y="578"/>
                  </a:lnTo>
                  <a:lnTo>
                    <a:pt x="102" y="578"/>
                  </a:lnTo>
                  <a:lnTo>
                    <a:pt x="104" y="578"/>
                  </a:lnTo>
                  <a:lnTo>
                    <a:pt x="106" y="578"/>
                  </a:lnTo>
                  <a:lnTo>
                    <a:pt x="106" y="580"/>
                  </a:lnTo>
                  <a:lnTo>
                    <a:pt x="108" y="580"/>
                  </a:lnTo>
                  <a:lnTo>
                    <a:pt x="108" y="578"/>
                  </a:lnTo>
                  <a:lnTo>
                    <a:pt x="110" y="578"/>
                  </a:lnTo>
                  <a:lnTo>
                    <a:pt x="112" y="578"/>
                  </a:lnTo>
                  <a:lnTo>
                    <a:pt x="112" y="576"/>
                  </a:lnTo>
                  <a:lnTo>
                    <a:pt x="112" y="578"/>
                  </a:lnTo>
                  <a:lnTo>
                    <a:pt x="112" y="576"/>
                  </a:lnTo>
                  <a:close/>
                  <a:moveTo>
                    <a:pt x="96" y="482"/>
                  </a:moveTo>
                  <a:lnTo>
                    <a:pt x="96" y="484"/>
                  </a:lnTo>
                  <a:lnTo>
                    <a:pt x="98" y="484"/>
                  </a:lnTo>
                  <a:lnTo>
                    <a:pt x="98" y="486"/>
                  </a:lnTo>
                  <a:lnTo>
                    <a:pt x="96" y="486"/>
                  </a:lnTo>
                  <a:lnTo>
                    <a:pt x="96" y="488"/>
                  </a:lnTo>
                  <a:lnTo>
                    <a:pt x="96" y="490"/>
                  </a:lnTo>
                  <a:lnTo>
                    <a:pt x="98" y="490"/>
                  </a:lnTo>
                  <a:lnTo>
                    <a:pt x="98" y="492"/>
                  </a:lnTo>
                  <a:lnTo>
                    <a:pt x="98" y="494"/>
                  </a:lnTo>
                  <a:lnTo>
                    <a:pt x="96" y="494"/>
                  </a:lnTo>
                  <a:lnTo>
                    <a:pt x="98" y="494"/>
                  </a:lnTo>
                  <a:lnTo>
                    <a:pt x="96" y="494"/>
                  </a:lnTo>
                  <a:lnTo>
                    <a:pt x="96" y="496"/>
                  </a:lnTo>
                  <a:lnTo>
                    <a:pt x="95" y="496"/>
                  </a:lnTo>
                  <a:lnTo>
                    <a:pt x="95" y="498"/>
                  </a:lnTo>
                  <a:lnTo>
                    <a:pt x="95" y="500"/>
                  </a:lnTo>
                  <a:lnTo>
                    <a:pt x="93" y="500"/>
                  </a:lnTo>
                  <a:lnTo>
                    <a:pt x="95" y="500"/>
                  </a:lnTo>
                  <a:lnTo>
                    <a:pt x="95" y="498"/>
                  </a:lnTo>
                  <a:lnTo>
                    <a:pt x="95" y="500"/>
                  </a:lnTo>
                  <a:lnTo>
                    <a:pt x="93" y="500"/>
                  </a:lnTo>
                  <a:lnTo>
                    <a:pt x="93" y="498"/>
                  </a:lnTo>
                  <a:lnTo>
                    <a:pt x="93" y="496"/>
                  </a:lnTo>
                  <a:lnTo>
                    <a:pt x="91" y="496"/>
                  </a:lnTo>
                  <a:lnTo>
                    <a:pt x="91" y="494"/>
                  </a:lnTo>
                  <a:lnTo>
                    <a:pt x="89" y="494"/>
                  </a:lnTo>
                  <a:lnTo>
                    <a:pt x="91" y="494"/>
                  </a:lnTo>
                  <a:lnTo>
                    <a:pt x="91" y="492"/>
                  </a:lnTo>
                  <a:lnTo>
                    <a:pt x="89" y="492"/>
                  </a:lnTo>
                  <a:lnTo>
                    <a:pt x="91" y="492"/>
                  </a:lnTo>
                  <a:lnTo>
                    <a:pt x="89" y="492"/>
                  </a:lnTo>
                  <a:lnTo>
                    <a:pt x="91" y="492"/>
                  </a:lnTo>
                  <a:lnTo>
                    <a:pt x="89" y="492"/>
                  </a:lnTo>
                  <a:lnTo>
                    <a:pt x="89" y="490"/>
                  </a:lnTo>
                  <a:lnTo>
                    <a:pt x="91" y="490"/>
                  </a:lnTo>
                  <a:lnTo>
                    <a:pt x="89" y="490"/>
                  </a:lnTo>
                  <a:lnTo>
                    <a:pt x="91" y="490"/>
                  </a:lnTo>
                  <a:lnTo>
                    <a:pt x="89" y="490"/>
                  </a:lnTo>
                  <a:lnTo>
                    <a:pt x="91" y="490"/>
                  </a:lnTo>
                  <a:lnTo>
                    <a:pt x="89" y="490"/>
                  </a:lnTo>
                  <a:lnTo>
                    <a:pt x="89" y="488"/>
                  </a:lnTo>
                  <a:lnTo>
                    <a:pt x="89" y="486"/>
                  </a:lnTo>
                  <a:lnTo>
                    <a:pt x="91" y="486"/>
                  </a:lnTo>
                  <a:lnTo>
                    <a:pt x="93" y="486"/>
                  </a:lnTo>
                  <a:lnTo>
                    <a:pt x="95" y="486"/>
                  </a:lnTo>
                  <a:lnTo>
                    <a:pt x="95" y="484"/>
                  </a:lnTo>
                  <a:lnTo>
                    <a:pt x="96" y="484"/>
                  </a:lnTo>
                  <a:lnTo>
                    <a:pt x="96" y="482"/>
                  </a:lnTo>
                  <a:close/>
                  <a:moveTo>
                    <a:pt x="139" y="770"/>
                  </a:moveTo>
                  <a:lnTo>
                    <a:pt x="141" y="770"/>
                  </a:lnTo>
                  <a:lnTo>
                    <a:pt x="143" y="770"/>
                  </a:lnTo>
                  <a:lnTo>
                    <a:pt x="141" y="770"/>
                  </a:lnTo>
                  <a:lnTo>
                    <a:pt x="143" y="770"/>
                  </a:lnTo>
                  <a:lnTo>
                    <a:pt x="144" y="770"/>
                  </a:lnTo>
                  <a:lnTo>
                    <a:pt x="144" y="772"/>
                  </a:lnTo>
                  <a:lnTo>
                    <a:pt x="143" y="772"/>
                  </a:lnTo>
                  <a:lnTo>
                    <a:pt x="143" y="774"/>
                  </a:lnTo>
                  <a:lnTo>
                    <a:pt x="144" y="774"/>
                  </a:lnTo>
                  <a:lnTo>
                    <a:pt x="144" y="776"/>
                  </a:lnTo>
                  <a:lnTo>
                    <a:pt x="144" y="778"/>
                  </a:lnTo>
                  <a:lnTo>
                    <a:pt x="144" y="780"/>
                  </a:lnTo>
                  <a:lnTo>
                    <a:pt x="143" y="780"/>
                  </a:lnTo>
                  <a:lnTo>
                    <a:pt x="141" y="780"/>
                  </a:lnTo>
                  <a:lnTo>
                    <a:pt x="141" y="782"/>
                  </a:lnTo>
                  <a:lnTo>
                    <a:pt x="141" y="780"/>
                  </a:lnTo>
                  <a:lnTo>
                    <a:pt x="139" y="780"/>
                  </a:lnTo>
                  <a:lnTo>
                    <a:pt x="139" y="782"/>
                  </a:lnTo>
                  <a:lnTo>
                    <a:pt x="139" y="780"/>
                  </a:lnTo>
                  <a:lnTo>
                    <a:pt x="139" y="782"/>
                  </a:lnTo>
                  <a:lnTo>
                    <a:pt x="139" y="784"/>
                  </a:lnTo>
                  <a:lnTo>
                    <a:pt x="139" y="782"/>
                  </a:lnTo>
                  <a:lnTo>
                    <a:pt x="139" y="784"/>
                  </a:lnTo>
                  <a:lnTo>
                    <a:pt x="139" y="786"/>
                  </a:lnTo>
                  <a:lnTo>
                    <a:pt x="139" y="788"/>
                  </a:lnTo>
                  <a:lnTo>
                    <a:pt x="139" y="789"/>
                  </a:lnTo>
                  <a:lnTo>
                    <a:pt x="137" y="789"/>
                  </a:lnTo>
                  <a:lnTo>
                    <a:pt x="137" y="788"/>
                  </a:lnTo>
                  <a:lnTo>
                    <a:pt x="137" y="786"/>
                  </a:lnTo>
                  <a:lnTo>
                    <a:pt x="137" y="784"/>
                  </a:lnTo>
                  <a:lnTo>
                    <a:pt x="137" y="786"/>
                  </a:lnTo>
                  <a:lnTo>
                    <a:pt x="137" y="784"/>
                  </a:lnTo>
                  <a:lnTo>
                    <a:pt x="139" y="784"/>
                  </a:lnTo>
                  <a:lnTo>
                    <a:pt x="137" y="784"/>
                  </a:lnTo>
                  <a:lnTo>
                    <a:pt x="137" y="782"/>
                  </a:lnTo>
                  <a:lnTo>
                    <a:pt x="137" y="780"/>
                  </a:lnTo>
                  <a:lnTo>
                    <a:pt x="137" y="778"/>
                  </a:lnTo>
                  <a:lnTo>
                    <a:pt x="135" y="778"/>
                  </a:lnTo>
                  <a:lnTo>
                    <a:pt x="135" y="776"/>
                  </a:lnTo>
                  <a:lnTo>
                    <a:pt x="135" y="778"/>
                  </a:lnTo>
                  <a:lnTo>
                    <a:pt x="137" y="778"/>
                  </a:lnTo>
                  <a:lnTo>
                    <a:pt x="137" y="776"/>
                  </a:lnTo>
                  <a:lnTo>
                    <a:pt x="137" y="774"/>
                  </a:lnTo>
                  <a:lnTo>
                    <a:pt x="137" y="772"/>
                  </a:lnTo>
                  <a:lnTo>
                    <a:pt x="139" y="772"/>
                  </a:lnTo>
                  <a:lnTo>
                    <a:pt x="139" y="774"/>
                  </a:lnTo>
                  <a:lnTo>
                    <a:pt x="141" y="774"/>
                  </a:lnTo>
                  <a:lnTo>
                    <a:pt x="139" y="774"/>
                  </a:lnTo>
                  <a:lnTo>
                    <a:pt x="141" y="774"/>
                  </a:lnTo>
                  <a:lnTo>
                    <a:pt x="139" y="774"/>
                  </a:lnTo>
                  <a:lnTo>
                    <a:pt x="139" y="772"/>
                  </a:lnTo>
                  <a:lnTo>
                    <a:pt x="141" y="772"/>
                  </a:lnTo>
                  <a:lnTo>
                    <a:pt x="143" y="772"/>
                  </a:lnTo>
                  <a:lnTo>
                    <a:pt x="141" y="772"/>
                  </a:lnTo>
                  <a:lnTo>
                    <a:pt x="139" y="772"/>
                  </a:lnTo>
                  <a:lnTo>
                    <a:pt x="139" y="770"/>
                  </a:lnTo>
                  <a:close/>
                  <a:moveTo>
                    <a:pt x="18" y="488"/>
                  </a:moveTo>
                  <a:lnTo>
                    <a:pt x="20" y="488"/>
                  </a:lnTo>
                  <a:lnTo>
                    <a:pt x="22" y="488"/>
                  </a:lnTo>
                  <a:lnTo>
                    <a:pt x="23" y="488"/>
                  </a:lnTo>
                  <a:lnTo>
                    <a:pt x="23" y="490"/>
                  </a:lnTo>
                  <a:lnTo>
                    <a:pt x="23" y="492"/>
                  </a:lnTo>
                  <a:lnTo>
                    <a:pt x="25" y="492"/>
                  </a:lnTo>
                  <a:lnTo>
                    <a:pt x="25" y="494"/>
                  </a:lnTo>
                  <a:lnTo>
                    <a:pt x="25" y="496"/>
                  </a:lnTo>
                  <a:lnTo>
                    <a:pt x="27" y="496"/>
                  </a:lnTo>
                  <a:lnTo>
                    <a:pt x="27" y="498"/>
                  </a:lnTo>
                  <a:lnTo>
                    <a:pt x="25" y="498"/>
                  </a:lnTo>
                  <a:lnTo>
                    <a:pt x="25" y="500"/>
                  </a:lnTo>
                  <a:lnTo>
                    <a:pt x="23" y="500"/>
                  </a:lnTo>
                  <a:lnTo>
                    <a:pt x="22" y="500"/>
                  </a:lnTo>
                  <a:lnTo>
                    <a:pt x="20" y="500"/>
                  </a:lnTo>
                  <a:lnTo>
                    <a:pt x="20" y="498"/>
                  </a:lnTo>
                  <a:lnTo>
                    <a:pt x="18" y="498"/>
                  </a:lnTo>
                  <a:lnTo>
                    <a:pt x="18" y="496"/>
                  </a:lnTo>
                  <a:lnTo>
                    <a:pt x="18" y="498"/>
                  </a:lnTo>
                  <a:lnTo>
                    <a:pt x="18" y="496"/>
                  </a:lnTo>
                  <a:lnTo>
                    <a:pt x="18" y="498"/>
                  </a:lnTo>
                  <a:lnTo>
                    <a:pt x="16" y="498"/>
                  </a:lnTo>
                  <a:lnTo>
                    <a:pt x="16" y="496"/>
                  </a:lnTo>
                  <a:lnTo>
                    <a:pt x="18" y="496"/>
                  </a:lnTo>
                  <a:lnTo>
                    <a:pt x="16" y="496"/>
                  </a:lnTo>
                  <a:lnTo>
                    <a:pt x="16" y="494"/>
                  </a:lnTo>
                  <a:lnTo>
                    <a:pt x="16" y="492"/>
                  </a:lnTo>
                  <a:lnTo>
                    <a:pt x="18" y="492"/>
                  </a:lnTo>
                  <a:lnTo>
                    <a:pt x="18" y="490"/>
                  </a:lnTo>
                  <a:lnTo>
                    <a:pt x="18" y="488"/>
                  </a:lnTo>
                  <a:close/>
                  <a:moveTo>
                    <a:pt x="121" y="574"/>
                  </a:moveTo>
                  <a:lnTo>
                    <a:pt x="121" y="576"/>
                  </a:lnTo>
                  <a:lnTo>
                    <a:pt x="120" y="576"/>
                  </a:lnTo>
                  <a:lnTo>
                    <a:pt x="120" y="578"/>
                  </a:lnTo>
                  <a:lnTo>
                    <a:pt x="120" y="580"/>
                  </a:lnTo>
                  <a:lnTo>
                    <a:pt x="120" y="582"/>
                  </a:lnTo>
                  <a:lnTo>
                    <a:pt x="120" y="584"/>
                  </a:lnTo>
                  <a:lnTo>
                    <a:pt x="118" y="584"/>
                  </a:lnTo>
                  <a:lnTo>
                    <a:pt x="118" y="586"/>
                  </a:lnTo>
                  <a:lnTo>
                    <a:pt x="118" y="588"/>
                  </a:lnTo>
                  <a:lnTo>
                    <a:pt x="116" y="588"/>
                  </a:lnTo>
                  <a:lnTo>
                    <a:pt x="116" y="590"/>
                  </a:lnTo>
                  <a:lnTo>
                    <a:pt x="114" y="590"/>
                  </a:lnTo>
                  <a:lnTo>
                    <a:pt x="112" y="590"/>
                  </a:lnTo>
                  <a:lnTo>
                    <a:pt x="112" y="588"/>
                  </a:lnTo>
                  <a:lnTo>
                    <a:pt x="114" y="588"/>
                  </a:lnTo>
                  <a:lnTo>
                    <a:pt x="114" y="590"/>
                  </a:lnTo>
                  <a:lnTo>
                    <a:pt x="114" y="588"/>
                  </a:lnTo>
                  <a:lnTo>
                    <a:pt x="112" y="588"/>
                  </a:lnTo>
                  <a:lnTo>
                    <a:pt x="112" y="586"/>
                  </a:lnTo>
                  <a:lnTo>
                    <a:pt x="110" y="586"/>
                  </a:lnTo>
                  <a:lnTo>
                    <a:pt x="112" y="586"/>
                  </a:lnTo>
                  <a:lnTo>
                    <a:pt x="112" y="584"/>
                  </a:lnTo>
                  <a:lnTo>
                    <a:pt x="112" y="582"/>
                  </a:lnTo>
                  <a:lnTo>
                    <a:pt x="114" y="582"/>
                  </a:lnTo>
                  <a:lnTo>
                    <a:pt x="112" y="582"/>
                  </a:lnTo>
                  <a:lnTo>
                    <a:pt x="114" y="582"/>
                  </a:lnTo>
                  <a:lnTo>
                    <a:pt x="114" y="580"/>
                  </a:lnTo>
                  <a:lnTo>
                    <a:pt x="116" y="580"/>
                  </a:lnTo>
                  <a:lnTo>
                    <a:pt x="118" y="580"/>
                  </a:lnTo>
                  <a:lnTo>
                    <a:pt x="118" y="582"/>
                  </a:lnTo>
                  <a:lnTo>
                    <a:pt x="118" y="580"/>
                  </a:lnTo>
                  <a:lnTo>
                    <a:pt x="116" y="580"/>
                  </a:lnTo>
                  <a:lnTo>
                    <a:pt x="116" y="578"/>
                  </a:lnTo>
                  <a:lnTo>
                    <a:pt x="118" y="578"/>
                  </a:lnTo>
                  <a:lnTo>
                    <a:pt x="118" y="576"/>
                  </a:lnTo>
                  <a:lnTo>
                    <a:pt x="118" y="578"/>
                  </a:lnTo>
                  <a:lnTo>
                    <a:pt x="118" y="576"/>
                  </a:lnTo>
                  <a:lnTo>
                    <a:pt x="118" y="578"/>
                  </a:lnTo>
                  <a:lnTo>
                    <a:pt x="118" y="576"/>
                  </a:lnTo>
                  <a:lnTo>
                    <a:pt x="118" y="578"/>
                  </a:lnTo>
                  <a:lnTo>
                    <a:pt x="118" y="576"/>
                  </a:lnTo>
                  <a:lnTo>
                    <a:pt x="118" y="574"/>
                  </a:lnTo>
                  <a:lnTo>
                    <a:pt x="120" y="574"/>
                  </a:lnTo>
                  <a:lnTo>
                    <a:pt x="120" y="576"/>
                  </a:lnTo>
                  <a:lnTo>
                    <a:pt x="120" y="574"/>
                  </a:lnTo>
                  <a:lnTo>
                    <a:pt x="121" y="574"/>
                  </a:lnTo>
                  <a:close/>
                  <a:moveTo>
                    <a:pt x="112" y="528"/>
                  </a:moveTo>
                  <a:lnTo>
                    <a:pt x="112" y="530"/>
                  </a:lnTo>
                  <a:lnTo>
                    <a:pt x="112" y="532"/>
                  </a:lnTo>
                  <a:lnTo>
                    <a:pt x="112" y="534"/>
                  </a:lnTo>
                  <a:lnTo>
                    <a:pt x="112" y="536"/>
                  </a:lnTo>
                  <a:lnTo>
                    <a:pt x="110" y="536"/>
                  </a:lnTo>
                  <a:lnTo>
                    <a:pt x="110" y="538"/>
                  </a:lnTo>
                  <a:lnTo>
                    <a:pt x="108" y="538"/>
                  </a:lnTo>
                  <a:lnTo>
                    <a:pt x="110" y="538"/>
                  </a:lnTo>
                  <a:lnTo>
                    <a:pt x="108" y="538"/>
                  </a:lnTo>
                  <a:lnTo>
                    <a:pt x="110" y="538"/>
                  </a:lnTo>
                  <a:lnTo>
                    <a:pt x="108" y="538"/>
                  </a:lnTo>
                  <a:lnTo>
                    <a:pt x="110" y="540"/>
                  </a:lnTo>
                  <a:lnTo>
                    <a:pt x="108" y="540"/>
                  </a:lnTo>
                  <a:lnTo>
                    <a:pt x="108" y="542"/>
                  </a:lnTo>
                  <a:lnTo>
                    <a:pt x="108" y="544"/>
                  </a:lnTo>
                  <a:lnTo>
                    <a:pt x="106" y="544"/>
                  </a:lnTo>
                  <a:lnTo>
                    <a:pt x="106" y="542"/>
                  </a:lnTo>
                  <a:lnTo>
                    <a:pt x="104" y="542"/>
                  </a:lnTo>
                  <a:lnTo>
                    <a:pt x="104" y="540"/>
                  </a:lnTo>
                  <a:lnTo>
                    <a:pt x="102" y="540"/>
                  </a:lnTo>
                  <a:lnTo>
                    <a:pt x="102" y="542"/>
                  </a:lnTo>
                  <a:lnTo>
                    <a:pt x="102" y="540"/>
                  </a:lnTo>
                  <a:lnTo>
                    <a:pt x="102" y="538"/>
                  </a:lnTo>
                  <a:lnTo>
                    <a:pt x="102" y="536"/>
                  </a:lnTo>
                  <a:lnTo>
                    <a:pt x="104" y="536"/>
                  </a:lnTo>
                  <a:lnTo>
                    <a:pt x="104" y="534"/>
                  </a:lnTo>
                  <a:lnTo>
                    <a:pt x="106" y="534"/>
                  </a:lnTo>
                  <a:lnTo>
                    <a:pt x="104" y="534"/>
                  </a:lnTo>
                  <a:lnTo>
                    <a:pt x="104" y="532"/>
                  </a:lnTo>
                  <a:lnTo>
                    <a:pt x="106" y="532"/>
                  </a:lnTo>
                  <a:lnTo>
                    <a:pt x="106" y="534"/>
                  </a:lnTo>
                  <a:lnTo>
                    <a:pt x="106" y="532"/>
                  </a:lnTo>
                  <a:lnTo>
                    <a:pt x="108" y="532"/>
                  </a:lnTo>
                  <a:lnTo>
                    <a:pt x="106" y="532"/>
                  </a:lnTo>
                  <a:lnTo>
                    <a:pt x="108" y="532"/>
                  </a:lnTo>
                  <a:lnTo>
                    <a:pt x="110" y="532"/>
                  </a:lnTo>
                  <a:lnTo>
                    <a:pt x="110" y="530"/>
                  </a:lnTo>
                  <a:lnTo>
                    <a:pt x="110" y="528"/>
                  </a:lnTo>
                  <a:lnTo>
                    <a:pt x="112" y="528"/>
                  </a:lnTo>
                  <a:close/>
                  <a:moveTo>
                    <a:pt x="143" y="423"/>
                  </a:moveTo>
                  <a:lnTo>
                    <a:pt x="143" y="425"/>
                  </a:lnTo>
                  <a:lnTo>
                    <a:pt x="143" y="427"/>
                  </a:lnTo>
                  <a:lnTo>
                    <a:pt x="141" y="427"/>
                  </a:lnTo>
                  <a:lnTo>
                    <a:pt x="139" y="427"/>
                  </a:lnTo>
                  <a:lnTo>
                    <a:pt x="139" y="429"/>
                  </a:lnTo>
                  <a:lnTo>
                    <a:pt x="139" y="427"/>
                  </a:lnTo>
                  <a:lnTo>
                    <a:pt x="139" y="429"/>
                  </a:lnTo>
                  <a:lnTo>
                    <a:pt x="137" y="429"/>
                  </a:lnTo>
                  <a:lnTo>
                    <a:pt x="135" y="429"/>
                  </a:lnTo>
                  <a:lnTo>
                    <a:pt x="135" y="430"/>
                  </a:lnTo>
                  <a:lnTo>
                    <a:pt x="133" y="430"/>
                  </a:lnTo>
                  <a:lnTo>
                    <a:pt x="131" y="430"/>
                  </a:lnTo>
                  <a:lnTo>
                    <a:pt x="129" y="430"/>
                  </a:lnTo>
                  <a:lnTo>
                    <a:pt x="127" y="430"/>
                  </a:lnTo>
                  <a:lnTo>
                    <a:pt x="125" y="430"/>
                  </a:lnTo>
                  <a:lnTo>
                    <a:pt x="127" y="430"/>
                  </a:lnTo>
                  <a:lnTo>
                    <a:pt x="127" y="429"/>
                  </a:lnTo>
                  <a:lnTo>
                    <a:pt x="127" y="427"/>
                  </a:lnTo>
                  <a:lnTo>
                    <a:pt x="129" y="427"/>
                  </a:lnTo>
                  <a:lnTo>
                    <a:pt x="131" y="427"/>
                  </a:lnTo>
                  <a:lnTo>
                    <a:pt x="131" y="425"/>
                  </a:lnTo>
                  <a:lnTo>
                    <a:pt x="133" y="425"/>
                  </a:lnTo>
                  <a:lnTo>
                    <a:pt x="133" y="427"/>
                  </a:lnTo>
                  <a:lnTo>
                    <a:pt x="133" y="425"/>
                  </a:lnTo>
                  <a:lnTo>
                    <a:pt x="133" y="427"/>
                  </a:lnTo>
                  <a:lnTo>
                    <a:pt x="133" y="425"/>
                  </a:lnTo>
                  <a:lnTo>
                    <a:pt x="135" y="425"/>
                  </a:lnTo>
                  <a:lnTo>
                    <a:pt x="137" y="425"/>
                  </a:lnTo>
                  <a:lnTo>
                    <a:pt x="139" y="425"/>
                  </a:lnTo>
                  <a:lnTo>
                    <a:pt x="139" y="423"/>
                  </a:lnTo>
                  <a:lnTo>
                    <a:pt x="141" y="423"/>
                  </a:lnTo>
                  <a:lnTo>
                    <a:pt x="143" y="423"/>
                  </a:lnTo>
                  <a:close/>
                  <a:moveTo>
                    <a:pt x="125" y="523"/>
                  </a:moveTo>
                  <a:lnTo>
                    <a:pt x="127" y="523"/>
                  </a:lnTo>
                  <a:lnTo>
                    <a:pt x="127" y="525"/>
                  </a:lnTo>
                  <a:lnTo>
                    <a:pt x="125" y="525"/>
                  </a:lnTo>
                  <a:lnTo>
                    <a:pt x="125" y="526"/>
                  </a:lnTo>
                  <a:lnTo>
                    <a:pt x="125" y="528"/>
                  </a:lnTo>
                  <a:lnTo>
                    <a:pt x="125" y="530"/>
                  </a:lnTo>
                  <a:lnTo>
                    <a:pt x="125" y="532"/>
                  </a:lnTo>
                  <a:lnTo>
                    <a:pt x="123" y="532"/>
                  </a:lnTo>
                  <a:lnTo>
                    <a:pt x="123" y="534"/>
                  </a:lnTo>
                  <a:lnTo>
                    <a:pt x="121" y="534"/>
                  </a:lnTo>
                  <a:lnTo>
                    <a:pt x="121" y="536"/>
                  </a:lnTo>
                  <a:lnTo>
                    <a:pt x="120" y="536"/>
                  </a:lnTo>
                  <a:lnTo>
                    <a:pt x="120" y="534"/>
                  </a:lnTo>
                  <a:lnTo>
                    <a:pt x="120" y="532"/>
                  </a:lnTo>
                  <a:lnTo>
                    <a:pt x="118" y="532"/>
                  </a:lnTo>
                  <a:lnTo>
                    <a:pt x="116" y="532"/>
                  </a:lnTo>
                  <a:lnTo>
                    <a:pt x="116" y="530"/>
                  </a:lnTo>
                  <a:lnTo>
                    <a:pt x="118" y="528"/>
                  </a:lnTo>
                  <a:lnTo>
                    <a:pt x="120" y="528"/>
                  </a:lnTo>
                  <a:lnTo>
                    <a:pt x="120" y="526"/>
                  </a:lnTo>
                  <a:lnTo>
                    <a:pt x="121" y="526"/>
                  </a:lnTo>
                  <a:lnTo>
                    <a:pt x="123" y="526"/>
                  </a:lnTo>
                  <a:lnTo>
                    <a:pt x="123" y="525"/>
                  </a:lnTo>
                  <a:lnTo>
                    <a:pt x="125" y="525"/>
                  </a:lnTo>
                  <a:lnTo>
                    <a:pt x="125" y="523"/>
                  </a:lnTo>
                  <a:close/>
                  <a:moveTo>
                    <a:pt x="160" y="878"/>
                  </a:moveTo>
                  <a:lnTo>
                    <a:pt x="162" y="880"/>
                  </a:lnTo>
                  <a:lnTo>
                    <a:pt x="162" y="882"/>
                  </a:lnTo>
                  <a:lnTo>
                    <a:pt x="162" y="884"/>
                  </a:lnTo>
                  <a:lnTo>
                    <a:pt x="164" y="884"/>
                  </a:lnTo>
                  <a:lnTo>
                    <a:pt x="162" y="884"/>
                  </a:lnTo>
                  <a:lnTo>
                    <a:pt x="164" y="884"/>
                  </a:lnTo>
                  <a:lnTo>
                    <a:pt x="164" y="885"/>
                  </a:lnTo>
                  <a:lnTo>
                    <a:pt x="164" y="887"/>
                  </a:lnTo>
                  <a:lnTo>
                    <a:pt x="164" y="885"/>
                  </a:lnTo>
                  <a:lnTo>
                    <a:pt x="162" y="885"/>
                  </a:lnTo>
                  <a:lnTo>
                    <a:pt x="164" y="885"/>
                  </a:lnTo>
                  <a:lnTo>
                    <a:pt x="164" y="887"/>
                  </a:lnTo>
                  <a:lnTo>
                    <a:pt x="162" y="887"/>
                  </a:lnTo>
                  <a:lnTo>
                    <a:pt x="162" y="885"/>
                  </a:lnTo>
                  <a:lnTo>
                    <a:pt x="162" y="887"/>
                  </a:lnTo>
                  <a:lnTo>
                    <a:pt x="162" y="885"/>
                  </a:lnTo>
                  <a:lnTo>
                    <a:pt x="162" y="887"/>
                  </a:lnTo>
                  <a:lnTo>
                    <a:pt x="162" y="889"/>
                  </a:lnTo>
                  <a:lnTo>
                    <a:pt x="164" y="889"/>
                  </a:lnTo>
                  <a:lnTo>
                    <a:pt x="164" y="891"/>
                  </a:lnTo>
                  <a:lnTo>
                    <a:pt x="164" y="893"/>
                  </a:lnTo>
                  <a:lnTo>
                    <a:pt x="162" y="893"/>
                  </a:lnTo>
                  <a:lnTo>
                    <a:pt x="162" y="891"/>
                  </a:lnTo>
                  <a:lnTo>
                    <a:pt x="162" y="893"/>
                  </a:lnTo>
                  <a:lnTo>
                    <a:pt x="162" y="891"/>
                  </a:lnTo>
                  <a:lnTo>
                    <a:pt x="160" y="891"/>
                  </a:lnTo>
                  <a:lnTo>
                    <a:pt x="162" y="891"/>
                  </a:lnTo>
                  <a:lnTo>
                    <a:pt x="160" y="891"/>
                  </a:lnTo>
                  <a:lnTo>
                    <a:pt x="160" y="893"/>
                  </a:lnTo>
                  <a:lnTo>
                    <a:pt x="158" y="893"/>
                  </a:lnTo>
                  <a:lnTo>
                    <a:pt x="158" y="891"/>
                  </a:lnTo>
                  <a:lnTo>
                    <a:pt x="156" y="891"/>
                  </a:lnTo>
                  <a:lnTo>
                    <a:pt x="156" y="889"/>
                  </a:lnTo>
                  <a:lnTo>
                    <a:pt x="158" y="889"/>
                  </a:lnTo>
                  <a:lnTo>
                    <a:pt x="158" y="887"/>
                  </a:lnTo>
                  <a:lnTo>
                    <a:pt x="158" y="889"/>
                  </a:lnTo>
                  <a:lnTo>
                    <a:pt x="160" y="889"/>
                  </a:lnTo>
                  <a:lnTo>
                    <a:pt x="158" y="889"/>
                  </a:lnTo>
                  <a:lnTo>
                    <a:pt x="160" y="889"/>
                  </a:lnTo>
                  <a:lnTo>
                    <a:pt x="158" y="889"/>
                  </a:lnTo>
                  <a:lnTo>
                    <a:pt x="158" y="887"/>
                  </a:lnTo>
                  <a:lnTo>
                    <a:pt x="158" y="885"/>
                  </a:lnTo>
                  <a:lnTo>
                    <a:pt x="158" y="884"/>
                  </a:lnTo>
                  <a:lnTo>
                    <a:pt x="160" y="884"/>
                  </a:lnTo>
                  <a:lnTo>
                    <a:pt x="160" y="885"/>
                  </a:lnTo>
                  <a:lnTo>
                    <a:pt x="160" y="884"/>
                  </a:lnTo>
                  <a:lnTo>
                    <a:pt x="160" y="882"/>
                  </a:lnTo>
                  <a:lnTo>
                    <a:pt x="160" y="880"/>
                  </a:lnTo>
                  <a:lnTo>
                    <a:pt x="160" y="878"/>
                  </a:lnTo>
                  <a:lnTo>
                    <a:pt x="160" y="880"/>
                  </a:lnTo>
                  <a:lnTo>
                    <a:pt x="160" y="878"/>
                  </a:lnTo>
                  <a:close/>
                  <a:moveTo>
                    <a:pt x="156" y="778"/>
                  </a:moveTo>
                  <a:lnTo>
                    <a:pt x="156" y="780"/>
                  </a:lnTo>
                  <a:lnTo>
                    <a:pt x="158" y="780"/>
                  </a:lnTo>
                  <a:lnTo>
                    <a:pt x="158" y="782"/>
                  </a:lnTo>
                  <a:lnTo>
                    <a:pt x="160" y="782"/>
                  </a:lnTo>
                  <a:lnTo>
                    <a:pt x="158" y="782"/>
                  </a:lnTo>
                  <a:lnTo>
                    <a:pt x="160" y="782"/>
                  </a:lnTo>
                  <a:lnTo>
                    <a:pt x="158" y="782"/>
                  </a:lnTo>
                  <a:lnTo>
                    <a:pt x="158" y="784"/>
                  </a:lnTo>
                  <a:lnTo>
                    <a:pt x="158" y="782"/>
                  </a:lnTo>
                  <a:lnTo>
                    <a:pt x="156" y="782"/>
                  </a:lnTo>
                  <a:lnTo>
                    <a:pt x="156" y="784"/>
                  </a:lnTo>
                  <a:lnTo>
                    <a:pt x="156" y="786"/>
                  </a:lnTo>
                  <a:lnTo>
                    <a:pt x="156" y="788"/>
                  </a:lnTo>
                  <a:lnTo>
                    <a:pt x="158" y="788"/>
                  </a:lnTo>
                  <a:lnTo>
                    <a:pt x="156" y="788"/>
                  </a:lnTo>
                  <a:lnTo>
                    <a:pt x="156" y="789"/>
                  </a:lnTo>
                  <a:lnTo>
                    <a:pt x="156" y="788"/>
                  </a:lnTo>
                  <a:lnTo>
                    <a:pt x="156" y="789"/>
                  </a:lnTo>
                  <a:lnTo>
                    <a:pt x="154" y="789"/>
                  </a:lnTo>
                  <a:lnTo>
                    <a:pt x="152" y="789"/>
                  </a:lnTo>
                  <a:lnTo>
                    <a:pt x="152" y="788"/>
                  </a:lnTo>
                  <a:lnTo>
                    <a:pt x="152" y="786"/>
                  </a:lnTo>
                  <a:lnTo>
                    <a:pt x="154" y="786"/>
                  </a:lnTo>
                  <a:lnTo>
                    <a:pt x="154" y="784"/>
                  </a:lnTo>
                  <a:lnTo>
                    <a:pt x="154" y="786"/>
                  </a:lnTo>
                  <a:lnTo>
                    <a:pt x="154" y="784"/>
                  </a:lnTo>
                  <a:lnTo>
                    <a:pt x="154" y="786"/>
                  </a:lnTo>
                  <a:lnTo>
                    <a:pt x="152" y="786"/>
                  </a:lnTo>
                  <a:lnTo>
                    <a:pt x="152" y="784"/>
                  </a:lnTo>
                  <a:lnTo>
                    <a:pt x="152" y="782"/>
                  </a:lnTo>
                  <a:lnTo>
                    <a:pt x="150" y="782"/>
                  </a:lnTo>
                  <a:lnTo>
                    <a:pt x="152" y="782"/>
                  </a:lnTo>
                  <a:lnTo>
                    <a:pt x="150" y="782"/>
                  </a:lnTo>
                  <a:lnTo>
                    <a:pt x="152" y="782"/>
                  </a:lnTo>
                  <a:lnTo>
                    <a:pt x="152" y="780"/>
                  </a:lnTo>
                  <a:lnTo>
                    <a:pt x="150" y="780"/>
                  </a:lnTo>
                  <a:lnTo>
                    <a:pt x="152" y="780"/>
                  </a:lnTo>
                  <a:lnTo>
                    <a:pt x="152" y="778"/>
                  </a:lnTo>
                  <a:lnTo>
                    <a:pt x="152" y="780"/>
                  </a:lnTo>
                  <a:lnTo>
                    <a:pt x="152" y="778"/>
                  </a:lnTo>
                  <a:lnTo>
                    <a:pt x="154" y="778"/>
                  </a:lnTo>
                  <a:lnTo>
                    <a:pt x="156" y="778"/>
                  </a:lnTo>
                  <a:close/>
                  <a:moveTo>
                    <a:pt x="16" y="507"/>
                  </a:moveTo>
                  <a:lnTo>
                    <a:pt x="16" y="509"/>
                  </a:lnTo>
                  <a:lnTo>
                    <a:pt x="18" y="509"/>
                  </a:lnTo>
                  <a:lnTo>
                    <a:pt x="20" y="509"/>
                  </a:lnTo>
                  <a:lnTo>
                    <a:pt x="20" y="511"/>
                  </a:lnTo>
                  <a:lnTo>
                    <a:pt x="18" y="511"/>
                  </a:lnTo>
                  <a:lnTo>
                    <a:pt x="18" y="509"/>
                  </a:lnTo>
                  <a:lnTo>
                    <a:pt x="18" y="511"/>
                  </a:lnTo>
                  <a:lnTo>
                    <a:pt x="18" y="509"/>
                  </a:lnTo>
                  <a:lnTo>
                    <a:pt x="16" y="509"/>
                  </a:lnTo>
                  <a:lnTo>
                    <a:pt x="14" y="509"/>
                  </a:lnTo>
                  <a:lnTo>
                    <a:pt x="16" y="509"/>
                  </a:lnTo>
                  <a:lnTo>
                    <a:pt x="16" y="511"/>
                  </a:lnTo>
                  <a:lnTo>
                    <a:pt x="18" y="511"/>
                  </a:lnTo>
                  <a:lnTo>
                    <a:pt x="18" y="513"/>
                  </a:lnTo>
                  <a:lnTo>
                    <a:pt x="18" y="511"/>
                  </a:lnTo>
                  <a:lnTo>
                    <a:pt x="20" y="511"/>
                  </a:lnTo>
                  <a:lnTo>
                    <a:pt x="22" y="511"/>
                  </a:lnTo>
                  <a:lnTo>
                    <a:pt x="22" y="513"/>
                  </a:lnTo>
                  <a:lnTo>
                    <a:pt x="22" y="515"/>
                  </a:lnTo>
                  <a:lnTo>
                    <a:pt x="20" y="515"/>
                  </a:lnTo>
                  <a:lnTo>
                    <a:pt x="20" y="517"/>
                  </a:lnTo>
                  <a:lnTo>
                    <a:pt x="18" y="517"/>
                  </a:lnTo>
                  <a:lnTo>
                    <a:pt x="16" y="517"/>
                  </a:lnTo>
                  <a:lnTo>
                    <a:pt x="16" y="515"/>
                  </a:lnTo>
                  <a:lnTo>
                    <a:pt x="16" y="513"/>
                  </a:lnTo>
                  <a:lnTo>
                    <a:pt x="14" y="513"/>
                  </a:lnTo>
                  <a:lnTo>
                    <a:pt x="14" y="515"/>
                  </a:lnTo>
                  <a:lnTo>
                    <a:pt x="16" y="515"/>
                  </a:lnTo>
                  <a:lnTo>
                    <a:pt x="16" y="517"/>
                  </a:lnTo>
                  <a:lnTo>
                    <a:pt x="14" y="517"/>
                  </a:lnTo>
                  <a:lnTo>
                    <a:pt x="14" y="515"/>
                  </a:lnTo>
                  <a:lnTo>
                    <a:pt x="14" y="513"/>
                  </a:lnTo>
                  <a:lnTo>
                    <a:pt x="14" y="515"/>
                  </a:lnTo>
                  <a:lnTo>
                    <a:pt x="14" y="517"/>
                  </a:lnTo>
                  <a:lnTo>
                    <a:pt x="12" y="517"/>
                  </a:lnTo>
                  <a:lnTo>
                    <a:pt x="12" y="515"/>
                  </a:lnTo>
                  <a:lnTo>
                    <a:pt x="12" y="513"/>
                  </a:lnTo>
                  <a:lnTo>
                    <a:pt x="14" y="513"/>
                  </a:lnTo>
                  <a:lnTo>
                    <a:pt x="14" y="511"/>
                  </a:lnTo>
                  <a:lnTo>
                    <a:pt x="14" y="513"/>
                  </a:lnTo>
                  <a:lnTo>
                    <a:pt x="14" y="511"/>
                  </a:lnTo>
                  <a:lnTo>
                    <a:pt x="14" y="509"/>
                  </a:lnTo>
                  <a:lnTo>
                    <a:pt x="14" y="507"/>
                  </a:lnTo>
                  <a:lnTo>
                    <a:pt x="16" y="507"/>
                  </a:lnTo>
                  <a:close/>
                  <a:moveTo>
                    <a:pt x="98" y="584"/>
                  </a:moveTo>
                  <a:lnTo>
                    <a:pt x="100" y="584"/>
                  </a:lnTo>
                  <a:lnTo>
                    <a:pt x="100" y="586"/>
                  </a:lnTo>
                  <a:lnTo>
                    <a:pt x="100" y="584"/>
                  </a:lnTo>
                  <a:lnTo>
                    <a:pt x="100" y="586"/>
                  </a:lnTo>
                  <a:lnTo>
                    <a:pt x="100" y="584"/>
                  </a:lnTo>
                  <a:lnTo>
                    <a:pt x="100" y="586"/>
                  </a:lnTo>
                  <a:lnTo>
                    <a:pt x="102" y="586"/>
                  </a:lnTo>
                  <a:lnTo>
                    <a:pt x="100" y="586"/>
                  </a:lnTo>
                  <a:lnTo>
                    <a:pt x="102" y="586"/>
                  </a:lnTo>
                  <a:lnTo>
                    <a:pt x="100" y="586"/>
                  </a:lnTo>
                  <a:lnTo>
                    <a:pt x="102" y="586"/>
                  </a:lnTo>
                  <a:lnTo>
                    <a:pt x="102" y="588"/>
                  </a:lnTo>
                  <a:lnTo>
                    <a:pt x="100" y="588"/>
                  </a:lnTo>
                  <a:lnTo>
                    <a:pt x="100" y="590"/>
                  </a:lnTo>
                  <a:lnTo>
                    <a:pt x="100" y="588"/>
                  </a:lnTo>
                  <a:lnTo>
                    <a:pt x="100" y="590"/>
                  </a:lnTo>
                  <a:lnTo>
                    <a:pt x="98" y="590"/>
                  </a:lnTo>
                  <a:lnTo>
                    <a:pt x="98" y="592"/>
                  </a:lnTo>
                  <a:lnTo>
                    <a:pt x="98" y="594"/>
                  </a:lnTo>
                  <a:lnTo>
                    <a:pt x="96" y="594"/>
                  </a:lnTo>
                  <a:lnTo>
                    <a:pt x="96" y="596"/>
                  </a:lnTo>
                  <a:lnTo>
                    <a:pt x="96" y="594"/>
                  </a:lnTo>
                  <a:lnTo>
                    <a:pt x="96" y="596"/>
                  </a:lnTo>
                  <a:lnTo>
                    <a:pt x="96" y="594"/>
                  </a:lnTo>
                  <a:lnTo>
                    <a:pt x="96" y="596"/>
                  </a:lnTo>
                  <a:lnTo>
                    <a:pt x="96" y="594"/>
                  </a:lnTo>
                  <a:lnTo>
                    <a:pt x="96" y="596"/>
                  </a:lnTo>
                  <a:lnTo>
                    <a:pt x="95" y="596"/>
                  </a:lnTo>
                  <a:lnTo>
                    <a:pt x="95" y="594"/>
                  </a:lnTo>
                  <a:lnTo>
                    <a:pt x="93" y="594"/>
                  </a:lnTo>
                  <a:lnTo>
                    <a:pt x="95" y="594"/>
                  </a:lnTo>
                  <a:lnTo>
                    <a:pt x="95" y="592"/>
                  </a:lnTo>
                  <a:lnTo>
                    <a:pt x="93" y="592"/>
                  </a:lnTo>
                  <a:lnTo>
                    <a:pt x="95" y="592"/>
                  </a:lnTo>
                  <a:lnTo>
                    <a:pt x="95" y="590"/>
                  </a:lnTo>
                  <a:lnTo>
                    <a:pt x="95" y="592"/>
                  </a:lnTo>
                  <a:lnTo>
                    <a:pt x="95" y="590"/>
                  </a:lnTo>
                  <a:lnTo>
                    <a:pt x="95" y="588"/>
                  </a:lnTo>
                  <a:lnTo>
                    <a:pt x="96" y="588"/>
                  </a:lnTo>
                  <a:lnTo>
                    <a:pt x="95" y="588"/>
                  </a:lnTo>
                  <a:lnTo>
                    <a:pt x="96" y="588"/>
                  </a:lnTo>
                  <a:lnTo>
                    <a:pt x="96" y="586"/>
                  </a:lnTo>
                  <a:lnTo>
                    <a:pt x="96" y="584"/>
                  </a:lnTo>
                  <a:lnTo>
                    <a:pt x="96" y="586"/>
                  </a:lnTo>
                  <a:lnTo>
                    <a:pt x="96" y="584"/>
                  </a:lnTo>
                  <a:lnTo>
                    <a:pt x="98" y="584"/>
                  </a:lnTo>
                  <a:close/>
                  <a:moveTo>
                    <a:pt x="146" y="763"/>
                  </a:moveTo>
                  <a:lnTo>
                    <a:pt x="146" y="765"/>
                  </a:lnTo>
                  <a:lnTo>
                    <a:pt x="148" y="765"/>
                  </a:lnTo>
                  <a:lnTo>
                    <a:pt x="148" y="766"/>
                  </a:lnTo>
                  <a:lnTo>
                    <a:pt x="148" y="768"/>
                  </a:lnTo>
                  <a:lnTo>
                    <a:pt x="150" y="768"/>
                  </a:lnTo>
                  <a:lnTo>
                    <a:pt x="148" y="768"/>
                  </a:lnTo>
                  <a:lnTo>
                    <a:pt x="148" y="770"/>
                  </a:lnTo>
                  <a:lnTo>
                    <a:pt x="148" y="772"/>
                  </a:lnTo>
                  <a:lnTo>
                    <a:pt x="146" y="772"/>
                  </a:lnTo>
                  <a:lnTo>
                    <a:pt x="144" y="772"/>
                  </a:lnTo>
                  <a:lnTo>
                    <a:pt x="144" y="770"/>
                  </a:lnTo>
                  <a:lnTo>
                    <a:pt x="146" y="770"/>
                  </a:lnTo>
                  <a:lnTo>
                    <a:pt x="144" y="770"/>
                  </a:lnTo>
                  <a:lnTo>
                    <a:pt x="146" y="770"/>
                  </a:lnTo>
                  <a:lnTo>
                    <a:pt x="144" y="770"/>
                  </a:lnTo>
                  <a:lnTo>
                    <a:pt x="143" y="770"/>
                  </a:lnTo>
                  <a:lnTo>
                    <a:pt x="143" y="768"/>
                  </a:lnTo>
                  <a:lnTo>
                    <a:pt x="143" y="770"/>
                  </a:lnTo>
                  <a:lnTo>
                    <a:pt x="143" y="768"/>
                  </a:lnTo>
                  <a:lnTo>
                    <a:pt x="141" y="768"/>
                  </a:lnTo>
                  <a:lnTo>
                    <a:pt x="141" y="770"/>
                  </a:lnTo>
                  <a:lnTo>
                    <a:pt x="139" y="770"/>
                  </a:lnTo>
                  <a:lnTo>
                    <a:pt x="139" y="768"/>
                  </a:lnTo>
                  <a:lnTo>
                    <a:pt x="139" y="766"/>
                  </a:lnTo>
                  <a:lnTo>
                    <a:pt x="141" y="766"/>
                  </a:lnTo>
                  <a:lnTo>
                    <a:pt x="143" y="766"/>
                  </a:lnTo>
                  <a:lnTo>
                    <a:pt x="143" y="768"/>
                  </a:lnTo>
                  <a:lnTo>
                    <a:pt x="143" y="766"/>
                  </a:lnTo>
                  <a:lnTo>
                    <a:pt x="144" y="766"/>
                  </a:lnTo>
                  <a:lnTo>
                    <a:pt x="144" y="765"/>
                  </a:lnTo>
                  <a:lnTo>
                    <a:pt x="143" y="765"/>
                  </a:lnTo>
                  <a:lnTo>
                    <a:pt x="143" y="766"/>
                  </a:lnTo>
                  <a:lnTo>
                    <a:pt x="143" y="765"/>
                  </a:lnTo>
                  <a:lnTo>
                    <a:pt x="143" y="766"/>
                  </a:lnTo>
                  <a:lnTo>
                    <a:pt x="143" y="765"/>
                  </a:lnTo>
                  <a:lnTo>
                    <a:pt x="144" y="765"/>
                  </a:lnTo>
                  <a:lnTo>
                    <a:pt x="146" y="765"/>
                  </a:lnTo>
                  <a:lnTo>
                    <a:pt x="146" y="763"/>
                  </a:lnTo>
                  <a:close/>
                  <a:moveTo>
                    <a:pt x="98" y="530"/>
                  </a:moveTo>
                  <a:lnTo>
                    <a:pt x="100" y="530"/>
                  </a:lnTo>
                  <a:lnTo>
                    <a:pt x="100" y="532"/>
                  </a:lnTo>
                  <a:lnTo>
                    <a:pt x="100" y="534"/>
                  </a:lnTo>
                  <a:lnTo>
                    <a:pt x="98" y="534"/>
                  </a:lnTo>
                  <a:lnTo>
                    <a:pt x="100" y="534"/>
                  </a:lnTo>
                  <a:lnTo>
                    <a:pt x="98" y="534"/>
                  </a:lnTo>
                  <a:lnTo>
                    <a:pt x="100" y="534"/>
                  </a:lnTo>
                  <a:lnTo>
                    <a:pt x="98" y="534"/>
                  </a:lnTo>
                  <a:lnTo>
                    <a:pt x="100" y="534"/>
                  </a:lnTo>
                  <a:lnTo>
                    <a:pt x="98" y="534"/>
                  </a:lnTo>
                  <a:lnTo>
                    <a:pt x="100" y="534"/>
                  </a:lnTo>
                  <a:lnTo>
                    <a:pt x="100" y="536"/>
                  </a:lnTo>
                  <a:lnTo>
                    <a:pt x="100" y="538"/>
                  </a:lnTo>
                  <a:lnTo>
                    <a:pt x="98" y="538"/>
                  </a:lnTo>
                  <a:lnTo>
                    <a:pt x="100" y="538"/>
                  </a:lnTo>
                  <a:lnTo>
                    <a:pt x="98" y="538"/>
                  </a:lnTo>
                  <a:lnTo>
                    <a:pt x="100" y="538"/>
                  </a:lnTo>
                  <a:lnTo>
                    <a:pt x="98" y="538"/>
                  </a:lnTo>
                  <a:lnTo>
                    <a:pt x="98" y="540"/>
                  </a:lnTo>
                  <a:lnTo>
                    <a:pt x="100" y="540"/>
                  </a:lnTo>
                  <a:lnTo>
                    <a:pt x="100" y="542"/>
                  </a:lnTo>
                  <a:lnTo>
                    <a:pt x="100" y="544"/>
                  </a:lnTo>
                  <a:lnTo>
                    <a:pt x="98" y="544"/>
                  </a:lnTo>
                  <a:lnTo>
                    <a:pt x="98" y="546"/>
                  </a:lnTo>
                  <a:lnTo>
                    <a:pt x="96" y="546"/>
                  </a:lnTo>
                  <a:lnTo>
                    <a:pt x="96" y="544"/>
                  </a:lnTo>
                  <a:lnTo>
                    <a:pt x="96" y="546"/>
                  </a:lnTo>
                  <a:lnTo>
                    <a:pt x="96" y="544"/>
                  </a:lnTo>
                  <a:lnTo>
                    <a:pt x="96" y="542"/>
                  </a:lnTo>
                  <a:lnTo>
                    <a:pt x="95" y="542"/>
                  </a:lnTo>
                  <a:lnTo>
                    <a:pt x="96" y="542"/>
                  </a:lnTo>
                  <a:lnTo>
                    <a:pt x="95" y="542"/>
                  </a:lnTo>
                  <a:lnTo>
                    <a:pt x="96" y="542"/>
                  </a:lnTo>
                  <a:lnTo>
                    <a:pt x="95" y="542"/>
                  </a:lnTo>
                  <a:lnTo>
                    <a:pt x="96" y="542"/>
                  </a:lnTo>
                  <a:lnTo>
                    <a:pt x="95" y="542"/>
                  </a:lnTo>
                  <a:lnTo>
                    <a:pt x="96" y="542"/>
                  </a:lnTo>
                  <a:lnTo>
                    <a:pt x="95" y="542"/>
                  </a:lnTo>
                  <a:lnTo>
                    <a:pt x="96" y="542"/>
                  </a:lnTo>
                  <a:lnTo>
                    <a:pt x="96" y="540"/>
                  </a:lnTo>
                  <a:lnTo>
                    <a:pt x="96" y="538"/>
                  </a:lnTo>
                  <a:lnTo>
                    <a:pt x="96" y="536"/>
                  </a:lnTo>
                  <a:lnTo>
                    <a:pt x="96" y="538"/>
                  </a:lnTo>
                  <a:lnTo>
                    <a:pt x="96" y="536"/>
                  </a:lnTo>
                  <a:lnTo>
                    <a:pt x="96" y="538"/>
                  </a:lnTo>
                  <a:lnTo>
                    <a:pt x="96" y="536"/>
                  </a:lnTo>
                  <a:lnTo>
                    <a:pt x="96" y="534"/>
                  </a:lnTo>
                  <a:lnTo>
                    <a:pt x="96" y="536"/>
                  </a:lnTo>
                  <a:lnTo>
                    <a:pt x="96" y="534"/>
                  </a:lnTo>
                  <a:lnTo>
                    <a:pt x="96" y="536"/>
                  </a:lnTo>
                  <a:lnTo>
                    <a:pt x="96" y="534"/>
                  </a:lnTo>
                  <a:lnTo>
                    <a:pt x="96" y="536"/>
                  </a:lnTo>
                  <a:lnTo>
                    <a:pt x="96" y="534"/>
                  </a:lnTo>
                  <a:lnTo>
                    <a:pt x="96" y="536"/>
                  </a:lnTo>
                  <a:lnTo>
                    <a:pt x="95" y="536"/>
                  </a:lnTo>
                  <a:lnTo>
                    <a:pt x="95" y="534"/>
                  </a:lnTo>
                  <a:lnTo>
                    <a:pt x="96" y="534"/>
                  </a:lnTo>
                  <a:lnTo>
                    <a:pt x="98" y="534"/>
                  </a:lnTo>
                  <a:lnTo>
                    <a:pt x="96" y="534"/>
                  </a:lnTo>
                  <a:lnTo>
                    <a:pt x="96" y="532"/>
                  </a:lnTo>
                  <a:lnTo>
                    <a:pt x="96" y="534"/>
                  </a:lnTo>
                  <a:lnTo>
                    <a:pt x="96" y="532"/>
                  </a:lnTo>
                  <a:lnTo>
                    <a:pt x="95" y="532"/>
                  </a:lnTo>
                  <a:lnTo>
                    <a:pt x="96" y="532"/>
                  </a:lnTo>
                  <a:lnTo>
                    <a:pt x="95" y="532"/>
                  </a:lnTo>
                  <a:lnTo>
                    <a:pt x="96" y="532"/>
                  </a:lnTo>
                  <a:lnTo>
                    <a:pt x="95" y="532"/>
                  </a:lnTo>
                  <a:lnTo>
                    <a:pt x="96" y="532"/>
                  </a:lnTo>
                  <a:lnTo>
                    <a:pt x="95" y="532"/>
                  </a:lnTo>
                  <a:lnTo>
                    <a:pt x="96" y="532"/>
                  </a:lnTo>
                  <a:lnTo>
                    <a:pt x="96" y="530"/>
                  </a:lnTo>
                  <a:lnTo>
                    <a:pt x="98" y="530"/>
                  </a:lnTo>
                  <a:close/>
                  <a:moveTo>
                    <a:pt x="121" y="576"/>
                  </a:moveTo>
                  <a:lnTo>
                    <a:pt x="123" y="576"/>
                  </a:lnTo>
                  <a:lnTo>
                    <a:pt x="123" y="578"/>
                  </a:lnTo>
                  <a:lnTo>
                    <a:pt x="125" y="578"/>
                  </a:lnTo>
                  <a:lnTo>
                    <a:pt x="127" y="578"/>
                  </a:lnTo>
                  <a:lnTo>
                    <a:pt x="127" y="576"/>
                  </a:lnTo>
                  <a:lnTo>
                    <a:pt x="129" y="576"/>
                  </a:lnTo>
                  <a:lnTo>
                    <a:pt x="129" y="578"/>
                  </a:lnTo>
                  <a:lnTo>
                    <a:pt x="127" y="580"/>
                  </a:lnTo>
                  <a:lnTo>
                    <a:pt x="127" y="582"/>
                  </a:lnTo>
                  <a:lnTo>
                    <a:pt x="125" y="582"/>
                  </a:lnTo>
                  <a:lnTo>
                    <a:pt x="123" y="582"/>
                  </a:lnTo>
                  <a:lnTo>
                    <a:pt x="123" y="584"/>
                  </a:lnTo>
                  <a:lnTo>
                    <a:pt x="123" y="582"/>
                  </a:lnTo>
                  <a:lnTo>
                    <a:pt x="123" y="584"/>
                  </a:lnTo>
                  <a:lnTo>
                    <a:pt x="121" y="584"/>
                  </a:lnTo>
                  <a:lnTo>
                    <a:pt x="121" y="586"/>
                  </a:lnTo>
                  <a:lnTo>
                    <a:pt x="120" y="586"/>
                  </a:lnTo>
                  <a:lnTo>
                    <a:pt x="120" y="588"/>
                  </a:lnTo>
                  <a:lnTo>
                    <a:pt x="118" y="588"/>
                  </a:lnTo>
                  <a:lnTo>
                    <a:pt x="118" y="586"/>
                  </a:lnTo>
                  <a:lnTo>
                    <a:pt x="118" y="584"/>
                  </a:lnTo>
                  <a:lnTo>
                    <a:pt x="120" y="584"/>
                  </a:lnTo>
                  <a:lnTo>
                    <a:pt x="120" y="582"/>
                  </a:lnTo>
                  <a:lnTo>
                    <a:pt x="120" y="580"/>
                  </a:lnTo>
                  <a:lnTo>
                    <a:pt x="120" y="578"/>
                  </a:lnTo>
                  <a:lnTo>
                    <a:pt x="121" y="578"/>
                  </a:lnTo>
                  <a:lnTo>
                    <a:pt x="121" y="576"/>
                  </a:lnTo>
                  <a:close/>
                  <a:moveTo>
                    <a:pt x="81" y="801"/>
                  </a:moveTo>
                  <a:lnTo>
                    <a:pt x="81" y="803"/>
                  </a:lnTo>
                  <a:lnTo>
                    <a:pt x="81" y="801"/>
                  </a:lnTo>
                  <a:lnTo>
                    <a:pt x="81" y="803"/>
                  </a:lnTo>
                  <a:lnTo>
                    <a:pt x="81" y="801"/>
                  </a:lnTo>
                  <a:lnTo>
                    <a:pt x="83" y="801"/>
                  </a:lnTo>
                  <a:lnTo>
                    <a:pt x="83" y="803"/>
                  </a:lnTo>
                  <a:lnTo>
                    <a:pt x="83" y="801"/>
                  </a:lnTo>
                  <a:lnTo>
                    <a:pt x="85" y="801"/>
                  </a:lnTo>
                  <a:lnTo>
                    <a:pt x="85" y="803"/>
                  </a:lnTo>
                  <a:lnTo>
                    <a:pt x="85" y="805"/>
                  </a:lnTo>
                  <a:lnTo>
                    <a:pt x="83" y="805"/>
                  </a:lnTo>
                  <a:lnTo>
                    <a:pt x="83" y="807"/>
                  </a:lnTo>
                  <a:lnTo>
                    <a:pt x="83" y="809"/>
                  </a:lnTo>
                  <a:lnTo>
                    <a:pt x="83" y="811"/>
                  </a:lnTo>
                  <a:lnTo>
                    <a:pt x="81" y="811"/>
                  </a:lnTo>
                  <a:lnTo>
                    <a:pt x="81" y="809"/>
                  </a:lnTo>
                  <a:lnTo>
                    <a:pt x="81" y="811"/>
                  </a:lnTo>
                  <a:lnTo>
                    <a:pt x="83" y="811"/>
                  </a:lnTo>
                  <a:lnTo>
                    <a:pt x="83" y="809"/>
                  </a:lnTo>
                  <a:lnTo>
                    <a:pt x="83" y="811"/>
                  </a:lnTo>
                  <a:lnTo>
                    <a:pt x="81" y="811"/>
                  </a:lnTo>
                  <a:lnTo>
                    <a:pt x="79" y="811"/>
                  </a:lnTo>
                  <a:lnTo>
                    <a:pt x="81" y="811"/>
                  </a:lnTo>
                  <a:lnTo>
                    <a:pt x="79" y="811"/>
                  </a:lnTo>
                  <a:lnTo>
                    <a:pt x="79" y="809"/>
                  </a:lnTo>
                  <a:lnTo>
                    <a:pt x="77" y="809"/>
                  </a:lnTo>
                  <a:lnTo>
                    <a:pt x="77" y="807"/>
                  </a:lnTo>
                  <a:lnTo>
                    <a:pt x="77" y="805"/>
                  </a:lnTo>
                  <a:lnTo>
                    <a:pt x="77" y="803"/>
                  </a:lnTo>
                  <a:lnTo>
                    <a:pt x="79" y="803"/>
                  </a:lnTo>
                  <a:lnTo>
                    <a:pt x="77" y="803"/>
                  </a:lnTo>
                  <a:lnTo>
                    <a:pt x="79" y="803"/>
                  </a:lnTo>
                  <a:lnTo>
                    <a:pt x="79" y="801"/>
                  </a:lnTo>
                  <a:lnTo>
                    <a:pt x="79" y="803"/>
                  </a:lnTo>
                  <a:lnTo>
                    <a:pt x="79" y="801"/>
                  </a:lnTo>
                  <a:lnTo>
                    <a:pt x="81" y="801"/>
                  </a:lnTo>
                  <a:lnTo>
                    <a:pt x="81" y="799"/>
                  </a:lnTo>
                  <a:lnTo>
                    <a:pt x="81" y="801"/>
                  </a:lnTo>
                  <a:close/>
                  <a:moveTo>
                    <a:pt x="102" y="728"/>
                  </a:moveTo>
                  <a:lnTo>
                    <a:pt x="104" y="730"/>
                  </a:lnTo>
                  <a:lnTo>
                    <a:pt x="106" y="730"/>
                  </a:lnTo>
                  <a:lnTo>
                    <a:pt x="106" y="732"/>
                  </a:lnTo>
                  <a:lnTo>
                    <a:pt x="108" y="732"/>
                  </a:lnTo>
                  <a:lnTo>
                    <a:pt x="106" y="732"/>
                  </a:lnTo>
                  <a:lnTo>
                    <a:pt x="108" y="732"/>
                  </a:lnTo>
                  <a:lnTo>
                    <a:pt x="110" y="732"/>
                  </a:lnTo>
                  <a:lnTo>
                    <a:pt x="110" y="734"/>
                  </a:lnTo>
                  <a:lnTo>
                    <a:pt x="112" y="734"/>
                  </a:lnTo>
                  <a:lnTo>
                    <a:pt x="110" y="734"/>
                  </a:lnTo>
                  <a:lnTo>
                    <a:pt x="112" y="734"/>
                  </a:lnTo>
                  <a:lnTo>
                    <a:pt x="110" y="734"/>
                  </a:lnTo>
                  <a:lnTo>
                    <a:pt x="112" y="734"/>
                  </a:lnTo>
                  <a:lnTo>
                    <a:pt x="110" y="734"/>
                  </a:lnTo>
                  <a:lnTo>
                    <a:pt x="110" y="732"/>
                  </a:lnTo>
                  <a:lnTo>
                    <a:pt x="112" y="732"/>
                  </a:lnTo>
                  <a:lnTo>
                    <a:pt x="114" y="732"/>
                  </a:lnTo>
                  <a:lnTo>
                    <a:pt x="114" y="734"/>
                  </a:lnTo>
                  <a:lnTo>
                    <a:pt x="116" y="734"/>
                  </a:lnTo>
                  <a:lnTo>
                    <a:pt x="116" y="732"/>
                  </a:lnTo>
                  <a:lnTo>
                    <a:pt x="114" y="732"/>
                  </a:lnTo>
                  <a:lnTo>
                    <a:pt x="116" y="732"/>
                  </a:lnTo>
                  <a:lnTo>
                    <a:pt x="114" y="732"/>
                  </a:lnTo>
                  <a:lnTo>
                    <a:pt x="116" y="732"/>
                  </a:lnTo>
                  <a:lnTo>
                    <a:pt x="116" y="734"/>
                  </a:lnTo>
                  <a:lnTo>
                    <a:pt x="116" y="736"/>
                  </a:lnTo>
                  <a:lnTo>
                    <a:pt x="118" y="736"/>
                  </a:lnTo>
                  <a:lnTo>
                    <a:pt x="116" y="736"/>
                  </a:lnTo>
                  <a:lnTo>
                    <a:pt x="116" y="734"/>
                  </a:lnTo>
                  <a:lnTo>
                    <a:pt x="118" y="734"/>
                  </a:lnTo>
                  <a:lnTo>
                    <a:pt x="118" y="736"/>
                  </a:lnTo>
                  <a:lnTo>
                    <a:pt x="120" y="736"/>
                  </a:lnTo>
                  <a:lnTo>
                    <a:pt x="120" y="738"/>
                  </a:lnTo>
                  <a:lnTo>
                    <a:pt x="118" y="738"/>
                  </a:lnTo>
                  <a:lnTo>
                    <a:pt x="116" y="738"/>
                  </a:lnTo>
                  <a:lnTo>
                    <a:pt x="116" y="736"/>
                  </a:lnTo>
                  <a:lnTo>
                    <a:pt x="116" y="738"/>
                  </a:lnTo>
                  <a:lnTo>
                    <a:pt x="116" y="736"/>
                  </a:lnTo>
                  <a:lnTo>
                    <a:pt x="118" y="736"/>
                  </a:lnTo>
                  <a:lnTo>
                    <a:pt x="116" y="736"/>
                  </a:lnTo>
                  <a:lnTo>
                    <a:pt x="116" y="738"/>
                  </a:lnTo>
                  <a:lnTo>
                    <a:pt x="114" y="738"/>
                  </a:lnTo>
                  <a:lnTo>
                    <a:pt x="112" y="738"/>
                  </a:lnTo>
                  <a:lnTo>
                    <a:pt x="112" y="736"/>
                  </a:lnTo>
                  <a:lnTo>
                    <a:pt x="110" y="736"/>
                  </a:lnTo>
                  <a:lnTo>
                    <a:pt x="108" y="736"/>
                  </a:lnTo>
                  <a:lnTo>
                    <a:pt x="108" y="734"/>
                  </a:lnTo>
                  <a:lnTo>
                    <a:pt x="106" y="734"/>
                  </a:lnTo>
                  <a:lnTo>
                    <a:pt x="106" y="732"/>
                  </a:lnTo>
                  <a:lnTo>
                    <a:pt x="104" y="732"/>
                  </a:lnTo>
                  <a:lnTo>
                    <a:pt x="104" y="730"/>
                  </a:lnTo>
                  <a:lnTo>
                    <a:pt x="102" y="730"/>
                  </a:lnTo>
                  <a:lnTo>
                    <a:pt x="102" y="728"/>
                  </a:lnTo>
                  <a:close/>
                  <a:moveTo>
                    <a:pt x="108" y="429"/>
                  </a:moveTo>
                  <a:lnTo>
                    <a:pt x="108" y="430"/>
                  </a:lnTo>
                  <a:lnTo>
                    <a:pt x="108" y="429"/>
                  </a:lnTo>
                  <a:lnTo>
                    <a:pt x="110" y="429"/>
                  </a:lnTo>
                  <a:lnTo>
                    <a:pt x="108" y="429"/>
                  </a:lnTo>
                  <a:lnTo>
                    <a:pt x="110" y="429"/>
                  </a:lnTo>
                  <a:lnTo>
                    <a:pt x="108" y="430"/>
                  </a:lnTo>
                  <a:lnTo>
                    <a:pt x="106" y="430"/>
                  </a:lnTo>
                  <a:lnTo>
                    <a:pt x="108" y="430"/>
                  </a:lnTo>
                  <a:lnTo>
                    <a:pt x="110" y="430"/>
                  </a:lnTo>
                  <a:lnTo>
                    <a:pt x="108" y="430"/>
                  </a:lnTo>
                  <a:lnTo>
                    <a:pt x="110" y="430"/>
                  </a:lnTo>
                  <a:lnTo>
                    <a:pt x="112" y="430"/>
                  </a:lnTo>
                  <a:lnTo>
                    <a:pt x="110" y="430"/>
                  </a:lnTo>
                  <a:lnTo>
                    <a:pt x="112" y="430"/>
                  </a:lnTo>
                  <a:lnTo>
                    <a:pt x="110" y="430"/>
                  </a:lnTo>
                  <a:lnTo>
                    <a:pt x="112" y="430"/>
                  </a:lnTo>
                  <a:lnTo>
                    <a:pt x="112" y="432"/>
                  </a:lnTo>
                  <a:lnTo>
                    <a:pt x="110" y="432"/>
                  </a:lnTo>
                  <a:lnTo>
                    <a:pt x="110" y="434"/>
                  </a:lnTo>
                  <a:lnTo>
                    <a:pt x="108" y="434"/>
                  </a:lnTo>
                  <a:lnTo>
                    <a:pt x="106" y="434"/>
                  </a:lnTo>
                  <a:lnTo>
                    <a:pt x="104" y="434"/>
                  </a:lnTo>
                  <a:lnTo>
                    <a:pt x="106" y="434"/>
                  </a:lnTo>
                  <a:lnTo>
                    <a:pt x="104" y="434"/>
                  </a:lnTo>
                  <a:lnTo>
                    <a:pt x="104" y="436"/>
                  </a:lnTo>
                  <a:lnTo>
                    <a:pt x="104" y="434"/>
                  </a:lnTo>
                  <a:lnTo>
                    <a:pt x="104" y="436"/>
                  </a:lnTo>
                  <a:lnTo>
                    <a:pt x="104" y="434"/>
                  </a:lnTo>
                  <a:lnTo>
                    <a:pt x="104" y="436"/>
                  </a:lnTo>
                  <a:lnTo>
                    <a:pt x="104" y="434"/>
                  </a:lnTo>
                  <a:lnTo>
                    <a:pt x="104" y="436"/>
                  </a:lnTo>
                  <a:lnTo>
                    <a:pt x="104" y="434"/>
                  </a:lnTo>
                  <a:lnTo>
                    <a:pt x="102" y="434"/>
                  </a:lnTo>
                  <a:lnTo>
                    <a:pt x="102" y="436"/>
                  </a:lnTo>
                  <a:lnTo>
                    <a:pt x="102" y="434"/>
                  </a:lnTo>
                  <a:lnTo>
                    <a:pt x="102" y="436"/>
                  </a:lnTo>
                  <a:lnTo>
                    <a:pt x="100" y="436"/>
                  </a:lnTo>
                  <a:lnTo>
                    <a:pt x="100" y="434"/>
                  </a:lnTo>
                  <a:lnTo>
                    <a:pt x="102" y="434"/>
                  </a:lnTo>
                  <a:lnTo>
                    <a:pt x="100" y="434"/>
                  </a:lnTo>
                  <a:lnTo>
                    <a:pt x="100" y="432"/>
                  </a:lnTo>
                  <a:lnTo>
                    <a:pt x="102" y="432"/>
                  </a:lnTo>
                  <a:lnTo>
                    <a:pt x="100" y="432"/>
                  </a:lnTo>
                  <a:lnTo>
                    <a:pt x="102" y="432"/>
                  </a:lnTo>
                  <a:lnTo>
                    <a:pt x="100" y="432"/>
                  </a:lnTo>
                  <a:lnTo>
                    <a:pt x="102" y="432"/>
                  </a:lnTo>
                  <a:lnTo>
                    <a:pt x="102" y="430"/>
                  </a:lnTo>
                  <a:lnTo>
                    <a:pt x="104" y="430"/>
                  </a:lnTo>
                  <a:lnTo>
                    <a:pt x="104" y="429"/>
                  </a:lnTo>
                  <a:lnTo>
                    <a:pt x="106" y="429"/>
                  </a:lnTo>
                  <a:lnTo>
                    <a:pt x="104" y="429"/>
                  </a:lnTo>
                  <a:lnTo>
                    <a:pt x="106" y="429"/>
                  </a:lnTo>
                  <a:lnTo>
                    <a:pt x="104" y="429"/>
                  </a:lnTo>
                  <a:lnTo>
                    <a:pt x="106" y="429"/>
                  </a:lnTo>
                  <a:lnTo>
                    <a:pt x="108" y="429"/>
                  </a:lnTo>
                  <a:close/>
                  <a:moveTo>
                    <a:pt x="108" y="609"/>
                  </a:moveTo>
                  <a:lnTo>
                    <a:pt x="108" y="611"/>
                  </a:lnTo>
                  <a:lnTo>
                    <a:pt x="108" y="609"/>
                  </a:lnTo>
                  <a:lnTo>
                    <a:pt x="108" y="611"/>
                  </a:lnTo>
                  <a:lnTo>
                    <a:pt x="108" y="613"/>
                  </a:lnTo>
                  <a:lnTo>
                    <a:pt x="108" y="611"/>
                  </a:lnTo>
                  <a:lnTo>
                    <a:pt x="108" y="613"/>
                  </a:lnTo>
                  <a:lnTo>
                    <a:pt x="108" y="611"/>
                  </a:lnTo>
                  <a:lnTo>
                    <a:pt x="108" y="613"/>
                  </a:lnTo>
                  <a:lnTo>
                    <a:pt x="106" y="613"/>
                  </a:lnTo>
                  <a:lnTo>
                    <a:pt x="106" y="615"/>
                  </a:lnTo>
                  <a:lnTo>
                    <a:pt x="104" y="615"/>
                  </a:lnTo>
                  <a:lnTo>
                    <a:pt x="106" y="615"/>
                  </a:lnTo>
                  <a:lnTo>
                    <a:pt x="104" y="615"/>
                  </a:lnTo>
                  <a:lnTo>
                    <a:pt x="106" y="615"/>
                  </a:lnTo>
                  <a:lnTo>
                    <a:pt x="106" y="617"/>
                  </a:lnTo>
                  <a:lnTo>
                    <a:pt x="104" y="617"/>
                  </a:lnTo>
                  <a:lnTo>
                    <a:pt x="106" y="617"/>
                  </a:lnTo>
                  <a:lnTo>
                    <a:pt x="104" y="617"/>
                  </a:lnTo>
                  <a:lnTo>
                    <a:pt x="102" y="617"/>
                  </a:lnTo>
                  <a:lnTo>
                    <a:pt x="102" y="615"/>
                  </a:lnTo>
                  <a:lnTo>
                    <a:pt x="102" y="617"/>
                  </a:lnTo>
                  <a:lnTo>
                    <a:pt x="102" y="615"/>
                  </a:lnTo>
                  <a:lnTo>
                    <a:pt x="102" y="617"/>
                  </a:lnTo>
                  <a:lnTo>
                    <a:pt x="102" y="619"/>
                  </a:lnTo>
                  <a:lnTo>
                    <a:pt x="102" y="617"/>
                  </a:lnTo>
                  <a:lnTo>
                    <a:pt x="102" y="619"/>
                  </a:lnTo>
                  <a:lnTo>
                    <a:pt x="100" y="619"/>
                  </a:lnTo>
                  <a:lnTo>
                    <a:pt x="102" y="619"/>
                  </a:lnTo>
                  <a:lnTo>
                    <a:pt x="100" y="619"/>
                  </a:lnTo>
                  <a:lnTo>
                    <a:pt x="100" y="621"/>
                  </a:lnTo>
                  <a:lnTo>
                    <a:pt x="100" y="619"/>
                  </a:lnTo>
                  <a:lnTo>
                    <a:pt x="100" y="621"/>
                  </a:lnTo>
                  <a:lnTo>
                    <a:pt x="100" y="619"/>
                  </a:lnTo>
                  <a:lnTo>
                    <a:pt x="98" y="619"/>
                  </a:lnTo>
                  <a:lnTo>
                    <a:pt x="100" y="619"/>
                  </a:lnTo>
                  <a:lnTo>
                    <a:pt x="98" y="619"/>
                  </a:lnTo>
                  <a:lnTo>
                    <a:pt x="100" y="619"/>
                  </a:lnTo>
                  <a:lnTo>
                    <a:pt x="98" y="619"/>
                  </a:lnTo>
                  <a:lnTo>
                    <a:pt x="100" y="619"/>
                  </a:lnTo>
                  <a:lnTo>
                    <a:pt x="100" y="617"/>
                  </a:lnTo>
                  <a:lnTo>
                    <a:pt x="98" y="617"/>
                  </a:lnTo>
                  <a:lnTo>
                    <a:pt x="100" y="617"/>
                  </a:lnTo>
                  <a:lnTo>
                    <a:pt x="98" y="617"/>
                  </a:lnTo>
                  <a:lnTo>
                    <a:pt x="100" y="617"/>
                  </a:lnTo>
                  <a:lnTo>
                    <a:pt x="100" y="615"/>
                  </a:lnTo>
                  <a:lnTo>
                    <a:pt x="102" y="615"/>
                  </a:lnTo>
                  <a:lnTo>
                    <a:pt x="100" y="615"/>
                  </a:lnTo>
                  <a:lnTo>
                    <a:pt x="100" y="617"/>
                  </a:lnTo>
                  <a:lnTo>
                    <a:pt x="102" y="617"/>
                  </a:lnTo>
                  <a:lnTo>
                    <a:pt x="100" y="617"/>
                  </a:lnTo>
                  <a:lnTo>
                    <a:pt x="102" y="617"/>
                  </a:lnTo>
                  <a:lnTo>
                    <a:pt x="100" y="617"/>
                  </a:lnTo>
                  <a:lnTo>
                    <a:pt x="102" y="617"/>
                  </a:lnTo>
                  <a:lnTo>
                    <a:pt x="100" y="617"/>
                  </a:lnTo>
                  <a:lnTo>
                    <a:pt x="102" y="617"/>
                  </a:lnTo>
                  <a:lnTo>
                    <a:pt x="100" y="617"/>
                  </a:lnTo>
                  <a:lnTo>
                    <a:pt x="102" y="617"/>
                  </a:lnTo>
                  <a:lnTo>
                    <a:pt x="102" y="615"/>
                  </a:lnTo>
                  <a:lnTo>
                    <a:pt x="100" y="615"/>
                  </a:lnTo>
                  <a:lnTo>
                    <a:pt x="100" y="613"/>
                  </a:lnTo>
                  <a:lnTo>
                    <a:pt x="102" y="613"/>
                  </a:lnTo>
                  <a:lnTo>
                    <a:pt x="104" y="613"/>
                  </a:lnTo>
                  <a:lnTo>
                    <a:pt x="104" y="611"/>
                  </a:lnTo>
                  <a:lnTo>
                    <a:pt x="104" y="613"/>
                  </a:lnTo>
                  <a:lnTo>
                    <a:pt x="104" y="611"/>
                  </a:lnTo>
                  <a:lnTo>
                    <a:pt x="104" y="613"/>
                  </a:lnTo>
                  <a:lnTo>
                    <a:pt x="102" y="613"/>
                  </a:lnTo>
                  <a:lnTo>
                    <a:pt x="102" y="611"/>
                  </a:lnTo>
                  <a:lnTo>
                    <a:pt x="102" y="613"/>
                  </a:lnTo>
                  <a:lnTo>
                    <a:pt x="100" y="613"/>
                  </a:lnTo>
                  <a:lnTo>
                    <a:pt x="100" y="611"/>
                  </a:lnTo>
                  <a:lnTo>
                    <a:pt x="100" y="613"/>
                  </a:lnTo>
                  <a:lnTo>
                    <a:pt x="100" y="611"/>
                  </a:lnTo>
                  <a:lnTo>
                    <a:pt x="102" y="611"/>
                  </a:lnTo>
                  <a:lnTo>
                    <a:pt x="104" y="611"/>
                  </a:lnTo>
                  <a:lnTo>
                    <a:pt x="104" y="609"/>
                  </a:lnTo>
                  <a:lnTo>
                    <a:pt x="104" y="611"/>
                  </a:lnTo>
                  <a:lnTo>
                    <a:pt x="104" y="609"/>
                  </a:lnTo>
                  <a:lnTo>
                    <a:pt x="106" y="609"/>
                  </a:lnTo>
                  <a:lnTo>
                    <a:pt x="106" y="611"/>
                  </a:lnTo>
                  <a:lnTo>
                    <a:pt x="106" y="609"/>
                  </a:lnTo>
                  <a:lnTo>
                    <a:pt x="106" y="611"/>
                  </a:lnTo>
                  <a:lnTo>
                    <a:pt x="108" y="611"/>
                  </a:lnTo>
                  <a:lnTo>
                    <a:pt x="108" y="609"/>
                  </a:lnTo>
                  <a:close/>
                  <a:moveTo>
                    <a:pt x="104" y="709"/>
                  </a:moveTo>
                  <a:lnTo>
                    <a:pt x="106" y="709"/>
                  </a:lnTo>
                  <a:lnTo>
                    <a:pt x="106" y="711"/>
                  </a:lnTo>
                  <a:lnTo>
                    <a:pt x="106" y="709"/>
                  </a:lnTo>
                  <a:lnTo>
                    <a:pt x="106" y="711"/>
                  </a:lnTo>
                  <a:lnTo>
                    <a:pt x="108" y="711"/>
                  </a:lnTo>
                  <a:lnTo>
                    <a:pt x="106" y="711"/>
                  </a:lnTo>
                  <a:lnTo>
                    <a:pt x="106" y="713"/>
                  </a:lnTo>
                  <a:lnTo>
                    <a:pt x="108" y="713"/>
                  </a:lnTo>
                  <a:lnTo>
                    <a:pt x="108" y="711"/>
                  </a:lnTo>
                  <a:lnTo>
                    <a:pt x="110" y="711"/>
                  </a:lnTo>
                  <a:lnTo>
                    <a:pt x="110" y="713"/>
                  </a:lnTo>
                  <a:lnTo>
                    <a:pt x="112" y="713"/>
                  </a:lnTo>
                  <a:lnTo>
                    <a:pt x="110" y="713"/>
                  </a:lnTo>
                  <a:lnTo>
                    <a:pt x="112" y="713"/>
                  </a:lnTo>
                  <a:lnTo>
                    <a:pt x="110" y="713"/>
                  </a:lnTo>
                  <a:lnTo>
                    <a:pt x="110" y="715"/>
                  </a:lnTo>
                  <a:lnTo>
                    <a:pt x="112" y="715"/>
                  </a:lnTo>
                  <a:lnTo>
                    <a:pt x="112" y="713"/>
                  </a:lnTo>
                  <a:lnTo>
                    <a:pt x="112" y="711"/>
                  </a:lnTo>
                  <a:lnTo>
                    <a:pt x="112" y="713"/>
                  </a:lnTo>
                  <a:lnTo>
                    <a:pt x="112" y="715"/>
                  </a:lnTo>
                  <a:lnTo>
                    <a:pt x="112" y="713"/>
                  </a:lnTo>
                  <a:lnTo>
                    <a:pt x="112" y="715"/>
                  </a:lnTo>
                  <a:lnTo>
                    <a:pt x="112" y="713"/>
                  </a:lnTo>
                  <a:lnTo>
                    <a:pt x="112" y="715"/>
                  </a:lnTo>
                  <a:lnTo>
                    <a:pt x="114" y="715"/>
                  </a:lnTo>
                  <a:lnTo>
                    <a:pt x="114" y="713"/>
                  </a:lnTo>
                  <a:lnTo>
                    <a:pt x="114" y="715"/>
                  </a:lnTo>
                  <a:lnTo>
                    <a:pt x="114" y="717"/>
                  </a:lnTo>
                  <a:lnTo>
                    <a:pt x="114" y="715"/>
                  </a:lnTo>
                  <a:lnTo>
                    <a:pt x="116" y="715"/>
                  </a:lnTo>
                  <a:lnTo>
                    <a:pt x="116" y="717"/>
                  </a:lnTo>
                  <a:lnTo>
                    <a:pt x="114" y="717"/>
                  </a:lnTo>
                  <a:lnTo>
                    <a:pt x="116" y="717"/>
                  </a:lnTo>
                  <a:lnTo>
                    <a:pt x="114" y="717"/>
                  </a:lnTo>
                  <a:lnTo>
                    <a:pt x="116" y="717"/>
                  </a:lnTo>
                  <a:lnTo>
                    <a:pt x="116" y="718"/>
                  </a:lnTo>
                  <a:lnTo>
                    <a:pt x="114" y="718"/>
                  </a:lnTo>
                  <a:lnTo>
                    <a:pt x="116" y="718"/>
                  </a:lnTo>
                  <a:lnTo>
                    <a:pt x="114" y="718"/>
                  </a:lnTo>
                  <a:lnTo>
                    <a:pt x="114" y="717"/>
                  </a:lnTo>
                  <a:lnTo>
                    <a:pt x="112" y="717"/>
                  </a:lnTo>
                  <a:lnTo>
                    <a:pt x="114" y="717"/>
                  </a:lnTo>
                  <a:lnTo>
                    <a:pt x="114" y="718"/>
                  </a:lnTo>
                  <a:lnTo>
                    <a:pt x="114" y="717"/>
                  </a:lnTo>
                  <a:lnTo>
                    <a:pt x="112" y="717"/>
                  </a:lnTo>
                  <a:lnTo>
                    <a:pt x="110" y="717"/>
                  </a:lnTo>
                  <a:lnTo>
                    <a:pt x="110" y="715"/>
                  </a:lnTo>
                  <a:lnTo>
                    <a:pt x="112" y="717"/>
                  </a:lnTo>
                  <a:lnTo>
                    <a:pt x="112" y="715"/>
                  </a:lnTo>
                  <a:lnTo>
                    <a:pt x="110" y="715"/>
                  </a:lnTo>
                  <a:lnTo>
                    <a:pt x="110" y="717"/>
                  </a:lnTo>
                  <a:lnTo>
                    <a:pt x="110" y="715"/>
                  </a:lnTo>
                  <a:lnTo>
                    <a:pt x="108" y="715"/>
                  </a:lnTo>
                  <a:lnTo>
                    <a:pt x="108" y="717"/>
                  </a:lnTo>
                  <a:lnTo>
                    <a:pt x="108" y="715"/>
                  </a:lnTo>
                  <a:lnTo>
                    <a:pt x="108" y="717"/>
                  </a:lnTo>
                  <a:lnTo>
                    <a:pt x="108" y="715"/>
                  </a:lnTo>
                  <a:lnTo>
                    <a:pt x="108" y="713"/>
                  </a:lnTo>
                  <a:lnTo>
                    <a:pt x="108" y="715"/>
                  </a:lnTo>
                  <a:lnTo>
                    <a:pt x="106" y="715"/>
                  </a:lnTo>
                  <a:lnTo>
                    <a:pt x="106" y="713"/>
                  </a:lnTo>
                  <a:lnTo>
                    <a:pt x="106" y="715"/>
                  </a:lnTo>
                  <a:lnTo>
                    <a:pt x="108" y="715"/>
                  </a:lnTo>
                  <a:lnTo>
                    <a:pt x="106" y="715"/>
                  </a:lnTo>
                  <a:lnTo>
                    <a:pt x="108" y="715"/>
                  </a:lnTo>
                  <a:lnTo>
                    <a:pt x="106" y="715"/>
                  </a:lnTo>
                  <a:lnTo>
                    <a:pt x="106" y="713"/>
                  </a:lnTo>
                  <a:lnTo>
                    <a:pt x="104" y="713"/>
                  </a:lnTo>
                  <a:lnTo>
                    <a:pt x="106" y="713"/>
                  </a:lnTo>
                  <a:lnTo>
                    <a:pt x="104" y="713"/>
                  </a:lnTo>
                  <a:lnTo>
                    <a:pt x="104" y="711"/>
                  </a:lnTo>
                  <a:lnTo>
                    <a:pt x="104" y="709"/>
                  </a:lnTo>
                  <a:lnTo>
                    <a:pt x="102" y="709"/>
                  </a:lnTo>
                  <a:lnTo>
                    <a:pt x="104" y="709"/>
                  </a:lnTo>
                  <a:close/>
                  <a:moveTo>
                    <a:pt x="150" y="780"/>
                  </a:moveTo>
                  <a:lnTo>
                    <a:pt x="150" y="782"/>
                  </a:lnTo>
                  <a:lnTo>
                    <a:pt x="150" y="784"/>
                  </a:lnTo>
                  <a:lnTo>
                    <a:pt x="150" y="786"/>
                  </a:lnTo>
                  <a:lnTo>
                    <a:pt x="150" y="788"/>
                  </a:lnTo>
                  <a:lnTo>
                    <a:pt x="150" y="786"/>
                  </a:lnTo>
                  <a:lnTo>
                    <a:pt x="150" y="788"/>
                  </a:lnTo>
                  <a:lnTo>
                    <a:pt x="150" y="786"/>
                  </a:lnTo>
                  <a:lnTo>
                    <a:pt x="150" y="788"/>
                  </a:lnTo>
                  <a:lnTo>
                    <a:pt x="150" y="786"/>
                  </a:lnTo>
                  <a:lnTo>
                    <a:pt x="150" y="788"/>
                  </a:lnTo>
                  <a:lnTo>
                    <a:pt x="150" y="789"/>
                  </a:lnTo>
                  <a:lnTo>
                    <a:pt x="148" y="789"/>
                  </a:lnTo>
                  <a:lnTo>
                    <a:pt x="150" y="789"/>
                  </a:lnTo>
                  <a:lnTo>
                    <a:pt x="148" y="789"/>
                  </a:lnTo>
                  <a:lnTo>
                    <a:pt x="150" y="789"/>
                  </a:lnTo>
                  <a:lnTo>
                    <a:pt x="148" y="789"/>
                  </a:lnTo>
                  <a:lnTo>
                    <a:pt x="150" y="789"/>
                  </a:lnTo>
                  <a:lnTo>
                    <a:pt x="148" y="789"/>
                  </a:lnTo>
                  <a:lnTo>
                    <a:pt x="148" y="791"/>
                  </a:lnTo>
                  <a:lnTo>
                    <a:pt x="146" y="789"/>
                  </a:lnTo>
                  <a:lnTo>
                    <a:pt x="146" y="791"/>
                  </a:lnTo>
                  <a:lnTo>
                    <a:pt x="148" y="791"/>
                  </a:lnTo>
                  <a:lnTo>
                    <a:pt x="146" y="791"/>
                  </a:lnTo>
                  <a:lnTo>
                    <a:pt x="144" y="791"/>
                  </a:lnTo>
                  <a:lnTo>
                    <a:pt x="144" y="789"/>
                  </a:lnTo>
                  <a:lnTo>
                    <a:pt x="146" y="789"/>
                  </a:lnTo>
                  <a:lnTo>
                    <a:pt x="146" y="788"/>
                  </a:lnTo>
                  <a:lnTo>
                    <a:pt x="144" y="788"/>
                  </a:lnTo>
                  <a:lnTo>
                    <a:pt x="146" y="788"/>
                  </a:lnTo>
                  <a:lnTo>
                    <a:pt x="144" y="788"/>
                  </a:lnTo>
                  <a:lnTo>
                    <a:pt x="144" y="786"/>
                  </a:lnTo>
                  <a:lnTo>
                    <a:pt x="144" y="788"/>
                  </a:lnTo>
                  <a:lnTo>
                    <a:pt x="144" y="786"/>
                  </a:lnTo>
                  <a:lnTo>
                    <a:pt x="144" y="784"/>
                  </a:lnTo>
                  <a:lnTo>
                    <a:pt x="144" y="786"/>
                  </a:lnTo>
                  <a:lnTo>
                    <a:pt x="146" y="786"/>
                  </a:lnTo>
                  <a:lnTo>
                    <a:pt x="146" y="784"/>
                  </a:lnTo>
                  <a:lnTo>
                    <a:pt x="146" y="786"/>
                  </a:lnTo>
                  <a:lnTo>
                    <a:pt x="148" y="786"/>
                  </a:lnTo>
                  <a:lnTo>
                    <a:pt x="146" y="786"/>
                  </a:lnTo>
                  <a:lnTo>
                    <a:pt x="146" y="784"/>
                  </a:lnTo>
                  <a:lnTo>
                    <a:pt x="148" y="784"/>
                  </a:lnTo>
                  <a:lnTo>
                    <a:pt x="150" y="784"/>
                  </a:lnTo>
                  <a:lnTo>
                    <a:pt x="148" y="784"/>
                  </a:lnTo>
                  <a:lnTo>
                    <a:pt x="150" y="784"/>
                  </a:lnTo>
                  <a:lnTo>
                    <a:pt x="150" y="786"/>
                  </a:lnTo>
                  <a:lnTo>
                    <a:pt x="148" y="786"/>
                  </a:lnTo>
                  <a:lnTo>
                    <a:pt x="148" y="784"/>
                  </a:lnTo>
                  <a:lnTo>
                    <a:pt x="148" y="786"/>
                  </a:lnTo>
                  <a:lnTo>
                    <a:pt x="148" y="784"/>
                  </a:lnTo>
                  <a:lnTo>
                    <a:pt x="148" y="786"/>
                  </a:lnTo>
                  <a:lnTo>
                    <a:pt x="150" y="786"/>
                  </a:lnTo>
                  <a:lnTo>
                    <a:pt x="148" y="786"/>
                  </a:lnTo>
                  <a:lnTo>
                    <a:pt x="150" y="786"/>
                  </a:lnTo>
                  <a:lnTo>
                    <a:pt x="150" y="784"/>
                  </a:lnTo>
                  <a:lnTo>
                    <a:pt x="150" y="786"/>
                  </a:lnTo>
                  <a:lnTo>
                    <a:pt x="150" y="784"/>
                  </a:lnTo>
                  <a:lnTo>
                    <a:pt x="150" y="782"/>
                  </a:lnTo>
                  <a:lnTo>
                    <a:pt x="150" y="780"/>
                  </a:lnTo>
                  <a:close/>
                  <a:moveTo>
                    <a:pt x="12" y="549"/>
                  </a:moveTo>
                  <a:lnTo>
                    <a:pt x="14" y="549"/>
                  </a:lnTo>
                  <a:lnTo>
                    <a:pt x="14" y="551"/>
                  </a:lnTo>
                  <a:lnTo>
                    <a:pt x="14" y="553"/>
                  </a:lnTo>
                  <a:lnTo>
                    <a:pt x="14" y="551"/>
                  </a:lnTo>
                  <a:lnTo>
                    <a:pt x="12" y="551"/>
                  </a:lnTo>
                  <a:lnTo>
                    <a:pt x="14" y="551"/>
                  </a:lnTo>
                  <a:lnTo>
                    <a:pt x="14" y="553"/>
                  </a:lnTo>
                  <a:lnTo>
                    <a:pt x="14" y="555"/>
                  </a:lnTo>
                  <a:lnTo>
                    <a:pt x="14" y="553"/>
                  </a:lnTo>
                  <a:lnTo>
                    <a:pt x="14" y="555"/>
                  </a:lnTo>
                  <a:lnTo>
                    <a:pt x="16" y="555"/>
                  </a:lnTo>
                  <a:lnTo>
                    <a:pt x="14" y="555"/>
                  </a:lnTo>
                  <a:lnTo>
                    <a:pt x="16" y="555"/>
                  </a:lnTo>
                  <a:lnTo>
                    <a:pt x="14" y="555"/>
                  </a:lnTo>
                  <a:lnTo>
                    <a:pt x="16" y="555"/>
                  </a:lnTo>
                  <a:lnTo>
                    <a:pt x="16" y="557"/>
                  </a:lnTo>
                  <a:lnTo>
                    <a:pt x="16" y="555"/>
                  </a:lnTo>
                  <a:lnTo>
                    <a:pt x="16" y="557"/>
                  </a:lnTo>
                  <a:lnTo>
                    <a:pt x="14" y="557"/>
                  </a:lnTo>
                  <a:lnTo>
                    <a:pt x="12" y="557"/>
                  </a:lnTo>
                  <a:lnTo>
                    <a:pt x="12" y="555"/>
                  </a:lnTo>
                  <a:lnTo>
                    <a:pt x="12" y="557"/>
                  </a:lnTo>
                  <a:lnTo>
                    <a:pt x="12" y="555"/>
                  </a:lnTo>
                  <a:lnTo>
                    <a:pt x="12" y="557"/>
                  </a:lnTo>
                  <a:lnTo>
                    <a:pt x="12" y="555"/>
                  </a:lnTo>
                  <a:lnTo>
                    <a:pt x="12" y="553"/>
                  </a:lnTo>
                  <a:lnTo>
                    <a:pt x="10" y="553"/>
                  </a:lnTo>
                  <a:lnTo>
                    <a:pt x="10" y="555"/>
                  </a:lnTo>
                  <a:lnTo>
                    <a:pt x="10" y="557"/>
                  </a:lnTo>
                  <a:lnTo>
                    <a:pt x="10" y="559"/>
                  </a:lnTo>
                  <a:lnTo>
                    <a:pt x="12" y="559"/>
                  </a:lnTo>
                  <a:lnTo>
                    <a:pt x="10" y="559"/>
                  </a:lnTo>
                  <a:lnTo>
                    <a:pt x="10" y="557"/>
                  </a:lnTo>
                  <a:lnTo>
                    <a:pt x="10" y="559"/>
                  </a:lnTo>
                  <a:lnTo>
                    <a:pt x="10" y="561"/>
                  </a:lnTo>
                  <a:lnTo>
                    <a:pt x="8" y="561"/>
                  </a:lnTo>
                  <a:lnTo>
                    <a:pt x="8" y="563"/>
                  </a:lnTo>
                  <a:lnTo>
                    <a:pt x="8" y="561"/>
                  </a:lnTo>
                  <a:lnTo>
                    <a:pt x="8" y="563"/>
                  </a:lnTo>
                  <a:lnTo>
                    <a:pt x="8" y="561"/>
                  </a:lnTo>
                  <a:lnTo>
                    <a:pt x="8" y="563"/>
                  </a:lnTo>
                  <a:lnTo>
                    <a:pt x="8" y="561"/>
                  </a:lnTo>
                  <a:lnTo>
                    <a:pt x="8" y="563"/>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6" y="559"/>
                  </a:lnTo>
                  <a:lnTo>
                    <a:pt x="8" y="559"/>
                  </a:lnTo>
                  <a:lnTo>
                    <a:pt x="8" y="557"/>
                  </a:lnTo>
                  <a:lnTo>
                    <a:pt x="6" y="557"/>
                  </a:lnTo>
                  <a:lnTo>
                    <a:pt x="8" y="557"/>
                  </a:lnTo>
                  <a:lnTo>
                    <a:pt x="6" y="557"/>
                  </a:lnTo>
                  <a:lnTo>
                    <a:pt x="8" y="557"/>
                  </a:lnTo>
                  <a:lnTo>
                    <a:pt x="6" y="557"/>
                  </a:lnTo>
                  <a:lnTo>
                    <a:pt x="8" y="557"/>
                  </a:lnTo>
                  <a:lnTo>
                    <a:pt x="8" y="555"/>
                  </a:lnTo>
                  <a:lnTo>
                    <a:pt x="10" y="555"/>
                  </a:lnTo>
                  <a:lnTo>
                    <a:pt x="8" y="555"/>
                  </a:lnTo>
                  <a:lnTo>
                    <a:pt x="8" y="553"/>
                  </a:lnTo>
                  <a:lnTo>
                    <a:pt x="10" y="553"/>
                  </a:lnTo>
                  <a:lnTo>
                    <a:pt x="8" y="553"/>
                  </a:lnTo>
                  <a:lnTo>
                    <a:pt x="10" y="553"/>
                  </a:lnTo>
                  <a:lnTo>
                    <a:pt x="10" y="551"/>
                  </a:lnTo>
                  <a:lnTo>
                    <a:pt x="10" y="549"/>
                  </a:lnTo>
                  <a:lnTo>
                    <a:pt x="12" y="549"/>
                  </a:lnTo>
                  <a:close/>
                  <a:moveTo>
                    <a:pt x="108" y="613"/>
                  </a:moveTo>
                  <a:lnTo>
                    <a:pt x="108" y="615"/>
                  </a:lnTo>
                  <a:lnTo>
                    <a:pt x="110" y="615"/>
                  </a:lnTo>
                  <a:lnTo>
                    <a:pt x="110" y="617"/>
                  </a:lnTo>
                  <a:lnTo>
                    <a:pt x="112" y="617"/>
                  </a:lnTo>
                  <a:lnTo>
                    <a:pt x="112" y="615"/>
                  </a:lnTo>
                  <a:lnTo>
                    <a:pt x="110" y="615"/>
                  </a:lnTo>
                  <a:lnTo>
                    <a:pt x="112" y="615"/>
                  </a:lnTo>
                  <a:lnTo>
                    <a:pt x="112" y="617"/>
                  </a:lnTo>
                  <a:lnTo>
                    <a:pt x="112" y="615"/>
                  </a:lnTo>
                  <a:lnTo>
                    <a:pt x="112" y="617"/>
                  </a:lnTo>
                  <a:lnTo>
                    <a:pt x="112" y="615"/>
                  </a:lnTo>
                  <a:lnTo>
                    <a:pt x="112" y="617"/>
                  </a:lnTo>
                  <a:lnTo>
                    <a:pt x="114" y="617"/>
                  </a:lnTo>
                  <a:lnTo>
                    <a:pt x="112" y="617"/>
                  </a:lnTo>
                  <a:lnTo>
                    <a:pt x="114" y="617"/>
                  </a:lnTo>
                  <a:lnTo>
                    <a:pt x="114" y="619"/>
                  </a:lnTo>
                  <a:lnTo>
                    <a:pt x="114" y="617"/>
                  </a:lnTo>
                  <a:lnTo>
                    <a:pt x="116" y="617"/>
                  </a:lnTo>
                  <a:lnTo>
                    <a:pt x="116" y="619"/>
                  </a:lnTo>
                  <a:lnTo>
                    <a:pt x="114" y="619"/>
                  </a:lnTo>
                  <a:lnTo>
                    <a:pt x="114" y="621"/>
                  </a:lnTo>
                  <a:lnTo>
                    <a:pt x="114" y="619"/>
                  </a:lnTo>
                  <a:lnTo>
                    <a:pt x="114" y="621"/>
                  </a:lnTo>
                  <a:lnTo>
                    <a:pt x="112" y="621"/>
                  </a:lnTo>
                  <a:lnTo>
                    <a:pt x="110" y="621"/>
                  </a:lnTo>
                  <a:lnTo>
                    <a:pt x="110" y="619"/>
                  </a:lnTo>
                  <a:lnTo>
                    <a:pt x="110" y="621"/>
                  </a:lnTo>
                  <a:lnTo>
                    <a:pt x="110" y="619"/>
                  </a:lnTo>
                  <a:lnTo>
                    <a:pt x="108" y="619"/>
                  </a:lnTo>
                  <a:lnTo>
                    <a:pt x="106" y="619"/>
                  </a:lnTo>
                  <a:lnTo>
                    <a:pt x="106" y="617"/>
                  </a:lnTo>
                  <a:lnTo>
                    <a:pt x="106" y="615"/>
                  </a:lnTo>
                  <a:lnTo>
                    <a:pt x="106" y="613"/>
                  </a:lnTo>
                  <a:lnTo>
                    <a:pt x="108" y="613"/>
                  </a:lnTo>
                  <a:close/>
                  <a:moveTo>
                    <a:pt x="118" y="609"/>
                  </a:moveTo>
                  <a:lnTo>
                    <a:pt x="118" y="611"/>
                  </a:lnTo>
                  <a:lnTo>
                    <a:pt x="118" y="609"/>
                  </a:lnTo>
                  <a:lnTo>
                    <a:pt x="118" y="611"/>
                  </a:lnTo>
                  <a:lnTo>
                    <a:pt x="118" y="613"/>
                  </a:lnTo>
                  <a:lnTo>
                    <a:pt x="118" y="615"/>
                  </a:lnTo>
                  <a:lnTo>
                    <a:pt x="116" y="615"/>
                  </a:lnTo>
                  <a:lnTo>
                    <a:pt x="118" y="615"/>
                  </a:lnTo>
                  <a:lnTo>
                    <a:pt x="116" y="615"/>
                  </a:lnTo>
                  <a:lnTo>
                    <a:pt x="116" y="617"/>
                  </a:lnTo>
                  <a:lnTo>
                    <a:pt x="114" y="617"/>
                  </a:lnTo>
                  <a:lnTo>
                    <a:pt x="114" y="615"/>
                  </a:lnTo>
                  <a:lnTo>
                    <a:pt x="112" y="615"/>
                  </a:lnTo>
                  <a:lnTo>
                    <a:pt x="114" y="615"/>
                  </a:lnTo>
                  <a:lnTo>
                    <a:pt x="112" y="615"/>
                  </a:lnTo>
                  <a:lnTo>
                    <a:pt x="110" y="615"/>
                  </a:lnTo>
                  <a:lnTo>
                    <a:pt x="110" y="613"/>
                  </a:lnTo>
                  <a:lnTo>
                    <a:pt x="110" y="611"/>
                  </a:lnTo>
                  <a:lnTo>
                    <a:pt x="112" y="611"/>
                  </a:lnTo>
                  <a:lnTo>
                    <a:pt x="114" y="611"/>
                  </a:lnTo>
                  <a:lnTo>
                    <a:pt x="114" y="613"/>
                  </a:lnTo>
                  <a:lnTo>
                    <a:pt x="114" y="611"/>
                  </a:lnTo>
                  <a:lnTo>
                    <a:pt x="114" y="613"/>
                  </a:lnTo>
                  <a:lnTo>
                    <a:pt x="114" y="611"/>
                  </a:lnTo>
                  <a:lnTo>
                    <a:pt x="114" y="609"/>
                  </a:lnTo>
                  <a:lnTo>
                    <a:pt x="116" y="609"/>
                  </a:lnTo>
                  <a:lnTo>
                    <a:pt x="114" y="609"/>
                  </a:lnTo>
                  <a:lnTo>
                    <a:pt x="114" y="611"/>
                  </a:lnTo>
                  <a:lnTo>
                    <a:pt x="116" y="611"/>
                  </a:lnTo>
                  <a:lnTo>
                    <a:pt x="116" y="609"/>
                  </a:lnTo>
                  <a:lnTo>
                    <a:pt x="116" y="611"/>
                  </a:lnTo>
                  <a:lnTo>
                    <a:pt x="116" y="609"/>
                  </a:lnTo>
                  <a:lnTo>
                    <a:pt x="116" y="611"/>
                  </a:lnTo>
                  <a:lnTo>
                    <a:pt x="116" y="609"/>
                  </a:lnTo>
                  <a:lnTo>
                    <a:pt x="118" y="609"/>
                  </a:lnTo>
                  <a:lnTo>
                    <a:pt x="116" y="609"/>
                  </a:lnTo>
                  <a:lnTo>
                    <a:pt x="118" y="609"/>
                  </a:lnTo>
                  <a:close/>
                  <a:moveTo>
                    <a:pt x="139" y="759"/>
                  </a:moveTo>
                  <a:lnTo>
                    <a:pt x="141" y="759"/>
                  </a:lnTo>
                  <a:lnTo>
                    <a:pt x="141" y="761"/>
                  </a:lnTo>
                  <a:lnTo>
                    <a:pt x="141" y="759"/>
                  </a:lnTo>
                  <a:lnTo>
                    <a:pt x="141" y="761"/>
                  </a:lnTo>
                  <a:lnTo>
                    <a:pt x="141" y="759"/>
                  </a:lnTo>
                  <a:lnTo>
                    <a:pt x="141" y="761"/>
                  </a:lnTo>
                  <a:lnTo>
                    <a:pt x="143" y="761"/>
                  </a:lnTo>
                  <a:lnTo>
                    <a:pt x="143" y="759"/>
                  </a:lnTo>
                  <a:lnTo>
                    <a:pt x="144" y="759"/>
                  </a:lnTo>
                  <a:lnTo>
                    <a:pt x="144" y="761"/>
                  </a:lnTo>
                  <a:lnTo>
                    <a:pt x="144" y="763"/>
                  </a:lnTo>
                  <a:lnTo>
                    <a:pt x="146" y="763"/>
                  </a:lnTo>
                  <a:lnTo>
                    <a:pt x="144" y="763"/>
                  </a:lnTo>
                  <a:lnTo>
                    <a:pt x="143" y="765"/>
                  </a:lnTo>
                  <a:lnTo>
                    <a:pt x="143" y="763"/>
                  </a:lnTo>
                  <a:lnTo>
                    <a:pt x="143" y="765"/>
                  </a:lnTo>
                  <a:lnTo>
                    <a:pt x="141" y="765"/>
                  </a:lnTo>
                  <a:lnTo>
                    <a:pt x="139" y="765"/>
                  </a:lnTo>
                  <a:lnTo>
                    <a:pt x="137" y="765"/>
                  </a:lnTo>
                  <a:lnTo>
                    <a:pt x="139" y="765"/>
                  </a:lnTo>
                  <a:lnTo>
                    <a:pt x="137" y="765"/>
                  </a:lnTo>
                  <a:lnTo>
                    <a:pt x="137" y="763"/>
                  </a:lnTo>
                  <a:lnTo>
                    <a:pt x="137" y="761"/>
                  </a:lnTo>
                  <a:lnTo>
                    <a:pt x="135" y="761"/>
                  </a:lnTo>
                  <a:lnTo>
                    <a:pt x="137" y="761"/>
                  </a:lnTo>
                  <a:lnTo>
                    <a:pt x="139" y="761"/>
                  </a:lnTo>
                  <a:lnTo>
                    <a:pt x="139" y="759"/>
                  </a:lnTo>
                  <a:close/>
                  <a:moveTo>
                    <a:pt x="166" y="822"/>
                  </a:moveTo>
                  <a:lnTo>
                    <a:pt x="166" y="824"/>
                  </a:lnTo>
                  <a:lnTo>
                    <a:pt x="168" y="824"/>
                  </a:lnTo>
                  <a:lnTo>
                    <a:pt x="166" y="824"/>
                  </a:lnTo>
                  <a:lnTo>
                    <a:pt x="168" y="824"/>
                  </a:lnTo>
                  <a:lnTo>
                    <a:pt x="166" y="824"/>
                  </a:lnTo>
                  <a:lnTo>
                    <a:pt x="168" y="824"/>
                  </a:lnTo>
                  <a:lnTo>
                    <a:pt x="166" y="824"/>
                  </a:lnTo>
                  <a:lnTo>
                    <a:pt x="168" y="824"/>
                  </a:lnTo>
                  <a:lnTo>
                    <a:pt x="166" y="824"/>
                  </a:lnTo>
                  <a:lnTo>
                    <a:pt x="168" y="824"/>
                  </a:lnTo>
                  <a:lnTo>
                    <a:pt x="169" y="824"/>
                  </a:lnTo>
                  <a:lnTo>
                    <a:pt x="171" y="824"/>
                  </a:lnTo>
                  <a:lnTo>
                    <a:pt x="171" y="826"/>
                  </a:lnTo>
                  <a:lnTo>
                    <a:pt x="171" y="824"/>
                  </a:lnTo>
                  <a:lnTo>
                    <a:pt x="171" y="826"/>
                  </a:lnTo>
                  <a:lnTo>
                    <a:pt x="169" y="826"/>
                  </a:lnTo>
                  <a:lnTo>
                    <a:pt x="168" y="826"/>
                  </a:lnTo>
                  <a:lnTo>
                    <a:pt x="168" y="828"/>
                  </a:lnTo>
                  <a:lnTo>
                    <a:pt x="166" y="828"/>
                  </a:lnTo>
                  <a:lnTo>
                    <a:pt x="168" y="828"/>
                  </a:lnTo>
                  <a:lnTo>
                    <a:pt x="168" y="826"/>
                  </a:lnTo>
                  <a:lnTo>
                    <a:pt x="168" y="828"/>
                  </a:lnTo>
                  <a:lnTo>
                    <a:pt x="168" y="826"/>
                  </a:lnTo>
                  <a:lnTo>
                    <a:pt x="166" y="826"/>
                  </a:lnTo>
                  <a:lnTo>
                    <a:pt x="166" y="828"/>
                  </a:lnTo>
                  <a:lnTo>
                    <a:pt x="166" y="830"/>
                  </a:lnTo>
                  <a:lnTo>
                    <a:pt x="164" y="830"/>
                  </a:lnTo>
                  <a:lnTo>
                    <a:pt x="164" y="828"/>
                  </a:lnTo>
                  <a:lnTo>
                    <a:pt x="162" y="828"/>
                  </a:lnTo>
                  <a:lnTo>
                    <a:pt x="164" y="828"/>
                  </a:lnTo>
                  <a:lnTo>
                    <a:pt x="162" y="828"/>
                  </a:lnTo>
                  <a:lnTo>
                    <a:pt x="162" y="826"/>
                  </a:lnTo>
                  <a:lnTo>
                    <a:pt x="164" y="826"/>
                  </a:lnTo>
                  <a:lnTo>
                    <a:pt x="164" y="824"/>
                  </a:lnTo>
                  <a:lnTo>
                    <a:pt x="164" y="826"/>
                  </a:lnTo>
                  <a:lnTo>
                    <a:pt x="162" y="826"/>
                  </a:lnTo>
                  <a:lnTo>
                    <a:pt x="162" y="824"/>
                  </a:lnTo>
                  <a:lnTo>
                    <a:pt x="164" y="824"/>
                  </a:lnTo>
                  <a:lnTo>
                    <a:pt x="166" y="824"/>
                  </a:lnTo>
                  <a:lnTo>
                    <a:pt x="166" y="822"/>
                  </a:lnTo>
                  <a:close/>
                  <a:moveTo>
                    <a:pt x="162" y="782"/>
                  </a:moveTo>
                  <a:lnTo>
                    <a:pt x="164" y="782"/>
                  </a:lnTo>
                  <a:lnTo>
                    <a:pt x="164" y="784"/>
                  </a:lnTo>
                  <a:lnTo>
                    <a:pt x="164" y="786"/>
                  </a:lnTo>
                  <a:lnTo>
                    <a:pt x="162" y="786"/>
                  </a:lnTo>
                  <a:lnTo>
                    <a:pt x="164" y="786"/>
                  </a:lnTo>
                  <a:lnTo>
                    <a:pt x="162" y="786"/>
                  </a:lnTo>
                  <a:lnTo>
                    <a:pt x="162" y="788"/>
                  </a:lnTo>
                  <a:lnTo>
                    <a:pt x="162" y="789"/>
                  </a:lnTo>
                  <a:lnTo>
                    <a:pt x="160" y="789"/>
                  </a:lnTo>
                  <a:lnTo>
                    <a:pt x="158" y="789"/>
                  </a:lnTo>
                  <a:lnTo>
                    <a:pt x="158" y="788"/>
                  </a:lnTo>
                  <a:lnTo>
                    <a:pt x="158" y="786"/>
                  </a:lnTo>
                  <a:lnTo>
                    <a:pt x="160" y="786"/>
                  </a:lnTo>
                  <a:lnTo>
                    <a:pt x="160" y="784"/>
                  </a:lnTo>
                  <a:lnTo>
                    <a:pt x="160" y="786"/>
                  </a:lnTo>
                  <a:lnTo>
                    <a:pt x="162" y="784"/>
                  </a:lnTo>
                  <a:lnTo>
                    <a:pt x="162" y="782"/>
                  </a:lnTo>
                  <a:lnTo>
                    <a:pt x="162" y="784"/>
                  </a:lnTo>
                  <a:lnTo>
                    <a:pt x="160" y="784"/>
                  </a:lnTo>
                  <a:lnTo>
                    <a:pt x="160" y="786"/>
                  </a:lnTo>
                  <a:lnTo>
                    <a:pt x="158" y="786"/>
                  </a:lnTo>
                  <a:lnTo>
                    <a:pt x="158" y="784"/>
                  </a:lnTo>
                  <a:lnTo>
                    <a:pt x="156" y="784"/>
                  </a:lnTo>
                  <a:lnTo>
                    <a:pt x="158" y="784"/>
                  </a:lnTo>
                  <a:lnTo>
                    <a:pt x="158" y="782"/>
                  </a:lnTo>
                  <a:lnTo>
                    <a:pt x="160" y="782"/>
                  </a:lnTo>
                  <a:lnTo>
                    <a:pt x="162" y="782"/>
                  </a:lnTo>
                  <a:close/>
                  <a:moveTo>
                    <a:pt x="118" y="599"/>
                  </a:moveTo>
                  <a:lnTo>
                    <a:pt x="118" y="601"/>
                  </a:lnTo>
                  <a:lnTo>
                    <a:pt x="118" y="603"/>
                  </a:lnTo>
                  <a:lnTo>
                    <a:pt x="116" y="603"/>
                  </a:lnTo>
                  <a:lnTo>
                    <a:pt x="116" y="605"/>
                  </a:lnTo>
                  <a:lnTo>
                    <a:pt x="116" y="607"/>
                  </a:lnTo>
                  <a:lnTo>
                    <a:pt x="116" y="605"/>
                  </a:lnTo>
                  <a:lnTo>
                    <a:pt x="116" y="607"/>
                  </a:lnTo>
                  <a:lnTo>
                    <a:pt x="116" y="605"/>
                  </a:lnTo>
                  <a:lnTo>
                    <a:pt x="114" y="605"/>
                  </a:lnTo>
                  <a:lnTo>
                    <a:pt x="114" y="607"/>
                  </a:lnTo>
                  <a:lnTo>
                    <a:pt x="114" y="605"/>
                  </a:lnTo>
                  <a:lnTo>
                    <a:pt x="114" y="607"/>
                  </a:lnTo>
                  <a:lnTo>
                    <a:pt x="114" y="605"/>
                  </a:lnTo>
                  <a:lnTo>
                    <a:pt x="112" y="605"/>
                  </a:lnTo>
                  <a:lnTo>
                    <a:pt x="114" y="605"/>
                  </a:lnTo>
                  <a:lnTo>
                    <a:pt x="112" y="605"/>
                  </a:lnTo>
                  <a:lnTo>
                    <a:pt x="112" y="607"/>
                  </a:lnTo>
                  <a:lnTo>
                    <a:pt x="110" y="607"/>
                  </a:lnTo>
                  <a:lnTo>
                    <a:pt x="112" y="607"/>
                  </a:lnTo>
                  <a:lnTo>
                    <a:pt x="110" y="607"/>
                  </a:lnTo>
                  <a:lnTo>
                    <a:pt x="110" y="605"/>
                  </a:lnTo>
                  <a:lnTo>
                    <a:pt x="110" y="603"/>
                  </a:lnTo>
                  <a:lnTo>
                    <a:pt x="110" y="605"/>
                  </a:lnTo>
                  <a:lnTo>
                    <a:pt x="112" y="605"/>
                  </a:lnTo>
                  <a:lnTo>
                    <a:pt x="110" y="605"/>
                  </a:lnTo>
                  <a:lnTo>
                    <a:pt x="110" y="603"/>
                  </a:lnTo>
                  <a:lnTo>
                    <a:pt x="112" y="603"/>
                  </a:lnTo>
                  <a:lnTo>
                    <a:pt x="114" y="603"/>
                  </a:lnTo>
                  <a:lnTo>
                    <a:pt x="114" y="601"/>
                  </a:lnTo>
                  <a:lnTo>
                    <a:pt x="116" y="601"/>
                  </a:lnTo>
                  <a:lnTo>
                    <a:pt x="116" y="599"/>
                  </a:lnTo>
                  <a:lnTo>
                    <a:pt x="118" y="599"/>
                  </a:lnTo>
                  <a:close/>
                  <a:moveTo>
                    <a:pt x="108" y="592"/>
                  </a:moveTo>
                  <a:lnTo>
                    <a:pt x="110" y="592"/>
                  </a:lnTo>
                  <a:lnTo>
                    <a:pt x="112" y="592"/>
                  </a:lnTo>
                  <a:lnTo>
                    <a:pt x="112" y="594"/>
                  </a:lnTo>
                  <a:lnTo>
                    <a:pt x="114" y="594"/>
                  </a:lnTo>
                  <a:lnTo>
                    <a:pt x="112" y="594"/>
                  </a:lnTo>
                  <a:lnTo>
                    <a:pt x="114" y="594"/>
                  </a:lnTo>
                  <a:lnTo>
                    <a:pt x="114" y="596"/>
                  </a:lnTo>
                  <a:lnTo>
                    <a:pt x="114" y="594"/>
                  </a:lnTo>
                  <a:lnTo>
                    <a:pt x="112" y="594"/>
                  </a:lnTo>
                  <a:lnTo>
                    <a:pt x="114" y="594"/>
                  </a:lnTo>
                  <a:lnTo>
                    <a:pt x="112" y="594"/>
                  </a:lnTo>
                  <a:lnTo>
                    <a:pt x="112" y="596"/>
                  </a:lnTo>
                  <a:lnTo>
                    <a:pt x="112" y="594"/>
                  </a:lnTo>
                  <a:lnTo>
                    <a:pt x="112" y="596"/>
                  </a:lnTo>
                  <a:lnTo>
                    <a:pt x="112" y="594"/>
                  </a:lnTo>
                  <a:lnTo>
                    <a:pt x="112" y="596"/>
                  </a:lnTo>
                  <a:lnTo>
                    <a:pt x="110" y="596"/>
                  </a:lnTo>
                  <a:lnTo>
                    <a:pt x="108" y="596"/>
                  </a:lnTo>
                  <a:lnTo>
                    <a:pt x="110" y="596"/>
                  </a:lnTo>
                  <a:lnTo>
                    <a:pt x="108" y="596"/>
                  </a:lnTo>
                  <a:lnTo>
                    <a:pt x="108" y="597"/>
                  </a:lnTo>
                  <a:lnTo>
                    <a:pt x="108" y="596"/>
                  </a:lnTo>
                  <a:lnTo>
                    <a:pt x="108" y="597"/>
                  </a:lnTo>
                  <a:lnTo>
                    <a:pt x="108" y="596"/>
                  </a:lnTo>
                  <a:lnTo>
                    <a:pt x="108" y="597"/>
                  </a:lnTo>
                  <a:lnTo>
                    <a:pt x="106" y="597"/>
                  </a:lnTo>
                  <a:lnTo>
                    <a:pt x="106" y="596"/>
                  </a:lnTo>
                  <a:lnTo>
                    <a:pt x="104" y="596"/>
                  </a:lnTo>
                  <a:lnTo>
                    <a:pt x="104" y="594"/>
                  </a:lnTo>
                  <a:lnTo>
                    <a:pt x="106" y="594"/>
                  </a:lnTo>
                  <a:lnTo>
                    <a:pt x="108" y="594"/>
                  </a:lnTo>
                  <a:lnTo>
                    <a:pt x="108" y="592"/>
                  </a:lnTo>
                  <a:close/>
                  <a:moveTo>
                    <a:pt x="120" y="567"/>
                  </a:moveTo>
                  <a:lnTo>
                    <a:pt x="120" y="569"/>
                  </a:lnTo>
                  <a:lnTo>
                    <a:pt x="120" y="571"/>
                  </a:lnTo>
                  <a:lnTo>
                    <a:pt x="120" y="573"/>
                  </a:lnTo>
                  <a:lnTo>
                    <a:pt x="118" y="573"/>
                  </a:lnTo>
                  <a:lnTo>
                    <a:pt x="118" y="574"/>
                  </a:lnTo>
                  <a:lnTo>
                    <a:pt x="118" y="573"/>
                  </a:lnTo>
                  <a:lnTo>
                    <a:pt x="116" y="574"/>
                  </a:lnTo>
                  <a:lnTo>
                    <a:pt x="116" y="576"/>
                  </a:lnTo>
                  <a:lnTo>
                    <a:pt x="116" y="578"/>
                  </a:lnTo>
                  <a:lnTo>
                    <a:pt x="114" y="578"/>
                  </a:lnTo>
                  <a:lnTo>
                    <a:pt x="112" y="578"/>
                  </a:lnTo>
                  <a:lnTo>
                    <a:pt x="112" y="580"/>
                  </a:lnTo>
                  <a:lnTo>
                    <a:pt x="112" y="578"/>
                  </a:lnTo>
                  <a:lnTo>
                    <a:pt x="112" y="576"/>
                  </a:lnTo>
                  <a:lnTo>
                    <a:pt x="114" y="576"/>
                  </a:lnTo>
                  <a:lnTo>
                    <a:pt x="114" y="574"/>
                  </a:lnTo>
                  <a:lnTo>
                    <a:pt x="114" y="573"/>
                  </a:lnTo>
                  <a:lnTo>
                    <a:pt x="116" y="573"/>
                  </a:lnTo>
                  <a:lnTo>
                    <a:pt x="116" y="571"/>
                  </a:lnTo>
                  <a:lnTo>
                    <a:pt x="118" y="571"/>
                  </a:lnTo>
                  <a:lnTo>
                    <a:pt x="118" y="569"/>
                  </a:lnTo>
                  <a:lnTo>
                    <a:pt x="120" y="569"/>
                  </a:lnTo>
                  <a:lnTo>
                    <a:pt x="120" y="567"/>
                  </a:lnTo>
                  <a:close/>
                  <a:moveTo>
                    <a:pt x="87" y="816"/>
                  </a:moveTo>
                  <a:lnTo>
                    <a:pt x="89" y="816"/>
                  </a:lnTo>
                  <a:lnTo>
                    <a:pt x="91" y="816"/>
                  </a:lnTo>
                  <a:lnTo>
                    <a:pt x="91" y="818"/>
                  </a:lnTo>
                  <a:lnTo>
                    <a:pt x="91" y="820"/>
                  </a:lnTo>
                  <a:lnTo>
                    <a:pt x="91" y="818"/>
                  </a:lnTo>
                  <a:lnTo>
                    <a:pt x="89" y="818"/>
                  </a:lnTo>
                  <a:lnTo>
                    <a:pt x="89" y="820"/>
                  </a:lnTo>
                  <a:lnTo>
                    <a:pt x="89" y="818"/>
                  </a:lnTo>
                  <a:lnTo>
                    <a:pt x="89" y="820"/>
                  </a:lnTo>
                  <a:lnTo>
                    <a:pt x="89" y="822"/>
                  </a:lnTo>
                  <a:lnTo>
                    <a:pt x="87" y="822"/>
                  </a:lnTo>
                  <a:lnTo>
                    <a:pt x="89" y="822"/>
                  </a:lnTo>
                  <a:lnTo>
                    <a:pt x="87" y="822"/>
                  </a:lnTo>
                  <a:lnTo>
                    <a:pt x="87" y="824"/>
                  </a:lnTo>
                  <a:lnTo>
                    <a:pt x="87" y="822"/>
                  </a:lnTo>
                  <a:lnTo>
                    <a:pt x="87" y="824"/>
                  </a:lnTo>
                  <a:lnTo>
                    <a:pt x="87" y="822"/>
                  </a:lnTo>
                  <a:lnTo>
                    <a:pt x="85" y="822"/>
                  </a:lnTo>
                  <a:lnTo>
                    <a:pt x="85" y="820"/>
                  </a:lnTo>
                  <a:lnTo>
                    <a:pt x="87" y="820"/>
                  </a:lnTo>
                  <a:lnTo>
                    <a:pt x="87" y="818"/>
                  </a:lnTo>
                  <a:lnTo>
                    <a:pt x="89" y="818"/>
                  </a:lnTo>
                  <a:lnTo>
                    <a:pt x="89" y="816"/>
                  </a:lnTo>
                  <a:lnTo>
                    <a:pt x="87" y="816"/>
                  </a:lnTo>
                  <a:lnTo>
                    <a:pt x="89" y="816"/>
                  </a:lnTo>
                  <a:lnTo>
                    <a:pt x="89" y="818"/>
                  </a:lnTo>
                  <a:lnTo>
                    <a:pt x="87" y="818"/>
                  </a:lnTo>
                  <a:lnTo>
                    <a:pt x="87" y="816"/>
                  </a:lnTo>
                  <a:lnTo>
                    <a:pt x="87" y="818"/>
                  </a:lnTo>
                  <a:lnTo>
                    <a:pt x="87" y="816"/>
                  </a:lnTo>
                  <a:lnTo>
                    <a:pt x="87" y="818"/>
                  </a:lnTo>
                  <a:lnTo>
                    <a:pt x="85" y="818"/>
                  </a:lnTo>
                  <a:lnTo>
                    <a:pt x="85" y="816"/>
                  </a:lnTo>
                  <a:lnTo>
                    <a:pt x="87" y="816"/>
                  </a:lnTo>
                  <a:close/>
                  <a:moveTo>
                    <a:pt x="93" y="713"/>
                  </a:moveTo>
                  <a:lnTo>
                    <a:pt x="93" y="715"/>
                  </a:lnTo>
                  <a:lnTo>
                    <a:pt x="95" y="715"/>
                  </a:lnTo>
                  <a:lnTo>
                    <a:pt x="95" y="717"/>
                  </a:lnTo>
                  <a:lnTo>
                    <a:pt x="96" y="717"/>
                  </a:lnTo>
                  <a:lnTo>
                    <a:pt x="96" y="718"/>
                  </a:lnTo>
                  <a:lnTo>
                    <a:pt x="98" y="718"/>
                  </a:lnTo>
                  <a:lnTo>
                    <a:pt x="98" y="717"/>
                  </a:lnTo>
                  <a:lnTo>
                    <a:pt x="98" y="718"/>
                  </a:lnTo>
                  <a:lnTo>
                    <a:pt x="98" y="720"/>
                  </a:lnTo>
                  <a:lnTo>
                    <a:pt x="100" y="720"/>
                  </a:lnTo>
                  <a:lnTo>
                    <a:pt x="100" y="722"/>
                  </a:lnTo>
                  <a:lnTo>
                    <a:pt x="98" y="722"/>
                  </a:lnTo>
                  <a:lnTo>
                    <a:pt x="98" y="720"/>
                  </a:lnTo>
                  <a:lnTo>
                    <a:pt x="96" y="720"/>
                  </a:lnTo>
                  <a:lnTo>
                    <a:pt x="96" y="718"/>
                  </a:lnTo>
                  <a:lnTo>
                    <a:pt x="95" y="718"/>
                  </a:lnTo>
                  <a:lnTo>
                    <a:pt x="93" y="718"/>
                  </a:lnTo>
                  <a:lnTo>
                    <a:pt x="93" y="717"/>
                  </a:lnTo>
                  <a:lnTo>
                    <a:pt x="91" y="717"/>
                  </a:lnTo>
                  <a:lnTo>
                    <a:pt x="91" y="715"/>
                  </a:lnTo>
                  <a:lnTo>
                    <a:pt x="89" y="715"/>
                  </a:lnTo>
                  <a:lnTo>
                    <a:pt x="89" y="713"/>
                  </a:lnTo>
                  <a:lnTo>
                    <a:pt x="91" y="713"/>
                  </a:lnTo>
                  <a:lnTo>
                    <a:pt x="93" y="713"/>
                  </a:lnTo>
                  <a:close/>
                  <a:moveTo>
                    <a:pt x="129" y="755"/>
                  </a:moveTo>
                  <a:lnTo>
                    <a:pt x="131" y="755"/>
                  </a:lnTo>
                  <a:lnTo>
                    <a:pt x="131" y="757"/>
                  </a:lnTo>
                  <a:lnTo>
                    <a:pt x="133" y="757"/>
                  </a:lnTo>
                  <a:lnTo>
                    <a:pt x="135" y="757"/>
                  </a:lnTo>
                  <a:lnTo>
                    <a:pt x="137" y="757"/>
                  </a:lnTo>
                  <a:lnTo>
                    <a:pt x="139" y="757"/>
                  </a:lnTo>
                  <a:lnTo>
                    <a:pt x="139" y="759"/>
                  </a:lnTo>
                  <a:lnTo>
                    <a:pt x="139" y="761"/>
                  </a:lnTo>
                  <a:lnTo>
                    <a:pt x="137" y="761"/>
                  </a:lnTo>
                  <a:lnTo>
                    <a:pt x="137" y="759"/>
                  </a:lnTo>
                  <a:lnTo>
                    <a:pt x="137" y="761"/>
                  </a:lnTo>
                  <a:lnTo>
                    <a:pt x="137" y="759"/>
                  </a:lnTo>
                  <a:lnTo>
                    <a:pt x="135" y="759"/>
                  </a:lnTo>
                  <a:lnTo>
                    <a:pt x="135" y="761"/>
                  </a:lnTo>
                  <a:lnTo>
                    <a:pt x="135" y="759"/>
                  </a:lnTo>
                  <a:lnTo>
                    <a:pt x="135" y="761"/>
                  </a:lnTo>
                  <a:lnTo>
                    <a:pt x="135" y="759"/>
                  </a:lnTo>
                  <a:lnTo>
                    <a:pt x="135" y="761"/>
                  </a:lnTo>
                  <a:lnTo>
                    <a:pt x="135" y="759"/>
                  </a:lnTo>
                  <a:lnTo>
                    <a:pt x="133" y="759"/>
                  </a:lnTo>
                  <a:lnTo>
                    <a:pt x="131" y="759"/>
                  </a:lnTo>
                  <a:lnTo>
                    <a:pt x="131" y="757"/>
                  </a:lnTo>
                  <a:lnTo>
                    <a:pt x="129" y="757"/>
                  </a:lnTo>
                  <a:lnTo>
                    <a:pt x="127" y="757"/>
                  </a:lnTo>
                  <a:lnTo>
                    <a:pt x="127" y="755"/>
                  </a:lnTo>
                  <a:lnTo>
                    <a:pt x="129" y="755"/>
                  </a:lnTo>
                  <a:lnTo>
                    <a:pt x="127" y="755"/>
                  </a:lnTo>
                  <a:lnTo>
                    <a:pt x="129" y="755"/>
                  </a:lnTo>
                  <a:close/>
                  <a:moveTo>
                    <a:pt x="123" y="749"/>
                  </a:moveTo>
                  <a:lnTo>
                    <a:pt x="125" y="749"/>
                  </a:lnTo>
                  <a:lnTo>
                    <a:pt x="127" y="749"/>
                  </a:lnTo>
                  <a:lnTo>
                    <a:pt x="129" y="749"/>
                  </a:lnTo>
                  <a:lnTo>
                    <a:pt x="129" y="751"/>
                  </a:lnTo>
                  <a:lnTo>
                    <a:pt x="131" y="751"/>
                  </a:lnTo>
                  <a:lnTo>
                    <a:pt x="129" y="751"/>
                  </a:lnTo>
                  <a:lnTo>
                    <a:pt x="131" y="751"/>
                  </a:lnTo>
                  <a:lnTo>
                    <a:pt x="131" y="753"/>
                  </a:lnTo>
                  <a:lnTo>
                    <a:pt x="131" y="755"/>
                  </a:lnTo>
                  <a:lnTo>
                    <a:pt x="129" y="755"/>
                  </a:lnTo>
                  <a:lnTo>
                    <a:pt x="127" y="755"/>
                  </a:lnTo>
                  <a:lnTo>
                    <a:pt x="127" y="753"/>
                  </a:lnTo>
                  <a:lnTo>
                    <a:pt x="125" y="753"/>
                  </a:lnTo>
                  <a:lnTo>
                    <a:pt x="125" y="751"/>
                  </a:lnTo>
                  <a:lnTo>
                    <a:pt x="123" y="751"/>
                  </a:lnTo>
                  <a:lnTo>
                    <a:pt x="123" y="749"/>
                  </a:lnTo>
                  <a:close/>
                  <a:moveTo>
                    <a:pt x="185" y="849"/>
                  </a:moveTo>
                  <a:lnTo>
                    <a:pt x="185" y="851"/>
                  </a:lnTo>
                  <a:lnTo>
                    <a:pt x="187" y="851"/>
                  </a:lnTo>
                  <a:lnTo>
                    <a:pt x="187" y="853"/>
                  </a:lnTo>
                  <a:lnTo>
                    <a:pt x="187" y="855"/>
                  </a:lnTo>
                  <a:lnTo>
                    <a:pt x="187" y="857"/>
                  </a:lnTo>
                  <a:lnTo>
                    <a:pt x="185" y="857"/>
                  </a:lnTo>
                  <a:lnTo>
                    <a:pt x="187" y="857"/>
                  </a:lnTo>
                  <a:lnTo>
                    <a:pt x="187" y="855"/>
                  </a:lnTo>
                  <a:lnTo>
                    <a:pt x="185" y="855"/>
                  </a:lnTo>
                  <a:lnTo>
                    <a:pt x="185" y="857"/>
                  </a:lnTo>
                  <a:lnTo>
                    <a:pt x="183" y="857"/>
                  </a:lnTo>
                  <a:lnTo>
                    <a:pt x="183" y="855"/>
                  </a:lnTo>
                  <a:lnTo>
                    <a:pt x="185" y="855"/>
                  </a:lnTo>
                  <a:lnTo>
                    <a:pt x="187" y="855"/>
                  </a:lnTo>
                  <a:lnTo>
                    <a:pt x="185" y="855"/>
                  </a:lnTo>
                  <a:lnTo>
                    <a:pt x="185" y="853"/>
                  </a:lnTo>
                  <a:lnTo>
                    <a:pt x="185" y="855"/>
                  </a:lnTo>
                  <a:lnTo>
                    <a:pt x="183" y="855"/>
                  </a:lnTo>
                  <a:lnTo>
                    <a:pt x="185" y="855"/>
                  </a:lnTo>
                  <a:lnTo>
                    <a:pt x="183" y="855"/>
                  </a:lnTo>
                  <a:lnTo>
                    <a:pt x="183" y="853"/>
                  </a:lnTo>
                  <a:lnTo>
                    <a:pt x="183" y="855"/>
                  </a:lnTo>
                  <a:lnTo>
                    <a:pt x="181" y="855"/>
                  </a:lnTo>
                  <a:lnTo>
                    <a:pt x="181" y="853"/>
                  </a:lnTo>
                  <a:lnTo>
                    <a:pt x="183" y="853"/>
                  </a:lnTo>
                  <a:lnTo>
                    <a:pt x="183" y="851"/>
                  </a:lnTo>
                  <a:lnTo>
                    <a:pt x="185" y="851"/>
                  </a:lnTo>
                  <a:lnTo>
                    <a:pt x="185" y="849"/>
                  </a:lnTo>
                  <a:close/>
                  <a:moveTo>
                    <a:pt x="150" y="832"/>
                  </a:moveTo>
                  <a:lnTo>
                    <a:pt x="152" y="832"/>
                  </a:lnTo>
                  <a:lnTo>
                    <a:pt x="152" y="834"/>
                  </a:lnTo>
                  <a:lnTo>
                    <a:pt x="152" y="832"/>
                  </a:lnTo>
                  <a:lnTo>
                    <a:pt x="152" y="834"/>
                  </a:lnTo>
                  <a:lnTo>
                    <a:pt x="154" y="834"/>
                  </a:lnTo>
                  <a:lnTo>
                    <a:pt x="154" y="836"/>
                  </a:lnTo>
                  <a:lnTo>
                    <a:pt x="154" y="834"/>
                  </a:lnTo>
                  <a:lnTo>
                    <a:pt x="154" y="836"/>
                  </a:lnTo>
                  <a:lnTo>
                    <a:pt x="154" y="834"/>
                  </a:lnTo>
                  <a:lnTo>
                    <a:pt x="154" y="836"/>
                  </a:lnTo>
                  <a:lnTo>
                    <a:pt x="154" y="834"/>
                  </a:lnTo>
                  <a:lnTo>
                    <a:pt x="154" y="836"/>
                  </a:lnTo>
                  <a:lnTo>
                    <a:pt x="154" y="837"/>
                  </a:lnTo>
                  <a:lnTo>
                    <a:pt x="156" y="837"/>
                  </a:lnTo>
                  <a:lnTo>
                    <a:pt x="154" y="837"/>
                  </a:lnTo>
                  <a:lnTo>
                    <a:pt x="156" y="837"/>
                  </a:lnTo>
                  <a:lnTo>
                    <a:pt x="154" y="837"/>
                  </a:lnTo>
                  <a:lnTo>
                    <a:pt x="156" y="837"/>
                  </a:lnTo>
                  <a:lnTo>
                    <a:pt x="156" y="839"/>
                  </a:lnTo>
                  <a:lnTo>
                    <a:pt x="154" y="839"/>
                  </a:lnTo>
                  <a:lnTo>
                    <a:pt x="154" y="837"/>
                  </a:lnTo>
                  <a:lnTo>
                    <a:pt x="152" y="837"/>
                  </a:lnTo>
                  <a:lnTo>
                    <a:pt x="150" y="837"/>
                  </a:lnTo>
                  <a:lnTo>
                    <a:pt x="150" y="836"/>
                  </a:lnTo>
                  <a:lnTo>
                    <a:pt x="150" y="834"/>
                  </a:lnTo>
                  <a:lnTo>
                    <a:pt x="148" y="834"/>
                  </a:lnTo>
                  <a:lnTo>
                    <a:pt x="150" y="834"/>
                  </a:lnTo>
                  <a:lnTo>
                    <a:pt x="150" y="832"/>
                  </a:lnTo>
                  <a:lnTo>
                    <a:pt x="150" y="834"/>
                  </a:lnTo>
                  <a:lnTo>
                    <a:pt x="150" y="832"/>
                  </a:lnTo>
                  <a:lnTo>
                    <a:pt x="150" y="834"/>
                  </a:lnTo>
                  <a:lnTo>
                    <a:pt x="150" y="832"/>
                  </a:lnTo>
                  <a:lnTo>
                    <a:pt x="150" y="834"/>
                  </a:lnTo>
                  <a:lnTo>
                    <a:pt x="148" y="832"/>
                  </a:lnTo>
                  <a:lnTo>
                    <a:pt x="148" y="834"/>
                  </a:lnTo>
                  <a:lnTo>
                    <a:pt x="148" y="832"/>
                  </a:lnTo>
                  <a:lnTo>
                    <a:pt x="150" y="832"/>
                  </a:lnTo>
                  <a:close/>
                  <a:moveTo>
                    <a:pt x="96" y="452"/>
                  </a:moveTo>
                  <a:lnTo>
                    <a:pt x="96" y="453"/>
                  </a:lnTo>
                  <a:lnTo>
                    <a:pt x="96" y="452"/>
                  </a:lnTo>
                  <a:lnTo>
                    <a:pt x="96" y="453"/>
                  </a:lnTo>
                  <a:lnTo>
                    <a:pt x="96" y="452"/>
                  </a:lnTo>
                  <a:lnTo>
                    <a:pt x="96" y="453"/>
                  </a:lnTo>
                  <a:lnTo>
                    <a:pt x="96" y="455"/>
                  </a:lnTo>
                  <a:lnTo>
                    <a:pt x="98" y="455"/>
                  </a:lnTo>
                  <a:lnTo>
                    <a:pt x="96" y="455"/>
                  </a:lnTo>
                  <a:lnTo>
                    <a:pt x="98" y="455"/>
                  </a:lnTo>
                  <a:lnTo>
                    <a:pt x="98" y="457"/>
                  </a:lnTo>
                  <a:lnTo>
                    <a:pt x="98" y="459"/>
                  </a:lnTo>
                  <a:lnTo>
                    <a:pt x="96" y="459"/>
                  </a:lnTo>
                  <a:lnTo>
                    <a:pt x="95" y="459"/>
                  </a:lnTo>
                  <a:lnTo>
                    <a:pt x="95" y="457"/>
                  </a:lnTo>
                  <a:lnTo>
                    <a:pt x="95" y="459"/>
                  </a:lnTo>
                  <a:lnTo>
                    <a:pt x="95" y="457"/>
                  </a:lnTo>
                  <a:lnTo>
                    <a:pt x="95" y="459"/>
                  </a:lnTo>
                  <a:lnTo>
                    <a:pt x="95" y="457"/>
                  </a:lnTo>
                  <a:lnTo>
                    <a:pt x="96" y="457"/>
                  </a:lnTo>
                  <a:lnTo>
                    <a:pt x="95" y="457"/>
                  </a:lnTo>
                  <a:lnTo>
                    <a:pt x="95" y="455"/>
                  </a:lnTo>
                  <a:lnTo>
                    <a:pt x="93" y="455"/>
                  </a:lnTo>
                  <a:lnTo>
                    <a:pt x="95" y="455"/>
                  </a:lnTo>
                  <a:lnTo>
                    <a:pt x="93" y="455"/>
                  </a:lnTo>
                  <a:lnTo>
                    <a:pt x="93" y="453"/>
                  </a:lnTo>
                  <a:lnTo>
                    <a:pt x="95" y="453"/>
                  </a:lnTo>
                  <a:lnTo>
                    <a:pt x="93" y="453"/>
                  </a:lnTo>
                  <a:lnTo>
                    <a:pt x="95" y="453"/>
                  </a:lnTo>
                  <a:lnTo>
                    <a:pt x="93" y="453"/>
                  </a:lnTo>
                  <a:lnTo>
                    <a:pt x="95" y="453"/>
                  </a:lnTo>
                  <a:lnTo>
                    <a:pt x="93" y="453"/>
                  </a:lnTo>
                  <a:lnTo>
                    <a:pt x="95" y="453"/>
                  </a:lnTo>
                  <a:lnTo>
                    <a:pt x="93" y="453"/>
                  </a:lnTo>
                  <a:lnTo>
                    <a:pt x="95" y="453"/>
                  </a:lnTo>
                  <a:lnTo>
                    <a:pt x="93" y="453"/>
                  </a:lnTo>
                  <a:lnTo>
                    <a:pt x="95" y="453"/>
                  </a:lnTo>
                  <a:lnTo>
                    <a:pt x="95" y="452"/>
                  </a:lnTo>
                  <a:lnTo>
                    <a:pt x="95" y="453"/>
                  </a:lnTo>
                  <a:lnTo>
                    <a:pt x="95" y="452"/>
                  </a:lnTo>
                  <a:lnTo>
                    <a:pt x="96" y="452"/>
                  </a:lnTo>
                  <a:close/>
                  <a:moveTo>
                    <a:pt x="16" y="530"/>
                  </a:moveTo>
                  <a:lnTo>
                    <a:pt x="18" y="530"/>
                  </a:lnTo>
                  <a:lnTo>
                    <a:pt x="18" y="532"/>
                  </a:lnTo>
                  <a:lnTo>
                    <a:pt x="20" y="532"/>
                  </a:lnTo>
                  <a:lnTo>
                    <a:pt x="18" y="532"/>
                  </a:lnTo>
                  <a:lnTo>
                    <a:pt x="16" y="532"/>
                  </a:lnTo>
                  <a:lnTo>
                    <a:pt x="16" y="534"/>
                  </a:lnTo>
                  <a:lnTo>
                    <a:pt x="14" y="534"/>
                  </a:lnTo>
                  <a:lnTo>
                    <a:pt x="12" y="534"/>
                  </a:lnTo>
                  <a:lnTo>
                    <a:pt x="14" y="534"/>
                  </a:lnTo>
                  <a:lnTo>
                    <a:pt x="16" y="534"/>
                  </a:lnTo>
                  <a:lnTo>
                    <a:pt x="14" y="534"/>
                  </a:lnTo>
                  <a:lnTo>
                    <a:pt x="16" y="534"/>
                  </a:lnTo>
                  <a:lnTo>
                    <a:pt x="14" y="534"/>
                  </a:lnTo>
                  <a:lnTo>
                    <a:pt x="16" y="534"/>
                  </a:lnTo>
                  <a:lnTo>
                    <a:pt x="16" y="536"/>
                  </a:lnTo>
                  <a:lnTo>
                    <a:pt x="14" y="536"/>
                  </a:lnTo>
                  <a:lnTo>
                    <a:pt x="16" y="536"/>
                  </a:lnTo>
                  <a:lnTo>
                    <a:pt x="14" y="536"/>
                  </a:lnTo>
                  <a:lnTo>
                    <a:pt x="14" y="534"/>
                  </a:lnTo>
                  <a:lnTo>
                    <a:pt x="14" y="536"/>
                  </a:lnTo>
                  <a:lnTo>
                    <a:pt x="12" y="536"/>
                  </a:lnTo>
                  <a:lnTo>
                    <a:pt x="12" y="534"/>
                  </a:lnTo>
                  <a:lnTo>
                    <a:pt x="12" y="532"/>
                  </a:lnTo>
                  <a:lnTo>
                    <a:pt x="14" y="532"/>
                  </a:lnTo>
                  <a:lnTo>
                    <a:pt x="14" y="530"/>
                  </a:lnTo>
                  <a:lnTo>
                    <a:pt x="16" y="530"/>
                  </a:lnTo>
                  <a:close/>
                  <a:moveTo>
                    <a:pt x="75" y="686"/>
                  </a:moveTo>
                  <a:lnTo>
                    <a:pt x="77" y="686"/>
                  </a:lnTo>
                  <a:lnTo>
                    <a:pt x="77" y="688"/>
                  </a:lnTo>
                  <a:lnTo>
                    <a:pt x="79" y="688"/>
                  </a:lnTo>
                  <a:lnTo>
                    <a:pt x="79" y="690"/>
                  </a:lnTo>
                  <a:lnTo>
                    <a:pt x="79" y="688"/>
                  </a:lnTo>
                  <a:lnTo>
                    <a:pt x="79" y="690"/>
                  </a:lnTo>
                  <a:lnTo>
                    <a:pt x="79" y="688"/>
                  </a:lnTo>
                  <a:lnTo>
                    <a:pt x="79" y="690"/>
                  </a:lnTo>
                  <a:lnTo>
                    <a:pt x="79" y="692"/>
                  </a:lnTo>
                  <a:lnTo>
                    <a:pt x="79" y="690"/>
                  </a:lnTo>
                  <a:lnTo>
                    <a:pt x="79" y="692"/>
                  </a:lnTo>
                  <a:lnTo>
                    <a:pt x="79" y="693"/>
                  </a:lnTo>
                  <a:lnTo>
                    <a:pt x="79" y="692"/>
                  </a:lnTo>
                  <a:lnTo>
                    <a:pt x="79" y="693"/>
                  </a:lnTo>
                  <a:lnTo>
                    <a:pt x="79" y="692"/>
                  </a:lnTo>
                  <a:lnTo>
                    <a:pt x="77" y="692"/>
                  </a:lnTo>
                  <a:lnTo>
                    <a:pt x="77" y="690"/>
                  </a:lnTo>
                  <a:lnTo>
                    <a:pt x="75" y="690"/>
                  </a:lnTo>
                  <a:lnTo>
                    <a:pt x="75" y="688"/>
                  </a:lnTo>
                  <a:lnTo>
                    <a:pt x="73" y="688"/>
                  </a:lnTo>
                  <a:lnTo>
                    <a:pt x="73" y="686"/>
                  </a:lnTo>
                  <a:lnTo>
                    <a:pt x="73" y="688"/>
                  </a:lnTo>
                  <a:lnTo>
                    <a:pt x="73" y="686"/>
                  </a:lnTo>
                  <a:lnTo>
                    <a:pt x="75" y="686"/>
                  </a:lnTo>
                  <a:close/>
                  <a:moveTo>
                    <a:pt x="164" y="876"/>
                  </a:moveTo>
                  <a:lnTo>
                    <a:pt x="164" y="878"/>
                  </a:lnTo>
                  <a:lnTo>
                    <a:pt x="164" y="880"/>
                  </a:lnTo>
                  <a:lnTo>
                    <a:pt x="166" y="880"/>
                  </a:lnTo>
                  <a:lnTo>
                    <a:pt x="166" y="882"/>
                  </a:lnTo>
                  <a:lnTo>
                    <a:pt x="166" y="884"/>
                  </a:lnTo>
                  <a:lnTo>
                    <a:pt x="168" y="884"/>
                  </a:lnTo>
                  <a:lnTo>
                    <a:pt x="168" y="885"/>
                  </a:lnTo>
                  <a:lnTo>
                    <a:pt x="169" y="885"/>
                  </a:lnTo>
                  <a:lnTo>
                    <a:pt x="169" y="887"/>
                  </a:lnTo>
                  <a:lnTo>
                    <a:pt x="168" y="887"/>
                  </a:lnTo>
                  <a:lnTo>
                    <a:pt x="169" y="887"/>
                  </a:lnTo>
                  <a:lnTo>
                    <a:pt x="169" y="889"/>
                  </a:lnTo>
                  <a:lnTo>
                    <a:pt x="168" y="889"/>
                  </a:lnTo>
                  <a:lnTo>
                    <a:pt x="168" y="887"/>
                  </a:lnTo>
                  <a:lnTo>
                    <a:pt x="166" y="887"/>
                  </a:lnTo>
                  <a:lnTo>
                    <a:pt x="166" y="885"/>
                  </a:lnTo>
                  <a:lnTo>
                    <a:pt x="168" y="885"/>
                  </a:lnTo>
                  <a:lnTo>
                    <a:pt x="166" y="885"/>
                  </a:lnTo>
                  <a:lnTo>
                    <a:pt x="166" y="884"/>
                  </a:lnTo>
                  <a:lnTo>
                    <a:pt x="166" y="882"/>
                  </a:lnTo>
                  <a:lnTo>
                    <a:pt x="164" y="882"/>
                  </a:lnTo>
                  <a:lnTo>
                    <a:pt x="164" y="880"/>
                  </a:lnTo>
                  <a:lnTo>
                    <a:pt x="164" y="878"/>
                  </a:lnTo>
                  <a:lnTo>
                    <a:pt x="162" y="878"/>
                  </a:lnTo>
                  <a:lnTo>
                    <a:pt x="162" y="876"/>
                  </a:lnTo>
                  <a:lnTo>
                    <a:pt x="162" y="878"/>
                  </a:lnTo>
                  <a:lnTo>
                    <a:pt x="162" y="876"/>
                  </a:lnTo>
                  <a:lnTo>
                    <a:pt x="164" y="876"/>
                  </a:lnTo>
                  <a:lnTo>
                    <a:pt x="162" y="876"/>
                  </a:lnTo>
                  <a:lnTo>
                    <a:pt x="164" y="876"/>
                  </a:lnTo>
                  <a:lnTo>
                    <a:pt x="162" y="876"/>
                  </a:lnTo>
                  <a:lnTo>
                    <a:pt x="164" y="876"/>
                  </a:lnTo>
                  <a:close/>
                  <a:moveTo>
                    <a:pt x="89" y="528"/>
                  </a:moveTo>
                  <a:lnTo>
                    <a:pt x="91" y="528"/>
                  </a:lnTo>
                  <a:lnTo>
                    <a:pt x="89" y="528"/>
                  </a:lnTo>
                  <a:lnTo>
                    <a:pt x="91" y="528"/>
                  </a:lnTo>
                  <a:lnTo>
                    <a:pt x="91" y="530"/>
                  </a:lnTo>
                  <a:lnTo>
                    <a:pt x="93" y="530"/>
                  </a:lnTo>
                  <a:lnTo>
                    <a:pt x="91" y="530"/>
                  </a:lnTo>
                  <a:lnTo>
                    <a:pt x="93" y="530"/>
                  </a:lnTo>
                  <a:lnTo>
                    <a:pt x="91" y="530"/>
                  </a:lnTo>
                  <a:lnTo>
                    <a:pt x="93" y="530"/>
                  </a:lnTo>
                  <a:lnTo>
                    <a:pt x="93" y="532"/>
                  </a:lnTo>
                  <a:lnTo>
                    <a:pt x="93" y="534"/>
                  </a:lnTo>
                  <a:lnTo>
                    <a:pt x="93" y="532"/>
                  </a:lnTo>
                  <a:lnTo>
                    <a:pt x="93" y="534"/>
                  </a:lnTo>
                  <a:lnTo>
                    <a:pt x="93" y="536"/>
                  </a:lnTo>
                  <a:lnTo>
                    <a:pt x="91" y="536"/>
                  </a:lnTo>
                  <a:lnTo>
                    <a:pt x="91" y="534"/>
                  </a:lnTo>
                  <a:lnTo>
                    <a:pt x="91" y="536"/>
                  </a:lnTo>
                  <a:lnTo>
                    <a:pt x="91" y="534"/>
                  </a:lnTo>
                  <a:lnTo>
                    <a:pt x="89" y="534"/>
                  </a:lnTo>
                  <a:lnTo>
                    <a:pt x="91" y="534"/>
                  </a:lnTo>
                  <a:lnTo>
                    <a:pt x="89" y="534"/>
                  </a:lnTo>
                  <a:lnTo>
                    <a:pt x="89" y="532"/>
                  </a:lnTo>
                  <a:lnTo>
                    <a:pt x="89" y="530"/>
                  </a:lnTo>
                  <a:lnTo>
                    <a:pt x="89" y="528"/>
                  </a:lnTo>
                  <a:lnTo>
                    <a:pt x="89" y="530"/>
                  </a:lnTo>
                  <a:lnTo>
                    <a:pt x="89" y="528"/>
                  </a:lnTo>
                  <a:close/>
                  <a:moveTo>
                    <a:pt x="148" y="776"/>
                  </a:moveTo>
                  <a:lnTo>
                    <a:pt x="148" y="778"/>
                  </a:lnTo>
                  <a:lnTo>
                    <a:pt x="148" y="780"/>
                  </a:lnTo>
                  <a:lnTo>
                    <a:pt x="148" y="782"/>
                  </a:lnTo>
                  <a:lnTo>
                    <a:pt x="146" y="782"/>
                  </a:lnTo>
                  <a:lnTo>
                    <a:pt x="146" y="780"/>
                  </a:lnTo>
                  <a:lnTo>
                    <a:pt x="148" y="780"/>
                  </a:lnTo>
                  <a:lnTo>
                    <a:pt x="146" y="780"/>
                  </a:lnTo>
                  <a:lnTo>
                    <a:pt x="146" y="782"/>
                  </a:lnTo>
                  <a:lnTo>
                    <a:pt x="144" y="782"/>
                  </a:lnTo>
                  <a:lnTo>
                    <a:pt x="143" y="782"/>
                  </a:lnTo>
                  <a:lnTo>
                    <a:pt x="143" y="784"/>
                  </a:lnTo>
                  <a:lnTo>
                    <a:pt x="143" y="782"/>
                  </a:lnTo>
                  <a:lnTo>
                    <a:pt x="143" y="784"/>
                  </a:lnTo>
                  <a:lnTo>
                    <a:pt x="143" y="782"/>
                  </a:lnTo>
                  <a:lnTo>
                    <a:pt x="143" y="780"/>
                  </a:lnTo>
                  <a:lnTo>
                    <a:pt x="144" y="780"/>
                  </a:lnTo>
                  <a:lnTo>
                    <a:pt x="144" y="778"/>
                  </a:lnTo>
                  <a:lnTo>
                    <a:pt x="146" y="778"/>
                  </a:lnTo>
                  <a:lnTo>
                    <a:pt x="146" y="776"/>
                  </a:lnTo>
                  <a:lnTo>
                    <a:pt x="146" y="778"/>
                  </a:lnTo>
                  <a:lnTo>
                    <a:pt x="148" y="778"/>
                  </a:lnTo>
                  <a:lnTo>
                    <a:pt x="148" y="776"/>
                  </a:lnTo>
                  <a:close/>
                  <a:moveTo>
                    <a:pt x="148" y="772"/>
                  </a:moveTo>
                  <a:lnTo>
                    <a:pt x="148" y="774"/>
                  </a:lnTo>
                  <a:lnTo>
                    <a:pt x="148" y="776"/>
                  </a:lnTo>
                  <a:lnTo>
                    <a:pt x="146" y="776"/>
                  </a:lnTo>
                  <a:lnTo>
                    <a:pt x="146" y="778"/>
                  </a:lnTo>
                  <a:lnTo>
                    <a:pt x="146" y="776"/>
                  </a:lnTo>
                  <a:lnTo>
                    <a:pt x="144" y="776"/>
                  </a:lnTo>
                  <a:lnTo>
                    <a:pt x="144" y="774"/>
                  </a:lnTo>
                  <a:lnTo>
                    <a:pt x="144" y="772"/>
                  </a:lnTo>
                  <a:lnTo>
                    <a:pt x="146" y="772"/>
                  </a:lnTo>
                  <a:lnTo>
                    <a:pt x="148" y="772"/>
                  </a:lnTo>
                  <a:close/>
                  <a:moveTo>
                    <a:pt x="108" y="728"/>
                  </a:moveTo>
                  <a:lnTo>
                    <a:pt x="110" y="728"/>
                  </a:lnTo>
                  <a:lnTo>
                    <a:pt x="112" y="728"/>
                  </a:lnTo>
                  <a:lnTo>
                    <a:pt x="112" y="730"/>
                  </a:lnTo>
                  <a:lnTo>
                    <a:pt x="114" y="730"/>
                  </a:lnTo>
                  <a:lnTo>
                    <a:pt x="116" y="730"/>
                  </a:lnTo>
                  <a:lnTo>
                    <a:pt x="116" y="732"/>
                  </a:lnTo>
                  <a:lnTo>
                    <a:pt x="114" y="732"/>
                  </a:lnTo>
                  <a:lnTo>
                    <a:pt x="112" y="732"/>
                  </a:lnTo>
                  <a:lnTo>
                    <a:pt x="112" y="730"/>
                  </a:lnTo>
                  <a:lnTo>
                    <a:pt x="112" y="732"/>
                  </a:lnTo>
                  <a:lnTo>
                    <a:pt x="110" y="732"/>
                  </a:lnTo>
                  <a:lnTo>
                    <a:pt x="110" y="730"/>
                  </a:lnTo>
                  <a:lnTo>
                    <a:pt x="108" y="730"/>
                  </a:lnTo>
                  <a:lnTo>
                    <a:pt x="110" y="730"/>
                  </a:lnTo>
                  <a:lnTo>
                    <a:pt x="108" y="730"/>
                  </a:lnTo>
                  <a:lnTo>
                    <a:pt x="108" y="728"/>
                  </a:lnTo>
                  <a:lnTo>
                    <a:pt x="110" y="728"/>
                  </a:lnTo>
                  <a:lnTo>
                    <a:pt x="108" y="728"/>
                  </a:lnTo>
                  <a:close/>
                  <a:moveTo>
                    <a:pt x="110" y="521"/>
                  </a:moveTo>
                  <a:lnTo>
                    <a:pt x="110" y="523"/>
                  </a:lnTo>
                  <a:lnTo>
                    <a:pt x="110" y="525"/>
                  </a:lnTo>
                  <a:lnTo>
                    <a:pt x="110" y="526"/>
                  </a:lnTo>
                  <a:lnTo>
                    <a:pt x="110" y="528"/>
                  </a:lnTo>
                  <a:lnTo>
                    <a:pt x="108" y="528"/>
                  </a:lnTo>
                  <a:lnTo>
                    <a:pt x="106" y="528"/>
                  </a:lnTo>
                  <a:lnTo>
                    <a:pt x="106" y="526"/>
                  </a:lnTo>
                  <a:lnTo>
                    <a:pt x="108" y="526"/>
                  </a:lnTo>
                  <a:lnTo>
                    <a:pt x="108" y="525"/>
                  </a:lnTo>
                  <a:lnTo>
                    <a:pt x="106" y="525"/>
                  </a:lnTo>
                  <a:lnTo>
                    <a:pt x="106" y="523"/>
                  </a:lnTo>
                  <a:lnTo>
                    <a:pt x="108" y="523"/>
                  </a:lnTo>
                  <a:lnTo>
                    <a:pt x="108" y="521"/>
                  </a:lnTo>
                  <a:lnTo>
                    <a:pt x="108" y="523"/>
                  </a:lnTo>
                  <a:lnTo>
                    <a:pt x="110" y="523"/>
                  </a:lnTo>
                  <a:lnTo>
                    <a:pt x="110" y="521"/>
                  </a:lnTo>
                  <a:close/>
                  <a:moveTo>
                    <a:pt x="158" y="859"/>
                  </a:moveTo>
                  <a:lnTo>
                    <a:pt x="160" y="859"/>
                  </a:lnTo>
                  <a:lnTo>
                    <a:pt x="158" y="859"/>
                  </a:lnTo>
                  <a:lnTo>
                    <a:pt x="158" y="861"/>
                  </a:lnTo>
                  <a:lnTo>
                    <a:pt x="160" y="861"/>
                  </a:lnTo>
                  <a:lnTo>
                    <a:pt x="160" y="862"/>
                  </a:lnTo>
                  <a:lnTo>
                    <a:pt x="162" y="862"/>
                  </a:lnTo>
                  <a:lnTo>
                    <a:pt x="162" y="864"/>
                  </a:lnTo>
                  <a:lnTo>
                    <a:pt x="164" y="864"/>
                  </a:lnTo>
                  <a:lnTo>
                    <a:pt x="164" y="866"/>
                  </a:lnTo>
                  <a:lnTo>
                    <a:pt x="162" y="866"/>
                  </a:lnTo>
                  <a:lnTo>
                    <a:pt x="160" y="866"/>
                  </a:lnTo>
                  <a:lnTo>
                    <a:pt x="160" y="864"/>
                  </a:lnTo>
                  <a:lnTo>
                    <a:pt x="160" y="862"/>
                  </a:lnTo>
                  <a:lnTo>
                    <a:pt x="158" y="862"/>
                  </a:lnTo>
                  <a:lnTo>
                    <a:pt x="158" y="861"/>
                  </a:lnTo>
                  <a:lnTo>
                    <a:pt x="158" y="859"/>
                  </a:lnTo>
                  <a:lnTo>
                    <a:pt x="158" y="861"/>
                  </a:lnTo>
                  <a:lnTo>
                    <a:pt x="158" y="859"/>
                  </a:lnTo>
                  <a:lnTo>
                    <a:pt x="158" y="861"/>
                  </a:lnTo>
                  <a:lnTo>
                    <a:pt x="158" y="859"/>
                  </a:lnTo>
                  <a:close/>
                  <a:moveTo>
                    <a:pt x="133" y="432"/>
                  </a:moveTo>
                  <a:lnTo>
                    <a:pt x="133" y="434"/>
                  </a:lnTo>
                  <a:lnTo>
                    <a:pt x="135" y="434"/>
                  </a:lnTo>
                  <a:lnTo>
                    <a:pt x="133" y="434"/>
                  </a:lnTo>
                  <a:lnTo>
                    <a:pt x="135" y="434"/>
                  </a:lnTo>
                  <a:lnTo>
                    <a:pt x="133" y="434"/>
                  </a:lnTo>
                  <a:lnTo>
                    <a:pt x="133" y="436"/>
                  </a:lnTo>
                  <a:lnTo>
                    <a:pt x="131" y="436"/>
                  </a:lnTo>
                  <a:lnTo>
                    <a:pt x="129" y="436"/>
                  </a:lnTo>
                  <a:lnTo>
                    <a:pt x="127" y="436"/>
                  </a:lnTo>
                  <a:lnTo>
                    <a:pt x="125" y="436"/>
                  </a:lnTo>
                  <a:lnTo>
                    <a:pt x="125" y="434"/>
                  </a:lnTo>
                  <a:lnTo>
                    <a:pt x="127" y="434"/>
                  </a:lnTo>
                  <a:lnTo>
                    <a:pt x="129" y="434"/>
                  </a:lnTo>
                  <a:lnTo>
                    <a:pt x="131" y="434"/>
                  </a:lnTo>
                  <a:lnTo>
                    <a:pt x="133" y="434"/>
                  </a:lnTo>
                  <a:lnTo>
                    <a:pt x="133" y="432"/>
                  </a:lnTo>
                  <a:lnTo>
                    <a:pt x="133" y="434"/>
                  </a:lnTo>
                  <a:lnTo>
                    <a:pt x="133" y="432"/>
                  </a:lnTo>
                  <a:close/>
                  <a:moveTo>
                    <a:pt x="116" y="455"/>
                  </a:moveTo>
                  <a:lnTo>
                    <a:pt x="116" y="457"/>
                  </a:lnTo>
                  <a:lnTo>
                    <a:pt x="116" y="459"/>
                  </a:lnTo>
                  <a:lnTo>
                    <a:pt x="114" y="459"/>
                  </a:lnTo>
                  <a:lnTo>
                    <a:pt x="114" y="461"/>
                  </a:lnTo>
                  <a:lnTo>
                    <a:pt x="114" y="459"/>
                  </a:lnTo>
                  <a:lnTo>
                    <a:pt x="112" y="459"/>
                  </a:lnTo>
                  <a:lnTo>
                    <a:pt x="112" y="461"/>
                  </a:lnTo>
                  <a:lnTo>
                    <a:pt x="110" y="461"/>
                  </a:lnTo>
                  <a:lnTo>
                    <a:pt x="110" y="459"/>
                  </a:lnTo>
                  <a:lnTo>
                    <a:pt x="112" y="459"/>
                  </a:lnTo>
                  <a:lnTo>
                    <a:pt x="112" y="457"/>
                  </a:lnTo>
                  <a:lnTo>
                    <a:pt x="112" y="455"/>
                  </a:lnTo>
                  <a:lnTo>
                    <a:pt x="114" y="455"/>
                  </a:lnTo>
                  <a:lnTo>
                    <a:pt x="116" y="455"/>
                  </a:lnTo>
                  <a:close/>
                  <a:moveTo>
                    <a:pt x="137" y="818"/>
                  </a:moveTo>
                  <a:lnTo>
                    <a:pt x="137" y="820"/>
                  </a:lnTo>
                  <a:lnTo>
                    <a:pt x="137" y="822"/>
                  </a:lnTo>
                  <a:lnTo>
                    <a:pt x="137" y="824"/>
                  </a:lnTo>
                  <a:lnTo>
                    <a:pt x="137" y="826"/>
                  </a:lnTo>
                  <a:lnTo>
                    <a:pt x="139" y="826"/>
                  </a:lnTo>
                  <a:lnTo>
                    <a:pt x="137" y="826"/>
                  </a:lnTo>
                  <a:lnTo>
                    <a:pt x="139" y="826"/>
                  </a:lnTo>
                  <a:lnTo>
                    <a:pt x="137" y="826"/>
                  </a:lnTo>
                  <a:lnTo>
                    <a:pt x="139" y="828"/>
                  </a:lnTo>
                  <a:lnTo>
                    <a:pt x="137" y="828"/>
                  </a:lnTo>
                  <a:lnTo>
                    <a:pt x="139" y="828"/>
                  </a:lnTo>
                  <a:lnTo>
                    <a:pt x="137" y="828"/>
                  </a:lnTo>
                  <a:lnTo>
                    <a:pt x="137" y="826"/>
                  </a:lnTo>
                  <a:lnTo>
                    <a:pt x="135" y="826"/>
                  </a:lnTo>
                  <a:lnTo>
                    <a:pt x="135" y="824"/>
                  </a:lnTo>
                  <a:lnTo>
                    <a:pt x="135" y="822"/>
                  </a:lnTo>
                  <a:lnTo>
                    <a:pt x="135" y="820"/>
                  </a:lnTo>
                  <a:lnTo>
                    <a:pt x="135" y="818"/>
                  </a:lnTo>
                  <a:lnTo>
                    <a:pt x="137" y="818"/>
                  </a:lnTo>
                  <a:lnTo>
                    <a:pt x="137" y="816"/>
                  </a:lnTo>
                  <a:lnTo>
                    <a:pt x="137" y="818"/>
                  </a:lnTo>
                  <a:close/>
                  <a:moveTo>
                    <a:pt x="183" y="857"/>
                  </a:moveTo>
                  <a:lnTo>
                    <a:pt x="185" y="857"/>
                  </a:lnTo>
                  <a:lnTo>
                    <a:pt x="185" y="859"/>
                  </a:lnTo>
                  <a:lnTo>
                    <a:pt x="185" y="861"/>
                  </a:lnTo>
                  <a:lnTo>
                    <a:pt x="183" y="859"/>
                  </a:lnTo>
                  <a:lnTo>
                    <a:pt x="183" y="861"/>
                  </a:lnTo>
                  <a:lnTo>
                    <a:pt x="181" y="861"/>
                  </a:lnTo>
                  <a:lnTo>
                    <a:pt x="181" y="862"/>
                  </a:lnTo>
                  <a:lnTo>
                    <a:pt x="181" y="861"/>
                  </a:lnTo>
                  <a:lnTo>
                    <a:pt x="179" y="861"/>
                  </a:lnTo>
                  <a:lnTo>
                    <a:pt x="179" y="859"/>
                  </a:lnTo>
                  <a:lnTo>
                    <a:pt x="179" y="861"/>
                  </a:lnTo>
                  <a:lnTo>
                    <a:pt x="179" y="859"/>
                  </a:lnTo>
                  <a:lnTo>
                    <a:pt x="181" y="859"/>
                  </a:lnTo>
                  <a:lnTo>
                    <a:pt x="181" y="857"/>
                  </a:lnTo>
                  <a:lnTo>
                    <a:pt x="183" y="857"/>
                  </a:lnTo>
                  <a:close/>
                  <a:moveTo>
                    <a:pt x="110" y="586"/>
                  </a:moveTo>
                  <a:lnTo>
                    <a:pt x="112" y="586"/>
                  </a:lnTo>
                  <a:lnTo>
                    <a:pt x="112" y="588"/>
                  </a:lnTo>
                  <a:lnTo>
                    <a:pt x="112" y="590"/>
                  </a:lnTo>
                  <a:lnTo>
                    <a:pt x="114" y="590"/>
                  </a:lnTo>
                  <a:lnTo>
                    <a:pt x="114" y="592"/>
                  </a:lnTo>
                  <a:lnTo>
                    <a:pt x="116" y="592"/>
                  </a:lnTo>
                  <a:lnTo>
                    <a:pt x="114" y="592"/>
                  </a:lnTo>
                  <a:lnTo>
                    <a:pt x="114" y="594"/>
                  </a:lnTo>
                  <a:lnTo>
                    <a:pt x="114" y="592"/>
                  </a:lnTo>
                  <a:lnTo>
                    <a:pt x="112" y="592"/>
                  </a:lnTo>
                  <a:lnTo>
                    <a:pt x="110" y="592"/>
                  </a:lnTo>
                  <a:lnTo>
                    <a:pt x="108" y="592"/>
                  </a:lnTo>
                  <a:lnTo>
                    <a:pt x="108" y="590"/>
                  </a:lnTo>
                  <a:lnTo>
                    <a:pt x="110" y="590"/>
                  </a:lnTo>
                  <a:lnTo>
                    <a:pt x="110" y="588"/>
                  </a:lnTo>
                  <a:lnTo>
                    <a:pt x="110" y="590"/>
                  </a:lnTo>
                  <a:lnTo>
                    <a:pt x="112" y="590"/>
                  </a:lnTo>
                  <a:lnTo>
                    <a:pt x="112" y="592"/>
                  </a:lnTo>
                  <a:lnTo>
                    <a:pt x="114" y="592"/>
                  </a:lnTo>
                  <a:lnTo>
                    <a:pt x="112" y="592"/>
                  </a:lnTo>
                  <a:lnTo>
                    <a:pt x="114" y="592"/>
                  </a:lnTo>
                  <a:lnTo>
                    <a:pt x="112" y="592"/>
                  </a:lnTo>
                  <a:lnTo>
                    <a:pt x="112" y="590"/>
                  </a:lnTo>
                  <a:lnTo>
                    <a:pt x="110" y="590"/>
                  </a:lnTo>
                  <a:lnTo>
                    <a:pt x="110" y="588"/>
                  </a:lnTo>
                  <a:lnTo>
                    <a:pt x="110" y="586"/>
                  </a:lnTo>
                  <a:close/>
                  <a:moveTo>
                    <a:pt x="112" y="463"/>
                  </a:moveTo>
                  <a:lnTo>
                    <a:pt x="112" y="465"/>
                  </a:lnTo>
                  <a:lnTo>
                    <a:pt x="112" y="463"/>
                  </a:lnTo>
                  <a:lnTo>
                    <a:pt x="112" y="465"/>
                  </a:lnTo>
                  <a:lnTo>
                    <a:pt x="112" y="467"/>
                  </a:lnTo>
                  <a:lnTo>
                    <a:pt x="114" y="467"/>
                  </a:lnTo>
                  <a:lnTo>
                    <a:pt x="114" y="469"/>
                  </a:lnTo>
                  <a:lnTo>
                    <a:pt x="112" y="469"/>
                  </a:lnTo>
                  <a:lnTo>
                    <a:pt x="110" y="469"/>
                  </a:lnTo>
                  <a:lnTo>
                    <a:pt x="110" y="467"/>
                  </a:lnTo>
                  <a:lnTo>
                    <a:pt x="110" y="469"/>
                  </a:lnTo>
                  <a:lnTo>
                    <a:pt x="110" y="467"/>
                  </a:lnTo>
                  <a:lnTo>
                    <a:pt x="110" y="469"/>
                  </a:lnTo>
                  <a:lnTo>
                    <a:pt x="110" y="467"/>
                  </a:lnTo>
                  <a:lnTo>
                    <a:pt x="108" y="467"/>
                  </a:lnTo>
                  <a:lnTo>
                    <a:pt x="110" y="467"/>
                  </a:lnTo>
                  <a:lnTo>
                    <a:pt x="108" y="467"/>
                  </a:lnTo>
                  <a:lnTo>
                    <a:pt x="108" y="465"/>
                  </a:lnTo>
                  <a:lnTo>
                    <a:pt x="110" y="465"/>
                  </a:lnTo>
                  <a:lnTo>
                    <a:pt x="112" y="465"/>
                  </a:lnTo>
                  <a:lnTo>
                    <a:pt x="112" y="467"/>
                  </a:lnTo>
                  <a:lnTo>
                    <a:pt x="112" y="465"/>
                  </a:lnTo>
                  <a:lnTo>
                    <a:pt x="110" y="465"/>
                  </a:lnTo>
                  <a:lnTo>
                    <a:pt x="110" y="463"/>
                  </a:lnTo>
                  <a:lnTo>
                    <a:pt x="110" y="465"/>
                  </a:lnTo>
                  <a:lnTo>
                    <a:pt x="110" y="463"/>
                  </a:lnTo>
                  <a:lnTo>
                    <a:pt x="110" y="465"/>
                  </a:lnTo>
                  <a:lnTo>
                    <a:pt x="112" y="465"/>
                  </a:lnTo>
                  <a:lnTo>
                    <a:pt x="112" y="463"/>
                  </a:lnTo>
                  <a:lnTo>
                    <a:pt x="112" y="465"/>
                  </a:lnTo>
                  <a:lnTo>
                    <a:pt x="112" y="463"/>
                  </a:lnTo>
                  <a:lnTo>
                    <a:pt x="110" y="463"/>
                  </a:lnTo>
                  <a:lnTo>
                    <a:pt x="112" y="463"/>
                  </a:lnTo>
                  <a:lnTo>
                    <a:pt x="110" y="463"/>
                  </a:lnTo>
                  <a:lnTo>
                    <a:pt x="112" y="463"/>
                  </a:lnTo>
                  <a:close/>
                  <a:moveTo>
                    <a:pt x="114" y="607"/>
                  </a:moveTo>
                  <a:lnTo>
                    <a:pt x="116" y="607"/>
                  </a:lnTo>
                  <a:lnTo>
                    <a:pt x="116" y="609"/>
                  </a:lnTo>
                  <a:lnTo>
                    <a:pt x="114" y="609"/>
                  </a:lnTo>
                  <a:lnTo>
                    <a:pt x="112" y="609"/>
                  </a:lnTo>
                  <a:lnTo>
                    <a:pt x="112" y="611"/>
                  </a:lnTo>
                  <a:lnTo>
                    <a:pt x="112" y="609"/>
                  </a:lnTo>
                  <a:lnTo>
                    <a:pt x="110" y="609"/>
                  </a:lnTo>
                  <a:lnTo>
                    <a:pt x="110" y="611"/>
                  </a:lnTo>
                  <a:lnTo>
                    <a:pt x="110" y="609"/>
                  </a:lnTo>
                  <a:lnTo>
                    <a:pt x="110" y="607"/>
                  </a:lnTo>
                  <a:lnTo>
                    <a:pt x="108" y="607"/>
                  </a:lnTo>
                  <a:lnTo>
                    <a:pt x="110" y="607"/>
                  </a:lnTo>
                  <a:lnTo>
                    <a:pt x="112" y="607"/>
                  </a:lnTo>
                  <a:lnTo>
                    <a:pt x="112" y="609"/>
                  </a:lnTo>
                  <a:lnTo>
                    <a:pt x="112" y="607"/>
                  </a:lnTo>
                  <a:lnTo>
                    <a:pt x="112" y="609"/>
                  </a:lnTo>
                  <a:lnTo>
                    <a:pt x="114" y="609"/>
                  </a:lnTo>
                  <a:lnTo>
                    <a:pt x="114" y="607"/>
                  </a:lnTo>
                  <a:lnTo>
                    <a:pt x="114" y="609"/>
                  </a:lnTo>
                  <a:lnTo>
                    <a:pt x="114" y="607"/>
                  </a:lnTo>
                  <a:lnTo>
                    <a:pt x="112" y="607"/>
                  </a:lnTo>
                  <a:lnTo>
                    <a:pt x="114" y="607"/>
                  </a:lnTo>
                  <a:lnTo>
                    <a:pt x="112" y="607"/>
                  </a:lnTo>
                  <a:lnTo>
                    <a:pt x="114" y="607"/>
                  </a:lnTo>
                  <a:lnTo>
                    <a:pt x="112" y="607"/>
                  </a:lnTo>
                  <a:lnTo>
                    <a:pt x="114" y="607"/>
                  </a:lnTo>
                  <a:lnTo>
                    <a:pt x="112" y="607"/>
                  </a:lnTo>
                  <a:lnTo>
                    <a:pt x="114" y="607"/>
                  </a:lnTo>
                  <a:close/>
                  <a:moveTo>
                    <a:pt x="96" y="638"/>
                  </a:moveTo>
                  <a:lnTo>
                    <a:pt x="96" y="640"/>
                  </a:lnTo>
                  <a:lnTo>
                    <a:pt x="96" y="642"/>
                  </a:lnTo>
                  <a:lnTo>
                    <a:pt x="96" y="644"/>
                  </a:lnTo>
                  <a:lnTo>
                    <a:pt x="95" y="644"/>
                  </a:lnTo>
                  <a:lnTo>
                    <a:pt x="95" y="642"/>
                  </a:lnTo>
                  <a:lnTo>
                    <a:pt x="95" y="644"/>
                  </a:lnTo>
                  <a:lnTo>
                    <a:pt x="95" y="642"/>
                  </a:lnTo>
                  <a:lnTo>
                    <a:pt x="93" y="642"/>
                  </a:lnTo>
                  <a:lnTo>
                    <a:pt x="93" y="640"/>
                  </a:lnTo>
                  <a:lnTo>
                    <a:pt x="95" y="640"/>
                  </a:lnTo>
                  <a:lnTo>
                    <a:pt x="95" y="638"/>
                  </a:lnTo>
                  <a:lnTo>
                    <a:pt x="96" y="638"/>
                  </a:lnTo>
                  <a:close/>
                  <a:moveTo>
                    <a:pt x="106" y="707"/>
                  </a:moveTo>
                  <a:lnTo>
                    <a:pt x="108" y="707"/>
                  </a:lnTo>
                  <a:lnTo>
                    <a:pt x="110" y="707"/>
                  </a:lnTo>
                  <a:lnTo>
                    <a:pt x="110" y="709"/>
                  </a:lnTo>
                  <a:lnTo>
                    <a:pt x="110" y="711"/>
                  </a:lnTo>
                  <a:lnTo>
                    <a:pt x="108" y="711"/>
                  </a:lnTo>
                  <a:lnTo>
                    <a:pt x="108" y="709"/>
                  </a:lnTo>
                  <a:lnTo>
                    <a:pt x="108" y="711"/>
                  </a:lnTo>
                  <a:lnTo>
                    <a:pt x="106" y="711"/>
                  </a:lnTo>
                  <a:lnTo>
                    <a:pt x="106" y="709"/>
                  </a:lnTo>
                  <a:lnTo>
                    <a:pt x="104" y="709"/>
                  </a:lnTo>
                  <a:lnTo>
                    <a:pt x="104" y="707"/>
                  </a:lnTo>
                  <a:lnTo>
                    <a:pt x="104" y="709"/>
                  </a:lnTo>
                  <a:lnTo>
                    <a:pt x="104" y="707"/>
                  </a:lnTo>
                  <a:lnTo>
                    <a:pt x="106" y="707"/>
                  </a:lnTo>
                  <a:lnTo>
                    <a:pt x="106" y="709"/>
                  </a:lnTo>
                  <a:lnTo>
                    <a:pt x="106" y="707"/>
                  </a:lnTo>
                  <a:close/>
                  <a:moveTo>
                    <a:pt x="110" y="471"/>
                  </a:moveTo>
                  <a:lnTo>
                    <a:pt x="110" y="473"/>
                  </a:lnTo>
                  <a:lnTo>
                    <a:pt x="110" y="475"/>
                  </a:lnTo>
                  <a:lnTo>
                    <a:pt x="108" y="475"/>
                  </a:lnTo>
                  <a:lnTo>
                    <a:pt x="108" y="477"/>
                  </a:lnTo>
                  <a:lnTo>
                    <a:pt x="106" y="477"/>
                  </a:lnTo>
                  <a:lnTo>
                    <a:pt x="106" y="475"/>
                  </a:lnTo>
                  <a:lnTo>
                    <a:pt x="106" y="473"/>
                  </a:lnTo>
                  <a:lnTo>
                    <a:pt x="108" y="473"/>
                  </a:lnTo>
                  <a:lnTo>
                    <a:pt x="108" y="471"/>
                  </a:lnTo>
                  <a:lnTo>
                    <a:pt x="110" y="471"/>
                  </a:lnTo>
                  <a:close/>
                  <a:moveTo>
                    <a:pt x="100" y="603"/>
                  </a:moveTo>
                  <a:lnTo>
                    <a:pt x="102" y="603"/>
                  </a:lnTo>
                  <a:lnTo>
                    <a:pt x="102" y="605"/>
                  </a:lnTo>
                  <a:lnTo>
                    <a:pt x="100" y="605"/>
                  </a:lnTo>
                  <a:lnTo>
                    <a:pt x="102" y="605"/>
                  </a:lnTo>
                  <a:lnTo>
                    <a:pt x="100" y="605"/>
                  </a:lnTo>
                  <a:lnTo>
                    <a:pt x="98" y="605"/>
                  </a:lnTo>
                  <a:lnTo>
                    <a:pt x="100" y="605"/>
                  </a:lnTo>
                  <a:lnTo>
                    <a:pt x="98" y="605"/>
                  </a:lnTo>
                  <a:lnTo>
                    <a:pt x="100" y="605"/>
                  </a:lnTo>
                  <a:lnTo>
                    <a:pt x="100" y="607"/>
                  </a:lnTo>
                  <a:lnTo>
                    <a:pt x="98" y="607"/>
                  </a:lnTo>
                  <a:lnTo>
                    <a:pt x="98" y="605"/>
                  </a:lnTo>
                  <a:lnTo>
                    <a:pt x="98" y="607"/>
                  </a:lnTo>
                  <a:lnTo>
                    <a:pt x="96" y="607"/>
                  </a:lnTo>
                  <a:lnTo>
                    <a:pt x="96" y="605"/>
                  </a:lnTo>
                  <a:lnTo>
                    <a:pt x="96" y="607"/>
                  </a:lnTo>
                  <a:lnTo>
                    <a:pt x="96" y="605"/>
                  </a:lnTo>
                  <a:lnTo>
                    <a:pt x="95" y="605"/>
                  </a:lnTo>
                  <a:lnTo>
                    <a:pt x="96" y="605"/>
                  </a:lnTo>
                  <a:lnTo>
                    <a:pt x="95" y="605"/>
                  </a:lnTo>
                  <a:lnTo>
                    <a:pt x="96" y="605"/>
                  </a:lnTo>
                  <a:lnTo>
                    <a:pt x="96" y="603"/>
                  </a:lnTo>
                  <a:lnTo>
                    <a:pt x="96" y="605"/>
                  </a:lnTo>
                  <a:lnTo>
                    <a:pt x="98" y="605"/>
                  </a:lnTo>
                  <a:lnTo>
                    <a:pt x="96" y="605"/>
                  </a:lnTo>
                  <a:lnTo>
                    <a:pt x="98" y="605"/>
                  </a:lnTo>
                  <a:lnTo>
                    <a:pt x="98" y="603"/>
                  </a:lnTo>
                  <a:lnTo>
                    <a:pt x="100" y="603"/>
                  </a:lnTo>
                  <a:lnTo>
                    <a:pt x="98" y="603"/>
                  </a:lnTo>
                  <a:lnTo>
                    <a:pt x="98" y="605"/>
                  </a:lnTo>
                  <a:lnTo>
                    <a:pt x="100" y="605"/>
                  </a:lnTo>
                  <a:lnTo>
                    <a:pt x="100" y="603"/>
                  </a:lnTo>
                  <a:lnTo>
                    <a:pt x="100" y="605"/>
                  </a:lnTo>
                  <a:lnTo>
                    <a:pt x="100" y="603"/>
                  </a:lnTo>
                  <a:lnTo>
                    <a:pt x="100" y="605"/>
                  </a:lnTo>
                  <a:lnTo>
                    <a:pt x="100" y="603"/>
                  </a:lnTo>
                  <a:close/>
                  <a:moveTo>
                    <a:pt x="16" y="500"/>
                  </a:moveTo>
                  <a:lnTo>
                    <a:pt x="18" y="500"/>
                  </a:lnTo>
                  <a:lnTo>
                    <a:pt x="20" y="500"/>
                  </a:lnTo>
                  <a:lnTo>
                    <a:pt x="20" y="501"/>
                  </a:lnTo>
                  <a:lnTo>
                    <a:pt x="18" y="501"/>
                  </a:lnTo>
                  <a:lnTo>
                    <a:pt x="18" y="500"/>
                  </a:lnTo>
                  <a:lnTo>
                    <a:pt x="18" y="501"/>
                  </a:lnTo>
                  <a:lnTo>
                    <a:pt x="20" y="501"/>
                  </a:lnTo>
                  <a:lnTo>
                    <a:pt x="20" y="503"/>
                  </a:lnTo>
                  <a:lnTo>
                    <a:pt x="22" y="503"/>
                  </a:lnTo>
                  <a:lnTo>
                    <a:pt x="20" y="503"/>
                  </a:lnTo>
                  <a:lnTo>
                    <a:pt x="22" y="503"/>
                  </a:lnTo>
                  <a:lnTo>
                    <a:pt x="20" y="503"/>
                  </a:lnTo>
                  <a:lnTo>
                    <a:pt x="18" y="503"/>
                  </a:lnTo>
                  <a:lnTo>
                    <a:pt x="18" y="501"/>
                  </a:lnTo>
                  <a:lnTo>
                    <a:pt x="16" y="501"/>
                  </a:lnTo>
                  <a:lnTo>
                    <a:pt x="16" y="500"/>
                  </a:lnTo>
                  <a:lnTo>
                    <a:pt x="14" y="500"/>
                  </a:lnTo>
                  <a:lnTo>
                    <a:pt x="14" y="498"/>
                  </a:lnTo>
                  <a:lnTo>
                    <a:pt x="16" y="498"/>
                  </a:lnTo>
                  <a:lnTo>
                    <a:pt x="16" y="500"/>
                  </a:lnTo>
                  <a:close/>
                  <a:moveTo>
                    <a:pt x="98" y="503"/>
                  </a:moveTo>
                  <a:lnTo>
                    <a:pt x="100" y="505"/>
                  </a:lnTo>
                  <a:lnTo>
                    <a:pt x="98" y="505"/>
                  </a:lnTo>
                  <a:lnTo>
                    <a:pt x="96" y="505"/>
                  </a:lnTo>
                  <a:lnTo>
                    <a:pt x="98" y="505"/>
                  </a:lnTo>
                  <a:lnTo>
                    <a:pt x="98" y="507"/>
                  </a:lnTo>
                  <a:lnTo>
                    <a:pt x="96" y="507"/>
                  </a:lnTo>
                  <a:lnTo>
                    <a:pt x="95" y="507"/>
                  </a:lnTo>
                  <a:lnTo>
                    <a:pt x="95" y="505"/>
                  </a:lnTo>
                  <a:lnTo>
                    <a:pt x="95" y="503"/>
                  </a:lnTo>
                  <a:lnTo>
                    <a:pt x="96" y="503"/>
                  </a:lnTo>
                  <a:lnTo>
                    <a:pt x="96" y="505"/>
                  </a:lnTo>
                  <a:lnTo>
                    <a:pt x="95" y="505"/>
                  </a:lnTo>
                  <a:lnTo>
                    <a:pt x="96" y="505"/>
                  </a:lnTo>
                  <a:lnTo>
                    <a:pt x="95" y="505"/>
                  </a:lnTo>
                  <a:lnTo>
                    <a:pt x="96" y="505"/>
                  </a:lnTo>
                  <a:lnTo>
                    <a:pt x="96" y="503"/>
                  </a:lnTo>
                  <a:lnTo>
                    <a:pt x="96" y="505"/>
                  </a:lnTo>
                  <a:lnTo>
                    <a:pt x="96" y="503"/>
                  </a:lnTo>
                  <a:lnTo>
                    <a:pt x="98" y="503"/>
                  </a:lnTo>
                  <a:lnTo>
                    <a:pt x="96" y="503"/>
                  </a:lnTo>
                  <a:lnTo>
                    <a:pt x="98" y="503"/>
                  </a:lnTo>
                  <a:close/>
                  <a:moveTo>
                    <a:pt x="139" y="513"/>
                  </a:moveTo>
                  <a:lnTo>
                    <a:pt x="137" y="513"/>
                  </a:lnTo>
                  <a:lnTo>
                    <a:pt x="137" y="515"/>
                  </a:lnTo>
                  <a:lnTo>
                    <a:pt x="137" y="513"/>
                  </a:lnTo>
                  <a:lnTo>
                    <a:pt x="137" y="515"/>
                  </a:lnTo>
                  <a:lnTo>
                    <a:pt x="135" y="515"/>
                  </a:lnTo>
                  <a:lnTo>
                    <a:pt x="137" y="515"/>
                  </a:lnTo>
                  <a:lnTo>
                    <a:pt x="135" y="515"/>
                  </a:lnTo>
                  <a:lnTo>
                    <a:pt x="133" y="515"/>
                  </a:lnTo>
                  <a:lnTo>
                    <a:pt x="131" y="515"/>
                  </a:lnTo>
                  <a:lnTo>
                    <a:pt x="129" y="515"/>
                  </a:lnTo>
                  <a:lnTo>
                    <a:pt x="129" y="513"/>
                  </a:lnTo>
                  <a:lnTo>
                    <a:pt x="131" y="513"/>
                  </a:lnTo>
                  <a:lnTo>
                    <a:pt x="133" y="513"/>
                  </a:lnTo>
                  <a:lnTo>
                    <a:pt x="135" y="513"/>
                  </a:lnTo>
                  <a:lnTo>
                    <a:pt x="137" y="513"/>
                  </a:lnTo>
                  <a:lnTo>
                    <a:pt x="139" y="513"/>
                  </a:lnTo>
                  <a:close/>
                  <a:moveTo>
                    <a:pt x="102" y="603"/>
                  </a:moveTo>
                  <a:lnTo>
                    <a:pt x="102" y="605"/>
                  </a:lnTo>
                  <a:lnTo>
                    <a:pt x="104" y="605"/>
                  </a:lnTo>
                  <a:lnTo>
                    <a:pt x="106" y="605"/>
                  </a:lnTo>
                  <a:lnTo>
                    <a:pt x="106" y="607"/>
                  </a:lnTo>
                  <a:lnTo>
                    <a:pt x="104" y="607"/>
                  </a:lnTo>
                  <a:lnTo>
                    <a:pt x="102" y="607"/>
                  </a:lnTo>
                  <a:lnTo>
                    <a:pt x="100" y="607"/>
                  </a:lnTo>
                  <a:lnTo>
                    <a:pt x="100" y="609"/>
                  </a:lnTo>
                  <a:lnTo>
                    <a:pt x="100" y="607"/>
                  </a:lnTo>
                  <a:lnTo>
                    <a:pt x="100" y="609"/>
                  </a:lnTo>
                  <a:lnTo>
                    <a:pt x="100" y="607"/>
                  </a:lnTo>
                  <a:lnTo>
                    <a:pt x="100" y="609"/>
                  </a:lnTo>
                  <a:lnTo>
                    <a:pt x="98" y="609"/>
                  </a:lnTo>
                  <a:lnTo>
                    <a:pt x="98" y="607"/>
                  </a:lnTo>
                  <a:lnTo>
                    <a:pt x="100" y="607"/>
                  </a:lnTo>
                  <a:lnTo>
                    <a:pt x="100" y="605"/>
                  </a:lnTo>
                  <a:lnTo>
                    <a:pt x="102" y="605"/>
                  </a:lnTo>
                  <a:lnTo>
                    <a:pt x="100" y="605"/>
                  </a:lnTo>
                  <a:lnTo>
                    <a:pt x="102" y="605"/>
                  </a:lnTo>
                  <a:lnTo>
                    <a:pt x="100" y="605"/>
                  </a:lnTo>
                  <a:lnTo>
                    <a:pt x="102" y="605"/>
                  </a:lnTo>
                  <a:lnTo>
                    <a:pt x="102" y="603"/>
                  </a:lnTo>
                  <a:close/>
                  <a:moveTo>
                    <a:pt x="96" y="669"/>
                  </a:moveTo>
                  <a:lnTo>
                    <a:pt x="96" y="670"/>
                  </a:lnTo>
                  <a:lnTo>
                    <a:pt x="98" y="670"/>
                  </a:lnTo>
                  <a:lnTo>
                    <a:pt x="100" y="670"/>
                  </a:lnTo>
                  <a:lnTo>
                    <a:pt x="100" y="672"/>
                  </a:lnTo>
                  <a:lnTo>
                    <a:pt x="102" y="672"/>
                  </a:lnTo>
                  <a:lnTo>
                    <a:pt x="102" y="674"/>
                  </a:lnTo>
                  <a:lnTo>
                    <a:pt x="104" y="674"/>
                  </a:lnTo>
                  <a:lnTo>
                    <a:pt x="102" y="674"/>
                  </a:lnTo>
                  <a:lnTo>
                    <a:pt x="104" y="674"/>
                  </a:lnTo>
                  <a:lnTo>
                    <a:pt x="102" y="674"/>
                  </a:lnTo>
                  <a:lnTo>
                    <a:pt x="100" y="674"/>
                  </a:lnTo>
                  <a:lnTo>
                    <a:pt x="100" y="672"/>
                  </a:lnTo>
                  <a:lnTo>
                    <a:pt x="98" y="672"/>
                  </a:lnTo>
                  <a:lnTo>
                    <a:pt x="96" y="672"/>
                  </a:lnTo>
                  <a:lnTo>
                    <a:pt x="96" y="670"/>
                  </a:lnTo>
                  <a:lnTo>
                    <a:pt x="96" y="672"/>
                  </a:lnTo>
                  <a:lnTo>
                    <a:pt x="95" y="672"/>
                  </a:lnTo>
                  <a:lnTo>
                    <a:pt x="95" y="670"/>
                  </a:lnTo>
                  <a:lnTo>
                    <a:pt x="96" y="670"/>
                  </a:lnTo>
                  <a:lnTo>
                    <a:pt x="95" y="670"/>
                  </a:lnTo>
                  <a:lnTo>
                    <a:pt x="96" y="670"/>
                  </a:lnTo>
                  <a:lnTo>
                    <a:pt x="96" y="669"/>
                  </a:lnTo>
                  <a:lnTo>
                    <a:pt x="95" y="669"/>
                  </a:lnTo>
                  <a:lnTo>
                    <a:pt x="96" y="669"/>
                  </a:lnTo>
                  <a:close/>
                  <a:moveTo>
                    <a:pt x="72" y="682"/>
                  </a:moveTo>
                  <a:lnTo>
                    <a:pt x="73" y="682"/>
                  </a:lnTo>
                  <a:lnTo>
                    <a:pt x="75" y="682"/>
                  </a:lnTo>
                  <a:lnTo>
                    <a:pt x="75" y="684"/>
                  </a:lnTo>
                  <a:lnTo>
                    <a:pt x="75" y="686"/>
                  </a:lnTo>
                  <a:lnTo>
                    <a:pt x="73" y="686"/>
                  </a:lnTo>
                  <a:lnTo>
                    <a:pt x="73" y="684"/>
                  </a:lnTo>
                  <a:lnTo>
                    <a:pt x="72" y="684"/>
                  </a:lnTo>
                  <a:lnTo>
                    <a:pt x="72" y="682"/>
                  </a:lnTo>
                  <a:lnTo>
                    <a:pt x="72" y="684"/>
                  </a:lnTo>
                  <a:lnTo>
                    <a:pt x="72" y="682"/>
                  </a:lnTo>
                  <a:lnTo>
                    <a:pt x="72" y="684"/>
                  </a:lnTo>
                  <a:lnTo>
                    <a:pt x="72" y="682"/>
                  </a:lnTo>
                  <a:lnTo>
                    <a:pt x="70" y="682"/>
                  </a:lnTo>
                  <a:lnTo>
                    <a:pt x="72" y="682"/>
                  </a:lnTo>
                  <a:close/>
                  <a:moveTo>
                    <a:pt x="104" y="726"/>
                  </a:moveTo>
                  <a:lnTo>
                    <a:pt x="104" y="728"/>
                  </a:lnTo>
                  <a:lnTo>
                    <a:pt x="106" y="728"/>
                  </a:lnTo>
                  <a:lnTo>
                    <a:pt x="108" y="728"/>
                  </a:lnTo>
                  <a:lnTo>
                    <a:pt x="106" y="728"/>
                  </a:lnTo>
                  <a:lnTo>
                    <a:pt x="108" y="728"/>
                  </a:lnTo>
                  <a:lnTo>
                    <a:pt x="106" y="728"/>
                  </a:lnTo>
                  <a:lnTo>
                    <a:pt x="108" y="728"/>
                  </a:lnTo>
                  <a:lnTo>
                    <a:pt x="108" y="730"/>
                  </a:lnTo>
                  <a:lnTo>
                    <a:pt x="108" y="728"/>
                  </a:lnTo>
                  <a:lnTo>
                    <a:pt x="108" y="730"/>
                  </a:lnTo>
                  <a:lnTo>
                    <a:pt x="108" y="732"/>
                  </a:lnTo>
                  <a:lnTo>
                    <a:pt x="108" y="730"/>
                  </a:lnTo>
                  <a:lnTo>
                    <a:pt x="106" y="730"/>
                  </a:lnTo>
                  <a:lnTo>
                    <a:pt x="104" y="730"/>
                  </a:lnTo>
                  <a:lnTo>
                    <a:pt x="104" y="728"/>
                  </a:lnTo>
                  <a:lnTo>
                    <a:pt x="102" y="728"/>
                  </a:lnTo>
                  <a:lnTo>
                    <a:pt x="104" y="728"/>
                  </a:lnTo>
                  <a:lnTo>
                    <a:pt x="104" y="726"/>
                  </a:lnTo>
                  <a:close/>
                  <a:moveTo>
                    <a:pt x="4" y="467"/>
                  </a:moveTo>
                  <a:lnTo>
                    <a:pt x="4" y="469"/>
                  </a:lnTo>
                  <a:lnTo>
                    <a:pt x="6" y="469"/>
                  </a:lnTo>
                  <a:lnTo>
                    <a:pt x="6" y="471"/>
                  </a:lnTo>
                  <a:lnTo>
                    <a:pt x="8" y="471"/>
                  </a:lnTo>
                  <a:lnTo>
                    <a:pt x="8" y="473"/>
                  </a:lnTo>
                  <a:lnTo>
                    <a:pt x="6" y="473"/>
                  </a:lnTo>
                  <a:lnTo>
                    <a:pt x="6" y="471"/>
                  </a:lnTo>
                  <a:lnTo>
                    <a:pt x="4" y="471"/>
                  </a:lnTo>
                  <a:lnTo>
                    <a:pt x="4" y="469"/>
                  </a:lnTo>
                  <a:lnTo>
                    <a:pt x="2" y="469"/>
                  </a:lnTo>
                  <a:lnTo>
                    <a:pt x="4" y="469"/>
                  </a:lnTo>
                  <a:lnTo>
                    <a:pt x="2" y="469"/>
                  </a:lnTo>
                  <a:lnTo>
                    <a:pt x="4" y="469"/>
                  </a:lnTo>
                  <a:lnTo>
                    <a:pt x="2" y="469"/>
                  </a:lnTo>
                  <a:lnTo>
                    <a:pt x="4" y="469"/>
                  </a:lnTo>
                  <a:lnTo>
                    <a:pt x="2" y="469"/>
                  </a:lnTo>
                  <a:lnTo>
                    <a:pt x="4" y="469"/>
                  </a:lnTo>
                  <a:lnTo>
                    <a:pt x="2" y="469"/>
                  </a:lnTo>
                  <a:lnTo>
                    <a:pt x="2" y="467"/>
                  </a:lnTo>
                  <a:lnTo>
                    <a:pt x="4" y="467"/>
                  </a:lnTo>
                  <a:close/>
                  <a:moveTo>
                    <a:pt x="89" y="536"/>
                  </a:moveTo>
                  <a:lnTo>
                    <a:pt x="89" y="538"/>
                  </a:lnTo>
                  <a:lnTo>
                    <a:pt x="89" y="536"/>
                  </a:lnTo>
                  <a:lnTo>
                    <a:pt x="89" y="538"/>
                  </a:lnTo>
                  <a:lnTo>
                    <a:pt x="89" y="536"/>
                  </a:lnTo>
                  <a:lnTo>
                    <a:pt x="89" y="538"/>
                  </a:lnTo>
                  <a:lnTo>
                    <a:pt x="91" y="538"/>
                  </a:lnTo>
                  <a:lnTo>
                    <a:pt x="89" y="538"/>
                  </a:lnTo>
                  <a:lnTo>
                    <a:pt x="91" y="538"/>
                  </a:lnTo>
                  <a:lnTo>
                    <a:pt x="91" y="540"/>
                  </a:lnTo>
                  <a:lnTo>
                    <a:pt x="91" y="542"/>
                  </a:lnTo>
                  <a:lnTo>
                    <a:pt x="89" y="542"/>
                  </a:lnTo>
                  <a:lnTo>
                    <a:pt x="89" y="540"/>
                  </a:lnTo>
                  <a:lnTo>
                    <a:pt x="89" y="542"/>
                  </a:lnTo>
                  <a:lnTo>
                    <a:pt x="89" y="540"/>
                  </a:lnTo>
                  <a:lnTo>
                    <a:pt x="87" y="540"/>
                  </a:lnTo>
                  <a:lnTo>
                    <a:pt x="87" y="538"/>
                  </a:lnTo>
                  <a:lnTo>
                    <a:pt x="89" y="538"/>
                  </a:lnTo>
                  <a:lnTo>
                    <a:pt x="87" y="538"/>
                  </a:lnTo>
                  <a:lnTo>
                    <a:pt x="87" y="536"/>
                  </a:lnTo>
                  <a:lnTo>
                    <a:pt x="87" y="538"/>
                  </a:lnTo>
                  <a:lnTo>
                    <a:pt x="87" y="536"/>
                  </a:lnTo>
                  <a:lnTo>
                    <a:pt x="89" y="536"/>
                  </a:lnTo>
                  <a:close/>
                  <a:moveTo>
                    <a:pt x="43" y="442"/>
                  </a:moveTo>
                  <a:lnTo>
                    <a:pt x="43" y="444"/>
                  </a:lnTo>
                  <a:lnTo>
                    <a:pt x="41" y="444"/>
                  </a:lnTo>
                  <a:lnTo>
                    <a:pt x="41" y="446"/>
                  </a:lnTo>
                  <a:lnTo>
                    <a:pt x="39" y="446"/>
                  </a:lnTo>
                  <a:lnTo>
                    <a:pt x="37" y="446"/>
                  </a:lnTo>
                  <a:lnTo>
                    <a:pt x="37" y="448"/>
                  </a:lnTo>
                  <a:lnTo>
                    <a:pt x="37" y="446"/>
                  </a:lnTo>
                  <a:lnTo>
                    <a:pt x="37" y="448"/>
                  </a:lnTo>
                  <a:lnTo>
                    <a:pt x="37" y="446"/>
                  </a:lnTo>
                  <a:lnTo>
                    <a:pt x="37" y="444"/>
                  </a:lnTo>
                  <a:lnTo>
                    <a:pt x="39" y="444"/>
                  </a:lnTo>
                  <a:lnTo>
                    <a:pt x="39" y="442"/>
                  </a:lnTo>
                  <a:lnTo>
                    <a:pt x="41" y="442"/>
                  </a:lnTo>
                  <a:lnTo>
                    <a:pt x="43" y="442"/>
                  </a:lnTo>
                  <a:close/>
                  <a:moveTo>
                    <a:pt x="89" y="475"/>
                  </a:moveTo>
                  <a:lnTo>
                    <a:pt x="91" y="475"/>
                  </a:lnTo>
                  <a:lnTo>
                    <a:pt x="91" y="477"/>
                  </a:lnTo>
                  <a:lnTo>
                    <a:pt x="91" y="478"/>
                  </a:lnTo>
                  <a:lnTo>
                    <a:pt x="91" y="477"/>
                  </a:lnTo>
                  <a:lnTo>
                    <a:pt x="89" y="477"/>
                  </a:lnTo>
                  <a:lnTo>
                    <a:pt x="89" y="478"/>
                  </a:lnTo>
                  <a:lnTo>
                    <a:pt x="87" y="478"/>
                  </a:lnTo>
                  <a:lnTo>
                    <a:pt x="87" y="477"/>
                  </a:lnTo>
                  <a:lnTo>
                    <a:pt x="87" y="478"/>
                  </a:lnTo>
                  <a:lnTo>
                    <a:pt x="87" y="477"/>
                  </a:lnTo>
                  <a:lnTo>
                    <a:pt x="87" y="478"/>
                  </a:lnTo>
                  <a:lnTo>
                    <a:pt x="87" y="477"/>
                  </a:lnTo>
                  <a:lnTo>
                    <a:pt x="87" y="475"/>
                  </a:lnTo>
                  <a:lnTo>
                    <a:pt x="89" y="475"/>
                  </a:lnTo>
                  <a:close/>
                  <a:moveTo>
                    <a:pt x="110" y="453"/>
                  </a:moveTo>
                  <a:lnTo>
                    <a:pt x="112" y="453"/>
                  </a:lnTo>
                  <a:lnTo>
                    <a:pt x="110" y="453"/>
                  </a:lnTo>
                  <a:lnTo>
                    <a:pt x="112" y="453"/>
                  </a:lnTo>
                  <a:lnTo>
                    <a:pt x="112" y="455"/>
                  </a:lnTo>
                  <a:lnTo>
                    <a:pt x="110" y="455"/>
                  </a:lnTo>
                  <a:lnTo>
                    <a:pt x="112" y="455"/>
                  </a:lnTo>
                  <a:lnTo>
                    <a:pt x="110" y="455"/>
                  </a:lnTo>
                  <a:lnTo>
                    <a:pt x="112" y="455"/>
                  </a:lnTo>
                  <a:lnTo>
                    <a:pt x="110" y="455"/>
                  </a:lnTo>
                  <a:lnTo>
                    <a:pt x="112" y="455"/>
                  </a:lnTo>
                  <a:lnTo>
                    <a:pt x="112" y="457"/>
                  </a:lnTo>
                  <a:lnTo>
                    <a:pt x="110" y="457"/>
                  </a:lnTo>
                  <a:lnTo>
                    <a:pt x="112" y="457"/>
                  </a:lnTo>
                  <a:lnTo>
                    <a:pt x="110" y="457"/>
                  </a:lnTo>
                  <a:lnTo>
                    <a:pt x="110" y="459"/>
                  </a:lnTo>
                  <a:lnTo>
                    <a:pt x="108" y="459"/>
                  </a:lnTo>
                  <a:lnTo>
                    <a:pt x="110" y="459"/>
                  </a:lnTo>
                  <a:lnTo>
                    <a:pt x="108" y="459"/>
                  </a:lnTo>
                  <a:lnTo>
                    <a:pt x="110" y="459"/>
                  </a:lnTo>
                  <a:lnTo>
                    <a:pt x="110" y="457"/>
                  </a:lnTo>
                  <a:lnTo>
                    <a:pt x="108" y="457"/>
                  </a:lnTo>
                  <a:lnTo>
                    <a:pt x="108" y="455"/>
                  </a:lnTo>
                  <a:lnTo>
                    <a:pt x="108" y="453"/>
                  </a:lnTo>
                  <a:lnTo>
                    <a:pt x="110" y="453"/>
                  </a:lnTo>
                  <a:close/>
                  <a:moveTo>
                    <a:pt x="171" y="893"/>
                  </a:moveTo>
                  <a:lnTo>
                    <a:pt x="171" y="895"/>
                  </a:lnTo>
                  <a:lnTo>
                    <a:pt x="171" y="893"/>
                  </a:lnTo>
                  <a:lnTo>
                    <a:pt x="171" y="895"/>
                  </a:lnTo>
                  <a:lnTo>
                    <a:pt x="173" y="895"/>
                  </a:lnTo>
                  <a:lnTo>
                    <a:pt x="173" y="897"/>
                  </a:lnTo>
                  <a:lnTo>
                    <a:pt x="175" y="897"/>
                  </a:lnTo>
                  <a:lnTo>
                    <a:pt x="175" y="899"/>
                  </a:lnTo>
                  <a:lnTo>
                    <a:pt x="175" y="897"/>
                  </a:lnTo>
                  <a:lnTo>
                    <a:pt x="173" y="897"/>
                  </a:lnTo>
                  <a:lnTo>
                    <a:pt x="173" y="899"/>
                  </a:lnTo>
                  <a:lnTo>
                    <a:pt x="173" y="897"/>
                  </a:lnTo>
                  <a:lnTo>
                    <a:pt x="171" y="897"/>
                  </a:lnTo>
                  <a:lnTo>
                    <a:pt x="169" y="897"/>
                  </a:lnTo>
                  <a:lnTo>
                    <a:pt x="169" y="895"/>
                  </a:lnTo>
                  <a:lnTo>
                    <a:pt x="171" y="895"/>
                  </a:lnTo>
                  <a:lnTo>
                    <a:pt x="171" y="893"/>
                  </a:lnTo>
                  <a:close/>
                  <a:moveTo>
                    <a:pt x="4" y="478"/>
                  </a:moveTo>
                  <a:lnTo>
                    <a:pt x="6" y="478"/>
                  </a:lnTo>
                  <a:lnTo>
                    <a:pt x="6" y="480"/>
                  </a:lnTo>
                  <a:lnTo>
                    <a:pt x="8" y="480"/>
                  </a:lnTo>
                  <a:lnTo>
                    <a:pt x="8" y="482"/>
                  </a:lnTo>
                  <a:lnTo>
                    <a:pt x="10" y="482"/>
                  </a:lnTo>
                  <a:lnTo>
                    <a:pt x="10" y="484"/>
                  </a:lnTo>
                  <a:lnTo>
                    <a:pt x="8" y="484"/>
                  </a:lnTo>
                  <a:lnTo>
                    <a:pt x="8" y="482"/>
                  </a:lnTo>
                  <a:lnTo>
                    <a:pt x="6" y="482"/>
                  </a:lnTo>
                  <a:lnTo>
                    <a:pt x="4" y="482"/>
                  </a:lnTo>
                  <a:lnTo>
                    <a:pt x="4" y="480"/>
                  </a:lnTo>
                  <a:lnTo>
                    <a:pt x="6" y="480"/>
                  </a:lnTo>
                  <a:lnTo>
                    <a:pt x="4" y="480"/>
                  </a:lnTo>
                  <a:lnTo>
                    <a:pt x="6" y="480"/>
                  </a:lnTo>
                  <a:lnTo>
                    <a:pt x="4" y="480"/>
                  </a:lnTo>
                  <a:lnTo>
                    <a:pt x="4" y="478"/>
                  </a:lnTo>
                  <a:lnTo>
                    <a:pt x="4" y="480"/>
                  </a:lnTo>
                  <a:lnTo>
                    <a:pt x="4" y="478"/>
                  </a:lnTo>
                  <a:close/>
                  <a:moveTo>
                    <a:pt x="104" y="607"/>
                  </a:moveTo>
                  <a:lnTo>
                    <a:pt x="104" y="609"/>
                  </a:lnTo>
                  <a:lnTo>
                    <a:pt x="104" y="607"/>
                  </a:lnTo>
                  <a:lnTo>
                    <a:pt x="106" y="607"/>
                  </a:lnTo>
                  <a:lnTo>
                    <a:pt x="106" y="609"/>
                  </a:lnTo>
                  <a:lnTo>
                    <a:pt x="104" y="609"/>
                  </a:lnTo>
                  <a:lnTo>
                    <a:pt x="102" y="609"/>
                  </a:lnTo>
                  <a:lnTo>
                    <a:pt x="102" y="611"/>
                  </a:lnTo>
                  <a:lnTo>
                    <a:pt x="102" y="609"/>
                  </a:lnTo>
                  <a:lnTo>
                    <a:pt x="102" y="611"/>
                  </a:lnTo>
                  <a:lnTo>
                    <a:pt x="100" y="611"/>
                  </a:lnTo>
                  <a:lnTo>
                    <a:pt x="100" y="609"/>
                  </a:lnTo>
                  <a:lnTo>
                    <a:pt x="102" y="609"/>
                  </a:lnTo>
                  <a:lnTo>
                    <a:pt x="102" y="607"/>
                  </a:lnTo>
                  <a:lnTo>
                    <a:pt x="104" y="607"/>
                  </a:lnTo>
                  <a:lnTo>
                    <a:pt x="104" y="609"/>
                  </a:lnTo>
                  <a:lnTo>
                    <a:pt x="104" y="607"/>
                  </a:lnTo>
                  <a:close/>
                  <a:moveTo>
                    <a:pt x="106" y="655"/>
                  </a:moveTo>
                  <a:lnTo>
                    <a:pt x="106" y="657"/>
                  </a:lnTo>
                  <a:lnTo>
                    <a:pt x="104" y="657"/>
                  </a:lnTo>
                  <a:lnTo>
                    <a:pt x="104" y="659"/>
                  </a:lnTo>
                  <a:lnTo>
                    <a:pt x="104" y="657"/>
                  </a:lnTo>
                  <a:lnTo>
                    <a:pt x="104" y="659"/>
                  </a:lnTo>
                  <a:lnTo>
                    <a:pt x="104" y="657"/>
                  </a:lnTo>
                  <a:lnTo>
                    <a:pt x="104" y="659"/>
                  </a:lnTo>
                  <a:lnTo>
                    <a:pt x="102" y="659"/>
                  </a:lnTo>
                  <a:lnTo>
                    <a:pt x="104" y="659"/>
                  </a:lnTo>
                  <a:lnTo>
                    <a:pt x="102" y="659"/>
                  </a:lnTo>
                  <a:lnTo>
                    <a:pt x="102" y="657"/>
                  </a:lnTo>
                  <a:lnTo>
                    <a:pt x="102" y="659"/>
                  </a:lnTo>
                  <a:lnTo>
                    <a:pt x="102" y="657"/>
                  </a:lnTo>
                  <a:lnTo>
                    <a:pt x="102" y="659"/>
                  </a:lnTo>
                  <a:lnTo>
                    <a:pt x="102" y="657"/>
                  </a:lnTo>
                  <a:lnTo>
                    <a:pt x="102" y="659"/>
                  </a:lnTo>
                  <a:lnTo>
                    <a:pt x="100" y="659"/>
                  </a:lnTo>
                  <a:lnTo>
                    <a:pt x="100" y="657"/>
                  </a:lnTo>
                  <a:lnTo>
                    <a:pt x="102" y="657"/>
                  </a:lnTo>
                  <a:lnTo>
                    <a:pt x="104" y="657"/>
                  </a:lnTo>
                  <a:lnTo>
                    <a:pt x="104" y="655"/>
                  </a:lnTo>
                  <a:lnTo>
                    <a:pt x="104" y="657"/>
                  </a:lnTo>
                  <a:lnTo>
                    <a:pt x="104" y="655"/>
                  </a:lnTo>
                  <a:lnTo>
                    <a:pt x="106" y="655"/>
                  </a:lnTo>
                  <a:close/>
                  <a:moveTo>
                    <a:pt x="83" y="814"/>
                  </a:moveTo>
                  <a:lnTo>
                    <a:pt x="83" y="816"/>
                  </a:lnTo>
                  <a:lnTo>
                    <a:pt x="83" y="814"/>
                  </a:lnTo>
                  <a:lnTo>
                    <a:pt x="83" y="816"/>
                  </a:lnTo>
                  <a:lnTo>
                    <a:pt x="85" y="816"/>
                  </a:lnTo>
                  <a:lnTo>
                    <a:pt x="83" y="816"/>
                  </a:lnTo>
                  <a:lnTo>
                    <a:pt x="85" y="816"/>
                  </a:lnTo>
                  <a:lnTo>
                    <a:pt x="83" y="816"/>
                  </a:lnTo>
                  <a:lnTo>
                    <a:pt x="85" y="816"/>
                  </a:lnTo>
                  <a:lnTo>
                    <a:pt x="85" y="818"/>
                  </a:lnTo>
                  <a:lnTo>
                    <a:pt x="83" y="818"/>
                  </a:lnTo>
                  <a:lnTo>
                    <a:pt x="85" y="818"/>
                  </a:lnTo>
                  <a:lnTo>
                    <a:pt x="83" y="818"/>
                  </a:lnTo>
                  <a:lnTo>
                    <a:pt x="83" y="816"/>
                  </a:lnTo>
                  <a:lnTo>
                    <a:pt x="83" y="818"/>
                  </a:lnTo>
                  <a:lnTo>
                    <a:pt x="83" y="816"/>
                  </a:lnTo>
                  <a:lnTo>
                    <a:pt x="83" y="818"/>
                  </a:lnTo>
                  <a:lnTo>
                    <a:pt x="81" y="818"/>
                  </a:lnTo>
                  <a:lnTo>
                    <a:pt x="81" y="816"/>
                  </a:lnTo>
                  <a:lnTo>
                    <a:pt x="81" y="818"/>
                  </a:lnTo>
                  <a:lnTo>
                    <a:pt x="81" y="816"/>
                  </a:lnTo>
                  <a:lnTo>
                    <a:pt x="81" y="818"/>
                  </a:lnTo>
                  <a:lnTo>
                    <a:pt x="81" y="816"/>
                  </a:lnTo>
                  <a:lnTo>
                    <a:pt x="81" y="818"/>
                  </a:lnTo>
                  <a:lnTo>
                    <a:pt x="81" y="816"/>
                  </a:lnTo>
                  <a:lnTo>
                    <a:pt x="81" y="814"/>
                  </a:lnTo>
                  <a:lnTo>
                    <a:pt x="83" y="814"/>
                  </a:lnTo>
                  <a:close/>
                  <a:moveTo>
                    <a:pt x="31" y="402"/>
                  </a:moveTo>
                  <a:lnTo>
                    <a:pt x="33" y="402"/>
                  </a:lnTo>
                  <a:lnTo>
                    <a:pt x="33" y="404"/>
                  </a:lnTo>
                  <a:lnTo>
                    <a:pt x="31" y="404"/>
                  </a:lnTo>
                  <a:lnTo>
                    <a:pt x="31" y="406"/>
                  </a:lnTo>
                  <a:lnTo>
                    <a:pt x="29" y="406"/>
                  </a:lnTo>
                  <a:lnTo>
                    <a:pt x="31" y="406"/>
                  </a:lnTo>
                  <a:lnTo>
                    <a:pt x="31" y="404"/>
                  </a:lnTo>
                  <a:lnTo>
                    <a:pt x="29" y="404"/>
                  </a:lnTo>
                  <a:lnTo>
                    <a:pt x="31" y="404"/>
                  </a:lnTo>
                  <a:lnTo>
                    <a:pt x="29" y="404"/>
                  </a:lnTo>
                  <a:lnTo>
                    <a:pt x="29" y="402"/>
                  </a:lnTo>
                  <a:lnTo>
                    <a:pt x="31" y="402"/>
                  </a:lnTo>
                  <a:close/>
                  <a:moveTo>
                    <a:pt x="141" y="824"/>
                  </a:moveTo>
                  <a:lnTo>
                    <a:pt x="141" y="826"/>
                  </a:lnTo>
                  <a:lnTo>
                    <a:pt x="143" y="826"/>
                  </a:lnTo>
                  <a:lnTo>
                    <a:pt x="143" y="828"/>
                  </a:lnTo>
                  <a:lnTo>
                    <a:pt x="143" y="826"/>
                  </a:lnTo>
                  <a:lnTo>
                    <a:pt x="141" y="826"/>
                  </a:lnTo>
                  <a:lnTo>
                    <a:pt x="141" y="828"/>
                  </a:lnTo>
                  <a:lnTo>
                    <a:pt x="139" y="828"/>
                  </a:lnTo>
                  <a:lnTo>
                    <a:pt x="139" y="826"/>
                  </a:lnTo>
                  <a:lnTo>
                    <a:pt x="139" y="824"/>
                  </a:lnTo>
                  <a:lnTo>
                    <a:pt x="141" y="824"/>
                  </a:lnTo>
                  <a:close/>
                  <a:moveTo>
                    <a:pt x="168" y="891"/>
                  </a:moveTo>
                  <a:lnTo>
                    <a:pt x="168" y="893"/>
                  </a:lnTo>
                  <a:lnTo>
                    <a:pt x="169" y="893"/>
                  </a:lnTo>
                  <a:lnTo>
                    <a:pt x="169" y="895"/>
                  </a:lnTo>
                  <a:lnTo>
                    <a:pt x="168" y="895"/>
                  </a:lnTo>
                  <a:lnTo>
                    <a:pt x="169" y="895"/>
                  </a:lnTo>
                  <a:lnTo>
                    <a:pt x="168" y="895"/>
                  </a:lnTo>
                  <a:lnTo>
                    <a:pt x="169" y="895"/>
                  </a:lnTo>
                  <a:lnTo>
                    <a:pt x="168" y="895"/>
                  </a:lnTo>
                  <a:lnTo>
                    <a:pt x="168" y="897"/>
                  </a:lnTo>
                  <a:lnTo>
                    <a:pt x="168" y="895"/>
                  </a:lnTo>
                  <a:lnTo>
                    <a:pt x="166" y="895"/>
                  </a:lnTo>
                  <a:lnTo>
                    <a:pt x="166" y="893"/>
                  </a:lnTo>
                  <a:lnTo>
                    <a:pt x="168" y="893"/>
                  </a:lnTo>
                  <a:lnTo>
                    <a:pt x="166" y="893"/>
                  </a:lnTo>
                  <a:lnTo>
                    <a:pt x="168" y="893"/>
                  </a:lnTo>
                  <a:lnTo>
                    <a:pt x="168" y="891"/>
                  </a:lnTo>
                  <a:lnTo>
                    <a:pt x="166" y="891"/>
                  </a:lnTo>
                  <a:lnTo>
                    <a:pt x="168" y="891"/>
                  </a:lnTo>
                  <a:close/>
                  <a:moveTo>
                    <a:pt x="162" y="866"/>
                  </a:moveTo>
                  <a:lnTo>
                    <a:pt x="164" y="868"/>
                  </a:lnTo>
                  <a:lnTo>
                    <a:pt x="162" y="868"/>
                  </a:lnTo>
                  <a:lnTo>
                    <a:pt x="162" y="870"/>
                  </a:lnTo>
                  <a:lnTo>
                    <a:pt x="164" y="870"/>
                  </a:lnTo>
                  <a:lnTo>
                    <a:pt x="164" y="872"/>
                  </a:lnTo>
                  <a:lnTo>
                    <a:pt x="164" y="874"/>
                  </a:lnTo>
                  <a:lnTo>
                    <a:pt x="164" y="872"/>
                  </a:lnTo>
                  <a:lnTo>
                    <a:pt x="164" y="874"/>
                  </a:lnTo>
                  <a:lnTo>
                    <a:pt x="162" y="874"/>
                  </a:lnTo>
                  <a:lnTo>
                    <a:pt x="162" y="872"/>
                  </a:lnTo>
                  <a:lnTo>
                    <a:pt x="162" y="870"/>
                  </a:lnTo>
                  <a:lnTo>
                    <a:pt x="162" y="868"/>
                  </a:lnTo>
                  <a:lnTo>
                    <a:pt x="162" y="866"/>
                  </a:lnTo>
                  <a:close/>
                  <a:moveTo>
                    <a:pt x="168" y="889"/>
                  </a:moveTo>
                  <a:lnTo>
                    <a:pt x="169" y="889"/>
                  </a:lnTo>
                  <a:lnTo>
                    <a:pt x="171" y="889"/>
                  </a:lnTo>
                  <a:lnTo>
                    <a:pt x="171" y="891"/>
                  </a:lnTo>
                  <a:lnTo>
                    <a:pt x="171" y="889"/>
                  </a:lnTo>
                  <a:lnTo>
                    <a:pt x="169" y="889"/>
                  </a:lnTo>
                  <a:lnTo>
                    <a:pt x="169" y="891"/>
                  </a:lnTo>
                  <a:lnTo>
                    <a:pt x="171" y="891"/>
                  </a:lnTo>
                  <a:lnTo>
                    <a:pt x="169" y="891"/>
                  </a:lnTo>
                  <a:lnTo>
                    <a:pt x="169" y="893"/>
                  </a:lnTo>
                  <a:lnTo>
                    <a:pt x="171" y="893"/>
                  </a:lnTo>
                  <a:lnTo>
                    <a:pt x="169" y="893"/>
                  </a:lnTo>
                  <a:lnTo>
                    <a:pt x="169" y="891"/>
                  </a:lnTo>
                  <a:lnTo>
                    <a:pt x="168" y="891"/>
                  </a:lnTo>
                  <a:lnTo>
                    <a:pt x="168" y="889"/>
                  </a:lnTo>
                  <a:close/>
                  <a:moveTo>
                    <a:pt x="79" y="778"/>
                  </a:moveTo>
                  <a:lnTo>
                    <a:pt x="79" y="780"/>
                  </a:lnTo>
                  <a:lnTo>
                    <a:pt x="81" y="780"/>
                  </a:lnTo>
                  <a:lnTo>
                    <a:pt x="79" y="780"/>
                  </a:lnTo>
                  <a:lnTo>
                    <a:pt x="81" y="780"/>
                  </a:lnTo>
                  <a:lnTo>
                    <a:pt x="79" y="780"/>
                  </a:lnTo>
                  <a:lnTo>
                    <a:pt x="79" y="782"/>
                  </a:lnTo>
                  <a:lnTo>
                    <a:pt x="77" y="782"/>
                  </a:lnTo>
                  <a:lnTo>
                    <a:pt x="75" y="782"/>
                  </a:lnTo>
                  <a:lnTo>
                    <a:pt x="77" y="782"/>
                  </a:lnTo>
                  <a:lnTo>
                    <a:pt x="77" y="780"/>
                  </a:lnTo>
                  <a:lnTo>
                    <a:pt x="79" y="780"/>
                  </a:lnTo>
                  <a:lnTo>
                    <a:pt x="77" y="780"/>
                  </a:lnTo>
                  <a:lnTo>
                    <a:pt x="77" y="782"/>
                  </a:lnTo>
                  <a:lnTo>
                    <a:pt x="77" y="780"/>
                  </a:lnTo>
                  <a:lnTo>
                    <a:pt x="77" y="782"/>
                  </a:lnTo>
                  <a:lnTo>
                    <a:pt x="77" y="780"/>
                  </a:lnTo>
                  <a:lnTo>
                    <a:pt x="75" y="780"/>
                  </a:lnTo>
                  <a:lnTo>
                    <a:pt x="77" y="780"/>
                  </a:lnTo>
                  <a:lnTo>
                    <a:pt x="79" y="780"/>
                  </a:lnTo>
                  <a:lnTo>
                    <a:pt x="79" y="778"/>
                  </a:lnTo>
                  <a:close/>
                  <a:moveTo>
                    <a:pt x="102" y="442"/>
                  </a:moveTo>
                  <a:lnTo>
                    <a:pt x="104" y="442"/>
                  </a:lnTo>
                  <a:lnTo>
                    <a:pt x="106" y="442"/>
                  </a:lnTo>
                  <a:lnTo>
                    <a:pt x="106" y="444"/>
                  </a:lnTo>
                  <a:lnTo>
                    <a:pt x="104" y="444"/>
                  </a:lnTo>
                  <a:lnTo>
                    <a:pt x="106" y="444"/>
                  </a:lnTo>
                  <a:lnTo>
                    <a:pt x="104" y="444"/>
                  </a:lnTo>
                  <a:lnTo>
                    <a:pt x="106" y="444"/>
                  </a:lnTo>
                  <a:lnTo>
                    <a:pt x="104" y="444"/>
                  </a:lnTo>
                  <a:lnTo>
                    <a:pt x="106" y="444"/>
                  </a:lnTo>
                  <a:lnTo>
                    <a:pt x="104" y="444"/>
                  </a:lnTo>
                  <a:lnTo>
                    <a:pt x="106" y="444"/>
                  </a:lnTo>
                  <a:lnTo>
                    <a:pt x="104" y="444"/>
                  </a:lnTo>
                  <a:lnTo>
                    <a:pt x="106" y="444"/>
                  </a:lnTo>
                  <a:lnTo>
                    <a:pt x="104" y="444"/>
                  </a:lnTo>
                  <a:lnTo>
                    <a:pt x="104" y="446"/>
                  </a:lnTo>
                  <a:lnTo>
                    <a:pt x="102" y="446"/>
                  </a:lnTo>
                  <a:lnTo>
                    <a:pt x="102" y="444"/>
                  </a:lnTo>
                  <a:lnTo>
                    <a:pt x="102" y="446"/>
                  </a:lnTo>
                  <a:lnTo>
                    <a:pt x="102" y="444"/>
                  </a:lnTo>
                  <a:lnTo>
                    <a:pt x="102" y="446"/>
                  </a:lnTo>
                  <a:lnTo>
                    <a:pt x="102" y="444"/>
                  </a:lnTo>
                  <a:lnTo>
                    <a:pt x="102" y="442"/>
                  </a:lnTo>
                  <a:lnTo>
                    <a:pt x="104" y="442"/>
                  </a:lnTo>
                  <a:lnTo>
                    <a:pt x="102" y="442"/>
                  </a:lnTo>
                  <a:close/>
                  <a:moveTo>
                    <a:pt x="89" y="680"/>
                  </a:moveTo>
                  <a:lnTo>
                    <a:pt x="89" y="682"/>
                  </a:lnTo>
                  <a:lnTo>
                    <a:pt x="91" y="682"/>
                  </a:lnTo>
                  <a:lnTo>
                    <a:pt x="89" y="682"/>
                  </a:lnTo>
                  <a:lnTo>
                    <a:pt x="91" y="682"/>
                  </a:lnTo>
                  <a:lnTo>
                    <a:pt x="93" y="682"/>
                  </a:lnTo>
                  <a:lnTo>
                    <a:pt x="91" y="682"/>
                  </a:lnTo>
                  <a:lnTo>
                    <a:pt x="93" y="682"/>
                  </a:lnTo>
                  <a:lnTo>
                    <a:pt x="91" y="682"/>
                  </a:lnTo>
                  <a:lnTo>
                    <a:pt x="91" y="684"/>
                  </a:lnTo>
                  <a:lnTo>
                    <a:pt x="89" y="684"/>
                  </a:lnTo>
                  <a:lnTo>
                    <a:pt x="89" y="682"/>
                  </a:lnTo>
                  <a:lnTo>
                    <a:pt x="87" y="682"/>
                  </a:lnTo>
                  <a:lnTo>
                    <a:pt x="89" y="682"/>
                  </a:lnTo>
                  <a:lnTo>
                    <a:pt x="87" y="682"/>
                  </a:lnTo>
                  <a:lnTo>
                    <a:pt x="89" y="682"/>
                  </a:lnTo>
                  <a:lnTo>
                    <a:pt x="89" y="680"/>
                  </a:lnTo>
                  <a:lnTo>
                    <a:pt x="89" y="682"/>
                  </a:lnTo>
                  <a:lnTo>
                    <a:pt x="89" y="680"/>
                  </a:lnTo>
                  <a:lnTo>
                    <a:pt x="89" y="682"/>
                  </a:lnTo>
                  <a:lnTo>
                    <a:pt x="89" y="680"/>
                  </a:lnTo>
                  <a:lnTo>
                    <a:pt x="89" y="682"/>
                  </a:lnTo>
                  <a:lnTo>
                    <a:pt x="89" y="680"/>
                  </a:lnTo>
                  <a:close/>
                  <a:moveTo>
                    <a:pt x="16" y="503"/>
                  </a:moveTo>
                  <a:lnTo>
                    <a:pt x="16" y="505"/>
                  </a:lnTo>
                  <a:lnTo>
                    <a:pt x="18" y="505"/>
                  </a:lnTo>
                  <a:lnTo>
                    <a:pt x="20" y="505"/>
                  </a:lnTo>
                  <a:lnTo>
                    <a:pt x="20" y="507"/>
                  </a:lnTo>
                  <a:lnTo>
                    <a:pt x="18" y="507"/>
                  </a:lnTo>
                  <a:lnTo>
                    <a:pt x="16" y="507"/>
                  </a:lnTo>
                  <a:lnTo>
                    <a:pt x="16" y="505"/>
                  </a:lnTo>
                  <a:lnTo>
                    <a:pt x="16" y="503"/>
                  </a:lnTo>
                  <a:lnTo>
                    <a:pt x="14" y="503"/>
                  </a:lnTo>
                  <a:lnTo>
                    <a:pt x="16" y="503"/>
                  </a:lnTo>
                  <a:lnTo>
                    <a:pt x="14" y="503"/>
                  </a:lnTo>
                  <a:lnTo>
                    <a:pt x="16" y="503"/>
                  </a:lnTo>
                  <a:close/>
                  <a:moveTo>
                    <a:pt x="106" y="438"/>
                  </a:moveTo>
                  <a:lnTo>
                    <a:pt x="106" y="440"/>
                  </a:lnTo>
                  <a:lnTo>
                    <a:pt x="106" y="442"/>
                  </a:lnTo>
                  <a:lnTo>
                    <a:pt x="104" y="442"/>
                  </a:lnTo>
                  <a:lnTo>
                    <a:pt x="106" y="442"/>
                  </a:lnTo>
                  <a:lnTo>
                    <a:pt x="104" y="442"/>
                  </a:lnTo>
                  <a:lnTo>
                    <a:pt x="106" y="442"/>
                  </a:lnTo>
                  <a:lnTo>
                    <a:pt x="104" y="442"/>
                  </a:lnTo>
                  <a:lnTo>
                    <a:pt x="104" y="440"/>
                  </a:lnTo>
                  <a:lnTo>
                    <a:pt x="102" y="440"/>
                  </a:lnTo>
                  <a:lnTo>
                    <a:pt x="104" y="440"/>
                  </a:lnTo>
                  <a:lnTo>
                    <a:pt x="104" y="438"/>
                  </a:lnTo>
                  <a:lnTo>
                    <a:pt x="104" y="440"/>
                  </a:lnTo>
                  <a:lnTo>
                    <a:pt x="104" y="438"/>
                  </a:lnTo>
                  <a:lnTo>
                    <a:pt x="104" y="440"/>
                  </a:lnTo>
                  <a:lnTo>
                    <a:pt x="104" y="438"/>
                  </a:lnTo>
                  <a:lnTo>
                    <a:pt x="104" y="440"/>
                  </a:lnTo>
                  <a:lnTo>
                    <a:pt x="104" y="438"/>
                  </a:lnTo>
                  <a:lnTo>
                    <a:pt x="104" y="440"/>
                  </a:lnTo>
                  <a:lnTo>
                    <a:pt x="104" y="438"/>
                  </a:lnTo>
                  <a:lnTo>
                    <a:pt x="106" y="438"/>
                  </a:lnTo>
                  <a:close/>
                  <a:moveTo>
                    <a:pt x="93" y="615"/>
                  </a:moveTo>
                  <a:lnTo>
                    <a:pt x="93" y="617"/>
                  </a:lnTo>
                  <a:lnTo>
                    <a:pt x="91" y="617"/>
                  </a:lnTo>
                  <a:lnTo>
                    <a:pt x="91" y="619"/>
                  </a:lnTo>
                  <a:lnTo>
                    <a:pt x="89" y="619"/>
                  </a:lnTo>
                  <a:lnTo>
                    <a:pt x="89" y="617"/>
                  </a:lnTo>
                  <a:lnTo>
                    <a:pt x="89" y="619"/>
                  </a:lnTo>
                  <a:lnTo>
                    <a:pt x="89" y="617"/>
                  </a:lnTo>
                  <a:lnTo>
                    <a:pt x="89" y="619"/>
                  </a:lnTo>
                  <a:lnTo>
                    <a:pt x="89" y="617"/>
                  </a:lnTo>
                  <a:lnTo>
                    <a:pt x="91" y="617"/>
                  </a:lnTo>
                  <a:lnTo>
                    <a:pt x="89" y="617"/>
                  </a:lnTo>
                  <a:lnTo>
                    <a:pt x="91" y="617"/>
                  </a:lnTo>
                  <a:lnTo>
                    <a:pt x="89" y="617"/>
                  </a:lnTo>
                  <a:lnTo>
                    <a:pt x="91" y="617"/>
                  </a:lnTo>
                  <a:lnTo>
                    <a:pt x="91" y="615"/>
                  </a:lnTo>
                  <a:lnTo>
                    <a:pt x="93" y="615"/>
                  </a:lnTo>
                  <a:lnTo>
                    <a:pt x="93" y="617"/>
                  </a:lnTo>
                  <a:lnTo>
                    <a:pt x="93" y="615"/>
                  </a:lnTo>
                  <a:lnTo>
                    <a:pt x="93" y="617"/>
                  </a:lnTo>
                  <a:lnTo>
                    <a:pt x="93" y="615"/>
                  </a:lnTo>
                  <a:close/>
                  <a:moveTo>
                    <a:pt x="108" y="849"/>
                  </a:moveTo>
                  <a:lnTo>
                    <a:pt x="108" y="851"/>
                  </a:lnTo>
                  <a:lnTo>
                    <a:pt x="106" y="851"/>
                  </a:lnTo>
                  <a:lnTo>
                    <a:pt x="104" y="851"/>
                  </a:lnTo>
                  <a:lnTo>
                    <a:pt x="104" y="849"/>
                  </a:lnTo>
                  <a:lnTo>
                    <a:pt x="104" y="851"/>
                  </a:lnTo>
                  <a:lnTo>
                    <a:pt x="104" y="849"/>
                  </a:lnTo>
                  <a:lnTo>
                    <a:pt x="104" y="851"/>
                  </a:lnTo>
                  <a:lnTo>
                    <a:pt x="104" y="849"/>
                  </a:lnTo>
                  <a:lnTo>
                    <a:pt x="104" y="851"/>
                  </a:lnTo>
                  <a:lnTo>
                    <a:pt x="104" y="849"/>
                  </a:lnTo>
                  <a:lnTo>
                    <a:pt x="104" y="851"/>
                  </a:lnTo>
                  <a:lnTo>
                    <a:pt x="104" y="849"/>
                  </a:lnTo>
                  <a:lnTo>
                    <a:pt x="106" y="849"/>
                  </a:lnTo>
                  <a:lnTo>
                    <a:pt x="104" y="849"/>
                  </a:lnTo>
                  <a:lnTo>
                    <a:pt x="106" y="849"/>
                  </a:lnTo>
                  <a:lnTo>
                    <a:pt x="108" y="849"/>
                  </a:lnTo>
                  <a:close/>
                  <a:moveTo>
                    <a:pt x="104" y="596"/>
                  </a:moveTo>
                  <a:lnTo>
                    <a:pt x="104" y="597"/>
                  </a:lnTo>
                  <a:lnTo>
                    <a:pt x="104" y="596"/>
                  </a:lnTo>
                  <a:lnTo>
                    <a:pt x="104" y="597"/>
                  </a:lnTo>
                  <a:lnTo>
                    <a:pt x="104" y="596"/>
                  </a:lnTo>
                  <a:lnTo>
                    <a:pt x="104" y="597"/>
                  </a:lnTo>
                  <a:lnTo>
                    <a:pt x="104" y="596"/>
                  </a:lnTo>
                  <a:lnTo>
                    <a:pt x="104" y="597"/>
                  </a:lnTo>
                  <a:lnTo>
                    <a:pt x="106" y="597"/>
                  </a:lnTo>
                  <a:lnTo>
                    <a:pt x="104" y="597"/>
                  </a:lnTo>
                  <a:lnTo>
                    <a:pt x="104" y="599"/>
                  </a:lnTo>
                  <a:lnTo>
                    <a:pt x="102" y="599"/>
                  </a:lnTo>
                  <a:lnTo>
                    <a:pt x="104" y="599"/>
                  </a:lnTo>
                  <a:lnTo>
                    <a:pt x="102" y="599"/>
                  </a:lnTo>
                  <a:lnTo>
                    <a:pt x="102" y="597"/>
                  </a:lnTo>
                  <a:lnTo>
                    <a:pt x="104" y="597"/>
                  </a:lnTo>
                  <a:lnTo>
                    <a:pt x="102" y="597"/>
                  </a:lnTo>
                  <a:lnTo>
                    <a:pt x="102" y="596"/>
                  </a:lnTo>
                  <a:lnTo>
                    <a:pt x="104" y="596"/>
                  </a:lnTo>
                  <a:close/>
                  <a:moveTo>
                    <a:pt x="152" y="774"/>
                  </a:moveTo>
                  <a:lnTo>
                    <a:pt x="154" y="774"/>
                  </a:lnTo>
                  <a:lnTo>
                    <a:pt x="154" y="776"/>
                  </a:lnTo>
                  <a:lnTo>
                    <a:pt x="152" y="776"/>
                  </a:lnTo>
                  <a:lnTo>
                    <a:pt x="152" y="778"/>
                  </a:lnTo>
                  <a:lnTo>
                    <a:pt x="150" y="778"/>
                  </a:lnTo>
                  <a:lnTo>
                    <a:pt x="150" y="776"/>
                  </a:lnTo>
                  <a:lnTo>
                    <a:pt x="152" y="776"/>
                  </a:lnTo>
                  <a:lnTo>
                    <a:pt x="150" y="776"/>
                  </a:lnTo>
                  <a:lnTo>
                    <a:pt x="152" y="776"/>
                  </a:lnTo>
                  <a:lnTo>
                    <a:pt x="152" y="774"/>
                  </a:lnTo>
                  <a:close/>
                  <a:moveTo>
                    <a:pt x="152" y="766"/>
                  </a:moveTo>
                  <a:lnTo>
                    <a:pt x="152" y="768"/>
                  </a:lnTo>
                  <a:lnTo>
                    <a:pt x="152" y="770"/>
                  </a:lnTo>
                  <a:lnTo>
                    <a:pt x="150" y="770"/>
                  </a:lnTo>
                  <a:lnTo>
                    <a:pt x="148" y="770"/>
                  </a:lnTo>
                  <a:lnTo>
                    <a:pt x="150" y="770"/>
                  </a:lnTo>
                  <a:lnTo>
                    <a:pt x="150" y="768"/>
                  </a:lnTo>
                  <a:lnTo>
                    <a:pt x="150" y="766"/>
                  </a:lnTo>
                  <a:lnTo>
                    <a:pt x="152" y="766"/>
                  </a:lnTo>
                  <a:close/>
                  <a:moveTo>
                    <a:pt x="18" y="521"/>
                  </a:moveTo>
                  <a:lnTo>
                    <a:pt x="18" y="523"/>
                  </a:lnTo>
                  <a:lnTo>
                    <a:pt x="18" y="521"/>
                  </a:lnTo>
                  <a:lnTo>
                    <a:pt x="18" y="523"/>
                  </a:lnTo>
                  <a:lnTo>
                    <a:pt x="20" y="523"/>
                  </a:lnTo>
                  <a:lnTo>
                    <a:pt x="20" y="521"/>
                  </a:lnTo>
                  <a:lnTo>
                    <a:pt x="20" y="523"/>
                  </a:lnTo>
                  <a:lnTo>
                    <a:pt x="20" y="525"/>
                  </a:lnTo>
                  <a:lnTo>
                    <a:pt x="18" y="525"/>
                  </a:lnTo>
                  <a:lnTo>
                    <a:pt x="18" y="523"/>
                  </a:lnTo>
                  <a:lnTo>
                    <a:pt x="18" y="521"/>
                  </a:lnTo>
                  <a:close/>
                  <a:moveTo>
                    <a:pt x="96" y="459"/>
                  </a:moveTo>
                  <a:lnTo>
                    <a:pt x="98" y="459"/>
                  </a:lnTo>
                  <a:lnTo>
                    <a:pt x="98" y="461"/>
                  </a:lnTo>
                  <a:lnTo>
                    <a:pt x="98" y="459"/>
                  </a:lnTo>
                  <a:lnTo>
                    <a:pt x="98" y="461"/>
                  </a:lnTo>
                  <a:lnTo>
                    <a:pt x="98" y="463"/>
                  </a:lnTo>
                  <a:lnTo>
                    <a:pt x="96" y="463"/>
                  </a:lnTo>
                  <a:lnTo>
                    <a:pt x="96" y="461"/>
                  </a:lnTo>
                  <a:lnTo>
                    <a:pt x="96" y="459"/>
                  </a:lnTo>
                  <a:lnTo>
                    <a:pt x="96" y="461"/>
                  </a:lnTo>
                  <a:lnTo>
                    <a:pt x="96" y="459"/>
                  </a:lnTo>
                  <a:close/>
                  <a:moveTo>
                    <a:pt x="91" y="480"/>
                  </a:moveTo>
                  <a:lnTo>
                    <a:pt x="93" y="480"/>
                  </a:lnTo>
                  <a:lnTo>
                    <a:pt x="93" y="482"/>
                  </a:lnTo>
                  <a:lnTo>
                    <a:pt x="93" y="480"/>
                  </a:lnTo>
                  <a:lnTo>
                    <a:pt x="93" y="482"/>
                  </a:lnTo>
                  <a:lnTo>
                    <a:pt x="91" y="482"/>
                  </a:lnTo>
                  <a:lnTo>
                    <a:pt x="91" y="480"/>
                  </a:lnTo>
                  <a:lnTo>
                    <a:pt x="89" y="480"/>
                  </a:lnTo>
                  <a:lnTo>
                    <a:pt x="91" y="480"/>
                  </a:lnTo>
                  <a:lnTo>
                    <a:pt x="89" y="480"/>
                  </a:lnTo>
                  <a:lnTo>
                    <a:pt x="91" y="480"/>
                  </a:lnTo>
                  <a:close/>
                  <a:moveTo>
                    <a:pt x="93" y="551"/>
                  </a:moveTo>
                  <a:lnTo>
                    <a:pt x="93" y="553"/>
                  </a:lnTo>
                  <a:lnTo>
                    <a:pt x="93" y="555"/>
                  </a:lnTo>
                  <a:lnTo>
                    <a:pt x="91" y="555"/>
                  </a:lnTo>
                  <a:lnTo>
                    <a:pt x="91" y="553"/>
                  </a:lnTo>
                  <a:lnTo>
                    <a:pt x="91" y="551"/>
                  </a:lnTo>
                  <a:lnTo>
                    <a:pt x="93" y="551"/>
                  </a:lnTo>
                  <a:close/>
                  <a:moveTo>
                    <a:pt x="100" y="724"/>
                  </a:moveTo>
                  <a:lnTo>
                    <a:pt x="100" y="726"/>
                  </a:lnTo>
                  <a:lnTo>
                    <a:pt x="100" y="724"/>
                  </a:lnTo>
                  <a:lnTo>
                    <a:pt x="100" y="726"/>
                  </a:lnTo>
                  <a:lnTo>
                    <a:pt x="100" y="724"/>
                  </a:lnTo>
                  <a:lnTo>
                    <a:pt x="100" y="726"/>
                  </a:lnTo>
                  <a:lnTo>
                    <a:pt x="102" y="726"/>
                  </a:lnTo>
                  <a:lnTo>
                    <a:pt x="100" y="726"/>
                  </a:lnTo>
                  <a:lnTo>
                    <a:pt x="102" y="726"/>
                  </a:lnTo>
                  <a:lnTo>
                    <a:pt x="102" y="728"/>
                  </a:lnTo>
                  <a:lnTo>
                    <a:pt x="100" y="728"/>
                  </a:lnTo>
                  <a:lnTo>
                    <a:pt x="100" y="726"/>
                  </a:lnTo>
                  <a:lnTo>
                    <a:pt x="100" y="724"/>
                  </a:lnTo>
                  <a:lnTo>
                    <a:pt x="98" y="724"/>
                  </a:lnTo>
                  <a:lnTo>
                    <a:pt x="100" y="724"/>
                  </a:lnTo>
                  <a:close/>
                  <a:moveTo>
                    <a:pt x="91" y="469"/>
                  </a:moveTo>
                  <a:lnTo>
                    <a:pt x="91" y="471"/>
                  </a:lnTo>
                  <a:lnTo>
                    <a:pt x="91" y="473"/>
                  </a:lnTo>
                  <a:lnTo>
                    <a:pt x="89" y="473"/>
                  </a:lnTo>
                  <a:lnTo>
                    <a:pt x="89" y="471"/>
                  </a:lnTo>
                  <a:lnTo>
                    <a:pt x="89" y="473"/>
                  </a:lnTo>
                  <a:lnTo>
                    <a:pt x="89" y="471"/>
                  </a:lnTo>
                  <a:lnTo>
                    <a:pt x="89" y="473"/>
                  </a:lnTo>
                  <a:lnTo>
                    <a:pt x="91" y="473"/>
                  </a:lnTo>
                  <a:lnTo>
                    <a:pt x="89" y="473"/>
                  </a:lnTo>
                  <a:lnTo>
                    <a:pt x="89" y="471"/>
                  </a:lnTo>
                  <a:lnTo>
                    <a:pt x="91" y="469"/>
                  </a:lnTo>
                  <a:lnTo>
                    <a:pt x="91" y="471"/>
                  </a:lnTo>
                  <a:lnTo>
                    <a:pt x="91" y="469"/>
                  </a:lnTo>
                  <a:close/>
                  <a:moveTo>
                    <a:pt x="20" y="475"/>
                  </a:moveTo>
                  <a:lnTo>
                    <a:pt x="22" y="475"/>
                  </a:lnTo>
                  <a:lnTo>
                    <a:pt x="23" y="475"/>
                  </a:lnTo>
                  <a:lnTo>
                    <a:pt x="22" y="475"/>
                  </a:lnTo>
                  <a:lnTo>
                    <a:pt x="23" y="475"/>
                  </a:lnTo>
                  <a:lnTo>
                    <a:pt x="22" y="475"/>
                  </a:lnTo>
                  <a:lnTo>
                    <a:pt x="23" y="475"/>
                  </a:lnTo>
                  <a:lnTo>
                    <a:pt x="23" y="477"/>
                  </a:lnTo>
                  <a:lnTo>
                    <a:pt x="22" y="475"/>
                  </a:lnTo>
                  <a:lnTo>
                    <a:pt x="22" y="477"/>
                  </a:lnTo>
                  <a:lnTo>
                    <a:pt x="22" y="475"/>
                  </a:lnTo>
                  <a:lnTo>
                    <a:pt x="22" y="477"/>
                  </a:lnTo>
                  <a:lnTo>
                    <a:pt x="22" y="475"/>
                  </a:lnTo>
                  <a:lnTo>
                    <a:pt x="20" y="475"/>
                  </a:lnTo>
                  <a:close/>
                  <a:moveTo>
                    <a:pt x="114" y="525"/>
                  </a:moveTo>
                  <a:lnTo>
                    <a:pt x="116" y="525"/>
                  </a:lnTo>
                  <a:lnTo>
                    <a:pt x="116" y="526"/>
                  </a:lnTo>
                  <a:lnTo>
                    <a:pt x="114" y="526"/>
                  </a:lnTo>
                  <a:lnTo>
                    <a:pt x="114" y="528"/>
                  </a:lnTo>
                  <a:lnTo>
                    <a:pt x="114" y="526"/>
                  </a:lnTo>
                  <a:lnTo>
                    <a:pt x="114" y="525"/>
                  </a:lnTo>
                  <a:close/>
                  <a:moveTo>
                    <a:pt x="93" y="536"/>
                  </a:moveTo>
                  <a:lnTo>
                    <a:pt x="93" y="538"/>
                  </a:lnTo>
                  <a:lnTo>
                    <a:pt x="93" y="540"/>
                  </a:lnTo>
                  <a:lnTo>
                    <a:pt x="91" y="540"/>
                  </a:lnTo>
                  <a:lnTo>
                    <a:pt x="91" y="538"/>
                  </a:lnTo>
                  <a:lnTo>
                    <a:pt x="91" y="536"/>
                  </a:lnTo>
                  <a:lnTo>
                    <a:pt x="93" y="536"/>
                  </a:lnTo>
                  <a:close/>
                  <a:moveTo>
                    <a:pt x="112" y="718"/>
                  </a:moveTo>
                  <a:lnTo>
                    <a:pt x="114" y="718"/>
                  </a:lnTo>
                  <a:lnTo>
                    <a:pt x="114" y="720"/>
                  </a:lnTo>
                  <a:lnTo>
                    <a:pt x="116" y="720"/>
                  </a:lnTo>
                  <a:lnTo>
                    <a:pt x="114" y="720"/>
                  </a:lnTo>
                  <a:lnTo>
                    <a:pt x="112" y="720"/>
                  </a:lnTo>
                  <a:lnTo>
                    <a:pt x="112" y="718"/>
                  </a:lnTo>
                  <a:lnTo>
                    <a:pt x="110" y="718"/>
                  </a:lnTo>
                  <a:lnTo>
                    <a:pt x="112" y="718"/>
                  </a:lnTo>
                  <a:close/>
                  <a:moveTo>
                    <a:pt x="98" y="634"/>
                  </a:moveTo>
                  <a:lnTo>
                    <a:pt x="100" y="634"/>
                  </a:lnTo>
                  <a:lnTo>
                    <a:pt x="98" y="634"/>
                  </a:lnTo>
                  <a:lnTo>
                    <a:pt x="98" y="636"/>
                  </a:lnTo>
                  <a:lnTo>
                    <a:pt x="96" y="636"/>
                  </a:lnTo>
                  <a:lnTo>
                    <a:pt x="96" y="638"/>
                  </a:lnTo>
                  <a:lnTo>
                    <a:pt x="96" y="636"/>
                  </a:lnTo>
                  <a:lnTo>
                    <a:pt x="98" y="636"/>
                  </a:lnTo>
                  <a:lnTo>
                    <a:pt x="96" y="636"/>
                  </a:lnTo>
                  <a:lnTo>
                    <a:pt x="96" y="634"/>
                  </a:lnTo>
                  <a:lnTo>
                    <a:pt x="98" y="634"/>
                  </a:lnTo>
                  <a:lnTo>
                    <a:pt x="98" y="636"/>
                  </a:lnTo>
                  <a:lnTo>
                    <a:pt x="98" y="634"/>
                  </a:lnTo>
                  <a:close/>
                  <a:moveTo>
                    <a:pt x="108" y="717"/>
                  </a:moveTo>
                  <a:lnTo>
                    <a:pt x="110" y="717"/>
                  </a:lnTo>
                  <a:lnTo>
                    <a:pt x="110" y="718"/>
                  </a:lnTo>
                  <a:lnTo>
                    <a:pt x="110" y="717"/>
                  </a:lnTo>
                  <a:lnTo>
                    <a:pt x="110" y="718"/>
                  </a:lnTo>
                  <a:lnTo>
                    <a:pt x="108" y="718"/>
                  </a:lnTo>
                  <a:lnTo>
                    <a:pt x="108" y="717"/>
                  </a:lnTo>
                  <a:close/>
                  <a:moveTo>
                    <a:pt x="89" y="534"/>
                  </a:moveTo>
                  <a:lnTo>
                    <a:pt x="91" y="534"/>
                  </a:lnTo>
                  <a:lnTo>
                    <a:pt x="91" y="536"/>
                  </a:lnTo>
                  <a:lnTo>
                    <a:pt x="91" y="538"/>
                  </a:lnTo>
                  <a:lnTo>
                    <a:pt x="89" y="538"/>
                  </a:lnTo>
                  <a:lnTo>
                    <a:pt x="91" y="538"/>
                  </a:lnTo>
                  <a:lnTo>
                    <a:pt x="89" y="538"/>
                  </a:lnTo>
                  <a:lnTo>
                    <a:pt x="89" y="536"/>
                  </a:lnTo>
                  <a:lnTo>
                    <a:pt x="89" y="538"/>
                  </a:lnTo>
                  <a:lnTo>
                    <a:pt x="89" y="536"/>
                  </a:lnTo>
                  <a:lnTo>
                    <a:pt x="89" y="534"/>
                  </a:lnTo>
                  <a:lnTo>
                    <a:pt x="89" y="536"/>
                  </a:lnTo>
                  <a:lnTo>
                    <a:pt x="89" y="534"/>
                  </a:lnTo>
                  <a:lnTo>
                    <a:pt x="89" y="532"/>
                  </a:lnTo>
                  <a:lnTo>
                    <a:pt x="89" y="534"/>
                  </a:lnTo>
                  <a:close/>
                  <a:moveTo>
                    <a:pt x="110" y="720"/>
                  </a:moveTo>
                  <a:lnTo>
                    <a:pt x="108" y="720"/>
                  </a:lnTo>
                  <a:lnTo>
                    <a:pt x="110" y="720"/>
                  </a:lnTo>
                  <a:lnTo>
                    <a:pt x="110" y="722"/>
                  </a:lnTo>
                  <a:lnTo>
                    <a:pt x="108" y="722"/>
                  </a:lnTo>
                  <a:lnTo>
                    <a:pt x="108" y="720"/>
                  </a:lnTo>
                  <a:lnTo>
                    <a:pt x="106" y="720"/>
                  </a:lnTo>
                  <a:lnTo>
                    <a:pt x="108" y="720"/>
                  </a:lnTo>
                  <a:lnTo>
                    <a:pt x="110" y="720"/>
                  </a:lnTo>
                  <a:close/>
                  <a:moveTo>
                    <a:pt x="95" y="634"/>
                  </a:moveTo>
                  <a:lnTo>
                    <a:pt x="96" y="634"/>
                  </a:lnTo>
                  <a:lnTo>
                    <a:pt x="95" y="634"/>
                  </a:lnTo>
                  <a:lnTo>
                    <a:pt x="96" y="634"/>
                  </a:lnTo>
                  <a:lnTo>
                    <a:pt x="95" y="634"/>
                  </a:lnTo>
                  <a:lnTo>
                    <a:pt x="96" y="634"/>
                  </a:lnTo>
                  <a:lnTo>
                    <a:pt x="96" y="636"/>
                  </a:lnTo>
                  <a:lnTo>
                    <a:pt x="95" y="636"/>
                  </a:lnTo>
                  <a:lnTo>
                    <a:pt x="93" y="636"/>
                  </a:lnTo>
                  <a:lnTo>
                    <a:pt x="95" y="636"/>
                  </a:lnTo>
                  <a:lnTo>
                    <a:pt x="93" y="636"/>
                  </a:lnTo>
                  <a:lnTo>
                    <a:pt x="93" y="634"/>
                  </a:lnTo>
                  <a:lnTo>
                    <a:pt x="95" y="634"/>
                  </a:lnTo>
                  <a:close/>
                  <a:moveTo>
                    <a:pt x="106" y="436"/>
                  </a:moveTo>
                  <a:lnTo>
                    <a:pt x="106" y="438"/>
                  </a:lnTo>
                  <a:lnTo>
                    <a:pt x="104" y="438"/>
                  </a:lnTo>
                  <a:lnTo>
                    <a:pt x="106" y="438"/>
                  </a:lnTo>
                  <a:lnTo>
                    <a:pt x="104" y="438"/>
                  </a:lnTo>
                  <a:lnTo>
                    <a:pt x="102" y="438"/>
                  </a:lnTo>
                  <a:lnTo>
                    <a:pt x="104" y="438"/>
                  </a:lnTo>
                  <a:lnTo>
                    <a:pt x="104" y="436"/>
                  </a:lnTo>
                  <a:lnTo>
                    <a:pt x="104" y="438"/>
                  </a:lnTo>
                  <a:lnTo>
                    <a:pt x="104" y="436"/>
                  </a:lnTo>
                  <a:lnTo>
                    <a:pt x="104" y="438"/>
                  </a:lnTo>
                  <a:lnTo>
                    <a:pt x="106" y="438"/>
                  </a:lnTo>
                  <a:lnTo>
                    <a:pt x="106" y="436"/>
                  </a:lnTo>
                  <a:close/>
                  <a:moveTo>
                    <a:pt x="106" y="528"/>
                  </a:moveTo>
                  <a:lnTo>
                    <a:pt x="108" y="528"/>
                  </a:lnTo>
                  <a:lnTo>
                    <a:pt x="108" y="530"/>
                  </a:lnTo>
                  <a:lnTo>
                    <a:pt x="106" y="530"/>
                  </a:lnTo>
                  <a:lnTo>
                    <a:pt x="106" y="532"/>
                  </a:lnTo>
                  <a:lnTo>
                    <a:pt x="104" y="532"/>
                  </a:lnTo>
                  <a:lnTo>
                    <a:pt x="104" y="530"/>
                  </a:lnTo>
                  <a:lnTo>
                    <a:pt x="106" y="530"/>
                  </a:lnTo>
                  <a:lnTo>
                    <a:pt x="106" y="528"/>
                  </a:lnTo>
                  <a:close/>
                  <a:moveTo>
                    <a:pt x="93" y="482"/>
                  </a:moveTo>
                  <a:lnTo>
                    <a:pt x="95" y="482"/>
                  </a:lnTo>
                  <a:lnTo>
                    <a:pt x="95" y="484"/>
                  </a:lnTo>
                  <a:lnTo>
                    <a:pt x="93" y="484"/>
                  </a:lnTo>
                  <a:lnTo>
                    <a:pt x="93" y="482"/>
                  </a:lnTo>
                  <a:lnTo>
                    <a:pt x="93" y="484"/>
                  </a:lnTo>
                  <a:lnTo>
                    <a:pt x="93" y="482"/>
                  </a:lnTo>
                  <a:close/>
                  <a:moveTo>
                    <a:pt x="139" y="515"/>
                  </a:moveTo>
                  <a:lnTo>
                    <a:pt x="139" y="517"/>
                  </a:lnTo>
                  <a:lnTo>
                    <a:pt x="137" y="517"/>
                  </a:lnTo>
                  <a:lnTo>
                    <a:pt x="139" y="517"/>
                  </a:lnTo>
                  <a:lnTo>
                    <a:pt x="137" y="517"/>
                  </a:lnTo>
                  <a:lnTo>
                    <a:pt x="137" y="515"/>
                  </a:lnTo>
                  <a:lnTo>
                    <a:pt x="139" y="515"/>
                  </a:lnTo>
                  <a:close/>
                  <a:moveTo>
                    <a:pt x="98" y="655"/>
                  </a:moveTo>
                  <a:lnTo>
                    <a:pt x="98" y="657"/>
                  </a:lnTo>
                  <a:lnTo>
                    <a:pt x="98" y="655"/>
                  </a:lnTo>
                  <a:lnTo>
                    <a:pt x="98" y="657"/>
                  </a:lnTo>
                  <a:lnTo>
                    <a:pt x="100" y="657"/>
                  </a:lnTo>
                  <a:lnTo>
                    <a:pt x="98" y="657"/>
                  </a:lnTo>
                  <a:lnTo>
                    <a:pt x="98" y="659"/>
                  </a:lnTo>
                  <a:lnTo>
                    <a:pt x="98" y="657"/>
                  </a:lnTo>
                  <a:lnTo>
                    <a:pt x="98" y="659"/>
                  </a:lnTo>
                  <a:lnTo>
                    <a:pt x="98" y="657"/>
                  </a:lnTo>
                  <a:lnTo>
                    <a:pt x="96" y="657"/>
                  </a:lnTo>
                  <a:lnTo>
                    <a:pt x="98" y="657"/>
                  </a:lnTo>
                  <a:lnTo>
                    <a:pt x="96" y="657"/>
                  </a:lnTo>
                  <a:lnTo>
                    <a:pt x="98" y="657"/>
                  </a:lnTo>
                  <a:lnTo>
                    <a:pt x="96" y="657"/>
                  </a:lnTo>
                  <a:lnTo>
                    <a:pt x="98" y="657"/>
                  </a:lnTo>
                  <a:lnTo>
                    <a:pt x="96" y="657"/>
                  </a:lnTo>
                  <a:lnTo>
                    <a:pt x="98" y="657"/>
                  </a:lnTo>
                  <a:lnTo>
                    <a:pt x="96" y="657"/>
                  </a:lnTo>
                  <a:lnTo>
                    <a:pt x="98" y="657"/>
                  </a:lnTo>
                  <a:lnTo>
                    <a:pt x="96" y="657"/>
                  </a:lnTo>
                  <a:lnTo>
                    <a:pt x="96" y="655"/>
                  </a:lnTo>
                  <a:lnTo>
                    <a:pt x="98" y="655"/>
                  </a:lnTo>
                  <a:close/>
                  <a:moveTo>
                    <a:pt x="160" y="872"/>
                  </a:moveTo>
                  <a:lnTo>
                    <a:pt x="160" y="874"/>
                  </a:lnTo>
                  <a:lnTo>
                    <a:pt x="160" y="872"/>
                  </a:lnTo>
                  <a:lnTo>
                    <a:pt x="160" y="874"/>
                  </a:lnTo>
                  <a:lnTo>
                    <a:pt x="160" y="876"/>
                  </a:lnTo>
                  <a:lnTo>
                    <a:pt x="160" y="874"/>
                  </a:lnTo>
                  <a:lnTo>
                    <a:pt x="160" y="876"/>
                  </a:lnTo>
                  <a:lnTo>
                    <a:pt x="158" y="876"/>
                  </a:lnTo>
                  <a:lnTo>
                    <a:pt x="158" y="874"/>
                  </a:lnTo>
                  <a:lnTo>
                    <a:pt x="158" y="872"/>
                  </a:lnTo>
                  <a:lnTo>
                    <a:pt x="160" y="872"/>
                  </a:lnTo>
                  <a:close/>
                  <a:moveTo>
                    <a:pt x="110" y="703"/>
                  </a:moveTo>
                  <a:lnTo>
                    <a:pt x="110" y="705"/>
                  </a:lnTo>
                  <a:lnTo>
                    <a:pt x="112" y="705"/>
                  </a:lnTo>
                  <a:lnTo>
                    <a:pt x="112" y="707"/>
                  </a:lnTo>
                  <a:lnTo>
                    <a:pt x="110" y="705"/>
                  </a:lnTo>
                  <a:lnTo>
                    <a:pt x="110" y="707"/>
                  </a:lnTo>
                  <a:lnTo>
                    <a:pt x="110" y="705"/>
                  </a:lnTo>
                  <a:lnTo>
                    <a:pt x="108" y="705"/>
                  </a:lnTo>
                  <a:lnTo>
                    <a:pt x="110" y="705"/>
                  </a:lnTo>
                  <a:lnTo>
                    <a:pt x="108" y="705"/>
                  </a:lnTo>
                  <a:lnTo>
                    <a:pt x="108" y="703"/>
                  </a:lnTo>
                  <a:lnTo>
                    <a:pt x="110" y="703"/>
                  </a:lnTo>
                  <a:lnTo>
                    <a:pt x="108" y="703"/>
                  </a:lnTo>
                  <a:lnTo>
                    <a:pt x="110" y="703"/>
                  </a:lnTo>
                  <a:close/>
                  <a:moveTo>
                    <a:pt x="146" y="511"/>
                  </a:moveTo>
                  <a:lnTo>
                    <a:pt x="146" y="513"/>
                  </a:lnTo>
                  <a:lnTo>
                    <a:pt x="144" y="513"/>
                  </a:lnTo>
                  <a:lnTo>
                    <a:pt x="144" y="511"/>
                  </a:lnTo>
                  <a:lnTo>
                    <a:pt x="146" y="511"/>
                  </a:lnTo>
                  <a:close/>
                  <a:moveTo>
                    <a:pt x="171" y="409"/>
                  </a:moveTo>
                  <a:lnTo>
                    <a:pt x="169" y="409"/>
                  </a:lnTo>
                  <a:lnTo>
                    <a:pt x="169" y="411"/>
                  </a:lnTo>
                  <a:lnTo>
                    <a:pt x="169" y="413"/>
                  </a:lnTo>
                  <a:lnTo>
                    <a:pt x="168" y="413"/>
                  </a:lnTo>
                  <a:lnTo>
                    <a:pt x="169" y="413"/>
                  </a:lnTo>
                  <a:lnTo>
                    <a:pt x="169" y="411"/>
                  </a:lnTo>
                  <a:lnTo>
                    <a:pt x="169" y="413"/>
                  </a:lnTo>
                  <a:lnTo>
                    <a:pt x="168" y="413"/>
                  </a:lnTo>
                  <a:lnTo>
                    <a:pt x="169" y="413"/>
                  </a:lnTo>
                  <a:lnTo>
                    <a:pt x="169" y="411"/>
                  </a:lnTo>
                  <a:lnTo>
                    <a:pt x="168" y="411"/>
                  </a:lnTo>
                  <a:lnTo>
                    <a:pt x="169" y="411"/>
                  </a:lnTo>
                  <a:lnTo>
                    <a:pt x="168" y="411"/>
                  </a:lnTo>
                  <a:lnTo>
                    <a:pt x="169" y="411"/>
                  </a:lnTo>
                  <a:lnTo>
                    <a:pt x="168" y="411"/>
                  </a:lnTo>
                  <a:lnTo>
                    <a:pt x="169" y="411"/>
                  </a:lnTo>
                  <a:lnTo>
                    <a:pt x="169" y="409"/>
                  </a:lnTo>
                  <a:lnTo>
                    <a:pt x="171" y="409"/>
                  </a:lnTo>
                  <a:close/>
                  <a:moveTo>
                    <a:pt x="45" y="672"/>
                  </a:moveTo>
                  <a:lnTo>
                    <a:pt x="45" y="674"/>
                  </a:lnTo>
                  <a:lnTo>
                    <a:pt x="45" y="672"/>
                  </a:lnTo>
                  <a:lnTo>
                    <a:pt x="45" y="674"/>
                  </a:lnTo>
                  <a:lnTo>
                    <a:pt x="47" y="674"/>
                  </a:lnTo>
                  <a:lnTo>
                    <a:pt x="47" y="676"/>
                  </a:lnTo>
                  <a:lnTo>
                    <a:pt x="47" y="674"/>
                  </a:lnTo>
                  <a:lnTo>
                    <a:pt x="45" y="674"/>
                  </a:lnTo>
                  <a:lnTo>
                    <a:pt x="45" y="672"/>
                  </a:lnTo>
                  <a:lnTo>
                    <a:pt x="45" y="674"/>
                  </a:lnTo>
                  <a:lnTo>
                    <a:pt x="45" y="672"/>
                  </a:lnTo>
                  <a:close/>
                  <a:moveTo>
                    <a:pt x="100" y="611"/>
                  </a:moveTo>
                  <a:lnTo>
                    <a:pt x="98" y="611"/>
                  </a:lnTo>
                  <a:lnTo>
                    <a:pt x="100" y="611"/>
                  </a:lnTo>
                  <a:lnTo>
                    <a:pt x="98" y="611"/>
                  </a:lnTo>
                  <a:lnTo>
                    <a:pt x="100" y="611"/>
                  </a:lnTo>
                  <a:lnTo>
                    <a:pt x="98" y="611"/>
                  </a:lnTo>
                  <a:lnTo>
                    <a:pt x="98" y="613"/>
                  </a:lnTo>
                  <a:lnTo>
                    <a:pt x="98" y="611"/>
                  </a:lnTo>
                  <a:lnTo>
                    <a:pt x="98" y="613"/>
                  </a:lnTo>
                  <a:lnTo>
                    <a:pt x="98" y="611"/>
                  </a:lnTo>
                  <a:lnTo>
                    <a:pt x="98" y="613"/>
                  </a:lnTo>
                  <a:lnTo>
                    <a:pt x="98" y="611"/>
                  </a:lnTo>
                  <a:lnTo>
                    <a:pt x="98" y="613"/>
                  </a:lnTo>
                  <a:lnTo>
                    <a:pt x="96" y="613"/>
                  </a:lnTo>
                  <a:lnTo>
                    <a:pt x="98" y="613"/>
                  </a:lnTo>
                  <a:lnTo>
                    <a:pt x="98" y="611"/>
                  </a:lnTo>
                  <a:lnTo>
                    <a:pt x="96" y="611"/>
                  </a:lnTo>
                  <a:lnTo>
                    <a:pt x="98" y="611"/>
                  </a:lnTo>
                  <a:lnTo>
                    <a:pt x="100" y="611"/>
                  </a:lnTo>
                  <a:lnTo>
                    <a:pt x="100" y="609"/>
                  </a:lnTo>
                  <a:lnTo>
                    <a:pt x="100" y="611"/>
                  </a:lnTo>
                  <a:close/>
                  <a:moveTo>
                    <a:pt x="102" y="425"/>
                  </a:moveTo>
                  <a:lnTo>
                    <a:pt x="102" y="427"/>
                  </a:lnTo>
                  <a:lnTo>
                    <a:pt x="100" y="427"/>
                  </a:lnTo>
                  <a:lnTo>
                    <a:pt x="102" y="427"/>
                  </a:lnTo>
                  <a:lnTo>
                    <a:pt x="100" y="427"/>
                  </a:lnTo>
                  <a:lnTo>
                    <a:pt x="100" y="425"/>
                  </a:lnTo>
                  <a:lnTo>
                    <a:pt x="102" y="425"/>
                  </a:lnTo>
                  <a:lnTo>
                    <a:pt x="100" y="425"/>
                  </a:lnTo>
                  <a:lnTo>
                    <a:pt x="102" y="425"/>
                  </a:lnTo>
                  <a:close/>
                  <a:moveTo>
                    <a:pt x="146" y="795"/>
                  </a:moveTo>
                  <a:lnTo>
                    <a:pt x="144" y="795"/>
                  </a:lnTo>
                  <a:lnTo>
                    <a:pt x="144" y="797"/>
                  </a:lnTo>
                  <a:lnTo>
                    <a:pt x="144" y="795"/>
                  </a:lnTo>
                  <a:lnTo>
                    <a:pt x="144" y="793"/>
                  </a:lnTo>
                  <a:lnTo>
                    <a:pt x="144" y="795"/>
                  </a:lnTo>
                  <a:lnTo>
                    <a:pt x="146" y="795"/>
                  </a:lnTo>
                  <a:close/>
                  <a:moveTo>
                    <a:pt x="114" y="469"/>
                  </a:moveTo>
                  <a:lnTo>
                    <a:pt x="114" y="471"/>
                  </a:lnTo>
                  <a:lnTo>
                    <a:pt x="112" y="471"/>
                  </a:lnTo>
                  <a:lnTo>
                    <a:pt x="112" y="469"/>
                  </a:lnTo>
                  <a:lnTo>
                    <a:pt x="114" y="469"/>
                  </a:lnTo>
                  <a:close/>
                  <a:moveTo>
                    <a:pt x="160" y="876"/>
                  </a:moveTo>
                  <a:lnTo>
                    <a:pt x="160" y="878"/>
                  </a:lnTo>
                  <a:lnTo>
                    <a:pt x="158" y="878"/>
                  </a:lnTo>
                  <a:lnTo>
                    <a:pt x="158" y="876"/>
                  </a:lnTo>
                  <a:lnTo>
                    <a:pt x="160" y="876"/>
                  </a:lnTo>
                  <a:close/>
                  <a:moveTo>
                    <a:pt x="189" y="851"/>
                  </a:moveTo>
                  <a:lnTo>
                    <a:pt x="191" y="851"/>
                  </a:lnTo>
                  <a:lnTo>
                    <a:pt x="189" y="851"/>
                  </a:lnTo>
                  <a:lnTo>
                    <a:pt x="191" y="851"/>
                  </a:lnTo>
                  <a:lnTo>
                    <a:pt x="189" y="851"/>
                  </a:lnTo>
                  <a:lnTo>
                    <a:pt x="189" y="853"/>
                  </a:lnTo>
                  <a:lnTo>
                    <a:pt x="189" y="851"/>
                  </a:lnTo>
                  <a:close/>
                  <a:moveTo>
                    <a:pt x="14" y="503"/>
                  </a:moveTo>
                  <a:lnTo>
                    <a:pt x="14" y="505"/>
                  </a:lnTo>
                  <a:lnTo>
                    <a:pt x="14" y="507"/>
                  </a:lnTo>
                  <a:lnTo>
                    <a:pt x="14" y="505"/>
                  </a:lnTo>
                  <a:lnTo>
                    <a:pt x="14" y="503"/>
                  </a:lnTo>
                  <a:close/>
                  <a:moveTo>
                    <a:pt x="123" y="730"/>
                  </a:moveTo>
                  <a:lnTo>
                    <a:pt x="123" y="732"/>
                  </a:lnTo>
                  <a:lnTo>
                    <a:pt x="121" y="732"/>
                  </a:lnTo>
                  <a:lnTo>
                    <a:pt x="121" y="730"/>
                  </a:lnTo>
                  <a:lnTo>
                    <a:pt x="123" y="730"/>
                  </a:lnTo>
                  <a:close/>
                  <a:moveTo>
                    <a:pt x="168" y="895"/>
                  </a:moveTo>
                  <a:lnTo>
                    <a:pt x="169" y="895"/>
                  </a:lnTo>
                  <a:lnTo>
                    <a:pt x="169" y="897"/>
                  </a:lnTo>
                  <a:lnTo>
                    <a:pt x="169" y="899"/>
                  </a:lnTo>
                  <a:lnTo>
                    <a:pt x="169" y="897"/>
                  </a:lnTo>
                  <a:lnTo>
                    <a:pt x="169" y="899"/>
                  </a:lnTo>
                  <a:lnTo>
                    <a:pt x="169" y="897"/>
                  </a:lnTo>
                  <a:lnTo>
                    <a:pt x="168" y="897"/>
                  </a:lnTo>
                  <a:lnTo>
                    <a:pt x="168" y="895"/>
                  </a:lnTo>
                  <a:close/>
                  <a:moveTo>
                    <a:pt x="162" y="901"/>
                  </a:moveTo>
                  <a:lnTo>
                    <a:pt x="162" y="903"/>
                  </a:lnTo>
                  <a:lnTo>
                    <a:pt x="162" y="905"/>
                  </a:lnTo>
                  <a:lnTo>
                    <a:pt x="162" y="903"/>
                  </a:lnTo>
                  <a:lnTo>
                    <a:pt x="162" y="901"/>
                  </a:lnTo>
                  <a:lnTo>
                    <a:pt x="160" y="901"/>
                  </a:lnTo>
                  <a:lnTo>
                    <a:pt x="162" y="901"/>
                  </a:lnTo>
                  <a:lnTo>
                    <a:pt x="160" y="901"/>
                  </a:lnTo>
                  <a:lnTo>
                    <a:pt x="162" y="901"/>
                  </a:lnTo>
                  <a:lnTo>
                    <a:pt x="160" y="901"/>
                  </a:lnTo>
                  <a:lnTo>
                    <a:pt x="162" y="901"/>
                  </a:lnTo>
                  <a:lnTo>
                    <a:pt x="160" y="901"/>
                  </a:lnTo>
                  <a:lnTo>
                    <a:pt x="162" y="901"/>
                  </a:lnTo>
                  <a:lnTo>
                    <a:pt x="162" y="899"/>
                  </a:lnTo>
                  <a:lnTo>
                    <a:pt x="162" y="901"/>
                  </a:lnTo>
                  <a:close/>
                  <a:moveTo>
                    <a:pt x="43" y="670"/>
                  </a:moveTo>
                  <a:lnTo>
                    <a:pt x="45" y="670"/>
                  </a:lnTo>
                  <a:lnTo>
                    <a:pt x="45" y="672"/>
                  </a:lnTo>
                  <a:lnTo>
                    <a:pt x="43" y="672"/>
                  </a:lnTo>
                  <a:lnTo>
                    <a:pt x="45" y="672"/>
                  </a:lnTo>
                  <a:lnTo>
                    <a:pt x="43" y="672"/>
                  </a:lnTo>
                  <a:lnTo>
                    <a:pt x="43" y="670"/>
                  </a:lnTo>
                  <a:lnTo>
                    <a:pt x="43" y="672"/>
                  </a:lnTo>
                  <a:lnTo>
                    <a:pt x="43" y="670"/>
                  </a:lnTo>
                  <a:close/>
                  <a:moveTo>
                    <a:pt x="100" y="659"/>
                  </a:moveTo>
                  <a:lnTo>
                    <a:pt x="102" y="659"/>
                  </a:lnTo>
                  <a:lnTo>
                    <a:pt x="100" y="659"/>
                  </a:lnTo>
                  <a:lnTo>
                    <a:pt x="102" y="659"/>
                  </a:lnTo>
                  <a:lnTo>
                    <a:pt x="100" y="659"/>
                  </a:lnTo>
                  <a:lnTo>
                    <a:pt x="100" y="661"/>
                  </a:lnTo>
                  <a:lnTo>
                    <a:pt x="100" y="659"/>
                  </a:lnTo>
                  <a:lnTo>
                    <a:pt x="98" y="659"/>
                  </a:lnTo>
                  <a:lnTo>
                    <a:pt x="100" y="659"/>
                  </a:lnTo>
                  <a:lnTo>
                    <a:pt x="98" y="659"/>
                  </a:lnTo>
                  <a:lnTo>
                    <a:pt x="100" y="659"/>
                  </a:lnTo>
                  <a:close/>
                  <a:moveTo>
                    <a:pt x="108" y="726"/>
                  </a:moveTo>
                  <a:lnTo>
                    <a:pt x="110" y="726"/>
                  </a:lnTo>
                  <a:lnTo>
                    <a:pt x="110" y="728"/>
                  </a:lnTo>
                  <a:lnTo>
                    <a:pt x="108" y="728"/>
                  </a:lnTo>
                  <a:lnTo>
                    <a:pt x="108" y="726"/>
                  </a:lnTo>
                  <a:lnTo>
                    <a:pt x="108" y="728"/>
                  </a:lnTo>
                  <a:lnTo>
                    <a:pt x="108" y="726"/>
                  </a:lnTo>
                  <a:lnTo>
                    <a:pt x="108" y="728"/>
                  </a:lnTo>
                  <a:lnTo>
                    <a:pt x="108" y="726"/>
                  </a:lnTo>
                  <a:close/>
                  <a:moveTo>
                    <a:pt x="152" y="807"/>
                  </a:moveTo>
                  <a:lnTo>
                    <a:pt x="152" y="809"/>
                  </a:lnTo>
                  <a:lnTo>
                    <a:pt x="150" y="809"/>
                  </a:lnTo>
                  <a:lnTo>
                    <a:pt x="150" y="807"/>
                  </a:lnTo>
                  <a:lnTo>
                    <a:pt x="152" y="807"/>
                  </a:lnTo>
                  <a:close/>
                  <a:moveTo>
                    <a:pt x="144" y="788"/>
                  </a:moveTo>
                  <a:lnTo>
                    <a:pt x="144" y="789"/>
                  </a:lnTo>
                  <a:lnTo>
                    <a:pt x="143" y="789"/>
                  </a:lnTo>
                  <a:lnTo>
                    <a:pt x="143" y="788"/>
                  </a:lnTo>
                  <a:lnTo>
                    <a:pt x="144" y="788"/>
                  </a:lnTo>
                  <a:close/>
                  <a:moveTo>
                    <a:pt x="85" y="801"/>
                  </a:moveTo>
                  <a:lnTo>
                    <a:pt x="87" y="801"/>
                  </a:lnTo>
                  <a:lnTo>
                    <a:pt x="87" y="803"/>
                  </a:lnTo>
                  <a:lnTo>
                    <a:pt x="85" y="803"/>
                  </a:lnTo>
                  <a:lnTo>
                    <a:pt x="85" y="801"/>
                  </a:lnTo>
                  <a:close/>
                  <a:moveTo>
                    <a:pt x="75" y="492"/>
                  </a:moveTo>
                  <a:lnTo>
                    <a:pt x="77" y="492"/>
                  </a:lnTo>
                  <a:lnTo>
                    <a:pt x="75" y="492"/>
                  </a:lnTo>
                  <a:lnTo>
                    <a:pt x="77" y="492"/>
                  </a:lnTo>
                  <a:lnTo>
                    <a:pt x="75" y="492"/>
                  </a:lnTo>
                  <a:lnTo>
                    <a:pt x="75" y="494"/>
                  </a:lnTo>
                  <a:lnTo>
                    <a:pt x="75" y="492"/>
                  </a:lnTo>
                  <a:lnTo>
                    <a:pt x="75" y="494"/>
                  </a:lnTo>
                  <a:lnTo>
                    <a:pt x="75" y="492"/>
                  </a:lnTo>
                  <a:lnTo>
                    <a:pt x="75" y="494"/>
                  </a:lnTo>
                  <a:lnTo>
                    <a:pt x="75" y="492"/>
                  </a:lnTo>
                  <a:close/>
                  <a:moveTo>
                    <a:pt x="121" y="436"/>
                  </a:moveTo>
                  <a:lnTo>
                    <a:pt x="123" y="436"/>
                  </a:lnTo>
                  <a:lnTo>
                    <a:pt x="123" y="438"/>
                  </a:lnTo>
                  <a:lnTo>
                    <a:pt x="121" y="438"/>
                  </a:lnTo>
                  <a:lnTo>
                    <a:pt x="121" y="436"/>
                  </a:lnTo>
                  <a:close/>
                  <a:moveTo>
                    <a:pt x="164" y="822"/>
                  </a:moveTo>
                  <a:lnTo>
                    <a:pt x="166" y="822"/>
                  </a:lnTo>
                  <a:lnTo>
                    <a:pt x="166" y="824"/>
                  </a:lnTo>
                  <a:lnTo>
                    <a:pt x="164" y="824"/>
                  </a:lnTo>
                  <a:lnTo>
                    <a:pt x="164" y="822"/>
                  </a:lnTo>
                  <a:lnTo>
                    <a:pt x="164" y="824"/>
                  </a:lnTo>
                  <a:lnTo>
                    <a:pt x="164" y="822"/>
                  </a:lnTo>
                  <a:lnTo>
                    <a:pt x="164" y="824"/>
                  </a:lnTo>
                  <a:lnTo>
                    <a:pt x="164" y="822"/>
                  </a:lnTo>
                  <a:lnTo>
                    <a:pt x="164" y="824"/>
                  </a:lnTo>
                  <a:lnTo>
                    <a:pt x="162" y="824"/>
                  </a:lnTo>
                  <a:lnTo>
                    <a:pt x="162" y="822"/>
                  </a:lnTo>
                  <a:lnTo>
                    <a:pt x="164" y="822"/>
                  </a:lnTo>
                  <a:lnTo>
                    <a:pt x="162" y="822"/>
                  </a:lnTo>
                  <a:lnTo>
                    <a:pt x="162" y="824"/>
                  </a:lnTo>
                  <a:lnTo>
                    <a:pt x="162" y="822"/>
                  </a:lnTo>
                  <a:lnTo>
                    <a:pt x="162" y="824"/>
                  </a:lnTo>
                  <a:lnTo>
                    <a:pt x="162" y="822"/>
                  </a:lnTo>
                  <a:lnTo>
                    <a:pt x="162" y="824"/>
                  </a:lnTo>
                  <a:lnTo>
                    <a:pt x="162" y="822"/>
                  </a:lnTo>
                  <a:lnTo>
                    <a:pt x="164" y="822"/>
                  </a:lnTo>
                  <a:close/>
                  <a:moveTo>
                    <a:pt x="164" y="839"/>
                  </a:moveTo>
                  <a:lnTo>
                    <a:pt x="164" y="841"/>
                  </a:lnTo>
                  <a:lnTo>
                    <a:pt x="164" y="839"/>
                  </a:lnTo>
                  <a:lnTo>
                    <a:pt x="164" y="841"/>
                  </a:lnTo>
                  <a:lnTo>
                    <a:pt x="164" y="843"/>
                  </a:lnTo>
                  <a:lnTo>
                    <a:pt x="164" y="841"/>
                  </a:lnTo>
                  <a:lnTo>
                    <a:pt x="164" y="839"/>
                  </a:lnTo>
                  <a:close/>
                  <a:moveTo>
                    <a:pt x="166" y="887"/>
                  </a:moveTo>
                  <a:lnTo>
                    <a:pt x="166" y="889"/>
                  </a:lnTo>
                  <a:lnTo>
                    <a:pt x="166" y="891"/>
                  </a:lnTo>
                  <a:lnTo>
                    <a:pt x="166" y="889"/>
                  </a:lnTo>
                  <a:lnTo>
                    <a:pt x="166" y="891"/>
                  </a:lnTo>
                  <a:lnTo>
                    <a:pt x="166" y="889"/>
                  </a:lnTo>
                  <a:lnTo>
                    <a:pt x="166" y="891"/>
                  </a:lnTo>
                  <a:lnTo>
                    <a:pt x="166" y="889"/>
                  </a:lnTo>
                  <a:lnTo>
                    <a:pt x="164" y="889"/>
                  </a:lnTo>
                  <a:lnTo>
                    <a:pt x="166" y="889"/>
                  </a:lnTo>
                  <a:lnTo>
                    <a:pt x="164" y="889"/>
                  </a:lnTo>
                  <a:lnTo>
                    <a:pt x="166" y="889"/>
                  </a:lnTo>
                  <a:lnTo>
                    <a:pt x="164" y="889"/>
                  </a:lnTo>
                  <a:lnTo>
                    <a:pt x="166" y="889"/>
                  </a:lnTo>
                  <a:lnTo>
                    <a:pt x="164" y="889"/>
                  </a:lnTo>
                  <a:lnTo>
                    <a:pt x="166" y="889"/>
                  </a:lnTo>
                  <a:lnTo>
                    <a:pt x="164" y="889"/>
                  </a:lnTo>
                  <a:lnTo>
                    <a:pt x="166" y="889"/>
                  </a:lnTo>
                  <a:lnTo>
                    <a:pt x="164" y="889"/>
                  </a:lnTo>
                  <a:lnTo>
                    <a:pt x="164" y="887"/>
                  </a:lnTo>
                  <a:lnTo>
                    <a:pt x="166" y="887"/>
                  </a:lnTo>
                  <a:lnTo>
                    <a:pt x="166" y="889"/>
                  </a:lnTo>
                  <a:lnTo>
                    <a:pt x="166" y="887"/>
                  </a:lnTo>
                  <a:close/>
                  <a:moveTo>
                    <a:pt x="108" y="847"/>
                  </a:moveTo>
                  <a:lnTo>
                    <a:pt x="110" y="847"/>
                  </a:lnTo>
                  <a:lnTo>
                    <a:pt x="108" y="847"/>
                  </a:lnTo>
                  <a:close/>
                  <a:moveTo>
                    <a:pt x="102" y="722"/>
                  </a:moveTo>
                  <a:lnTo>
                    <a:pt x="102" y="724"/>
                  </a:lnTo>
                  <a:lnTo>
                    <a:pt x="102" y="722"/>
                  </a:lnTo>
                  <a:lnTo>
                    <a:pt x="102" y="724"/>
                  </a:lnTo>
                  <a:lnTo>
                    <a:pt x="104" y="724"/>
                  </a:lnTo>
                  <a:lnTo>
                    <a:pt x="104" y="726"/>
                  </a:lnTo>
                  <a:lnTo>
                    <a:pt x="104" y="724"/>
                  </a:lnTo>
                  <a:lnTo>
                    <a:pt x="102" y="724"/>
                  </a:lnTo>
                  <a:lnTo>
                    <a:pt x="102" y="722"/>
                  </a:lnTo>
                  <a:close/>
                  <a:moveTo>
                    <a:pt x="104" y="573"/>
                  </a:moveTo>
                  <a:lnTo>
                    <a:pt x="104" y="574"/>
                  </a:lnTo>
                  <a:lnTo>
                    <a:pt x="104" y="576"/>
                  </a:lnTo>
                  <a:lnTo>
                    <a:pt x="102" y="576"/>
                  </a:lnTo>
                  <a:lnTo>
                    <a:pt x="102" y="574"/>
                  </a:lnTo>
                  <a:lnTo>
                    <a:pt x="104" y="574"/>
                  </a:lnTo>
                  <a:lnTo>
                    <a:pt x="102" y="574"/>
                  </a:lnTo>
                  <a:lnTo>
                    <a:pt x="104" y="573"/>
                  </a:lnTo>
                  <a:close/>
                  <a:moveTo>
                    <a:pt x="118" y="440"/>
                  </a:moveTo>
                  <a:lnTo>
                    <a:pt x="118" y="442"/>
                  </a:lnTo>
                  <a:lnTo>
                    <a:pt x="118" y="440"/>
                  </a:lnTo>
                  <a:lnTo>
                    <a:pt x="118" y="442"/>
                  </a:lnTo>
                  <a:lnTo>
                    <a:pt x="116" y="442"/>
                  </a:lnTo>
                  <a:lnTo>
                    <a:pt x="118" y="442"/>
                  </a:lnTo>
                  <a:lnTo>
                    <a:pt x="118" y="440"/>
                  </a:lnTo>
                  <a:lnTo>
                    <a:pt x="118" y="442"/>
                  </a:lnTo>
                  <a:lnTo>
                    <a:pt x="118" y="440"/>
                  </a:lnTo>
                  <a:close/>
                  <a:moveTo>
                    <a:pt x="179" y="855"/>
                  </a:moveTo>
                  <a:lnTo>
                    <a:pt x="179" y="857"/>
                  </a:lnTo>
                  <a:lnTo>
                    <a:pt x="181" y="857"/>
                  </a:lnTo>
                  <a:lnTo>
                    <a:pt x="179" y="857"/>
                  </a:lnTo>
                  <a:lnTo>
                    <a:pt x="177" y="857"/>
                  </a:lnTo>
                  <a:lnTo>
                    <a:pt x="179" y="857"/>
                  </a:lnTo>
                  <a:lnTo>
                    <a:pt x="179" y="855"/>
                  </a:lnTo>
                  <a:close/>
                  <a:moveTo>
                    <a:pt x="104" y="599"/>
                  </a:moveTo>
                  <a:lnTo>
                    <a:pt x="106" y="599"/>
                  </a:lnTo>
                  <a:lnTo>
                    <a:pt x="104" y="599"/>
                  </a:lnTo>
                  <a:lnTo>
                    <a:pt x="104" y="601"/>
                  </a:lnTo>
                  <a:lnTo>
                    <a:pt x="102" y="601"/>
                  </a:lnTo>
                  <a:lnTo>
                    <a:pt x="102" y="599"/>
                  </a:lnTo>
                  <a:lnTo>
                    <a:pt x="102" y="601"/>
                  </a:lnTo>
                  <a:lnTo>
                    <a:pt x="102" y="599"/>
                  </a:lnTo>
                  <a:lnTo>
                    <a:pt x="104" y="599"/>
                  </a:lnTo>
                  <a:lnTo>
                    <a:pt x="104" y="601"/>
                  </a:lnTo>
                  <a:lnTo>
                    <a:pt x="104" y="599"/>
                  </a:lnTo>
                  <a:close/>
                  <a:moveTo>
                    <a:pt x="164" y="895"/>
                  </a:moveTo>
                  <a:lnTo>
                    <a:pt x="164" y="897"/>
                  </a:lnTo>
                  <a:lnTo>
                    <a:pt x="166" y="897"/>
                  </a:lnTo>
                  <a:lnTo>
                    <a:pt x="164" y="897"/>
                  </a:lnTo>
                  <a:lnTo>
                    <a:pt x="164" y="899"/>
                  </a:lnTo>
                  <a:lnTo>
                    <a:pt x="164" y="897"/>
                  </a:lnTo>
                  <a:lnTo>
                    <a:pt x="164" y="895"/>
                  </a:lnTo>
                  <a:close/>
                  <a:moveTo>
                    <a:pt x="100" y="613"/>
                  </a:moveTo>
                  <a:lnTo>
                    <a:pt x="100" y="615"/>
                  </a:lnTo>
                  <a:lnTo>
                    <a:pt x="100" y="613"/>
                  </a:lnTo>
                  <a:lnTo>
                    <a:pt x="100" y="615"/>
                  </a:lnTo>
                  <a:lnTo>
                    <a:pt x="100" y="613"/>
                  </a:lnTo>
                  <a:lnTo>
                    <a:pt x="100" y="615"/>
                  </a:lnTo>
                  <a:lnTo>
                    <a:pt x="100" y="613"/>
                  </a:lnTo>
                  <a:lnTo>
                    <a:pt x="100" y="615"/>
                  </a:lnTo>
                  <a:lnTo>
                    <a:pt x="100" y="613"/>
                  </a:lnTo>
                  <a:lnTo>
                    <a:pt x="100" y="615"/>
                  </a:lnTo>
                  <a:lnTo>
                    <a:pt x="100" y="613"/>
                  </a:lnTo>
                  <a:lnTo>
                    <a:pt x="100" y="615"/>
                  </a:lnTo>
                  <a:lnTo>
                    <a:pt x="100" y="613"/>
                  </a:lnTo>
                  <a:lnTo>
                    <a:pt x="100" y="615"/>
                  </a:lnTo>
                  <a:lnTo>
                    <a:pt x="98" y="615"/>
                  </a:lnTo>
                  <a:lnTo>
                    <a:pt x="98" y="613"/>
                  </a:lnTo>
                  <a:lnTo>
                    <a:pt x="100" y="613"/>
                  </a:lnTo>
                  <a:close/>
                  <a:moveTo>
                    <a:pt x="98" y="607"/>
                  </a:moveTo>
                  <a:lnTo>
                    <a:pt x="98" y="609"/>
                  </a:lnTo>
                  <a:lnTo>
                    <a:pt x="98" y="607"/>
                  </a:lnTo>
                  <a:lnTo>
                    <a:pt x="98" y="609"/>
                  </a:lnTo>
                  <a:lnTo>
                    <a:pt x="96" y="609"/>
                  </a:lnTo>
                  <a:lnTo>
                    <a:pt x="98" y="609"/>
                  </a:lnTo>
                  <a:lnTo>
                    <a:pt x="96" y="609"/>
                  </a:lnTo>
                  <a:lnTo>
                    <a:pt x="96" y="607"/>
                  </a:lnTo>
                  <a:lnTo>
                    <a:pt x="98" y="607"/>
                  </a:lnTo>
                  <a:close/>
                  <a:moveTo>
                    <a:pt x="16" y="528"/>
                  </a:moveTo>
                  <a:lnTo>
                    <a:pt x="16" y="530"/>
                  </a:lnTo>
                  <a:lnTo>
                    <a:pt x="14" y="530"/>
                  </a:lnTo>
                  <a:lnTo>
                    <a:pt x="14" y="528"/>
                  </a:lnTo>
                  <a:lnTo>
                    <a:pt x="16" y="528"/>
                  </a:lnTo>
                  <a:close/>
                  <a:moveTo>
                    <a:pt x="79" y="692"/>
                  </a:moveTo>
                  <a:lnTo>
                    <a:pt x="81" y="692"/>
                  </a:lnTo>
                  <a:lnTo>
                    <a:pt x="79" y="692"/>
                  </a:lnTo>
                  <a:lnTo>
                    <a:pt x="81" y="692"/>
                  </a:lnTo>
                  <a:lnTo>
                    <a:pt x="81" y="693"/>
                  </a:lnTo>
                  <a:lnTo>
                    <a:pt x="79" y="693"/>
                  </a:lnTo>
                  <a:lnTo>
                    <a:pt x="81" y="693"/>
                  </a:lnTo>
                  <a:lnTo>
                    <a:pt x="79" y="693"/>
                  </a:lnTo>
                  <a:lnTo>
                    <a:pt x="81" y="693"/>
                  </a:lnTo>
                  <a:lnTo>
                    <a:pt x="79" y="693"/>
                  </a:lnTo>
                  <a:lnTo>
                    <a:pt x="79" y="692"/>
                  </a:lnTo>
                  <a:close/>
                  <a:moveTo>
                    <a:pt x="106" y="722"/>
                  </a:moveTo>
                  <a:lnTo>
                    <a:pt x="106" y="724"/>
                  </a:lnTo>
                  <a:lnTo>
                    <a:pt x="106" y="722"/>
                  </a:lnTo>
                  <a:lnTo>
                    <a:pt x="106" y="724"/>
                  </a:lnTo>
                  <a:lnTo>
                    <a:pt x="108" y="724"/>
                  </a:lnTo>
                  <a:lnTo>
                    <a:pt x="106" y="724"/>
                  </a:lnTo>
                  <a:lnTo>
                    <a:pt x="106" y="722"/>
                  </a:lnTo>
                  <a:close/>
                  <a:moveTo>
                    <a:pt x="100" y="609"/>
                  </a:moveTo>
                  <a:lnTo>
                    <a:pt x="100" y="611"/>
                  </a:lnTo>
                  <a:lnTo>
                    <a:pt x="98" y="611"/>
                  </a:lnTo>
                  <a:lnTo>
                    <a:pt x="98" y="609"/>
                  </a:lnTo>
                  <a:lnTo>
                    <a:pt x="100" y="609"/>
                  </a:lnTo>
                  <a:close/>
                  <a:moveTo>
                    <a:pt x="68" y="709"/>
                  </a:moveTo>
                  <a:lnTo>
                    <a:pt x="68" y="711"/>
                  </a:lnTo>
                  <a:lnTo>
                    <a:pt x="68" y="709"/>
                  </a:lnTo>
                  <a:lnTo>
                    <a:pt x="68" y="711"/>
                  </a:lnTo>
                  <a:lnTo>
                    <a:pt x="68" y="709"/>
                  </a:lnTo>
                  <a:lnTo>
                    <a:pt x="70" y="709"/>
                  </a:lnTo>
                  <a:lnTo>
                    <a:pt x="70" y="711"/>
                  </a:lnTo>
                  <a:lnTo>
                    <a:pt x="68" y="711"/>
                  </a:lnTo>
                  <a:lnTo>
                    <a:pt x="68" y="709"/>
                  </a:lnTo>
                  <a:close/>
                  <a:moveTo>
                    <a:pt x="106" y="523"/>
                  </a:moveTo>
                  <a:lnTo>
                    <a:pt x="106" y="525"/>
                  </a:lnTo>
                  <a:lnTo>
                    <a:pt x="106" y="523"/>
                  </a:lnTo>
                  <a:close/>
                  <a:moveTo>
                    <a:pt x="93" y="463"/>
                  </a:moveTo>
                  <a:lnTo>
                    <a:pt x="95" y="463"/>
                  </a:lnTo>
                  <a:lnTo>
                    <a:pt x="93" y="463"/>
                  </a:lnTo>
                  <a:lnTo>
                    <a:pt x="95" y="463"/>
                  </a:lnTo>
                  <a:lnTo>
                    <a:pt x="93" y="463"/>
                  </a:lnTo>
                  <a:lnTo>
                    <a:pt x="93" y="465"/>
                  </a:lnTo>
                  <a:lnTo>
                    <a:pt x="93" y="463"/>
                  </a:lnTo>
                  <a:lnTo>
                    <a:pt x="93" y="465"/>
                  </a:lnTo>
                  <a:lnTo>
                    <a:pt x="93" y="463"/>
                  </a:lnTo>
                  <a:lnTo>
                    <a:pt x="93" y="465"/>
                  </a:lnTo>
                  <a:lnTo>
                    <a:pt x="93" y="463"/>
                  </a:lnTo>
                  <a:close/>
                  <a:moveTo>
                    <a:pt x="77" y="774"/>
                  </a:moveTo>
                  <a:lnTo>
                    <a:pt x="77" y="776"/>
                  </a:lnTo>
                  <a:lnTo>
                    <a:pt x="77" y="778"/>
                  </a:lnTo>
                  <a:lnTo>
                    <a:pt x="77" y="776"/>
                  </a:lnTo>
                  <a:lnTo>
                    <a:pt x="75" y="776"/>
                  </a:lnTo>
                  <a:lnTo>
                    <a:pt x="77" y="776"/>
                  </a:lnTo>
                  <a:lnTo>
                    <a:pt x="75" y="776"/>
                  </a:lnTo>
                  <a:lnTo>
                    <a:pt x="77" y="776"/>
                  </a:lnTo>
                  <a:lnTo>
                    <a:pt x="77" y="774"/>
                  </a:lnTo>
                  <a:close/>
                  <a:moveTo>
                    <a:pt x="133" y="521"/>
                  </a:moveTo>
                  <a:lnTo>
                    <a:pt x="133" y="523"/>
                  </a:lnTo>
                  <a:lnTo>
                    <a:pt x="131" y="523"/>
                  </a:lnTo>
                  <a:lnTo>
                    <a:pt x="133" y="523"/>
                  </a:lnTo>
                  <a:lnTo>
                    <a:pt x="133" y="521"/>
                  </a:lnTo>
                  <a:close/>
                  <a:moveTo>
                    <a:pt x="148" y="799"/>
                  </a:moveTo>
                  <a:lnTo>
                    <a:pt x="150" y="799"/>
                  </a:lnTo>
                  <a:lnTo>
                    <a:pt x="150" y="801"/>
                  </a:lnTo>
                  <a:lnTo>
                    <a:pt x="148" y="801"/>
                  </a:lnTo>
                  <a:lnTo>
                    <a:pt x="148" y="799"/>
                  </a:lnTo>
                  <a:lnTo>
                    <a:pt x="146" y="799"/>
                  </a:lnTo>
                  <a:lnTo>
                    <a:pt x="146" y="797"/>
                  </a:lnTo>
                  <a:lnTo>
                    <a:pt x="146" y="799"/>
                  </a:lnTo>
                  <a:lnTo>
                    <a:pt x="148" y="799"/>
                  </a:lnTo>
                  <a:close/>
                  <a:moveTo>
                    <a:pt x="68" y="741"/>
                  </a:moveTo>
                  <a:lnTo>
                    <a:pt x="70" y="741"/>
                  </a:lnTo>
                  <a:lnTo>
                    <a:pt x="70" y="743"/>
                  </a:lnTo>
                  <a:lnTo>
                    <a:pt x="68" y="743"/>
                  </a:lnTo>
                  <a:lnTo>
                    <a:pt x="68" y="741"/>
                  </a:lnTo>
                  <a:close/>
                  <a:moveTo>
                    <a:pt x="110" y="582"/>
                  </a:moveTo>
                  <a:lnTo>
                    <a:pt x="110" y="584"/>
                  </a:lnTo>
                  <a:lnTo>
                    <a:pt x="110" y="582"/>
                  </a:lnTo>
                  <a:close/>
                  <a:moveTo>
                    <a:pt x="16" y="413"/>
                  </a:moveTo>
                  <a:lnTo>
                    <a:pt x="16" y="415"/>
                  </a:lnTo>
                  <a:lnTo>
                    <a:pt x="14" y="415"/>
                  </a:lnTo>
                  <a:lnTo>
                    <a:pt x="16" y="415"/>
                  </a:lnTo>
                  <a:lnTo>
                    <a:pt x="14" y="415"/>
                  </a:lnTo>
                  <a:lnTo>
                    <a:pt x="14" y="413"/>
                  </a:lnTo>
                  <a:lnTo>
                    <a:pt x="16" y="413"/>
                  </a:lnTo>
                  <a:lnTo>
                    <a:pt x="14" y="413"/>
                  </a:lnTo>
                  <a:lnTo>
                    <a:pt x="16" y="413"/>
                  </a:lnTo>
                  <a:lnTo>
                    <a:pt x="14" y="413"/>
                  </a:lnTo>
                  <a:lnTo>
                    <a:pt x="16" y="413"/>
                  </a:lnTo>
                  <a:lnTo>
                    <a:pt x="14" y="413"/>
                  </a:lnTo>
                  <a:lnTo>
                    <a:pt x="16" y="413"/>
                  </a:lnTo>
                  <a:close/>
                  <a:moveTo>
                    <a:pt x="95" y="626"/>
                  </a:moveTo>
                  <a:lnTo>
                    <a:pt x="95" y="628"/>
                  </a:lnTo>
                  <a:lnTo>
                    <a:pt x="95" y="626"/>
                  </a:lnTo>
                  <a:lnTo>
                    <a:pt x="95" y="628"/>
                  </a:lnTo>
                  <a:lnTo>
                    <a:pt x="95" y="626"/>
                  </a:lnTo>
                  <a:lnTo>
                    <a:pt x="95" y="628"/>
                  </a:lnTo>
                  <a:lnTo>
                    <a:pt x="96" y="628"/>
                  </a:lnTo>
                  <a:lnTo>
                    <a:pt x="95" y="628"/>
                  </a:lnTo>
                  <a:lnTo>
                    <a:pt x="95" y="626"/>
                  </a:lnTo>
                  <a:close/>
                  <a:moveTo>
                    <a:pt x="93" y="626"/>
                  </a:moveTo>
                  <a:lnTo>
                    <a:pt x="95" y="626"/>
                  </a:lnTo>
                  <a:lnTo>
                    <a:pt x="93" y="626"/>
                  </a:lnTo>
                  <a:lnTo>
                    <a:pt x="95" y="626"/>
                  </a:lnTo>
                  <a:lnTo>
                    <a:pt x="93" y="626"/>
                  </a:lnTo>
                  <a:lnTo>
                    <a:pt x="95" y="626"/>
                  </a:lnTo>
                  <a:lnTo>
                    <a:pt x="93" y="626"/>
                  </a:lnTo>
                  <a:lnTo>
                    <a:pt x="95" y="626"/>
                  </a:lnTo>
                  <a:lnTo>
                    <a:pt x="93" y="626"/>
                  </a:lnTo>
                  <a:lnTo>
                    <a:pt x="95" y="626"/>
                  </a:lnTo>
                  <a:lnTo>
                    <a:pt x="93" y="626"/>
                  </a:lnTo>
                  <a:lnTo>
                    <a:pt x="93" y="628"/>
                  </a:lnTo>
                  <a:lnTo>
                    <a:pt x="93" y="626"/>
                  </a:lnTo>
                  <a:lnTo>
                    <a:pt x="93" y="628"/>
                  </a:lnTo>
                  <a:lnTo>
                    <a:pt x="93" y="626"/>
                  </a:lnTo>
                  <a:close/>
                  <a:moveTo>
                    <a:pt x="6" y="436"/>
                  </a:moveTo>
                  <a:lnTo>
                    <a:pt x="6" y="438"/>
                  </a:lnTo>
                  <a:lnTo>
                    <a:pt x="6" y="436"/>
                  </a:lnTo>
                  <a:lnTo>
                    <a:pt x="6" y="438"/>
                  </a:lnTo>
                  <a:lnTo>
                    <a:pt x="6" y="440"/>
                  </a:lnTo>
                  <a:lnTo>
                    <a:pt x="6" y="438"/>
                  </a:lnTo>
                  <a:lnTo>
                    <a:pt x="6" y="436"/>
                  </a:lnTo>
                  <a:lnTo>
                    <a:pt x="6" y="438"/>
                  </a:lnTo>
                  <a:lnTo>
                    <a:pt x="6" y="436"/>
                  </a:lnTo>
                  <a:close/>
                  <a:moveTo>
                    <a:pt x="20" y="473"/>
                  </a:moveTo>
                  <a:lnTo>
                    <a:pt x="22" y="473"/>
                  </a:lnTo>
                  <a:lnTo>
                    <a:pt x="20" y="473"/>
                  </a:lnTo>
                  <a:lnTo>
                    <a:pt x="20" y="471"/>
                  </a:lnTo>
                  <a:lnTo>
                    <a:pt x="20" y="473"/>
                  </a:lnTo>
                  <a:close/>
                  <a:moveTo>
                    <a:pt x="22" y="509"/>
                  </a:moveTo>
                  <a:lnTo>
                    <a:pt x="20" y="509"/>
                  </a:lnTo>
                  <a:lnTo>
                    <a:pt x="20" y="507"/>
                  </a:lnTo>
                  <a:lnTo>
                    <a:pt x="22" y="507"/>
                  </a:lnTo>
                  <a:lnTo>
                    <a:pt x="22" y="509"/>
                  </a:lnTo>
                  <a:close/>
                  <a:moveTo>
                    <a:pt x="104" y="724"/>
                  </a:moveTo>
                  <a:lnTo>
                    <a:pt x="106" y="724"/>
                  </a:lnTo>
                  <a:lnTo>
                    <a:pt x="106" y="726"/>
                  </a:lnTo>
                  <a:lnTo>
                    <a:pt x="104" y="726"/>
                  </a:lnTo>
                  <a:lnTo>
                    <a:pt x="104" y="724"/>
                  </a:lnTo>
                  <a:close/>
                  <a:moveTo>
                    <a:pt x="95" y="720"/>
                  </a:moveTo>
                  <a:lnTo>
                    <a:pt x="96" y="720"/>
                  </a:lnTo>
                  <a:lnTo>
                    <a:pt x="96" y="722"/>
                  </a:lnTo>
                  <a:lnTo>
                    <a:pt x="95" y="722"/>
                  </a:lnTo>
                  <a:lnTo>
                    <a:pt x="95" y="720"/>
                  </a:lnTo>
                  <a:close/>
                  <a:moveTo>
                    <a:pt x="104" y="544"/>
                  </a:moveTo>
                  <a:lnTo>
                    <a:pt x="102" y="544"/>
                  </a:lnTo>
                  <a:lnTo>
                    <a:pt x="104" y="544"/>
                  </a:lnTo>
                  <a:lnTo>
                    <a:pt x="102" y="544"/>
                  </a:lnTo>
                  <a:lnTo>
                    <a:pt x="104" y="544"/>
                  </a:lnTo>
                  <a:lnTo>
                    <a:pt x="102" y="544"/>
                  </a:lnTo>
                  <a:lnTo>
                    <a:pt x="104" y="544"/>
                  </a:lnTo>
                  <a:close/>
                  <a:moveTo>
                    <a:pt x="81" y="782"/>
                  </a:moveTo>
                  <a:lnTo>
                    <a:pt x="83" y="782"/>
                  </a:lnTo>
                  <a:lnTo>
                    <a:pt x="83" y="784"/>
                  </a:lnTo>
                  <a:lnTo>
                    <a:pt x="83" y="782"/>
                  </a:lnTo>
                  <a:lnTo>
                    <a:pt x="81" y="782"/>
                  </a:lnTo>
                  <a:close/>
                  <a:moveTo>
                    <a:pt x="118" y="732"/>
                  </a:moveTo>
                  <a:lnTo>
                    <a:pt x="118" y="734"/>
                  </a:lnTo>
                  <a:lnTo>
                    <a:pt x="116" y="734"/>
                  </a:lnTo>
                  <a:lnTo>
                    <a:pt x="116" y="732"/>
                  </a:lnTo>
                  <a:lnTo>
                    <a:pt x="118" y="732"/>
                  </a:lnTo>
                  <a:close/>
                  <a:moveTo>
                    <a:pt x="123" y="597"/>
                  </a:moveTo>
                  <a:lnTo>
                    <a:pt x="121" y="597"/>
                  </a:lnTo>
                  <a:lnTo>
                    <a:pt x="120" y="597"/>
                  </a:lnTo>
                  <a:lnTo>
                    <a:pt x="121" y="597"/>
                  </a:lnTo>
                  <a:lnTo>
                    <a:pt x="121" y="596"/>
                  </a:lnTo>
                  <a:lnTo>
                    <a:pt x="121" y="597"/>
                  </a:lnTo>
                  <a:lnTo>
                    <a:pt x="121" y="596"/>
                  </a:lnTo>
                  <a:lnTo>
                    <a:pt x="123" y="597"/>
                  </a:lnTo>
                  <a:close/>
                  <a:moveTo>
                    <a:pt x="66" y="765"/>
                  </a:moveTo>
                  <a:lnTo>
                    <a:pt x="66" y="766"/>
                  </a:lnTo>
                  <a:lnTo>
                    <a:pt x="68" y="766"/>
                  </a:lnTo>
                  <a:lnTo>
                    <a:pt x="66" y="766"/>
                  </a:lnTo>
                  <a:lnTo>
                    <a:pt x="66" y="765"/>
                  </a:lnTo>
                  <a:lnTo>
                    <a:pt x="66" y="766"/>
                  </a:lnTo>
                  <a:lnTo>
                    <a:pt x="66" y="765"/>
                  </a:lnTo>
                  <a:close/>
                  <a:moveTo>
                    <a:pt x="108" y="597"/>
                  </a:moveTo>
                  <a:lnTo>
                    <a:pt x="108" y="599"/>
                  </a:lnTo>
                  <a:lnTo>
                    <a:pt x="106" y="599"/>
                  </a:lnTo>
                  <a:lnTo>
                    <a:pt x="108" y="599"/>
                  </a:lnTo>
                  <a:lnTo>
                    <a:pt x="106" y="599"/>
                  </a:lnTo>
                  <a:lnTo>
                    <a:pt x="106" y="597"/>
                  </a:lnTo>
                  <a:lnTo>
                    <a:pt x="108" y="597"/>
                  </a:lnTo>
                  <a:close/>
                  <a:moveTo>
                    <a:pt x="93" y="536"/>
                  </a:moveTo>
                  <a:lnTo>
                    <a:pt x="91" y="536"/>
                  </a:lnTo>
                  <a:lnTo>
                    <a:pt x="93" y="536"/>
                  </a:lnTo>
                  <a:close/>
                  <a:moveTo>
                    <a:pt x="20" y="519"/>
                  </a:moveTo>
                  <a:lnTo>
                    <a:pt x="18" y="519"/>
                  </a:lnTo>
                  <a:lnTo>
                    <a:pt x="20" y="519"/>
                  </a:lnTo>
                  <a:lnTo>
                    <a:pt x="18" y="519"/>
                  </a:lnTo>
                  <a:lnTo>
                    <a:pt x="18" y="521"/>
                  </a:lnTo>
                  <a:lnTo>
                    <a:pt x="16" y="521"/>
                  </a:lnTo>
                  <a:lnTo>
                    <a:pt x="18" y="521"/>
                  </a:lnTo>
                  <a:lnTo>
                    <a:pt x="16" y="521"/>
                  </a:lnTo>
                  <a:lnTo>
                    <a:pt x="16" y="519"/>
                  </a:lnTo>
                  <a:lnTo>
                    <a:pt x="18" y="519"/>
                  </a:lnTo>
                  <a:lnTo>
                    <a:pt x="20" y="519"/>
                  </a:lnTo>
                  <a:close/>
                  <a:moveTo>
                    <a:pt x="98" y="621"/>
                  </a:moveTo>
                  <a:lnTo>
                    <a:pt x="98" y="622"/>
                  </a:lnTo>
                  <a:lnTo>
                    <a:pt x="96" y="622"/>
                  </a:lnTo>
                  <a:lnTo>
                    <a:pt x="98" y="622"/>
                  </a:lnTo>
                  <a:lnTo>
                    <a:pt x="96" y="622"/>
                  </a:lnTo>
                  <a:lnTo>
                    <a:pt x="96" y="621"/>
                  </a:lnTo>
                  <a:lnTo>
                    <a:pt x="96" y="622"/>
                  </a:lnTo>
                  <a:lnTo>
                    <a:pt x="96" y="621"/>
                  </a:lnTo>
                  <a:lnTo>
                    <a:pt x="98" y="621"/>
                  </a:lnTo>
                  <a:lnTo>
                    <a:pt x="96" y="621"/>
                  </a:lnTo>
                  <a:lnTo>
                    <a:pt x="98" y="621"/>
                  </a:lnTo>
                  <a:close/>
                  <a:moveTo>
                    <a:pt x="96" y="622"/>
                  </a:moveTo>
                  <a:lnTo>
                    <a:pt x="96" y="624"/>
                  </a:lnTo>
                  <a:lnTo>
                    <a:pt x="95" y="624"/>
                  </a:lnTo>
                  <a:lnTo>
                    <a:pt x="96" y="624"/>
                  </a:lnTo>
                  <a:lnTo>
                    <a:pt x="95" y="624"/>
                  </a:lnTo>
                  <a:lnTo>
                    <a:pt x="95" y="622"/>
                  </a:lnTo>
                  <a:lnTo>
                    <a:pt x="96" y="622"/>
                  </a:lnTo>
                  <a:close/>
                  <a:moveTo>
                    <a:pt x="108" y="718"/>
                  </a:moveTo>
                  <a:lnTo>
                    <a:pt x="110" y="718"/>
                  </a:lnTo>
                  <a:lnTo>
                    <a:pt x="110" y="720"/>
                  </a:lnTo>
                  <a:lnTo>
                    <a:pt x="108" y="720"/>
                  </a:lnTo>
                  <a:lnTo>
                    <a:pt x="108" y="718"/>
                  </a:lnTo>
                  <a:close/>
                  <a:moveTo>
                    <a:pt x="81" y="693"/>
                  </a:moveTo>
                  <a:lnTo>
                    <a:pt x="81" y="695"/>
                  </a:lnTo>
                  <a:lnTo>
                    <a:pt x="81" y="693"/>
                  </a:lnTo>
                  <a:close/>
                  <a:moveTo>
                    <a:pt x="164" y="832"/>
                  </a:moveTo>
                  <a:lnTo>
                    <a:pt x="166" y="832"/>
                  </a:lnTo>
                  <a:lnTo>
                    <a:pt x="166" y="834"/>
                  </a:lnTo>
                  <a:lnTo>
                    <a:pt x="166" y="832"/>
                  </a:lnTo>
                  <a:lnTo>
                    <a:pt x="166" y="834"/>
                  </a:lnTo>
                  <a:lnTo>
                    <a:pt x="164" y="834"/>
                  </a:lnTo>
                  <a:lnTo>
                    <a:pt x="164" y="832"/>
                  </a:lnTo>
                  <a:close/>
                  <a:moveTo>
                    <a:pt x="116" y="713"/>
                  </a:moveTo>
                  <a:lnTo>
                    <a:pt x="118" y="713"/>
                  </a:lnTo>
                  <a:lnTo>
                    <a:pt x="116" y="713"/>
                  </a:lnTo>
                  <a:lnTo>
                    <a:pt x="116" y="715"/>
                  </a:lnTo>
                  <a:lnTo>
                    <a:pt x="118" y="715"/>
                  </a:lnTo>
                  <a:lnTo>
                    <a:pt x="116" y="715"/>
                  </a:lnTo>
                  <a:lnTo>
                    <a:pt x="118" y="715"/>
                  </a:lnTo>
                  <a:lnTo>
                    <a:pt x="116" y="715"/>
                  </a:lnTo>
                  <a:lnTo>
                    <a:pt x="116" y="713"/>
                  </a:lnTo>
                  <a:close/>
                  <a:moveTo>
                    <a:pt x="160" y="903"/>
                  </a:moveTo>
                  <a:lnTo>
                    <a:pt x="160" y="901"/>
                  </a:lnTo>
                  <a:lnTo>
                    <a:pt x="158" y="901"/>
                  </a:lnTo>
                  <a:lnTo>
                    <a:pt x="160" y="901"/>
                  </a:lnTo>
                  <a:lnTo>
                    <a:pt x="160" y="903"/>
                  </a:lnTo>
                  <a:close/>
                  <a:moveTo>
                    <a:pt x="156" y="857"/>
                  </a:moveTo>
                  <a:lnTo>
                    <a:pt x="156" y="859"/>
                  </a:lnTo>
                  <a:lnTo>
                    <a:pt x="156" y="857"/>
                  </a:lnTo>
                  <a:close/>
                  <a:moveTo>
                    <a:pt x="106" y="473"/>
                  </a:moveTo>
                  <a:lnTo>
                    <a:pt x="106" y="475"/>
                  </a:lnTo>
                  <a:lnTo>
                    <a:pt x="104" y="475"/>
                  </a:lnTo>
                  <a:lnTo>
                    <a:pt x="104" y="473"/>
                  </a:lnTo>
                  <a:lnTo>
                    <a:pt x="106" y="473"/>
                  </a:lnTo>
                  <a:close/>
                  <a:moveTo>
                    <a:pt x="154" y="791"/>
                  </a:moveTo>
                  <a:lnTo>
                    <a:pt x="156" y="791"/>
                  </a:lnTo>
                  <a:lnTo>
                    <a:pt x="154" y="791"/>
                  </a:lnTo>
                  <a:close/>
                  <a:moveTo>
                    <a:pt x="104" y="851"/>
                  </a:moveTo>
                  <a:lnTo>
                    <a:pt x="102" y="851"/>
                  </a:lnTo>
                  <a:lnTo>
                    <a:pt x="104" y="851"/>
                  </a:lnTo>
                  <a:close/>
                  <a:moveTo>
                    <a:pt x="96" y="461"/>
                  </a:moveTo>
                  <a:lnTo>
                    <a:pt x="96" y="463"/>
                  </a:lnTo>
                  <a:lnTo>
                    <a:pt x="96" y="461"/>
                  </a:lnTo>
                  <a:lnTo>
                    <a:pt x="96" y="463"/>
                  </a:lnTo>
                  <a:lnTo>
                    <a:pt x="95" y="463"/>
                  </a:lnTo>
                  <a:lnTo>
                    <a:pt x="96" y="463"/>
                  </a:lnTo>
                  <a:lnTo>
                    <a:pt x="95" y="463"/>
                  </a:lnTo>
                  <a:lnTo>
                    <a:pt x="96" y="463"/>
                  </a:lnTo>
                  <a:lnTo>
                    <a:pt x="95" y="463"/>
                  </a:lnTo>
                  <a:lnTo>
                    <a:pt x="96" y="463"/>
                  </a:lnTo>
                  <a:lnTo>
                    <a:pt x="95" y="463"/>
                  </a:lnTo>
                  <a:lnTo>
                    <a:pt x="96" y="463"/>
                  </a:lnTo>
                  <a:lnTo>
                    <a:pt x="96" y="461"/>
                  </a:lnTo>
                  <a:lnTo>
                    <a:pt x="96" y="463"/>
                  </a:lnTo>
                  <a:lnTo>
                    <a:pt x="96" y="461"/>
                  </a:lnTo>
                  <a:close/>
                  <a:moveTo>
                    <a:pt x="16" y="517"/>
                  </a:moveTo>
                  <a:lnTo>
                    <a:pt x="18" y="517"/>
                  </a:lnTo>
                  <a:lnTo>
                    <a:pt x="18" y="519"/>
                  </a:lnTo>
                  <a:lnTo>
                    <a:pt x="16" y="519"/>
                  </a:lnTo>
                  <a:lnTo>
                    <a:pt x="16" y="517"/>
                  </a:lnTo>
                  <a:close/>
                  <a:moveTo>
                    <a:pt x="104" y="469"/>
                  </a:moveTo>
                  <a:lnTo>
                    <a:pt x="106" y="469"/>
                  </a:lnTo>
                  <a:lnTo>
                    <a:pt x="106" y="471"/>
                  </a:lnTo>
                  <a:lnTo>
                    <a:pt x="104" y="471"/>
                  </a:lnTo>
                  <a:lnTo>
                    <a:pt x="104" y="469"/>
                  </a:lnTo>
                  <a:close/>
                  <a:moveTo>
                    <a:pt x="98" y="649"/>
                  </a:moveTo>
                  <a:lnTo>
                    <a:pt x="100" y="649"/>
                  </a:lnTo>
                  <a:lnTo>
                    <a:pt x="98" y="649"/>
                  </a:lnTo>
                  <a:close/>
                  <a:moveTo>
                    <a:pt x="146" y="791"/>
                  </a:moveTo>
                  <a:lnTo>
                    <a:pt x="146" y="793"/>
                  </a:lnTo>
                  <a:lnTo>
                    <a:pt x="146" y="791"/>
                  </a:lnTo>
                  <a:close/>
                  <a:moveTo>
                    <a:pt x="89" y="619"/>
                  </a:moveTo>
                  <a:lnTo>
                    <a:pt x="89" y="621"/>
                  </a:lnTo>
                  <a:lnTo>
                    <a:pt x="89" y="619"/>
                  </a:lnTo>
                  <a:close/>
                  <a:moveTo>
                    <a:pt x="100" y="434"/>
                  </a:moveTo>
                  <a:lnTo>
                    <a:pt x="100" y="436"/>
                  </a:lnTo>
                  <a:lnTo>
                    <a:pt x="100" y="434"/>
                  </a:lnTo>
                  <a:close/>
                  <a:moveTo>
                    <a:pt x="96" y="634"/>
                  </a:moveTo>
                  <a:lnTo>
                    <a:pt x="98" y="634"/>
                  </a:lnTo>
                  <a:lnTo>
                    <a:pt x="96" y="634"/>
                  </a:lnTo>
                  <a:lnTo>
                    <a:pt x="98" y="634"/>
                  </a:lnTo>
                  <a:lnTo>
                    <a:pt x="96" y="634"/>
                  </a:lnTo>
                  <a:lnTo>
                    <a:pt x="96" y="636"/>
                  </a:lnTo>
                  <a:lnTo>
                    <a:pt x="96" y="634"/>
                  </a:lnTo>
                  <a:lnTo>
                    <a:pt x="96" y="636"/>
                  </a:lnTo>
                  <a:lnTo>
                    <a:pt x="96" y="634"/>
                  </a:lnTo>
                  <a:lnTo>
                    <a:pt x="96" y="636"/>
                  </a:lnTo>
                  <a:lnTo>
                    <a:pt x="96" y="634"/>
                  </a:lnTo>
                  <a:close/>
                  <a:moveTo>
                    <a:pt x="156" y="836"/>
                  </a:moveTo>
                  <a:lnTo>
                    <a:pt x="156" y="837"/>
                  </a:lnTo>
                  <a:lnTo>
                    <a:pt x="156" y="836"/>
                  </a:lnTo>
                  <a:close/>
                  <a:moveTo>
                    <a:pt x="104" y="571"/>
                  </a:moveTo>
                  <a:lnTo>
                    <a:pt x="104" y="573"/>
                  </a:lnTo>
                  <a:lnTo>
                    <a:pt x="102" y="573"/>
                  </a:lnTo>
                  <a:lnTo>
                    <a:pt x="104" y="573"/>
                  </a:lnTo>
                  <a:lnTo>
                    <a:pt x="104" y="571"/>
                  </a:lnTo>
                  <a:close/>
                  <a:moveTo>
                    <a:pt x="98" y="647"/>
                  </a:moveTo>
                  <a:lnTo>
                    <a:pt x="98" y="649"/>
                  </a:lnTo>
                  <a:lnTo>
                    <a:pt x="98" y="647"/>
                  </a:lnTo>
                  <a:lnTo>
                    <a:pt x="98" y="649"/>
                  </a:lnTo>
                  <a:lnTo>
                    <a:pt x="98" y="647"/>
                  </a:lnTo>
                  <a:close/>
                  <a:moveTo>
                    <a:pt x="108" y="705"/>
                  </a:moveTo>
                  <a:lnTo>
                    <a:pt x="108" y="707"/>
                  </a:lnTo>
                  <a:lnTo>
                    <a:pt x="108" y="705"/>
                  </a:lnTo>
                  <a:close/>
                  <a:moveTo>
                    <a:pt x="135" y="528"/>
                  </a:moveTo>
                  <a:lnTo>
                    <a:pt x="135" y="530"/>
                  </a:lnTo>
                  <a:lnTo>
                    <a:pt x="133" y="530"/>
                  </a:lnTo>
                  <a:lnTo>
                    <a:pt x="133" y="528"/>
                  </a:lnTo>
                  <a:lnTo>
                    <a:pt x="135" y="528"/>
                  </a:lnTo>
                  <a:close/>
                  <a:moveTo>
                    <a:pt x="27" y="442"/>
                  </a:moveTo>
                  <a:lnTo>
                    <a:pt x="25" y="442"/>
                  </a:lnTo>
                  <a:lnTo>
                    <a:pt x="27" y="442"/>
                  </a:lnTo>
                  <a:close/>
                  <a:moveTo>
                    <a:pt x="20" y="475"/>
                  </a:moveTo>
                  <a:lnTo>
                    <a:pt x="20" y="477"/>
                  </a:lnTo>
                  <a:lnTo>
                    <a:pt x="18" y="477"/>
                  </a:lnTo>
                  <a:lnTo>
                    <a:pt x="18" y="475"/>
                  </a:lnTo>
                  <a:lnTo>
                    <a:pt x="20" y="475"/>
                  </a:lnTo>
                  <a:close/>
                  <a:moveTo>
                    <a:pt x="95" y="500"/>
                  </a:moveTo>
                  <a:lnTo>
                    <a:pt x="93" y="500"/>
                  </a:lnTo>
                  <a:lnTo>
                    <a:pt x="95" y="500"/>
                  </a:lnTo>
                  <a:close/>
                  <a:moveTo>
                    <a:pt x="93" y="453"/>
                  </a:moveTo>
                  <a:lnTo>
                    <a:pt x="95" y="453"/>
                  </a:lnTo>
                  <a:lnTo>
                    <a:pt x="93" y="453"/>
                  </a:lnTo>
                  <a:lnTo>
                    <a:pt x="95" y="453"/>
                  </a:lnTo>
                  <a:lnTo>
                    <a:pt x="93" y="453"/>
                  </a:lnTo>
                  <a:lnTo>
                    <a:pt x="95" y="453"/>
                  </a:lnTo>
                  <a:lnTo>
                    <a:pt x="93" y="453"/>
                  </a:lnTo>
                  <a:lnTo>
                    <a:pt x="95" y="453"/>
                  </a:lnTo>
                  <a:lnTo>
                    <a:pt x="93" y="453"/>
                  </a:lnTo>
                  <a:lnTo>
                    <a:pt x="93" y="455"/>
                  </a:lnTo>
                  <a:lnTo>
                    <a:pt x="93" y="453"/>
                  </a:lnTo>
                  <a:close/>
                  <a:moveTo>
                    <a:pt x="95" y="628"/>
                  </a:moveTo>
                  <a:lnTo>
                    <a:pt x="95" y="630"/>
                  </a:lnTo>
                  <a:lnTo>
                    <a:pt x="95" y="628"/>
                  </a:lnTo>
                  <a:lnTo>
                    <a:pt x="95" y="630"/>
                  </a:lnTo>
                  <a:lnTo>
                    <a:pt x="93" y="630"/>
                  </a:lnTo>
                  <a:lnTo>
                    <a:pt x="95" y="630"/>
                  </a:lnTo>
                  <a:lnTo>
                    <a:pt x="93" y="630"/>
                  </a:lnTo>
                  <a:lnTo>
                    <a:pt x="95" y="630"/>
                  </a:lnTo>
                  <a:lnTo>
                    <a:pt x="93" y="630"/>
                  </a:lnTo>
                  <a:lnTo>
                    <a:pt x="95" y="630"/>
                  </a:lnTo>
                  <a:lnTo>
                    <a:pt x="93" y="630"/>
                  </a:lnTo>
                  <a:lnTo>
                    <a:pt x="95" y="630"/>
                  </a:lnTo>
                  <a:lnTo>
                    <a:pt x="95" y="628"/>
                  </a:lnTo>
                  <a:close/>
                  <a:moveTo>
                    <a:pt x="95" y="455"/>
                  </a:moveTo>
                  <a:lnTo>
                    <a:pt x="95" y="457"/>
                  </a:lnTo>
                  <a:lnTo>
                    <a:pt x="93" y="457"/>
                  </a:lnTo>
                  <a:lnTo>
                    <a:pt x="95" y="457"/>
                  </a:lnTo>
                  <a:lnTo>
                    <a:pt x="95" y="455"/>
                  </a:lnTo>
                  <a:lnTo>
                    <a:pt x="95" y="457"/>
                  </a:lnTo>
                  <a:lnTo>
                    <a:pt x="93" y="457"/>
                  </a:lnTo>
                  <a:lnTo>
                    <a:pt x="93" y="455"/>
                  </a:lnTo>
                  <a:lnTo>
                    <a:pt x="95" y="455"/>
                  </a:lnTo>
                  <a:lnTo>
                    <a:pt x="93" y="455"/>
                  </a:lnTo>
                  <a:lnTo>
                    <a:pt x="95" y="455"/>
                  </a:lnTo>
                  <a:lnTo>
                    <a:pt x="93" y="455"/>
                  </a:lnTo>
                  <a:lnTo>
                    <a:pt x="95" y="455"/>
                  </a:lnTo>
                  <a:close/>
                  <a:moveTo>
                    <a:pt x="108" y="605"/>
                  </a:moveTo>
                  <a:lnTo>
                    <a:pt x="108" y="607"/>
                  </a:lnTo>
                  <a:lnTo>
                    <a:pt x="108" y="605"/>
                  </a:lnTo>
                  <a:lnTo>
                    <a:pt x="108" y="607"/>
                  </a:lnTo>
                  <a:lnTo>
                    <a:pt x="108" y="605"/>
                  </a:lnTo>
                  <a:close/>
                  <a:moveTo>
                    <a:pt x="169" y="413"/>
                  </a:moveTo>
                  <a:lnTo>
                    <a:pt x="169" y="415"/>
                  </a:lnTo>
                  <a:lnTo>
                    <a:pt x="168" y="415"/>
                  </a:lnTo>
                  <a:lnTo>
                    <a:pt x="166" y="415"/>
                  </a:lnTo>
                  <a:lnTo>
                    <a:pt x="168" y="415"/>
                  </a:lnTo>
                  <a:lnTo>
                    <a:pt x="168" y="413"/>
                  </a:lnTo>
                  <a:lnTo>
                    <a:pt x="168" y="415"/>
                  </a:lnTo>
                  <a:lnTo>
                    <a:pt x="168" y="413"/>
                  </a:lnTo>
                  <a:lnTo>
                    <a:pt x="169" y="413"/>
                  </a:lnTo>
                  <a:close/>
                  <a:moveTo>
                    <a:pt x="60" y="734"/>
                  </a:moveTo>
                  <a:lnTo>
                    <a:pt x="60" y="736"/>
                  </a:lnTo>
                  <a:lnTo>
                    <a:pt x="58" y="736"/>
                  </a:lnTo>
                  <a:lnTo>
                    <a:pt x="58" y="734"/>
                  </a:lnTo>
                  <a:lnTo>
                    <a:pt x="60" y="734"/>
                  </a:lnTo>
                  <a:lnTo>
                    <a:pt x="60" y="736"/>
                  </a:lnTo>
                  <a:lnTo>
                    <a:pt x="60" y="734"/>
                  </a:lnTo>
                  <a:lnTo>
                    <a:pt x="58" y="734"/>
                  </a:lnTo>
                  <a:lnTo>
                    <a:pt x="60" y="734"/>
                  </a:lnTo>
                  <a:lnTo>
                    <a:pt x="58" y="734"/>
                  </a:lnTo>
                  <a:lnTo>
                    <a:pt x="60" y="734"/>
                  </a:lnTo>
                  <a:close/>
                  <a:moveTo>
                    <a:pt x="96" y="501"/>
                  </a:moveTo>
                  <a:lnTo>
                    <a:pt x="98" y="501"/>
                  </a:lnTo>
                  <a:lnTo>
                    <a:pt x="98" y="503"/>
                  </a:lnTo>
                  <a:lnTo>
                    <a:pt x="96" y="503"/>
                  </a:lnTo>
                  <a:lnTo>
                    <a:pt x="96" y="501"/>
                  </a:lnTo>
                  <a:lnTo>
                    <a:pt x="96" y="503"/>
                  </a:lnTo>
                  <a:lnTo>
                    <a:pt x="96" y="501"/>
                  </a:lnTo>
                  <a:close/>
                  <a:moveTo>
                    <a:pt x="12" y="509"/>
                  </a:moveTo>
                  <a:lnTo>
                    <a:pt x="12" y="511"/>
                  </a:lnTo>
                  <a:lnTo>
                    <a:pt x="12" y="509"/>
                  </a:lnTo>
                  <a:lnTo>
                    <a:pt x="12" y="511"/>
                  </a:lnTo>
                  <a:lnTo>
                    <a:pt x="12" y="509"/>
                  </a:lnTo>
                  <a:close/>
                  <a:moveTo>
                    <a:pt x="85" y="559"/>
                  </a:moveTo>
                  <a:lnTo>
                    <a:pt x="83" y="559"/>
                  </a:lnTo>
                  <a:lnTo>
                    <a:pt x="85" y="559"/>
                  </a:lnTo>
                  <a:lnTo>
                    <a:pt x="83" y="559"/>
                  </a:lnTo>
                  <a:lnTo>
                    <a:pt x="85" y="559"/>
                  </a:lnTo>
                  <a:close/>
                  <a:moveTo>
                    <a:pt x="96" y="847"/>
                  </a:moveTo>
                  <a:lnTo>
                    <a:pt x="96" y="849"/>
                  </a:lnTo>
                  <a:lnTo>
                    <a:pt x="96" y="847"/>
                  </a:lnTo>
                  <a:close/>
                  <a:moveTo>
                    <a:pt x="118" y="559"/>
                  </a:moveTo>
                  <a:lnTo>
                    <a:pt x="118" y="561"/>
                  </a:lnTo>
                  <a:lnTo>
                    <a:pt x="116" y="561"/>
                  </a:lnTo>
                  <a:lnTo>
                    <a:pt x="118" y="561"/>
                  </a:lnTo>
                  <a:lnTo>
                    <a:pt x="116" y="561"/>
                  </a:lnTo>
                  <a:lnTo>
                    <a:pt x="118" y="561"/>
                  </a:lnTo>
                  <a:lnTo>
                    <a:pt x="116" y="561"/>
                  </a:lnTo>
                  <a:lnTo>
                    <a:pt x="118" y="561"/>
                  </a:lnTo>
                  <a:lnTo>
                    <a:pt x="118" y="559"/>
                  </a:lnTo>
                  <a:close/>
                  <a:moveTo>
                    <a:pt x="25" y="503"/>
                  </a:moveTo>
                  <a:lnTo>
                    <a:pt x="27" y="503"/>
                  </a:lnTo>
                  <a:lnTo>
                    <a:pt x="25" y="503"/>
                  </a:lnTo>
                  <a:lnTo>
                    <a:pt x="25" y="505"/>
                  </a:lnTo>
                  <a:lnTo>
                    <a:pt x="25" y="503"/>
                  </a:lnTo>
                  <a:close/>
                  <a:moveTo>
                    <a:pt x="85" y="692"/>
                  </a:moveTo>
                  <a:lnTo>
                    <a:pt x="85" y="693"/>
                  </a:lnTo>
                  <a:lnTo>
                    <a:pt x="85" y="692"/>
                  </a:lnTo>
                  <a:close/>
                  <a:moveTo>
                    <a:pt x="158" y="864"/>
                  </a:moveTo>
                  <a:lnTo>
                    <a:pt x="160" y="864"/>
                  </a:lnTo>
                  <a:lnTo>
                    <a:pt x="160" y="866"/>
                  </a:lnTo>
                  <a:lnTo>
                    <a:pt x="160" y="864"/>
                  </a:lnTo>
                  <a:lnTo>
                    <a:pt x="158" y="864"/>
                  </a:lnTo>
                  <a:close/>
                  <a:moveTo>
                    <a:pt x="162" y="895"/>
                  </a:moveTo>
                  <a:lnTo>
                    <a:pt x="164" y="895"/>
                  </a:lnTo>
                  <a:lnTo>
                    <a:pt x="162" y="895"/>
                  </a:lnTo>
                  <a:close/>
                  <a:moveTo>
                    <a:pt x="85" y="807"/>
                  </a:moveTo>
                  <a:lnTo>
                    <a:pt x="85" y="809"/>
                  </a:lnTo>
                  <a:lnTo>
                    <a:pt x="83" y="809"/>
                  </a:lnTo>
                  <a:lnTo>
                    <a:pt x="83" y="807"/>
                  </a:lnTo>
                  <a:lnTo>
                    <a:pt x="85" y="807"/>
                  </a:lnTo>
                  <a:close/>
                  <a:moveTo>
                    <a:pt x="106" y="478"/>
                  </a:moveTo>
                  <a:lnTo>
                    <a:pt x="106" y="480"/>
                  </a:lnTo>
                  <a:lnTo>
                    <a:pt x="106" y="478"/>
                  </a:lnTo>
                  <a:lnTo>
                    <a:pt x="106" y="480"/>
                  </a:lnTo>
                  <a:lnTo>
                    <a:pt x="104" y="480"/>
                  </a:lnTo>
                  <a:lnTo>
                    <a:pt x="104" y="478"/>
                  </a:lnTo>
                  <a:lnTo>
                    <a:pt x="106" y="478"/>
                  </a:lnTo>
                  <a:close/>
                  <a:moveTo>
                    <a:pt x="14" y="459"/>
                  </a:moveTo>
                  <a:lnTo>
                    <a:pt x="16" y="459"/>
                  </a:lnTo>
                  <a:lnTo>
                    <a:pt x="16" y="461"/>
                  </a:lnTo>
                  <a:lnTo>
                    <a:pt x="14" y="461"/>
                  </a:lnTo>
                  <a:lnTo>
                    <a:pt x="14" y="459"/>
                  </a:lnTo>
                  <a:close/>
                  <a:moveTo>
                    <a:pt x="27" y="446"/>
                  </a:moveTo>
                  <a:lnTo>
                    <a:pt x="29" y="446"/>
                  </a:lnTo>
                  <a:lnTo>
                    <a:pt x="29" y="448"/>
                  </a:lnTo>
                  <a:lnTo>
                    <a:pt x="27" y="448"/>
                  </a:lnTo>
                  <a:lnTo>
                    <a:pt x="27" y="446"/>
                  </a:lnTo>
                  <a:lnTo>
                    <a:pt x="29" y="446"/>
                  </a:lnTo>
                  <a:lnTo>
                    <a:pt x="27" y="446"/>
                  </a:lnTo>
                  <a:close/>
                  <a:moveTo>
                    <a:pt x="58" y="734"/>
                  </a:moveTo>
                  <a:lnTo>
                    <a:pt x="58" y="736"/>
                  </a:lnTo>
                  <a:lnTo>
                    <a:pt x="58" y="734"/>
                  </a:lnTo>
                  <a:lnTo>
                    <a:pt x="58" y="736"/>
                  </a:lnTo>
                  <a:lnTo>
                    <a:pt x="58" y="734"/>
                  </a:lnTo>
                  <a:lnTo>
                    <a:pt x="58" y="736"/>
                  </a:lnTo>
                  <a:lnTo>
                    <a:pt x="58" y="734"/>
                  </a:lnTo>
                  <a:close/>
                  <a:moveTo>
                    <a:pt x="93" y="484"/>
                  </a:moveTo>
                  <a:lnTo>
                    <a:pt x="91" y="484"/>
                  </a:lnTo>
                  <a:lnTo>
                    <a:pt x="93" y="484"/>
                  </a:lnTo>
                  <a:close/>
                  <a:moveTo>
                    <a:pt x="100" y="655"/>
                  </a:moveTo>
                  <a:lnTo>
                    <a:pt x="98" y="655"/>
                  </a:lnTo>
                  <a:lnTo>
                    <a:pt x="100" y="655"/>
                  </a:lnTo>
                  <a:close/>
                  <a:moveTo>
                    <a:pt x="93" y="496"/>
                  </a:moveTo>
                  <a:lnTo>
                    <a:pt x="93" y="498"/>
                  </a:lnTo>
                  <a:lnTo>
                    <a:pt x="91" y="498"/>
                  </a:lnTo>
                  <a:lnTo>
                    <a:pt x="91" y="496"/>
                  </a:lnTo>
                  <a:lnTo>
                    <a:pt x="93" y="496"/>
                  </a:lnTo>
                  <a:close/>
                  <a:moveTo>
                    <a:pt x="96" y="603"/>
                  </a:moveTo>
                  <a:lnTo>
                    <a:pt x="96" y="605"/>
                  </a:lnTo>
                  <a:lnTo>
                    <a:pt x="95" y="605"/>
                  </a:lnTo>
                  <a:lnTo>
                    <a:pt x="96" y="605"/>
                  </a:lnTo>
                  <a:lnTo>
                    <a:pt x="96" y="603"/>
                  </a:lnTo>
                  <a:lnTo>
                    <a:pt x="96" y="605"/>
                  </a:lnTo>
                  <a:lnTo>
                    <a:pt x="96" y="603"/>
                  </a:lnTo>
                  <a:close/>
                  <a:moveTo>
                    <a:pt x="171" y="893"/>
                  </a:moveTo>
                  <a:lnTo>
                    <a:pt x="171" y="891"/>
                  </a:lnTo>
                  <a:lnTo>
                    <a:pt x="171" y="893"/>
                  </a:lnTo>
                  <a:close/>
                  <a:moveTo>
                    <a:pt x="112" y="718"/>
                  </a:moveTo>
                  <a:lnTo>
                    <a:pt x="110" y="718"/>
                  </a:lnTo>
                  <a:lnTo>
                    <a:pt x="112" y="718"/>
                  </a:lnTo>
                  <a:close/>
                  <a:moveTo>
                    <a:pt x="98" y="851"/>
                  </a:moveTo>
                  <a:lnTo>
                    <a:pt x="100" y="851"/>
                  </a:lnTo>
                  <a:lnTo>
                    <a:pt x="100" y="853"/>
                  </a:lnTo>
                  <a:lnTo>
                    <a:pt x="98" y="853"/>
                  </a:lnTo>
                  <a:lnTo>
                    <a:pt x="100" y="853"/>
                  </a:lnTo>
                  <a:lnTo>
                    <a:pt x="98" y="853"/>
                  </a:lnTo>
                  <a:lnTo>
                    <a:pt x="100" y="853"/>
                  </a:lnTo>
                  <a:lnTo>
                    <a:pt x="98" y="851"/>
                  </a:lnTo>
                  <a:lnTo>
                    <a:pt x="100" y="851"/>
                  </a:lnTo>
                  <a:lnTo>
                    <a:pt x="98" y="851"/>
                  </a:lnTo>
                  <a:close/>
                  <a:moveTo>
                    <a:pt x="110" y="718"/>
                  </a:moveTo>
                  <a:lnTo>
                    <a:pt x="110" y="720"/>
                  </a:lnTo>
                  <a:lnTo>
                    <a:pt x="110" y="718"/>
                  </a:lnTo>
                  <a:close/>
                  <a:moveTo>
                    <a:pt x="160" y="866"/>
                  </a:moveTo>
                  <a:lnTo>
                    <a:pt x="160" y="868"/>
                  </a:lnTo>
                  <a:lnTo>
                    <a:pt x="160" y="866"/>
                  </a:lnTo>
                  <a:close/>
                  <a:moveTo>
                    <a:pt x="98" y="615"/>
                  </a:moveTo>
                  <a:lnTo>
                    <a:pt x="98" y="617"/>
                  </a:lnTo>
                  <a:lnTo>
                    <a:pt x="96" y="617"/>
                  </a:lnTo>
                  <a:lnTo>
                    <a:pt x="98" y="617"/>
                  </a:lnTo>
                  <a:lnTo>
                    <a:pt x="98" y="615"/>
                  </a:lnTo>
                  <a:close/>
                  <a:moveTo>
                    <a:pt x="87" y="824"/>
                  </a:moveTo>
                  <a:lnTo>
                    <a:pt x="89" y="824"/>
                  </a:lnTo>
                  <a:lnTo>
                    <a:pt x="89" y="826"/>
                  </a:lnTo>
                  <a:lnTo>
                    <a:pt x="87" y="826"/>
                  </a:lnTo>
                  <a:lnTo>
                    <a:pt x="87" y="824"/>
                  </a:lnTo>
                  <a:close/>
                  <a:moveTo>
                    <a:pt x="112" y="463"/>
                  </a:moveTo>
                  <a:lnTo>
                    <a:pt x="110" y="463"/>
                  </a:lnTo>
                  <a:lnTo>
                    <a:pt x="112" y="463"/>
                  </a:lnTo>
                  <a:lnTo>
                    <a:pt x="110" y="463"/>
                  </a:lnTo>
                  <a:lnTo>
                    <a:pt x="112" y="463"/>
                  </a:lnTo>
                  <a:lnTo>
                    <a:pt x="110" y="463"/>
                  </a:lnTo>
                  <a:lnTo>
                    <a:pt x="112" y="463"/>
                  </a:lnTo>
                  <a:lnTo>
                    <a:pt x="110" y="463"/>
                  </a:lnTo>
                  <a:lnTo>
                    <a:pt x="110" y="461"/>
                  </a:lnTo>
                  <a:lnTo>
                    <a:pt x="110" y="463"/>
                  </a:lnTo>
                  <a:lnTo>
                    <a:pt x="110" y="461"/>
                  </a:lnTo>
                  <a:lnTo>
                    <a:pt x="110" y="463"/>
                  </a:lnTo>
                  <a:lnTo>
                    <a:pt x="110" y="461"/>
                  </a:lnTo>
                  <a:lnTo>
                    <a:pt x="112" y="461"/>
                  </a:lnTo>
                  <a:lnTo>
                    <a:pt x="112" y="463"/>
                  </a:lnTo>
                  <a:close/>
                  <a:moveTo>
                    <a:pt x="106" y="471"/>
                  </a:moveTo>
                  <a:lnTo>
                    <a:pt x="106" y="473"/>
                  </a:lnTo>
                  <a:lnTo>
                    <a:pt x="104" y="473"/>
                  </a:lnTo>
                  <a:lnTo>
                    <a:pt x="104" y="471"/>
                  </a:lnTo>
                  <a:lnTo>
                    <a:pt x="106" y="471"/>
                  </a:lnTo>
                  <a:close/>
                  <a:moveTo>
                    <a:pt x="81" y="486"/>
                  </a:moveTo>
                  <a:lnTo>
                    <a:pt x="83" y="486"/>
                  </a:lnTo>
                  <a:lnTo>
                    <a:pt x="83" y="488"/>
                  </a:lnTo>
                  <a:lnTo>
                    <a:pt x="81" y="488"/>
                  </a:lnTo>
                  <a:lnTo>
                    <a:pt x="81" y="486"/>
                  </a:lnTo>
                  <a:close/>
                  <a:moveTo>
                    <a:pt x="123" y="548"/>
                  </a:moveTo>
                  <a:lnTo>
                    <a:pt x="125" y="548"/>
                  </a:lnTo>
                  <a:lnTo>
                    <a:pt x="125" y="549"/>
                  </a:lnTo>
                  <a:lnTo>
                    <a:pt x="123" y="549"/>
                  </a:lnTo>
                  <a:lnTo>
                    <a:pt x="123" y="548"/>
                  </a:lnTo>
                  <a:close/>
                  <a:moveTo>
                    <a:pt x="102" y="596"/>
                  </a:moveTo>
                  <a:lnTo>
                    <a:pt x="102" y="597"/>
                  </a:lnTo>
                  <a:lnTo>
                    <a:pt x="102" y="596"/>
                  </a:lnTo>
                  <a:close/>
                  <a:moveTo>
                    <a:pt x="100" y="619"/>
                  </a:moveTo>
                  <a:lnTo>
                    <a:pt x="100" y="621"/>
                  </a:lnTo>
                  <a:lnTo>
                    <a:pt x="100" y="619"/>
                  </a:lnTo>
                  <a:lnTo>
                    <a:pt x="100" y="621"/>
                  </a:lnTo>
                  <a:lnTo>
                    <a:pt x="98" y="621"/>
                  </a:lnTo>
                  <a:lnTo>
                    <a:pt x="98" y="619"/>
                  </a:lnTo>
                  <a:lnTo>
                    <a:pt x="98" y="621"/>
                  </a:lnTo>
                  <a:lnTo>
                    <a:pt x="98" y="619"/>
                  </a:lnTo>
                  <a:lnTo>
                    <a:pt x="100" y="619"/>
                  </a:lnTo>
                  <a:lnTo>
                    <a:pt x="98" y="619"/>
                  </a:lnTo>
                  <a:lnTo>
                    <a:pt x="100" y="619"/>
                  </a:lnTo>
                  <a:close/>
                  <a:moveTo>
                    <a:pt x="81" y="496"/>
                  </a:moveTo>
                  <a:lnTo>
                    <a:pt x="83" y="496"/>
                  </a:lnTo>
                  <a:lnTo>
                    <a:pt x="81" y="496"/>
                  </a:lnTo>
                  <a:close/>
                  <a:moveTo>
                    <a:pt x="87" y="693"/>
                  </a:moveTo>
                  <a:lnTo>
                    <a:pt x="87" y="695"/>
                  </a:lnTo>
                  <a:lnTo>
                    <a:pt x="87" y="693"/>
                  </a:lnTo>
                  <a:lnTo>
                    <a:pt x="85" y="693"/>
                  </a:lnTo>
                  <a:lnTo>
                    <a:pt x="87" y="693"/>
                  </a:lnTo>
                  <a:close/>
                  <a:moveTo>
                    <a:pt x="85" y="690"/>
                  </a:moveTo>
                  <a:lnTo>
                    <a:pt x="85" y="692"/>
                  </a:lnTo>
                  <a:lnTo>
                    <a:pt x="85" y="690"/>
                  </a:lnTo>
                  <a:close/>
                  <a:moveTo>
                    <a:pt x="162" y="839"/>
                  </a:moveTo>
                  <a:lnTo>
                    <a:pt x="164" y="839"/>
                  </a:lnTo>
                  <a:lnTo>
                    <a:pt x="164" y="841"/>
                  </a:lnTo>
                  <a:lnTo>
                    <a:pt x="164" y="839"/>
                  </a:lnTo>
                  <a:lnTo>
                    <a:pt x="162" y="839"/>
                  </a:lnTo>
                  <a:close/>
                  <a:moveTo>
                    <a:pt x="98" y="501"/>
                  </a:moveTo>
                  <a:lnTo>
                    <a:pt x="100" y="501"/>
                  </a:lnTo>
                  <a:lnTo>
                    <a:pt x="100" y="503"/>
                  </a:lnTo>
                  <a:lnTo>
                    <a:pt x="100" y="501"/>
                  </a:lnTo>
                  <a:lnTo>
                    <a:pt x="100" y="503"/>
                  </a:lnTo>
                  <a:lnTo>
                    <a:pt x="100" y="501"/>
                  </a:lnTo>
                  <a:lnTo>
                    <a:pt x="98" y="501"/>
                  </a:lnTo>
                  <a:lnTo>
                    <a:pt x="98" y="503"/>
                  </a:lnTo>
                  <a:lnTo>
                    <a:pt x="100" y="503"/>
                  </a:lnTo>
                  <a:lnTo>
                    <a:pt x="98" y="503"/>
                  </a:lnTo>
                  <a:lnTo>
                    <a:pt x="100" y="503"/>
                  </a:lnTo>
                  <a:lnTo>
                    <a:pt x="98" y="503"/>
                  </a:lnTo>
                  <a:lnTo>
                    <a:pt x="98" y="501"/>
                  </a:lnTo>
                  <a:close/>
                  <a:moveTo>
                    <a:pt x="93" y="461"/>
                  </a:moveTo>
                  <a:lnTo>
                    <a:pt x="93" y="463"/>
                  </a:lnTo>
                  <a:lnTo>
                    <a:pt x="91" y="463"/>
                  </a:lnTo>
                  <a:lnTo>
                    <a:pt x="93" y="463"/>
                  </a:lnTo>
                  <a:lnTo>
                    <a:pt x="93" y="461"/>
                  </a:lnTo>
                  <a:lnTo>
                    <a:pt x="93" y="463"/>
                  </a:lnTo>
                  <a:lnTo>
                    <a:pt x="93" y="461"/>
                  </a:lnTo>
                  <a:close/>
                  <a:moveTo>
                    <a:pt x="150" y="774"/>
                  </a:moveTo>
                  <a:lnTo>
                    <a:pt x="150" y="776"/>
                  </a:lnTo>
                  <a:lnTo>
                    <a:pt x="148" y="776"/>
                  </a:lnTo>
                  <a:lnTo>
                    <a:pt x="150" y="776"/>
                  </a:lnTo>
                  <a:lnTo>
                    <a:pt x="148" y="776"/>
                  </a:lnTo>
                  <a:lnTo>
                    <a:pt x="150" y="776"/>
                  </a:lnTo>
                  <a:lnTo>
                    <a:pt x="150" y="774"/>
                  </a:lnTo>
                  <a:close/>
                  <a:moveTo>
                    <a:pt x="98" y="501"/>
                  </a:moveTo>
                  <a:lnTo>
                    <a:pt x="96" y="501"/>
                  </a:lnTo>
                  <a:lnTo>
                    <a:pt x="98" y="501"/>
                  </a:lnTo>
                  <a:close/>
                  <a:moveTo>
                    <a:pt x="95" y="707"/>
                  </a:moveTo>
                  <a:lnTo>
                    <a:pt x="95" y="709"/>
                  </a:lnTo>
                  <a:lnTo>
                    <a:pt x="96" y="709"/>
                  </a:lnTo>
                  <a:lnTo>
                    <a:pt x="95" y="709"/>
                  </a:lnTo>
                  <a:lnTo>
                    <a:pt x="95" y="707"/>
                  </a:lnTo>
                  <a:close/>
                  <a:moveTo>
                    <a:pt x="171" y="824"/>
                  </a:moveTo>
                  <a:lnTo>
                    <a:pt x="173" y="824"/>
                  </a:lnTo>
                  <a:lnTo>
                    <a:pt x="173" y="826"/>
                  </a:lnTo>
                  <a:lnTo>
                    <a:pt x="171" y="826"/>
                  </a:lnTo>
                  <a:lnTo>
                    <a:pt x="171" y="824"/>
                  </a:lnTo>
                  <a:close/>
                  <a:moveTo>
                    <a:pt x="83" y="820"/>
                  </a:moveTo>
                  <a:lnTo>
                    <a:pt x="81" y="820"/>
                  </a:lnTo>
                  <a:lnTo>
                    <a:pt x="83" y="820"/>
                  </a:lnTo>
                  <a:lnTo>
                    <a:pt x="81" y="820"/>
                  </a:lnTo>
                  <a:lnTo>
                    <a:pt x="83" y="820"/>
                  </a:lnTo>
                  <a:lnTo>
                    <a:pt x="81" y="820"/>
                  </a:lnTo>
                  <a:lnTo>
                    <a:pt x="83" y="820"/>
                  </a:lnTo>
                  <a:close/>
                  <a:moveTo>
                    <a:pt x="112" y="718"/>
                  </a:moveTo>
                  <a:lnTo>
                    <a:pt x="114" y="718"/>
                  </a:lnTo>
                  <a:lnTo>
                    <a:pt x="112" y="718"/>
                  </a:lnTo>
                  <a:close/>
                  <a:moveTo>
                    <a:pt x="162" y="897"/>
                  </a:moveTo>
                  <a:lnTo>
                    <a:pt x="160" y="897"/>
                  </a:lnTo>
                  <a:lnTo>
                    <a:pt x="162" y="897"/>
                  </a:lnTo>
                  <a:lnTo>
                    <a:pt x="160" y="897"/>
                  </a:lnTo>
                  <a:lnTo>
                    <a:pt x="162" y="897"/>
                  </a:lnTo>
                  <a:close/>
                  <a:moveTo>
                    <a:pt x="127" y="434"/>
                  </a:moveTo>
                  <a:lnTo>
                    <a:pt x="125" y="434"/>
                  </a:lnTo>
                  <a:lnTo>
                    <a:pt x="127" y="434"/>
                  </a:lnTo>
                  <a:lnTo>
                    <a:pt x="125" y="434"/>
                  </a:lnTo>
                  <a:lnTo>
                    <a:pt x="127" y="434"/>
                  </a:lnTo>
                  <a:close/>
                  <a:moveTo>
                    <a:pt x="81" y="496"/>
                  </a:moveTo>
                  <a:lnTo>
                    <a:pt x="81" y="498"/>
                  </a:lnTo>
                  <a:lnTo>
                    <a:pt x="81" y="496"/>
                  </a:lnTo>
                  <a:close/>
                  <a:moveTo>
                    <a:pt x="96" y="722"/>
                  </a:moveTo>
                  <a:lnTo>
                    <a:pt x="96" y="724"/>
                  </a:lnTo>
                  <a:lnTo>
                    <a:pt x="96" y="722"/>
                  </a:lnTo>
                  <a:close/>
                  <a:moveTo>
                    <a:pt x="95" y="669"/>
                  </a:moveTo>
                  <a:lnTo>
                    <a:pt x="93" y="669"/>
                  </a:lnTo>
                  <a:lnTo>
                    <a:pt x="95" y="669"/>
                  </a:lnTo>
                  <a:close/>
                  <a:moveTo>
                    <a:pt x="89" y="532"/>
                  </a:moveTo>
                  <a:lnTo>
                    <a:pt x="87" y="532"/>
                  </a:lnTo>
                  <a:lnTo>
                    <a:pt x="89" y="532"/>
                  </a:lnTo>
                  <a:lnTo>
                    <a:pt x="87" y="532"/>
                  </a:lnTo>
                  <a:lnTo>
                    <a:pt x="89" y="532"/>
                  </a:lnTo>
                  <a:lnTo>
                    <a:pt x="87" y="532"/>
                  </a:lnTo>
                  <a:lnTo>
                    <a:pt x="89" y="532"/>
                  </a:lnTo>
                  <a:lnTo>
                    <a:pt x="87" y="532"/>
                  </a:lnTo>
                  <a:lnTo>
                    <a:pt x="89" y="532"/>
                  </a:lnTo>
                  <a:lnTo>
                    <a:pt x="87" y="532"/>
                  </a:lnTo>
                  <a:lnTo>
                    <a:pt x="89" y="532"/>
                  </a:lnTo>
                  <a:lnTo>
                    <a:pt x="87" y="532"/>
                  </a:lnTo>
                  <a:lnTo>
                    <a:pt x="89" y="532"/>
                  </a:lnTo>
                  <a:lnTo>
                    <a:pt x="87" y="532"/>
                  </a:lnTo>
                  <a:lnTo>
                    <a:pt x="89" y="532"/>
                  </a:lnTo>
                  <a:lnTo>
                    <a:pt x="87" y="532"/>
                  </a:lnTo>
                  <a:lnTo>
                    <a:pt x="89" y="532"/>
                  </a:lnTo>
                  <a:close/>
                  <a:moveTo>
                    <a:pt x="77" y="772"/>
                  </a:moveTo>
                  <a:lnTo>
                    <a:pt x="77" y="774"/>
                  </a:lnTo>
                  <a:lnTo>
                    <a:pt x="77" y="772"/>
                  </a:lnTo>
                  <a:close/>
                  <a:moveTo>
                    <a:pt x="83" y="695"/>
                  </a:moveTo>
                  <a:lnTo>
                    <a:pt x="81" y="695"/>
                  </a:lnTo>
                  <a:lnTo>
                    <a:pt x="83" y="695"/>
                  </a:lnTo>
                  <a:close/>
                  <a:moveTo>
                    <a:pt x="104" y="442"/>
                  </a:moveTo>
                  <a:lnTo>
                    <a:pt x="102" y="442"/>
                  </a:lnTo>
                  <a:lnTo>
                    <a:pt x="104" y="442"/>
                  </a:lnTo>
                  <a:lnTo>
                    <a:pt x="102" y="442"/>
                  </a:lnTo>
                  <a:lnTo>
                    <a:pt x="104" y="440"/>
                  </a:lnTo>
                  <a:lnTo>
                    <a:pt x="104" y="442"/>
                  </a:lnTo>
                  <a:close/>
                  <a:moveTo>
                    <a:pt x="102" y="707"/>
                  </a:moveTo>
                  <a:lnTo>
                    <a:pt x="104" y="707"/>
                  </a:lnTo>
                  <a:lnTo>
                    <a:pt x="102" y="707"/>
                  </a:lnTo>
                  <a:lnTo>
                    <a:pt x="104" y="709"/>
                  </a:lnTo>
                  <a:lnTo>
                    <a:pt x="102" y="709"/>
                  </a:lnTo>
                  <a:lnTo>
                    <a:pt x="102" y="707"/>
                  </a:lnTo>
                  <a:close/>
                  <a:moveTo>
                    <a:pt x="6" y="549"/>
                  </a:moveTo>
                  <a:lnTo>
                    <a:pt x="8" y="549"/>
                  </a:lnTo>
                  <a:lnTo>
                    <a:pt x="6" y="549"/>
                  </a:lnTo>
                  <a:lnTo>
                    <a:pt x="8" y="549"/>
                  </a:lnTo>
                  <a:lnTo>
                    <a:pt x="6" y="549"/>
                  </a:lnTo>
                  <a:lnTo>
                    <a:pt x="6" y="551"/>
                  </a:lnTo>
                  <a:lnTo>
                    <a:pt x="6" y="549"/>
                  </a:lnTo>
                  <a:close/>
                  <a:moveTo>
                    <a:pt x="10" y="436"/>
                  </a:moveTo>
                  <a:lnTo>
                    <a:pt x="10" y="434"/>
                  </a:lnTo>
                  <a:lnTo>
                    <a:pt x="10" y="436"/>
                  </a:lnTo>
                  <a:close/>
                  <a:moveTo>
                    <a:pt x="110" y="613"/>
                  </a:moveTo>
                  <a:lnTo>
                    <a:pt x="110" y="615"/>
                  </a:lnTo>
                  <a:lnTo>
                    <a:pt x="110" y="613"/>
                  </a:lnTo>
                  <a:close/>
                  <a:moveTo>
                    <a:pt x="110" y="452"/>
                  </a:moveTo>
                  <a:lnTo>
                    <a:pt x="108" y="452"/>
                  </a:lnTo>
                  <a:lnTo>
                    <a:pt x="110" y="452"/>
                  </a:lnTo>
                  <a:close/>
                  <a:moveTo>
                    <a:pt x="121" y="436"/>
                  </a:moveTo>
                  <a:lnTo>
                    <a:pt x="121" y="438"/>
                  </a:lnTo>
                  <a:lnTo>
                    <a:pt x="121" y="436"/>
                  </a:lnTo>
                  <a:close/>
                  <a:moveTo>
                    <a:pt x="77" y="686"/>
                  </a:moveTo>
                  <a:lnTo>
                    <a:pt x="75" y="686"/>
                  </a:lnTo>
                  <a:lnTo>
                    <a:pt x="77" y="686"/>
                  </a:lnTo>
                  <a:close/>
                  <a:moveTo>
                    <a:pt x="60" y="741"/>
                  </a:moveTo>
                  <a:lnTo>
                    <a:pt x="58" y="741"/>
                  </a:lnTo>
                  <a:lnTo>
                    <a:pt x="58" y="743"/>
                  </a:lnTo>
                  <a:lnTo>
                    <a:pt x="58" y="741"/>
                  </a:lnTo>
                  <a:lnTo>
                    <a:pt x="60" y="741"/>
                  </a:lnTo>
                  <a:close/>
                  <a:moveTo>
                    <a:pt x="89" y="473"/>
                  </a:moveTo>
                  <a:lnTo>
                    <a:pt x="89" y="475"/>
                  </a:lnTo>
                  <a:lnTo>
                    <a:pt x="89" y="473"/>
                  </a:lnTo>
                  <a:close/>
                  <a:moveTo>
                    <a:pt x="106" y="477"/>
                  </a:moveTo>
                  <a:lnTo>
                    <a:pt x="106" y="478"/>
                  </a:lnTo>
                  <a:lnTo>
                    <a:pt x="106" y="477"/>
                  </a:lnTo>
                  <a:close/>
                  <a:moveTo>
                    <a:pt x="89" y="667"/>
                  </a:moveTo>
                  <a:lnTo>
                    <a:pt x="87" y="667"/>
                  </a:lnTo>
                  <a:lnTo>
                    <a:pt x="89" y="667"/>
                  </a:lnTo>
                  <a:close/>
                  <a:moveTo>
                    <a:pt x="98" y="851"/>
                  </a:moveTo>
                  <a:lnTo>
                    <a:pt x="98" y="853"/>
                  </a:lnTo>
                  <a:lnTo>
                    <a:pt x="98" y="851"/>
                  </a:lnTo>
                  <a:close/>
                  <a:moveTo>
                    <a:pt x="104" y="845"/>
                  </a:moveTo>
                  <a:lnTo>
                    <a:pt x="102" y="845"/>
                  </a:lnTo>
                  <a:lnTo>
                    <a:pt x="104" y="845"/>
                  </a:lnTo>
                  <a:lnTo>
                    <a:pt x="102" y="845"/>
                  </a:lnTo>
                  <a:lnTo>
                    <a:pt x="104" y="845"/>
                  </a:lnTo>
                  <a:close/>
                  <a:moveTo>
                    <a:pt x="93" y="498"/>
                  </a:moveTo>
                  <a:lnTo>
                    <a:pt x="93" y="500"/>
                  </a:lnTo>
                  <a:lnTo>
                    <a:pt x="93" y="498"/>
                  </a:lnTo>
                  <a:close/>
                  <a:moveTo>
                    <a:pt x="98" y="659"/>
                  </a:moveTo>
                  <a:lnTo>
                    <a:pt x="98" y="661"/>
                  </a:lnTo>
                  <a:lnTo>
                    <a:pt x="98" y="659"/>
                  </a:lnTo>
                  <a:close/>
                  <a:moveTo>
                    <a:pt x="93" y="667"/>
                  </a:moveTo>
                  <a:lnTo>
                    <a:pt x="95" y="667"/>
                  </a:lnTo>
                  <a:lnTo>
                    <a:pt x="95" y="669"/>
                  </a:lnTo>
                  <a:lnTo>
                    <a:pt x="93" y="669"/>
                  </a:lnTo>
                  <a:lnTo>
                    <a:pt x="93" y="667"/>
                  </a:lnTo>
                  <a:lnTo>
                    <a:pt x="93" y="669"/>
                  </a:lnTo>
                  <a:lnTo>
                    <a:pt x="93" y="667"/>
                  </a:lnTo>
                  <a:lnTo>
                    <a:pt x="93" y="669"/>
                  </a:lnTo>
                  <a:lnTo>
                    <a:pt x="93" y="667"/>
                  </a:lnTo>
                  <a:lnTo>
                    <a:pt x="93" y="669"/>
                  </a:lnTo>
                  <a:lnTo>
                    <a:pt x="93" y="667"/>
                  </a:lnTo>
                  <a:close/>
                  <a:moveTo>
                    <a:pt x="96" y="845"/>
                  </a:moveTo>
                  <a:lnTo>
                    <a:pt x="96" y="847"/>
                  </a:lnTo>
                  <a:lnTo>
                    <a:pt x="96" y="845"/>
                  </a:lnTo>
                  <a:lnTo>
                    <a:pt x="96" y="847"/>
                  </a:lnTo>
                  <a:lnTo>
                    <a:pt x="96" y="845"/>
                  </a:lnTo>
                  <a:close/>
                  <a:moveTo>
                    <a:pt x="102" y="709"/>
                  </a:moveTo>
                  <a:lnTo>
                    <a:pt x="102" y="711"/>
                  </a:lnTo>
                  <a:lnTo>
                    <a:pt x="102" y="709"/>
                  </a:lnTo>
                  <a:close/>
                  <a:moveTo>
                    <a:pt x="95" y="626"/>
                  </a:moveTo>
                  <a:lnTo>
                    <a:pt x="95" y="628"/>
                  </a:lnTo>
                  <a:lnTo>
                    <a:pt x="95" y="626"/>
                  </a:lnTo>
                  <a:lnTo>
                    <a:pt x="95" y="628"/>
                  </a:lnTo>
                  <a:lnTo>
                    <a:pt x="95" y="626"/>
                  </a:lnTo>
                  <a:close/>
                  <a:moveTo>
                    <a:pt x="108" y="436"/>
                  </a:moveTo>
                  <a:lnTo>
                    <a:pt x="108" y="438"/>
                  </a:lnTo>
                  <a:lnTo>
                    <a:pt x="106" y="438"/>
                  </a:lnTo>
                  <a:lnTo>
                    <a:pt x="108" y="438"/>
                  </a:lnTo>
                  <a:lnTo>
                    <a:pt x="106" y="438"/>
                  </a:lnTo>
                  <a:lnTo>
                    <a:pt x="108" y="436"/>
                  </a:lnTo>
                  <a:close/>
                  <a:moveTo>
                    <a:pt x="91" y="628"/>
                  </a:moveTo>
                  <a:lnTo>
                    <a:pt x="93" y="628"/>
                  </a:lnTo>
                  <a:lnTo>
                    <a:pt x="93" y="630"/>
                  </a:lnTo>
                  <a:lnTo>
                    <a:pt x="91" y="630"/>
                  </a:lnTo>
                  <a:lnTo>
                    <a:pt x="91" y="628"/>
                  </a:lnTo>
                  <a:close/>
                  <a:moveTo>
                    <a:pt x="96" y="845"/>
                  </a:moveTo>
                  <a:lnTo>
                    <a:pt x="98" y="845"/>
                  </a:lnTo>
                  <a:lnTo>
                    <a:pt x="96" y="845"/>
                  </a:lnTo>
                  <a:close/>
                  <a:moveTo>
                    <a:pt x="96" y="657"/>
                  </a:moveTo>
                  <a:lnTo>
                    <a:pt x="96" y="659"/>
                  </a:lnTo>
                  <a:lnTo>
                    <a:pt x="96" y="657"/>
                  </a:lnTo>
                  <a:lnTo>
                    <a:pt x="96" y="659"/>
                  </a:lnTo>
                  <a:lnTo>
                    <a:pt x="96" y="657"/>
                  </a:lnTo>
                  <a:close/>
                  <a:moveTo>
                    <a:pt x="91" y="555"/>
                  </a:moveTo>
                  <a:lnTo>
                    <a:pt x="89" y="555"/>
                  </a:lnTo>
                  <a:lnTo>
                    <a:pt x="91" y="555"/>
                  </a:lnTo>
                  <a:lnTo>
                    <a:pt x="89" y="555"/>
                  </a:lnTo>
                  <a:lnTo>
                    <a:pt x="91" y="555"/>
                  </a:lnTo>
                  <a:lnTo>
                    <a:pt x="89" y="555"/>
                  </a:lnTo>
                  <a:lnTo>
                    <a:pt x="91" y="555"/>
                  </a:lnTo>
                  <a:close/>
                  <a:moveTo>
                    <a:pt x="112" y="717"/>
                  </a:moveTo>
                  <a:lnTo>
                    <a:pt x="112" y="718"/>
                  </a:lnTo>
                  <a:lnTo>
                    <a:pt x="110" y="718"/>
                  </a:lnTo>
                  <a:lnTo>
                    <a:pt x="110" y="717"/>
                  </a:lnTo>
                  <a:lnTo>
                    <a:pt x="112" y="717"/>
                  </a:lnTo>
                  <a:close/>
                  <a:moveTo>
                    <a:pt x="96" y="532"/>
                  </a:moveTo>
                  <a:lnTo>
                    <a:pt x="96" y="534"/>
                  </a:lnTo>
                  <a:lnTo>
                    <a:pt x="95" y="534"/>
                  </a:lnTo>
                  <a:lnTo>
                    <a:pt x="96" y="534"/>
                  </a:lnTo>
                  <a:lnTo>
                    <a:pt x="95" y="534"/>
                  </a:lnTo>
                  <a:lnTo>
                    <a:pt x="95" y="532"/>
                  </a:lnTo>
                  <a:lnTo>
                    <a:pt x="96" y="532"/>
                  </a:lnTo>
                  <a:close/>
                  <a:moveTo>
                    <a:pt x="104" y="722"/>
                  </a:moveTo>
                  <a:lnTo>
                    <a:pt x="106" y="722"/>
                  </a:lnTo>
                  <a:lnTo>
                    <a:pt x="106" y="724"/>
                  </a:lnTo>
                  <a:lnTo>
                    <a:pt x="104" y="724"/>
                  </a:lnTo>
                  <a:lnTo>
                    <a:pt x="104" y="722"/>
                  </a:lnTo>
                  <a:close/>
                  <a:moveTo>
                    <a:pt x="114" y="609"/>
                  </a:moveTo>
                  <a:lnTo>
                    <a:pt x="114" y="611"/>
                  </a:lnTo>
                  <a:lnTo>
                    <a:pt x="114" y="609"/>
                  </a:lnTo>
                  <a:lnTo>
                    <a:pt x="114" y="611"/>
                  </a:lnTo>
                  <a:lnTo>
                    <a:pt x="114" y="609"/>
                  </a:lnTo>
                  <a:lnTo>
                    <a:pt x="114" y="611"/>
                  </a:lnTo>
                  <a:lnTo>
                    <a:pt x="114" y="609"/>
                  </a:lnTo>
                  <a:close/>
                  <a:moveTo>
                    <a:pt x="98" y="622"/>
                  </a:moveTo>
                  <a:lnTo>
                    <a:pt x="96" y="622"/>
                  </a:lnTo>
                  <a:lnTo>
                    <a:pt x="96" y="624"/>
                  </a:lnTo>
                  <a:lnTo>
                    <a:pt x="96" y="622"/>
                  </a:lnTo>
                  <a:lnTo>
                    <a:pt x="98" y="622"/>
                  </a:lnTo>
                  <a:lnTo>
                    <a:pt x="96" y="622"/>
                  </a:lnTo>
                  <a:lnTo>
                    <a:pt x="98" y="622"/>
                  </a:lnTo>
                  <a:close/>
                  <a:moveTo>
                    <a:pt x="108" y="718"/>
                  </a:moveTo>
                  <a:lnTo>
                    <a:pt x="106" y="718"/>
                  </a:lnTo>
                  <a:lnTo>
                    <a:pt x="108" y="718"/>
                  </a:lnTo>
                  <a:lnTo>
                    <a:pt x="106" y="718"/>
                  </a:lnTo>
                  <a:lnTo>
                    <a:pt x="108" y="718"/>
                  </a:lnTo>
                  <a:close/>
                  <a:moveTo>
                    <a:pt x="33" y="661"/>
                  </a:moveTo>
                  <a:lnTo>
                    <a:pt x="31" y="661"/>
                  </a:lnTo>
                  <a:lnTo>
                    <a:pt x="33" y="661"/>
                  </a:lnTo>
                  <a:lnTo>
                    <a:pt x="31" y="661"/>
                  </a:lnTo>
                  <a:lnTo>
                    <a:pt x="33" y="661"/>
                  </a:lnTo>
                  <a:lnTo>
                    <a:pt x="31" y="661"/>
                  </a:lnTo>
                  <a:lnTo>
                    <a:pt x="33" y="661"/>
                  </a:lnTo>
                  <a:lnTo>
                    <a:pt x="31" y="661"/>
                  </a:lnTo>
                  <a:lnTo>
                    <a:pt x="33" y="661"/>
                  </a:lnTo>
                  <a:close/>
                  <a:moveTo>
                    <a:pt x="96" y="615"/>
                  </a:moveTo>
                  <a:lnTo>
                    <a:pt x="98" y="615"/>
                  </a:lnTo>
                  <a:lnTo>
                    <a:pt x="96" y="615"/>
                  </a:lnTo>
                  <a:lnTo>
                    <a:pt x="96" y="617"/>
                  </a:lnTo>
                  <a:lnTo>
                    <a:pt x="96" y="615"/>
                  </a:lnTo>
                  <a:close/>
                  <a:moveTo>
                    <a:pt x="179" y="859"/>
                  </a:moveTo>
                  <a:lnTo>
                    <a:pt x="177" y="859"/>
                  </a:lnTo>
                  <a:lnTo>
                    <a:pt x="179" y="859"/>
                  </a:lnTo>
                  <a:lnTo>
                    <a:pt x="177" y="859"/>
                  </a:lnTo>
                  <a:lnTo>
                    <a:pt x="179" y="859"/>
                  </a:lnTo>
                  <a:close/>
                  <a:moveTo>
                    <a:pt x="8" y="498"/>
                  </a:moveTo>
                  <a:lnTo>
                    <a:pt x="8" y="500"/>
                  </a:lnTo>
                  <a:lnTo>
                    <a:pt x="8" y="498"/>
                  </a:lnTo>
                  <a:close/>
                  <a:moveTo>
                    <a:pt x="112" y="580"/>
                  </a:moveTo>
                  <a:lnTo>
                    <a:pt x="110" y="580"/>
                  </a:lnTo>
                  <a:lnTo>
                    <a:pt x="112" y="580"/>
                  </a:lnTo>
                  <a:close/>
                  <a:moveTo>
                    <a:pt x="100" y="839"/>
                  </a:moveTo>
                  <a:lnTo>
                    <a:pt x="100" y="841"/>
                  </a:lnTo>
                  <a:lnTo>
                    <a:pt x="98" y="841"/>
                  </a:lnTo>
                  <a:lnTo>
                    <a:pt x="100" y="841"/>
                  </a:lnTo>
                  <a:lnTo>
                    <a:pt x="98" y="841"/>
                  </a:lnTo>
                  <a:lnTo>
                    <a:pt x="98" y="839"/>
                  </a:lnTo>
                  <a:lnTo>
                    <a:pt x="98" y="841"/>
                  </a:lnTo>
                  <a:lnTo>
                    <a:pt x="98" y="839"/>
                  </a:lnTo>
                  <a:lnTo>
                    <a:pt x="100" y="839"/>
                  </a:lnTo>
                  <a:close/>
                  <a:moveTo>
                    <a:pt x="120" y="738"/>
                  </a:moveTo>
                  <a:lnTo>
                    <a:pt x="120" y="740"/>
                  </a:lnTo>
                  <a:lnTo>
                    <a:pt x="118" y="740"/>
                  </a:lnTo>
                  <a:lnTo>
                    <a:pt x="118" y="738"/>
                  </a:lnTo>
                  <a:lnTo>
                    <a:pt x="120" y="738"/>
                  </a:lnTo>
                  <a:close/>
                  <a:moveTo>
                    <a:pt x="162" y="874"/>
                  </a:moveTo>
                  <a:lnTo>
                    <a:pt x="162" y="876"/>
                  </a:lnTo>
                  <a:lnTo>
                    <a:pt x="162" y="874"/>
                  </a:lnTo>
                  <a:close/>
                  <a:moveTo>
                    <a:pt x="89" y="619"/>
                  </a:moveTo>
                  <a:lnTo>
                    <a:pt x="87" y="619"/>
                  </a:lnTo>
                  <a:lnTo>
                    <a:pt x="89" y="619"/>
                  </a:lnTo>
                  <a:lnTo>
                    <a:pt x="87" y="619"/>
                  </a:lnTo>
                  <a:lnTo>
                    <a:pt x="89" y="619"/>
                  </a:lnTo>
                  <a:close/>
                  <a:moveTo>
                    <a:pt x="160" y="868"/>
                  </a:moveTo>
                  <a:lnTo>
                    <a:pt x="162" y="868"/>
                  </a:lnTo>
                  <a:lnTo>
                    <a:pt x="162" y="870"/>
                  </a:lnTo>
                  <a:lnTo>
                    <a:pt x="160" y="870"/>
                  </a:lnTo>
                  <a:lnTo>
                    <a:pt x="160" y="868"/>
                  </a:lnTo>
                  <a:close/>
                  <a:moveTo>
                    <a:pt x="93" y="638"/>
                  </a:moveTo>
                  <a:lnTo>
                    <a:pt x="95" y="638"/>
                  </a:lnTo>
                  <a:lnTo>
                    <a:pt x="93" y="638"/>
                  </a:lnTo>
                  <a:close/>
                  <a:moveTo>
                    <a:pt x="154" y="834"/>
                  </a:moveTo>
                  <a:lnTo>
                    <a:pt x="154" y="836"/>
                  </a:lnTo>
                  <a:lnTo>
                    <a:pt x="154" y="834"/>
                  </a:lnTo>
                  <a:close/>
                  <a:moveTo>
                    <a:pt x="60" y="740"/>
                  </a:moveTo>
                  <a:lnTo>
                    <a:pt x="60" y="741"/>
                  </a:lnTo>
                  <a:lnTo>
                    <a:pt x="60" y="740"/>
                  </a:lnTo>
                  <a:lnTo>
                    <a:pt x="60" y="741"/>
                  </a:lnTo>
                  <a:lnTo>
                    <a:pt x="60" y="740"/>
                  </a:lnTo>
                  <a:close/>
                  <a:moveTo>
                    <a:pt x="14" y="528"/>
                  </a:moveTo>
                  <a:lnTo>
                    <a:pt x="14" y="530"/>
                  </a:lnTo>
                  <a:lnTo>
                    <a:pt x="12" y="530"/>
                  </a:lnTo>
                  <a:lnTo>
                    <a:pt x="12" y="528"/>
                  </a:lnTo>
                  <a:lnTo>
                    <a:pt x="14" y="528"/>
                  </a:lnTo>
                  <a:close/>
                  <a:moveTo>
                    <a:pt x="100" y="847"/>
                  </a:moveTo>
                  <a:lnTo>
                    <a:pt x="98" y="847"/>
                  </a:lnTo>
                  <a:lnTo>
                    <a:pt x="100" y="847"/>
                  </a:lnTo>
                  <a:lnTo>
                    <a:pt x="98" y="847"/>
                  </a:lnTo>
                  <a:lnTo>
                    <a:pt x="100" y="847"/>
                  </a:lnTo>
                  <a:close/>
                  <a:moveTo>
                    <a:pt x="85" y="693"/>
                  </a:moveTo>
                  <a:lnTo>
                    <a:pt x="87" y="693"/>
                  </a:lnTo>
                  <a:lnTo>
                    <a:pt x="87" y="695"/>
                  </a:lnTo>
                  <a:lnTo>
                    <a:pt x="85" y="695"/>
                  </a:lnTo>
                  <a:lnTo>
                    <a:pt x="85" y="693"/>
                  </a:lnTo>
                  <a:close/>
                  <a:moveTo>
                    <a:pt x="98" y="845"/>
                  </a:moveTo>
                  <a:lnTo>
                    <a:pt x="100" y="845"/>
                  </a:lnTo>
                  <a:lnTo>
                    <a:pt x="100" y="847"/>
                  </a:lnTo>
                  <a:lnTo>
                    <a:pt x="98" y="847"/>
                  </a:lnTo>
                  <a:lnTo>
                    <a:pt x="98" y="845"/>
                  </a:lnTo>
                  <a:close/>
                  <a:moveTo>
                    <a:pt x="98" y="839"/>
                  </a:moveTo>
                  <a:lnTo>
                    <a:pt x="98" y="841"/>
                  </a:lnTo>
                  <a:lnTo>
                    <a:pt x="98" y="839"/>
                  </a:lnTo>
                  <a:close/>
                  <a:moveTo>
                    <a:pt x="104" y="728"/>
                  </a:moveTo>
                  <a:lnTo>
                    <a:pt x="102" y="728"/>
                  </a:lnTo>
                  <a:lnTo>
                    <a:pt x="104" y="728"/>
                  </a:lnTo>
                  <a:close/>
                  <a:moveTo>
                    <a:pt x="162" y="878"/>
                  </a:moveTo>
                  <a:lnTo>
                    <a:pt x="162" y="880"/>
                  </a:lnTo>
                  <a:lnTo>
                    <a:pt x="162" y="878"/>
                  </a:lnTo>
                  <a:close/>
                  <a:moveTo>
                    <a:pt x="135" y="521"/>
                  </a:moveTo>
                  <a:lnTo>
                    <a:pt x="137" y="521"/>
                  </a:lnTo>
                  <a:lnTo>
                    <a:pt x="135" y="521"/>
                  </a:lnTo>
                  <a:close/>
                  <a:moveTo>
                    <a:pt x="96" y="459"/>
                  </a:moveTo>
                  <a:lnTo>
                    <a:pt x="95" y="459"/>
                  </a:lnTo>
                  <a:lnTo>
                    <a:pt x="96" y="459"/>
                  </a:lnTo>
                  <a:close/>
                  <a:moveTo>
                    <a:pt x="79" y="814"/>
                  </a:moveTo>
                  <a:lnTo>
                    <a:pt x="79" y="816"/>
                  </a:lnTo>
                  <a:lnTo>
                    <a:pt x="79" y="814"/>
                  </a:lnTo>
                  <a:close/>
                  <a:moveTo>
                    <a:pt x="31" y="442"/>
                  </a:moveTo>
                  <a:lnTo>
                    <a:pt x="29" y="442"/>
                  </a:lnTo>
                  <a:lnTo>
                    <a:pt x="31" y="442"/>
                  </a:lnTo>
                  <a:close/>
                  <a:moveTo>
                    <a:pt x="162" y="905"/>
                  </a:moveTo>
                  <a:lnTo>
                    <a:pt x="162" y="907"/>
                  </a:lnTo>
                  <a:lnTo>
                    <a:pt x="160" y="907"/>
                  </a:lnTo>
                  <a:lnTo>
                    <a:pt x="162" y="907"/>
                  </a:lnTo>
                  <a:lnTo>
                    <a:pt x="160" y="907"/>
                  </a:lnTo>
                  <a:lnTo>
                    <a:pt x="160" y="905"/>
                  </a:lnTo>
                  <a:lnTo>
                    <a:pt x="162" y="905"/>
                  </a:lnTo>
                  <a:close/>
                  <a:moveTo>
                    <a:pt x="89" y="571"/>
                  </a:moveTo>
                  <a:lnTo>
                    <a:pt x="89" y="573"/>
                  </a:lnTo>
                  <a:lnTo>
                    <a:pt x="89" y="571"/>
                  </a:lnTo>
                  <a:close/>
                  <a:moveTo>
                    <a:pt x="89" y="571"/>
                  </a:moveTo>
                  <a:lnTo>
                    <a:pt x="87" y="571"/>
                  </a:lnTo>
                  <a:lnTo>
                    <a:pt x="89" y="571"/>
                  </a:lnTo>
                  <a:lnTo>
                    <a:pt x="87" y="571"/>
                  </a:lnTo>
                  <a:lnTo>
                    <a:pt x="89" y="571"/>
                  </a:lnTo>
                  <a:close/>
                  <a:moveTo>
                    <a:pt x="114" y="621"/>
                  </a:moveTo>
                  <a:lnTo>
                    <a:pt x="116" y="621"/>
                  </a:lnTo>
                  <a:lnTo>
                    <a:pt x="116" y="622"/>
                  </a:lnTo>
                  <a:lnTo>
                    <a:pt x="114" y="622"/>
                  </a:lnTo>
                  <a:lnTo>
                    <a:pt x="114" y="621"/>
                  </a:lnTo>
                  <a:close/>
                  <a:moveTo>
                    <a:pt x="96" y="622"/>
                  </a:moveTo>
                  <a:lnTo>
                    <a:pt x="98" y="622"/>
                  </a:lnTo>
                  <a:lnTo>
                    <a:pt x="96" y="622"/>
                  </a:lnTo>
                  <a:close/>
                  <a:moveTo>
                    <a:pt x="108" y="655"/>
                  </a:moveTo>
                  <a:lnTo>
                    <a:pt x="106" y="655"/>
                  </a:lnTo>
                  <a:lnTo>
                    <a:pt x="108" y="655"/>
                  </a:lnTo>
                  <a:close/>
                  <a:moveTo>
                    <a:pt x="106" y="726"/>
                  </a:moveTo>
                  <a:lnTo>
                    <a:pt x="108" y="726"/>
                  </a:lnTo>
                  <a:lnTo>
                    <a:pt x="106" y="726"/>
                  </a:lnTo>
                  <a:close/>
                  <a:moveTo>
                    <a:pt x="96" y="843"/>
                  </a:moveTo>
                  <a:lnTo>
                    <a:pt x="96" y="845"/>
                  </a:lnTo>
                  <a:lnTo>
                    <a:pt x="98" y="845"/>
                  </a:lnTo>
                  <a:lnTo>
                    <a:pt x="96" y="845"/>
                  </a:lnTo>
                  <a:lnTo>
                    <a:pt x="96" y="843"/>
                  </a:lnTo>
                  <a:lnTo>
                    <a:pt x="96" y="845"/>
                  </a:lnTo>
                  <a:lnTo>
                    <a:pt x="96" y="843"/>
                  </a:lnTo>
                  <a:close/>
                  <a:moveTo>
                    <a:pt x="100" y="851"/>
                  </a:moveTo>
                  <a:lnTo>
                    <a:pt x="100" y="853"/>
                  </a:lnTo>
                  <a:lnTo>
                    <a:pt x="100" y="851"/>
                  </a:lnTo>
                  <a:close/>
                  <a:moveTo>
                    <a:pt x="102" y="657"/>
                  </a:moveTo>
                  <a:lnTo>
                    <a:pt x="100" y="657"/>
                  </a:lnTo>
                  <a:lnTo>
                    <a:pt x="102" y="657"/>
                  </a:lnTo>
                  <a:close/>
                  <a:moveTo>
                    <a:pt x="98" y="434"/>
                  </a:moveTo>
                  <a:lnTo>
                    <a:pt x="98" y="436"/>
                  </a:lnTo>
                  <a:lnTo>
                    <a:pt x="98" y="434"/>
                  </a:lnTo>
                  <a:close/>
                  <a:moveTo>
                    <a:pt x="83" y="559"/>
                  </a:moveTo>
                  <a:lnTo>
                    <a:pt x="83" y="561"/>
                  </a:lnTo>
                  <a:lnTo>
                    <a:pt x="83" y="559"/>
                  </a:lnTo>
                  <a:lnTo>
                    <a:pt x="83" y="561"/>
                  </a:lnTo>
                  <a:lnTo>
                    <a:pt x="83" y="559"/>
                  </a:lnTo>
                  <a:close/>
                  <a:moveTo>
                    <a:pt x="93" y="697"/>
                  </a:moveTo>
                  <a:lnTo>
                    <a:pt x="95" y="697"/>
                  </a:lnTo>
                  <a:lnTo>
                    <a:pt x="93" y="697"/>
                  </a:lnTo>
                  <a:close/>
                  <a:moveTo>
                    <a:pt x="106" y="442"/>
                  </a:moveTo>
                  <a:lnTo>
                    <a:pt x="106" y="444"/>
                  </a:lnTo>
                  <a:lnTo>
                    <a:pt x="106" y="442"/>
                  </a:lnTo>
                  <a:lnTo>
                    <a:pt x="106" y="444"/>
                  </a:lnTo>
                  <a:lnTo>
                    <a:pt x="106" y="442"/>
                  </a:lnTo>
                  <a:close/>
                  <a:moveTo>
                    <a:pt x="91" y="478"/>
                  </a:moveTo>
                  <a:lnTo>
                    <a:pt x="91" y="480"/>
                  </a:lnTo>
                  <a:lnTo>
                    <a:pt x="91" y="478"/>
                  </a:lnTo>
                  <a:close/>
                  <a:moveTo>
                    <a:pt x="100" y="657"/>
                  </a:moveTo>
                  <a:lnTo>
                    <a:pt x="100" y="659"/>
                  </a:lnTo>
                  <a:lnTo>
                    <a:pt x="100" y="657"/>
                  </a:lnTo>
                  <a:close/>
                  <a:moveTo>
                    <a:pt x="64" y="741"/>
                  </a:moveTo>
                  <a:lnTo>
                    <a:pt x="64" y="743"/>
                  </a:lnTo>
                  <a:lnTo>
                    <a:pt x="66" y="743"/>
                  </a:lnTo>
                  <a:lnTo>
                    <a:pt x="64" y="743"/>
                  </a:lnTo>
                  <a:lnTo>
                    <a:pt x="64" y="741"/>
                  </a:lnTo>
                  <a:close/>
                  <a:moveTo>
                    <a:pt x="202" y="866"/>
                  </a:moveTo>
                  <a:lnTo>
                    <a:pt x="202" y="864"/>
                  </a:lnTo>
                  <a:lnTo>
                    <a:pt x="202" y="866"/>
                  </a:lnTo>
                  <a:close/>
                  <a:moveTo>
                    <a:pt x="150" y="836"/>
                  </a:moveTo>
                  <a:lnTo>
                    <a:pt x="150" y="837"/>
                  </a:lnTo>
                  <a:lnTo>
                    <a:pt x="152" y="837"/>
                  </a:lnTo>
                  <a:lnTo>
                    <a:pt x="150" y="837"/>
                  </a:lnTo>
                  <a:lnTo>
                    <a:pt x="152" y="837"/>
                  </a:lnTo>
                  <a:lnTo>
                    <a:pt x="150" y="837"/>
                  </a:lnTo>
                  <a:lnTo>
                    <a:pt x="152" y="837"/>
                  </a:lnTo>
                  <a:lnTo>
                    <a:pt x="150" y="837"/>
                  </a:lnTo>
                  <a:lnTo>
                    <a:pt x="150" y="836"/>
                  </a:lnTo>
                  <a:close/>
                  <a:moveTo>
                    <a:pt x="91" y="526"/>
                  </a:moveTo>
                  <a:lnTo>
                    <a:pt x="89" y="526"/>
                  </a:lnTo>
                  <a:lnTo>
                    <a:pt x="91" y="526"/>
                  </a:lnTo>
                  <a:lnTo>
                    <a:pt x="89" y="526"/>
                  </a:lnTo>
                  <a:lnTo>
                    <a:pt x="91" y="526"/>
                  </a:lnTo>
                  <a:close/>
                  <a:moveTo>
                    <a:pt x="108" y="718"/>
                  </a:moveTo>
                  <a:lnTo>
                    <a:pt x="108" y="720"/>
                  </a:lnTo>
                  <a:lnTo>
                    <a:pt x="108" y="718"/>
                  </a:lnTo>
                  <a:lnTo>
                    <a:pt x="108" y="720"/>
                  </a:lnTo>
                  <a:lnTo>
                    <a:pt x="108" y="718"/>
                  </a:lnTo>
                  <a:lnTo>
                    <a:pt x="108" y="720"/>
                  </a:lnTo>
                  <a:lnTo>
                    <a:pt x="108" y="718"/>
                  </a:lnTo>
                  <a:close/>
                  <a:moveTo>
                    <a:pt x="100" y="647"/>
                  </a:moveTo>
                  <a:lnTo>
                    <a:pt x="100" y="649"/>
                  </a:lnTo>
                  <a:lnTo>
                    <a:pt x="100" y="647"/>
                  </a:lnTo>
                  <a:close/>
                  <a:moveTo>
                    <a:pt x="95" y="465"/>
                  </a:moveTo>
                  <a:lnTo>
                    <a:pt x="93" y="465"/>
                  </a:lnTo>
                  <a:lnTo>
                    <a:pt x="93" y="467"/>
                  </a:lnTo>
                  <a:lnTo>
                    <a:pt x="93" y="465"/>
                  </a:lnTo>
                  <a:lnTo>
                    <a:pt x="95" y="465"/>
                  </a:lnTo>
                  <a:close/>
                  <a:moveTo>
                    <a:pt x="98" y="613"/>
                  </a:moveTo>
                  <a:lnTo>
                    <a:pt x="98" y="615"/>
                  </a:lnTo>
                  <a:lnTo>
                    <a:pt x="98" y="613"/>
                  </a:lnTo>
                  <a:close/>
                  <a:moveTo>
                    <a:pt x="100" y="632"/>
                  </a:moveTo>
                  <a:lnTo>
                    <a:pt x="100" y="634"/>
                  </a:lnTo>
                  <a:lnTo>
                    <a:pt x="98" y="634"/>
                  </a:lnTo>
                  <a:lnTo>
                    <a:pt x="98" y="632"/>
                  </a:lnTo>
                  <a:lnTo>
                    <a:pt x="100" y="632"/>
                  </a:lnTo>
                  <a:lnTo>
                    <a:pt x="98" y="632"/>
                  </a:lnTo>
                  <a:lnTo>
                    <a:pt x="100" y="632"/>
                  </a:lnTo>
                  <a:close/>
                  <a:moveTo>
                    <a:pt x="89" y="478"/>
                  </a:moveTo>
                  <a:lnTo>
                    <a:pt x="89" y="480"/>
                  </a:lnTo>
                  <a:lnTo>
                    <a:pt x="89" y="478"/>
                  </a:lnTo>
                  <a:lnTo>
                    <a:pt x="89" y="480"/>
                  </a:lnTo>
                  <a:lnTo>
                    <a:pt x="89" y="478"/>
                  </a:lnTo>
                  <a:close/>
                  <a:moveTo>
                    <a:pt x="156" y="836"/>
                  </a:moveTo>
                  <a:lnTo>
                    <a:pt x="156" y="837"/>
                  </a:lnTo>
                  <a:lnTo>
                    <a:pt x="156" y="836"/>
                  </a:lnTo>
                  <a:close/>
                  <a:moveTo>
                    <a:pt x="2" y="477"/>
                  </a:moveTo>
                  <a:lnTo>
                    <a:pt x="4" y="477"/>
                  </a:lnTo>
                  <a:lnTo>
                    <a:pt x="4" y="478"/>
                  </a:lnTo>
                  <a:lnTo>
                    <a:pt x="4" y="477"/>
                  </a:lnTo>
                  <a:lnTo>
                    <a:pt x="4" y="478"/>
                  </a:lnTo>
                  <a:lnTo>
                    <a:pt x="4" y="477"/>
                  </a:lnTo>
                  <a:lnTo>
                    <a:pt x="2" y="477"/>
                  </a:lnTo>
                  <a:lnTo>
                    <a:pt x="4" y="477"/>
                  </a:lnTo>
                  <a:lnTo>
                    <a:pt x="2" y="477"/>
                  </a:lnTo>
                  <a:close/>
                  <a:moveTo>
                    <a:pt x="156" y="859"/>
                  </a:moveTo>
                  <a:lnTo>
                    <a:pt x="156" y="861"/>
                  </a:lnTo>
                  <a:lnTo>
                    <a:pt x="156" y="859"/>
                  </a:lnTo>
                  <a:lnTo>
                    <a:pt x="156" y="861"/>
                  </a:lnTo>
                  <a:lnTo>
                    <a:pt x="156" y="859"/>
                  </a:lnTo>
                  <a:close/>
                  <a:moveTo>
                    <a:pt x="87" y="680"/>
                  </a:moveTo>
                  <a:lnTo>
                    <a:pt x="89" y="680"/>
                  </a:lnTo>
                  <a:lnTo>
                    <a:pt x="87" y="680"/>
                  </a:lnTo>
                  <a:lnTo>
                    <a:pt x="89" y="680"/>
                  </a:lnTo>
                  <a:lnTo>
                    <a:pt x="87" y="680"/>
                  </a:lnTo>
                  <a:lnTo>
                    <a:pt x="89" y="680"/>
                  </a:lnTo>
                  <a:lnTo>
                    <a:pt x="87" y="680"/>
                  </a:lnTo>
                  <a:close/>
                  <a:moveTo>
                    <a:pt x="12" y="532"/>
                  </a:moveTo>
                  <a:lnTo>
                    <a:pt x="12" y="530"/>
                  </a:lnTo>
                  <a:lnTo>
                    <a:pt x="12" y="532"/>
                  </a:lnTo>
                  <a:close/>
                  <a:moveTo>
                    <a:pt x="110" y="567"/>
                  </a:moveTo>
                  <a:lnTo>
                    <a:pt x="108" y="567"/>
                  </a:lnTo>
                  <a:lnTo>
                    <a:pt x="110" y="567"/>
                  </a:lnTo>
                  <a:close/>
                  <a:moveTo>
                    <a:pt x="183" y="849"/>
                  </a:moveTo>
                  <a:lnTo>
                    <a:pt x="183" y="851"/>
                  </a:lnTo>
                  <a:lnTo>
                    <a:pt x="183" y="849"/>
                  </a:lnTo>
                  <a:close/>
                  <a:moveTo>
                    <a:pt x="108" y="613"/>
                  </a:moveTo>
                  <a:lnTo>
                    <a:pt x="110" y="613"/>
                  </a:lnTo>
                  <a:lnTo>
                    <a:pt x="108" y="613"/>
                  </a:lnTo>
                  <a:close/>
                  <a:moveTo>
                    <a:pt x="83" y="703"/>
                  </a:moveTo>
                  <a:lnTo>
                    <a:pt x="85" y="703"/>
                  </a:lnTo>
                  <a:lnTo>
                    <a:pt x="85" y="705"/>
                  </a:lnTo>
                  <a:lnTo>
                    <a:pt x="83" y="705"/>
                  </a:lnTo>
                  <a:lnTo>
                    <a:pt x="83" y="703"/>
                  </a:lnTo>
                  <a:lnTo>
                    <a:pt x="83" y="705"/>
                  </a:lnTo>
                  <a:lnTo>
                    <a:pt x="83" y="703"/>
                  </a:lnTo>
                  <a:close/>
                  <a:moveTo>
                    <a:pt x="108" y="630"/>
                  </a:moveTo>
                  <a:lnTo>
                    <a:pt x="106" y="630"/>
                  </a:lnTo>
                  <a:lnTo>
                    <a:pt x="108" y="630"/>
                  </a:lnTo>
                  <a:close/>
                  <a:moveTo>
                    <a:pt x="81" y="695"/>
                  </a:moveTo>
                  <a:lnTo>
                    <a:pt x="81" y="697"/>
                  </a:lnTo>
                  <a:lnTo>
                    <a:pt x="81" y="695"/>
                  </a:lnTo>
                  <a:close/>
                  <a:moveTo>
                    <a:pt x="83" y="695"/>
                  </a:moveTo>
                  <a:lnTo>
                    <a:pt x="83" y="697"/>
                  </a:lnTo>
                  <a:lnTo>
                    <a:pt x="83" y="695"/>
                  </a:lnTo>
                  <a:close/>
                  <a:moveTo>
                    <a:pt x="114" y="728"/>
                  </a:moveTo>
                  <a:lnTo>
                    <a:pt x="116" y="730"/>
                  </a:lnTo>
                  <a:lnTo>
                    <a:pt x="114" y="730"/>
                  </a:lnTo>
                  <a:lnTo>
                    <a:pt x="114" y="728"/>
                  </a:lnTo>
                  <a:close/>
                  <a:moveTo>
                    <a:pt x="89" y="617"/>
                  </a:moveTo>
                  <a:lnTo>
                    <a:pt x="89" y="619"/>
                  </a:lnTo>
                  <a:lnTo>
                    <a:pt x="89" y="617"/>
                  </a:lnTo>
                  <a:close/>
                  <a:moveTo>
                    <a:pt x="100" y="605"/>
                  </a:moveTo>
                  <a:lnTo>
                    <a:pt x="100" y="607"/>
                  </a:lnTo>
                  <a:lnTo>
                    <a:pt x="100" y="605"/>
                  </a:lnTo>
                  <a:close/>
                  <a:moveTo>
                    <a:pt x="123" y="429"/>
                  </a:moveTo>
                  <a:lnTo>
                    <a:pt x="121" y="429"/>
                  </a:lnTo>
                  <a:lnTo>
                    <a:pt x="123" y="429"/>
                  </a:lnTo>
                  <a:close/>
                  <a:moveTo>
                    <a:pt x="121" y="732"/>
                  </a:moveTo>
                  <a:lnTo>
                    <a:pt x="120" y="732"/>
                  </a:lnTo>
                  <a:lnTo>
                    <a:pt x="121" y="732"/>
                  </a:lnTo>
                  <a:close/>
                  <a:moveTo>
                    <a:pt x="118" y="718"/>
                  </a:moveTo>
                  <a:lnTo>
                    <a:pt x="116" y="718"/>
                  </a:lnTo>
                  <a:lnTo>
                    <a:pt x="118" y="718"/>
                  </a:lnTo>
                  <a:lnTo>
                    <a:pt x="116" y="718"/>
                  </a:lnTo>
                  <a:lnTo>
                    <a:pt x="118" y="718"/>
                  </a:lnTo>
                  <a:close/>
                  <a:moveTo>
                    <a:pt x="14" y="536"/>
                  </a:moveTo>
                  <a:lnTo>
                    <a:pt x="14" y="538"/>
                  </a:lnTo>
                  <a:lnTo>
                    <a:pt x="14" y="536"/>
                  </a:lnTo>
                  <a:lnTo>
                    <a:pt x="12" y="536"/>
                  </a:lnTo>
                  <a:lnTo>
                    <a:pt x="14" y="536"/>
                  </a:lnTo>
                  <a:close/>
                  <a:moveTo>
                    <a:pt x="95" y="480"/>
                  </a:moveTo>
                  <a:lnTo>
                    <a:pt x="96" y="480"/>
                  </a:lnTo>
                  <a:lnTo>
                    <a:pt x="95" y="480"/>
                  </a:lnTo>
                  <a:lnTo>
                    <a:pt x="96" y="480"/>
                  </a:lnTo>
                  <a:lnTo>
                    <a:pt x="95" y="480"/>
                  </a:lnTo>
                  <a:close/>
                  <a:moveTo>
                    <a:pt x="83" y="507"/>
                  </a:moveTo>
                  <a:lnTo>
                    <a:pt x="83" y="509"/>
                  </a:lnTo>
                  <a:lnTo>
                    <a:pt x="83" y="507"/>
                  </a:lnTo>
                  <a:close/>
                  <a:moveTo>
                    <a:pt x="83" y="705"/>
                  </a:moveTo>
                  <a:lnTo>
                    <a:pt x="85" y="705"/>
                  </a:lnTo>
                  <a:lnTo>
                    <a:pt x="83" y="705"/>
                  </a:lnTo>
                  <a:close/>
                  <a:moveTo>
                    <a:pt x="106" y="436"/>
                  </a:moveTo>
                  <a:lnTo>
                    <a:pt x="104" y="436"/>
                  </a:lnTo>
                  <a:lnTo>
                    <a:pt x="106" y="436"/>
                  </a:lnTo>
                  <a:lnTo>
                    <a:pt x="104" y="436"/>
                  </a:lnTo>
                  <a:lnTo>
                    <a:pt x="106" y="436"/>
                  </a:lnTo>
                  <a:close/>
                  <a:moveTo>
                    <a:pt x="83" y="818"/>
                  </a:moveTo>
                  <a:lnTo>
                    <a:pt x="83" y="820"/>
                  </a:lnTo>
                  <a:lnTo>
                    <a:pt x="83" y="818"/>
                  </a:lnTo>
                  <a:close/>
                  <a:moveTo>
                    <a:pt x="81" y="699"/>
                  </a:moveTo>
                  <a:lnTo>
                    <a:pt x="83" y="699"/>
                  </a:lnTo>
                  <a:lnTo>
                    <a:pt x="81" y="699"/>
                  </a:lnTo>
                  <a:lnTo>
                    <a:pt x="83" y="699"/>
                  </a:lnTo>
                  <a:lnTo>
                    <a:pt x="81" y="699"/>
                  </a:lnTo>
                  <a:close/>
                  <a:moveTo>
                    <a:pt x="83" y="496"/>
                  </a:moveTo>
                  <a:lnTo>
                    <a:pt x="81" y="496"/>
                  </a:lnTo>
                  <a:lnTo>
                    <a:pt x="83" y="496"/>
                  </a:lnTo>
                  <a:lnTo>
                    <a:pt x="81" y="496"/>
                  </a:lnTo>
                  <a:lnTo>
                    <a:pt x="83" y="496"/>
                  </a:lnTo>
                  <a:close/>
                  <a:moveTo>
                    <a:pt x="162" y="870"/>
                  </a:moveTo>
                  <a:lnTo>
                    <a:pt x="160" y="870"/>
                  </a:lnTo>
                  <a:lnTo>
                    <a:pt x="162" y="870"/>
                  </a:lnTo>
                  <a:close/>
                  <a:moveTo>
                    <a:pt x="108" y="715"/>
                  </a:moveTo>
                  <a:lnTo>
                    <a:pt x="106" y="715"/>
                  </a:lnTo>
                  <a:lnTo>
                    <a:pt x="108" y="715"/>
                  </a:lnTo>
                  <a:close/>
                  <a:moveTo>
                    <a:pt x="156" y="880"/>
                  </a:moveTo>
                  <a:lnTo>
                    <a:pt x="158" y="880"/>
                  </a:lnTo>
                  <a:lnTo>
                    <a:pt x="156" y="880"/>
                  </a:lnTo>
                  <a:close/>
                  <a:moveTo>
                    <a:pt x="96" y="621"/>
                  </a:moveTo>
                  <a:lnTo>
                    <a:pt x="95" y="621"/>
                  </a:lnTo>
                  <a:lnTo>
                    <a:pt x="96" y="621"/>
                  </a:lnTo>
                  <a:close/>
                  <a:moveTo>
                    <a:pt x="98" y="561"/>
                  </a:moveTo>
                  <a:lnTo>
                    <a:pt x="98" y="563"/>
                  </a:lnTo>
                  <a:lnTo>
                    <a:pt x="98" y="561"/>
                  </a:lnTo>
                  <a:close/>
                  <a:moveTo>
                    <a:pt x="93" y="630"/>
                  </a:moveTo>
                  <a:lnTo>
                    <a:pt x="93" y="628"/>
                  </a:lnTo>
                  <a:lnTo>
                    <a:pt x="93" y="630"/>
                  </a:lnTo>
                  <a:close/>
                  <a:moveTo>
                    <a:pt x="102" y="647"/>
                  </a:moveTo>
                  <a:lnTo>
                    <a:pt x="102" y="649"/>
                  </a:lnTo>
                  <a:lnTo>
                    <a:pt x="100" y="649"/>
                  </a:lnTo>
                  <a:lnTo>
                    <a:pt x="102" y="649"/>
                  </a:lnTo>
                  <a:lnTo>
                    <a:pt x="100" y="649"/>
                  </a:lnTo>
                  <a:lnTo>
                    <a:pt x="102" y="649"/>
                  </a:lnTo>
                  <a:lnTo>
                    <a:pt x="102" y="647"/>
                  </a:lnTo>
                  <a:close/>
                  <a:moveTo>
                    <a:pt x="104" y="726"/>
                  </a:moveTo>
                  <a:lnTo>
                    <a:pt x="106" y="726"/>
                  </a:lnTo>
                  <a:lnTo>
                    <a:pt x="104" y="726"/>
                  </a:lnTo>
                  <a:close/>
                  <a:moveTo>
                    <a:pt x="89" y="534"/>
                  </a:moveTo>
                  <a:lnTo>
                    <a:pt x="91" y="534"/>
                  </a:lnTo>
                  <a:lnTo>
                    <a:pt x="89" y="534"/>
                  </a:lnTo>
                  <a:close/>
                  <a:moveTo>
                    <a:pt x="81" y="496"/>
                  </a:moveTo>
                  <a:lnTo>
                    <a:pt x="81" y="498"/>
                  </a:lnTo>
                  <a:lnTo>
                    <a:pt x="81" y="496"/>
                  </a:lnTo>
                  <a:close/>
                  <a:moveTo>
                    <a:pt x="150" y="795"/>
                  </a:moveTo>
                  <a:lnTo>
                    <a:pt x="150" y="797"/>
                  </a:lnTo>
                  <a:lnTo>
                    <a:pt x="150" y="795"/>
                  </a:lnTo>
                  <a:close/>
                  <a:moveTo>
                    <a:pt x="37" y="444"/>
                  </a:moveTo>
                  <a:lnTo>
                    <a:pt x="35" y="444"/>
                  </a:lnTo>
                  <a:lnTo>
                    <a:pt x="37" y="444"/>
                  </a:lnTo>
                  <a:close/>
                  <a:moveTo>
                    <a:pt x="6" y="457"/>
                  </a:moveTo>
                  <a:lnTo>
                    <a:pt x="8" y="457"/>
                  </a:lnTo>
                  <a:lnTo>
                    <a:pt x="6" y="457"/>
                  </a:lnTo>
                  <a:close/>
                  <a:moveTo>
                    <a:pt x="4" y="475"/>
                  </a:moveTo>
                  <a:lnTo>
                    <a:pt x="4" y="477"/>
                  </a:lnTo>
                  <a:lnTo>
                    <a:pt x="4" y="475"/>
                  </a:lnTo>
                  <a:close/>
                  <a:moveTo>
                    <a:pt x="85" y="697"/>
                  </a:moveTo>
                  <a:lnTo>
                    <a:pt x="85" y="699"/>
                  </a:lnTo>
                  <a:lnTo>
                    <a:pt x="83" y="699"/>
                  </a:lnTo>
                  <a:lnTo>
                    <a:pt x="83" y="697"/>
                  </a:lnTo>
                  <a:lnTo>
                    <a:pt x="85" y="697"/>
                  </a:lnTo>
                  <a:lnTo>
                    <a:pt x="83" y="697"/>
                  </a:lnTo>
                  <a:lnTo>
                    <a:pt x="85" y="697"/>
                  </a:lnTo>
                  <a:close/>
                  <a:moveTo>
                    <a:pt x="83" y="690"/>
                  </a:moveTo>
                  <a:lnTo>
                    <a:pt x="83" y="692"/>
                  </a:lnTo>
                  <a:lnTo>
                    <a:pt x="83" y="690"/>
                  </a:lnTo>
                  <a:close/>
                  <a:moveTo>
                    <a:pt x="87" y="811"/>
                  </a:moveTo>
                  <a:lnTo>
                    <a:pt x="85" y="811"/>
                  </a:lnTo>
                  <a:lnTo>
                    <a:pt x="87" y="811"/>
                  </a:lnTo>
                  <a:close/>
                  <a:moveTo>
                    <a:pt x="116" y="732"/>
                  </a:moveTo>
                  <a:lnTo>
                    <a:pt x="116" y="734"/>
                  </a:lnTo>
                  <a:lnTo>
                    <a:pt x="116" y="732"/>
                  </a:lnTo>
                  <a:close/>
                  <a:moveTo>
                    <a:pt x="98" y="659"/>
                  </a:moveTo>
                  <a:lnTo>
                    <a:pt x="96" y="659"/>
                  </a:lnTo>
                  <a:lnTo>
                    <a:pt x="98" y="659"/>
                  </a:lnTo>
                  <a:lnTo>
                    <a:pt x="96" y="659"/>
                  </a:lnTo>
                  <a:lnTo>
                    <a:pt x="98" y="659"/>
                  </a:lnTo>
                  <a:close/>
                  <a:moveTo>
                    <a:pt x="120" y="438"/>
                  </a:moveTo>
                  <a:lnTo>
                    <a:pt x="120" y="440"/>
                  </a:lnTo>
                  <a:lnTo>
                    <a:pt x="120" y="438"/>
                  </a:lnTo>
                  <a:close/>
                  <a:moveTo>
                    <a:pt x="100" y="584"/>
                  </a:moveTo>
                  <a:lnTo>
                    <a:pt x="98" y="584"/>
                  </a:lnTo>
                  <a:lnTo>
                    <a:pt x="100" y="584"/>
                  </a:lnTo>
                  <a:lnTo>
                    <a:pt x="98" y="584"/>
                  </a:lnTo>
                  <a:lnTo>
                    <a:pt x="100" y="584"/>
                  </a:lnTo>
                  <a:close/>
                  <a:moveTo>
                    <a:pt x="23" y="500"/>
                  </a:moveTo>
                  <a:lnTo>
                    <a:pt x="25" y="500"/>
                  </a:lnTo>
                  <a:lnTo>
                    <a:pt x="23" y="500"/>
                  </a:lnTo>
                  <a:close/>
                  <a:moveTo>
                    <a:pt x="2" y="461"/>
                  </a:moveTo>
                  <a:lnTo>
                    <a:pt x="4" y="461"/>
                  </a:lnTo>
                  <a:lnTo>
                    <a:pt x="4" y="463"/>
                  </a:lnTo>
                  <a:lnTo>
                    <a:pt x="4" y="461"/>
                  </a:lnTo>
                  <a:lnTo>
                    <a:pt x="4" y="463"/>
                  </a:lnTo>
                  <a:lnTo>
                    <a:pt x="4" y="461"/>
                  </a:lnTo>
                  <a:lnTo>
                    <a:pt x="4" y="463"/>
                  </a:lnTo>
                  <a:lnTo>
                    <a:pt x="2" y="463"/>
                  </a:lnTo>
                  <a:lnTo>
                    <a:pt x="2" y="461"/>
                  </a:lnTo>
                  <a:close/>
                  <a:moveTo>
                    <a:pt x="70" y="761"/>
                  </a:moveTo>
                  <a:lnTo>
                    <a:pt x="72" y="761"/>
                  </a:lnTo>
                  <a:lnTo>
                    <a:pt x="70" y="761"/>
                  </a:lnTo>
                  <a:lnTo>
                    <a:pt x="72" y="761"/>
                  </a:lnTo>
                  <a:lnTo>
                    <a:pt x="70" y="761"/>
                  </a:lnTo>
                  <a:close/>
                  <a:moveTo>
                    <a:pt x="104" y="596"/>
                  </a:moveTo>
                  <a:lnTo>
                    <a:pt x="102" y="596"/>
                  </a:lnTo>
                  <a:lnTo>
                    <a:pt x="104" y="596"/>
                  </a:lnTo>
                  <a:lnTo>
                    <a:pt x="102" y="596"/>
                  </a:lnTo>
                  <a:lnTo>
                    <a:pt x="104" y="596"/>
                  </a:lnTo>
                  <a:close/>
                  <a:moveTo>
                    <a:pt x="108" y="459"/>
                  </a:moveTo>
                  <a:lnTo>
                    <a:pt x="106" y="459"/>
                  </a:lnTo>
                  <a:lnTo>
                    <a:pt x="108" y="459"/>
                  </a:lnTo>
                  <a:lnTo>
                    <a:pt x="106" y="459"/>
                  </a:lnTo>
                  <a:lnTo>
                    <a:pt x="108" y="459"/>
                  </a:lnTo>
                  <a:close/>
                  <a:moveTo>
                    <a:pt x="98" y="582"/>
                  </a:moveTo>
                  <a:lnTo>
                    <a:pt x="98" y="584"/>
                  </a:lnTo>
                  <a:lnTo>
                    <a:pt x="96" y="584"/>
                  </a:lnTo>
                  <a:lnTo>
                    <a:pt x="96" y="582"/>
                  </a:lnTo>
                  <a:lnTo>
                    <a:pt x="98" y="582"/>
                  </a:lnTo>
                  <a:close/>
                  <a:moveTo>
                    <a:pt x="31" y="446"/>
                  </a:moveTo>
                  <a:lnTo>
                    <a:pt x="29" y="446"/>
                  </a:lnTo>
                  <a:lnTo>
                    <a:pt x="31" y="446"/>
                  </a:lnTo>
                  <a:close/>
                  <a:moveTo>
                    <a:pt x="100" y="609"/>
                  </a:moveTo>
                  <a:lnTo>
                    <a:pt x="100" y="611"/>
                  </a:lnTo>
                  <a:lnTo>
                    <a:pt x="100" y="609"/>
                  </a:lnTo>
                  <a:close/>
                  <a:moveTo>
                    <a:pt x="89" y="478"/>
                  </a:moveTo>
                  <a:lnTo>
                    <a:pt x="89" y="480"/>
                  </a:lnTo>
                  <a:lnTo>
                    <a:pt x="89" y="478"/>
                  </a:lnTo>
                  <a:close/>
                  <a:moveTo>
                    <a:pt x="108" y="471"/>
                  </a:moveTo>
                  <a:lnTo>
                    <a:pt x="106" y="471"/>
                  </a:lnTo>
                  <a:lnTo>
                    <a:pt x="108" y="471"/>
                  </a:lnTo>
                  <a:close/>
                  <a:moveTo>
                    <a:pt x="14" y="517"/>
                  </a:moveTo>
                  <a:lnTo>
                    <a:pt x="14" y="519"/>
                  </a:lnTo>
                  <a:lnTo>
                    <a:pt x="14" y="517"/>
                  </a:lnTo>
                  <a:lnTo>
                    <a:pt x="14" y="519"/>
                  </a:lnTo>
                  <a:lnTo>
                    <a:pt x="14" y="517"/>
                  </a:lnTo>
                  <a:close/>
                  <a:moveTo>
                    <a:pt x="98" y="722"/>
                  </a:moveTo>
                  <a:lnTo>
                    <a:pt x="98" y="724"/>
                  </a:lnTo>
                  <a:lnTo>
                    <a:pt x="98" y="722"/>
                  </a:lnTo>
                  <a:close/>
                  <a:moveTo>
                    <a:pt x="141" y="766"/>
                  </a:moveTo>
                  <a:lnTo>
                    <a:pt x="143" y="766"/>
                  </a:lnTo>
                  <a:lnTo>
                    <a:pt x="141" y="766"/>
                  </a:lnTo>
                  <a:close/>
                  <a:moveTo>
                    <a:pt x="95" y="847"/>
                  </a:moveTo>
                  <a:lnTo>
                    <a:pt x="95" y="849"/>
                  </a:lnTo>
                  <a:lnTo>
                    <a:pt x="95" y="847"/>
                  </a:lnTo>
                  <a:close/>
                  <a:moveTo>
                    <a:pt x="91" y="477"/>
                  </a:moveTo>
                  <a:lnTo>
                    <a:pt x="93" y="477"/>
                  </a:lnTo>
                  <a:lnTo>
                    <a:pt x="91" y="477"/>
                  </a:lnTo>
                  <a:close/>
                  <a:moveTo>
                    <a:pt x="158" y="789"/>
                  </a:moveTo>
                  <a:lnTo>
                    <a:pt x="158" y="791"/>
                  </a:lnTo>
                  <a:lnTo>
                    <a:pt x="158" y="789"/>
                  </a:lnTo>
                  <a:lnTo>
                    <a:pt x="156" y="789"/>
                  </a:lnTo>
                  <a:lnTo>
                    <a:pt x="158" y="789"/>
                  </a:lnTo>
                  <a:close/>
                  <a:moveTo>
                    <a:pt x="89" y="525"/>
                  </a:moveTo>
                  <a:lnTo>
                    <a:pt x="89" y="526"/>
                  </a:lnTo>
                  <a:lnTo>
                    <a:pt x="89" y="525"/>
                  </a:lnTo>
                  <a:close/>
                  <a:moveTo>
                    <a:pt x="91" y="525"/>
                  </a:moveTo>
                  <a:lnTo>
                    <a:pt x="91" y="526"/>
                  </a:lnTo>
                  <a:lnTo>
                    <a:pt x="91" y="525"/>
                  </a:lnTo>
                  <a:close/>
                  <a:moveTo>
                    <a:pt x="91" y="576"/>
                  </a:moveTo>
                  <a:lnTo>
                    <a:pt x="89" y="576"/>
                  </a:lnTo>
                  <a:lnTo>
                    <a:pt x="91" y="576"/>
                  </a:lnTo>
                  <a:close/>
                  <a:moveTo>
                    <a:pt x="102" y="851"/>
                  </a:moveTo>
                  <a:lnTo>
                    <a:pt x="100" y="851"/>
                  </a:lnTo>
                  <a:lnTo>
                    <a:pt x="102" y="851"/>
                  </a:lnTo>
                  <a:close/>
                  <a:moveTo>
                    <a:pt x="106" y="726"/>
                  </a:moveTo>
                  <a:lnTo>
                    <a:pt x="106" y="728"/>
                  </a:lnTo>
                  <a:lnTo>
                    <a:pt x="106" y="726"/>
                  </a:lnTo>
                  <a:close/>
                  <a:moveTo>
                    <a:pt x="114" y="594"/>
                  </a:moveTo>
                  <a:lnTo>
                    <a:pt x="114" y="596"/>
                  </a:lnTo>
                  <a:lnTo>
                    <a:pt x="112" y="596"/>
                  </a:lnTo>
                  <a:lnTo>
                    <a:pt x="112" y="594"/>
                  </a:lnTo>
                  <a:lnTo>
                    <a:pt x="114" y="594"/>
                  </a:lnTo>
                  <a:close/>
                  <a:moveTo>
                    <a:pt x="16" y="536"/>
                  </a:moveTo>
                  <a:lnTo>
                    <a:pt x="16" y="538"/>
                  </a:lnTo>
                  <a:lnTo>
                    <a:pt x="16" y="536"/>
                  </a:lnTo>
                  <a:lnTo>
                    <a:pt x="16" y="538"/>
                  </a:lnTo>
                  <a:lnTo>
                    <a:pt x="16" y="536"/>
                  </a:lnTo>
                  <a:close/>
                  <a:moveTo>
                    <a:pt x="166" y="839"/>
                  </a:moveTo>
                  <a:lnTo>
                    <a:pt x="166" y="837"/>
                  </a:lnTo>
                  <a:lnTo>
                    <a:pt x="166" y="839"/>
                  </a:lnTo>
                  <a:close/>
                  <a:moveTo>
                    <a:pt x="91" y="473"/>
                  </a:moveTo>
                  <a:lnTo>
                    <a:pt x="91" y="475"/>
                  </a:lnTo>
                  <a:lnTo>
                    <a:pt x="91" y="473"/>
                  </a:lnTo>
                  <a:close/>
                  <a:moveTo>
                    <a:pt x="89" y="555"/>
                  </a:moveTo>
                  <a:lnTo>
                    <a:pt x="89" y="557"/>
                  </a:lnTo>
                  <a:lnTo>
                    <a:pt x="89" y="555"/>
                  </a:lnTo>
                  <a:lnTo>
                    <a:pt x="89" y="557"/>
                  </a:lnTo>
                  <a:lnTo>
                    <a:pt x="87" y="557"/>
                  </a:lnTo>
                  <a:lnTo>
                    <a:pt x="87" y="555"/>
                  </a:lnTo>
                  <a:lnTo>
                    <a:pt x="89" y="555"/>
                  </a:lnTo>
                  <a:close/>
                  <a:moveTo>
                    <a:pt x="31" y="406"/>
                  </a:moveTo>
                  <a:lnTo>
                    <a:pt x="29" y="406"/>
                  </a:lnTo>
                  <a:lnTo>
                    <a:pt x="31" y="406"/>
                  </a:lnTo>
                  <a:close/>
                  <a:moveTo>
                    <a:pt x="81" y="569"/>
                  </a:moveTo>
                  <a:lnTo>
                    <a:pt x="81" y="571"/>
                  </a:lnTo>
                  <a:lnTo>
                    <a:pt x="81" y="569"/>
                  </a:lnTo>
                  <a:close/>
                  <a:moveTo>
                    <a:pt x="89" y="686"/>
                  </a:moveTo>
                  <a:lnTo>
                    <a:pt x="89" y="688"/>
                  </a:lnTo>
                  <a:lnTo>
                    <a:pt x="89" y="686"/>
                  </a:lnTo>
                  <a:close/>
                  <a:moveTo>
                    <a:pt x="104" y="436"/>
                  </a:moveTo>
                  <a:lnTo>
                    <a:pt x="104" y="438"/>
                  </a:lnTo>
                  <a:lnTo>
                    <a:pt x="102" y="438"/>
                  </a:lnTo>
                  <a:lnTo>
                    <a:pt x="102" y="436"/>
                  </a:lnTo>
                  <a:lnTo>
                    <a:pt x="102" y="438"/>
                  </a:lnTo>
                  <a:lnTo>
                    <a:pt x="102" y="436"/>
                  </a:lnTo>
                  <a:lnTo>
                    <a:pt x="104" y="436"/>
                  </a:lnTo>
                  <a:close/>
                  <a:moveTo>
                    <a:pt x="135" y="513"/>
                  </a:moveTo>
                  <a:lnTo>
                    <a:pt x="135" y="511"/>
                  </a:lnTo>
                  <a:lnTo>
                    <a:pt x="135" y="513"/>
                  </a:lnTo>
                  <a:close/>
                  <a:moveTo>
                    <a:pt x="62" y="743"/>
                  </a:moveTo>
                  <a:lnTo>
                    <a:pt x="62" y="741"/>
                  </a:lnTo>
                  <a:lnTo>
                    <a:pt x="62" y="743"/>
                  </a:lnTo>
                  <a:close/>
                  <a:moveTo>
                    <a:pt x="116" y="720"/>
                  </a:moveTo>
                  <a:lnTo>
                    <a:pt x="118" y="720"/>
                  </a:lnTo>
                  <a:lnTo>
                    <a:pt x="116" y="720"/>
                  </a:lnTo>
                  <a:lnTo>
                    <a:pt x="118" y="720"/>
                  </a:lnTo>
                  <a:lnTo>
                    <a:pt x="116" y="720"/>
                  </a:lnTo>
                  <a:close/>
                  <a:moveTo>
                    <a:pt x="60" y="743"/>
                  </a:moveTo>
                  <a:lnTo>
                    <a:pt x="60" y="741"/>
                  </a:lnTo>
                  <a:lnTo>
                    <a:pt x="60" y="743"/>
                  </a:lnTo>
                  <a:lnTo>
                    <a:pt x="60" y="741"/>
                  </a:lnTo>
                  <a:lnTo>
                    <a:pt x="60" y="743"/>
                  </a:lnTo>
                  <a:close/>
                  <a:moveTo>
                    <a:pt x="89" y="528"/>
                  </a:moveTo>
                  <a:lnTo>
                    <a:pt x="89" y="530"/>
                  </a:lnTo>
                  <a:lnTo>
                    <a:pt x="89" y="528"/>
                  </a:lnTo>
                  <a:lnTo>
                    <a:pt x="89" y="530"/>
                  </a:lnTo>
                  <a:lnTo>
                    <a:pt x="89" y="528"/>
                  </a:lnTo>
                  <a:close/>
                  <a:moveTo>
                    <a:pt x="156" y="784"/>
                  </a:moveTo>
                  <a:lnTo>
                    <a:pt x="156" y="786"/>
                  </a:lnTo>
                  <a:lnTo>
                    <a:pt x="156" y="784"/>
                  </a:lnTo>
                  <a:close/>
                  <a:moveTo>
                    <a:pt x="108" y="730"/>
                  </a:moveTo>
                  <a:lnTo>
                    <a:pt x="110" y="730"/>
                  </a:lnTo>
                  <a:lnTo>
                    <a:pt x="108" y="730"/>
                  </a:lnTo>
                  <a:close/>
                  <a:moveTo>
                    <a:pt x="58" y="734"/>
                  </a:moveTo>
                  <a:lnTo>
                    <a:pt x="56" y="734"/>
                  </a:lnTo>
                  <a:lnTo>
                    <a:pt x="58" y="734"/>
                  </a:lnTo>
                  <a:lnTo>
                    <a:pt x="56" y="734"/>
                  </a:lnTo>
                  <a:lnTo>
                    <a:pt x="58" y="734"/>
                  </a:lnTo>
                  <a:lnTo>
                    <a:pt x="56" y="734"/>
                  </a:lnTo>
                  <a:lnTo>
                    <a:pt x="58" y="734"/>
                  </a:lnTo>
                  <a:close/>
                  <a:moveTo>
                    <a:pt x="91" y="638"/>
                  </a:moveTo>
                  <a:lnTo>
                    <a:pt x="93" y="638"/>
                  </a:lnTo>
                  <a:lnTo>
                    <a:pt x="91" y="638"/>
                  </a:lnTo>
                  <a:lnTo>
                    <a:pt x="93" y="638"/>
                  </a:lnTo>
                  <a:lnTo>
                    <a:pt x="91" y="638"/>
                  </a:lnTo>
                  <a:close/>
                  <a:moveTo>
                    <a:pt x="75" y="780"/>
                  </a:moveTo>
                  <a:lnTo>
                    <a:pt x="77" y="780"/>
                  </a:lnTo>
                  <a:lnTo>
                    <a:pt x="75" y="780"/>
                  </a:lnTo>
                  <a:lnTo>
                    <a:pt x="77" y="780"/>
                  </a:lnTo>
                  <a:lnTo>
                    <a:pt x="75" y="780"/>
                  </a:lnTo>
                  <a:close/>
                  <a:moveTo>
                    <a:pt x="148" y="768"/>
                  </a:moveTo>
                  <a:lnTo>
                    <a:pt x="150" y="768"/>
                  </a:lnTo>
                  <a:lnTo>
                    <a:pt x="148" y="768"/>
                  </a:lnTo>
                  <a:close/>
                  <a:moveTo>
                    <a:pt x="77" y="782"/>
                  </a:moveTo>
                  <a:lnTo>
                    <a:pt x="75" y="782"/>
                  </a:lnTo>
                  <a:lnTo>
                    <a:pt x="77" y="782"/>
                  </a:lnTo>
                  <a:close/>
                  <a:moveTo>
                    <a:pt x="112" y="718"/>
                  </a:moveTo>
                  <a:lnTo>
                    <a:pt x="110" y="718"/>
                  </a:lnTo>
                  <a:lnTo>
                    <a:pt x="112" y="718"/>
                  </a:lnTo>
                  <a:close/>
                  <a:moveTo>
                    <a:pt x="102" y="551"/>
                  </a:moveTo>
                  <a:lnTo>
                    <a:pt x="102" y="553"/>
                  </a:lnTo>
                  <a:lnTo>
                    <a:pt x="100" y="553"/>
                  </a:lnTo>
                  <a:lnTo>
                    <a:pt x="100" y="551"/>
                  </a:lnTo>
                  <a:lnTo>
                    <a:pt x="102" y="551"/>
                  </a:lnTo>
                  <a:close/>
                  <a:moveTo>
                    <a:pt x="144" y="778"/>
                  </a:moveTo>
                  <a:lnTo>
                    <a:pt x="146" y="778"/>
                  </a:lnTo>
                  <a:lnTo>
                    <a:pt x="144" y="778"/>
                  </a:lnTo>
                  <a:close/>
                  <a:moveTo>
                    <a:pt x="96" y="630"/>
                  </a:moveTo>
                  <a:lnTo>
                    <a:pt x="95" y="630"/>
                  </a:lnTo>
                  <a:lnTo>
                    <a:pt x="96" y="630"/>
                  </a:lnTo>
                  <a:close/>
                  <a:moveTo>
                    <a:pt x="56" y="717"/>
                  </a:moveTo>
                  <a:lnTo>
                    <a:pt x="56" y="718"/>
                  </a:lnTo>
                  <a:lnTo>
                    <a:pt x="54" y="718"/>
                  </a:lnTo>
                  <a:lnTo>
                    <a:pt x="54" y="717"/>
                  </a:lnTo>
                  <a:lnTo>
                    <a:pt x="56" y="717"/>
                  </a:lnTo>
                  <a:close/>
                  <a:moveTo>
                    <a:pt x="93" y="665"/>
                  </a:moveTo>
                  <a:lnTo>
                    <a:pt x="93" y="667"/>
                  </a:lnTo>
                  <a:lnTo>
                    <a:pt x="93" y="665"/>
                  </a:lnTo>
                  <a:lnTo>
                    <a:pt x="91" y="665"/>
                  </a:lnTo>
                  <a:lnTo>
                    <a:pt x="93" y="665"/>
                  </a:lnTo>
                  <a:close/>
                  <a:moveTo>
                    <a:pt x="110" y="605"/>
                  </a:moveTo>
                  <a:lnTo>
                    <a:pt x="108" y="605"/>
                  </a:lnTo>
                  <a:lnTo>
                    <a:pt x="110" y="605"/>
                  </a:lnTo>
                  <a:close/>
                  <a:moveTo>
                    <a:pt x="110" y="622"/>
                  </a:moveTo>
                  <a:lnTo>
                    <a:pt x="108" y="622"/>
                  </a:lnTo>
                  <a:lnTo>
                    <a:pt x="108" y="624"/>
                  </a:lnTo>
                  <a:lnTo>
                    <a:pt x="108" y="622"/>
                  </a:lnTo>
                  <a:lnTo>
                    <a:pt x="110" y="622"/>
                  </a:lnTo>
                  <a:close/>
                  <a:moveTo>
                    <a:pt x="98" y="459"/>
                  </a:moveTo>
                  <a:lnTo>
                    <a:pt x="96" y="459"/>
                  </a:lnTo>
                  <a:lnTo>
                    <a:pt x="98" y="459"/>
                  </a:lnTo>
                  <a:close/>
                  <a:moveTo>
                    <a:pt x="89" y="569"/>
                  </a:moveTo>
                  <a:lnTo>
                    <a:pt x="89" y="571"/>
                  </a:lnTo>
                  <a:lnTo>
                    <a:pt x="89" y="569"/>
                  </a:lnTo>
                  <a:close/>
                  <a:moveTo>
                    <a:pt x="91" y="837"/>
                  </a:moveTo>
                  <a:lnTo>
                    <a:pt x="89" y="837"/>
                  </a:lnTo>
                  <a:lnTo>
                    <a:pt x="91" y="837"/>
                  </a:lnTo>
                  <a:close/>
                  <a:moveTo>
                    <a:pt x="98" y="841"/>
                  </a:moveTo>
                  <a:lnTo>
                    <a:pt x="96" y="841"/>
                  </a:lnTo>
                  <a:lnTo>
                    <a:pt x="98" y="841"/>
                  </a:lnTo>
                  <a:lnTo>
                    <a:pt x="96" y="841"/>
                  </a:lnTo>
                  <a:lnTo>
                    <a:pt x="98" y="841"/>
                  </a:lnTo>
                  <a:close/>
                  <a:moveTo>
                    <a:pt x="89" y="571"/>
                  </a:moveTo>
                  <a:lnTo>
                    <a:pt x="89" y="569"/>
                  </a:lnTo>
                  <a:lnTo>
                    <a:pt x="89" y="571"/>
                  </a:lnTo>
                  <a:close/>
                  <a:moveTo>
                    <a:pt x="95" y="611"/>
                  </a:moveTo>
                  <a:lnTo>
                    <a:pt x="95" y="613"/>
                  </a:lnTo>
                  <a:lnTo>
                    <a:pt x="95" y="611"/>
                  </a:lnTo>
                  <a:lnTo>
                    <a:pt x="95" y="613"/>
                  </a:lnTo>
                  <a:lnTo>
                    <a:pt x="95" y="611"/>
                  </a:lnTo>
                  <a:close/>
                  <a:moveTo>
                    <a:pt x="10" y="544"/>
                  </a:moveTo>
                  <a:lnTo>
                    <a:pt x="10" y="546"/>
                  </a:lnTo>
                  <a:lnTo>
                    <a:pt x="10" y="544"/>
                  </a:lnTo>
                  <a:close/>
                  <a:moveTo>
                    <a:pt x="169" y="891"/>
                  </a:moveTo>
                  <a:lnTo>
                    <a:pt x="171" y="893"/>
                  </a:lnTo>
                  <a:lnTo>
                    <a:pt x="169" y="893"/>
                  </a:lnTo>
                  <a:lnTo>
                    <a:pt x="169" y="891"/>
                  </a:lnTo>
                  <a:lnTo>
                    <a:pt x="171" y="891"/>
                  </a:lnTo>
                  <a:lnTo>
                    <a:pt x="169" y="891"/>
                  </a:lnTo>
                  <a:close/>
                  <a:moveTo>
                    <a:pt x="81" y="492"/>
                  </a:moveTo>
                  <a:lnTo>
                    <a:pt x="79" y="492"/>
                  </a:lnTo>
                  <a:lnTo>
                    <a:pt x="81" y="492"/>
                  </a:lnTo>
                  <a:close/>
                  <a:moveTo>
                    <a:pt x="77" y="780"/>
                  </a:moveTo>
                  <a:lnTo>
                    <a:pt x="77" y="782"/>
                  </a:lnTo>
                  <a:lnTo>
                    <a:pt x="75" y="782"/>
                  </a:lnTo>
                  <a:lnTo>
                    <a:pt x="75" y="780"/>
                  </a:lnTo>
                  <a:lnTo>
                    <a:pt x="77" y="780"/>
                  </a:lnTo>
                  <a:close/>
                  <a:moveTo>
                    <a:pt x="96" y="628"/>
                  </a:moveTo>
                  <a:lnTo>
                    <a:pt x="98" y="628"/>
                  </a:lnTo>
                  <a:lnTo>
                    <a:pt x="96" y="628"/>
                  </a:lnTo>
                  <a:close/>
                  <a:moveTo>
                    <a:pt x="83" y="559"/>
                  </a:moveTo>
                  <a:lnTo>
                    <a:pt x="83" y="561"/>
                  </a:lnTo>
                  <a:lnTo>
                    <a:pt x="81" y="561"/>
                  </a:lnTo>
                  <a:lnTo>
                    <a:pt x="83" y="561"/>
                  </a:lnTo>
                  <a:lnTo>
                    <a:pt x="83" y="559"/>
                  </a:lnTo>
                  <a:close/>
                  <a:moveTo>
                    <a:pt x="146" y="761"/>
                  </a:moveTo>
                  <a:lnTo>
                    <a:pt x="144" y="761"/>
                  </a:lnTo>
                  <a:lnTo>
                    <a:pt x="146" y="761"/>
                  </a:lnTo>
                  <a:close/>
                  <a:moveTo>
                    <a:pt x="100" y="724"/>
                  </a:moveTo>
                  <a:lnTo>
                    <a:pt x="98" y="724"/>
                  </a:lnTo>
                  <a:lnTo>
                    <a:pt x="100" y="724"/>
                  </a:lnTo>
                  <a:lnTo>
                    <a:pt x="98" y="724"/>
                  </a:lnTo>
                  <a:lnTo>
                    <a:pt x="100" y="724"/>
                  </a:lnTo>
                  <a:close/>
                  <a:moveTo>
                    <a:pt x="98" y="661"/>
                  </a:moveTo>
                  <a:lnTo>
                    <a:pt x="98" y="663"/>
                  </a:lnTo>
                  <a:lnTo>
                    <a:pt x="96" y="663"/>
                  </a:lnTo>
                  <a:lnTo>
                    <a:pt x="96" y="661"/>
                  </a:lnTo>
                  <a:lnTo>
                    <a:pt x="96" y="663"/>
                  </a:lnTo>
                  <a:lnTo>
                    <a:pt x="96" y="661"/>
                  </a:lnTo>
                  <a:lnTo>
                    <a:pt x="98" y="661"/>
                  </a:lnTo>
                  <a:close/>
                  <a:moveTo>
                    <a:pt x="125" y="430"/>
                  </a:moveTo>
                  <a:lnTo>
                    <a:pt x="123" y="430"/>
                  </a:lnTo>
                  <a:lnTo>
                    <a:pt x="123" y="432"/>
                  </a:lnTo>
                  <a:lnTo>
                    <a:pt x="123" y="430"/>
                  </a:lnTo>
                  <a:lnTo>
                    <a:pt x="125" y="430"/>
                  </a:lnTo>
                  <a:close/>
                  <a:moveTo>
                    <a:pt x="98" y="619"/>
                  </a:moveTo>
                  <a:lnTo>
                    <a:pt x="98" y="621"/>
                  </a:lnTo>
                  <a:lnTo>
                    <a:pt x="98" y="619"/>
                  </a:lnTo>
                  <a:close/>
                  <a:moveTo>
                    <a:pt x="96" y="638"/>
                  </a:moveTo>
                  <a:lnTo>
                    <a:pt x="98" y="638"/>
                  </a:lnTo>
                  <a:lnTo>
                    <a:pt x="96" y="638"/>
                  </a:lnTo>
                  <a:close/>
                  <a:moveTo>
                    <a:pt x="91" y="576"/>
                  </a:moveTo>
                  <a:lnTo>
                    <a:pt x="91" y="578"/>
                  </a:lnTo>
                  <a:lnTo>
                    <a:pt x="91" y="576"/>
                  </a:lnTo>
                  <a:close/>
                  <a:moveTo>
                    <a:pt x="106" y="718"/>
                  </a:moveTo>
                  <a:lnTo>
                    <a:pt x="108" y="718"/>
                  </a:lnTo>
                  <a:lnTo>
                    <a:pt x="106" y="718"/>
                  </a:lnTo>
                  <a:close/>
                  <a:moveTo>
                    <a:pt x="144" y="914"/>
                  </a:moveTo>
                  <a:lnTo>
                    <a:pt x="143" y="914"/>
                  </a:lnTo>
                  <a:lnTo>
                    <a:pt x="144" y="914"/>
                  </a:lnTo>
                  <a:close/>
                  <a:moveTo>
                    <a:pt x="14" y="523"/>
                  </a:moveTo>
                  <a:lnTo>
                    <a:pt x="14" y="521"/>
                  </a:lnTo>
                  <a:lnTo>
                    <a:pt x="14" y="523"/>
                  </a:lnTo>
                  <a:close/>
                  <a:moveTo>
                    <a:pt x="70" y="722"/>
                  </a:moveTo>
                  <a:lnTo>
                    <a:pt x="70" y="720"/>
                  </a:lnTo>
                  <a:lnTo>
                    <a:pt x="70" y="722"/>
                  </a:lnTo>
                  <a:close/>
                  <a:moveTo>
                    <a:pt x="27" y="442"/>
                  </a:moveTo>
                  <a:lnTo>
                    <a:pt x="25" y="444"/>
                  </a:lnTo>
                  <a:lnTo>
                    <a:pt x="25" y="442"/>
                  </a:lnTo>
                  <a:lnTo>
                    <a:pt x="27" y="442"/>
                  </a:lnTo>
                  <a:close/>
                  <a:moveTo>
                    <a:pt x="160" y="878"/>
                  </a:moveTo>
                  <a:lnTo>
                    <a:pt x="160" y="880"/>
                  </a:lnTo>
                  <a:lnTo>
                    <a:pt x="158" y="880"/>
                  </a:lnTo>
                  <a:lnTo>
                    <a:pt x="160" y="880"/>
                  </a:lnTo>
                  <a:lnTo>
                    <a:pt x="160" y="878"/>
                  </a:lnTo>
                  <a:close/>
                  <a:moveTo>
                    <a:pt x="91" y="553"/>
                  </a:moveTo>
                  <a:lnTo>
                    <a:pt x="91" y="555"/>
                  </a:lnTo>
                  <a:lnTo>
                    <a:pt x="91" y="553"/>
                  </a:lnTo>
                  <a:close/>
                  <a:moveTo>
                    <a:pt x="89" y="559"/>
                  </a:moveTo>
                  <a:lnTo>
                    <a:pt x="91" y="559"/>
                  </a:lnTo>
                  <a:lnTo>
                    <a:pt x="89" y="559"/>
                  </a:lnTo>
                  <a:close/>
                  <a:moveTo>
                    <a:pt x="95" y="482"/>
                  </a:moveTo>
                  <a:lnTo>
                    <a:pt x="96" y="482"/>
                  </a:lnTo>
                  <a:lnTo>
                    <a:pt x="95" y="482"/>
                  </a:lnTo>
                  <a:close/>
                  <a:moveTo>
                    <a:pt x="152" y="795"/>
                  </a:moveTo>
                  <a:lnTo>
                    <a:pt x="152" y="797"/>
                  </a:lnTo>
                  <a:lnTo>
                    <a:pt x="152" y="795"/>
                  </a:lnTo>
                  <a:close/>
                  <a:moveTo>
                    <a:pt x="98" y="843"/>
                  </a:moveTo>
                  <a:lnTo>
                    <a:pt x="98" y="845"/>
                  </a:lnTo>
                  <a:lnTo>
                    <a:pt x="98" y="843"/>
                  </a:lnTo>
                  <a:close/>
                  <a:moveTo>
                    <a:pt x="95" y="480"/>
                  </a:moveTo>
                  <a:lnTo>
                    <a:pt x="95" y="482"/>
                  </a:lnTo>
                  <a:lnTo>
                    <a:pt x="95" y="480"/>
                  </a:lnTo>
                  <a:lnTo>
                    <a:pt x="95" y="482"/>
                  </a:lnTo>
                  <a:lnTo>
                    <a:pt x="95" y="480"/>
                  </a:lnTo>
                  <a:lnTo>
                    <a:pt x="95" y="482"/>
                  </a:lnTo>
                  <a:lnTo>
                    <a:pt x="95" y="480"/>
                  </a:lnTo>
                  <a:close/>
                  <a:moveTo>
                    <a:pt x="100" y="674"/>
                  </a:moveTo>
                  <a:lnTo>
                    <a:pt x="98" y="674"/>
                  </a:lnTo>
                  <a:lnTo>
                    <a:pt x="98" y="672"/>
                  </a:lnTo>
                  <a:lnTo>
                    <a:pt x="100" y="674"/>
                  </a:lnTo>
                  <a:close/>
                  <a:moveTo>
                    <a:pt x="98" y="661"/>
                  </a:moveTo>
                  <a:lnTo>
                    <a:pt x="98" y="659"/>
                  </a:lnTo>
                  <a:lnTo>
                    <a:pt x="98" y="661"/>
                  </a:lnTo>
                  <a:close/>
                  <a:moveTo>
                    <a:pt x="102" y="649"/>
                  </a:moveTo>
                  <a:lnTo>
                    <a:pt x="102" y="651"/>
                  </a:lnTo>
                  <a:lnTo>
                    <a:pt x="102" y="649"/>
                  </a:lnTo>
                  <a:close/>
                  <a:moveTo>
                    <a:pt x="91" y="682"/>
                  </a:moveTo>
                  <a:lnTo>
                    <a:pt x="91" y="680"/>
                  </a:lnTo>
                  <a:lnTo>
                    <a:pt x="91" y="682"/>
                  </a:lnTo>
                  <a:close/>
                  <a:moveTo>
                    <a:pt x="95" y="588"/>
                  </a:moveTo>
                  <a:lnTo>
                    <a:pt x="95" y="590"/>
                  </a:lnTo>
                  <a:lnTo>
                    <a:pt x="95" y="588"/>
                  </a:lnTo>
                  <a:close/>
                  <a:moveTo>
                    <a:pt x="143" y="770"/>
                  </a:moveTo>
                  <a:lnTo>
                    <a:pt x="144" y="770"/>
                  </a:lnTo>
                  <a:lnTo>
                    <a:pt x="143" y="770"/>
                  </a:lnTo>
                  <a:close/>
                  <a:moveTo>
                    <a:pt x="104" y="651"/>
                  </a:moveTo>
                  <a:lnTo>
                    <a:pt x="102" y="651"/>
                  </a:lnTo>
                  <a:lnTo>
                    <a:pt x="104" y="651"/>
                  </a:lnTo>
                  <a:lnTo>
                    <a:pt x="102" y="651"/>
                  </a:lnTo>
                  <a:lnTo>
                    <a:pt x="104" y="651"/>
                  </a:lnTo>
                  <a:close/>
                  <a:moveTo>
                    <a:pt x="110" y="613"/>
                  </a:moveTo>
                  <a:lnTo>
                    <a:pt x="108" y="613"/>
                  </a:lnTo>
                  <a:lnTo>
                    <a:pt x="110" y="613"/>
                  </a:lnTo>
                  <a:close/>
                  <a:moveTo>
                    <a:pt x="100" y="659"/>
                  </a:moveTo>
                  <a:lnTo>
                    <a:pt x="98" y="659"/>
                  </a:lnTo>
                  <a:lnTo>
                    <a:pt x="100" y="659"/>
                  </a:lnTo>
                  <a:close/>
                  <a:moveTo>
                    <a:pt x="100" y="584"/>
                  </a:moveTo>
                  <a:lnTo>
                    <a:pt x="98" y="584"/>
                  </a:lnTo>
                  <a:lnTo>
                    <a:pt x="100" y="584"/>
                  </a:lnTo>
                  <a:close/>
                  <a:moveTo>
                    <a:pt x="100" y="611"/>
                  </a:moveTo>
                  <a:lnTo>
                    <a:pt x="100" y="613"/>
                  </a:lnTo>
                  <a:lnTo>
                    <a:pt x="100" y="611"/>
                  </a:lnTo>
                  <a:close/>
                  <a:moveTo>
                    <a:pt x="125" y="728"/>
                  </a:moveTo>
                  <a:lnTo>
                    <a:pt x="127" y="728"/>
                  </a:lnTo>
                  <a:lnTo>
                    <a:pt x="127" y="730"/>
                  </a:lnTo>
                  <a:lnTo>
                    <a:pt x="127" y="728"/>
                  </a:lnTo>
                  <a:lnTo>
                    <a:pt x="125" y="730"/>
                  </a:lnTo>
                  <a:lnTo>
                    <a:pt x="125" y="728"/>
                  </a:lnTo>
                  <a:close/>
                  <a:moveTo>
                    <a:pt x="89" y="684"/>
                  </a:moveTo>
                  <a:lnTo>
                    <a:pt x="91" y="684"/>
                  </a:lnTo>
                  <a:lnTo>
                    <a:pt x="89" y="684"/>
                  </a:lnTo>
                  <a:close/>
                  <a:moveTo>
                    <a:pt x="83" y="811"/>
                  </a:moveTo>
                  <a:lnTo>
                    <a:pt x="81" y="811"/>
                  </a:lnTo>
                  <a:lnTo>
                    <a:pt x="83" y="811"/>
                  </a:lnTo>
                  <a:close/>
                  <a:moveTo>
                    <a:pt x="91" y="580"/>
                  </a:moveTo>
                  <a:lnTo>
                    <a:pt x="89" y="580"/>
                  </a:lnTo>
                  <a:lnTo>
                    <a:pt x="91" y="580"/>
                  </a:lnTo>
                  <a:close/>
                  <a:moveTo>
                    <a:pt x="56" y="730"/>
                  </a:moveTo>
                  <a:lnTo>
                    <a:pt x="56" y="732"/>
                  </a:lnTo>
                  <a:lnTo>
                    <a:pt x="56" y="730"/>
                  </a:lnTo>
                  <a:close/>
                  <a:moveTo>
                    <a:pt x="60" y="707"/>
                  </a:moveTo>
                  <a:lnTo>
                    <a:pt x="60" y="709"/>
                  </a:lnTo>
                  <a:lnTo>
                    <a:pt x="60" y="707"/>
                  </a:lnTo>
                  <a:close/>
                  <a:moveTo>
                    <a:pt x="158" y="791"/>
                  </a:moveTo>
                  <a:lnTo>
                    <a:pt x="156" y="791"/>
                  </a:lnTo>
                  <a:lnTo>
                    <a:pt x="158" y="791"/>
                  </a:lnTo>
                  <a:close/>
                  <a:moveTo>
                    <a:pt x="79" y="686"/>
                  </a:moveTo>
                  <a:lnTo>
                    <a:pt x="79" y="688"/>
                  </a:lnTo>
                  <a:lnTo>
                    <a:pt x="77" y="688"/>
                  </a:lnTo>
                  <a:lnTo>
                    <a:pt x="77" y="686"/>
                  </a:lnTo>
                  <a:lnTo>
                    <a:pt x="79" y="686"/>
                  </a:lnTo>
                  <a:close/>
                  <a:moveTo>
                    <a:pt x="106" y="847"/>
                  </a:moveTo>
                  <a:lnTo>
                    <a:pt x="106" y="849"/>
                  </a:lnTo>
                  <a:lnTo>
                    <a:pt x="106" y="847"/>
                  </a:lnTo>
                  <a:close/>
                  <a:moveTo>
                    <a:pt x="18" y="471"/>
                  </a:moveTo>
                  <a:lnTo>
                    <a:pt x="18" y="473"/>
                  </a:lnTo>
                  <a:lnTo>
                    <a:pt x="18" y="471"/>
                  </a:lnTo>
                  <a:close/>
                  <a:moveTo>
                    <a:pt x="164" y="899"/>
                  </a:moveTo>
                  <a:lnTo>
                    <a:pt x="162" y="899"/>
                  </a:lnTo>
                  <a:lnTo>
                    <a:pt x="164" y="899"/>
                  </a:lnTo>
                  <a:close/>
                  <a:moveTo>
                    <a:pt x="114" y="596"/>
                  </a:moveTo>
                  <a:lnTo>
                    <a:pt x="114" y="597"/>
                  </a:lnTo>
                  <a:lnTo>
                    <a:pt x="114" y="596"/>
                  </a:lnTo>
                  <a:lnTo>
                    <a:pt x="114" y="597"/>
                  </a:lnTo>
                  <a:lnTo>
                    <a:pt x="114" y="596"/>
                  </a:lnTo>
                  <a:close/>
                  <a:moveTo>
                    <a:pt x="81" y="795"/>
                  </a:moveTo>
                  <a:lnTo>
                    <a:pt x="79" y="795"/>
                  </a:lnTo>
                  <a:lnTo>
                    <a:pt x="81" y="795"/>
                  </a:lnTo>
                  <a:close/>
                  <a:moveTo>
                    <a:pt x="102" y="442"/>
                  </a:moveTo>
                  <a:lnTo>
                    <a:pt x="100" y="442"/>
                  </a:lnTo>
                  <a:lnTo>
                    <a:pt x="102" y="442"/>
                  </a:lnTo>
                  <a:close/>
                  <a:moveTo>
                    <a:pt x="116" y="674"/>
                  </a:moveTo>
                  <a:lnTo>
                    <a:pt x="114" y="674"/>
                  </a:lnTo>
                  <a:lnTo>
                    <a:pt x="116" y="674"/>
                  </a:lnTo>
                  <a:close/>
                  <a:moveTo>
                    <a:pt x="96" y="536"/>
                  </a:moveTo>
                  <a:lnTo>
                    <a:pt x="95" y="536"/>
                  </a:lnTo>
                  <a:lnTo>
                    <a:pt x="96" y="536"/>
                  </a:lnTo>
                  <a:close/>
                  <a:moveTo>
                    <a:pt x="110" y="720"/>
                  </a:moveTo>
                  <a:lnTo>
                    <a:pt x="112" y="720"/>
                  </a:lnTo>
                  <a:lnTo>
                    <a:pt x="110" y="720"/>
                  </a:lnTo>
                  <a:close/>
                  <a:moveTo>
                    <a:pt x="144" y="770"/>
                  </a:moveTo>
                  <a:lnTo>
                    <a:pt x="144" y="772"/>
                  </a:lnTo>
                  <a:lnTo>
                    <a:pt x="144" y="770"/>
                  </a:lnTo>
                  <a:close/>
                  <a:moveTo>
                    <a:pt x="102" y="701"/>
                  </a:moveTo>
                  <a:lnTo>
                    <a:pt x="102" y="703"/>
                  </a:lnTo>
                  <a:lnTo>
                    <a:pt x="102" y="701"/>
                  </a:lnTo>
                  <a:close/>
                  <a:moveTo>
                    <a:pt x="144" y="772"/>
                  </a:moveTo>
                  <a:lnTo>
                    <a:pt x="144" y="774"/>
                  </a:lnTo>
                  <a:lnTo>
                    <a:pt x="143" y="774"/>
                  </a:lnTo>
                  <a:lnTo>
                    <a:pt x="143" y="772"/>
                  </a:lnTo>
                  <a:lnTo>
                    <a:pt x="144" y="772"/>
                  </a:lnTo>
                  <a:close/>
                  <a:moveTo>
                    <a:pt x="12" y="549"/>
                  </a:moveTo>
                  <a:lnTo>
                    <a:pt x="12" y="548"/>
                  </a:lnTo>
                  <a:lnTo>
                    <a:pt x="12" y="549"/>
                  </a:lnTo>
                  <a:close/>
                  <a:moveTo>
                    <a:pt x="56" y="701"/>
                  </a:moveTo>
                  <a:lnTo>
                    <a:pt x="58" y="701"/>
                  </a:lnTo>
                  <a:lnTo>
                    <a:pt x="56" y="701"/>
                  </a:lnTo>
                  <a:close/>
                  <a:moveTo>
                    <a:pt x="158" y="791"/>
                  </a:moveTo>
                  <a:lnTo>
                    <a:pt x="156" y="791"/>
                  </a:lnTo>
                  <a:lnTo>
                    <a:pt x="158" y="791"/>
                  </a:lnTo>
                  <a:lnTo>
                    <a:pt x="156" y="791"/>
                  </a:lnTo>
                  <a:lnTo>
                    <a:pt x="158" y="791"/>
                  </a:lnTo>
                  <a:close/>
                  <a:moveTo>
                    <a:pt x="91" y="528"/>
                  </a:moveTo>
                  <a:lnTo>
                    <a:pt x="91" y="526"/>
                  </a:lnTo>
                  <a:lnTo>
                    <a:pt x="91" y="528"/>
                  </a:lnTo>
                  <a:close/>
                  <a:moveTo>
                    <a:pt x="89" y="693"/>
                  </a:moveTo>
                  <a:lnTo>
                    <a:pt x="91" y="693"/>
                  </a:lnTo>
                  <a:lnTo>
                    <a:pt x="89" y="693"/>
                  </a:lnTo>
                  <a:close/>
                  <a:moveTo>
                    <a:pt x="95" y="480"/>
                  </a:moveTo>
                  <a:lnTo>
                    <a:pt x="93" y="480"/>
                  </a:lnTo>
                  <a:lnTo>
                    <a:pt x="95" y="480"/>
                  </a:lnTo>
                  <a:close/>
                  <a:moveTo>
                    <a:pt x="85" y="649"/>
                  </a:moveTo>
                  <a:lnTo>
                    <a:pt x="85" y="647"/>
                  </a:lnTo>
                  <a:lnTo>
                    <a:pt x="87" y="647"/>
                  </a:lnTo>
                  <a:lnTo>
                    <a:pt x="87" y="649"/>
                  </a:lnTo>
                  <a:lnTo>
                    <a:pt x="85" y="649"/>
                  </a:lnTo>
                  <a:close/>
                  <a:moveTo>
                    <a:pt x="85" y="816"/>
                  </a:moveTo>
                  <a:lnTo>
                    <a:pt x="85" y="814"/>
                  </a:lnTo>
                  <a:lnTo>
                    <a:pt x="85" y="816"/>
                  </a:lnTo>
                  <a:close/>
                  <a:moveTo>
                    <a:pt x="14" y="549"/>
                  </a:moveTo>
                  <a:lnTo>
                    <a:pt x="12" y="549"/>
                  </a:lnTo>
                  <a:lnTo>
                    <a:pt x="14" y="549"/>
                  </a:lnTo>
                  <a:close/>
                  <a:moveTo>
                    <a:pt x="95" y="628"/>
                  </a:moveTo>
                  <a:lnTo>
                    <a:pt x="95" y="630"/>
                  </a:lnTo>
                  <a:lnTo>
                    <a:pt x="95" y="628"/>
                  </a:lnTo>
                  <a:close/>
                  <a:moveTo>
                    <a:pt x="102" y="440"/>
                  </a:moveTo>
                  <a:lnTo>
                    <a:pt x="102" y="442"/>
                  </a:lnTo>
                  <a:lnTo>
                    <a:pt x="102" y="440"/>
                  </a:lnTo>
                  <a:lnTo>
                    <a:pt x="102" y="442"/>
                  </a:lnTo>
                  <a:lnTo>
                    <a:pt x="102" y="440"/>
                  </a:lnTo>
                  <a:close/>
                  <a:moveTo>
                    <a:pt x="96" y="669"/>
                  </a:moveTo>
                  <a:lnTo>
                    <a:pt x="95" y="669"/>
                  </a:lnTo>
                  <a:lnTo>
                    <a:pt x="96" y="669"/>
                  </a:lnTo>
                  <a:close/>
                  <a:moveTo>
                    <a:pt x="85" y="818"/>
                  </a:moveTo>
                  <a:lnTo>
                    <a:pt x="85" y="820"/>
                  </a:lnTo>
                  <a:lnTo>
                    <a:pt x="85" y="818"/>
                  </a:lnTo>
                  <a:close/>
                  <a:moveTo>
                    <a:pt x="177" y="857"/>
                  </a:moveTo>
                  <a:lnTo>
                    <a:pt x="177" y="859"/>
                  </a:lnTo>
                  <a:lnTo>
                    <a:pt x="177" y="857"/>
                  </a:lnTo>
                  <a:close/>
                  <a:moveTo>
                    <a:pt x="83" y="797"/>
                  </a:moveTo>
                  <a:lnTo>
                    <a:pt x="81" y="797"/>
                  </a:lnTo>
                  <a:lnTo>
                    <a:pt x="83" y="797"/>
                  </a:lnTo>
                  <a:close/>
                  <a:moveTo>
                    <a:pt x="100" y="647"/>
                  </a:moveTo>
                  <a:lnTo>
                    <a:pt x="100" y="645"/>
                  </a:lnTo>
                  <a:lnTo>
                    <a:pt x="100" y="647"/>
                  </a:lnTo>
                  <a:close/>
                  <a:moveTo>
                    <a:pt x="100" y="619"/>
                  </a:moveTo>
                  <a:lnTo>
                    <a:pt x="100" y="621"/>
                  </a:lnTo>
                  <a:lnTo>
                    <a:pt x="100" y="619"/>
                  </a:lnTo>
                  <a:lnTo>
                    <a:pt x="100" y="621"/>
                  </a:lnTo>
                  <a:lnTo>
                    <a:pt x="100" y="619"/>
                  </a:lnTo>
                  <a:close/>
                  <a:moveTo>
                    <a:pt x="91" y="478"/>
                  </a:moveTo>
                  <a:lnTo>
                    <a:pt x="91" y="480"/>
                  </a:lnTo>
                  <a:lnTo>
                    <a:pt x="91" y="478"/>
                  </a:lnTo>
                  <a:close/>
                  <a:moveTo>
                    <a:pt x="112" y="596"/>
                  </a:moveTo>
                  <a:lnTo>
                    <a:pt x="112" y="597"/>
                  </a:lnTo>
                  <a:lnTo>
                    <a:pt x="112" y="596"/>
                  </a:lnTo>
                  <a:close/>
                  <a:moveTo>
                    <a:pt x="95" y="607"/>
                  </a:moveTo>
                  <a:lnTo>
                    <a:pt x="95" y="609"/>
                  </a:lnTo>
                  <a:lnTo>
                    <a:pt x="95" y="607"/>
                  </a:lnTo>
                  <a:close/>
                  <a:moveTo>
                    <a:pt x="96" y="567"/>
                  </a:moveTo>
                  <a:lnTo>
                    <a:pt x="96" y="565"/>
                  </a:lnTo>
                  <a:lnTo>
                    <a:pt x="96" y="567"/>
                  </a:lnTo>
                  <a:close/>
                  <a:moveTo>
                    <a:pt x="146" y="784"/>
                  </a:moveTo>
                  <a:lnTo>
                    <a:pt x="144" y="784"/>
                  </a:lnTo>
                  <a:lnTo>
                    <a:pt x="146" y="784"/>
                  </a:lnTo>
                  <a:close/>
                  <a:moveTo>
                    <a:pt x="104" y="619"/>
                  </a:moveTo>
                  <a:lnTo>
                    <a:pt x="102" y="619"/>
                  </a:lnTo>
                  <a:lnTo>
                    <a:pt x="104" y="619"/>
                  </a:lnTo>
                  <a:lnTo>
                    <a:pt x="102" y="619"/>
                  </a:lnTo>
                  <a:lnTo>
                    <a:pt x="104" y="619"/>
                  </a:lnTo>
                  <a:close/>
                  <a:moveTo>
                    <a:pt x="169" y="820"/>
                  </a:moveTo>
                  <a:lnTo>
                    <a:pt x="169" y="822"/>
                  </a:lnTo>
                  <a:lnTo>
                    <a:pt x="169" y="820"/>
                  </a:lnTo>
                  <a:lnTo>
                    <a:pt x="169" y="822"/>
                  </a:lnTo>
                  <a:lnTo>
                    <a:pt x="169" y="820"/>
                  </a:lnTo>
                  <a:close/>
                  <a:moveTo>
                    <a:pt x="95" y="515"/>
                  </a:moveTo>
                  <a:lnTo>
                    <a:pt x="93" y="515"/>
                  </a:lnTo>
                  <a:lnTo>
                    <a:pt x="95" y="515"/>
                  </a:lnTo>
                  <a:close/>
                  <a:moveTo>
                    <a:pt x="81" y="486"/>
                  </a:moveTo>
                  <a:lnTo>
                    <a:pt x="81" y="488"/>
                  </a:lnTo>
                  <a:lnTo>
                    <a:pt x="81" y="486"/>
                  </a:lnTo>
                  <a:lnTo>
                    <a:pt x="81" y="488"/>
                  </a:lnTo>
                  <a:lnTo>
                    <a:pt x="81" y="486"/>
                  </a:lnTo>
                  <a:close/>
                  <a:moveTo>
                    <a:pt x="85" y="496"/>
                  </a:moveTo>
                  <a:lnTo>
                    <a:pt x="83" y="496"/>
                  </a:lnTo>
                  <a:lnTo>
                    <a:pt x="85" y="496"/>
                  </a:lnTo>
                  <a:close/>
                  <a:moveTo>
                    <a:pt x="98" y="672"/>
                  </a:moveTo>
                  <a:lnTo>
                    <a:pt x="98" y="674"/>
                  </a:lnTo>
                  <a:lnTo>
                    <a:pt x="98" y="672"/>
                  </a:lnTo>
                  <a:lnTo>
                    <a:pt x="98" y="674"/>
                  </a:lnTo>
                  <a:lnTo>
                    <a:pt x="98" y="672"/>
                  </a:lnTo>
                  <a:lnTo>
                    <a:pt x="98" y="674"/>
                  </a:lnTo>
                  <a:lnTo>
                    <a:pt x="98" y="672"/>
                  </a:lnTo>
                  <a:close/>
                  <a:moveTo>
                    <a:pt x="20" y="519"/>
                  </a:moveTo>
                  <a:lnTo>
                    <a:pt x="18" y="519"/>
                  </a:lnTo>
                  <a:lnTo>
                    <a:pt x="20" y="519"/>
                  </a:lnTo>
                  <a:close/>
                  <a:moveTo>
                    <a:pt x="81" y="820"/>
                  </a:moveTo>
                  <a:lnTo>
                    <a:pt x="83" y="820"/>
                  </a:lnTo>
                  <a:lnTo>
                    <a:pt x="81" y="820"/>
                  </a:lnTo>
                  <a:lnTo>
                    <a:pt x="83" y="820"/>
                  </a:lnTo>
                  <a:lnTo>
                    <a:pt x="81" y="820"/>
                  </a:lnTo>
                  <a:close/>
                  <a:moveTo>
                    <a:pt x="95" y="697"/>
                  </a:moveTo>
                  <a:lnTo>
                    <a:pt x="95" y="699"/>
                  </a:lnTo>
                  <a:lnTo>
                    <a:pt x="95" y="697"/>
                  </a:lnTo>
                  <a:close/>
                  <a:moveTo>
                    <a:pt x="6" y="546"/>
                  </a:moveTo>
                  <a:lnTo>
                    <a:pt x="6" y="548"/>
                  </a:lnTo>
                  <a:lnTo>
                    <a:pt x="6" y="546"/>
                  </a:lnTo>
                  <a:lnTo>
                    <a:pt x="6" y="548"/>
                  </a:lnTo>
                  <a:lnTo>
                    <a:pt x="6" y="546"/>
                  </a:lnTo>
                  <a:close/>
                  <a:moveTo>
                    <a:pt x="121" y="427"/>
                  </a:moveTo>
                  <a:lnTo>
                    <a:pt x="121" y="429"/>
                  </a:lnTo>
                  <a:lnTo>
                    <a:pt x="121" y="427"/>
                  </a:lnTo>
                  <a:close/>
                  <a:moveTo>
                    <a:pt x="102" y="609"/>
                  </a:moveTo>
                  <a:lnTo>
                    <a:pt x="100" y="609"/>
                  </a:lnTo>
                  <a:lnTo>
                    <a:pt x="102" y="609"/>
                  </a:lnTo>
                  <a:lnTo>
                    <a:pt x="100" y="609"/>
                  </a:lnTo>
                  <a:lnTo>
                    <a:pt x="102" y="609"/>
                  </a:lnTo>
                  <a:close/>
                  <a:moveTo>
                    <a:pt x="95" y="630"/>
                  </a:moveTo>
                  <a:lnTo>
                    <a:pt x="95" y="632"/>
                  </a:lnTo>
                  <a:lnTo>
                    <a:pt x="95" y="630"/>
                  </a:lnTo>
                  <a:lnTo>
                    <a:pt x="95" y="632"/>
                  </a:lnTo>
                  <a:lnTo>
                    <a:pt x="95" y="630"/>
                  </a:lnTo>
                  <a:close/>
                  <a:moveTo>
                    <a:pt x="85" y="818"/>
                  </a:moveTo>
                  <a:lnTo>
                    <a:pt x="87" y="818"/>
                  </a:lnTo>
                  <a:lnTo>
                    <a:pt x="85" y="818"/>
                  </a:lnTo>
                  <a:close/>
                  <a:moveTo>
                    <a:pt x="112" y="847"/>
                  </a:moveTo>
                  <a:lnTo>
                    <a:pt x="112" y="849"/>
                  </a:lnTo>
                  <a:lnTo>
                    <a:pt x="112" y="847"/>
                  </a:lnTo>
                  <a:close/>
                  <a:moveTo>
                    <a:pt x="68" y="761"/>
                  </a:moveTo>
                  <a:lnTo>
                    <a:pt x="70" y="761"/>
                  </a:lnTo>
                  <a:lnTo>
                    <a:pt x="68" y="761"/>
                  </a:lnTo>
                  <a:close/>
                  <a:moveTo>
                    <a:pt x="91" y="684"/>
                  </a:moveTo>
                  <a:lnTo>
                    <a:pt x="89" y="684"/>
                  </a:lnTo>
                  <a:lnTo>
                    <a:pt x="91" y="684"/>
                  </a:lnTo>
                  <a:lnTo>
                    <a:pt x="89" y="684"/>
                  </a:lnTo>
                  <a:lnTo>
                    <a:pt x="91" y="684"/>
                  </a:lnTo>
                  <a:close/>
                  <a:moveTo>
                    <a:pt x="156" y="914"/>
                  </a:moveTo>
                  <a:lnTo>
                    <a:pt x="154" y="914"/>
                  </a:lnTo>
                  <a:lnTo>
                    <a:pt x="156" y="914"/>
                  </a:lnTo>
                  <a:close/>
                  <a:moveTo>
                    <a:pt x="93" y="478"/>
                  </a:moveTo>
                  <a:lnTo>
                    <a:pt x="93" y="480"/>
                  </a:lnTo>
                  <a:lnTo>
                    <a:pt x="93" y="478"/>
                  </a:lnTo>
                  <a:close/>
                  <a:moveTo>
                    <a:pt x="98" y="582"/>
                  </a:moveTo>
                  <a:lnTo>
                    <a:pt x="98" y="584"/>
                  </a:lnTo>
                  <a:lnTo>
                    <a:pt x="98" y="582"/>
                  </a:lnTo>
                  <a:close/>
                  <a:moveTo>
                    <a:pt x="96" y="847"/>
                  </a:moveTo>
                  <a:lnTo>
                    <a:pt x="96" y="849"/>
                  </a:lnTo>
                  <a:lnTo>
                    <a:pt x="96" y="847"/>
                  </a:lnTo>
                  <a:close/>
                  <a:moveTo>
                    <a:pt x="102" y="455"/>
                  </a:moveTo>
                  <a:lnTo>
                    <a:pt x="102" y="457"/>
                  </a:lnTo>
                  <a:lnTo>
                    <a:pt x="102" y="455"/>
                  </a:lnTo>
                  <a:close/>
                  <a:moveTo>
                    <a:pt x="106" y="634"/>
                  </a:moveTo>
                  <a:lnTo>
                    <a:pt x="104" y="634"/>
                  </a:lnTo>
                  <a:lnTo>
                    <a:pt x="106" y="634"/>
                  </a:lnTo>
                  <a:close/>
                  <a:moveTo>
                    <a:pt x="141" y="772"/>
                  </a:moveTo>
                  <a:lnTo>
                    <a:pt x="139" y="772"/>
                  </a:lnTo>
                  <a:lnTo>
                    <a:pt x="141" y="772"/>
                  </a:lnTo>
                  <a:close/>
                  <a:moveTo>
                    <a:pt x="18" y="509"/>
                  </a:moveTo>
                  <a:lnTo>
                    <a:pt x="18" y="507"/>
                  </a:lnTo>
                  <a:lnTo>
                    <a:pt x="18" y="509"/>
                  </a:lnTo>
                  <a:close/>
                  <a:moveTo>
                    <a:pt x="116" y="736"/>
                  </a:moveTo>
                  <a:lnTo>
                    <a:pt x="116" y="738"/>
                  </a:lnTo>
                  <a:lnTo>
                    <a:pt x="116" y="736"/>
                  </a:lnTo>
                  <a:close/>
                  <a:moveTo>
                    <a:pt x="81" y="498"/>
                  </a:moveTo>
                  <a:lnTo>
                    <a:pt x="81" y="500"/>
                  </a:lnTo>
                  <a:lnTo>
                    <a:pt x="81" y="498"/>
                  </a:lnTo>
                  <a:close/>
                  <a:moveTo>
                    <a:pt x="106" y="532"/>
                  </a:moveTo>
                  <a:lnTo>
                    <a:pt x="108" y="532"/>
                  </a:lnTo>
                  <a:lnTo>
                    <a:pt x="106" y="532"/>
                  </a:lnTo>
                  <a:close/>
                  <a:moveTo>
                    <a:pt x="168" y="845"/>
                  </a:moveTo>
                  <a:lnTo>
                    <a:pt x="169" y="845"/>
                  </a:lnTo>
                  <a:lnTo>
                    <a:pt x="169" y="847"/>
                  </a:lnTo>
                  <a:lnTo>
                    <a:pt x="168" y="847"/>
                  </a:lnTo>
                  <a:lnTo>
                    <a:pt x="168" y="845"/>
                  </a:lnTo>
                  <a:close/>
                  <a:moveTo>
                    <a:pt x="18" y="528"/>
                  </a:moveTo>
                  <a:lnTo>
                    <a:pt x="16" y="528"/>
                  </a:lnTo>
                  <a:lnTo>
                    <a:pt x="18" y="528"/>
                  </a:lnTo>
                  <a:close/>
                  <a:moveTo>
                    <a:pt x="108" y="853"/>
                  </a:moveTo>
                  <a:lnTo>
                    <a:pt x="106" y="853"/>
                  </a:lnTo>
                  <a:lnTo>
                    <a:pt x="108" y="853"/>
                  </a:lnTo>
                  <a:close/>
                  <a:moveTo>
                    <a:pt x="98" y="659"/>
                  </a:moveTo>
                  <a:lnTo>
                    <a:pt x="96" y="659"/>
                  </a:lnTo>
                  <a:lnTo>
                    <a:pt x="98" y="659"/>
                  </a:lnTo>
                  <a:close/>
                  <a:moveTo>
                    <a:pt x="98" y="845"/>
                  </a:moveTo>
                  <a:lnTo>
                    <a:pt x="98" y="847"/>
                  </a:lnTo>
                  <a:lnTo>
                    <a:pt x="98" y="845"/>
                  </a:lnTo>
                  <a:close/>
                  <a:moveTo>
                    <a:pt x="96" y="722"/>
                  </a:moveTo>
                  <a:lnTo>
                    <a:pt x="98" y="722"/>
                  </a:lnTo>
                  <a:lnTo>
                    <a:pt x="96" y="722"/>
                  </a:lnTo>
                  <a:close/>
                  <a:moveTo>
                    <a:pt x="96" y="847"/>
                  </a:moveTo>
                  <a:lnTo>
                    <a:pt x="95" y="847"/>
                  </a:lnTo>
                  <a:lnTo>
                    <a:pt x="96" y="847"/>
                  </a:lnTo>
                  <a:close/>
                  <a:moveTo>
                    <a:pt x="95" y="621"/>
                  </a:moveTo>
                  <a:lnTo>
                    <a:pt x="95" y="622"/>
                  </a:lnTo>
                  <a:lnTo>
                    <a:pt x="95" y="621"/>
                  </a:lnTo>
                  <a:close/>
                  <a:moveTo>
                    <a:pt x="95" y="634"/>
                  </a:moveTo>
                  <a:lnTo>
                    <a:pt x="93" y="634"/>
                  </a:lnTo>
                  <a:lnTo>
                    <a:pt x="95" y="634"/>
                  </a:lnTo>
                  <a:close/>
                  <a:moveTo>
                    <a:pt x="83" y="507"/>
                  </a:moveTo>
                  <a:lnTo>
                    <a:pt x="83" y="505"/>
                  </a:lnTo>
                  <a:lnTo>
                    <a:pt x="83" y="507"/>
                  </a:lnTo>
                  <a:close/>
                  <a:moveTo>
                    <a:pt x="100" y="657"/>
                  </a:moveTo>
                  <a:lnTo>
                    <a:pt x="98" y="657"/>
                  </a:lnTo>
                  <a:lnTo>
                    <a:pt x="100" y="657"/>
                  </a:lnTo>
                  <a:close/>
                  <a:moveTo>
                    <a:pt x="64" y="732"/>
                  </a:moveTo>
                  <a:lnTo>
                    <a:pt x="62" y="732"/>
                  </a:lnTo>
                  <a:lnTo>
                    <a:pt x="64" y="732"/>
                  </a:lnTo>
                  <a:close/>
                  <a:moveTo>
                    <a:pt x="108" y="847"/>
                  </a:moveTo>
                  <a:lnTo>
                    <a:pt x="106" y="847"/>
                  </a:lnTo>
                  <a:lnTo>
                    <a:pt x="108" y="847"/>
                  </a:lnTo>
                  <a:close/>
                  <a:moveTo>
                    <a:pt x="152" y="505"/>
                  </a:moveTo>
                  <a:lnTo>
                    <a:pt x="154" y="505"/>
                  </a:lnTo>
                  <a:lnTo>
                    <a:pt x="152" y="505"/>
                  </a:lnTo>
                  <a:close/>
                  <a:moveTo>
                    <a:pt x="160" y="876"/>
                  </a:moveTo>
                  <a:lnTo>
                    <a:pt x="162" y="876"/>
                  </a:lnTo>
                  <a:lnTo>
                    <a:pt x="160" y="876"/>
                  </a:lnTo>
                  <a:close/>
                  <a:moveTo>
                    <a:pt x="106" y="465"/>
                  </a:moveTo>
                  <a:lnTo>
                    <a:pt x="106" y="467"/>
                  </a:lnTo>
                  <a:lnTo>
                    <a:pt x="106" y="465"/>
                  </a:lnTo>
                  <a:close/>
                  <a:moveTo>
                    <a:pt x="83" y="561"/>
                  </a:moveTo>
                  <a:lnTo>
                    <a:pt x="83" y="559"/>
                  </a:lnTo>
                  <a:lnTo>
                    <a:pt x="83" y="561"/>
                  </a:lnTo>
                  <a:close/>
                  <a:moveTo>
                    <a:pt x="123" y="429"/>
                  </a:moveTo>
                  <a:lnTo>
                    <a:pt x="123" y="430"/>
                  </a:lnTo>
                  <a:lnTo>
                    <a:pt x="121" y="430"/>
                  </a:lnTo>
                  <a:lnTo>
                    <a:pt x="123" y="429"/>
                  </a:lnTo>
                  <a:lnTo>
                    <a:pt x="121" y="429"/>
                  </a:lnTo>
                  <a:lnTo>
                    <a:pt x="123" y="429"/>
                  </a:lnTo>
                  <a:close/>
                  <a:moveTo>
                    <a:pt x="96" y="822"/>
                  </a:moveTo>
                  <a:lnTo>
                    <a:pt x="96" y="824"/>
                  </a:lnTo>
                  <a:lnTo>
                    <a:pt x="96" y="822"/>
                  </a:lnTo>
                  <a:close/>
                  <a:moveTo>
                    <a:pt x="20" y="500"/>
                  </a:moveTo>
                  <a:lnTo>
                    <a:pt x="20" y="501"/>
                  </a:lnTo>
                  <a:lnTo>
                    <a:pt x="20" y="500"/>
                  </a:lnTo>
                  <a:close/>
                  <a:moveTo>
                    <a:pt x="95" y="463"/>
                  </a:moveTo>
                  <a:lnTo>
                    <a:pt x="95" y="465"/>
                  </a:lnTo>
                  <a:lnTo>
                    <a:pt x="95" y="463"/>
                  </a:lnTo>
                  <a:lnTo>
                    <a:pt x="95" y="465"/>
                  </a:lnTo>
                  <a:lnTo>
                    <a:pt x="95" y="463"/>
                  </a:lnTo>
                  <a:close/>
                  <a:moveTo>
                    <a:pt x="87" y="813"/>
                  </a:moveTo>
                  <a:lnTo>
                    <a:pt x="87" y="814"/>
                  </a:lnTo>
                  <a:lnTo>
                    <a:pt x="87" y="813"/>
                  </a:lnTo>
                  <a:close/>
                  <a:moveTo>
                    <a:pt x="148" y="782"/>
                  </a:moveTo>
                  <a:lnTo>
                    <a:pt x="146" y="782"/>
                  </a:lnTo>
                  <a:lnTo>
                    <a:pt x="148" y="782"/>
                  </a:lnTo>
                  <a:close/>
                  <a:moveTo>
                    <a:pt x="110" y="732"/>
                  </a:moveTo>
                  <a:lnTo>
                    <a:pt x="108" y="732"/>
                  </a:lnTo>
                  <a:lnTo>
                    <a:pt x="110" y="732"/>
                  </a:lnTo>
                  <a:close/>
                  <a:moveTo>
                    <a:pt x="108" y="722"/>
                  </a:moveTo>
                  <a:lnTo>
                    <a:pt x="108" y="724"/>
                  </a:lnTo>
                  <a:lnTo>
                    <a:pt x="108" y="722"/>
                  </a:lnTo>
                  <a:close/>
                  <a:moveTo>
                    <a:pt x="154" y="872"/>
                  </a:moveTo>
                  <a:lnTo>
                    <a:pt x="154" y="870"/>
                  </a:lnTo>
                  <a:lnTo>
                    <a:pt x="154" y="872"/>
                  </a:lnTo>
                  <a:close/>
                  <a:moveTo>
                    <a:pt x="98" y="501"/>
                  </a:moveTo>
                  <a:lnTo>
                    <a:pt x="100" y="501"/>
                  </a:lnTo>
                  <a:lnTo>
                    <a:pt x="98" y="501"/>
                  </a:lnTo>
                  <a:close/>
                  <a:moveTo>
                    <a:pt x="98" y="621"/>
                  </a:moveTo>
                  <a:lnTo>
                    <a:pt x="98" y="622"/>
                  </a:lnTo>
                  <a:lnTo>
                    <a:pt x="98" y="621"/>
                  </a:lnTo>
                  <a:lnTo>
                    <a:pt x="98" y="622"/>
                  </a:lnTo>
                  <a:lnTo>
                    <a:pt x="98" y="621"/>
                  </a:lnTo>
                  <a:close/>
                  <a:moveTo>
                    <a:pt x="120" y="569"/>
                  </a:moveTo>
                  <a:lnTo>
                    <a:pt x="120" y="567"/>
                  </a:lnTo>
                  <a:lnTo>
                    <a:pt x="120" y="569"/>
                  </a:lnTo>
                  <a:close/>
                  <a:moveTo>
                    <a:pt x="64" y="743"/>
                  </a:moveTo>
                  <a:lnTo>
                    <a:pt x="62" y="743"/>
                  </a:lnTo>
                  <a:lnTo>
                    <a:pt x="64" y="743"/>
                  </a:lnTo>
                  <a:close/>
                  <a:moveTo>
                    <a:pt x="110" y="463"/>
                  </a:moveTo>
                  <a:lnTo>
                    <a:pt x="108" y="463"/>
                  </a:lnTo>
                  <a:lnTo>
                    <a:pt x="110" y="463"/>
                  </a:lnTo>
                  <a:close/>
                  <a:moveTo>
                    <a:pt x="83" y="680"/>
                  </a:moveTo>
                  <a:lnTo>
                    <a:pt x="83" y="682"/>
                  </a:lnTo>
                  <a:lnTo>
                    <a:pt x="83" y="680"/>
                  </a:lnTo>
                  <a:close/>
                  <a:moveTo>
                    <a:pt x="91" y="574"/>
                  </a:moveTo>
                  <a:lnTo>
                    <a:pt x="91" y="576"/>
                  </a:lnTo>
                  <a:lnTo>
                    <a:pt x="91" y="574"/>
                  </a:lnTo>
                  <a:lnTo>
                    <a:pt x="91" y="576"/>
                  </a:lnTo>
                  <a:lnTo>
                    <a:pt x="91" y="574"/>
                  </a:lnTo>
                  <a:close/>
                  <a:moveTo>
                    <a:pt x="98" y="436"/>
                  </a:moveTo>
                  <a:lnTo>
                    <a:pt x="100" y="436"/>
                  </a:lnTo>
                  <a:lnTo>
                    <a:pt x="98" y="436"/>
                  </a:lnTo>
                  <a:close/>
                  <a:moveTo>
                    <a:pt x="100" y="609"/>
                  </a:moveTo>
                  <a:lnTo>
                    <a:pt x="98" y="609"/>
                  </a:lnTo>
                  <a:lnTo>
                    <a:pt x="100" y="609"/>
                  </a:lnTo>
                  <a:close/>
                  <a:moveTo>
                    <a:pt x="164" y="864"/>
                  </a:moveTo>
                  <a:lnTo>
                    <a:pt x="164" y="866"/>
                  </a:lnTo>
                  <a:lnTo>
                    <a:pt x="164" y="864"/>
                  </a:lnTo>
                  <a:close/>
                  <a:moveTo>
                    <a:pt x="121" y="430"/>
                  </a:moveTo>
                  <a:lnTo>
                    <a:pt x="121" y="429"/>
                  </a:lnTo>
                  <a:lnTo>
                    <a:pt x="121" y="430"/>
                  </a:lnTo>
                  <a:close/>
                  <a:moveTo>
                    <a:pt x="16" y="536"/>
                  </a:moveTo>
                  <a:lnTo>
                    <a:pt x="16" y="538"/>
                  </a:lnTo>
                  <a:lnTo>
                    <a:pt x="16" y="536"/>
                  </a:lnTo>
                  <a:close/>
                  <a:moveTo>
                    <a:pt x="108" y="720"/>
                  </a:moveTo>
                  <a:lnTo>
                    <a:pt x="106" y="720"/>
                  </a:lnTo>
                  <a:lnTo>
                    <a:pt x="108" y="720"/>
                  </a:lnTo>
                  <a:close/>
                  <a:moveTo>
                    <a:pt x="98" y="438"/>
                  </a:moveTo>
                  <a:lnTo>
                    <a:pt x="98" y="440"/>
                  </a:lnTo>
                  <a:lnTo>
                    <a:pt x="98" y="438"/>
                  </a:lnTo>
                  <a:close/>
                  <a:moveTo>
                    <a:pt x="100" y="649"/>
                  </a:moveTo>
                  <a:lnTo>
                    <a:pt x="100" y="651"/>
                  </a:lnTo>
                  <a:lnTo>
                    <a:pt x="100" y="649"/>
                  </a:lnTo>
                  <a:close/>
                  <a:moveTo>
                    <a:pt x="154" y="849"/>
                  </a:moveTo>
                  <a:lnTo>
                    <a:pt x="154" y="851"/>
                  </a:lnTo>
                  <a:lnTo>
                    <a:pt x="154" y="849"/>
                  </a:lnTo>
                  <a:close/>
                  <a:moveTo>
                    <a:pt x="158" y="791"/>
                  </a:moveTo>
                  <a:lnTo>
                    <a:pt x="160" y="791"/>
                  </a:lnTo>
                  <a:lnTo>
                    <a:pt x="158" y="791"/>
                  </a:lnTo>
                  <a:lnTo>
                    <a:pt x="160" y="791"/>
                  </a:lnTo>
                  <a:lnTo>
                    <a:pt x="158" y="791"/>
                  </a:lnTo>
                  <a:close/>
                  <a:moveTo>
                    <a:pt x="96" y="459"/>
                  </a:moveTo>
                  <a:lnTo>
                    <a:pt x="96" y="461"/>
                  </a:lnTo>
                  <a:lnTo>
                    <a:pt x="96" y="459"/>
                  </a:lnTo>
                  <a:close/>
                  <a:moveTo>
                    <a:pt x="93" y="477"/>
                  </a:moveTo>
                  <a:lnTo>
                    <a:pt x="91" y="477"/>
                  </a:lnTo>
                  <a:lnTo>
                    <a:pt x="91" y="475"/>
                  </a:lnTo>
                  <a:lnTo>
                    <a:pt x="93" y="475"/>
                  </a:lnTo>
                  <a:lnTo>
                    <a:pt x="93" y="477"/>
                  </a:lnTo>
                  <a:close/>
                  <a:moveTo>
                    <a:pt x="93" y="473"/>
                  </a:moveTo>
                  <a:lnTo>
                    <a:pt x="93" y="475"/>
                  </a:lnTo>
                  <a:lnTo>
                    <a:pt x="93" y="473"/>
                  </a:lnTo>
                  <a:close/>
                  <a:moveTo>
                    <a:pt x="91" y="574"/>
                  </a:moveTo>
                  <a:lnTo>
                    <a:pt x="91" y="576"/>
                  </a:lnTo>
                  <a:lnTo>
                    <a:pt x="91" y="574"/>
                  </a:lnTo>
                  <a:lnTo>
                    <a:pt x="91" y="576"/>
                  </a:lnTo>
                  <a:lnTo>
                    <a:pt x="89" y="576"/>
                  </a:lnTo>
                  <a:lnTo>
                    <a:pt x="89" y="574"/>
                  </a:lnTo>
                  <a:lnTo>
                    <a:pt x="91" y="574"/>
                  </a:lnTo>
                  <a:close/>
                  <a:moveTo>
                    <a:pt x="68" y="738"/>
                  </a:moveTo>
                  <a:lnTo>
                    <a:pt x="70" y="738"/>
                  </a:lnTo>
                  <a:lnTo>
                    <a:pt x="68" y="738"/>
                  </a:lnTo>
                  <a:close/>
                  <a:moveTo>
                    <a:pt x="100" y="582"/>
                  </a:moveTo>
                  <a:lnTo>
                    <a:pt x="102" y="582"/>
                  </a:lnTo>
                  <a:lnTo>
                    <a:pt x="100" y="582"/>
                  </a:lnTo>
                  <a:lnTo>
                    <a:pt x="102" y="582"/>
                  </a:lnTo>
                  <a:lnTo>
                    <a:pt x="100" y="582"/>
                  </a:lnTo>
                  <a:lnTo>
                    <a:pt x="100" y="580"/>
                  </a:lnTo>
                  <a:lnTo>
                    <a:pt x="100" y="582"/>
                  </a:lnTo>
                  <a:close/>
                  <a:moveTo>
                    <a:pt x="93" y="478"/>
                  </a:moveTo>
                  <a:lnTo>
                    <a:pt x="95" y="478"/>
                  </a:lnTo>
                  <a:lnTo>
                    <a:pt x="93" y="478"/>
                  </a:lnTo>
                  <a:close/>
                  <a:moveTo>
                    <a:pt x="95" y="630"/>
                  </a:moveTo>
                  <a:lnTo>
                    <a:pt x="95" y="632"/>
                  </a:lnTo>
                  <a:lnTo>
                    <a:pt x="95" y="630"/>
                  </a:lnTo>
                  <a:lnTo>
                    <a:pt x="95" y="632"/>
                  </a:lnTo>
                  <a:lnTo>
                    <a:pt x="93" y="632"/>
                  </a:lnTo>
                  <a:lnTo>
                    <a:pt x="95" y="632"/>
                  </a:lnTo>
                  <a:lnTo>
                    <a:pt x="93" y="632"/>
                  </a:lnTo>
                  <a:lnTo>
                    <a:pt x="93" y="630"/>
                  </a:lnTo>
                  <a:lnTo>
                    <a:pt x="95" y="630"/>
                  </a:lnTo>
                  <a:close/>
                  <a:moveTo>
                    <a:pt x="14" y="427"/>
                  </a:moveTo>
                  <a:lnTo>
                    <a:pt x="14" y="429"/>
                  </a:lnTo>
                  <a:lnTo>
                    <a:pt x="14" y="427"/>
                  </a:lnTo>
                  <a:close/>
                  <a:moveTo>
                    <a:pt x="100" y="724"/>
                  </a:moveTo>
                  <a:lnTo>
                    <a:pt x="98" y="724"/>
                  </a:lnTo>
                  <a:lnTo>
                    <a:pt x="100" y="724"/>
                  </a:lnTo>
                  <a:lnTo>
                    <a:pt x="98" y="724"/>
                  </a:lnTo>
                  <a:lnTo>
                    <a:pt x="100" y="724"/>
                  </a:lnTo>
                  <a:close/>
                  <a:moveTo>
                    <a:pt x="83" y="763"/>
                  </a:moveTo>
                  <a:lnTo>
                    <a:pt x="83" y="765"/>
                  </a:lnTo>
                  <a:lnTo>
                    <a:pt x="83" y="763"/>
                  </a:lnTo>
                  <a:close/>
                  <a:moveTo>
                    <a:pt x="27" y="498"/>
                  </a:moveTo>
                  <a:lnTo>
                    <a:pt x="27" y="500"/>
                  </a:lnTo>
                  <a:lnTo>
                    <a:pt x="27" y="498"/>
                  </a:lnTo>
                  <a:close/>
                  <a:moveTo>
                    <a:pt x="27" y="442"/>
                  </a:moveTo>
                  <a:lnTo>
                    <a:pt x="29" y="442"/>
                  </a:lnTo>
                  <a:lnTo>
                    <a:pt x="27" y="442"/>
                  </a:lnTo>
                  <a:close/>
                  <a:moveTo>
                    <a:pt x="81" y="494"/>
                  </a:moveTo>
                  <a:lnTo>
                    <a:pt x="81" y="496"/>
                  </a:lnTo>
                  <a:lnTo>
                    <a:pt x="81" y="494"/>
                  </a:lnTo>
                  <a:close/>
                  <a:moveTo>
                    <a:pt x="118" y="740"/>
                  </a:moveTo>
                  <a:lnTo>
                    <a:pt x="118" y="738"/>
                  </a:lnTo>
                  <a:lnTo>
                    <a:pt x="118" y="740"/>
                  </a:lnTo>
                  <a:close/>
                  <a:moveTo>
                    <a:pt x="83" y="559"/>
                  </a:moveTo>
                  <a:lnTo>
                    <a:pt x="83" y="561"/>
                  </a:lnTo>
                  <a:lnTo>
                    <a:pt x="83" y="559"/>
                  </a:lnTo>
                  <a:close/>
                  <a:moveTo>
                    <a:pt x="93" y="542"/>
                  </a:moveTo>
                  <a:lnTo>
                    <a:pt x="93" y="540"/>
                  </a:lnTo>
                  <a:lnTo>
                    <a:pt x="93" y="542"/>
                  </a:lnTo>
                  <a:close/>
                  <a:moveTo>
                    <a:pt x="83" y="505"/>
                  </a:moveTo>
                  <a:lnTo>
                    <a:pt x="83" y="507"/>
                  </a:lnTo>
                  <a:lnTo>
                    <a:pt x="83" y="505"/>
                  </a:lnTo>
                  <a:lnTo>
                    <a:pt x="83" y="507"/>
                  </a:lnTo>
                  <a:lnTo>
                    <a:pt x="83" y="505"/>
                  </a:lnTo>
                  <a:close/>
                  <a:moveTo>
                    <a:pt x="60" y="736"/>
                  </a:moveTo>
                  <a:lnTo>
                    <a:pt x="60" y="734"/>
                  </a:lnTo>
                  <a:lnTo>
                    <a:pt x="60" y="736"/>
                  </a:lnTo>
                  <a:close/>
                  <a:moveTo>
                    <a:pt x="89" y="484"/>
                  </a:moveTo>
                  <a:lnTo>
                    <a:pt x="91" y="484"/>
                  </a:lnTo>
                  <a:lnTo>
                    <a:pt x="89" y="484"/>
                  </a:lnTo>
                  <a:close/>
                  <a:moveTo>
                    <a:pt x="85" y="559"/>
                  </a:moveTo>
                  <a:lnTo>
                    <a:pt x="83" y="559"/>
                  </a:lnTo>
                  <a:lnTo>
                    <a:pt x="85" y="559"/>
                  </a:lnTo>
                  <a:lnTo>
                    <a:pt x="83" y="559"/>
                  </a:lnTo>
                  <a:lnTo>
                    <a:pt x="85" y="559"/>
                  </a:lnTo>
                  <a:lnTo>
                    <a:pt x="83" y="559"/>
                  </a:lnTo>
                  <a:lnTo>
                    <a:pt x="85" y="559"/>
                  </a:lnTo>
                  <a:close/>
                  <a:moveTo>
                    <a:pt x="106" y="707"/>
                  </a:moveTo>
                  <a:lnTo>
                    <a:pt x="104" y="707"/>
                  </a:lnTo>
                  <a:lnTo>
                    <a:pt x="106" y="707"/>
                  </a:lnTo>
                  <a:close/>
                  <a:moveTo>
                    <a:pt x="91" y="695"/>
                  </a:moveTo>
                  <a:lnTo>
                    <a:pt x="91" y="697"/>
                  </a:lnTo>
                  <a:lnTo>
                    <a:pt x="93" y="697"/>
                  </a:lnTo>
                  <a:lnTo>
                    <a:pt x="91" y="697"/>
                  </a:lnTo>
                  <a:lnTo>
                    <a:pt x="91" y="695"/>
                  </a:lnTo>
                  <a:close/>
                  <a:moveTo>
                    <a:pt x="133" y="728"/>
                  </a:moveTo>
                  <a:lnTo>
                    <a:pt x="133" y="730"/>
                  </a:lnTo>
                  <a:lnTo>
                    <a:pt x="133" y="728"/>
                  </a:lnTo>
                  <a:close/>
                  <a:moveTo>
                    <a:pt x="114" y="720"/>
                  </a:moveTo>
                  <a:lnTo>
                    <a:pt x="116" y="720"/>
                  </a:lnTo>
                  <a:lnTo>
                    <a:pt x="114" y="720"/>
                  </a:lnTo>
                  <a:close/>
                  <a:moveTo>
                    <a:pt x="168" y="847"/>
                  </a:moveTo>
                  <a:lnTo>
                    <a:pt x="168" y="845"/>
                  </a:lnTo>
                  <a:lnTo>
                    <a:pt x="168" y="847"/>
                  </a:lnTo>
                  <a:close/>
                  <a:moveTo>
                    <a:pt x="96" y="615"/>
                  </a:moveTo>
                  <a:lnTo>
                    <a:pt x="98" y="615"/>
                  </a:lnTo>
                  <a:lnTo>
                    <a:pt x="96" y="615"/>
                  </a:lnTo>
                  <a:lnTo>
                    <a:pt x="98" y="615"/>
                  </a:lnTo>
                  <a:lnTo>
                    <a:pt x="96" y="615"/>
                  </a:lnTo>
                  <a:close/>
                  <a:moveTo>
                    <a:pt x="83" y="697"/>
                  </a:moveTo>
                  <a:lnTo>
                    <a:pt x="85" y="697"/>
                  </a:lnTo>
                  <a:lnTo>
                    <a:pt x="83" y="697"/>
                  </a:lnTo>
                  <a:close/>
                  <a:moveTo>
                    <a:pt x="85" y="559"/>
                  </a:moveTo>
                  <a:lnTo>
                    <a:pt x="85" y="557"/>
                  </a:lnTo>
                  <a:lnTo>
                    <a:pt x="85" y="559"/>
                  </a:lnTo>
                  <a:close/>
                  <a:moveTo>
                    <a:pt x="70" y="713"/>
                  </a:moveTo>
                  <a:lnTo>
                    <a:pt x="68" y="713"/>
                  </a:lnTo>
                  <a:lnTo>
                    <a:pt x="70" y="713"/>
                  </a:lnTo>
                  <a:close/>
                  <a:moveTo>
                    <a:pt x="118" y="718"/>
                  </a:moveTo>
                  <a:lnTo>
                    <a:pt x="118" y="720"/>
                  </a:lnTo>
                  <a:lnTo>
                    <a:pt x="118" y="718"/>
                  </a:lnTo>
                  <a:close/>
                  <a:moveTo>
                    <a:pt x="104" y="659"/>
                  </a:moveTo>
                  <a:lnTo>
                    <a:pt x="102" y="659"/>
                  </a:lnTo>
                  <a:lnTo>
                    <a:pt x="104" y="659"/>
                  </a:lnTo>
                  <a:close/>
                  <a:moveTo>
                    <a:pt x="98" y="580"/>
                  </a:moveTo>
                  <a:lnTo>
                    <a:pt x="98" y="582"/>
                  </a:lnTo>
                  <a:lnTo>
                    <a:pt x="98" y="580"/>
                  </a:lnTo>
                  <a:close/>
                  <a:moveTo>
                    <a:pt x="89" y="580"/>
                  </a:moveTo>
                  <a:lnTo>
                    <a:pt x="89" y="578"/>
                  </a:lnTo>
                  <a:lnTo>
                    <a:pt x="89" y="580"/>
                  </a:lnTo>
                  <a:close/>
                  <a:moveTo>
                    <a:pt x="96" y="845"/>
                  </a:moveTo>
                  <a:lnTo>
                    <a:pt x="98" y="845"/>
                  </a:lnTo>
                  <a:lnTo>
                    <a:pt x="96" y="845"/>
                  </a:lnTo>
                  <a:close/>
                  <a:moveTo>
                    <a:pt x="56" y="734"/>
                  </a:moveTo>
                  <a:lnTo>
                    <a:pt x="56" y="736"/>
                  </a:lnTo>
                  <a:lnTo>
                    <a:pt x="56" y="734"/>
                  </a:lnTo>
                  <a:lnTo>
                    <a:pt x="58" y="736"/>
                  </a:lnTo>
                  <a:lnTo>
                    <a:pt x="56" y="736"/>
                  </a:lnTo>
                  <a:lnTo>
                    <a:pt x="58" y="736"/>
                  </a:lnTo>
                  <a:lnTo>
                    <a:pt x="56" y="736"/>
                  </a:lnTo>
                  <a:lnTo>
                    <a:pt x="56" y="734"/>
                  </a:lnTo>
                  <a:lnTo>
                    <a:pt x="56" y="736"/>
                  </a:lnTo>
                  <a:lnTo>
                    <a:pt x="56" y="734"/>
                  </a:lnTo>
                  <a:close/>
                  <a:moveTo>
                    <a:pt x="102" y="839"/>
                  </a:moveTo>
                  <a:lnTo>
                    <a:pt x="100" y="839"/>
                  </a:lnTo>
                  <a:lnTo>
                    <a:pt x="102" y="839"/>
                  </a:lnTo>
                  <a:close/>
                  <a:moveTo>
                    <a:pt x="96" y="605"/>
                  </a:moveTo>
                  <a:lnTo>
                    <a:pt x="95" y="605"/>
                  </a:lnTo>
                  <a:lnTo>
                    <a:pt x="96" y="605"/>
                  </a:lnTo>
                  <a:close/>
                  <a:moveTo>
                    <a:pt x="91" y="475"/>
                  </a:moveTo>
                  <a:lnTo>
                    <a:pt x="91" y="477"/>
                  </a:lnTo>
                  <a:lnTo>
                    <a:pt x="91" y="475"/>
                  </a:lnTo>
                  <a:close/>
                  <a:moveTo>
                    <a:pt x="81" y="822"/>
                  </a:moveTo>
                  <a:lnTo>
                    <a:pt x="83" y="822"/>
                  </a:lnTo>
                  <a:lnTo>
                    <a:pt x="81" y="822"/>
                  </a:lnTo>
                  <a:close/>
                  <a:moveTo>
                    <a:pt x="60" y="741"/>
                  </a:moveTo>
                  <a:lnTo>
                    <a:pt x="60" y="743"/>
                  </a:lnTo>
                  <a:lnTo>
                    <a:pt x="60" y="741"/>
                  </a:lnTo>
                  <a:close/>
                  <a:moveTo>
                    <a:pt x="110" y="722"/>
                  </a:moveTo>
                  <a:lnTo>
                    <a:pt x="110" y="724"/>
                  </a:lnTo>
                  <a:lnTo>
                    <a:pt x="108" y="724"/>
                  </a:lnTo>
                  <a:lnTo>
                    <a:pt x="108" y="722"/>
                  </a:lnTo>
                  <a:lnTo>
                    <a:pt x="110" y="722"/>
                  </a:lnTo>
                  <a:close/>
                  <a:moveTo>
                    <a:pt x="120" y="429"/>
                  </a:moveTo>
                  <a:lnTo>
                    <a:pt x="120" y="430"/>
                  </a:lnTo>
                  <a:lnTo>
                    <a:pt x="120" y="429"/>
                  </a:lnTo>
                  <a:close/>
                  <a:moveTo>
                    <a:pt x="91" y="525"/>
                  </a:moveTo>
                  <a:lnTo>
                    <a:pt x="91" y="526"/>
                  </a:lnTo>
                  <a:lnTo>
                    <a:pt x="91" y="525"/>
                  </a:lnTo>
                  <a:close/>
                  <a:moveTo>
                    <a:pt x="143" y="912"/>
                  </a:moveTo>
                  <a:lnTo>
                    <a:pt x="141" y="912"/>
                  </a:lnTo>
                  <a:lnTo>
                    <a:pt x="143" y="912"/>
                  </a:lnTo>
                  <a:close/>
                  <a:moveTo>
                    <a:pt x="156" y="861"/>
                  </a:moveTo>
                  <a:lnTo>
                    <a:pt x="156" y="862"/>
                  </a:lnTo>
                  <a:lnTo>
                    <a:pt x="154" y="862"/>
                  </a:lnTo>
                  <a:lnTo>
                    <a:pt x="154" y="861"/>
                  </a:lnTo>
                  <a:lnTo>
                    <a:pt x="156" y="861"/>
                  </a:lnTo>
                  <a:close/>
                  <a:moveTo>
                    <a:pt x="91" y="663"/>
                  </a:moveTo>
                  <a:lnTo>
                    <a:pt x="91" y="665"/>
                  </a:lnTo>
                  <a:lnTo>
                    <a:pt x="91" y="663"/>
                  </a:lnTo>
                  <a:close/>
                  <a:moveTo>
                    <a:pt x="79" y="776"/>
                  </a:moveTo>
                  <a:lnTo>
                    <a:pt x="79" y="778"/>
                  </a:lnTo>
                  <a:lnTo>
                    <a:pt x="79" y="776"/>
                  </a:lnTo>
                  <a:close/>
                  <a:moveTo>
                    <a:pt x="164" y="903"/>
                  </a:moveTo>
                  <a:lnTo>
                    <a:pt x="162" y="903"/>
                  </a:lnTo>
                  <a:lnTo>
                    <a:pt x="164" y="903"/>
                  </a:lnTo>
                  <a:close/>
                  <a:moveTo>
                    <a:pt x="54" y="728"/>
                  </a:moveTo>
                  <a:lnTo>
                    <a:pt x="54" y="730"/>
                  </a:lnTo>
                  <a:lnTo>
                    <a:pt x="54" y="728"/>
                  </a:lnTo>
                  <a:lnTo>
                    <a:pt x="54" y="730"/>
                  </a:lnTo>
                  <a:lnTo>
                    <a:pt x="54" y="728"/>
                  </a:lnTo>
                  <a:close/>
                  <a:moveTo>
                    <a:pt x="23" y="507"/>
                  </a:moveTo>
                  <a:lnTo>
                    <a:pt x="25" y="507"/>
                  </a:lnTo>
                  <a:lnTo>
                    <a:pt x="23" y="507"/>
                  </a:lnTo>
                  <a:close/>
                  <a:moveTo>
                    <a:pt x="91" y="576"/>
                  </a:moveTo>
                  <a:lnTo>
                    <a:pt x="89" y="576"/>
                  </a:lnTo>
                  <a:lnTo>
                    <a:pt x="91" y="576"/>
                  </a:lnTo>
                  <a:close/>
                  <a:moveTo>
                    <a:pt x="81" y="496"/>
                  </a:moveTo>
                  <a:lnTo>
                    <a:pt x="83" y="496"/>
                  </a:lnTo>
                  <a:lnTo>
                    <a:pt x="81" y="496"/>
                  </a:lnTo>
                  <a:close/>
                  <a:moveTo>
                    <a:pt x="106" y="728"/>
                  </a:moveTo>
                  <a:lnTo>
                    <a:pt x="106" y="726"/>
                  </a:lnTo>
                  <a:lnTo>
                    <a:pt x="106" y="728"/>
                  </a:lnTo>
                  <a:close/>
                  <a:moveTo>
                    <a:pt x="35" y="444"/>
                  </a:moveTo>
                  <a:lnTo>
                    <a:pt x="35" y="442"/>
                  </a:lnTo>
                  <a:lnTo>
                    <a:pt x="35" y="444"/>
                  </a:lnTo>
                  <a:close/>
                  <a:moveTo>
                    <a:pt x="83" y="690"/>
                  </a:moveTo>
                  <a:lnTo>
                    <a:pt x="85" y="690"/>
                  </a:lnTo>
                  <a:lnTo>
                    <a:pt x="83" y="690"/>
                  </a:lnTo>
                  <a:close/>
                  <a:moveTo>
                    <a:pt x="68" y="763"/>
                  </a:moveTo>
                  <a:lnTo>
                    <a:pt x="70" y="763"/>
                  </a:lnTo>
                  <a:lnTo>
                    <a:pt x="68" y="763"/>
                  </a:lnTo>
                  <a:close/>
                  <a:moveTo>
                    <a:pt x="91" y="528"/>
                  </a:moveTo>
                  <a:lnTo>
                    <a:pt x="91" y="530"/>
                  </a:lnTo>
                  <a:lnTo>
                    <a:pt x="91" y="528"/>
                  </a:lnTo>
                  <a:close/>
                  <a:moveTo>
                    <a:pt x="83" y="797"/>
                  </a:moveTo>
                  <a:lnTo>
                    <a:pt x="81" y="797"/>
                  </a:lnTo>
                  <a:lnTo>
                    <a:pt x="83" y="797"/>
                  </a:lnTo>
                  <a:lnTo>
                    <a:pt x="83" y="795"/>
                  </a:lnTo>
                  <a:lnTo>
                    <a:pt x="83" y="797"/>
                  </a:lnTo>
                  <a:close/>
                  <a:moveTo>
                    <a:pt x="96" y="621"/>
                  </a:moveTo>
                  <a:lnTo>
                    <a:pt x="96" y="622"/>
                  </a:lnTo>
                  <a:lnTo>
                    <a:pt x="96" y="621"/>
                  </a:lnTo>
                  <a:lnTo>
                    <a:pt x="96" y="622"/>
                  </a:lnTo>
                  <a:lnTo>
                    <a:pt x="95" y="622"/>
                  </a:lnTo>
                  <a:lnTo>
                    <a:pt x="96" y="622"/>
                  </a:lnTo>
                  <a:lnTo>
                    <a:pt x="96" y="621"/>
                  </a:lnTo>
                  <a:close/>
                  <a:moveTo>
                    <a:pt x="18" y="471"/>
                  </a:moveTo>
                  <a:lnTo>
                    <a:pt x="16" y="471"/>
                  </a:lnTo>
                  <a:lnTo>
                    <a:pt x="18" y="471"/>
                  </a:lnTo>
                  <a:close/>
                  <a:moveTo>
                    <a:pt x="158" y="876"/>
                  </a:moveTo>
                  <a:lnTo>
                    <a:pt x="158" y="874"/>
                  </a:lnTo>
                  <a:lnTo>
                    <a:pt x="158" y="876"/>
                  </a:lnTo>
                  <a:lnTo>
                    <a:pt x="158" y="874"/>
                  </a:lnTo>
                  <a:lnTo>
                    <a:pt x="158" y="876"/>
                  </a:lnTo>
                  <a:close/>
                  <a:moveTo>
                    <a:pt x="152" y="851"/>
                  </a:moveTo>
                  <a:lnTo>
                    <a:pt x="154" y="851"/>
                  </a:lnTo>
                  <a:lnTo>
                    <a:pt x="152" y="851"/>
                  </a:lnTo>
                  <a:close/>
                  <a:moveTo>
                    <a:pt x="96" y="621"/>
                  </a:moveTo>
                  <a:lnTo>
                    <a:pt x="95" y="621"/>
                  </a:lnTo>
                  <a:lnTo>
                    <a:pt x="96" y="621"/>
                  </a:lnTo>
                  <a:close/>
                  <a:moveTo>
                    <a:pt x="96" y="567"/>
                  </a:moveTo>
                  <a:lnTo>
                    <a:pt x="96" y="565"/>
                  </a:lnTo>
                  <a:lnTo>
                    <a:pt x="96" y="567"/>
                  </a:lnTo>
                  <a:close/>
                  <a:moveTo>
                    <a:pt x="98" y="632"/>
                  </a:moveTo>
                  <a:lnTo>
                    <a:pt x="98" y="634"/>
                  </a:lnTo>
                  <a:lnTo>
                    <a:pt x="98" y="632"/>
                  </a:lnTo>
                  <a:close/>
                  <a:moveTo>
                    <a:pt x="73" y="786"/>
                  </a:moveTo>
                  <a:lnTo>
                    <a:pt x="72" y="786"/>
                  </a:lnTo>
                  <a:lnTo>
                    <a:pt x="73" y="786"/>
                  </a:lnTo>
                  <a:close/>
                  <a:moveTo>
                    <a:pt x="89" y="532"/>
                  </a:moveTo>
                  <a:lnTo>
                    <a:pt x="89" y="534"/>
                  </a:lnTo>
                  <a:lnTo>
                    <a:pt x="89" y="532"/>
                  </a:lnTo>
                  <a:close/>
                  <a:moveTo>
                    <a:pt x="41" y="670"/>
                  </a:moveTo>
                  <a:lnTo>
                    <a:pt x="39" y="670"/>
                  </a:lnTo>
                  <a:lnTo>
                    <a:pt x="41" y="670"/>
                  </a:lnTo>
                  <a:close/>
                  <a:moveTo>
                    <a:pt x="98" y="697"/>
                  </a:moveTo>
                  <a:lnTo>
                    <a:pt x="98" y="699"/>
                  </a:lnTo>
                  <a:lnTo>
                    <a:pt x="98" y="697"/>
                  </a:lnTo>
                  <a:close/>
                  <a:moveTo>
                    <a:pt x="98" y="659"/>
                  </a:moveTo>
                  <a:lnTo>
                    <a:pt x="96" y="659"/>
                  </a:lnTo>
                  <a:lnTo>
                    <a:pt x="98" y="659"/>
                  </a:lnTo>
                  <a:close/>
                  <a:moveTo>
                    <a:pt x="93" y="594"/>
                  </a:moveTo>
                  <a:lnTo>
                    <a:pt x="93" y="592"/>
                  </a:lnTo>
                  <a:lnTo>
                    <a:pt x="93" y="594"/>
                  </a:lnTo>
                  <a:close/>
                  <a:moveTo>
                    <a:pt x="108" y="715"/>
                  </a:moveTo>
                  <a:lnTo>
                    <a:pt x="106" y="715"/>
                  </a:lnTo>
                  <a:lnTo>
                    <a:pt x="108" y="715"/>
                  </a:lnTo>
                  <a:close/>
                  <a:moveTo>
                    <a:pt x="100" y="582"/>
                  </a:moveTo>
                  <a:lnTo>
                    <a:pt x="102" y="582"/>
                  </a:lnTo>
                  <a:lnTo>
                    <a:pt x="100" y="582"/>
                  </a:lnTo>
                  <a:close/>
                  <a:moveTo>
                    <a:pt x="68" y="763"/>
                  </a:moveTo>
                  <a:lnTo>
                    <a:pt x="68" y="761"/>
                  </a:lnTo>
                  <a:lnTo>
                    <a:pt x="68" y="763"/>
                  </a:lnTo>
                  <a:close/>
                  <a:moveTo>
                    <a:pt x="93" y="536"/>
                  </a:moveTo>
                  <a:lnTo>
                    <a:pt x="91" y="536"/>
                  </a:lnTo>
                  <a:lnTo>
                    <a:pt x="93" y="536"/>
                  </a:lnTo>
                  <a:close/>
                  <a:moveTo>
                    <a:pt x="95" y="482"/>
                  </a:moveTo>
                  <a:lnTo>
                    <a:pt x="95" y="480"/>
                  </a:lnTo>
                  <a:lnTo>
                    <a:pt x="95" y="482"/>
                  </a:lnTo>
                  <a:close/>
                  <a:moveTo>
                    <a:pt x="89" y="478"/>
                  </a:moveTo>
                  <a:lnTo>
                    <a:pt x="89" y="480"/>
                  </a:lnTo>
                  <a:lnTo>
                    <a:pt x="89" y="478"/>
                  </a:lnTo>
                  <a:lnTo>
                    <a:pt x="89" y="480"/>
                  </a:lnTo>
                  <a:lnTo>
                    <a:pt x="89" y="478"/>
                  </a:lnTo>
                  <a:close/>
                  <a:moveTo>
                    <a:pt x="79" y="492"/>
                  </a:moveTo>
                  <a:lnTo>
                    <a:pt x="81" y="492"/>
                  </a:lnTo>
                  <a:lnTo>
                    <a:pt x="79" y="492"/>
                  </a:lnTo>
                  <a:close/>
                  <a:moveTo>
                    <a:pt x="27" y="442"/>
                  </a:moveTo>
                  <a:lnTo>
                    <a:pt x="27" y="444"/>
                  </a:lnTo>
                  <a:lnTo>
                    <a:pt x="27" y="442"/>
                  </a:lnTo>
                  <a:close/>
                  <a:moveTo>
                    <a:pt x="154" y="862"/>
                  </a:moveTo>
                  <a:lnTo>
                    <a:pt x="154" y="861"/>
                  </a:lnTo>
                  <a:lnTo>
                    <a:pt x="154" y="862"/>
                  </a:lnTo>
                  <a:close/>
                  <a:moveTo>
                    <a:pt x="191" y="885"/>
                  </a:moveTo>
                  <a:lnTo>
                    <a:pt x="191" y="884"/>
                  </a:lnTo>
                  <a:lnTo>
                    <a:pt x="191" y="885"/>
                  </a:lnTo>
                  <a:close/>
                  <a:moveTo>
                    <a:pt x="93" y="478"/>
                  </a:moveTo>
                  <a:lnTo>
                    <a:pt x="93" y="480"/>
                  </a:lnTo>
                  <a:lnTo>
                    <a:pt x="93" y="478"/>
                  </a:lnTo>
                  <a:close/>
                  <a:moveTo>
                    <a:pt x="4" y="519"/>
                  </a:moveTo>
                  <a:lnTo>
                    <a:pt x="6" y="519"/>
                  </a:lnTo>
                  <a:lnTo>
                    <a:pt x="4" y="519"/>
                  </a:lnTo>
                  <a:lnTo>
                    <a:pt x="6" y="519"/>
                  </a:lnTo>
                  <a:lnTo>
                    <a:pt x="4" y="519"/>
                  </a:lnTo>
                  <a:close/>
                  <a:moveTo>
                    <a:pt x="95" y="634"/>
                  </a:moveTo>
                  <a:lnTo>
                    <a:pt x="93" y="634"/>
                  </a:lnTo>
                  <a:lnTo>
                    <a:pt x="95" y="634"/>
                  </a:lnTo>
                  <a:close/>
                  <a:moveTo>
                    <a:pt x="110" y="452"/>
                  </a:moveTo>
                  <a:lnTo>
                    <a:pt x="108" y="452"/>
                  </a:lnTo>
                  <a:lnTo>
                    <a:pt x="110" y="452"/>
                  </a:lnTo>
                  <a:close/>
                  <a:moveTo>
                    <a:pt x="25" y="446"/>
                  </a:moveTo>
                  <a:lnTo>
                    <a:pt x="25" y="448"/>
                  </a:lnTo>
                  <a:lnTo>
                    <a:pt x="25" y="446"/>
                  </a:lnTo>
                  <a:close/>
                  <a:moveTo>
                    <a:pt x="158" y="912"/>
                  </a:moveTo>
                  <a:lnTo>
                    <a:pt x="158" y="914"/>
                  </a:lnTo>
                  <a:lnTo>
                    <a:pt x="158" y="912"/>
                  </a:lnTo>
                  <a:lnTo>
                    <a:pt x="158" y="914"/>
                  </a:lnTo>
                  <a:lnTo>
                    <a:pt x="158" y="912"/>
                  </a:lnTo>
                  <a:close/>
                  <a:moveTo>
                    <a:pt x="98" y="663"/>
                  </a:moveTo>
                  <a:lnTo>
                    <a:pt x="96" y="663"/>
                  </a:lnTo>
                  <a:lnTo>
                    <a:pt x="98" y="663"/>
                  </a:lnTo>
                  <a:lnTo>
                    <a:pt x="96" y="663"/>
                  </a:lnTo>
                  <a:lnTo>
                    <a:pt x="98" y="663"/>
                  </a:lnTo>
                  <a:close/>
                  <a:moveTo>
                    <a:pt x="98" y="582"/>
                  </a:moveTo>
                  <a:lnTo>
                    <a:pt x="96" y="582"/>
                  </a:lnTo>
                  <a:lnTo>
                    <a:pt x="98" y="582"/>
                  </a:lnTo>
                  <a:lnTo>
                    <a:pt x="96" y="582"/>
                  </a:lnTo>
                  <a:lnTo>
                    <a:pt x="98" y="582"/>
                  </a:lnTo>
                  <a:close/>
                  <a:moveTo>
                    <a:pt x="83" y="507"/>
                  </a:moveTo>
                  <a:lnTo>
                    <a:pt x="85" y="507"/>
                  </a:lnTo>
                  <a:lnTo>
                    <a:pt x="83" y="507"/>
                  </a:lnTo>
                  <a:close/>
                  <a:moveTo>
                    <a:pt x="83" y="496"/>
                  </a:moveTo>
                  <a:lnTo>
                    <a:pt x="81" y="496"/>
                  </a:lnTo>
                  <a:lnTo>
                    <a:pt x="83" y="496"/>
                  </a:lnTo>
                  <a:close/>
                  <a:moveTo>
                    <a:pt x="110" y="722"/>
                  </a:moveTo>
                  <a:lnTo>
                    <a:pt x="110" y="720"/>
                  </a:lnTo>
                  <a:lnTo>
                    <a:pt x="110" y="722"/>
                  </a:lnTo>
                  <a:close/>
                  <a:moveTo>
                    <a:pt x="91" y="559"/>
                  </a:moveTo>
                  <a:lnTo>
                    <a:pt x="89" y="559"/>
                  </a:lnTo>
                  <a:lnTo>
                    <a:pt x="91" y="559"/>
                  </a:lnTo>
                  <a:close/>
                  <a:moveTo>
                    <a:pt x="41" y="442"/>
                  </a:moveTo>
                  <a:lnTo>
                    <a:pt x="39" y="442"/>
                  </a:lnTo>
                  <a:lnTo>
                    <a:pt x="41" y="442"/>
                  </a:lnTo>
                  <a:close/>
                  <a:moveTo>
                    <a:pt x="100" y="659"/>
                  </a:moveTo>
                  <a:lnTo>
                    <a:pt x="98" y="659"/>
                  </a:lnTo>
                  <a:lnTo>
                    <a:pt x="100" y="659"/>
                  </a:lnTo>
                  <a:lnTo>
                    <a:pt x="98" y="659"/>
                  </a:lnTo>
                  <a:lnTo>
                    <a:pt x="100" y="659"/>
                  </a:lnTo>
                  <a:close/>
                  <a:moveTo>
                    <a:pt x="98" y="626"/>
                  </a:moveTo>
                  <a:lnTo>
                    <a:pt x="98" y="628"/>
                  </a:lnTo>
                  <a:lnTo>
                    <a:pt x="98" y="626"/>
                  </a:lnTo>
                  <a:close/>
                  <a:moveTo>
                    <a:pt x="89" y="690"/>
                  </a:moveTo>
                  <a:lnTo>
                    <a:pt x="89" y="692"/>
                  </a:lnTo>
                  <a:lnTo>
                    <a:pt x="89" y="690"/>
                  </a:lnTo>
                  <a:close/>
                  <a:moveTo>
                    <a:pt x="18" y="542"/>
                  </a:moveTo>
                  <a:lnTo>
                    <a:pt x="16" y="542"/>
                  </a:lnTo>
                  <a:lnTo>
                    <a:pt x="18" y="542"/>
                  </a:lnTo>
                  <a:lnTo>
                    <a:pt x="16" y="542"/>
                  </a:lnTo>
                  <a:lnTo>
                    <a:pt x="18" y="542"/>
                  </a:lnTo>
                  <a:close/>
                  <a:moveTo>
                    <a:pt x="169" y="847"/>
                  </a:moveTo>
                  <a:lnTo>
                    <a:pt x="168" y="847"/>
                  </a:lnTo>
                  <a:lnTo>
                    <a:pt x="169" y="847"/>
                  </a:lnTo>
                  <a:close/>
                  <a:moveTo>
                    <a:pt x="89" y="478"/>
                  </a:moveTo>
                  <a:lnTo>
                    <a:pt x="89" y="480"/>
                  </a:lnTo>
                  <a:lnTo>
                    <a:pt x="89" y="478"/>
                  </a:lnTo>
                  <a:close/>
                  <a:moveTo>
                    <a:pt x="114" y="676"/>
                  </a:moveTo>
                  <a:lnTo>
                    <a:pt x="114" y="674"/>
                  </a:lnTo>
                  <a:lnTo>
                    <a:pt x="114" y="676"/>
                  </a:lnTo>
                  <a:close/>
                  <a:moveTo>
                    <a:pt x="89" y="525"/>
                  </a:moveTo>
                  <a:lnTo>
                    <a:pt x="89" y="526"/>
                  </a:lnTo>
                  <a:lnTo>
                    <a:pt x="89" y="525"/>
                  </a:lnTo>
                  <a:close/>
                  <a:moveTo>
                    <a:pt x="166" y="832"/>
                  </a:moveTo>
                  <a:lnTo>
                    <a:pt x="164" y="832"/>
                  </a:lnTo>
                  <a:lnTo>
                    <a:pt x="166" y="832"/>
                  </a:lnTo>
                  <a:close/>
                  <a:moveTo>
                    <a:pt x="56" y="718"/>
                  </a:moveTo>
                  <a:lnTo>
                    <a:pt x="56" y="717"/>
                  </a:lnTo>
                  <a:lnTo>
                    <a:pt x="56" y="718"/>
                  </a:lnTo>
                  <a:close/>
                  <a:moveTo>
                    <a:pt x="102" y="549"/>
                  </a:moveTo>
                  <a:lnTo>
                    <a:pt x="102" y="551"/>
                  </a:lnTo>
                  <a:lnTo>
                    <a:pt x="102" y="549"/>
                  </a:lnTo>
                  <a:close/>
                  <a:moveTo>
                    <a:pt x="23" y="477"/>
                  </a:moveTo>
                  <a:lnTo>
                    <a:pt x="22" y="477"/>
                  </a:lnTo>
                  <a:lnTo>
                    <a:pt x="23" y="477"/>
                  </a:lnTo>
                  <a:close/>
                  <a:moveTo>
                    <a:pt x="25" y="448"/>
                  </a:moveTo>
                  <a:lnTo>
                    <a:pt x="25" y="446"/>
                  </a:lnTo>
                  <a:lnTo>
                    <a:pt x="27" y="448"/>
                  </a:lnTo>
                  <a:lnTo>
                    <a:pt x="25" y="448"/>
                  </a:lnTo>
                  <a:close/>
                  <a:moveTo>
                    <a:pt x="98" y="663"/>
                  </a:moveTo>
                  <a:lnTo>
                    <a:pt x="96" y="663"/>
                  </a:lnTo>
                  <a:lnTo>
                    <a:pt x="98" y="663"/>
                  </a:lnTo>
                  <a:close/>
                  <a:moveTo>
                    <a:pt x="89" y="836"/>
                  </a:moveTo>
                  <a:lnTo>
                    <a:pt x="87" y="836"/>
                  </a:lnTo>
                  <a:lnTo>
                    <a:pt x="89" y="836"/>
                  </a:lnTo>
                  <a:close/>
                  <a:moveTo>
                    <a:pt x="108" y="732"/>
                  </a:moveTo>
                  <a:lnTo>
                    <a:pt x="108" y="730"/>
                  </a:lnTo>
                  <a:lnTo>
                    <a:pt x="108" y="732"/>
                  </a:lnTo>
                  <a:close/>
                  <a:moveTo>
                    <a:pt x="98" y="580"/>
                  </a:moveTo>
                  <a:lnTo>
                    <a:pt x="96" y="580"/>
                  </a:lnTo>
                  <a:lnTo>
                    <a:pt x="96" y="582"/>
                  </a:lnTo>
                  <a:lnTo>
                    <a:pt x="96" y="580"/>
                  </a:lnTo>
                  <a:lnTo>
                    <a:pt x="98" y="580"/>
                  </a:lnTo>
                  <a:close/>
                  <a:moveTo>
                    <a:pt x="102" y="703"/>
                  </a:moveTo>
                  <a:lnTo>
                    <a:pt x="100" y="703"/>
                  </a:lnTo>
                  <a:lnTo>
                    <a:pt x="102" y="703"/>
                  </a:lnTo>
                  <a:close/>
                  <a:moveTo>
                    <a:pt x="102" y="574"/>
                  </a:moveTo>
                  <a:lnTo>
                    <a:pt x="102" y="573"/>
                  </a:lnTo>
                  <a:lnTo>
                    <a:pt x="102" y="574"/>
                  </a:lnTo>
                  <a:close/>
                  <a:moveTo>
                    <a:pt x="93" y="695"/>
                  </a:moveTo>
                  <a:lnTo>
                    <a:pt x="91" y="695"/>
                  </a:lnTo>
                  <a:lnTo>
                    <a:pt x="93" y="695"/>
                  </a:lnTo>
                  <a:close/>
                  <a:moveTo>
                    <a:pt x="152" y="791"/>
                  </a:moveTo>
                  <a:lnTo>
                    <a:pt x="150" y="791"/>
                  </a:lnTo>
                  <a:lnTo>
                    <a:pt x="152" y="791"/>
                  </a:lnTo>
                  <a:close/>
                  <a:moveTo>
                    <a:pt x="118" y="609"/>
                  </a:moveTo>
                  <a:lnTo>
                    <a:pt x="120" y="609"/>
                  </a:lnTo>
                  <a:lnTo>
                    <a:pt x="118" y="609"/>
                  </a:lnTo>
                  <a:lnTo>
                    <a:pt x="120" y="609"/>
                  </a:lnTo>
                  <a:lnTo>
                    <a:pt x="118" y="609"/>
                  </a:lnTo>
                  <a:close/>
                  <a:moveTo>
                    <a:pt x="112" y="705"/>
                  </a:moveTo>
                  <a:lnTo>
                    <a:pt x="110" y="705"/>
                  </a:lnTo>
                  <a:lnTo>
                    <a:pt x="112" y="705"/>
                  </a:lnTo>
                  <a:close/>
                  <a:moveTo>
                    <a:pt x="112" y="711"/>
                  </a:moveTo>
                  <a:lnTo>
                    <a:pt x="112" y="713"/>
                  </a:lnTo>
                  <a:lnTo>
                    <a:pt x="110" y="713"/>
                  </a:lnTo>
                  <a:lnTo>
                    <a:pt x="112" y="711"/>
                  </a:lnTo>
                  <a:close/>
                  <a:moveTo>
                    <a:pt x="93" y="594"/>
                  </a:moveTo>
                  <a:lnTo>
                    <a:pt x="93" y="592"/>
                  </a:lnTo>
                  <a:lnTo>
                    <a:pt x="93" y="594"/>
                  </a:lnTo>
                  <a:close/>
                  <a:moveTo>
                    <a:pt x="87" y="693"/>
                  </a:moveTo>
                  <a:lnTo>
                    <a:pt x="85" y="693"/>
                  </a:lnTo>
                  <a:lnTo>
                    <a:pt x="87" y="693"/>
                  </a:lnTo>
                  <a:close/>
                  <a:moveTo>
                    <a:pt x="102" y="578"/>
                  </a:moveTo>
                  <a:lnTo>
                    <a:pt x="102" y="580"/>
                  </a:lnTo>
                  <a:lnTo>
                    <a:pt x="102" y="578"/>
                  </a:lnTo>
                  <a:close/>
                  <a:moveTo>
                    <a:pt x="27" y="446"/>
                  </a:moveTo>
                  <a:lnTo>
                    <a:pt x="25" y="446"/>
                  </a:lnTo>
                  <a:lnTo>
                    <a:pt x="27" y="446"/>
                  </a:lnTo>
                  <a:close/>
                  <a:moveTo>
                    <a:pt x="154" y="862"/>
                  </a:moveTo>
                  <a:lnTo>
                    <a:pt x="156" y="862"/>
                  </a:lnTo>
                  <a:lnTo>
                    <a:pt x="154" y="862"/>
                  </a:lnTo>
                  <a:lnTo>
                    <a:pt x="156" y="862"/>
                  </a:lnTo>
                  <a:lnTo>
                    <a:pt x="154" y="862"/>
                  </a:lnTo>
                  <a:close/>
                  <a:moveTo>
                    <a:pt x="98" y="582"/>
                  </a:moveTo>
                  <a:lnTo>
                    <a:pt x="96" y="582"/>
                  </a:lnTo>
                  <a:lnTo>
                    <a:pt x="98" y="582"/>
                  </a:lnTo>
                  <a:lnTo>
                    <a:pt x="96" y="582"/>
                  </a:lnTo>
                  <a:lnTo>
                    <a:pt x="98" y="582"/>
                  </a:lnTo>
                  <a:close/>
                  <a:moveTo>
                    <a:pt x="91" y="576"/>
                  </a:moveTo>
                  <a:lnTo>
                    <a:pt x="91" y="574"/>
                  </a:lnTo>
                  <a:lnTo>
                    <a:pt x="91" y="576"/>
                  </a:lnTo>
                  <a:close/>
                  <a:moveTo>
                    <a:pt x="150" y="795"/>
                  </a:moveTo>
                  <a:lnTo>
                    <a:pt x="148" y="795"/>
                  </a:lnTo>
                  <a:lnTo>
                    <a:pt x="150" y="795"/>
                  </a:lnTo>
                  <a:close/>
                  <a:moveTo>
                    <a:pt x="164" y="899"/>
                  </a:moveTo>
                  <a:lnTo>
                    <a:pt x="164" y="901"/>
                  </a:lnTo>
                  <a:lnTo>
                    <a:pt x="164" y="899"/>
                  </a:lnTo>
                  <a:close/>
                  <a:moveTo>
                    <a:pt x="106" y="720"/>
                  </a:moveTo>
                  <a:lnTo>
                    <a:pt x="106" y="722"/>
                  </a:lnTo>
                  <a:lnTo>
                    <a:pt x="106" y="720"/>
                  </a:lnTo>
                  <a:close/>
                  <a:moveTo>
                    <a:pt x="91" y="559"/>
                  </a:moveTo>
                  <a:lnTo>
                    <a:pt x="89" y="559"/>
                  </a:lnTo>
                  <a:lnTo>
                    <a:pt x="91" y="559"/>
                  </a:lnTo>
                  <a:close/>
                  <a:moveTo>
                    <a:pt x="16" y="471"/>
                  </a:moveTo>
                  <a:lnTo>
                    <a:pt x="16" y="473"/>
                  </a:lnTo>
                  <a:lnTo>
                    <a:pt x="16" y="471"/>
                  </a:lnTo>
                  <a:close/>
                  <a:moveTo>
                    <a:pt x="64" y="741"/>
                  </a:moveTo>
                  <a:lnTo>
                    <a:pt x="64" y="743"/>
                  </a:lnTo>
                  <a:lnTo>
                    <a:pt x="64" y="741"/>
                  </a:lnTo>
                  <a:lnTo>
                    <a:pt x="64" y="743"/>
                  </a:lnTo>
                  <a:lnTo>
                    <a:pt x="64" y="741"/>
                  </a:lnTo>
                  <a:close/>
                  <a:moveTo>
                    <a:pt x="14" y="517"/>
                  </a:moveTo>
                  <a:lnTo>
                    <a:pt x="14" y="519"/>
                  </a:lnTo>
                  <a:lnTo>
                    <a:pt x="14" y="517"/>
                  </a:lnTo>
                  <a:close/>
                  <a:moveTo>
                    <a:pt x="2" y="475"/>
                  </a:moveTo>
                  <a:lnTo>
                    <a:pt x="2" y="477"/>
                  </a:lnTo>
                  <a:lnTo>
                    <a:pt x="2" y="475"/>
                  </a:lnTo>
                  <a:close/>
                  <a:moveTo>
                    <a:pt x="102" y="601"/>
                  </a:moveTo>
                  <a:lnTo>
                    <a:pt x="104" y="601"/>
                  </a:lnTo>
                  <a:lnTo>
                    <a:pt x="102" y="601"/>
                  </a:lnTo>
                  <a:close/>
                  <a:moveTo>
                    <a:pt x="89" y="571"/>
                  </a:moveTo>
                  <a:lnTo>
                    <a:pt x="87" y="571"/>
                  </a:lnTo>
                  <a:lnTo>
                    <a:pt x="89" y="571"/>
                  </a:lnTo>
                  <a:lnTo>
                    <a:pt x="89" y="569"/>
                  </a:lnTo>
                  <a:lnTo>
                    <a:pt x="89" y="571"/>
                  </a:lnTo>
                  <a:close/>
                  <a:moveTo>
                    <a:pt x="93" y="484"/>
                  </a:moveTo>
                  <a:lnTo>
                    <a:pt x="91" y="484"/>
                  </a:lnTo>
                  <a:lnTo>
                    <a:pt x="93" y="484"/>
                  </a:lnTo>
                  <a:close/>
                  <a:moveTo>
                    <a:pt x="102" y="726"/>
                  </a:moveTo>
                  <a:lnTo>
                    <a:pt x="100" y="726"/>
                  </a:lnTo>
                  <a:lnTo>
                    <a:pt x="102" y="726"/>
                  </a:lnTo>
                  <a:lnTo>
                    <a:pt x="100" y="726"/>
                  </a:lnTo>
                  <a:lnTo>
                    <a:pt x="102" y="726"/>
                  </a:lnTo>
                  <a:lnTo>
                    <a:pt x="102" y="724"/>
                  </a:lnTo>
                  <a:lnTo>
                    <a:pt x="102" y="726"/>
                  </a:lnTo>
                  <a:close/>
                  <a:moveTo>
                    <a:pt x="162" y="876"/>
                  </a:moveTo>
                  <a:lnTo>
                    <a:pt x="162" y="878"/>
                  </a:lnTo>
                  <a:lnTo>
                    <a:pt x="162" y="876"/>
                  </a:lnTo>
                  <a:close/>
                  <a:moveTo>
                    <a:pt x="166" y="889"/>
                  </a:moveTo>
                  <a:lnTo>
                    <a:pt x="166" y="891"/>
                  </a:lnTo>
                  <a:lnTo>
                    <a:pt x="166" y="889"/>
                  </a:lnTo>
                  <a:lnTo>
                    <a:pt x="164" y="889"/>
                  </a:lnTo>
                  <a:lnTo>
                    <a:pt x="166" y="889"/>
                  </a:lnTo>
                  <a:close/>
                  <a:moveTo>
                    <a:pt x="106" y="720"/>
                  </a:moveTo>
                  <a:lnTo>
                    <a:pt x="106" y="718"/>
                  </a:lnTo>
                  <a:lnTo>
                    <a:pt x="106" y="720"/>
                  </a:lnTo>
                  <a:close/>
                  <a:moveTo>
                    <a:pt x="106" y="843"/>
                  </a:moveTo>
                  <a:lnTo>
                    <a:pt x="106" y="845"/>
                  </a:lnTo>
                  <a:lnTo>
                    <a:pt x="106" y="843"/>
                  </a:lnTo>
                  <a:close/>
                  <a:moveTo>
                    <a:pt x="95" y="638"/>
                  </a:moveTo>
                  <a:lnTo>
                    <a:pt x="93" y="638"/>
                  </a:lnTo>
                  <a:lnTo>
                    <a:pt x="95" y="638"/>
                  </a:lnTo>
                  <a:close/>
                  <a:moveTo>
                    <a:pt x="98" y="611"/>
                  </a:moveTo>
                  <a:lnTo>
                    <a:pt x="96" y="611"/>
                  </a:lnTo>
                  <a:lnTo>
                    <a:pt x="98" y="611"/>
                  </a:lnTo>
                  <a:close/>
                  <a:moveTo>
                    <a:pt x="20" y="519"/>
                  </a:moveTo>
                  <a:lnTo>
                    <a:pt x="20" y="517"/>
                  </a:lnTo>
                  <a:lnTo>
                    <a:pt x="20" y="519"/>
                  </a:lnTo>
                  <a:close/>
                  <a:moveTo>
                    <a:pt x="91" y="484"/>
                  </a:moveTo>
                  <a:lnTo>
                    <a:pt x="91" y="482"/>
                  </a:lnTo>
                  <a:lnTo>
                    <a:pt x="91" y="484"/>
                  </a:lnTo>
                  <a:close/>
                  <a:moveTo>
                    <a:pt x="110" y="730"/>
                  </a:moveTo>
                  <a:lnTo>
                    <a:pt x="110" y="732"/>
                  </a:lnTo>
                  <a:lnTo>
                    <a:pt x="110" y="730"/>
                  </a:lnTo>
                  <a:lnTo>
                    <a:pt x="110" y="732"/>
                  </a:lnTo>
                  <a:lnTo>
                    <a:pt x="110" y="730"/>
                  </a:lnTo>
                  <a:close/>
                  <a:moveTo>
                    <a:pt x="104" y="430"/>
                  </a:moveTo>
                  <a:lnTo>
                    <a:pt x="104" y="429"/>
                  </a:lnTo>
                  <a:lnTo>
                    <a:pt x="104" y="430"/>
                  </a:lnTo>
                  <a:close/>
                  <a:moveTo>
                    <a:pt x="148" y="834"/>
                  </a:moveTo>
                  <a:lnTo>
                    <a:pt x="150" y="834"/>
                  </a:lnTo>
                  <a:lnTo>
                    <a:pt x="148" y="834"/>
                  </a:lnTo>
                  <a:close/>
                  <a:moveTo>
                    <a:pt x="91" y="841"/>
                  </a:moveTo>
                  <a:lnTo>
                    <a:pt x="91" y="839"/>
                  </a:lnTo>
                  <a:lnTo>
                    <a:pt x="91" y="841"/>
                  </a:lnTo>
                  <a:close/>
                  <a:moveTo>
                    <a:pt x="106" y="469"/>
                  </a:moveTo>
                  <a:lnTo>
                    <a:pt x="106" y="467"/>
                  </a:lnTo>
                  <a:lnTo>
                    <a:pt x="106" y="469"/>
                  </a:lnTo>
                  <a:close/>
                  <a:moveTo>
                    <a:pt x="108" y="628"/>
                  </a:moveTo>
                  <a:lnTo>
                    <a:pt x="110" y="628"/>
                  </a:lnTo>
                  <a:lnTo>
                    <a:pt x="108" y="628"/>
                  </a:lnTo>
                  <a:lnTo>
                    <a:pt x="110" y="628"/>
                  </a:lnTo>
                  <a:lnTo>
                    <a:pt x="108" y="628"/>
                  </a:lnTo>
                  <a:close/>
                  <a:moveTo>
                    <a:pt x="98" y="722"/>
                  </a:moveTo>
                  <a:lnTo>
                    <a:pt x="98" y="724"/>
                  </a:lnTo>
                  <a:lnTo>
                    <a:pt x="98" y="722"/>
                  </a:lnTo>
                  <a:lnTo>
                    <a:pt x="98" y="724"/>
                  </a:lnTo>
                  <a:lnTo>
                    <a:pt x="98" y="722"/>
                  </a:lnTo>
                  <a:close/>
                  <a:moveTo>
                    <a:pt x="98" y="613"/>
                  </a:moveTo>
                  <a:lnTo>
                    <a:pt x="96" y="613"/>
                  </a:lnTo>
                  <a:lnTo>
                    <a:pt x="98" y="613"/>
                  </a:lnTo>
                  <a:close/>
                  <a:moveTo>
                    <a:pt x="100" y="605"/>
                  </a:moveTo>
                  <a:lnTo>
                    <a:pt x="98" y="605"/>
                  </a:lnTo>
                  <a:lnTo>
                    <a:pt x="100" y="605"/>
                  </a:lnTo>
                  <a:close/>
                  <a:moveTo>
                    <a:pt x="98" y="857"/>
                  </a:moveTo>
                  <a:lnTo>
                    <a:pt x="98" y="859"/>
                  </a:lnTo>
                  <a:lnTo>
                    <a:pt x="98" y="857"/>
                  </a:lnTo>
                  <a:close/>
                  <a:moveTo>
                    <a:pt x="100" y="603"/>
                  </a:moveTo>
                  <a:lnTo>
                    <a:pt x="100" y="605"/>
                  </a:lnTo>
                  <a:lnTo>
                    <a:pt x="100" y="603"/>
                  </a:lnTo>
                  <a:close/>
                  <a:moveTo>
                    <a:pt x="89" y="530"/>
                  </a:moveTo>
                  <a:lnTo>
                    <a:pt x="89" y="532"/>
                  </a:lnTo>
                  <a:lnTo>
                    <a:pt x="89" y="530"/>
                  </a:lnTo>
                  <a:close/>
                  <a:moveTo>
                    <a:pt x="108" y="849"/>
                  </a:moveTo>
                  <a:lnTo>
                    <a:pt x="108" y="851"/>
                  </a:lnTo>
                  <a:lnTo>
                    <a:pt x="108" y="849"/>
                  </a:lnTo>
                  <a:close/>
                  <a:moveTo>
                    <a:pt x="95" y="628"/>
                  </a:moveTo>
                  <a:lnTo>
                    <a:pt x="95" y="630"/>
                  </a:lnTo>
                  <a:lnTo>
                    <a:pt x="95" y="628"/>
                  </a:lnTo>
                  <a:close/>
                  <a:moveTo>
                    <a:pt x="98" y="613"/>
                  </a:moveTo>
                  <a:lnTo>
                    <a:pt x="96" y="613"/>
                  </a:lnTo>
                  <a:lnTo>
                    <a:pt x="98" y="613"/>
                  </a:lnTo>
                  <a:close/>
                  <a:moveTo>
                    <a:pt x="98" y="617"/>
                  </a:moveTo>
                  <a:lnTo>
                    <a:pt x="98" y="619"/>
                  </a:lnTo>
                  <a:lnTo>
                    <a:pt x="98" y="617"/>
                  </a:lnTo>
                  <a:lnTo>
                    <a:pt x="98" y="619"/>
                  </a:lnTo>
                  <a:lnTo>
                    <a:pt x="98" y="617"/>
                  </a:lnTo>
                  <a:close/>
                  <a:moveTo>
                    <a:pt x="89" y="569"/>
                  </a:moveTo>
                  <a:lnTo>
                    <a:pt x="89" y="567"/>
                  </a:lnTo>
                  <a:lnTo>
                    <a:pt x="89" y="569"/>
                  </a:lnTo>
                  <a:close/>
                  <a:moveTo>
                    <a:pt x="83" y="705"/>
                  </a:moveTo>
                  <a:lnTo>
                    <a:pt x="85" y="705"/>
                  </a:lnTo>
                  <a:lnTo>
                    <a:pt x="83" y="705"/>
                  </a:lnTo>
                  <a:close/>
                  <a:moveTo>
                    <a:pt x="108" y="715"/>
                  </a:moveTo>
                  <a:lnTo>
                    <a:pt x="106" y="715"/>
                  </a:lnTo>
                  <a:lnTo>
                    <a:pt x="108" y="715"/>
                  </a:lnTo>
                  <a:close/>
                  <a:moveTo>
                    <a:pt x="91" y="822"/>
                  </a:moveTo>
                  <a:lnTo>
                    <a:pt x="89" y="822"/>
                  </a:lnTo>
                  <a:lnTo>
                    <a:pt x="91" y="822"/>
                  </a:lnTo>
                  <a:close/>
                  <a:moveTo>
                    <a:pt x="108" y="726"/>
                  </a:moveTo>
                  <a:lnTo>
                    <a:pt x="108" y="724"/>
                  </a:lnTo>
                  <a:lnTo>
                    <a:pt x="108" y="726"/>
                  </a:lnTo>
                  <a:close/>
                  <a:moveTo>
                    <a:pt x="158" y="837"/>
                  </a:moveTo>
                  <a:lnTo>
                    <a:pt x="158" y="836"/>
                  </a:lnTo>
                  <a:lnTo>
                    <a:pt x="158" y="837"/>
                  </a:lnTo>
                  <a:close/>
                  <a:moveTo>
                    <a:pt x="106" y="720"/>
                  </a:moveTo>
                  <a:lnTo>
                    <a:pt x="106" y="718"/>
                  </a:lnTo>
                  <a:lnTo>
                    <a:pt x="108" y="718"/>
                  </a:lnTo>
                  <a:lnTo>
                    <a:pt x="108" y="720"/>
                  </a:lnTo>
                  <a:lnTo>
                    <a:pt x="106" y="720"/>
                  </a:lnTo>
                  <a:close/>
                  <a:moveTo>
                    <a:pt x="104" y="465"/>
                  </a:moveTo>
                  <a:lnTo>
                    <a:pt x="102" y="465"/>
                  </a:lnTo>
                  <a:lnTo>
                    <a:pt x="104" y="465"/>
                  </a:lnTo>
                  <a:close/>
                  <a:moveTo>
                    <a:pt x="112" y="720"/>
                  </a:moveTo>
                  <a:lnTo>
                    <a:pt x="110" y="720"/>
                  </a:lnTo>
                  <a:lnTo>
                    <a:pt x="112" y="720"/>
                  </a:lnTo>
                  <a:close/>
                  <a:moveTo>
                    <a:pt x="89" y="653"/>
                  </a:moveTo>
                  <a:lnTo>
                    <a:pt x="89" y="655"/>
                  </a:lnTo>
                  <a:lnTo>
                    <a:pt x="89" y="653"/>
                  </a:lnTo>
                  <a:close/>
                  <a:moveTo>
                    <a:pt x="85" y="695"/>
                  </a:moveTo>
                  <a:lnTo>
                    <a:pt x="85" y="693"/>
                  </a:lnTo>
                  <a:lnTo>
                    <a:pt x="85" y="695"/>
                  </a:lnTo>
                  <a:close/>
                  <a:moveTo>
                    <a:pt x="60" y="734"/>
                  </a:moveTo>
                  <a:lnTo>
                    <a:pt x="60" y="736"/>
                  </a:lnTo>
                  <a:lnTo>
                    <a:pt x="60" y="734"/>
                  </a:lnTo>
                  <a:close/>
                  <a:moveTo>
                    <a:pt x="64" y="743"/>
                  </a:moveTo>
                  <a:lnTo>
                    <a:pt x="62" y="743"/>
                  </a:lnTo>
                  <a:lnTo>
                    <a:pt x="64" y="743"/>
                  </a:lnTo>
                  <a:close/>
                  <a:moveTo>
                    <a:pt x="91" y="540"/>
                  </a:moveTo>
                  <a:lnTo>
                    <a:pt x="93" y="540"/>
                  </a:lnTo>
                  <a:lnTo>
                    <a:pt x="91" y="540"/>
                  </a:lnTo>
                  <a:close/>
                  <a:moveTo>
                    <a:pt x="175" y="830"/>
                  </a:moveTo>
                  <a:lnTo>
                    <a:pt x="173" y="830"/>
                  </a:lnTo>
                  <a:lnTo>
                    <a:pt x="175" y="830"/>
                  </a:lnTo>
                  <a:close/>
                  <a:moveTo>
                    <a:pt x="83" y="690"/>
                  </a:moveTo>
                  <a:lnTo>
                    <a:pt x="83" y="692"/>
                  </a:lnTo>
                  <a:lnTo>
                    <a:pt x="83" y="690"/>
                  </a:lnTo>
                  <a:close/>
                  <a:moveTo>
                    <a:pt x="93" y="697"/>
                  </a:moveTo>
                  <a:lnTo>
                    <a:pt x="95" y="697"/>
                  </a:lnTo>
                  <a:lnTo>
                    <a:pt x="93" y="697"/>
                  </a:lnTo>
                  <a:close/>
                  <a:moveTo>
                    <a:pt x="81" y="496"/>
                  </a:moveTo>
                  <a:lnTo>
                    <a:pt x="79" y="496"/>
                  </a:lnTo>
                  <a:lnTo>
                    <a:pt x="81" y="496"/>
                  </a:lnTo>
                  <a:close/>
                  <a:moveTo>
                    <a:pt x="93" y="843"/>
                  </a:moveTo>
                  <a:lnTo>
                    <a:pt x="91" y="843"/>
                  </a:lnTo>
                  <a:lnTo>
                    <a:pt x="93" y="843"/>
                  </a:lnTo>
                  <a:close/>
                  <a:moveTo>
                    <a:pt x="98" y="853"/>
                  </a:moveTo>
                  <a:lnTo>
                    <a:pt x="96" y="853"/>
                  </a:lnTo>
                  <a:lnTo>
                    <a:pt x="98" y="853"/>
                  </a:lnTo>
                  <a:close/>
                  <a:moveTo>
                    <a:pt x="96" y="661"/>
                  </a:moveTo>
                  <a:lnTo>
                    <a:pt x="96" y="663"/>
                  </a:lnTo>
                  <a:lnTo>
                    <a:pt x="96" y="661"/>
                  </a:lnTo>
                  <a:close/>
                  <a:moveTo>
                    <a:pt x="106" y="442"/>
                  </a:moveTo>
                  <a:lnTo>
                    <a:pt x="104" y="442"/>
                  </a:lnTo>
                  <a:lnTo>
                    <a:pt x="106" y="442"/>
                  </a:lnTo>
                  <a:close/>
                  <a:moveTo>
                    <a:pt x="39" y="419"/>
                  </a:moveTo>
                  <a:lnTo>
                    <a:pt x="39" y="421"/>
                  </a:lnTo>
                  <a:lnTo>
                    <a:pt x="39" y="419"/>
                  </a:lnTo>
                  <a:close/>
                  <a:moveTo>
                    <a:pt x="108" y="526"/>
                  </a:moveTo>
                  <a:lnTo>
                    <a:pt x="106" y="526"/>
                  </a:lnTo>
                  <a:lnTo>
                    <a:pt x="108" y="526"/>
                  </a:lnTo>
                  <a:close/>
                  <a:moveTo>
                    <a:pt x="95" y="686"/>
                  </a:moveTo>
                  <a:lnTo>
                    <a:pt x="95" y="688"/>
                  </a:lnTo>
                  <a:lnTo>
                    <a:pt x="95" y="686"/>
                  </a:lnTo>
                  <a:close/>
                  <a:moveTo>
                    <a:pt x="152" y="849"/>
                  </a:moveTo>
                  <a:lnTo>
                    <a:pt x="152" y="851"/>
                  </a:lnTo>
                  <a:lnTo>
                    <a:pt x="152" y="849"/>
                  </a:lnTo>
                  <a:close/>
                  <a:moveTo>
                    <a:pt x="87" y="540"/>
                  </a:moveTo>
                  <a:lnTo>
                    <a:pt x="87" y="542"/>
                  </a:lnTo>
                  <a:lnTo>
                    <a:pt x="87" y="540"/>
                  </a:lnTo>
                  <a:lnTo>
                    <a:pt x="87" y="542"/>
                  </a:lnTo>
                  <a:lnTo>
                    <a:pt x="87" y="540"/>
                  </a:lnTo>
                  <a:close/>
                  <a:moveTo>
                    <a:pt x="89" y="576"/>
                  </a:moveTo>
                  <a:lnTo>
                    <a:pt x="91" y="576"/>
                  </a:lnTo>
                  <a:lnTo>
                    <a:pt x="89" y="576"/>
                  </a:lnTo>
                  <a:close/>
                  <a:moveTo>
                    <a:pt x="108" y="655"/>
                  </a:moveTo>
                  <a:lnTo>
                    <a:pt x="108" y="653"/>
                  </a:lnTo>
                  <a:lnTo>
                    <a:pt x="108" y="655"/>
                  </a:lnTo>
                  <a:close/>
                  <a:moveTo>
                    <a:pt x="100" y="722"/>
                  </a:moveTo>
                  <a:lnTo>
                    <a:pt x="98" y="722"/>
                  </a:lnTo>
                  <a:lnTo>
                    <a:pt x="100" y="722"/>
                  </a:lnTo>
                  <a:close/>
                  <a:moveTo>
                    <a:pt x="68" y="763"/>
                  </a:moveTo>
                  <a:lnTo>
                    <a:pt x="68" y="761"/>
                  </a:lnTo>
                  <a:lnTo>
                    <a:pt x="68" y="763"/>
                  </a:lnTo>
                  <a:close/>
                  <a:moveTo>
                    <a:pt x="100" y="607"/>
                  </a:moveTo>
                  <a:lnTo>
                    <a:pt x="100" y="609"/>
                  </a:lnTo>
                  <a:lnTo>
                    <a:pt x="100" y="607"/>
                  </a:lnTo>
                  <a:close/>
                  <a:moveTo>
                    <a:pt x="95" y="505"/>
                  </a:moveTo>
                  <a:lnTo>
                    <a:pt x="96" y="505"/>
                  </a:lnTo>
                  <a:lnTo>
                    <a:pt x="95" y="505"/>
                  </a:lnTo>
                  <a:close/>
                  <a:moveTo>
                    <a:pt x="96" y="628"/>
                  </a:moveTo>
                  <a:lnTo>
                    <a:pt x="96" y="630"/>
                  </a:lnTo>
                  <a:lnTo>
                    <a:pt x="96" y="628"/>
                  </a:lnTo>
                  <a:close/>
                  <a:moveTo>
                    <a:pt x="83" y="507"/>
                  </a:moveTo>
                  <a:lnTo>
                    <a:pt x="85" y="507"/>
                  </a:lnTo>
                  <a:lnTo>
                    <a:pt x="83" y="507"/>
                  </a:lnTo>
                  <a:close/>
                  <a:moveTo>
                    <a:pt x="148" y="763"/>
                  </a:moveTo>
                  <a:lnTo>
                    <a:pt x="148" y="765"/>
                  </a:lnTo>
                  <a:lnTo>
                    <a:pt x="148" y="763"/>
                  </a:lnTo>
                  <a:close/>
                  <a:moveTo>
                    <a:pt x="108" y="430"/>
                  </a:moveTo>
                  <a:lnTo>
                    <a:pt x="110" y="430"/>
                  </a:lnTo>
                  <a:lnTo>
                    <a:pt x="108" y="430"/>
                  </a:lnTo>
                  <a:close/>
                  <a:moveTo>
                    <a:pt x="95" y="532"/>
                  </a:moveTo>
                  <a:lnTo>
                    <a:pt x="96" y="532"/>
                  </a:lnTo>
                  <a:lnTo>
                    <a:pt x="95" y="532"/>
                  </a:lnTo>
                  <a:close/>
                  <a:moveTo>
                    <a:pt x="79" y="816"/>
                  </a:moveTo>
                  <a:lnTo>
                    <a:pt x="79" y="814"/>
                  </a:lnTo>
                  <a:lnTo>
                    <a:pt x="79" y="816"/>
                  </a:lnTo>
                  <a:close/>
                  <a:moveTo>
                    <a:pt x="54" y="722"/>
                  </a:moveTo>
                  <a:lnTo>
                    <a:pt x="52" y="722"/>
                  </a:lnTo>
                  <a:lnTo>
                    <a:pt x="54" y="722"/>
                  </a:lnTo>
                  <a:close/>
                  <a:moveTo>
                    <a:pt x="152" y="847"/>
                  </a:moveTo>
                  <a:lnTo>
                    <a:pt x="152" y="849"/>
                  </a:lnTo>
                  <a:lnTo>
                    <a:pt x="152" y="847"/>
                  </a:lnTo>
                  <a:close/>
                  <a:moveTo>
                    <a:pt x="89" y="578"/>
                  </a:moveTo>
                  <a:lnTo>
                    <a:pt x="89" y="580"/>
                  </a:lnTo>
                  <a:lnTo>
                    <a:pt x="89" y="578"/>
                  </a:lnTo>
                  <a:close/>
                  <a:moveTo>
                    <a:pt x="114" y="611"/>
                  </a:moveTo>
                  <a:lnTo>
                    <a:pt x="112" y="611"/>
                  </a:lnTo>
                  <a:lnTo>
                    <a:pt x="114" y="611"/>
                  </a:lnTo>
                  <a:close/>
                  <a:moveTo>
                    <a:pt x="96" y="661"/>
                  </a:moveTo>
                  <a:lnTo>
                    <a:pt x="96" y="663"/>
                  </a:lnTo>
                  <a:lnTo>
                    <a:pt x="96" y="661"/>
                  </a:lnTo>
                  <a:close/>
                  <a:moveTo>
                    <a:pt x="70" y="740"/>
                  </a:moveTo>
                  <a:lnTo>
                    <a:pt x="70" y="741"/>
                  </a:lnTo>
                  <a:lnTo>
                    <a:pt x="70" y="740"/>
                  </a:lnTo>
                  <a:close/>
                  <a:moveTo>
                    <a:pt x="83" y="697"/>
                  </a:moveTo>
                  <a:lnTo>
                    <a:pt x="85" y="697"/>
                  </a:lnTo>
                  <a:lnTo>
                    <a:pt x="83" y="697"/>
                  </a:lnTo>
                  <a:lnTo>
                    <a:pt x="85" y="697"/>
                  </a:lnTo>
                  <a:lnTo>
                    <a:pt x="83" y="697"/>
                  </a:lnTo>
                  <a:close/>
                  <a:moveTo>
                    <a:pt x="83" y="496"/>
                  </a:moveTo>
                  <a:lnTo>
                    <a:pt x="81" y="496"/>
                  </a:lnTo>
                  <a:lnTo>
                    <a:pt x="83" y="496"/>
                  </a:lnTo>
                  <a:close/>
                  <a:moveTo>
                    <a:pt x="22" y="473"/>
                  </a:moveTo>
                  <a:lnTo>
                    <a:pt x="22" y="471"/>
                  </a:lnTo>
                  <a:lnTo>
                    <a:pt x="22" y="473"/>
                  </a:lnTo>
                  <a:close/>
                  <a:moveTo>
                    <a:pt x="116" y="720"/>
                  </a:moveTo>
                  <a:lnTo>
                    <a:pt x="118" y="720"/>
                  </a:lnTo>
                  <a:lnTo>
                    <a:pt x="116" y="720"/>
                  </a:lnTo>
                  <a:close/>
                  <a:moveTo>
                    <a:pt x="72" y="743"/>
                  </a:moveTo>
                  <a:lnTo>
                    <a:pt x="70" y="743"/>
                  </a:lnTo>
                  <a:lnTo>
                    <a:pt x="72" y="743"/>
                  </a:lnTo>
                  <a:close/>
                  <a:moveTo>
                    <a:pt x="154" y="849"/>
                  </a:moveTo>
                  <a:lnTo>
                    <a:pt x="154" y="851"/>
                  </a:lnTo>
                  <a:lnTo>
                    <a:pt x="154" y="849"/>
                  </a:lnTo>
                  <a:close/>
                  <a:moveTo>
                    <a:pt x="91" y="628"/>
                  </a:moveTo>
                  <a:lnTo>
                    <a:pt x="91" y="630"/>
                  </a:lnTo>
                  <a:lnTo>
                    <a:pt x="91" y="628"/>
                  </a:lnTo>
                  <a:close/>
                  <a:moveTo>
                    <a:pt x="96" y="624"/>
                  </a:moveTo>
                  <a:lnTo>
                    <a:pt x="96" y="622"/>
                  </a:lnTo>
                  <a:lnTo>
                    <a:pt x="96" y="624"/>
                  </a:lnTo>
                  <a:close/>
                  <a:moveTo>
                    <a:pt x="93" y="453"/>
                  </a:moveTo>
                  <a:lnTo>
                    <a:pt x="93" y="455"/>
                  </a:lnTo>
                  <a:lnTo>
                    <a:pt x="93" y="453"/>
                  </a:lnTo>
                  <a:lnTo>
                    <a:pt x="93" y="455"/>
                  </a:lnTo>
                  <a:lnTo>
                    <a:pt x="93" y="453"/>
                  </a:lnTo>
                  <a:close/>
                  <a:moveTo>
                    <a:pt x="116" y="563"/>
                  </a:moveTo>
                  <a:lnTo>
                    <a:pt x="114" y="563"/>
                  </a:lnTo>
                  <a:lnTo>
                    <a:pt x="116" y="563"/>
                  </a:lnTo>
                  <a:close/>
                  <a:moveTo>
                    <a:pt x="164" y="887"/>
                  </a:moveTo>
                  <a:lnTo>
                    <a:pt x="162" y="887"/>
                  </a:lnTo>
                  <a:lnTo>
                    <a:pt x="164" y="887"/>
                  </a:lnTo>
                  <a:lnTo>
                    <a:pt x="162" y="887"/>
                  </a:lnTo>
                  <a:lnTo>
                    <a:pt x="164" y="887"/>
                  </a:lnTo>
                  <a:close/>
                  <a:moveTo>
                    <a:pt x="4" y="461"/>
                  </a:moveTo>
                  <a:lnTo>
                    <a:pt x="4" y="463"/>
                  </a:lnTo>
                  <a:lnTo>
                    <a:pt x="4" y="461"/>
                  </a:lnTo>
                  <a:close/>
                  <a:moveTo>
                    <a:pt x="169" y="411"/>
                  </a:moveTo>
                  <a:lnTo>
                    <a:pt x="169" y="409"/>
                  </a:lnTo>
                  <a:lnTo>
                    <a:pt x="169" y="411"/>
                  </a:lnTo>
                  <a:close/>
                  <a:moveTo>
                    <a:pt x="81" y="565"/>
                  </a:moveTo>
                  <a:lnTo>
                    <a:pt x="79" y="565"/>
                  </a:lnTo>
                  <a:lnTo>
                    <a:pt x="81" y="565"/>
                  </a:lnTo>
                  <a:close/>
                  <a:moveTo>
                    <a:pt x="14" y="536"/>
                  </a:moveTo>
                  <a:lnTo>
                    <a:pt x="12" y="536"/>
                  </a:lnTo>
                  <a:lnTo>
                    <a:pt x="14" y="536"/>
                  </a:lnTo>
                  <a:close/>
                  <a:moveTo>
                    <a:pt x="10" y="551"/>
                  </a:moveTo>
                  <a:lnTo>
                    <a:pt x="8" y="551"/>
                  </a:lnTo>
                  <a:lnTo>
                    <a:pt x="10" y="551"/>
                  </a:lnTo>
                  <a:close/>
                  <a:moveTo>
                    <a:pt x="96" y="607"/>
                  </a:moveTo>
                  <a:lnTo>
                    <a:pt x="96" y="609"/>
                  </a:lnTo>
                  <a:lnTo>
                    <a:pt x="96" y="607"/>
                  </a:lnTo>
                  <a:close/>
                  <a:moveTo>
                    <a:pt x="16" y="473"/>
                  </a:moveTo>
                  <a:lnTo>
                    <a:pt x="16" y="471"/>
                  </a:lnTo>
                  <a:lnTo>
                    <a:pt x="16" y="473"/>
                  </a:lnTo>
                  <a:close/>
                  <a:moveTo>
                    <a:pt x="98" y="615"/>
                  </a:moveTo>
                  <a:lnTo>
                    <a:pt x="96" y="615"/>
                  </a:lnTo>
                  <a:lnTo>
                    <a:pt x="98" y="615"/>
                  </a:lnTo>
                  <a:close/>
                  <a:moveTo>
                    <a:pt x="98" y="621"/>
                  </a:moveTo>
                  <a:lnTo>
                    <a:pt x="98" y="619"/>
                  </a:lnTo>
                  <a:lnTo>
                    <a:pt x="98" y="621"/>
                  </a:lnTo>
                  <a:close/>
                  <a:moveTo>
                    <a:pt x="110" y="720"/>
                  </a:moveTo>
                  <a:lnTo>
                    <a:pt x="112" y="720"/>
                  </a:lnTo>
                  <a:lnTo>
                    <a:pt x="110" y="720"/>
                  </a:lnTo>
                  <a:close/>
                  <a:moveTo>
                    <a:pt x="102" y="525"/>
                  </a:moveTo>
                  <a:lnTo>
                    <a:pt x="102" y="523"/>
                  </a:lnTo>
                  <a:lnTo>
                    <a:pt x="102" y="525"/>
                  </a:lnTo>
                  <a:close/>
                  <a:moveTo>
                    <a:pt x="100" y="503"/>
                  </a:moveTo>
                  <a:lnTo>
                    <a:pt x="100" y="501"/>
                  </a:lnTo>
                  <a:lnTo>
                    <a:pt x="100" y="503"/>
                  </a:lnTo>
                  <a:close/>
                  <a:moveTo>
                    <a:pt x="154" y="872"/>
                  </a:moveTo>
                  <a:lnTo>
                    <a:pt x="156" y="872"/>
                  </a:lnTo>
                  <a:lnTo>
                    <a:pt x="154" y="872"/>
                  </a:lnTo>
                  <a:close/>
                  <a:moveTo>
                    <a:pt x="158" y="722"/>
                  </a:moveTo>
                  <a:lnTo>
                    <a:pt x="156" y="722"/>
                  </a:lnTo>
                  <a:lnTo>
                    <a:pt x="158" y="722"/>
                  </a:lnTo>
                  <a:close/>
                  <a:moveTo>
                    <a:pt x="120" y="429"/>
                  </a:moveTo>
                  <a:lnTo>
                    <a:pt x="120" y="430"/>
                  </a:lnTo>
                  <a:lnTo>
                    <a:pt x="120" y="429"/>
                  </a:lnTo>
                  <a:close/>
                  <a:moveTo>
                    <a:pt x="125" y="427"/>
                  </a:moveTo>
                  <a:lnTo>
                    <a:pt x="125" y="429"/>
                  </a:lnTo>
                  <a:lnTo>
                    <a:pt x="125" y="427"/>
                  </a:lnTo>
                  <a:close/>
                </a:path>
              </a:pathLst>
            </a:custGeom>
            <a:solidFill>
              <a:schemeClr val="bg1">
                <a:lumMod val="60000"/>
                <a:lumOff val="40000"/>
              </a:schemeClr>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67757D"/>
                </a:solidFill>
                <a:effectLst/>
                <a:uLnTx/>
                <a:uFillTx/>
                <a:latin typeface="Calibri" charset="0"/>
                <a:ea typeface="ＭＳ Ｐゴシック" charset="0"/>
              </a:endParaRPr>
            </a:p>
          </p:txBody>
        </p:sp>
        <p:sp>
          <p:nvSpPr>
            <p:cNvPr id="64" name="Rectangle 63">
              <a:extLst>
                <a:ext uri="{FF2B5EF4-FFF2-40B4-BE49-F238E27FC236}">
                  <a16:creationId xmlns:a16="http://schemas.microsoft.com/office/drawing/2014/main" id="{1431EB7D-7512-798C-4150-6601F081B216}"/>
                </a:ext>
              </a:extLst>
            </p:cNvPr>
            <p:cNvSpPr/>
            <p:nvPr/>
          </p:nvSpPr>
          <p:spPr>
            <a:xfrm>
              <a:off x="1904554" y="932684"/>
              <a:ext cx="5733919" cy="1047186"/>
            </a:xfrm>
            <a:prstGeom prst="rect">
              <a:avLst/>
            </a:prstGeom>
            <a:solidFill>
              <a:srgbClr val="FDFD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989EA2"/>
                </a:solidFill>
                <a:effectLst/>
                <a:uLnTx/>
                <a:uFillTx/>
                <a:latin typeface="Arial"/>
                <a:ea typeface="+mn-ea"/>
                <a:cs typeface="+mn-cs"/>
              </a:endParaRPr>
            </a:p>
          </p:txBody>
        </p:sp>
      </p:grpSp>
      <p:sp>
        <p:nvSpPr>
          <p:cNvPr id="77" name="Freeform 97">
            <a:extLst>
              <a:ext uri="{FF2B5EF4-FFF2-40B4-BE49-F238E27FC236}">
                <a16:creationId xmlns:a16="http://schemas.microsoft.com/office/drawing/2014/main" id="{13FFE9B5-8ADB-2E57-D559-17EA7F9C89A2}"/>
              </a:ext>
            </a:extLst>
          </p:cNvPr>
          <p:cNvSpPr>
            <a:spLocks/>
          </p:cNvSpPr>
          <p:nvPr/>
        </p:nvSpPr>
        <p:spPr bwMode="auto">
          <a:xfrm>
            <a:off x="266290" y="1475358"/>
            <a:ext cx="1508679" cy="1281082"/>
          </a:xfrm>
          <a:custGeom>
            <a:avLst/>
            <a:gdLst>
              <a:gd name="T0" fmla="*/ 969 w 1107"/>
              <a:gd name="T1" fmla="*/ 719 h 940"/>
              <a:gd name="T2" fmla="*/ 903 w 1107"/>
              <a:gd name="T3" fmla="*/ 660 h 940"/>
              <a:gd name="T4" fmla="*/ 852 w 1107"/>
              <a:gd name="T5" fmla="*/ 689 h 940"/>
              <a:gd name="T6" fmla="*/ 786 w 1107"/>
              <a:gd name="T7" fmla="*/ 641 h 940"/>
              <a:gd name="T8" fmla="*/ 735 w 1107"/>
              <a:gd name="T9" fmla="*/ 105 h 940"/>
              <a:gd name="T10" fmla="*/ 630 w 1107"/>
              <a:gd name="T11" fmla="*/ 91 h 940"/>
              <a:gd name="T12" fmla="*/ 543 w 1107"/>
              <a:gd name="T13" fmla="*/ 46 h 940"/>
              <a:gd name="T14" fmla="*/ 506 w 1107"/>
              <a:gd name="T15" fmla="*/ 24 h 940"/>
              <a:gd name="T16" fmla="*/ 438 w 1107"/>
              <a:gd name="T17" fmla="*/ 18 h 940"/>
              <a:gd name="T18" fmla="*/ 362 w 1107"/>
              <a:gd name="T19" fmla="*/ 32 h 940"/>
              <a:gd name="T20" fmla="*/ 273 w 1107"/>
              <a:gd name="T21" fmla="*/ 81 h 940"/>
              <a:gd name="T22" fmla="*/ 272 w 1107"/>
              <a:gd name="T23" fmla="*/ 168 h 940"/>
              <a:gd name="T24" fmla="*/ 290 w 1107"/>
              <a:gd name="T25" fmla="*/ 212 h 940"/>
              <a:gd name="T26" fmla="*/ 270 w 1107"/>
              <a:gd name="T27" fmla="*/ 244 h 940"/>
              <a:gd name="T28" fmla="*/ 243 w 1107"/>
              <a:gd name="T29" fmla="*/ 200 h 940"/>
              <a:gd name="T30" fmla="*/ 190 w 1107"/>
              <a:gd name="T31" fmla="*/ 209 h 940"/>
              <a:gd name="T32" fmla="*/ 168 w 1107"/>
              <a:gd name="T33" fmla="*/ 259 h 940"/>
              <a:gd name="T34" fmla="*/ 214 w 1107"/>
              <a:gd name="T35" fmla="*/ 314 h 940"/>
              <a:gd name="T36" fmla="*/ 287 w 1107"/>
              <a:gd name="T37" fmla="*/ 319 h 940"/>
              <a:gd name="T38" fmla="*/ 273 w 1107"/>
              <a:gd name="T39" fmla="*/ 380 h 940"/>
              <a:gd name="T40" fmla="*/ 212 w 1107"/>
              <a:gd name="T41" fmla="*/ 395 h 940"/>
              <a:gd name="T42" fmla="*/ 150 w 1107"/>
              <a:gd name="T43" fmla="*/ 407 h 940"/>
              <a:gd name="T44" fmla="*/ 119 w 1107"/>
              <a:gd name="T45" fmla="*/ 484 h 940"/>
              <a:gd name="T46" fmla="*/ 119 w 1107"/>
              <a:gd name="T47" fmla="*/ 540 h 940"/>
              <a:gd name="T48" fmla="*/ 180 w 1107"/>
              <a:gd name="T49" fmla="*/ 558 h 940"/>
              <a:gd name="T50" fmla="*/ 184 w 1107"/>
              <a:gd name="T51" fmla="*/ 602 h 940"/>
              <a:gd name="T52" fmla="*/ 155 w 1107"/>
              <a:gd name="T53" fmla="*/ 641 h 940"/>
              <a:gd name="T54" fmla="*/ 206 w 1107"/>
              <a:gd name="T55" fmla="*/ 640 h 940"/>
              <a:gd name="T56" fmla="*/ 238 w 1107"/>
              <a:gd name="T57" fmla="*/ 652 h 940"/>
              <a:gd name="T58" fmla="*/ 251 w 1107"/>
              <a:gd name="T59" fmla="*/ 669 h 940"/>
              <a:gd name="T60" fmla="*/ 297 w 1107"/>
              <a:gd name="T61" fmla="*/ 660 h 940"/>
              <a:gd name="T62" fmla="*/ 257 w 1107"/>
              <a:gd name="T63" fmla="*/ 733 h 940"/>
              <a:gd name="T64" fmla="*/ 217 w 1107"/>
              <a:gd name="T65" fmla="*/ 764 h 940"/>
              <a:gd name="T66" fmla="*/ 143 w 1107"/>
              <a:gd name="T67" fmla="*/ 787 h 940"/>
              <a:gd name="T68" fmla="*/ 51 w 1107"/>
              <a:gd name="T69" fmla="*/ 813 h 940"/>
              <a:gd name="T70" fmla="*/ 19 w 1107"/>
              <a:gd name="T71" fmla="*/ 833 h 940"/>
              <a:gd name="T72" fmla="*/ 97 w 1107"/>
              <a:gd name="T73" fmla="*/ 821 h 940"/>
              <a:gd name="T74" fmla="*/ 165 w 1107"/>
              <a:gd name="T75" fmla="*/ 811 h 940"/>
              <a:gd name="T76" fmla="*/ 214 w 1107"/>
              <a:gd name="T77" fmla="*/ 811 h 940"/>
              <a:gd name="T78" fmla="*/ 243 w 1107"/>
              <a:gd name="T79" fmla="*/ 774 h 940"/>
              <a:gd name="T80" fmla="*/ 399 w 1107"/>
              <a:gd name="T81" fmla="*/ 686 h 940"/>
              <a:gd name="T82" fmla="*/ 433 w 1107"/>
              <a:gd name="T83" fmla="*/ 635 h 940"/>
              <a:gd name="T84" fmla="*/ 520 w 1107"/>
              <a:gd name="T85" fmla="*/ 579 h 940"/>
              <a:gd name="T86" fmla="*/ 474 w 1107"/>
              <a:gd name="T87" fmla="*/ 609 h 940"/>
              <a:gd name="T88" fmla="*/ 469 w 1107"/>
              <a:gd name="T89" fmla="*/ 662 h 940"/>
              <a:gd name="T90" fmla="*/ 492 w 1107"/>
              <a:gd name="T91" fmla="*/ 674 h 940"/>
              <a:gd name="T92" fmla="*/ 550 w 1107"/>
              <a:gd name="T93" fmla="*/ 653 h 940"/>
              <a:gd name="T94" fmla="*/ 584 w 1107"/>
              <a:gd name="T95" fmla="*/ 602 h 940"/>
              <a:gd name="T96" fmla="*/ 581 w 1107"/>
              <a:gd name="T97" fmla="*/ 660 h 940"/>
              <a:gd name="T98" fmla="*/ 664 w 1107"/>
              <a:gd name="T99" fmla="*/ 648 h 940"/>
              <a:gd name="T100" fmla="*/ 772 w 1107"/>
              <a:gd name="T101" fmla="*/ 675 h 940"/>
              <a:gd name="T102" fmla="*/ 784 w 1107"/>
              <a:gd name="T103" fmla="*/ 687 h 940"/>
              <a:gd name="T104" fmla="*/ 881 w 1107"/>
              <a:gd name="T105" fmla="*/ 752 h 940"/>
              <a:gd name="T106" fmla="*/ 896 w 1107"/>
              <a:gd name="T107" fmla="*/ 784 h 940"/>
              <a:gd name="T108" fmla="*/ 940 w 1107"/>
              <a:gd name="T109" fmla="*/ 864 h 940"/>
              <a:gd name="T110" fmla="*/ 964 w 1107"/>
              <a:gd name="T111" fmla="*/ 867 h 940"/>
              <a:gd name="T112" fmla="*/ 988 w 1107"/>
              <a:gd name="T113" fmla="*/ 882 h 940"/>
              <a:gd name="T114" fmla="*/ 1008 w 1107"/>
              <a:gd name="T115" fmla="*/ 927 h 940"/>
              <a:gd name="T116" fmla="*/ 1034 w 1107"/>
              <a:gd name="T117" fmla="*/ 935 h 940"/>
              <a:gd name="T118" fmla="*/ 1047 w 1107"/>
              <a:gd name="T119" fmla="*/ 893 h 940"/>
              <a:gd name="T120" fmla="*/ 1107 w 1107"/>
              <a:gd name="T121" fmla="*/ 871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7" h="940">
                <a:moveTo>
                  <a:pt x="1091" y="838"/>
                </a:moveTo>
                <a:lnTo>
                  <a:pt x="1091" y="838"/>
                </a:lnTo>
                <a:lnTo>
                  <a:pt x="1069" y="831"/>
                </a:lnTo>
                <a:lnTo>
                  <a:pt x="1061" y="826"/>
                </a:lnTo>
                <a:lnTo>
                  <a:pt x="1052" y="821"/>
                </a:lnTo>
                <a:lnTo>
                  <a:pt x="1044" y="815"/>
                </a:lnTo>
                <a:lnTo>
                  <a:pt x="1035" y="806"/>
                </a:lnTo>
                <a:lnTo>
                  <a:pt x="1027" y="796"/>
                </a:lnTo>
                <a:lnTo>
                  <a:pt x="1018" y="784"/>
                </a:lnTo>
                <a:lnTo>
                  <a:pt x="1018" y="784"/>
                </a:lnTo>
                <a:lnTo>
                  <a:pt x="1001" y="757"/>
                </a:lnTo>
                <a:lnTo>
                  <a:pt x="984" y="736"/>
                </a:lnTo>
                <a:lnTo>
                  <a:pt x="969" y="719"/>
                </a:lnTo>
                <a:lnTo>
                  <a:pt x="962" y="714"/>
                </a:lnTo>
                <a:lnTo>
                  <a:pt x="957" y="709"/>
                </a:lnTo>
                <a:lnTo>
                  <a:pt x="957" y="709"/>
                </a:lnTo>
                <a:lnTo>
                  <a:pt x="947" y="702"/>
                </a:lnTo>
                <a:lnTo>
                  <a:pt x="940" y="696"/>
                </a:lnTo>
                <a:lnTo>
                  <a:pt x="935" y="686"/>
                </a:lnTo>
                <a:lnTo>
                  <a:pt x="928" y="675"/>
                </a:lnTo>
                <a:lnTo>
                  <a:pt x="928" y="675"/>
                </a:lnTo>
                <a:lnTo>
                  <a:pt x="925" y="669"/>
                </a:lnTo>
                <a:lnTo>
                  <a:pt x="920" y="665"/>
                </a:lnTo>
                <a:lnTo>
                  <a:pt x="915" y="662"/>
                </a:lnTo>
                <a:lnTo>
                  <a:pt x="910" y="660"/>
                </a:lnTo>
                <a:lnTo>
                  <a:pt x="903" y="660"/>
                </a:lnTo>
                <a:lnTo>
                  <a:pt x="898" y="662"/>
                </a:lnTo>
                <a:lnTo>
                  <a:pt x="891" y="665"/>
                </a:lnTo>
                <a:lnTo>
                  <a:pt x="886" y="670"/>
                </a:lnTo>
                <a:lnTo>
                  <a:pt x="886" y="670"/>
                </a:lnTo>
                <a:lnTo>
                  <a:pt x="883" y="675"/>
                </a:lnTo>
                <a:lnTo>
                  <a:pt x="879" y="680"/>
                </a:lnTo>
                <a:lnTo>
                  <a:pt x="874" y="692"/>
                </a:lnTo>
                <a:lnTo>
                  <a:pt x="871" y="697"/>
                </a:lnTo>
                <a:lnTo>
                  <a:pt x="869" y="699"/>
                </a:lnTo>
                <a:lnTo>
                  <a:pt x="866" y="701"/>
                </a:lnTo>
                <a:lnTo>
                  <a:pt x="862" y="699"/>
                </a:lnTo>
                <a:lnTo>
                  <a:pt x="862" y="699"/>
                </a:lnTo>
                <a:lnTo>
                  <a:pt x="852" y="689"/>
                </a:lnTo>
                <a:lnTo>
                  <a:pt x="837" y="675"/>
                </a:lnTo>
                <a:lnTo>
                  <a:pt x="825" y="662"/>
                </a:lnTo>
                <a:lnTo>
                  <a:pt x="822" y="655"/>
                </a:lnTo>
                <a:lnTo>
                  <a:pt x="818" y="648"/>
                </a:lnTo>
                <a:lnTo>
                  <a:pt x="818" y="648"/>
                </a:lnTo>
                <a:lnTo>
                  <a:pt x="816" y="640"/>
                </a:lnTo>
                <a:lnTo>
                  <a:pt x="815" y="636"/>
                </a:lnTo>
                <a:lnTo>
                  <a:pt x="811" y="635"/>
                </a:lnTo>
                <a:lnTo>
                  <a:pt x="803" y="635"/>
                </a:lnTo>
                <a:lnTo>
                  <a:pt x="803" y="635"/>
                </a:lnTo>
                <a:lnTo>
                  <a:pt x="798" y="636"/>
                </a:lnTo>
                <a:lnTo>
                  <a:pt x="793" y="640"/>
                </a:lnTo>
                <a:lnTo>
                  <a:pt x="786" y="641"/>
                </a:lnTo>
                <a:lnTo>
                  <a:pt x="779" y="643"/>
                </a:lnTo>
                <a:lnTo>
                  <a:pt x="774" y="643"/>
                </a:lnTo>
                <a:lnTo>
                  <a:pt x="772" y="640"/>
                </a:lnTo>
                <a:lnTo>
                  <a:pt x="769" y="636"/>
                </a:lnTo>
                <a:lnTo>
                  <a:pt x="767" y="626"/>
                </a:lnTo>
                <a:lnTo>
                  <a:pt x="766" y="609"/>
                </a:lnTo>
                <a:lnTo>
                  <a:pt x="766" y="609"/>
                </a:lnTo>
                <a:lnTo>
                  <a:pt x="767" y="509"/>
                </a:lnTo>
                <a:lnTo>
                  <a:pt x="767" y="346"/>
                </a:lnTo>
                <a:lnTo>
                  <a:pt x="766" y="127"/>
                </a:lnTo>
                <a:lnTo>
                  <a:pt x="766" y="127"/>
                </a:lnTo>
                <a:lnTo>
                  <a:pt x="749" y="114"/>
                </a:lnTo>
                <a:lnTo>
                  <a:pt x="735" y="105"/>
                </a:lnTo>
                <a:lnTo>
                  <a:pt x="730" y="102"/>
                </a:lnTo>
                <a:lnTo>
                  <a:pt x="725" y="100"/>
                </a:lnTo>
                <a:lnTo>
                  <a:pt x="725" y="100"/>
                </a:lnTo>
                <a:lnTo>
                  <a:pt x="691" y="100"/>
                </a:lnTo>
                <a:lnTo>
                  <a:pt x="671" y="100"/>
                </a:lnTo>
                <a:lnTo>
                  <a:pt x="662" y="98"/>
                </a:lnTo>
                <a:lnTo>
                  <a:pt x="657" y="97"/>
                </a:lnTo>
                <a:lnTo>
                  <a:pt x="657" y="97"/>
                </a:lnTo>
                <a:lnTo>
                  <a:pt x="654" y="93"/>
                </a:lnTo>
                <a:lnTo>
                  <a:pt x="650" y="93"/>
                </a:lnTo>
                <a:lnTo>
                  <a:pt x="643" y="93"/>
                </a:lnTo>
                <a:lnTo>
                  <a:pt x="635" y="93"/>
                </a:lnTo>
                <a:lnTo>
                  <a:pt x="630" y="91"/>
                </a:lnTo>
                <a:lnTo>
                  <a:pt x="626" y="88"/>
                </a:lnTo>
                <a:lnTo>
                  <a:pt x="626" y="88"/>
                </a:lnTo>
                <a:lnTo>
                  <a:pt x="615" y="80"/>
                </a:lnTo>
                <a:lnTo>
                  <a:pt x="603" y="71"/>
                </a:lnTo>
                <a:lnTo>
                  <a:pt x="587" y="66"/>
                </a:lnTo>
                <a:lnTo>
                  <a:pt x="574" y="64"/>
                </a:lnTo>
                <a:lnTo>
                  <a:pt x="574" y="64"/>
                </a:lnTo>
                <a:lnTo>
                  <a:pt x="562" y="63"/>
                </a:lnTo>
                <a:lnTo>
                  <a:pt x="553" y="61"/>
                </a:lnTo>
                <a:lnTo>
                  <a:pt x="550" y="59"/>
                </a:lnTo>
                <a:lnTo>
                  <a:pt x="547" y="56"/>
                </a:lnTo>
                <a:lnTo>
                  <a:pt x="545" y="52"/>
                </a:lnTo>
                <a:lnTo>
                  <a:pt x="543" y="46"/>
                </a:lnTo>
                <a:lnTo>
                  <a:pt x="543" y="46"/>
                </a:lnTo>
                <a:lnTo>
                  <a:pt x="542" y="37"/>
                </a:lnTo>
                <a:lnTo>
                  <a:pt x="540" y="34"/>
                </a:lnTo>
                <a:lnTo>
                  <a:pt x="538" y="32"/>
                </a:lnTo>
                <a:lnTo>
                  <a:pt x="535" y="30"/>
                </a:lnTo>
                <a:lnTo>
                  <a:pt x="531" y="30"/>
                </a:lnTo>
                <a:lnTo>
                  <a:pt x="520" y="34"/>
                </a:lnTo>
                <a:lnTo>
                  <a:pt x="520" y="34"/>
                </a:lnTo>
                <a:lnTo>
                  <a:pt x="509" y="34"/>
                </a:lnTo>
                <a:lnTo>
                  <a:pt x="508" y="34"/>
                </a:lnTo>
                <a:lnTo>
                  <a:pt x="506" y="32"/>
                </a:lnTo>
                <a:lnTo>
                  <a:pt x="506" y="27"/>
                </a:lnTo>
                <a:lnTo>
                  <a:pt x="506" y="24"/>
                </a:lnTo>
                <a:lnTo>
                  <a:pt x="504" y="20"/>
                </a:lnTo>
                <a:lnTo>
                  <a:pt x="504" y="20"/>
                </a:lnTo>
                <a:lnTo>
                  <a:pt x="496" y="12"/>
                </a:lnTo>
                <a:lnTo>
                  <a:pt x="489" y="7"/>
                </a:lnTo>
                <a:lnTo>
                  <a:pt x="482" y="3"/>
                </a:lnTo>
                <a:lnTo>
                  <a:pt x="475" y="0"/>
                </a:lnTo>
                <a:lnTo>
                  <a:pt x="469" y="0"/>
                </a:lnTo>
                <a:lnTo>
                  <a:pt x="462" y="3"/>
                </a:lnTo>
                <a:lnTo>
                  <a:pt x="457" y="8"/>
                </a:lnTo>
                <a:lnTo>
                  <a:pt x="457" y="8"/>
                </a:lnTo>
                <a:lnTo>
                  <a:pt x="452" y="13"/>
                </a:lnTo>
                <a:lnTo>
                  <a:pt x="445" y="17"/>
                </a:lnTo>
                <a:lnTo>
                  <a:pt x="438" y="18"/>
                </a:lnTo>
                <a:lnTo>
                  <a:pt x="431" y="18"/>
                </a:lnTo>
                <a:lnTo>
                  <a:pt x="421" y="18"/>
                </a:lnTo>
                <a:lnTo>
                  <a:pt x="418" y="17"/>
                </a:lnTo>
                <a:lnTo>
                  <a:pt x="418" y="17"/>
                </a:lnTo>
                <a:lnTo>
                  <a:pt x="408" y="18"/>
                </a:lnTo>
                <a:lnTo>
                  <a:pt x="399" y="22"/>
                </a:lnTo>
                <a:lnTo>
                  <a:pt x="392" y="25"/>
                </a:lnTo>
                <a:lnTo>
                  <a:pt x="392" y="25"/>
                </a:lnTo>
                <a:lnTo>
                  <a:pt x="384" y="30"/>
                </a:lnTo>
                <a:lnTo>
                  <a:pt x="375" y="32"/>
                </a:lnTo>
                <a:lnTo>
                  <a:pt x="368" y="32"/>
                </a:lnTo>
                <a:lnTo>
                  <a:pt x="362" y="32"/>
                </a:lnTo>
                <a:lnTo>
                  <a:pt x="362" y="32"/>
                </a:lnTo>
                <a:lnTo>
                  <a:pt x="355" y="30"/>
                </a:lnTo>
                <a:lnTo>
                  <a:pt x="348" y="34"/>
                </a:lnTo>
                <a:lnTo>
                  <a:pt x="341" y="41"/>
                </a:lnTo>
                <a:lnTo>
                  <a:pt x="335" y="51"/>
                </a:lnTo>
                <a:lnTo>
                  <a:pt x="335" y="51"/>
                </a:lnTo>
                <a:lnTo>
                  <a:pt x="326" y="64"/>
                </a:lnTo>
                <a:lnTo>
                  <a:pt x="319" y="74"/>
                </a:lnTo>
                <a:lnTo>
                  <a:pt x="314" y="80"/>
                </a:lnTo>
                <a:lnTo>
                  <a:pt x="309" y="81"/>
                </a:lnTo>
                <a:lnTo>
                  <a:pt x="302" y="83"/>
                </a:lnTo>
                <a:lnTo>
                  <a:pt x="294" y="83"/>
                </a:lnTo>
                <a:lnTo>
                  <a:pt x="294" y="83"/>
                </a:lnTo>
                <a:lnTo>
                  <a:pt x="273" y="81"/>
                </a:lnTo>
                <a:lnTo>
                  <a:pt x="263" y="81"/>
                </a:lnTo>
                <a:lnTo>
                  <a:pt x="253" y="81"/>
                </a:lnTo>
                <a:lnTo>
                  <a:pt x="246" y="83"/>
                </a:lnTo>
                <a:lnTo>
                  <a:pt x="240" y="88"/>
                </a:lnTo>
                <a:lnTo>
                  <a:pt x="240" y="91"/>
                </a:lnTo>
                <a:lnTo>
                  <a:pt x="240" y="95"/>
                </a:lnTo>
                <a:lnTo>
                  <a:pt x="240" y="100"/>
                </a:lnTo>
                <a:lnTo>
                  <a:pt x="243" y="105"/>
                </a:lnTo>
                <a:lnTo>
                  <a:pt x="243" y="105"/>
                </a:lnTo>
                <a:lnTo>
                  <a:pt x="255" y="125"/>
                </a:lnTo>
                <a:lnTo>
                  <a:pt x="263" y="146"/>
                </a:lnTo>
                <a:lnTo>
                  <a:pt x="270" y="161"/>
                </a:lnTo>
                <a:lnTo>
                  <a:pt x="272" y="168"/>
                </a:lnTo>
                <a:lnTo>
                  <a:pt x="272" y="173"/>
                </a:lnTo>
                <a:lnTo>
                  <a:pt x="272" y="173"/>
                </a:lnTo>
                <a:lnTo>
                  <a:pt x="272" y="178"/>
                </a:lnTo>
                <a:lnTo>
                  <a:pt x="272" y="181"/>
                </a:lnTo>
                <a:lnTo>
                  <a:pt x="277" y="187"/>
                </a:lnTo>
                <a:lnTo>
                  <a:pt x="282" y="190"/>
                </a:lnTo>
                <a:lnTo>
                  <a:pt x="284" y="190"/>
                </a:lnTo>
                <a:lnTo>
                  <a:pt x="284" y="190"/>
                </a:lnTo>
                <a:lnTo>
                  <a:pt x="287" y="193"/>
                </a:lnTo>
                <a:lnTo>
                  <a:pt x="289" y="197"/>
                </a:lnTo>
                <a:lnTo>
                  <a:pt x="290" y="203"/>
                </a:lnTo>
                <a:lnTo>
                  <a:pt x="290" y="203"/>
                </a:lnTo>
                <a:lnTo>
                  <a:pt x="290" y="212"/>
                </a:lnTo>
                <a:lnTo>
                  <a:pt x="292" y="220"/>
                </a:lnTo>
                <a:lnTo>
                  <a:pt x="296" y="229"/>
                </a:lnTo>
                <a:lnTo>
                  <a:pt x="299" y="234"/>
                </a:lnTo>
                <a:lnTo>
                  <a:pt x="299" y="234"/>
                </a:lnTo>
                <a:lnTo>
                  <a:pt x="302" y="239"/>
                </a:lnTo>
                <a:lnTo>
                  <a:pt x="304" y="243"/>
                </a:lnTo>
                <a:lnTo>
                  <a:pt x="304" y="248"/>
                </a:lnTo>
                <a:lnTo>
                  <a:pt x="302" y="251"/>
                </a:lnTo>
                <a:lnTo>
                  <a:pt x="299" y="253"/>
                </a:lnTo>
                <a:lnTo>
                  <a:pt x="294" y="253"/>
                </a:lnTo>
                <a:lnTo>
                  <a:pt x="287" y="251"/>
                </a:lnTo>
                <a:lnTo>
                  <a:pt x="287" y="251"/>
                </a:lnTo>
                <a:lnTo>
                  <a:pt x="270" y="244"/>
                </a:lnTo>
                <a:lnTo>
                  <a:pt x="258" y="237"/>
                </a:lnTo>
                <a:lnTo>
                  <a:pt x="255" y="234"/>
                </a:lnTo>
                <a:lnTo>
                  <a:pt x="253" y="231"/>
                </a:lnTo>
                <a:lnTo>
                  <a:pt x="253" y="226"/>
                </a:lnTo>
                <a:lnTo>
                  <a:pt x="255" y="219"/>
                </a:lnTo>
                <a:lnTo>
                  <a:pt x="255" y="219"/>
                </a:lnTo>
                <a:lnTo>
                  <a:pt x="257" y="214"/>
                </a:lnTo>
                <a:lnTo>
                  <a:pt x="257" y="209"/>
                </a:lnTo>
                <a:lnTo>
                  <a:pt x="255" y="205"/>
                </a:lnTo>
                <a:lnTo>
                  <a:pt x="251" y="203"/>
                </a:lnTo>
                <a:lnTo>
                  <a:pt x="246" y="202"/>
                </a:lnTo>
                <a:lnTo>
                  <a:pt x="243" y="200"/>
                </a:lnTo>
                <a:lnTo>
                  <a:pt x="243" y="200"/>
                </a:lnTo>
                <a:lnTo>
                  <a:pt x="238" y="200"/>
                </a:lnTo>
                <a:lnTo>
                  <a:pt x="228" y="198"/>
                </a:lnTo>
                <a:lnTo>
                  <a:pt x="223" y="200"/>
                </a:lnTo>
                <a:lnTo>
                  <a:pt x="217" y="200"/>
                </a:lnTo>
                <a:lnTo>
                  <a:pt x="214" y="203"/>
                </a:lnTo>
                <a:lnTo>
                  <a:pt x="212" y="207"/>
                </a:lnTo>
                <a:lnTo>
                  <a:pt x="212" y="207"/>
                </a:lnTo>
                <a:lnTo>
                  <a:pt x="211" y="210"/>
                </a:lnTo>
                <a:lnTo>
                  <a:pt x="209" y="212"/>
                </a:lnTo>
                <a:lnTo>
                  <a:pt x="206" y="214"/>
                </a:lnTo>
                <a:lnTo>
                  <a:pt x="201" y="212"/>
                </a:lnTo>
                <a:lnTo>
                  <a:pt x="194" y="210"/>
                </a:lnTo>
                <a:lnTo>
                  <a:pt x="190" y="209"/>
                </a:lnTo>
                <a:lnTo>
                  <a:pt x="190" y="209"/>
                </a:lnTo>
                <a:lnTo>
                  <a:pt x="180" y="209"/>
                </a:lnTo>
                <a:lnTo>
                  <a:pt x="161" y="210"/>
                </a:lnTo>
                <a:lnTo>
                  <a:pt x="153" y="212"/>
                </a:lnTo>
                <a:lnTo>
                  <a:pt x="146" y="215"/>
                </a:lnTo>
                <a:lnTo>
                  <a:pt x="145" y="217"/>
                </a:lnTo>
                <a:lnTo>
                  <a:pt x="145" y="220"/>
                </a:lnTo>
                <a:lnTo>
                  <a:pt x="146" y="226"/>
                </a:lnTo>
                <a:lnTo>
                  <a:pt x="150" y="229"/>
                </a:lnTo>
                <a:lnTo>
                  <a:pt x="150" y="229"/>
                </a:lnTo>
                <a:lnTo>
                  <a:pt x="158" y="239"/>
                </a:lnTo>
                <a:lnTo>
                  <a:pt x="163" y="246"/>
                </a:lnTo>
                <a:lnTo>
                  <a:pt x="168" y="259"/>
                </a:lnTo>
                <a:lnTo>
                  <a:pt x="168" y="266"/>
                </a:lnTo>
                <a:lnTo>
                  <a:pt x="168" y="270"/>
                </a:lnTo>
                <a:lnTo>
                  <a:pt x="168" y="270"/>
                </a:lnTo>
                <a:lnTo>
                  <a:pt x="168" y="273"/>
                </a:lnTo>
                <a:lnTo>
                  <a:pt x="167" y="283"/>
                </a:lnTo>
                <a:lnTo>
                  <a:pt x="168" y="295"/>
                </a:lnTo>
                <a:lnTo>
                  <a:pt x="172" y="299"/>
                </a:lnTo>
                <a:lnTo>
                  <a:pt x="175" y="302"/>
                </a:lnTo>
                <a:lnTo>
                  <a:pt x="175" y="302"/>
                </a:lnTo>
                <a:lnTo>
                  <a:pt x="185" y="307"/>
                </a:lnTo>
                <a:lnTo>
                  <a:pt x="195" y="310"/>
                </a:lnTo>
                <a:lnTo>
                  <a:pt x="207" y="314"/>
                </a:lnTo>
                <a:lnTo>
                  <a:pt x="214" y="314"/>
                </a:lnTo>
                <a:lnTo>
                  <a:pt x="214" y="314"/>
                </a:lnTo>
                <a:lnTo>
                  <a:pt x="221" y="316"/>
                </a:lnTo>
                <a:lnTo>
                  <a:pt x="226" y="317"/>
                </a:lnTo>
                <a:lnTo>
                  <a:pt x="236" y="324"/>
                </a:lnTo>
                <a:lnTo>
                  <a:pt x="236" y="324"/>
                </a:lnTo>
                <a:lnTo>
                  <a:pt x="243" y="326"/>
                </a:lnTo>
                <a:lnTo>
                  <a:pt x="248" y="327"/>
                </a:lnTo>
                <a:lnTo>
                  <a:pt x="253" y="326"/>
                </a:lnTo>
                <a:lnTo>
                  <a:pt x="257" y="324"/>
                </a:lnTo>
                <a:lnTo>
                  <a:pt x="257" y="324"/>
                </a:lnTo>
                <a:lnTo>
                  <a:pt x="265" y="321"/>
                </a:lnTo>
                <a:lnTo>
                  <a:pt x="280" y="319"/>
                </a:lnTo>
                <a:lnTo>
                  <a:pt x="287" y="319"/>
                </a:lnTo>
                <a:lnTo>
                  <a:pt x="292" y="321"/>
                </a:lnTo>
                <a:lnTo>
                  <a:pt x="292" y="322"/>
                </a:lnTo>
                <a:lnTo>
                  <a:pt x="294" y="324"/>
                </a:lnTo>
                <a:lnTo>
                  <a:pt x="290" y="331"/>
                </a:lnTo>
                <a:lnTo>
                  <a:pt x="290" y="331"/>
                </a:lnTo>
                <a:lnTo>
                  <a:pt x="284" y="343"/>
                </a:lnTo>
                <a:lnTo>
                  <a:pt x="280" y="353"/>
                </a:lnTo>
                <a:lnTo>
                  <a:pt x="279" y="358"/>
                </a:lnTo>
                <a:lnTo>
                  <a:pt x="279" y="360"/>
                </a:lnTo>
                <a:lnTo>
                  <a:pt x="279" y="360"/>
                </a:lnTo>
                <a:lnTo>
                  <a:pt x="279" y="365"/>
                </a:lnTo>
                <a:lnTo>
                  <a:pt x="277" y="375"/>
                </a:lnTo>
                <a:lnTo>
                  <a:pt x="273" y="380"/>
                </a:lnTo>
                <a:lnTo>
                  <a:pt x="270" y="385"/>
                </a:lnTo>
                <a:lnTo>
                  <a:pt x="265" y="388"/>
                </a:lnTo>
                <a:lnTo>
                  <a:pt x="260" y="390"/>
                </a:lnTo>
                <a:lnTo>
                  <a:pt x="260" y="390"/>
                </a:lnTo>
                <a:lnTo>
                  <a:pt x="253" y="390"/>
                </a:lnTo>
                <a:lnTo>
                  <a:pt x="248" y="388"/>
                </a:lnTo>
                <a:lnTo>
                  <a:pt x="241" y="385"/>
                </a:lnTo>
                <a:lnTo>
                  <a:pt x="234" y="383"/>
                </a:lnTo>
                <a:lnTo>
                  <a:pt x="231" y="385"/>
                </a:lnTo>
                <a:lnTo>
                  <a:pt x="228" y="387"/>
                </a:lnTo>
                <a:lnTo>
                  <a:pt x="228" y="387"/>
                </a:lnTo>
                <a:lnTo>
                  <a:pt x="219" y="392"/>
                </a:lnTo>
                <a:lnTo>
                  <a:pt x="212" y="395"/>
                </a:lnTo>
                <a:lnTo>
                  <a:pt x="211" y="395"/>
                </a:lnTo>
                <a:lnTo>
                  <a:pt x="207" y="395"/>
                </a:lnTo>
                <a:lnTo>
                  <a:pt x="204" y="390"/>
                </a:lnTo>
                <a:lnTo>
                  <a:pt x="204" y="390"/>
                </a:lnTo>
                <a:lnTo>
                  <a:pt x="197" y="382"/>
                </a:lnTo>
                <a:lnTo>
                  <a:pt x="192" y="378"/>
                </a:lnTo>
                <a:lnTo>
                  <a:pt x="189" y="377"/>
                </a:lnTo>
                <a:lnTo>
                  <a:pt x="184" y="377"/>
                </a:lnTo>
                <a:lnTo>
                  <a:pt x="178" y="377"/>
                </a:lnTo>
                <a:lnTo>
                  <a:pt x="173" y="380"/>
                </a:lnTo>
                <a:lnTo>
                  <a:pt x="168" y="383"/>
                </a:lnTo>
                <a:lnTo>
                  <a:pt x="168" y="383"/>
                </a:lnTo>
                <a:lnTo>
                  <a:pt x="150" y="407"/>
                </a:lnTo>
                <a:lnTo>
                  <a:pt x="138" y="417"/>
                </a:lnTo>
                <a:lnTo>
                  <a:pt x="122" y="428"/>
                </a:lnTo>
                <a:lnTo>
                  <a:pt x="122" y="428"/>
                </a:lnTo>
                <a:lnTo>
                  <a:pt x="114" y="434"/>
                </a:lnTo>
                <a:lnTo>
                  <a:pt x="109" y="443"/>
                </a:lnTo>
                <a:lnTo>
                  <a:pt x="105" y="451"/>
                </a:lnTo>
                <a:lnTo>
                  <a:pt x="105" y="461"/>
                </a:lnTo>
                <a:lnTo>
                  <a:pt x="105" y="468"/>
                </a:lnTo>
                <a:lnTo>
                  <a:pt x="107" y="477"/>
                </a:lnTo>
                <a:lnTo>
                  <a:pt x="109" y="482"/>
                </a:lnTo>
                <a:lnTo>
                  <a:pt x="111" y="484"/>
                </a:lnTo>
                <a:lnTo>
                  <a:pt x="111" y="484"/>
                </a:lnTo>
                <a:lnTo>
                  <a:pt x="119" y="484"/>
                </a:lnTo>
                <a:lnTo>
                  <a:pt x="126" y="484"/>
                </a:lnTo>
                <a:lnTo>
                  <a:pt x="128" y="484"/>
                </a:lnTo>
                <a:lnTo>
                  <a:pt x="128" y="487"/>
                </a:lnTo>
                <a:lnTo>
                  <a:pt x="124" y="490"/>
                </a:lnTo>
                <a:lnTo>
                  <a:pt x="117" y="497"/>
                </a:lnTo>
                <a:lnTo>
                  <a:pt x="117" y="497"/>
                </a:lnTo>
                <a:lnTo>
                  <a:pt x="105" y="509"/>
                </a:lnTo>
                <a:lnTo>
                  <a:pt x="102" y="514"/>
                </a:lnTo>
                <a:lnTo>
                  <a:pt x="104" y="517"/>
                </a:lnTo>
                <a:lnTo>
                  <a:pt x="109" y="523"/>
                </a:lnTo>
                <a:lnTo>
                  <a:pt x="109" y="523"/>
                </a:lnTo>
                <a:lnTo>
                  <a:pt x="117" y="536"/>
                </a:lnTo>
                <a:lnTo>
                  <a:pt x="119" y="540"/>
                </a:lnTo>
                <a:lnTo>
                  <a:pt x="119" y="545"/>
                </a:lnTo>
                <a:lnTo>
                  <a:pt x="119" y="545"/>
                </a:lnTo>
                <a:lnTo>
                  <a:pt x="121" y="551"/>
                </a:lnTo>
                <a:lnTo>
                  <a:pt x="124" y="562"/>
                </a:lnTo>
                <a:lnTo>
                  <a:pt x="128" y="565"/>
                </a:lnTo>
                <a:lnTo>
                  <a:pt x="131" y="568"/>
                </a:lnTo>
                <a:lnTo>
                  <a:pt x="136" y="570"/>
                </a:lnTo>
                <a:lnTo>
                  <a:pt x="143" y="570"/>
                </a:lnTo>
                <a:lnTo>
                  <a:pt x="143" y="570"/>
                </a:lnTo>
                <a:lnTo>
                  <a:pt x="156" y="565"/>
                </a:lnTo>
                <a:lnTo>
                  <a:pt x="170" y="560"/>
                </a:lnTo>
                <a:lnTo>
                  <a:pt x="175" y="558"/>
                </a:lnTo>
                <a:lnTo>
                  <a:pt x="180" y="558"/>
                </a:lnTo>
                <a:lnTo>
                  <a:pt x="182" y="560"/>
                </a:lnTo>
                <a:lnTo>
                  <a:pt x="184" y="563"/>
                </a:lnTo>
                <a:lnTo>
                  <a:pt x="184" y="563"/>
                </a:lnTo>
                <a:lnTo>
                  <a:pt x="182" y="575"/>
                </a:lnTo>
                <a:lnTo>
                  <a:pt x="178" y="585"/>
                </a:lnTo>
                <a:lnTo>
                  <a:pt x="178" y="592"/>
                </a:lnTo>
                <a:lnTo>
                  <a:pt x="180" y="596"/>
                </a:lnTo>
                <a:lnTo>
                  <a:pt x="182" y="597"/>
                </a:lnTo>
                <a:lnTo>
                  <a:pt x="182" y="597"/>
                </a:lnTo>
                <a:lnTo>
                  <a:pt x="187" y="599"/>
                </a:lnTo>
                <a:lnTo>
                  <a:pt x="187" y="599"/>
                </a:lnTo>
                <a:lnTo>
                  <a:pt x="187" y="601"/>
                </a:lnTo>
                <a:lnTo>
                  <a:pt x="184" y="602"/>
                </a:lnTo>
                <a:lnTo>
                  <a:pt x="173" y="602"/>
                </a:lnTo>
                <a:lnTo>
                  <a:pt x="173" y="602"/>
                </a:lnTo>
                <a:lnTo>
                  <a:pt x="165" y="604"/>
                </a:lnTo>
                <a:lnTo>
                  <a:pt x="165" y="606"/>
                </a:lnTo>
                <a:lnTo>
                  <a:pt x="165" y="607"/>
                </a:lnTo>
                <a:lnTo>
                  <a:pt x="167" y="611"/>
                </a:lnTo>
                <a:lnTo>
                  <a:pt x="168" y="614"/>
                </a:lnTo>
                <a:lnTo>
                  <a:pt x="168" y="614"/>
                </a:lnTo>
                <a:lnTo>
                  <a:pt x="167" y="619"/>
                </a:lnTo>
                <a:lnTo>
                  <a:pt x="165" y="630"/>
                </a:lnTo>
                <a:lnTo>
                  <a:pt x="161" y="636"/>
                </a:lnTo>
                <a:lnTo>
                  <a:pt x="158" y="640"/>
                </a:lnTo>
                <a:lnTo>
                  <a:pt x="155" y="641"/>
                </a:lnTo>
                <a:lnTo>
                  <a:pt x="155" y="641"/>
                </a:lnTo>
                <a:lnTo>
                  <a:pt x="150" y="643"/>
                </a:lnTo>
                <a:lnTo>
                  <a:pt x="150" y="643"/>
                </a:lnTo>
                <a:lnTo>
                  <a:pt x="150" y="645"/>
                </a:lnTo>
                <a:lnTo>
                  <a:pt x="155" y="646"/>
                </a:lnTo>
                <a:lnTo>
                  <a:pt x="167" y="648"/>
                </a:lnTo>
                <a:lnTo>
                  <a:pt x="167" y="648"/>
                </a:lnTo>
                <a:lnTo>
                  <a:pt x="175" y="646"/>
                </a:lnTo>
                <a:lnTo>
                  <a:pt x="178" y="643"/>
                </a:lnTo>
                <a:lnTo>
                  <a:pt x="180" y="640"/>
                </a:lnTo>
                <a:lnTo>
                  <a:pt x="185" y="640"/>
                </a:lnTo>
                <a:lnTo>
                  <a:pt x="185" y="640"/>
                </a:lnTo>
                <a:lnTo>
                  <a:pt x="206" y="640"/>
                </a:lnTo>
                <a:lnTo>
                  <a:pt x="212" y="641"/>
                </a:lnTo>
                <a:lnTo>
                  <a:pt x="216" y="643"/>
                </a:lnTo>
                <a:lnTo>
                  <a:pt x="216" y="645"/>
                </a:lnTo>
                <a:lnTo>
                  <a:pt x="216" y="645"/>
                </a:lnTo>
                <a:lnTo>
                  <a:pt x="214" y="650"/>
                </a:lnTo>
                <a:lnTo>
                  <a:pt x="214" y="652"/>
                </a:lnTo>
                <a:lnTo>
                  <a:pt x="217" y="653"/>
                </a:lnTo>
                <a:lnTo>
                  <a:pt x="223" y="653"/>
                </a:lnTo>
                <a:lnTo>
                  <a:pt x="223" y="653"/>
                </a:lnTo>
                <a:lnTo>
                  <a:pt x="229" y="652"/>
                </a:lnTo>
                <a:lnTo>
                  <a:pt x="234" y="650"/>
                </a:lnTo>
                <a:lnTo>
                  <a:pt x="236" y="650"/>
                </a:lnTo>
                <a:lnTo>
                  <a:pt x="238" y="652"/>
                </a:lnTo>
                <a:lnTo>
                  <a:pt x="238" y="657"/>
                </a:lnTo>
                <a:lnTo>
                  <a:pt x="236" y="662"/>
                </a:lnTo>
                <a:lnTo>
                  <a:pt x="236" y="662"/>
                </a:lnTo>
                <a:lnTo>
                  <a:pt x="236" y="670"/>
                </a:lnTo>
                <a:lnTo>
                  <a:pt x="236" y="675"/>
                </a:lnTo>
                <a:lnTo>
                  <a:pt x="238" y="680"/>
                </a:lnTo>
                <a:lnTo>
                  <a:pt x="240" y="682"/>
                </a:lnTo>
                <a:lnTo>
                  <a:pt x="243" y="684"/>
                </a:lnTo>
                <a:lnTo>
                  <a:pt x="246" y="684"/>
                </a:lnTo>
                <a:lnTo>
                  <a:pt x="248" y="682"/>
                </a:lnTo>
                <a:lnTo>
                  <a:pt x="250" y="677"/>
                </a:lnTo>
                <a:lnTo>
                  <a:pt x="250" y="677"/>
                </a:lnTo>
                <a:lnTo>
                  <a:pt x="251" y="669"/>
                </a:lnTo>
                <a:lnTo>
                  <a:pt x="257" y="663"/>
                </a:lnTo>
                <a:lnTo>
                  <a:pt x="258" y="663"/>
                </a:lnTo>
                <a:lnTo>
                  <a:pt x="262" y="663"/>
                </a:lnTo>
                <a:lnTo>
                  <a:pt x="263" y="665"/>
                </a:lnTo>
                <a:lnTo>
                  <a:pt x="265" y="667"/>
                </a:lnTo>
                <a:lnTo>
                  <a:pt x="265" y="667"/>
                </a:lnTo>
                <a:lnTo>
                  <a:pt x="267" y="674"/>
                </a:lnTo>
                <a:lnTo>
                  <a:pt x="268" y="675"/>
                </a:lnTo>
                <a:lnTo>
                  <a:pt x="272" y="675"/>
                </a:lnTo>
                <a:lnTo>
                  <a:pt x="277" y="674"/>
                </a:lnTo>
                <a:lnTo>
                  <a:pt x="277" y="674"/>
                </a:lnTo>
                <a:lnTo>
                  <a:pt x="294" y="662"/>
                </a:lnTo>
                <a:lnTo>
                  <a:pt x="297" y="660"/>
                </a:lnTo>
                <a:lnTo>
                  <a:pt x="299" y="660"/>
                </a:lnTo>
                <a:lnTo>
                  <a:pt x="299" y="663"/>
                </a:lnTo>
                <a:lnTo>
                  <a:pt x="297" y="667"/>
                </a:lnTo>
                <a:lnTo>
                  <a:pt x="297" y="667"/>
                </a:lnTo>
                <a:lnTo>
                  <a:pt x="292" y="677"/>
                </a:lnTo>
                <a:lnTo>
                  <a:pt x="287" y="684"/>
                </a:lnTo>
                <a:lnTo>
                  <a:pt x="280" y="691"/>
                </a:lnTo>
                <a:lnTo>
                  <a:pt x="280" y="691"/>
                </a:lnTo>
                <a:lnTo>
                  <a:pt x="272" y="706"/>
                </a:lnTo>
                <a:lnTo>
                  <a:pt x="265" y="723"/>
                </a:lnTo>
                <a:lnTo>
                  <a:pt x="265" y="723"/>
                </a:lnTo>
                <a:lnTo>
                  <a:pt x="260" y="730"/>
                </a:lnTo>
                <a:lnTo>
                  <a:pt x="257" y="733"/>
                </a:lnTo>
                <a:lnTo>
                  <a:pt x="251" y="736"/>
                </a:lnTo>
                <a:lnTo>
                  <a:pt x="245" y="736"/>
                </a:lnTo>
                <a:lnTo>
                  <a:pt x="245" y="736"/>
                </a:lnTo>
                <a:lnTo>
                  <a:pt x="238" y="738"/>
                </a:lnTo>
                <a:lnTo>
                  <a:pt x="233" y="738"/>
                </a:lnTo>
                <a:lnTo>
                  <a:pt x="229" y="742"/>
                </a:lnTo>
                <a:lnTo>
                  <a:pt x="228" y="747"/>
                </a:lnTo>
                <a:lnTo>
                  <a:pt x="228" y="747"/>
                </a:lnTo>
                <a:lnTo>
                  <a:pt x="226" y="753"/>
                </a:lnTo>
                <a:lnTo>
                  <a:pt x="226" y="759"/>
                </a:lnTo>
                <a:lnTo>
                  <a:pt x="224" y="762"/>
                </a:lnTo>
                <a:lnTo>
                  <a:pt x="221" y="762"/>
                </a:lnTo>
                <a:lnTo>
                  <a:pt x="217" y="764"/>
                </a:lnTo>
                <a:lnTo>
                  <a:pt x="212" y="762"/>
                </a:lnTo>
                <a:lnTo>
                  <a:pt x="212" y="762"/>
                </a:lnTo>
                <a:lnTo>
                  <a:pt x="206" y="762"/>
                </a:lnTo>
                <a:lnTo>
                  <a:pt x="197" y="762"/>
                </a:lnTo>
                <a:lnTo>
                  <a:pt x="180" y="767"/>
                </a:lnTo>
                <a:lnTo>
                  <a:pt x="167" y="775"/>
                </a:lnTo>
                <a:lnTo>
                  <a:pt x="161" y="779"/>
                </a:lnTo>
                <a:lnTo>
                  <a:pt x="160" y="782"/>
                </a:lnTo>
                <a:lnTo>
                  <a:pt x="160" y="782"/>
                </a:lnTo>
                <a:lnTo>
                  <a:pt x="158" y="786"/>
                </a:lnTo>
                <a:lnTo>
                  <a:pt x="155" y="789"/>
                </a:lnTo>
                <a:lnTo>
                  <a:pt x="150" y="789"/>
                </a:lnTo>
                <a:lnTo>
                  <a:pt x="143" y="787"/>
                </a:lnTo>
                <a:lnTo>
                  <a:pt x="143" y="787"/>
                </a:lnTo>
                <a:lnTo>
                  <a:pt x="139" y="786"/>
                </a:lnTo>
                <a:lnTo>
                  <a:pt x="134" y="784"/>
                </a:lnTo>
                <a:lnTo>
                  <a:pt x="122" y="784"/>
                </a:lnTo>
                <a:lnTo>
                  <a:pt x="109" y="787"/>
                </a:lnTo>
                <a:lnTo>
                  <a:pt x="95" y="792"/>
                </a:lnTo>
                <a:lnTo>
                  <a:pt x="95" y="792"/>
                </a:lnTo>
                <a:lnTo>
                  <a:pt x="83" y="801"/>
                </a:lnTo>
                <a:lnTo>
                  <a:pt x="73" y="809"/>
                </a:lnTo>
                <a:lnTo>
                  <a:pt x="61" y="813"/>
                </a:lnTo>
                <a:lnTo>
                  <a:pt x="56" y="815"/>
                </a:lnTo>
                <a:lnTo>
                  <a:pt x="51" y="813"/>
                </a:lnTo>
                <a:lnTo>
                  <a:pt x="51" y="813"/>
                </a:lnTo>
                <a:lnTo>
                  <a:pt x="44" y="811"/>
                </a:lnTo>
                <a:lnTo>
                  <a:pt x="36" y="811"/>
                </a:lnTo>
                <a:lnTo>
                  <a:pt x="19" y="813"/>
                </a:lnTo>
                <a:lnTo>
                  <a:pt x="12" y="815"/>
                </a:lnTo>
                <a:lnTo>
                  <a:pt x="5" y="818"/>
                </a:lnTo>
                <a:lnTo>
                  <a:pt x="2" y="820"/>
                </a:lnTo>
                <a:lnTo>
                  <a:pt x="0" y="825"/>
                </a:lnTo>
                <a:lnTo>
                  <a:pt x="0" y="825"/>
                </a:lnTo>
                <a:lnTo>
                  <a:pt x="0" y="831"/>
                </a:lnTo>
                <a:lnTo>
                  <a:pt x="4" y="835"/>
                </a:lnTo>
                <a:lnTo>
                  <a:pt x="5" y="835"/>
                </a:lnTo>
                <a:lnTo>
                  <a:pt x="9" y="835"/>
                </a:lnTo>
                <a:lnTo>
                  <a:pt x="19" y="833"/>
                </a:lnTo>
                <a:lnTo>
                  <a:pt x="19" y="833"/>
                </a:lnTo>
                <a:lnTo>
                  <a:pt x="24" y="831"/>
                </a:lnTo>
                <a:lnTo>
                  <a:pt x="27" y="830"/>
                </a:lnTo>
                <a:lnTo>
                  <a:pt x="34" y="833"/>
                </a:lnTo>
                <a:lnTo>
                  <a:pt x="39" y="835"/>
                </a:lnTo>
                <a:lnTo>
                  <a:pt x="43" y="837"/>
                </a:lnTo>
                <a:lnTo>
                  <a:pt x="46" y="837"/>
                </a:lnTo>
                <a:lnTo>
                  <a:pt x="46" y="837"/>
                </a:lnTo>
                <a:lnTo>
                  <a:pt x="65" y="830"/>
                </a:lnTo>
                <a:lnTo>
                  <a:pt x="77" y="826"/>
                </a:lnTo>
                <a:lnTo>
                  <a:pt x="89" y="825"/>
                </a:lnTo>
                <a:lnTo>
                  <a:pt x="89" y="825"/>
                </a:lnTo>
                <a:lnTo>
                  <a:pt x="97" y="821"/>
                </a:lnTo>
                <a:lnTo>
                  <a:pt x="104" y="818"/>
                </a:lnTo>
                <a:lnTo>
                  <a:pt x="111" y="815"/>
                </a:lnTo>
                <a:lnTo>
                  <a:pt x="116" y="813"/>
                </a:lnTo>
                <a:lnTo>
                  <a:pt x="116" y="813"/>
                </a:lnTo>
                <a:lnTo>
                  <a:pt x="122" y="815"/>
                </a:lnTo>
                <a:lnTo>
                  <a:pt x="129" y="818"/>
                </a:lnTo>
                <a:lnTo>
                  <a:pt x="134" y="820"/>
                </a:lnTo>
                <a:lnTo>
                  <a:pt x="138" y="820"/>
                </a:lnTo>
                <a:lnTo>
                  <a:pt x="143" y="818"/>
                </a:lnTo>
                <a:lnTo>
                  <a:pt x="143" y="818"/>
                </a:lnTo>
                <a:lnTo>
                  <a:pt x="150" y="815"/>
                </a:lnTo>
                <a:lnTo>
                  <a:pt x="158" y="811"/>
                </a:lnTo>
                <a:lnTo>
                  <a:pt x="165" y="811"/>
                </a:lnTo>
                <a:lnTo>
                  <a:pt x="168" y="813"/>
                </a:lnTo>
                <a:lnTo>
                  <a:pt x="172" y="816"/>
                </a:lnTo>
                <a:lnTo>
                  <a:pt x="172" y="816"/>
                </a:lnTo>
                <a:lnTo>
                  <a:pt x="173" y="818"/>
                </a:lnTo>
                <a:lnTo>
                  <a:pt x="177" y="818"/>
                </a:lnTo>
                <a:lnTo>
                  <a:pt x="182" y="815"/>
                </a:lnTo>
                <a:lnTo>
                  <a:pt x="189" y="808"/>
                </a:lnTo>
                <a:lnTo>
                  <a:pt x="192" y="806"/>
                </a:lnTo>
                <a:lnTo>
                  <a:pt x="197" y="804"/>
                </a:lnTo>
                <a:lnTo>
                  <a:pt x="197" y="804"/>
                </a:lnTo>
                <a:lnTo>
                  <a:pt x="202" y="804"/>
                </a:lnTo>
                <a:lnTo>
                  <a:pt x="207" y="806"/>
                </a:lnTo>
                <a:lnTo>
                  <a:pt x="214" y="811"/>
                </a:lnTo>
                <a:lnTo>
                  <a:pt x="217" y="813"/>
                </a:lnTo>
                <a:lnTo>
                  <a:pt x="221" y="813"/>
                </a:lnTo>
                <a:lnTo>
                  <a:pt x="224" y="813"/>
                </a:lnTo>
                <a:lnTo>
                  <a:pt x="228" y="809"/>
                </a:lnTo>
                <a:lnTo>
                  <a:pt x="228" y="809"/>
                </a:lnTo>
                <a:lnTo>
                  <a:pt x="229" y="804"/>
                </a:lnTo>
                <a:lnTo>
                  <a:pt x="229" y="799"/>
                </a:lnTo>
                <a:lnTo>
                  <a:pt x="228" y="787"/>
                </a:lnTo>
                <a:lnTo>
                  <a:pt x="229" y="781"/>
                </a:lnTo>
                <a:lnTo>
                  <a:pt x="231" y="777"/>
                </a:lnTo>
                <a:lnTo>
                  <a:pt x="234" y="775"/>
                </a:lnTo>
                <a:lnTo>
                  <a:pt x="243" y="774"/>
                </a:lnTo>
                <a:lnTo>
                  <a:pt x="243" y="774"/>
                </a:lnTo>
                <a:lnTo>
                  <a:pt x="260" y="775"/>
                </a:lnTo>
                <a:lnTo>
                  <a:pt x="273" y="774"/>
                </a:lnTo>
                <a:lnTo>
                  <a:pt x="284" y="770"/>
                </a:lnTo>
                <a:lnTo>
                  <a:pt x="292" y="765"/>
                </a:lnTo>
                <a:lnTo>
                  <a:pt x="292" y="765"/>
                </a:lnTo>
                <a:lnTo>
                  <a:pt x="316" y="752"/>
                </a:lnTo>
                <a:lnTo>
                  <a:pt x="357" y="730"/>
                </a:lnTo>
                <a:lnTo>
                  <a:pt x="375" y="718"/>
                </a:lnTo>
                <a:lnTo>
                  <a:pt x="391" y="704"/>
                </a:lnTo>
                <a:lnTo>
                  <a:pt x="396" y="699"/>
                </a:lnTo>
                <a:lnTo>
                  <a:pt x="399" y="694"/>
                </a:lnTo>
                <a:lnTo>
                  <a:pt x="401" y="691"/>
                </a:lnTo>
                <a:lnTo>
                  <a:pt x="399" y="686"/>
                </a:lnTo>
                <a:lnTo>
                  <a:pt x="399" y="686"/>
                </a:lnTo>
                <a:lnTo>
                  <a:pt x="394" y="679"/>
                </a:lnTo>
                <a:lnTo>
                  <a:pt x="391" y="674"/>
                </a:lnTo>
                <a:lnTo>
                  <a:pt x="389" y="669"/>
                </a:lnTo>
                <a:lnTo>
                  <a:pt x="389" y="663"/>
                </a:lnTo>
                <a:lnTo>
                  <a:pt x="391" y="660"/>
                </a:lnTo>
                <a:lnTo>
                  <a:pt x="392" y="657"/>
                </a:lnTo>
                <a:lnTo>
                  <a:pt x="399" y="653"/>
                </a:lnTo>
                <a:lnTo>
                  <a:pt x="399" y="653"/>
                </a:lnTo>
                <a:lnTo>
                  <a:pt x="408" y="650"/>
                </a:lnTo>
                <a:lnTo>
                  <a:pt x="418" y="645"/>
                </a:lnTo>
                <a:lnTo>
                  <a:pt x="428" y="638"/>
                </a:lnTo>
                <a:lnTo>
                  <a:pt x="433" y="635"/>
                </a:lnTo>
                <a:lnTo>
                  <a:pt x="436" y="630"/>
                </a:lnTo>
                <a:lnTo>
                  <a:pt x="436" y="630"/>
                </a:lnTo>
                <a:lnTo>
                  <a:pt x="445" y="614"/>
                </a:lnTo>
                <a:lnTo>
                  <a:pt x="452" y="606"/>
                </a:lnTo>
                <a:lnTo>
                  <a:pt x="458" y="596"/>
                </a:lnTo>
                <a:lnTo>
                  <a:pt x="467" y="587"/>
                </a:lnTo>
                <a:lnTo>
                  <a:pt x="477" y="580"/>
                </a:lnTo>
                <a:lnTo>
                  <a:pt x="489" y="575"/>
                </a:lnTo>
                <a:lnTo>
                  <a:pt x="496" y="573"/>
                </a:lnTo>
                <a:lnTo>
                  <a:pt x="501" y="575"/>
                </a:lnTo>
                <a:lnTo>
                  <a:pt x="501" y="575"/>
                </a:lnTo>
                <a:lnTo>
                  <a:pt x="513" y="577"/>
                </a:lnTo>
                <a:lnTo>
                  <a:pt x="520" y="579"/>
                </a:lnTo>
                <a:lnTo>
                  <a:pt x="523" y="582"/>
                </a:lnTo>
                <a:lnTo>
                  <a:pt x="525" y="585"/>
                </a:lnTo>
                <a:lnTo>
                  <a:pt x="525" y="587"/>
                </a:lnTo>
                <a:lnTo>
                  <a:pt x="521" y="590"/>
                </a:lnTo>
                <a:lnTo>
                  <a:pt x="516" y="590"/>
                </a:lnTo>
                <a:lnTo>
                  <a:pt x="511" y="590"/>
                </a:lnTo>
                <a:lnTo>
                  <a:pt x="511" y="590"/>
                </a:lnTo>
                <a:lnTo>
                  <a:pt x="504" y="589"/>
                </a:lnTo>
                <a:lnTo>
                  <a:pt x="497" y="590"/>
                </a:lnTo>
                <a:lnTo>
                  <a:pt x="491" y="592"/>
                </a:lnTo>
                <a:lnTo>
                  <a:pt x="484" y="597"/>
                </a:lnTo>
                <a:lnTo>
                  <a:pt x="479" y="602"/>
                </a:lnTo>
                <a:lnTo>
                  <a:pt x="474" y="609"/>
                </a:lnTo>
                <a:lnTo>
                  <a:pt x="469" y="616"/>
                </a:lnTo>
                <a:lnTo>
                  <a:pt x="465" y="624"/>
                </a:lnTo>
                <a:lnTo>
                  <a:pt x="465" y="624"/>
                </a:lnTo>
                <a:lnTo>
                  <a:pt x="462" y="640"/>
                </a:lnTo>
                <a:lnTo>
                  <a:pt x="457" y="650"/>
                </a:lnTo>
                <a:lnTo>
                  <a:pt x="455" y="655"/>
                </a:lnTo>
                <a:lnTo>
                  <a:pt x="457" y="655"/>
                </a:lnTo>
                <a:lnTo>
                  <a:pt x="460" y="655"/>
                </a:lnTo>
                <a:lnTo>
                  <a:pt x="460" y="655"/>
                </a:lnTo>
                <a:lnTo>
                  <a:pt x="467" y="657"/>
                </a:lnTo>
                <a:lnTo>
                  <a:pt x="469" y="658"/>
                </a:lnTo>
                <a:lnTo>
                  <a:pt x="469" y="660"/>
                </a:lnTo>
                <a:lnTo>
                  <a:pt x="469" y="662"/>
                </a:lnTo>
                <a:lnTo>
                  <a:pt x="460" y="665"/>
                </a:lnTo>
                <a:lnTo>
                  <a:pt x="460" y="665"/>
                </a:lnTo>
                <a:lnTo>
                  <a:pt x="452" y="669"/>
                </a:lnTo>
                <a:lnTo>
                  <a:pt x="447" y="674"/>
                </a:lnTo>
                <a:lnTo>
                  <a:pt x="447" y="675"/>
                </a:lnTo>
                <a:lnTo>
                  <a:pt x="447" y="679"/>
                </a:lnTo>
                <a:lnTo>
                  <a:pt x="450" y="680"/>
                </a:lnTo>
                <a:lnTo>
                  <a:pt x="453" y="682"/>
                </a:lnTo>
                <a:lnTo>
                  <a:pt x="453" y="682"/>
                </a:lnTo>
                <a:lnTo>
                  <a:pt x="458" y="682"/>
                </a:lnTo>
                <a:lnTo>
                  <a:pt x="465" y="682"/>
                </a:lnTo>
                <a:lnTo>
                  <a:pt x="480" y="679"/>
                </a:lnTo>
                <a:lnTo>
                  <a:pt x="492" y="674"/>
                </a:lnTo>
                <a:lnTo>
                  <a:pt x="499" y="667"/>
                </a:lnTo>
                <a:lnTo>
                  <a:pt x="499" y="667"/>
                </a:lnTo>
                <a:lnTo>
                  <a:pt x="503" y="662"/>
                </a:lnTo>
                <a:lnTo>
                  <a:pt x="506" y="653"/>
                </a:lnTo>
                <a:lnTo>
                  <a:pt x="509" y="650"/>
                </a:lnTo>
                <a:lnTo>
                  <a:pt x="513" y="648"/>
                </a:lnTo>
                <a:lnTo>
                  <a:pt x="518" y="645"/>
                </a:lnTo>
                <a:lnTo>
                  <a:pt x="523" y="645"/>
                </a:lnTo>
                <a:lnTo>
                  <a:pt x="523" y="645"/>
                </a:lnTo>
                <a:lnTo>
                  <a:pt x="530" y="646"/>
                </a:lnTo>
                <a:lnTo>
                  <a:pt x="535" y="648"/>
                </a:lnTo>
                <a:lnTo>
                  <a:pt x="545" y="653"/>
                </a:lnTo>
                <a:lnTo>
                  <a:pt x="550" y="653"/>
                </a:lnTo>
                <a:lnTo>
                  <a:pt x="553" y="655"/>
                </a:lnTo>
                <a:lnTo>
                  <a:pt x="557" y="653"/>
                </a:lnTo>
                <a:lnTo>
                  <a:pt x="560" y="650"/>
                </a:lnTo>
                <a:lnTo>
                  <a:pt x="560" y="650"/>
                </a:lnTo>
                <a:lnTo>
                  <a:pt x="562" y="645"/>
                </a:lnTo>
                <a:lnTo>
                  <a:pt x="564" y="638"/>
                </a:lnTo>
                <a:lnTo>
                  <a:pt x="564" y="623"/>
                </a:lnTo>
                <a:lnTo>
                  <a:pt x="564" y="616"/>
                </a:lnTo>
                <a:lnTo>
                  <a:pt x="564" y="609"/>
                </a:lnTo>
                <a:lnTo>
                  <a:pt x="567" y="604"/>
                </a:lnTo>
                <a:lnTo>
                  <a:pt x="570" y="602"/>
                </a:lnTo>
                <a:lnTo>
                  <a:pt x="570" y="602"/>
                </a:lnTo>
                <a:lnTo>
                  <a:pt x="584" y="602"/>
                </a:lnTo>
                <a:lnTo>
                  <a:pt x="601" y="601"/>
                </a:lnTo>
                <a:lnTo>
                  <a:pt x="608" y="602"/>
                </a:lnTo>
                <a:lnTo>
                  <a:pt x="613" y="604"/>
                </a:lnTo>
                <a:lnTo>
                  <a:pt x="615" y="607"/>
                </a:lnTo>
                <a:lnTo>
                  <a:pt x="613" y="613"/>
                </a:lnTo>
                <a:lnTo>
                  <a:pt x="613" y="613"/>
                </a:lnTo>
                <a:lnTo>
                  <a:pt x="598" y="631"/>
                </a:lnTo>
                <a:lnTo>
                  <a:pt x="579" y="653"/>
                </a:lnTo>
                <a:lnTo>
                  <a:pt x="564" y="669"/>
                </a:lnTo>
                <a:lnTo>
                  <a:pt x="562" y="672"/>
                </a:lnTo>
                <a:lnTo>
                  <a:pt x="567" y="670"/>
                </a:lnTo>
                <a:lnTo>
                  <a:pt x="567" y="670"/>
                </a:lnTo>
                <a:lnTo>
                  <a:pt x="581" y="660"/>
                </a:lnTo>
                <a:lnTo>
                  <a:pt x="594" y="648"/>
                </a:lnTo>
                <a:lnTo>
                  <a:pt x="604" y="640"/>
                </a:lnTo>
                <a:lnTo>
                  <a:pt x="609" y="638"/>
                </a:lnTo>
                <a:lnTo>
                  <a:pt x="615" y="640"/>
                </a:lnTo>
                <a:lnTo>
                  <a:pt x="615" y="640"/>
                </a:lnTo>
                <a:lnTo>
                  <a:pt x="618" y="641"/>
                </a:lnTo>
                <a:lnTo>
                  <a:pt x="620" y="640"/>
                </a:lnTo>
                <a:lnTo>
                  <a:pt x="623" y="638"/>
                </a:lnTo>
                <a:lnTo>
                  <a:pt x="628" y="636"/>
                </a:lnTo>
                <a:lnTo>
                  <a:pt x="632" y="636"/>
                </a:lnTo>
                <a:lnTo>
                  <a:pt x="635" y="636"/>
                </a:lnTo>
                <a:lnTo>
                  <a:pt x="635" y="636"/>
                </a:lnTo>
                <a:lnTo>
                  <a:pt x="664" y="648"/>
                </a:lnTo>
                <a:lnTo>
                  <a:pt x="681" y="653"/>
                </a:lnTo>
                <a:lnTo>
                  <a:pt x="689" y="655"/>
                </a:lnTo>
                <a:lnTo>
                  <a:pt x="699" y="655"/>
                </a:lnTo>
                <a:lnTo>
                  <a:pt x="699" y="655"/>
                </a:lnTo>
                <a:lnTo>
                  <a:pt x="708" y="655"/>
                </a:lnTo>
                <a:lnTo>
                  <a:pt x="715" y="657"/>
                </a:lnTo>
                <a:lnTo>
                  <a:pt x="725" y="662"/>
                </a:lnTo>
                <a:lnTo>
                  <a:pt x="733" y="667"/>
                </a:lnTo>
                <a:lnTo>
                  <a:pt x="740" y="670"/>
                </a:lnTo>
                <a:lnTo>
                  <a:pt x="747" y="672"/>
                </a:lnTo>
                <a:lnTo>
                  <a:pt x="747" y="672"/>
                </a:lnTo>
                <a:lnTo>
                  <a:pt x="760" y="674"/>
                </a:lnTo>
                <a:lnTo>
                  <a:pt x="772" y="675"/>
                </a:lnTo>
                <a:lnTo>
                  <a:pt x="781" y="674"/>
                </a:lnTo>
                <a:lnTo>
                  <a:pt x="784" y="672"/>
                </a:lnTo>
                <a:lnTo>
                  <a:pt x="788" y="669"/>
                </a:lnTo>
                <a:lnTo>
                  <a:pt x="788" y="669"/>
                </a:lnTo>
                <a:lnTo>
                  <a:pt x="794" y="663"/>
                </a:lnTo>
                <a:lnTo>
                  <a:pt x="801" y="660"/>
                </a:lnTo>
                <a:lnTo>
                  <a:pt x="803" y="660"/>
                </a:lnTo>
                <a:lnTo>
                  <a:pt x="805" y="662"/>
                </a:lnTo>
                <a:lnTo>
                  <a:pt x="805" y="665"/>
                </a:lnTo>
                <a:lnTo>
                  <a:pt x="801" y="669"/>
                </a:lnTo>
                <a:lnTo>
                  <a:pt x="801" y="669"/>
                </a:lnTo>
                <a:lnTo>
                  <a:pt x="786" y="684"/>
                </a:lnTo>
                <a:lnTo>
                  <a:pt x="784" y="687"/>
                </a:lnTo>
                <a:lnTo>
                  <a:pt x="784" y="689"/>
                </a:lnTo>
                <a:lnTo>
                  <a:pt x="786" y="692"/>
                </a:lnTo>
                <a:lnTo>
                  <a:pt x="789" y="694"/>
                </a:lnTo>
                <a:lnTo>
                  <a:pt x="789" y="694"/>
                </a:lnTo>
                <a:lnTo>
                  <a:pt x="808" y="701"/>
                </a:lnTo>
                <a:lnTo>
                  <a:pt x="833" y="713"/>
                </a:lnTo>
                <a:lnTo>
                  <a:pt x="847" y="719"/>
                </a:lnTo>
                <a:lnTo>
                  <a:pt x="859" y="728"/>
                </a:lnTo>
                <a:lnTo>
                  <a:pt x="867" y="735"/>
                </a:lnTo>
                <a:lnTo>
                  <a:pt x="872" y="742"/>
                </a:lnTo>
                <a:lnTo>
                  <a:pt x="872" y="742"/>
                </a:lnTo>
                <a:lnTo>
                  <a:pt x="879" y="750"/>
                </a:lnTo>
                <a:lnTo>
                  <a:pt x="881" y="752"/>
                </a:lnTo>
                <a:lnTo>
                  <a:pt x="883" y="752"/>
                </a:lnTo>
                <a:lnTo>
                  <a:pt x="888" y="750"/>
                </a:lnTo>
                <a:lnTo>
                  <a:pt x="891" y="747"/>
                </a:lnTo>
                <a:lnTo>
                  <a:pt x="891" y="747"/>
                </a:lnTo>
                <a:lnTo>
                  <a:pt x="895" y="745"/>
                </a:lnTo>
                <a:lnTo>
                  <a:pt x="895" y="745"/>
                </a:lnTo>
                <a:lnTo>
                  <a:pt x="895" y="747"/>
                </a:lnTo>
                <a:lnTo>
                  <a:pt x="893" y="753"/>
                </a:lnTo>
                <a:lnTo>
                  <a:pt x="886" y="765"/>
                </a:lnTo>
                <a:lnTo>
                  <a:pt x="886" y="765"/>
                </a:lnTo>
                <a:lnTo>
                  <a:pt x="888" y="770"/>
                </a:lnTo>
                <a:lnTo>
                  <a:pt x="896" y="784"/>
                </a:lnTo>
                <a:lnTo>
                  <a:pt x="896" y="784"/>
                </a:lnTo>
                <a:lnTo>
                  <a:pt x="900" y="796"/>
                </a:lnTo>
                <a:lnTo>
                  <a:pt x="903" y="806"/>
                </a:lnTo>
                <a:lnTo>
                  <a:pt x="908" y="816"/>
                </a:lnTo>
                <a:lnTo>
                  <a:pt x="910" y="820"/>
                </a:lnTo>
                <a:lnTo>
                  <a:pt x="915" y="823"/>
                </a:lnTo>
                <a:lnTo>
                  <a:pt x="915" y="823"/>
                </a:lnTo>
                <a:lnTo>
                  <a:pt x="918" y="825"/>
                </a:lnTo>
                <a:lnTo>
                  <a:pt x="922" y="830"/>
                </a:lnTo>
                <a:lnTo>
                  <a:pt x="927" y="840"/>
                </a:lnTo>
                <a:lnTo>
                  <a:pt x="932" y="854"/>
                </a:lnTo>
                <a:lnTo>
                  <a:pt x="935" y="859"/>
                </a:lnTo>
                <a:lnTo>
                  <a:pt x="940" y="864"/>
                </a:lnTo>
                <a:lnTo>
                  <a:pt x="940" y="864"/>
                </a:lnTo>
                <a:lnTo>
                  <a:pt x="944" y="864"/>
                </a:lnTo>
                <a:lnTo>
                  <a:pt x="945" y="864"/>
                </a:lnTo>
                <a:lnTo>
                  <a:pt x="947" y="862"/>
                </a:lnTo>
                <a:lnTo>
                  <a:pt x="949" y="859"/>
                </a:lnTo>
                <a:lnTo>
                  <a:pt x="949" y="850"/>
                </a:lnTo>
                <a:lnTo>
                  <a:pt x="949" y="840"/>
                </a:lnTo>
                <a:lnTo>
                  <a:pt x="949" y="825"/>
                </a:lnTo>
                <a:lnTo>
                  <a:pt x="949" y="823"/>
                </a:lnTo>
                <a:lnTo>
                  <a:pt x="951" y="825"/>
                </a:lnTo>
                <a:lnTo>
                  <a:pt x="952" y="831"/>
                </a:lnTo>
                <a:lnTo>
                  <a:pt x="952" y="831"/>
                </a:lnTo>
                <a:lnTo>
                  <a:pt x="962" y="864"/>
                </a:lnTo>
                <a:lnTo>
                  <a:pt x="964" y="867"/>
                </a:lnTo>
                <a:lnTo>
                  <a:pt x="966" y="867"/>
                </a:lnTo>
                <a:lnTo>
                  <a:pt x="967" y="860"/>
                </a:lnTo>
                <a:lnTo>
                  <a:pt x="967" y="860"/>
                </a:lnTo>
                <a:lnTo>
                  <a:pt x="973" y="850"/>
                </a:lnTo>
                <a:lnTo>
                  <a:pt x="976" y="845"/>
                </a:lnTo>
                <a:lnTo>
                  <a:pt x="979" y="845"/>
                </a:lnTo>
                <a:lnTo>
                  <a:pt x="981" y="847"/>
                </a:lnTo>
                <a:lnTo>
                  <a:pt x="981" y="852"/>
                </a:lnTo>
                <a:lnTo>
                  <a:pt x="981" y="859"/>
                </a:lnTo>
                <a:lnTo>
                  <a:pt x="981" y="859"/>
                </a:lnTo>
                <a:lnTo>
                  <a:pt x="981" y="867"/>
                </a:lnTo>
                <a:lnTo>
                  <a:pt x="983" y="874"/>
                </a:lnTo>
                <a:lnTo>
                  <a:pt x="988" y="882"/>
                </a:lnTo>
                <a:lnTo>
                  <a:pt x="991" y="886"/>
                </a:lnTo>
                <a:lnTo>
                  <a:pt x="990" y="888"/>
                </a:lnTo>
                <a:lnTo>
                  <a:pt x="988" y="889"/>
                </a:lnTo>
                <a:lnTo>
                  <a:pt x="988" y="889"/>
                </a:lnTo>
                <a:lnTo>
                  <a:pt x="981" y="894"/>
                </a:lnTo>
                <a:lnTo>
                  <a:pt x="976" y="898"/>
                </a:lnTo>
                <a:lnTo>
                  <a:pt x="976" y="899"/>
                </a:lnTo>
                <a:lnTo>
                  <a:pt x="976" y="901"/>
                </a:lnTo>
                <a:lnTo>
                  <a:pt x="983" y="903"/>
                </a:lnTo>
                <a:lnTo>
                  <a:pt x="983" y="903"/>
                </a:lnTo>
                <a:lnTo>
                  <a:pt x="988" y="906"/>
                </a:lnTo>
                <a:lnTo>
                  <a:pt x="995" y="911"/>
                </a:lnTo>
                <a:lnTo>
                  <a:pt x="1008" y="927"/>
                </a:lnTo>
                <a:lnTo>
                  <a:pt x="1018" y="938"/>
                </a:lnTo>
                <a:lnTo>
                  <a:pt x="1022" y="940"/>
                </a:lnTo>
                <a:lnTo>
                  <a:pt x="1020" y="938"/>
                </a:lnTo>
                <a:lnTo>
                  <a:pt x="1020" y="938"/>
                </a:lnTo>
                <a:lnTo>
                  <a:pt x="1017" y="930"/>
                </a:lnTo>
                <a:lnTo>
                  <a:pt x="1015" y="923"/>
                </a:lnTo>
                <a:lnTo>
                  <a:pt x="1017" y="921"/>
                </a:lnTo>
                <a:lnTo>
                  <a:pt x="1018" y="921"/>
                </a:lnTo>
                <a:lnTo>
                  <a:pt x="1018" y="921"/>
                </a:lnTo>
                <a:lnTo>
                  <a:pt x="1022" y="925"/>
                </a:lnTo>
                <a:lnTo>
                  <a:pt x="1022" y="925"/>
                </a:lnTo>
                <a:lnTo>
                  <a:pt x="1027" y="930"/>
                </a:lnTo>
                <a:lnTo>
                  <a:pt x="1034" y="935"/>
                </a:lnTo>
                <a:lnTo>
                  <a:pt x="1037" y="935"/>
                </a:lnTo>
                <a:lnTo>
                  <a:pt x="1039" y="933"/>
                </a:lnTo>
                <a:lnTo>
                  <a:pt x="1040" y="930"/>
                </a:lnTo>
                <a:lnTo>
                  <a:pt x="1040" y="923"/>
                </a:lnTo>
                <a:lnTo>
                  <a:pt x="1040" y="923"/>
                </a:lnTo>
                <a:lnTo>
                  <a:pt x="1035" y="908"/>
                </a:lnTo>
                <a:lnTo>
                  <a:pt x="1032" y="894"/>
                </a:lnTo>
                <a:lnTo>
                  <a:pt x="1030" y="888"/>
                </a:lnTo>
                <a:lnTo>
                  <a:pt x="1032" y="884"/>
                </a:lnTo>
                <a:lnTo>
                  <a:pt x="1035" y="884"/>
                </a:lnTo>
                <a:lnTo>
                  <a:pt x="1040" y="888"/>
                </a:lnTo>
                <a:lnTo>
                  <a:pt x="1040" y="888"/>
                </a:lnTo>
                <a:lnTo>
                  <a:pt x="1047" y="893"/>
                </a:lnTo>
                <a:lnTo>
                  <a:pt x="1056" y="901"/>
                </a:lnTo>
                <a:lnTo>
                  <a:pt x="1069" y="920"/>
                </a:lnTo>
                <a:lnTo>
                  <a:pt x="1076" y="927"/>
                </a:lnTo>
                <a:lnTo>
                  <a:pt x="1081" y="932"/>
                </a:lnTo>
                <a:lnTo>
                  <a:pt x="1086" y="935"/>
                </a:lnTo>
                <a:lnTo>
                  <a:pt x="1088" y="933"/>
                </a:lnTo>
                <a:lnTo>
                  <a:pt x="1091" y="932"/>
                </a:lnTo>
                <a:lnTo>
                  <a:pt x="1091" y="932"/>
                </a:lnTo>
                <a:lnTo>
                  <a:pt x="1095" y="925"/>
                </a:lnTo>
                <a:lnTo>
                  <a:pt x="1100" y="915"/>
                </a:lnTo>
                <a:lnTo>
                  <a:pt x="1103" y="899"/>
                </a:lnTo>
                <a:lnTo>
                  <a:pt x="1105" y="884"/>
                </a:lnTo>
                <a:lnTo>
                  <a:pt x="1107" y="871"/>
                </a:lnTo>
                <a:lnTo>
                  <a:pt x="1105" y="857"/>
                </a:lnTo>
                <a:lnTo>
                  <a:pt x="1103" y="850"/>
                </a:lnTo>
                <a:lnTo>
                  <a:pt x="1100" y="845"/>
                </a:lnTo>
                <a:lnTo>
                  <a:pt x="1096" y="842"/>
                </a:lnTo>
                <a:lnTo>
                  <a:pt x="1091" y="838"/>
                </a:lnTo>
                <a:lnTo>
                  <a:pt x="1091" y="838"/>
                </a:lnTo>
                <a:close/>
              </a:path>
            </a:pathLst>
          </a:custGeom>
          <a:solidFill>
            <a:srgbClr val="B2DCA1"/>
          </a:solidFill>
          <a:ln w="31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endParaRPr>
          </a:p>
        </p:txBody>
      </p:sp>
      <p:grpSp>
        <p:nvGrpSpPr>
          <p:cNvPr id="5" name="Group 4">
            <a:extLst>
              <a:ext uri="{FF2B5EF4-FFF2-40B4-BE49-F238E27FC236}">
                <a16:creationId xmlns:a16="http://schemas.microsoft.com/office/drawing/2014/main" id="{06CD7280-7AEA-F245-2AD0-A251DBF5F26D}"/>
              </a:ext>
            </a:extLst>
          </p:cNvPr>
          <p:cNvGrpSpPr/>
          <p:nvPr/>
        </p:nvGrpSpPr>
        <p:grpSpPr>
          <a:xfrm>
            <a:off x="508264" y="3053500"/>
            <a:ext cx="922651" cy="580575"/>
            <a:chOff x="4233450" y="4112687"/>
            <a:chExt cx="922651" cy="580575"/>
          </a:xfrm>
        </p:grpSpPr>
        <p:sp>
          <p:nvSpPr>
            <p:cNvPr id="81" name="Freeform 112">
              <a:extLst>
                <a:ext uri="{FF2B5EF4-FFF2-40B4-BE49-F238E27FC236}">
                  <a16:creationId xmlns:a16="http://schemas.microsoft.com/office/drawing/2014/main" id="{3C1C9620-62C3-8595-E927-1806EEFA00DC}"/>
                </a:ext>
              </a:extLst>
            </p:cNvPr>
            <p:cNvSpPr>
              <a:spLocks/>
            </p:cNvSpPr>
            <p:nvPr/>
          </p:nvSpPr>
          <p:spPr bwMode="auto">
            <a:xfrm>
              <a:off x="4737705" y="4302123"/>
              <a:ext cx="96761" cy="28620"/>
            </a:xfrm>
            <a:custGeom>
              <a:avLst/>
              <a:gdLst>
                <a:gd name="T0" fmla="*/ 59 w 71"/>
                <a:gd name="T1" fmla="*/ 0 h 21"/>
                <a:gd name="T2" fmla="*/ 59 w 71"/>
                <a:gd name="T3" fmla="*/ 0 h 21"/>
                <a:gd name="T4" fmla="*/ 39 w 71"/>
                <a:gd name="T5" fmla="*/ 4 h 21"/>
                <a:gd name="T6" fmla="*/ 27 w 71"/>
                <a:gd name="T7" fmla="*/ 4 h 21"/>
                <a:gd name="T8" fmla="*/ 18 w 71"/>
                <a:gd name="T9" fmla="*/ 2 h 21"/>
                <a:gd name="T10" fmla="*/ 18 w 71"/>
                <a:gd name="T11" fmla="*/ 2 h 21"/>
                <a:gd name="T12" fmla="*/ 10 w 71"/>
                <a:gd name="T13" fmla="*/ 0 h 21"/>
                <a:gd name="T14" fmla="*/ 3 w 71"/>
                <a:gd name="T15" fmla="*/ 0 h 21"/>
                <a:gd name="T16" fmla="*/ 0 w 71"/>
                <a:gd name="T17" fmla="*/ 2 h 21"/>
                <a:gd name="T18" fmla="*/ 0 w 71"/>
                <a:gd name="T19" fmla="*/ 5 h 21"/>
                <a:gd name="T20" fmla="*/ 0 w 71"/>
                <a:gd name="T21" fmla="*/ 5 h 21"/>
                <a:gd name="T22" fmla="*/ 0 w 71"/>
                <a:gd name="T23" fmla="*/ 7 h 21"/>
                <a:gd name="T24" fmla="*/ 1 w 71"/>
                <a:gd name="T25" fmla="*/ 11 h 21"/>
                <a:gd name="T26" fmla="*/ 8 w 71"/>
                <a:gd name="T27" fmla="*/ 12 h 21"/>
                <a:gd name="T28" fmla="*/ 17 w 71"/>
                <a:gd name="T29" fmla="*/ 14 h 21"/>
                <a:gd name="T30" fmla="*/ 25 w 71"/>
                <a:gd name="T31" fmla="*/ 17 h 21"/>
                <a:gd name="T32" fmla="*/ 25 w 71"/>
                <a:gd name="T33" fmla="*/ 17 h 21"/>
                <a:gd name="T34" fmla="*/ 30 w 71"/>
                <a:gd name="T35" fmla="*/ 21 h 21"/>
                <a:gd name="T36" fmla="*/ 35 w 71"/>
                <a:gd name="T37" fmla="*/ 21 h 21"/>
                <a:gd name="T38" fmla="*/ 49 w 71"/>
                <a:gd name="T39" fmla="*/ 21 h 21"/>
                <a:gd name="T40" fmla="*/ 59 w 71"/>
                <a:gd name="T41" fmla="*/ 17 h 21"/>
                <a:gd name="T42" fmla="*/ 68 w 71"/>
                <a:gd name="T43" fmla="*/ 14 h 21"/>
                <a:gd name="T44" fmla="*/ 68 w 71"/>
                <a:gd name="T45" fmla="*/ 14 h 21"/>
                <a:gd name="T46" fmla="*/ 71 w 71"/>
                <a:gd name="T47" fmla="*/ 9 h 21"/>
                <a:gd name="T48" fmla="*/ 71 w 71"/>
                <a:gd name="T49" fmla="*/ 4 h 21"/>
                <a:gd name="T50" fmla="*/ 69 w 71"/>
                <a:gd name="T51" fmla="*/ 2 h 21"/>
                <a:gd name="T52" fmla="*/ 68 w 71"/>
                <a:gd name="T53" fmla="*/ 0 h 21"/>
                <a:gd name="T54" fmla="*/ 64 w 71"/>
                <a:gd name="T55" fmla="*/ 0 h 21"/>
                <a:gd name="T56" fmla="*/ 59 w 71"/>
                <a:gd name="T57" fmla="*/ 0 h 21"/>
                <a:gd name="T58" fmla="*/ 59 w 71"/>
                <a:gd name="T5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21">
                  <a:moveTo>
                    <a:pt x="59" y="0"/>
                  </a:moveTo>
                  <a:lnTo>
                    <a:pt x="59" y="0"/>
                  </a:lnTo>
                  <a:lnTo>
                    <a:pt x="39" y="4"/>
                  </a:lnTo>
                  <a:lnTo>
                    <a:pt x="27" y="4"/>
                  </a:lnTo>
                  <a:lnTo>
                    <a:pt x="18" y="2"/>
                  </a:lnTo>
                  <a:lnTo>
                    <a:pt x="18" y="2"/>
                  </a:lnTo>
                  <a:lnTo>
                    <a:pt x="10" y="0"/>
                  </a:lnTo>
                  <a:lnTo>
                    <a:pt x="3" y="0"/>
                  </a:lnTo>
                  <a:lnTo>
                    <a:pt x="0" y="2"/>
                  </a:lnTo>
                  <a:lnTo>
                    <a:pt x="0" y="5"/>
                  </a:lnTo>
                  <a:lnTo>
                    <a:pt x="0" y="5"/>
                  </a:lnTo>
                  <a:lnTo>
                    <a:pt x="0" y="7"/>
                  </a:lnTo>
                  <a:lnTo>
                    <a:pt x="1" y="11"/>
                  </a:lnTo>
                  <a:lnTo>
                    <a:pt x="8" y="12"/>
                  </a:lnTo>
                  <a:lnTo>
                    <a:pt x="17" y="14"/>
                  </a:lnTo>
                  <a:lnTo>
                    <a:pt x="25" y="17"/>
                  </a:lnTo>
                  <a:lnTo>
                    <a:pt x="25" y="17"/>
                  </a:lnTo>
                  <a:lnTo>
                    <a:pt x="30" y="21"/>
                  </a:lnTo>
                  <a:lnTo>
                    <a:pt x="35" y="21"/>
                  </a:lnTo>
                  <a:lnTo>
                    <a:pt x="49" y="21"/>
                  </a:lnTo>
                  <a:lnTo>
                    <a:pt x="59" y="17"/>
                  </a:lnTo>
                  <a:lnTo>
                    <a:pt x="68" y="14"/>
                  </a:lnTo>
                  <a:lnTo>
                    <a:pt x="68" y="14"/>
                  </a:lnTo>
                  <a:lnTo>
                    <a:pt x="71" y="9"/>
                  </a:lnTo>
                  <a:lnTo>
                    <a:pt x="71" y="4"/>
                  </a:lnTo>
                  <a:lnTo>
                    <a:pt x="69" y="2"/>
                  </a:lnTo>
                  <a:lnTo>
                    <a:pt x="68" y="0"/>
                  </a:lnTo>
                  <a:lnTo>
                    <a:pt x="64" y="0"/>
                  </a:lnTo>
                  <a:lnTo>
                    <a:pt x="59" y="0"/>
                  </a:lnTo>
                  <a:lnTo>
                    <a:pt x="59" y="0"/>
                  </a:lnTo>
                  <a:close/>
                </a:path>
              </a:pathLst>
            </a:custGeom>
            <a:solidFill>
              <a:srgbClr val="CCCCCC"/>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endParaRPr>
            </a:p>
          </p:txBody>
        </p:sp>
        <p:grpSp>
          <p:nvGrpSpPr>
            <p:cNvPr id="4" name="Group 3">
              <a:extLst>
                <a:ext uri="{FF2B5EF4-FFF2-40B4-BE49-F238E27FC236}">
                  <a16:creationId xmlns:a16="http://schemas.microsoft.com/office/drawing/2014/main" id="{27F70E95-FFE7-9144-A4AB-2ABF8E916E1D}"/>
                </a:ext>
              </a:extLst>
            </p:cNvPr>
            <p:cNvGrpSpPr/>
            <p:nvPr/>
          </p:nvGrpSpPr>
          <p:grpSpPr>
            <a:xfrm>
              <a:off x="4233450" y="4112687"/>
              <a:ext cx="922651" cy="580575"/>
              <a:chOff x="4233450" y="4112687"/>
              <a:chExt cx="922651" cy="580575"/>
            </a:xfrm>
          </p:grpSpPr>
          <p:sp>
            <p:nvSpPr>
              <p:cNvPr id="78" name="Freeform 109">
                <a:extLst>
                  <a:ext uri="{FF2B5EF4-FFF2-40B4-BE49-F238E27FC236}">
                    <a16:creationId xmlns:a16="http://schemas.microsoft.com/office/drawing/2014/main" id="{768CA8FA-A08D-C834-A51E-3A0BC45F4466}"/>
                  </a:ext>
                </a:extLst>
              </p:cNvPr>
              <p:cNvSpPr>
                <a:spLocks/>
              </p:cNvSpPr>
              <p:nvPr/>
            </p:nvSpPr>
            <p:spPr bwMode="auto">
              <a:xfrm>
                <a:off x="4233450" y="4159023"/>
                <a:ext cx="32708" cy="32708"/>
              </a:xfrm>
              <a:custGeom>
                <a:avLst/>
                <a:gdLst>
                  <a:gd name="T0" fmla="*/ 2 w 24"/>
                  <a:gd name="T1" fmla="*/ 22 h 24"/>
                  <a:gd name="T2" fmla="*/ 2 w 24"/>
                  <a:gd name="T3" fmla="*/ 22 h 24"/>
                  <a:gd name="T4" fmla="*/ 3 w 24"/>
                  <a:gd name="T5" fmla="*/ 24 h 24"/>
                  <a:gd name="T6" fmla="*/ 7 w 24"/>
                  <a:gd name="T7" fmla="*/ 22 h 24"/>
                  <a:gd name="T8" fmla="*/ 13 w 24"/>
                  <a:gd name="T9" fmla="*/ 19 h 24"/>
                  <a:gd name="T10" fmla="*/ 20 w 24"/>
                  <a:gd name="T11" fmla="*/ 12 h 24"/>
                  <a:gd name="T12" fmla="*/ 20 w 24"/>
                  <a:gd name="T13" fmla="*/ 12 h 24"/>
                  <a:gd name="T14" fmla="*/ 24 w 24"/>
                  <a:gd name="T15" fmla="*/ 4 h 24"/>
                  <a:gd name="T16" fmla="*/ 24 w 24"/>
                  <a:gd name="T17" fmla="*/ 0 h 24"/>
                  <a:gd name="T18" fmla="*/ 24 w 24"/>
                  <a:gd name="T19" fmla="*/ 0 h 24"/>
                  <a:gd name="T20" fmla="*/ 20 w 24"/>
                  <a:gd name="T21" fmla="*/ 0 h 24"/>
                  <a:gd name="T22" fmla="*/ 15 w 24"/>
                  <a:gd name="T23" fmla="*/ 4 h 24"/>
                  <a:gd name="T24" fmla="*/ 3 w 24"/>
                  <a:gd name="T25" fmla="*/ 14 h 24"/>
                  <a:gd name="T26" fmla="*/ 2 w 24"/>
                  <a:gd name="T27" fmla="*/ 19 h 24"/>
                  <a:gd name="T28" fmla="*/ 0 w 24"/>
                  <a:gd name="T29" fmla="*/ 20 h 24"/>
                  <a:gd name="T30" fmla="*/ 2 w 24"/>
                  <a:gd name="T31" fmla="*/ 22 h 24"/>
                  <a:gd name="T32" fmla="*/ 2 w 24"/>
                  <a:gd name="T33"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4">
                    <a:moveTo>
                      <a:pt x="2" y="22"/>
                    </a:moveTo>
                    <a:lnTo>
                      <a:pt x="2" y="22"/>
                    </a:lnTo>
                    <a:lnTo>
                      <a:pt x="3" y="24"/>
                    </a:lnTo>
                    <a:lnTo>
                      <a:pt x="7" y="22"/>
                    </a:lnTo>
                    <a:lnTo>
                      <a:pt x="13" y="19"/>
                    </a:lnTo>
                    <a:lnTo>
                      <a:pt x="20" y="12"/>
                    </a:lnTo>
                    <a:lnTo>
                      <a:pt x="20" y="12"/>
                    </a:lnTo>
                    <a:lnTo>
                      <a:pt x="24" y="4"/>
                    </a:lnTo>
                    <a:lnTo>
                      <a:pt x="24" y="0"/>
                    </a:lnTo>
                    <a:lnTo>
                      <a:pt x="24" y="0"/>
                    </a:lnTo>
                    <a:lnTo>
                      <a:pt x="20" y="0"/>
                    </a:lnTo>
                    <a:lnTo>
                      <a:pt x="15" y="4"/>
                    </a:lnTo>
                    <a:lnTo>
                      <a:pt x="3" y="14"/>
                    </a:lnTo>
                    <a:lnTo>
                      <a:pt x="2" y="19"/>
                    </a:lnTo>
                    <a:lnTo>
                      <a:pt x="0" y="20"/>
                    </a:lnTo>
                    <a:lnTo>
                      <a:pt x="2" y="22"/>
                    </a:lnTo>
                    <a:lnTo>
                      <a:pt x="2" y="22"/>
                    </a:lnTo>
                    <a:close/>
                  </a:path>
                </a:pathLst>
              </a:custGeom>
              <a:solidFill>
                <a:srgbClr val="CCCCCC"/>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endParaRPr>
              </a:p>
            </p:txBody>
          </p:sp>
          <p:sp>
            <p:nvSpPr>
              <p:cNvPr id="79" name="Freeform 110">
                <a:extLst>
                  <a:ext uri="{FF2B5EF4-FFF2-40B4-BE49-F238E27FC236}">
                    <a16:creationId xmlns:a16="http://schemas.microsoft.com/office/drawing/2014/main" id="{9594EC61-AC05-FD0D-6B50-2A9F498B9A93}"/>
                  </a:ext>
                </a:extLst>
              </p:cNvPr>
              <p:cNvSpPr>
                <a:spLocks/>
              </p:cNvSpPr>
              <p:nvPr/>
            </p:nvSpPr>
            <p:spPr bwMode="auto">
              <a:xfrm>
                <a:off x="4319308" y="4112687"/>
                <a:ext cx="77682" cy="62692"/>
              </a:xfrm>
              <a:custGeom>
                <a:avLst/>
                <a:gdLst>
                  <a:gd name="T0" fmla="*/ 45 w 57"/>
                  <a:gd name="T1" fmla="*/ 0 h 46"/>
                  <a:gd name="T2" fmla="*/ 45 w 57"/>
                  <a:gd name="T3" fmla="*/ 0 h 46"/>
                  <a:gd name="T4" fmla="*/ 32 w 57"/>
                  <a:gd name="T5" fmla="*/ 2 h 46"/>
                  <a:gd name="T6" fmla="*/ 17 w 57"/>
                  <a:gd name="T7" fmla="*/ 5 h 46"/>
                  <a:gd name="T8" fmla="*/ 10 w 57"/>
                  <a:gd name="T9" fmla="*/ 9 h 46"/>
                  <a:gd name="T10" fmla="*/ 5 w 57"/>
                  <a:gd name="T11" fmla="*/ 12 h 46"/>
                  <a:gd name="T12" fmla="*/ 1 w 57"/>
                  <a:gd name="T13" fmla="*/ 17 h 46"/>
                  <a:gd name="T14" fmla="*/ 0 w 57"/>
                  <a:gd name="T15" fmla="*/ 22 h 46"/>
                  <a:gd name="T16" fmla="*/ 0 w 57"/>
                  <a:gd name="T17" fmla="*/ 22 h 46"/>
                  <a:gd name="T18" fmla="*/ 3 w 57"/>
                  <a:gd name="T19" fmla="*/ 32 h 46"/>
                  <a:gd name="T20" fmla="*/ 6 w 57"/>
                  <a:gd name="T21" fmla="*/ 36 h 46"/>
                  <a:gd name="T22" fmla="*/ 12 w 57"/>
                  <a:gd name="T23" fmla="*/ 38 h 46"/>
                  <a:gd name="T24" fmla="*/ 13 w 57"/>
                  <a:gd name="T25" fmla="*/ 38 h 46"/>
                  <a:gd name="T26" fmla="*/ 13 w 57"/>
                  <a:gd name="T27" fmla="*/ 38 h 46"/>
                  <a:gd name="T28" fmla="*/ 18 w 57"/>
                  <a:gd name="T29" fmla="*/ 41 h 46"/>
                  <a:gd name="T30" fmla="*/ 30 w 57"/>
                  <a:gd name="T31" fmla="*/ 44 h 46"/>
                  <a:gd name="T32" fmla="*/ 37 w 57"/>
                  <a:gd name="T33" fmla="*/ 46 h 46"/>
                  <a:gd name="T34" fmla="*/ 44 w 57"/>
                  <a:gd name="T35" fmla="*/ 44 h 46"/>
                  <a:gd name="T36" fmla="*/ 51 w 57"/>
                  <a:gd name="T37" fmla="*/ 43 h 46"/>
                  <a:gd name="T38" fmla="*/ 54 w 57"/>
                  <a:gd name="T39" fmla="*/ 38 h 46"/>
                  <a:gd name="T40" fmla="*/ 54 w 57"/>
                  <a:gd name="T41" fmla="*/ 38 h 46"/>
                  <a:gd name="T42" fmla="*/ 57 w 57"/>
                  <a:gd name="T43" fmla="*/ 24 h 46"/>
                  <a:gd name="T44" fmla="*/ 57 w 57"/>
                  <a:gd name="T45" fmla="*/ 12 h 46"/>
                  <a:gd name="T46" fmla="*/ 57 w 57"/>
                  <a:gd name="T47" fmla="*/ 7 h 46"/>
                  <a:gd name="T48" fmla="*/ 54 w 57"/>
                  <a:gd name="T49" fmla="*/ 4 h 46"/>
                  <a:gd name="T50" fmla="*/ 51 w 57"/>
                  <a:gd name="T51" fmla="*/ 0 h 46"/>
                  <a:gd name="T52" fmla="*/ 45 w 57"/>
                  <a:gd name="T53" fmla="*/ 0 h 46"/>
                  <a:gd name="T54" fmla="*/ 45 w 57"/>
                  <a:gd name="T5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46">
                    <a:moveTo>
                      <a:pt x="45" y="0"/>
                    </a:moveTo>
                    <a:lnTo>
                      <a:pt x="45" y="0"/>
                    </a:lnTo>
                    <a:lnTo>
                      <a:pt x="32" y="2"/>
                    </a:lnTo>
                    <a:lnTo>
                      <a:pt x="17" y="5"/>
                    </a:lnTo>
                    <a:lnTo>
                      <a:pt x="10" y="9"/>
                    </a:lnTo>
                    <a:lnTo>
                      <a:pt x="5" y="12"/>
                    </a:lnTo>
                    <a:lnTo>
                      <a:pt x="1" y="17"/>
                    </a:lnTo>
                    <a:lnTo>
                      <a:pt x="0" y="22"/>
                    </a:lnTo>
                    <a:lnTo>
                      <a:pt x="0" y="22"/>
                    </a:lnTo>
                    <a:lnTo>
                      <a:pt x="3" y="32"/>
                    </a:lnTo>
                    <a:lnTo>
                      <a:pt x="6" y="36"/>
                    </a:lnTo>
                    <a:lnTo>
                      <a:pt x="12" y="38"/>
                    </a:lnTo>
                    <a:lnTo>
                      <a:pt x="13" y="38"/>
                    </a:lnTo>
                    <a:lnTo>
                      <a:pt x="13" y="38"/>
                    </a:lnTo>
                    <a:lnTo>
                      <a:pt x="18" y="41"/>
                    </a:lnTo>
                    <a:lnTo>
                      <a:pt x="30" y="44"/>
                    </a:lnTo>
                    <a:lnTo>
                      <a:pt x="37" y="46"/>
                    </a:lnTo>
                    <a:lnTo>
                      <a:pt x="44" y="44"/>
                    </a:lnTo>
                    <a:lnTo>
                      <a:pt x="51" y="43"/>
                    </a:lnTo>
                    <a:lnTo>
                      <a:pt x="54" y="38"/>
                    </a:lnTo>
                    <a:lnTo>
                      <a:pt x="54" y="38"/>
                    </a:lnTo>
                    <a:lnTo>
                      <a:pt x="57" y="24"/>
                    </a:lnTo>
                    <a:lnTo>
                      <a:pt x="57" y="12"/>
                    </a:lnTo>
                    <a:lnTo>
                      <a:pt x="57" y="7"/>
                    </a:lnTo>
                    <a:lnTo>
                      <a:pt x="54" y="4"/>
                    </a:lnTo>
                    <a:lnTo>
                      <a:pt x="51" y="0"/>
                    </a:lnTo>
                    <a:lnTo>
                      <a:pt x="45" y="0"/>
                    </a:lnTo>
                    <a:lnTo>
                      <a:pt x="45" y="0"/>
                    </a:lnTo>
                    <a:close/>
                  </a:path>
                </a:pathLst>
              </a:custGeom>
              <a:solidFill>
                <a:srgbClr val="CCCCCC"/>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endParaRPr>
              </a:p>
            </p:txBody>
          </p:sp>
          <p:sp>
            <p:nvSpPr>
              <p:cNvPr id="80" name="Freeform 111">
                <a:extLst>
                  <a:ext uri="{FF2B5EF4-FFF2-40B4-BE49-F238E27FC236}">
                    <a16:creationId xmlns:a16="http://schemas.microsoft.com/office/drawing/2014/main" id="{BE9023D0-E703-B1B1-81ED-E8793414857A}"/>
                  </a:ext>
                </a:extLst>
              </p:cNvPr>
              <p:cNvSpPr>
                <a:spLocks/>
              </p:cNvSpPr>
              <p:nvPr/>
            </p:nvSpPr>
            <p:spPr bwMode="auto">
              <a:xfrm>
                <a:off x="4571437" y="4208088"/>
                <a:ext cx="96761" cy="83134"/>
              </a:xfrm>
              <a:custGeom>
                <a:avLst/>
                <a:gdLst>
                  <a:gd name="T0" fmla="*/ 30 w 71"/>
                  <a:gd name="T1" fmla="*/ 0 h 61"/>
                  <a:gd name="T2" fmla="*/ 30 w 71"/>
                  <a:gd name="T3" fmla="*/ 0 h 61"/>
                  <a:gd name="T4" fmla="*/ 10 w 71"/>
                  <a:gd name="T5" fmla="*/ 12 h 61"/>
                  <a:gd name="T6" fmla="*/ 1 w 71"/>
                  <a:gd name="T7" fmla="*/ 17 h 61"/>
                  <a:gd name="T8" fmla="*/ 0 w 71"/>
                  <a:gd name="T9" fmla="*/ 20 h 61"/>
                  <a:gd name="T10" fmla="*/ 1 w 71"/>
                  <a:gd name="T11" fmla="*/ 25 h 61"/>
                  <a:gd name="T12" fmla="*/ 1 w 71"/>
                  <a:gd name="T13" fmla="*/ 25 h 61"/>
                  <a:gd name="T14" fmla="*/ 10 w 71"/>
                  <a:gd name="T15" fmla="*/ 39 h 61"/>
                  <a:gd name="T16" fmla="*/ 17 w 71"/>
                  <a:gd name="T17" fmla="*/ 49 h 61"/>
                  <a:gd name="T18" fmla="*/ 20 w 71"/>
                  <a:gd name="T19" fmla="*/ 52 h 61"/>
                  <a:gd name="T20" fmla="*/ 25 w 71"/>
                  <a:gd name="T21" fmla="*/ 54 h 61"/>
                  <a:gd name="T22" fmla="*/ 25 w 71"/>
                  <a:gd name="T23" fmla="*/ 54 h 61"/>
                  <a:gd name="T24" fmla="*/ 32 w 71"/>
                  <a:gd name="T25" fmla="*/ 52 h 61"/>
                  <a:gd name="T26" fmla="*/ 40 w 71"/>
                  <a:gd name="T27" fmla="*/ 51 h 61"/>
                  <a:gd name="T28" fmla="*/ 44 w 71"/>
                  <a:gd name="T29" fmla="*/ 49 h 61"/>
                  <a:gd name="T30" fmla="*/ 47 w 71"/>
                  <a:gd name="T31" fmla="*/ 49 h 61"/>
                  <a:gd name="T32" fmla="*/ 49 w 71"/>
                  <a:gd name="T33" fmla="*/ 51 h 61"/>
                  <a:gd name="T34" fmla="*/ 52 w 71"/>
                  <a:gd name="T35" fmla="*/ 54 h 61"/>
                  <a:gd name="T36" fmla="*/ 52 w 71"/>
                  <a:gd name="T37" fmla="*/ 54 h 61"/>
                  <a:gd name="T38" fmla="*/ 56 w 71"/>
                  <a:gd name="T39" fmla="*/ 57 h 61"/>
                  <a:gd name="T40" fmla="*/ 59 w 71"/>
                  <a:gd name="T41" fmla="*/ 61 h 61"/>
                  <a:gd name="T42" fmla="*/ 64 w 71"/>
                  <a:gd name="T43" fmla="*/ 61 h 61"/>
                  <a:gd name="T44" fmla="*/ 67 w 71"/>
                  <a:gd name="T45" fmla="*/ 59 h 61"/>
                  <a:gd name="T46" fmla="*/ 71 w 71"/>
                  <a:gd name="T47" fmla="*/ 56 h 61"/>
                  <a:gd name="T48" fmla="*/ 71 w 71"/>
                  <a:gd name="T49" fmla="*/ 51 h 61"/>
                  <a:gd name="T50" fmla="*/ 69 w 71"/>
                  <a:gd name="T51" fmla="*/ 46 h 61"/>
                  <a:gd name="T52" fmla="*/ 64 w 71"/>
                  <a:gd name="T53" fmla="*/ 37 h 61"/>
                  <a:gd name="T54" fmla="*/ 64 w 71"/>
                  <a:gd name="T55" fmla="*/ 37 h 61"/>
                  <a:gd name="T56" fmla="*/ 52 w 71"/>
                  <a:gd name="T57" fmla="*/ 22 h 61"/>
                  <a:gd name="T58" fmla="*/ 44 w 71"/>
                  <a:gd name="T59" fmla="*/ 8 h 61"/>
                  <a:gd name="T60" fmla="*/ 40 w 71"/>
                  <a:gd name="T61" fmla="*/ 3 h 61"/>
                  <a:gd name="T62" fmla="*/ 37 w 71"/>
                  <a:gd name="T63" fmla="*/ 0 h 61"/>
                  <a:gd name="T64" fmla="*/ 34 w 71"/>
                  <a:gd name="T65" fmla="*/ 0 h 61"/>
                  <a:gd name="T66" fmla="*/ 30 w 71"/>
                  <a:gd name="T67" fmla="*/ 0 h 61"/>
                  <a:gd name="T68" fmla="*/ 30 w 71"/>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61">
                    <a:moveTo>
                      <a:pt x="30" y="0"/>
                    </a:moveTo>
                    <a:lnTo>
                      <a:pt x="30" y="0"/>
                    </a:lnTo>
                    <a:lnTo>
                      <a:pt x="10" y="12"/>
                    </a:lnTo>
                    <a:lnTo>
                      <a:pt x="1" y="17"/>
                    </a:lnTo>
                    <a:lnTo>
                      <a:pt x="0" y="20"/>
                    </a:lnTo>
                    <a:lnTo>
                      <a:pt x="1" y="25"/>
                    </a:lnTo>
                    <a:lnTo>
                      <a:pt x="1" y="25"/>
                    </a:lnTo>
                    <a:lnTo>
                      <a:pt x="10" y="39"/>
                    </a:lnTo>
                    <a:lnTo>
                      <a:pt x="17" y="49"/>
                    </a:lnTo>
                    <a:lnTo>
                      <a:pt x="20" y="52"/>
                    </a:lnTo>
                    <a:lnTo>
                      <a:pt x="25" y="54"/>
                    </a:lnTo>
                    <a:lnTo>
                      <a:pt x="25" y="54"/>
                    </a:lnTo>
                    <a:lnTo>
                      <a:pt x="32" y="52"/>
                    </a:lnTo>
                    <a:lnTo>
                      <a:pt x="40" y="51"/>
                    </a:lnTo>
                    <a:lnTo>
                      <a:pt x="44" y="49"/>
                    </a:lnTo>
                    <a:lnTo>
                      <a:pt x="47" y="49"/>
                    </a:lnTo>
                    <a:lnTo>
                      <a:pt x="49" y="51"/>
                    </a:lnTo>
                    <a:lnTo>
                      <a:pt x="52" y="54"/>
                    </a:lnTo>
                    <a:lnTo>
                      <a:pt x="52" y="54"/>
                    </a:lnTo>
                    <a:lnTo>
                      <a:pt x="56" y="57"/>
                    </a:lnTo>
                    <a:lnTo>
                      <a:pt x="59" y="61"/>
                    </a:lnTo>
                    <a:lnTo>
                      <a:pt x="64" y="61"/>
                    </a:lnTo>
                    <a:lnTo>
                      <a:pt x="67" y="59"/>
                    </a:lnTo>
                    <a:lnTo>
                      <a:pt x="71" y="56"/>
                    </a:lnTo>
                    <a:lnTo>
                      <a:pt x="71" y="51"/>
                    </a:lnTo>
                    <a:lnTo>
                      <a:pt x="69" y="46"/>
                    </a:lnTo>
                    <a:lnTo>
                      <a:pt x="64" y="37"/>
                    </a:lnTo>
                    <a:lnTo>
                      <a:pt x="64" y="37"/>
                    </a:lnTo>
                    <a:lnTo>
                      <a:pt x="52" y="22"/>
                    </a:lnTo>
                    <a:lnTo>
                      <a:pt x="44" y="8"/>
                    </a:lnTo>
                    <a:lnTo>
                      <a:pt x="40" y="3"/>
                    </a:lnTo>
                    <a:lnTo>
                      <a:pt x="37" y="0"/>
                    </a:lnTo>
                    <a:lnTo>
                      <a:pt x="34" y="0"/>
                    </a:lnTo>
                    <a:lnTo>
                      <a:pt x="30" y="0"/>
                    </a:lnTo>
                    <a:lnTo>
                      <a:pt x="30" y="0"/>
                    </a:lnTo>
                    <a:close/>
                  </a:path>
                </a:pathLst>
              </a:custGeom>
              <a:solidFill>
                <a:srgbClr val="CCCCCC"/>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endParaRPr>
              </a:p>
            </p:txBody>
          </p:sp>
          <p:sp>
            <p:nvSpPr>
              <p:cNvPr id="82" name="Freeform 114">
                <a:extLst>
                  <a:ext uri="{FF2B5EF4-FFF2-40B4-BE49-F238E27FC236}">
                    <a16:creationId xmlns:a16="http://schemas.microsoft.com/office/drawing/2014/main" id="{E1A09F2D-BDEB-3719-25C3-6C7EC500BC7F}"/>
                  </a:ext>
                </a:extLst>
              </p:cNvPr>
              <p:cNvSpPr>
                <a:spLocks/>
              </p:cNvSpPr>
              <p:nvPr/>
            </p:nvSpPr>
            <p:spPr bwMode="auto">
              <a:xfrm>
                <a:off x="4831742" y="4325292"/>
                <a:ext cx="128109" cy="81771"/>
              </a:xfrm>
              <a:custGeom>
                <a:avLst/>
                <a:gdLst>
                  <a:gd name="T0" fmla="*/ 82 w 94"/>
                  <a:gd name="T1" fmla="*/ 29 h 60"/>
                  <a:gd name="T2" fmla="*/ 82 w 94"/>
                  <a:gd name="T3" fmla="*/ 29 h 60"/>
                  <a:gd name="T4" fmla="*/ 61 w 94"/>
                  <a:gd name="T5" fmla="*/ 21 h 60"/>
                  <a:gd name="T6" fmla="*/ 46 w 94"/>
                  <a:gd name="T7" fmla="*/ 14 h 60"/>
                  <a:gd name="T8" fmla="*/ 34 w 94"/>
                  <a:gd name="T9" fmla="*/ 9 h 60"/>
                  <a:gd name="T10" fmla="*/ 29 w 94"/>
                  <a:gd name="T11" fmla="*/ 7 h 60"/>
                  <a:gd name="T12" fmla="*/ 27 w 94"/>
                  <a:gd name="T13" fmla="*/ 4 h 60"/>
                  <a:gd name="T14" fmla="*/ 27 w 94"/>
                  <a:gd name="T15" fmla="*/ 4 h 60"/>
                  <a:gd name="T16" fmla="*/ 22 w 94"/>
                  <a:gd name="T17" fmla="*/ 0 h 60"/>
                  <a:gd name="T18" fmla="*/ 16 w 94"/>
                  <a:gd name="T19" fmla="*/ 0 h 60"/>
                  <a:gd name="T20" fmla="*/ 10 w 94"/>
                  <a:gd name="T21" fmla="*/ 0 h 60"/>
                  <a:gd name="T22" fmla="*/ 5 w 94"/>
                  <a:gd name="T23" fmla="*/ 4 h 60"/>
                  <a:gd name="T24" fmla="*/ 5 w 94"/>
                  <a:gd name="T25" fmla="*/ 4 h 60"/>
                  <a:gd name="T26" fmla="*/ 0 w 94"/>
                  <a:gd name="T27" fmla="*/ 12 h 60"/>
                  <a:gd name="T28" fmla="*/ 0 w 94"/>
                  <a:gd name="T29" fmla="*/ 16 h 60"/>
                  <a:gd name="T30" fmla="*/ 2 w 94"/>
                  <a:gd name="T31" fmla="*/ 17 h 60"/>
                  <a:gd name="T32" fmla="*/ 2 w 94"/>
                  <a:gd name="T33" fmla="*/ 17 h 60"/>
                  <a:gd name="T34" fmla="*/ 12 w 94"/>
                  <a:gd name="T35" fmla="*/ 26 h 60"/>
                  <a:gd name="T36" fmla="*/ 21 w 94"/>
                  <a:gd name="T37" fmla="*/ 36 h 60"/>
                  <a:gd name="T38" fmla="*/ 27 w 94"/>
                  <a:gd name="T39" fmla="*/ 48 h 60"/>
                  <a:gd name="T40" fmla="*/ 27 w 94"/>
                  <a:gd name="T41" fmla="*/ 48 h 60"/>
                  <a:gd name="T42" fmla="*/ 31 w 94"/>
                  <a:gd name="T43" fmla="*/ 55 h 60"/>
                  <a:gd name="T44" fmla="*/ 36 w 94"/>
                  <a:gd name="T45" fmla="*/ 58 h 60"/>
                  <a:gd name="T46" fmla="*/ 41 w 94"/>
                  <a:gd name="T47" fmla="*/ 60 h 60"/>
                  <a:gd name="T48" fmla="*/ 48 w 94"/>
                  <a:gd name="T49" fmla="*/ 60 h 60"/>
                  <a:gd name="T50" fmla="*/ 60 w 94"/>
                  <a:gd name="T51" fmla="*/ 60 h 60"/>
                  <a:gd name="T52" fmla="*/ 68 w 94"/>
                  <a:gd name="T53" fmla="*/ 58 h 60"/>
                  <a:gd name="T54" fmla="*/ 68 w 94"/>
                  <a:gd name="T55" fmla="*/ 58 h 60"/>
                  <a:gd name="T56" fmla="*/ 78 w 94"/>
                  <a:gd name="T57" fmla="*/ 55 h 60"/>
                  <a:gd name="T58" fmla="*/ 83 w 94"/>
                  <a:gd name="T59" fmla="*/ 51 h 60"/>
                  <a:gd name="T60" fmla="*/ 89 w 94"/>
                  <a:gd name="T61" fmla="*/ 48 h 60"/>
                  <a:gd name="T62" fmla="*/ 92 w 94"/>
                  <a:gd name="T63" fmla="*/ 43 h 60"/>
                  <a:gd name="T64" fmla="*/ 94 w 94"/>
                  <a:gd name="T65" fmla="*/ 39 h 60"/>
                  <a:gd name="T66" fmla="*/ 90 w 94"/>
                  <a:gd name="T67" fmla="*/ 34 h 60"/>
                  <a:gd name="T68" fmla="*/ 82 w 94"/>
                  <a:gd name="T69" fmla="*/ 29 h 60"/>
                  <a:gd name="T70" fmla="*/ 82 w 94"/>
                  <a:gd name="T71"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60">
                    <a:moveTo>
                      <a:pt x="82" y="29"/>
                    </a:moveTo>
                    <a:lnTo>
                      <a:pt x="82" y="29"/>
                    </a:lnTo>
                    <a:lnTo>
                      <a:pt x="61" y="21"/>
                    </a:lnTo>
                    <a:lnTo>
                      <a:pt x="46" y="14"/>
                    </a:lnTo>
                    <a:lnTo>
                      <a:pt x="34" y="9"/>
                    </a:lnTo>
                    <a:lnTo>
                      <a:pt x="29" y="7"/>
                    </a:lnTo>
                    <a:lnTo>
                      <a:pt x="27" y="4"/>
                    </a:lnTo>
                    <a:lnTo>
                      <a:pt x="27" y="4"/>
                    </a:lnTo>
                    <a:lnTo>
                      <a:pt x="22" y="0"/>
                    </a:lnTo>
                    <a:lnTo>
                      <a:pt x="16" y="0"/>
                    </a:lnTo>
                    <a:lnTo>
                      <a:pt x="10" y="0"/>
                    </a:lnTo>
                    <a:lnTo>
                      <a:pt x="5" y="4"/>
                    </a:lnTo>
                    <a:lnTo>
                      <a:pt x="5" y="4"/>
                    </a:lnTo>
                    <a:lnTo>
                      <a:pt x="0" y="12"/>
                    </a:lnTo>
                    <a:lnTo>
                      <a:pt x="0" y="16"/>
                    </a:lnTo>
                    <a:lnTo>
                      <a:pt x="2" y="17"/>
                    </a:lnTo>
                    <a:lnTo>
                      <a:pt x="2" y="17"/>
                    </a:lnTo>
                    <a:lnTo>
                      <a:pt x="12" y="26"/>
                    </a:lnTo>
                    <a:lnTo>
                      <a:pt x="21" y="36"/>
                    </a:lnTo>
                    <a:lnTo>
                      <a:pt x="27" y="48"/>
                    </a:lnTo>
                    <a:lnTo>
                      <a:pt x="27" y="48"/>
                    </a:lnTo>
                    <a:lnTo>
                      <a:pt x="31" y="55"/>
                    </a:lnTo>
                    <a:lnTo>
                      <a:pt x="36" y="58"/>
                    </a:lnTo>
                    <a:lnTo>
                      <a:pt x="41" y="60"/>
                    </a:lnTo>
                    <a:lnTo>
                      <a:pt x="48" y="60"/>
                    </a:lnTo>
                    <a:lnTo>
                      <a:pt x="60" y="60"/>
                    </a:lnTo>
                    <a:lnTo>
                      <a:pt x="68" y="58"/>
                    </a:lnTo>
                    <a:lnTo>
                      <a:pt x="68" y="58"/>
                    </a:lnTo>
                    <a:lnTo>
                      <a:pt x="78" y="55"/>
                    </a:lnTo>
                    <a:lnTo>
                      <a:pt x="83" y="51"/>
                    </a:lnTo>
                    <a:lnTo>
                      <a:pt x="89" y="48"/>
                    </a:lnTo>
                    <a:lnTo>
                      <a:pt x="92" y="43"/>
                    </a:lnTo>
                    <a:lnTo>
                      <a:pt x="94" y="39"/>
                    </a:lnTo>
                    <a:lnTo>
                      <a:pt x="90" y="34"/>
                    </a:lnTo>
                    <a:lnTo>
                      <a:pt x="82" y="29"/>
                    </a:lnTo>
                    <a:lnTo>
                      <a:pt x="82" y="29"/>
                    </a:lnTo>
                    <a:close/>
                  </a:path>
                </a:pathLst>
              </a:custGeom>
              <a:solidFill>
                <a:srgbClr val="CCCCCC"/>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endParaRPr>
              </a:p>
            </p:txBody>
          </p:sp>
          <p:sp>
            <p:nvSpPr>
              <p:cNvPr id="83" name="Freeform 115">
                <a:extLst>
                  <a:ext uri="{FF2B5EF4-FFF2-40B4-BE49-F238E27FC236}">
                    <a16:creationId xmlns:a16="http://schemas.microsoft.com/office/drawing/2014/main" id="{6FE445D2-D1F1-D69D-E1A9-663D9791D2AD}"/>
                  </a:ext>
                </a:extLst>
              </p:cNvPr>
              <p:cNvSpPr>
                <a:spLocks/>
              </p:cNvSpPr>
              <p:nvPr/>
            </p:nvSpPr>
            <p:spPr bwMode="auto">
              <a:xfrm>
                <a:off x="4947584" y="4460214"/>
                <a:ext cx="208517" cy="233048"/>
              </a:xfrm>
              <a:custGeom>
                <a:avLst/>
                <a:gdLst>
                  <a:gd name="T0" fmla="*/ 146 w 153"/>
                  <a:gd name="T1" fmla="*/ 86 h 171"/>
                  <a:gd name="T2" fmla="*/ 134 w 153"/>
                  <a:gd name="T3" fmla="*/ 80 h 171"/>
                  <a:gd name="T4" fmla="*/ 127 w 153"/>
                  <a:gd name="T5" fmla="*/ 64 h 171"/>
                  <a:gd name="T6" fmla="*/ 126 w 153"/>
                  <a:gd name="T7" fmla="*/ 57 h 171"/>
                  <a:gd name="T8" fmla="*/ 110 w 153"/>
                  <a:gd name="T9" fmla="*/ 41 h 171"/>
                  <a:gd name="T10" fmla="*/ 90 w 153"/>
                  <a:gd name="T11" fmla="*/ 27 h 171"/>
                  <a:gd name="T12" fmla="*/ 75 w 153"/>
                  <a:gd name="T13" fmla="*/ 18 h 171"/>
                  <a:gd name="T14" fmla="*/ 41 w 153"/>
                  <a:gd name="T15" fmla="*/ 1 h 171"/>
                  <a:gd name="T16" fmla="*/ 27 w 153"/>
                  <a:gd name="T17" fmla="*/ 0 h 171"/>
                  <a:gd name="T18" fmla="*/ 21 w 153"/>
                  <a:gd name="T19" fmla="*/ 1 h 171"/>
                  <a:gd name="T20" fmla="*/ 19 w 153"/>
                  <a:gd name="T21" fmla="*/ 8 h 171"/>
                  <a:gd name="T22" fmla="*/ 22 w 153"/>
                  <a:gd name="T23" fmla="*/ 10 h 171"/>
                  <a:gd name="T24" fmla="*/ 27 w 153"/>
                  <a:gd name="T25" fmla="*/ 24 h 171"/>
                  <a:gd name="T26" fmla="*/ 24 w 153"/>
                  <a:gd name="T27" fmla="*/ 35 h 171"/>
                  <a:gd name="T28" fmla="*/ 19 w 153"/>
                  <a:gd name="T29" fmla="*/ 41 h 171"/>
                  <a:gd name="T30" fmla="*/ 4 w 153"/>
                  <a:gd name="T31" fmla="*/ 56 h 171"/>
                  <a:gd name="T32" fmla="*/ 0 w 153"/>
                  <a:gd name="T33" fmla="*/ 64 h 171"/>
                  <a:gd name="T34" fmla="*/ 4 w 153"/>
                  <a:gd name="T35" fmla="*/ 73 h 171"/>
                  <a:gd name="T36" fmla="*/ 9 w 153"/>
                  <a:gd name="T37" fmla="*/ 78 h 171"/>
                  <a:gd name="T38" fmla="*/ 19 w 153"/>
                  <a:gd name="T39" fmla="*/ 100 h 171"/>
                  <a:gd name="T40" fmla="*/ 19 w 153"/>
                  <a:gd name="T41" fmla="*/ 117 h 171"/>
                  <a:gd name="T42" fmla="*/ 17 w 153"/>
                  <a:gd name="T43" fmla="*/ 129 h 171"/>
                  <a:gd name="T44" fmla="*/ 22 w 153"/>
                  <a:gd name="T45" fmla="*/ 159 h 171"/>
                  <a:gd name="T46" fmla="*/ 27 w 153"/>
                  <a:gd name="T47" fmla="*/ 168 h 171"/>
                  <a:gd name="T48" fmla="*/ 34 w 153"/>
                  <a:gd name="T49" fmla="*/ 170 h 171"/>
                  <a:gd name="T50" fmla="*/ 49 w 153"/>
                  <a:gd name="T51" fmla="*/ 170 h 171"/>
                  <a:gd name="T52" fmla="*/ 56 w 153"/>
                  <a:gd name="T53" fmla="*/ 164 h 171"/>
                  <a:gd name="T54" fmla="*/ 63 w 153"/>
                  <a:gd name="T55" fmla="*/ 154 h 171"/>
                  <a:gd name="T56" fmla="*/ 82 w 153"/>
                  <a:gd name="T57" fmla="*/ 136 h 171"/>
                  <a:gd name="T58" fmla="*/ 95 w 153"/>
                  <a:gd name="T59" fmla="*/ 129 h 171"/>
                  <a:gd name="T60" fmla="*/ 104 w 153"/>
                  <a:gd name="T61" fmla="*/ 127 h 171"/>
                  <a:gd name="T62" fmla="*/ 116 w 153"/>
                  <a:gd name="T63" fmla="*/ 129 h 171"/>
                  <a:gd name="T64" fmla="*/ 133 w 153"/>
                  <a:gd name="T65" fmla="*/ 120 h 171"/>
                  <a:gd name="T66" fmla="*/ 136 w 153"/>
                  <a:gd name="T67" fmla="*/ 117 h 171"/>
                  <a:gd name="T68" fmla="*/ 149 w 153"/>
                  <a:gd name="T69" fmla="*/ 105 h 171"/>
                  <a:gd name="T70" fmla="*/ 153 w 153"/>
                  <a:gd name="T71" fmla="*/ 95 h 171"/>
                  <a:gd name="T72" fmla="*/ 146 w 153"/>
                  <a:gd name="T73" fmla="*/ 8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3" h="171">
                    <a:moveTo>
                      <a:pt x="146" y="86"/>
                    </a:moveTo>
                    <a:lnTo>
                      <a:pt x="146" y="86"/>
                    </a:lnTo>
                    <a:lnTo>
                      <a:pt x="139" y="83"/>
                    </a:lnTo>
                    <a:lnTo>
                      <a:pt x="134" y="80"/>
                    </a:lnTo>
                    <a:lnTo>
                      <a:pt x="129" y="71"/>
                    </a:lnTo>
                    <a:lnTo>
                      <a:pt x="127" y="64"/>
                    </a:lnTo>
                    <a:lnTo>
                      <a:pt x="126" y="57"/>
                    </a:lnTo>
                    <a:lnTo>
                      <a:pt x="126" y="57"/>
                    </a:lnTo>
                    <a:lnTo>
                      <a:pt x="119" y="51"/>
                    </a:lnTo>
                    <a:lnTo>
                      <a:pt x="110" y="41"/>
                    </a:lnTo>
                    <a:lnTo>
                      <a:pt x="100" y="32"/>
                    </a:lnTo>
                    <a:lnTo>
                      <a:pt x="90" y="27"/>
                    </a:lnTo>
                    <a:lnTo>
                      <a:pt x="90" y="27"/>
                    </a:lnTo>
                    <a:lnTo>
                      <a:pt x="75" y="18"/>
                    </a:lnTo>
                    <a:lnTo>
                      <a:pt x="53" y="7"/>
                    </a:lnTo>
                    <a:lnTo>
                      <a:pt x="41" y="1"/>
                    </a:lnTo>
                    <a:lnTo>
                      <a:pt x="31" y="0"/>
                    </a:lnTo>
                    <a:lnTo>
                      <a:pt x="27" y="0"/>
                    </a:lnTo>
                    <a:lnTo>
                      <a:pt x="22" y="0"/>
                    </a:lnTo>
                    <a:lnTo>
                      <a:pt x="21" y="1"/>
                    </a:lnTo>
                    <a:lnTo>
                      <a:pt x="19" y="5"/>
                    </a:lnTo>
                    <a:lnTo>
                      <a:pt x="19" y="8"/>
                    </a:lnTo>
                    <a:lnTo>
                      <a:pt x="19" y="8"/>
                    </a:lnTo>
                    <a:lnTo>
                      <a:pt x="22" y="10"/>
                    </a:lnTo>
                    <a:lnTo>
                      <a:pt x="26" y="18"/>
                    </a:lnTo>
                    <a:lnTo>
                      <a:pt x="27" y="24"/>
                    </a:lnTo>
                    <a:lnTo>
                      <a:pt x="27" y="29"/>
                    </a:lnTo>
                    <a:lnTo>
                      <a:pt x="24" y="35"/>
                    </a:lnTo>
                    <a:lnTo>
                      <a:pt x="19" y="41"/>
                    </a:lnTo>
                    <a:lnTo>
                      <a:pt x="19" y="41"/>
                    </a:lnTo>
                    <a:lnTo>
                      <a:pt x="7" y="51"/>
                    </a:lnTo>
                    <a:lnTo>
                      <a:pt x="4" y="56"/>
                    </a:lnTo>
                    <a:lnTo>
                      <a:pt x="2" y="59"/>
                    </a:lnTo>
                    <a:lnTo>
                      <a:pt x="0" y="64"/>
                    </a:lnTo>
                    <a:lnTo>
                      <a:pt x="2" y="68"/>
                    </a:lnTo>
                    <a:lnTo>
                      <a:pt x="4" y="73"/>
                    </a:lnTo>
                    <a:lnTo>
                      <a:pt x="9" y="78"/>
                    </a:lnTo>
                    <a:lnTo>
                      <a:pt x="9" y="78"/>
                    </a:lnTo>
                    <a:lnTo>
                      <a:pt x="15" y="90"/>
                    </a:lnTo>
                    <a:lnTo>
                      <a:pt x="19" y="100"/>
                    </a:lnTo>
                    <a:lnTo>
                      <a:pt x="19" y="108"/>
                    </a:lnTo>
                    <a:lnTo>
                      <a:pt x="19" y="117"/>
                    </a:lnTo>
                    <a:lnTo>
                      <a:pt x="19" y="117"/>
                    </a:lnTo>
                    <a:lnTo>
                      <a:pt x="17" y="129"/>
                    </a:lnTo>
                    <a:lnTo>
                      <a:pt x="19" y="144"/>
                    </a:lnTo>
                    <a:lnTo>
                      <a:pt x="22" y="159"/>
                    </a:lnTo>
                    <a:lnTo>
                      <a:pt x="24" y="164"/>
                    </a:lnTo>
                    <a:lnTo>
                      <a:pt x="27" y="168"/>
                    </a:lnTo>
                    <a:lnTo>
                      <a:pt x="27" y="168"/>
                    </a:lnTo>
                    <a:lnTo>
                      <a:pt x="34" y="170"/>
                    </a:lnTo>
                    <a:lnTo>
                      <a:pt x="43" y="171"/>
                    </a:lnTo>
                    <a:lnTo>
                      <a:pt x="49" y="170"/>
                    </a:lnTo>
                    <a:lnTo>
                      <a:pt x="53" y="168"/>
                    </a:lnTo>
                    <a:lnTo>
                      <a:pt x="56" y="164"/>
                    </a:lnTo>
                    <a:lnTo>
                      <a:pt x="56" y="164"/>
                    </a:lnTo>
                    <a:lnTo>
                      <a:pt x="63" y="154"/>
                    </a:lnTo>
                    <a:lnTo>
                      <a:pt x="75" y="141"/>
                    </a:lnTo>
                    <a:lnTo>
                      <a:pt x="82" y="136"/>
                    </a:lnTo>
                    <a:lnTo>
                      <a:pt x="88" y="130"/>
                    </a:lnTo>
                    <a:lnTo>
                      <a:pt x="95" y="129"/>
                    </a:lnTo>
                    <a:lnTo>
                      <a:pt x="104" y="127"/>
                    </a:lnTo>
                    <a:lnTo>
                      <a:pt x="104" y="127"/>
                    </a:lnTo>
                    <a:lnTo>
                      <a:pt x="110" y="129"/>
                    </a:lnTo>
                    <a:lnTo>
                      <a:pt x="116" y="129"/>
                    </a:lnTo>
                    <a:lnTo>
                      <a:pt x="126" y="124"/>
                    </a:lnTo>
                    <a:lnTo>
                      <a:pt x="133" y="120"/>
                    </a:lnTo>
                    <a:lnTo>
                      <a:pt x="136" y="117"/>
                    </a:lnTo>
                    <a:lnTo>
                      <a:pt x="136" y="117"/>
                    </a:lnTo>
                    <a:lnTo>
                      <a:pt x="141" y="113"/>
                    </a:lnTo>
                    <a:lnTo>
                      <a:pt x="149" y="105"/>
                    </a:lnTo>
                    <a:lnTo>
                      <a:pt x="151" y="100"/>
                    </a:lnTo>
                    <a:lnTo>
                      <a:pt x="153" y="95"/>
                    </a:lnTo>
                    <a:lnTo>
                      <a:pt x="151" y="90"/>
                    </a:lnTo>
                    <a:lnTo>
                      <a:pt x="146" y="86"/>
                    </a:lnTo>
                    <a:lnTo>
                      <a:pt x="146" y="86"/>
                    </a:lnTo>
                    <a:close/>
                  </a:path>
                </a:pathLst>
              </a:custGeom>
              <a:solidFill>
                <a:srgbClr val="CCCCCC"/>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endParaRPr>
              </a:p>
            </p:txBody>
          </p:sp>
        </p:grpSp>
      </p:grpSp>
      <p:sp>
        <p:nvSpPr>
          <p:cNvPr id="161" name="Freeform 3182">
            <a:extLst>
              <a:ext uri="{FF2B5EF4-FFF2-40B4-BE49-F238E27FC236}">
                <a16:creationId xmlns:a16="http://schemas.microsoft.com/office/drawing/2014/main" id="{F2327072-50E6-99EA-0059-EEB930C35415}"/>
              </a:ext>
            </a:extLst>
          </p:cNvPr>
          <p:cNvSpPr>
            <a:spLocks noEditPoints="1"/>
          </p:cNvSpPr>
          <p:nvPr/>
        </p:nvSpPr>
        <p:spPr bwMode="auto">
          <a:xfrm>
            <a:off x="6196441" y="4735601"/>
            <a:ext cx="292965" cy="157269"/>
          </a:xfrm>
          <a:custGeom>
            <a:avLst/>
            <a:gdLst>
              <a:gd name="T0" fmla="*/ 102 w 148"/>
              <a:gd name="T1" fmla="*/ 46 h 80"/>
              <a:gd name="T2" fmla="*/ 102 w 148"/>
              <a:gd name="T3" fmla="*/ 46 h 80"/>
              <a:gd name="T4" fmla="*/ 86 w 148"/>
              <a:gd name="T5" fmla="*/ 52 h 80"/>
              <a:gd name="T6" fmla="*/ 86 w 148"/>
              <a:gd name="T7" fmla="*/ 52 h 80"/>
              <a:gd name="T8" fmla="*/ 96 w 148"/>
              <a:gd name="T9" fmla="*/ 48 h 80"/>
              <a:gd name="T10" fmla="*/ 52 w 148"/>
              <a:gd name="T11" fmla="*/ 66 h 80"/>
              <a:gd name="T12" fmla="*/ 52 w 148"/>
              <a:gd name="T13" fmla="*/ 64 h 80"/>
              <a:gd name="T14" fmla="*/ 70 w 148"/>
              <a:gd name="T15" fmla="*/ 56 h 80"/>
              <a:gd name="T16" fmla="*/ 2 w 148"/>
              <a:gd name="T17" fmla="*/ 80 h 80"/>
              <a:gd name="T18" fmla="*/ 122 w 148"/>
              <a:gd name="T19" fmla="*/ 22 h 80"/>
              <a:gd name="T20" fmla="*/ 148 w 148"/>
              <a:gd name="T21" fmla="*/ 12 h 80"/>
              <a:gd name="T22" fmla="*/ 142 w 148"/>
              <a:gd name="T23" fmla="*/ 18 h 80"/>
              <a:gd name="T24" fmla="*/ 140 w 148"/>
              <a:gd name="T25" fmla="*/ 20 h 80"/>
              <a:gd name="T26" fmla="*/ 134 w 148"/>
              <a:gd name="T27" fmla="*/ 22 h 80"/>
              <a:gd name="T28" fmla="*/ 134 w 148"/>
              <a:gd name="T29" fmla="*/ 20 h 80"/>
              <a:gd name="T30" fmla="*/ 138 w 148"/>
              <a:gd name="T31" fmla="*/ 14 h 80"/>
              <a:gd name="T32" fmla="*/ 142 w 148"/>
              <a:gd name="T33" fmla="*/ 16 h 80"/>
              <a:gd name="T34" fmla="*/ 126 w 148"/>
              <a:gd name="T35" fmla="*/ 14 h 80"/>
              <a:gd name="T36" fmla="*/ 142 w 148"/>
              <a:gd name="T37" fmla="*/ 4 h 80"/>
              <a:gd name="T38" fmla="*/ 142 w 148"/>
              <a:gd name="T39" fmla="*/ 0 h 80"/>
              <a:gd name="T40" fmla="*/ 142 w 148"/>
              <a:gd name="T41" fmla="*/ 0 h 80"/>
              <a:gd name="T42" fmla="*/ 140 w 148"/>
              <a:gd name="T43" fmla="*/ 2 h 80"/>
              <a:gd name="T44" fmla="*/ 20 w 148"/>
              <a:gd name="T45" fmla="*/ 50 h 80"/>
              <a:gd name="T46" fmla="*/ 88 w 148"/>
              <a:gd name="T47" fmla="*/ 16 h 80"/>
              <a:gd name="T48" fmla="*/ 38 w 148"/>
              <a:gd name="T49" fmla="*/ 34 h 80"/>
              <a:gd name="T50" fmla="*/ 44 w 148"/>
              <a:gd name="T51" fmla="*/ 32 h 80"/>
              <a:gd name="T52" fmla="*/ 60 w 148"/>
              <a:gd name="T53" fmla="*/ 28 h 80"/>
              <a:gd name="T54" fmla="*/ 70 w 148"/>
              <a:gd name="T55" fmla="*/ 22 h 80"/>
              <a:gd name="T56" fmla="*/ 82 w 148"/>
              <a:gd name="T57" fmla="*/ 18 h 80"/>
              <a:gd name="T58" fmla="*/ 86 w 148"/>
              <a:gd name="T59" fmla="*/ 16 h 80"/>
              <a:gd name="T60" fmla="*/ 90 w 148"/>
              <a:gd name="T61" fmla="*/ 16 h 80"/>
              <a:gd name="T62" fmla="*/ 96 w 148"/>
              <a:gd name="T63" fmla="*/ 14 h 80"/>
              <a:gd name="T64" fmla="*/ 98 w 148"/>
              <a:gd name="T65" fmla="*/ 12 h 80"/>
              <a:gd name="T66" fmla="*/ 104 w 148"/>
              <a:gd name="T67" fmla="*/ 10 h 80"/>
              <a:gd name="T68" fmla="*/ 112 w 148"/>
              <a:gd name="T69" fmla="*/ 10 h 80"/>
              <a:gd name="T70" fmla="*/ 118 w 148"/>
              <a:gd name="T71" fmla="*/ 8 h 80"/>
              <a:gd name="T72" fmla="*/ 124 w 148"/>
              <a:gd name="T73" fmla="*/ 10 h 80"/>
              <a:gd name="T74" fmla="*/ 128 w 148"/>
              <a:gd name="T75" fmla="*/ 14 h 80"/>
              <a:gd name="T76" fmla="*/ 124 w 148"/>
              <a:gd name="T77" fmla="*/ 18 h 80"/>
              <a:gd name="T78" fmla="*/ 122 w 148"/>
              <a:gd name="T79" fmla="*/ 28 h 80"/>
              <a:gd name="T80" fmla="*/ 118 w 148"/>
              <a:gd name="T81" fmla="*/ 36 h 80"/>
              <a:gd name="T82" fmla="*/ 110 w 148"/>
              <a:gd name="T83" fmla="*/ 42 h 80"/>
              <a:gd name="T84" fmla="*/ 104 w 148"/>
              <a:gd name="T85" fmla="*/ 44 h 80"/>
              <a:gd name="T86" fmla="*/ 100 w 148"/>
              <a:gd name="T87" fmla="*/ 44 h 80"/>
              <a:gd name="T88" fmla="*/ 98 w 148"/>
              <a:gd name="T89" fmla="*/ 46 h 80"/>
              <a:gd name="T90" fmla="*/ 96 w 148"/>
              <a:gd name="T91" fmla="*/ 48 h 80"/>
              <a:gd name="T92" fmla="*/ 92 w 148"/>
              <a:gd name="T93" fmla="*/ 48 h 80"/>
              <a:gd name="T94" fmla="*/ 86 w 148"/>
              <a:gd name="T95" fmla="*/ 48 h 80"/>
              <a:gd name="T96" fmla="*/ 76 w 148"/>
              <a:gd name="T97" fmla="*/ 54 h 80"/>
              <a:gd name="T98" fmla="*/ 66 w 148"/>
              <a:gd name="T99" fmla="*/ 60 h 80"/>
              <a:gd name="T100" fmla="*/ 60 w 148"/>
              <a:gd name="T101" fmla="*/ 62 h 80"/>
              <a:gd name="T102" fmla="*/ 56 w 148"/>
              <a:gd name="T103" fmla="*/ 62 h 80"/>
              <a:gd name="T104" fmla="*/ 52 w 148"/>
              <a:gd name="T105" fmla="*/ 66 h 80"/>
              <a:gd name="T106" fmla="*/ 46 w 148"/>
              <a:gd name="T107" fmla="*/ 68 h 80"/>
              <a:gd name="T108" fmla="*/ 44 w 148"/>
              <a:gd name="T109" fmla="*/ 66 h 80"/>
              <a:gd name="T110" fmla="*/ 42 w 148"/>
              <a:gd name="T111" fmla="*/ 56 h 80"/>
              <a:gd name="T112" fmla="*/ 38 w 148"/>
              <a:gd name="T113" fmla="*/ 50 h 80"/>
              <a:gd name="T114" fmla="*/ 36 w 148"/>
              <a:gd name="T115" fmla="*/ 42 h 80"/>
              <a:gd name="T116" fmla="*/ 44 w 148"/>
              <a:gd name="T117" fmla="*/ 64 h 80"/>
              <a:gd name="T118" fmla="*/ 44 w 148"/>
              <a:gd name="T119" fmla="*/ 7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8" h="80">
                <a:moveTo>
                  <a:pt x="86" y="56"/>
                </a:moveTo>
                <a:lnTo>
                  <a:pt x="86" y="58"/>
                </a:lnTo>
                <a:lnTo>
                  <a:pt x="86" y="56"/>
                </a:lnTo>
                <a:close/>
                <a:moveTo>
                  <a:pt x="98" y="48"/>
                </a:moveTo>
                <a:lnTo>
                  <a:pt x="100" y="48"/>
                </a:lnTo>
                <a:lnTo>
                  <a:pt x="98" y="48"/>
                </a:lnTo>
                <a:close/>
                <a:moveTo>
                  <a:pt x="102" y="48"/>
                </a:moveTo>
                <a:lnTo>
                  <a:pt x="100" y="48"/>
                </a:lnTo>
                <a:lnTo>
                  <a:pt x="100" y="46"/>
                </a:lnTo>
                <a:lnTo>
                  <a:pt x="102" y="46"/>
                </a:lnTo>
                <a:lnTo>
                  <a:pt x="102" y="48"/>
                </a:lnTo>
                <a:close/>
                <a:moveTo>
                  <a:pt x="102" y="46"/>
                </a:moveTo>
                <a:lnTo>
                  <a:pt x="100" y="46"/>
                </a:lnTo>
                <a:lnTo>
                  <a:pt x="102" y="46"/>
                </a:lnTo>
                <a:close/>
                <a:moveTo>
                  <a:pt x="102" y="46"/>
                </a:moveTo>
                <a:lnTo>
                  <a:pt x="100" y="46"/>
                </a:lnTo>
                <a:lnTo>
                  <a:pt x="102" y="46"/>
                </a:lnTo>
                <a:close/>
                <a:moveTo>
                  <a:pt x="102" y="46"/>
                </a:moveTo>
                <a:lnTo>
                  <a:pt x="100" y="46"/>
                </a:lnTo>
                <a:lnTo>
                  <a:pt x="102" y="46"/>
                </a:lnTo>
                <a:close/>
                <a:moveTo>
                  <a:pt x="100" y="48"/>
                </a:moveTo>
                <a:lnTo>
                  <a:pt x="102" y="48"/>
                </a:lnTo>
                <a:lnTo>
                  <a:pt x="100" y="48"/>
                </a:lnTo>
                <a:lnTo>
                  <a:pt x="100" y="46"/>
                </a:lnTo>
                <a:lnTo>
                  <a:pt x="100" y="48"/>
                </a:lnTo>
                <a:close/>
                <a:moveTo>
                  <a:pt x="100" y="46"/>
                </a:moveTo>
                <a:lnTo>
                  <a:pt x="102" y="46"/>
                </a:lnTo>
                <a:lnTo>
                  <a:pt x="100" y="46"/>
                </a:lnTo>
                <a:close/>
                <a:moveTo>
                  <a:pt x="88" y="52"/>
                </a:moveTo>
                <a:lnTo>
                  <a:pt x="86" y="52"/>
                </a:lnTo>
                <a:lnTo>
                  <a:pt x="88" y="52"/>
                </a:lnTo>
                <a:close/>
                <a:moveTo>
                  <a:pt x="58" y="64"/>
                </a:moveTo>
                <a:lnTo>
                  <a:pt x="58" y="66"/>
                </a:lnTo>
                <a:lnTo>
                  <a:pt x="58" y="64"/>
                </a:lnTo>
                <a:close/>
                <a:moveTo>
                  <a:pt x="100" y="48"/>
                </a:moveTo>
                <a:lnTo>
                  <a:pt x="98" y="48"/>
                </a:lnTo>
                <a:lnTo>
                  <a:pt x="100" y="48"/>
                </a:lnTo>
                <a:close/>
                <a:moveTo>
                  <a:pt x="86" y="52"/>
                </a:moveTo>
                <a:lnTo>
                  <a:pt x="88" y="52"/>
                </a:lnTo>
                <a:lnTo>
                  <a:pt x="86" y="52"/>
                </a:lnTo>
                <a:close/>
                <a:moveTo>
                  <a:pt x="100" y="46"/>
                </a:moveTo>
                <a:lnTo>
                  <a:pt x="100" y="48"/>
                </a:lnTo>
                <a:lnTo>
                  <a:pt x="100" y="46"/>
                </a:lnTo>
                <a:close/>
                <a:moveTo>
                  <a:pt x="98" y="48"/>
                </a:moveTo>
                <a:lnTo>
                  <a:pt x="98" y="46"/>
                </a:lnTo>
                <a:lnTo>
                  <a:pt x="98" y="48"/>
                </a:lnTo>
                <a:close/>
                <a:moveTo>
                  <a:pt x="96" y="46"/>
                </a:moveTo>
                <a:lnTo>
                  <a:pt x="96" y="48"/>
                </a:lnTo>
                <a:lnTo>
                  <a:pt x="96" y="46"/>
                </a:lnTo>
                <a:lnTo>
                  <a:pt x="96" y="48"/>
                </a:lnTo>
                <a:lnTo>
                  <a:pt x="96" y="46"/>
                </a:lnTo>
                <a:close/>
                <a:moveTo>
                  <a:pt x="56" y="64"/>
                </a:moveTo>
                <a:lnTo>
                  <a:pt x="58" y="64"/>
                </a:lnTo>
                <a:lnTo>
                  <a:pt x="56" y="64"/>
                </a:lnTo>
                <a:close/>
                <a:moveTo>
                  <a:pt x="82" y="52"/>
                </a:moveTo>
                <a:lnTo>
                  <a:pt x="82" y="54"/>
                </a:lnTo>
                <a:lnTo>
                  <a:pt x="82" y="52"/>
                </a:lnTo>
                <a:close/>
                <a:moveTo>
                  <a:pt x="52" y="66"/>
                </a:moveTo>
                <a:lnTo>
                  <a:pt x="52" y="64"/>
                </a:lnTo>
                <a:lnTo>
                  <a:pt x="52" y="66"/>
                </a:lnTo>
                <a:close/>
                <a:moveTo>
                  <a:pt x="52" y="66"/>
                </a:moveTo>
                <a:lnTo>
                  <a:pt x="52" y="64"/>
                </a:lnTo>
                <a:lnTo>
                  <a:pt x="52" y="66"/>
                </a:lnTo>
                <a:close/>
                <a:moveTo>
                  <a:pt x="52" y="66"/>
                </a:moveTo>
                <a:lnTo>
                  <a:pt x="52" y="64"/>
                </a:lnTo>
                <a:lnTo>
                  <a:pt x="52" y="66"/>
                </a:lnTo>
                <a:close/>
                <a:moveTo>
                  <a:pt x="56" y="64"/>
                </a:moveTo>
                <a:lnTo>
                  <a:pt x="54" y="64"/>
                </a:lnTo>
                <a:lnTo>
                  <a:pt x="56" y="64"/>
                </a:lnTo>
                <a:close/>
                <a:moveTo>
                  <a:pt x="52" y="64"/>
                </a:moveTo>
                <a:lnTo>
                  <a:pt x="52" y="66"/>
                </a:lnTo>
                <a:lnTo>
                  <a:pt x="52" y="64"/>
                </a:lnTo>
                <a:close/>
                <a:moveTo>
                  <a:pt x="56" y="64"/>
                </a:moveTo>
                <a:lnTo>
                  <a:pt x="56" y="62"/>
                </a:lnTo>
                <a:lnTo>
                  <a:pt x="56" y="64"/>
                </a:lnTo>
                <a:close/>
                <a:moveTo>
                  <a:pt x="54" y="64"/>
                </a:moveTo>
                <a:lnTo>
                  <a:pt x="52" y="64"/>
                </a:lnTo>
                <a:lnTo>
                  <a:pt x="54" y="64"/>
                </a:lnTo>
                <a:close/>
                <a:moveTo>
                  <a:pt x="72" y="56"/>
                </a:moveTo>
                <a:lnTo>
                  <a:pt x="70" y="56"/>
                </a:lnTo>
                <a:lnTo>
                  <a:pt x="72" y="56"/>
                </a:lnTo>
                <a:close/>
                <a:moveTo>
                  <a:pt x="142" y="18"/>
                </a:moveTo>
                <a:lnTo>
                  <a:pt x="142" y="16"/>
                </a:lnTo>
                <a:lnTo>
                  <a:pt x="142" y="18"/>
                </a:lnTo>
                <a:close/>
                <a:moveTo>
                  <a:pt x="6" y="74"/>
                </a:moveTo>
                <a:lnTo>
                  <a:pt x="6" y="76"/>
                </a:lnTo>
                <a:lnTo>
                  <a:pt x="6" y="78"/>
                </a:lnTo>
                <a:lnTo>
                  <a:pt x="4" y="78"/>
                </a:lnTo>
                <a:lnTo>
                  <a:pt x="4" y="80"/>
                </a:lnTo>
                <a:lnTo>
                  <a:pt x="2" y="80"/>
                </a:lnTo>
                <a:lnTo>
                  <a:pt x="2" y="78"/>
                </a:lnTo>
                <a:lnTo>
                  <a:pt x="0" y="78"/>
                </a:lnTo>
                <a:lnTo>
                  <a:pt x="0" y="76"/>
                </a:lnTo>
                <a:lnTo>
                  <a:pt x="2" y="76"/>
                </a:lnTo>
                <a:lnTo>
                  <a:pt x="4" y="76"/>
                </a:lnTo>
                <a:lnTo>
                  <a:pt x="4" y="74"/>
                </a:lnTo>
                <a:lnTo>
                  <a:pt x="6" y="74"/>
                </a:lnTo>
                <a:close/>
                <a:moveTo>
                  <a:pt x="122" y="22"/>
                </a:moveTo>
                <a:lnTo>
                  <a:pt x="122" y="24"/>
                </a:lnTo>
                <a:lnTo>
                  <a:pt x="122" y="22"/>
                </a:lnTo>
                <a:close/>
                <a:moveTo>
                  <a:pt x="140" y="14"/>
                </a:moveTo>
                <a:lnTo>
                  <a:pt x="142" y="14"/>
                </a:lnTo>
                <a:lnTo>
                  <a:pt x="144" y="14"/>
                </a:lnTo>
                <a:lnTo>
                  <a:pt x="146" y="14"/>
                </a:lnTo>
                <a:lnTo>
                  <a:pt x="146" y="12"/>
                </a:lnTo>
                <a:lnTo>
                  <a:pt x="146" y="14"/>
                </a:lnTo>
                <a:lnTo>
                  <a:pt x="146" y="12"/>
                </a:lnTo>
                <a:lnTo>
                  <a:pt x="148" y="12"/>
                </a:lnTo>
                <a:lnTo>
                  <a:pt x="148" y="14"/>
                </a:lnTo>
                <a:lnTo>
                  <a:pt x="148" y="12"/>
                </a:lnTo>
                <a:lnTo>
                  <a:pt x="148" y="14"/>
                </a:lnTo>
                <a:lnTo>
                  <a:pt x="146" y="14"/>
                </a:lnTo>
                <a:lnTo>
                  <a:pt x="144" y="14"/>
                </a:lnTo>
                <a:lnTo>
                  <a:pt x="144" y="16"/>
                </a:lnTo>
                <a:lnTo>
                  <a:pt x="144" y="14"/>
                </a:lnTo>
                <a:lnTo>
                  <a:pt x="144" y="16"/>
                </a:lnTo>
                <a:lnTo>
                  <a:pt x="144" y="14"/>
                </a:lnTo>
                <a:lnTo>
                  <a:pt x="144" y="16"/>
                </a:lnTo>
                <a:lnTo>
                  <a:pt x="142" y="16"/>
                </a:lnTo>
                <a:lnTo>
                  <a:pt x="142" y="18"/>
                </a:lnTo>
                <a:lnTo>
                  <a:pt x="140" y="18"/>
                </a:lnTo>
                <a:lnTo>
                  <a:pt x="138" y="18"/>
                </a:lnTo>
                <a:lnTo>
                  <a:pt x="140" y="18"/>
                </a:lnTo>
                <a:lnTo>
                  <a:pt x="138" y="18"/>
                </a:lnTo>
                <a:lnTo>
                  <a:pt x="140" y="18"/>
                </a:lnTo>
                <a:lnTo>
                  <a:pt x="138" y="18"/>
                </a:lnTo>
                <a:lnTo>
                  <a:pt x="140" y="18"/>
                </a:lnTo>
                <a:lnTo>
                  <a:pt x="140" y="20"/>
                </a:lnTo>
                <a:lnTo>
                  <a:pt x="140" y="18"/>
                </a:lnTo>
                <a:lnTo>
                  <a:pt x="140" y="20"/>
                </a:lnTo>
                <a:lnTo>
                  <a:pt x="138" y="20"/>
                </a:lnTo>
                <a:lnTo>
                  <a:pt x="138" y="18"/>
                </a:lnTo>
                <a:lnTo>
                  <a:pt x="138" y="20"/>
                </a:lnTo>
                <a:lnTo>
                  <a:pt x="136" y="20"/>
                </a:lnTo>
                <a:lnTo>
                  <a:pt x="136" y="22"/>
                </a:lnTo>
                <a:lnTo>
                  <a:pt x="134" y="22"/>
                </a:lnTo>
                <a:lnTo>
                  <a:pt x="136" y="22"/>
                </a:lnTo>
                <a:lnTo>
                  <a:pt x="134" y="22"/>
                </a:lnTo>
                <a:lnTo>
                  <a:pt x="136" y="22"/>
                </a:lnTo>
                <a:lnTo>
                  <a:pt x="134" y="22"/>
                </a:lnTo>
                <a:lnTo>
                  <a:pt x="134" y="22"/>
                </a:lnTo>
                <a:lnTo>
                  <a:pt x="132" y="22"/>
                </a:lnTo>
                <a:lnTo>
                  <a:pt x="134" y="22"/>
                </a:lnTo>
                <a:lnTo>
                  <a:pt x="132" y="22"/>
                </a:lnTo>
                <a:lnTo>
                  <a:pt x="134" y="22"/>
                </a:lnTo>
                <a:lnTo>
                  <a:pt x="134" y="20"/>
                </a:lnTo>
                <a:lnTo>
                  <a:pt x="134" y="22"/>
                </a:lnTo>
                <a:lnTo>
                  <a:pt x="134" y="20"/>
                </a:lnTo>
                <a:lnTo>
                  <a:pt x="134" y="22"/>
                </a:lnTo>
                <a:lnTo>
                  <a:pt x="134" y="20"/>
                </a:lnTo>
                <a:lnTo>
                  <a:pt x="134" y="22"/>
                </a:lnTo>
                <a:lnTo>
                  <a:pt x="134" y="20"/>
                </a:lnTo>
                <a:lnTo>
                  <a:pt x="134" y="22"/>
                </a:lnTo>
                <a:lnTo>
                  <a:pt x="134" y="20"/>
                </a:lnTo>
                <a:lnTo>
                  <a:pt x="134" y="20"/>
                </a:lnTo>
                <a:lnTo>
                  <a:pt x="134" y="18"/>
                </a:lnTo>
                <a:lnTo>
                  <a:pt x="136" y="18"/>
                </a:lnTo>
                <a:lnTo>
                  <a:pt x="136" y="16"/>
                </a:lnTo>
                <a:lnTo>
                  <a:pt x="138" y="16"/>
                </a:lnTo>
                <a:lnTo>
                  <a:pt x="138" y="14"/>
                </a:lnTo>
                <a:lnTo>
                  <a:pt x="140" y="14"/>
                </a:lnTo>
                <a:close/>
                <a:moveTo>
                  <a:pt x="146" y="12"/>
                </a:moveTo>
                <a:lnTo>
                  <a:pt x="146" y="14"/>
                </a:lnTo>
                <a:lnTo>
                  <a:pt x="146" y="12"/>
                </a:lnTo>
                <a:close/>
                <a:moveTo>
                  <a:pt x="146" y="14"/>
                </a:moveTo>
                <a:lnTo>
                  <a:pt x="146" y="12"/>
                </a:lnTo>
                <a:lnTo>
                  <a:pt x="146" y="14"/>
                </a:lnTo>
                <a:close/>
                <a:moveTo>
                  <a:pt x="142" y="16"/>
                </a:moveTo>
                <a:lnTo>
                  <a:pt x="142" y="18"/>
                </a:lnTo>
                <a:lnTo>
                  <a:pt x="142" y="16"/>
                </a:lnTo>
                <a:close/>
                <a:moveTo>
                  <a:pt x="134" y="22"/>
                </a:moveTo>
                <a:lnTo>
                  <a:pt x="132" y="22"/>
                </a:lnTo>
                <a:lnTo>
                  <a:pt x="134" y="22"/>
                </a:lnTo>
                <a:close/>
                <a:moveTo>
                  <a:pt x="130" y="14"/>
                </a:moveTo>
                <a:lnTo>
                  <a:pt x="128" y="14"/>
                </a:lnTo>
                <a:lnTo>
                  <a:pt x="130" y="14"/>
                </a:lnTo>
                <a:lnTo>
                  <a:pt x="128" y="14"/>
                </a:lnTo>
                <a:lnTo>
                  <a:pt x="130" y="14"/>
                </a:lnTo>
                <a:close/>
                <a:moveTo>
                  <a:pt x="128" y="14"/>
                </a:moveTo>
                <a:lnTo>
                  <a:pt x="126" y="14"/>
                </a:lnTo>
                <a:lnTo>
                  <a:pt x="128" y="14"/>
                </a:lnTo>
                <a:lnTo>
                  <a:pt x="126" y="14"/>
                </a:lnTo>
                <a:lnTo>
                  <a:pt x="128" y="14"/>
                </a:lnTo>
                <a:lnTo>
                  <a:pt x="126" y="14"/>
                </a:lnTo>
                <a:lnTo>
                  <a:pt x="128" y="14"/>
                </a:lnTo>
                <a:close/>
                <a:moveTo>
                  <a:pt x="142" y="4"/>
                </a:moveTo>
                <a:lnTo>
                  <a:pt x="144" y="4"/>
                </a:lnTo>
                <a:lnTo>
                  <a:pt x="142" y="4"/>
                </a:lnTo>
                <a:lnTo>
                  <a:pt x="144" y="4"/>
                </a:lnTo>
                <a:lnTo>
                  <a:pt x="142" y="4"/>
                </a:lnTo>
                <a:close/>
                <a:moveTo>
                  <a:pt x="142" y="4"/>
                </a:moveTo>
                <a:lnTo>
                  <a:pt x="142" y="2"/>
                </a:lnTo>
                <a:lnTo>
                  <a:pt x="142" y="4"/>
                </a:lnTo>
                <a:close/>
                <a:moveTo>
                  <a:pt x="146" y="0"/>
                </a:moveTo>
                <a:lnTo>
                  <a:pt x="146" y="2"/>
                </a:lnTo>
                <a:lnTo>
                  <a:pt x="146" y="0"/>
                </a:lnTo>
                <a:lnTo>
                  <a:pt x="144" y="0"/>
                </a:lnTo>
                <a:lnTo>
                  <a:pt x="146" y="0"/>
                </a:lnTo>
                <a:close/>
                <a:moveTo>
                  <a:pt x="142" y="2"/>
                </a:moveTo>
                <a:lnTo>
                  <a:pt x="142" y="0"/>
                </a:lnTo>
                <a:lnTo>
                  <a:pt x="142" y="2"/>
                </a:lnTo>
                <a:close/>
                <a:moveTo>
                  <a:pt x="142" y="0"/>
                </a:moveTo>
                <a:lnTo>
                  <a:pt x="144" y="0"/>
                </a:lnTo>
                <a:lnTo>
                  <a:pt x="142" y="0"/>
                </a:lnTo>
                <a:close/>
                <a:moveTo>
                  <a:pt x="138" y="2"/>
                </a:moveTo>
                <a:lnTo>
                  <a:pt x="140" y="2"/>
                </a:lnTo>
                <a:lnTo>
                  <a:pt x="142" y="2"/>
                </a:lnTo>
                <a:lnTo>
                  <a:pt x="142" y="0"/>
                </a:lnTo>
                <a:lnTo>
                  <a:pt x="142" y="2"/>
                </a:lnTo>
                <a:lnTo>
                  <a:pt x="142" y="0"/>
                </a:lnTo>
                <a:lnTo>
                  <a:pt x="142" y="2"/>
                </a:lnTo>
                <a:lnTo>
                  <a:pt x="144" y="2"/>
                </a:lnTo>
                <a:lnTo>
                  <a:pt x="144" y="4"/>
                </a:lnTo>
                <a:lnTo>
                  <a:pt x="144" y="2"/>
                </a:lnTo>
                <a:lnTo>
                  <a:pt x="144" y="4"/>
                </a:lnTo>
                <a:lnTo>
                  <a:pt x="142" y="4"/>
                </a:lnTo>
                <a:lnTo>
                  <a:pt x="142" y="2"/>
                </a:lnTo>
                <a:lnTo>
                  <a:pt x="142" y="4"/>
                </a:lnTo>
                <a:lnTo>
                  <a:pt x="140" y="4"/>
                </a:lnTo>
                <a:lnTo>
                  <a:pt x="140" y="2"/>
                </a:lnTo>
                <a:lnTo>
                  <a:pt x="138" y="2"/>
                </a:lnTo>
                <a:close/>
                <a:moveTo>
                  <a:pt x="126" y="8"/>
                </a:moveTo>
                <a:lnTo>
                  <a:pt x="128" y="8"/>
                </a:lnTo>
                <a:lnTo>
                  <a:pt x="126" y="8"/>
                </a:lnTo>
                <a:close/>
                <a:moveTo>
                  <a:pt x="124" y="6"/>
                </a:moveTo>
                <a:lnTo>
                  <a:pt x="126" y="6"/>
                </a:lnTo>
                <a:lnTo>
                  <a:pt x="124" y="6"/>
                </a:lnTo>
                <a:close/>
                <a:moveTo>
                  <a:pt x="20" y="50"/>
                </a:moveTo>
                <a:lnTo>
                  <a:pt x="20" y="48"/>
                </a:lnTo>
                <a:lnTo>
                  <a:pt x="20" y="50"/>
                </a:lnTo>
                <a:close/>
                <a:moveTo>
                  <a:pt x="102" y="12"/>
                </a:moveTo>
                <a:lnTo>
                  <a:pt x="100" y="12"/>
                </a:lnTo>
                <a:lnTo>
                  <a:pt x="102" y="12"/>
                </a:lnTo>
                <a:close/>
                <a:moveTo>
                  <a:pt x="92" y="14"/>
                </a:moveTo>
                <a:lnTo>
                  <a:pt x="94" y="14"/>
                </a:lnTo>
                <a:lnTo>
                  <a:pt x="92" y="14"/>
                </a:lnTo>
                <a:close/>
                <a:moveTo>
                  <a:pt x="88" y="14"/>
                </a:moveTo>
                <a:lnTo>
                  <a:pt x="88" y="16"/>
                </a:lnTo>
                <a:lnTo>
                  <a:pt x="88" y="14"/>
                </a:lnTo>
                <a:lnTo>
                  <a:pt x="88" y="16"/>
                </a:lnTo>
                <a:lnTo>
                  <a:pt x="88" y="14"/>
                </a:lnTo>
                <a:close/>
                <a:moveTo>
                  <a:pt x="78" y="18"/>
                </a:moveTo>
                <a:lnTo>
                  <a:pt x="80" y="18"/>
                </a:lnTo>
                <a:lnTo>
                  <a:pt x="78" y="18"/>
                </a:lnTo>
                <a:close/>
                <a:moveTo>
                  <a:pt x="78" y="18"/>
                </a:moveTo>
                <a:lnTo>
                  <a:pt x="78" y="20"/>
                </a:lnTo>
                <a:lnTo>
                  <a:pt x="78" y="18"/>
                </a:lnTo>
                <a:lnTo>
                  <a:pt x="78" y="20"/>
                </a:lnTo>
                <a:lnTo>
                  <a:pt x="78" y="18"/>
                </a:lnTo>
                <a:close/>
                <a:moveTo>
                  <a:pt x="38" y="34"/>
                </a:moveTo>
                <a:lnTo>
                  <a:pt x="40" y="34"/>
                </a:lnTo>
                <a:lnTo>
                  <a:pt x="42" y="34"/>
                </a:lnTo>
                <a:lnTo>
                  <a:pt x="42" y="32"/>
                </a:lnTo>
                <a:lnTo>
                  <a:pt x="42" y="34"/>
                </a:lnTo>
                <a:lnTo>
                  <a:pt x="42" y="32"/>
                </a:lnTo>
                <a:lnTo>
                  <a:pt x="44" y="32"/>
                </a:lnTo>
                <a:lnTo>
                  <a:pt x="44" y="34"/>
                </a:lnTo>
                <a:lnTo>
                  <a:pt x="44" y="32"/>
                </a:lnTo>
                <a:lnTo>
                  <a:pt x="44" y="34"/>
                </a:lnTo>
                <a:lnTo>
                  <a:pt x="44" y="32"/>
                </a:lnTo>
                <a:lnTo>
                  <a:pt x="46" y="32"/>
                </a:lnTo>
                <a:lnTo>
                  <a:pt x="48" y="32"/>
                </a:lnTo>
                <a:lnTo>
                  <a:pt x="50" y="32"/>
                </a:lnTo>
                <a:lnTo>
                  <a:pt x="50" y="30"/>
                </a:lnTo>
                <a:lnTo>
                  <a:pt x="52" y="30"/>
                </a:lnTo>
                <a:lnTo>
                  <a:pt x="54" y="30"/>
                </a:lnTo>
                <a:lnTo>
                  <a:pt x="54" y="28"/>
                </a:lnTo>
                <a:lnTo>
                  <a:pt x="56" y="28"/>
                </a:lnTo>
                <a:lnTo>
                  <a:pt x="58" y="28"/>
                </a:lnTo>
                <a:lnTo>
                  <a:pt x="60" y="28"/>
                </a:lnTo>
                <a:lnTo>
                  <a:pt x="60" y="26"/>
                </a:lnTo>
                <a:lnTo>
                  <a:pt x="62" y="26"/>
                </a:lnTo>
                <a:lnTo>
                  <a:pt x="64" y="26"/>
                </a:lnTo>
                <a:lnTo>
                  <a:pt x="64" y="24"/>
                </a:lnTo>
                <a:lnTo>
                  <a:pt x="64" y="26"/>
                </a:lnTo>
                <a:lnTo>
                  <a:pt x="64" y="24"/>
                </a:lnTo>
                <a:lnTo>
                  <a:pt x="66" y="24"/>
                </a:lnTo>
                <a:lnTo>
                  <a:pt x="68" y="24"/>
                </a:lnTo>
                <a:lnTo>
                  <a:pt x="70" y="24"/>
                </a:lnTo>
                <a:lnTo>
                  <a:pt x="70" y="22"/>
                </a:lnTo>
                <a:lnTo>
                  <a:pt x="72" y="22"/>
                </a:lnTo>
                <a:lnTo>
                  <a:pt x="74" y="22"/>
                </a:lnTo>
                <a:lnTo>
                  <a:pt x="76" y="22"/>
                </a:lnTo>
                <a:lnTo>
                  <a:pt x="76" y="20"/>
                </a:lnTo>
                <a:lnTo>
                  <a:pt x="78" y="20"/>
                </a:lnTo>
                <a:lnTo>
                  <a:pt x="80" y="20"/>
                </a:lnTo>
                <a:lnTo>
                  <a:pt x="80" y="18"/>
                </a:lnTo>
                <a:lnTo>
                  <a:pt x="78" y="18"/>
                </a:lnTo>
                <a:lnTo>
                  <a:pt x="80" y="18"/>
                </a:lnTo>
                <a:lnTo>
                  <a:pt x="82" y="18"/>
                </a:lnTo>
                <a:lnTo>
                  <a:pt x="84" y="18"/>
                </a:lnTo>
                <a:lnTo>
                  <a:pt x="86" y="18"/>
                </a:lnTo>
                <a:lnTo>
                  <a:pt x="86" y="16"/>
                </a:lnTo>
                <a:lnTo>
                  <a:pt x="86" y="18"/>
                </a:lnTo>
                <a:lnTo>
                  <a:pt x="86" y="16"/>
                </a:lnTo>
                <a:lnTo>
                  <a:pt x="86" y="16"/>
                </a:lnTo>
                <a:lnTo>
                  <a:pt x="88" y="16"/>
                </a:lnTo>
                <a:lnTo>
                  <a:pt x="86" y="16"/>
                </a:lnTo>
                <a:lnTo>
                  <a:pt x="88" y="16"/>
                </a:lnTo>
                <a:lnTo>
                  <a:pt x="86" y="16"/>
                </a:lnTo>
                <a:lnTo>
                  <a:pt x="88" y="16"/>
                </a:lnTo>
                <a:lnTo>
                  <a:pt x="88" y="14"/>
                </a:lnTo>
                <a:lnTo>
                  <a:pt x="88" y="16"/>
                </a:lnTo>
                <a:lnTo>
                  <a:pt x="88" y="14"/>
                </a:lnTo>
                <a:lnTo>
                  <a:pt x="88" y="16"/>
                </a:lnTo>
                <a:lnTo>
                  <a:pt x="90" y="16"/>
                </a:lnTo>
                <a:lnTo>
                  <a:pt x="92" y="16"/>
                </a:lnTo>
                <a:lnTo>
                  <a:pt x="92" y="14"/>
                </a:lnTo>
                <a:lnTo>
                  <a:pt x="92" y="16"/>
                </a:lnTo>
                <a:lnTo>
                  <a:pt x="90" y="16"/>
                </a:lnTo>
                <a:lnTo>
                  <a:pt x="92" y="16"/>
                </a:lnTo>
                <a:lnTo>
                  <a:pt x="92" y="14"/>
                </a:lnTo>
                <a:lnTo>
                  <a:pt x="92" y="16"/>
                </a:lnTo>
                <a:lnTo>
                  <a:pt x="92" y="14"/>
                </a:lnTo>
                <a:lnTo>
                  <a:pt x="92" y="16"/>
                </a:lnTo>
                <a:lnTo>
                  <a:pt x="92" y="14"/>
                </a:lnTo>
                <a:lnTo>
                  <a:pt x="92" y="16"/>
                </a:lnTo>
                <a:lnTo>
                  <a:pt x="94" y="16"/>
                </a:lnTo>
                <a:lnTo>
                  <a:pt x="94" y="14"/>
                </a:lnTo>
                <a:lnTo>
                  <a:pt x="96" y="14"/>
                </a:lnTo>
                <a:lnTo>
                  <a:pt x="96" y="16"/>
                </a:lnTo>
                <a:lnTo>
                  <a:pt x="96" y="14"/>
                </a:lnTo>
                <a:lnTo>
                  <a:pt x="98" y="14"/>
                </a:lnTo>
                <a:lnTo>
                  <a:pt x="96" y="14"/>
                </a:lnTo>
                <a:lnTo>
                  <a:pt x="94" y="14"/>
                </a:lnTo>
                <a:lnTo>
                  <a:pt x="96" y="14"/>
                </a:lnTo>
                <a:lnTo>
                  <a:pt x="94" y="14"/>
                </a:lnTo>
                <a:lnTo>
                  <a:pt x="96" y="14"/>
                </a:lnTo>
                <a:lnTo>
                  <a:pt x="96" y="12"/>
                </a:lnTo>
                <a:lnTo>
                  <a:pt x="98" y="12"/>
                </a:lnTo>
                <a:lnTo>
                  <a:pt x="100" y="12"/>
                </a:lnTo>
                <a:lnTo>
                  <a:pt x="102" y="12"/>
                </a:lnTo>
                <a:lnTo>
                  <a:pt x="100" y="12"/>
                </a:lnTo>
                <a:lnTo>
                  <a:pt x="102" y="12"/>
                </a:lnTo>
                <a:lnTo>
                  <a:pt x="100" y="12"/>
                </a:lnTo>
                <a:lnTo>
                  <a:pt x="102" y="12"/>
                </a:lnTo>
                <a:lnTo>
                  <a:pt x="100" y="12"/>
                </a:lnTo>
                <a:lnTo>
                  <a:pt x="100" y="10"/>
                </a:lnTo>
                <a:lnTo>
                  <a:pt x="102" y="10"/>
                </a:lnTo>
                <a:lnTo>
                  <a:pt x="104" y="10"/>
                </a:lnTo>
                <a:lnTo>
                  <a:pt x="106" y="10"/>
                </a:lnTo>
                <a:lnTo>
                  <a:pt x="104" y="10"/>
                </a:lnTo>
                <a:lnTo>
                  <a:pt x="106" y="10"/>
                </a:lnTo>
                <a:lnTo>
                  <a:pt x="108" y="10"/>
                </a:lnTo>
                <a:lnTo>
                  <a:pt x="110" y="10"/>
                </a:lnTo>
                <a:lnTo>
                  <a:pt x="110" y="8"/>
                </a:lnTo>
                <a:lnTo>
                  <a:pt x="110" y="10"/>
                </a:lnTo>
                <a:lnTo>
                  <a:pt x="112" y="10"/>
                </a:lnTo>
                <a:lnTo>
                  <a:pt x="112" y="8"/>
                </a:lnTo>
                <a:lnTo>
                  <a:pt x="112" y="10"/>
                </a:lnTo>
                <a:lnTo>
                  <a:pt x="114" y="10"/>
                </a:lnTo>
                <a:lnTo>
                  <a:pt x="112" y="10"/>
                </a:lnTo>
                <a:lnTo>
                  <a:pt x="114" y="10"/>
                </a:lnTo>
                <a:lnTo>
                  <a:pt x="114" y="8"/>
                </a:lnTo>
                <a:lnTo>
                  <a:pt x="114" y="10"/>
                </a:lnTo>
                <a:lnTo>
                  <a:pt x="116" y="10"/>
                </a:lnTo>
                <a:lnTo>
                  <a:pt x="116" y="12"/>
                </a:lnTo>
                <a:lnTo>
                  <a:pt x="116" y="10"/>
                </a:lnTo>
                <a:lnTo>
                  <a:pt x="116" y="8"/>
                </a:lnTo>
                <a:lnTo>
                  <a:pt x="118" y="8"/>
                </a:lnTo>
                <a:lnTo>
                  <a:pt x="118" y="10"/>
                </a:lnTo>
                <a:lnTo>
                  <a:pt x="120" y="10"/>
                </a:lnTo>
                <a:lnTo>
                  <a:pt x="120" y="8"/>
                </a:lnTo>
                <a:lnTo>
                  <a:pt x="120" y="10"/>
                </a:lnTo>
                <a:lnTo>
                  <a:pt x="120" y="8"/>
                </a:lnTo>
                <a:lnTo>
                  <a:pt x="122" y="8"/>
                </a:lnTo>
                <a:lnTo>
                  <a:pt x="122" y="6"/>
                </a:lnTo>
                <a:lnTo>
                  <a:pt x="124" y="6"/>
                </a:lnTo>
                <a:lnTo>
                  <a:pt x="124" y="8"/>
                </a:lnTo>
                <a:lnTo>
                  <a:pt x="124" y="10"/>
                </a:lnTo>
                <a:lnTo>
                  <a:pt x="124" y="12"/>
                </a:lnTo>
                <a:lnTo>
                  <a:pt x="126" y="12"/>
                </a:lnTo>
                <a:lnTo>
                  <a:pt x="126" y="14"/>
                </a:lnTo>
                <a:lnTo>
                  <a:pt x="126" y="12"/>
                </a:lnTo>
                <a:lnTo>
                  <a:pt x="126" y="14"/>
                </a:lnTo>
                <a:lnTo>
                  <a:pt x="128" y="14"/>
                </a:lnTo>
                <a:lnTo>
                  <a:pt x="128" y="16"/>
                </a:lnTo>
                <a:lnTo>
                  <a:pt x="128" y="14"/>
                </a:lnTo>
                <a:lnTo>
                  <a:pt x="128" y="16"/>
                </a:lnTo>
                <a:lnTo>
                  <a:pt x="128" y="14"/>
                </a:lnTo>
                <a:lnTo>
                  <a:pt x="128" y="16"/>
                </a:lnTo>
                <a:lnTo>
                  <a:pt x="126" y="16"/>
                </a:lnTo>
                <a:lnTo>
                  <a:pt x="126" y="18"/>
                </a:lnTo>
                <a:lnTo>
                  <a:pt x="126" y="16"/>
                </a:lnTo>
                <a:lnTo>
                  <a:pt x="126" y="18"/>
                </a:lnTo>
                <a:lnTo>
                  <a:pt x="126" y="16"/>
                </a:lnTo>
                <a:lnTo>
                  <a:pt x="126" y="18"/>
                </a:lnTo>
                <a:lnTo>
                  <a:pt x="128" y="18"/>
                </a:lnTo>
                <a:lnTo>
                  <a:pt x="126" y="18"/>
                </a:lnTo>
                <a:lnTo>
                  <a:pt x="124" y="18"/>
                </a:lnTo>
                <a:lnTo>
                  <a:pt x="124" y="20"/>
                </a:lnTo>
                <a:lnTo>
                  <a:pt x="122" y="20"/>
                </a:lnTo>
                <a:lnTo>
                  <a:pt x="122" y="22"/>
                </a:lnTo>
                <a:lnTo>
                  <a:pt x="122" y="24"/>
                </a:lnTo>
                <a:lnTo>
                  <a:pt x="120" y="24"/>
                </a:lnTo>
                <a:lnTo>
                  <a:pt x="120" y="26"/>
                </a:lnTo>
                <a:lnTo>
                  <a:pt x="122" y="26"/>
                </a:lnTo>
                <a:lnTo>
                  <a:pt x="120" y="26"/>
                </a:lnTo>
                <a:lnTo>
                  <a:pt x="120" y="28"/>
                </a:lnTo>
                <a:lnTo>
                  <a:pt x="122" y="28"/>
                </a:lnTo>
                <a:lnTo>
                  <a:pt x="120" y="28"/>
                </a:lnTo>
                <a:lnTo>
                  <a:pt x="120" y="30"/>
                </a:lnTo>
                <a:lnTo>
                  <a:pt x="122" y="30"/>
                </a:lnTo>
                <a:lnTo>
                  <a:pt x="120" y="30"/>
                </a:lnTo>
                <a:lnTo>
                  <a:pt x="122" y="30"/>
                </a:lnTo>
                <a:lnTo>
                  <a:pt x="120" y="30"/>
                </a:lnTo>
                <a:lnTo>
                  <a:pt x="120" y="32"/>
                </a:lnTo>
                <a:lnTo>
                  <a:pt x="120" y="34"/>
                </a:lnTo>
                <a:lnTo>
                  <a:pt x="120" y="36"/>
                </a:lnTo>
                <a:lnTo>
                  <a:pt x="118" y="36"/>
                </a:lnTo>
                <a:lnTo>
                  <a:pt x="118" y="38"/>
                </a:lnTo>
                <a:lnTo>
                  <a:pt x="118" y="36"/>
                </a:lnTo>
                <a:lnTo>
                  <a:pt x="118" y="38"/>
                </a:lnTo>
                <a:lnTo>
                  <a:pt x="116" y="38"/>
                </a:lnTo>
                <a:lnTo>
                  <a:pt x="116" y="40"/>
                </a:lnTo>
                <a:lnTo>
                  <a:pt x="114" y="40"/>
                </a:lnTo>
                <a:lnTo>
                  <a:pt x="112" y="40"/>
                </a:lnTo>
                <a:lnTo>
                  <a:pt x="110" y="40"/>
                </a:lnTo>
                <a:lnTo>
                  <a:pt x="110" y="42"/>
                </a:lnTo>
                <a:lnTo>
                  <a:pt x="110" y="42"/>
                </a:lnTo>
                <a:lnTo>
                  <a:pt x="110" y="42"/>
                </a:lnTo>
                <a:lnTo>
                  <a:pt x="108" y="42"/>
                </a:lnTo>
                <a:lnTo>
                  <a:pt x="108" y="42"/>
                </a:lnTo>
                <a:lnTo>
                  <a:pt x="106" y="42"/>
                </a:lnTo>
                <a:lnTo>
                  <a:pt x="106" y="44"/>
                </a:lnTo>
                <a:lnTo>
                  <a:pt x="104" y="44"/>
                </a:lnTo>
                <a:lnTo>
                  <a:pt x="104" y="46"/>
                </a:lnTo>
                <a:lnTo>
                  <a:pt x="104" y="44"/>
                </a:lnTo>
                <a:lnTo>
                  <a:pt x="104" y="46"/>
                </a:lnTo>
                <a:lnTo>
                  <a:pt x="104" y="44"/>
                </a:lnTo>
                <a:lnTo>
                  <a:pt x="104" y="46"/>
                </a:lnTo>
                <a:lnTo>
                  <a:pt x="102" y="46"/>
                </a:lnTo>
                <a:lnTo>
                  <a:pt x="100" y="46"/>
                </a:lnTo>
                <a:lnTo>
                  <a:pt x="102" y="46"/>
                </a:lnTo>
                <a:lnTo>
                  <a:pt x="100" y="46"/>
                </a:lnTo>
                <a:lnTo>
                  <a:pt x="102" y="46"/>
                </a:lnTo>
                <a:lnTo>
                  <a:pt x="102" y="44"/>
                </a:lnTo>
                <a:lnTo>
                  <a:pt x="100" y="44"/>
                </a:lnTo>
                <a:lnTo>
                  <a:pt x="100" y="46"/>
                </a:lnTo>
                <a:lnTo>
                  <a:pt x="100" y="44"/>
                </a:lnTo>
                <a:lnTo>
                  <a:pt x="100" y="46"/>
                </a:lnTo>
                <a:lnTo>
                  <a:pt x="100" y="44"/>
                </a:lnTo>
                <a:lnTo>
                  <a:pt x="100" y="46"/>
                </a:lnTo>
                <a:lnTo>
                  <a:pt x="98" y="46"/>
                </a:lnTo>
                <a:lnTo>
                  <a:pt x="100" y="46"/>
                </a:lnTo>
                <a:lnTo>
                  <a:pt x="98" y="46"/>
                </a:lnTo>
                <a:lnTo>
                  <a:pt x="100" y="46"/>
                </a:lnTo>
                <a:lnTo>
                  <a:pt x="98" y="46"/>
                </a:lnTo>
                <a:lnTo>
                  <a:pt x="98" y="48"/>
                </a:lnTo>
                <a:lnTo>
                  <a:pt x="98" y="46"/>
                </a:lnTo>
                <a:lnTo>
                  <a:pt x="98" y="48"/>
                </a:lnTo>
                <a:lnTo>
                  <a:pt x="98" y="46"/>
                </a:lnTo>
                <a:lnTo>
                  <a:pt x="98" y="48"/>
                </a:lnTo>
                <a:lnTo>
                  <a:pt x="98" y="46"/>
                </a:lnTo>
                <a:lnTo>
                  <a:pt x="98" y="48"/>
                </a:lnTo>
                <a:lnTo>
                  <a:pt x="98" y="46"/>
                </a:lnTo>
                <a:lnTo>
                  <a:pt x="96" y="46"/>
                </a:lnTo>
                <a:lnTo>
                  <a:pt x="96" y="48"/>
                </a:lnTo>
                <a:lnTo>
                  <a:pt x="96" y="46"/>
                </a:lnTo>
                <a:lnTo>
                  <a:pt x="96" y="48"/>
                </a:lnTo>
                <a:lnTo>
                  <a:pt x="96" y="46"/>
                </a:lnTo>
                <a:lnTo>
                  <a:pt x="96" y="48"/>
                </a:lnTo>
                <a:lnTo>
                  <a:pt x="96" y="46"/>
                </a:lnTo>
                <a:lnTo>
                  <a:pt x="96" y="48"/>
                </a:lnTo>
                <a:lnTo>
                  <a:pt x="96" y="46"/>
                </a:lnTo>
                <a:lnTo>
                  <a:pt x="96" y="48"/>
                </a:lnTo>
                <a:lnTo>
                  <a:pt x="96" y="46"/>
                </a:lnTo>
                <a:lnTo>
                  <a:pt x="94" y="46"/>
                </a:lnTo>
                <a:lnTo>
                  <a:pt x="92" y="46"/>
                </a:lnTo>
                <a:lnTo>
                  <a:pt x="92" y="48"/>
                </a:lnTo>
                <a:lnTo>
                  <a:pt x="90" y="48"/>
                </a:lnTo>
                <a:lnTo>
                  <a:pt x="92" y="48"/>
                </a:lnTo>
                <a:lnTo>
                  <a:pt x="92" y="50"/>
                </a:lnTo>
                <a:lnTo>
                  <a:pt x="92" y="48"/>
                </a:lnTo>
                <a:lnTo>
                  <a:pt x="90" y="48"/>
                </a:lnTo>
                <a:lnTo>
                  <a:pt x="90" y="50"/>
                </a:lnTo>
                <a:lnTo>
                  <a:pt x="88" y="50"/>
                </a:lnTo>
                <a:lnTo>
                  <a:pt x="86" y="50"/>
                </a:lnTo>
                <a:lnTo>
                  <a:pt x="86" y="48"/>
                </a:lnTo>
                <a:lnTo>
                  <a:pt x="86" y="48"/>
                </a:lnTo>
                <a:lnTo>
                  <a:pt x="86" y="50"/>
                </a:lnTo>
                <a:lnTo>
                  <a:pt x="84" y="50"/>
                </a:lnTo>
                <a:lnTo>
                  <a:pt x="84" y="52"/>
                </a:lnTo>
                <a:lnTo>
                  <a:pt x="82" y="52"/>
                </a:lnTo>
                <a:lnTo>
                  <a:pt x="82" y="54"/>
                </a:lnTo>
                <a:lnTo>
                  <a:pt x="80" y="54"/>
                </a:lnTo>
                <a:lnTo>
                  <a:pt x="78" y="54"/>
                </a:lnTo>
                <a:lnTo>
                  <a:pt x="76" y="54"/>
                </a:lnTo>
                <a:lnTo>
                  <a:pt x="76" y="52"/>
                </a:lnTo>
                <a:lnTo>
                  <a:pt x="76" y="54"/>
                </a:lnTo>
                <a:lnTo>
                  <a:pt x="76" y="56"/>
                </a:lnTo>
                <a:lnTo>
                  <a:pt x="74" y="56"/>
                </a:lnTo>
                <a:lnTo>
                  <a:pt x="72" y="56"/>
                </a:lnTo>
                <a:lnTo>
                  <a:pt x="70" y="56"/>
                </a:lnTo>
                <a:lnTo>
                  <a:pt x="72" y="56"/>
                </a:lnTo>
                <a:lnTo>
                  <a:pt x="70" y="56"/>
                </a:lnTo>
                <a:lnTo>
                  <a:pt x="68" y="56"/>
                </a:lnTo>
                <a:lnTo>
                  <a:pt x="68" y="58"/>
                </a:lnTo>
                <a:lnTo>
                  <a:pt x="68" y="60"/>
                </a:lnTo>
                <a:lnTo>
                  <a:pt x="66" y="60"/>
                </a:lnTo>
                <a:lnTo>
                  <a:pt x="64" y="60"/>
                </a:lnTo>
                <a:lnTo>
                  <a:pt x="64" y="62"/>
                </a:lnTo>
                <a:lnTo>
                  <a:pt x="62" y="62"/>
                </a:lnTo>
                <a:lnTo>
                  <a:pt x="60" y="62"/>
                </a:lnTo>
                <a:lnTo>
                  <a:pt x="62" y="62"/>
                </a:lnTo>
                <a:lnTo>
                  <a:pt x="62" y="60"/>
                </a:lnTo>
                <a:lnTo>
                  <a:pt x="60" y="60"/>
                </a:lnTo>
                <a:lnTo>
                  <a:pt x="62" y="60"/>
                </a:lnTo>
                <a:lnTo>
                  <a:pt x="62" y="62"/>
                </a:lnTo>
                <a:lnTo>
                  <a:pt x="60" y="62"/>
                </a:lnTo>
                <a:lnTo>
                  <a:pt x="62" y="62"/>
                </a:lnTo>
                <a:lnTo>
                  <a:pt x="62" y="64"/>
                </a:lnTo>
                <a:lnTo>
                  <a:pt x="60" y="64"/>
                </a:lnTo>
                <a:lnTo>
                  <a:pt x="62" y="64"/>
                </a:lnTo>
                <a:lnTo>
                  <a:pt x="60" y="64"/>
                </a:lnTo>
                <a:lnTo>
                  <a:pt x="58" y="64"/>
                </a:lnTo>
                <a:lnTo>
                  <a:pt x="58" y="62"/>
                </a:lnTo>
                <a:lnTo>
                  <a:pt x="56" y="62"/>
                </a:lnTo>
                <a:lnTo>
                  <a:pt x="56" y="64"/>
                </a:lnTo>
                <a:lnTo>
                  <a:pt x="56" y="62"/>
                </a:lnTo>
                <a:lnTo>
                  <a:pt x="56" y="64"/>
                </a:lnTo>
                <a:lnTo>
                  <a:pt x="54" y="64"/>
                </a:lnTo>
                <a:lnTo>
                  <a:pt x="52" y="64"/>
                </a:lnTo>
                <a:lnTo>
                  <a:pt x="54" y="64"/>
                </a:lnTo>
                <a:lnTo>
                  <a:pt x="52" y="64"/>
                </a:lnTo>
                <a:lnTo>
                  <a:pt x="52" y="66"/>
                </a:lnTo>
                <a:lnTo>
                  <a:pt x="50" y="66"/>
                </a:lnTo>
                <a:lnTo>
                  <a:pt x="52" y="66"/>
                </a:lnTo>
                <a:lnTo>
                  <a:pt x="50" y="66"/>
                </a:lnTo>
                <a:lnTo>
                  <a:pt x="52" y="66"/>
                </a:lnTo>
                <a:lnTo>
                  <a:pt x="50" y="66"/>
                </a:lnTo>
                <a:lnTo>
                  <a:pt x="52" y="66"/>
                </a:lnTo>
                <a:lnTo>
                  <a:pt x="50" y="66"/>
                </a:lnTo>
                <a:lnTo>
                  <a:pt x="50" y="68"/>
                </a:lnTo>
                <a:lnTo>
                  <a:pt x="50" y="66"/>
                </a:lnTo>
                <a:lnTo>
                  <a:pt x="50" y="68"/>
                </a:lnTo>
                <a:lnTo>
                  <a:pt x="48" y="68"/>
                </a:lnTo>
                <a:lnTo>
                  <a:pt x="46" y="68"/>
                </a:lnTo>
                <a:lnTo>
                  <a:pt x="46" y="70"/>
                </a:lnTo>
                <a:lnTo>
                  <a:pt x="46" y="68"/>
                </a:lnTo>
                <a:lnTo>
                  <a:pt x="46" y="70"/>
                </a:lnTo>
                <a:lnTo>
                  <a:pt x="46" y="68"/>
                </a:lnTo>
                <a:lnTo>
                  <a:pt x="44" y="68"/>
                </a:lnTo>
                <a:lnTo>
                  <a:pt x="44" y="70"/>
                </a:lnTo>
                <a:lnTo>
                  <a:pt x="44" y="68"/>
                </a:lnTo>
                <a:lnTo>
                  <a:pt x="44" y="66"/>
                </a:lnTo>
                <a:lnTo>
                  <a:pt x="46" y="66"/>
                </a:lnTo>
                <a:lnTo>
                  <a:pt x="46" y="64"/>
                </a:lnTo>
                <a:lnTo>
                  <a:pt x="46" y="66"/>
                </a:lnTo>
                <a:lnTo>
                  <a:pt x="44" y="66"/>
                </a:lnTo>
                <a:lnTo>
                  <a:pt x="46" y="66"/>
                </a:lnTo>
                <a:lnTo>
                  <a:pt x="46" y="64"/>
                </a:lnTo>
                <a:lnTo>
                  <a:pt x="44" y="64"/>
                </a:lnTo>
                <a:lnTo>
                  <a:pt x="42" y="64"/>
                </a:lnTo>
                <a:lnTo>
                  <a:pt x="42" y="62"/>
                </a:lnTo>
                <a:lnTo>
                  <a:pt x="44" y="62"/>
                </a:lnTo>
                <a:lnTo>
                  <a:pt x="42" y="62"/>
                </a:lnTo>
                <a:lnTo>
                  <a:pt x="42" y="60"/>
                </a:lnTo>
                <a:lnTo>
                  <a:pt x="42" y="58"/>
                </a:lnTo>
                <a:lnTo>
                  <a:pt x="42" y="56"/>
                </a:lnTo>
                <a:lnTo>
                  <a:pt x="40" y="56"/>
                </a:lnTo>
                <a:lnTo>
                  <a:pt x="42" y="56"/>
                </a:lnTo>
                <a:lnTo>
                  <a:pt x="40" y="56"/>
                </a:lnTo>
                <a:lnTo>
                  <a:pt x="42" y="54"/>
                </a:lnTo>
                <a:lnTo>
                  <a:pt x="42" y="52"/>
                </a:lnTo>
                <a:lnTo>
                  <a:pt x="40" y="52"/>
                </a:lnTo>
                <a:lnTo>
                  <a:pt x="42" y="52"/>
                </a:lnTo>
                <a:lnTo>
                  <a:pt x="40" y="52"/>
                </a:lnTo>
                <a:lnTo>
                  <a:pt x="40" y="50"/>
                </a:lnTo>
                <a:lnTo>
                  <a:pt x="38" y="50"/>
                </a:lnTo>
                <a:lnTo>
                  <a:pt x="38" y="48"/>
                </a:lnTo>
                <a:lnTo>
                  <a:pt x="38" y="48"/>
                </a:lnTo>
                <a:lnTo>
                  <a:pt x="36" y="48"/>
                </a:lnTo>
                <a:lnTo>
                  <a:pt x="34" y="48"/>
                </a:lnTo>
                <a:lnTo>
                  <a:pt x="34" y="46"/>
                </a:lnTo>
                <a:lnTo>
                  <a:pt x="32" y="46"/>
                </a:lnTo>
                <a:lnTo>
                  <a:pt x="34" y="46"/>
                </a:lnTo>
                <a:lnTo>
                  <a:pt x="34" y="44"/>
                </a:lnTo>
                <a:lnTo>
                  <a:pt x="36" y="44"/>
                </a:lnTo>
                <a:lnTo>
                  <a:pt x="36" y="42"/>
                </a:lnTo>
                <a:lnTo>
                  <a:pt x="38" y="42"/>
                </a:lnTo>
                <a:lnTo>
                  <a:pt x="38" y="42"/>
                </a:lnTo>
                <a:lnTo>
                  <a:pt x="38" y="40"/>
                </a:lnTo>
                <a:lnTo>
                  <a:pt x="36" y="40"/>
                </a:lnTo>
                <a:lnTo>
                  <a:pt x="36" y="38"/>
                </a:lnTo>
                <a:lnTo>
                  <a:pt x="36" y="36"/>
                </a:lnTo>
                <a:lnTo>
                  <a:pt x="38" y="36"/>
                </a:lnTo>
                <a:lnTo>
                  <a:pt x="38" y="34"/>
                </a:lnTo>
                <a:lnTo>
                  <a:pt x="38" y="34"/>
                </a:lnTo>
                <a:close/>
                <a:moveTo>
                  <a:pt x="44" y="64"/>
                </a:moveTo>
                <a:lnTo>
                  <a:pt x="46" y="64"/>
                </a:lnTo>
                <a:lnTo>
                  <a:pt x="44" y="64"/>
                </a:lnTo>
                <a:lnTo>
                  <a:pt x="46" y="64"/>
                </a:lnTo>
                <a:lnTo>
                  <a:pt x="44" y="64"/>
                </a:lnTo>
                <a:close/>
                <a:moveTo>
                  <a:pt x="44" y="64"/>
                </a:moveTo>
                <a:lnTo>
                  <a:pt x="46" y="64"/>
                </a:lnTo>
                <a:lnTo>
                  <a:pt x="44" y="64"/>
                </a:lnTo>
                <a:close/>
                <a:moveTo>
                  <a:pt x="44" y="70"/>
                </a:moveTo>
                <a:lnTo>
                  <a:pt x="44" y="68"/>
                </a:lnTo>
                <a:lnTo>
                  <a:pt x="44" y="70"/>
                </a:lnTo>
                <a:close/>
              </a:path>
            </a:pathLst>
          </a:custGeom>
          <a:solidFill>
            <a:schemeClr val="bg1">
              <a:lumMod val="60000"/>
              <a:lumOff val="40000"/>
            </a:schemeClr>
          </a:solidFill>
          <a:ln w="3175">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67757D"/>
              </a:solidFill>
              <a:effectLst/>
              <a:uLnTx/>
              <a:uFillTx/>
              <a:latin typeface="Calibri" charset="0"/>
              <a:ea typeface="ＭＳ Ｐゴシック" charset="0"/>
            </a:endParaRPr>
          </a:p>
        </p:txBody>
      </p:sp>
      <p:sp>
        <p:nvSpPr>
          <p:cNvPr id="85" name="Text Placeholder 1">
            <a:extLst>
              <a:ext uri="{FF2B5EF4-FFF2-40B4-BE49-F238E27FC236}">
                <a16:creationId xmlns:a16="http://schemas.microsoft.com/office/drawing/2014/main" id="{2283C1B1-A637-6333-73E6-1F402A769468}"/>
              </a:ext>
            </a:extLst>
          </p:cNvPr>
          <p:cNvSpPr txBox="1">
            <a:spLocks/>
          </p:cNvSpPr>
          <p:nvPr/>
        </p:nvSpPr>
        <p:spPr>
          <a:xfrm>
            <a:off x="335984" y="216556"/>
            <a:ext cx="7751456" cy="827940"/>
          </a:xfrm>
          <a:prstGeom prst="rect">
            <a:avLst/>
          </a:prstGeom>
        </p:spPr>
        <p:txBody>
          <a:bodyPr>
            <a:normAutofit lnSpcReduction="100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200" b="0" i="0" u="none" strike="noStrike" kern="1200" cap="none" spc="0" normalizeH="0" baseline="0" noProof="0" dirty="0">
                <a:ln>
                  <a:noFill/>
                </a:ln>
                <a:solidFill>
                  <a:schemeClr val="bg2"/>
                </a:solidFill>
                <a:effectLst/>
                <a:uLnTx/>
                <a:uFillTx/>
                <a:latin typeface="Arial" charset="0"/>
                <a:ea typeface="ＭＳ Ｐゴシック" charset="0"/>
                <a:cs typeface="Arial" charset="0"/>
              </a:rPr>
              <a:t>Advanced Nuclear Deployment Plans</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srgbClr val="1F6EB7"/>
                </a:solidFill>
                <a:effectLst/>
                <a:uLnTx/>
                <a:uFillTx/>
                <a:latin typeface="Arial" charset="0"/>
                <a:ea typeface="ＭＳ Ｐゴシック" charset="0"/>
                <a:cs typeface="Arial" charset="0"/>
              </a:rPr>
              <a:t>Projects in planning or under consideration in U.S. and Canada &gt;20; Globally &gt;30 </a:t>
            </a:r>
            <a:endParaRPr kumimoji="0" lang="en-US" sz="1400" b="0" i="0" u="none" strike="noStrike" kern="1200" cap="none" spc="0" normalizeH="0" baseline="0" noProof="0" dirty="0">
              <a:ln>
                <a:noFill/>
              </a:ln>
              <a:solidFill>
                <a:srgbClr val="1F6EB7"/>
              </a:solidFill>
              <a:effectLst/>
              <a:uLnTx/>
              <a:uFillTx/>
              <a:latin typeface="Arial"/>
              <a:ea typeface="ＭＳ Ｐゴシック" charset="0"/>
            </a:endParaRPr>
          </a:p>
        </p:txBody>
      </p:sp>
      <p:sp>
        <p:nvSpPr>
          <p:cNvPr id="164" name="Oval 163">
            <a:extLst>
              <a:ext uri="{FF2B5EF4-FFF2-40B4-BE49-F238E27FC236}">
                <a16:creationId xmlns:a16="http://schemas.microsoft.com/office/drawing/2014/main" id="{E27FD656-1C65-5900-2547-B97E5B018D31}"/>
              </a:ext>
            </a:extLst>
          </p:cNvPr>
          <p:cNvSpPr>
            <a:spLocks noChangeAspect="1"/>
          </p:cNvSpPr>
          <p:nvPr/>
        </p:nvSpPr>
        <p:spPr>
          <a:xfrm>
            <a:off x="2620937" y="1985888"/>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65" name="Oval 164">
            <a:extLst>
              <a:ext uri="{FF2B5EF4-FFF2-40B4-BE49-F238E27FC236}">
                <a16:creationId xmlns:a16="http://schemas.microsoft.com/office/drawing/2014/main" id="{4C8804CD-8A64-D8EF-92DC-7C08E59EB7D6}"/>
              </a:ext>
            </a:extLst>
          </p:cNvPr>
          <p:cNvSpPr>
            <a:spLocks noChangeAspect="1"/>
          </p:cNvSpPr>
          <p:nvPr/>
        </p:nvSpPr>
        <p:spPr>
          <a:xfrm>
            <a:off x="2982259" y="2440499"/>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66" name="Oval 165">
            <a:extLst>
              <a:ext uri="{FF2B5EF4-FFF2-40B4-BE49-F238E27FC236}">
                <a16:creationId xmlns:a16="http://schemas.microsoft.com/office/drawing/2014/main" id="{1A6A9F12-C9AF-328B-EE8B-3E5A5F2B60DF}"/>
              </a:ext>
            </a:extLst>
          </p:cNvPr>
          <p:cNvSpPr>
            <a:spLocks noChangeAspect="1"/>
          </p:cNvSpPr>
          <p:nvPr/>
        </p:nvSpPr>
        <p:spPr>
          <a:xfrm>
            <a:off x="3068928" y="2472528"/>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67" name="Oval 166">
            <a:extLst>
              <a:ext uri="{FF2B5EF4-FFF2-40B4-BE49-F238E27FC236}">
                <a16:creationId xmlns:a16="http://schemas.microsoft.com/office/drawing/2014/main" id="{628818A3-FF18-F64B-3D1A-7931BB296F04}"/>
              </a:ext>
            </a:extLst>
          </p:cNvPr>
          <p:cNvSpPr>
            <a:spLocks noChangeAspect="1"/>
          </p:cNvSpPr>
          <p:nvPr/>
        </p:nvSpPr>
        <p:spPr>
          <a:xfrm>
            <a:off x="3075287" y="2570194"/>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68" name="Oval 167">
            <a:extLst>
              <a:ext uri="{FF2B5EF4-FFF2-40B4-BE49-F238E27FC236}">
                <a16:creationId xmlns:a16="http://schemas.microsoft.com/office/drawing/2014/main" id="{ABB69BE9-5C7E-3DE3-4109-BBAA1D0A893A}"/>
              </a:ext>
            </a:extLst>
          </p:cNvPr>
          <p:cNvSpPr>
            <a:spLocks noChangeAspect="1"/>
          </p:cNvSpPr>
          <p:nvPr/>
        </p:nvSpPr>
        <p:spPr>
          <a:xfrm>
            <a:off x="2982259" y="2529776"/>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69" name="Oval 168">
            <a:extLst>
              <a:ext uri="{FF2B5EF4-FFF2-40B4-BE49-F238E27FC236}">
                <a16:creationId xmlns:a16="http://schemas.microsoft.com/office/drawing/2014/main" id="{D00E8DDA-3B9C-1074-D90C-3367DCEAB0E7}"/>
              </a:ext>
            </a:extLst>
          </p:cNvPr>
          <p:cNvSpPr>
            <a:spLocks noChangeAspect="1"/>
          </p:cNvSpPr>
          <p:nvPr/>
        </p:nvSpPr>
        <p:spPr>
          <a:xfrm>
            <a:off x="3214989" y="2632217"/>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70" name="Oval 169">
            <a:extLst>
              <a:ext uri="{FF2B5EF4-FFF2-40B4-BE49-F238E27FC236}">
                <a16:creationId xmlns:a16="http://schemas.microsoft.com/office/drawing/2014/main" id="{A5A738C5-D699-BE03-14DD-C4ECA169B8B3}"/>
              </a:ext>
            </a:extLst>
          </p:cNvPr>
          <p:cNvSpPr>
            <a:spLocks noChangeAspect="1"/>
          </p:cNvSpPr>
          <p:nvPr/>
        </p:nvSpPr>
        <p:spPr>
          <a:xfrm>
            <a:off x="3537223" y="1756539"/>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71" name="Oval 170">
            <a:extLst>
              <a:ext uri="{FF2B5EF4-FFF2-40B4-BE49-F238E27FC236}">
                <a16:creationId xmlns:a16="http://schemas.microsoft.com/office/drawing/2014/main" id="{E7DD06F0-8425-9876-73AE-F24644F9BDE7}"/>
              </a:ext>
            </a:extLst>
          </p:cNvPr>
          <p:cNvSpPr>
            <a:spLocks noChangeAspect="1"/>
          </p:cNvSpPr>
          <p:nvPr/>
        </p:nvSpPr>
        <p:spPr>
          <a:xfrm>
            <a:off x="3883095" y="1796771"/>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72" name="Oval 171">
            <a:extLst>
              <a:ext uri="{FF2B5EF4-FFF2-40B4-BE49-F238E27FC236}">
                <a16:creationId xmlns:a16="http://schemas.microsoft.com/office/drawing/2014/main" id="{4FD67E1E-FA05-9526-8E41-7A19CE5CA24F}"/>
              </a:ext>
            </a:extLst>
          </p:cNvPr>
          <p:cNvSpPr>
            <a:spLocks noChangeAspect="1"/>
          </p:cNvSpPr>
          <p:nvPr/>
        </p:nvSpPr>
        <p:spPr>
          <a:xfrm>
            <a:off x="5075352" y="2893904"/>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73" name="Oval 172">
            <a:extLst>
              <a:ext uri="{FF2B5EF4-FFF2-40B4-BE49-F238E27FC236}">
                <a16:creationId xmlns:a16="http://schemas.microsoft.com/office/drawing/2014/main" id="{1E6E97C8-616D-2EA6-7252-0E166979ADB1}"/>
              </a:ext>
            </a:extLst>
          </p:cNvPr>
          <p:cNvSpPr>
            <a:spLocks noChangeAspect="1"/>
          </p:cNvSpPr>
          <p:nvPr/>
        </p:nvSpPr>
        <p:spPr>
          <a:xfrm>
            <a:off x="5684300" y="2258607"/>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75" name="Oval 174">
            <a:extLst>
              <a:ext uri="{FF2B5EF4-FFF2-40B4-BE49-F238E27FC236}">
                <a16:creationId xmlns:a16="http://schemas.microsoft.com/office/drawing/2014/main" id="{4046E4FA-0280-FB8C-C7BE-9FA17255FEE8}"/>
              </a:ext>
            </a:extLst>
          </p:cNvPr>
          <p:cNvSpPr>
            <a:spLocks noChangeAspect="1"/>
          </p:cNvSpPr>
          <p:nvPr/>
        </p:nvSpPr>
        <p:spPr>
          <a:xfrm>
            <a:off x="5584272" y="3263255"/>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76" name="Oval 175">
            <a:extLst>
              <a:ext uri="{FF2B5EF4-FFF2-40B4-BE49-F238E27FC236}">
                <a16:creationId xmlns:a16="http://schemas.microsoft.com/office/drawing/2014/main" id="{506C545D-8734-4285-85D7-166D29643DA6}"/>
              </a:ext>
            </a:extLst>
          </p:cNvPr>
          <p:cNvSpPr>
            <a:spLocks noChangeAspect="1"/>
          </p:cNvSpPr>
          <p:nvPr/>
        </p:nvSpPr>
        <p:spPr>
          <a:xfrm>
            <a:off x="5680381" y="3247429"/>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77" name="Oval 176">
            <a:extLst>
              <a:ext uri="{FF2B5EF4-FFF2-40B4-BE49-F238E27FC236}">
                <a16:creationId xmlns:a16="http://schemas.microsoft.com/office/drawing/2014/main" id="{9D19FC00-C091-0467-54C1-57F0C295D4A2}"/>
              </a:ext>
            </a:extLst>
          </p:cNvPr>
          <p:cNvSpPr>
            <a:spLocks noChangeAspect="1"/>
          </p:cNvSpPr>
          <p:nvPr/>
        </p:nvSpPr>
        <p:spPr>
          <a:xfrm>
            <a:off x="6384474" y="2545050"/>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78" name="Oval 177">
            <a:extLst>
              <a:ext uri="{FF2B5EF4-FFF2-40B4-BE49-F238E27FC236}">
                <a16:creationId xmlns:a16="http://schemas.microsoft.com/office/drawing/2014/main" id="{A6615FD0-6A7A-5375-3BA4-72ABC81BC05E}"/>
              </a:ext>
            </a:extLst>
          </p:cNvPr>
          <p:cNvSpPr>
            <a:spLocks noChangeAspect="1"/>
          </p:cNvSpPr>
          <p:nvPr/>
        </p:nvSpPr>
        <p:spPr>
          <a:xfrm>
            <a:off x="5866438" y="2034897"/>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81" name="Oval 180">
            <a:extLst>
              <a:ext uri="{FF2B5EF4-FFF2-40B4-BE49-F238E27FC236}">
                <a16:creationId xmlns:a16="http://schemas.microsoft.com/office/drawing/2014/main" id="{484D5F48-B031-A6F5-0139-EC8DB11CBB00}"/>
              </a:ext>
            </a:extLst>
          </p:cNvPr>
          <p:cNvSpPr>
            <a:spLocks noChangeAspect="1"/>
          </p:cNvSpPr>
          <p:nvPr/>
        </p:nvSpPr>
        <p:spPr>
          <a:xfrm>
            <a:off x="1074526" y="2258607"/>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82" name="Oval 181">
            <a:extLst>
              <a:ext uri="{FF2B5EF4-FFF2-40B4-BE49-F238E27FC236}">
                <a16:creationId xmlns:a16="http://schemas.microsoft.com/office/drawing/2014/main" id="{B9ABF752-FBD0-085F-370F-499603C938B4}"/>
              </a:ext>
            </a:extLst>
          </p:cNvPr>
          <p:cNvSpPr>
            <a:spLocks noChangeAspect="1"/>
          </p:cNvSpPr>
          <p:nvPr/>
        </p:nvSpPr>
        <p:spPr>
          <a:xfrm>
            <a:off x="943012" y="1894098"/>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83" name="Oval 182">
            <a:extLst>
              <a:ext uri="{FF2B5EF4-FFF2-40B4-BE49-F238E27FC236}">
                <a16:creationId xmlns:a16="http://schemas.microsoft.com/office/drawing/2014/main" id="{664B3452-F3FB-2889-F8EA-40D17D9582AD}"/>
              </a:ext>
            </a:extLst>
          </p:cNvPr>
          <p:cNvSpPr>
            <a:spLocks noChangeAspect="1"/>
          </p:cNvSpPr>
          <p:nvPr/>
        </p:nvSpPr>
        <p:spPr>
          <a:xfrm>
            <a:off x="5850476" y="3535088"/>
            <a:ext cx="64059" cy="64059"/>
          </a:xfrm>
          <a:prstGeom prst="ellipse">
            <a:avLst/>
          </a:prstGeom>
          <a:solidFill>
            <a:schemeClr val="accent2"/>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84" name="Oval 183">
            <a:extLst>
              <a:ext uri="{FF2B5EF4-FFF2-40B4-BE49-F238E27FC236}">
                <a16:creationId xmlns:a16="http://schemas.microsoft.com/office/drawing/2014/main" id="{76081AC4-75AD-4DCF-F59D-0C67BBA22756}"/>
              </a:ext>
            </a:extLst>
          </p:cNvPr>
          <p:cNvSpPr>
            <a:spLocks noChangeAspect="1"/>
          </p:cNvSpPr>
          <p:nvPr/>
        </p:nvSpPr>
        <p:spPr>
          <a:xfrm>
            <a:off x="5921334" y="3526398"/>
            <a:ext cx="64059" cy="64059"/>
          </a:xfrm>
          <a:prstGeom prst="ellipse">
            <a:avLst/>
          </a:prstGeom>
          <a:solidFill>
            <a:schemeClr val="accent2"/>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74" name="Oval 173">
            <a:extLst>
              <a:ext uri="{FF2B5EF4-FFF2-40B4-BE49-F238E27FC236}">
                <a16:creationId xmlns:a16="http://schemas.microsoft.com/office/drawing/2014/main" id="{C262A5FE-5ADF-2D21-7C1E-9E4C0F0CCB15}"/>
              </a:ext>
            </a:extLst>
          </p:cNvPr>
          <p:cNvSpPr>
            <a:spLocks noChangeAspect="1"/>
          </p:cNvSpPr>
          <p:nvPr/>
        </p:nvSpPr>
        <p:spPr>
          <a:xfrm>
            <a:off x="5853858" y="2211528"/>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79" name="Oval 178">
            <a:extLst>
              <a:ext uri="{FF2B5EF4-FFF2-40B4-BE49-F238E27FC236}">
                <a16:creationId xmlns:a16="http://schemas.microsoft.com/office/drawing/2014/main" id="{26739E20-282B-507A-ADEB-1D73F41796C5}"/>
              </a:ext>
            </a:extLst>
          </p:cNvPr>
          <p:cNvSpPr>
            <a:spLocks noChangeAspect="1"/>
          </p:cNvSpPr>
          <p:nvPr/>
        </p:nvSpPr>
        <p:spPr>
          <a:xfrm>
            <a:off x="6680200" y="1739011"/>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80" name="Oval 179">
            <a:extLst>
              <a:ext uri="{FF2B5EF4-FFF2-40B4-BE49-F238E27FC236}">
                <a16:creationId xmlns:a16="http://schemas.microsoft.com/office/drawing/2014/main" id="{9249D41A-1E2D-7289-F272-13CB22ECA414}"/>
              </a:ext>
            </a:extLst>
          </p:cNvPr>
          <p:cNvSpPr>
            <a:spLocks noChangeAspect="1"/>
          </p:cNvSpPr>
          <p:nvPr/>
        </p:nvSpPr>
        <p:spPr>
          <a:xfrm>
            <a:off x="6748030" y="1745468"/>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A4535C14-89D6-97DC-7647-564787D91CA1}"/>
              </a:ext>
            </a:extLst>
          </p:cNvPr>
          <p:cNvSpPr txBox="1"/>
          <p:nvPr/>
        </p:nvSpPr>
        <p:spPr>
          <a:xfrm>
            <a:off x="594122" y="4763754"/>
            <a:ext cx="2090874" cy="261610"/>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67757D"/>
                </a:solidFill>
                <a:effectLst/>
                <a:uLnTx/>
                <a:uFillTx/>
                <a:latin typeface="Calibri"/>
                <a:ea typeface="ＭＳ Ｐゴシック"/>
              </a:rPr>
              <a:t>Updated </a:t>
            </a:r>
            <a:r>
              <a:rPr lang="en-US" sz="1050" dirty="0">
                <a:solidFill>
                  <a:srgbClr val="67757D"/>
                </a:solidFill>
                <a:latin typeface="Calibri"/>
                <a:ea typeface="ＭＳ Ｐゴシック"/>
              </a:rPr>
              <a:t>June </a:t>
            </a:r>
            <a:r>
              <a:rPr kumimoji="0" lang="en-US" sz="1050" b="0" i="0" u="none" strike="noStrike" kern="1200" cap="none" spc="0" normalizeH="0" baseline="0" noProof="0" dirty="0">
                <a:ln>
                  <a:noFill/>
                </a:ln>
                <a:solidFill>
                  <a:srgbClr val="67757D"/>
                </a:solidFill>
                <a:effectLst/>
                <a:uLnTx/>
                <a:uFillTx/>
                <a:latin typeface="Calibri"/>
                <a:ea typeface="ＭＳ Ｐゴシック"/>
              </a:rPr>
              <a:t>2023</a:t>
            </a:r>
            <a:endParaRPr kumimoji="0" lang="en-US" sz="1050" b="0" i="0" u="none" strike="noStrike" kern="1200" cap="none" spc="0" normalizeH="0" baseline="0" noProof="0" dirty="0">
              <a:ln>
                <a:noFill/>
              </a:ln>
              <a:solidFill>
                <a:srgbClr val="67757D"/>
              </a:solidFill>
              <a:effectLst/>
              <a:uLnTx/>
              <a:uFillTx/>
              <a:latin typeface="Calibri" charset="0"/>
              <a:ea typeface="ＭＳ Ｐゴシック" charset="0"/>
            </a:endParaRPr>
          </a:p>
        </p:txBody>
      </p:sp>
      <p:sp>
        <p:nvSpPr>
          <p:cNvPr id="147" name="Oval 146">
            <a:extLst>
              <a:ext uri="{FF2B5EF4-FFF2-40B4-BE49-F238E27FC236}">
                <a16:creationId xmlns:a16="http://schemas.microsoft.com/office/drawing/2014/main" id="{77BDC00D-9B4C-8F1E-0FE2-8D33C3B35AA8}"/>
              </a:ext>
            </a:extLst>
          </p:cNvPr>
          <p:cNvSpPr>
            <a:spLocks noChangeAspect="1"/>
          </p:cNvSpPr>
          <p:nvPr/>
        </p:nvSpPr>
        <p:spPr>
          <a:xfrm>
            <a:off x="6091381" y="2533385"/>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52" name="Oval 151">
            <a:extLst>
              <a:ext uri="{FF2B5EF4-FFF2-40B4-BE49-F238E27FC236}">
                <a16:creationId xmlns:a16="http://schemas.microsoft.com/office/drawing/2014/main" id="{CB41769A-071F-2CB9-7585-97C02663C956}"/>
              </a:ext>
            </a:extLst>
          </p:cNvPr>
          <p:cNvSpPr>
            <a:spLocks noChangeAspect="1"/>
          </p:cNvSpPr>
          <p:nvPr/>
        </p:nvSpPr>
        <p:spPr>
          <a:xfrm>
            <a:off x="5295587" y="2788735"/>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7" name="Oval 6">
            <a:extLst>
              <a:ext uri="{FF2B5EF4-FFF2-40B4-BE49-F238E27FC236}">
                <a16:creationId xmlns:a16="http://schemas.microsoft.com/office/drawing/2014/main" id="{3536ED84-699E-9B09-8792-E7A02CB13957}"/>
              </a:ext>
            </a:extLst>
          </p:cNvPr>
          <p:cNvSpPr>
            <a:spLocks noChangeAspect="1"/>
          </p:cNvSpPr>
          <p:nvPr/>
        </p:nvSpPr>
        <p:spPr>
          <a:xfrm>
            <a:off x="4443242" y="4272789"/>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8" name="Oval 7">
            <a:extLst>
              <a:ext uri="{FF2B5EF4-FFF2-40B4-BE49-F238E27FC236}">
                <a16:creationId xmlns:a16="http://schemas.microsoft.com/office/drawing/2014/main" id="{A0CD6F09-7D0A-A4CA-C404-C6975153A4EC}"/>
              </a:ext>
            </a:extLst>
          </p:cNvPr>
          <p:cNvSpPr>
            <a:spLocks noChangeAspect="1"/>
          </p:cNvSpPr>
          <p:nvPr/>
        </p:nvSpPr>
        <p:spPr>
          <a:xfrm>
            <a:off x="4230290" y="3885657"/>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BD79304-4EEA-6D8D-116D-9791DCC06C4F}"/>
              </a:ext>
            </a:extLst>
          </p:cNvPr>
          <p:cNvGrpSpPr/>
          <p:nvPr/>
        </p:nvGrpSpPr>
        <p:grpSpPr>
          <a:xfrm>
            <a:off x="6675374" y="3235284"/>
            <a:ext cx="2376896" cy="955202"/>
            <a:chOff x="391631" y="2787946"/>
            <a:chExt cx="2376896" cy="955202"/>
          </a:xfrm>
        </p:grpSpPr>
        <p:sp>
          <p:nvSpPr>
            <p:cNvPr id="10" name="TextBox 415">
              <a:extLst>
                <a:ext uri="{FF2B5EF4-FFF2-40B4-BE49-F238E27FC236}">
                  <a16:creationId xmlns:a16="http://schemas.microsoft.com/office/drawing/2014/main" id="{EFF8EF33-9DA1-3F28-1E84-C3721F2748BD}"/>
                </a:ext>
              </a:extLst>
            </p:cNvPr>
            <p:cNvSpPr txBox="1"/>
            <p:nvPr/>
          </p:nvSpPr>
          <p:spPr>
            <a:xfrm>
              <a:off x="640909" y="3218445"/>
              <a:ext cx="1999380" cy="246221"/>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7757D"/>
                  </a:solidFill>
                  <a:effectLst/>
                  <a:uLnTx/>
                  <a:uFillTx/>
                  <a:latin typeface="Arial" panose="020B0604020202020204" pitchFamily="34" charset="0"/>
                  <a:ea typeface="ＭＳ Ｐゴシック" charset="0"/>
                  <a:cs typeface="Arial" panose="020B0604020202020204" pitchFamily="34" charset="0"/>
                </a:rPr>
                <a:t>Planned or considered project</a:t>
              </a:r>
            </a:p>
          </p:txBody>
        </p:sp>
        <p:sp>
          <p:nvSpPr>
            <p:cNvPr id="11" name="Rounded Rectangle 413">
              <a:extLst>
                <a:ext uri="{FF2B5EF4-FFF2-40B4-BE49-F238E27FC236}">
                  <a16:creationId xmlns:a16="http://schemas.microsoft.com/office/drawing/2014/main" id="{5713B06D-7264-B58A-B815-5609924AD9E1}"/>
                </a:ext>
              </a:extLst>
            </p:cNvPr>
            <p:cNvSpPr/>
            <p:nvPr/>
          </p:nvSpPr>
          <p:spPr>
            <a:xfrm>
              <a:off x="391631" y="2909006"/>
              <a:ext cx="161207" cy="161207"/>
            </a:xfrm>
            <a:prstGeom prst="roundRect">
              <a:avLst/>
            </a:prstGeom>
            <a:solidFill>
              <a:srgbClr val="B2DCA1">
                <a:alpha val="6392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989EA2"/>
                </a:solidFill>
                <a:effectLst/>
                <a:uLnTx/>
                <a:uFillTx/>
                <a:latin typeface="Arial"/>
                <a:ea typeface="+mn-ea"/>
                <a:cs typeface="+mn-cs"/>
              </a:endParaRPr>
            </a:p>
          </p:txBody>
        </p:sp>
        <p:sp>
          <p:nvSpPr>
            <p:cNvPr id="12" name="Oval 11">
              <a:extLst>
                <a:ext uri="{FF2B5EF4-FFF2-40B4-BE49-F238E27FC236}">
                  <a16:creationId xmlns:a16="http://schemas.microsoft.com/office/drawing/2014/main" id="{5E63B769-8A2A-5152-0177-B69BFD3E7E1D}"/>
                </a:ext>
              </a:extLst>
            </p:cNvPr>
            <p:cNvSpPr>
              <a:spLocks noChangeAspect="1"/>
            </p:cNvSpPr>
            <p:nvPr/>
          </p:nvSpPr>
          <p:spPr>
            <a:xfrm>
              <a:off x="455833" y="3255598"/>
              <a:ext cx="140067" cy="140067"/>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3" name="TextBox 415">
              <a:extLst>
                <a:ext uri="{FF2B5EF4-FFF2-40B4-BE49-F238E27FC236}">
                  <a16:creationId xmlns:a16="http://schemas.microsoft.com/office/drawing/2014/main" id="{8689E6D4-4E5E-40C1-4799-E5EF25164684}"/>
                </a:ext>
              </a:extLst>
            </p:cNvPr>
            <p:cNvSpPr txBox="1"/>
            <p:nvPr/>
          </p:nvSpPr>
          <p:spPr>
            <a:xfrm>
              <a:off x="642383" y="3496927"/>
              <a:ext cx="1671391" cy="246221"/>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7757D"/>
                  </a:solidFill>
                  <a:effectLst/>
                  <a:uLnTx/>
                  <a:uFillTx/>
                  <a:latin typeface="Arial" panose="020B0604020202020204" pitchFamily="34" charset="0"/>
                  <a:ea typeface="ＭＳ Ｐゴシック" charset="0"/>
                  <a:cs typeface="Arial" panose="020B0604020202020204" pitchFamily="34" charset="0"/>
                </a:rPr>
                <a:t>Under construction</a:t>
              </a:r>
            </a:p>
          </p:txBody>
        </p:sp>
        <p:sp>
          <p:nvSpPr>
            <p:cNvPr id="14" name="Oval 13">
              <a:extLst>
                <a:ext uri="{FF2B5EF4-FFF2-40B4-BE49-F238E27FC236}">
                  <a16:creationId xmlns:a16="http://schemas.microsoft.com/office/drawing/2014/main" id="{D8509D12-7673-5DF5-0053-FFA6123BC977}"/>
                </a:ext>
              </a:extLst>
            </p:cNvPr>
            <p:cNvSpPr>
              <a:spLocks noChangeAspect="1"/>
            </p:cNvSpPr>
            <p:nvPr/>
          </p:nvSpPr>
          <p:spPr>
            <a:xfrm>
              <a:off x="455833" y="3548463"/>
              <a:ext cx="140067" cy="140067"/>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5" name="TextBox 14">
              <a:extLst>
                <a:ext uri="{FF2B5EF4-FFF2-40B4-BE49-F238E27FC236}">
                  <a16:creationId xmlns:a16="http://schemas.microsoft.com/office/drawing/2014/main" id="{764B4709-3CC2-2A68-168D-157AE71D05FF}"/>
                </a:ext>
              </a:extLst>
            </p:cNvPr>
            <p:cNvSpPr txBox="1"/>
            <p:nvPr/>
          </p:nvSpPr>
          <p:spPr>
            <a:xfrm>
              <a:off x="624682" y="2787946"/>
              <a:ext cx="2143845" cy="400110"/>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7757D"/>
                  </a:solidFill>
                  <a:effectLst/>
                  <a:uLnTx/>
                  <a:uFillTx/>
                  <a:latin typeface="Arial" panose="020B0604020202020204" pitchFamily="34" charset="0"/>
                  <a:ea typeface="ＭＳ Ｐゴシック" charset="0"/>
                  <a:cs typeface="Arial" panose="020B0604020202020204" pitchFamily="34" charset="0"/>
                </a:rPr>
                <a:t>State action or stakeholder interest in advanced reactors</a:t>
              </a:r>
            </a:p>
          </p:txBody>
        </p:sp>
      </p:grpSp>
      <p:sp>
        <p:nvSpPr>
          <p:cNvPr id="2" name="Oval 1">
            <a:extLst>
              <a:ext uri="{FF2B5EF4-FFF2-40B4-BE49-F238E27FC236}">
                <a16:creationId xmlns:a16="http://schemas.microsoft.com/office/drawing/2014/main" id="{7D81B48D-A842-281C-C522-1741C7F70534}"/>
              </a:ext>
            </a:extLst>
          </p:cNvPr>
          <p:cNvSpPr>
            <a:spLocks noChangeAspect="1"/>
          </p:cNvSpPr>
          <p:nvPr/>
        </p:nvSpPr>
        <p:spPr>
          <a:xfrm>
            <a:off x="4787627" y="3041084"/>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3" name="Oval 2">
            <a:extLst>
              <a:ext uri="{FF2B5EF4-FFF2-40B4-BE49-F238E27FC236}">
                <a16:creationId xmlns:a16="http://schemas.microsoft.com/office/drawing/2014/main" id="{EB472EDB-7201-84D0-B514-1B9AF0FFD787}"/>
              </a:ext>
            </a:extLst>
          </p:cNvPr>
          <p:cNvSpPr>
            <a:spLocks noChangeAspect="1"/>
          </p:cNvSpPr>
          <p:nvPr/>
        </p:nvSpPr>
        <p:spPr>
          <a:xfrm>
            <a:off x="5649211" y="2827258"/>
            <a:ext cx="64059" cy="64059"/>
          </a:xfrm>
          <a:prstGeom prst="ellipse">
            <a:avLst/>
          </a:prstGeom>
          <a:solidFill>
            <a:schemeClr val="accent4"/>
          </a:solid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6" name="TextBox 15">
            <a:extLst>
              <a:ext uri="{FF2B5EF4-FFF2-40B4-BE49-F238E27FC236}">
                <a16:creationId xmlns:a16="http://schemas.microsoft.com/office/drawing/2014/main" id="{920CE98F-B029-5B61-1211-EE900A003495}"/>
              </a:ext>
            </a:extLst>
          </p:cNvPr>
          <p:cNvSpPr txBox="1"/>
          <p:nvPr/>
        </p:nvSpPr>
        <p:spPr>
          <a:xfrm>
            <a:off x="466261" y="4156930"/>
            <a:ext cx="2857342" cy="523220"/>
          </a:xfrm>
          <a:prstGeom prst="rect">
            <a:avLst/>
          </a:prstGeom>
          <a:noFill/>
        </p:spPr>
        <p:txBody>
          <a:bodyPr wrap="square" rtlCol="0">
            <a:spAutoFit/>
          </a:bodyPr>
          <a:lstStyle/>
          <a:p>
            <a:r>
              <a:rPr lang="en-US" sz="1400" dirty="0">
                <a:solidFill>
                  <a:srgbClr val="0070C0"/>
                </a:solidFill>
                <a:latin typeface="+mn-lt"/>
              </a:rPr>
              <a:t>See Appendix to these slides for listing of specific projects.</a:t>
            </a:r>
          </a:p>
        </p:txBody>
      </p:sp>
    </p:spTree>
    <p:extLst>
      <p:ext uri="{BB962C8B-B14F-4D97-AF65-F5344CB8AC3E}">
        <p14:creationId xmlns:p14="http://schemas.microsoft.com/office/powerpoint/2010/main" val="3059572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32647" y="115823"/>
            <a:ext cx="458724" cy="39319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3" name="object 3"/>
          <p:cNvSpPr/>
          <p:nvPr/>
        </p:nvSpPr>
        <p:spPr>
          <a:xfrm>
            <a:off x="8232647" y="4428744"/>
            <a:ext cx="597395" cy="51206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4" name="object 4"/>
          <p:cNvSpPr/>
          <p:nvPr/>
        </p:nvSpPr>
        <p:spPr>
          <a:xfrm>
            <a:off x="0" y="0"/>
            <a:ext cx="9139906" cy="514349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5" name="object 5"/>
          <p:cNvSpPr/>
          <p:nvPr/>
        </p:nvSpPr>
        <p:spPr>
          <a:xfrm>
            <a:off x="2384544" y="115823"/>
            <a:ext cx="6146800" cy="4243070"/>
          </a:xfrm>
          <a:custGeom>
            <a:avLst/>
            <a:gdLst/>
            <a:ahLst/>
            <a:cxnLst/>
            <a:rect l="l" t="t" r="r" b="b"/>
            <a:pathLst>
              <a:path w="6146800" h="4243070">
                <a:moveTo>
                  <a:pt x="0" y="0"/>
                </a:moveTo>
                <a:lnTo>
                  <a:pt x="6146292" y="0"/>
                </a:lnTo>
                <a:lnTo>
                  <a:pt x="6146292" y="4242816"/>
                </a:lnTo>
                <a:lnTo>
                  <a:pt x="0" y="4242816"/>
                </a:lnTo>
                <a:lnTo>
                  <a:pt x="0" y="0"/>
                </a:lnTo>
                <a:close/>
              </a:path>
            </a:pathLst>
          </a:custGeom>
          <a:solidFill>
            <a:srgbClr val="000000">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6" name="object 6"/>
          <p:cNvSpPr txBox="1">
            <a:spLocks noGrp="1"/>
          </p:cNvSpPr>
          <p:nvPr>
            <p:ph type="title"/>
          </p:nvPr>
        </p:nvSpPr>
        <p:spPr>
          <a:xfrm>
            <a:off x="2339833" y="275703"/>
            <a:ext cx="5675087" cy="351378"/>
          </a:xfrm>
          <a:prstGeom prst="rect">
            <a:avLst/>
          </a:prstGeom>
        </p:spPr>
        <p:txBody>
          <a:bodyPr vert="horz" wrap="square" lIns="0" tIns="12700" rIns="0" bIns="0" rtlCol="0">
            <a:spAutoFit/>
          </a:bodyPr>
          <a:lstStyle/>
          <a:p>
            <a:pPr marL="169863" algn="l">
              <a:lnSpc>
                <a:spcPct val="100000"/>
              </a:lnSpc>
              <a:spcBef>
                <a:spcPts val="100"/>
              </a:spcBef>
            </a:pPr>
            <a:r>
              <a:rPr sz="2200" spc="-5" dirty="0">
                <a:solidFill>
                  <a:srgbClr val="FBFBFB"/>
                </a:solidFill>
                <a:latin typeface="+mn-lt"/>
                <a:cs typeface="Poppins" panose="00000500000000000000" pitchFamily="2" charset="0"/>
              </a:rPr>
              <a:t>THE NUCLEAR ENERGY</a:t>
            </a:r>
            <a:r>
              <a:rPr sz="2200" spc="-75" dirty="0">
                <a:solidFill>
                  <a:srgbClr val="FBFBFB"/>
                </a:solidFill>
                <a:latin typeface="+mn-lt"/>
                <a:cs typeface="Poppins" panose="00000500000000000000" pitchFamily="2" charset="0"/>
              </a:rPr>
              <a:t> </a:t>
            </a:r>
            <a:r>
              <a:rPr sz="2200" spc="-5" dirty="0">
                <a:solidFill>
                  <a:srgbClr val="FBFBFB"/>
                </a:solidFill>
                <a:latin typeface="+mn-lt"/>
                <a:cs typeface="Poppins" panose="00000500000000000000" pitchFamily="2" charset="0"/>
              </a:rPr>
              <a:t>INSTITUTE</a:t>
            </a:r>
          </a:p>
        </p:txBody>
      </p:sp>
      <p:sp>
        <p:nvSpPr>
          <p:cNvPr id="8" name="object 8"/>
          <p:cNvSpPr txBox="1">
            <a:spLocks noGrp="1"/>
          </p:cNvSpPr>
          <p:nvPr>
            <p:ph type="body" idx="1"/>
          </p:nvPr>
        </p:nvSpPr>
        <p:spPr>
          <a:xfrm>
            <a:off x="2429255" y="663941"/>
            <a:ext cx="6146800" cy="4503156"/>
          </a:xfrm>
          <a:prstGeom prst="rect">
            <a:avLst/>
          </a:prstGeom>
          <a:noFill/>
        </p:spPr>
        <p:txBody>
          <a:bodyPr vert="horz" wrap="square" lIns="0" tIns="12065" rIns="0" bIns="0" rtlCol="0">
            <a:spAutoFit/>
          </a:bodyPr>
          <a:lstStyle/>
          <a:p>
            <a:pPr marL="119063" marR="556260" indent="0">
              <a:lnSpc>
                <a:spcPct val="100000"/>
              </a:lnSpc>
              <a:spcBef>
                <a:spcPts val="95"/>
              </a:spcBef>
              <a:buNone/>
            </a:pPr>
            <a:r>
              <a:rPr sz="1900" spc="-5" dirty="0">
                <a:solidFill>
                  <a:srgbClr val="FBFBFB"/>
                </a:solidFill>
                <a:latin typeface="+mn-lt"/>
                <a:cs typeface="Poppins" panose="00000500000000000000" pitchFamily="2" charset="0"/>
              </a:rPr>
              <a:t>is </a:t>
            </a:r>
            <a:r>
              <a:rPr sz="1900" spc="-10" dirty="0">
                <a:solidFill>
                  <a:srgbClr val="FBFBFB"/>
                </a:solidFill>
                <a:latin typeface="+mn-lt"/>
                <a:cs typeface="Poppins" panose="00000500000000000000" pitchFamily="2" charset="0"/>
              </a:rPr>
              <a:t>the </a:t>
            </a:r>
            <a:r>
              <a:rPr lang="en-US" sz="1900" spc="-10" dirty="0">
                <a:solidFill>
                  <a:srgbClr val="FBFBFB"/>
                </a:solidFill>
                <a:latin typeface="+mn-lt"/>
                <a:cs typeface="Poppins" panose="00000500000000000000" pitchFamily="2" charset="0"/>
              </a:rPr>
              <a:t>principal </a:t>
            </a:r>
            <a:r>
              <a:rPr sz="1900" spc="-5" dirty="0">
                <a:solidFill>
                  <a:srgbClr val="FBFBFB"/>
                </a:solidFill>
                <a:latin typeface="+mn-lt"/>
                <a:cs typeface="Poppins" panose="00000500000000000000" pitchFamily="2" charset="0"/>
              </a:rPr>
              <a:t>policy organization of </a:t>
            </a:r>
            <a:r>
              <a:rPr sz="1900" spc="-10" dirty="0">
                <a:solidFill>
                  <a:srgbClr val="FBFBFB"/>
                </a:solidFill>
                <a:latin typeface="+mn-lt"/>
                <a:cs typeface="Poppins" panose="00000500000000000000" pitchFamily="2" charset="0"/>
              </a:rPr>
              <a:t>the nuclear technologies </a:t>
            </a:r>
            <a:r>
              <a:rPr sz="1900" spc="-30" dirty="0">
                <a:solidFill>
                  <a:srgbClr val="FBFBFB"/>
                </a:solidFill>
                <a:latin typeface="+mn-lt"/>
                <a:cs typeface="Poppins" panose="00000500000000000000" pitchFamily="2" charset="0"/>
              </a:rPr>
              <a:t>industry, </a:t>
            </a:r>
            <a:r>
              <a:rPr sz="1900" spc="-5" dirty="0">
                <a:solidFill>
                  <a:srgbClr val="FBFBFB"/>
                </a:solidFill>
                <a:latin typeface="+mn-lt"/>
                <a:cs typeface="Poppins" panose="00000500000000000000" pitchFamily="2" charset="0"/>
              </a:rPr>
              <a:t>based in </a:t>
            </a:r>
            <a:r>
              <a:rPr sz="1900" spc="-15" dirty="0">
                <a:solidFill>
                  <a:srgbClr val="FBFBFB"/>
                </a:solidFill>
                <a:latin typeface="+mn-lt"/>
                <a:cs typeface="Poppins" panose="00000500000000000000" pitchFamily="2" charset="0"/>
              </a:rPr>
              <a:t>Washington, </a:t>
            </a:r>
            <a:r>
              <a:rPr sz="1900" spc="-20" dirty="0">
                <a:solidFill>
                  <a:srgbClr val="FBFBFB"/>
                </a:solidFill>
                <a:latin typeface="+mn-lt"/>
                <a:cs typeface="Poppins" panose="00000500000000000000" pitchFamily="2" charset="0"/>
              </a:rPr>
              <a:t>D.C. </a:t>
            </a:r>
            <a:endParaRPr lang="en-US" sz="1900" spc="-20" dirty="0">
              <a:solidFill>
                <a:srgbClr val="FBFBFB"/>
              </a:solidFill>
              <a:latin typeface="+mn-lt"/>
              <a:cs typeface="Poppins" panose="00000500000000000000" pitchFamily="2" charset="0"/>
            </a:endParaRPr>
          </a:p>
          <a:p>
            <a:pPr marL="119063" marR="556260" indent="0">
              <a:lnSpc>
                <a:spcPct val="100000"/>
              </a:lnSpc>
              <a:spcBef>
                <a:spcPts val="95"/>
              </a:spcBef>
              <a:buNone/>
            </a:pPr>
            <a:endParaRPr lang="en-US" sz="1900" spc="-20" dirty="0">
              <a:latin typeface="+mn-lt"/>
            </a:endParaRPr>
          </a:p>
          <a:p>
            <a:pPr marL="119063" marR="556260" indent="0">
              <a:lnSpc>
                <a:spcPct val="100000"/>
              </a:lnSpc>
              <a:spcBef>
                <a:spcPts val="95"/>
              </a:spcBef>
              <a:buNone/>
            </a:pPr>
            <a:r>
              <a:rPr lang="en-US" sz="1900" spc="-10" dirty="0">
                <a:solidFill>
                  <a:srgbClr val="FBFBFB"/>
                </a:solidFill>
                <a:latin typeface="+mn-lt"/>
                <a:cs typeface="Poppins" panose="00000500000000000000" pitchFamily="2" charset="0"/>
              </a:rPr>
              <a:t>On </a:t>
            </a:r>
            <a:r>
              <a:rPr lang="en-US" sz="1900" spc="-5" dirty="0">
                <a:solidFill>
                  <a:srgbClr val="FBFBFB"/>
                </a:solidFill>
                <a:latin typeface="+mn-lt"/>
                <a:cs typeface="Poppins" panose="00000500000000000000" pitchFamily="2" charset="0"/>
              </a:rPr>
              <a:t>behalf of its members, NEI provides a </a:t>
            </a:r>
            <a:r>
              <a:rPr lang="en-US" sz="1900" spc="-5" dirty="0">
                <a:solidFill>
                  <a:schemeClr val="accent6">
                    <a:lumMod val="60000"/>
                    <a:lumOff val="40000"/>
                  </a:schemeClr>
                </a:solidFill>
                <a:latin typeface="+mn-lt"/>
                <a:cs typeface="Poppins" panose="00000500000000000000" pitchFamily="2" charset="0"/>
              </a:rPr>
              <a:t>unified industry voice on </a:t>
            </a:r>
            <a:r>
              <a:rPr lang="en-US" sz="1900" spc="-10" dirty="0">
                <a:solidFill>
                  <a:schemeClr val="accent6">
                    <a:lumMod val="60000"/>
                    <a:lumOff val="40000"/>
                  </a:schemeClr>
                </a:solidFill>
                <a:latin typeface="+mn-lt"/>
                <a:cs typeface="Poppins" panose="00000500000000000000" pitchFamily="2" charset="0"/>
              </a:rPr>
              <a:t>key </a:t>
            </a:r>
            <a:r>
              <a:rPr lang="en-US" sz="1900" spc="-5" dirty="0">
                <a:solidFill>
                  <a:schemeClr val="accent6">
                    <a:lumMod val="60000"/>
                    <a:lumOff val="40000"/>
                  </a:schemeClr>
                </a:solidFill>
                <a:latin typeface="+mn-lt"/>
                <a:cs typeface="Poppins" panose="00000500000000000000" pitchFamily="2" charset="0"/>
              </a:rPr>
              <a:t>policy, technical, legal, and regulatory</a:t>
            </a:r>
            <a:r>
              <a:rPr lang="en-US" sz="1900" spc="35" dirty="0">
                <a:solidFill>
                  <a:schemeClr val="accent6">
                    <a:lumMod val="60000"/>
                    <a:lumOff val="40000"/>
                  </a:schemeClr>
                </a:solidFill>
                <a:latin typeface="+mn-lt"/>
                <a:cs typeface="Poppins" panose="00000500000000000000" pitchFamily="2" charset="0"/>
              </a:rPr>
              <a:t> </a:t>
            </a:r>
            <a:r>
              <a:rPr lang="en-US" sz="1900" spc="-10" dirty="0">
                <a:solidFill>
                  <a:schemeClr val="accent6">
                    <a:lumMod val="60000"/>
                    <a:lumOff val="40000"/>
                  </a:schemeClr>
                </a:solidFill>
                <a:latin typeface="+mn-lt"/>
                <a:cs typeface="Poppins" panose="00000500000000000000" pitchFamily="2" charset="0"/>
              </a:rPr>
              <a:t>issues</a:t>
            </a:r>
            <a:r>
              <a:rPr lang="en-US" sz="1900" i="0" dirty="0">
                <a:solidFill>
                  <a:schemeClr val="accent6">
                    <a:lumMod val="60000"/>
                    <a:lumOff val="40000"/>
                  </a:schemeClr>
                </a:solidFill>
                <a:effectLst/>
                <a:latin typeface="+mn-lt"/>
                <a:cs typeface="Poppins" panose="00000500000000000000" pitchFamily="2" charset="0"/>
              </a:rPr>
              <a:t> </a:t>
            </a:r>
            <a:r>
              <a:rPr lang="en-US" sz="1900" i="0" dirty="0">
                <a:solidFill>
                  <a:srgbClr val="FBFBFB"/>
                </a:solidFill>
                <a:effectLst/>
                <a:latin typeface="+mn-lt"/>
                <a:cs typeface="Poppins" panose="00000500000000000000" pitchFamily="2" charset="0"/>
              </a:rPr>
              <a:t>before Congress, the executive branch, state and local legislatures, federal regulators, and international organizations.</a:t>
            </a:r>
          </a:p>
          <a:p>
            <a:pPr marL="119063" marR="556260" indent="0">
              <a:lnSpc>
                <a:spcPct val="100000"/>
              </a:lnSpc>
              <a:spcBef>
                <a:spcPts val="95"/>
              </a:spcBef>
              <a:buNone/>
            </a:pPr>
            <a:endParaRPr lang="en-US" sz="1900" spc="-10" dirty="0">
              <a:solidFill>
                <a:srgbClr val="FBFBFB"/>
              </a:solidFill>
              <a:latin typeface="+mn-lt"/>
              <a:cs typeface="Poppins" panose="00000500000000000000" pitchFamily="2" charset="0"/>
            </a:endParaRPr>
          </a:p>
          <a:p>
            <a:pPr marL="119063" marR="556260" indent="0">
              <a:spcBef>
                <a:spcPts val="95"/>
              </a:spcBef>
              <a:buNone/>
            </a:pPr>
            <a:r>
              <a:rPr lang="en-US" sz="1900" dirty="0">
                <a:solidFill>
                  <a:srgbClr val="FBFBFB"/>
                </a:solidFill>
                <a:latin typeface="+mn-lt"/>
                <a:cs typeface="Poppins" panose="00000500000000000000" pitchFamily="2" charset="0"/>
              </a:rPr>
              <a:t>Our mission is to promote the use and growth of nuclear energy through efficient operations and effective policy.</a:t>
            </a:r>
          </a:p>
          <a:p>
            <a:pPr marL="119063" marR="556260" indent="0">
              <a:spcBef>
                <a:spcPts val="95"/>
              </a:spcBef>
              <a:buNone/>
            </a:pPr>
            <a:endParaRPr lang="en-US" sz="1900" dirty="0">
              <a:solidFill>
                <a:srgbClr val="FBFBFB"/>
              </a:solidFill>
              <a:latin typeface="+mn-lt"/>
              <a:cs typeface="Poppins" panose="00000500000000000000" pitchFamily="2" charset="0"/>
            </a:endParaRPr>
          </a:p>
          <a:p>
            <a:pPr marL="119063" marR="556260" indent="0">
              <a:spcBef>
                <a:spcPts val="95"/>
              </a:spcBef>
              <a:buNone/>
            </a:pPr>
            <a:r>
              <a:rPr lang="en-US" sz="1800" b="1" dirty="0">
                <a:solidFill>
                  <a:srgbClr val="00B0F0"/>
                </a:solidFill>
                <a:latin typeface="+mn-lt"/>
                <a:cs typeface="Poppins" panose="00000500000000000000" pitchFamily="2" charset="0"/>
                <a:hlinkClick r:id="rId5">
                  <a:extLst>
                    <a:ext uri="{A12FA001-AC4F-418D-AE19-62706E023703}">
                      <ahyp:hlinkClr xmlns:ahyp="http://schemas.microsoft.com/office/drawing/2018/hyperlinkcolor" val="tx"/>
                    </a:ext>
                  </a:extLst>
                </a:hlinkClick>
              </a:rPr>
              <a:t>https://www.nei.org/home</a:t>
            </a:r>
            <a:r>
              <a:rPr lang="en-US" sz="1800" b="1" dirty="0">
                <a:solidFill>
                  <a:srgbClr val="00B0F0"/>
                </a:solidFill>
                <a:latin typeface="+mn-lt"/>
                <a:cs typeface="Poppins" panose="00000500000000000000" pitchFamily="2" charset="0"/>
              </a:rPr>
              <a:t> </a:t>
            </a:r>
          </a:p>
          <a:p>
            <a:pPr marL="119063" marR="556260" indent="0">
              <a:lnSpc>
                <a:spcPct val="100000"/>
              </a:lnSpc>
              <a:spcBef>
                <a:spcPts val="95"/>
              </a:spcBef>
              <a:buNone/>
            </a:pPr>
            <a:endParaRPr sz="2000" spc="-10" dirty="0">
              <a:solidFill>
                <a:srgbClr val="FBFBFB"/>
              </a:solidFill>
              <a:latin typeface="Poppins" panose="00000500000000000000" pitchFamily="2" charset="0"/>
              <a:cs typeface="Poppins" panose="00000500000000000000" pitchFamily="2" charset="0"/>
            </a:endParaRPr>
          </a:p>
        </p:txBody>
      </p:sp>
      <p:pic>
        <p:nvPicPr>
          <p:cNvPr id="9" name="Content Placeholder 6">
            <a:extLst>
              <a:ext uri="{FF2B5EF4-FFF2-40B4-BE49-F238E27FC236}">
                <a16:creationId xmlns:a16="http://schemas.microsoft.com/office/drawing/2014/main" id="{748735A6-C348-07CC-E878-13BE0F23E269}"/>
              </a:ext>
            </a:extLst>
          </p:cNvPr>
          <p:cNvPicPr>
            <a:picLocks noChangeAspect="1"/>
          </p:cNvPicPr>
          <p:nvPr/>
        </p:nvPicPr>
        <p:blipFill>
          <a:blip r:embed="rId6">
            <a:alphaModFix/>
            <a:extLst>
              <a:ext uri="{BEBA8EAE-BF5A-486C-A8C5-ECC9F3942E4B}">
                <a14:imgProps xmlns:a14="http://schemas.microsoft.com/office/drawing/2010/main">
                  <a14:imgLayer r:embed="rId7">
                    <a14:imgEffect>
                      <a14:artisticMarker/>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68976" y="196603"/>
            <a:ext cx="1828578" cy="1520767"/>
          </a:xfrm>
          <a:prstGeom prst="rect">
            <a:avLst/>
          </a:prstGeom>
          <a:ln>
            <a:noFill/>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12DD738-CB5A-40A1-8A03-8DD46F5F0182}"/>
              </a:ext>
            </a:extLst>
          </p:cNvPr>
          <p:cNvGraphicFramePr>
            <a:graphicFrameLocks/>
          </p:cNvGraphicFramePr>
          <p:nvPr>
            <p:extLst>
              <p:ext uri="{D42A27DB-BD31-4B8C-83A1-F6EECF244321}">
                <p14:modId xmlns:p14="http://schemas.microsoft.com/office/powerpoint/2010/main" val="2974220670"/>
              </p:ext>
            </p:extLst>
          </p:nvPr>
        </p:nvGraphicFramePr>
        <p:xfrm>
          <a:off x="133618" y="834338"/>
          <a:ext cx="8876764" cy="4030980"/>
        </p:xfrm>
        <a:graphic>
          <a:graphicData uri="http://schemas.openxmlformats.org/drawingml/2006/table">
            <a:tbl>
              <a:tblPr firstRow="1" bandRow="1">
                <a:tableStyleId>{72833802-FEF1-4C79-8D5D-14CF1EAF98D9}</a:tableStyleId>
              </a:tblPr>
              <a:tblGrid>
                <a:gridCol w="1371600">
                  <a:extLst>
                    <a:ext uri="{9D8B030D-6E8A-4147-A177-3AD203B41FA5}">
                      <a16:colId xmlns:a16="http://schemas.microsoft.com/office/drawing/2014/main" val="2141855242"/>
                    </a:ext>
                  </a:extLst>
                </a:gridCol>
                <a:gridCol w="7505164">
                  <a:extLst>
                    <a:ext uri="{9D8B030D-6E8A-4147-A177-3AD203B41FA5}">
                      <a16:colId xmlns:a16="http://schemas.microsoft.com/office/drawing/2014/main" val="1202363019"/>
                    </a:ext>
                  </a:extLst>
                </a:gridCol>
              </a:tblGrid>
              <a:tr h="192705">
                <a:tc>
                  <a:txBody>
                    <a:bodyPr/>
                    <a:lstStyle/>
                    <a:p>
                      <a:pPr algn="ctr"/>
                      <a:r>
                        <a:rPr lang="en-US" sz="1200" dirty="0">
                          <a:solidFill>
                            <a:schemeClr val="accent5"/>
                          </a:solidFill>
                        </a:rPr>
                        <a:t>Utility/Customer</a:t>
                      </a:r>
                      <a:endParaRPr lang="en-US" sz="1200" dirty="0">
                        <a:solidFill>
                          <a:schemeClr val="accent5"/>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dirty="0">
                          <a:solidFill>
                            <a:schemeClr val="accent5"/>
                          </a:solidFill>
                        </a:rPr>
                        <a:t>Recent Public Expressions of Interest in SMRs</a:t>
                      </a:r>
                      <a:endParaRPr lang="en-US" sz="1200" dirty="0">
                        <a:solidFill>
                          <a:schemeClr val="accent5"/>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19353006"/>
                  </a:ext>
                </a:extLst>
              </a:tr>
              <a:tr h="228600">
                <a:tc>
                  <a:txBody>
                    <a:bodyPr/>
                    <a:lstStyle/>
                    <a:p>
                      <a:pPr marL="0" indent="0">
                        <a:buFont typeface="Arial" panose="020B0604020202020204" pitchFamily="34" charset="0"/>
                        <a:buNone/>
                      </a:pPr>
                      <a:r>
                        <a:rPr lang="en-US" sz="1100" dirty="0"/>
                        <a:t>Dominion</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2023 Integrated Resource Plan identifies need for up to 4.8 GWe by 2050, first plant online in 2034</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679767596"/>
                  </a:ext>
                </a:extLst>
              </a:tr>
              <a:tr h="228600">
                <a:tc>
                  <a:txBody>
                    <a:bodyPr/>
                    <a:lstStyle/>
                    <a:p>
                      <a:pPr marL="0" indent="0">
                        <a:buFont typeface="Arial" panose="020B0604020202020204" pitchFamily="34" charset="0"/>
                        <a:buNone/>
                      </a:pPr>
                      <a:r>
                        <a:rPr lang="en-US" sz="1100" dirty="0"/>
                        <a:t>Dow</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Investment in X-energy and deployment of Xe-100 by 2030 for electricity and process heat</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541399761"/>
                  </a:ext>
                </a:extLst>
              </a:tr>
              <a:tr h="228600">
                <a:tc>
                  <a:txBody>
                    <a:bodyPr/>
                    <a:lstStyle/>
                    <a:p>
                      <a:pPr marL="0" indent="0">
                        <a:buFont typeface="Arial" panose="020B0604020202020204" pitchFamily="34" charset="0"/>
                        <a:buNone/>
                      </a:pPr>
                      <a:r>
                        <a:rPr lang="en-US" sz="1100" dirty="0"/>
                        <a:t>Duke</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Pursuing Early Site Permit in North Carolina, plans for 7.7 GWe between 2032 and 2048</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599455373"/>
                  </a:ext>
                </a:extLst>
              </a:tr>
              <a:tr h="228600">
                <a:tc>
                  <a:txBody>
                    <a:bodyPr/>
                    <a:lstStyle/>
                    <a:p>
                      <a:pPr marL="0" indent="0">
                        <a:buFont typeface="Arial" panose="020B0604020202020204" pitchFamily="34" charset="0"/>
                        <a:buNone/>
                      </a:pPr>
                      <a:r>
                        <a:rPr lang="en-US" sz="1100" dirty="0"/>
                        <a:t>Entergy</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Plans for SMR-160 by early 2030’s</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758984147"/>
                  </a:ext>
                </a:extLst>
              </a:tr>
              <a:tr h="228600">
                <a:tc>
                  <a:txBody>
                    <a:bodyPr/>
                    <a:lstStyle/>
                    <a:p>
                      <a:pPr marL="0" indent="0">
                        <a:buFont typeface="Arial" panose="020B0604020202020204" pitchFamily="34" charset="0"/>
                        <a:buNone/>
                      </a:pPr>
                      <a:r>
                        <a:rPr lang="en-US" sz="1100" dirty="0"/>
                        <a:t>Energy Northwest</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Considering deployment of advanced reactors; July 2023 Joint Development Agreement with X-energy</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983223995"/>
                  </a:ext>
                </a:extLst>
              </a:tr>
              <a:tr h="228600">
                <a:tc>
                  <a:txBody>
                    <a:bodyPr/>
                    <a:lstStyle/>
                    <a:p>
                      <a:pPr marL="0" indent="0">
                        <a:buFont typeface="Arial" panose="020B0604020202020204" pitchFamily="34" charset="0"/>
                        <a:buNone/>
                      </a:pPr>
                      <a:r>
                        <a:rPr lang="en-US" sz="1100" dirty="0"/>
                        <a:t>NB Power</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Plans for ARC-100 and Moltex MSR by early 2030’s</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266860564"/>
                  </a:ext>
                </a:extLst>
              </a:tr>
              <a:tr h="228600">
                <a:tc>
                  <a:txBody>
                    <a:bodyPr/>
                    <a:lstStyle/>
                    <a:p>
                      <a:pPr marL="0" indent="0">
                        <a:buFont typeface="Arial" panose="020B0604020202020204" pitchFamily="34" charset="0"/>
                        <a:buNone/>
                      </a:pPr>
                      <a:r>
                        <a:rPr lang="en-US" sz="1100" dirty="0"/>
                        <a:t>Nucor Steel</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Investment in NuScale and interest in deployment for electricity </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067075414"/>
                  </a:ext>
                </a:extLst>
              </a:tr>
              <a:tr h="228600">
                <a:tc>
                  <a:txBody>
                    <a:bodyPr/>
                    <a:lstStyle/>
                    <a:p>
                      <a:pPr marL="0" indent="0">
                        <a:buFont typeface="Arial" panose="020B0604020202020204" pitchFamily="34" charset="0"/>
                        <a:buNone/>
                      </a:pPr>
                      <a:r>
                        <a:rPr lang="en-US" sz="1100" dirty="0"/>
                        <a:t>NPPD</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SMR feasibility and potential site study</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983949025"/>
                  </a:ext>
                </a:extLst>
              </a:tr>
              <a:tr h="228600">
                <a:tc>
                  <a:txBody>
                    <a:bodyPr/>
                    <a:lstStyle/>
                    <a:p>
                      <a:pPr marL="0" indent="0">
                        <a:buFont typeface="Arial" panose="020B0604020202020204" pitchFamily="34" charset="0"/>
                        <a:buNone/>
                      </a:pPr>
                      <a:r>
                        <a:rPr lang="en-US" sz="1100" dirty="0"/>
                        <a:t>OPG</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Submitted Construction Permit application for BWRX-300 at Darlington for operation by 2029</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242630826"/>
                  </a:ext>
                </a:extLst>
              </a:tr>
              <a:tr h="228600">
                <a:tc>
                  <a:txBody>
                    <a:bodyPr/>
                    <a:lstStyle/>
                    <a:p>
                      <a:pPr marL="0" indent="0">
                        <a:buFont typeface="Arial" panose="020B0604020202020204" pitchFamily="34" charset="0"/>
                        <a:buNone/>
                      </a:pPr>
                      <a:r>
                        <a:rPr lang="en-US" sz="1100" dirty="0"/>
                        <a:t>PacifiCorp</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Deployment of Natrium by 2029, and IRP includes 2 more plants</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38383721"/>
                  </a:ext>
                </a:extLst>
              </a:tr>
              <a:tr h="228600">
                <a:tc>
                  <a:txBody>
                    <a:bodyPr/>
                    <a:lstStyle/>
                    <a:p>
                      <a:pPr marL="0" indent="0">
                        <a:buFont typeface="Arial" panose="020B0604020202020204" pitchFamily="34" charset="0"/>
                        <a:buNone/>
                      </a:pPr>
                      <a:r>
                        <a:rPr lang="en-US" sz="1100" dirty="0"/>
                        <a:t>SaskPower</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Selected BWRX-300 for future deployment</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980786578"/>
                  </a:ext>
                </a:extLst>
              </a:tr>
              <a:tr h="228600">
                <a:tc>
                  <a:txBody>
                    <a:bodyPr/>
                    <a:lstStyle/>
                    <a:p>
                      <a:pPr marL="0" indent="0">
                        <a:buFont typeface="Arial" panose="020B0604020202020204" pitchFamily="34" charset="0"/>
                        <a:buNone/>
                      </a:pPr>
                      <a:r>
                        <a:rPr lang="en-US" sz="1100" dirty="0"/>
                        <a:t>TVA</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Construction Permit application for BWRX-300 at Clinch River in late 2023</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412399944"/>
                  </a:ext>
                </a:extLst>
              </a:tr>
              <a:tr h="228600">
                <a:tc>
                  <a:txBody>
                    <a:bodyPr/>
                    <a:lstStyle/>
                    <a:p>
                      <a:pPr marL="0" indent="0">
                        <a:buFont typeface="Arial" panose="020B0604020202020204" pitchFamily="34" charset="0"/>
                        <a:buNone/>
                      </a:pPr>
                      <a:r>
                        <a:rPr lang="en-US" sz="1100" dirty="0"/>
                        <a:t>UAMPS</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Combined Operating License application for NuScale VOYAGR-6 in Idaho in early 2024</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67411293"/>
                  </a:ext>
                </a:extLst>
              </a:tr>
              <a:tr h="232928">
                <a:tc>
                  <a:txBody>
                    <a:bodyPr/>
                    <a:lstStyle/>
                    <a:p>
                      <a:pPr marL="0" indent="0">
                        <a:buFont typeface="Arial" panose="020B0604020202020204" pitchFamily="34" charset="0"/>
                        <a:buNone/>
                      </a:pPr>
                      <a:r>
                        <a:rPr lang="en-US" sz="1100" dirty="0"/>
                        <a:t>Universities</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Univ. of Illinois, Penn State, Purdue, Abilene Christian University</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904991357"/>
                  </a:ext>
                </a:extLst>
              </a:tr>
              <a:tr h="228600">
                <a:tc>
                  <a:txBody>
                    <a:bodyPr/>
                    <a:lstStyle/>
                    <a:p>
                      <a:pPr marL="0" indent="0">
                        <a:buFont typeface="Arial" panose="020B0604020202020204" pitchFamily="34" charset="0"/>
                        <a:buNone/>
                      </a:pPr>
                      <a:r>
                        <a:rPr lang="en-US" sz="1100" dirty="0"/>
                        <a:t>US Government</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Air Force pursuing micro-reactor in Alaska</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21380126"/>
                  </a:ext>
                </a:extLst>
              </a:tr>
              <a:tr h="228600">
                <a:tc>
                  <a:txBody>
                    <a:bodyPr/>
                    <a:lstStyle/>
                    <a:p>
                      <a:pPr marL="0" indent="0">
                        <a:buFont typeface="Arial" panose="020B0604020202020204" pitchFamily="34" charset="0"/>
                        <a:buNone/>
                      </a:pPr>
                      <a:r>
                        <a:rPr lang="en-US" sz="1100" dirty="0"/>
                        <a:t>Others</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173038" indent="-173038">
                        <a:buFont typeface="Arial" panose="020B0604020202020204" pitchFamily="34" charset="0"/>
                        <a:buChar char="•"/>
                      </a:pPr>
                      <a:r>
                        <a:rPr lang="en-US" sz="1100" dirty="0"/>
                        <a:t>Dairyland Power, Grant County PUD, Copper Valley, Compass Mining, Sask Research Council, </a:t>
                      </a:r>
                      <a:endParaRPr lang="en-US" sz="11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024080028"/>
                  </a:ext>
                </a:extLst>
              </a:tr>
            </a:tbl>
          </a:graphicData>
        </a:graphic>
      </p:graphicFrame>
      <p:sp>
        <p:nvSpPr>
          <p:cNvPr id="2" name="Text Placeholder 1">
            <a:extLst>
              <a:ext uri="{FF2B5EF4-FFF2-40B4-BE49-F238E27FC236}">
                <a16:creationId xmlns:a16="http://schemas.microsoft.com/office/drawing/2014/main" id="{9945C13E-542D-3A95-B31E-AA447694C03A}"/>
              </a:ext>
            </a:extLst>
          </p:cNvPr>
          <p:cNvSpPr>
            <a:spLocks noGrp="1"/>
          </p:cNvSpPr>
          <p:nvPr>
            <p:ph type="body" sz="quarter" idx="10"/>
          </p:nvPr>
        </p:nvSpPr>
        <p:spPr>
          <a:xfrm>
            <a:off x="521368" y="55380"/>
            <a:ext cx="7948864" cy="586602"/>
          </a:xfrm>
        </p:spPr>
        <p:txBody>
          <a:bodyPr/>
          <a:lstStyle/>
          <a:p>
            <a:r>
              <a:rPr lang="en-US" dirty="0">
                <a:solidFill>
                  <a:schemeClr val="bg2"/>
                </a:solidFill>
                <a:latin typeface="Arial" panose="020B0604020202020204" pitchFamily="34" charset="0"/>
                <a:cs typeface="Arial" panose="020B0604020202020204" pitchFamily="34" charset="0"/>
              </a:rPr>
              <a:t>North American Customer Interest</a:t>
            </a:r>
          </a:p>
        </p:txBody>
      </p:sp>
    </p:spTree>
    <p:extLst>
      <p:ext uri="{BB962C8B-B14F-4D97-AF65-F5344CB8AC3E}">
        <p14:creationId xmlns:p14="http://schemas.microsoft.com/office/powerpoint/2010/main" val="864688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596A89-B61F-1C73-9D81-7FA56A6480CB}"/>
              </a:ext>
            </a:extLst>
          </p:cNvPr>
          <p:cNvSpPr>
            <a:spLocks noGrp="1"/>
          </p:cNvSpPr>
          <p:nvPr>
            <p:ph type="body" sz="quarter" idx="15"/>
          </p:nvPr>
        </p:nvSpPr>
        <p:spPr>
          <a:xfrm>
            <a:off x="358664" y="132706"/>
            <a:ext cx="7751456" cy="657621"/>
          </a:xfrm>
        </p:spPr>
        <p:txBody>
          <a:bodyPr/>
          <a:lstStyle/>
          <a:p>
            <a:r>
              <a:rPr lang="en-US" dirty="0">
                <a:solidFill>
                  <a:schemeClr val="bg2"/>
                </a:solidFill>
              </a:rPr>
              <a:t>Challenges to New Nuclear Deployment</a:t>
            </a:r>
          </a:p>
        </p:txBody>
      </p:sp>
      <p:sp>
        <p:nvSpPr>
          <p:cNvPr id="4" name="Text Placeholder 3">
            <a:extLst>
              <a:ext uri="{FF2B5EF4-FFF2-40B4-BE49-F238E27FC236}">
                <a16:creationId xmlns:a16="http://schemas.microsoft.com/office/drawing/2014/main" id="{0DA44057-D15A-687A-F221-A83D480643E0}"/>
              </a:ext>
            </a:extLst>
          </p:cNvPr>
          <p:cNvSpPr>
            <a:spLocks noGrp="1"/>
          </p:cNvSpPr>
          <p:nvPr>
            <p:ph type="body" sz="quarter" idx="13"/>
          </p:nvPr>
        </p:nvSpPr>
        <p:spPr>
          <a:xfrm>
            <a:off x="358664" y="812509"/>
            <a:ext cx="4286827" cy="3441499"/>
          </a:xfrm>
        </p:spPr>
        <p:txBody>
          <a:bodyPr/>
          <a:lstStyle/>
          <a:p>
            <a:pPr marL="230188" marR="0" lvl="0" indent="-230188" algn="l" defTabSz="457200" rtl="0" eaLnBrk="1" fontAlgn="base" latinLnBrk="0" hangingPunct="1">
              <a:spcBef>
                <a:spcPts val="400"/>
              </a:spcBef>
              <a:spcAft>
                <a:spcPts val="0"/>
              </a:spcAft>
              <a:buClr>
                <a:srgbClr val="179CD6"/>
              </a:buClr>
              <a:buSzTx/>
              <a:buFont typeface="Wingdings" charset="2"/>
              <a:buChar char="§"/>
              <a:tabLst/>
              <a:defRPr/>
            </a:pPr>
            <a:r>
              <a:rPr kumimoji="0" lang="en-US" i="0" u="none" strike="noStrike" kern="1200" cap="none" spc="0" normalizeH="0" baseline="0" noProof="0" dirty="0">
                <a:ln>
                  <a:noFill/>
                </a:ln>
                <a:solidFill>
                  <a:srgbClr val="FF0000"/>
                </a:solidFill>
                <a:effectLst/>
                <a:uLnTx/>
                <a:uFillTx/>
                <a:latin typeface="Arial"/>
                <a:ea typeface="ＭＳ Ｐゴシック" charset="0"/>
              </a:rPr>
              <a:t>Success with FOAK plants</a:t>
            </a:r>
          </a:p>
          <a:p>
            <a:pPr marR="0" lvl="1" indent="-182880" algn="l" defTabSz="457200" rtl="0" eaLnBrk="1" fontAlgn="base" latinLnBrk="0" hangingPunct="1">
              <a:spcBef>
                <a:spcPts val="400"/>
              </a:spcBef>
              <a:spcAft>
                <a:spcPct val="0"/>
              </a:spcAft>
              <a:buClr>
                <a:srgbClr val="179CD6"/>
              </a:buClr>
              <a:buSzTx/>
              <a:buFont typeface="Arial"/>
              <a:buChar char="•"/>
              <a:tabLst/>
              <a:defRPr/>
            </a:pPr>
            <a:r>
              <a:rPr kumimoji="0" lang="en-US" sz="1600" b="0" i="0" u="none" strike="noStrike" kern="1200" cap="none" spc="0" normalizeH="0" baseline="0" noProof="0" dirty="0">
                <a:ln>
                  <a:noFill/>
                </a:ln>
                <a:solidFill>
                  <a:srgbClr val="989EA2">
                    <a:lumMod val="50000"/>
                  </a:srgbClr>
                </a:solidFill>
                <a:effectLst/>
                <a:uLnTx/>
                <a:uFillTx/>
                <a:latin typeface="Arial"/>
                <a:ea typeface="ＭＳ Ｐゴシック" charset="0"/>
                <a:cs typeface="+mn-cs"/>
              </a:rPr>
              <a:t>Establish new nuclear builds as predictable – on time and on budget</a:t>
            </a:r>
          </a:p>
          <a:p>
            <a:pPr marL="230188" marR="0" lvl="0" indent="-230188" algn="l" defTabSz="457200" rtl="0" eaLnBrk="1" fontAlgn="base" latinLnBrk="0" hangingPunct="1">
              <a:spcBef>
                <a:spcPts val="400"/>
              </a:spcBef>
              <a:spcAft>
                <a:spcPts val="0"/>
              </a:spcAft>
              <a:buClr>
                <a:srgbClr val="179CD6"/>
              </a:buClr>
              <a:buSzTx/>
              <a:buFont typeface="Wingdings" charset="2"/>
              <a:buChar char="§"/>
              <a:tabLst/>
              <a:defRPr/>
            </a:pPr>
            <a:r>
              <a:rPr kumimoji="0" lang="en-US" b="0" i="0" u="none" strike="noStrike" kern="1200" cap="none" spc="0" normalizeH="0" baseline="0" noProof="0" dirty="0">
                <a:ln>
                  <a:noFill/>
                </a:ln>
                <a:solidFill>
                  <a:srgbClr val="FF0000"/>
                </a:solidFill>
                <a:effectLst/>
                <a:uLnTx/>
                <a:uFillTx/>
                <a:latin typeface="Arial"/>
                <a:ea typeface="ＭＳ Ｐゴシック" charset="0"/>
              </a:rPr>
              <a:t>NRC Licensing Efficiency</a:t>
            </a:r>
          </a:p>
          <a:p>
            <a:pPr marR="0" lvl="1" indent="-182880" algn="l" defTabSz="457200" rtl="0" eaLnBrk="1" fontAlgn="base" latinLnBrk="0" hangingPunct="1">
              <a:spcBef>
                <a:spcPts val="400"/>
              </a:spcBef>
              <a:spcAft>
                <a:spcPct val="0"/>
              </a:spcAft>
              <a:buClr>
                <a:srgbClr val="179CD6"/>
              </a:buClr>
              <a:buSzTx/>
              <a:buFont typeface="Arial"/>
              <a:buChar char="•"/>
              <a:tabLst/>
              <a:defRPr/>
            </a:pPr>
            <a:r>
              <a:rPr kumimoji="0" lang="en-US" sz="1600" b="0" i="0" u="none" strike="noStrike" kern="1200" cap="none" spc="0" normalizeH="0" baseline="0" noProof="0" dirty="0">
                <a:ln>
                  <a:noFill/>
                </a:ln>
                <a:solidFill>
                  <a:srgbClr val="989EA2">
                    <a:lumMod val="50000"/>
                  </a:srgbClr>
                </a:solidFill>
                <a:effectLst/>
                <a:uLnTx/>
                <a:uFillTx/>
                <a:latin typeface="Arial"/>
                <a:ea typeface="ＭＳ Ｐゴシック" charset="0"/>
                <a:cs typeface="+mn-cs"/>
              </a:rPr>
              <a:t>Unprecedented scale of licensing effort</a:t>
            </a:r>
          </a:p>
          <a:p>
            <a:pPr marL="230188" marR="0" lvl="0" indent="-230188" algn="l" defTabSz="457200" rtl="0" eaLnBrk="1" fontAlgn="base" latinLnBrk="0" hangingPunct="1">
              <a:spcBef>
                <a:spcPts val="400"/>
              </a:spcBef>
              <a:spcAft>
                <a:spcPts val="0"/>
              </a:spcAft>
              <a:buClr>
                <a:srgbClr val="179CD6"/>
              </a:buClr>
              <a:buSzTx/>
              <a:buFont typeface="Wingdings" charset="2"/>
              <a:buChar char="§"/>
              <a:tabLst/>
              <a:defRPr/>
            </a:pPr>
            <a:r>
              <a:rPr kumimoji="0" lang="en-US" b="0" i="0" u="none" strike="noStrike" kern="1200" cap="none" spc="0" normalizeH="0" baseline="0" noProof="0" dirty="0">
                <a:ln>
                  <a:noFill/>
                </a:ln>
                <a:solidFill>
                  <a:srgbClr val="FF0000"/>
                </a:solidFill>
                <a:effectLst/>
                <a:uLnTx/>
                <a:uFillTx/>
                <a:latin typeface="Arial"/>
                <a:ea typeface="ＭＳ Ｐゴシック" charset="0"/>
              </a:rPr>
              <a:t>Siting Issues</a:t>
            </a:r>
          </a:p>
          <a:p>
            <a:pPr lvl="1" indent="-182880">
              <a:spcBef>
                <a:spcPts val="400"/>
              </a:spcBef>
              <a:buClr>
                <a:srgbClr val="179CD6"/>
              </a:buClr>
              <a:buFont typeface="Arial"/>
              <a:buChar char="•"/>
              <a:defRPr/>
            </a:pPr>
            <a:r>
              <a:rPr lang="en-US" sz="1600" dirty="0">
                <a:solidFill>
                  <a:srgbClr val="989EA2">
                    <a:lumMod val="50000"/>
                  </a:srgbClr>
                </a:solidFill>
              </a:rPr>
              <a:t>Public acceptance/engagement, environmental </a:t>
            </a:r>
            <a:r>
              <a:rPr kumimoji="0" lang="en-US" sz="1600" b="0" i="0" u="none" strike="noStrike" kern="1200" cap="none" spc="0" normalizeH="0" baseline="0" noProof="0" dirty="0">
                <a:ln>
                  <a:noFill/>
                </a:ln>
                <a:solidFill>
                  <a:srgbClr val="989EA2">
                    <a:lumMod val="50000"/>
                  </a:srgbClr>
                </a:solidFill>
                <a:effectLst/>
                <a:uLnTx/>
                <a:uFillTx/>
                <a:latin typeface="Arial"/>
                <a:ea typeface="ＭＳ Ｐゴシック" charset="0"/>
                <a:cs typeface="+mn-cs"/>
              </a:rPr>
              <a:t>reviews, transmission</a:t>
            </a:r>
          </a:p>
          <a:p>
            <a:pPr marL="230188" marR="0" lvl="0" indent="-230188" algn="l" defTabSz="457200" rtl="0" eaLnBrk="1" fontAlgn="base" latinLnBrk="0" hangingPunct="1">
              <a:spcBef>
                <a:spcPts val="400"/>
              </a:spcBef>
              <a:spcAft>
                <a:spcPts val="0"/>
              </a:spcAft>
              <a:buClr>
                <a:srgbClr val="179CD6"/>
              </a:buClr>
              <a:buSzTx/>
              <a:buFont typeface="Wingdings" charset="2"/>
              <a:buChar char="§"/>
              <a:tabLst/>
              <a:defRPr/>
            </a:pPr>
            <a:r>
              <a:rPr kumimoji="0" lang="en-US" b="0" i="0" u="none" strike="noStrike" kern="1200" cap="none" spc="0" normalizeH="0" baseline="0" noProof="0" dirty="0">
                <a:ln>
                  <a:noFill/>
                </a:ln>
                <a:solidFill>
                  <a:srgbClr val="FF0000"/>
                </a:solidFill>
                <a:effectLst/>
                <a:uLnTx/>
                <a:uFillTx/>
                <a:latin typeface="Arial"/>
                <a:ea typeface="ＭＳ Ｐゴシック" charset="0"/>
              </a:rPr>
              <a:t>Reliable Fuel Supply</a:t>
            </a:r>
          </a:p>
          <a:p>
            <a:pPr lvl="1" indent="-182880">
              <a:spcBef>
                <a:spcPts val="400"/>
              </a:spcBef>
              <a:buClr>
                <a:srgbClr val="179CD6"/>
              </a:buClr>
              <a:buFont typeface="Arial"/>
              <a:buChar char="•"/>
              <a:defRPr/>
            </a:pPr>
            <a:r>
              <a:rPr lang="en-US" sz="1600" dirty="0">
                <a:solidFill>
                  <a:srgbClr val="989EA2">
                    <a:lumMod val="50000"/>
                  </a:srgbClr>
                </a:solidFill>
                <a:latin typeface="Arial"/>
              </a:rPr>
              <a:t>Need to establish domestic HALEU infrastructure (can’t rely on Russia)</a:t>
            </a:r>
            <a:endParaRPr kumimoji="0" lang="en-US" sz="1600" b="0" i="0" u="none" strike="noStrike" kern="1200" cap="none" spc="0" normalizeH="0" baseline="0" noProof="0" dirty="0">
              <a:ln>
                <a:noFill/>
              </a:ln>
              <a:solidFill>
                <a:srgbClr val="989EA2">
                  <a:lumMod val="50000"/>
                </a:srgbClr>
              </a:solidFill>
              <a:effectLst/>
              <a:uLnTx/>
              <a:uFillTx/>
              <a:latin typeface="Arial"/>
              <a:ea typeface="ＭＳ Ｐゴシック" charset="0"/>
              <a:cs typeface="+mn-cs"/>
            </a:endParaRPr>
          </a:p>
        </p:txBody>
      </p:sp>
      <p:sp>
        <p:nvSpPr>
          <p:cNvPr id="6" name="Text Placeholder 5">
            <a:extLst>
              <a:ext uri="{FF2B5EF4-FFF2-40B4-BE49-F238E27FC236}">
                <a16:creationId xmlns:a16="http://schemas.microsoft.com/office/drawing/2014/main" id="{C29EFCC8-C912-CF0D-877E-2A486CC802C0}"/>
              </a:ext>
            </a:extLst>
          </p:cNvPr>
          <p:cNvSpPr>
            <a:spLocks noGrp="1"/>
          </p:cNvSpPr>
          <p:nvPr>
            <p:ph type="body" sz="quarter" idx="17"/>
          </p:nvPr>
        </p:nvSpPr>
        <p:spPr>
          <a:xfrm>
            <a:off x="4645491" y="812509"/>
            <a:ext cx="4108178" cy="3698341"/>
          </a:xfrm>
        </p:spPr>
        <p:txBody>
          <a:bodyPr/>
          <a:lstStyle/>
          <a:p>
            <a:pPr marL="230188" lvl="0" indent="-230188">
              <a:spcBef>
                <a:spcPts val="300"/>
              </a:spcBef>
              <a:buClr>
                <a:srgbClr val="179CD6"/>
              </a:buClr>
              <a:defRPr/>
            </a:pPr>
            <a:r>
              <a:rPr lang="en-US" dirty="0">
                <a:solidFill>
                  <a:srgbClr val="FF0000"/>
                </a:solidFill>
              </a:rPr>
              <a:t>Supply Chain Ramp-up</a:t>
            </a:r>
          </a:p>
          <a:p>
            <a:pPr lvl="1" indent="-182880">
              <a:spcBef>
                <a:spcPts val="300"/>
              </a:spcBef>
              <a:buClr>
                <a:srgbClr val="179CD6"/>
              </a:buClr>
              <a:buFont typeface="Arial"/>
              <a:buChar char="•"/>
              <a:defRPr/>
            </a:pPr>
            <a:r>
              <a:rPr lang="en-US" sz="1800" dirty="0">
                <a:solidFill>
                  <a:srgbClr val="989EA2">
                    <a:lumMod val="50000"/>
                  </a:srgbClr>
                </a:solidFill>
              </a:rPr>
              <a:t>Global demand race – new reactor construction worldwide</a:t>
            </a:r>
          </a:p>
          <a:p>
            <a:pPr marL="230188" marR="0" lvl="0" indent="-230188" algn="l" defTabSz="457200" rtl="0" eaLnBrk="1" fontAlgn="base" latinLnBrk="0" hangingPunct="1">
              <a:lnSpc>
                <a:spcPct val="100000"/>
              </a:lnSpc>
              <a:spcBef>
                <a:spcPts val="300"/>
              </a:spcBef>
              <a:spcAft>
                <a:spcPts val="0"/>
              </a:spcAft>
              <a:buClr>
                <a:srgbClr val="179CD6"/>
              </a:buClr>
              <a:buSzTx/>
              <a:buFont typeface="Wingdings" charset="2"/>
              <a:buChar char="§"/>
              <a:tabLst/>
              <a:defRPr/>
            </a:pPr>
            <a:r>
              <a:rPr kumimoji="0" lang="en-US" b="0" i="0" u="none" strike="noStrike" kern="1200" cap="none" spc="0" normalizeH="0" baseline="0" noProof="0" dirty="0">
                <a:ln>
                  <a:noFill/>
                </a:ln>
                <a:solidFill>
                  <a:srgbClr val="FF0000"/>
                </a:solidFill>
                <a:effectLst/>
                <a:uLnTx/>
                <a:uFillTx/>
                <a:latin typeface="Arial"/>
                <a:ea typeface="ＭＳ Ｐゴシック" charset="0"/>
              </a:rPr>
              <a:t>Workforce Expansion</a:t>
            </a:r>
          </a:p>
          <a:p>
            <a:pPr marR="0" lvl="1" indent="-182880" algn="l" defTabSz="457200" rtl="0" eaLnBrk="1" fontAlgn="base" latinLnBrk="0" hangingPunct="1">
              <a:lnSpc>
                <a:spcPct val="100000"/>
              </a:lnSpc>
              <a:spcBef>
                <a:spcPts val="300"/>
              </a:spcBef>
              <a:spcAft>
                <a:spcPct val="0"/>
              </a:spcAft>
              <a:buClr>
                <a:srgbClr val="179CD6"/>
              </a:buClr>
              <a:buSzTx/>
              <a:buFont typeface="Arial"/>
              <a:buChar char="•"/>
              <a:tabLst/>
              <a:defRPr/>
            </a:pPr>
            <a:r>
              <a:rPr kumimoji="0" lang="en-US" sz="1800" b="0" i="0" u="none" strike="noStrike" kern="1200" cap="none" spc="0" normalizeH="0" baseline="0" noProof="0" dirty="0">
                <a:ln>
                  <a:noFill/>
                </a:ln>
                <a:solidFill>
                  <a:srgbClr val="989EA2">
                    <a:lumMod val="50000"/>
                  </a:srgbClr>
                </a:solidFill>
                <a:effectLst/>
                <a:uLnTx/>
                <a:uFillTx/>
                <a:latin typeface="Arial"/>
                <a:ea typeface="ＭＳ Ｐゴシック" charset="0"/>
                <a:cs typeface="+mn-cs"/>
              </a:rPr>
              <a:t>Licensing, construction, supply chain, plant operation</a:t>
            </a:r>
          </a:p>
          <a:p>
            <a:pPr marL="230188" marR="0" lvl="0" indent="-230188" algn="l" defTabSz="457200" rtl="0" eaLnBrk="1" fontAlgn="base" latinLnBrk="0" hangingPunct="1">
              <a:lnSpc>
                <a:spcPct val="100000"/>
              </a:lnSpc>
              <a:spcBef>
                <a:spcPts val="300"/>
              </a:spcBef>
              <a:spcAft>
                <a:spcPts val="0"/>
              </a:spcAft>
              <a:buClr>
                <a:srgbClr val="179CD6"/>
              </a:buClr>
              <a:buSzTx/>
              <a:buFont typeface="Wingdings" charset="2"/>
              <a:buChar char="§"/>
              <a:tabLst/>
              <a:defRPr/>
            </a:pPr>
            <a:r>
              <a:rPr kumimoji="0" lang="en-US" b="0" i="0" u="none" strike="noStrike" kern="1200" cap="none" spc="0" normalizeH="0" baseline="0" noProof="0" dirty="0">
                <a:ln>
                  <a:noFill/>
                </a:ln>
                <a:solidFill>
                  <a:srgbClr val="FF0000"/>
                </a:solidFill>
                <a:effectLst/>
                <a:uLnTx/>
                <a:uFillTx/>
                <a:latin typeface="Arial"/>
                <a:ea typeface="ＭＳ Ｐゴシック" charset="0"/>
              </a:rPr>
              <a:t>Facilitation of Exports</a:t>
            </a:r>
          </a:p>
          <a:p>
            <a:pPr lvl="1" indent="-182880">
              <a:spcBef>
                <a:spcPts val="300"/>
              </a:spcBef>
              <a:buClr>
                <a:schemeClr val="bg2"/>
              </a:buClr>
              <a:buFont typeface="Arial" panose="020B0604020202020204" pitchFamily="34" charset="0"/>
              <a:buChar char="•"/>
            </a:pPr>
            <a:r>
              <a:rPr lang="en-US" sz="1800" dirty="0">
                <a:solidFill>
                  <a:schemeClr val="bg1">
                    <a:lumMod val="50000"/>
                  </a:schemeClr>
                </a:solidFill>
              </a:rPr>
              <a:t>Market competition from China, Russia, South Korea</a:t>
            </a:r>
          </a:p>
          <a:p>
            <a:pPr marL="230188" marR="0" lvl="0" indent="-230188" algn="l" defTabSz="457200" rtl="0" eaLnBrk="1" fontAlgn="base" latinLnBrk="0" hangingPunct="1">
              <a:lnSpc>
                <a:spcPct val="100000"/>
              </a:lnSpc>
              <a:spcBef>
                <a:spcPts val="300"/>
              </a:spcBef>
              <a:spcAft>
                <a:spcPts val="0"/>
              </a:spcAft>
              <a:buClr>
                <a:srgbClr val="179CD6"/>
              </a:buClr>
              <a:buSzTx/>
              <a:buFont typeface="Wingdings" charset="2"/>
              <a:buChar char="§"/>
              <a:tabLst/>
              <a:defRPr/>
            </a:pPr>
            <a:r>
              <a:rPr kumimoji="0" lang="en-US" b="0" i="0" u="none" strike="noStrike" kern="1200" cap="none" spc="0" normalizeH="0" baseline="0" noProof="0" dirty="0">
                <a:ln>
                  <a:noFill/>
                </a:ln>
                <a:solidFill>
                  <a:srgbClr val="FF0000"/>
                </a:solidFill>
                <a:effectLst/>
                <a:uLnTx/>
                <a:uFillTx/>
                <a:latin typeface="Arial"/>
                <a:ea typeface="ＭＳ Ｐゴシック" charset="0"/>
              </a:rPr>
              <a:t>Used Fuel Management</a:t>
            </a:r>
          </a:p>
          <a:p>
            <a:pPr marR="0" lvl="1" indent="-182880" algn="l" defTabSz="457200" rtl="0" eaLnBrk="1" fontAlgn="base" latinLnBrk="0" hangingPunct="1">
              <a:lnSpc>
                <a:spcPct val="100000"/>
              </a:lnSpc>
              <a:spcBef>
                <a:spcPts val="300"/>
              </a:spcBef>
              <a:spcAft>
                <a:spcPct val="0"/>
              </a:spcAft>
              <a:buClr>
                <a:srgbClr val="179CD6"/>
              </a:buClr>
              <a:buSzTx/>
              <a:buFont typeface="Arial"/>
              <a:buChar char="•"/>
              <a:tabLst/>
              <a:defRPr/>
            </a:pPr>
            <a:r>
              <a:rPr lang="en-US" sz="1800" dirty="0">
                <a:solidFill>
                  <a:srgbClr val="989EA2">
                    <a:lumMod val="50000"/>
                  </a:srgbClr>
                </a:solidFill>
                <a:latin typeface="Arial"/>
              </a:rPr>
              <a:t>Still lack permanent disposal site; opposition to CISF in TX, NM</a:t>
            </a:r>
            <a:endParaRPr kumimoji="0" lang="en-US" sz="1800" b="0" i="0" u="none" strike="noStrike" kern="1200" cap="none" spc="0" normalizeH="0" baseline="0" noProof="0" dirty="0">
              <a:ln>
                <a:noFill/>
              </a:ln>
              <a:solidFill>
                <a:srgbClr val="989EA2">
                  <a:lumMod val="50000"/>
                </a:srgbClr>
              </a:solidFill>
              <a:effectLst/>
              <a:uLnTx/>
              <a:uFillTx/>
              <a:latin typeface="Arial"/>
              <a:ea typeface="ＭＳ Ｐゴシック" charset="0"/>
              <a:cs typeface="+mn-cs"/>
            </a:endParaRPr>
          </a:p>
        </p:txBody>
      </p:sp>
      <p:sp>
        <p:nvSpPr>
          <p:cNvPr id="3" name="TextBox 2">
            <a:extLst>
              <a:ext uri="{FF2B5EF4-FFF2-40B4-BE49-F238E27FC236}">
                <a16:creationId xmlns:a16="http://schemas.microsoft.com/office/drawing/2014/main" id="{5AEF5A89-BD8E-BDAB-8188-D0695264DB58}"/>
              </a:ext>
            </a:extLst>
          </p:cNvPr>
          <p:cNvSpPr txBox="1"/>
          <p:nvPr/>
        </p:nvSpPr>
        <p:spPr>
          <a:xfrm>
            <a:off x="110066" y="4556822"/>
            <a:ext cx="6739468" cy="453970"/>
          </a:xfrm>
          <a:prstGeom prst="rect">
            <a:avLst/>
          </a:prstGeom>
          <a:noFill/>
        </p:spPr>
        <p:txBody>
          <a:bodyPr wrap="square" rtlCol="0">
            <a:spAutoFit/>
          </a:bodyPr>
          <a:lstStyle/>
          <a:p>
            <a:pPr>
              <a:spcAft>
                <a:spcPts val="300"/>
              </a:spcAft>
            </a:pPr>
            <a:r>
              <a:rPr lang="en-US" sz="1050" dirty="0">
                <a:latin typeface="+mn-lt"/>
              </a:rPr>
              <a:t>DOE, </a:t>
            </a:r>
            <a:r>
              <a:rPr lang="en-US" sz="1050" i="1" dirty="0">
                <a:latin typeface="+mn-lt"/>
              </a:rPr>
              <a:t>Pathways to Commercial Liftoff: Advanced Nuclear</a:t>
            </a:r>
            <a:r>
              <a:rPr lang="en-US" sz="1050" dirty="0">
                <a:latin typeface="+mn-lt"/>
              </a:rPr>
              <a:t> (Mar. 2023),</a:t>
            </a:r>
            <a:r>
              <a:rPr lang="en-US" sz="1050" dirty="0">
                <a:solidFill>
                  <a:schemeClr val="tx2"/>
                </a:solidFill>
                <a:latin typeface="+mn-lt"/>
              </a:rPr>
              <a:t> </a:t>
            </a:r>
            <a:r>
              <a:rPr lang="en-US" sz="1050" dirty="0">
                <a:latin typeface="+mn-lt"/>
              </a:rPr>
              <a:t>available at </a:t>
            </a:r>
            <a:r>
              <a:rPr lang="en-US" sz="1050" dirty="0">
                <a:solidFill>
                  <a:schemeClr val="tx2"/>
                </a:solidFill>
                <a:latin typeface="+mn-lt"/>
                <a:hlinkClick r:id="rId2">
                  <a:extLst>
                    <a:ext uri="{A12FA001-AC4F-418D-AE19-62706E023703}">
                      <ahyp:hlinkClr xmlns:ahyp="http://schemas.microsoft.com/office/drawing/2018/hyperlinkcolor" val="tx"/>
                    </a:ext>
                  </a:extLst>
                </a:hlinkClick>
              </a:rPr>
              <a:t>https://liftoff.energy.gov/</a:t>
            </a:r>
            <a:endParaRPr lang="en-US" sz="1050" dirty="0">
              <a:solidFill>
                <a:schemeClr val="tx2"/>
              </a:solidFill>
              <a:latin typeface="+mn-lt"/>
            </a:endParaRPr>
          </a:p>
          <a:p>
            <a:r>
              <a:rPr lang="en-US" sz="1050" dirty="0">
                <a:latin typeface="+mn-lt"/>
              </a:rPr>
              <a:t>McKinsey &amp; Company, </a:t>
            </a:r>
            <a:r>
              <a:rPr lang="en-US" sz="1050" i="1" dirty="0">
                <a:solidFill>
                  <a:srgbClr val="0070C0"/>
                </a:solidFill>
                <a:latin typeface="+mn-lt"/>
                <a:hlinkClick r:id="rId3">
                  <a:extLst>
                    <a:ext uri="{A12FA001-AC4F-418D-AE19-62706E023703}">
                      <ahyp:hlinkClr xmlns:ahyp="http://schemas.microsoft.com/office/drawing/2018/hyperlinkcolor" val="tx"/>
                    </a:ext>
                  </a:extLst>
                </a:hlinkClick>
              </a:rPr>
              <a:t>What will it take for nuclear power to meet the climate challenge?</a:t>
            </a:r>
            <a:r>
              <a:rPr lang="en-US" sz="1050" i="1" dirty="0">
                <a:solidFill>
                  <a:srgbClr val="0070C0"/>
                </a:solidFill>
                <a:latin typeface="+mn-lt"/>
              </a:rPr>
              <a:t> </a:t>
            </a:r>
            <a:r>
              <a:rPr lang="en-US" sz="1050" dirty="0">
                <a:effectLst/>
                <a:latin typeface="+mn-lt"/>
                <a:ea typeface="Calibri" panose="020F0502020204030204" pitchFamily="34" charset="0"/>
                <a:cs typeface="Times New Roman" panose="02020603050405020304" pitchFamily="18" charset="0"/>
              </a:rPr>
              <a:t>(Mar. 2023)</a:t>
            </a:r>
            <a:endParaRPr lang="en-US" sz="1050" dirty="0">
              <a:latin typeface="+mn-lt"/>
            </a:endParaRPr>
          </a:p>
        </p:txBody>
      </p:sp>
    </p:spTree>
    <p:extLst>
      <p:ext uri="{BB962C8B-B14F-4D97-AF65-F5344CB8AC3E}">
        <p14:creationId xmlns:p14="http://schemas.microsoft.com/office/powerpoint/2010/main" val="98332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CBCE97-99E6-50AA-87D9-A0201F42048E}"/>
              </a:ext>
            </a:extLst>
          </p:cNvPr>
          <p:cNvSpPr>
            <a:spLocks noGrp="1"/>
          </p:cNvSpPr>
          <p:nvPr>
            <p:ph type="body" sz="quarter" idx="13"/>
          </p:nvPr>
        </p:nvSpPr>
        <p:spPr>
          <a:xfrm>
            <a:off x="358664" y="891431"/>
            <a:ext cx="8590604" cy="3985255"/>
          </a:xfrm>
        </p:spPr>
        <p:txBody>
          <a:bodyPr/>
          <a:lstStyle/>
          <a:p>
            <a:pPr>
              <a:lnSpc>
                <a:spcPct val="95000"/>
              </a:lnSpc>
              <a:spcBef>
                <a:spcPts val="900"/>
              </a:spcBef>
            </a:pPr>
            <a:r>
              <a:rPr lang="en-US" dirty="0">
                <a:cs typeface="Poppins" panose="00000500000000000000" pitchFamily="2" charset="0"/>
              </a:rPr>
              <a:t>Optimize industry-wide design simplification, </a:t>
            </a:r>
            <a:r>
              <a:rPr lang="en-US" u="sng" dirty="0">
                <a:cs typeface="Poppins" panose="00000500000000000000" pitchFamily="2" charset="0"/>
              </a:rPr>
              <a:t>standardization and modularization</a:t>
            </a:r>
            <a:r>
              <a:rPr lang="en-US" dirty="0">
                <a:cs typeface="Poppins" panose="00000500000000000000" pitchFamily="2" charset="0"/>
              </a:rPr>
              <a:t>; repeat siting; individual-project best practices</a:t>
            </a:r>
          </a:p>
          <a:p>
            <a:pPr>
              <a:lnSpc>
                <a:spcPct val="95000"/>
              </a:lnSpc>
              <a:spcBef>
                <a:spcPts val="900"/>
              </a:spcBef>
            </a:pPr>
            <a:r>
              <a:rPr lang="en-US" dirty="0">
                <a:cs typeface="Poppins" panose="00000500000000000000" pitchFamily="2" charset="0"/>
              </a:rPr>
              <a:t>Promote </a:t>
            </a:r>
            <a:r>
              <a:rPr lang="en-US" u="sng" dirty="0">
                <a:cs typeface="Poppins" panose="00000500000000000000" pitchFamily="2" charset="0"/>
              </a:rPr>
              <a:t>efficient</a:t>
            </a:r>
            <a:r>
              <a:rPr lang="en-US" dirty="0">
                <a:cs typeface="Poppins" panose="00000500000000000000" pitchFamily="2" charset="0"/>
              </a:rPr>
              <a:t> NRC safety and environmental licensing reviews</a:t>
            </a:r>
          </a:p>
          <a:p>
            <a:pPr>
              <a:lnSpc>
                <a:spcPct val="95000"/>
              </a:lnSpc>
              <a:spcBef>
                <a:spcPts val="900"/>
              </a:spcBef>
            </a:pPr>
            <a:r>
              <a:rPr lang="en-US" dirty="0">
                <a:cs typeface="Poppins" panose="00000500000000000000" pitchFamily="2" charset="0"/>
              </a:rPr>
              <a:t>Early engagement with state regulators and local communities</a:t>
            </a:r>
          </a:p>
          <a:p>
            <a:pPr>
              <a:lnSpc>
                <a:spcPct val="95000"/>
              </a:lnSpc>
              <a:spcBef>
                <a:spcPts val="900"/>
              </a:spcBef>
            </a:pPr>
            <a:r>
              <a:rPr lang="en-US" dirty="0">
                <a:cs typeface="Poppins" panose="00000500000000000000" pitchFamily="2" charset="0"/>
              </a:rPr>
              <a:t>Support aggressive government and industry efforts to build a skilled workforce, supply chains, and HALEU fuel supply</a:t>
            </a:r>
          </a:p>
          <a:p>
            <a:pPr>
              <a:lnSpc>
                <a:spcPct val="95000"/>
              </a:lnSpc>
              <a:spcBef>
                <a:spcPts val="900"/>
              </a:spcBef>
            </a:pPr>
            <a:r>
              <a:rPr lang="en-US" dirty="0">
                <a:cs typeface="Poppins" panose="00000500000000000000" pitchFamily="2" charset="0"/>
              </a:rPr>
              <a:t>Ensure electricity markets value nuclear’s capabilities and benefits</a:t>
            </a:r>
          </a:p>
          <a:p>
            <a:pPr>
              <a:lnSpc>
                <a:spcPct val="95000"/>
              </a:lnSpc>
              <a:spcBef>
                <a:spcPts val="900"/>
              </a:spcBef>
            </a:pPr>
            <a:r>
              <a:rPr lang="en-US" dirty="0">
                <a:cs typeface="Poppins" panose="00000500000000000000" pitchFamily="2" charset="0"/>
              </a:rPr>
              <a:t>Promote ways to incentivize domestic and foreign private financing of U.S. advanced nuclear technologies and projects</a:t>
            </a:r>
          </a:p>
          <a:p>
            <a:pPr>
              <a:lnSpc>
                <a:spcPct val="95000"/>
              </a:lnSpc>
              <a:spcBef>
                <a:spcPts val="900"/>
              </a:spcBef>
            </a:pPr>
            <a:r>
              <a:rPr lang="en-US" dirty="0">
                <a:cs typeface="Poppins" panose="00000500000000000000" pitchFamily="2" charset="0"/>
              </a:rPr>
              <a:t>See DOE </a:t>
            </a:r>
            <a:r>
              <a:rPr lang="en-US" i="1" dirty="0">
                <a:solidFill>
                  <a:srgbClr val="0070C0"/>
                </a:solidFill>
                <a:cs typeface="Poppins" panose="00000500000000000000" pitchFamily="2" charset="0"/>
                <a:hlinkClick r:id="rId2">
                  <a:extLst>
                    <a:ext uri="{A12FA001-AC4F-418D-AE19-62706E023703}">
                      <ahyp:hlinkClr xmlns:ahyp="http://schemas.microsoft.com/office/drawing/2018/hyperlinkcolor" val="tx"/>
                    </a:ext>
                  </a:extLst>
                </a:hlinkClick>
              </a:rPr>
              <a:t>Advanced Nuclear Commercial Liftoff Report </a:t>
            </a:r>
            <a:r>
              <a:rPr lang="en-US" i="1" dirty="0">
                <a:solidFill>
                  <a:srgbClr val="0070C0"/>
                </a:solidFill>
                <a:cs typeface="Poppins" panose="00000500000000000000" pitchFamily="2" charset="0"/>
              </a:rPr>
              <a:t> </a:t>
            </a:r>
            <a:r>
              <a:rPr lang="en-US" dirty="0">
                <a:cs typeface="Poppins" panose="00000500000000000000" pitchFamily="2" charset="0"/>
              </a:rPr>
              <a:t>and EPRI/NEI </a:t>
            </a:r>
            <a:r>
              <a:rPr lang="en-US" i="1" dirty="0">
                <a:solidFill>
                  <a:srgbClr val="0070C0"/>
                </a:solidFill>
                <a:cs typeface="Poppins" panose="00000500000000000000" pitchFamily="2" charset="0"/>
                <a:hlinkClick r:id="rId3">
                  <a:extLst>
                    <a:ext uri="{A12FA001-AC4F-418D-AE19-62706E023703}">
                      <ahyp:hlinkClr xmlns:ahyp="http://schemas.microsoft.com/office/drawing/2018/hyperlinkcolor" val="tx"/>
                    </a:ext>
                  </a:extLst>
                </a:hlinkClick>
              </a:rPr>
              <a:t>Advanced Reactor Roadmap – Phase 1: North America</a:t>
            </a:r>
            <a:endParaRPr lang="en-US" i="1" dirty="0">
              <a:solidFill>
                <a:srgbClr val="0070C0"/>
              </a:solidFill>
              <a:cs typeface="Poppins" panose="00000500000000000000" pitchFamily="2" charset="0"/>
            </a:endParaRPr>
          </a:p>
        </p:txBody>
      </p:sp>
      <p:sp>
        <p:nvSpPr>
          <p:cNvPr id="6" name="Text Placeholder 5">
            <a:extLst>
              <a:ext uri="{FF2B5EF4-FFF2-40B4-BE49-F238E27FC236}">
                <a16:creationId xmlns:a16="http://schemas.microsoft.com/office/drawing/2014/main" id="{B40AB989-3182-6D64-2618-64A1CA2894EF}"/>
              </a:ext>
            </a:extLst>
          </p:cNvPr>
          <p:cNvSpPr>
            <a:spLocks noGrp="1"/>
          </p:cNvSpPr>
          <p:nvPr>
            <p:ph type="body" sz="quarter" idx="16"/>
          </p:nvPr>
        </p:nvSpPr>
        <p:spPr>
          <a:xfrm>
            <a:off x="358664" y="201512"/>
            <a:ext cx="7751456" cy="689919"/>
          </a:xfrm>
        </p:spPr>
        <p:txBody>
          <a:bodyPr/>
          <a:lstStyle/>
          <a:p>
            <a:r>
              <a:rPr lang="en-US" dirty="0">
                <a:solidFill>
                  <a:schemeClr val="bg2"/>
                </a:solidFill>
              </a:rPr>
              <a:t>Priority Actions to Address Challenges</a:t>
            </a:r>
          </a:p>
        </p:txBody>
      </p:sp>
    </p:spTree>
    <p:extLst>
      <p:ext uri="{BB962C8B-B14F-4D97-AF65-F5344CB8AC3E}">
        <p14:creationId xmlns:p14="http://schemas.microsoft.com/office/powerpoint/2010/main" val="2986329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CE3725-0AFE-AC18-3884-B0B50F89664E}"/>
              </a:ext>
            </a:extLst>
          </p:cNvPr>
          <p:cNvSpPr>
            <a:spLocks noGrp="1"/>
          </p:cNvSpPr>
          <p:nvPr>
            <p:ph type="body" sz="quarter" idx="13"/>
          </p:nvPr>
        </p:nvSpPr>
        <p:spPr>
          <a:xfrm>
            <a:off x="360314" y="953814"/>
            <a:ext cx="8334424" cy="3766912"/>
          </a:xfrm>
        </p:spPr>
        <p:txBody>
          <a:bodyPr/>
          <a:lstStyle/>
          <a:p>
            <a:pPr marL="0" indent="0">
              <a:buNone/>
            </a:pPr>
            <a:endParaRPr lang="en-US" dirty="0">
              <a:solidFill>
                <a:srgbClr val="040404"/>
              </a:solidFill>
              <a:cs typeface="Poppins" panose="00000500000000000000" pitchFamily="2" charset="0"/>
            </a:endParaRPr>
          </a:p>
          <a:p>
            <a:pPr marL="0" indent="0">
              <a:buNone/>
            </a:pPr>
            <a:endParaRPr lang="en-US" sz="1600" dirty="0">
              <a:solidFill>
                <a:srgbClr val="040404"/>
              </a:solidFill>
              <a:cs typeface="Poppins" panose="00000500000000000000" pitchFamily="2" charset="0"/>
            </a:endParaRPr>
          </a:p>
          <a:p>
            <a:pPr marL="0" indent="0">
              <a:buNone/>
            </a:pPr>
            <a:endParaRPr lang="en-US" sz="1600" dirty="0">
              <a:solidFill>
                <a:srgbClr val="040404"/>
              </a:solidFill>
              <a:cs typeface="Poppins" panose="00000500000000000000" pitchFamily="2" charset="0"/>
            </a:endParaRPr>
          </a:p>
          <a:p>
            <a:pPr marL="0" indent="0">
              <a:buNone/>
            </a:pPr>
            <a:endParaRPr lang="en-US" sz="1600" dirty="0">
              <a:solidFill>
                <a:srgbClr val="040404"/>
              </a:solidFill>
              <a:cs typeface="Poppins" panose="00000500000000000000" pitchFamily="2" charset="0"/>
            </a:endParaRPr>
          </a:p>
          <a:p>
            <a:pPr marL="0" indent="0">
              <a:buNone/>
            </a:pPr>
            <a:endParaRPr lang="en-US" sz="1600" dirty="0">
              <a:solidFill>
                <a:srgbClr val="040404"/>
              </a:solidFill>
              <a:cs typeface="Poppins" panose="00000500000000000000" pitchFamily="2" charset="0"/>
            </a:endParaRPr>
          </a:p>
          <a:p>
            <a:pPr marL="0" indent="0">
              <a:buNone/>
            </a:pPr>
            <a:endParaRPr lang="en-US" sz="1600" dirty="0">
              <a:solidFill>
                <a:srgbClr val="040404"/>
              </a:solidFill>
              <a:cs typeface="Poppins" panose="00000500000000000000" pitchFamily="2" charset="0"/>
            </a:endParaRPr>
          </a:p>
          <a:p>
            <a:pPr marL="0" indent="0">
              <a:buNone/>
            </a:pPr>
            <a:endParaRPr lang="en-US" sz="1600" dirty="0">
              <a:solidFill>
                <a:srgbClr val="040404"/>
              </a:solidFill>
              <a:cs typeface="Poppins" panose="00000500000000000000" pitchFamily="2" charset="0"/>
            </a:endParaRPr>
          </a:p>
          <a:p>
            <a:pPr marL="0" indent="0">
              <a:buNone/>
            </a:pPr>
            <a:endParaRPr lang="en-US" sz="1600" dirty="0">
              <a:solidFill>
                <a:srgbClr val="040404"/>
              </a:solidFill>
              <a:cs typeface="Poppins" panose="00000500000000000000" pitchFamily="2" charset="0"/>
            </a:endParaRPr>
          </a:p>
          <a:p>
            <a:pPr marL="0" indent="0">
              <a:buNone/>
            </a:pPr>
            <a:endParaRPr lang="en-US" sz="1600" dirty="0">
              <a:solidFill>
                <a:srgbClr val="040404"/>
              </a:solidFill>
              <a:cs typeface="Poppins" panose="00000500000000000000" pitchFamily="2" charset="0"/>
            </a:endParaRPr>
          </a:p>
          <a:p>
            <a:pPr marL="0" indent="0">
              <a:buNone/>
            </a:pPr>
            <a:endParaRPr lang="en-US" sz="1600" dirty="0">
              <a:solidFill>
                <a:srgbClr val="0070C0"/>
              </a:solidFill>
              <a:cs typeface="Poppins" panose="00000500000000000000" pitchFamily="2" charset="0"/>
            </a:endParaRPr>
          </a:p>
          <a:p>
            <a:pPr marL="0" indent="0">
              <a:buNone/>
            </a:pPr>
            <a:r>
              <a:rPr lang="en-US" sz="1600" dirty="0">
                <a:solidFill>
                  <a:srgbClr val="0070C0"/>
                </a:solidFill>
                <a:cs typeface="Poppins" panose="00000500000000000000" pitchFamily="2" charset="0"/>
              </a:rPr>
              <a:t>Marty O’Neill </a:t>
            </a:r>
          </a:p>
          <a:p>
            <a:pPr marL="0" indent="0">
              <a:buNone/>
            </a:pPr>
            <a:r>
              <a:rPr lang="en-US" sz="1600" dirty="0">
                <a:solidFill>
                  <a:srgbClr val="040404"/>
                </a:solidFill>
                <a:cs typeface="Poppins" panose="00000500000000000000" pitchFamily="2" charset="0"/>
              </a:rPr>
              <a:t>Associate General Counsel</a:t>
            </a:r>
          </a:p>
          <a:p>
            <a:pPr marL="0" indent="0">
              <a:buNone/>
            </a:pPr>
            <a:r>
              <a:rPr lang="en-US" sz="1600" dirty="0">
                <a:solidFill>
                  <a:srgbClr val="040404"/>
                </a:solidFill>
                <a:cs typeface="Poppins" panose="00000500000000000000" pitchFamily="2" charset="0"/>
              </a:rPr>
              <a:t>Nuclear Energy Institute</a:t>
            </a:r>
          </a:p>
          <a:p>
            <a:pPr marL="0" indent="0">
              <a:buNone/>
            </a:pPr>
            <a:r>
              <a:rPr lang="en-US" sz="1600" dirty="0">
                <a:solidFill>
                  <a:srgbClr val="0070C0"/>
                </a:solidFill>
                <a:cs typeface="Poppins" panose="00000500000000000000" pitchFamily="2" charset="0"/>
                <a:hlinkClick r:id="rId2">
                  <a:extLst>
                    <a:ext uri="{A12FA001-AC4F-418D-AE19-62706E023703}">
                      <ahyp:hlinkClr xmlns:ahyp="http://schemas.microsoft.com/office/drawing/2018/hyperlinkcolor" val="tx"/>
                    </a:ext>
                  </a:extLst>
                </a:hlinkClick>
              </a:rPr>
              <a:t>mjo@nei.org</a:t>
            </a:r>
            <a:r>
              <a:rPr lang="en-US" sz="1600" dirty="0">
                <a:solidFill>
                  <a:srgbClr val="0070C0"/>
                </a:solidFill>
                <a:cs typeface="Poppins" panose="00000500000000000000" pitchFamily="2" charset="0"/>
              </a:rPr>
              <a:t> </a:t>
            </a:r>
          </a:p>
          <a:p>
            <a:pPr marL="0" indent="0">
              <a:buNone/>
            </a:pPr>
            <a:endParaRPr lang="en-US" dirty="0"/>
          </a:p>
          <a:p>
            <a:pPr marL="0" indent="0">
              <a:buNone/>
            </a:pPr>
            <a:r>
              <a:rPr lang="en-US" dirty="0"/>
              <a:t>  </a:t>
            </a:r>
          </a:p>
        </p:txBody>
      </p:sp>
      <p:sp>
        <p:nvSpPr>
          <p:cNvPr id="3" name="Text Placeholder 2">
            <a:extLst>
              <a:ext uri="{FF2B5EF4-FFF2-40B4-BE49-F238E27FC236}">
                <a16:creationId xmlns:a16="http://schemas.microsoft.com/office/drawing/2014/main" id="{1D85364F-7F21-218A-5B6D-AFCC773909EA}"/>
              </a:ext>
            </a:extLst>
          </p:cNvPr>
          <p:cNvSpPr>
            <a:spLocks noGrp="1"/>
          </p:cNvSpPr>
          <p:nvPr>
            <p:ph type="body" sz="quarter" idx="16"/>
          </p:nvPr>
        </p:nvSpPr>
        <p:spPr>
          <a:xfrm>
            <a:off x="358663" y="265223"/>
            <a:ext cx="7887869" cy="625530"/>
          </a:xfrm>
        </p:spPr>
        <p:txBody>
          <a:bodyPr/>
          <a:lstStyle/>
          <a:p>
            <a:r>
              <a:rPr lang="en-US" sz="2700" dirty="0">
                <a:solidFill>
                  <a:srgbClr val="00A7F2"/>
                </a:solidFill>
                <a:cs typeface="Poppins" panose="00000500000000000000" pitchFamily="2" charset="0"/>
              </a:rPr>
              <a:t>Questions Related to NEI and Advanced Nuclear?</a:t>
            </a:r>
          </a:p>
        </p:txBody>
      </p:sp>
      <p:pic>
        <p:nvPicPr>
          <p:cNvPr id="5" name="Picture 4">
            <a:extLst>
              <a:ext uri="{FF2B5EF4-FFF2-40B4-BE49-F238E27FC236}">
                <a16:creationId xmlns:a16="http://schemas.microsoft.com/office/drawing/2014/main" id="{A762AD63-2BD1-FF23-311C-BC06204A7279}"/>
              </a:ext>
            </a:extLst>
          </p:cNvPr>
          <p:cNvPicPr>
            <a:picLocks noChangeAspect="1"/>
          </p:cNvPicPr>
          <p:nvPr/>
        </p:nvPicPr>
        <p:blipFill>
          <a:blip r:embed="rId3"/>
          <a:stretch>
            <a:fillRect/>
          </a:stretch>
        </p:blipFill>
        <p:spPr>
          <a:xfrm>
            <a:off x="303285" y="890753"/>
            <a:ext cx="5191582" cy="2267066"/>
          </a:xfrm>
          <a:prstGeom prst="rect">
            <a:avLst/>
          </a:prstGeom>
        </p:spPr>
      </p:pic>
      <p:sp>
        <p:nvSpPr>
          <p:cNvPr id="6" name="TextBox 5">
            <a:extLst>
              <a:ext uri="{FF2B5EF4-FFF2-40B4-BE49-F238E27FC236}">
                <a16:creationId xmlns:a16="http://schemas.microsoft.com/office/drawing/2014/main" id="{4DDC7882-CF29-83C4-78E6-DC80C81E0148}"/>
              </a:ext>
            </a:extLst>
          </p:cNvPr>
          <p:cNvSpPr txBox="1"/>
          <p:nvPr/>
        </p:nvSpPr>
        <p:spPr>
          <a:xfrm>
            <a:off x="5672667" y="1159395"/>
            <a:ext cx="3378200" cy="1754326"/>
          </a:xfrm>
          <a:prstGeom prst="rect">
            <a:avLst/>
          </a:prstGeom>
          <a:noFill/>
        </p:spPr>
        <p:txBody>
          <a:bodyPr wrap="square" rtlCol="0">
            <a:spAutoFit/>
          </a:bodyPr>
          <a:lstStyle/>
          <a:p>
            <a:r>
              <a:rPr lang="en-US" dirty="0">
                <a:solidFill>
                  <a:schemeClr val="bg1">
                    <a:lumMod val="75000"/>
                  </a:schemeClr>
                </a:solidFill>
                <a:latin typeface="+mn-lt"/>
              </a:rPr>
              <a:t>NEI just launched its </a:t>
            </a:r>
            <a:r>
              <a:rPr lang="en-US" b="1" dirty="0">
                <a:solidFill>
                  <a:schemeClr val="bg1">
                    <a:lumMod val="75000"/>
                  </a:schemeClr>
                </a:solidFill>
                <a:latin typeface="+mn-lt"/>
              </a:rPr>
              <a:t>Advanced Reactor Hub</a:t>
            </a:r>
            <a:r>
              <a:rPr lang="en-US" dirty="0">
                <a:solidFill>
                  <a:schemeClr val="bg1">
                    <a:lumMod val="75000"/>
                  </a:schemeClr>
                </a:solidFill>
                <a:latin typeface="+mn-lt"/>
              </a:rPr>
              <a:t> at:</a:t>
            </a:r>
          </a:p>
          <a:p>
            <a:r>
              <a:rPr lang="en-US" dirty="0">
                <a:solidFill>
                  <a:schemeClr val="tx2"/>
                </a:solidFill>
                <a:latin typeface="+mn-lt"/>
              </a:rPr>
              <a:t> </a:t>
            </a:r>
            <a:r>
              <a:rPr lang="en-US" dirty="0">
                <a:solidFill>
                  <a:srgbClr val="0070C0"/>
                </a:solidFill>
                <a:latin typeface="+mn-lt"/>
                <a:hlinkClick r:id="rId4">
                  <a:extLst>
                    <a:ext uri="{A12FA001-AC4F-418D-AE19-62706E023703}">
                      <ahyp:hlinkClr xmlns:ahyp="http://schemas.microsoft.com/office/drawing/2018/hyperlinkcolor" val="tx"/>
                    </a:ext>
                  </a:extLst>
                </a:hlinkClick>
              </a:rPr>
              <a:t>https://www.nei.org/news/2023/welcome-to-the-advanced-nuclear-hub</a:t>
            </a:r>
            <a:r>
              <a:rPr lang="en-US" dirty="0">
                <a:solidFill>
                  <a:srgbClr val="0070C0"/>
                </a:solidFill>
                <a:latin typeface="+mn-lt"/>
              </a:rPr>
              <a:t> </a:t>
            </a:r>
          </a:p>
        </p:txBody>
      </p:sp>
    </p:spTree>
    <p:extLst>
      <p:ext uri="{BB962C8B-B14F-4D97-AF65-F5344CB8AC3E}">
        <p14:creationId xmlns:p14="http://schemas.microsoft.com/office/powerpoint/2010/main" val="215950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B7ADE8-E9E5-95CC-8462-E72F78025C86}"/>
              </a:ext>
            </a:extLst>
          </p:cNvPr>
          <p:cNvSpPr>
            <a:spLocks noGrp="1"/>
          </p:cNvSpPr>
          <p:nvPr>
            <p:ph type="body" sz="quarter" idx="10"/>
          </p:nvPr>
        </p:nvSpPr>
        <p:spPr/>
        <p:txBody>
          <a:bodyPr/>
          <a:lstStyle/>
          <a:p>
            <a:r>
              <a:rPr lang="en-US" dirty="0"/>
              <a:t>Appendix – Supplemental Slides</a:t>
            </a:r>
          </a:p>
        </p:txBody>
      </p:sp>
    </p:spTree>
    <p:extLst>
      <p:ext uri="{BB962C8B-B14F-4D97-AF65-F5344CB8AC3E}">
        <p14:creationId xmlns:p14="http://schemas.microsoft.com/office/powerpoint/2010/main" val="3070403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C41D54-DC05-2E9E-577C-013E330661E5}"/>
              </a:ext>
            </a:extLst>
          </p:cNvPr>
          <p:cNvSpPr>
            <a:spLocks noGrp="1"/>
          </p:cNvSpPr>
          <p:nvPr>
            <p:ph type="body" sz="quarter" idx="10"/>
          </p:nvPr>
        </p:nvSpPr>
        <p:spPr/>
        <p:txBody>
          <a:bodyPr/>
          <a:lstStyle/>
          <a:p>
            <a:r>
              <a:rPr lang="en-US" dirty="0">
                <a:solidFill>
                  <a:schemeClr val="bg2"/>
                </a:solidFill>
              </a:rPr>
              <a:t>Generations of Nuclear Power Reactors</a:t>
            </a:r>
          </a:p>
        </p:txBody>
      </p:sp>
      <p:pic>
        <p:nvPicPr>
          <p:cNvPr id="1028" name="Picture 4">
            <a:extLst>
              <a:ext uri="{FF2B5EF4-FFF2-40B4-BE49-F238E27FC236}">
                <a16:creationId xmlns:a16="http://schemas.microsoft.com/office/drawing/2014/main" id="{E2506DF8-C5E3-EA48-9F0A-F7257C27E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4" y="1273847"/>
            <a:ext cx="8960612" cy="32283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ogtle Unit 3 starts nuclear fuel load">
            <a:extLst>
              <a:ext uri="{FF2B5EF4-FFF2-40B4-BE49-F238E27FC236}">
                <a16:creationId xmlns:a16="http://schemas.microsoft.com/office/drawing/2014/main" id="{20100CBD-557F-33F3-2F59-E8E510219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627" y="2362237"/>
            <a:ext cx="1577340" cy="1051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F1A68D-96EC-F5E5-A5B8-8E36EA570CE5}"/>
              </a:ext>
            </a:extLst>
          </p:cNvPr>
          <p:cNvSpPr txBox="1"/>
          <p:nvPr/>
        </p:nvSpPr>
        <p:spPr>
          <a:xfrm>
            <a:off x="5603894" y="3407988"/>
            <a:ext cx="1972733" cy="461665"/>
          </a:xfrm>
          <a:prstGeom prst="rect">
            <a:avLst/>
          </a:prstGeom>
          <a:noFill/>
        </p:spPr>
        <p:txBody>
          <a:bodyPr wrap="square" rtlCol="0">
            <a:spAutoFit/>
          </a:bodyPr>
          <a:lstStyle/>
          <a:p>
            <a:r>
              <a:rPr lang="en-US" sz="1200" dirty="0">
                <a:solidFill>
                  <a:srgbClr val="FF0000"/>
                </a:solidFill>
                <a:latin typeface="Arial" panose="020B0604020202020204" pitchFamily="34" charset="0"/>
                <a:cs typeface="Arial" panose="020B0604020202020204" pitchFamily="34" charset="0"/>
              </a:rPr>
              <a:t>Vogtle Units 3 &amp; 4</a:t>
            </a:r>
          </a:p>
          <a:p>
            <a:r>
              <a:rPr lang="en-US" sz="1200" dirty="0">
                <a:solidFill>
                  <a:srgbClr val="FF0000"/>
                </a:solidFill>
                <a:latin typeface="Arial" panose="020B0604020202020204" pitchFamily="34" charset="0"/>
                <a:cs typeface="Arial" panose="020B0604020202020204" pitchFamily="34" charset="0"/>
              </a:rPr>
              <a:t>(Westinghouse AP1000)</a:t>
            </a:r>
          </a:p>
        </p:txBody>
      </p:sp>
      <p:sp>
        <p:nvSpPr>
          <p:cNvPr id="5" name="TextBox 4">
            <a:extLst>
              <a:ext uri="{FF2B5EF4-FFF2-40B4-BE49-F238E27FC236}">
                <a16:creationId xmlns:a16="http://schemas.microsoft.com/office/drawing/2014/main" id="{E545A096-D81E-F848-DB96-91CBE49428E2}"/>
              </a:ext>
            </a:extLst>
          </p:cNvPr>
          <p:cNvSpPr txBox="1"/>
          <p:nvPr/>
        </p:nvSpPr>
        <p:spPr>
          <a:xfrm>
            <a:off x="279400" y="4655760"/>
            <a:ext cx="6688667" cy="246221"/>
          </a:xfrm>
          <a:prstGeom prst="rect">
            <a:avLst/>
          </a:prstGeom>
          <a:noFill/>
        </p:spPr>
        <p:txBody>
          <a:bodyPr wrap="square" rtlCol="0">
            <a:spAutoFit/>
          </a:bodyPr>
          <a:lstStyle/>
          <a:p>
            <a:r>
              <a:rPr lang="en-US" sz="1000" dirty="0">
                <a:latin typeface="+mn-lt"/>
              </a:rPr>
              <a:t>Reference: World Nuclear Association, “Advanced Nuclear Power Reactors”, available at </a:t>
            </a:r>
            <a:r>
              <a:rPr lang="en-US" sz="1000" dirty="0">
                <a:solidFill>
                  <a:schemeClr val="tx2"/>
                </a:solidFill>
                <a:latin typeface="+mn-lt"/>
                <a:hlinkClick r:id="rId5">
                  <a:extLst>
                    <a:ext uri="{A12FA001-AC4F-418D-AE19-62706E023703}">
                      <ahyp:hlinkClr xmlns:ahyp="http://schemas.microsoft.com/office/drawing/2018/hyperlinkcolor" val="tx"/>
                    </a:ext>
                  </a:extLst>
                </a:hlinkClick>
              </a:rPr>
              <a:t>https://world-nuclear.org/</a:t>
            </a:r>
            <a:r>
              <a:rPr lang="en-US" sz="1000" dirty="0">
                <a:solidFill>
                  <a:schemeClr val="tx2"/>
                </a:solidFill>
                <a:latin typeface="+mn-lt"/>
              </a:rPr>
              <a:t> </a:t>
            </a:r>
          </a:p>
        </p:txBody>
      </p:sp>
    </p:spTree>
    <p:extLst>
      <p:ext uri="{BB962C8B-B14F-4D97-AF65-F5344CB8AC3E}">
        <p14:creationId xmlns:p14="http://schemas.microsoft.com/office/powerpoint/2010/main" val="4119685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875CDCB2-1B84-1A6E-6BEB-5A11BCFF67B6}"/>
              </a:ext>
            </a:extLst>
          </p:cNvPr>
          <p:cNvSpPr txBox="1">
            <a:spLocks/>
          </p:cNvSpPr>
          <p:nvPr/>
        </p:nvSpPr>
        <p:spPr>
          <a:xfrm>
            <a:off x="201990" y="161702"/>
            <a:ext cx="8027609" cy="49614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solidFill>
                  <a:schemeClr val="bg2"/>
                </a:solidFill>
                <a:latin typeface="Poppins" panose="00000500000000000000" pitchFamily="2" charset="0"/>
                <a:cs typeface="Poppins" panose="00000500000000000000" pitchFamily="2" charset="0"/>
              </a:rPr>
              <a:t>New Vogtle Units 3 &amp; 4 to Begin Operation in 2023</a:t>
            </a:r>
          </a:p>
        </p:txBody>
      </p:sp>
      <p:sp>
        <p:nvSpPr>
          <p:cNvPr id="10" name="TextBox 9">
            <a:extLst>
              <a:ext uri="{FF2B5EF4-FFF2-40B4-BE49-F238E27FC236}">
                <a16:creationId xmlns:a16="http://schemas.microsoft.com/office/drawing/2014/main" id="{BB9CBC25-450C-5ADF-932F-211902632FD2}"/>
              </a:ext>
            </a:extLst>
          </p:cNvPr>
          <p:cNvSpPr txBox="1"/>
          <p:nvPr/>
        </p:nvSpPr>
        <p:spPr>
          <a:xfrm>
            <a:off x="6188769" y="1266487"/>
            <a:ext cx="2789986" cy="2862322"/>
          </a:xfrm>
          <a:prstGeom prst="rect">
            <a:avLst/>
          </a:prstGeom>
          <a:noFill/>
        </p:spPr>
        <p:txBody>
          <a:bodyPr wrap="square" rtlCol="0">
            <a:spAutoFit/>
          </a:bodyPr>
          <a:lstStyle/>
          <a:p>
            <a:pPr algn="ctr"/>
            <a:r>
              <a:rPr lang="en-US" sz="1500" dirty="0">
                <a:solidFill>
                  <a:srgbClr val="040404"/>
                </a:solidFill>
                <a:latin typeface="Poppins" panose="00000500000000000000" pitchFamily="2" charset="0"/>
                <a:cs typeface="Poppins" panose="00000500000000000000" pitchFamily="2" charset="0"/>
              </a:rPr>
              <a:t>Two Westinghouse </a:t>
            </a:r>
            <a:br>
              <a:rPr lang="en-US" sz="1500" dirty="0">
                <a:solidFill>
                  <a:srgbClr val="040404"/>
                </a:solidFill>
                <a:latin typeface="Poppins" panose="00000500000000000000" pitchFamily="2" charset="0"/>
                <a:cs typeface="Poppins" panose="00000500000000000000" pitchFamily="2" charset="0"/>
              </a:rPr>
            </a:br>
            <a:r>
              <a:rPr lang="en-US" sz="1500" dirty="0">
                <a:solidFill>
                  <a:srgbClr val="040404"/>
                </a:solidFill>
                <a:latin typeface="Poppins" panose="00000500000000000000" pitchFamily="2" charset="0"/>
                <a:cs typeface="Poppins" panose="00000500000000000000" pitchFamily="2" charset="0"/>
              </a:rPr>
              <a:t>AP-1000 Reactors</a:t>
            </a:r>
          </a:p>
          <a:p>
            <a:pPr algn="ctr"/>
            <a:r>
              <a:rPr lang="en-US" sz="1500" dirty="0">
                <a:solidFill>
                  <a:srgbClr val="040404"/>
                </a:solidFill>
                <a:latin typeface="Poppins" panose="00000500000000000000" pitchFamily="2" charset="0"/>
                <a:cs typeface="Poppins" panose="00000500000000000000" pitchFamily="2" charset="0"/>
              </a:rPr>
              <a:t>1100 MW(e) each</a:t>
            </a:r>
          </a:p>
          <a:p>
            <a:pPr algn="ctr"/>
            <a:endParaRPr lang="en-US" sz="1500" dirty="0">
              <a:solidFill>
                <a:srgbClr val="040404"/>
              </a:solidFill>
              <a:latin typeface="Poppins" panose="00000500000000000000" pitchFamily="2" charset="0"/>
              <a:cs typeface="Poppins" panose="00000500000000000000" pitchFamily="2" charset="0"/>
            </a:endParaRPr>
          </a:p>
          <a:p>
            <a:pPr algn="ctr"/>
            <a:r>
              <a:rPr lang="en-US" sz="1500" dirty="0">
                <a:solidFill>
                  <a:srgbClr val="040404"/>
                </a:solidFill>
                <a:latin typeface="Poppins" panose="00000500000000000000" pitchFamily="2" charset="0"/>
                <a:cs typeface="Poppins" panose="00000500000000000000" pitchFamily="2" charset="0"/>
              </a:rPr>
              <a:t>Both units entering operations in 2023</a:t>
            </a:r>
          </a:p>
          <a:p>
            <a:pPr algn="ctr"/>
            <a:endParaRPr lang="en-US" sz="1500" dirty="0">
              <a:solidFill>
                <a:srgbClr val="040404"/>
              </a:solidFill>
              <a:latin typeface="Poppins" panose="00000500000000000000" pitchFamily="2" charset="0"/>
              <a:cs typeface="Poppins" panose="00000500000000000000" pitchFamily="2" charset="0"/>
            </a:endParaRPr>
          </a:p>
          <a:p>
            <a:pPr algn="ctr"/>
            <a:r>
              <a:rPr lang="en-US" sz="1500" dirty="0">
                <a:solidFill>
                  <a:srgbClr val="040404"/>
                </a:solidFill>
                <a:latin typeface="Poppins" panose="00000500000000000000" pitchFamily="2" charset="0"/>
                <a:cs typeface="Poppins" panose="00000500000000000000" pitchFamily="2" charset="0"/>
              </a:rPr>
              <a:t>First new power reactors built in U.S. in decades</a:t>
            </a:r>
          </a:p>
          <a:p>
            <a:pPr algn="ctr"/>
            <a:endParaRPr lang="en-US" sz="1500" dirty="0">
              <a:solidFill>
                <a:srgbClr val="040404"/>
              </a:solidFill>
              <a:latin typeface="Poppins" panose="00000500000000000000" pitchFamily="2" charset="0"/>
              <a:cs typeface="Poppins" panose="00000500000000000000" pitchFamily="2" charset="0"/>
            </a:endParaRPr>
          </a:p>
          <a:p>
            <a:pPr algn="ctr"/>
            <a:r>
              <a:rPr lang="en-US" sz="1500" dirty="0">
                <a:solidFill>
                  <a:srgbClr val="040404"/>
                </a:solidFill>
                <a:latin typeface="Poppins" panose="00000500000000000000" pitchFamily="2" charset="0"/>
                <a:cs typeface="Poppins" panose="00000500000000000000" pitchFamily="2" charset="0"/>
              </a:rPr>
              <a:t>Four AP-1000 units already operating in China</a:t>
            </a:r>
          </a:p>
        </p:txBody>
      </p:sp>
      <p:sp>
        <p:nvSpPr>
          <p:cNvPr id="4" name="TextBox 3">
            <a:extLst>
              <a:ext uri="{FF2B5EF4-FFF2-40B4-BE49-F238E27FC236}">
                <a16:creationId xmlns:a16="http://schemas.microsoft.com/office/drawing/2014/main" id="{A2B31206-3E7E-CF0A-BDE2-7B3E0FC06662}"/>
              </a:ext>
            </a:extLst>
          </p:cNvPr>
          <p:cNvSpPr txBox="1"/>
          <p:nvPr/>
        </p:nvSpPr>
        <p:spPr>
          <a:xfrm>
            <a:off x="257170" y="4617530"/>
            <a:ext cx="6283476" cy="461665"/>
          </a:xfrm>
          <a:prstGeom prst="rect">
            <a:avLst/>
          </a:prstGeom>
          <a:noFill/>
        </p:spPr>
        <p:txBody>
          <a:bodyPr wrap="square" rtlCol="0">
            <a:spAutoFit/>
          </a:bodyPr>
          <a:lstStyle/>
          <a:p>
            <a:r>
              <a:rPr lang="en-US" sz="1400" b="1" dirty="0">
                <a:solidFill>
                  <a:srgbClr val="040404"/>
                </a:solidFill>
                <a:latin typeface="Poppins" panose="00000500000000000000" pitchFamily="2" charset="0"/>
                <a:cs typeface="Poppins" panose="00000500000000000000" pitchFamily="2" charset="0"/>
              </a:rPr>
              <a:t>Containment Progress as of Sept. 2022 (Waynesboro, GA</a:t>
            </a:r>
            <a:r>
              <a:rPr lang="en-US" sz="1000" dirty="0">
                <a:solidFill>
                  <a:srgbClr val="040404"/>
                </a:solidFill>
                <a:latin typeface="Poppins" panose="00000500000000000000" pitchFamily="2" charset="0"/>
                <a:cs typeface="Poppins" panose="00000500000000000000" pitchFamily="2" charset="0"/>
              </a:rPr>
              <a:t>)</a:t>
            </a:r>
          </a:p>
          <a:p>
            <a:r>
              <a:rPr lang="en-US" sz="1000" dirty="0">
                <a:solidFill>
                  <a:srgbClr val="040404"/>
                </a:solidFill>
                <a:latin typeface="Poppins" panose="00000500000000000000" pitchFamily="2" charset="0"/>
                <a:cs typeface="Poppins" panose="00000500000000000000" pitchFamily="2" charset="0"/>
              </a:rPr>
              <a:t>Courtesy:  Georgia Power</a:t>
            </a:r>
          </a:p>
        </p:txBody>
      </p:sp>
      <p:pic>
        <p:nvPicPr>
          <p:cNvPr id="5122" name="Picture 2" descr="Plant Vogtle Unit 4 (left) and Vogtle Unit 3 (right)">
            <a:extLst>
              <a:ext uri="{FF2B5EF4-FFF2-40B4-BE49-F238E27FC236}">
                <a16:creationId xmlns:a16="http://schemas.microsoft.com/office/drawing/2014/main" id="{1832717E-53F3-7CEC-6345-97733EFED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28" y="792648"/>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14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432AA9-4D22-83DA-928B-C91AD5A8354C}"/>
              </a:ext>
            </a:extLst>
          </p:cNvPr>
          <p:cNvPicPr>
            <a:picLocks noChangeAspect="1"/>
          </p:cNvPicPr>
          <p:nvPr/>
        </p:nvPicPr>
        <p:blipFill>
          <a:blip r:embed="rId2"/>
          <a:stretch>
            <a:fillRect/>
          </a:stretch>
        </p:blipFill>
        <p:spPr>
          <a:xfrm>
            <a:off x="254637" y="127651"/>
            <a:ext cx="7890795" cy="4588283"/>
          </a:xfrm>
          <a:prstGeom prst="rect">
            <a:avLst/>
          </a:prstGeom>
          <a:ln>
            <a:solidFill>
              <a:srgbClr val="00B050"/>
            </a:solidFill>
          </a:ln>
        </p:spPr>
      </p:pic>
      <p:sp>
        <p:nvSpPr>
          <p:cNvPr id="6" name="TextBox 5">
            <a:extLst>
              <a:ext uri="{FF2B5EF4-FFF2-40B4-BE49-F238E27FC236}">
                <a16:creationId xmlns:a16="http://schemas.microsoft.com/office/drawing/2014/main" id="{5918D3C6-6C04-84E2-9BE8-C51A4AB37D04}"/>
              </a:ext>
            </a:extLst>
          </p:cNvPr>
          <p:cNvSpPr txBox="1"/>
          <p:nvPr/>
        </p:nvSpPr>
        <p:spPr>
          <a:xfrm>
            <a:off x="516466" y="4223603"/>
            <a:ext cx="6214533" cy="276999"/>
          </a:xfrm>
          <a:prstGeom prst="rect">
            <a:avLst/>
          </a:prstGeom>
          <a:noFill/>
        </p:spPr>
        <p:txBody>
          <a:bodyPr wrap="square">
            <a:spAutoFit/>
          </a:bodyPr>
          <a:lstStyle/>
          <a:p>
            <a:r>
              <a:rPr lang="en-US" sz="1200" dirty="0">
                <a:solidFill>
                  <a:schemeClr val="bg1">
                    <a:lumMod val="50000"/>
                  </a:schemeClr>
                </a:solidFill>
                <a:latin typeface="Arial" panose="020B0604020202020204" pitchFamily="34" charset="0"/>
                <a:cs typeface="Arial" panose="020B0604020202020204" pitchFamily="34" charset="0"/>
              </a:rPr>
              <a:t>Source: DOE, </a:t>
            </a:r>
            <a:r>
              <a:rPr lang="en-US" sz="1200" i="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Pathways to Commercial Liftoff: Advanced Nuclear</a:t>
            </a:r>
            <a:r>
              <a:rPr lang="en-US" sz="1200" i="1" dirty="0">
                <a:solidFill>
                  <a:srgbClr val="0070C0"/>
                </a:solidFill>
                <a:latin typeface="Arial" panose="020B0604020202020204" pitchFamily="34" charset="0"/>
                <a:cs typeface="Arial" panose="020B0604020202020204" pitchFamily="34" charset="0"/>
              </a:rPr>
              <a:t> </a:t>
            </a:r>
            <a:r>
              <a:rPr lang="en-US" sz="1200" dirty="0">
                <a:solidFill>
                  <a:schemeClr val="bg1">
                    <a:lumMod val="50000"/>
                  </a:schemeClr>
                </a:solidFill>
                <a:latin typeface="Arial" panose="020B0604020202020204" pitchFamily="34" charset="0"/>
                <a:cs typeface="Arial" panose="020B0604020202020204" pitchFamily="34" charset="0"/>
              </a:rPr>
              <a:t>(March 2023)</a:t>
            </a:r>
            <a:endParaRPr lang="en-US" sz="1200" dirty="0"/>
          </a:p>
        </p:txBody>
      </p:sp>
    </p:spTree>
    <p:extLst>
      <p:ext uri="{BB962C8B-B14F-4D97-AF65-F5344CB8AC3E}">
        <p14:creationId xmlns:p14="http://schemas.microsoft.com/office/powerpoint/2010/main" val="4294682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9D47D8-3CA9-C3DE-616E-D50223055591}"/>
              </a:ext>
            </a:extLst>
          </p:cNvPr>
          <p:cNvSpPr>
            <a:spLocks noGrp="1"/>
          </p:cNvSpPr>
          <p:nvPr>
            <p:ph type="body" sz="quarter" idx="10"/>
          </p:nvPr>
        </p:nvSpPr>
        <p:spPr/>
        <p:txBody>
          <a:bodyPr/>
          <a:lstStyle/>
          <a:p>
            <a:endParaRPr lang="en-US" dirty="0"/>
          </a:p>
        </p:txBody>
      </p:sp>
      <p:pic>
        <p:nvPicPr>
          <p:cNvPr id="8" name="Picture 7" descr="Timeline">
            <a:extLst>
              <a:ext uri="{FF2B5EF4-FFF2-40B4-BE49-F238E27FC236}">
                <a16:creationId xmlns:a16="http://schemas.microsoft.com/office/drawing/2014/main" id="{DCF2E902-6581-354F-7D45-5E3A9E317A7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73234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F18A7BD1-A125-D06A-DF22-4984FB017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42" y="153638"/>
            <a:ext cx="6179058" cy="4836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55DD3D-F12E-9AF6-29D3-BDF498581500}"/>
              </a:ext>
            </a:extLst>
          </p:cNvPr>
          <p:cNvSpPr txBox="1"/>
          <p:nvPr/>
        </p:nvSpPr>
        <p:spPr>
          <a:xfrm>
            <a:off x="6697133" y="1062293"/>
            <a:ext cx="2201333" cy="2246769"/>
          </a:xfrm>
          <a:prstGeom prst="rect">
            <a:avLst/>
          </a:prstGeom>
          <a:noFill/>
        </p:spPr>
        <p:txBody>
          <a:bodyPr wrap="square" rtlCol="0">
            <a:spAutoFit/>
          </a:bodyPr>
          <a:lstStyle/>
          <a:p>
            <a:r>
              <a:rPr lang="en-US" sz="2000" dirty="0">
                <a:solidFill>
                  <a:schemeClr val="bg2"/>
                </a:solidFill>
                <a:latin typeface="+mj-lt"/>
              </a:rPr>
              <a:t>Nuclear Energy Has Among the Lowest Lifecycle GHG Emissions of All Generation and Storage Technologies </a:t>
            </a:r>
          </a:p>
        </p:txBody>
      </p:sp>
      <p:sp>
        <p:nvSpPr>
          <p:cNvPr id="5" name="TextBox 4">
            <a:extLst>
              <a:ext uri="{FF2B5EF4-FFF2-40B4-BE49-F238E27FC236}">
                <a16:creationId xmlns:a16="http://schemas.microsoft.com/office/drawing/2014/main" id="{9F8909EF-05CD-F2B1-8358-75AE74475C16}"/>
              </a:ext>
            </a:extLst>
          </p:cNvPr>
          <p:cNvSpPr txBox="1"/>
          <p:nvPr/>
        </p:nvSpPr>
        <p:spPr>
          <a:xfrm>
            <a:off x="6742639" y="3589090"/>
            <a:ext cx="2110319" cy="1015663"/>
          </a:xfrm>
          <a:prstGeom prst="rect">
            <a:avLst/>
          </a:prstGeom>
          <a:noFill/>
        </p:spPr>
        <p:txBody>
          <a:bodyPr wrap="square" rtlCol="0">
            <a:spAutoFit/>
          </a:bodyPr>
          <a:lstStyle/>
          <a:p>
            <a:pPr algn="l"/>
            <a:r>
              <a:rPr lang="en-US" sz="1200" b="0" i="0" dirty="0">
                <a:solidFill>
                  <a:srgbClr val="222222"/>
                </a:solidFill>
                <a:effectLst/>
                <a:latin typeface="Roboto" panose="02000000000000000000" pitchFamily="2" charset="0"/>
              </a:rPr>
              <a:t>NREL, Life Cycle Assessment Harmonization, </a:t>
            </a:r>
            <a:r>
              <a:rPr lang="en-US" sz="1200" b="0" i="0" dirty="0">
                <a:solidFill>
                  <a:srgbClr val="0070C0"/>
                </a:solidFill>
                <a:effectLst/>
                <a:latin typeface="Roboto" panose="02000000000000000000" pitchFamily="2" charset="0"/>
                <a:hlinkClick r:id="rId3">
                  <a:extLst>
                    <a:ext uri="{A12FA001-AC4F-418D-AE19-62706E023703}">
                      <ahyp:hlinkClr xmlns:ahyp="http://schemas.microsoft.com/office/drawing/2018/hyperlinkcolor" val="tx"/>
                    </a:ext>
                  </a:extLst>
                </a:hlinkClick>
              </a:rPr>
              <a:t>https://www.nrel.gov/analysis/life-cycle-assessment.html</a:t>
            </a:r>
            <a:r>
              <a:rPr lang="en-US" sz="1200" b="0" i="0" dirty="0">
                <a:solidFill>
                  <a:srgbClr val="0070C0"/>
                </a:solidFill>
                <a:effectLst/>
                <a:latin typeface="Roboto" panose="02000000000000000000" pitchFamily="2" charset="0"/>
              </a:rPr>
              <a:t> </a:t>
            </a:r>
          </a:p>
        </p:txBody>
      </p:sp>
    </p:spTree>
    <p:extLst>
      <p:ext uri="{BB962C8B-B14F-4D97-AF65-F5344CB8AC3E}">
        <p14:creationId xmlns:p14="http://schemas.microsoft.com/office/powerpoint/2010/main" val="293080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 name="Group 286">
            <a:extLst>
              <a:ext uri="{FF2B5EF4-FFF2-40B4-BE49-F238E27FC236}">
                <a16:creationId xmlns:a16="http://schemas.microsoft.com/office/drawing/2014/main" id="{AF7FC28F-295A-FB43-BA75-5889E2D8815F}"/>
              </a:ext>
            </a:extLst>
          </p:cNvPr>
          <p:cNvGrpSpPr/>
          <p:nvPr/>
        </p:nvGrpSpPr>
        <p:grpSpPr>
          <a:xfrm>
            <a:off x="238315" y="985013"/>
            <a:ext cx="6409120" cy="3886780"/>
            <a:chOff x="2057283" y="955348"/>
            <a:chExt cx="8103024" cy="4914040"/>
          </a:xfrm>
          <a:solidFill>
            <a:srgbClr val="CCCCCC"/>
          </a:solidFill>
        </p:grpSpPr>
        <p:sp>
          <p:nvSpPr>
            <p:cNvPr id="288" name="Freeform 33">
              <a:extLst>
                <a:ext uri="{FF2B5EF4-FFF2-40B4-BE49-F238E27FC236}">
                  <a16:creationId xmlns:a16="http://schemas.microsoft.com/office/drawing/2014/main" id="{CBA7209B-19B5-0C4C-9703-0F65DC36CC84}"/>
                </a:ext>
              </a:extLst>
            </p:cNvPr>
            <p:cNvSpPr>
              <a:spLocks/>
            </p:cNvSpPr>
            <p:nvPr/>
          </p:nvSpPr>
          <p:spPr bwMode="auto">
            <a:xfrm>
              <a:off x="9653609" y="1147184"/>
              <a:ext cx="506698" cy="788199"/>
            </a:xfrm>
            <a:custGeom>
              <a:avLst/>
              <a:gdLst>
                <a:gd name="T0" fmla="*/ 229 w 243"/>
                <a:gd name="T1" fmla="*/ 193 h 378"/>
                <a:gd name="T2" fmla="*/ 222 w 243"/>
                <a:gd name="T3" fmla="*/ 188 h 378"/>
                <a:gd name="T4" fmla="*/ 219 w 243"/>
                <a:gd name="T5" fmla="*/ 174 h 378"/>
                <a:gd name="T6" fmla="*/ 214 w 243"/>
                <a:gd name="T7" fmla="*/ 164 h 378"/>
                <a:gd name="T8" fmla="*/ 202 w 243"/>
                <a:gd name="T9" fmla="*/ 156 h 378"/>
                <a:gd name="T10" fmla="*/ 190 w 243"/>
                <a:gd name="T11" fmla="*/ 147 h 378"/>
                <a:gd name="T12" fmla="*/ 171 w 243"/>
                <a:gd name="T13" fmla="*/ 134 h 378"/>
                <a:gd name="T14" fmla="*/ 165 w 243"/>
                <a:gd name="T15" fmla="*/ 124 h 378"/>
                <a:gd name="T16" fmla="*/ 161 w 243"/>
                <a:gd name="T17" fmla="*/ 96 h 378"/>
                <a:gd name="T18" fmla="*/ 143 w 243"/>
                <a:gd name="T19" fmla="*/ 42 h 378"/>
                <a:gd name="T20" fmla="*/ 126 w 243"/>
                <a:gd name="T21" fmla="*/ 12 h 378"/>
                <a:gd name="T22" fmla="*/ 105 w 243"/>
                <a:gd name="T23" fmla="*/ 3 h 378"/>
                <a:gd name="T24" fmla="*/ 92 w 243"/>
                <a:gd name="T25" fmla="*/ 17 h 378"/>
                <a:gd name="T26" fmla="*/ 73 w 243"/>
                <a:gd name="T27" fmla="*/ 22 h 378"/>
                <a:gd name="T28" fmla="*/ 59 w 243"/>
                <a:gd name="T29" fmla="*/ 5 h 378"/>
                <a:gd name="T30" fmla="*/ 44 w 243"/>
                <a:gd name="T31" fmla="*/ 12 h 378"/>
                <a:gd name="T32" fmla="*/ 36 w 243"/>
                <a:gd name="T33" fmla="*/ 56 h 378"/>
                <a:gd name="T34" fmla="*/ 27 w 243"/>
                <a:gd name="T35" fmla="*/ 107 h 378"/>
                <a:gd name="T36" fmla="*/ 29 w 243"/>
                <a:gd name="T37" fmla="*/ 127 h 378"/>
                <a:gd name="T38" fmla="*/ 32 w 243"/>
                <a:gd name="T39" fmla="*/ 142 h 378"/>
                <a:gd name="T40" fmla="*/ 27 w 243"/>
                <a:gd name="T41" fmla="*/ 163 h 378"/>
                <a:gd name="T42" fmla="*/ 20 w 243"/>
                <a:gd name="T43" fmla="*/ 176 h 378"/>
                <a:gd name="T44" fmla="*/ 22 w 243"/>
                <a:gd name="T45" fmla="*/ 198 h 378"/>
                <a:gd name="T46" fmla="*/ 17 w 243"/>
                <a:gd name="T47" fmla="*/ 205 h 378"/>
                <a:gd name="T48" fmla="*/ 9 w 243"/>
                <a:gd name="T49" fmla="*/ 220 h 378"/>
                <a:gd name="T50" fmla="*/ 32 w 243"/>
                <a:gd name="T51" fmla="*/ 332 h 378"/>
                <a:gd name="T52" fmla="*/ 37 w 243"/>
                <a:gd name="T53" fmla="*/ 346 h 378"/>
                <a:gd name="T54" fmla="*/ 48 w 243"/>
                <a:gd name="T55" fmla="*/ 354 h 378"/>
                <a:gd name="T56" fmla="*/ 53 w 243"/>
                <a:gd name="T57" fmla="*/ 370 h 378"/>
                <a:gd name="T58" fmla="*/ 71 w 243"/>
                <a:gd name="T59" fmla="*/ 368 h 378"/>
                <a:gd name="T60" fmla="*/ 80 w 243"/>
                <a:gd name="T61" fmla="*/ 349 h 378"/>
                <a:gd name="T62" fmla="*/ 93 w 243"/>
                <a:gd name="T63" fmla="*/ 329 h 378"/>
                <a:gd name="T64" fmla="*/ 100 w 243"/>
                <a:gd name="T65" fmla="*/ 319 h 378"/>
                <a:gd name="T66" fmla="*/ 102 w 243"/>
                <a:gd name="T67" fmla="*/ 309 h 378"/>
                <a:gd name="T68" fmla="*/ 107 w 243"/>
                <a:gd name="T69" fmla="*/ 303 h 378"/>
                <a:gd name="T70" fmla="*/ 112 w 243"/>
                <a:gd name="T71" fmla="*/ 309 h 378"/>
                <a:gd name="T72" fmla="*/ 115 w 243"/>
                <a:gd name="T73" fmla="*/ 290 h 378"/>
                <a:gd name="T74" fmla="*/ 117 w 243"/>
                <a:gd name="T75" fmla="*/ 298 h 378"/>
                <a:gd name="T76" fmla="*/ 122 w 243"/>
                <a:gd name="T77" fmla="*/ 305 h 378"/>
                <a:gd name="T78" fmla="*/ 126 w 243"/>
                <a:gd name="T79" fmla="*/ 288 h 378"/>
                <a:gd name="T80" fmla="*/ 136 w 243"/>
                <a:gd name="T81" fmla="*/ 302 h 378"/>
                <a:gd name="T82" fmla="*/ 137 w 243"/>
                <a:gd name="T83" fmla="*/ 281 h 378"/>
                <a:gd name="T84" fmla="*/ 131 w 243"/>
                <a:gd name="T85" fmla="*/ 278 h 378"/>
                <a:gd name="T86" fmla="*/ 134 w 243"/>
                <a:gd name="T87" fmla="*/ 261 h 378"/>
                <a:gd name="T88" fmla="*/ 136 w 243"/>
                <a:gd name="T89" fmla="*/ 254 h 378"/>
                <a:gd name="T90" fmla="*/ 141 w 243"/>
                <a:gd name="T91" fmla="*/ 254 h 378"/>
                <a:gd name="T92" fmla="*/ 143 w 243"/>
                <a:gd name="T93" fmla="*/ 244 h 378"/>
                <a:gd name="T94" fmla="*/ 149 w 243"/>
                <a:gd name="T95" fmla="*/ 254 h 378"/>
                <a:gd name="T96" fmla="*/ 154 w 243"/>
                <a:gd name="T97" fmla="*/ 259 h 378"/>
                <a:gd name="T98" fmla="*/ 166 w 243"/>
                <a:gd name="T99" fmla="*/ 256 h 378"/>
                <a:gd name="T100" fmla="*/ 173 w 243"/>
                <a:gd name="T101" fmla="*/ 246 h 378"/>
                <a:gd name="T102" fmla="*/ 182 w 243"/>
                <a:gd name="T103" fmla="*/ 249 h 378"/>
                <a:gd name="T104" fmla="*/ 182 w 243"/>
                <a:gd name="T105" fmla="*/ 241 h 378"/>
                <a:gd name="T106" fmla="*/ 188 w 243"/>
                <a:gd name="T107" fmla="*/ 246 h 378"/>
                <a:gd name="T108" fmla="*/ 192 w 243"/>
                <a:gd name="T109" fmla="*/ 230 h 378"/>
                <a:gd name="T110" fmla="*/ 199 w 243"/>
                <a:gd name="T111" fmla="*/ 242 h 378"/>
                <a:gd name="T112" fmla="*/ 204 w 243"/>
                <a:gd name="T113" fmla="*/ 224 h 378"/>
                <a:gd name="T114" fmla="*/ 209 w 243"/>
                <a:gd name="T115" fmla="*/ 230 h 378"/>
                <a:gd name="T116" fmla="*/ 221 w 243"/>
                <a:gd name="T117" fmla="*/ 214 h 378"/>
                <a:gd name="T118" fmla="*/ 227 w 243"/>
                <a:gd name="T119" fmla="*/ 215 h 378"/>
                <a:gd name="T120" fmla="*/ 231 w 243"/>
                <a:gd name="T121" fmla="*/ 207 h 378"/>
                <a:gd name="T122" fmla="*/ 241 w 243"/>
                <a:gd name="T123" fmla="*/ 18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378">
                  <a:moveTo>
                    <a:pt x="239" y="181"/>
                  </a:moveTo>
                  <a:lnTo>
                    <a:pt x="239" y="181"/>
                  </a:lnTo>
                  <a:lnTo>
                    <a:pt x="238" y="183"/>
                  </a:lnTo>
                  <a:lnTo>
                    <a:pt x="234" y="186"/>
                  </a:lnTo>
                  <a:lnTo>
                    <a:pt x="233" y="191"/>
                  </a:lnTo>
                  <a:lnTo>
                    <a:pt x="229" y="193"/>
                  </a:lnTo>
                  <a:lnTo>
                    <a:pt x="229" y="193"/>
                  </a:lnTo>
                  <a:lnTo>
                    <a:pt x="226" y="193"/>
                  </a:lnTo>
                  <a:lnTo>
                    <a:pt x="222" y="191"/>
                  </a:lnTo>
                  <a:lnTo>
                    <a:pt x="222" y="191"/>
                  </a:lnTo>
                  <a:lnTo>
                    <a:pt x="222" y="190"/>
                  </a:lnTo>
                  <a:lnTo>
                    <a:pt x="222" y="188"/>
                  </a:lnTo>
                  <a:lnTo>
                    <a:pt x="224" y="185"/>
                  </a:lnTo>
                  <a:lnTo>
                    <a:pt x="224" y="185"/>
                  </a:lnTo>
                  <a:lnTo>
                    <a:pt x="224" y="180"/>
                  </a:lnTo>
                  <a:lnTo>
                    <a:pt x="222" y="176"/>
                  </a:lnTo>
                  <a:lnTo>
                    <a:pt x="222" y="176"/>
                  </a:lnTo>
                  <a:lnTo>
                    <a:pt x="219" y="174"/>
                  </a:lnTo>
                  <a:lnTo>
                    <a:pt x="217" y="174"/>
                  </a:lnTo>
                  <a:lnTo>
                    <a:pt x="216" y="173"/>
                  </a:lnTo>
                  <a:lnTo>
                    <a:pt x="216" y="173"/>
                  </a:lnTo>
                  <a:lnTo>
                    <a:pt x="214" y="171"/>
                  </a:lnTo>
                  <a:lnTo>
                    <a:pt x="214" y="169"/>
                  </a:lnTo>
                  <a:lnTo>
                    <a:pt x="214" y="164"/>
                  </a:lnTo>
                  <a:lnTo>
                    <a:pt x="214" y="161"/>
                  </a:lnTo>
                  <a:lnTo>
                    <a:pt x="212" y="159"/>
                  </a:lnTo>
                  <a:lnTo>
                    <a:pt x="209" y="159"/>
                  </a:lnTo>
                  <a:lnTo>
                    <a:pt x="209" y="159"/>
                  </a:lnTo>
                  <a:lnTo>
                    <a:pt x="205" y="158"/>
                  </a:lnTo>
                  <a:lnTo>
                    <a:pt x="202" y="156"/>
                  </a:lnTo>
                  <a:lnTo>
                    <a:pt x="202" y="156"/>
                  </a:lnTo>
                  <a:lnTo>
                    <a:pt x="200" y="152"/>
                  </a:lnTo>
                  <a:lnTo>
                    <a:pt x="197" y="149"/>
                  </a:lnTo>
                  <a:lnTo>
                    <a:pt x="197" y="149"/>
                  </a:lnTo>
                  <a:lnTo>
                    <a:pt x="193" y="147"/>
                  </a:lnTo>
                  <a:lnTo>
                    <a:pt x="190" y="147"/>
                  </a:lnTo>
                  <a:lnTo>
                    <a:pt x="182" y="146"/>
                  </a:lnTo>
                  <a:lnTo>
                    <a:pt x="182" y="146"/>
                  </a:lnTo>
                  <a:lnTo>
                    <a:pt x="177" y="144"/>
                  </a:lnTo>
                  <a:lnTo>
                    <a:pt x="175" y="142"/>
                  </a:lnTo>
                  <a:lnTo>
                    <a:pt x="171" y="134"/>
                  </a:lnTo>
                  <a:lnTo>
                    <a:pt x="171" y="134"/>
                  </a:lnTo>
                  <a:lnTo>
                    <a:pt x="171" y="130"/>
                  </a:lnTo>
                  <a:lnTo>
                    <a:pt x="170" y="127"/>
                  </a:lnTo>
                  <a:lnTo>
                    <a:pt x="170" y="127"/>
                  </a:lnTo>
                  <a:lnTo>
                    <a:pt x="166" y="125"/>
                  </a:lnTo>
                  <a:lnTo>
                    <a:pt x="166" y="125"/>
                  </a:lnTo>
                  <a:lnTo>
                    <a:pt x="165" y="124"/>
                  </a:lnTo>
                  <a:lnTo>
                    <a:pt x="163" y="124"/>
                  </a:lnTo>
                  <a:lnTo>
                    <a:pt x="163" y="124"/>
                  </a:lnTo>
                  <a:lnTo>
                    <a:pt x="163" y="117"/>
                  </a:lnTo>
                  <a:lnTo>
                    <a:pt x="163" y="108"/>
                  </a:lnTo>
                  <a:lnTo>
                    <a:pt x="163" y="108"/>
                  </a:lnTo>
                  <a:lnTo>
                    <a:pt x="161" y="96"/>
                  </a:lnTo>
                  <a:lnTo>
                    <a:pt x="161" y="96"/>
                  </a:lnTo>
                  <a:lnTo>
                    <a:pt x="156" y="83"/>
                  </a:lnTo>
                  <a:lnTo>
                    <a:pt x="151" y="69"/>
                  </a:lnTo>
                  <a:lnTo>
                    <a:pt x="151" y="69"/>
                  </a:lnTo>
                  <a:lnTo>
                    <a:pt x="146" y="56"/>
                  </a:lnTo>
                  <a:lnTo>
                    <a:pt x="143" y="42"/>
                  </a:lnTo>
                  <a:lnTo>
                    <a:pt x="143" y="42"/>
                  </a:lnTo>
                  <a:lnTo>
                    <a:pt x="139" y="29"/>
                  </a:lnTo>
                  <a:lnTo>
                    <a:pt x="136" y="23"/>
                  </a:lnTo>
                  <a:lnTo>
                    <a:pt x="132" y="17"/>
                  </a:lnTo>
                  <a:lnTo>
                    <a:pt x="132" y="17"/>
                  </a:lnTo>
                  <a:lnTo>
                    <a:pt x="126" y="12"/>
                  </a:lnTo>
                  <a:lnTo>
                    <a:pt x="119" y="8"/>
                  </a:lnTo>
                  <a:lnTo>
                    <a:pt x="119" y="8"/>
                  </a:lnTo>
                  <a:lnTo>
                    <a:pt x="112" y="3"/>
                  </a:lnTo>
                  <a:lnTo>
                    <a:pt x="109" y="1"/>
                  </a:lnTo>
                  <a:lnTo>
                    <a:pt x="105" y="3"/>
                  </a:lnTo>
                  <a:lnTo>
                    <a:pt x="105" y="3"/>
                  </a:lnTo>
                  <a:lnTo>
                    <a:pt x="98" y="8"/>
                  </a:lnTo>
                  <a:lnTo>
                    <a:pt x="98" y="8"/>
                  </a:lnTo>
                  <a:lnTo>
                    <a:pt x="97" y="10"/>
                  </a:lnTo>
                  <a:lnTo>
                    <a:pt x="93" y="13"/>
                  </a:lnTo>
                  <a:lnTo>
                    <a:pt x="93" y="13"/>
                  </a:lnTo>
                  <a:lnTo>
                    <a:pt x="92" y="17"/>
                  </a:lnTo>
                  <a:lnTo>
                    <a:pt x="88" y="18"/>
                  </a:lnTo>
                  <a:lnTo>
                    <a:pt x="88" y="18"/>
                  </a:lnTo>
                  <a:lnTo>
                    <a:pt x="80" y="20"/>
                  </a:lnTo>
                  <a:lnTo>
                    <a:pt x="80" y="20"/>
                  </a:lnTo>
                  <a:lnTo>
                    <a:pt x="76" y="22"/>
                  </a:lnTo>
                  <a:lnTo>
                    <a:pt x="73" y="22"/>
                  </a:lnTo>
                  <a:lnTo>
                    <a:pt x="73" y="22"/>
                  </a:lnTo>
                  <a:lnTo>
                    <a:pt x="70" y="20"/>
                  </a:lnTo>
                  <a:lnTo>
                    <a:pt x="66" y="18"/>
                  </a:lnTo>
                  <a:lnTo>
                    <a:pt x="63" y="12"/>
                  </a:lnTo>
                  <a:lnTo>
                    <a:pt x="63" y="12"/>
                  </a:lnTo>
                  <a:lnTo>
                    <a:pt x="59" y="5"/>
                  </a:lnTo>
                  <a:lnTo>
                    <a:pt x="58" y="1"/>
                  </a:lnTo>
                  <a:lnTo>
                    <a:pt x="54" y="0"/>
                  </a:lnTo>
                  <a:lnTo>
                    <a:pt x="54" y="0"/>
                  </a:lnTo>
                  <a:lnTo>
                    <a:pt x="51" y="1"/>
                  </a:lnTo>
                  <a:lnTo>
                    <a:pt x="48" y="5"/>
                  </a:lnTo>
                  <a:lnTo>
                    <a:pt x="44" y="12"/>
                  </a:lnTo>
                  <a:lnTo>
                    <a:pt x="44" y="12"/>
                  </a:lnTo>
                  <a:lnTo>
                    <a:pt x="39" y="34"/>
                  </a:lnTo>
                  <a:lnTo>
                    <a:pt x="39" y="34"/>
                  </a:lnTo>
                  <a:lnTo>
                    <a:pt x="37" y="44"/>
                  </a:lnTo>
                  <a:lnTo>
                    <a:pt x="36" y="56"/>
                  </a:lnTo>
                  <a:lnTo>
                    <a:pt x="36" y="56"/>
                  </a:lnTo>
                  <a:lnTo>
                    <a:pt x="29" y="74"/>
                  </a:lnTo>
                  <a:lnTo>
                    <a:pt x="24" y="95"/>
                  </a:lnTo>
                  <a:lnTo>
                    <a:pt x="24" y="95"/>
                  </a:lnTo>
                  <a:lnTo>
                    <a:pt x="24" y="101"/>
                  </a:lnTo>
                  <a:lnTo>
                    <a:pt x="27" y="107"/>
                  </a:lnTo>
                  <a:lnTo>
                    <a:pt x="27" y="107"/>
                  </a:lnTo>
                  <a:lnTo>
                    <a:pt x="27" y="113"/>
                  </a:lnTo>
                  <a:lnTo>
                    <a:pt x="25" y="118"/>
                  </a:lnTo>
                  <a:lnTo>
                    <a:pt x="25" y="118"/>
                  </a:lnTo>
                  <a:lnTo>
                    <a:pt x="27" y="122"/>
                  </a:lnTo>
                  <a:lnTo>
                    <a:pt x="29" y="127"/>
                  </a:lnTo>
                  <a:lnTo>
                    <a:pt x="29" y="127"/>
                  </a:lnTo>
                  <a:lnTo>
                    <a:pt x="29" y="132"/>
                  </a:lnTo>
                  <a:lnTo>
                    <a:pt x="27" y="137"/>
                  </a:lnTo>
                  <a:lnTo>
                    <a:pt x="27" y="137"/>
                  </a:lnTo>
                  <a:lnTo>
                    <a:pt x="29" y="141"/>
                  </a:lnTo>
                  <a:lnTo>
                    <a:pt x="32" y="142"/>
                  </a:lnTo>
                  <a:lnTo>
                    <a:pt x="32" y="142"/>
                  </a:lnTo>
                  <a:lnTo>
                    <a:pt x="32" y="149"/>
                  </a:lnTo>
                  <a:lnTo>
                    <a:pt x="32" y="154"/>
                  </a:lnTo>
                  <a:lnTo>
                    <a:pt x="32" y="154"/>
                  </a:lnTo>
                  <a:lnTo>
                    <a:pt x="31" y="159"/>
                  </a:lnTo>
                  <a:lnTo>
                    <a:pt x="27" y="163"/>
                  </a:lnTo>
                  <a:lnTo>
                    <a:pt x="27" y="163"/>
                  </a:lnTo>
                  <a:lnTo>
                    <a:pt x="24" y="166"/>
                  </a:lnTo>
                  <a:lnTo>
                    <a:pt x="24" y="169"/>
                  </a:lnTo>
                  <a:lnTo>
                    <a:pt x="24" y="169"/>
                  </a:lnTo>
                  <a:lnTo>
                    <a:pt x="24" y="174"/>
                  </a:lnTo>
                  <a:lnTo>
                    <a:pt x="22" y="176"/>
                  </a:lnTo>
                  <a:lnTo>
                    <a:pt x="20" y="176"/>
                  </a:lnTo>
                  <a:lnTo>
                    <a:pt x="20" y="176"/>
                  </a:lnTo>
                  <a:lnTo>
                    <a:pt x="24" y="188"/>
                  </a:lnTo>
                  <a:lnTo>
                    <a:pt x="24" y="195"/>
                  </a:lnTo>
                  <a:lnTo>
                    <a:pt x="24" y="197"/>
                  </a:lnTo>
                  <a:lnTo>
                    <a:pt x="22" y="198"/>
                  </a:lnTo>
                  <a:lnTo>
                    <a:pt x="22" y="198"/>
                  </a:lnTo>
                  <a:lnTo>
                    <a:pt x="20" y="198"/>
                  </a:lnTo>
                  <a:lnTo>
                    <a:pt x="19" y="200"/>
                  </a:lnTo>
                  <a:lnTo>
                    <a:pt x="19" y="200"/>
                  </a:lnTo>
                  <a:lnTo>
                    <a:pt x="17" y="202"/>
                  </a:lnTo>
                  <a:lnTo>
                    <a:pt x="17" y="205"/>
                  </a:lnTo>
                  <a:lnTo>
                    <a:pt x="17" y="205"/>
                  </a:lnTo>
                  <a:lnTo>
                    <a:pt x="15" y="215"/>
                  </a:lnTo>
                  <a:lnTo>
                    <a:pt x="15" y="215"/>
                  </a:lnTo>
                  <a:lnTo>
                    <a:pt x="14" y="219"/>
                  </a:lnTo>
                  <a:lnTo>
                    <a:pt x="12" y="220"/>
                  </a:lnTo>
                  <a:lnTo>
                    <a:pt x="9" y="220"/>
                  </a:lnTo>
                  <a:lnTo>
                    <a:pt x="9" y="220"/>
                  </a:lnTo>
                  <a:lnTo>
                    <a:pt x="7" y="217"/>
                  </a:lnTo>
                  <a:lnTo>
                    <a:pt x="5" y="215"/>
                  </a:lnTo>
                  <a:lnTo>
                    <a:pt x="3" y="214"/>
                  </a:lnTo>
                  <a:lnTo>
                    <a:pt x="3" y="214"/>
                  </a:lnTo>
                  <a:lnTo>
                    <a:pt x="0" y="215"/>
                  </a:lnTo>
                  <a:lnTo>
                    <a:pt x="32" y="332"/>
                  </a:lnTo>
                  <a:lnTo>
                    <a:pt x="32" y="332"/>
                  </a:lnTo>
                  <a:lnTo>
                    <a:pt x="34" y="337"/>
                  </a:lnTo>
                  <a:lnTo>
                    <a:pt x="34" y="337"/>
                  </a:lnTo>
                  <a:lnTo>
                    <a:pt x="36" y="341"/>
                  </a:lnTo>
                  <a:lnTo>
                    <a:pt x="36" y="341"/>
                  </a:lnTo>
                  <a:lnTo>
                    <a:pt x="37" y="346"/>
                  </a:lnTo>
                  <a:lnTo>
                    <a:pt x="37" y="346"/>
                  </a:lnTo>
                  <a:lnTo>
                    <a:pt x="39" y="349"/>
                  </a:lnTo>
                  <a:lnTo>
                    <a:pt x="39" y="349"/>
                  </a:lnTo>
                  <a:lnTo>
                    <a:pt x="42" y="353"/>
                  </a:lnTo>
                  <a:lnTo>
                    <a:pt x="48" y="354"/>
                  </a:lnTo>
                  <a:lnTo>
                    <a:pt x="48" y="354"/>
                  </a:lnTo>
                  <a:lnTo>
                    <a:pt x="48" y="356"/>
                  </a:lnTo>
                  <a:lnTo>
                    <a:pt x="49" y="359"/>
                  </a:lnTo>
                  <a:lnTo>
                    <a:pt x="51" y="365"/>
                  </a:lnTo>
                  <a:lnTo>
                    <a:pt x="51" y="365"/>
                  </a:lnTo>
                  <a:lnTo>
                    <a:pt x="51" y="366"/>
                  </a:lnTo>
                  <a:lnTo>
                    <a:pt x="53" y="370"/>
                  </a:lnTo>
                  <a:lnTo>
                    <a:pt x="58" y="373"/>
                  </a:lnTo>
                  <a:lnTo>
                    <a:pt x="58" y="373"/>
                  </a:lnTo>
                  <a:lnTo>
                    <a:pt x="65" y="375"/>
                  </a:lnTo>
                  <a:lnTo>
                    <a:pt x="70" y="378"/>
                  </a:lnTo>
                  <a:lnTo>
                    <a:pt x="70" y="378"/>
                  </a:lnTo>
                  <a:lnTo>
                    <a:pt x="71" y="368"/>
                  </a:lnTo>
                  <a:lnTo>
                    <a:pt x="71" y="368"/>
                  </a:lnTo>
                  <a:lnTo>
                    <a:pt x="71" y="363"/>
                  </a:lnTo>
                  <a:lnTo>
                    <a:pt x="73" y="361"/>
                  </a:lnTo>
                  <a:lnTo>
                    <a:pt x="76" y="356"/>
                  </a:lnTo>
                  <a:lnTo>
                    <a:pt x="76" y="356"/>
                  </a:lnTo>
                  <a:lnTo>
                    <a:pt x="80" y="349"/>
                  </a:lnTo>
                  <a:lnTo>
                    <a:pt x="81" y="343"/>
                  </a:lnTo>
                  <a:lnTo>
                    <a:pt x="81" y="343"/>
                  </a:lnTo>
                  <a:lnTo>
                    <a:pt x="87" y="337"/>
                  </a:lnTo>
                  <a:lnTo>
                    <a:pt x="92" y="332"/>
                  </a:lnTo>
                  <a:lnTo>
                    <a:pt x="92" y="332"/>
                  </a:lnTo>
                  <a:lnTo>
                    <a:pt x="93" y="329"/>
                  </a:lnTo>
                  <a:lnTo>
                    <a:pt x="95" y="324"/>
                  </a:lnTo>
                  <a:lnTo>
                    <a:pt x="93" y="320"/>
                  </a:lnTo>
                  <a:lnTo>
                    <a:pt x="95" y="315"/>
                  </a:lnTo>
                  <a:lnTo>
                    <a:pt x="95" y="315"/>
                  </a:lnTo>
                  <a:lnTo>
                    <a:pt x="98" y="319"/>
                  </a:lnTo>
                  <a:lnTo>
                    <a:pt x="100" y="319"/>
                  </a:lnTo>
                  <a:lnTo>
                    <a:pt x="102" y="319"/>
                  </a:lnTo>
                  <a:lnTo>
                    <a:pt x="102" y="319"/>
                  </a:lnTo>
                  <a:lnTo>
                    <a:pt x="104" y="315"/>
                  </a:lnTo>
                  <a:lnTo>
                    <a:pt x="104" y="312"/>
                  </a:lnTo>
                  <a:lnTo>
                    <a:pt x="104" y="312"/>
                  </a:lnTo>
                  <a:lnTo>
                    <a:pt x="102" y="309"/>
                  </a:lnTo>
                  <a:lnTo>
                    <a:pt x="100" y="307"/>
                  </a:lnTo>
                  <a:lnTo>
                    <a:pt x="102" y="303"/>
                  </a:lnTo>
                  <a:lnTo>
                    <a:pt x="102" y="303"/>
                  </a:lnTo>
                  <a:lnTo>
                    <a:pt x="104" y="302"/>
                  </a:lnTo>
                  <a:lnTo>
                    <a:pt x="107" y="303"/>
                  </a:lnTo>
                  <a:lnTo>
                    <a:pt x="107" y="303"/>
                  </a:lnTo>
                  <a:lnTo>
                    <a:pt x="107" y="307"/>
                  </a:lnTo>
                  <a:lnTo>
                    <a:pt x="107" y="310"/>
                  </a:lnTo>
                  <a:lnTo>
                    <a:pt x="109" y="310"/>
                  </a:lnTo>
                  <a:lnTo>
                    <a:pt x="109" y="310"/>
                  </a:lnTo>
                  <a:lnTo>
                    <a:pt x="110" y="310"/>
                  </a:lnTo>
                  <a:lnTo>
                    <a:pt x="112" y="309"/>
                  </a:lnTo>
                  <a:lnTo>
                    <a:pt x="112" y="305"/>
                  </a:lnTo>
                  <a:lnTo>
                    <a:pt x="112" y="305"/>
                  </a:lnTo>
                  <a:lnTo>
                    <a:pt x="114" y="297"/>
                  </a:lnTo>
                  <a:lnTo>
                    <a:pt x="114" y="297"/>
                  </a:lnTo>
                  <a:lnTo>
                    <a:pt x="114" y="293"/>
                  </a:lnTo>
                  <a:lnTo>
                    <a:pt x="115" y="290"/>
                  </a:lnTo>
                  <a:lnTo>
                    <a:pt x="117" y="290"/>
                  </a:lnTo>
                  <a:lnTo>
                    <a:pt x="117" y="290"/>
                  </a:lnTo>
                  <a:lnTo>
                    <a:pt x="119" y="292"/>
                  </a:lnTo>
                  <a:lnTo>
                    <a:pt x="119" y="293"/>
                  </a:lnTo>
                  <a:lnTo>
                    <a:pt x="117" y="298"/>
                  </a:lnTo>
                  <a:lnTo>
                    <a:pt x="117" y="298"/>
                  </a:lnTo>
                  <a:lnTo>
                    <a:pt x="117" y="303"/>
                  </a:lnTo>
                  <a:lnTo>
                    <a:pt x="119" y="307"/>
                  </a:lnTo>
                  <a:lnTo>
                    <a:pt x="121" y="309"/>
                  </a:lnTo>
                  <a:lnTo>
                    <a:pt x="121" y="309"/>
                  </a:lnTo>
                  <a:lnTo>
                    <a:pt x="122" y="307"/>
                  </a:lnTo>
                  <a:lnTo>
                    <a:pt x="122" y="305"/>
                  </a:lnTo>
                  <a:lnTo>
                    <a:pt x="124" y="300"/>
                  </a:lnTo>
                  <a:lnTo>
                    <a:pt x="124" y="300"/>
                  </a:lnTo>
                  <a:lnTo>
                    <a:pt x="124" y="293"/>
                  </a:lnTo>
                  <a:lnTo>
                    <a:pt x="124" y="290"/>
                  </a:lnTo>
                  <a:lnTo>
                    <a:pt x="126" y="288"/>
                  </a:lnTo>
                  <a:lnTo>
                    <a:pt x="126" y="288"/>
                  </a:lnTo>
                  <a:lnTo>
                    <a:pt x="129" y="288"/>
                  </a:lnTo>
                  <a:lnTo>
                    <a:pt x="131" y="290"/>
                  </a:lnTo>
                  <a:lnTo>
                    <a:pt x="131" y="295"/>
                  </a:lnTo>
                  <a:lnTo>
                    <a:pt x="131" y="295"/>
                  </a:lnTo>
                  <a:lnTo>
                    <a:pt x="132" y="300"/>
                  </a:lnTo>
                  <a:lnTo>
                    <a:pt x="136" y="302"/>
                  </a:lnTo>
                  <a:lnTo>
                    <a:pt x="137" y="300"/>
                  </a:lnTo>
                  <a:lnTo>
                    <a:pt x="141" y="297"/>
                  </a:lnTo>
                  <a:lnTo>
                    <a:pt x="143" y="292"/>
                  </a:lnTo>
                  <a:lnTo>
                    <a:pt x="143" y="287"/>
                  </a:lnTo>
                  <a:lnTo>
                    <a:pt x="141" y="283"/>
                  </a:lnTo>
                  <a:lnTo>
                    <a:pt x="137" y="281"/>
                  </a:lnTo>
                  <a:lnTo>
                    <a:pt x="137" y="281"/>
                  </a:lnTo>
                  <a:lnTo>
                    <a:pt x="134" y="281"/>
                  </a:lnTo>
                  <a:lnTo>
                    <a:pt x="132" y="281"/>
                  </a:lnTo>
                  <a:lnTo>
                    <a:pt x="131" y="280"/>
                  </a:lnTo>
                  <a:lnTo>
                    <a:pt x="131" y="280"/>
                  </a:lnTo>
                  <a:lnTo>
                    <a:pt x="131" y="278"/>
                  </a:lnTo>
                  <a:lnTo>
                    <a:pt x="132" y="276"/>
                  </a:lnTo>
                  <a:lnTo>
                    <a:pt x="136" y="275"/>
                  </a:lnTo>
                  <a:lnTo>
                    <a:pt x="136" y="275"/>
                  </a:lnTo>
                  <a:lnTo>
                    <a:pt x="137" y="271"/>
                  </a:lnTo>
                  <a:lnTo>
                    <a:pt x="137" y="268"/>
                  </a:lnTo>
                  <a:lnTo>
                    <a:pt x="134" y="261"/>
                  </a:lnTo>
                  <a:lnTo>
                    <a:pt x="134" y="261"/>
                  </a:lnTo>
                  <a:lnTo>
                    <a:pt x="132" y="258"/>
                  </a:lnTo>
                  <a:lnTo>
                    <a:pt x="132" y="254"/>
                  </a:lnTo>
                  <a:lnTo>
                    <a:pt x="134" y="254"/>
                  </a:lnTo>
                  <a:lnTo>
                    <a:pt x="134" y="254"/>
                  </a:lnTo>
                  <a:lnTo>
                    <a:pt x="136" y="254"/>
                  </a:lnTo>
                  <a:lnTo>
                    <a:pt x="136" y="256"/>
                  </a:lnTo>
                  <a:lnTo>
                    <a:pt x="137" y="259"/>
                  </a:lnTo>
                  <a:lnTo>
                    <a:pt x="137" y="259"/>
                  </a:lnTo>
                  <a:lnTo>
                    <a:pt x="139" y="261"/>
                  </a:lnTo>
                  <a:lnTo>
                    <a:pt x="141" y="259"/>
                  </a:lnTo>
                  <a:lnTo>
                    <a:pt x="141" y="254"/>
                  </a:lnTo>
                  <a:lnTo>
                    <a:pt x="141" y="254"/>
                  </a:lnTo>
                  <a:lnTo>
                    <a:pt x="139" y="251"/>
                  </a:lnTo>
                  <a:lnTo>
                    <a:pt x="139" y="249"/>
                  </a:lnTo>
                  <a:lnTo>
                    <a:pt x="139" y="247"/>
                  </a:lnTo>
                  <a:lnTo>
                    <a:pt x="139" y="247"/>
                  </a:lnTo>
                  <a:lnTo>
                    <a:pt x="143" y="244"/>
                  </a:lnTo>
                  <a:lnTo>
                    <a:pt x="146" y="246"/>
                  </a:lnTo>
                  <a:lnTo>
                    <a:pt x="148" y="247"/>
                  </a:lnTo>
                  <a:lnTo>
                    <a:pt x="149" y="251"/>
                  </a:lnTo>
                  <a:lnTo>
                    <a:pt x="149" y="251"/>
                  </a:lnTo>
                  <a:lnTo>
                    <a:pt x="149" y="254"/>
                  </a:lnTo>
                  <a:lnTo>
                    <a:pt x="149" y="254"/>
                  </a:lnTo>
                  <a:lnTo>
                    <a:pt x="148" y="258"/>
                  </a:lnTo>
                  <a:lnTo>
                    <a:pt x="148" y="258"/>
                  </a:lnTo>
                  <a:lnTo>
                    <a:pt x="148" y="259"/>
                  </a:lnTo>
                  <a:lnTo>
                    <a:pt x="149" y="259"/>
                  </a:lnTo>
                  <a:lnTo>
                    <a:pt x="154" y="259"/>
                  </a:lnTo>
                  <a:lnTo>
                    <a:pt x="154" y="259"/>
                  </a:lnTo>
                  <a:lnTo>
                    <a:pt x="158" y="259"/>
                  </a:lnTo>
                  <a:lnTo>
                    <a:pt x="163" y="261"/>
                  </a:lnTo>
                  <a:lnTo>
                    <a:pt x="166" y="261"/>
                  </a:lnTo>
                  <a:lnTo>
                    <a:pt x="166" y="259"/>
                  </a:lnTo>
                  <a:lnTo>
                    <a:pt x="166" y="256"/>
                  </a:lnTo>
                  <a:lnTo>
                    <a:pt x="166" y="256"/>
                  </a:lnTo>
                  <a:lnTo>
                    <a:pt x="165" y="247"/>
                  </a:lnTo>
                  <a:lnTo>
                    <a:pt x="165" y="244"/>
                  </a:lnTo>
                  <a:lnTo>
                    <a:pt x="168" y="242"/>
                  </a:lnTo>
                  <a:lnTo>
                    <a:pt x="168" y="242"/>
                  </a:lnTo>
                  <a:lnTo>
                    <a:pt x="171" y="242"/>
                  </a:lnTo>
                  <a:lnTo>
                    <a:pt x="173" y="246"/>
                  </a:lnTo>
                  <a:lnTo>
                    <a:pt x="175" y="253"/>
                  </a:lnTo>
                  <a:lnTo>
                    <a:pt x="175" y="253"/>
                  </a:lnTo>
                  <a:lnTo>
                    <a:pt x="177" y="254"/>
                  </a:lnTo>
                  <a:lnTo>
                    <a:pt x="178" y="254"/>
                  </a:lnTo>
                  <a:lnTo>
                    <a:pt x="182" y="253"/>
                  </a:lnTo>
                  <a:lnTo>
                    <a:pt x="182" y="249"/>
                  </a:lnTo>
                  <a:lnTo>
                    <a:pt x="182" y="249"/>
                  </a:lnTo>
                  <a:lnTo>
                    <a:pt x="180" y="246"/>
                  </a:lnTo>
                  <a:lnTo>
                    <a:pt x="178" y="242"/>
                  </a:lnTo>
                  <a:lnTo>
                    <a:pt x="178" y="242"/>
                  </a:lnTo>
                  <a:lnTo>
                    <a:pt x="178" y="241"/>
                  </a:lnTo>
                  <a:lnTo>
                    <a:pt x="182" y="241"/>
                  </a:lnTo>
                  <a:lnTo>
                    <a:pt x="182" y="241"/>
                  </a:lnTo>
                  <a:lnTo>
                    <a:pt x="183" y="244"/>
                  </a:lnTo>
                  <a:lnTo>
                    <a:pt x="185" y="246"/>
                  </a:lnTo>
                  <a:lnTo>
                    <a:pt x="187" y="246"/>
                  </a:lnTo>
                  <a:lnTo>
                    <a:pt x="187" y="246"/>
                  </a:lnTo>
                  <a:lnTo>
                    <a:pt x="188" y="246"/>
                  </a:lnTo>
                  <a:lnTo>
                    <a:pt x="188" y="244"/>
                  </a:lnTo>
                  <a:lnTo>
                    <a:pt x="190" y="241"/>
                  </a:lnTo>
                  <a:lnTo>
                    <a:pt x="190" y="241"/>
                  </a:lnTo>
                  <a:lnTo>
                    <a:pt x="188" y="234"/>
                  </a:lnTo>
                  <a:lnTo>
                    <a:pt x="190" y="230"/>
                  </a:lnTo>
                  <a:lnTo>
                    <a:pt x="192" y="230"/>
                  </a:lnTo>
                  <a:lnTo>
                    <a:pt x="192" y="230"/>
                  </a:lnTo>
                  <a:lnTo>
                    <a:pt x="192" y="230"/>
                  </a:lnTo>
                  <a:lnTo>
                    <a:pt x="193" y="234"/>
                  </a:lnTo>
                  <a:lnTo>
                    <a:pt x="195" y="237"/>
                  </a:lnTo>
                  <a:lnTo>
                    <a:pt x="195" y="241"/>
                  </a:lnTo>
                  <a:lnTo>
                    <a:pt x="199" y="242"/>
                  </a:lnTo>
                  <a:lnTo>
                    <a:pt x="199" y="242"/>
                  </a:lnTo>
                  <a:lnTo>
                    <a:pt x="199" y="234"/>
                  </a:lnTo>
                  <a:lnTo>
                    <a:pt x="200" y="227"/>
                  </a:lnTo>
                  <a:lnTo>
                    <a:pt x="200" y="227"/>
                  </a:lnTo>
                  <a:lnTo>
                    <a:pt x="202" y="224"/>
                  </a:lnTo>
                  <a:lnTo>
                    <a:pt x="204" y="224"/>
                  </a:lnTo>
                  <a:lnTo>
                    <a:pt x="205" y="225"/>
                  </a:lnTo>
                  <a:lnTo>
                    <a:pt x="205" y="225"/>
                  </a:lnTo>
                  <a:lnTo>
                    <a:pt x="205" y="229"/>
                  </a:lnTo>
                  <a:lnTo>
                    <a:pt x="207" y="230"/>
                  </a:lnTo>
                  <a:lnTo>
                    <a:pt x="209" y="230"/>
                  </a:lnTo>
                  <a:lnTo>
                    <a:pt x="209" y="230"/>
                  </a:lnTo>
                  <a:lnTo>
                    <a:pt x="212" y="229"/>
                  </a:lnTo>
                  <a:lnTo>
                    <a:pt x="216" y="227"/>
                  </a:lnTo>
                  <a:lnTo>
                    <a:pt x="216" y="227"/>
                  </a:lnTo>
                  <a:lnTo>
                    <a:pt x="217" y="224"/>
                  </a:lnTo>
                  <a:lnTo>
                    <a:pt x="217" y="220"/>
                  </a:lnTo>
                  <a:lnTo>
                    <a:pt x="221" y="214"/>
                  </a:lnTo>
                  <a:lnTo>
                    <a:pt x="221" y="214"/>
                  </a:lnTo>
                  <a:lnTo>
                    <a:pt x="222" y="210"/>
                  </a:lnTo>
                  <a:lnTo>
                    <a:pt x="224" y="210"/>
                  </a:lnTo>
                  <a:lnTo>
                    <a:pt x="226" y="212"/>
                  </a:lnTo>
                  <a:lnTo>
                    <a:pt x="226" y="212"/>
                  </a:lnTo>
                  <a:lnTo>
                    <a:pt x="227" y="215"/>
                  </a:lnTo>
                  <a:lnTo>
                    <a:pt x="227" y="217"/>
                  </a:lnTo>
                  <a:lnTo>
                    <a:pt x="231" y="217"/>
                  </a:lnTo>
                  <a:lnTo>
                    <a:pt x="231" y="217"/>
                  </a:lnTo>
                  <a:lnTo>
                    <a:pt x="231" y="212"/>
                  </a:lnTo>
                  <a:lnTo>
                    <a:pt x="231" y="207"/>
                  </a:lnTo>
                  <a:lnTo>
                    <a:pt x="231" y="207"/>
                  </a:lnTo>
                  <a:lnTo>
                    <a:pt x="233" y="202"/>
                  </a:lnTo>
                  <a:lnTo>
                    <a:pt x="236" y="198"/>
                  </a:lnTo>
                  <a:lnTo>
                    <a:pt x="236" y="198"/>
                  </a:lnTo>
                  <a:lnTo>
                    <a:pt x="241" y="190"/>
                  </a:lnTo>
                  <a:lnTo>
                    <a:pt x="243" y="185"/>
                  </a:lnTo>
                  <a:lnTo>
                    <a:pt x="241" y="181"/>
                  </a:lnTo>
                  <a:lnTo>
                    <a:pt x="239" y="181"/>
                  </a:lnTo>
                  <a:lnTo>
                    <a:pt x="239" y="18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grpSp>
          <p:nvGrpSpPr>
            <p:cNvPr id="289" name="Group 288">
              <a:extLst>
                <a:ext uri="{FF2B5EF4-FFF2-40B4-BE49-F238E27FC236}">
                  <a16:creationId xmlns:a16="http://schemas.microsoft.com/office/drawing/2014/main" id="{5783A9F7-0CE3-584F-8E3A-60357EF97538}"/>
                </a:ext>
              </a:extLst>
            </p:cNvPr>
            <p:cNvGrpSpPr/>
            <p:nvPr/>
          </p:nvGrpSpPr>
          <p:grpSpPr>
            <a:xfrm>
              <a:off x="2057283" y="955348"/>
              <a:ext cx="7840290" cy="4914040"/>
              <a:chOff x="2057283" y="955348"/>
              <a:chExt cx="7840290" cy="4914040"/>
            </a:xfrm>
            <a:grpFill/>
          </p:grpSpPr>
          <p:sp>
            <p:nvSpPr>
              <p:cNvPr id="290" name="Freeform 97">
                <a:extLst>
                  <a:ext uri="{FF2B5EF4-FFF2-40B4-BE49-F238E27FC236}">
                    <a16:creationId xmlns:a16="http://schemas.microsoft.com/office/drawing/2014/main" id="{A9A41575-D2B7-FC4F-8947-5A0235C3758A}"/>
                  </a:ext>
                </a:extLst>
              </p:cNvPr>
              <p:cNvSpPr>
                <a:spLocks/>
              </p:cNvSpPr>
              <p:nvPr/>
            </p:nvSpPr>
            <p:spPr bwMode="auto">
              <a:xfrm>
                <a:off x="2251207" y="3909316"/>
                <a:ext cx="2308298" cy="1960072"/>
              </a:xfrm>
              <a:custGeom>
                <a:avLst/>
                <a:gdLst>
                  <a:gd name="T0" fmla="*/ 969 w 1107"/>
                  <a:gd name="T1" fmla="*/ 719 h 940"/>
                  <a:gd name="T2" fmla="*/ 903 w 1107"/>
                  <a:gd name="T3" fmla="*/ 660 h 940"/>
                  <a:gd name="T4" fmla="*/ 852 w 1107"/>
                  <a:gd name="T5" fmla="*/ 689 h 940"/>
                  <a:gd name="T6" fmla="*/ 786 w 1107"/>
                  <a:gd name="T7" fmla="*/ 641 h 940"/>
                  <a:gd name="T8" fmla="*/ 735 w 1107"/>
                  <a:gd name="T9" fmla="*/ 105 h 940"/>
                  <a:gd name="T10" fmla="*/ 630 w 1107"/>
                  <a:gd name="T11" fmla="*/ 91 h 940"/>
                  <a:gd name="T12" fmla="*/ 543 w 1107"/>
                  <a:gd name="T13" fmla="*/ 46 h 940"/>
                  <a:gd name="T14" fmla="*/ 506 w 1107"/>
                  <a:gd name="T15" fmla="*/ 24 h 940"/>
                  <a:gd name="T16" fmla="*/ 438 w 1107"/>
                  <a:gd name="T17" fmla="*/ 18 h 940"/>
                  <a:gd name="T18" fmla="*/ 362 w 1107"/>
                  <a:gd name="T19" fmla="*/ 32 h 940"/>
                  <a:gd name="T20" fmla="*/ 273 w 1107"/>
                  <a:gd name="T21" fmla="*/ 81 h 940"/>
                  <a:gd name="T22" fmla="*/ 272 w 1107"/>
                  <a:gd name="T23" fmla="*/ 168 h 940"/>
                  <a:gd name="T24" fmla="*/ 290 w 1107"/>
                  <a:gd name="T25" fmla="*/ 212 h 940"/>
                  <a:gd name="T26" fmla="*/ 270 w 1107"/>
                  <a:gd name="T27" fmla="*/ 244 h 940"/>
                  <a:gd name="T28" fmla="*/ 243 w 1107"/>
                  <a:gd name="T29" fmla="*/ 200 h 940"/>
                  <a:gd name="T30" fmla="*/ 190 w 1107"/>
                  <a:gd name="T31" fmla="*/ 209 h 940"/>
                  <a:gd name="T32" fmla="*/ 168 w 1107"/>
                  <a:gd name="T33" fmla="*/ 259 h 940"/>
                  <a:gd name="T34" fmla="*/ 214 w 1107"/>
                  <a:gd name="T35" fmla="*/ 314 h 940"/>
                  <a:gd name="T36" fmla="*/ 287 w 1107"/>
                  <a:gd name="T37" fmla="*/ 319 h 940"/>
                  <a:gd name="T38" fmla="*/ 273 w 1107"/>
                  <a:gd name="T39" fmla="*/ 380 h 940"/>
                  <a:gd name="T40" fmla="*/ 212 w 1107"/>
                  <a:gd name="T41" fmla="*/ 395 h 940"/>
                  <a:gd name="T42" fmla="*/ 150 w 1107"/>
                  <a:gd name="T43" fmla="*/ 407 h 940"/>
                  <a:gd name="T44" fmla="*/ 119 w 1107"/>
                  <a:gd name="T45" fmla="*/ 484 h 940"/>
                  <a:gd name="T46" fmla="*/ 119 w 1107"/>
                  <a:gd name="T47" fmla="*/ 540 h 940"/>
                  <a:gd name="T48" fmla="*/ 180 w 1107"/>
                  <a:gd name="T49" fmla="*/ 558 h 940"/>
                  <a:gd name="T50" fmla="*/ 184 w 1107"/>
                  <a:gd name="T51" fmla="*/ 602 h 940"/>
                  <a:gd name="T52" fmla="*/ 155 w 1107"/>
                  <a:gd name="T53" fmla="*/ 641 h 940"/>
                  <a:gd name="T54" fmla="*/ 206 w 1107"/>
                  <a:gd name="T55" fmla="*/ 640 h 940"/>
                  <a:gd name="T56" fmla="*/ 238 w 1107"/>
                  <a:gd name="T57" fmla="*/ 652 h 940"/>
                  <a:gd name="T58" fmla="*/ 251 w 1107"/>
                  <a:gd name="T59" fmla="*/ 669 h 940"/>
                  <a:gd name="T60" fmla="*/ 297 w 1107"/>
                  <a:gd name="T61" fmla="*/ 660 h 940"/>
                  <a:gd name="T62" fmla="*/ 257 w 1107"/>
                  <a:gd name="T63" fmla="*/ 733 h 940"/>
                  <a:gd name="T64" fmla="*/ 217 w 1107"/>
                  <a:gd name="T65" fmla="*/ 764 h 940"/>
                  <a:gd name="T66" fmla="*/ 143 w 1107"/>
                  <a:gd name="T67" fmla="*/ 787 h 940"/>
                  <a:gd name="T68" fmla="*/ 51 w 1107"/>
                  <a:gd name="T69" fmla="*/ 813 h 940"/>
                  <a:gd name="T70" fmla="*/ 19 w 1107"/>
                  <a:gd name="T71" fmla="*/ 833 h 940"/>
                  <a:gd name="T72" fmla="*/ 97 w 1107"/>
                  <a:gd name="T73" fmla="*/ 821 h 940"/>
                  <a:gd name="T74" fmla="*/ 165 w 1107"/>
                  <a:gd name="T75" fmla="*/ 811 h 940"/>
                  <a:gd name="T76" fmla="*/ 214 w 1107"/>
                  <a:gd name="T77" fmla="*/ 811 h 940"/>
                  <a:gd name="T78" fmla="*/ 243 w 1107"/>
                  <a:gd name="T79" fmla="*/ 774 h 940"/>
                  <a:gd name="T80" fmla="*/ 399 w 1107"/>
                  <a:gd name="T81" fmla="*/ 686 h 940"/>
                  <a:gd name="T82" fmla="*/ 433 w 1107"/>
                  <a:gd name="T83" fmla="*/ 635 h 940"/>
                  <a:gd name="T84" fmla="*/ 520 w 1107"/>
                  <a:gd name="T85" fmla="*/ 579 h 940"/>
                  <a:gd name="T86" fmla="*/ 474 w 1107"/>
                  <a:gd name="T87" fmla="*/ 609 h 940"/>
                  <a:gd name="T88" fmla="*/ 469 w 1107"/>
                  <a:gd name="T89" fmla="*/ 662 h 940"/>
                  <a:gd name="T90" fmla="*/ 492 w 1107"/>
                  <a:gd name="T91" fmla="*/ 674 h 940"/>
                  <a:gd name="T92" fmla="*/ 550 w 1107"/>
                  <a:gd name="T93" fmla="*/ 653 h 940"/>
                  <a:gd name="T94" fmla="*/ 584 w 1107"/>
                  <a:gd name="T95" fmla="*/ 602 h 940"/>
                  <a:gd name="T96" fmla="*/ 581 w 1107"/>
                  <a:gd name="T97" fmla="*/ 660 h 940"/>
                  <a:gd name="T98" fmla="*/ 664 w 1107"/>
                  <a:gd name="T99" fmla="*/ 648 h 940"/>
                  <a:gd name="T100" fmla="*/ 772 w 1107"/>
                  <a:gd name="T101" fmla="*/ 675 h 940"/>
                  <a:gd name="T102" fmla="*/ 784 w 1107"/>
                  <a:gd name="T103" fmla="*/ 687 h 940"/>
                  <a:gd name="T104" fmla="*/ 881 w 1107"/>
                  <a:gd name="T105" fmla="*/ 752 h 940"/>
                  <a:gd name="T106" fmla="*/ 896 w 1107"/>
                  <a:gd name="T107" fmla="*/ 784 h 940"/>
                  <a:gd name="T108" fmla="*/ 940 w 1107"/>
                  <a:gd name="T109" fmla="*/ 864 h 940"/>
                  <a:gd name="T110" fmla="*/ 964 w 1107"/>
                  <a:gd name="T111" fmla="*/ 867 h 940"/>
                  <a:gd name="T112" fmla="*/ 988 w 1107"/>
                  <a:gd name="T113" fmla="*/ 882 h 940"/>
                  <a:gd name="T114" fmla="*/ 1008 w 1107"/>
                  <a:gd name="T115" fmla="*/ 927 h 940"/>
                  <a:gd name="T116" fmla="*/ 1034 w 1107"/>
                  <a:gd name="T117" fmla="*/ 935 h 940"/>
                  <a:gd name="T118" fmla="*/ 1047 w 1107"/>
                  <a:gd name="T119" fmla="*/ 893 h 940"/>
                  <a:gd name="T120" fmla="*/ 1107 w 1107"/>
                  <a:gd name="T121" fmla="*/ 871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7" h="940">
                    <a:moveTo>
                      <a:pt x="1091" y="838"/>
                    </a:moveTo>
                    <a:lnTo>
                      <a:pt x="1091" y="838"/>
                    </a:lnTo>
                    <a:lnTo>
                      <a:pt x="1069" y="831"/>
                    </a:lnTo>
                    <a:lnTo>
                      <a:pt x="1061" y="826"/>
                    </a:lnTo>
                    <a:lnTo>
                      <a:pt x="1052" y="821"/>
                    </a:lnTo>
                    <a:lnTo>
                      <a:pt x="1044" y="815"/>
                    </a:lnTo>
                    <a:lnTo>
                      <a:pt x="1035" y="806"/>
                    </a:lnTo>
                    <a:lnTo>
                      <a:pt x="1027" y="796"/>
                    </a:lnTo>
                    <a:lnTo>
                      <a:pt x="1018" y="784"/>
                    </a:lnTo>
                    <a:lnTo>
                      <a:pt x="1018" y="784"/>
                    </a:lnTo>
                    <a:lnTo>
                      <a:pt x="1001" y="757"/>
                    </a:lnTo>
                    <a:lnTo>
                      <a:pt x="984" y="736"/>
                    </a:lnTo>
                    <a:lnTo>
                      <a:pt x="969" y="719"/>
                    </a:lnTo>
                    <a:lnTo>
                      <a:pt x="962" y="714"/>
                    </a:lnTo>
                    <a:lnTo>
                      <a:pt x="957" y="709"/>
                    </a:lnTo>
                    <a:lnTo>
                      <a:pt x="957" y="709"/>
                    </a:lnTo>
                    <a:lnTo>
                      <a:pt x="947" y="702"/>
                    </a:lnTo>
                    <a:lnTo>
                      <a:pt x="940" y="696"/>
                    </a:lnTo>
                    <a:lnTo>
                      <a:pt x="935" y="686"/>
                    </a:lnTo>
                    <a:lnTo>
                      <a:pt x="928" y="675"/>
                    </a:lnTo>
                    <a:lnTo>
                      <a:pt x="928" y="675"/>
                    </a:lnTo>
                    <a:lnTo>
                      <a:pt x="925" y="669"/>
                    </a:lnTo>
                    <a:lnTo>
                      <a:pt x="920" y="665"/>
                    </a:lnTo>
                    <a:lnTo>
                      <a:pt x="915" y="662"/>
                    </a:lnTo>
                    <a:lnTo>
                      <a:pt x="910" y="660"/>
                    </a:lnTo>
                    <a:lnTo>
                      <a:pt x="903" y="660"/>
                    </a:lnTo>
                    <a:lnTo>
                      <a:pt x="898" y="662"/>
                    </a:lnTo>
                    <a:lnTo>
                      <a:pt x="891" y="665"/>
                    </a:lnTo>
                    <a:lnTo>
                      <a:pt x="886" y="670"/>
                    </a:lnTo>
                    <a:lnTo>
                      <a:pt x="886" y="670"/>
                    </a:lnTo>
                    <a:lnTo>
                      <a:pt x="883" y="675"/>
                    </a:lnTo>
                    <a:lnTo>
                      <a:pt x="879" y="680"/>
                    </a:lnTo>
                    <a:lnTo>
                      <a:pt x="874" y="692"/>
                    </a:lnTo>
                    <a:lnTo>
                      <a:pt x="871" y="697"/>
                    </a:lnTo>
                    <a:lnTo>
                      <a:pt x="869" y="699"/>
                    </a:lnTo>
                    <a:lnTo>
                      <a:pt x="866" y="701"/>
                    </a:lnTo>
                    <a:lnTo>
                      <a:pt x="862" y="699"/>
                    </a:lnTo>
                    <a:lnTo>
                      <a:pt x="862" y="699"/>
                    </a:lnTo>
                    <a:lnTo>
                      <a:pt x="852" y="689"/>
                    </a:lnTo>
                    <a:lnTo>
                      <a:pt x="837" y="675"/>
                    </a:lnTo>
                    <a:lnTo>
                      <a:pt x="825" y="662"/>
                    </a:lnTo>
                    <a:lnTo>
                      <a:pt x="822" y="655"/>
                    </a:lnTo>
                    <a:lnTo>
                      <a:pt x="818" y="648"/>
                    </a:lnTo>
                    <a:lnTo>
                      <a:pt x="818" y="648"/>
                    </a:lnTo>
                    <a:lnTo>
                      <a:pt x="816" y="640"/>
                    </a:lnTo>
                    <a:lnTo>
                      <a:pt x="815" y="636"/>
                    </a:lnTo>
                    <a:lnTo>
                      <a:pt x="811" y="635"/>
                    </a:lnTo>
                    <a:lnTo>
                      <a:pt x="803" y="635"/>
                    </a:lnTo>
                    <a:lnTo>
                      <a:pt x="803" y="635"/>
                    </a:lnTo>
                    <a:lnTo>
                      <a:pt x="798" y="636"/>
                    </a:lnTo>
                    <a:lnTo>
                      <a:pt x="793" y="640"/>
                    </a:lnTo>
                    <a:lnTo>
                      <a:pt x="786" y="641"/>
                    </a:lnTo>
                    <a:lnTo>
                      <a:pt x="779" y="643"/>
                    </a:lnTo>
                    <a:lnTo>
                      <a:pt x="774" y="643"/>
                    </a:lnTo>
                    <a:lnTo>
                      <a:pt x="772" y="640"/>
                    </a:lnTo>
                    <a:lnTo>
                      <a:pt x="769" y="636"/>
                    </a:lnTo>
                    <a:lnTo>
                      <a:pt x="767" y="626"/>
                    </a:lnTo>
                    <a:lnTo>
                      <a:pt x="766" y="609"/>
                    </a:lnTo>
                    <a:lnTo>
                      <a:pt x="766" y="609"/>
                    </a:lnTo>
                    <a:lnTo>
                      <a:pt x="767" y="509"/>
                    </a:lnTo>
                    <a:lnTo>
                      <a:pt x="767" y="346"/>
                    </a:lnTo>
                    <a:lnTo>
                      <a:pt x="766" y="127"/>
                    </a:lnTo>
                    <a:lnTo>
                      <a:pt x="766" y="127"/>
                    </a:lnTo>
                    <a:lnTo>
                      <a:pt x="749" y="114"/>
                    </a:lnTo>
                    <a:lnTo>
                      <a:pt x="735" y="105"/>
                    </a:lnTo>
                    <a:lnTo>
                      <a:pt x="730" y="102"/>
                    </a:lnTo>
                    <a:lnTo>
                      <a:pt x="725" y="100"/>
                    </a:lnTo>
                    <a:lnTo>
                      <a:pt x="725" y="100"/>
                    </a:lnTo>
                    <a:lnTo>
                      <a:pt x="691" y="100"/>
                    </a:lnTo>
                    <a:lnTo>
                      <a:pt x="671" y="100"/>
                    </a:lnTo>
                    <a:lnTo>
                      <a:pt x="662" y="98"/>
                    </a:lnTo>
                    <a:lnTo>
                      <a:pt x="657" y="97"/>
                    </a:lnTo>
                    <a:lnTo>
                      <a:pt x="657" y="97"/>
                    </a:lnTo>
                    <a:lnTo>
                      <a:pt x="654" y="93"/>
                    </a:lnTo>
                    <a:lnTo>
                      <a:pt x="650" y="93"/>
                    </a:lnTo>
                    <a:lnTo>
                      <a:pt x="643" y="93"/>
                    </a:lnTo>
                    <a:lnTo>
                      <a:pt x="635" y="93"/>
                    </a:lnTo>
                    <a:lnTo>
                      <a:pt x="630" y="91"/>
                    </a:lnTo>
                    <a:lnTo>
                      <a:pt x="626" y="88"/>
                    </a:lnTo>
                    <a:lnTo>
                      <a:pt x="626" y="88"/>
                    </a:lnTo>
                    <a:lnTo>
                      <a:pt x="615" y="80"/>
                    </a:lnTo>
                    <a:lnTo>
                      <a:pt x="603" y="71"/>
                    </a:lnTo>
                    <a:lnTo>
                      <a:pt x="587" y="66"/>
                    </a:lnTo>
                    <a:lnTo>
                      <a:pt x="574" y="64"/>
                    </a:lnTo>
                    <a:lnTo>
                      <a:pt x="574" y="64"/>
                    </a:lnTo>
                    <a:lnTo>
                      <a:pt x="562" y="63"/>
                    </a:lnTo>
                    <a:lnTo>
                      <a:pt x="553" y="61"/>
                    </a:lnTo>
                    <a:lnTo>
                      <a:pt x="550" y="59"/>
                    </a:lnTo>
                    <a:lnTo>
                      <a:pt x="547" y="56"/>
                    </a:lnTo>
                    <a:lnTo>
                      <a:pt x="545" y="52"/>
                    </a:lnTo>
                    <a:lnTo>
                      <a:pt x="543" y="46"/>
                    </a:lnTo>
                    <a:lnTo>
                      <a:pt x="543" y="46"/>
                    </a:lnTo>
                    <a:lnTo>
                      <a:pt x="542" y="37"/>
                    </a:lnTo>
                    <a:lnTo>
                      <a:pt x="540" y="34"/>
                    </a:lnTo>
                    <a:lnTo>
                      <a:pt x="538" y="32"/>
                    </a:lnTo>
                    <a:lnTo>
                      <a:pt x="535" y="30"/>
                    </a:lnTo>
                    <a:lnTo>
                      <a:pt x="531" y="30"/>
                    </a:lnTo>
                    <a:lnTo>
                      <a:pt x="520" y="34"/>
                    </a:lnTo>
                    <a:lnTo>
                      <a:pt x="520" y="34"/>
                    </a:lnTo>
                    <a:lnTo>
                      <a:pt x="509" y="34"/>
                    </a:lnTo>
                    <a:lnTo>
                      <a:pt x="508" y="34"/>
                    </a:lnTo>
                    <a:lnTo>
                      <a:pt x="506" y="32"/>
                    </a:lnTo>
                    <a:lnTo>
                      <a:pt x="506" y="27"/>
                    </a:lnTo>
                    <a:lnTo>
                      <a:pt x="506" y="24"/>
                    </a:lnTo>
                    <a:lnTo>
                      <a:pt x="504" y="20"/>
                    </a:lnTo>
                    <a:lnTo>
                      <a:pt x="504" y="20"/>
                    </a:lnTo>
                    <a:lnTo>
                      <a:pt x="496" y="12"/>
                    </a:lnTo>
                    <a:lnTo>
                      <a:pt x="489" y="7"/>
                    </a:lnTo>
                    <a:lnTo>
                      <a:pt x="482" y="3"/>
                    </a:lnTo>
                    <a:lnTo>
                      <a:pt x="475" y="0"/>
                    </a:lnTo>
                    <a:lnTo>
                      <a:pt x="469" y="0"/>
                    </a:lnTo>
                    <a:lnTo>
                      <a:pt x="462" y="3"/>
                    </a:lnTo>
                    <a:lnTo>
                      <a:pt x="457" y="8"/>
                    </a:lnTo>
                    <a:lnTo>
                      <a:pt x="457" y="8"/>
                    </a:lnTo>
                    <a:lnTo>
                      <a:pt x="452" y="13"/>
                    </a:lnTo>
                    <a:lnTo>
                      <a:pt x="445" y="17"/>
                    </a:lnTo>
                    <a:lnTo>
                      <a:pt x="438" y="18"/>
                    </a:lnTo>
                    <a:lnTo>
                      <a:pt x="431" y="18"/>
                    </a:lnTo>
                    <a:lnTo>
                      <a:pt x="421" y="18"/>
                    </a:lnTo>
                    <a:lnTo>
                      <a:pt x="418" y="17"/>
                    </a:lnTo>
                    <a:lnTo>
                      <a:pt x="418" y="17"/>
                    </a:lnTo>
                    <a:lnTo>
                      <a:pt x="408" y="18"/>
                    </a:lnTo>
                    <a:lnTo>
                      <a:pt x="399" y="22"/>
                    </a:lnTo>
                    <a:lnTo>
                      <a:pt x="392" y="25"/>
                    </a:lnTo>
                    <a:lnTo>
                      <a:pt x="392" y="25"/>
                    </a:lnTo>
                    <a:lnTo>
                      <a:pt x="384" y="30"/>
                    </a:lnTo>
                    <a:lnTo>
                      <a:pt x="375" y="32"/>
                    </a:lnTo>
                    <a:lnTo>
                      <a:pt x="368" y="32"/>
                    </a:lnTo>
                    <a:lnTo>
                      <a:pt x="362" y="32"/>
                    </a:lnTo>
                    <a:lnTo>
                      <a:pt x="362" y="32"/>
                    </a:lnTo>
                    <a:lnTo>
                      <a:pt x="355" y="30"/>
                    </a:lnTo>
                    <a:lnTo>
                      <a:pt x="348" y="34"/>
                    </a:lnTo>
                    <a:lnTo>
                      <a:pt x="341" y="41"/>
                    </a:lnTo>
                    <a:lnTo>
                      <a:pt x="335" y="51"/>
                    </a:lnTo>
                    <a:lnTo>
                      <a:pt x="335" y="51"/>
                    </a:lnTo>
                    <a:lnTo>
                      <a:pt x="326" y="64"/>
                    </a:lnTo>
                    <a:lnTo>
                      <a:pt x="319" y="74"/>
                    </a:lnTo>
                    <a:lnTo>
                      <a:pt x="314" y="80"/>
                    </a:lnTo>
                    <a:lnTo>
                      <a:pt x="309" y="81"/>
                    </a:lnTo>
                    <a:lnTo>
                      <a:pt x="302" y="83"/>
                    </a:lnTo>
                    <a:lnTo>
                      <a:pt x="294" y="83"/>
                    </a:lnTo>
                    <a:lnTo>
                      <a:pt x="294" y="83"/>
                    </a:lnTo>
                    <a:lnTo>
                      <a:pt x="273" y="81"/>
                    </a:lnTo>
                    <a:lnTo>
                      <a:pt x="263" y="81"/>
                    </a:lnTo>
                    <a:lnTo>
                      <a:pt x="253" y="81"/>
                    </a:lnTo>
                    <a:lnTo>
                      <a:pt x="246" y="83"/>
                    </a:lnTo>
                    <a:lnTo>
                      <a:pt x="240" y="88"/>
                    </a:lnTo>
                    <a:lnTo>
                      <a:pt x="240" y="91"/>
                    </a:lnTo>
                    <a:lnTo>
                      <a:pt x="240" y="95"/>
                    </a:lnTo>
                    <a:lnTo>
                      <a:pt x="240" y="100"/>
                    </a:lnTo>
                    <a:lnTo>
                      <a:pt x="243" y="105"/>
                    </a:lnTo>
                    <a:lnTo>
                      <a:pt x="243" y="105"/>
                    </a:lnTo>
                    <a:lnTo>
                      <a:pt x="255" y="125"/>
                    </a:lnTo>
                    <a:lnTo>
                      <a:pt x="263" y="146"/>
                    </a:lnTo>
                    <a:lnTo>
                      <a:pt x="270" y="161"/>
                    </a:lnTo>
                    <a:lnTo>
                      <a:pt x="272" y="168"/>
                    </a:lnTo>
                    <a:lnTo>
                      <a:pt x="272" y="173"/>
                    </a:lnTo>
                    <a:lnTo>
                      <a:pt x="272" y="173"/>
                    </a:lnTo>
                    <a:lnTo>
                      <a:pt x="272" y="178"/>
                    </a:lnTo>
                    <a:lnTo>
                      <a:pt x="272" y="181"/>
                    </a:lnTo>
                    <a:lnTo>
                      <a:pt x="277" y="187"/>
                    </a:lnTo>
                    <a:lnTo>
                      <a:pt x="282" y="190"/>
                    </a:lnTo>
                    <a:lnTo>
                      <a:pt x="284" y="190"/>
                    </a:lnTo>
                    <a:lnTo>
                      <a:pt x="284" y="190"/>
                    </a:lnTo>
                    <a:lnTo>
                      <a:pt x="287" y="193"/>
                    </a:lnTo>
                    <a:lnTo>
                      <a:pt x="289" y="197"/>
                    </a:lnTo>
                    <a:lnTo>
                      <a:pt x="290" y="203"/>
                    </a:lnTo>
                    <a:lnTo>
                      <a:pt x="290" y="203"/>
                    </a:lnTo>
                    <a:lnTo>
                      <a:pt x="290" y="212"/>
                    </a:lnTo>
                    <a:lnTo>
                      <a:pt x="292" y="220"/>
                    </a:lnTo>
                    <a:lnTo>
                      <a:pt x="296" y="229"/>
                    </a:lnTo>
                    <a:lnTo>
                      <a:pt x="299" y="234"/>
                    </a:lnTo>
                    <a:lnTo>
                      <a:pt x="299" y="234"/>
                    </a:lnTo>
                    <a:lnTo>
                      <a:pt x="302" y="239"/>
                    </a:lnTo>
                    <a:lnTo>
                      <a:pt x="304" y="243"/>
                    </a:lnTo>
                    <a:lnTo>
                      <a:pt x="304" y="248"/>
                    </a:lnTo>
                    <a:lnTo>
                      <a:pt x="302" y="251"/>
                    </a:lnTo>
                    <a:lnTo>
                      <a:pt x="299" y="253"/>
                    </a:lnTo>
                    <a:lnTo>
                      <a:pt x="294" y="253"/>
                    </a:lnTo>
                    <a:lnTo>
                      <a:pt x="287" y="251"/>
                    </a:lnTo>
                    <a:lnTo>
                      <a:pt x="287" y="251"/>
                    </a:lnTo>
                    <a:lnTo>
                      <a:pt x="270" y="244"/>
                    </a:lnTo>
                    <a:lnTo>
                      <a:pt x="258" y="237"/>
                    </a:lnTo>
                    <a:lnTo>
                      <a:pt x="255" y="234"/>
                    </a:lnTo>
                    <a:lnTo>
                      <a:pt x="253" y="231"/>
                    </a:lnTo>
                    <a:lnTo>
                      <a:pt x="253" y="226"/>
                    </a:lnTo>
                    <a:lnTo>
                      <a:pt x="255" y="219"/>
                    </a:lnTo>
                    <a:lnTo>
                      <a:pt x="255" y="219"/>
                    </a:lnTo>
                    <a:lnTo>
                      <a:pt x="257" y="214"/>
                    </a:lnTo>
                    <a:lnTo>
                      <a:pt x="257" y="209"/>
                    </a:lnTo>
                    <a:lnTo>
                      <a:pt x="255" y="205"/>
                    </a:lnTo>
                    <a:lnTo>
                      <a:pt x="251" y="203"/>
                    </a:lnTo>
                    <a:lnTo>
                      <a:pt x="246" y="202"/>
                    </a:lnTo>
                    <a:lnTo>
                      <a:pt x="243" y="200"/>
                    </a:lnTo>
                    <a:lnTo>
                      <a:pt x="243" y="200"/>
                    </a:lnTo>
                    <a:lnTo>
                      <a:pt x="238" y="200"/>
                    </a:lnTo>
                    <a:lnTo>
                      <a:pt x="228" y="198"/>
                    </a:lnTo>
                    <a:lnTo>
                      <a:pt x="223" y="200"/>
                    </a:lnTo>
                    <a:lnTo>
                      <a:pt x="217" y="200"/>
                    </a:lnTo>
                    <a:lnTo>
                      <a:pt x="214" y="203"/>
                    </a:lnTo>
                    <a:lnTo>
                      <a:pt x="212" y="207"/>
                    </a:lnTo>
                    <a:lnTo>
                      <a:pt x="212" y="207"/>
                    </a:lnTo>
                    <a:lnTo>
                      <a:pt x="211" y="210"/>
                    </a:lnTo>
                    <a:lnTo>
                      <a:pt x="209" y="212"/>
                    </a:lnTo>
                    <a:lnTo>
                      <a:pt x="206" y="214"/>
                    </a:lnTo>
                    <a:lnTo>
                      <a:pt x="201" y="212"/>
                    </a:lnTo>
                    <a:lnTo>
                      <a:pt x="194" y="210"/>
                    </a:lnTo>
                    <a:lnTo>
                      <a:pt x="190" y="209"/>
                    </a:lnTo>
                    <a:lnTo>
                      <a:pt x="190" y="209"/>
                    </a:lnTo>
                    <a:lnTo>
                      <a:pt x="180" y="209"/>
                    </a:lnTo>
                    <a:lnTo>
                      <a:pt x="161" y="210"/>
                    </a:lnTo>
                    <a:lnTo>
                      <a:pt x="153" y="212"/>
                    </a:lnTo>
                    <a:lnTo>
                      <a:pt x="146" y="215"/>
                    </a:lnTo>
                    <a:lnTo>
                      <a:pt x="145" y="217"/>
                    </a:lnTo>
                    <a:lnTo>
                      <a:pt x="145" y="220"/>
                    </a:lnTo>
                    <a:lnTo>
                      <a:pt x="146" y="226"/>
                    </a:lnTo>
                    <a:lnTo>
                      <a:pt x="150" y="229"/>
                    </a:lnTo>
                    <a:lnTo>
                      <a:pt x="150" y="229"/>
                    </a:lnTo>
                    <a:lnTo>
                      <a:pt x="158" y="239"/>
                    </a:lnTo>
                    <a:lnTo>
                      <a:pt x="163" y="246"/>
                    </a:lnTo>
                    <a:lnTo>
                      <a:pt x="168" y="259"/>
                    </a:lnTo>
                    <a:lnTo>
                      <a:pt x="168" y="266"/>
                    </a:lnTo>
                    <a:lnTo>
                      <a:pt x="168" y="270"/>
                    </a:lnTo>
                    <a:lnTo>
                      <a:pt x="168" y="270"/>
                    </a:lnTo>
                    <a:lnTo>
                      <a:pt x="168" y="273"/>
                    </a:lnTo>
                    <a:lnTo>
                      <a:pt x="167" y="283"/>
                    </a:lnTo>
                    <a:lnTo>
                      <a:pt x="168" y="295"/>
                    </a:lnTo>
                    <a:lnTo>
                      <a:pt x="172" y="299"/>
                    </a:lnTo>
                    <a:lnTo>
                      <a:pt x="175" y="302"/>
                    </a:lnTo>
                    <a:lnTo>
                      <a:pt x="175" y="302"/>
                    </a:lnTo>
                    <a:lnTo>
                      <a:pt x="185" y="307"/>
                    </a:lnTo>
                    <a:lnTo>
                      <a:pt x="195" y="310"/>
                    </a:lnTo>
                    <a:lnTo>
                      <a:pt x="207" y="314"/>
                    </a:lnTo>
                    <a:lnTo>
                      <a:pt x="214" y="314"/>
                    </a:lnTo>
                    <a:lnTo>
                      <a:pt x="214" y="314"/>
                    </a:lnTo>
                    <a:lnTo>
                      <a:pt x="221" y="316"/>
                    </a:lnTo>
                    <a:lnTo>
                      <a:pt x="226" y="317"/>
                    </a:lnTo>
                    <a:lnTo>
                      <a:pt x="236" y="324"/>
                    </a:lnTo>
                    <a:lnTo>
                      <a:pt x="236" y="324"/>
                    </a:lnTo>
                    <a:lnTo>
                      <a:pt x="243" y="326"/>
                    </a:lnTo>
                    <a:lnTo>
                      <a:pt x="248" y="327"/>
                    </a:lnTo>
                    <a:lnTo>
                      <a:pt x="253" y="326"/>
                    </a:lnTo>
                    <a:lnTo>
                      <a:pt x="257" y="324"/>
                    </a:lnTo>
                    <a:lnTo>
                      <a:pt x="257" y="324"/>
                    </a:lnTo>
                    <a:lnTo>
                      <a:pt x="265" y="321"/>
                    </a:lnTo>
                    <a:lnTo>
                      <a:pt x="280" y="319"/>
                    </a:lnTo>
                    <a:lnTo>
                      <a:pt x="287" y="319"/>
                    </a:lnTo>
                    <a:lnTo>
                      <a:pt x="292" y="321"/>
                    </a:lnTo>
                    <a:lnTo>
                      <a:pt x="292" y="322"/>
                    </a:lnTo>
                    <a:lnTo>
                      <a:pt x="294" y="324"/>
                    </a:lnTo>
                    <a:lnTo>
                      <a:pt x="290" y="331"/>
                    </a:lnTo>
                    <a:lnTo>
                      <a:pt x="290" y="331"/>
                    </a:lnTo>
                    <a:lnTo>
                      <a:pt x="284" y="343"/>
                    </a:lnTo>
                    <a:lnTo>
                      <a:pt x="280" y="353"/>
                    </a:lnTo>
                    <a:lnTo>
                      <a:pt x="279" y="358"/>
                    </a:lnTo>
                    <a:lnTo>
                      <a:pt x="279" y="360"/>
                    </a:lnTo>
                    <a:lnTo>
                      <a:pt x="279" y="360"/>
                    </a:lnTo>
                    <a:lnTo>
                      <a:pt x="279" y="365"/>
                    </a:lnTo>
                    <a:lnTo>
                      <a:pt x="277" y="375"/>
                    </a:lnTo>
                    <a:lnTo>
                      <a:pt x="273" y="380"/>
                    </a:lnTo>
                    <a:lnTo>
                      <a:pt x="270" y="385"/>
                    </a:lnTo>
                    <a:lnTo>
                      <a:pt x="265" y="388"/>
                    </a:lnTo>
                    <a:lnTo>
                      <a:pt x="260" y="390"/>
                    </a:lnTo>
                    <a:lnTo>
                      <a:pt x="260" y="390"/>
                    </a:lnTo>
                    <a:lnTo>
                      <a:pt x="253" y="390"/>
                    </a:lnTo>
                    <a:lnTo>
                      <a:pt x="248" y="388"/>
                    </a:lnTo>
                    <a:lnTo>
                      <a:pt x="241" y="385"/>
                    </a:lnTo>
                    <a:lnTo>
                      <a:pt x="234" y="383"/>
                    </a:lnTo>
                    <a:lnTo>
                      <a:pt x="231" y="385"/>
                    </a:lnTo>
                    <a:lnTo>
                      <a:pt x="228" y="387"/>
                    </a:lnTo>
                    <a:lnTo>
                      <a:pt x="228" y="387"/>
                    </a:lnTo>
                    <a:lnTo>
                      <a:pt x="219" y="392"/>
                    </a:lnTo>
                    <a:lnTo>
                      <a:pt x="212" y="395"/>
                    </a:lnTo>
                    <a:lnTo>
                      <a:pt x="211" y="395"/>
                    </a:lnTo>
                    <a:lnTo>
                      <a:pt x="207" y="395"/>
                    </a:lnTo>
                    <a:lnTo>
                      <a:pt x="204" y="390"/>
                    </a:lnTo>
                    <a:lnTo>
                      <a:pt x="204" y="390"/>
                    </a:lnTo>
                    <a:lnTo>
                      <a:pt x="197" y="382"/>
                    </a:lnTo>
                    <a:lnTo>
                      <a:pt x="192" y="378"/>
                    </a:lnTo>
                    <a:lnTo>
                      <a:pt x="189" y="377"/>
                    </a:lnTo>
                    <a:lnTo>
                      <a:pt x="184" y="377"/>
                    </a:lnTo>
                    <a:lnTo>
                      <a:pt x="178" y="377"/>
                    </a:lnTo>
                    <a:lnTo>
                      <a:pt x="173" y="380"/>
                    </a:lnTo>
                    <a:lnTo>
                      <a:pt x="168" y="383"/>
                    </a:lnTo>
                    <a:lnTo>
                      <a:pt x="168" y="383"/>
                    </a:lnTo>
                    <a:lnTo>
                      <a:pt x="150" y="407"/>
                    </a:lnTo>
                    <a:lnTo>
                      <a:pt x="138" y="417"/>
                    </a:lnTo>
                    <a:lnTo>
                      <a:pt x="122" y="428"/>
                    </a:lnTo>
                    <a:lnTo>
                      <a:pt x="122" y="428"/>
                    </a:lnTo>
                    <a:lnTo>
                      <a:pt x="114" y="434"/>
                    </a:lnTo>
                    <a:lnTo>
                      <a:pt x="109" y="443"/>
                    </a:lnTo>
                    <a:lnTo>
                      <a:pt x="105" y="451"/>
                    </a:lnTo>
                    <a:lnTo>
                      <a:pt x="105" y="461"/>
                    </a:lnTo>
                    <a:lnTo>
                      <a:pt x="105" y="468"/>
                    </a:lnTo>
                    <a:lnTo>
                      <a:pt x="107" y="477"/>
                    </a:lnTo>
                    <a:lnTo>
                      <a:pt x="109" y="482"/>
                    </a:lnTo>
                    <a:lnTo>
                      <a:pt x="111" y="484"/>
                    </a:lnTo>
                    <a:lnTo>
                      <a:pt x="111" y="484"/>
                    </a:lnTo>
                    <a:lnTo>
                      <a:pt x="119" y="484"/>
                    </a:lnTo>
                    <a:lnTo>
                      <a:pt x="126" y="484"/>
                    </a:lnTo>
                    <a:lnTo>
                      <a:pt x="128" y="484"/>
                    </a:lnTo>
                    <a:lnTo>
                      <a:pt x="128" y="487"/>
                    </a:lnTo>
                    <a:lnTo>
                      <a:pt x="124" y="490"/>
                    </a:lnTo>
                    <a:lnTo>
                      <a:pt x="117" y="497"/>
                    </a:lnTo>
                    <a:lnTo>
                      <a:pt x="117" y="497"/>
                    </a:lnTo>
                    <a:lnTo>
                      <a:pt x="105" y="509"/>
                    </a:lnTo>
                    <a:lnTo>
                      <a:pt x="102" y="514"/>
                    </a:lnTo>
                    <a:lnTo>
                      <a:pt x="104" y="517"/>
                    </a:lnTo>
                    <a:lnTo>
                      <a:pt x="109" y="523"/>
                    </a:lnTo>
                    <a:lnTo>
                      <a:pt x="109" y="523"/>
                    </a:lnTo>
                    <a:lnTo>
                      <a:pt x="117" y="536"/>
                    </a:lnTo>
                    <a:lnTo>
                      <a:pt x="119" y="540"/>
                    </a:lnTo>
                    <a:lnTo>
                      <a:pt x="119" y="545"/>
                    </a:lnTo>
                    <a:lnTo>
                      <a:pt x="119" y="545"/>
                    </a:lnTo>
                    <a:lnTo>
                      <a:pt x="121" y="551"/>
                    </a:lnTo>
                    <a:lnTo>
                      <a:pt x="124" y="562"/>
                    </a:lnTo>
                    <a:lnTo>
                      <a:pt x="128" y="565"/>
                    </a:lnTo>
                    <a:lnTo>
                      <a:pt x="131" y="568"/>
                    </a:lnTo>
                    <a:lnTo>
                      <a:pt x="136" y="570"/>
                    </a:lnTo>
                    <a:lnTo>
                      <a:pt x="143" y="570"/>
                    </a:lnTo>
                    <a:lnTo>
                      <a:pt x="143" y="570"/>
                    </a:lnTo>
                    <a:lnTo>
                      <a:pt x="156" y="565"/>
                    </a:lnTo>
                    <a:lnTo>
                      <a:pt x="170" y="560"/>
                    </a:lnTo>
                    <a:lnTo>
                      <a:pt x="175" y="558"/>
                    </a:lnTo>
                    <a:lnTo>
                      <a:pt x="180" y="558"/>
                    </a:lnTo>
                    <a:lnTo>
                      <a:pt x="182" y="560"/>
                    </a:lnTo>
                    <a:lnTo>
                      <a:pt x="184" y="563"/>
                    </a:lnTo>
                    <a:lnTo>
                      <a:pt x="184" y="563"/>
                    </a:lnTo>
                    <a:lnTo>
                      <a:pt x="182" y="575"/>
                    </a:lnTo>
                    <a:lnTo>
                      <a:pt x="178" y="585"/>
                    </a:lnTo>
                    <a:lnTo>
                      <a:pt x="178" y="592"/>
                    </a:lnTo>
                    <a:lnTo>
                      <a:pt x="180" y="596"/>
                    </a:lnTo>
                    <a:lnTo>
                      <a:pt x="182" y="597"/>
                    </a:lnTo>
                    <a:lnTo>
                      <a:pt x="182" y="597"/>
                    </a:lnTo>
                    <a:lnTo>
                      <a:pt x="187" y="599"/>
                    </a:lnTo>
                    <a:lnTo>
                      <a:pt x="187" y="599"/>
                    </a:lnTo>
                    <a:lnTo>
                      <a:pt x="187" y="601"/>
                    </a:lnTo>
                    <a:lnTo>
                      <a:pt x="184" y="602"/>
                    </a:lnTo>
                    <a:lnTo>
                      <a:pt x="173" y="602"/>
                    </a:lnTo>
                    <a:lnTo>
                      <a:pt x="173" y="602"/>
                    </a:lnTo>
                    <a:lnTo>
                      <a:pt x="165" y="604"/>
                    </a:lnTo>
                    <a:lnTo>
                      <a:pt x="165" y="606"/>
                    </a:lnTo>
                    <a:lnTo>
                      <a:pt x="165" y="607"/>
                    </a:lnTo>
                    <a:lnTo>
                      <a:pt x="167" y="611"/>
                    </a:lnTo>
                    <a:lnTo>
                      <a:pt x="168" y="614"/>
                    </a:lnTo>
                    <a:lnTo>
                      <a:pt x="168" y="614"/>
                    </a:lnTo>
                    <a:lnTo>
                      <a:pt x="167" y="619"/>
                    </a:lnTo>
                    <a:lnTo>
                      <a:pt x="165" y="630"/>
                    </a:lnTo>
                    <a:lnTo>
                      <a:pt x="161" y="636"/>
                    </a:lnTo>
                    <a:lnTo>
                      <a:pt x="158" y="640"/>
                    </a:lnTo>
                    <a:lnTo>
                      <a:pt x="155" y="641"/>
                    </a:lnTo>
                    <a:lnTo>
                      <a:pt x="155" y="641"/>
                    </a:lnTo>
                    <a:lnTo>
                      <a:pt x="150" y="643"/>
                    </a:lnTo>
                    <a:lnTo>
                      <a:pt x="150" y="643"/>
                    </a:lnTo>
                    <a:lnTo>
                      <a:pt x="150" y="645"/>
                    </a:lnTo>
                    <a:lnTo>
                      <a:pt x="155" y="646"/>
                    </a:lnTo>
                    <a:lnTo>
                      <a:pt x="167" y="648"/>
                    </a:lnTo>
                    <a:lnTo>
                      <a:pt x="167" y="648"/>
                    </a:lnTo>
                    <a:lnTo>
                      <a:pt x="175" y="646"/>
                    </a:lnTo>
                    <a:lnTo>
                      <a:pt x="178" y="643"/>
                    </a:lnTo>
                    <a:lnTo>
                      <a:pt x="180" y="640"/>
                    </a:lnTo>
                    <a:lnTo>
                      <a:pt x="185" y="640"/>
                    </a:lnTo>
                    <a:lnTo>
                      <a:pt x="185" y="640"/>
                    </a:lnTo>
                    <a:lnTo>
                      <a:pt x="206" y="640"/>
                    </a:lnTo>
                    <a:lnTo>
                      <a:pt x="212" y="641"/>
                    </a:lnTo>
                    <a:lnTo>
                      <a:pt x="216" y="643"/>
                    </a:lnTo>
                    <a:lnTo>
                      <a:pt x="216" y="645"/>
                    </a:lnTo>
                    <a:lnTo>
                      <a:pt x="216" y="645"/>
                    </a:lnTo>
                    <a:lnTo>
                      <a:pt x="214" y="650"/>
                    </a:lnTo>
                    <a:lnTo>
                      <a:pt x="214" y="652"/>
                    </a:lnTo>
                    <a:lnTo>
                      <a:pt x="217" y="653"/>
                    </a:lnTo>
                    <a:lnTo>
                      <a:pt x="223" y="653"/>
                    </a:lnTo>
                    <a:lnTo>
                      <a:pt x="223" y="653"/>
                    </a:lnTo>
                    <a:lnTo>
                      <a:pt x="229" y="652"/>
                    </a:lnTo>
                    <a:lnTo>
                      <a:pt x="234" y="650"/>
                    </a:lnTo>
                    <a:lnTo>
                      <a:pt x="236" y="650"/>
                    </a:lnTo>
                    <a:lnTo>
                      <a:pt x="238" y="652"/>
                    </a:lnTo>
                    <a:lnTo>
                      <a:pt x="238" y="657"/>
                    </a:lnTo>
                    <a:lnTo>
                      <a:pt x="236" y="662"/>
                    </a:lnTo>
                    <a:lnTo>
                      <a:pt x="236" y="662"/>
                    </a:lnTo>
                    <a:lnTo>
                      <a:pt x="236" y="670"/>
                    </a:lnTo>
                    <a:lnTo>
                      <a:pt x="236" y="675"/>
                    </a:lnTo>
                    <a:lnTo>
                      <a:pt x="238" y="680"/>
                    </a:lnTo>
                    <a:lnTo>
                      <a:pt x="240" y="682"/>
                    </a:lnTo>
                    <a:lnTo>
                      <a:pt x="243" y="684"/>
                    </a:lnTo>
                    <a:lnTo>
                      <a:pt x="246" y="684"/>
                    </a:lnTo>
                    <a:lnTo>
                      <a:pt x="248" y="682"/>
                    </a:lnTo>
                    <a:lnTo>
                      <a:pt x="250" y="677"/>
                    </a:lnTo>
                    <a:lnTo>
                      <a:pt x="250" y="677"/>
                    </a:lnTo>
                    <a:lnTo>
                      <a:pt x="251" y="669"/>
                    </a:lnTo>
                    <a:lnTo>
                      <a:pt x="257" y="663"/>
                    </a:lnTo>
                    <a:lnTo>
                      <a:pt x="258" y="663"/>
                    </a:lnTo>
                    <a:lnTo>
                      <a:pt x="262" y="663"/>
                    </a:lnTo>
                    <a:lnTo>
                      <a:pt x="263" y="665"/>
                    </a:lnTo>
                    <a:lnTo>
                      <a:pt x="265" y="667"/>
                    </a:lnTo>
                    <a:lnTo>
                      <a:pt x="265" y="667"/>
                    </a:lnTo>
                    <a:lnTo>
                      <a:pt x="267" y="674"/>
                    </a:lnTo>
                    <a:lnTo>
                      <a:pt x="268" y="675"/>
                    </a:lnTo>
                    <a:lnTo>
                      <a:pt x="272" y="675"/>
                    </a:lnTo>
                    <a:lnTo>
                      <a:pt x="277" y="674"/>
                    </a:lnTo>
                    <a:lnTo>
                      <a:pt x="277" y="674"/>
                    </a:lnTo>
                    <a:lnTo>
                      <a:pt x="294" y="662"/>
                    </a:lnTo>
                    <a:lnTo>
                      <a:pt x="297" y="660"/>
                    </a:lnTo>
                    <a:lnTo>
                      <a:pt x="299" y="660"/>
                    </a:lnTo>
                    <a:lnTo>
                      <a:pt x="299" y="663"/>
                    </a:lnTo>
                    <a:lnTo>
                      <a:pt x="297" y="667"/>
                    </a:lnTo>
                    <a:lnTo>
                      <a:pt x="297" y="667"/>
                    </a:lnTo>
                    <a:lnTo>
                      <a:pt x="292" y="677"/>
                    </a:lnTo>
                    <a:lnTo>
                      <a:pt x="287" y="684"/>
                    </a:lnTo>
                    <a:lnTo>
                      <a:pt x="280" y="691"/>
                    </a:lnTo>
                    <a:lnTo>
                      <a:pt x="280" y="691"/>
                    </a:lnTo>
                    <a:lnTo>
                      <a:pt x="272" y="706"/>
                    </a:lnTo>
                    <a:lnTo>
                      <a:pt x="265" y="723"/>
                    </a:lnTo>
                    <a:lnTo>
                      <a:pt x="265" y="723"/>
                    </a:lnTo>
                    <a:lnTo>
                      <a:pt x="260" y="730"/>
                    </a:lnTo>
                    <a:lnTo>
                      <a:pt x="257" y="733"/>
                    </a:lnTo>
                    <a:lnTo>
                      <a:pt x="251" y="736"/>
                    </a:lnTo>
                    <a:lnTo>
                      <a:pt x="245" y="736"/>
                    </a:lnTo>
                    <a:lnTo>
                      <a:pt x="245" y="736"/>
                    </a:lnTo>
                    <a:lnTo>
                      <a:pt x="238" y="738"/>
                    </a:lnTo>
                    <a:lnTo>
                      <a:pt x="233" y="738"/>
                    </a:lnTo>
                    <a:lnTo>
                      <a:pt x="229" y="742"/>
                    </a:lnTo>
                    <a:lnTo>
                      <a:pt x="228" y="747"/>
                    </a:lnTo>
                    <a:lnTo>
                      <a:pt x="228" y="747"/>
                    </a:lnTo>
                    <a:lnTo>
                      <a:pt x="226" y="753"/>
                    </a:lnTo>
                    <a:lnTo>
                      <a:pt x="226" y="759"/>
                    </a:lnTo>
                    <a:lnTo>
                      <a:pt x="224" y="762"/>
                    </a:lnTo>
                    <a:lnTo>
                      <a:pt x="221" y="762"/>
                    </a:lnTo>
                    <a:lnTo>
                      <a:pt x="217" y="764"/>
                    </a:lnTo>
                    <a:lnTo>
                      <a:pt x="212" y="762"/>
                    </a:lnTo>
                    <a:lnTo>
                      <a:pt x="212" y="762"/>
                    </a:lnTo>
                    <a:lnTo>
                      <a:pt x="206" y="762"/>
                    </a:lnTo>
                    <a:lnTo>
                      <a:pt x="197" y="762"/>
                    </a:lnTo>
                    <a:lnTo>
                      <a:pt x="180" y="767"/>
                    </a:lnTo>
                    <a:lnTo>
                      <a:pt x="167" y="775"/>
                    </a:lnTo>
                    <a:lnTo>
                      <a:pt x="161" y="779"/>
                    </a:lnTo>
                    <a:lnTo>
                      <a:pt x="160" y="782"/>
                    </a:lnTo>
                    <a:lnTo>
                      <a:pt x="160" y="782"/>
                    </a:lnTo>
                    <a:lnTo>
                      <a:pt x="158" y="786"/>
                    </a:lnTo>
                    <a:lnTo>
                      <a:pt x="155" y="789"/>
                    </a:lnTo>
                    <a:lnTo>
                      <a:pt x="150" y="789"/>
                    </a:lnTo>
                    <a:lnTo>
                      <a:pt x="143" y="787"/>
                    </a:lnTo>
                    <a:lnTo>
                      <a:pt x="143" y="787"/>
                    </a:lnTo>
                    <a:lnTo>
                      <a:pt x="139" y="786"/>
                    </a:lnTo>
                    <a:lnTo>
                      <a:pt x="134" y="784"/>
                    </a:lnTo>
                    <a:lnTo>
                      <a:pt x="122" y="784"/>
                    </a:lnTo>
                    <a:lnTo>
                      <a:pt x="109" y="787"/>
                    </a:lnTo>
                    <a:lnTo>
                      <a:pt x="95" y="792"/>
                    </a:lnTo>
                    <a:lnTo>
                      <a:pt x="95" y="792"/>
                    </a:lnTo>
                    <a:lnTo>
                      <a:pt x="83" y="801"/>
                    </a:lnTo>
                    <a:lnTo>
                      <a:pt x="73" y="809"/>
                    </a:lnTo>
                    <a:lnTo>
                      <a:pt x="61" y="813"/>
                    </a:lnTo>
                    <a:lnTo>
                      <a:pt x="56" y="815"/>
                    </a:lnTo>
                    <a:lnTo>
                      <a:pt x="51" y="813"/>
                    </a:lnTo>
                    <a:lnTo>
                      <a:pt x="51" y="813"/>
                    </a:lnTo>
                    <a:lnTo>
                      <a:pt x="44" y="811"/>
                    </a:lnTo>
                    <a:lnTo>
                      <a:pt x="36" y="811"/>
                    </a:lnTo>
                    <a:lnTo>
                      <a:pt x="19" y="813"/>
                    </a:lnTo>
                    <a:lnTo>
                      <a:pt x="12" y="815"/>
                    </a:lnTo>
                    <a:lnTo>
                      <a:pt x="5" y="818"/>
                    </a:lnTo>
                    <a:lnTo>
                      <a:pt x="2" y="820"/>
                    </a:lnTo>
                    <a:lnTo>
                      <a:pt x="0" y="825"/>
                    </a:lnTo>
                    <a:lnTo>
                      <a:pt x="0" y="825"/>
                    </a:lnTo>
                    <a:lnTo>
                      <a:pt x="0" y="831"/>
                    </a:lnTo>
                    <a:lnTo>
                      <a:pt x="4" y="835"/>
                    </a:lnTo>
                    <a:lnTo>
                      <a:pt x="5" y="835"/>
                    </a:lnTo>
                    <a:lnTo>
                      <a:pt x="9" y="835"/>
                    </a:lnTo>
                    <a:lnTo>
                      <a:pt x="19" y="833"/>
                    </a:lnTo>
                    <a:lnTo>
                      <a:pt x="19" y="833"/>
                    </a:lnTo>
                    <a:lnTo>
                      <a:pt x="24" y="831"/>
                    </a:lnTo>
                    <a:lnTo>
                      <a:pt x="27" y="830"/>
                    </a:lnTo>
                    <a:lnTo>
                      <a:pt x="34" y="833"/>
                    </a:lnTo>
                    <a:lnTo>
                      <a:pt x="39" y="835"/>
                    </a:lnTo>
                    <a:lnTo>
                      <a:pt x="43" y="837"/>
                    </a:lnTo>
                    <a:lnTo>
                      <a:pt x="46" y="837"/>
                    </a:lnTo>
                    <a:lnTo>
                      <a:pt x="46" y="837"/>
                    </a:lnTo>
                    <a:lnTo>
                      <a:pt x="65" y="830"/>
                    </a:lnTo>
                    <a:lnTo>
                      <a:pt x="77" y="826"/>
                    </a:lnTo>
                    <a:lnTo>
                      <a:pt x="89" y="825"/>
                    </a:lnTo>
                    <a:lnTo>
                      <a:pt x="89" y="825"/>
                    </a:lnTo>
                    <a:lnTo>
                      <a:pt x="97" y="821"/>
                    </a:lnTo>
                    <a:lnTo>
                      <a:pt x="104" y="818"/>
                    </a:lnTo>
                    <a:lnTo>
                      <a:pt x="111" y="815"/>
                    </a:lnTo>
                    <a:lnTo>
                      <a:pt x="116" y="813"/>
                    </a:lnTo>
                    <a:lnTo>
                      <a:pt x="116" y="813"/>
                    </a:lnTo>
                    <a:lnTo>
                      <a:pt x="122" y="815"/>
                    </a:lnTo>
                    <a:lnTo>
                      <a:pt x="129" y="818"/>
                    </a:lnTo>
                    <a:lnTo>
                      <a:pt x="134" y="820"/>
                    </a:lnTo>
                    <a:lnTo>
                      <a:pt x="138" y="820"/>
                    </a:lnTo>
                    <a:lnTo>
                      <a:pt x="143" y="818"/>
                    </a:lnTo>
                    <a:lnTo>
                      <a:pt x="143" y="818"/>
                    </a:lnTo>
                    <a:lnTo>
                      <a:pt x="150" y="815"/>
                    </a:lnTo>
                    <a:lnTo>
                      <a:pt x="158" y="811"/>
                    </a:lnTo>
                    <a:lnTo>
                      <a:pt x="165" y="811"/>
                    </a:lnTo>
                    <a:lnTo>
                      <a:pt x="168" y="813"/>
                    </a:lnTo>
                    <a:lnTo>
                      <a:pt x="172" y="816"/>
                    </a:lnTo>
                    <a:lnTo>
                      <a:pt x="172" y="816"/>
                    </a:lnTo>
                    <a:lnTo>
                      <a:pt x="173" y="818"/>
                    </a:lnTo>
                    <a:lnTo>
                      <a:pt x="177" y="818"/>
                    </a:lnTo>
                    <a:lnTo>
                      <a:pt x="182" y="815"/>
                    </a:lnTo>
                    <a:lnTo>
                      <a:pt x="189" y="808"/>
                    </a:lnTo>
                    <a:lnTo>
                      <a:pt x="192" y="806"/>
                    </a:lnTo>
                    <a:lnTo>
                      <a:pt x="197" y="804"/>
                    </a:lnTo>
                    <a:lnTo>
                      <a:pt x="197" y="804"/>
                    </a:lnTo>
                    <a:lnTo>
                      <a:pt x="202" y="804"/>
                    </a:lnTo>
                    <a:lnTo>
                      <a:pt x="207" y="806"/>
                    </a:lnTo>
                    <a:lnTo>
                      <a:pt x="214" y="811"/>
                    </a:lnTo>
                    <a:lnTo>
                      <a:pt x="217" y="813"/>
                    </a:lnTo>
                    <a:lnTo>
                      <a:pt x="221" y="813"/>
                    </a:lnTo>
                    <a:lnTo>
                      <a:pt x="224" y="813"/>
                    </a:lnTo>
                    <a:lnTo>
                      <a:pt x="228" y="809"/>
                    </a:lnTo>
                    <a:lnTo>
                      <a:pt x="228" y="809"/>
                    </a:lnTo>
                    <a:lnTo>
                      <a:pt x="229" y="804"/>
                    </a:lnTo>
                    <a:lnTo>
                      <a:pt x="229" y="799"/>
                    </a:lnTo>
                    <a:lnTo>
                      <a:pt x="228" y="787"/>
                    </a:lnTo>
                    <a:lnTo>
                      <a:pt x="229" y="781"/>
                    </a:lnTo>
                    <a:lnTo>
                      <a:pt x="231" y="777"/>
                    </a:lnTo>
                    <a:lnTo>
                      <a:pt x="234" y="775"/>
                    </a:lnTo>
                    <a:lnTo>
                      <a:pt x="243" y="774"/>
                    </a:lnTo>
                    <a:lnTo>
                      <a:pt x="243" y="774"/>
                    </a:lnTo>
                    <a:lnTo>
                      <a:pt x="260" y="775"/>
                    </a:lnTo>
                    <a:lnTo>
                      <a:pt x="273" y="774"/>
                    </a:lnTo>
                    <a:lnTo>
                      <a:pt x="284" y="770"/>
                    </a:lnTo>
                    <a:lnTo>
                      <a:pt x="292" y="765"/>
                    </a:lnTo>
                    <a:lnTo>
                      <a:pt x="292" y="765"/>
                    </a:lnTo>
                    <a:lnTo>
                      <a:pt x="316" y="752"/>
                    </a:lnTo>
                    <a:lnTo>
                      <a:pt x="357" y="730"/>
                    </a:lnTo>
                    <a:lnTo>
                      <a:pt x="375" y="718"/>
                    </a:lnTo>
                    <a:lnTo>
                      <a:pt x="391" y="704"/>
                    </a:lnTo>
                    <a:lnTo>
                      <a:pt x="396" y="699"/>
                    </a:lnTo>
                    <a:lnTo>
                      <a:pt x="399" y="694"/>
                    </a:lnTo>
                    <a:lnTo>
                      <a:pt x="401" y="691"/>
                    </a:lnTo>
                    <a:lnTo>
                      <a:pt x="399" y="686"/>
                    </a:lnTo>
                    <a:lnTo>
                      <a:pt x="399" y="686"/>
                    </a:lnTo>
                    <a:lnTo>
                      <a:pt x="394" y="679"/>
                    </a:lnTo>
                    <a:lnTo>
                      <a:pt x="391" y="674"/>
                    </a:lnTo>
                    <a:lnTo>
                      <a:pt x="389" y="669"/>
                    </a:lnTo>
                    <a:lnTo>
                      <a:pt x="389" y="663"/>
                    </a:lnTo>
                    <a:lnTo>
                      <a:pt x="391" y="660"/>
                    </a:lnTo>
                    <a:lnTo>
                      <a:pt x="392" y="657"/>
                    </a:lnTo>
                    <a:lnTo>
                      <a:pt x="399" y="653"/>
                    </a:lnTo>
                    <a:lnTo>
                      <a:pt x="399" y="653"/>
                    </a:lnTo>
                    <a:lnTo>
                      <a:pt x="408" y="650"/>
                    </a:lnTo>
                    <a:lnTo>
                      <a:pt x="418" y="645"/>
                    </a:lnTo>
                    <a:lnTo>
                      <a:pt x="428" y="638"/>
                    </a:lnTo>
                    <a:lnTo>
                      <a:pt x="433" y="635"/>
                    </a:lnTo>
                    <a:lnTo>
                      <a:pt x="436" y="630"/>
                    </a:lnTo>
                    <a:lnTo>
                      <a:pt x="436" y="630"/>
                    </a:lnTo>
                    <a:lnTo>
                      <a:pt x="445" y="614"/>
                    </a:lnTo>
                    <a:lnTo>
                      <a:pt x="452" y="606"/>
                    </a:lnTo>
                    <a:lnTo>
                      <a:pt x="458" y="596"/>
                    </a:lnTo>
                    <a:lnTo>
                      <a:pt x="467" y="587"/>
                    </a:lnTo>
                    <a:lnTo>
                      <a:pt x="477" y="580"/>
                    </a:lnTo>
                    <a:lnTo>
                      <a:pt x="489" y="575"/>
                    </a:lnTo>
                    <a:lnTo>
                      <a:pt x="496" y="573"/>
                    </a:lnTo>
                    <a:lnTo>
                      <a:pt x="501" y="575"/>
                    </a:lnTo>
                    <a:lnTo>
                      <a:pt x="501" y="575"/>
                    </a:lnTo>
                    <a:lnTo>
                      <a:pt x="513" y="577"/>
                    </a:lnTo>
                    <a:lnTo>
                      <a:pt x="520" y="579"/>
                    </a:lnTo>
                    <a:lnTo>
                      <a:pt x="523" y="582"/>
                    </a:lnTo>
                    <a:lnTo>
                      <a:pt x="525" y="585"/>
                    </a:lnTo>
                    <a:lnTo>
                      <a:pt x="525" y="587"/>
                    </a:lnTo>
                    <a:lnTo>
                      <a:pt x="521" y="590"/>
                    </a:lnTo>
                    <a:lnTo>
                      <a:pt x="516" y="590"/>
                    </a:lnTo>
                    <a:lnTo>
                      <a:pt x="511" y="590"/>
                    </a:lnTo>
                    <a:lnTo>
                      <a:pt x="511" y="590"/>
                    </a:lnTo>
                    <a:lnTo>
                      <a:pt x="504" y="589"/>
                    </a:lnTo>
                    <a:lnTo>
                      <a:pt x="497" y="590"/>
                    </a:lnTo>
                    <a:lnTo>
                      <a:pt x="491" y="592"/>
                    </a:lnTo>
                    <a:lnTo>
                      <a:pt x="484" y="597"/>
                    </a:lnTo>
                    <a:lnTo>
                      <a:pt x="479" y="602"/>
                    </a:lnTo>
                    <a:lnTo>
                      <a:pt x="474" y="609"/>
                    </a:lnTo>
                    <a:lnTo>
                      <a:pt x="469" y="616"/>
                    </a:lnTo>
                    <a:lnTo>
                      <a:pt x="465" y="624"/>
                    </a:lnTo>
                    <a:lnTo>
                      <a:pt x="465" y="624"/>
                    </a:lnTo>
                    <a:lnTo>
                      <a:pt x="462" y="640"/>
                    </a:lnTo>
                    <a:lnTo>
                      <a:pt x="457" y="650"/>
                    </a:lnTo>
                    <a:lnTo>
                      <a:pt x="455" y="655"/>
                    </a:lnTo>
                    <a:lnTo>
                      <a:pt x="457" y="655"/>
                    </a:lnTo>
                    <a:lnTo>
                      <a:pt x="460" y="655"/>
                    </a:lnTo>
                    <a:lnTo>
                      <a:pt x="460" y="655"/>
                    </a:lnTo>
                    <a:lnTo>
                      <a:pt x="467" y="657"/>
                    </a:lnTo>
                    <a:lnTo>
                      <a:pt x="469" y="658"/>
                    </a:lnTo>
                    <a:lnTo>
                      <a:pt x="469" y="660"/>
                    </a:lnTo>
                    <a:lnTo>
                      <a:pt x="469" y="662"/>
                    </a:lnTo>
                    <a:lnTo>
                      <a:pt x="460" y="665"/>
                    </a:lnTo>
                    <a:lnTo>
                      <a:pt x="460" y="665"/>
                    </a:lnTo>
                    <a:lnTo>
                      <a:pt x="452" y="669"/>
                    </a:lnTo>
                    <a:lnTo>
                      <a:pt x="447" y="674"/>
                    </a:lnTo>
                    <a:lnTo>
                      <a:pt x="447" y="675"/>
                    </a:lnTo>
                    <a:lnTo>
                      <a:pt x="447" y="679"/>
                    </a:lnTo>
                    <a:lnTo>
                      <a:pt x="450" y="680"/>
                    </a:lnTo>
                    <a:lnTo>
                      <a:pt x="453" y="682"/>
                    </a:lnTo>
                    <a:lnTo>
                      <a:pt x="453" y="682"/>
                    </a:lnTo>
                    <a:lnTo>
                      <a:pt x="458" y="682"/>
                    </a:lnTo>
                    <a:lnTo>
                      <a:pt x="465" y="682"/>
                    </a:lnTo>
                    <a:lnTo>
                      <a:pt x="480" y="679"/>
                    </a:lnTo>
                    <a:lnTo>
                      <a:pt x="492" y="674"/>
                    </a:lnTo>
                    <a:lnTo>
                      <a:pt x="499" y="667"/>
                    </a:lnTo>
                    <a:lnTo>
                      <a:pt x="499" y="667"/>
                    </a:lnTo>
                    <a:lnTo>
                      <a:pt x="503" y="662"/>
                    </a:lnTo>
                    <a:lnTo>
                      <a:pt x="506" y="653"/>
                    </a:lnTo>
                    <a:lnTo>
                      <a:pt x="509" y="650"/>
                    </a:lnTo>
                    <a:lnTo>
                      <a:pt x="513" y="648"/>
                    </a:lnTo>
                    <a:lnTo>
                      <a:pt x="518" y="645"/>
                    </a:lnTo>
                    <a:lnTo>
                      <a:pt x="523" y="645"/>
                    </a:lnTo>
                    <a:lnTo>
                      <a:pt x="523" y="645"/>
                    </a:lnTo>
                    <a:lnTo>
                      <a:pt x="530" y="646"/>
                    </a:lnTo>
                    <a:lnTo>
                      <a:pt x="535" y="648"/>
                    </a:lnTo>
                    <a:lnTo>
                      <a:pt x="545" y="653"/>
                    </a:lnTo>
                    <a:lnTo>
                      <a:pt x="550" y="653"/>
                    </a:lnTo>
                    <a:lnTo>
                      <a:pt x="553" y="655"/>
                    </a:lnTo>
                    <a:lnTo>
                      <a:pt x="557" y="653"/>
                    </a:lnTo>
                    <a:lnTo>
                      <a:pt x="560" y="650"/>
                    </a:lnTo>
                    <a:lnTo>
                      <a:pt x="560" y="650"/>
                    </a:lnTo>
                    <a:lnTo>
                      <a:pt x="562" y="645"/>
                    </a:lnTo>
                    <a:lnTo>
                      <a:pt x="564" y="638"/>
                    </a:lnTo>
                    <a:lnTo>
                      <a:pt x="564" y="623"/>
                    </a:lnTo>
                    <a:lnTo>
                      <a:pt x="564" y="616"/>
                    </a:lnTo>
                    <a:lnTo>
                      <a:pt x="564" y="609"/>
                    </a:lnTo>
                    <a:lnTo>
                      <a:pt x="567" y="604"/>
                    </a:lnTo>
                    <a:lnTo>
                      <a:pt x="570" y="602"/>
                    </a:lnTo>
                    <a:lnTo>
                      <a:pt x="570" y="602"/>
                    </a:lnTo>
                    <a:lnTo>
                      <a:pt x="584" y="602"/>
                    </a:lnTo>
                    <a:lnTo>
                      <a:pt x="601" y="601"/>
                    </a:lnTo>
                    <a:lnTo>
                      <a:pt x="608" y="602"/>
                    </a:lnTo>
                    <a:lnTo>
                      <a:pt x="613" y="604"/>
                    </a:lnTo>
                    <a:lnTo>
                      <a:pt x="615" y="607"/>
                    </a:lnTo>
                    <a:lnTo>
                      <a:pt x="613" y="613"/>
                    </a:lnTo>
                    <a:lnTo>
                      <a:pt x="613" y="613"/>
                    </a:lnTo>
                    <a:lnTo>
                      <a:pt x="598" y="631"/>
                    </a:lnTo>
                    <a:lnTo>
                      <a:pt x="579" y="653"/>
                    </a:lnTo>
                    <a:lnTo>
                      <a:pt x="564" y="669"/>
                    </a:lnTo>
                    <a:lnTo>
                      <a:pt x="562" y="672"/>
                    </a:lnTo>
                    <a:lnTo>
                      <a:pt x="567" y="670"/>
                    </a:lnTo>
                    <a:lnTo>
                      <a:pt x="567" y="670"/>
                    </a:lnTo>
                    <a:lnTo>
                      <a:pt x="581" y="660"/>
                    </a:lnTo>
                    <a:lnTo>
                      <a:pt x="594" y="648"/>
                    </a:lnTo>
                    <a:lnTo>
                      <a:pt x="604" y="640"/>
                    </a:lnTo>
                    <a:lnTo>
                      <a:pt x="609" y="638"/>
                    </a:lnTo>
                    <a:lnTo>
                      <a:pt x="615" y="640"/>
                    </a:lnTo>
                    <a:lnTo>
                      <a:pt x="615" y="640"/>
                    </a:lnTo>
                    <a:lnTo>
                      <a:pt x="618" y="641"/>
                    </a:lnTo>
                    <a:lnTo>
                      <a:pt x="620" y="640"/>
                    </a:lnTo>
                    <a:lnTo>
                      <a:pt x="623" y="638"/>
                    </a:lnTo>
                    <a:lnTo>
                      <a:pt x="628" y="636"/>
                    </a:lnTo>
                    <a:lnTo>
                      <a:pt x="632" y="636"/>
                    </a:lnTo>
                    <a:lnTo>
                      <a:pt x="635" y="636"/>
                    </a:lnTo>
                    <a:lnTo>
                      <a:pt x="635" y="636"/>
                    </a:lnTo>
                    <a:lnTo>
                      <a:pt x="664" y="648"/>
                    </a:lnTo>
                    <a:lnTo>
                      <a:pt x="681" y="653"/>
                    </a:lnTo>
                    <a:lnTo>
                      <a:pt x="689" y="655"/>
                    </a:lnTo>
                    <a:lnTo>
                      <a:pt x="699" y="655"/>
                    </a:lnTo>
                    <a:lnTo>
                      <a:pt x="699" y="655"/>
                    </a:lnTo>
                    <a:lnTo>
                      <a:pt x="708" y="655"/>
                    </a:lnTo>
                    <a:lnTo>
                      <a:pt x="715" y="657"/>
                    </a:lnTo>
                    <a:lnTo>
                      <a:pt x="725" y="662"/>
                    </a:lnTo>
                    <a:lnTo>
                      <a:pt x="733" y="667"/>
                    </a:lnTo>
                    <a:lnTo>
                      <a:pt x="740" y="670"/>
                    </a:lnTo>
                    <a:lnTo>
                      <a:pt x="747" y="672"/>
                    </a:lnTo>
                    <a:lnTo>
                      <a:pt x="747" y="672"/>
                    </a:lnTo>
                    <a:lnTo>
                      <a:pt x="760" y="674"/>
                    </a:lnTo>
                    <a:lnTo>
                      <a:pt x="772" y="675"/>
                    </a:lnTo>
                    <a:lnTo>
                      <a:pt x="781" y="674"/>
                    </a:lnTo>
                    <a:lnTo>
                      <a:pt x="784" y="672"/>
                    </a:lnTo>
                    <a:lnTo>
                      <a:pt x="788" y="669"/>
                    </a:lnTo>
                    <a:lnTo>
                      <a:pt x="788" y="669"/>
                    </a:lnTo>
                    <a:lnTo>
                      <a:pt x="794" y="663"/>
                    </a:lnTo>
                    <a:lnTo>
                      <a:pt x="801" y="660"/>
                    </a:lnTo>
                    <a:lnTo>
                      <a:pt x="803" y="660"/>
                    </a:lnTo>
                    <a:lnTo>
                      <a:pt x="805" y="662"/>
                    </a:lnTo>
                    <a:lnTo>
                      <a:pt x="805" y="665"/>
                    </a:lnTo>
                    <a:lnTo>
                      <a:pt x="801" y="669"/>
                    </a:lnTo>
                    <a:lnTo>
                      <a:pt x="801" y="669"/>
                    </a:lnTo>
                    <a:lnTo>
                      <a:pt x="786" y="684"/>
                    </a:lnTo>
                    <a:lnTo>
                      <a:pt x="784" y="687"/>
                    </a:lnTo>
                    <a:lnTo>
                      <a:pt x="784" y="689"/>
                    </a:lnTo>
                    <a:lnTo>
                      <a:pt x="786" y="692"/>
                    </a:lnTo>
                    <a:lnTo>
                      <a:pt x="789" y="694"/>
                    </a:lnTo>
                    <a:lnTo>
                      <a:pt x="789" y="694"/>
                    </a:lnTo>
                    <a:lnTo>
                      <a:pt x="808" y="701"/>
                    </a:lnTo>
                    <a:lnTo>
                      <a:pt x="833" y="713"/>
                    </a:lnTo>
                    <a:lnTo>
                      <a:pt x="847" y="719"/>
                    </a:lnTo>
                    <a:lnTo>
                      <a:pt x="859" y="728"/>
                    </a:lnTo>
                    <a:lnTo>
                      <a:pt x="867" y="735"/>
                    </a:lnTo>
                    <a:lnTo>
                      <a:pt x="872" y="742"/>
                    </a:lnTo>
                    <a:lnTo>
                      <a:pt x="872" y="742"/>
                    </a:lnTo>
                    <a:lnTo>
                      <a:pt x="879" y="750"/>
                    </a:lnTo>
                    <a:lnTo>
                      <a:pt x="881" y="752"/>
                    </a:lnTo>
                    <a:lnTo>
                      <a:pt x="883" y="752"/>
                    </a:lnTo>
                    <a:lnTo>
                      <a:pt x="888" y="750"/>
                    </a:lnTo>
                    <a:lnTo>
                      <a:pt x="891" y="747"/>
                    </a:lnTo>
                    <a:lnTo>
                      <a:pt x="891" y="747"/>
                    </a:lnTo>
                    <a:lnTo>
                      <a:pt x="895" y="745"/>
                    </a:lnTo>
                    <a:lnTo>
                      <a:pt x="895" y="745"/>
                    </a:lnTo>
                    <a:lnTo>
                      <a:pt x="895" y="747"/>
                    </a:lnTo>
                    <a:lnTo>
                      <a:pt x="893" y="753"/>
                    </a:lnTo>
                    <a:lnTo>
                      <a:pt x="886" y="765"/>
                    </a:lnTo>
                    <a:lnTo>
                      <a:pt x="886" y="765"/>
                    </a:lnTo>
                    <a:lnTo>
                      <a:pt x="888" y="770"/>
                    </a:lnTo>
                    <a:lnTo>
                      <a:pt x="896" y="784"/>
                    </a:lnTo>
                    <a:lnTo>
                      <a:pt x="896" y="784"/>
                    </a:lnTo>
                    <a:lnTo>
                      <a:pt x="900" y="796"/>
                    </a:lnTo>
                    <a:lnTo>
                      <a:pt x="903" y="806"/>
                    </a:lnTo>
                    <a:lnTo>
                      <a:pt x="908" y="816"/>
                    </a:lnTo>
                    <a:lnTo>
                      <a:pt x="910" y="820"/>
                    </a:lnTo>
                    <a:lnTo>
                      <a:pt x="915" y="823"/>
                    </a:lnTo>
                    <a:lnTo>
                      <a:pt x="915" y="823"/>
                    </a:lnTo>
                    <a:lnTo>
                      <a:pt x="918" y="825"/>
                    </a:lnTo>
                    <a:lnTo>
                      <a:pt x="922" y="830"/>
                    </a:lnTo>
                    <a:lnTo>
                      <a:pt x="927" y="840"/>
                    </a:lnTo>
                    <a:lnTo>
                      <a:pt x="932" y="854"/>
                    </a:lnTo>
                    <a:lnTo>
                      <a:pt x="935" y="859"/>
                    </a:lnTo>
                    <a:lnTo>
                      <a:pt x="940" y="864"/>
                    </a:lnTo>
                    <a:lnTo>
                      <a:pt x="940" y="864"/>
                    </a:lnTo>
                    <a:lnTo>
                      <a:pt x="944" y="864"/>
                    </a:lnTo>
                    <a:lnTo>
                      <a:pt x="945" y="864"/>
                    </a:lnTo>
                    <a:lnTo>
                      <a:pt x="947" y="862"/>
                    </a:lnTo>
                    <a:lnTo>
                      <a:pt x="949" y="859"/>
                    </a:lnTo>
                    <a:lnTo>
                      <a:pt x="949" y="850"/>
                    </a:lnTo>
                    <a:lnTo>
                      <a:pt x="949" y="840"/>
                    </a:lnTo>
                    <a:lnTo>
                      <a:pt x="949" y="825"/>
                    </a:lnTo>
                    <a:lnTo>
                      <a:pt x="949" y="823"/>
                    </a:lnTo>
                    <a:lnTo>
                      <a:pt x="951" y="825"/>
                    </a:lnTo>
                    <a:lnTo>
                      <a:pt x="952" y="831"/>
                    </a:lnTo>
                    <a:lnTo>
                      <a:pt x="952" y="831"/>
                    </a:lnTo>
                    <a:lnTo>
                      <a:pt x="962" y="864"/>
                    </a:lnTo>
                    <a:lnTo>
                      <a:pt x="964" y="867"/>
                    </a:lnTo>
                    <a:lnTo>
                      <a:pt x="966" y="867"/>
                    </a:lnTo>
                    <a:lnTo>
                      <a:pt x="967" y="860"/>
                    </a:lnTo>
                    <a:lnTo>
                      <a:pt x="967" y="860"/>
                    </a:lnTo>
                    <a:lnTo>
                      <a:pt x="973" y="850"/>
                    </a:lnTo>
                    <a:lnTo>
                      <a:pt x="976" y="845"/>
                    </a:lnTo>
                    <a:lnTo>
                      <a:pt x="979" y="845"/>
                    </a:lnTo>
                    <a:lnTo>
                      <a:pt x="981" y="847"/>
                    </a:lnTo>
                    <a:lnTo>
                      <a:pt x="981" y="852"/>
                    </a:lnTo>
                    <a:lnTo>
                      <a:pt x="981" y="859"/>
                    </a:lnTo>
                    <a:lnTo>
                      <a:pt x="981" y="859"/>
                    </a:lnTo>
                    <a:lnTo>
                      <a:pt x="981" y="867"/>
                    </a:lnTo>
                    <a:lnTo>
                      <a:pt x="983" y="874"/>
                    </a:lnTo>
                    <a:lnTo>
                      <a:pt x="988" y="882"/>
                    </a:lnTo>
                    <a:lnTo>
                      <a:pt x="991" y="886"/>
                    </a:lnTo>
                    <a:lnTo>
                      <a:pt x="990" y="888"/>
                    </a:lnTo>
                    <a:lnTo>
                      <a:pt x="988" y="889"/>
                    </a:lnTo>
                    <a:lnTo>
                      <a:pt x="988" y="889"/>
                    </a:lnTo>
                    <a:lnTo>
                      <a:pt x="981" y="894"/>
                    </a:lnTo>
                    <a:lnTo>
                      <a:pt x="976" y="898"/>
                    </a:lnTo>
                    <a:lnTo>
                      <a:pt x="976" y="899"/>
                    </a:lnTo>
                    <a:lnTo>
                      <a:pt x="976" y="901"/>
                    </a:lnTo>
                    <a:lnTo>
                      <a:pt x="983" y="903"/>
                    </a:lnTo>
                    <a:lnTo>
                      <a:pt x="983" y="903"/>
                    </a:lnTo>
                    <a:lnTo>
                      <a:pt x="988" y="906"/>
                    </a:lnTo>
                    <a:lnTo>
                      <a:pt x="995" y="911"/>
                    </a:lnTo>
                    <a:lnTo>
                      <a:pt x="1008" y="927"/>
                    </a:lnTo>
                    <a:lnTo>
                      <a:pt x="1018" y="938"/>
                    </a:lnTo>
                    <a:lnTo>
                      <a:pt x="1022" y="940"/>
                    </a:lnTo>
                    <a:lnTo>
                      <a:pt x="1020" y="938"/>
                    </a:lnTo>
                    <a:lnTo>
                      <a:pt x="1020" y="938"/>
                    </a:lnTo>
                    <a:lnTo>
                      <a:pt x="1017" y="930"/>
                    </a:lnTo>
                    <a:lnTo>
                      <a:pt x="1015" y="923"/>
                    </a:lnTo>
                    <a:lnTo>
                      <a:pt x="1017" y="921"/>
                    </a:lnTo>
                    <a:lnTo>
                      <a:pt x="1018" y="921"/>
                    </a:lnTo>
                    <a:lnTo>
                      <a:pt x="1018" y="921"/>
                    </a:lnTo>
                    <a:lnTo>
                      <a:pt x="1022" y="925"/>
                    </a:lnTo>
                    <a:lnTo>
                      <a:pt x="1022" y="925"/>
                    </a:lnTo>
                    <a:lnTo>
                      <a:pt x="1027" y="930"/>
                    </a:lnTo>
                    <a:lnTo>
                      <a:pt x="1034" y="935"/>
                    </a:lnTo>
                    <a:lnTo>
                      <a:pt x="1037" y="935"/>
                    </a:lnTo>
                    <a:lnTo>
                      <a:pt x="1039" y="933"/>
                    </a:lnTo>
                    <a:lnTo>
                      <a:pt x="1040" y="930"/>
                    </a:lnTo>
                    <a:lnTo>
                      <a:pt x="1040" y="923"/>
                    </a:lnTo>
                    <a:lnTo>
                      <a:pt x="1040" y="923"/>
                    </a:lnTo>
                    <a:lnTo>
                      <a:pt x="1035" y="908"/>
                    </a:lnTo>
                    <a:lnTo>
                      <a:pt x="1032" y="894"/>
                    </a:lnTo>
                    <a:lnTo>
                      <a:pt x="1030" y="888"/>
                    </a:lnTo>
                    <a:lnTo>
                      <a:pt x="1032" y="884"/>
                    </a:lnTo>
                    <a:lnTo>
                      <a:pt x="1035" y="884"/>
                    </a:lnTo>
                    <a:lnTo>
                      <a:pt x="1040" y="888"/>
                    </a:lnTo>
                    <a:lnTo>
                      <a:pt x="1040" y="888"/>
                    </a:lnTo>
                    <a:lnTo>
                      <a:pt x="1047" y="893"/>
                    </a:lnTo>
                    <a:lnTo>
                      <a:pt x="1056" y="901"/>
                    </a:lnTo>
                    <a:lnTo>
                      <a:pt x="1069" y="920"/>
                    </a:lnTo>
                    <a:lnTo>
                      <a:pt x="1076" y="927"/>
                    </a:lnTo>
                    <a:lnTo>
                      <a:pt x="1081" y="932"/>
                    </a:lnTo>
                    <a:lnTo>
                      <a:pt x="1086" y="935"/>
                    </a:lnTo>
                    <a:lnTo>
                      <a:pt x="1088" y="933"/>
                    </a:lnTo>
                    <a:lnTo>
                      <a:pt x="1091" y="932"/>
                    </a:lnTo>
                    <a:lnTo>
                      <a:pt x="1091" y="932"/>
                    </a:lnTo>
                    <a:lnTo>
                      <a:pt x="1095" y="925"/>
                    </a:lnTo>
                    <a:lnTo>
                      <a:pt x="1100" y="915"/>
                    </a:lnTo>
                    <a:lnTo>
                      <a:pt x="1103" y="899"/>
                    </a:lnTo>
                    <a:lnTo>
                      <a:pt x="1105" y="884"/>
                    </a:lnTo>
                    <a:lnTo>
                      <a:pt x="1107" y="871"/>
                    </a:lnTo>
                    <a:lnTo>
                      <a:pt x="1105" y="857"/>
                    </a:lnTo>
                    <a:lnTo>
                      <a:pt x="1103" y="850"/>
                    </a:lnTo>
                    <a:lnTo>
                      <a:pt x="1100" y="845"/>
                    </a:lnTo>
                    <a:lnTo>
                      <a:pt x="1096" y="842"/>
                    </a:lnTo>
                    <a:lnTo>
                      <a:pt x="1091" y="838"/>
                    </a:lnTo>
                    <a:lnTo>
                      <a:pt x="1091" y="83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grpSp>
            <p:nvGrpSpPr>
              <p:cNvPr id="291" name="Group 290">
                <a:extLst>
                  <a:ext uri="{FF2B5EF4-FFF2-40B4-BE49-F238E27FC236}">
                    <a16:creationId xmlns:a16="http://schemas.microsoft.com/office/drawing/2014/main" id="{C3032659-5582-CA4A-8334-60DCB4C39515}"/>
                  </a:ext>
                </a:extLst>
              </p:cNvPr>
              <p:cNvGrpSpPr/>
              <p:nvPr/>
            </p:nvGrpSpPr>
            <p:grpSpPr>
              <a:xfrm>
                <a:off x="2057283" y="955348"/>
                <a:ext cx="7840290" cy="4807695"/>
                <a:chOff x="2057283" y="955348"/>
                <a:chExt cx="7840290" cy="4807695"/>
              </a:xfrm>
              <a:grpFill/>
            </p:grpSpPr>
            <p:sp>
              <p:nvSpPr>
                <p:cNvPr id="292" name="Freeform 6">
                  <a:extLst>
                    <a:ext uri="{FF2B5EF4-FFF2-40B4-BE49-F238E27FC236}">
                      <a16:creationId xmlns:a16="http://schemas.microsoft.com/office/drawing/2014/main" id="{C5C07E6F-5B0A-B747-9720-5C442D64101F}"/>
                    </a:ext>
                  </a:extLst>
                </p:cNvPr>
                <p:cNvSpPr>
                  <a:spLocks/>
                </p:cNvSpPr>
                <p:nvPr/>
              </p:nvSpPr>
              <p:spPr bwMode="auto">
                <a:xfrm>
                  <a:off x="7739411" y="2498383"/>
                  <a:ext cx="431633" cy="756922"/>
                </a:xfrm>
                <a:custGeom>
                  <a:avLst/>
                  <a:gdLst>
                    <a:gd name="T0" fmla="*/ 197 w 207"/>
                    <a:gd name="T1" fmla="*/ 261 h 363"/>
                    <a:gd name="T2" fmla="*/ 183 w 207"/>
                    <a:gd name="T3" fmla="*/ 263 h 363"/>
                    <a:gd name="T4" fmla="*/ 177 w 207"/>
                    <a:gd name="T5" fmla="*/ 268 h 363"/>
                    <a:gd name="T6" fmla="*/ 168 w 207"/>
                    <a:gd name="T7" fmla="*/ 268 h 363"/>
                    <a:gd name="T8" fmla="*/ 161 w 207"/>
                    <a:gd name="T9" fmla="*/ 273 h 363"/>
                    <a:gd name="T10" fmla="*/ 160 w 207"/>
                    <a:gd name="T11" fmla="*/ 290 h 363"/>
                    <a:gd name="T12" fmla="*/ 151 w 207"/>
                    <a:gd name="T13" fmla="*/ 302 h 363"/>
                    <a:gd name="T14" fmla="*/ 143 w 207"/>
                    <a:gd name="T15" fmla="*/ 316 h 363"/>
                    <a:gd name="T16" fmla="*/ 143 w 207"/>
                    <a:gd name="T17" fmla="*/ 328 h 363"/>
                    <a:gd name="T18" fmla="*/ 138 w 207"/>
                    <a:gd name="T19" fmla="*/ 331 h 363"/>
                    <a:gd name="T20" fmla="*/ 132 w 207"/>
                    <a:gd name="T21" fmla="*/ 328 h 363"/>
                    <a:gd name="T22" fmla="*/ 124 w 207"/>
                    <a:gd name="T23" fmla="*/ 331 h 363"/>
                    <a:gd name="T24" fmla="*/ 114 w 207"/>
                    <a:gd name="T25" fmla="*/ 324 h 363"/>
                    <a:gd name="T26" fmla="*/ 105 w 207"/>
                    <a:gd name="T27" fmla="*/ 319 h 363"/>
                    <a:gd name="T28" fmla="*/ 100 w 207"/>
                    <a:gd name="T29" fmla="*/ 323 h 363"/>
                    <a:gd name="T30" fmla="*/ 98 w 207"/>
                    <a:gd name="T31" fmla="*/ 328 h 363"/>
                    <a:gd name="T32" fmla="*/ 100 w 207"/>
                    <a:gd name="T33" fmla="*/ 336 h 363"/>
                    <a:gd name="T34" fmla="*/ 83 w 207"/>
                    <a:gd name="T35" fmla="*/ 348 h 363"/>
                    <a:gd name="T36" fmla="*/ 73 w 207"/>
                    <a:gd name="T37" fmla="*/ 346 h 363"/>
                    <a:gd name="T38" fmla="*/ 66 w 207"/>
                    <a:gd name="T39" fmla="*/ 348 h 363"/>
                    <a:gd name="T40" fmla="*/ 59 w 207"/>
                    <a:gd name="T41" fmla="*/ 350 h 363"/>
                    <a:gd name="T42" fmla="*/ 41 w 207"/>
                    <a:gd name="T43" fmla="*/ 346 h 363"/>
                    <a:gd name="T44" fmla="*/ 14 w 207"/>
                    <a:gd name="T45" fmla="*/ 350 h 363"/>
                    <a:gd name="T46" fmla="*/ 7 w 207"/>
                    <a:gd name="T47" fmla="*/ 360 h 363"/>
                    <a:gd name="T48" fmla="*/ 3 w 207"/>
                    <a:gd name="T49" fmla="*/ 355 h 363"/>
                    <a:gd name="T50" fmla="*/ 7 w 207"/>
                    <a:gd name="T51" fmla="*/ 340 h 363"/>
                    <a:gd name="T52" fmla="*/ 7 w 207"/>
                    <a:gd name="T53" fmla="*/ 331 h 363"/>
                    <a:gd name="T54" fmla="*/ 5 w 207"/>
                    <a:gd name="T55" fmla="*/ 323 h 363"/>
                    <a:gd name="T56" fmla="*/ 12 w 207"/>
                    <a:gd name="T57" fmla="*/ 312 h 363"/>
                    <a:gd name="T58" fmla="*/ 15 w 207"/>
                    <a:gd name="T59" fmla="*/ 300 h 363"/>
                    <a:gd name="T60" fmla="*/ 22 w 207"/>
                    <a:gd name="T61" fmla="*/ 277 h 363"/>
                    <a:gd name="T62" fmla="*/ 26 w 207"/>
                    <a:gd name="T63" fmla="*/ 270 h 363"/>
                    <a:gd name="T64" fmla="*/ 27 w 207"/>
                    <a:gd name="T65" fmla="*/ 263 h 363"/>
                    <a:gd name="T66" fmla="*/ 19 w 207"/>
                    <a:gd name="T67" fmla="*/ 255 h 363"/>
                    <a:gd name="T68" fmla="*/ 17 w 207"/>
                    <a:gd name="T69" fmla="*/ 246 h 363"/>
                    <a:gd name="T70" fmla="*/ 20 w 207"/>
                    <a:gd name="T71" fmla="*/ 236 h 363"/>
                    <a:gd name="T72" fmla="*/ 17 w 207"/>
                    <a:gd name="T73" fmla="*/ 185 h 363"/>
                    <a:gd name="T74" fmla="*/ 0 w 207"/>
                    <a:gd name="T75" fmla="*/ 7 h 363"/>
                    <a:gd name="T76" fmla="*/ 9 w 207"/>
                    <a:gd name="T77" fmla="*/ 22 h 363"/>
                    <a:gd name="T78" fmla="*/ 22 w 207"/>
                    <a:gd name="T79" fmla="*/ 29 h 363"/>
                    <a:gd name="T80" fmla="*/ 46 w 207"/>
                    <a:gd name="T81" fmla="*/ 20 h 363"/>
                    <a:gd name="T82" fmla="*/ 54 w 207"/>
                    <a:gd name="T83" fmla="*/ 15 h 363"/>
                    <a:gd name="T84" fmla="*/ 121 w 207"/>
                    <a:gd name="T85" fmla="*/ 5 h 363"/>
                    <a:gd name="T86" fmla="*/ 173 w 207"/>
                    <a:gd name="T87" fmla="*/ 7 h 363"/>
                    <a:gd name="T88" fmla="*/ 207 w 207"/>
                    <a:gd name="T89" fmla="*/ 238 h 363"/>
                    <a:gd name="T90" fmla="*/ 200 w 207"/>
                    <a:gd name="T91" fmla="*/ 243 h 363"/>
                    <a:gd name="T92" fmla="*/ 202 w 207"/>
                    <a:gd name="T93" fmla="*/ 25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7" h="363">
                      <a:moveTo>
                        <a:pt x="200" y="258"/>
                      </a:moveTo>
                      <a:lnTo>
                        <a:pt x="200" y="258"/>
                      </a:lnTo>
                      <a:lnTo>
                        <a:pt x="197" y="261"/>
                      </a:lnTo>
                      <a:lnTo>
                        <a:pt x="192" y="261"/>
                      </a:lnTo>
                      <a:lnTo>
                        <a:pt x="187" y="261"/>
                      </a:lnTo>
                      <a:lnTo>
                        <a:pt x="183" y="263"/>
                      </a:lnTo>
                      <a:lnTo>
                        <a:pt x="183" y="263"/>
                      </a:lnTo>
                      <a:lnTo>
                        <a:pt x="180" y="265"/>
                      </a:lnTo>
                      <a:lnTo>
                        <a:pt x="177" y="268"/>
                      </a:lnTo>
                      <a:lnTo>
                        <a:pt x="177" y="268"/>
                      </a:lnTo>
                      <a:lnTo>
                        <a:pt x="171" y="268"/>
                      </a:lnTo>
                      <a:lnTo>
                        <a:pt x="168" y="268"/>
                      </a:lnTo>
                      <a:lnTo>
                        <a:pt x="168" y="268"/>
                      </a:lnTo>
                      <a:lnTo>
                        <a:pt x="163" y="270"/>
                      </a:lnTo>
                      <a:lnTo>
                        <a:pt x="161" y="273"/>
                      </a:lnTo>
                      <a:lnTo>
                        <a:pt x="161" y="282"/>
                      </a:lnTo>
                      <a:lnTo>
                        <a:pt x="161" y="282"/>
                      </a:lnTo>
                      <a:lnTo>
                        <a:pt x="160" y="290"/>
                      </a:lnTo>
                      <a:lnTo>
                        <a:pt x="156" y="300"/>
                      </a:lnTo>
                      <a:lnTo>
                        <a:pt x="156" y="300"/>
                      </a:lnTo>
                      <a:lnTo>
                        <a:pt x="151" y="302"/>
                      </a:lnTo>
                      <a:lnTo>
                        <a:pt x="146" y="306"/>
                      </a:lnTo>
                      <a:lnTo>
                        <a:pt x="144" y="309"/>
                      </a:lnTo>
                      <a:lnTo>
                        <a:pt x="143" y="316"/>
                      </a:lnTo>
                      <a:lnTo>
                        <a:pt x="143" y="316"/>
                      </a:lnTo>
                      <a:lnTo>
                        <a:pt x="143" y="321"/>
                      </a:lnTo>
                      <a:lnTo>
                        <a:pt x="143" y="328"/>
                      </a:lnTo>
                      <a:lnTo>
                        <a:pt x="143" y="328"/>
                      </a:lnTo>
                      <a:lnTo>
                        <a:pt x="139" y="329"/>
                      </a:lnTo>
                      <a:lnTo>
                        <a:pt x="138" y="331"/>
                      </a:lnTo>
                      <a:lnTo>
                        <a:pt x="136" y="329"/>
                      </a:lnTo>
                      <a:lnTo>
                        <a:pt x="132" y="328"/>
                      </a:lnTo>
                      <a:lnTo>
                        <a:pt x="132" y="328"/>
                      </a:lnTo>
                      <a:lnTo>
                        <a:pt x="129" y="331"/>
                      </a:lnTo>
                      <a:lnTo>
                        <a:pt x="124" y="331"/>
                      </a:lnTo>
                      <a:lnTo>
                        <a:pt x="124" y="331"/>
                      </a:lnTo>
                      <a:lnTo>
                        <a:pt x="119" y="329"/>
                      </a:lnTo>
                      <a:lnTo>
                        <a:pt x="114" y="324"/>
                      </a:lnTo>
                      <a:lnTo>
                        <a:pt x="114" y="324"/>
                      </a:lnTo>
                      <a:lnTo>
                        <a:pt x="110" y="321"/>
                      </a:lnTo>
                      <a:lnTo>
                        <a:pt x="107" y="319"/>
                      </a:lnTo>
                      <a:lnTo>
                        <a:pt x="105" y="319"/>
                      </a:lnTo>
                      <a:lnTo>
                        <a:pt x="105" y="319"/>
                      </a:lnTo>
                      <a:lnTo>
                        <a:pt x="102" y="321"/>
                      </a:lnTo>
                      <a:lnTo>
                        <a:pt x="100" y="323"/>
                      </a:lnTo>
                      <a:lnTo>
                        <a:pt x="98" y="326"/>
                      </a:lnTo>
                      <a:lnTo>
                        <a:pt x="98" y="328"/>
                      </a:lnTo>
                      <a:lnTo>
                        <a:pt x="98" y="328"/>
                      </a:lnTo>
                      <a:lnTo>
                        <a:pt x="100" y="329"/>
                      </a:lnTo>
                      <a:lnTo>
                        <a:pt x="100" y="329"/>
                      </a:lnTo>
                      <a:lnTo>
                        <a:pt x="100" y="336"/>
                      </a:lnTo>
                      <a:lnTo>
                        <a:pt x="97" y="343"/>
                      </a:lnTo>
                      <a:lnTo>
                        <a:pt x="90" y="346"/>
                      </a:lnTo>
                      <a:lnTo>
                        <a:pt x="83" y="348"/>
                      </a:lnTo>
                      <a:lnTo>
                        <a:pt x="83" y="348"/>
                      </a:lnTo>
                      <a:lnTo>
                        <a:pt x="76" y="346"/>
                      </a:lnTo>
                      <a:lnTo>
                        <a:pt x="73" y="346"/>
                      </a:lnTo>
                      <a:lnTo>
                        <a:pt x="70" y="346"/>
                      </a:lnTo>
                      <a:lnTo>
                        <a:pt x="70" y="346"/>
                      </a:lnTo>
                      <a:lnTo>
                        <a:pt x="66" y="348"/>
                      </a:lnTo>
                      <a:lnTo>
                        <a:pt x="63" y="350"/>
                      </a:lnTo>
                      <a:lnTo>
                        <a:pt x="63" y="350"/>
                      </a:lnTo>
                      <a:lnTo>
                        <a:pt x="59" y="350"/>
                      </a:lnTo>
                      <a:lnTo>
                        <a:pt x="54" y="348"/>
                      </a:lnTo>
                      <a:lnTo>
                        <a:pt x="54" y="348"/>
                      </a:lnTo>
                      <a:lnTo>
                        <a:pt x="41" y="346"/>
                      </a:lnTo>
                      <a:lnTo>
                        <a:pt x="27" y="348"/>
                      </a:lnTo>
                      <a:lnTo>
                        <a:pt x="27" y="348"/>
                      </a:lnTo>
                      <a:lnTo>
                        <a:pt x="14" y="350"/>
                      </a:lnTo>
                      <a:lnTo>
                        <a:pt x="9" y="353"/>
                      </a:lnTo>
                      <a:lnTo>
                        <a:pt x="7" y="360"/>
                      </a:lnTo>
                      <a:lnTo>
                        <a:pt x="7" y="360"/>
                      </a:lnTo>
                      <a:lnTo>
                        <a:pt x="7" y="363"/>
                      </a:lnTo>
                      <a:lnTo>
                        <a:pt x="7" y="363"/>
                      </a:lnTo>
                      <a:lnTo>
                        <a:pt x="3" y="355"/>
                      </a:lnTo>
                      <a:lnTo>
                        <a:pt x="3" y="346"/>
                      </a:lnTo>
                      <a:lnTo>
                        <a:pt x="3" y="346"/>
                      </a:lnTo>
                      <a:lnTo>
                        <a:pt x="7" y="340"/>
                      </a:lnTo>
                      <a:lnTo>
                        <a:pt x="7" y="333"/>
                      </a:lnTo>
                      <a:lnTo>
                        <a:pt x="7" y="333"/>
                      </a:lnTo>
                      <a:lnTo>
                        <a:pt x="7" y="331"/>
                      </a:lnTo>
                      <a:lnTo>
                        <a:pt x="5" y="329"/>
                      </a:lnTo>
                      <a:lnTo>
                        <a:pt x="5" y="326"/>
                      </a:lnTo>
                      <a:lnTo>
                        <a:pt x="5" y="323"/>
                      </a:lnTo>
                      <a:lnTo>
                        <a:pt x="5" y="323"/>
                      </a:lnTo>
                      <a:lnTo>
                        <a:pt x="9" y="317"/>
                      </a:lnTo>
                      <a:lnTo>
                        <a:pt x="12" y="312"/>
                      </a:lnTo>
                      <a:lnTo>
                        <a:pt x="12" y="312"/>
                      </a:lnTo>
                      <a:lnTo>
                        <a:pt x="15" y="300"/>
                      </a:lnTo>
                      <a:lnTo>
                        <a:pt x="15" y="300"/>
                      </a:lnTo>
                      <a:lnTo>
                        <a:pt x="20" y="289"/>
                      </a:lnTo>
                      <a:lnTo>
                        <a:pt x="22" y="277"/>
                      </a:lnTo>
                      <a:lnTo>
                        <a:pt x="22" y="277"/>
                      </a:lnTo>
                      <a:lnTo>
                        <a:pt x="26" y="275"/>
                      </a:lnTo>
                      <a:lnTo>
                        <a:pt x="26" y="275"/>
                      </a:lnTo>
                      <a:lnTo>
                        <a:pt x="26" y="270"/>
                      </a:lnTo>
                      <a:lnTo>
                        <a:pt x="26" y="270"/>
                      </a:lnTo>
                      <a:lnTo>
                        <a:pt x="27" y="263"/>
                      </a:lnTo>
                      <a:lnTo>
                        <a:pt x="27" y="263"/>
                      </a:lnTo>
                      <a:lnTo>
                        <a:pt x="24" y="260"/>
                      </a:lnTo>
                      <a:lnTo>
                        <a:pt x="22" y="258"/>
                      </a:lnTo>
                      <a:lnTo>
                        <a:pt x="19" y="255"/>
                      </a:lnTo>
                      <a:lnTo>
                        <a:pt x="17" y="251"/>
                      </a:lnTo>
                      <a:lnTo>
                        <a:pt x="17" y="251"/>
                      </a:lnTo>
                      <a:lnTo>
                        <a:pt x="17" y="246"/>
                      </a:lnTo>
                      <a:lnTo>
                        <a:pt x="17" y="243"/>
                      </a:lnTo>
                      <a:lnTo>
                        <a:pt x="20" y="236"/>
                      </a:lnTo>
                      <a:lnTo>
                        <a:pt x="20" y="236"/>
                      </a:lnTo>
                      <a:lnTo>
                        <a:pt x="22" y="224"/>
                      </a:lnTo>
                      <a:lnTo>
                        <a:pt x="20" y="211"/>
                      </a:lnTo>
                      <a:lnTo>
                        <a:pt x="17" y="185"/>
                      </a:lnTo>
                      <a:lnTo>
                        <a:pt x="17" y="185"/>
                      </a:lnTo>
                      <a:lnTo>
                        <a:pt x="0" y="7"/>
                      </a:lnTo>
                      <a:lnTo>
                        <a:pt x="0" y="7"/>
                      </a:lnTo>
                      <a:lnTo>
                        <a:pt x="3" y="15"/>
                      </a:lnTo>
                      <a:lnTo>
                        <a:pt x="9" y="22"/>
                      </a:lnTo>
                      <a:lnTo>
                        <a:pt x="9" y="22"/>
                      </a:lnTo>
                      <a:lnTo>
                        <a:pt x="12" y="25"/>
                      </a:lnTo>
                      <a:lnTo>
                        <a:pt x="17" y="27"/>
                      </a:lnTo>
                      <a:lnTo>
                        <a:pt x="22" y="29"/>
                      </a:lnTo>
                      <a:lnTo>
                        <a:pt x="27" y="29"/>
                      </a:lnTo>
                      <a:lnTo>
                        <a:pt x="37" y="25"/>
                      </a:lnTo>
                      <a:lnTo>
                        <a:pt x="46" y="20"/>
                      </a:lnTo>
                      <a:lnTo>
                        <a:pt x="46" y="20"/>
                      </a:lnTo>
                      <a:lnTo>
                        <a:pt x="54" y="15"/>
                      </a:lnTo>
                      <a:lnTo>
                        <a:pt x="54" y="15"/>
                      </a:lnTo>
                      <a:lnTo>
                        <a:pt x="58" y="12"/>
                      </a:lnTo>
                      <a:lnTo>
                        <a:pt x="58" y="12"/>
                      </a:lnTo>
                      <a:lnTo>
                        <a:pt x="121" y="5"/>
                      </a:lnTo>
                      <a:lnTo>
                        <a:pt x="173" y="0"/>
                      </a:lnTo>
                      <a:lnTo>
                        <a:pt x="173" y="7"/>
                      </a:lnTo>
                      <a:lnTo>
                        <a:pt x="173" y="7"/>
                      </a:lnTo>
                      <a:lnTo>
                        <a:pt x="173" y="5"/>
                      </a:lnTo>
                      <a:lnTo>
                        <a:pt x="207" y="238"/>
                      </a:lnTo>
                      <a:lnTo>
                        <a:pt x="207" y="238"/>
                      </a:lnTo>
                      <a:lnTo>
                        <a:pt x="204" y="239"/>
                      </a:lnTo>
                      <a:lnTo>
                        <a:pt x="200" y="243"/>
                      </a:lnTo>
                      <a:lnTo>
                        <a:pt x="200" y="243"/>
                      </a:lnTo>
                      <a:lnTo>
                        <a:pt x="200" y="246"/>
                      </a:lnTo>
                      <a:lnTo>
                        <a:pt x="202" y="250"/>
                      </a:lnTo>
                      <a:lnTo>
                        <a:pt x="202" y="255"/>
                      </a:lnTo>
                      <a:lnTo>
                        <a:pt x="200" y="258"/>
                      </a:lnTo>
                      <a:lnTo>
                        <a:pt x="200" y="25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293" name="Freeform 7">
                  <a:extLst>
                    <a:ext uri="{FF2B5EF4-FFF2-40B4-BE49-F238E27FC236}">
                      <a16:creationId xmlns:a16="http://schemas.microsoft.com/office/drawing/2014/main" id="{A73A5A8C-0724-434D-A927-80B5F3012D82}"/>
                    </a:ext>
                  </a:extLst>
                </p:cNvPr>
                <p:cNvSpPr>
                  <a:spLocks/>
                </p:cNvSpPr>
                <p:nvPr/>
              </p:nvSpPr>
              <p:spPr bwMode="auto">
                <a:xfrm>
                  <a:off x="8465053" y="3599360"/>
                  <a:ext cx="669343" cy="519212"/>
                </a:xfrm>
                <a:custGeom>
                  <a:avLst/>
                  <a:gdLst>
                    <a:gd name="T0" fmla="*/ 312 w 321"/>
                    <a:gd name="T1" fmla="*/ 81 h 249"/>
                    <a:gd name="T2" fmla="*/ 297 w 321"/>
                    <a:gd name="T3" fmla="*/ 112 h 249"/>
                    <a:gd name="T4" fmla="*/ 287 w 321"/>
                    <a:gd name="T5" fmla="*/ 132 h 249"/>
                    <a:gd name="T6" fmla="*/ 278 w 321"/>
                    <a:gd name="T7" fmla="*/ 131 h 249"/>
                    <a:gd name="T8" fmla="*/ 275 w 321"/>
                    <a:gd name="T9" fmla="*/ 136 h 249"/>
                    <a:gd name="T10" fmla="*/ 278 w 321"/>
                    <a:gd name="T11" fmla="*/ 154 h 249"/>
                    <a:gd name="T12" fmla="*/ 261 w 321"/>
                    <a:gd name="T13" fmla="*/ 163 h 249"/>
                    <a:gd name="T14" fmla="*/ 254 w 321"/>
                    <a:gd name="T15" fmla="*/ 176 h 249"/>
                    <a:gd name="T16" fmla="*/ 246 w 321"/>
                    <a:gd name="T17" fmla="*/ 176 h 249"/>
                    <a:gd name="T18" fmla="*/ 239 w 321"/>
                    <a:gd name="T19" fmla="*/ 175 h 249"/>
                    <a:gd name="T20" fmla="*/ 237 w 321"/>
                    <a:gd name="T21" fmla="*/ 183 h 249"/>
                    <a:gd name="T22" fmla="*/ 232 w 321"/>
                    <a:gd name="T23" fmla="*/ 192 h 249"/>
                    <a:gd name="T24" fmla="*/ 220 w 321"/>
                    <a:gd name="T25" fmla="*/ 197 h 249"/>
                    <a:gd name="T26" fmla="*/ 219 w 321"/>
                    <a:gd name="T27" fmla="*/ 198 h 249"/>
                    <a:gd name="T28" fmla="*/ 215 w 321"/>
                    <a:gd name="T29" fmla="*/ 204 h 249"/>
                    <a:gd name="T30" fmla="*/ 205 w 321"/>
                    <a:gd name="T31" fmla="*/ 205 h 249"/>
                    <a:gd name="T32" fmla="*/ 204 w 321"/>
                    <a:gd name="T33" fmla="*/ 212 h 249"/>
                    <a:gd name="T34" fmla="*/ 207 w 321"/>
                    <a:gd name="T35" fmla="*/ 221 h 249"/>
                    <a:gd name="T36" fmla="*/ 200 w 321"/>
                    <a:gd name="T37" fmla="*/ 222 h 249"/>
                    <a:gd name="T38" fmla="*/ 195 w 321"/>
                    <a:gd name="T39" fmla="*/ 215 h 249"/>
                    <a:gd name="T40" fmla="*/ 195 w 321"/>
                    <a:gd name="T41" fmla="*/ 224 h 249"/>
                    <a:gd name="T42" fmla="*/ 200 w 321"/>
                    <a:gd name="T43" fmla="*/ 232 h 249"/>
                    <a:gd name="T44" fmla="*/ 197 w 321"/>
                    <a:gd name="T45" fmla="*/ 241 h 249"/>
                    <a:gd name="T46" fmla="*/ 192 w 321"/>
                    <a:gd name="T47" fmla="*/ 249 h 249"/>
                    <a:gd name="T48" fmla="*/ 183 w 321"/>
                    <a:gd name="T49" fmla="*/ 243 h 249"/>
                    <a:gd name="T50" fmla="*/ 180 w 321"/>
                    <a:gd name="T51" fmla="*/ 239 h 249"/>
                    <a:gd name="T52" fmla="*/ 170 w 321"/>
                    <a:gd name="T53" fmla="*/ 232 h 249"/>
                    <a:gd name="T54" fmla="*/ 165 w 321"/>
                    <a:gd name="T55" fmla="*/ 224 h 249"/>
                    <a:gd name="T56" fmla="*/ 163 w 321"/>
                    <a:gd name="T57" fmla="*/ 219 h 249"/>
                    <a:gd name="T58" fmla="*/ 154 w 321"/>
                    <a:gd name="T59" fmla="*/ 209 h 249"/>
                    <a:gd name="T60" fmla="*/ 149 w 321"/>
                    <a:gd name="T61" fmla="*/ 205 h 249"/>
                    <a:gd name="T62" fmla="*/ 146 w 321"/>
                    <a:gd name="T63" fmla="*/ 195 h 249"/>
                    <a:gd name="T64" fmla="*/ 144 w 321"/>
                    <a:gd name="T65" fmla="*/ 190 h 249"/>
                    <a:gd name="T66" fmla="*/ 139 w 321"/>
                    <a:gd name="T67" fmla="*/ 178 h 249"/>
                    <a:gd name="T68" fmla="*/ 131 w 321"/>
                    <a:gd name="T69" fmla="*/ 171 h 249"/>
                    <a:gd name="T70" fmla="*/ 120 w 321"/>
                    <a:gd name="T71" fmla="*/ 163 h 249"/>
                    <a:gd name="T72" fmla="*/ 109 w 321"/>
                    <a:gd name="T73" fmla="*/ 156 h 249"/>
                    <a:gd name="T74" fmla="*/ 93 w 321"/>
                    <a:gd name="T75" fmla="*/ 141 h 249"/>
                    <a:gd name="T76" fmla="*/ 78 w 321"/>
                    <a:gd name="T77" fmla="*/ 129 h 249"/>
                    <a:gd name="T78" fmla="*/ 66 w 321"/>
                    <a:gd name="T79" fmla="*/ 119 h 249"/>
                    <a:gd name="T80" fmla="*/ 53 w 321"/>
                    <a:gd name="T81" fmla="*/ 105 h 249"/>
                    <a:gd name="T82" fmla="*/ 46 w 321"/>
                    <a:gd name="T83" fmla="*/ 95 h 249"/>
                    <a:gd name="T84" fmla="*/ 39 w 321"/>
                    <a:gd name="T85" fmla="*/ 88 h 249"/>
                    <a:gd name="T86" fmla="*/ 32 w 321"/>
                    <a:gd name="T87" fmla="*/ 76 h 249"/>
                    <a:gd name="T88" fmla="*/ 25 w 321"/>
                    <a:gd name="T89" fmla="*/ 76 h 249"/>
                    <a:gd name="T90" fmla="*/ 22 w 321"/>
                    <a:gd name="T91" fmla="*/ 70 h 249"/>
                    <a:gd name="T92" fmla="*/ 10 w 321"/>
                    <a:gd name="T93" fmla="*/ 70 h 249"/>
                    <a:gd name="T94" fmla="*/ 2 w 321"/>
                    <a:gd name="T95" fmla="*/ 54 h 249"/>
                    <a:gd name="T96" fmla="*/ 3 w 321"/>
                    <a:gd name="T97" fmla="*/ 44 h 249"/>
                    <a:gd name="T98" fmla="*/ 3 w 321"/>
                    <a:gd name="T99" fmla="*/ 37 h 249"/>
                    <a:gd name="T100" fmla="*/ 10 w 321"/>
                    <a:gd name="T101" fmla="*/ 27 h 249"/>
                    <a:gd name="T102" fmla="*/ 19 w 321"/>
                    <a:gd name="T103" fmla="*/ 22 h 249"/>
                    <a:gd name="T104" fmla="*/ 29 w 321"/>
                    <a:gd name="T105" fmla="*/ 19 h 249"/>
                    <a:gd name="T106" fmla="*/ 34 w 321"/>
                    <a:gd name="T107" fmla="*/ 17 h 249"/>
                    <a:gd name="T108" fmla="*/ 42 w 321"/>
                    <a:gd name="T109" fmla="*/ 15 h 249"/>
                    <a:gd name="T110" fmla="*/ 49 w 321"/>
                    <a:gd name="T111" fmla="*/ 12 h 249"/>
                    <a:gd name="T112" fmla="*/ 66 w 321"/>
                    <a:gd name="T113" fmla="*/ 8 h 249"/>
                    <a:gd name="T114" fmla="*/ 76 w 321"/>
                    <a:gd name="T115" fmla="*/ 3 h 249"/>
                    <a:gd name="T116" fmla="*/ 137 w 321"/>
                    <a:gd name="T117" fmla="*/ 5 h 249"/>
                    <a:gd name="T118" fmla="*/ 139 w 321"/>
                    <a:gd name="T119" fmla="*/ 8 h 249"/>
                    <a:gd name="T120" fmla="*/ 232 w 321"/>
                    <a:gd name="T121" fmla="*/ 12 h 249"/>
                    <a:gd name="T122" fmla="*/ 321 w 321"/>
                    <a:gd name="T123" fmla="*/ 7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1" h="249">
                      <a:moveTo>
                        <a:pt x="321" y="73"/>
                      </a:moveTo>
                      <a:lnTo>
                        <a:pt x="321" y="73"/>
                      </a:lnTo>
                      <a:lnTo>
                        <a:pt x="312" y="81"/>
                      </a:lnTo>
                      <a:lnTo>
                        <a:pt x="307" y="90"/>
                      </a:lnTo>
                      <a:lnTo>
                        <a:pt x="307" y="90"/>
                      </a:lnTo>
                      <a:lnTo>
                        <a:pt x="297" y="112"/>
                      </a:lnTo>
                      <a:lnTo>
                        <a:pt x="297" y="112"/>
                      </a:lnTo>
                      <a:lnTo>
                        <a:pt x="292" y="127"/>
                      </a:lnTo>
                      <a:lnTo>
                        <a:pt x="287" y="132"/>
                      </a:lnTo>
                      <a:lnTo>
                        <a:pt x="282" y="137"/>
                      </a:lnTo>
                      <a:lnTo>
                        <a:pt x="282" y="137"/>
                      </a:lnTo>
                      <a:lnTo>
                        <a:pt x="278" y="131"/>
                      </a:lnTo>
                      <a:lnTo>
                        <a:pt x="278" y="131"/>
                      </a:lnTo>
                      <a:lnTo>
                        <a:pt x="276" y="132"/>
                      </a:lnTo>
                      <a:lnTo>
                        <a:pt x="275" y="136"/>
                      </a:lnTo>
                      <a:lnTo>
                        <a:pt x="275" y="141"/>
                      </a:lnTo>
                      <a:lnTo>
                        <a:pt x="278" y="154"/>
                      </a:lnTo>
                      <a:lnTo>
                        <a:pt x="278" y="154"/>
                      </a:lnTo>
                      <a:lnTo>
                        <a:pt x="268" y="154"/>
                      </a:lnTo>
                      <a:lnTo>
                        <a:pt x="265" y="156"/>
                      </a:lnTo>
                      <a:lnTo>
                        <a:pt x="261" y="163"/>
                      </a:lnTo>
                      <a:lnTo>
                        <a:pt x="261" y="163"/>
                      </a:lnTo>
                      <a:lnTo>
                        <a:pt x="258" y="173"/>
                      </a:lnTo>
                      <a:lnTo>
                        <a:pt x="254" y="176"/>
                      </a:lnTo>
                      <a:lnTo>
                        <a:pt x="249" y="180"/>
                      </a:lnTo>
                      <a:lnTo>
                        <a:pt x="249" y="180"/>
                      </a:lnTo>
                      <a:lnTo>
                        <a:pt x="246" y="176"/>
                      </a:lnTo>
                      <a:lnTo>
                        <a:pt x="243" y="175"/>
                      </a:lnTo>
                      <a:lnTo>
                        <a:pt x="239" y="175"/>
                      </a:lnTo>
                      <a:lnTo>
                        <a:pt x="239" y="175"/>
                      </a:lnTo>
                      <a:lnTo>
                        <a:pt x="237" y="176"/>
                      </a:lnTo>
                      <a:lnTo>
                        <a:pt x="236" y="178"/>
                      </a:lnTo>
                      <a:lnTo>
                        <a:pt x="237" y="183"/>
                      </a:lnTo>
                      <a:lnTo>
                        <a:pt x="237" y="183"/>
                      </a:lnTo>
                      <a:lnTo>
                        <a:pt x="236" y="188"/>
                      </a:lnTo>
                      <a:lnTo>
                        <a:pt x="232" y="192"/>
                      </a:lnTo>
                      <a:lnTo>
                        <a:pt x="227" y="195"/>
                      </a:lnTo>
                      <a:lnTo>
                        <a:pt x="220" y="197"/>
                      </a:lnTo>
                      <a:lnTo>
                        <a:pt x="220" y="197"/>
                      </a:lnTo>
                      <a:lnTo>
                        <a:pt x="220" y="192"/>
                      </a:lnTo>
                      <a:lnTo>
                        <a:pt x="220" y="192"/>
                      </a:lnTo>
                      <a:lnTo>
                        <a:pt x="219" y="198"/>
                      </a:lnTo>
                      <a:lnTo>
                        <a:pt x="217" y="200"/>
                      </a:lnTo>
                      <a:lnTo>
                        <a:pt x="215" y="204"/>
                      </a:lnTo>
                      <a:lnTo>
                        <a:pt x="215" y="204"/>
                      </a:lnTo>
                      <a:lnTo>
                        <a:pt x="212" y="205"/>
                      </a:lnTo>
                      <a:lnTo>
                        <a:pt x="209" y="205"/>
                      </a:lnTo>
                      <a:lnTo>
                        <a:pt x="205" y="205"/>
                      </a:lnTo>
                      <a:lnTo>
                        <a:pt x="204" y="209"/>
                      </a:lnTo>
                      <a:lnTo>
                        <a:pt x="204" y="209"/>
                      </a:lnTo>
                      <a:lnTo>
                        <a:pt x="204" y="212"/>
                      </a:lnTo>
                      <a:lnTo>
                        <a:pt x="205" y="214"/>
                      </a:lnTo>
                      <a:lnTo>
                        <a:pt x="207" y="217"/>
                      </a:lnTo>
                      <a:lnTo>
                        <a:pt x="207" y="221"/>
                      </a:lnTo>
                      <a:lnTo>
                        <a:pt x="207" y="221"/>
                      </a:lnTo>
                      <a:lnTo>
                        <a:pt x="204" y="222"/>
                      </a:lnTo>
                      <a:lnTo>
                        <a:pt x="200" y="222"/>
                      </a:lnTo>
                      <a:lnTo>
                        <a:pt x="197" y="219"/>
                      </a:lnTo>
                      <a:lnTo>
                        <a:pt x="195" y="215"/>
                      </a:lnTo>
                      <a:lnTo>
                        <a:pt x="195" y="215"/>
                      </a:lnTo>
                      <a:lnTo>
                        <a:pt x="193" y="217"/>
                      </a:lnTo>
                      <a:lnTo>
                        <a:pt x="193" y="219"/>
                      </a:lnTo>
                      <a:lnTo>
                        <a:pt x="195" y="224"/>
                      </a:lnTo>
                      <a:lnTo>
                        <a:pt x="198" y="227"/>
                      </a:lnTo>
                      <a:lnTo>
                        <a:pt x="200" y="232"/>
                      </a:lnTo>
                      <a:lnTo>
                        <a:pt x="200" y="232"/>
                      </a:lnTo>
                      <a:lnTo>
                        <a:pt x="197" y="232"/>
                      </a:lnTo>
                      <a:lnTo>
                        <a:pt x="197" y="236"/>
                      </a:lnTo>
                      <a:lnTo>
                        <a:pt x="197" y="241"/>
                      </a:lnTo>
                      <a:lnTo>
                        <a:pt x="197" y="241"/>
                      </a:lnTo>
                      <a:lnTo>
                        <a:pt x="195" y="246"/>
                      </a:lnTo>
                      <a:lnTo>
                        <a:pt x="192" y="249"/>
                      </a:lnTo>
                      <a:lnTo>
                        <a:pt x="192" y="249"/>
                      </a:lnTo>
                      <a:lnTo>
                        <a:pt x="183" y="243"/>
                      </a:lnTo>
                      <a:lnTo>
                        <a:pt x="183" y="243"/>
                      </a:lnTo>
                      <a:lnTo>
                        <a:pt x="181" y="241"/>
                      </a:lnTo>
                      <a:lnTo>
                        <a:pt x="180" y="239"/>
                      </a:lnTo>
                      <a:lnTo>
                        <a:pt x="180" y="239"/>
                      </a:lnTo>
                      <a:lnTo>
                        <a:pt x="175" y="234"/>
                      </a:lnTo>
                      <a:lnTo>
                        <a:pt x="170" y="232"/>
                      </a:lnTo>
                      <a:lnTo>
                        <a:pt x="170" y="232"/>
                      </a:lnTo>
                      <a:lnTo>
                        <a:pt x="166" y="231"/>
                      </a:lnTo>
                      <a:lnTo>
                        <a:pt x="165" y="229"/>
                      </a:lnTo>
                      <a:lnTo>
                        <a:pt x="165" y="224"/>
                      </a:lnTo>
                      <a:lnTo>
                        <a:pt x="165" y="224"/>
                      </a:lnTo>
                      <a:lnTo>
                        <a:pt x="163" y="219"/>
                      </a:lnTo>
                      <a:lnTo>
                        <a:pt x="163" y="219"/>
                      </a:lnTo>
                      <a:lnTo>
                        <a:pt x="158" y="214"/>
                      </a:lnTo>
                      <a:lnTo>
                        <a:pt x="158" y="214"/>
                      </a:lnTo>
                      <a:lnTo>
                        <a:pt x="154" y="209"/>
                      </a:lnTo>
                      <a:lnTo>
                        <a:pt x="154" y="209"/>
                      </a:lnTo>
                      <a:lnTo>
                        <a:pt x="153" y="207"/>
                      </a:lnTo>
                      <a:lnTo>
                        <a:pt x="149" y="205"/>
                      </a:lnTo>
                      <a:lnTo>
                        <a:pt x="149" y="205"/>
                      </a:lnTo>
                      <a:lnTo>
                        <a:pt x="148" y="200"/>
                      </a:lnTo>
                      <a:lnTo>
                        <a:pt x="146" y="195"/>
                      </a:lnTo>
                      <a:lnTo>
                        <a:pt x="146" y="195"/>
                      </a:lnTo>
                      <a:lnTo>
                        <a:pt x="144" y="190"/>
                      </a:lnTo>
                      <a:lnTo>
                        <a:pt x="144" y="190"/>
                      </a:lnTo>
                      <a:lnTo>
                        <a:pt x="142" y="185"/>
                      </a:lnTo>
                      <a:lnTo>
                        <a:pt x="142" y="185"/>
                      </a:lnTo>
                      <a:lnTo>
                        <a:pt x="139" y="178"/>
                      </a:lnTo>
                      <a:lnTo>
                        <a:pt x="136" y="175"/>
                      </a:lnTo>
                      <a:lnTo>
                        <a:pt x="136" y="175"/>
                      </a:lnTo>
                      <a:lnTo>
                        <a:pt x="131" y="171"/>
                      </a:lnTo>
                      <a:lnTo>
                        <a:pt x="125" y="166"/>
                      </a:lnTo>
                      <a:lnTo>
                        <a:pt x="125" y="166"/>
                      </a:lnTo>
                      <a:lnTo>
                        <a:pt x="120" y="163"/>
                      </a:lnTo>
                      <a:lnTo>
                        <a:pt x="115" y="161"/>
                      </a:lnTo>
                      <a:lnTo>
                        <a:pt x="115" y="161"/>
                      </a:lnTo>
                      <a:lnTo>
                        <a:pt x="109" y="156"/>
                      </a:lnTo>
                      <a:lnTo>
                        <a:pt x="103" y="151"/>
                      </a:lnTo>
                      <a:lnTo>
                        <a:pt x="98" y="146"/>
                      </a:lnTo>
                      <a:lnTo>
                        <a:pt x="93" y="141"/>
                      </a:lnTo>
                      <a:lnTo>
                        <a:pt x="93" y="141"/>
                      </a:lnTo>
                      <a:lnTo>
                        <a:pt x="78" y="129"/>
                      </a:lnTo>
                      <a:lnTo>
                        <a:pt x="78" y="129"/>
                      </a:lnTo>
                      <a:lnTo>
                        <a:pt x="71" y="124"/>
                      </a:lnTo>
                      <a:lnTo>
                        <a:pt x="66" y="119"/>
                      </a:lnTo>
                      <a:lnTo>
                        <a:pt x="66" y="119"/>
                      </a:lnTo>
                      <a:lnTo>
                        <a:pt x="58" y="114"/>
                      </a:lnTo>
                      <a:lnTo>
                        <a:pt x="54" y="110"/>
                      </a:lnTo>
                      <a:lnTo>
                        <a:pt x="53" y="105"/>
                      </a:lnTo>
                      <a:lnTo>
                        <a:pt x="53" y="105"/>
                      </a:lnTo>
                      <a:lnTo>
                        <a:pt x="49" y="100"/>
                      </a:lnTo>
                      <a:lnTo>
                        <a:pt x="46" y="95"/>
                      </a:lnTo>
                      <a:lnTo>
                        <a:pt x="42" y="92"/>
                      </a:lnTo>
                      <a:lnTo>
                        <a:pt x="39" y="88"/>
                      </a:lnTo>
                      <a:lnTo>
                        <a:pt x="39" y="88"/>
                      </a:lnTo>
                      <a:lnTo>
                        <a:pt x="36" y="81"/>
                      </a:lnTo>
                      <a:lnTo>
                        <a:pt x="32" y="76"/>
                      </a:lnTo>
                      <a:lnTo>
                        <a:pt x="32" y="76"/>
                      </a:lnTo>
                      <a:lnTo>
                        <a:pt x="29" y="76"/>
                      </a:lnTo>
                      <a:lnTo>
                        <a:pt x="25" y="76"/>
                      </a:lnTo>
                      <a:lnTo>
                        <a:pt x="25" y="76"/>
                      </a:lnTo>
                      <a:lnTo>
                        <a:pt x="24" y="73"/>
                      </a:lnTo>
                      <a:lnTo>
                        <a:pt x="22" y="70"/>
                      </a:lnTo>
                      <a:lnTo>
                        <a:pt x="22" y="70"/>
                      </a:lnTo>
                      <a:lnTo>
                        <a:pt x="15" y="70"/>
                      </a:lnTo>
                      <a:lnTo>
                        <a:pt x="10" y="70"/>
                      </a:lnTo>
                      <a:lnTo>
                        <a:pt x="10" y="70"/>
                      </a:lnTo>
                      <a:lnTo>
                        <a:pt x="7" y="66"/>
                      </a:lnTo>
                      <a:lnTo>
                        <a:pt x="3" y="63"/>
                      </a:lnTo>
                      <a:lnTo>
                        <a:pt x="2" y="54"/>
                      </a:lnTo>
                      <a:lnTo>
                        <a:pt x="2" y="54"/>
                      </a:lnTo>
                      <a:lnTo>
                        <a:pt x="0" y="49"/>
                      </a:lnTo>
                      <a:lnTo>
                        <a:pt x="3" y="44"/>
                      </a:lnTo>
                      <a:lnTo>
                        <a:pt x="3" y="44"/>
                      </a:lnTo>
                      <a:lnTo>
                        <a:pt x="3" y="37"/>
                      </a:lnTo>
                      <a:lnTo>
                        <a:pt x="3" y="37"/>
                      </a:lnTo>
                      <a:lnTo>
                        <a:pt x="7" y="32"/>
                      </a:lnTo>
                      <a:lnTo>
                        <a:pt x="10" y="27"/>
                      </a:lnTo>
                      <a:lnTo>
                        <a:pt x="10" y="27"/>
                      </a:lnTo>
                      <a:lnTo>
                        <a:pt x="13" y="24"/>
                      </a:lnTo>
                      <a:lnTo>
                        <a:pt x="13" y="24"/>
                      </a:lnTo>
                      <a:lnTo>
                        <a:pt x="19" y="22"/>
                      </a:lnTo>
                      <a:lnTo>
                        <a:pt x="24" y="20"/>
                      </a:lnTo>
                      <a:lnTo>
                        <a:pt x="24" y="20"/>
                      </a:lnTo>
                      <a:lnTo>
                        <a:pt x="29" y="19"/>
                      </a:lnTo>
                      <a:lnTo>
                        <a:pt x="29" y="19"/>
                      </a:lnTo>
                      <a:lnTo>
                        <a:pt x="32" y="19"/>
                      </a:lnTo>
                      <a:lnTo>
                        <a:pt x="34" y="17"/>
                      </a:lnTo>
                      <a:lnTo>
                        <a:pt x="34" y="17"/>
                      </a:lnTo>
                      <a:lnTo>
                        <a:pt x="39" y="15"/>
                      </a:lnTo>
                      <a:lnTo>
                        <a:pt x="42" y="15"/>
                      </a:lnTo>
                      <a:lnTo>
                        <a:pt x="46" y="15"/>
                      </a:lnTo>
                      <a:lnTo>
                        <a:pt x="46" y="15"/>
                      </a:lnTo>
                      <a:lnTo>
                        <a:pt x="49" y="12"/>
                      </a:lnTo>
                      <a:lnTo>
                        <a:pt x="54" y="8"/>
                      </a:lnTo>
                      <a:lnTo>
                        <a:pt x="54" y="8"/>
                      </a:lnTo>
                      <a:lnTo>
                        <a:pt x="66" y="8"/>
                      </a:lnTo>
                      <a:lnTo>
                        <a:pt x="66" y="8"/>
                      </a:lnTo>
                      <a:lnTo>
                        <a:pt x="71" y="7"/>
                      </a:lnTo>
                      <a:lnTo>
                        <a:pt x="76" y="3"/>
                      </a:lnTo>
                      <a:lnTo>
                        <a:pt x="136" y="0"/>
                      </a:lnTo>
                      <a:lnTo>
                        <a:pt x="136" y="0"/>
                      </a:lnTo>
                      <a:lnTo>
                        <a:pt x="137" y="5"/>
                      </a:lnTo>
                      <a:lnTo>
                        <a:pt x="137" y="7"/>
                      </a:lnTo>
                      <a:lnTo>
                        <a:pt x="139" y="8"/>
                      </a:lnTo>
                      <a:lnTo>
                        <a:pt x="139" y="8"/>
                      </a:lnTo>
                      <a:lnTo>
                        <a:pt x="148" y="8"/>
                      </a:lnTo>
                      <a:lnTo>
                        <a:pt x="159" y="24"/>
                      </a:lnTo>
                      <a:lnTo>
                        <a:pt x="232" y="12"/>
                      </a:lnTo>
                      <a:lnTo>
                        <a:pt x="232" y="12"/>
                      </a:lnTo>
                      <a:lnTo>
                        <a:pt x="232" y="10"/>
                      </a:lnTo>
                      <a:lnTo>
                        <a:pt x="321" y="73"/>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294" name="Freeform 8">
                  <a:extLst>
                    <a:ext uri="{FF2B5EF4-FFF2-40B4-BE49-F238E27FC236}">
                      <a16:creationId xmlns:a16="http://schemas.microsoft.com/office/drawing/2014/main" id="{CCD2C8BD-758F-7C40-AF1E-304A83CC1C7C}"/>
                    </a:ext>
                  </a:extLst>
                </p:cNvPr>
                <p:cNvSpPr>
                  <a:spLocks/>
                </p:cNvSpPr>
                <p:nvPr/>
              </p:nvSpPr>
              <p:spPr bwMode="auto">
                <a:xfrm>
                  <a:off x="7735239" y="4539780"/>
                  <a:ext cx="4171" cy="4171"/>
                </a:xfrm>
                <a:custGeom>
                  <a:avLst/>
                  <a:gdLst>
                    <a:gd name="T0" fmla="*/ 2 w 2"/>
                    <a:gd name="T1" fmla="*/ 0 h 2"/>
                    <a:gd name="T2" fmla="*/ 2 w 2"/>
                    <a:gd name="T3" fmla="*/ 0 h 2"/>
                    <a:gd name="T4" fmla="*/ 0 w 2"/>
                    <a:gd name="T5" fmla="*/ 2 h 2"/>
                    <a:gd name="T6" fmla="*/ 0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2" y="0"/>
                      </a:lnTo>
                      <a:lnTo>
                        <a:pt x="0" y="2"/>
                      </a:lnTo>
                      <a:lnTo>
                        <a:pt x="0"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295" name="Freeform 9">
                  <a:extLst>
                    <a:ext uri="{FF2B5EF4-FFF2-40B4-BE49-F238E27FC236}">
                      <a16:creationId xmlns:a16="http://schemas.microsoft.com/office/drawing/2014/main" id="{9D983660-89B2-6048-853C-6A61113B5A39}"/>
                    </a:ext>
                  </a:extLst>
                </p:cNvPr>
                <p:cNvSpPr>
                  <a:spLocks/>
                </p:cNvSpPr>
                <p:nvPr/>
              </p:nvSpPr>
              <p:spPr bwMode="auto">
                <a:xfrm>
                  <a:off x="6972062" y="4112316"/>
                  <a:ext cx="715218" cy="665175"/>
                </a:xfrm>
                <a:custGeom>
                  <a:avLst/>
                  <a:gdLst>
                    <a:gd name="T0" fmla="*/ 321 w 343"/>
                    <a:gd name="T1" fmla="*/ 285 h 319"/>
                    <a:gd name="T2" fmla="*/ 334 w 343"/>
                    <a:gd name="T3" fmla="*/ 306 h 319"/>
                    <a:gd name="T4" fmla="*/ 322 w 343"/>
                    <a:gd name="T5" fmla="*/ 292 h 319"/>
                    <a:gd name="T6" fmla="*/ 305 w 343"/>
                    <a:gd name="T7" fmla="*/ 287 h 319"/>
                    <a:gd name="T8" fmla="*/ 295 w 343"/>
                    <a:gd name="T9" fmla="*/ 289 h 319"/>
                    <a:gd name="T10" fmla="*/ 290 w 343"/>
                    <a:gd name="T11" fmla="*/ 307 h 319"/>
                    <a:gd name="T12" fmla="*/ 275 w 343"/>
                    <a:gd name="T13" fmla="*/ 317 h 319"/>
                    <a:gd name="T14" fmla="*/ 273 w 343"/>
                    <a:gd name="T15" fmla="*/ 309 h 319"/>
                    <a:gd name="T16" fmla="*/ 251 w 343"/>
                    <a:gd name="T17" fmla="*/ 309 h 319"/>
                    <a:gd name="T18" fmla="*/ 236 w 343"/>
                    <a:gd name="T19" fmla="*/ 317 h 319"/>
                    <a:gd name="T20" fmla="*/ 202 w 343"/>
                    <a:gd name="T21" fmla="*/ 307 h 319"/>
                    <a:gd name="T22" fmla="*/ 207 w 343"/>
                    <a:gd name="T23" fmla="*/ 294 h 319"/>
                    <a:gd name="T24" fmla="*/ 180 w 343"/>
                    <a:gd name="T25" fmla="*/ 280 h 319"/>
                    <a:gd name="T26" fmla="*/ 158 w 343"/>
                    <a:gd name="T27" fmla="*/ 280 h 319"/>
                    <a:gd name="T28" fmla="*/ 142 w 343"/>
                    <a:gd name="T29" fmla="*/ 282 h 319"/>
                    <a:gd name="T30" fmla="*/ 124 w 343"/>
                    <a:gd name="T31" fmla="*/ 278 h 319"/>
                    <a:gd name="T32" fmla="*/ 83 w 343"/>
                    <a:gd name="T33" fmla="*/ 275 h 319"/>
                    <a:gd name="T34" fmla="*/ 63 w 343"/>
                    <a:gd name="T35" fmla="*/ 270 h 319"/>
                    <a:gd name="T36" fmla="*/ 22 w 343"/>
                    <a:gd name="T37" fmla="*/ 275 h 319"/>
                    <a:gd name="T38" fmla="*/ 29 w 343"/>
                    <a:gd name="T39" fmla="*/ 265 h 319"/>
                    <a:gd name="T40" fmla="*/ 32 w 343"/>
                    <a:gd name="T41" fmla="*/ 253 h 319"/>
                    <a:gd name="T42" fmla="*/ 29 w 343"/>
                    <a:gd name="T43" fmla="*/ 236 h 319"/>
                    <a:gd name="T44" fmla="*/ 30 w 343"/>
                    <a:gd name="T45" fmla="*/ 221 h 319"/>
                    <a:gd name="T46" fmla="*/ 30 w 343"/>
                    <a:gd name="T47" fmla="*/ 204 h 319"/>
                    <a:gd name="T48" fmla="*/ 35 w 343"/>
                    <a:gd name="T49" fmla="*/ 185 h 319"/>
                    <a:gd name="T50" fmla="*/ 37 w 343"/>
                    <a:gd name="T51" fmla="*/ 178 h 319"/>
                    <a:gd name="T52" fmla="*/ 34 w 343"/>
                    <a:gd name="T53" fmla="*/ 161 h 319"/>
                    <a:gd name="T54" fmla="*/ 30 w 343"/>
                    <a:gd name="T55" fmla="*/ 139 h 319"/>
                    <a:gd name="T56" fmla="*/ 20 w 343"/>
                    <a:gd name="T57" fmla="*/ 124 h 319"/>
                    <a:gd name="T58" fmla="*/ 17 w 343"/>
                    <a:gd name="T59" fmla="*/ 110 h 319"/>
                    <a:gd name="T60" fmla="*/ 8 w 343"/>
                    <a:gd name="T61" fmla="*/ 97 h 319"/>
                    <a:gd name="T62" fmla="*/ 197 w 343"/>
                    <a:gd name="T63" fmla="*/ 0 h 319"/>
                    <a:gd name="T64" fmla="*/ 207 w 343"/>
                    <a:gd name="T65" fmla="*/ 9 h 319"/>
                    <a:gd name="T66" fmla="*/ 200 w 343"/>
                    <a:gd name="T67" fmla="*/ 24 h 319"/>
                    <a:gd name="T68" fmla="*/ 214 w 343"/>
                    <a:gd name="T69" fmla="*/ 34 h 319"/>
                    <a:gd name="T70" fmla="*/ 210 w 343"/>
                    <a:gd name="T71" fmla="*/ 49 h 319"/>
                    <a:gd name="T72" fmla="*/ 212 w 343"/>
                    <a:gd name="T73" fmla="*/ 63 h 319"/>
                    <a:gd name="T74" fmla="*/ 205 w 343"/>
                    <a:gd name="T75" fmla="*/ 78 h 319"/>
                    <a:gd name="T76" fmla="*/ 197 w 343"/>
                    <a:gd name="T77" fmla="*/ 87 h 319"/>
                    <a:gd name="T78" fmla="*/ 187 w 343"/>
                    <a:gd name="T79" fmla="*/ 98 h 319"/>
                    <a:gd name="T80" fmla="*/ 190 w 343"/>
                    <a:gd name="T81" fmla="*/ 105 h 319"/>
                    <a:gd name="T82" fmla="*/ 180 w 343"/>
                    <a:gd name="T83" fmla="*/ 117 h 319"/>
                    <a:gd name="T84" fmla="*/ 181 w 343"/>
                    <a:gd name="T85" fmla="*/ 126 h 319"/>
                    <a:gd name="T86" fmla="*/ 181 w 343"/>
                    <a:gd name="T87" fmla="*/ 138 h 319"/>
                    <a:gd name="T88" fmla="*/ 173 w 343"/>
                    <a:gd name="T89" fmla="*/ 153 h 319"/>
                    <a:gd name="T90" fmla="*/ 236 w 343"/>
                    <a:gd name="T91" fmla="*/ 166 h 319"/>
                    <a:gd name="T92" fmla="*/ 297 w 343"/>
                    <a:gd name="T93" fmla="*/ 161 h 319"/>
                    <a:gd name="T94" fmla="*/ 297 w 343"/>
                    <a:gd name="T95" fmla="*/ 178 h 319"/>
                    <a:gd name="T96" fmla="*/ 300 w 343"/>
                    <a:gd name="T97" fmla="*/ 200 h 319"/>
                    <a:gd name="T98" fmla="*/ 317 w 343"/>
                    <a:gd name="T99" fmla="*/ 221 h 319"/>
                    <a:gd name="T100" fmla="*/ 324 w 343"/>
                    <a:gd name="T101" fmla="*/ 229 h 319"/>
                    <a:gd name="T102" fmla="*/ 327 w 343"/>
                    <a:gd name="T103" fmla="*/ 244 h 319"/>
                    <a:gd name="T104" fmla="*/ 343 w 343"/>
                    <a:gd name="T105" fmla="*/ 250 h 319"/>
                    <a:gd name="T106" fmla="*/ 329 w 343"/>
                    <a:gd name="T107" fmla="*/ 2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3" h="319">
                      <a:moveTo>
                        <a:pt x="326" y="275"/>
                      </a:moveTo>
                      <a:lnTo>
                        <a:pt x="326" y="275"/>
                      </a:lnTo>
                      <a:lnTo>
                        <a:pt x="321" y="280"/>
                      </a:lnTo>
                      <a:lnTo>
                        <a:pt x="321" y="282"/>
                      </a:lnTo>
                      <a:lnTo>
                        <a:pt x="321" y="285"/>
                      </a:lnTo>
                      <a:lnTo>
                        <a:pt x="321" y="285"/>
                      </a:lnTo>
                      <a:lnTo>
                        <a:pt x="327" y="290"/>
                      </a:lnTo>
                      <a:lnTo>
                        <a:pt x="334" y="297"/>
                      </a:lnTo>
                      <a:lnTo>
                        <a:pt x="334" y="297"/>
                      </a:lnTo>
                      <a:lnTo>
                        <a:pt x="339" y="302"/>
                      </a:lnTo>
                      <a:lnTo>
                        <a:pt x="339" y="306"/>
                      </a:lnTo>
                      <a:lnTo>
                        <a:pt x="334" y="306"/>
                      </a:lnTo>
                      <a:lnTo>
                        <a:pt x="334" y="306"/>
                      </a:lnTo>
                      <a:lnTo>
                        <a:pt x="331" y="304"/>
                      </a:lnTo>
                      <a:lnTo>
                        <a:pt x="327" y="300"/>
                      </a:lnTo>
                      <a:lnTo>
                        <a:pt x="326" y="295"/>
                      </a:lnTo>
                      <a:lnTo>
                        <a:pt x="322" y="292"/>
                      </a:lnTo>
                      <a:lnTo>
                        <a:pt x="322" y="292"/>
                      </a:lnTo>
                      <a:lnTo>
                        <a:pt x="317" y="292"/>
                      </a:lnTo>
                      <a:lnTo>
                        <a:pt x="314" y="292"/>
                      </a:lnTo>
                      <a:lnTo>
                        <a:pt x="310" y="294"/>
                      </a:lnTo>
                      <a:lnTo>
                        <a:pt x="305" y="295"/>
                      </a:lnTo>
                      <a:lnTo>
                        <a:pt x="305" y="295"/>
                      </a:lnTo>
                      <a:lnTo>
                        <a:pt x="305" y="287"/>
                      </a:lnTo>
                      <a:lnTo>
                        <a:pt x="304" y="282"/>
                      </a:lnTo>
                      <a:lnTo>
                        <a:pt x="304" y="282"/>
                      </a:lnTo>
                      <a:lnTo>
                        <a:pt x="300" y="282"/>
                      </a:lnTo>
                      <a:lnTo>
                        <a:pt x="300" y="282"/>
                      </a:lnTo>
                      <a:lnTo>
                        <a:pt x="297" y="283"/>
                      </a:lnTo>
                      <a:lnTo>
                        <a:pt x="295" y="289"/>
                      </a:lnTo>
                      <a:lnTo>
                        <a:pt x="293" y="297"/>
                      </a:lnTo>
                      <a:lnTo>
                        <a:pt x="293" y="297"/>
                      </a:lnTo>
                      <a:lnTo>
                        <a:pt x="293" y="302"/>
                      </a:lnTo>
                      <a:lnTo>
                        <a:pt x="292" y="306"/>
                      </a:lnTo>
                      <a:lnTo>
                        <a:pt x="292" y="306"/>
                      </a:lnTo>
                      <a:lnTo>
                        <a:pt x="290" y="307"/>
                      </a:lnTo>
                      <a:lnTo>
                        <a:pt x="288" y="309"/>
                      </a:lnTo>
                      <a:lnTo>
                        <a:pt x="283" y="309"/>
                      </a:lnTo>
                      <a:lnTo>
                        <a:pt x="283" y="309"/>
                      </a:lnTo>
                      <a:lnTo>
                        <a:pt x="278" y="316"/>
                      </a:lnTo>
                      <a:lnTo>
                        <a:pt x="276" y="317"/>
                      </a:lnTo>
                      <a:lnTo>
                        <a:pt x="275" y="317"/>
                      </a:lnTo>
                      <a:lnTo>
                        <a:pt x="273" y="316"/>
                      </a:lnTo>
                      <a:lnTo>
                        <a:pt x="273" y="316"/>
                      </a:lnTo>
                      <a:lnTo>
                        <a:pt x="273" y="314"/>
                      </a:lnTo>
                      <a:lnTo>
                        <a:pt x="273" y="312"/>
                      </a:lnTo>
                      <a:lnTo>
                        <a:pt x="273" y="311"/>
                      </a:lnTo>
                      <a:lnTo>
                        <a:pt x="273" y="309"/>
                      </a:lnTo>
                      <a:lnTo>
                        <a:pt x="273" y="309"/>
                      </a:lnTo>
                      <a:lnTo>
                        <a:pt x="268" y="309"/>
                      </a:lnTo>
                      <a:lnTo>
                        <a:pt x="263" y="311"/>
                      </a:lnTo>
                      <a:lnTo>
                        <a:pt x="263" y="311"/>
                      </a:lnTo>
                      <a:lnTo>
                        <a:pt x="254" y="309"/>
                      </a:lnTo>
                      <a:lnTo>
                        <a:pt x="251" y="309"/>
                      </a:lnTo>
                      <a:lnTo>
                        <a:pt x="248" y="311"/>
                      </a:lnTo>
                      <a:lnTo>
                        <a:pt x="248" y="311"/>
                      </a:lnTo>
                      <a:lnTo>
                        <a:pt x="244" y="314"/>
                      </a:lnTo>
                      <a:lnTo>
                        <a:pt x="242" y="317"/>
                      </a:lnTo>
                      <a:lnTo>
                        <a:pt x="241" y="319"/>
                      </a:lnTo>
                      <a:lnTo>
                        <a:pt x="236" y="317"/>
                      </a:lnTo>
                      <a:lnTo>
                        <a:pt x="236" y="317"/>
                      </a:lnTo>
                      <a:lnTo>
                        <a:pt x="227" y="314"/>
                      </a:lnTo>
                      <a:lnTo>
                        <a:pt x="220" y="312"/>
                      </a:lnTo>
                      <a:lnTo>
                        <a:pt x="220" y="312"/>
                      </a:lnTo>
                      <a:lnTo>
                        <a:pt x="210" y="311"/>
                      </a:lnTo>
                      <a:lnTo>
                        <a:pt x="202" y="307"/>
                      </a:lnTo>
                      <a:lnTo>
                        <a:pt x="202" y="307"/>
                      </a:lnTo>
                      <a:lnTo>
                        <a:pt x="198" y="304"/>
                      </a:lnTo>
                      <a:lnTo>
                        <a:pt x="197" y="302"/>
                      </a:lnTo>
                      <a:lnTo>
                        <a:pt x="198" y="300"/>
                      </a:lnTo>
                      <a:lnTo>
                        <a:pt x="207" y="294"/>
                      </a:lnTo>
                      <a:lnTo>
                        <a:pt x="207" y="294"/>
                      </a:lnTo>
                      <a:lnTo>
                        <a:pt x="200" y="290"/>
                      </a:lnTo>
                      <a:lnTo>
                        <a:pt x="193" y="287"/>
                      </a:lnTo>
                      <a:lnTo>
                        <a:pt x="180" y="285"/>
                      </a:lnTo>
                      <a:lnTo>
                        <a:pt x="180" y="285"/>
                      </a:lnTo>
                      <a:lnTo>
                        <a:pt x="178" y="282"/>
                      </a:lnTo>
                      <a:lnTo>
                        <a:pt x="180" y="280"/>
                      </a:lnTo>
                      <a:lnTo>
                        <a:pt x="180" y="280"/>
                      </a:lnTo>
                      <a:lnTo>
                        <a:pt x="175" y="278"/>
                      </a:lnTo>
                      <a:lnTo>
                        <a:pt x="170" y="280"/>
                      </a:lnTo>
                      <a:lnTo>
                        <a:pt x="163" y="280"/>
                      </a:lnTo>
                      <a:lnTo>
                        <a:pt x="158" y="280"/>
                      </a:lnTo>
                      <a:lnTo>
                        <a:pt x="158" y="280"/>
                      </a:lnTo>
                      <a:lnTo>
                        <a:pt x="154" y="278"/>
                      </a:lnTo>
                      <a:lnTo>
                        <a:pt x="153" y="277"/>
                      </a:lnTo>
                      <a:lnTo>
                        <a:pt x="149" y="277"/>
                      </a:lnTo>
                      <a:lnTo>
                        <a:pt x="149" y="277"/>
                      </a:lnTo>
                      <a:lnTo>
                        <a:pt x="146" y="278"/>
                      </a:lnTo>
                      <a:lnTo>
                        <a:pt x="142" y="282"/>
                      </a:lnTo>
                      <a:lnTo>
                        <a:pt x="142" y="282"/>
                      </a:lnTo>
                      <a:lnTo>
                        <a:pt x="139" y="282"/>
                      </a:lnTo>
                      <a:lnTo>
                        <a:pt x="136" y="282"/>
                      </a:lnTo>
                      <a:lnTo>
                        <a:pt x="131" y="278"/>
                      </a:lnTo>
                      <a:lnTo>
                        <a:pt x="131" y="278"/>
                      </a:lnTo>
                      <a:lnTo>
                        <a:pt x="124" y="278"/>
                      </a:lnTo>
                      <a:lnTo>
                        <a:pt x="117" y="278"/>
                      </a:lnTo>
                      <a:lnTo>
                        <a:pt x="117" y="278"/>
                      </a:lnTo>
                      <a:lnTo>
                        <a:pt x="105" y="278"/>
                      </a:lnTo>
                      <a:lnTo>
                        <a:pt x="95" y="278"/>
                      </a:lnTo>
                      <a:lnTo>
                        <a:pt x="95" y="278"/>
                      </a:lnTo>
                      <a:lnTo>
                        <a:pt x="83" y="275"/>
                      </a:lnTo>
                      <a:lnTo>
                        <a:pt x="83" y="275"/>
                      </a:lnTo>
                      <a:lnTo>
                        <a:pt x="78" y="272"/>
                      </a:lnTo>
                      <a:lnTo>
                        <a:pt x="75" y="268"/>
                      </a:lnTo>
                      <a:lnTo>
                        <a:pt x="75" y="268"/>
                      </a:lnTo>
                      <a:lnTo>
                        <a:pt x="69" y="268"/>
                      </a:lnTo>
                      <a:lnTo>
                        <a:pt x="63" y="270"/>
                      </a:lnTo>
                      <a:lnTo>
                        <a:pt x="51" y="272"/>
                      </a:lnTo>
                      <a:lnTo>
                        <a:pt x="51" y="272"/>
                      </a:lnTo>
                      <a:lnTo>
                        <a:pt x="22" y="277"/>
                      </a:lnTo>
                      <a:lnTo>
                        <a:pt x="22" y="277"/>
                      </a:lnTo>
                      <a:lnTo>
                        <a:pt x="22" y="275"/>
                      </a:lnTo>
                      <a:lnTo>
                        <a:pt x="22" y="275"/>
                      </a:lnTo>
                      <a:lnTo>
                        <a:pt x="25" y="273"/>
                      </a:lnTo>
                      <a:lnTo>
                        <a:pt x="25" y="273"/>
                      </a:lnTo>
                      <a:lnTo>
                        <a:pt x="27" y="270"/>
                      </a:lnTo>
                      <a:lnTo>
                        <a:pt x="27" y="268"/>
                      </a:lnTo>
                      <a:lnTo>
                        <a:pt x="27" y="268"/>
                      </a:lnTo>
                      <a:lnTo>
                        <a:pt x="29" y="265"/>
                      </a:lnTo>
                      <a:lnTo>
                        <a:pt x="29" y="261"/>
                      </a:lnTo>
                      <a:lnTo>
                        <a:pt x="29" y="261"/>
                      </a:lnTo>
                      <a:lnTo>
                        <a:pt x="29" y="258"/>
                      </a:lnTo>
                      <a:lnTo>
                        <a:pt x="29" y="258"/>
                      </a:lnTo>
                      <a:lnTo>
                        <a:pt x="32" y="253"/>
                      </a:lnTo>
                      <a:lnTo>
                        <a:pt x="32" y="253"/>
                      </a:lnTo>
                      <a:lnTo>
                        <a:pt x="34" y="250"/>
                      </a:lnTo>
                      <a:lnTo>
                        <a:pt x="34" y="244"/>
                      </a:lnTo>
                      <a:lnTo>
                        <a:pt x="34" y="244"/>
                      </a:lnTo>
                      <a:lnTo>
                        <a:pt x="32" y="241"/>
                      </a:lnTo>
                      <a:lnTo>
                        <a:pt x="29" y="236"/>
                      </a:lnTo>
                      <a:lnTo>
                        <a:pt x="29" y="236"/>
                      </a:lnTo>
                      <a:lnTo>
                        <a:pt x="27" y="233"/>
                      </a:lnTo>
                      <a:lnTo>
                        <a:pt x="25" y="229"/>
                      </a:lnTo>
                      <a:lnTo>
                        <a:pt x="25" y="229"/>
                      </a:lnTo>
                      <a:lnTo>
                        <a:pt x="27" y="224"/>
                      </a:lnTo>
                      <a:lnTo>
                        <a:pt x="30" y="221"/>
                      </a:lnTo>
                      <a:lnTo>
                        <a:pt x="30" y="221"/>
                      </a:lnTo>
                      <a:lnTo>
                        <a:pt x="30" y="217"/>
                      </a:lnTo>
                      <a:lnTo>
                        <a:pt x="29" y="212"/>
                      </a:lnTo>
                      <a:lnTo>
                        <a:pt x="29" y="212"/>
                      </a:lnTo>
                      <a:lnTo>
                        <a:pt x="29" y="207"/>
                      </a:lnTo>
                      <a:lnTo>
                        <a:pt x="30" y="204"/>
                      </a:lnTo>
                      <a:lnTo>
                        <a:pt x="30" y="204"/>
                      </a:lnTo>
                      <a:lnTo>
                        <a:pt x="32" y="199"/>
                      </a:lnTo>
                      <a:lnTo>
                        <a:pt x="32" y="199"/>
                      </a:lnTo>
                      <a:lnTo>
                        <a:pt x="34" y="194"/>
                      </a:lnTo>
                      <a:lnTo>
                        <a:pt x="34" y="194"/>
                      </a:lnTo>
                      <a:lnTo>
                        <a:pt x="35" y="190"/>
                      </a:lnTo>
                      <a:lnTo>
                        <a:pt x="35" y="185"/>
                      </a:lnTo>
                      <a:lnTo>
                        <a:pt x="35" y="185"/>
                      </a:lnTo>
                      <a:lnTo>
                        <a:pt x="35" y="183"/>
                      </a:lnTo>
                      <a:lnTo>
                        <a:pt x="37" y="182"/>
                      </a:lnTo>
                      <a:lnTo>
                        <a:pt x="37" y="182"/>
                      </a:lnTo>
                      <a:lnTo>
                        <a:pt x="39" y="180"/>
                      </a:lnTo>
                      <a:lnTo>
                        <a:pt x="37" y="178"/>
                      </a:lnTo>
                      <a:lnTo>
                        <a:pt x="37" y="178"/>
                      </a:lnTo>
                      <a:lnTo>
                        <a:pt x="34" y="170"/>
                      </a:lnTo>
                      <a:lnTo>
                        <a:pt x="34" y="170"/>
                      </a:lnTo>
                      <a:lnTo>
                        <a:pt x="34" y="165"/>
                      </a:lnTo>
                      <a:lnTo>
                        <a:pt x="34" y="165"/>
                      </a:lnTo>
                      <a:lnTo>
                        <a:pt x="34" y="161"/>
                      </a:lnTo>
                      <a:lnTo>
                        <a:pt x="34" y="161"/>
                      </a:lnTo>
                      <a:lnTo>
                        <a:pt x="34" y="154"/>
                      </a:lnTo>
                      <a:lnTo>
                        <a:pt x="34" y="148"/>
                      </a:lnTo>
                      <a:lnTo>
                        <a:pt x="34" y="148"/>
                      </a:lnTo>
                      <a:lnTo>
                        <a:pt x="34" y="143"/>
                      </a:lnTo>
                      <a:lnTo>
                        <a:pt x="30" y="139"/>
                      </a:lnTo>
                      <a:lnTo>
                        <a:pt x="30" y="139"/>
                      </a:lnTo>
                      <a:lnTo>
                        <a:pt x="25" y="132"/>
                      </a:lnTo>
                      <a:lnTo>
                        <a:pt x="25" y="132"/>
                      </a:lnTo>
                      <a:lnTo>
                        <a:pt x="24" y="127"/>
                      </a:lnTo>
                      <a:lnTo>
                        <a:pt x="24" y="127"/>
                      </a:lnTo>
                      <a:lnTo>
                        <a:pt x="20" y="124"/>
                      </a:lnTo>
                      <a:lnTo>
                        <a:pt x="20" y="124"/>
                      </a:lnTo>
                      <a:lnTo>
                        <a:pt x="19" y="117"/>
                      </a:lnTo>
                      <a:lnTo>
                        <a:pt x="19" y="117"/>
                      </a:lnTo>
                      <a:lnTo>
                        <a:pt x="17" y="114"/>
                      </a:lnTo>
                      <a:lnTo>
                        <a:pt x="17" y="110"/>
                      </a:lnTo>
                      <a:lnTo>
                        <a:pt x="17" y="110"/>
                      </a:lnTo>
                      <a:lnTo>
                        <a:pt x="13" y="107"/>
                      </a:lnTo>
                      <a:lnTo>
                        <a:pt x="12" y="104"/>
                      </a:lnTo>
                      <a:lnTo>
                        <a:pt x="12" y="104"/>
                      </a:lnTo>
                      <a:lnTo>
                        <a:pt x="10" y="100"/>
                      </a:lnTo>
                      <a:lnTo>
                        <a:pt x="8" y="97"/>
                      </a:lnTo>
                      <a:lnTo>
                        <a:pt x="8" y="97"/>
                      </a:lnTo>
                      <a:lnTo>
                        <a:pt x="3" y="92"/>
                      </a:lnTo>
                      <a:lnTo>
                        <a:pt x="2" y="88"/>
                      </a:lnTo>
                      <a:lnTo>
                        <a:pt x="2" y="85"/>
                      </a:lnTo>
                      <a:lnTo>
                        <a:pt x="0" y="9"/>
                      </a:lnTo>
                      <a:lnTo>
                        <a:pt x="197" y="0"/>
                      </a:lnTo>
                      <a:lnTo>
                        <a:pt x="197" y="0"/>
                      </a:lnTo>
                      <a:lnTo>
                        <a:pt x="200" y="5"/>
                      </a:lnTo>
                      <a:lnTo>
                        <a:pt x="200" y="5"/>
                      </a:lnTo>
                      <a:lnTo>
                        <a:pt x="202" y="7"/>
                      </a:lnTo>
                      <a:lnTo>
                        <a:pt x="203" y="5"/>
                      </a:lnTo>
                      <a:lnTo>
                        <a:pt x="205" y="5"/>
                      </a:lnTo>
                      <a:lnTo>
                        <a:pt x="207" y="9"/>
                      </a:lnTo>
                      <a:lnTo>
                        <a:pt x="207" y="9"/>
                      </a:lnTo>
                      <a:lnTo>
                        <a:pt x="205" y="10"/>
                      </a:lnTo>
                      <a:lnTo>
                        <a:pt x="203" y="12"/>
                      </a:lnTo>
                      <a:lnTo>
                        <a:pt x="200" y="15"/>
                      </a:lnTo>
                      <a:lnTo>
                        <a:pt x="200" y="15"/>
                      </a:lnTo>
                      <a:lnTo>
                        <a:pt x="200" y="24"/>
                      </a:lnTo>
                      <a:lnTo>
                        <a:pt x="202" y="32"/>
                      </a:lnTo>
                      <a:lnTo>
                        <a:pt x="202" y="32"/>
                      </a:lnTo>
                      <a:lnTo>
                        <a:pt x="203" y="34"/>
                      </a:lnTo>
                      <a:lnTo>
                        <a:pt x="207" y="34"/>
                      </a:lnTo>
                      <a:lnTo>
                        <a:pt x="210" y="32"/>
                      </a:lnTo>
                      <a:lnTo>
                        <a:pt x="214" y="34"/>
                      </a:lnTo>
                      <a:lnTo>
                        <a:pt x="214" y="34"/>
                      </a:lnTo>
                      <a:lnTo>
                        <a:pt x="215" y="36"/>
                      </a:lnTo>
                      <a:lnTo>
                        <a:pt x="214" y="39"/>
                      </a:lnTo>
                      <a:lnTo>
                        <a:pt x="210" y="46"/>
                      </a:lnTo>
                      <a:lnTo>
                        <a:pt x="210" y="46"/>
                      </a:lnTo>
                      <a:lnTo>
                        <a:pt x="210" y="49"/>
                      </a:lnTo>
                      <a:lnTo>
                        <a:pt x="209" y="53"/>
                      </a:lnTo>
                      <a:lnTo>
                        <a:pt x="209" y="53"/>
                      </a:lnTo>
                      <a:lnTo>
                        <a:pt x="210" y="54"/>
                      </a:lnTo>
                      <a:lnTo>
                        <a:pt x="212" y="56"/>
                      </a:lnTo>
                      <a:lnTo>
                        <a:pt x="212" y="56"/>
                      </a:lnTo>
                      <a:lnTo>
                        <a:pt x="212" y="63"/>
                      </a:lnTo>
                      <a:lnTo>
                        <a:pt x="210" y="68"/>
                      </a:lnTo>
                      <a:lnTo>
                        <a:pt x="210" y="68"/>
                      </a:lnTo>
                      <a:lnTo>
                        <a:pt x="205" y="71"/>
                      </a:lnTo>
                      <a:lnTo>
                        <a:pt x="205" y="71"/>
                      </a:lnTo>
                      <a:lnTo>
                        <a:pt x="205" y="75"/>
                      </a:lnTo>
                      <a:lnTo>
                        <a:pt x="205" y="78"/>
                      </a:lnTo>
                      <a:lnTo>
                        <a:pt x="205" y="78"/>
                      </a:lnTo>
                      <a:lnTo>
                        <a:pt x="205" y="81"/>
                      </a:lnTo>
                      <a:lnTo>
                        <a:pt x="203" y="81"/>
                      </a:lnTo>
                      <a:lnTo>
                        <a:pt x="200" y="85"/>
                      </a:lnTo>
                      <a:lnTo>
                        <a:pt x="200" y="85"/>
                      </a:lnTo>
                      <a:lnTo>
                        <a:pt x="197" y="87"/>
                      </a:lnTo>
                      <a:lnTo>
                        <a:pt x="197" y="90"/>
                      </a:lnTo>
                      <a:lnTo>
                        <a:pt x="195" y="92"/>
                      </a:lnTo>
                      <a:lnTo>
                        <a:pt x="193" y="95"/>
                      </a:lnTo>
                      <a:lnTo>
                        <a:pt x="193" y="95"/>
                      </a:lnTo>
                      <a:lnTo>
                        <a:pt x="190" y="97"/>
                      </a:lnTo>
                      <a:lnTo>
                        <a:pt x="187" y="98"/>
                      </a:lnTo>
                      <a:lnTo>
                        <a:pt x="187" y="100"/>
                      </a:lnTo>
                      <a:lnTo>
                        <a:pt x="187" y="100"/>
                      </a:lnTo>
                      <a:lnTo>
                        <a:pt x="187" y="105"/>
                      </a:lnTo>
                      <a:lnTo>
                        <a:pt x="187" y="105"/>
                      </a:lnTo>
                      <a:lnTo>
                        <a:pt x="190" y="105"/>
                      </a:lnTo>
                      <a:lnTo>
                        <a:pt x="190" y="105"/>
                      </a:lnTo>
                      <a:lnTo>
                        <a:pt x="188" y="109"/>
                      </a:lnTo>
                      <a:lnTo>
                        <a:pt x="188" y="109"/>
                      </a:lnTo>
                      <a:lnTo>
                        <a:pt x="183" y="112"/>
                      </a:lnTo>
                      <a:lnTo>
                        <a:pt x="181" y="114"/>
                      </a:lnTo>
                      <a:lnTo>
                        <a:pt x="180" y="117"/>
                      </a:lnTo>
                      <a:lnTo>
                        <a:pt x="180" y="117"/>
                      </a:lnTo>
                      <a:lnTo>
                        <a:pt x="181" y="119"/>
                      </a:lnTo>
                      <a:lnTo>
                        <a:pt x="183" y="121"/>
                      </a:lnTo>
                      <a:lnTo>
                        <a:pt x="185" y="122"/>
                      </a:lnTo>
                      <a:lnTo>
                        <a:pt x="183" y="124"/>
                      </a:lnTo>
                      <a:lnTo>
                        <a:pt x="183" y="124"/>
                      </a:lnTo>
                      <a:lnTo>
                        <a:pt x="181" y="126"/>
                      </a:lnTo>
                      <a:lnTo>
                        <a:pt x="178" y="127"/>
                      </a:lnTo>
                      <a:lnTo>
                        <a:pt x="178" y="129"/>
                      </a:lnTo>
                      <a:lnTo>
                        <a:pt x="178" y="132"/>
                      </a:lnTo>
                      <a:lnTo>
                        <a:pt x="178" y="132"/>
                      </a:lnTo>
                      <a:lnTo>
                        <a:pt x="181" y="136"/>
                      </a:lnTo>
                      <a:lnTo>
                        <a:pt x="181" y="138"/>
                      </a:lnTo>
                      <a:lnTo>
                        <a:pt x="180" y="141"/>
                      </a:lnTo>
                      <a:lnTo>
                        <a:pt x="180" y="141"/>
                      </a:lnTo>
                      <a:lnTo>
                        <a:pt x="173" y="146"/>
                      </a:lnTo>
                      <a:lnTo>
                        <a:pt x="173" y="148"/>
                      </a:lnTo>
                      <a:lnTo>
                        <a:pt x="173" y="153"/>
                      </a:lnTo>
                      <a:lnTo>
                        <a:pt x="173" y="153"/>
                      </a:lnTo>
                      <a:lnTo>
                        <a:pt x="175" y="170"/>
                      </a:lnTo>
                      <a:lnTo>
                        <a:pt x="175" y="170"/>
                      </a:lnTo>
                      <a:lnTo>
                        <a:pt x="181" y="170"/>
                      </a:lnTo>
                      <a:lnTo>
                        <a:pt x="188" y="168"/>
                      </a:lnTo>
                      <a:lnTo>
                        <a:pt x="188" y="168"/>
                      </a:lnTo>
                      <a:lnTo>
                        <a:pt x="236" y="166"/>
                      </a:lnTo>
                      <a:lnTo>
                        <a:pt x="236" y="166"/>
                      </a:lnTo>
                      <a:lnTo>
                        <a:pt x="271" y="163"/>
                      </a:lnTo>
                      <a:lnTo>
                        <a:pt x="271" y="163"/>
                      </a:lnTo>
                      <a:lnTo>
                        <a:pt x="285" y="161"/>
                      </a:lnTo>
                      <a:lnTo>
                        <a:pt x="292" y="161"/>
                      </a:lnTo>
                      <a:lnTo>
                        <a:pt x="297" y="161"/>
                      </a:lnTo>
                      <a:lnTo>
                        <a:pt x="297" y="161"/>
                      </a:lnTo>
                      <a:lnTo>
                        <a:pt x="298" y="163"/>
                      </a:lnTo>
                      <a:lnTo>
                        <a:pt x="300" y="165"/>
                      </a:lnTo>
                      <a:lnTo>
                        <a:pt x="300" y="168"/>
                      </a:lnTo>
                      <a:lnTo>
                        <a:pt x="297" y="178"/>
                      </a:lnTo>
                      <a:lnTo>
                        <a:pt x="297" y="178"/>
                      </a:lnTo>
                      <a:lnTo>
                        <a:pt x="295" y="183"/>
                      </a:lnTo>
                      <a:lnTo>
                        <a:pt x="295" y="190"/>
                      </a:lnTo>
                      <a:lnTo>
                        <a:pt x="295" y="190"/>
                      </a:lnTo>
                      <a:lnTo>
                        <a:pt x="298" y="197"/>
                      </a:lnTo>
                      <a:lnTo>
                        <a:pt x="298" y="197"/>
                      </a:lnTo>
                      <a:lnTo>
                        <a:pt x="300" y="200"/>
                      </a:lnTo>
                      <a:lnTo>
                        <a:pt x="304" y="204"/>
                      </a:lnTo>
                      <a:lnTo>
                        <a:pt x="304" y="204"/>
                      </a:lnTo>
                      <a:lnTo>
                        <a:pt x="312" y="210"/>
                      </a:lnTo>
                      <a:lnTo>
                        <a:pt x="312" y="210"/>
                      </a:lnTo>
                      <a:lnTo>
                        <a:pt x="315" y="216"/>
                      </a:lnTo>
                      <a:lnTo>
                        <a:pt x="317" y="221"/>
                      </a:lnTo>
                      <a:lnTo>
                        <a:pt x="317" y="221"/>
                      </a:lnTo>
                      <a:lnTo>
                        <a:pt x="317" y="224"/>
                      </a:lnTo>
                      <a:lnTo>
                        <a:pt x="317" y="227"/>
                      </a:lnTo>
                      <a:lnTo>
                        <a:pt x="317" y="227"/>
                      </a:lnTo>
                      <a:lnTo>
                        <a:pt x="321" y="229"/>
                      </a:lnTo>
                      <a:lnTo>
                        <a:pt x="324" y="229"/>
                      </a:lnTo>
                      <a:lnTo>
                        <a:pt x="324" y="229"/>
                      </a:lnTo>
                      <a:lnTo>
                        <a:pt x="329" y="233"/>
                      </a:lnTo>
                      <a:lnTo>
                        <a:pt x="332" y="236"/>
                      </a:lnTo>
                      <a:lnTo>
                        <a:pt x="332" y="236"/>
                      </a:lnTo>
                      <a:lnTo>
                        <a:pt x="331" y="241"/>
                      </a:lnTo>
                      <a:lnTo>
                        <a:pt x="327" y="244"/>
                      </a:lnTo>
                      <a:lnTo>
                        <a:pt x="327" y="244"/>
                      </a:lnTo>
                      <a:lnTo>
                        <a:pt x="331" y="246"/>
                      </a:lnTo>
                      <a:lnTo>
                        <a:pt x="336" y="248"/>
                      </a:lnTo>
                      <a:lnTo>
                        <a:pt x="339" y="248"/>
                      </a:lnTo>
                      <a:lnTo>
                        <a:pt x="343" y="250"/>
                      </a:lnTo>
                      <a:lnTo>
                        <a:pt x="343" y="250"/>
                      </a:lnTo>
                      <a:lnTo>
                        <a:pt x="343" y="251"/>
                      </a:lnTo>
                      <a:lnTo>
                        <a:pt x="343" y="255"/>
                      </a:lnTo>
                      <a:lnTo>
                        <a:pt x="341" y="258"/>
                      </a:lnTo>
                      <a:lnTo>
                        <a:pt x="334" y="263"/>
                      </a:lnTo>
                      <a:lnTo>
                        <a:pt x="334" y="263"/>
                      </a:lnTo>
                      <a:lnTo>
                        <a:pt x="329" y="268"/>
                      </a:lnTo>
                      <a:lnTo>
                        <a:pt x="326" y="275"/>
                      </a:lnTo>
                      <a:lnTo>
                        <a:pt x="326" y="275"/>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296" name="Freeform 10">
                  <a:extLst>
                    <a:ext uri="{FF2B5EF4-FFF2-40B4-BE49-F238E27FC236}">
                      <a16:creationId xmlns:a16="http://schemas.microsoft.com/office/drawing/2014/main" id="{FEB16298-3594-0142-A2FB-840A1255F629}"/>
                    </a:ext>
                  </a:extLst>
                </p:cNvPr>
                <p:cNvSpPr>
                  <a:spLocks/>
                </p:cNvSpPr>
                <p:nvPr/>
              </p:nvSpPr>
              <p:spPr bwMode="auto">
                <a:xfrm>
                  <a:off x="4367667" y="1136759"/>
                  <a:ext cx="1380390" cy="865351"/>
                </a:xfrm>
                <a:custGeom>
                  <a:avLst/>
                  <a:gdLst>
                    <a:gd name="T0" fmla="*/ 645 w 662"/>
                    <a:gd name="T1" fmla="*/ 337 h 415"/>
                    <a:gd name="T2" fmla="*/ 231 w 662"/>
                    <a:gd name="T3" fmla="*/ 373 h 415"/>
                    <a:gd name="T4" fmla="*/ 227 w 662"/>
                    <a:gd name="T5" fmla="*/ 404 h 415"/>
                    <a:gd name="T6" fmla="*/ 207 w 662"/>
                    <a:gd name="T7" fmla="*/ 400 h 415"/>
                    <a:gd name="T8" fmla="*/ 187 w 662"/>
                    <a:gd name="T9" fmla="*/ 402 h 415"/>
                    <a:gd name="T10" fmla="*/ 178 w 662"/>
                    <a:gd name="T11" fmla="*/ 404 h 415"/>
                    <a:gd name="T12" fmla="*/ 159 w 662"/>
                    <a:gd name="T13" fmla="*/ 404 h 415"/>
                    <a:gd name="T14" fmla="*/ 149 w 662"/>
                    <a:gd name="T15" fmla="*/ 404 h 415"/>
                    <a:gd name="T16" fmla="*/ 134 w 662"/>
                    <a:gd name="T17" fmla="*/ 402 h 415"/>
                    <a:gd name="T18" fmla="*/ 119 w 662"/>
                    <a:gd name="T19" fmla="*/ 395 h 415"/>
                    <a:gd name="T20" fmla="*/ 112 w 662"/>
                    <a:gd name="T21" fmla="*/ 387 h 415"/>
                    <a:gd name="T22" fmla="*/ 107 w 662"/>
                    <a:gd name="T23" fmla="*/ 380 h 415"/>
                    <a:gd name="T24" fmla="*/ 95 w 662"/>
                    <a:gd name="T25" fmla="*/ 370 h 415"/>
                    <a:gd name="T26" fmla="*/ 90 w 662"/>
                    <a:gd name="T27" fmla="*/ 364 h 415"/>
                    <a:gd name="T28" fmla="*/ 90 w 662"/>
                    <a:gd name="T29" fmla="*/ 348 h 415"/>
                    <a:gd name="T30" fmla="*/ 92 w 662"/>
                    <a:gd name="T31" fmla="*/ 337 h 415"/>
                    <a:gd name="T32" fmla="*/ 88 w 662"/>
                    <a:gd name="T33" fmla="*/ 325 h 415"/>
                    <a:gd name="T34" fmla="*/ 85 w 662"/>
                    <a:gd name="T35" fmla="*/ 308 h 415"/>
                    <a:gd name="T36" fmla="*/ 83 w 662"/>
                    <a:gd name="T37" fmla="*/ 300 h 415"/>
                    <a:gd name="T38" fmla="*/ 78 w 662"/>
                    <a:gd name="T39" fmla="*/ 292 h 415"/>
                    <a:gd name="T40" fmla="*/ 71 w 662"/>
                    <a:gd name="T41" fmla="*/ 293 h 415"/>
                    <a:gd name="T42" fmla="*/ 66 w 662"/>
                    <a:gd name="T43" fmla="*/ 295 h 415"/>
                    <a:gd name="T44" fmla="*/ 58 w 662"/>
                    <a:gd name="T45" fmla="*/ 300 h 415"/>
                    <a:gd name="T46" fmla="*/ 53 w 662"/>
                    <a:gd name="T47" fmla="*/ 298 h 415"/>
                    <a:gd name="T48" fmla="*/ 41 w 662"/>
                    <a:gd name="T49" fmla="*/ 286 h 415"/>
                    <a:gd name="T50" fmla="*/ 36 w 662"/>
                    <a:gd name="T51" fmla="*/ 280 h 415"/>
                    <a:gd name="T52" fmla="*/ 36 w 662"/>
                    <a:gd name="T53" fmla="*/ 263 h 415"/>
                    <a:gd name="T54" fmla="*/ 42 w 662"/>
                    <a:gd name="T55" fmla="*/ 256 h 415"/>
                    <a:gd name="T56" fmla="*/ 51 w 662"/>
                    <a:gd name="T57" fmla="*/ 249 h 415"/>
                    <a:gd name="T58" fmla="*/ 53 w 662"/>
                    <a:gd name="T59" fmla="*/ 246 h 415"/>
                    <a:gd name="T60" fmla="*/ 54 w 662"/>
                    <a:gd name="T61" fmla="*/ 237 h 415"/>
                    <a:gd name="T62" fmla="*/ 54 w 662"/>
                    <a:gd name="T63" fmla="*/ 229 h 415"/>
                    <a:gd name="T64" fmla="*/ 58 w 662"/>
                    <a:gd name="T65" fmla="*/ 217 h 415"/>
                    <a:gd name="T66" fmla="*/ 58 w 662"/>
                    <a:gd name="T67" fmla="*/ 212 h 415"/>
                    <a:gd name="T68" fmla="*/ 54 w 662"/>
                    <a:gd name="T69" fmla="*/ 207 h 415"/>
                    <a:gd name="T70" fmla="*/ 37 w 662"/>
                    <a:gd name="T71" fmla="*/ 200 h 415"/>
                    <a:gd name="T72" fmla="*/ 29 w 662"/>
                    <a:gd name="T73" fmla="*/ 196 h 415"/>
                    <a:gd name="T74" fmla="*/ 19 w 662"/>
                    <a:gd name="T75" fmla="*/ 185 h 415"/>
                    <a:gd name="T76" fmla="*/ 10 w 662"/>
                    <a:gd name="T77" fmla="*/ 169 h 415"/>
                    <a:gd name="T78" fmla="*/ 2 w 662"/>
                    <a:gd name="T79" fmla="*/ 146 h 415"/>
                    <a:gd name="T80" fmla="*/ 2 w 662"/>
                    <a:gd name="T81" fmla="*/ 137 h 415"/>
                    <a:gd name="T82" fmla="*/ 3 w 662"/>
                    <a:gd name="T83" fmla="*/ 129 h 415"/>
                    <a:gd name="T84" fmla="*/ 8 w 662"/>
                    <a:gd name="T85" fmla="*/ 123 h 415"/>
                    <a:gd name="T86" fmla="*/ 10 w 662"/>
                    <a:gd name="T87" fmla="*/ 117 h 415"/>
                    <a:gd name="T88" fmla="*/ 7 w 662"/>
                    <a:gd name="T89" fmla="*/ 110 h 415"/>
                    <a:gd name="T90" fmla="*/ 7 w 662"/>
                    <a:gd name="T91" fmla="*/ 100 h 415"/>
                    <a:gd name="T92" fmla="*/ 3 w 662"/>
                    <a:gd name="T93" fmla="*/ 98 h 415"/>
                    <a:gd name="T94" fmla="*/ 2 w 662"/>
                    <a:gd name="T95" fmla="*/ 95 h 415"/>
                    <a:gd name="T96" fmla="*/ 2 w 662"/>
                    <a:gd name="T97" fmla="*/ 81 h 415"/>
                    <a:gd name="T98" fmla="*/ 5 w 662"/>
                    <a:gd name="T99" fmla="*/ 66 h 415"/>
                    <a:gd name="T100" fmla="*/ 10 w 662"/>
                    <a:gd name="T101" fmla="*/ 37 h 415"/>
                    <a:gd name="T102" fmla="*/ 17 w 662"/>
                    <a:gd name="T103" fmla="*/ 0 h 415"/>
                    <a:gd name="T104" fmla="*/ 229 w 662"/>
                    <a:gd name="T105" fmla="*/ 35 h 415"/>
                    <a:gd name="T106" fmla="*/ 392 w 662"/>
                    <a:gd name="T107" fmla="*/ 57 h 415"/>
                    <a:gd name="T108" fmla="*/ 568 w 662"/>
                    <a:gd name="T109" fmla="*/ 76 h 415"/>
                    <a:gd name="T110" fmla="*/ 662 w 662"/>
                    <a:gd name="T111" fmla="*/ 8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2" h="415">
                      <a:moveTo>
                        <a:pt x="662" y="83"/>
                      </a:moveTo>
                      <a:lnTo>
                        <a:pt x="645" y="337"/>
                      </a:lnTo>
                      <a:lnTo>
                        <a:pt x="638" y="415"/>
                      </a:lnTo>
                      <a:lnTo>
                        <a:pt x="231" y="373"/>
                      </a:lnTo>
                      <a:lnTo>
                        <a:pt x="227" y="404"/>
                      </a:lnTo>
                      <a:lnTo>
                        <a:pt x="227" y="404"/>
                      </a:lnTo>
                      <a:lnTo>
                        <a:pt x="207" y="400"/>
                      </a:lnTo>
                      <a:lnTo>
                        <a:pt x="207" y="400"/>
                      </a:lnTo>
                      <a:lnTo>
                        <a:pt x="197" y="400"/>
                      </a:lnTo>
                      <a:lnTo>
                        <a:pt x="187" y="402"/>
                      </a:lnTo>
                      <a:lnTo>
                        <a:pt x="187" y="402"/>
                      </a:lnTo>
                      <a:lnTo>
                        <a:pt x="178" y="404"/>
                      </a:lnTo>
                      <a:lnTo>
                        <a:pt x="168" y="404"/>
                      </a:lnTo>
                      <a:lnTo>
                        <a:pt x="159" y="404"/>
                      </a:lnTo>
                      <a:lnTo>
                        <a:pt x="149" y="404"/>
                      </a:lnTo>
                      <a:lnTo>
                        <a:pt x="149" y="404"/>
                      </a:lnTo>
                      <a:lnTo>
                        <a:pt x="141" y="404"/>
                      </a:lnTo>
                      <a:lnTo>
                        <a:pt x="134" y="402"/>
                      </a:lnTo>
                      <a:lnTo>
                        <a:pt x="127" y="400"/>
                      </a:lnTo>
                      <a:lnTo>
                        <a:pt x="119" y="395"/>
                      </a:lnTo>
                      <a:lnTo>
                        <a:pt x="119" y="395"/>
                      </a:lnTo>
                      <a:lnTo>
                        <a:pt x="112" y="387"/>
                      </a:lnTo>
                      <a:lnTo>
                        <a:pt x="107" y="380"/>
                      </a:lnTo>
                      <a:lnTo>
                        <a:pt x="107" y="380"/>
                      </a:lnTo>
                      <a:lnTo>
                        <a:pt x="102" y="373"/>
                      </a:lnTo>
                      <a:lnTo>
                        <a:pt x="95" y="370"/>
                      </a:lnTo>
                      <a:lnTo>
                        <a:pt x="95" y="370"/>
                      </a:lnTo>
                      <a:lnTo>
                        <a:pt x="90" y="364"/>
                      </a:lnTo>
                      <a:lnTo>
                        <a:pt x="88" y="359"/>
                      </a:lnTo>
                      <a:lnTo>
                        <a:pt x="90" y="348"/>
                      </a:lnTo>
                      <a:lnTo>
                        <a:pt x="90" y="348"/>
                      </a:lnTo>
                      <a:lnTo>
                        <a:pt x="92" y="337"/>
                      </a:lnTo>
                      <a:lnTo>
                        <a:pt x="88" y="325"/>
                      </a:lnTo>
                      <a:lnTo>
                        <a:pt x="88" y="325"/>
                      </a:lnTo>
                      <a:lnTo>
                        <a:pt x="87" y="317"/>
                      </a:lnTo>
                      <a:lnTo>
                        <a:pt x="85" y="308"/>
                      </a:lnTo>
                      <a:lnTo>
                        <a:pt x="85" y="308"/>
                      </a:lnTo>
                      <a:lnTo>
                        <a:pt x="83" y="300"/>
                      </a:lnTo>
                      <a:lnTo>
                        <a:pt x="80" y="293"/>
                      </a:lnTo>
                      <a:lnTo>
                        <a:pt x="78" y="292"/>
                      </a:lnTo>
                      <a:lnTo>
                        <a:pt x="75" y="292"/>
                      </a:lnTo>
                      <a:lnTo>
                        <a:pt x="71" y="293"/>
                      </a:lnTo>
                      <a:lnTo>
                        <a:pt x="66" y="295"/>
                      </a:lnTo>
                      <a:lnTo>
                        <a:pt x="66" y="295"/>
                      </a:lnTo>
                      <a:lnTo>
                        <a:pt x="59" y="300"/>
                      </a:lnTo>
                      <a:lnTo>
                        <a:pt x="58" y="300"/>
                      </a:lnTo>
                      <a:lnTo>
                        <a:pt x="53" y="298"/>
                      </a:lnTo>
                      <a:lnTo>
                        <a:pt x="53" y="298"/>
                      </a:lnTo>
                      <a:lnTo>
                        <a:pt x="46" y="293"/>
                      </a:lnTo>
                      <a:lnTo>
                        <a:pt x="41" y="286"/>
                      </a:lnTo>
                      <a:lnTo>
                        <a:pt x="41" y="286"/>
                      </a:lnTo>
                      <a:lnTo>
                        <a:pt x="36" y="280"/>
                      </a:lnTo>
                      <a:lnTo>
                        <a:pt x="34" y="271"/>
                      </a:lnTo>
                      <a:lnTo>
                        <a:pt x="36" y="263"/>
                      </a:lnTo>
                      <a:lnTo>
                        <a:pt x="42" y="256"/>
                      </a:lnTo>
                      <a:lnTo>
                        <a:pt x="42" y="256"/>
                      </a:lnTo>
                      <a:lnTo>
                        <a:pt x="48" y="252"/>
                      </a:lnTo>
                      <a:lnTo>
                        <a:pt x="51" y="249"/>
                      </a:lnTo>
                      <a:lnTo>
                        <a:pt x="53" y="246"/>
                      </a:lnTo>
                      <a:lnTo>
                        <a:pt x="53" y="246"/>
                      </a:lnTo>
                      <a:lnTo>
                        <a:pt x="54" y="242"/>
                      </a:lnTo>
                      <a:lnTo>
                        <a:pt x="54" y="237"/>
                      </a:lnTo>
                      <a:lnTo>
                        <a:pt x="54" y="229"/>
                      </a:lnTo>
                      <a:lnTo>
                        <a:pt x="54" y="229"/>
                      </a:lnTo>
                      <a:lnTo>
                        <a:pt x="56" y="220"/>
                      </a:lnTo>
                      <a:lnTo>
                        <a:pt x="58" y="217"/>
                      </a:lnTo>
                      <a:lnTo>
                        <a:pt x="58" y="212"/>
                      </a:lnTo>
                      <a:lnTo>
                        <a:pt x="58" y="212"/>
                      </a:lnTo>
                      <a:lnTo>
                        <a:pt x="58" y="208"/>
                      </a:lnTo>
                      <a:lnTo>
                        <a:pt x="54" y="207"/>
                      </a:lnTo>
                      <a:lnTo>
                        <a:pt x="46" y="203"/>
                      </a:lnTo>
                      <a:lnTo>
                        <a:pt x="37" y="200"/>
                      </a:lnTo>
                      <a:lnTo>
                        <a:pt x="29" y="196"/>
                      </a:lnTo>
                      <a:lnTo>
                        <a:pt x="29" y="196"/>
                      </a:lnTo>
                      <a:lnTo>
                        <a:pt x="24" y="191"/>
                      </a:lnTo>
                      <a:lnTo>
                        <a:pt x="19" y="185"/>
                      </a:lnTo>
                      <a:lnTo>
                        <a:pt x="10" y="169"/>
                      </a:lnTo>
                      <a:lnTo>
                        <a:pt x="10" y="169"/>
                      </a:lnTo>
                      <a:lnTo>
                        <a:pt x="3" y="154"/>
                      </a:lnTo>
                      <a:lnTo>
                        <a:pt x="2" y="146"/>
                      </a:lnTo>
                      <a:lnTo>
                        <a:pt x="2" y="137"/>
                      </a:lnTo>
                      <a:lnTo>
                        <a:pt x="2" y="137"/>
                      </a:lnTo>
                      <a:lnTo>
                        <a:pt x="2" y="132"/>
                      </a:lnTo>
                      <a:lnTo>
                        <a:pt x="3" y="129"/>
                      </a:lnTo>
                      <a:lnTo>
                        <a:pt x="8" y="123"/>
                      </a:lnTo>
                      <a:lnTo>
                        <a:pt x="8" y="123"/>
                      </a:lnTo>
                      <a:lnTo>
                        <a:pt x="10" y="118"/>
                      </a:lnTo>
                      <a:lnTo>
                        <a:pt x="10" y="117"/>
                      </a:lnTo>
                      <a:lnTo>
                        <a:pt x="7" y="110"/>
                      </a:lnTo>
                      <a:lnTo>
                        <a:pt x="7" y="110"/>
                      </a:lnTo>
                      <a:lnTo>
                        <a:pt x="7" y="105"/>
                      </a:lnTo>
                      <a:lnTo>
                        <a:pt x="7" y="100"/>
                      </a:lnTo>
                      <a:lnTo>
                        <a:pt x="7" y="100"/>
                      </a:lnTo>
                      <a:lnTo>
                        <a:pt x="3" y="98"/>
                      </a:lnTo>
                      <a:lnTo>
                        <a:pt x="2" y="95"/>
                      </a:lnTo>
                      <a:lnTo>
                        <a:pt x="2" y="95"/>
                      </a:lnTo>
                      <a:lnTo>
                        <a:pt x="0" y="90"/>
                      </a:lnTo>
                      <a:lnTo>
                        <a:pt x="2" y="81"/>
                      </a:lnTo>
                      <a:lnTo>
                        <a:pt x="5" y="66"/>
                      </a:lnTo>
                      <a:lnTo>
                        <a:pt x="5" y="66"/>
                      </a:lnTo>
                      <a:lnTo>
                        <a:pt x="10" y="37"/>
                      </a:lnTo>
                      <a:lnTo>
                        <a:pt x="10" y="37"/>
                      </a:lnTo>
                      <a:lnTo>
                        <a:pt x="17" y="0"/>
                      </a:lnTo>
                      <a:lnTo>
                        <a:pt x="17" y="0"/>
                      </a:lnTo>
                      <a:lnTo>
                        <a:pt x="154" y="23"/>
                      </a:lnTo>
                      <a:lnTo>
                        <a:pt x="229" y="35"/>
                      </a:lnTo>
                      <a:lnTo>
                        <a:pt x="309" y="47"/>
                      </a:lnTo>
                      <a:lnTo>
                        <a:pt x="392" y="57"/>
                      </a:lnTo>
                      <a:lnTo>
                        <a:pt x="478" y="67"/>
                      </a:lnTo>
                      <a:lnTo>
                        <a:pt x="568" y="76"/>
                      </a:lnTo>
                      <a:lnTo>
                        <a:pt x="662" y="83"/>
                      </a:lnTo>
                      <a:lnTo>
                        <a:pt x="662" y="8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297" name="Freeform 11">
                  <a:extLst>
                    <a:ext uri="{FF2B5EF4-FFF2-40B4-BE49-F238E27FC236}">
                      <a16:creationId xmlns:a16="http://schemas.microsoft.com/office/drawing/2014/main" id="{8BCFC784-8D3D-244B-986D-1072ED04FC92}"/>
                    </a:ext>
                  </a:extLst>
                </p:cNvPr>
                <p:cNvSpPr>
                  <a:spLocks/>
                </p:cNvSpPr>
                <p:nvPr/>
              </p:nvSpPr>
              <p:spPr bwMode="auto">
                <a:xfrm>
                  <a:off x="8440032" y="2625582"/>
                  <a:ext cx="537978" cy="638067"/>
                </a:xfrm>
                <a:custGeom>
                  <a:avLst/>
                  <a:gdLst>
                    <a:gd name="T0" fmla="*/ 253 w 258"/>
                    <a:gd name="T1" fmla="*/ 85 h 306"/>
                    <a:gd name="T2" fmla="*/ 253 w 258"/>
                    <a:gd name="T3" fmla="*/ 92 h 306"/>
                    <a:gd name="T4" fmla="*/ 251 w 258"/>
                    <a:gd name="T5" fmla="*/ 102 h 306"/>
                    <a:gd name="T6" fmla="*/ 249 w 258"/>
                    <a:gd name="T7" fmla="*/ 107 h 306"/>
                    <a:gd name="T8" fmla="*/ 248 w 258"/>
                    <a:gd name="T9" fmla="*/ 110 h 306"/>
                    <a:gd name="T10" fmla="*/ 239 w 258"/>
                    <a:gd name="T11" fmla="*/ 127 h 306"/>
                    <a:gd name="T12" fmla="*/ 239 w 258"/>
                    <a:gd name="T13" fmla="*/ 131 h 306"/>
                    <a:gd name="T14" fmla="*/ 234 w 258"/>
                    <a:gd name="T15" fmla="*/ 134 h 306"/>
                    <a:gd name="T16" fmla="*/ 231 w 258"/>
                    <a:gd name="T17" fmla="*/ 136 h 306"/>
                    <a:gd name="T18" fmla="*/ 229 w 258"/>
                    <a:gd name="T19" fmla="*/ 139 h 306"/>
                    <a:gd name="T20" fmla="*/ 226 w 258"/>
                    <a:gd name="T21" fmla="*/ 146 h 306"/>
                    <a:gd name="T22" fmla="*/ 219 w 258"/>
                    <a:gd name="T23" fmla="*/ 160 h 306"/>
                    <a:gd name="T24" fmla="*/ 212 w 258"/>
                    <a:gd name="T25" fmla="*/ 170 h 306"/>
                    <a:gd name="T26" fmla="*/ 210 w 258"/>
                    <a:gd name="T27" fmla="*/ 172 h 306"/>
                    <a:gd name="T28" fmla="*/ 209 w 258"/>
                    <a:gd name="T29" fmla="*/ 172 h 306"/>
                    <a:gd name="T30" fmla="*/ 200 w 258"/>
                    <a:gd name="T31" fmla="*/ 170 h 306"/>
                    <a:gd name="T32" fmla="*/ 193 w 258"/>
                    <a:gd name="T33" fmla="*/ 170 h 306"/>
                    <a:gd name="T34" fmla="*/ 192 w 258"/>
                    <a:gd name="T35" fmla="*/ 172 h 306"/>
                    <a:gd name="T36" fmla="*/ 188 w 258"/>
                    <a:gd name="T37" fmla="*/ 173 h 306"/>
                    <a:gd name="T38" fmla="*/ 182 w 258"/>
                    <a:gd name="T39" fmla="*/ 195 h 306"/>
                    <a:gd name="T40" fmla="*/ 178 w 258"/>
                    <a:gd name="T41" fmla="*/ 202 h 306"/>
                    <a:gd name="T42" fmla="*/ 177 w 258"/>
                    <a:gd name="T43" fmla="*/ 204 h 306"/>
                    <a:gd name="T44" fmla="*/ 177 w 258"/>
                    <a:gd name="T45" fmla="*/ 214 h 306"/>
                    <a:gd name="T46" fmla="*/ 173 w 258"/>
                    <a:gd name="T47" fmla="*/ 216 h 306"/>
                    <a:gd name="T48" fmla="*/ 170 w 258"/>
                    <a:gd name="T49" fmla="*/ 217 h 306"/>
                    <a:gd name="T50" fmla="*/ 165 w 258"/>
                    <a:gd name="T51" fmla="*/ 221 h 306"/>
                    <a:gd name="T52" fmla="*/ 165 w 258"/>
                    <a:gd name="T53" fmla="*/ 226 h 306"/>
                    <a:gd name="T54" fmla="*/ 158 w 258"/>
                    <a:gd name="T55" fmla="*/ 246 h 306"/>
                    <a:gd name="T56" fmla="*/ 149 w 258"/>
                    <a:gd name="T57" fmla="*/ 263 h 306"/>
                    <a:gd name="T58" fmla="*/ 146 w 258"/>
                    <a:gd name="T59" fmla="*/ 267 h 306"/>
                    <a:gd name="T60" fmla="*/ 137 w 258"/>
                    <a:gd name="T61" fmla="*/ 273 h 306"/>
                    <a:gd name="T62" fmla="*/ 136 w 258"/>
                    <a:gd name="T63" fmla="*/ 277 h 306"/>
                    <a:gd name="T64" fmla="*/ 129 w 258"/>
                    <a:gd name="T65" fmla="*/ 280 h 306"/>
                    <a:gd name="T66" fmla="*/ 127 w 258"/>
                    <a:gd name="T67" fmla="*/ 282 h 306"/>
                    <a:gd name="T68" fmla="*/ 115 w 258"/>
                    <a:gd name="T69" fmla="*/ 289 h 306"/>
                    <a:gd name="T70" fmla="*/ 112 w 258"/>
                    <a:gd name="T71" fmla="*/ 290 h 306"/>
                    <a:gd name="T72" fmla="*/ 92 w 258"/>
                    <a:gd name="T73" fmla="*/ 301 h 306"/>
                    <a:gd name="T74" fmla="*/ 73 w 258"/>
                    <a:gd name="T75" fmla="*/ 304 h 306"/>
                    <a:gd name="T76" fmla="*/ 61 w 258"/>
                    <a:gd name="T77" fmla="*/ 304 h 306"/>
                    <a:gd name="T78" fmla="*/ 58 w 258"/>
                    <a:gd name="T79" fmla="*/ 297 h 306"/>
                    <a:gd name="T80" fmla="*/ 51 w 258"/>
                    <a:gd name="T81" fmla="*/ 289 h 306"/>
                    <a:gd name="T82" fmla="*/ 42 w 258"/>
                    <a:gd name="T83" fmla="*/ 287 h 306"/>
                    <a:gd name="T84" fmla="*/ 5 w 258"/>
                    <a:gd name="T85" fmla="*/ 224 h 306"/>
                    <a:gd name="T86" fmla="*/ 2 w 258"/>
                    <a:gd name="T87" fmla="*/ 212 h 306"/>
                    <a:gd name="T88" fmla="*/ 2 w 258"/>
                    <a:gd name="T89" fmla="*/ 207 h 306"/>
                    <a:gd name="T90" fmla="*/ 15 w 258"/>
                    <a:gd name="T91" fmla="*/ 204 h 306"/>
                    <a:gd name="T92" fmla="*/ 25 w 258"/>
                    <a:gd name="T93" fmla="*/ 192 h 306"/>
                    <a:gd name="T94" fmla="*/ 22 w 258"/>
                    <a:gd name="T95" fmla="*/ 173 h 306"/>
                    <a:gd name="T96" fmla="*/ 34 w 258"/>
                    <a:gd name="T97" fmla="*/ 151 h 306"/>
                    <a:gd name="T98" fmla="*/ 48 w 258"/>
                    <a:gd name="T99" fmla="*/ 148 h 306"/>
                    <a:gd name="T100" fmla="*/ 65 w 258"/>
                    <a:gd name="T101" fmla="*/ 124 h 306"/>
                    <a:gd name="T102" fmla="*/ 85 w 258"/>
                    <a:gd name="T103" fmla="*/ 100 h 306"/>
                    <a:gd name="T104" fmla="*/ 100 w 258"/>
                    <a:gd name="T105" fmla="*/ 85 h 306"/>
                    <a:gd name="T106" fmla="*/ 100 w 258"/>
                    <a:gd name="T107" fmla="*/ 49 h 306"/>
                    <a:gd name="T108" fmla="*/ 100 w 258"/>
                    <a:gd name="T109" fmla="*/ 14 h 306"/>
                    <a:gd name="T110" fmla="*/ 124 w 258"/>
                    <a:gd name="T111" fmla="*/ 77 h 306"/>
                    <a:gd name="T112" fmla="*/ 185 w 258"/>
                    <a:gd name="T113" fmla="*/ 100 h 306"/>
                    <a:gd name="T114" fmla="*/ 195 w 258"/>
                    <a:gd name="T115" fmla="*/ 104 h 306"/>
                    <a:gd name="T116" fmla="*/ 210 w 258"/>
                    <a:gd name="T117" fmla="*/ 88 h 306"/>
                    <a:gd name="T118" fmla="*/ 241 w 258"/>
                    <a:gd name="T119" fmla="*/ 68 h 306"/>
                    <a:gd name="T120" fmla="*/ 246 w 258"/>
                    <a:gd name="T121" fmla="*/ 70 h 306"/>
                    <a:gd name="T122" fmla="*/ 253 w 258"/>
                    <a:gd name="T123" fmla="*/ 70 h 306"/>
                    <a:gd name="T124" fmla="*/ 258 w 258"/>
                    <a:gd name="T125" fmla="*/ 7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 h="306">
                      <a:moveTo>
                        <a:pt x="258" y="70"/>
                      </a:moveTo>
                      <a:lnTo>
                        <a:pt x="258" y="70"/>
                      </a:lnTo>
                      <a:lnTo>
                        <a:pt x="255" y="73"/>
                      </a:lnTo>
                      <a:lnTo>
                        <a:pt x="255" y="77"/>
                      </a:lnTo>
                      <a:lnTo>
                        <a:pt x="253" y="85"/>
                      </a:lnTo>
                      <a:lnTo>
                        <a:pt x="253" y="85"/>
                      </a:lnTo>
                      <a:lnTo>
                        <a:pt x="253" y="85"/>
                      </a:lnTo>
                      <a:lnTo>
                        <a:pt x="253" y="85"/>
                      </a:lnTo>
                      <a:lnTo>
                        <a:pt x="253" y="85"/>
                      </a:lnTo>
                      <a:lnTo>
                        <a:pt x="253" y="85"/>
                      </a:lnTo>
                      <a:lnTo>
                        <a:pt x="253" y="87"/>
                      </a:lnTo>
                      <a:lnTo>
                        <a:pt x="253" y="87"/>
                      </a:lnTo>
                      <a:lnTo>
                        <a:pt x="253" y="90"/>
                      </a:lnTo>
                      <a:lnTo>
                        <a:pt x="253" y="90"/>
                      </a:lnTo>
                      <a:lnTo>
                        <a:pt x="253" y="92"/>
                      </a:lnTo>
                      <a:lnTo>
                        <a:pt x="253" y="92"/>
                      </a:lnTo>
                      <a:lnTo>
                        <a:pt x="253" y="95"/>
                      </a:lnTo>
                      <a:lnTo>
                        <a:pt x="253" y="95"/>
                      </a:lnTo>
                      <a:lnTo>
                        <a:pt x="251" y="100"/>
                      </a:lnTo>
                      <a:lnTo>
                        <a:pt x="251" y="100"/>
                      </a:lnTo>
                      <a:lnTo>
                        <a:pt x="251" y="100"/>
                      </a:lnTo>
                      <a:lnTo>
                        <a:pt x="251" y="102"/>
                      </a:lnTo>
                      <a:lnTo>
                        <a:pt x="251" y="102"/>
                      </a:lnTo>
                      <a:lnTo>
                        <a:pt x="251" y="102"/>
                      </a:lnTo>
                      <a:lnTo>
                        <a:pt x="251" y="102"/>
                      </a:lnTo>
                      <a:lnTo>
                        <a:pt x="249" y="104"/>
                      </a:lnTo>
                      <a:lnTo>
                        <a:pt x="249" y="104"/>
                      </a:lnTo>
                      <a:lnTo>
                        <a:pt x="249" y="104"/>
                      </a:lnTo>
                      <a:lnTo>
                        <a:pt x="249" y="104"/>
                      </a:lnTo>
                      <a:lnTo>
                        <a:pt x="249" y="105"/>
                      </a:lnTo>
                      <a:lnTo>
                        <a:pt x="249" y="105"/>
                      </a:lnTo>
                      <a:lnTo>
                        <a:pt x="249" y="107"/>
                      </a:lnTo>
                      <a:lnTo>
                        <a:pt x="249" y="107"/>
                      </a:lnTo>
                      <a:lnTo>
                        <a:pt x="248" y="109"/>
                      </a:lnTo>
                      <a:lnTo>
                        <a:pt x="248" y="109"/>
                      </a:lnTo>
                      <a:lnTo>
                        <a:pt x="248" y="109"/>
                      </a:lnTo>
                      <a:lnTo>
                        <a:pt x="248" y="109"/>
                      </a:lnTo>
                      <a:lnTo>
                        <a:pt x="248" y="109"/>
                      </a:lnTo>
                      <a:lnTo>
                        <a:pt x="248" y="109"/>
                      </a:lnTo>
                      <a:lnTo>
                        <a:pt x="248" y="110"/>
                      </a:lnTo>
                      <a:lnTo>
                        <a:pt x="248" y="110"/>
                      </a:lnTo>
                      <a:lnTo>
                        <a:pt x="243" y="117"/>
                      </a:lnTo>
                      <a:lnTo>
                        <a:pt x="243" y="117"/>
                      </a:lnTo>
                      <a:lnTo>
                        <a:pt x="239" y="124"/>
                      </a:lnTo>
                      <a:lnTo>
                        <a:pt x="239" y="124"/>
                      </a:lnTo>
                      <a:lnTo>
                        <a:pt x="239" y="124"/>
                      </a:lnTo>
                      <a:lnTo>
                        <a:pt x="239" y="127"/>
                      </a:lnTo>
                      <a:lnTo>
                        <a:pt x="239" y="127"/>
                      </a:lnTo>
                      <a:lnTo>
                        <a:pt x="239" y="127"/>
                      </a:lnTo>
                      <a:lnTo>
                        <a:pt x="239" y="127"/>
                      </a:lnTo>
                      <a:lnTo>
                        <a:pt x="239" y="129"/>
                      </a:lnTo>
                      <a:lnTo>
                        <a:pt x="239" y="129"/>
                      </a:lnTo>
                      <a:lnTo>
                        <a:pt x="239" y="129"/>
                      </a:lnTo>
                      <a:lnTo>
                        <a:pt x="239" y="129"/>
                      </a:lnTo>
                      <a:lnTo>
                        <a:pt x="239" y="131"/>
                      </a:lnTo>
                      <a:lnTo>
                        <a:pt x="239" y="131"/>
                      </a:lnTo>
                      <a:lnTo>
                        <a:pt x="238" y="133"/>
                      </a:lnTo>
                      <a:lnTo>
                        <a:pt x="238" y="133"/>
                      </a:lnTo>
                      <a:lnTo>
                        <a:pt x="236" y="133"/>
                      </a:lnTo>
                      <a:lnTo>
                        <a:pt x="236" y="133"/>
                      </a:lnTo>
                      <a:lnTo>
                        <a:pt x="234" y="134"/>
                      </a:lnTo>
                      <a:lnTo>
                        <a:pt x="234" y="134"/>
                      </a:lnTo>
                      <a:lnTo>
                        <a:pt x="234" y="134"/>
                      </a:lnTo>
                      <a:lnTo>
                        <a:pt x="234" y="134"/>
                      </a:lnTo>
                      <a:lnTo>
                        <a:pt x="232" y="134"/>
                      </a:lnTo>
                      <a:lnTo>
                        <a:pt x="232" y="134"/>
                      </a:lnTo>
                      <a:lnTo>
                        <a:pt x="232" y="134"/>
                      </a:lnTo>
                      <a:lnTo>
                        <a:pt x="232" y="134"/>
                      </a:lnTo>
                      <a:lnTo>
                        <a:pt x="232" y="134"/>
                      </a:lnTo>
                      <a:lnTo>
                        <a:pt x="232" y="134"/>
                      </a:lnTo>
                      <a:lnTo>
                        <a:pt x="232" y="134"/>
                      </a:lnTo>
                      <a:lnTo>
                        <a:pt x="231" y="136"/>
                      </a:lnTo>
                      <a:lnTo>
                        <a:pt x="231" y="136"/>
                      </a:lnTo>
                      <a:lnTo>
                        <a:pt x="231" y="136"/>
                      </a:lnTo>
                      <a:lnTo>
                        <a:pt x="231" y="136"/>
                      </a:lnTo>
                      <a:lnTo>
                        <a:pt x="229" y="138"/>
                      </a:lnTo>
                      <a:lnTo>
                        <a:pt x="229" y="138"/>
                      </a:lnTo>
                      <a:lnTo>
                        <a:pt x="229" y="139"/>
                      </a:lnTo>
                      <a:lnTo>
                        <a:pt x="229" y="139"/>
                      </a:lnTo>
                      <a:lnTo>
                        <a:pt x="229" y="139"/>
                      </a:lnTo>
                      <a:lnTo>
                        <a:pt x="227" y="141"/>
                      </a:lnTo>
                      <a:lnTo>
                        <a:pt x="227" y="141"/>
                      </a:lnTo>
                      <a:lnTo>
                        <a:pt x="227" y="143"/>
                      </a:lnTo>
                      <a:lnTo>
                        <a:pt x="227" y="143"/>
                      </a:lnTo>
                      <a:lnTo>
                        <a:pt x="227" y="144"/>
                      </a:lnTo>
                      <a:lnTo>
                        <a:pt x="227" y="144"/>
                      </a:lnTo>
                      <a:lnTo>
                        <a:pt x="227" y="144"/>
                      </a:lnTo>
                      <a:lnTo>
                        <a:pt x="226" y="146"/>
                      </a:lnTo>
                      <a:lnTo>
                        <a:pt x="226" y="146"/>
                      </a:lnTo>
                      <a:lnTo>
                        <a:pt x="226" y="150"/>
                      </a:lnTo>
                      <a:lnTo>
                        <a:pt x="226" y="150"/>
                      </a:lnTo>
                      <a:lnTo>
                        <a:pt x="221" y="156"/>
                      </a:lnTo>
                      <a:lnTo>
                        <a:pt x="221" y="156"/>
                      </a:lnTo>
                      <a:lnTo>
                        <a:pt x="219" y="158"/>
                      </a:lnTo>
                      <a:lnTo>
                        <a:pt x="219" y="158"/>
                      </a:lnTo>
                      <a:lnTo>
                        <a:pt x="219" y="160"/>
                      </a:lnTo>
                      <a:lnTo>
                        <a:pt x="219" y="160"/>
                      </a:lnTo>
                      <a:lnTo>
                        <a:pt x="216" y="163"/>
                      </a:lnTo>
                      <a:lnTo>
                        <a:pt x="216" y="163"/>
                      </a:lnTo>
                      <a:lnTo>
                        <a:pt x="216" y="165"/>
                      </a:lnTo>
                      <a:lnTo>
                        <a:pt x="216" y="165"/>
                      </a:lnTo>
                      <a:lnTo>
                        <a:pt x="212" y="170"/>
                      </a:lnTo>
                      <a:lnTo>
                        <a:pt x="212" y="170"/>
                      </a:lnTo>
                      <a:lnTo>
                        <a:pt x="212" y="170"/>
                      </a:lnTo>
                      <a:lnTo>
                        <a:pt x="212" y="170"/>
                      </a:lnTo>
                      <a:lnTo>
                        <a:pt x="212" y="170"/>
                      </a:lnTo>
                      <a:lnTo>
                        <a:pt x="210" y="170"/>
                      </a:lnTo>
                      <a:lnTo>
                        <a:pt x="210" y="170"/>
                      </a:lnTo>
                      <a:lnTo>
                        <a:pt x="210" y="172"/>
                      </a:lnTo>
                      <a:lnTo>
                        <a:pt x="210" y="172"/>
                      </a:lnTo>
                      <a:lnTo>
                        <a:pt x="210" y="172"/>
                      </a:lnTo>
                      <a:lnTo>
                        <a:pt x="210" y="172"/>
                      </a:lnTo>
                      <a:lnTo>
                        <a:pt x="209" y="172"/>
                      </a:lnTo>
                      <a:lnTo>
                        <a:pt x="209" y="172"/>
                      </a:lnTo>
                      <a:lnTo>
                        <a:pt x="209" y="172"/>
                      </a:lnTo>
                      <a:lnTo>
                        <a:pt x="209" y="172"/>
                      </a:lnTo>
                      <a:lnTo>
                        <a:pt x="209" y="172"/>
                      </a:lnTo>
                      <a:lnTo>
                        <a:pt x="209" y="172"/>
                      </a:lnTo>
                      <a:lnTo>
                        <a:pt x="209" y="172"/>
                      </a:lnTo>
                      <a:lnTo>
                        <a:pt x="209" y="172"/>
                      </a:lnTo>
                      <a:lnTo>
                        <a:pt x="207" y="172"/>
                      </a:lnTo>
                      <a:lnTo>
                        <a:pt x="207" y="172"/>
                      </a:lnTo>
                      <a:lnTo>
                        <a:pt x="207" y="172"/>
                      </a:lnTo>
                      <a:lnTo>
                        <a:pt x="207" y="172"/>
                      </a:lnTo>
                      <a:lnTo>
                        <a:pt x="204" y="170"/>
                      </a:lnTo>
                      <a:lnTo>
                        <a:pt x="202" y="170"/>
                      </a:lnTo>
                      <a:lnTo>
                        <a:pt x="202" y="170"/>
                      </a:lnTo>
                      <a:lnTo>
                        <a:pt x="200" y="170"/>
                      </a:lnTo>
                      <a:lnTo>
                        <a:pt x="200" y="170"/>
                      </a:lnTo>
                      <a:lnTo>
                        <a:pt x="199" y="170"/>
                      </a:lnTo>
                      <a:lnTo>
                        <a:pt x="199" y="170"/>
                      </a:lnTo>
                      <a:lnTo>
                        <a:pt x="199" y="170"/>
                      </a:lnTo>
                      <a:lnTo>
                        <a:pt x="199" y="170"/>
                      </a:lnTo>
                      <a:lnTo>
                        <a:pt x="195" y="170"/>
                      </a:lnTo>
                      <a:lnTo>
                        <a:pt x="195" y="170"/>
                      </a:lnTo>
                      <a:lnTo>
                        <a:pt x="193" y="170"/>
                      </a:lnTo>
                      <a:lnTo>
                        <a:pt x="193" y="170"/>
                      </a:lnTo>
                      <a:lnTo>
                        <a:pt x="193" y="170"/>
                      </a:lnTo>
                      <a:lnTo>
                        <a:pt x="193" y="172"/>
                      </a:lnTo>
                      <a:lnTo>
                        <a:pt x="193" y="172"/>
                      </a:lnTo>
                      <a:lnTo>
                        <a:pt x="192" y="172"/>
                      </a:lnTo>
                      <a:lnTo>
                        <a:pt x="192" y="172"/>
                      </a:lnTo>
                      <a:lnTo>
                        <a:pt x="192" y="172"/>
                      </a:lnTo>
                      <a:lnTo>
                        <a:pt x="192" y="172"/>
                      </a:lnTo>
                      <a:lnTo>
                        <a:pt x="192" y="172"/>
                      </a:lnTo>
                      <a:lnTo>
                        <a:pt x="192" y="172"/>
                      </a:lnTo>
                      <a:lnTo>
                        <a:pt x="190" y="173"/>
                      </a:lnTo>
                      <a:lnTo>
                        <a:pt x="190" y="173"/>
                      </a:lnTo>
                      <a:lnTo>
                        <a:pt x="190" y="173"/>
                      </a:lnTo>
                      <a:lnTo>
                        <a:pt x="190" y="173"/>
                      </a:lnTo>
                      <a:lnTo>
                        <a:pt x="188" y="173"/>
                      </a:lnTo>
                      <a:lnTo>
                        <a:pt x="188" y="173"/>
                      </a:lnTo>
                      <a:lnTo>
                        <a:pt x="187" y="177"/>
                      </a:lnTo>
                      <a:lnTo>
                        <a:pt x="185" y="182"/>
                      </a:lnTo>
                      <a:lnTo>
                        <a:pt x="185" y="182"/>
                      </a:lnTo>
                      <a:lnTo>
                        <a:pt x="183" y="183"/>
                      </a:lnTo>
                      <a:lnTo>
                        <a:pt x="183" y="183"/>
                      </a:lnTo>
                      <a:lnTo>
                        <a:pt x="182" y="192"/>
                      </a:lnTo>
                      <a:lnTo>
                        <a:pt x="182" y="192"/>
                      </a:lnTo>
                      <a:lnTo>
                        <a:pt x="182" y="195"/>
                      </a:lnTo>
                      <a:lnTo>
                        <a:pt x="182" y="195"/>
                      </a:lnTo>
                      <a:lnTo>
                        <a:pt x="182" y="195"/>
                      </a:lnTo>
                      <a:lnTo>
                        <a:pt x="182" y="195"/>
                      </a:lnTo>
                      <a:lnTo>
                        <a:pt x="182" y="197"/>
                      </a:lnTo>
                      <a:lnTo>
                        <a:pt x="182" y="197"/>
                      </a:lnTo>
                      <a:lnTo>
                        <a:pt x="182" y="197"/>
                      </a:lnTo>
                      <a:lnTo>
                        <a:pt x="182" y="197"/>
                      </a:lnTo>
                      <a:lnTo>
                        <a:pt x="178" y="202"/>
                      </a:lnTo>
                      <a:lnTo>
                        <a:pt x="178" y="202"/>
                      </a:lnTo>
                      <a:lnTo>
                        <a:pt x="178" y="202"/>
                      </a:lnTo>
                      <a:lnTo>
                        <a:pt x="178" y="202"/>
                      </a:lnTo>
                      <a:lnTo>
                        <a:pt x="178" y="202"/>
                      </a:lnTo>
                      <a:lnTo>
                        <a:pt x="178" y="204"/>
                      </a:lnTo>
                      <a:lnTo>
                        <a:pt x="178" y="204"/>
                      </a:lnTo>
                      <a:lnTo>
                        <a:pt x="177" y="204"/>
                      </a:lnTo>
                      <a:lnTo>
                        <a:pt x="177" y="204"/>
                      </a:lnTo>
                      <a:lnTo>
                        <a:pt x="177" y="209"/>
                      </a:lnTo>
                      <a:lnTo>
                        <a:pt x="177" y="209"/>
                      </a:lnTo>
                      <a:lnTo>
                        <a:pt x="177" y="211"/>
                      </a:lnTo>
                      <a:lnTo>
                        <a:pt x="177" y="211"/>
                      </a:lnTo>
                      <a:lnTo>
                        <a:pt x="177" y="212"/>
                      </a:lnTo>
                      <a:lnTo>
                        <a:pt x="177" y="212"/>
                      </a:lnTo>
                      <a:lnTo>
                        <a:pt x="177" y="214"/>
                      </a:lnTo>
                      <a:lnTo>
                        <a:pt x="177" y="214"/>
                      </a:lnTo>
                      <a:lnTo>
                        <a:pt x="175" y="214"/>
                      </a:lnTo>
                      <a:lnTo>
                        <a:pt x="175" y="214"/>
                      </a:lnTo>
                      <a:lnTo>
                        <a:pt x="173" y="216"/>
                      </a:lnTo>
                      <a:lnTo>
                        <a:pt x="173" y="216"/>
                      </a:lnTo>
                      <a:lnTo>
                        <a:pt x="173" y="216"/>
                      </a:lnTo>
                      <a:lnTo>
                        <a:pt x="173" y="216"/>
                      </a:lnTo>
                      <a:lnTo>
                        <a:pt x="173" y="216"/>
                      </a:lnTo>
                      <a:lnTo>
                        <a:pt x="173" y="216"/>
                      </a:lnTo>
                      <a:lnTo>
                        <a:pt x="173" y="216"/>
                      </a:lnTo>
                      <a:lnTo>
                        <a:pt x="171" y="217"/>
                      </a:lnTo>
                      <a:lnTo>
                        <a:pt x="171" y="217"/>
                      </a:lnTo>
                      <a:lnTo>
                        <a:pt x="171" y="217"/>
                      </a:lnTo>
                      <a:lnTo>
                        <a:pt x="170" y="217"/>
                      </a:lnTo>
                      <a:lnTo>
                        <a:pt x="170" y="217"/>
                      </a:lnTo>
                      <a:lnTo>
                        <a:pt x="170" y="217"/>
                      </a:lnTo>
                      <a:lnTo>
                        <a:pt x="170" y="217"/>
                      </a:lnTo>
                      <a:lnTo>
                        <a:pt x="168" y="217"/>
                      </a:lnTo>
                      <a:lnTo>
                        <a:pt x="168" y="217"/>
                      </a:lnTo>
                      <a:lnTo>
                        <a:pt x="168" y="219"/>
                      </a:lnTo>
                      <a:lnTo>
                        <a:pt x="168" y="219"/>
                      </a:lnTo>
                      <a:lnTo>
                        <a:pt x="168" y="219"/>
                      </a:lnTo>
                      <a:lnTo>
                        <a:pt x="168" y="219"/>
                      </a:lnTo>
                      <a:lnTo>
                        <a:pt x="165" y="221"/>
                      </a:lnTo>
                      <a:lnTo>
                        <a:pt x="165" y="221"/>
                      </a:lnTo>
                      <a:lnTo>
                        <a:pt x="165" y="222"/>
                      </a:lnTo>
                      <a:lnTo>
                        <a:pt x="165" y="222"/>
                      </a:lnTo>
                      <a:lnTo>
                        <a:pt x="165" y="224"/>
                      </a:lnTo>
                      <a:lnTo>
                        <a:pt x="165" y="224"/>
                      </a:lnTo>
                      <a:lnTo>
                        <a:pt x="165" y="224"/>
                      </a:lnTo>
                      <a:lnTo>
                        <a:pt x="165" y="224"/>
                      </a:lnTo>
                      <a:lnTo>
                        <a:pt x="165" y="226"/>
                      </a:lnTo>
                      <a:lnTo>
                        <a:pt x="165" y="226"/>
                      </a:lnTo>
                      <a:lnTo>
                        <a:pt x="160" y="239"/>
                      </a:lnTo>
                      <a:lnTo>
                        <a:pt x="160" y="239"/>
                      </a:lnTo>
                      <a:lnTo>
                        <a:pt x="160" y="243"/>
                      </a:lnTo>
                      <a:lnTo>
                        <a:pt x="160" y="243"/>
                      </a:lnTo>
                      <a:lnTo>
                        <a:pt x="160" y="243"/>
                      </a:lnTo>
                      <a:lnTo>
                        <a:pt x="158" y="246"/>
                      </a:lnTo>
                      <a:lnTo>
                        <a:pt x="158" y="246"/>
                      </a:lnTo>
                      <a:lnTo>
                        <a:pt x="158" y="246"/>
                      </a:lnTo>
                      <a:lnTo>
                        <a:pt x="158" y="246"/>
                      </a:lnTo>
                      <a:lnTo>
                        <a:pt x="151" y="260"/>
                      </a:lnTo>
                      <a:lnTo>
                        <a:pt x="151" y="260"/>
                      </a:lnTo>
                      <a:lnTo>
                        <a:pt x="149" y="262"/>
                      </a:lnTo>
                      <a:lnTo>
                        <a:pt x="149" y="262"/>
                      </a:lnTo>
                      <a:lnTo>
                        <a:pt x="149" y="263"/>
                      </a:lnTo>
                      <a:lnTo>
                        <a:pt x="149" y="263"/>
                      </a:lnTo>
                      <a:lnTo>
                        <a:pt x="149" y="263"/>
                      </a:lnTo>
                      <a:lnTo>
                        <a:pt x="149" y="263"/>
                      </a:lnTo>
                      <a:lnTo>
                        <a:pt x="148" y="263"/>
                      </a:lnTo>
                      <a:lnTo>
                        <a:pt x="148" y="263"/>
                      </a:lnTo>
                      <a:lnTo>
                        <a:pt x="148" y="265"/>
                      </a:lnTo>
                      <a:lnTo>
                        <a:pt x="148" y="265"/>
                      </a:lnTo>
                      <a:lnTo>
                        <a:pt x="148" y="265"/>
                      </a:lnTo>
                      <a:lnTo>
                        <a:pt x="148" y="265"/>
                      </a:lnTo>
                      <a:lnTo>
                        <a:pt x="146" y="267"/>
                      </a:lnTo>
                      <a:lnTo>
                        <a:pt x="146" y="267"/>
                      </a:lnTo>
                      <a:lnTo>
                        <a:pt x="146" y="267"/>
                      </a:lnTo>
                      <a:lnTo>
                        <a:pt x="146" y="267"/>
                      </a:lnTo>
                      <a:lnTo>
                        <a:pt x="144" y="267"/>
                      </a:lnTo>
                      <a:lnTo>
                        <a:pt x="144" y="267"/>
                      </a:lnTo>
                      <a:lnTo>
                        <a:pt x="139" y="273"/>
                      </a:lnTo>
                      <a:lnTo>
                        <a:pt x="139" y="273"/>
                      </a:lnTo>
                      <a:lnTo>
                        <a:pt x="137" y="273"/>
                      </a:lnTo>
                      <a:lnTo>
                        <a:pt x="137" y="273"/>
                      </a:lnTo>
                      <a:lnTo>
                        <a:pt x="137" y="273"/>
                      </a:lnTo>
                      <a:lnTo>
                        <a:pt x="137" y="273"/>
                      </a:lnTo>
                      <a:lnTo>
                        <a:pt x="137" y="275"/>
                      </a:lnTo>
                      <a:lnTo>
                        <a:pt x="137" y="275"/>
                      </a:lnTo>
                      <a:lnTo>
                        <a:pt x="136" y="275"/>
                      </a:lnTo>
                      <a:lnTo>
                        <a:pt x="136" y="275"/>
                      </a:lnTo>
                      <a:lnTo>
                        <a:pt x="136" y="277"/>
                      </a:lnTo>
                      <a:lnTo>
                        <a:pt x="136" y="277"/>
                      </a:lnTo>
                      <a:lnTo>
                        <a:pt x="134" y="279"/>
                      </a:lnTo>
                      <a:lnTo>
                        <a:pt x="134" y="279"/>
                      </a:lnTo>
                      <a:lnTo>
                        <a:pt x="134" y="279"/>
                      </a:lnTo>
                      <a:lnTo>
                        <a:pt x="132" y="279"/>
                      </a:lnTo>
                      <a:lnTo>
                        <a:pt x="132" y="279"/>
                      </a:lnTo>
                      <a:lnTo>
                        <a:pt x="131" y="280"/>
                      </a:lnTo>
                      <a:lnTo>
                        <a:pt x="129" y="280"/>
                      </a:lnTo>
                      <a:lnTo>
                        <a:pt x="129" y="280"/>
                      </a:lnTo>
                      <a:lnTo>
                        <a:pt x="129" y="280"/>
                      </a:lnTo>
                      <a:lnTo>
                        <a:pt x="129" y="280"/>
                      </a:lnTo>
                      <a:lnTo>
                        <a:pt x="127" y="280"/>
                      </a:lnTo>
                      <a:lnTo>
                        <a:pt x="127" y="280"/>
                      </a:lnTo>
                      <a:lnTo>
                        <a:pt x="127" y="280"/>
                      </a:lnTo>
                      <a:lnTo>
                        <a:pt x="127" y="280"/>
                      </a:lnTo>
                      <a:lnTo>
                        <a:pt x="127" y="282"/>
                      </a:lnTo>
                      <a:lnTo>
                        <a:pt x="127" y="282"/>
                      </a:lnTo>
                      <a:lnTo>
                        <a:pt x="124" y="282"/>
                      </a:lnTo>
                      <a:lnTo>
                        <a:pt x="124" y="282"/>
                      </a:lnTo>
                      <a:lnTo>
                        <a:pt x="122" y="284"/>
                      </a:lnTo>
                      <a:lnTo>
                        <a:pt x="122" y="284"/>
                      </a:lnTo>
                      <a:lnTo>
                        <a:pt x="117" y="287"/>
                      </a:lnTo>
                      <a:lnTo>
                        <a:pt x="117" y="287"/>
                      </a:lnTo>
                      <a:lnTo>
                        <a:pt x="115" y="289"/>
                      </a:lnTo>
                      <a:lnTo>
                        <a:pt x="115" y="289"/>
                      </a:lnTo>
                      <a:lnTo>
                        <a:pt x="115" y="289"/>
                      </a:lnTo>
                      <a:lnTo>
                        <a:pt x="115" y="289"/>
                      </a:lnTo>
                      <a:lnTo>
                        <a:pt x="115" y="289"/>
                      </a:lnTo>
                      <a:lnTo>
                        <a:pt x="114" y="290"/>
                      </a:lnTo>
                      <a:lnTo>
                        <a:pt x="114" y="290"/>
                      </a:lnTo>
                      <a:lnTo>
                        <a:pt x="114" y="290"/>
                      </a:lnTo>
                      <a:lnTo>
                        <a:pt x="112" y="290"/>
                      </a:lnTo>
                      <a:lnTo>
                        <a:pt x="112" y="290"/>
                      </a:lnTo>
                      <a:lnTo>
                        <a:pt x="112" y="290"/>
                      </a:lnTo>
                      <a:lnTo>
                        <a:pt x="107" y="294"/>
                      </a:lnTo>
                      <a:lnTo>
                        <a:pt x="107" y="294"/>
                      </a:lnTo>
                      <a:lnTo>
                        <a:pt x="98" y="299"/>
                      </a:lnTo>
                      <a:lnTo>
                        <a:pt x="98" y="299"/>
                      </a:lnTo>
                      <a:lnTo>
                        <a:pt x="95" y="301"/>
                      </a:lnTo>
                      <a:lnTo>
                        <a:pt x="92" y="301"/>
                      </a:lnTo>
                      <a:lnTo>
                        <a:pt x="92" y="301"/>
                      </a:lnTo>
                      <a:lnTo>
                        <a:pt x="83" y="302"/>
                      </a:lnTo>
                      <a:lnTo>
                        <a:pt x="83" y="302"/>
                      </a:lnTo>
                      <a:lnTo>
                        <a:pt x="76" y="302"/>
                      </a:lnTo>
                      <a:lnTo>
                        <a:pt x="76" y="302"/>
                      </a:lnTo>
                      <a:lnTo>
                        <a:pt x="73" y="304"/>
                      </a:lnTo>
                      <a:lnTo>
                        <a:pt x="73" y="304"/>
                      </a:lnTo>
                      <a:lnTo>
                        <a:pt x="73" y="304"/>
                      </a:lnTo>
                      <a:lnTo>
                        <a:pt x="71" y="304"/>
                      </a:lnTo>
                      <a:lnTo>
                        <a:pt x="71" y="304"/>
                      </a:lnTo>
                      <a:lnTo>
                        <a:pt x="71" y="304"/>
                      </a:lnTo>
                      <a:lnTo>
                        <a:pt x="68" y="306"/>
                      </a:lnTo>
                      <a:lnTo>
                        <a:pt x="68" y="306"/>
                      </a:lnTo>
                      <a:lnTo>
                        <a:pt x="65" y="306"/>
                      </a:lnTo>
                      <a:lnTo>
                        <a:pt x="61" y="304"/>
                      </a:lnTo>
                      <a:lnTo>
                        <a:pt x="61" y="304"/>
                      </a:lnTo>
                      <a:lnTo>
                        <a:pt x="59" y="301"/>
                      </a:lnTo>
                      <a:lnTo>
                        <a:pt x="59" y="301"/>
                      </a:lnTo>
                      <a:lnTo>
                        <a:pt x="59" y="299"/>
                      </a:lnTo>
                      <a:lnTo>
                        <a:pt x="59" y="299"/>
                      </a:lnTo>
                      <a:lnTo>
                        <a:pt x="59" y="299"/>
                      </a:lnTo>
                      <a:lnTo>
                        <a:pt x="59" y="299"/>
                      </a:lnTo>
                      <a:lnTo>
                        <a:pt x="58" y="297"/>
                      </a:lnTo>
                      <a:lnTo>
                        <a:pt x="58" y="297"/>
                      </a:lnTo>
                      <a:lnTo>
                        <a:pt x="56" y="294"/>
                      </a:lnTo>
                      <a:lnTo>
                        <a:pt x="53" y="289"/>
                      </a:lnTo>
                      <a:lnTo>
                        <a:pt x="53" y="289"/>
                      </a:lnTo>
                      <a:lnTo>
                        <a:pt x="53" y="289"/>
                      </a:lnTo>
                      <a:lnTo>
                        <a:pt x="53" y="289"/>
                      </a:lnTo>
                      <a:lnTo>
                        <a:pt x="53" y="289"/>
                      </a:lnTo>
                      <a:lnTo>
                        <a:pt x="51" y="289"/>
                      </a:lnTo>
                      <a:lnTo>
                        <a:pt x="51" y="289"/>
                      </a:lnTo>
                      <a:lnTo>
                        <a:pt x="51" y="289"/>
                      </a:lnTo>
                      <a:lnTo>
                        <a:pt x="51" y="287"/>
                      </a:lnTo>
                      <a:lnTo>
                        <a:pt x="51" y="287"/>
                      </a:lnTo>
                      <a:lnTo>
                        <a:pt x="48" y="285"/>
                      </a:lnTo>
                      <a:lnTo>
                        <a:pt x="48" y="285"/>
                      </a:lnTo>
                      <a:lnTo>
                        <a:pt x="42" y="287"/>
                      </a:lnTo>
                      <a:lnTo>
                        <a:pt x="42" y="287"/>
                      </a:lnTo>
                      <a:lnTo>
                        <a:pt x="42" y="287"/>
                      </a:lnTo>
                      <a:lnTo>
                        <a:pt x="41" y="279"/>
                      </a:lnTo>
                      <a:lnTo>
                        <a:pt x="36" y="272"/>
                      </a:lnTo>
                      <a:lnTo>
                        <a:pt x="36" y="272"/>
                      </a:lnTo>
                      <a:lnTo>
                        <a:pt x="25" y="260"/>
                      </a:lnTo>
                      <a:lnTo>
                        <a:pt x="17" y="246"/>
                      </a:lnTo>
                      <a:lnTo>
                        <a:pt x="17" y="246"/>
                      </a:lnTo>
                      <a:lnTo>
                        <a:pt x="10" y="233"/>
                      </a:lnTo>
                      <a:lnTo>
                        <a:pt x="5" y="224"/>
                      </a:lnTo>
                      <a:lnTo>
                        <a:pt x="3" y="216"/>
                      </a:lnTo>
                      <a:lnTo>
                        <a:pt x="3" y="216"/>
                      </a:lnTo>
                      <a:lnTo>
                        <a:pt x="3" y="214"/>
                      </a:lnTo>
                      <a:lnTo>
                        <a:pt x="3" y="214"/>
                      </a:lnTo>
                      <a:lnTo>
                        <a:pt x="3" y="212"/>
                      </a:lnTo>
                      <a:lnTo>
                        <a:pt x="3" y="212"/>
                      </a:lnTo>
                      <a:lnTo>
                        <a:pt x="2" y="212"/>
                      </a:lnTo>
                      <a:lnTo>
                        <a:pt x="2" y="212"/>
                      </a:lnTo>
                      <a:lnTo>
                        <a:pt x="2" y="211"/>
                      </a:lnTo>
                      <a:lnTo>
                        <a:pt x="2" y="211"/>
                      </a:lnTo>
                      <a:lnTo>
                        <a:pt x="2" y="209"/>
                      </a:lnTo>
                      <a:lnTo>
                        <a:pt x="2" y="209"/>
                      </a:lnTo>
                      <a:lnTo>
                        <a:pt x="2" y="209"/>
                      </a:lnTo>
                      <a:lnTo>
                        <a:pt x="2" y="209"/>
                      </a:lnTo>
                      <a:lnTo>
                        <a:pt x="2" y="207"/>
                      </a:lnTo>
                      <a:lnTo>
                        <a:pt x="2" y="207"/>
                      </a:lnTo>
                      <a:lnTo>
                        <a:pt x="2" y="207"/>
                      </a:lnTo>
                      <a:lnTo>
                        <a:pt x="2" y="207"/>
                      </a:lnTo>
                      <a:lnTo>
                        <a:pt x="0" y="206"/>
                      </a:lnTo>
                      <a:lnTo>
                        <a:pt x="0" y="206"/>
                      </a:lnTo>
                      <a:lnTo>
                        <a:pt x="9" y="206"/>
                      </a:lnTo>
                      <a:lnTo>
                        <a:pt x="12" y="206"/>
                      </a:lnTo>
                      <a:lnTo>
                        <a:pt x="15" y="204"/>
                      </a:lnTo>
                      <a:lnTo>
                        <a:pt x="15" y="204"/>
                      </a:lnTo>
                      <a:lnTo>
                        <a:pt x="17" y="202"/>
                      </a:lnTo>
                      <a:lnTo>
                        <a:pt x="17" y="200"/>
                      </a:lnTo>
                      <a:lnTo>
                        <a:pt x="19" y="197"/>
                      </a:lnTo>
                      <a:lnTo>
                        <a:pt x="20" y="195"/>
                      </a:lnTo>
                      <a:lnTo>
                        <a:pt x="20" y="195"/>
                      </a:lnTo>
                      <a:lnTo>
                        <a:pt x="22" y="194"/>
                      </a:lnTo>
                      <a:lnTo>
                        <a:pt x="25" y="192"/>
                      </a:lnTo>
                      <a:lnTo>
                        <a:pt x="25" y="192"/>
                      </a:lnTo>
                      <a:lnTo>
                        <a:pt x="27" y="190"/>
                      </a:lnTo>
                      <a:lnTo>
                        <a:pt x="27" y="189"/>
                      </a:lnTo>
                      <a:lnTo>
                        <a:pt x="27" y="189"/>
                      </a:lnTo>
                      <a:lnTo>
                        <a:pt x="27" y="185"/>
                      </a:lnTo>
                      <a:lnTo>
                        <a:pt x="25" y="183"/>
                      </a:lnTo>
                      <a:lnTo>
                        <a:pt x="24" y="178"/>
                      </a:lnTo>
                      <a:lnTo>
                        <a:pt x="24" y="178"/>
                      </a:lnTo>
                      <a:lnTo>
                        <a:pt x="22" y="173"/>
                      </a:lnTo>
                      <a:lnTo>
                        <a:pt x="25" y="168"/>
                      </a:lnTo>
                      <a:lnTo>
                        <a:pt x="25" y="168"/>
                      </a:lnTo>
                      <a:lnTo>
                        <a:pt x="27" y="160"/>
                      </a:lnTo>
                      <a:lnTo>
                        <a:pt x="27" y="156"/>
                      </a:lnTo>
                      <a:lnTo>
                        <a:pt x="29" y="153"/>
                      </a:lnTo>
                      <a:lnTo>
                        <a:pt x="29" y="153"/>
                      </a:lnTo>
                      <a:lnTo>
                        <a:pt x="32" y="151"/>
                      </a:lnTo>
                      <a:lnTo>
                        <a:pt x="34" y="151"/>
                      </a:lnTo>
                      <a:lnTo>
                        <a:pt x="37" y="155"/>
                      </a:lnTo>
                      <a:lnTo>
                        <a:pt x="37" y="155"/>
                      </a:lnTo>
                      <a:lnTo>
                        <a:pt x="42" y="155"/>
                      </a:lnTo>
                      <a:lnTo>
                        <a:pt x="46" y="155"/>
                      </a:lnTo>
                      <a:lnTo>
                        <a:pt x="46" y="155"/>
                      </a:lnTo>
                      <a:lnTo>
                        <a:pt x="48" y="151"/>
                      </a:lnTo>
                      <a:lnTo>
                        <a:pt x="48" y="148"/>
                      </a:lnTo>
                      <a:lnTo>
                        <a:pt x="48" y="148"/>
                      </a:lnTo>
                      <a:lnTo>
                        <a:pt x="48" y="141"/>
                      </a:lnTo>
                      <a:lnTo>
                        <a:pt x="49" y="136"/>
                      </a:lnTo>
                      <a:lnTo>
                        <a:pt x="49" y="136"/>
                      </a:lnTo>
                      <a:lnTo>
                        <a:pt x="53" y="131"/>
                      </a:lnTo>
                      <a:lnTo>
                        <a:pt x="58" y="127"/>
                      </a:lnTo>
                      <a:lnTo>
                        <a:pt x="58" y="127"/>
                      </a:lnTo>
                      <a:lnTo>
                        <a:pt x="61" y="126"/>
                      </a:lnTo>
                      <a:lnTo>
                        <a:pt x="65" y="124"/>
                      </a:lnTo>
                      <a:lnTo>
                        <a:pt x="71" y="121"/>
                      </a:lnTo>
                      <a:lnTo>
                        <a:pt x="71" y="121"/>
                      </a:lnTo>
                      <a:lnTo>
                        <a:pt x="76" y="114"/>
                      </a:lnTo>
                      <a:lnTo>
                        <a:pt x="76" y="114"/>
                      </a:lnTo>
                      <a:lnTo>
                        <a:pt x="81" y="107"/>
                      </a:lnTo>
                      <a:lnTo>
                        <a:pt x="81" y="107"/>
                      </a:lnTo>
                      <a:lnTo>
                        <a:pt x="83" y="104"/>
                      </a:lnTo>
                      <a:lnTo>
                        <a:pt x="85" y="100"/>
                      </a:lnTo>
                      <a:lnTo>
                        <a:pt x="85" y="100"/>
                      </a:lnTo>
                      <a:lnTo>
                        <a:pt x="85" y="99"/>
                      </a:lnTo>
                      <a:lnTo>
                        <a:pt x="87" y="97"/>
                      </a:lnTo>
                      <a:lnTo>
                        <a:pt x="87" y="97"/>
                      </a:lnTo>
                      <a:lnTo>
                        <a:pt x="90" y="92"/>
                      </a:lnTo>
                      <a:lnTo>
                        <a:pt x="93" y="90"/>
                      </a:lnTo>
                      <a:lnTo>
                        <a:pt x="93" y="90"/>
                      </a:lnTo>
                      <a:lnTo>
                        <a:pt x="100" y="85"/>
                      </a:lnTo>
                      <a:lnTo>
                        <a:pt x="100" y="85"/>
                      </a:lnTo>
                      <a:lnTo>
                        <a:pt x="100" y="78"/>
                      </a:lnTo>
                      <a:lnTo>
                        <a:pt x="100" y="78"/>
                      </a:lnTo>
                      <a:lnTo>
                        <a:pt x="98" y="71"/>
                      </a:lnTo>
                      <a:lnTo>
                        <a:pt x="98" y="65"/>
                      </a:lnTo>
                      <a:lnTo>
                        <a:pt x="98" y="65"/>
                      </a:lnTo>
                      <a:lnTo>
                        <a:pt x="98" y="58"/>
                      </a:lnTo>
                      <a:lnTo>
                        <a:pt x="100" y="49"/>
                      </a:lnTo>
                      <a:lnTo>
                        <a:pt x="100" y="49"/>
                      </a:lnTo>
                      <a:lnTo>
                        <a:pt x="104" y="36"/>
                      </a:lnTo>
                      <a:lnTo>
                        <a:pt x="104" y="36"/>
                      </a:lnTo>
                      <a:lnTo>
                        <a:pt x="105" y="27"/>
                      </a:lnTo>
                      <a:lnTo>
                        <a:pt x="102" y="19"/>
                      </a:lnTo>
                      <a:lnTo>
                        <a:pt x="102" y="19"/>
                      </a:lnTo>
                      <a:lnTo>
                        <a:pt x="100" y="14"/>
                      </a:lnTo>
                      <a:lnTo>
                        <a:pt x="100" y="14"/>
                      </a:lnTo>
                      <a:lnTo>
                        <a:pt x="102" y="9"/>
                      </a:lnTo>
                      <a:lnTo>
                        <a:pt x="102" y="5"/>
                      </a:lnTo>
                      <a:lnTo>
                        <a:pt x="102" y="5"/>
                      </a:lnTo>
                      <a:lnTo>
                        <a:pt x="105" y="2"/>
                      </a:lnTo>
                      <a:lnTo>
                        <a:pt x="109" y="0"/>
                      </a:lnTo>
                      <a:lnTo>
                        <a:pt x="109" y="0"/>
                      </a:lnTo>
                      <a:lnTo>
                        <a:pt x="110" y="0"/>
                      </a:lnTo>
                      <a:lnTo>
                        <a:pt x="124" y="77"/>
                      </a:lnTo>
                      <a:lnTo>
                        <a:pt x="182" y="65"/>
                      </a:lnTo>
                      <a:lnTo>
                        <a:pt x="182" y="65"/>
                      </a:lnTo>
                      <a:lnTo>
                        <a:pt x="182" y="71"/>
                      </a:lnTo>
                      <a:lnTo>
                        <a:pt x="182" y="71"/>
                      </a:lnTo>
                      <a:lnTo>
                        <a:pt x="183" y="85"/>
                      </a:lnTo>
                      <a:lnTo>
                        <a:pt x="183" y="85"/>
                      </a:lnTo>
                      <a:lnTo>
                        <a:pt x="185" y="100"/>
                      </a:lnTo>
                      <a:lnTo>
                        <a:pt x="185" y="100"/>
                      </a:lnTo>
                      <a:lnTo>
                        <a:pt x="187" y="112"/>
                      </a:lnTo>
                      <a:lnTo>
                        <a:pt x="187" y="112"/>
                      </a:lnTo>
                      <a:lnTo>
                        <a:pt x="188" y="110"/>
                      </a:lnTo>
                      <a:lnTo>
                        <a:pt x="188" y="109"/>
                      </a:lnTo>
                      <a:lnTo>
                        <a:pt x="188" y="109"/>
                      </a:lnTo>
                      <a:lnTo>
                        <a:pt x="192" y="107"/>
                      </a:lnTo>
                      <a:lnTo>
                        <a:pt x="195" y="104"/>
                      </a:lnTo>
                      <a:lnTo>
                        <a:pt x="195" y="104"/>
                      </a:lnTo>
                      <a:lnTo>
                        <a:pt x="195" y="99"/>
                      </a:lnTo>
                      <a:lnTo>
                        <a:pt x="197" y="93"/>
                      </a:lnTo>
                      <a:lnTo>
                        <a:pt x="197" y="93"/>
                      </a:lnTo>
                      <a:lnTo>
                        <a:pt x="200" y="92"/>
                      </a:lnTo>
                      <a:lnTo>
                        <a:pt x="204" y="90"/>
                      </a:lnTo>
                      <a:lnTo>
                        <a:pt x="207" y="90"/>
                      </a:lnTo>
                      <a:lnTo>
                        <a:pt x="210" y="88"/>
                      </a:lnTo>
                      <a:lnTo>
                        <a:pt x="210" y="88"/>
                      </a:lnTo>
                      <a:lnTo>
                        <a:pt x="212" y="83"/>
                      </a:lnTo>
                      <a:lnTo>
                        <a:pt x="216" y="80"/>
                      </a:lnTo>
                      <a:lnTo>
                        <a:pt x="216" y="80"/>
                      </a:lnTo>
                      <a:lnTo>
                        <a:pt x="219" y="77"/>
                      </a:lnTo>
                      <a:lnTo>
                        <a:pt x="222" y="75"/>
                      </a:lnTo>
                      <a:lnTo>
                        <a:pt x="222" y="75"/>
                      </a:lnTo>
                      <a:lnTo>
                        <a:pt x="232" y="70"/>
                      </a:lnTo>
                      <a:lnTo>
                        <a:pt x="241" y="68"/>
                      </a:lnTo>
                      <a:lnTo>
                        <a:pt x="241" y="68"/>
                      </a:lnTo>
                      <a:lnTo>
                        <a:pt x="243" y="68"/>
                      </a:lnTo>
                      <a:lnTo>
                        <a:pt x="243" y="68"/>
                      </a:lnTo>
                      <a:lnTo>
                        <a:pt x="244" y="70"/>
                      </a:lnTo>
                      <a:lnTo>
                        <a:pt x="244" y="70"/>
                      </a:lnTo>
                      <a:lnTo>
                        <a:pt x="244" y="70"/>
                      </a:lnTo>
                      <a:lnTo>
                        <a:pt x="244" y="70"/>
                      </a:lnTo>
                      <a:lnTo>
                        <a:pt x="246" y="70"/>
                      </a:lnTo>
                      <a:lnTo>
                        <a:pt x="246" y="70"/>
                      </a:lnTo>
                      <a:lnTo>
                        <a:pt x="249" y="70"/>
                      </a:lnTo>
                      <a:lnTo>
                        <a:pt x="249" y="70"/>
                      </a:lnTo>
                      <a:lnTo>
                        <a:pt x="251" y="70"/>
                      </a:lnTo>
                      <a:lnTo>
                        <a:pt x="251" y="70"/>
                      </a:lnTo>
                      <a:lnTo>
                        <a:pt x="251" y="70"/>
                      </a:lnTo>
                      <a:lnTo>
                        <a:pt x="251" y="70"/>
                      </a:lnTo>
                      <a:lnTo>
                        <a:pt x="253" y="70"/>
                      </a:lnTo>
                      <a:lnTo>
                        <a:pt x="253" y="70"/>
                      </a:lnTo>
                      <a:lnTo>
                        <a:pt x="255" y="70"/>
                      </a:lnTo>
                      <a:lnTo>
                        <a:pt x="255" y="70"/>
                      </a:lnTo>
                      <a:lnTo>
                        <a:pt x="256" y="70"/>
                      </a:lnTo>
                      <a:lnTo>
                        <a:pt x="256" y="70"/>
                      </a:lnTo>
                      <a:lnTo>
                        <a:pt x="256" y="70"/>
                      </a:lnTo>
                      <a:lnTo>
                        <a:pt x="256" y="70"/>
                      </a:lnTo>
                      <a:lnTo>
                        <a:pt x="258" y="70"/>
                      </a:lnTo>
                      <a:lnTo>
                        <a:pt x="258" y="7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298" name="Freeform 12">
                  <a:extLst>
                    <a:ext uri="{FF2B5EF4-FFF2-40B4-BE49-F238E27FC236}">
                      <a16:creationId xmlns:a16="http://schemas.microsoft.com/office/drawing/2014/main" id="{6E2FEC42-F47E-564B-813C-D03E02BB0FC1}"/>
                    </a:ext>
                  </a:extLst>
                </p:cNvPr>
                <p:cNvSpPr>
                  <a:spLocks/>
                </p:cNvSpPr>
                <p:nvPr/>
              </p:nvSpPr>
              <p:spPr bwMode="auto">
                <a:xfrm>
                  <a:off x="9334575" y="2367018"/>
                  <a:ext cx="160559" cy="414952"/>
                </a:xfrm>
                <a:custGeom>
                  <a:avLst/>
                  <a:gdLst>
                    <a:gd name="T0" fmla="*/ 77 w 77"/>
                    <a:gd name="T1" fmla="*/ 112 h 199"/>
                    <a:gd name="T2" fmla="*/ 75 w 77"/>
                    <a:gd name="T3" fmla="*/ 129 h 199"/>
                    <a:gd name="T4" fmla="*/ 68 w 77"/>
                    <a:gd name="T5" fmla="*/ 143 h 199"/>
                    <a:gd name="T6" fmla="*/ 67 w 77"/>
                    <a:gd name="T7" fmla="*/ 158 h 199"/>
                    <a:gd name="T8" fmla="*/ 61 w 77"/>
                    <a:gd name="T9" fmla="*/ 173 h 199"/>
                    <a:gd name="T10" fmla="*/ 55 w 77"/>
                    <a:gd name="T11" fmla="*/ 187 h 199"/>
                    <a:gd name="T12" fmla="*/ 48 w 77"/>
                    <a:gd name="T13" fmla="*/ 199 h 199"/>
                    <a:gd name="T14" fmla="*/ 46 w 77"/>
                    <a:gd name="T15" fmla="*/ 194 h 199"/>
                    <a:gd name="T16" fmla="*/ 46 w 77"/>
                    <a:gd name="T17" fmla="*/ 175 h 199"/>
                    <a:gd name="T18" fmla="*/ 39 w 77"/>
                    <a:gd name="T19" fmla="*/ 173 h 199"/>
                    <a:gd name="T20" fmla="*/ 33 w 77"/>
                    <a:gd name="T21" fmla="*/ 178 h 199"/>
                    <a:gd name="T22" fmla="*/ 27 w 77"/>
                    <a:gd name="T23" fmla="*/ 173 h 199"/>
                    <a:gd name="T24" fmla="*/ 21 w 77"/>
                    <a:gd name="T25" fmla="*/ 170 h 199"/>
                    <a:gd name="T26" fmla="*/ 14 w 77"/>
                    <a:gd name="T27" fmla="*/ 168 h 199"/>
                    <a:gd name="T28" fmla="*/ 7 w 77"/>
                    <a:gd name="T29" fmla="*/ 160 h 199"/>
                    <a:gd name="T30" fmla="*/ 4 w 77"/>
                    <a:gd name="T31" fmla="*/ 155 h 199"/>
                    <a:gd name="T32" fmla="*/ 2 w 77"/>
                    <a:gd name="T33" fmla="*/ 146 h 199"/>
                    <a:gd name="T34" fmla="*/ 0 w 77"/>
                    <a:gd name="T35" fmla="*/ 141 h 199"/>
                    <a:gd name="T36" fmla="*/ 2 w 77"/>
                    <a:gd name="T37" fmla="*/ 136 h 199"/>
                    <a:gd name="T38" fmla="*/ 12 w 77"/>
                    <a:gd name="T39" fmla="*/ 128 h 199"/>
                    <a:gd name="T40" fmla="*/ 17 w 77"/>
                    <a:gd name="T41" fmla="*/ 122 h 199"/>
                    <a:gd name="T42" fmla="*/ 22 w 77"/>
                    <a:gd name="T43" fmla="*/ 116 h 199"/>
                    <a:gd name="T44" fmla="*/ 26 w 77"/>
                    <a:gd name="T45" fmla="*/ 109 h 199"/>
                    <a:gd name="T46" fmla="*/ 24 w 77"/>
                    <a:gd name="T47" fmla="*/ 100 h 199"/>
                    <a:gd name="T48" fmla="*/ 22 w 77"/>
                    <a:gd name="T49" fmla="*/ 87 h 199"/>
                    <a:gd name="T50" fmla="*/ 17 w 77"/>
                    <a:gd name="T51" fmla="*/ 82 h 199"/>
                    <a:gd name="T52" fmla="*/ 11 w 77"/>
                    <a:gd name="T53" fmla="*/ 72 h 199"/>
                    <a:gd name="T54" fmla="*/ 4 w 77"/>
                    <a:gd name="T55" fmla="*/ 66 h 199"/>
                    <a:gd name="T56" fmla="*/ 2 w 77"/>
                    <a:gd name="T57" fmla="*/ 58 h 199"/>
                    <a:gd name="T58" fmla="*/ 2 w 77"/>
                    <a:gd name="T59" fmla="*/ 38 h 199"/>
                    <a:gd name="T60" fmla="*/ 4 w 77"/>
                    <a:gd name="T61" fmla="*/ 31 h 199"/>
                    <a:gd name="T62" fmla="*/ 7 w 77"/>
                    <a:gd name="T63" fmla="*/ 22 h 199"/>
                    <a:gd name="T64" fmla="*/ 12 w 77"/>
                    <a:gd name="T65" fmla="*/ 17 h 199"/>
                    <a:gd name="T66" fmla="*/ 12 w 77"/>
                    <a:gd name="T67" fmla="*/ 9 h 199"/>
                    <a:gd name="T68" fmla="*/ 19 w 77"/>
                    <a:gd name="T69" fmla="*/ 0 h 199"/>
                    <a:gd name="T70" fmla="*/ 19 w 77"/>
                    <a:gd name="T71" fmla="*/ 0 h 199"/>
                    <a:gd name="T72" fmla="*/ 22 w 77"/>
                    <a:gd name="T73" fmla="*/ 2 h 199"/>
                    <a:gd name="T74" fmla="*/ 38 w 77"/>
                    <a:gd name="T75" fmla="*/ 5 h 199"/>
                    <a:gd name="T76" fmla="*/ 44 w 77"/>
                    <a:gd name="T77" fmla="*/ 7 h 199"/>
                    <a:gd name="T78" fmla="*/ 63 w 77"/>
                    <a:gd name="T79" fmla="*/ 14 h 199"/>
                    <a:gd name="T80" fmla="*/ 70 w 77"/>
                    <a:gd name="T81" fmla="*/ 21 h 199"/>
                    <a:gd name="T82" fmla="*/ 72 w 77"/>
                    <a:gd name="T83" fmla="*/ 32 h 199"/>
                    <a:gd name="T84" fmla="*/ 72 w 77"/>
                    <a:gd name="T85" fmla="*/ 39 h 199"/>
                    <a:gd name="T86" fmla="*/ 73 w 77"/>
                    <a:gd name="T87" fmla="*/ 46 h 199"/>
                    <a:gd name="T88" fmla="*/ 73 w 77"/>
                    <a:gd name="T89" fmla="*/ 53 h 199"/>
                    <a:gd name="T90" fmla="*/ 65 w 77"/>
                    <a:gd name="T91" fmla="*/ 58 h 199"/>
                    <a:gd name="T92" fmla="*/ 63 w 77"/>
                    <a:gd name="T93" fmla="*/ 65 h 199"/>
                    <a:gd name="T94" fmla="*/ 70 w 77"/>
                    <a:gd name="T95" fmla="*/ 70 h 199"/>
                    <a:gd name="T96" fmla="*/ 77 w 77"/>
                    <a:gd name="T97" fmla="*/ 80 h 199"/>
                    <a:gd name="T98" fmla="*/ 73 w 77"/>
                    <a:gd name="T99" fmla="*/ 9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7" h="199">
                      <a:moveTo>
                        <a:pt x="75" y="104"/>
                      </a:moveTo>
                      <a:lnTo>
                        <a:pt x="75" y="104"/>
                      </a:lnTo>
                      <a:lnTo>
                        <a:pt x="77" y="112"/>
                      </a:lnTo>
                      <a:lnTo>
                        <a:pt x="77" y="122"/>
                      </a:lnTo>
                      <a:lnTo>
                        <a:pt x="77" y="122"/>
                      </a:lnTo>
                      <a:lnTo>
                        <a:pt x="75" y="129"/>
                      </a:lnTo>
                      <a:lnTo>
                        <a:pt x="70" y="138"/>
                      </a:lnTo>
                      <a:lnTo>
                        <a:pt x="70" y="138"/>
                      </a:lnTo>
                      <a:lnTo>
                        <a:pt x="68" y="143"/>
                      </a:lnTo>
                      <a:lnTo>
                        <a:pt x="68" y="146"/>
                      </a:lnTo>
                      <a:lnTo>
                        <a:pt x="67" y="158"/>
                      </a:lnTo>
                      <a:lnTo>
                        <a:pt x="67" y="158"/>
                      </a:lnTo>
                      <a:lnTo>
                        <a:pt x="65" y="165"/>
                      </a:lnTo>
                      <a:lnTo>
                        <a:pt x="61" y="173"/>
                      </a:lnTo>
                      <a:lnTo>
                        <a:pt x="61" y="173"/>
                      </a:lnTo>
                      <a:lnTo>
                        <a:pt x="56" y="180"/>
                      </a:lnTo>
                      <a:lnTo>
                        <a:pt x="55" y="187"/>
                      </a:lnTo>
                      <a:lnTo>
                        <a:pt x="55" y="187"/>
                      </a:lnTo>
                      <a:lnTo>
                        <a:pt x="53" y="195"/>
                      </a:lnTo>
                      <a:lnTo>
                        <a:pt x="50" y="199"/>
                      </a:lnTo>
                      <a:lnTo>
                        <a:pt x="48" y="199"/>
                      </a:lnTo>
                      <a:lnTo>
                        <a:pt x="48" y="197"/>
                      </a:lnTo>
                      <a:lnTo>
                        <a:pt x="48" y="197"/>
                      </a:lnTo>
                      <a:lnTo>
                        <a:pt x="46" y="194"/>
                      </a:lnTo>
                      <a:lnTo>
                        <a:pt x="46" y="190"/>
                      </a:lnTo>
                      <a:lnTo>
                        <a:pt x="46" y="180"/>
                      </a:lnTo>
                      <a:lnTo>
                        <a:pt x="46" y="175"/>
                      </a:lnTo>
                      <a:lnTo>
                        <a:pt x="44" y="172"/>
                      </a:lnTo>
                      <a:lnTo>
                        <a:pt x="43" y="172"/>
                      </a:lnTo>
                      <a:lnTo>
                        <a:pt x="39" y="173"/>
                      </a:lnTo>
                      <a:lnTo>
                        <a:pt x="39" y="173"/>
                      </a:lnTo>
                      <a:lnTo>
                        <a:pt x="36" y="177"/>
                      </a:lnTo>
                      <a:lnTo>
                        <a:pt x="33" y="178"/>
                      </a:lnTo>
                      <a:lnTo>
                        <a:pt x="33" y="178"/>
                      </a:lnTo>
                      <a:lnTo>
                        <a:pt x="29" y="177"/>
                      </a:lnTo>
                      <a:lnTo>
                        <a:pt x="27" y="173"/>
                      </a:lnTo>
                      <a:lnTo>
                        <a:pt x="27" y="173"/>
                      </a:lnTo>
                      <a:lnTo>
                        <a:pt x="24" y="172"/>
                      </a:lnTo>
                      <a:lnTo>
                        <a:pt x="21" y="170"/>
                      </a:lnTo>
                      <a:lnTo>
                        <a:pt x="17" y="170"/>
                      </a:lnTo>
                      <a:lnTo>
                        <a:pt x="14" y="168"/>
                      </a:lnTo>
                      <a:lnTo>
                        <a:pt x="14" y="168"/>
                      </a:lnTo>
                      <a:lnTo>
                        <a:pt x="7" y="161"/>
                      </a:lnTo>
                      <a:lnTo>
                        <a:pt x="7" y="161"/>
                      </a:lnTo>
                      <a:lnTo>
                        <a:pt x="7" y="160"/>
                      </a:lnTo>
                      <a:lnTo>
                        <a:pt x="7" y="160"/>
                      </a:lnTo>
                      <a:lnTo>
                        <a:pt x="5" y="158"/>
                      </a:lnTo>
                      <a:lnTo>
                        <a:pt x="4" y="155"/>
                      </a:lnTo>
                      <a:lnTo>
                        <a:pt x="4" y="150"/>
                      </a:lnTo>
                      <a:lnTo>
                        <a:pt x="4" y="150"/>
                      </a:lnTo>
                      <a:lnTo>
                        <a:pt x="2" y="146"/>
                      </a:lnTo>
                      <a:lnTo>
                        <a:pt x="0" y="143"/>
                      </a:lnTo>
                      <a:lnTo>
                        <a:pt x="0" y="141"/>
                      </a:lnTo>
                      <a:lnTo>
                        <a:pt x="0" y="141"/>
                      </a:lnTo>
                      <a:lnTo>
                        <a:pt x="2" y="138"/>
                      </a:lnTo>
                      <a:lnTo>
                        <a:pt x="2" y="136"/>
                      </a:lnTo>
                      <a:lnTo>
                        <a:pt x="2" y="136"/>
                      </a:lnTo>
                      <a:lnTo>
                        <a:pt x="5" y="133"/>
                      </a:lnTo>
                      <a:lnTo>
                        <a:pt x="5" y="133"/>
                      </a:lnTo>
                      <a:lnTo>
                        <a:pt x="12" y="128"/>
                      </a:lnTo>
                      <a:lnTo>
                        <a:pt x="12" y="128"/>
                      </a:lnTo>
                      <a:lnTo>
                        <a:pt x="17" y="122"/>
                      </a:lnTo>
                      <a:lnTo>
                        <a:pt x="17" y="122"/>
                      </a:lnTo>
                      <a:lnTo>
                        <a:pt x="21" y="119"/>
                      </a:lnTo>
                      <a:lnTo>
                        <a:pt x="22" y="116"/>
                      </a:lnTo>
                      <a:lnTo>
                        <a:pt x="22" y="116"/>
                      </a:lnTo>
                      <a:lnTo>
                        <a:pt x="22" y="112"/>
                      </a:lnTo>
                      <a:lnTo>
                        <a:pt x="22" y="112"/>
                      </a:lnTo>
                      <a:lnTo>
                        <a:pt x="26" y="109"/>
                      </a:lnTo>
                      <a:lnTo>
                        <a:pt x="26" y="109"/>
                      </a:lnTo>
                      <a:lnTo>
                        <a:pt x="26" y="104"/>
                      </a:lnTo>
                      <a:lnTo>
                        <a:pt x="24" y="100"/>
                      </a:lnTo>
                      <a:lnTo>
                        <a:pt x="24" y="100"/>
                      </a:lnTo>
                      <a:lnTo>
                        <a:pt x="22" y="92"/>
                      </a:lnTo>
                      <a:lnTo>
                        <a:pt x="22" y="87"/>
                      </a:lnTo>
                      <a:lnTo>
                        <a:pt x="21" y="83"/>
                      </a:lnTo>
                      <a:lnTo>
                        <a:pt x="21" y="83"/>
                      </a:lnTo>
                      <a:lnTo>
                        <a:pt x="17" y="82"/>
                      </a:lnTo>
                      <a:lnTo>
                        <a:pt x="14" y="78"/>
                      </a:lnTo>
                      <a:lnTo>
                        <a:pt x="12" y="75"/>
                      </a:lnTo>
                      <a:lnTo>
                        <a:pt x="11" y="72"/>
                      </a:lnTo>
                      <a:lnTo>
                        <a:pt x="11" y="72"/>
                      </a:lnTo>
                      <a:lnTo>
                        <a:pt x="7" y="70"/>
                      </a:lnTo>
                      <a:lnTo>
                        <a:pt x="4" y="66"/>
                      </a:lnTo>
                      <a:lnTo>
                        <a:pt x="4" y="66"/>
                      </a:lnTo>
                      <a:lnTo>
                        <a:pt x="4" y="61"/>
                      </a:lnTo>
                      <a:lnTo>
                        <a:pt x="2" y="58"/>
                      </a:lnTo>
                      <a:lnTo>
                        <a:pt x="2" y="58"/>
                      </a:lnTo>
                      <a:lnTo>
                        <a:pt x="4" y="48"/>
                      </a:lnTo>
                      <a:lnTo>
                        <a:pt x="2" y="38"/>
                      </a:lnTo>
                      <a:lnTo>
                        <a:pt x="2" y="38"/>
                      </a:lnTo>
                      <a:lnTo>
                        <a:pt x="2" y="34"/>
                      </a:lnTo>
                      <a:lnTo>
                        <a:pt x="4" y="31"/>
                      </a:lnTo>
                      <a:lnTo>
                        <a:pt x="4" y="31"/>
                      </a:lnTo>
                      <a:lnTo>
                        <a:pt x="5" y="26"/>
                      </a:lnTo>
                      <a:lnTo>
                        <a:pt x="7" y="22"/>
                      </a:lnTo>
                      <a:lnTo>
                        <a:pt x="7" y="22"/>
                      </a:lnTo>
                      <a:lnTo>
                        <a:pt x="9" y="19"/>
                      </a:lnTo>
                      <a:lnTo>
                        <a:pt x="12" y="17"/>
                      </a:lnTo>
                      <a:lnTo>
                        <a:pt x="12" y="17"/>
                      </a:lnTo>
                      <a:lnTo>
                        <a:pt x="12" y="14"/>
                      </a:lnTo>
                      <a:lnTo>
                        <a:pt x="12" y="9"/>
                      </a:lnTo>
                      <a:lnTo>
                        <a:pt x="12" y="9"/>
                      </a:lnTo>
                      <a:lnTo>
                        <a:pt x="16" y="4"/>
                      </a:lnTo>
                      <a:lnTo>
                        <a:pt x="19" y="0"/>
                      </a:lnTo>
                      <a:lnTo>
                        <a:pt x="19" y="0"/>
                      </a:lnTo>
                      <a:lnTo>
                        <a:pt x="19" y="0"/>
                      </a:lnTo>
                      <a:lnTo>
                        <a:pt x="19" y="0"/>
                      </a:lnTo>
                      <a:lnTo>
                        <a:pt x="21" y="2"/>
                      </a:lnTo>
                      <a:lnTo>
                        <a:pt x="22" y="2"/>
                      </a:lnTo>
                      <a:lnTo>
                        <a:pt x="22" y="2"/>
                      </a:lnTo>
                      <a:lnTo>
                        <a:pt x="33" y="4"/>
                      </a:lnTo>
                      <a:lnTo>
                        <a:pt x="33" y="4"/>
                      </a:lnTo>
                      <a:lnTo>
                        <a:pt x="38" y="5"/>
                      </a:lnTo>
                      <a:lnTo>
                        <a:pt x="38" y="5"/>
                      </a:lnTo>
                      <a:lnTo>
                        <a:pt x="44" y="7"/>
                      </a:lnTo>
                      <a:lnTo>
                        <a:pt x="44" y="7"/>
                      </a:lnTo>
                      <a:lnTo>
                        <a:pt x="55" y="10"/>
                      </a:lnTo>
                      <a:lnTo>
                        <a:pt x="55" y="10"/>
                      </a:lnTo>
                      <a:lnTo>
                        <a:pt x="63" y="14"/>
                      </a:lnTo>
                      <a:lnTo>
                        <a:pt x="67" y="16"/>
                      </a:lnTo>
                      <a:lnTo>
                        <a:pt x="70" y="21"/>
                      </a:lnTo>
                      <a:lnTo>
                        <a:pt x="70" y="21"/>
                      </a:lnTo>
                      <a:lnTo>
                        <a:pt x="72" y="26"/>
                      </a:lnTo>
                      <a:lnTo>
                        <a:pt x="73" y="29"/>
                      </a:lnTo>
                      <a:lnTo>
                        <a:pt x="72" y="32"/>
                      </a:lnTo>
                      <a:lnTo>
                        <a:pt x="72" y="32"/>
                      </a:lnTo>
                      <a:lnTo>
                        <a:pt x="72" y="36"/>
                      </a:lnTo>
                      <a:lnTo>
                        <a:pt x="72" y="39"/>
                      </a:lnTo>
                      <a:lnTo>
                        <a:pt x="72" y="39"/>
                      </a:lnTo>
                      <a:lnTo>
                        <a:pt x="73" y="46"/>
                      </a:lnTo>
                      <a:lnTo>
                        <a:pt x="73" y="46"/>
                      </a:lnTo>
                      <a:lnTo>
                        <a:pt x="73" y="49"/>
                      </a:lnTo>
                      <a:lnTo>
                        <a:pt x="73" y="53"/>
                      </a:lnTo>
                      <a:lnTo>
                        <a:pt x="73" y="53"/>
                      </a:lnTo>
                      <a:lnTo>
                        <a:pt x="70" y="51"/>
                      </a:lnTo>
                      <a:lnTo>
                        <a:pt x="68" y="53"/>
                      </a:lnTo>
                      <a:lnTo>
                        <a:pt x="65" y="58"/>
                      </a:lnTo>
                      <a:lnTo>
                        <a:pt x="65" y="58"/>
                      </a:lnTo>
                      <a:lnTo>
                        <a:pt x="63" y="61"/>
                      </a:lnTo>
                      <a:lnTo>
                        <a:pt x="63" y="65"/>
                      </a:lnTo>
                      <a:lnTo>
                        <a:pt x="67" y="66"/>
                      </a:lnTo>
                      <a:lnTo>
                        <a:pt x="70" y="70"/>
                      </a:lnTo>
                      <a:lnTo>
                        <a:pt x="70" y="70"/>
                      </a:lnTo>
                      <a:lnTo>
                        <a:pt x="73" y="73"/>
                      </a:lnTo>
                      <a:lnTo>
                        <a:pt x="77" y="77"/>
                      </a:lnTo>
                      <a:lnTo>
                        <a:pt x="77" y="80"/>
                      </a:lnTo>
                      <a:lnTo>
                        <a:pt x="75" y="85"/>
                      </a:lnTo>
                      <a:lnTo>
                        <a:pt x="75" y="85"/>
                      </a:lnTo>
                      <a:lnTo>
                        <a:pt x="73" y="94"/>
                      </a:lnTo>
                      <a:lnTo>
                        <a:pt x="75" y="104"/>
                      </a:lnTo>
                      <a:lnTo>
                        <a:pt x="75" y="104"/>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299" name="Freeform 13">
                  <a:extLst>
                    <a:ext uri="{FF2B5EF4-FFF2-40B4-BE49-F238E27FC236}">
                      <a16:creationId xmlns:a16="http://schemas.microsoft.com/office/drawing/2014/main" id="{9A0CEA3D-19EC-C944-9257-0B21586BB6A5}"/>
                    </a:ext>
                  </a:extLst>
                </p:cNvPr>
                <p:cNvSpPr>
                  <a:spLocks/>
                </p:cNvSpPr>
                <p:nvPr/>
              </p:nvSpPr>
              <p:spPr bwMode="auto">
                <a:xfrm>
                  <a:off x="9415897" y="1660140"/>
                  <a:ext cx="187667" cy="435804"/>
                </a:xfrm>
                <a:custGeom>
                  <a:avLst/>
                  <a:gdLst>
                    <a:gd name="T0" fmla="*/ 87 w 90"/>
                    <a:gd name="T1" fmla="*/ 22 h 209"/>
                    <a:gd name="T2" fmla="*/ 89 w 90"/>
                    <a:gd name="T3" fmla="*/ 30 h 209"/>
                    <a:gd name="T4" fmla="*/ 89 w 90"/>
                    <a:gd name="T5" fmla="*/ 42 h 209"/>
                    <a:gd name="T6" fmla="*/ 78 w 90"/>
                    <a:gd name="T7" fmla="*/ 59 h 209"/>
                    <a:gd name="T8" fmla="*/ 72 w 90"/>
                    <a:gd name="T9" fmla="*/ 64 h 209"/>
                    <a:gd name="T10" fmla="*/ 72 w 90"/>
                    <a:gd name="T11" fmla="*/ 76 h 209"/>
                    <a:gd name="T12" fmla="*/ 75 w 90"/>
                    <a:gd name="T13" fmla="*/ 85 h 209"/>
                    <a:gd name="T14" fmla="*/ 72 w 90"/>
                    <a:gd name="T15" fmla="*/ 102 h 209"/>
                    <a:gd name="T16" fmla="*/ 73 w 90"/>
                    <a:gd name="T17" fmla="*/ 110 h 209"/>
                    <a:gd name="T18" fmla="*/ 72 w 90"/>
                    <a:gd name="T19" fmla="*/ 122 h 209"/>
                    <a:gd name="T20" fmla="*/ 72 w 90"/>
                    <a:gd name="T21" fmla="*/ 130 h 209"/>
                    <a:gd name="T22" fmla="*/ 75 w 90"/>
                    <a:gd name="T23" fmla="*/ 136 h 209"/>
                    <a:gd name="T24" fmla="*/ 73 w 90"/>
                    <a:gd name="T25" fmla="*/ 142 h 209"/>
                    <a:gd name="T26" fmla="*/ 73 w 90"/>
                    <a:gd name="T27" fmla="*/ 151 h 209"/>
                    <a:gd name="T28" fmla="*/ 75 w 90"/>
                    <a:gd name="T29" fmla="*/ 161 h 209"/>
                    <a:gd name="T30" fmla="*/ 73 w 90"/>
                    <a:gd name="T31" fmla="*/ 175 h 209"/>
                    <a:gd name="T32" fmla="*/ 80 w 90"/>
                    <a:gd name="T33" fmla="*/ 193 h 209"/>
                    <a:gd name="T34" fmla="*/ 80 w 90"/>
                    <a:gd name="T35" fmla="*/ 200 h 209"/>
                    <a:gd name="T36" fmla="*/ 33 w 90"/>
                    <a:gd name="T37" fmla="*/ 203 h 209"/>
                    <a:gd name="T38" fmla="*/ 33 w 90"/>
                    <a:gd name="T39" fmla="*/ 197 h 209"/>
                    <a:gd name="T40" fmla="*/ 33 w 90"/>
                    <a:gd name="T41" fmla="*/ 185 h 209"/>
                    <a:gd name="T42" fmla="*/ 26 w 90"/>
                    <a:gd name="T43" fmla="*/ 166 h 209"/>
                    <a:gd name="T44" fmla="*/ 26 w 90"/>
                    <a:gd name="T45" fmla="*/ 163 h 209"/>
                    <a:gd name="T46" fmla="*/ 19 w 90"/>
                    <a:gd name="T47" fmla="*/ 147 h 209"/>
                    <a:gd name="T48" fmla="*/ 12 w 90"/>
                    <a:gd name="T49" fmla="*/ 137 h 209"/>
                    <a:gd name="T50" fmla="*/ 11 w 90"/>
                    <a:gd name="T51" fmla="*/ 129 h 209"/>
                    <a:gd name="T52" fmla="*/ 11 w 90"/>
                    <a:gd name="T53" fmla="*/ 117 h 209"/>
                    <a:gd name="T54" fmla="*/ 11 w 90"/>
                    <a:gd name="T55" fmla="*/ 110 h 209"/>
                    <a:gd name="T56" fmla="*/ 7 w 90"/>
                    <a:gd name="T57" fmla="*/ 91 h 209"/>
                    <a:gd name="T58" fmla="*/ 9 w 90"/>
                    <a:gd name="T59" fmla="*/ 80 h 209"/>
                    <a:gd name="T60" fmla="*/ 11 w 90"/>
                    <a:gd name="T61" fmla="*/ 74 h 209"/>
                    <a:gd name="T62" fmla="*/ 12 w 90"/>
                    <a:gd name="T63" fmla="*/ 68 h 209"/>
                    <a:gd name="T64" fmla="*/ 11 w 90"/>
                    <a:gd name="T65" fmla="*/ 63 h 209"/>
                    <a:gd name="T66" fmla="*/ 5 w 90"/>
                    <a:gd name="T67" fmla="*/ 51 h 209"/>
                    <a:gd name="T68" fmla="*/ 4 w 90"/>
                    <a:gd name="T69" fmla="*/ 42 h 209"/>
                    <a:gd name="T70" fmla="*/ 2 w 90"/>
                    <a:gd name="T71" fmla="*/ 30 h 209"/>
                    <a:gd name="T72" fmla="*/ 0 w 90"/>
                    <a:gd name="T73" fmla="*/ 20 h 209"/>
                    <a:gd name="T74" fmla="*/ 61 w 90"/>
                    <a:gd name="T75" fmla="*/ 7 h 209"/>
                    <a:gd name="T76" fmla="*/ 85 w 90"/>
                    <a:gd name="T77" fmla="*/ 0 h 209"/>
                    <a:gd name="T78" fmla="*/ 85 w 90"/>
                    <a:gd name="T79" fmla="*/ 0 h 209"/>
                    <a:gd name="T80" fmla="*/ 89 w 90"/>
                    <a:gd name="T81" fmla="*/ 7 h 209"/>
                    <a:gd name="T82" fmla="*/ 90 w 90"/>
                    <a:gd name="T83" fmla="*/ 13 h 209"/>
                    <a:gd name="T84" fmla="*/ 89 w 90"/>
                    <a:gd name="T85" fmla="*/ 1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209">
                      <a:moveTo>
                        <a:pt x="89" y="18"/>
                      </a:moveTo>
                      <a:lnTo>
                        <a:pt x="89" y="18"/>
                      </a:lnTo>
                      <a:lnTo>
                        <a:pt x="87" y="22"/>
                      </a:lnTo>
                      <a:lnTo>
                        <a:pt x="89" y="27"/>
                      </a:lnTo>
                      <a:lnTo>
                        <a:pt x="89" y="27"/>
                      </a:lnTo>
                      <a:lnTo>
                        <a:pt x="89" y="30"/>
                      </a:lnTo>
                      <a:lnTo>
                        <a:pt x="89" y="35"/>
                      </a:lnTo>
                      <a:lnTo>
                        <a:pt x="89" y="35"/>
                      </a:lnTo>
                      <a:lnTo>
                        <a:pt x="89" y="42"/>
                      </a:lnTo>
                      <a:lnTo>
                        <a:pt x="85" y="47"/>
                      </a:lnTo>
                      <a:lnTo>
                        <a:pt x="78" y="59"/>
                      </a:lnTo>
                      <a:lnTo>
                        <a:pt x="78" y="59"/>
                      </a:lnTo>
                      <a:lnTo>
                        <a:pt x="75" y="61"/>
                      </a:lnTo>
                      <a:lnTo>
                        <a:pt x="72" y="64"/>
                      </a:lnTo>
                      <a:lnTo>
                        <a:pt x="72" y="64"/>
                      </a:lnTo>
                      <a:lnTo>
                        <a:pt x="70" y="68"/>
                      </a:lnTo>
                      <a:lnTo>
                        <a:pt x="70" y="69"/>
                      </a:lnTo>
                      <a:lnTo>
                        <a:pt x="72" y="76"/>
                      </a:lnTo>
                      <a:lnTo>
                        <a:pt x="72" y="76"/>
                      </a:lnTo>
                      <a:lnTo>
                        <a:pt x="75" y="85"/>
                      </a:lnTo>
                      <a:lnTo>
                        <a:pt x="75" y="85"/>
                      </a:lnTo>
                      <a:lnTo>
                        <a:pt x="75" y="88"/>
                      </a:lnTo>
                      <a:lnTo>
                        <a:pt x="73" y="93"/>
                      </a:lnTo>
                      <a:lnTo>
                        <a:pt x="72" y="102"/>
                      </a:lnTo>
                      <a:lnTo>
                        <a:pt x="72" y="102"/>
                      </a:lnTo>
                      <a:lnTo>
                        <a:pt x="72" y="107"/>
                      </a:lnTo>
                      <a:lnTo>
                        <a:pt x="73" y="110"/>
                      </a:lnTo>
                      <a:lnTo>
                        <a:pt x="73" y="110"/>
                      </a:lnTo>
                      <a:lnTo>
                        <a:pt x="73" y="115"/>
                      </a:lnTo>
                      <a:lnTo>
                        <a:pt x="72" y="122"/>
                      </a:lnTo>
                      <a:lnTo>
                        <a:pt x="72" y="122"/>
                      </a:lnTo>
                      <a:lnTo>
                        <a:pt x="72" y="125"/>
                      </a:lnTo>
                      <a:lnTo>
                        <a:pt x="72" y="130"/>
                      </a:lnTo>
                      <a:lnTo>
                        <a:pt x="72" y="130"/>
                      </a:lnTo>
                      <a:lnTo>
                        <a:pt x="73" y="134"/>
                      </a:lnTo>
                      <a:lnTo>
                        <a:pt x="75" y="136"/>
                      </a:lnTo>
                      <a:lnTo>
                        <a:pt x="75" y="137"/>
                      </a:lnTo>
                      <a:lnTo>
                        <a:pt x="75" y="137"/>
                      </a:lnTo>
                      <a:lnTo>
                        <a:pt x="73" y="142"/>
                      </a:lnTo>
                      <a:lnTo>
                        <a:pt x="73" y="146"/>
                      </a:lnTo>
                      <a:lnTo>
                        <a:pt x="73" y="146"/>
                      </a:lnTo>
                      <a:lnTo>
                        <a:pt x="73" y="151"/>
                      </a:lnTo>
                      <a:lnTo>
                        <a:pt x="75" y="156"/>
                      </a:lnTo>
                      <a:lnTo>
                        <a:pt x="75" y="156"/>
                      </a:lnTo>
                      <a:lnTo>
                        <a:pt x="75" y="161"/>
                      </a:lnTo>
                      <a:lnTo>
                        <a:pt x="75" y="166"/>
                      </a:lnTo>
                      <a:lnTo>
                        <a:pt x="73" y="170"/>
                      </a:lnTo>
                      <a:lnTo>
                        <a:pt x="73" y="175"/>
                      </a:lnTo>
                      <a:lnTo>
                        <a:pt x="73" y="175"/>
                      </a:lnTo>
                      <a:lnTo>
                        <a:pt x="77" y="185"/>
                      </a:lnTo>
                      <a:lnTo>
                        <a:pt x="80" y="193"/>
                      </a:lnTo>
                      <a:lnTo>
                        <a:pt x="80" y="193"/>
                      </a:lnTo>
                      <a:lnTo>
                        <a:pt x="80" y="200"/>
                      </a:lnTo>
                      <a:lnTo>
                        <a:pt x="80" y="200"/>
                      </a:lnTo>
                      <a:lnTo>
                        <a:pt x="34" y="209"/>
                      </a:lnTo>
                      <a:lnTo>
                        <a:pt x="34" y="209"/>
                      </a:lnTo>
                      <a:lnTo>
                        <a:pt x="33" y="203"/>
                      </a:lnTo>
                      <a:lnTo>
                        <a:pt x="33" y="203"/>
                      </a:lnTo>
                      <a:lnTo>
                        <a:pt x="33" y="197"/>
                      </a:lnTo>
                      <a:lnTo>
                        <a:pt x="33" y="197"/>
                      </a:lnTo>
                      <a:lnTo>
                        <a:pt x="33" y="192"/>
                      </a:lnTo>
                      <a:lnTo>
                        <a:pt x="33" y="185"/>
                      </a:lnTo>
                      <a:lnTo>
                        <a:pt x="33" y="185"/>
                      </a:lnTo>
                      <a:lnTo>
                        <a:pt x="28" y="171"/>
                      </a:lnTo>
                      <a:lnTo>
                        <a:pt x="28" y="171"/>
                      </a:lnTo>
                      <a:lnTo>
                        <a:pt x="26" y="166"/>
                      </a:lnTo>
                      <a:lnTo>
                        <a:pt x="26" y="166"/>
                      </a:lnTo>
                      <a:lnTo>
                        <a:pt x="26" y="163"/>
                      </a:lnTo>
                      <a:lnTo>
                        <a:pt x="26" y="163"/>
                      </a:lnTo>
                      <a:lnTo>
                        <a:pt x="24" y="159"/>
                      </a:lnTo>
                      <a:lnTo>
                        <a:pt x="24" y="159"/>
                      </a:lnTo>
                      <a:lnTo>
                        <a:pt x="19" y="147"/>
                      </a:lnTo>
                      <a:lnTo>
                        <a:pt x="19" y="147"/>
                      </a:lnTo>
                      <a:lnTo>
                        <a:pt x="16" y="142"/>
                      </a:lnTo>
                      <a:lnTo>
                        <a:pt x="12" y="137"/>
                      </a:lnTo>
                      <a:lnTo>
                        <a:pt x="12" y="137"/>
                      </a:lnTo>
                      <a:lnTo>
                        <a:pt x="11" y="134"/>
                      </a:lnTo>
                      <a:lnTo>
                        <a:pt x="11" y="129"/>
                      </a:lnTo>
                      <a:lnTo>
                        <a:pt x="11" y="124"/>
                      </a:lnTo>
                      <a:lnTo>
                        <a:pt x="11" y="124"/>
                      </a:lnTo>
                      <a:lnTo>
                        <a:pt x="11" y="117"/>
                      </a:lnTo>
                      <a:lnTo>
                        <a:pt x="11" y="117"/>
                      </a:lnTo>
                      <a:lnTo>
                        <a:pt x="11" y="112"/>
                      </a:lnTo>
                      <a:lnTo>
                        <a:pt x="11" y="110"/>
                      </a:lnTo>
                      <a:lnTo>
                        <a:pt x="11" y="110"/>
                      </a:lnTo>
                      <a:lnTo>
                        <a:pt x="7" y="97"/>
                      </a:lnTo>
                      <a:lnTo>
                        <a:pt x="7" y="91"/>
                      </a:lnTo>
                      <a:lnTo>
                        <a:pt x="7" y="85"/>
                      </a:lnTo>
                      <a:lnTo>
                        <a:pt x="7" y="85"/>
                      </a:lnTo>
                      <a:lnTo>
                        <a:pt x="9" y="80"/>
                      </a:lnTo>
                      <a:lnTo>
                        <a:pt x="9" y="80"/>
                      </a:lnTo>
                      <a:lnTo>
                        <a:pt x="11" y="74"/>
                      </a:lnTo>
                      <a:lnTo>
                        <a:pt x="11" y="74"/>
                      </a:lnTo>
                      <a:lnTo>
                        <a:pt x="11" y="71"/>
                      </a:lnTo>
                      <a:lnTo>
                        <a:pt x="11" y="71"/>
                      </a:lnTo>
                      <a:lnTo>
                        <a:pt x="12" y="68"/>
                      </a:lnTo>
                      <a:lnTo>
                        <a:pt x="12" y="68"/>
                      </a:lnTo>
                      <a:lnTo>
                        <a:pt x="11" y="63"/>
                      </a:lnTo>
                      <a:lnTo>
                        <a:pt x="11" y="63"/>
                      </a:lnTo>
                      <a:lnTo>
                        <a:pt x="7" y="56"/>
                      </a:lnTo>
                      <a:lnTo>
                        <a:pt x="7" y="56"/>
                      </a:lnTo>
                      <a:lnTo>
                        <a:pt x="5" y="51"/>
                      </a:lnTo>
                      <a:lnTo>
                        <a:pt x="5" y="51"/>
                      </a:lnTo>
                      <a:lnTo>
                        <a:pt x="5" y="46"/>
                      </a:lnTo>
                      <a:lnTo>
                        <a:pt x="4" y="42"/>
                      </a:lnTo>
                      <a:lnTo>
                        <a:pt x="4" y="42"/>
                      </a:lnTo>
                      <a:lnTo>
                        <a:pt x="2" y="35"/>
                      </a:lnTo>
                      <a:lnTo>
                        <a:pt x="2" y="30"/>
                      </a:lnTo>
                      <a:lnTo>
                        <a:pt x="2" y="30"/>
                      </a:lnTo>
                      <a:lnTo>
                        <a:pt x="0" y="20"/>
                      </a:lnTo>
                      <a:lnTo>
                        <a:pt x="0" y="20"/>
                      </a:lnTo>
                      <a:lnTo>
                        <a:pt x="16" y="17"/>
                      </a:lnTo>
                      <a:lnTo>
                        <a:pt x="16" y="17"/>
                      </a:lnTo>
                      <a:lnTo>
                        <a:pt x="61" y="7"/>
                      </a:lnTo>
                      <a:lnTo>
                        <a:pt x="61" y="7"/>
                      </a:lnTo>
                      <a:lnTo>
                        <a:pt x="73" y="3"/>
                      </a:lnTo>
                      <a:lnTo>
                        <a:pt x="85" y="0"/>
                      </a:lnTo>
                      <a:lnTo>
                        <a:pt x="85" y="0"/>
                      </a:lnTo>
                      <a:lnTo>
                        <a:pt x="85" y="0"/>
                      </a:lnTo>
                      <a:lnTo>
                        <a:pt x="85" y="0"/>
                      </a:lnTo>
                      <a:lnTo>
                        <a:pt x="85" y="3"/>
                      </a:lnTo>
                      <a:lnTo>
                        <a:pt x="85" y="3"/>
                      </a:lnTo>
                      <a:lnTo>
                        <a:pt x="89" y="7"/>
                      </a:lnTo>
                      <a:lnTo>
                        <a:pt x="90" y="10"/>
                      </a:lnTo>
                      <a:lnTo>
                        <a:pt x="90" y="10"/>
                      </a:lnTo>
                      <a:lnTo>
                        <a:pt x="90" y="13"/>
                      </a:lnTo>
                      <a:lnTo>
                        <a:pt x="90" y="15"/>
                      </a:lnTo>
                      <a:lnTo>
                        <a:pt x="90" y="15"/>
                      </a:lnTo>
                      <a:lnTo>
                        <a:pt x="89" y="18"/>
                      </a:lnTo>
                      <a:lnTo>
                        <a:pt x="89" y="1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00" name="Freeform 14">
                  <a:extLst>
                    <a:ext uri="{FF2B5EF4-FFF2-40B4-BE49-F238E27FC236}">
                      <a16:creationId xmlns:a16="http://schemas.microsoft.com/office/drawing/2014/main" id="{F3FA9FDD-9637-2E4C-8BD2-053222288ACC}"/>
                    </a:ext>
                  </a:extLst>
                </p:cNvPr>
                <p:cNvSpPr>
                  <a:spLocks/>
                </p:cNvSpPr>
                <p:nvPr/>
              </p:nvSpPr>
              <p:spPr bwMode="auto">
                <a:xfrm>
                  <a:off x="7257731" y="2417062"/>
                  <a:ext cx="537978" cy="994633"/>
                </a:xfrm>
                <a:custGeom>
                  <a:avLst/>
                  <a:gdLst>
                    <a:gd name="T0" fmla="*/ 257 w 258"/>
                    <a:gd name="T1" fmla="*/ 314 h 477"/>
                    <a:gd name="T2" fmla="*/ 246 w 258"/>
                    <a:gd name="T3" fmla="*/ 339 h 477"/>
                    <a:gd name="T4" fmla="*/ 240 w 258"/>
                    <a:gd name="T5" fmla="*/ 356 h 477"/>
                    <a:gd name="T6" fmla="*/ 236 w 258"/>
                    <a:gd name="T7" fmla="*/ 368 h 477"/>
                    <a:gd name="T8" fmla="*/ 238 w 258"/>
                    <a:gd name="T9" fmla="*/ 379 h 477"/>
                    <a:gd name="T10" fmla="*/ 238 w 258"/>
                    <a:gd name="T11" fmla="*/ 402 h 477"/>
                    <a:gd name="T12" fmla="*/ 236 w 258"/>
                    <a:gd name="T13" fmla="*/ 409 h 477"/>
                    <a:gd name="T14" fmla="*/ 228 w 258"/>
                    <a:gd name="T15" fmla="*/ 418 h 477"/>
                    <a:gd name="T16" fmla="*/ 231 w 258"/>
                    <a:gd name="T17" fmla="*/ 431 h 477"/>
                    <a:gd name="T18" fmla="*/ 214 w 258"/>
                    <a:gd name="T19" fmla="*/ 435 h 477"/>
                    <a:gd name="T20" fmla="*/ 217 w 258"/>
                    <a:gd name="T21" fmla="*/ 443 h 477"/>
                    <a:gd name="T22" fmla="*/ 216 w 258"/>
                    <a:gd name="T23" fmla="*/ 448 h 477"/>
                    <a:gd name="T24" fmla="*/ 204 w 258"/>
                    <a:gd name="T25" fmla="*/ 458 h 477"/>
                    <a:gd name="T26" fmla="*/ 185 w 258"/>
                    <a:gd name="T27" fmla="*/ 457 h 477"/>
                    <a:gd name="T28" fmla="*/ 173 w 258"/>
                    <a:gd name="T29" fmla="*/ 468 h 477"/>
                    <a:gd name="T30" fmla="*/ 163 w 258"/>
                    <a:gd name="T31" fmla="*/ 474 h 477"/>
                    <a:gd name="T32" fmla="*/ 153 w 258"/>
                    <a:gd name="T33" fmla="*/ 468 h 477"/>
                    <a:gd name="T34" fmla="*/ 145 w 258"/>
                    <a:gd name="T35" fmla="*/ 458 h 477"/>
                    <a:gd name="T36" fmla="*/ 143 w 258"/>
                    <a:gd name="T37" fmla="*/ 435 h 477"/>
                    <a:gd name="T38" fmla="*/ 134 w 258"/>
                    <a:gd name="T39" fmla="*/ 418 h 477"/>
                    <a:gd name="T40" fmla="*/ 129 w 258"/>
                    <a:gd name="T41" fmla="*/ 404 h 477"/>
                    <a:gd name="T42" fmla="*/ 121 w 258"/>
                    <a:gd name="T43" fmla="*/ 402 h 477"/>
                    <a:gd name="T44" fmla="*/ 111 w 258"/>
                    <a:gd name="T45" fmla="*/ 399 h 477"/>
                    <a:gd name="T46" fmla="*/ 89 w 258"/>
                    <a:gd name="T47" fmla="*/ 377 h 477"/>
                    <a:gd name="T48" fmla="*/ 87 w 258"/>
                    <a:gd name="T49" fmla="*/ 362 h 477"/>
                    <a:gd name="T50" fmla="*/ 92 w 258"/>
                    <a:gd name="T51" fmla="*/ 346 h 477"/>
                    <a:gd name="T52" fmla="*/ 94 w 258"/>
                    <a:gd name="T53" fmla="*/ 328 h 477"/>
                    <a:gd name="T54" fmla="*/ 82 w 258"/>
                    <a:gd name="T55" fmla="*/ 314 h 477"/>
                    <a:gd name="T56" fmla="*/ 70 w 258"/>
                    <a:gd name="T57" fmla="*/ 321 h 477"/>
                    <a:gd name="T58" fmla="*/ 60 w 258"/>
                    <a:gd name="T59" fmla="*/ 314 h 477"/>
                    <a:gd name="T60" fmla="*/ 55 w 258"/>
                    <a:gd name="T61" fmla="*/ 292 h 477"/>
                    <a:gd name="T62" fmla="*/ 41 w 258"/>
                    <a:gd name="T63" fmla="*/ 282 h 477"/>
                    <a:gd name="T64" fmla="*/ 34 w 258"/>
                    <a:gd name="T65" fmla="*/ 272 h 477"/>
                    <a:gd name="T66" fmla="*/ 17 w 258"/>
                    <a:gd name="T67" fmla="*/ 258 h 477"/>
                    <a:gd name="T68" fmla="*/ 7 w 258"/>
                    <a:gd name="T69" fmla="*/ 238 h 477"/>
                    <a:gd name="T70" fmla="*/ 2 w 258"/>
                    <a:gd name="T71" fmla="*/ 216 h 477"/>
                    <a:gd name="T72" fmla="*/ 2 w 258"/>
                    <a:gd name="T73" fmla="*/ 199 h 477"/>
                    <a:gd name="T74" fmla="*/ 0 w 258"/>
                    <a:gd name="T75" fmla="*/ 192 h 477"/>
                    <a:gd name="T76" fmla="*/ 16 w 258"/>
                    <a:gd name="T77" fmla="*/ 175 h 477"/>
                    <a:gd name="T78" fmla="*/ 26 w 258"/>
                    <a:gd name="T79" fmla="*/ 156 h 477"/>
                    <a:gd name="T80" fmla="*/ 22 w 258"/>
                    <a:gd name="T81" fmla="*/ 134 h 477"/>
                    <a:gd name="T82" fmla="*/ 46 w 258"/>
                    <a:gd name="T83" fmla="*/ 109 h 477"/>
                    <a:gd name="T84" fmla="*/ 60 w 258"/>
                    <a:gd name="T85" fmla="*/ 100 h 477"/>
                    <a:gd name="T86" fmla="*/ 70 w 258"/>
                    <a:gd name="T87" fmla="*/ 87 h 477"/>
                    <a:gd name="T88" fmla="*/ 73 w 258"/>
                    <a:gd name="T89" fmla="*/ 78 h 477"/>
                    <a:gd name="T90" fmla="*/ 72 w 258"/>
                    <a:gd name="T91" fmla="*/ 58 h 477"/>
                    <a:gd name="T92" fmla="*/ 68 w 258"/>
                    <a:gd name="T93" fmla="*/ 48 h 477"/>
                    <a:gd name="T94" fmla="*/ 58 w 258"/>
                    <a:gd name="T95" fmla="*/ 32 h 477"/>
                    <a:gd name="T96" fmla="*/ 50 w 258"/>
                    <a:gd name="T97" fmla="*/ 25 h 477"/>
                    <a:gd name="T98" fmla="*/ 217 w 258"/>
                    <a:gd name="T99" fmla="*/ 0 h 477"/>
                    <a:gd name="T100" fmla="*/ 231 w 258"/>
                    <a:gd name="T101" fmla="*/ 42 h 477"/>
                    <a:gd name="T102" fmla="*/ 248 w 258"/>
                    <a:gd name="T103" fmla="*/ 224 h 477"/>
                    <a:gd name="T104" fmla="*/ 251 w 258"/>
                    <a:gd name="T105" fmla="*/ 275 h 477"/>
                    <a:gd name="T106" fmla="*/ 248 w 258"/>
                    <a:gd name="T107" fmla="*/ 290 h 477"/>
                    <a:gd name="T108" fmla="*/ 255 w 258"/>
                    <a:gd name="T109" fmla="*/ 299 h 477"/>
                    <a:gd name="T110" fmla="*/ 257 w 258"/>
                    <a:gd name="T111" fmla="*/ 309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477">
                      <a:moveTo>
                        <a:pt x="257" y="309"/>
                      </a:moveTo>
                      <a:lnTo>
                        <a:pt x="257" y="309"/>
                      </a:lnTo>
                      <a:lnTo>
                        <a:pt x="257" y="314"/>
                      </a:lnTo>
                      <a:lnTo>
                        <a:pt x="257" y="314"/>
                      </a:lnTo>
                      <a:lnTo>
                        <a:pt x="253" y="316"/>
                      </a:lnTo>
                      <a:lnTo>
                        <a:pt x="253" y="316"/>
                      </a:lnTo>
                      <a:lnTo>
                        <a:pt x="251" y="328"/>
                      </a:lnTo>
                      <a:lnTo>
                        <a:pt x="246" y="339"/>
                      </a:lnTo>
                      <a:lnTo>
                        <a:pt x="246" y="339"/>
                      </a:lnTo>
                      <a:lnTo>
                        <a:pt x="243" y="351"/>
                      </a:lnTo>
                      <a:lnTo>
                        <a:pt x="243" y="351"/>
                      </a:lnTo>
                      <a:lnTo>
                        <a:pt x="240" y="356"/>
                      </a:lnTo>
                      <a:lnTo>
                        <a:pt x="236" y="362"/>
                      </a:lnTo>
                      <a:lnTo>
                        <a:pt x="236" y="362"/>
                      </a:lnTo>
                      <a:lnTo>
                        <a:pt x="236" y="365"/>
                      </a:lnTo>
                      <a:lnTo>
                        <a:pt x="236" y="368"/>
                      </a:lnTo>
                      <a:lnTo>
                        <a:pt x="238" y="370"/>
                      </a:lnTo>
                      <a:lnTo>
                        <a:pt x="238" y="372"/>
                      </a:lnTo>
                      <a:lnTo>
                        <a:pt x="238" y="372"/>
                      </a:lnTo>
                      <a:lnTo>
                        <a:pt x="238" y="379"/>
                      </a:lnTo>
                      <a:lnTo>
                        <a:pt x="234" y="385"/>
                      </a:lnTo>
                      <a:lnTo>
                        <a:pt x="234" y="385"/>
                      </a:lnTo>
                      <a:lnTo>
                        <a:pt x="234" y="394"/>
                      </a:lnTo>
                      <a:lnTo>
                        <a:pt x="238" y="402"/>
                      </a:lnTo>
                      <a:lnTo>
                        <a:pt x="238" y="402"/>
                      </a:lnTo>
                      <a:lnTo>
                        <a:pt x="238" y="406"/>
                      </a:lnTo>
                      <a:lnTo>
                        <a:pt x="236" y="409"/>
                      </a:lnTo>
                      <a:lnTo>
                        <a:pt x="236" y="409"/>
                      </a:lnTo>
                      <a:lnTo>
                        <a:pt x="231" y="412"/>
                      </a:lnTo>
                      <a:lnTo>
                        <a:pt x="229" y="414"/>
                      </a:lnTo>
                      <a:lnTo>
                        <a:pt x="228" y="418"/>
                      </a:lnTo>
                      <a:lnTo>
                        <a:pt x="228" y="418"/>
                      </a:lnTo>
                      <a:lnTo>
                        <a:pt x="229" y="423"/>
                      </a:lnTo>
                      <a:lnTo>
                        <a:pt x="233" y="428"/>
                      </a:lnTo>
                      <a:lnTo>
                        <a:pt x="233" y="428"/>
                      </a:lnTo>
                      <a:lnTo>
                        <a:pt x="231" y="431"/>
                      </a:lnTo>
                      <a:lnTo>
                        <a:pt x="229" y="433"/>
                      </a:lnTo>
                      <a:lnTo>
                        <a:pt x="223" y="433"/>
                      </a:lnTo>
                      <a:lnTo>
                        <a:pt x="216" y="433"/>
                      </a:lnTo>
                      <a:lnTo>
                        <a:pt x="214" y="435"/>
                      </a:lnTo>
                      <a:lnTo>
                        <a:pt x="212" y="436"/>
                      </a:lnTo>
                      <a:lnTo>
                        <a:pt x="212" y="436"/>
                      </a:lnTo>
                      <a:lnTo>
                        <a:pt x="214" y="440"/>
                      </a:lnTo>
                      <a:lnTo>
                        <a:pt x="217" y="443"/>
                      </a:lnTo>
                      <a:lnTo>
                        <a:pt x="217" y="443"/>
                      </a:lnTo>
                      <a:lnTo>
                        <a:pt x="216" y="445"/>
                      </a:lnTo>
                      <a:lnTo>
                        <a:pt x="216" y="448"/>
                      </a:lnTo>
                      <a:lnTo>
                        <a:pt x="216" y="448"/>
                      </a:lnTo>
                      <a:lnTo>
                        <a:pt x="214" y="453"/>
                      </a:lnTo>
                      <a:lnTo>
                        <a:pt x="212" y="457"/>
                      </a:lnTo>
                      <a:lnTo>
                        <a:pt x="209" y="458"/>
                      </a:lnTo>
                      <a:lnTo>
                        <a:pt x="204" y="458"/>
                      </a:lnTo>
                      <a:lnTo>
                        <a:pt x="204" y="458"/>
                      </a:lnTo>
                      <a:lnTo>
                        <a:pt x="195" y="457"/>
                      </a:lnTo>
                      <a:lnTo>
                        <a:pt x="185" y="457"/>
                      </a:lnTo>
                      <a:lnTo>
                        <a:pt x="185" y="457"/>
                      </a:lnTo>
                      <a:lnTo>
                        <a:pt x="182" y="458"/>
                      </a:lnTo>
                      <a:lnTo>
                        <a:pt x="178" y="460"/>
                      </a:lnTo>
                      <a:lnTo>
                        <a:pt x="173" y="468"/>
                      </a:lnTo>
                      <a:lnTo>
                        <a:pt x="173" y="468"/>
                      </a:lnTo>
                      <a:lnTo>
                        <a:pt x="170" y="472"/>
                      </a:lnTo>
                      <a:lnTo>
                        <a:pt x="165" y="477"/>
                      </a:lnTo>
                      <a:lnTo>
                        <a:pt x="165" y="477"/>
                      </a:lnTo>
                      <a:lnTo>
                        <a:pt x="163" y="474"/>
                      </a:lnTo>
                      <a:lnTo>
                        <a:pt x="161" y="474"/>
                      </a:lnTo>
                      <a:lnTo>
                        <a:pt x="161" y="474"/>
                      </a:lnTo>
                      <a:lnTo>
                        <a:pt x="156" y="472"/>
                      </a:lnTo>
                      <a:lnTo>
                        <a:pt x="153" y="468"/>
                      </a:lnTo>
                      <a:lnTo>
                        <a:pt x="153" y="468"/>
                      </a:lnTo>
                      <a:lnTo>
                        <a:pt x="150" y="463"/>
                      </a:lnTo>
                      <a:lnTo>
                        <a:pt x="145" y="458"/>
                      </a:lnTo>
                      <a:lnTo>
                        <a:pt x="145" y="458"/>
                      </a:lnTo>
                      <a:lnTo>
                        <a:pt x="143" y="453"/>
                      </a:lnTo>
                      <a:lnTo>
                        <a:pt x="143" y="446"/>
                      </a:lnTo>
                      <a:lnTo>
                        <a:pt x="143" y="435"/>
                      </a:lnTo>
                      <a:lnTo>
                        <a:pt x="143" y="435"/>
                      </a:lnTo>
                      <a:lnTo>
                        <a:pt x="141" y="428"/>
                      </a:lnTo>
                      <a:lnTo>
                        <a:pt x="139" y="423"/>
                      </a:lnTo>
                      <a:lnTo>
                        <a:pt x="139" y="423"/>
                      </a:lnTo>
                      <a:lnTo>
                        <a:pt x="134" y="418"/>
                      </a:lnTo>
                      <a:lnTo>
                        <a:pt x="131" y="412"/>
                      </a:lnTo>
                      <a:lnTo>
                        <a:pt x="131" y="412"/>
                      </a:lnTo>
                      <a:lnTo>
                        <a:pt x="129" y="407"/>
                      </a:lnTo>
                      <a:lnTo>
                        <a:pt x="129" y="404"/>
                      </a:lnTo>
                      <a:lnTo>
                        <a:pt x="128" y="402"/>
                      </a:lnTo>
                      <a:lnTo>
                        <a:pt x="128" y="402"/>
                      </a:lnTo>
                      <a:lnTo>
                        <a:pt x="124" y="402"/>
                      </a:lnTo>
                      <a:lnTo>
                        <a:pt x="121" y="402"/>
                      </a:lnTo>
                      <a:lnTo>
                        <a:pt x="117" y="402"/>
                      </a:lnTo>
                      <a:lnTo>
                        <a:pt x="114" y="402"/>
                      </a:lnTo>
                      <a:lnTo>
                        <a:pt x="114" y="402"/>
                      </a:lnTo>
                      <a:lnTo>
                        <a:pt x="111" y="399"/>
                      </a:lnTo>
                      <a:lnTo>
                        <a:pt x="105" y="394"/>
                      </a:lnTo>
                      <a:lnTo>
                        <a:pt x="97" y="384"/>
                      </a:lnTo>
                      <a:lnTo>
                        <a:pt x="97" y="384"/>
                      </a:lnTo>
                      <a:lnTo>
                        <a:pt x="89" y="377"/>
                      </a:lnTo>
                      <a:lnTo>
                        <a:pt x="85" y="373"/>
                      </a:lnTo>
                      <a:lnTo>
                        <a:pt x="85" y="367"/>
                      </a:lnTo>
                      <a:lnTo>
                        <a:pt x="85" y="367"/>
                      </a:lnTo>
                      <a:lnTo>
                        <a:pt x="87" y="362"/>
                      </a:lnTo>
                      <a:lnTo>
                        <a:pt x="87" y="362"/>
                      </a:lnTo>
                      <a:lnTo>
                        <a:pt x="89" y="356"/>
                      </a:lnTo>
                      <a:lnTo>
                        <a:pt x="89" y="356"/>
                      </a:lnTo>
                      <a:lnTo>
                        <a:pt x="92" y="346"/>
                      </a:lnTo>
                      <a:lnTo>
                        <a:pt x="92" y="346"/>
                      </a:lnTo>
                      <a:lnTo>
                        <a:pt x="94" y="339"/>
                      </a:lnTo>
                      <a:lnTo>
                        <a:pt x="94" y="333"/>
                      </a:lnTo>
                      <a:lnTo>
                        <a:pt x="94" y="328"/>
                      </a:lnTo>
                      <a:lnTo>
                        <a:pt x="90" y="321"/>
                      </a:lnTo>
                      <a:lnTo>
                        <a:pt x="90" y="321"/>
                      </a:lnTo>
                      <a:lnTo>
                        <a:pt x="87" y="316"/>
                      </a:lnTo>
                      <a:lnTo>
                        <a:pt x="82" y="314"/>
                      </a:lnTo>
                      <a:lnTo>
                        <a:pt x="78" y="316"/>
                      </a:lnTo>
                      <a:lnTo>
                        <a:pt x="73" y="319"/>
                      </a:lnTo>
                      <a:lnTo>
                        <a:pt x="73" y="319"/>
                      </a:lnTo>
                      <a:lnTo>
                        <a:pt x="70" y="321"/>
                      </a:lnTo>
                      <a:lnTo>
                        <a:pt x="68" y="322"/>
                      </a:lnTo>
                      <a:lnTo>
                        <a:pt x="65" y="319"/>
                      </a:lnTo>
                      <a:lnTo>
                        <a:pt x="65" y="319"/>
                      </a:lnTo>
                      <a:lnTo>
                        <a:pt x="60" y="314"/>
                      </a:lnTo>
                      <a:lnTo>
                        <a:pt x="58" y="307"/>
                      </a:lnTo>
                      <a:lnTo>
                        <a:pt x="58" y="307"/>
                      </a:lnTo>
                      <a:lnTo>
                        <a:pt x="56" y="297"/>
                      </a:lnTo>
                      <a:lnTo>
                        <a:pt x="55" y="292"/>
                      </a:lnTo>
                      <a:lnTo>
                        <a:pt x="51" y="287"/>
                      </a:lnTo>
                      <a:lnTo>
                        <a:pt x="51" y="287"/>
                      </a:lnTo>
                      <a:lnTo>
                        <a:pt x="46" y="283"/>
                      </a:lnTo>
                      <a:lnTo>
                        <a:pt x="41" y="282"/>
                      </a:lnTo>
                      <a:lnTo>
                        <a:pt x="41" y="282"/>
                      </a:lnTo>
                      <a:lnTo>
                        <a:pt x="38" y="277"/>
                      </a:lnTo>
                      <a:lnTo>
                        <a:pt x="34" y="272"/>
                      </a:lnTo>
                      <a:lnTo>
                        <a:pt x="34" y="272"/>
                      </a:lnTo>
                      <a:lnTo>
                        <a:pt x="31" y="268"/>
                      </a:lnTo>
                      <a:lnTo>
                        <a:pt x="26" y="265"/>
                      </a:lnTo>
                      <a:lnTo>
                        <a:pt x="21" y="261"/>
                      </a:lnTo>
                      <a:lnTo>
                        <a:pt x="17" y="258"/>
                      </a:lnTo>
                      <a:lnTo>
                        <a:pt x="17" y="258"/>
                      </a:lnTo>
                      <a:lnTo>
                        <a:pt x="10" y="248"/>
                      </a:lnTo>
                      <a:lnTo>
                        <a:pt x="7" y="238"/>
                      </a:lnTo>
                      <a:lnTo>
                        <a:pt x="7" y="238"/>
                      </a:lnTo>
                      <a:lnTo>
                        <a:pt x="4" y="227"/>
                      </a:lnTo>
                      <a:lnTo>
                        <a:pt x="2" y="221"/>
                      </a:lnTo>
                      <a:lnTo>
                        <a:pt x="2" y="216"/>
                      </a:lnTo>
                      <a:lnTo>
                        <a:pt x="2" y="216"/>
                      </a:lnTo>
                      <a:lnTo>
                        <a:pt x="4" y="210"/>
                      </a:lnTo>
                      <a:lnTo>
                        <a:pt x="4" y="204"/>
                      </a:lnTo>
                      <a:lnTo>
                        <a:pt x="4" y="204"/>
                      </a:lnTo>
                      <a:lnTo>
                        <a:pt x="2" y="199"/>
                      </a:lnTo>
                      <a:lnTo>
                        <a:pt x="0" y="192"/>
                      </a:lnTo>
                      <a:lnTo>
                        <a:pt x="0" y="192"/>
                      </a:lnTo>
                      <a:lnTo>
                        <a:pt x="0" y="192"/>
                      </a:lnTo>
                      <a:lnTo>
                        <a:pt x="0" y="192"/>
                      </a:lnTo>
                      <a:lnTo>
                        <a:pt x="4" y="187"/>
                      </a:lnTo>
                      <a:lnTo>
                        <a:pt x="7" y="182"/>
                      </a:lnTo>
                      <a:lnTo>
                        <a:pt x="16" y="175"/>
                      </a:lnTo>
                      <a:lnTo>
                        <a:pt x="16" y="175"/>
                      </a:lnTo>
                      <a:lnTo>
                        <a:pt x="24" y="168"/>
                      </a:lnTo>
                      <a:lnTo>
                        <a:pt x="26" y="163"/>
                      </a:lnTo>
                      <a:lnTo>
                        <a:pt x="26" y="156"/>
                      </a:lnTo>
                      <a:lnTo>
                        <a:pt x="26" y="156"/>
                      </a:lnTo>
                      <a:lnTo>
                        <a:pt x="27" y="144"/>
                      </a:lnTo>
                      <a:lnTo>
                        <a:pt x="27" y="139"/>
                      </a:lnTo>
                      <a:lnTo>
                        <a:pt x="22" y="134"/>
                      </a:lnTo>
                      <a:lnTo>
                        <a:pt x="22" y="134"/>
                      </a:lnTo>
                      <a:lnTo>
                        <a:pt x="26" y="124"/>
                      </a:lnTo>
                      <a:lnTo>
                        <a:pt x="29" y="117"/>
                      </a:lnTo>
                      <a:lnTo>
                        <a:pt x="36" y="112"/>
                      </a:lnTo>
                      <a:lnTo>
                        <a:pt x="46" y="109"/>
                      </a:lnTo>
                      <a:lnTo>
                        <a:pt x="46" y="109"/>
                      </a:lnTo>
                      <a:lnTo>
                        <a:pt x="50" y="107"/>
                      </a:lnTo>
                      <a:lnTo>
                        <a:pt x="53" y="105"/>
                      </a:lnTo>
                      <a:lnTo>
                        <a:pt x="60" y="100"/>
                      </a:lnTo>
                      <a:lnTo>
                        <a:pt x="60" y="100"/>
                      </a:lnTo>
                      <a:lnTo>
                        <a:pt x="63" y="98"/>
                      </a:lnTo>
                      <a:lnTo>
                        <a:pt x="66" y="95"/>
                      </a:lnTo>
                      <a:lnTo>
                        <a:pt x="70" y="87"/>
                      </a:lnTo>
                      <a:lnTo>
                        <a:pt x="70" y="87"/>
                      </a:lnTo>
                      <a:lnTo>
                        <a:pt x="72" y="83"/>
                      </a:lnTo>
                      <a:lnTo>
                        <a:pt x="73" y="78"/>
                      </a:lnTo>
                      <a:lnTo>
                        <a:pt x="73" y="78"/>
                      </a:lnTo>
                      <a:lnTo>
                        <a:pt x="73" y="71"/>
                      </a:lnTo>
                      <a:lnTo>
                        <a:pt x="72" y="64"/>
                      </a:lnTo>
                      <a:lnTo>
                        <a:pt x="72" y="64"/>
                      </a:lnTo>
                      <a:lnTo>
                        <a:pt x="72" y="58"/>
                      </a:lnTo>
                      <a:lnTo>
                        <a:pt x="72" y="51"/>
                      </a:lnTo>
                      <a:lnTo>
                        <a:pt x="72" y="51"/>
                      </a:lnTo>
                      <a:lnTo>
                        <a:pt x="70" y="49"/>
                      </a:lnTo>
                      <a:lnTo>
                        <a:pt x="68" y="48"/>
                      </a:lnTo>
                      <a:lnTo>
                        <a:pt x="63" y="42"/>
                      </a:lnTo>
                      <a:lnTo>
                        <a:pt x="63" y="42"/>
                      </a:lnTo>
                      <a:lnTo>
                        <a:pt x="61" y="37"/>
                      </a:lnTo>
                      <a:lnTo>
                        <a:pt x="58" y="32"/>
                      </a:lnTo>
                      <a:lnTo>
                        <a:pt x="58" y="32"/>
                      </a:lnTo>
                      <a:lnTo>
                        <a:pt x="55" y="29"/>
                      </a:lnTo>
                      <a:lnTo>
                        <a:pt x="50" y="25"/>
                      </a:lnTo>
                      <a:lnTo>
                        <a:pt x="50" y="25"/>
                      </a:lnTo>
                      <a:lnTo>
                        <a:pt x="46" y="20"/>
                      </a:lnTo>
                      <a:lnTo>
                        <a:pt x="44" y="17"/>
                      </a:lnTo>
                      <a:lnTo>
                        <a:pt x="217" y="0"/>
                      </a:lnTo>
                      <a:lnTo>
                        <a:pt x="217" y="0"/>
                      </a:lnTo>
                      <a:lnTo>
                        <a:pt x="217" y="14"/>
                      </a:lnTo>
                      <a:lnTo>
                        <a:pt x="223" y="25"/>
                      </a:lnTo>
                      <a:lnTo>
                        <a:pt x="223" y="25"/>
                      </a:lnTo>
                      <a:lnTo>
                        <a:pt x="231" y="42"/>
                      </a:lnTo>
                      <a:lnTo>
                        <a:pt x="231" y="42"/>
                      </a:lnTo>
                      <a:lnTo>
                        <a:pt x="231" y="46"/>
                      </a:lnTo>
                      <a:lnTo>
                        <a:pt x="231" y="46"/>
                      </a:lnTo>
                      <a:lnTo>
                        <a:pt x="248" y="224"/>
                      </a:lnTo>
                      <a:lnTo>
                        <a:pt x="248" y="224"/>
                      </a:lnTo>
                      <a:lnTo>
                        <a:pt x="251" y="250"/>
                      </a:lnTo>
                      <a:lnTo>
                        <a:pt x="253" y="263"/>
                      </a:lnTo>
                      <a:lnTo>
                        <a:pt x="251" y="275"/>
                      </a:lnTo>
                      <a:lnTo>
                        <a:pt x="251" y="275"/>
                      </a:lnTo>
                      <a:lnTo>
                        <a:pt x="248" y="282"/>
                      </a:lnTo>
                      <a:lnTo>
                        <a:pt x="248" y="285"/>
                      </a:lnTo>
                      <a:lnTo>
                        <a:pt x="248" y="290"/>
                      </a:lnTo>
                      <a:lnTo>
                        <a:pt x="248" y="290"/>
                      </a:lnTo>
                      <a:lnTo>
                        <a:pt x="250" y="294"/>
                      </a:lnTo>
                      <a:lnTo>
                        <a:pt x="253" y="297"/>
                      </a:lnTo>
                      <a:lnTo>
                        <a:pt x="255" y="299"/>
                      </a:lnTo>
                      <a:lnTo>
                        <a:pt x="258" y="302"/>
                      </a:lnTo>
                      <a:lnTo>
                        <a:pt x="258" y="302"/>
                      </a:lnTo>
                      <a:lnTo>
                        <a:pt x="257" y="309"/>
                      </a:lnTo>
                      <a:lnTo>
                        <a:pt x="257" y="309"/>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01" name="Freeform 15">
                  <a:extLst>
                    <a:ext uri="{FF2B5EF4-FFF2-40B4-BE49-F238E27FC236}">
                      <a16:creationId xmlns:a16="http://schemas.microsoft.com/office/drawing/2014/main" id="{D67E6250-4B2F-E64C-BA55-9289F0C9246A}"/>
                    </a:ext>
                  </a:extLst>
                </p:cNvPr>
                <p:cNvSpPr>
                  <a:spLocks/>
                </p:cNvSpPr>
                <p:nvPr/>
              </p:nvSpPr>
              <p:spPr bwMode="auto">
                <a:xfrm>
                  <a:off x="6532088" y="1336936"/>
                  <a:ext cx="863266" cy="967525"/>
                </a:xfrm>
                <a:custGeom>
                  <a:avLst/>
                  <a:gdLst>
                    <a:gd name="T0" fmla="*/ 369 w 414"/>
                    <a:gd name="T1" fmla="*/ 100 h 464"/>
                    <a:gd name="T2" fmla="*/ 330 w 414"/>
                    <a:gd name="T3" fmla="*/ 139 h 464"/>
                    <a:gd name="T4" fmla="*/ 289 w 414"/>
                    <a:gd name="T5" fmla="*/ 182 h 464"/>
                    <a:gd name="T6" fmla="*/ 280 w 414"/>
                    <a:gd name="T7" fmla="*/ 185 h 464"/>
                    <a:gd name="T8" fmla="*/ 280 w 414"/>
                    <a:gd name="T9" fmla="*/ 231 h 464"/>
                    <a:gd name="T10" fmla="*/ 269 w 414"/>
                    <a:gd name="T11" fmla="*/ 253 h 464"/>
                    <a:gd name="T12" fmla="*/ 253 w 414"/>
                    <a:gd name="T13" fmla="*/ 285 h 464"/>
                    <a:gd name="T14" fmla="*/ 263 w 414"/>
                    <a:gd name="T15" fmla="*/ 297 h 464"/>
                    <a:gd name="T16" fmla="*/ 257 w 414"/>
                    <a:gd name="T17" fmla="*/ 316 h 464"/>
                    <a:gd name="T18" fmla="*/ 260 w 414"/>
                    <a:gd name="T19" fmla="*/ 358 h 464"/>
                    <a:gd name="T20" fmla="*/ 287 w 414"/>
                    <a:gd name="T21" fmla="*/ 370 h 464"/>
                    <a:gd name="T22" fmla="*/ 306 w 414"/>
                    <a:gd name="T23" fmla="*/ 372 h 464"/>
                    <a:gd name="T24" fmla="*/ 321 w 414"/>
                    <a:gd name="T25" fmla="*/ 394 h 464"/>
                    <a:gd name="T26" fmla="*/ 338 w 414"/>
                    <a:gd name="T27" fmla="*/ 411 h 464"/>
                    <a:gd name="T28" fmla="*/ 358 w 414"/>
                    <a:gd name="T29" fmla="*/ 430 h 464"/>
                    <a:gd name="T30" fmla="*/ 358 w 414"/>
                    <a:gd name="T31" fmla="*/ 443 h 464"/>
                    <a:gd name="T32" fmla="*/ 357 w 414"/>
                    <a:gd name="T33" fmla="*/ 455 h 464"/>
                    <a:gd name="T34" fmla="*/ 51 w 414"/>
                    <a:gd name="T35" fmla="*/ 314 h 464"/>
                    <a:gd name="T36" fmla="*/ 33 w 414"/>
                    <a:gd name="T37" fmla="*/ 279 h 464"/>
                    <a:gd name="T38" fmla="*/ 39 w 414"/>
                    <a:gd name="T39" fmla="*/ 252 h 464"/>
                    <a:gd name="T40" fmla="*/ 29 w 414"/>
                    <a:gd name="T41" fmla="*/ 226 h 464"/>
                    <a:gd name="T42" fmla="*/ 26 w 414"/>
                    <a:gd name="T43" fmla="*/ 209 h 464"/>
                    <a:gd name="T44" fmla="*/ 26 w 414"/>
                    <a:gd name="T45" fmla="*/ 190 h 464"/>
                    <a:gd name="T46" fmla="*/ 26 w 414"/>
                    <a:gd name="T47" fmla="*/ 170 h 464"/>
                    <a:gd name="T48" fmla="*/ 26 w 414"/>
                    <a:gd name="T49" fmla="*/ 148 h 464"/>
                    <a:gd name="T50" fmla="*/ 26 w 414"/>
                    <a:gd name="T51" fmla="*/ 133 h 464"/>
                    <a:gd name="T52" fmla="*/ 19 w 414"/>
                    <a:gd name="T53" fmla="*/ 123 h 464"/>
                    <a:gd name="T54" fmla="*/ 14 w 414"/>
                    <a:gd name="T55" fmla="*/ 109 h 464"/>
                    <a:gd name="T56" fmla="*/ 9 w 414"/>
                    <a:gd name="T57" fmla="*/ 82 h 464"/>
                    <a:gd name="T58" fmla="*/ 7 w 414"/>
                    <a:gd name="T59" fmla="*/ 61 h 464"/>
                    <a:gd name="T60" fmla="*/ 4 w 414"/>
                    <a:gd name="T61" fmla="*/ 50 h 464"/>
                    <a:gd name="T62" fmla="*/ 9 w 414"/>
                    <a:gd name="T63" fmla="*/ 31 h 464"/>
                    <a:gd name="T64" fmla="*/ 6 w 414"/>
                    <a:gd name="T65" fmla="*/ 17 h 464"/>
                    <a:gd name="T66" fmla="*/ 62 w 414"/>
                    <a:gd name="T67" fmla="*/ 0 h 464"/>
                    <a:gd name="T68" fmla="*/ 106 w 414"/>
                    <a:gd name="T69" fmla="*/ 0 h 464"/>
                    <a:gd name="T70" fmla="*/ 112 w 414"/>
                    <a:gd name="T71" fmla="*/ 12 h 464"/>
                    <a:gd name="T72" fmla="*/ 123 w 414"/>
                    <a:gd name="T73" fmla="*/ 2 h 464"/>
                    <a:gd name="T74" fmla="*/ 138 w 414"/>
                    <a:gd name="T75" fmla="*/ 10 h 464"/>
                    <a:gd name="T76" fmla="*/ 158 w 414"/>
                    <a:gd name="T77" fmla="*/ 17 h 464"/>
                    <a:gd name="T78" fmla="*/ 170 w 414"/>
                    <a:gd name="T79" fmla="*/ 19 h 464"/>
                    <a:gd name="T80" fmla="*/ 192 w 414"/>
                    <a:gd name="T81" fmla="*/ 36 h 464"/>
                    <a:gd name="T82" fmla="*/ 207 w 414"/>
                    <a:gd name="T83" fmla="*/ 29 h 464"/>
                    <a:gd name="T84" fmla="*/ 230 w 414"/>
                    <a:gd name="T85" fmla="*/ 31 h 464"/>
                    <a:gd name="T86" fmla="*/ 248 w 414"/>
                    <a:gd name="T87" fmla="*/ 39 h 464"/>
                    <a:gd name="T88" fmla="*/ 263 w 414"/>
                    <a:gd name="T89" fmla="*/ 53 h 464"/>
                    <a:gd name="T90" fmla="*/ 277 w 414"/>
                    <a:gd name="T91" fmla="*/ 53 h 464"/>
                    <a:gd name="T92" fmla="*/ 308 w 414"/>
                    <a:gd name="T93" fmla="*/ 68 h 464"/>
                    <a:gd name="T94" fmla="*/ 321 w 414"/>
                    <a:gd name="T95" fmla="*/ 70 h 464"/>
                    <a:gd name="T96" fmla="*/ 338 w 414"/>
                    <a:gd name="T97" fmla="*/ 60 h 464"/>
                    <a:gd name="T98" fmla="*/ 353 w 414"/>
                    <a:gd name="T99" fmla="*/ 58 h 464"/>
                    <a:gd name="T100" fmla="*/ 362 w 414"/>
                    <a:gd name="T101" fmla="*/ 55 h 464"/>
                    <a:gd name="T102" fmla="*/ 377 w 414"/>
                    <a:gd name="T103" fmla="*/ 58 h 464"/>
                    <a:gd name="T104" fmla="*/ 394 w 414"/>
                    <a:gd name="T105" fmla="*/ 61 h 464"/>
                    <a:gd name="T106" fmla="*/ 414 w 414"/>
                    <a:gd name="T107" fmla="*/ 73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64">
                      <a:moveTo>
                        <a:pt x="411" y="78"/>
                      </a:moveTo>
                      <a:lnTo>
                        <a:pt x="411" y="78"/>
                      </a:lnTo>
                      <a:lnTo>
                        <a:pt x="399" y="85"/>
                      </a:lnTo>
                      <a:lnTo>
                        <a:pt x="387" y="90"/>
                      </a:lnTo>
                      <a:lnTo>
                        <a:pt x="375" y="97"/>
                      </a:lnTo>
                      <a:lnTo>
                        <a:pt x="369" y="100"/>
                      </a:lnTo>
                      <a:lnTo>
                        <a:pt x="364" y="106"/>
                      </a:lnTo>
                      <a:lnTo>
                        <a:pt x="364" y="106"/>
                      </a:lnTo>
                      <a:lnTo>
                        <a:pt x="347" y="124"/>
                      </a:lnTo>
                      <a:lnTo>
                        <a:pt x="347" y="124"/>
                      </a:lnTo>
                      <a:lnTo>
                        <a:pt x="330" y="139"/>
                      </a:lnTo>
                      <a:lnTo>
                        <a:pt x="330" y="139"/>
                      </a:lnTo>
                      <a:lnTo>
                        <a:pt x="311" y="156"/>
                      </a:lnTo>
                      <a:lnTo>
                        <a:pt x="294" y="173"/>
                      </a:lnTo>
                      <a:lnTo>
                        <a:pt x="294" y="173"/>
                      </a:lnTo>
                      <a:lnTo>
                        <a:pt x="291" y="177"/>
                      </a:lnTo>
                      <a:lnTo>
                        <a:pt x="289" y="180"/>
                      </a:lnTo>
                      <a:lnTo>
                        <a:pt x="289" y="182"/>
                      </a:lnTo>
                      <a:lnTo>
                        <a:pt x="291" y="184"/>
                      </a:lnTo>
                      <a:lnTo>
                        <a:pt x="291" y="184"/>
                      </a:lnTo>
                      <a:lnTo>
                        <a:pt x="289" y="184"/>
                      </a:lnTo>
                      <a:lnTo>
                        <a:pt x="289" y="184"/>
                      </a:lnTo>
                      <a:lnTo>
                        <a:pt x="284" y="184"/>
                      </a:lnTo>
                      <a:lnTo>
                        <a:pt x="280" y="185"/>
                      </a:lnTo>
                      <a:lnTo>
                        <a:pt x="279" y="189"/>
                      </a:lnTo>
                      <a:lnTo>
                        <a:pt x="279" y="192"/>
                      </a:lnTo>
                      <a:lnTo>
                        <a:pt x="279" y="199"/>
                      </a:lnTo>
                      <a:lnTo>
                        <a:pt x="280" y="206"/>
                      </a:lnTo>
                      <a:lnTo>
                        <a:pt x="280" y="206"/>
                      </a:lnTo>
                      <a:lnTo>
                        <a:pt x="280" y="231"/>
                      </a:lnTo>
                      <a:lnTo>
                        <a:pt x="280" y="231"/>
                      </a:lnTo>
                      <a:lnTo>
                        <a:pt x="280" y="240"/>
                      </a:lnTo>
                      <a:lnTo>
                        <a:pt x="279" y="243"/>
                      </a:lnTo>
                      <a:lnTo>
                        <a:pt x="275" y="248"/>
                      </a:lnTo>
                      <a:lnTo>
                        <a:pt x="275" y="248"/>
                      </a:lnTo>
                      <a:lnTo>
                        <a:pt x="269" y="253"/>
                      </a:lnTo>
                      <a:lnTo>
                        <a:pt x="262" y="260"/>
                      </a:lnTo>
                      <a:lnTo>
                        <a:pt x="257" y="267"/>
                      </a:lnTo>
                      <a:lnTo>
                        <a:pt x="253" y="275"/>
                      </a:lnTo>
                      <a:lnTo>
                        <a:pt x="253" y="275"/>
                      </a:lnTo>
                      <a:lnTo>
                        <a:pt x="253" y="282"/>
                      </a:lnTo>
                      <a:lnTo>
                        <a:pt x="253" y="285"/>
                      </a:lnTo>
                      <a:lnTo>
                        <a:pt x="253" y="287"/>
                      </a:lnTo>
                      <a:lnTo>
                        <a:pt x="253" y="287"/>
                      </a:lnTo>
                      <a:lnTo>
                        <a:pt x="258" y="291"/>
                      </a:lnTo>
                      <a:lnTo>
                        <a:pt x="262" y="294"/>
                      </a:lnTo>
                      <a:lnTo>
                        <a:pt x="262" y="294"/>
                      </a:lnTo>
                      <a:lnTo>
                        <a:pt x="263" y="297"/>
                      </a:lnTo>
                      <a:lnTo>
                        <a:pt x="263" y="299"/>
                      </a:lnTo>
                      <a:lnTo>
                        <a:pt x="262" y="304"/>
                      </a:lnTo>
                      <a:lnTo>
                        <a:pt x="262" y="304"/>
                      </a:lnTo>
                      <a:lnTo>
                        <a:pt x="258" y="311"/>
                      </a:lnTo>
                      <a:lnTo>
                        <a:pt x="257" y="316"/>
                      </a:lnTo>
                      <a:lnTo>
                        <a:pt x="257" y="316"/>
                      </a:lnTo>
                      <a:lnTo>
                        <a:pt x="255" y="341"/>
                      </a:lnTo>
                      <a:lnTo>
                        <a:pt x="255" y="341"/>
                      </a:lnTo>
                      <a:lnTo>
                        <a:pt x="255" y="348"/>
                      </a:lnTo>
                      <a:lnTo>
                        <a:pt x="255" y="353"/>
                      </a:lnTo>
                      <a:lnTo>
                        <a:pt x="255" y="353"/>
                      </a:lnTo>
                      <a:lnTo>
                        <a:pt x="260" y="358"/>
                      </a:lnTo>
                      <a:lnTo>
                        <a:pt x="265" y="360"/>
                      </a:lnTo>
                      <a:lnTo>
                        <a:pt x="265" y="360"/>
                      </a:lnTo>
                      <a:lnTo>
                        <a:pt x="270" y="365"/>
                      </a:lnTo>
                      <a:lnTo>
                        <a:pt x="275" y="367"/>
                      </a:lnTo>
                      <a:lnTo>
                        <a:pt x="275" y="367"/>
                      </a:lnTo>
                      <a:lnTo>
                        <a:pt x="287" y="370"/>
                      </a:lnTo>
                      <a:lnTo>
                        <a:pt x="287" y="370"/>
                      </a:lnTo>
                      <a:lnTo>
                        <a:pt x="292" y="372"/>
                      </a:lnTo>
                      <a:lnTo>
                        <a:pt x="297" y="372"/>
                      </a:lnTo>
                      <a:lnTo>
                        <a:pt x="297" y="372"/>
                      </a:lnTo>
                      <a:lnTo>
                        <a:pt x="304" y="372"/>
                      </a:lnTo>
                      <a:lnTo>
                        <a:pt x="306" y="372"/>
                      </a:lnTo>
                      <a:lnTo>
                        <a:pt x="309" y="374"/>
                      </a:lnTo>
                      <a:lnTo>
                        <a:pt x="309" y="374"/>
                      </a:lnTo>
                      <a:lnTo>
                        <a:pt x="314" y="384"/>
                      </a:lnTo>
                      <a:lnTo>
                        <a:pt x="314" y="384"/>
                      </a:lnTo>
                      <a:lnTo>
                        <a:pt x="321" y="394"/>
                      </a:lnTo>
                      <a:lnTo>
                        <a:pt x="321" y="394"/>
                      </a:lnTo>
                      <a:lnTo>
                        <a:pt x="326" y="399"/>
                      </a:lnTo>
                      <a:lnTo>
                        <a:pt x="331" y="403"/>
                      </a:lnTo>
                      <a:lnTo>
                        <a:pt x="331" y="403"/>
                      </a:lnTo>
                      <a:lnTo>
                        <a:pt x="335" y="406"/>
                      </a:lnTo>
                      <a:lnTo>
                        <a:pt x="338" y="411"/>
                      </a:lnTo>
                      <a:lnTo>
                        <a:pt x="338" y="411"/>
                      </a:lnTo>
                      <a:lnTo>
                        <a:pt x="342" y="414"/>
                      </a:lnTo>
                      <a:lnTo>
                        <a:pt x="347" y="418"/>
                      </a:lnTo>
                      <a:lnTo>
                        <a:pt x="352" y="421"/>
                      </a:lnTo>
                      <a:lnTo>
                        <a:pt x="355" y="425"/>
                      </a:lnTo>
                      <a:lnTo>
                        <a:pt x="355" y="425"/>
                      </a:lnTo>
                      <a:lnTo>
                        <a:pt x="358" y="430"/>
                      </a:lnTo>
                      <a:lnTo>
                        <a:pt x="358" y="437"/>
                      </a:lnTo>
                      <a:lnTo>
                        <a:pt x="358" y="437"/>
                      </a:lnTo>
                      <a:lnTo>
                        <a:pt x="360" y="438"/>
                      </a:lnTo>
                      <a:lnTo>
                        <a:pt x="360" y="440"/>
                      </a:lnTo>
                      <a:lnTo>
                        <a:pt x="360" y="440"/>
                      </a:lnTo>
                      <a:lnTo>
                        <a:pt x="358" y="443"/>
                      </a:lnTo>
                      <a:lnTo>
                        <a:pt x="357" y="447"/>
                      </a:lnTo>
                      <a:lnTo>
                        <a:pt x="357" y="447"/>
                      </a:lnTo>
                      <a:lnTo>
                        <a:pt x="355" y="450"/>
                      </a:lnTo>
                      <a:lnTo>
                        <a:pt x="357" y="454"/>
                      </a:lnTo>
                      <a:lnTo>
                        <a:pt x="357" y="454"/>
                      </a:lnTo>
                      <a:lnTo>
                        <a:pt x="357" y="455"/>
                      </a:lnTo>
                      <a:lnTo>
                        <a:pt x="357" y="455"/>
                      </a:lnTo>
                      <a:lnTo>
                        <a:pt x="331" y="459"/>
                      </a:lnTo>
                      <a:lnTo>
                        <a:pt x="296" y="460"/>
                      </a:lnTo>
                      <a:lnTo>
                        <a:pt x="207" y="464"/>
                      </a:lnTo>
                      <a:lnTo>
                        <a:pt x="53" y="464"/>
                      </a:lnTo>
                      <a:lnTo>
                        <a:pt x="51" y="314"/>
                      </a:lnTo>
                      <a:lnTo>
                        <a:pt x="51" y="314"/>
                      </a:lnTo>
                      <a:lnTo>
                        <a:pt x="43" y="306"/>
                      </a:lnTo>
                      <a:lnTo>
                        <a:pt x="34" y="296"/>
                      </a:lnTo>
                      <a:lnTo>
                        <a:pt x="34" y="296"/>
                      </a:lnTo>
                      <a:lnTo>
                        <a:pt x="33" y="287"/>
                      </a:lnTo>
                      <a:lnTo>
                        <a:pt x="33" y="279"/>
                      </a:lnTo>
                      <a:lnTo>
                        <a:pt x="33" y="279"/>
                      </a:lnTo>
                      <a:lnTo>
                        <a:pt x="33" y="274"/>
                      </a:lnTo>
                      <a:lnTo>
                        <a:pt x="34" y="268"/>
                      </a:lnTo>
                      <a:lnTo>
                        <a:pt x="38" y="258"/>
                      </a:lnTo>
                      <a:lnTo>
                        <a:pt x="38" y="258"/>
                      </a:lnTo>
                      <a:lnTo>
                        <a:pt x="39" y="252"/>
                      </a:lnTo>
                      <a:lnTo>
                        <a:pt x="38" y="245"/>
                      </a:lnTo>
                      <a:lnTo>
                        <a:pt x="38" y="245"/>
                      </a:lnTo>
                      <a:lnTo>
                        <a:pt x="31" y="231"/>
                      </a:lnTo>
                      <a:lnTo>
                        <a:pt x="31" y="231"/>
                      </a:lnTo>
                      <a:lnTo>
                        <a:pt x="29" y="226"/>
                      </a:lnTo>
                      <a:lnTo>
                        <a:pt x="29" y="226"/>
                      </a:lnTo>
                      <a:lnTo>
                        <a:pt x="28" y="223"/>
                      </a:lnTo>
                      <a:lnTo>
                        <a:pt x="28" y="219"/>
                      </a:lnTo>
                      <a:lnTo>
                        <a:pt x="28" y="219"/>
                      </a:lnTo>
                      <a:lnTo>
                        <a:pt x="28" y="212"/>
                      </a:lnTo>
                      <a:lnTo>
                        <a:pt x="28" y="212"/>
                      </a:lnTo>
                      <a:lnTo>
                        <a:pt x="26" y="209"/>
                      </a:lnTo>
                      <a:lnTo>
                        <a:pt x="24" y="206"/>
                      </a:lnTo>
                      <a:lnTo>
                        <a:pt x="24" y="206"/>
                      </a:lnTo>
                      <a:lnTo>
                        <a:pt x="24" y="199"/>
                      </a:lnTo>
                      <a:lnTo>
                        <a:pt x="24" y="194"/>
                      </a:lnTo>
                      <a:lnTo>
                        <a:pt x="24" y="194"/>
                      </a:lnTo>
                      <a:lnTo>
                        <a:pt x="26" y="190"/>
                      </a:lnTo>
                      <a:lnTo>
                        <a:pt x="26" y="187"/>
                      </a:lnTo>
                      <a:lnTo>
                        <a:pt x="26" y="187"/>
                      </a:lnTo>
                      <a:lnTo>
                        <a:pt x="26" y="180"/>
                      </a:lnTo>
                      <a:lnTo>
                        <a:pt x="26" y="180"/>
                      </a:lnTo>
                      <a:lnTo>
                        <a:pt x="26" y="175"/>
                      </a:lnTo>
                      <a:lnTo>
                        <a:pt x="26" y="170"/>
                      </a:lnTo>
                      <a:lnTo>
                        <a:pt x="26" y="170"/>
                      </a:lnTo>
                      <a:lnTo>
                        <a:pt x="23" y="163"/>
                      </a:lnTo>
                      <a:lnTo>
                        <a:pt x="23" y="158"/>
                      </a:lnTo>
                      <a:lnTo>
                        <a:pt x="23" y="155"/>
                      </a:lnTo>
                      <a:lnTo>
                        <a:pt x="23" y="155"/>
                      </a:lnTo>
                      <a:lnTo>
                        <a:pt x="26" y="148"/>
                      </a:lnTo>
                      <a:lnTo>
                        <a:pt x="26" y="148"/>
                      </a:lnTo>
                      <a:lnTo>
                        <a:pt x="28" y="145"/>
                      </a:lnTo>
                      <a:lnTo>
                        <a:pt x="28" y="141"/>
                      </a:lnTo>
                      <a:lnTo>
                        <a:pt x="28" y="141"/>
                      </a:lnTo>
                      <a:lnTo>
                        <a:pt x="28" y="136"/>
                      </a:lnTo>
                      <a:lnTo>
                        <a:pt x="26" y="133"/>
                      </a:lnTo>
                      <a:lnTo>
                        <a:pt x="26" y="133"/>
                      </a:lnTo>
                      <a:lnTo>
                        <a:pt x="24" y="129"/>
                      </a:lnTo>
                      <a:lnTo>
                        <a:pt x="24" y="129"/>
                      </a:lnTo>
                      <a:lnTo>
                        <a:pt x="21" y="126"/>
                      </a:lnTo>
                      <a:lnTo>
                        <a:pt x="21" y="126"/>
                      </a:lnTo>
                      <a:lnTo>
                        <a:pt x="19" y="123"/>
                      </a:lnTo>
                      <a:lnTo>
                        <a:pt x="17" y="119"/>
                      </a:lnTo>
                      <a:lnTo>
                        <a:pt x="17" y="119"/>
                      </a:lnTo>
                      <a:lnTo>
                        <a:pt x="17" y="116"/>
                      </a:lnTo>
                      <a:lnTo>
                        <a:pt x="16" y="112"/>
                      </a:lnTo>
                      <a:lnTo>
                        <a:pt x="16" y="112"/>
                      </a:lnTo>
                      <a:lnTo>
                        <a:pt x="14" y="109"/>
                      </a:lnTo>
                      <a:lnTo>
                        <a:pt x="11" y="106"/>
                      </a:lnTo>
                      <a:lnTo>
                        <a:pt x="11" y="106"/>
                      </a:lnTo>
                      <a:lnTo>
                        <a:pt x="11" y="97"/>
                      </a:lnTo>
                      <a:lnTo>
                        <a:pt x="11" y="97"/>
                      </a:lnTo>
                      <a:lnTo>
                        <a:pt x="9" y="89"/>
                      </a:lnTo>
                      <a:lnTo>
                        <a:pt x="9" y="82"/>
                      </a:lnTo>
                      <a:lnTo>
                        <a:pt x="9" y="82"/>
                      </a:lnTo>
                      <a:lnTo>
                        <a:pt x="11" y="73"/>
                      </a:lnTo>
                      <a:lnTo>
                        <a:pt x="11" y="67"/>
                      </a:lnTo>
                      <a:lnTo>
                        <a:pt x="11" y="67"/>
                      </a:lnTo>
                      <a:lnTo>
                        <a:pt x="7" y="61"/>
                      </a:lnTo>
                      <a:lnTo>
                        <a:pt x="7" y="61"/>
                      </a:lnTo>
                      <a:lnTo>
                        <a:pt x="7" y="60"/>
                      </a:lnTo>
                      <a:lnTo>
                        <a:pt x="7" y="60"/>
                      </a:lnTo>
                      <a:lnTo>
                        <a:pt x="6" y="58"/>
                      </a:lnTo>
                      <a:lnTo>
                        <a:pt x="6" y="58"/>
                      </a:lnTo>
                      <a:lnTo>
                        <a:pt x="4" y="53"/>
                      </a:lnTo>
                      <a:lnTo>
                        <a:pt x="4" y="50"/>
                      </a:lnTo>
                      <a:lnTo>
                        <a:pt x="6" y="48"/>
                      </a:lnTo>
                      <a:lnTo>
                        <a:pt x="6" y="48"/>
                      </a:lnTo>
                      <a:lnTo>
                        <a:pt x="6" y="39"/>
                      </a:lnTo>
                      <a:lnTo>
                        <a:pt x="6" y="39"/>
                      </a:lnTo>
                      <a:lnTo>
                        <a:pt x="7" y="36"/>
                      </a:lnTo>
                      <a:lnTo>
                        <a:pt x="9" y="31"/>
                      </a:lnTo>
                      <a:lnTo>
                        <a:pt x="9" y="31"/>
                      </a:lnTo>
                      <a:lnTo>
                        <a:pt x="9" y="27"/>
                      </a:lnTo>
                      <a:lnTo>
                        <a:pt x="7" y="24"/>
                      </a:lnTo>
                      <a:lnTo>
                        <a:pt x="7" y="24"/>
                      </a:lnTo>
                      <a:lnTo>
                        <a:pt x="6" y="17"/>
                      </a:lnTo>
                      <a:lnTo>
                        <a:pt x="6" y="17"/>
                      </a:lnTo>
                      <a:lnTo>
                        <a:pt x="2" y="12"/>
                      </a:lnTo>
                      <a:lnTo>
                        <a:pt x="2" y="7"/>
                      </a:lnTo>
                      <a:lnTo>
                        <a:pt x="2" y="7"/>
                      </a:lnTo>
                      <a:lnTo>
                        <a:pt x="0" y="0"/>
                      </a:lnTo>
                      <a:lnTo>
                        <a:pt x="0" y="0"/>
                      </a:lnTo>
                      <a:lnTo>
                        <a:pt x="62" y="0"/>
                      </a:lnTo>
                      <a:lnTo>
                        <a:pt x="62" y="0"/>
                      </a:lnTo>
                      <a:lnTo>
                        <a:pt x="85" y="0"/>
                      </a:lnTo>
                      <a:lnTo>
                        <a:pt x="85" y="0"/>
                      </a:lnTo>
                      <a:lnTo>
                        <a:pt x="99" y="0"/>
                      </a:lnTo>
                      <a:lnTo>
                        <a:pt x="99" y="0"/>
                      </a:lnTo>
                      <a:lnTo>
                        <a:pt x="106" y="0"/>
                      </a:lnTo>
                      <a:lnTo>
                        <a:pt x="106" y="2"/>
                      </a:lnTo>
                      <a:lnTo>
                        <a:pt x="107" y="5"/>
                      </a:lnTo>
                      <a:lnTo>
                        <a:pt x="107" y="5"/>
                      </a:lnTo>
                      <a:lnTo>
                        <a:pt x="107" y="10"/>
                      </a:lnTo>
                      <a:lnTo>
                        <a:pt x="109" y="12"/>
                      </a:lnTo>
                      <a:lnTo>
                        <a:pt x="112" y="12"/>
                      </a:lnTo>
                      <a:lnTo>
                        <a:pt x="112" y="12"/>
                      </a:lnTo>
                      <a:lnTo>
                        <a:pt x="116" y="10"/>
                      </a:lnTo>
                      <a:lnTo>
                        <a:pt x="118" y="7"/>
                      </a:lnTo>
                      <a:lnTo>
                        <a:pt x="119" y="4"/>
                      </a:lnTo>
                      <a:lnTo>
                        <a:pt x="123" y="2"/>
                      </a:lnTo>
                      <a:lnTo>
                        <a:pt x="123" y="2"/>
                      </a:lnTo>
                      <a:lnTo>
                        <a:pt x="126" y="0"/>
                      </a:lnTo>
                      <a:lnTo>
                        <a:pt x="131" y="0"/>
                      </a:lnTo>
                      <a:lnTo>
                        <a:pt x="134" y="0"/>
                      </a:lnTo>
                      <a:lnTo>
                        <a:pt x="136" y="4"/>
                      </a:lnTo>
                      <a:lnTo>
                        <a:pt x="136" y="4"/>
                      </a:lnTo>
                      <a:lnTo>
                        <a:pt x="138" y="10"/>
                      </a:lnTo>
                      <a:lnTo>
                        <a:pt x="140" y="14"/>
                      </a:lnTo>
                      <a:lnTo>
                        <a:pt x="143" y="16"/>
                      </a:lnTo>
                      <a:lnTo>
                        <a:pt x="143" y="16"/>
                      </a:lnTo>
                      <a:lnTo>
                        <a:pt x="150" y="16"/>
                      </a:lnTo>
                      <a:lnTo>
                        <a:pt x="155" y="16"/>
                      </a:lnTo>
                      <a:lnTo>
                        <a:pt x="158" y="17"/>
                      </a:lnTo>
                      <a:lnTo>
                        <a:pt x="158" y="17"/>
                      </a:lnTo>
                      <a:lnTo>
                        <a:pt x="162" y="19"/>
                      </a:lnTo>
                      <a:lnTo>
                        <a:pt x="163" y="19"/>
                      </a:lnTo>
                      <a:lnTo>
                        <a:pt x="167" y="19"/>
                      </a:lnTo>
                      <a:lnTo>
                        <a:pt x="170" y="19"/>
                      </a:lnTo>
                      <a:lnTo>
                        <a:pt x="170" y="19"/>
                      </a:lnTo>
                      <a:lnTo>
                        <a:pt x="174" y="21"/>
                      </a:lnTo>
                      <a:lnTo>
                        <a:pt x="177" y="22"/>
                      </a:lnTo>
                      <a:lnTo>
                        <a:pt x="184" y="27"/>
                      </a:lnTo>
                      <a:lnTo>
                        <a:pt x="184" y="27"/>
                      </a:lnTo>
                      <a:lnTo>
                        <a:pt x="189" y="31"/>
                      </a:lnTo>
                      <a:lnTo>
                        <a:pt x="192" y="36"/>
                      </a:lnTo>
                      <a:lnTo>
                        <a:pt x="192" y="36"/>
                      </a:lnTo>
                      <a:lnTo>
                        <a:pt x="194" y="36"/>
                      </a:lnTo>
                      <a:lnTo>
                        <a:pt x="196" y="36"/>
                      </a:lnTo>
                      <a:lnTo>
                        <a:pt x="199" y="33"/>
                      </a:lnTo>
                      <a:lnTo>
                        <a:pt x="199" y="33"/>
                      </a:lnTo>
                      <a:lnTo>
                        <a:pt x="207" y="29"/>
                      </a:lnTo>
                      <a:lnTo>
                        <a:pt x="214" y="27"/>
                      </a:lnTo>
                      <a:lnTo>
                        <a:pt x="214" y="27"/>
                      </a:lnTo>
                      <a:lnTo>
                        <a:pt x="219" y="27"/>
                      </a:lnTo>
                      <a:lnTo>
                        <a:pt x="223" y="27"/>
                      </a:lnTo>
                      <a:lnTo>
                        <a:pt x="230" y="31"/>
                      </a:lnTo>
                      <a:lnTo>
                        <a:pt x="230" y="31"/>
                      </a:lnTo>
                      <a:lnTo>
                        <a:pt x="235" y="33"/>
                      </a:lnTo>
                      <a:lnTo>
                        <a:pt x="238" y="33"/>
                      </a:lnTo>
                      <a:lnTo>
                        <a:pt x="241" y="34"/>
                      </a:lnTo>
                      <a:lnTo>
                        <a:pt x="241" y="34"/>
                      </a:lnTo>
                      <a:lnTo>
                        <a:pt x="245" y="38"/>
                      </a:lnTo>
                      <a:lnTo>
                        <a:pt x="248" y="39"/>
                      </a:lnTo>
                      <a:lnTo>
                        <a:pt x="248" y="39"/>
                      </a:lnTo>
                      <a:lnTo>
                        <a:pt x="255" y="41"/>
                      </a:lnTo>
                      <a:lnTo>
                        <a:pt x="258" y="43"/>
                      </a:lnTo>
                      <a:lnTo>
                        <a:pt x="258" y="43"/>
                      </a:lnTo>
                      <a:lnTo>
                        <a:pt x="262" y="48"/>
                      </a:lnTo>
                      <a:lnTo>
                        <a:pt x="263" y="53"/>
                      </a:lnTo>
                      <a:lnTo>
                        <a:pt x="263" y="53"/>
                      </a:lnTo>
                      <a:lnTo>
                        <a:pt x="267" y="55"/>
                      </a:lnTo>
                      <a:lnTo>
                        <a:pt x="269" y="55"/>
                      </a:lnTo>
                      <a:lnTo>
                        <a:pt x="272" y="53"/>
                      </a:lnTo>
                      <a:lnTo>
                        <a:pt x="272" y="53"/>
                      </a:lnTo>
                      <a:lnTo>
                        <a:pt x="277" y="53"/>
                      </a:lnTo>
                      <a:lnTo>
                        <a:pt x="282" y="55"/>
                      </a:lnTo>
                      <a:lnTo>
                        <a:pt x="292" y="61"/>
                      </a:lnTo>
                      <a:lnTo>
                        <a:pt x="292" y="61"/>
                      </a:lnTo>
                      <a:lnTo>
                        <a:pt x="302" y="68"/>
                      </a:lnTo>
                      <a:lnTo>
                        <a:pt x="302" y="68"/>
                      </a:lnTo>
                      <a:lnTo>
                        <a:pt x="308" y="68"/>
                      </a:lnTo>
                      <a:lnTo>
                        <a:pt x="313" y="70"/>
                      </a:lnTo>
                      <a:lnTo>
                        <a:pt x="313" y="70"/>
                      </a:lnTo>
                      <a:lnTo>
                        <a:pt x="318" y="72"/>
                      </a:lnTo>
                      <a:lnTo>
                        <a:pt x="319" y="72"/>
                      </a:lnTo>
                      <a:lnTo>
                        <a:pt x="321" y="70"/>
                      </a:lnTo>
                      <a:lnTo>
                        <a:pt x="321" y="70"/>
                      </a:lnTo>
                      <a:lnTo>
                        <a:pt x="325" y="67"/>
                      </a:lnTo>
                      <a:lnTo>
                        <a:pt x="326" y="63"/>
                      </a:lnTo>
                      <a:lnTo>
                        <a:pt x="326" y="63"/>
                      </a:lnTo>
                      <a:lnTo>
                        <a:pt x="330" y="61"/>
                      </a:lnTo>
                      <a:lnTo>
                        <a:pt x="331" y="60"/>
                      </a:lnTo>
                      <a:lnTo>
                        <a:pt x="338" y="60"/>
                      </a:lnTo>
                      <a:lnTo>
                        <a:pt x="338" y="60"/>
                      </a:lnTo>
                      <a:lnTo>
                        <a:pt x="342" y="58"/>
                      </a:lnTo>
                      <a:lnTo>
                        <a:pt x="345" y="58"/>
                      </a:lnTo>
                      <a:lnTo>
                        <a:pt x="347" y="58"/>
                      </a:lnTo>
                      <a:lnTo>
                        <a:pt x="347" y="58"/>
                      </a:lnTo>
                      <a:lnTo>
                        <a:pt x="353" y="58"/>
                      </a:lnTo>
                      <a:lnTo>
                        <a:pt x="355" y="58"/>
                      </a:lnTo>
                      <a:lnTo>
                        <a:pt x="357" y="56"/>
                      </a:lnTo>
                      <a:lnTo>
                        <a:pt x="357" y="56"/>
                      </a:lnTo>
                      <a:lnTo>
                        <a:pt x="358" y="55"/>
                      </a:lnTo>
                      <a:lnTo>
                        <a:pt x="362" y="55"/>
                      </a:lnTo>
                      <a:lnTo>
                        <a:pt x="362" y="55"/>
                      </a:lnTo>
                      <a:lnTo>
                        <a:pt x="365" y="56"/>
                      </a:lnTo>
                      <a:lnTo>
                        <a:pt x="369" y="58"/>
                      </a:lnTo>
                      <a:lnTo>
                        <a:pt x="369" y="58"/>
                      </a:lnTo>
                      <a:lnTo>
                        <a:pt x="372" y="58"/>
                      </a:lnTo>
                      <a:lnTo>
                        <a:pt x="374" y="58"/>
                      </a:lnTo>
                      <a:lnTo>
                        <a:pt x="377" y="58"/>
                      </a:lnTo>
                      <a:lnTo>
                        <a:pt x="381" y="60"/>
                      </a:lnTo>
                      <a:lnTo>
                        <a:pt x="381" y="60"/>
                      </a:lnTo>
                      <a:lnTo>
                        <a:pt x="384" y="61"/>
                      </a:lnTo>
                      <a:lnTo>
                        <a:pt x="387" y="61"/>
                      </a:lnTo>
                      <a:lnTo>
                        <a:pt x="394" y="61"/>
                      </a:lnTo>
                      <a:lnTo>
                        <a:pt x="394" y="61"/>
                      </a:lnTo>
                      <a:lnTo>
                        <a:pt x="399" y="63"/>
                      </a:lnTo>
                      <a:lnTo>
                        <a:pt x="406" y="67"/>
                      </a:lnTo>
                      <a:lnTo>
                        <a:pt x="406" y="67"/>
                      </a:lnTo>
                      <a:lnTo>
                        <a:pt x="409" y="68"/>
                      </a:lnTo>
                      <a:lnTo>
                        <a:pt x="413" y="72"/>
                      </a:lnTo>
                      <a:lnTo>
                        <a:pt x="414" y="73"/>
                      </a:lnTo>
                      <a:lnTo>
                        <a:pt x="411" y="78"/>
                      </a:lnTo>
                      <a:lnTo>
                        <a:pt x="411" y="78"/>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02" name="Freeform 16">
                  <a:extLst>
                    <a:ext uri="{FF2B5EF4-FFF2-40B4-BE49-F238E27FC236}">
                      <a16:creationId xmlns:a16="http://schemas.microsoft.com/office/drawing/2014/main" id="{6D483AE8-F28A-1942-8770-C54EB1D42212}"/>
                    </a:ext>
                  </a:extLst>
                </p:cNvPr>
                <p:cNvSpPr>
                  <a:spLocks/>
                </p:cNvSpPr>
                <p:nvPr/>
              </p:nvSpPr>
              <p:spPr bwMode="auto">
                <a:xfrm>
                  <a:off x="4255067" y="2371189"/>
                  <a:ext cx="748581" cy="963355"/>
                </a:xfrm>
                <a:custGeom>
                  <a:avLst/>
                  <a:gdLst>
                    <a:gd name="T0" fmla="*/ 359 w 359"/>
                    <a:gd name="T1" fmla="*/ 126 h 462"/>
                    <a:gd name="T2" fmla="*/ 319 w 359"/>
                    <a:gd name="T3" fmla="*/ 462 h 462"/>
                    <a:gd name="T4" fmla="*/ 319 w 359"/>
                    <a:gd name="T5" fmla="*/ 462 h 462"/>
                    <a:gd name="T6" fmla="*/ 237 w 359"/>
                    <a:gd name="T7" fmla="*/ 451 h 462"/>
                    <a:gd name="T8" fmla="*/ 156 w 359"/>
                    <a:gd name="T9" fmla="*/ 440 h 462"/>
                    <a:gd name="T10" fmla="*/ 78 w 359"/>
                    <a:gd name="T11" fmla="*/ 428 h 462"/>
                    <a:gd name="T12" fmla="*/ 0 w 359"/>
                    <a:gd name="T13" fmla="*/ 412 h 462"/>
                    <a:gd name="T14" fmla="*/ 69 w 359"/>
                    <a:gd name="T15" fmla="*/ 0 h 462"/>
                    <a:gd name="T16" fmla="*/ 69 w 359"/>
                    <a:gd name="T17" fmla="*/ 0 h 462"/>
                    <a:gd name="T18" fmla="*/ 157 w 359"/>
                    <a:gd name="T19" fmla="*/ 12 h 462"/>
                    <a:gd name="T20" fmla="*/ 249 w 359"/>
                    <a:gd name="T21" fmla="*/ 22 h 462"/>
                    <a:gd name="T22" fmla="*/ 237 w 359"/>
                    <a:gd name="T23" fmla="*/ 109 h 462"/>
                    <a:gd name="T24" fmla="*/ 237 w 359"/>
                    <a:gd name="T25" fmla="*/ 109 h 462"/>
                    <a:gd name="T26" fmla="*/ 359 w 359"/>
                    <a:gd name="T27" fmla="*/ 126 h 462"/>
                    <a:gd name="T28" fmla="*/ 359 w 359"/>
                    <a:gd name="T29" fmla="*/ 12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462">
                      <a:moveTo>
                        <a:pt x="359" y="126"/>
                      </a:moveTo>
                      <a:lnTo>
                        <a:pt x="319" y="462"/>
                      </a:lnTo>
                      <a:lnTo>
                        <a:pt x="319" y="462"/>
                      </a:lnTo>
                      <a:lnTo>
                        <a:pt x="237" y="451"/>
                      </a:lnTo>
                      <a:lnTo>
                        <a:pt x="156" y="440"/>
                      </a:lnTo>
                      <a:lnTo>
                        <a:pt x="78" y="428"/>
                      </a:lnTo>
                      <a:lnTo>
                        <a:pt x="0" y="412"/>
                      </a:lnTo>
                      <a:lnTo>
                        <a:pt x="69" y="0"/>
                      </a:lnTo>
                      <a:lnTo>
                        <a:pt x="69" y="0"/>
                      </a:lnTo>
                      <a:lnTo>
                        <a:pt x="157" y="12"/>
                      </a:lnTo>
                      <a:lnTo>
                        <a:pt x="249" y="22"/>
                      </a:lnTo>
                      <a:lnTo>
                        <a:pt x="237" y="109"/>
                      </a:lnTo>
                      <a:lnTo>
                        <a:pt x="237" y="109"/>
                      </a:lnTo>
                      <a:lnTo>
                        <a:pt x="359" y="126"/>
                      </a:lnTo>
                      <a:lnTo>
                        <a:pt x="359" y="126"/>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03" name="Freeform 17">
                  <a:extLst>
                    <a:ext uri="{FF2B5EF4-FFF2-40B4-BE49-F238E27FC236}">
                      <a16:creationId xmlns:a16="http://schemas.microsoft.com/office/drawing/2014/main" id="{BFF6D249-C56E-4140-8575-2CAE49E4E3D5}"/>
                    </a:ext>
                  </a:extLst>
                </p:cNvPr>
                <p:cNvSpPr>
                  <a:spLocks/>
                </p:cNvSpPr>
                <p:nvPr/>
              </p:nvSpPr>
              <p:spPr bwMode="auto">
                <a:xfrm>
                  <a:off x="7485018" y="3365819"/>
                  <a:ext cx="1100977" cy="396184"/>
                </a:xfrm>
                <a:custGeom>
                  <a:avLst/>
                  <a:gdLst>
                    <a:gd name="T0" fmla="*/ 524 w 528"/>
                    <a:gd name="T1" fmla="*/ 44 h 190"/>
                    <a:gd name="T2" fmla="*/ 514 w 528"/>
                    <a:gd name="T3" fmla="*/ 49 h 190"/>
                    <a:gd name="T4" fmla="*/ 504 w 528"/>
                    <a:gd name="T5" fmla="*/ 61 h 190"/>
                    <a:gd name="T6" fmla="*/ 500 w 528"/>
                    <a:gd name="T7" fmla="*/ 63 h 190"/>
                    <a:gd name="T8" fmla="*/ 499 w 528"/>
                    <a:gd name="T9" fmla="*/ 63 h 190"/>
                    <a:gd name="T10" fmla="*/ 494 w 528"/>
                    <a:gd name="T11" fmla="*/ 63 h 190"/>
                    <a:gd name="T12" fmla="*/ 494 w 528"/>
                    <a:gd name="T13" fmla="*/ 59 h 190"/>
                    <a:gd name="T14" fmla="*/ 494 w 528"/>
                    <a:gd name="T15" fmla="*/ 56 h 190"/>
                    <a:gd name="T16" fmla="*/ 494 w 528"/>
                    <a:gd name="T17" fmla="*/ 56 h 190"/>
                    <a:gd name="T18" fmla="*/ 494 w 528"/>
                    <a:gd name="T19" fmla="*/ 53 h 190"/>
                    <a:gd name="T20" fmla="*/ 494 w 528"/>
                    <a:gd name="T21" fmla="*/ 53 h 190"/>
                    <a:gd name="T22" fmla="*/ 490 w 528"/>
                    <a:gd name="T23" fmla="*/ 49 h 190"/>
                    <a:gd name="T24" fmla="*/ 485 w 528"/>
                    <a:gd name="T25" fmla="*/ 54 h 190"/>
                    <a:gd name="T26" fmla="*/ 482 w 528"/>
                    <a:gd name="T27" fmla="*/ 59 h 190"/>
                    <a:gd name="T28" fmla="*/ 478 w 528"/>
                    <a:gd name="T29" fmla="*/ 71 h 190"/>
                    <a:gd name="T30" fmla="*/ 475 w 528"/>
                    <a:gd name="T31" fmla="*/ 76 h 190"/>
                    <a:gd name="T32" fmla="*/ 465 w 528"/>
                    <a:gd name="T33" fmla="*/ 81 h 190"/>
                    <a:gd name="T34" fmla="*/ 461 w 528"/>
                    <a:gd name="T35" fmla="*/ 83 h 190"/>
                    <a:gd name="T36" fmla="*/ 455 w 528"/>
                    <a:gd name="T37" fmla="*/ 88 h 190"/>
                    <a:gd name="T38" fmla="*/ 453 w 528"/>
                    <a:gd name="T39" fmla="*/ 92 h 190"/>
                    <a:gd name="T40" fmla="*/ 451 w 528"/>
                    <a:gd name="T41" fmla="*/ 93 h 190"/>
                    <a:gd name="T42" fmla="*/ 450 w 528"/>
                    <a:gd name="T43" fmla="*/ 93 h 190"/>
                    <a:gd name="T44" fmla="*/ 438 w 528"/>
                    <a:gd name="T45" fmla="*/ 97 h 190"/>
                    <a:gd name="T46" fmla="*/ 431 w 528"/>
                    <a:gd name="T47" fmla="*/ 98 h 190"/>
                    <a:gd name="T48" fmla="*/ 419 w 528"/>
                    <a:gd name="T49" fmla="*/ 105 h 190"/>
                    <a:gd name="T50" fmla="*/ 416 w 528"/>
                    <a:gd name="T51" fmla="*/ 112 h 190"/>
                    <a:gd name="T52" fmla="*/ 409 w 528"/>
                    <a:gd name="T53" fmla="*/ 122 h 190"/>
                    <a:gd name="T54" fmla="*/ 400 w 528"/>
                    <a:gd name="T55" fmla="*/ 131 h 190"/>
                    <a:gd name="T56" fmla="*/ 400 w 528"/>
                    <a:gd name="T57" fmla="*/ 137 h 190"/>
                    <a:gd name="T58" fmla="*/ 397 w 528"/>
                    <a:gd name="T59" fmla="*/ 142 h 190"/>
                    <a:gd name="T60" fmla="*/ 397 w 528"/>
                    <a:gd name="T61" fmla="*/ 142 h 190"/>
                    <a:gd name="T62" fmla="*/ 397 w 528"/>
                    <a:gd name="T63" fmla="*/ 154 h 190"/>
                    <a:gd name="T64" fmla="*/ 224 w 528"/>
                    <a:gd name="T65" fmla="*/ 173 h 190"/>
                    <a:gd name="T66" fmla="*/ 0 w 528"/>
                    <a:gd name="T67" fmla="*/ 190 h 190"/>
                    <a:gd name="T68" fmla="*/ 12 w 528"/>
                    <a:gd name="T69" fmla="*/ 180 h 190"/>
                    <a:gd name="T70" fmla="*/ 12 w 528"/>
                    <a:gd name="T71" fmla="*/ 159 h 190"/>
                    <a:gd name="T72" fmla="*/ 19 w 528"/>
                    <a:gd name="T73" fmla="*/ 144 h 190"/>
                    <a:gd name="T74" fmla="*/ 24 w 528"/>
                    <a:gd name="T75" fmla="*/ 127 h 190"/>
                    <a:gd name="T76" fmla="*/ 36 w 528"/>
                    <a:gd name="T77" fmla="*/ 98 h 190"/>
                    <a:gd name="T78" fmla="*/ 39 w 528"/>
                    <a:gd name="T79" fmla="*/ 69 h 190"/>
                    <a:gd name="T80" fmla="*/ 42 w 528"/>
                    <a:gd name="T81" fmla="*/ 63 h 190"/>
                    <a:gd name="T82" fmla="*/ 141 w 528"/>
                    <a:gd name="T83" fmla="*/ 37 h 190"/>
                    <a:gd name="T84" fmla="*/ 173 w 528"/>
                    <a:gd name="T85" fmla="*/ 37 h 190"/>
                    <a:gd name="T86" fmla="*/ 207 w 528"/>
                    <a:gd name="T87" fmla="*/ 36 h 190"/>
                    <a:gd name="T88" fmla="*/ 219 w 528"/>
                    <a:gd name="T89" fmla="*/ 36 h 190"/>
                    <a:gd name="T90" fmla="*/ 253 w 528"/>
                    <a:gd name="T91" fmla="*/ 32 h 190"/>
                    <a:gd name="T92" fmla="*/ 278 w 528"/>
                    <a:gd name="T93" fmla="*/ 30 h 190"/>
                    <a:gd name="T94" fmla="*/ 292 w 528"/>
                    <a:gd name="T95" fmla="*/ 29 h 190"/>
                    <a:gd name="T96" fmla="*/ 349 w 528"/>
                    <a:gd name="T97" fmla="*/ 22 h 190"/>
                    <a:gd name="T98" fmla="*/ 368 w 528"/>
                    <a:gd name="T99" fmla="*/ 20 h 190"/>
                    <a:gd name="T100" fmla="*/ 383 w 528"/>
                    <a:gd name="T101" fmla="*/ 19 h 190"/>
                    <a:gd name="T102" fmla="*/ 524 w 528"/>
                    <a:gd name="T103"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190">
                      <a:moveTo>
                        <a:pt x="528" y="37"/>
                      </a:moveTo>
                      <a:lnTo>
                        <a:pt x="528" y="37"/>
                      </a:lnTo>
                      <a:lnTo>
                        <a:pt x="526" y="39"/>
                      </a:lnTo>
                      <a:lnTo>
                        <a:pt x="526" y="41"/>
                      </a:lnTo>
                      <a:lnTo>
                        <a:pt x="524" y="44"/>
                      </a:lnTo>
                      <a:lnTo>
                        <a:pt x="524" y="44"/>
                      </a:lnTo>
                      <a:lnTo>
                        <a:pt x="521" y="46"/>
                      </a:lnTo>
                      <a:lnTo>
                        <a:pt x="517" y="47"/>
                      </a:lnTo>
                      <a:lnTo>
                        <a:pt x="517" y="47"/>
                      </a:lnTo>
                      <a:lnTo>
                        <a:pt x="514" y="49"/>
                      </a:lnTo>
                      <a:lnTo>
                        <a:pt x="511" y="53"/>
                      </a:lnTo>
                      <a:lnTo>
                        <a:pt x="511" y="53"/>
                      </a:lnTo>
                      <a:lnTo>
                        <a:pt x="506" y="59"/>
                      </a:lnTo>
                      <a:lnTo>
                        <a:pt x="506" y="59"/>
                      </a:lnTo>
                      <a:lnTo>
                        <a:pt x="504" y="61"/>
                      </a:lnTo>
                      <a:lnTo>
                        <a:pt x="504" y="61"/>
                      </a:lnTo>
                      <a:lnTo>
                        <a:pt x="502" y="61"/>
                      </a:lnTo>
                      <a:lnTo>
                        <a:pt x="502" y="61"/>
                      </a:lnTo>
                      <a:lnTo>
                        <a:pt x="500" y="63"/>
                      </a:lnTo>
                      <a:lnTo>
                        <a:pt x="500" y="63"/>
                      </a:lnTo>
                      <a:lnTo>
                        <a:pt x="499" y="63"/>
                      </a:lnTo>
                      <a:lnTo>
                        <a:pt x="499" y="63"/>
                      </a:lnTo>
                      <a:lnTo>
                        <a:pt x="499" y="63"/>
                      </a:lnTo>
                      <a:lnTo>
                        <a:pt x="499" y="63"/>
                      </a:lnTo>
                      <a:lnTo>
                        <a:pt x="499" y="63"/>
                      </a:lnTo>
                      <a:lnTo>
                        <a:pt x="499" y="63"/>
                      </a:lnTo>
                      <a:lnTo>
                        <a:pt x="495" y="63"/>
                      </a:lnTo>
                      <a:lnTo>
                        <a:pt x="494" y="63"/>
                      </a:lnTo>
                      <a:lnTo>
                        <a:pt x="494" y="63"/>
                      </a:lnTo>
                      <a:lnTo>
                        <a:pt x="494" y="63"/>
                      </a:lnTo>
                      <a:lnTo>
                        <a:pt x="494" y="63"/>
                      </a:lnTo>
                      <a:lnTo>
                        <a:pt x="494" y="61"/>
                      </a:lnTo>
                      <a:lnTo>
                        <a:pt x="494" y="61"/>
                      </a:lnTo>
                      <a:lnTo>
                        <a:pt x="494" y="59"/>
                      </a:lnTo>
                      <a:lnTo>
                        <a:pt x="494" y="59"/>
                      </a:lnTo>
                      <a:lnTo>
                        <a:pt x="494" y="58"/>
                      </a:lnTo>
                      <a:lnTo>
                        <a:pt x="494" y="58"/>
                      </a:lnTo>
                      <a:lnTo>
                        <a:pt x="494" y="58"/>
                      </a:lnTo>
                      <a:lnTo>
                        <a:pt x="494" y="58"/>
                      </a:lnTo>
                      <a:lnTo>
                        <a:pt x="494" y="56"/>
                      </a:lnTo>
                      <a:lnTo>
                        <a:pt x="494" y="56"/>
                      </a:lnTo>
                      <a:lnTo>
                        <a:pt x="494" y="56"/>
                      </a:lnTo>
                      <a:lnTo>
                        <a:pt x="494" y="56"/>
                      </a:lnTo>
                      <a:lnTo>
                        <a:pt x="494" y="56"/>
                      </a:lnTo>
                      <a:lnTo>
                        <a:pt x="494" y="56"/>
                      </a:lnTo>
                      <a:lnTo>
                        <a:pt x="494" y="54"/>
                      </a:lnTo>
                      <a:lnTo>
                        <a:pt x="494" y="54"/>
                      </a:lnTo>
                      <a:lnTo>
                        <a:pt x="494" y="54"/>
                      </a:lnTo>
                      <a:lnTo>
                        <a:pt x="494" y="54"/>
                      </a:lnTo>
                      <a:lnTo>
                        <a:pt x="494" y="53"/>
                      </a:lnTo>
                      <a:lnTo>
                        <a:pt x="494" y="53"/>
                      </a:lnTo>
                      <a:lnTo>
                        <a:pt x="494" y="53"/>
                      </a:lnTo>
                      <a:lnTo>
                        <a:pt x="494" y="53"/>
                      </a:lnTo>
                      <a:lnTo>
                        <a:pt x="494" y="53"/>
                      </a:lnTo>
                      <a:lnTo>
                        <a:pt x="494" y="53"/>
                      </a:lnTo>
                      <a:lnTo>
                        <a:pt x="494" y="49"/>
                      </a:lnTo>
                      <a:lnTo>
                        <a:pt x="494" y="49"/>
                      </a:lnTo>
                      <a:lnTo>
                        <a:pt x="494" y="49"/>
                      </a:lnTo>
                      <a:lnTo>
                        <a:pt x="494" y="49"/>
                      </a:lnTo>
                      <a:lnTo>
                        <a:pt x="490" y="49"/>
                      </a:lnTo>
                      <a:lnTo>
                        <a:pt x="490" y="49"/>
                      </a:lnTo>
                      <a:lnTo>
                        <a:pt x="487" y="53"/>
                      </a:lnTo>
                      <a:lnTo>
                        <a:pt x="487" y="53"/>
                      </a:lnTo>
                      <a:lnTo>
                        <a:pt x="485" y="54"/>
                      </a:lnTo>
                      <a:lnTo>
                        <a:pt x="485" y="54"/>
                      </a:lnTo>
                      <a:lnTo>
                        <a:pt x="485" y="54"/>
                      </a:lnTo>
                      <a:lnTo>
                        <a:pt x="485" y="54"/>
                      </a:lnTo>
                      <a:lnTo>
                        <a:pt x="483" y="58"/>
                      </a:lnTo>
                      <a:lnTo>
                        <a:pt x="483" y="58"/>
                      </a:lnTo>
                      <a:lnTo>
                        <a:pt x="482" y="59"/>
                      </a:lnTo>
                      <a:lnTo>
                        <a:pt x="482" y="59"/>
                      </a:lnTo>
                      <a:lnTo>
                        <a:pt x="478" y="69"/>
                      </a:lnTo>
                      <a:lnTo>
                        <a:pt x="478" y="69"/>
                      </a:lnTo>
                      <a:lnTo>
                        <a:pt x="478" y="71"/>
                      </a:lnTo>
                      <a:lnTo>
                        <a:pt x="478" y="71"/>
                      </a:lnTo>
                      <a:lnTo>
                        <a:pt x="477" y="73"/>
                      </a:lnTo>
                      <a:lnTo>
                        <a:pt x="477" y="73"/>
                      </a:lnTo>
                      <a:lnTo>
                        <a:pt x="477" y="75"/>
                      </a:lnTo>
                      <a:lnTo>
                        <a:pt x="477" y="75"/>
                      </a:lnTo>
                      <a:lnTo>
                        <a:pt x="475" y="76"/>
                      </a:lnTo>
                      <a:lnTo>
                        <a:pt x="475" y="76"/>
                      </a:lnTo>
                      <a:lnTo>
                        <a:pt x="470" y="80"/>
                      </a:lnTo>
                      <a:lnTo>
                        <a:pt x="470" y="80"/>
                      </a:lnTo>
                      <a:lnTo>
                        <a:pt x="465" y="81"/>
                      </a:lnTo>
                      <a:lnTo>
                        <a:pt x="465" y="81"/>
                      </a:lnTo>
                      <a:lnTo>
                        <a:pt x="463" y="81"/>
                      </a:lnTo>
                      <a:lnTo>
                        <a:pt x="463" y="81"/>
                      </a:lnTo>
                      <a:lnTo>
                        <a:pt x="463" y="81"/>
                      </a:lnTo>
                      <a:lnTo>
                        <a:pt x="461" y="83"/>
                      </a:lnTo>
                      <a:lnTo>
                        <a:pt x="461" y="83"/>
                      </a:lnTo>
                      <a:lnTo>
                        <a:pt x="460" y="83"/>
                      </a:lnTo>
                      <a:lnTo>
                        <a:pt x="460" y="83"/>
                      </a:lnTo>
                      <a:lnTo>
                        <a:pt x="460" y="83"/>
                      </a:lnTo>
                      <a:lnTo>
                        <a:pt x="460" y="83"/>
                      </a:lnTo>
                      <a:lnTo>
                        <a:pt x="455" y="88"/>
                      </a:lnTo>
                      <a:lnTo>
                        <a:pt x="455" y="88"/>
                      </a:lnTo>
                      <a:lnTo>
                        <a:pt x="455" y="88"/>
                      </a:lnTo>
                      <a:lnTo>
                        <a:pt x="455" y="88"/>
                      </a:lnTo>
                      <a:lnTo>
                        <a:pt x="453" y="92"/>
                      </a:lnTo>
                      <a:lnTo>
                        <a:pt x="453" y="92"/>
                      </a:lnTo>
                      <a:lnTo>
                        <a:pt x="453" y="92"/>
                      </a:lnTo>
                      <a:lnTo>
                        <a:pt x="453" y="92"/>
                      </a:lnTo>
                      <a:lnTo>
                        <a:pt x="451" y="92"/>
                      </a:lnTo>
                      <a:lnTo>
                        <a:pt x="451" y="92"/>
                      </a:lnTo>
                      <a:lnTo>
                        <a:pt x="451" y="93"/>
                      </a:lnTo>
                      <a:lnTo>
                        <a:pt x="451" y="93"/>
                      </a:lnTo>
                      <a:lnTo>
                        <a:pt x="450" y="93"/>
                      </a:lnTo>
                      <a:lnTo>
                        <a:pt x="450" y="93"/>
                      </a:lnTo>
                      <a:lnTo>
                        <a:pt x="450" y="93"/>
                      </a:lnTo>
                      <a:lnTo>
                        <a:pt x="450" y="93"/>
                      </a:lnTo>
                      <a:lnTo>
                        <a:pt x="446" y="95"/>
                      </a:lnTo>
                      <a:lnTo>
                        <a:pt x="443" y="95"/>
                      </a:lnTo>
                      <a:lnTo>
                        <a:pt x="443" y="95"/>
                      </a:lnTo>
                      <a:lnTo>
                        <a:pt x="438" y="97"/>
                      </a:lnTo>
                      <a:lnTo>
                        <a:pt x="438" y="97"/>
                      </a:lnTo>
                      <a:lnTo>
                        <a:pt x="436" y="97"/>
                      </a:lnTo>
                      <a:lnTo>
                        <a:pt x="436" y="97"/>
                      </a:lnTo>
                      <a:lnTo>
                        <a:pt x="434" y="97"/>
                      </a:lnTo>
                      <a:lnTo>
                        <a:pt x="434" y="97"/>
                      </a:lnTo>
                      <a:lnTo>
                        <a:pt x="431" y="98"/>
                      </a:lnTo>
                      <a:lnTo>
                        <a:pt x="431" y="98"/>
                      </a:lnTo>
                      <a:lnTo>
                        <a:pt x="427" y="98"/>
                      </a:lnTo>
                      <a:lnTo>
                        <a:pt x="424" y="100"/>
                      </a:lnTo>
                      <a:lnTo>
                        <a:pt x="424" y="100"/>
                      </a:lnTo>
                      <a:lnTo>
                        <a:pt x="419" y="105"/>
                      </a:lnTo>
                      <a:lnTo>
                        <a:pt x="419" y="105"/>
                      </a:lnTo>
                      <a:lnTo>
                        <a:pt x="417" y="110"/>
                      </a:lnTo>
                      <a:lnTo>
                        <a:pt x="417" y="110"/>
                      </a:lnTo>
                      <a:lnTo>
                        <a:pt x="416" y="112"/>
                      </a:lnTo>
                      <a:lnTo>
                        <a:pt x="416" y="112"/>
                      </a:lnTo>
                      <a:lnTo>
                        <a:pt x="411" y="120"/>
                      </a:lnTo>
                      <a:lnTo>
                        <a:pt x="411" y="120"/>
                      </a:lnTo>
                      <a:lnTo>
                        <a:pt x="409" y="122"/>
                      </a:lnTo>
                      <a:lnTo>
                        <a:pt x="409" y="122"/>
                      </a:lnTo>
                      <a:lnTo>
                        <a:pt x="409" y="122"/>
                      </a:lnTo>
                      <a:lnTo>
                        <a:pt x="409" y="122"/>
                      </a:lnTo>
                      <a:lnTo>
                        <a:pt x="404" y="125"/>
                      </a:lnTo>
                      <a:lnTo>
                        <a:pt x="402" y="127"/>
                      </a:lnTo>
                      <a:lnTo>
                        <a:pt x="400" y="131"/>
                      </a:lnTo>
                      <a:lnTo>
                        <a:pt x="400" y="131"/>
                      </a:lnTo>
                      <a:lnTo>
                        <a:pt x="399" y="131"/>
                      </a:lnTo>
                      <a:lnTo>
                        <a:pt x="399" y="131"/>
                      </a:lnTo>
                      <a:lnTo>
                        <a:pt x="399" y="132"/>
                      </a:lnTo>
                      <a:lnTo>
                        <a:pt x="399" y="132"/>
                      </a:lnTo>
                      <a:lnTo>
                        <a:pt x="400" y="137"/>
                      </a:lnTo>
                      <a:lnTo>
                        <a:pt x="400" y="137"/>
                      </a:lnTo>
                      <a:lnTo>
                        <a:pt x="399" y="139"/>
                      </a:lnTo>
                      <a:lnTo>
                        <a:pt x="399" y="141"/>
                      </a:lnTo>
                      <a:lnTo>
                        <a:pt x="399" y="141"/>
                      </a:lnTo>
                      <a:lnTo>
                        <a:pt x="397" y="142"/>
                      </a:lnTo>
                      <a:lnTo>
                        <a:pt x="397" y="142"/>
                      </a:lnTo>
                      <a:lnTo>
                        <a:pt x="397" y="142"/>
                      </a:lnTo>
                      <a:lnTo>
                        <a:pt x="397" y="142"/>
                      </a:lnTo>
                      <a:lnTo>
                        <a:pt x="397" y="142"/>
                      </a:lnTo>
                      <a:lnTo>
                        <a:pt x="397" y="142"/>
                      </a:lnTo>
                      <a:lnTo>
                        <a:pt x="397" y="144"/>
                      </a:lnTo>
                      <a:lnTo>
                        <a:pt x="397" y="144"/>
                      </a:lnTo>
                      <a:lnTo>
                        <a:pt x="397" y="149"/>
                      </a:lnTo>
                      <a:lnTo>
                        <a:pt x="397" y="149"/>
                      </a:lnTo>
                      <a:lnTo>
                        <a:pt x="397" y="154"/>
                      </a:lnTo>
                      <a:lnTo>
                        <a:pt x="397" y="154"/>
                      </a:lnTo>
                      <a:lnTo>
                        <a:pt x="397" y="154"/>
                      </a:lnTo>
                      <a:lnTo>
                        <a:pt x="310" y="165"/>
                      </a:lnTo>
                      <a:lnTo>
                        <a:pt x="310" y="165"/>
                      </a:lnTo>
                      <a:lnTo>
                        <a:pt x="224" y="173"/>
                      </a:lnTo>
                      <a:lnTo>
                        <a:pt x="141" y="180"/>
                      </a:lnTo>
                      <a:lnTo>
                        <a:pt x="141" y="180"/>
                      </a:lnTo>
                      <a:lnTo>
                        <a:pt x="0" y="190"/>
                      </a:lnTo>
                      <a:lnTo>
                        <a:pt x="0" y="190"/>
                      </a:lnTo>
                      <a:lnTo>
                        <a:pt x="0" y="190"/>
                      </a:lnTo>
                      <a:lnTo>
                        <a:pt x="0" y="190"/>
                      </a:lnTo>
                      <a:lnTo>
                        <a:pt x="5" y="185"/>
                      </a:lnTo>
                      <a:lnTo>
                        <a:pt x="10" y="182"/>
                      </a:lnTo>
                      <a:lnTo>
                        <a:pt x="10" y="182"/>
                      </a:lnTo>
                      <a:lnTo>
                        <a:pt x="12" y="180"/>
                      </a:lnTo>
                      <a:lnTo>
                        <a:pt x="12" y="176"/>
                      </a:lnTo>
                      <a:lnTo>
                        <a:pt x="12" y="171"/>
                      </a:lnTo>
                      <a:lnTo>
                        <a:pt x="12" y="171"/>
                      </a:lnTo>
                      <a:lnTo>
                        <a:pt x="12" y="159"/>
                      </a:lnTo>
                      <a:lnTo>
                        <a:pt x="12" y="159"/>
                      </a:lnTo>
                      <a:lnTo>
                        <a:pt x="12" y="154"/>
                      </a:lnTo>
                      <a:lnTo>
                        <a:pt x="17" y="151"/>
                      </a:lnTo>
                      <a:lnTo>
                        <a:pt x="17" y="151"/>
                      </a:lnTo>
                      <a:lnTo>
                        <a:pt x="19" y="148"/>
                      </a:lnTo>
                      <a:lnTo>
                        <a:pt x="19" y="144"/>
                      </a:lnTo>
                      <a:lnTo>
                        <a:pt x="19" y="137"/>
                      </a:lnTo>
                      <a:lnTo>
                        <a:pt x="19" y="137"/>
                      </a:lnTo>
                      <a:lnTo>
                        <a:pt x="20" y="132"/>
                      </a:lnTo>
                      <a:lnTo>
                        <a:pt x="24" y="127"/>
                      </a:lnTo>
                      <a:lnTo>
                        <a:pt x="24" y="127"/>
                      </a:lnTo>
                      <a:lnTo>
                        <a:pt x="32" y="115"/>
                      </a:lnTo>
                      <a:lnTo>
                        <a:pt x="34" y="110"/>
                      </a:lnTo>
                      <a:lnTo>
                        <a:pt x="36" y="103"/>
                      </a:lnTo>
                      <a:lnTo>
                        <a:pt x="36" y="103"/>
                      </a:lnTo>
                      <a:lnTo>
                        <a:pt x="36" y="98"/>
                      </a:lnTo>
                      <a:lnTo>
                        <a:pt x="36" y="98"/>
                      </a:lnTo>
                      <a:lnTo>
                        <a:pt x="36" y="86"/>
                      </a:lnTo>
                      <a:lnTo>
                        <a:pt x="37" y="75"/>
                      </a:lnTo>
                      <a:lnTo>
                        <a:pt x="37" y="75"/>
                      </a:lnTo>
                      <a:lnTo>
                        <a:pt x="39" y="69"/>
                      </a:lnTo>
                      <a:lnTo>
                        <a:pt x="41" y="66"/>
                      </a:lnTo>
                      <a:lnTo>
                        <a:pt x="41" y="66"/>
                      </a:lnTo>
                      <a:lnTo>
                        <a:pt x="42" y="63"/>
                      </a:lnTo>
                      <a:lnTo>
                        <a:pt x="42" y="63"/>
                      </a:lnTo>
                      <a:lnTo>
                        <a:pt x="42" y="63"/>
                      </a:lnTo>
                      <a:lnTo>
                        <a:pt x="42" y="63"/>
                      </a:lnTo>
                      <a:lnTo>
                        <a:pt x="42" y="61"/>
                      </a:lnTo>
                      <a:lnTo>
                        <a:pt x="42" y="61"/>
                      </a:lnTo>
                      <a:lnTo>
                        <a:pt x="141" y="59"/>
                      </a:lnTo>
                      <a:lnTo>
                        <a:pt x="141" y="37"/>
                      </a:lnTo>
                      <a:lnTo>
                        <a:pt x="141" y="37"/>
                      </a:lnTo>
                      <a:lnTo>
                        <a:pt x="166" y="37"/>
                      </a:lnTo>
                      <a:lnTo>
                        <a:pt x="166" y="37"/>
                      </a:lnTo>
                      <a:lnTo>
                        <a:pt x="173" y="37"/>
                      </a:lnTo>
                      <a:lnTo>
                        <a:pt x="173" y="37"/>
                      </a:lnTo>
                      <a:lnTo>
                        <a:pt x="180" y="37"/>
                      </a:lnTo>
                      <a:lnTo>
                        <a:pt x="180" y="37"/>
                      </a:lnTo>
                      <a:lnTo>
                        <a:pt x="187" y="37"/>
                      </a:lnTo>
                      <a:lnTo>
                        <a:pt x="187" y="37"/>
                      </a:lnTo>
                      <a:lnTo>
                        <a:pt x="207" y="36"/>
                      </a:lnTo>
                      <a:lnTo>
                        <a:pt x="207" y="36"/>
                      </a:lnTo>
                      <a:lnTo>
                        <a:pt x="214" y="36"/>
                      </a:lnTo>
                      <a:lnTo>
                        <a:pt x="214" y="36"/>
                      </a:lnTo>
                      <a:lnTo>
                        <a:pt x="219" y="36"/>
                      </a:lnTo>
                      <a:lnTo>
                        <a:pt x="219" y="36"/>
                      </a:lnTo>
                      <a:lnTo>
                        <a:pt x="226" y="34"/>
                      </a:lnTo>
                      <a:lnTo>
                        <a:pt x="226" y="34"/>
                      </a:lnTo>
                      <a:lnTo>
                        <a:pt x="246" y="34"/>
                      </a:lnTo>
                      <a:lnTo>
                        <a:pt x="246" y="34"/>
                      </a:lnTo>
                      <a:lnTo>
                        <a:pt x="253" y="32"/>
                      </a:lnTo>
                      <a:lnTo>
                        <a:pt x="253" y="32"/>
                      </a:lnTo>
                      <a:lnTo>
                        <a:pt x="271" y="30"/>
                      </a:lnTo>
                      <a:lnTo>
                        <a:pt x="271" y="30"/>
                      </a:lnTo>
                      <a:lnTo>
                        <a:pt x="278" y="30"/>
                      </a:lnTo>
                      <a:lnTo>
                        <a:pt x="278" y="30"/>
                      </a:lnTo>
                      <a:lnTo>
                        <a:pt x="278" y="30"/>
                      </a:lnTo>
                      <a:lnTo>
                        <a:pt x="278" y="30"/>
                      </a:lnTo>
                      <a:lnTo>
                        <a:pt x="290" y="29"/>
                      </a:lnTo>
                      <a:lnTo>
                        <a:pt x="290" y="29"/>
                      </a:lnTo>
                      <a:lnTo>
                        <a:pt x="292" y="29"/>
                      </a:lnTo>
                      <a:lnTo>
                        <a:pt x="292" y="29"/>
                      </a:lnTo>
                      <a:lnTo>
                        <a:pt x="299" y="29"/>
                      </a:lnTo>
                      <a:lnTo>
                        <a:pt x="299" y="29"/>
                      </a:lnTo>
                      <a:lnTo>
                        <a:pt x="349" y="22"/>
                      </a:lnTo>
                      <a:lnTo>
                        <a:pt x="349" y="22"/>
                      </a:lnTo>
                      <a:lnTo>
                        <a:pt x="355" y="22"/>
                      </a:lnTo>
                      <a:lnTo>
                        <a:pt x="355" y="22"/>
                      </a:lnTo>
                      <a:lnTo>
                        <a:pt x="363" y="20"/>
                      </a:lnTo>
                      <a:lnTo>
                        <a:pt x="363" y="20"/>
                      </a:lnTo>
                      <a:lnTo>
                        <a:pt x="368" y="20"/>
                      </a:lnTo>
                      <a:lnTo>
                        <a:pt x="368" y="20"/>
                      </a:lnTo>
                      <a:lnTo>
                        <a:pt x="371" y="20"/>
                      </a:lnTo>
                      <a:lnTo>
                        <a:pt x="371" y="20"/>
                      </a:lnTo>
                      <a:lnTo>
                        <a:pt x="383" y="19"/>
                      </a:lnTo>
                      <a:lnTo>
                        <a:pt x="383" y="19"/>
                      </a:lnTo>
                      <a:lnTo>
                        <a:pt x="399" y="17"/>
                      </a:lnTo>
                      <a:lnTo>
                        <a:pt x="399" y="17"/>
                      </a:lnTo>
                      <a:lnTo>
                        <a:pt x="399" y="17"/>
                      </a:lnTo>
                      <a:lnTo>
                        <a:pt x="524" y="0"/>
                      </a:lnTo>
                      <a:lnTo>
                        <a:pt x="524" y="0"/>
                      </a:lnTo>
                      <a:lnTo>
                        <a:pt x="523" y="0"/>
                      </a:lnTo>
                      <a:lnTo>
                        <a:pt x="528" y="37"/>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04" name="Freeform 18">
                  <a:extLst>
                    <a:ext uri="{FF2B5EF4-FFF2-40B4-BE49-F238E27FC236}">
                      <a16:creationId xmlns:a16="http://schemas.microsoft.com/office/drawing/2014/main" id="{3D8977D8-44DD-3049-878F-48C95A7AE32E}"/>
                    </a:ext>
                  </a:extLst>
                </p:cNvPr>
                <p:cNvSpPr>
                  <a:spLocks/>
                </p:cNvSpPr>
                <p:nvPr/>
              </p:nvSpPr>
              <p:spPr bwMode="auto">
                <a:xfrm>
                  <a:off x="8354538" y="3584765"/>
                  <a:ext cx="4171" cy="10427"/>
                </a:xfrm>
                <a:custGeom>
                  <a:avLst/>
                  <a:gdLst>
                    <a:gd name="T0" fmla="*/ 0 w 2"/>
                    <a:gd name="T1" fmla="*/ 5 h 5"/>
                    <a:gd name="T2" fmla="*/ 0 w 2"/>
                    <a:gd name="T3" fmla="*/ 5 h 5"/>
                    <a:gd name="T4" fmla="*/ 2 w 2"/>
                    <a:gd name="T5" fmla="*/ 0 h 5"/>
                    <a:gd name="T6" fmla="*/ 2 w 2"/>
                    <a:gd name="T7" fmla="*/ 0 h 5"/>
                    <a:gd name="T8" fmla="*/ 0 w 2"/>
                    <a:gd name="T9" fmla="*/ 5 h 5"/>
                    <a:gd name="T10" fmla="*/ 0 w 2"/>
                    <a:gd name="T11" fmla="*/ 5 h 5"/>
                  </a:gdLst>
                  <a:ahLst/>
                  <a:cxnLst>
                    <a:cxn ang="0">
                      <a:pos x="T0" y="T1"/>
                    </a:cxn>
                    <a:cxn ang="0">
                      <a:pos x="T2" y="T3"/>
                    </a:cxn>
                    <a:cxn ang="0">
                      <a:pos x="T4" y="T5"/>
                    </a:cxn>
                    <a:cxn ang="0">
                      <a:pos x="T6" y="T7"/>
                    </a:cxn>
                    <a:cxn ang="0">
                      <a:pos x="T8" y="T9"/>
                    </a:cxn>
                    <a:cxn ang="0">
                      <a:pos x="T10" y="T11"/>
                    </a:cxn>
                  </a:cxnLst>
                  <a:rect l="0" t="0" r="r" b="b"/>
                  <a:pathLst>
                    <a:path w="2" h="5">
                      <a:moveTo>
                        <a:pt x="0" y="5"/>
                      </a:moveTo>
                      <a:lnTo>
                        <a:pt x="0" y="5"/>
                      </a:lnTo>
                      <a:lnTo>
                        <a:pt x="2" y="0"/>
                      </a:lnTo>
                      <a:lnTo>
                        <a:pt x="2" y="0"/>
                      </a:lnTo>
                      <a:lnTo>
                        <a:pt x="0" y="5"/>
                      </a:lnTo>
                      <a:lnTo>
                        <a:pt x="0" y="5"/>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05" name="Freeform 19">
                  <a:extLst>
                    <a:ext uri="{FF2B5EF4-FFF2-40B4-BE49-F238E27FC236}">
                      <a16:creationId xmlns:a16="http://schemas.microsoft.com/office/drawing/2014/main" id="{A9B43518-049C-8949-92B9-E0FAE6312BC2}"/>
                    </a:ext>
                  </a:extLst>
                </p:cNvPr>
                <p:cNvSpPr>
                  <a:spLocks/>
                </p:cNvSpPr>
                <p:nvPr/>
              </p:nvSpPr>
              <p:spPr bwMode="auto">
                <a:xfrm>
                  <a:off x="8425435" y="3557658"/>
                  <a:ext cx="4171" cy="0"/>
                </a:xfrm>
                <a:custGeom>
                  <a:avLst/>
                  <a:gdLst>
                    <a:gd name="T0" fmla="*/ 0 w 2"/>
                    <a:gd name="T1" fmla="*/ 0 w 2"/>
                    <a:gd name="T2" fmla="*/ 2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2" y="0"/>
                      </a:lnTo>
                      <a:lnTo>
                        <a:pt x="2"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06" name="Freeform 20">
                  <a:extLst>
                    <a:ext uri="{FF2B5EF4-FFF2-40B4-BE49-F238E27FC236}">
                      <a16:creationId xmlns:a16="http://schemas.microsoft.com/office/drawing/2014/main" id="{BCC05344-5A62-A24D-BA76-080EC2C49A3E}"/>
                    </a:ext>
                  </a:extLst>
                </p:cNvPr>
                <p:cNvSpPr>
                  <a:spLocks/>
                </p:cNvSpPr>
                <p:nvPr/>
              </p:nvSpPr>
              <p:spPr bwMode="auto">
                <a:xfrm>
                  <a:off x="8515098" y="3482590"/>
                  <a:ext cx="0" cy="4171"/>
                </a:xfrm>
                <a:custGeom>
                  <a:avLst/>
                  <a:gdLst>
                    <a:gd name="T0" fmla="*/ 2 h 2"/>
                    <a:gd name="T1" fmla="*/ 2 h 2"/>
                    <a:gd name="T2" fmla="*/ 0 h 2"/>
                    <a:gd name="T3" fmla="*/ 0 h 2"/>
                    <a:gd name="T4" fmla="*/ 2 h 2"/>
                    <a:gd name="T5" fmla="*/ 2 h 2"/>
                    <a:gd name="T6" fmla="*/ 2 h 2"/>
                    <a:gd name="T7" fmla="*/ 2 h 2"/>
                    <a:gd name="T8" fmla="*/ 2 h 2"/>
                    <a:gd name="T9"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2"/>
                      </a:moveTo>
                      <a:lnTo>
                        <a:pt x="0" y="2"/>
                      </a:lnTo>
                      <a:lnTo>
                        <a:pt x="0" y="0"/>
                      </a:lnTo>
                      <a:lnTo>
                        <a:pt x="0" y="0"/>
                      </a:lnTo>
                      <a:lnTo>
                        <a:pt x="0" y="2"/>
                      </a:lnTo>
                      <a:lnTo>
                        <a:pt x="0" y="2"/>
                      </a:lnTo>
                      <a:lnTo>
                        <a:pt x="0" y="2"/>
                      </a:lnTo>
                      <a:lnTo>
                        <a:pt x="0" y="2"/>
                      </a:lnTo>
                      <a:lnTo>
                        <a:pt x="0" y="2"/>
                      </a:lnTo>
                      <a:lnTo>
                        <a:pt x="0"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07" name="Freeform 21">
                  <a:extLst>
                    <a:ext uri="{FF2B5EF4-FFF2-40B4-BE49-F238E27FC236}">
                      <a16:creationId xmlns:a16="http://schemas.microsoft.com/office/drawing/2014/main" id="{0DADB030-6480-F947-A116-F4394E90F0FD}"/>
                    </a:ext>
                  </a:extLst>
                </p:cNvPr>
                <p:cNvSpPr>
                  <a:spLocks/>
                </p:cNvSpPr>
                <p:nvPr/>
              </p:nvSpPr>
              <p:spPr bwMode="auto">
                <a:xfrm>
                  <a:off x="8525524" y="3493018"/>
                  <a:ext cx="6255" cy="4171"/>
                </a:xfrm>
                <a:custGeom>
                  <a:avLst/>
                  <a:gdLst>
                    <a:gd name="T0" fmla="*/ 1 w 3"/>
                    <a:gd name="T1" fmla="*/ 2 h 2"/>
                    <a:gd name="T2" fmla="*/ 1 w 3"/>
                    <a:gd name="T3" fmla="*/ 2 h 2"/>
                    <a:gd name="T4" fmla="*/ 3 w 3"/>
                    <a:gd name="T5" fmla="*/ 0 h 2"/>
                    <a:gd name="T6" fmla="*/ 3 w 3"/>
                    <a:gd name="T7" fmla="*/ 0 h 2"/>
                    <a:gd name="T8" fmla="*/ 1 w 3"/>
                    <a:gd name="T9" fmla="*/ 2 h 2"/>
                    <a:gd name="T10" fmla="*/ 1 w 3"/>
                    <a:gd name="T11" fmla="*/ 2 h 2"/>
                    <a:gd name="T12" fmla="*/ 0 w 3"/>
                    <a:gd name="T13" fmla="*/ 2 h 2"/>
                    <a:gd name="T14" fmla="*/ 0 w 3"/>
                    <a:gd name="T15" fmla="*/ 2 h 2"/>
                    <a:gd name="T16" fmla="*/ 1 w 3"/>
                    <a:gd name="T17" fmla="*/ 2 h 2"/>
                    <a:gd name="T18" fmla="*/ 1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2"/>
                      </a:moveTo>
                      <a:lnTo>
                        <a:pt x="1" y="2"/>
                      </a:lnTo>
                      <a:lnTo>
                        <a:pt x="3" y="0"/>
                      </a:lnTo>
                      <a:lnTo>
                        <a:pt x="3" y="0"/>
                      </a:lnTo>
                      <a:lnTo>
                        <a:pt x="1" y="2"/>
                      </a:lnTo>
                      <a:lnTo>
                        <a:pt x="1" y="2"/>
                      </a:lnTo>
                      <a:lnTo>
                        <a:pt x="0" y="2"/>
                      </a:lnTo>
                      <a:lnTo>
                        <a:pt x="0" y="2"/>
                      </a:lnTo>
                      <a:lnTo>
                        <a:pt x="1" y="2"/>
                      </a:lnTo>
                      <a:lnTo>
                        <a:pt x="1"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08" name="Freeform 22">
                  <a:extLst>
                    <a:ext uri="{FF2B5EF4-FFF2-40B4-BE49-F238E27FC236}">
                      <a16:creationId xmlns:a16="http://schemas.microsoft.com/office/drawing/2014/main" id="{8A94665E-C478-9947-A659-78C8730A16E0}"/>
                    </a:ext>
                  </a:extLst>
                </p:cNvPr>
                <p:cNvSpPr>
                  <a:spLocks/>
                </p:cNvSpPr>
                <p:nvPr/>
              </p:nvSpPr>
              <p:spPr bwMode="auto">
                <a:xfrm>
                  <a:off x="4795130" y="3334544"/>
                  <a:ext cx="942504" cy="971694"/>
                </a:xfrm>
                <a:custGeom>
                  <a:avLst/>
                  <a:gdLst>
                    <a:gd name="T0" fmla="*/ 452 w 452"/>
                    <a:gd name="T1" fmla="*/ 35 h 466"/>
                    <a:gd name="T2" fmla="*/ 450 w 452"/>
                    <a:gd name="T3" fmla="*/ 79 h 466"/>
                    <a:gd name="T4" fmla="*/ 428 w 452"/>
                    <a:gd name="T5" fmla="*/ 444 h 466"/>
                    <a:gd name="T6" fmla="*/ 173 w 452"/>
                    <a:gd name="T7" fmla="*/ 429 h 466"/>
                    <a:gd name="T8" fmla="*/ 173 w 452"/>
                    <a:gd name="T9" fmla="*/ 431 h 466"/>
                    <a:gd name="T10" fmla="*/ 173 w 452"/>
                    <a:gd name="T11" fmla="*/ 431 h 466"/>
                    <a:gd name="T12" fmla="*/ 173 w 452"/>
                    <a:gd name="T13" fmla="*/ 432 h 466"/>
                    <a:gd name="T14" fmla="*/ 173 w 452"/>
                    <a:gd name="T15" fmla="*/ 432 h 466"/>
                    <a:gd name="T16" fmla="*/ 175 w 452"/>
                    <a:gd name="T17" fmla="*/ 432 h 466"/>
                    <a:gd name="T18" fmla="*/ 175 w 452"/>
                    <a:gd name="T19" fmla="*/ 432 h 466"/>
                    <a:gd name="T20" fmla="*/ 175 w 452"/>
                    <a:gd name="T21" fmla="*/ 432 h 466"/>
                    <a:gd name="T22" fmla="*/ 175 w 452"/>
                    <a:gd name="T23" fmla="*/ 432 h 466"/>
                    <a:gd name="T24" fmla="*/ 175 w 452"/>
                    <a:gd name="T25" fmla="*/ 434 h 466"/>
                    <a:gd name="T26" fmla="*/ 175 w 452"/>
                    <a:gd name="T27" fmla="*/ 434 h 466"/>
                    <a:gd name="T28" fmla="*/ 177 w 452"/>
                    <a:gd name="T29" fmla="*/ 434 h 466"/>
                    <a:gd name="T30" fmla="*/ 177 w 452"/>
                    <a:gd name="T31" fmla="*/ 434 h 466"/>
                    <a:gd name="T32" fmla="*/ 178 w 452"/>
                    <a:gd name="T33" fmla="*/ 436 h 466"/>
                    <a:gd name="T34" fmla="*/ 178 w 452"/>
                    <a:gd name="T35" fmla="*/ 436 h 466"/>
                    <a:gd name="T36" fmla="*/ 178 w 452"/>
                    <a:gd name="T37" fmla="*/ 436 h 466"/>
                    <a:gd name="T38" fmla="*/ 180 w 452"/>
                    <a:gd name="T39" fmla="*/ 438 h 466"/>
                    <a:gd name="T40" fmla="*/ 180 w 452"/>
                    <a:gd name="T41" fmla="*/ 438 h 466"/>
                    <a:gd name="T42" fmla="*/ 180 w 452"/>
                    <a:gd name="T43" fmla="*/ 439 h 466"/>
                    <a:gd name="T44" fmla="*/ 58 w 452"/>
                    <a:gd name="T45" fmla="*/ 426 h 466"/>
                    <a:gd name="T46" fmla="*/ 58 w 452"/>
                    <a:gd name="T47" fmla="*/ 426 h 466"/>
                    <a:gd name="T48" fmla="*/ 58 w 452"/>
                    <a:gd name="T49" fmla="*/ 426 h 466"/>
                    <a:gd name="T50" fmla="*/ 56 w 452"/>
                    <a:gd name="T51" fmla="*/ 466 h 466"/>
                    <a:gd name="T52" fmla="*/ 56 w 452"/>
                    <a:gd name="T53" fmla="*/ 466 h 466"/>
                    <a:gd name="T54" fmla="*/ 0 w 452"/>
                    <a:gd name="T55" fmla="*/ 461 h 466"/>
                    <a:gd name="T56" fmla="*/ 60 w 452"/>
                    <a:gd name="T57" fmla="*/ 0 h 466"/>
                    <a:gd name="T58" fmla="*/ 60 w 452"/>
                    <a:gd name="T59" fmla="*/ 0 h 466"/>
                    <a:gd name="T60" fmla="*/ 160 w 452"/>
                    <a:gd name="T61" fmla="*/ 11 h 466"/>
                    <a:gd name="T62" fmla="*/ 260 w 452"/>
                    <a:gd name="T63" fmla="*/ 20 h 466"/>
                    <a:gd name="T64" fmla="*/ 357 w 452"/>
                    <a:gd name="T65" fmla="*/ 28 h 466"/>
                    <a:gd name="T66" fmla="*/ 452 w 452"/>
                    <a:gd name="T67" fmla="*/ 35 h 466"/>
                    <a:gd name="T68" fmla="*/ 452 w 452"/>
                    <a:gd name="T69" fmla="*/ 3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2" h="466">
                      <a:moveTo>
                        <a:pt x="452" y="35"/>
                      </a:moveTo>
                      <a:lnTo>
                        <a:pt x="450" y="79"/>
                      </a:lnTo>
                      <a:lnTo>
                        <a:pt x="428" y="444"/>
                      </a:lnTo>
                      <a:lnTo>
                        <a:pt x="173" y="429"/>
                      </a:lnTo>
                      <a:lnTo>
                        <a:pt x="173" y="431"/>
                      </a:lnTo>
                      <a:lnTo>
                        <a:pt x="173" y="431"/>
                      </a:lnTo>
                      <a:lnTo>
                        <a:pt x="173" y="432"/>
                      </a:lnTo>
                      <a:lnTo>
                        <a:pt x="173" y="432"/>
                      </a:lnTo>
                      <a:lnTo>
                        <a:pt x="175" y="432"/>
                      </a:lnTo>
                      <a:lnTo>
                        <a:pt x="175" y="432"/>
                      </a:lnTo>
                      <a:lnTo>
                        <a:pt x="175" y="432"/>
                      </a:lnTo>
                      <a:lnTo>
                        <a:pt x="175" y="432"/>
                      </a:lnTo>
                      <a:lnTo>
                        <a:pt x="175" y="434"/>
                      </a:lnTo>
                      <a:lnTo>
                        <a:pt x="175" y="434"/>
                      </a:lnTo>
                      <a:lnTo>
                        <a:pt x="177" y="434"/>
                      </a:lnTo>
                      <a:lnTo>
                        <a:pt x="177" y="434"/>
                      </a:lnTo>
                      <a:lnTo>
                        <a:pt x="178" y="436"/>
                      </a:lnTo>
                      <a:lnTo>
                        <a:pt x="178" y="436"/>
                      </a:lnTo>
                      <a:lnTo>
                        <a:pt x="178" y="436"/>
                      </a:lnTo>
                      <a:lnTo>
                        <a:pt x="180" y="438"/>
                      </a:lnTo>
                      <a:lnTo>
                        <a:pt x="180" y="438"/>
                      </a:lnTo>
                      <a:lnTo>
                        <a:pt x="180" y="439"/>
                      </a:lnTo>
                      <a:lnTo>
                        <a:pt x="58" y="426"/>
                      </a:lnTo>
                      <a:lnTo>
                        <a:pt x="58" y="426"/>
                      </a:lnTo>
                      <a:lnTo>
                        <a:pt x="58" y="426"/>
                      </a:lnTo>
                      <a:lnTo>
                        <a:pt x="56" y="466"/>
                      </a:lnTo>
                      <a:lnTo>
                        <a:pt x="56" y="466"/>
                      </a:lnTo>
                      <a:lnTo>
                        <a:pt x="0" y="461"/>
                      </a:lnTo>
                      <a:lnTo>
                        <a:pt x="60" y="0"/>
                      </a:lnTo>
                      <a:lnTo>
                        <a:pt x="60" y="0"/>
                      </a:lnTo>
                      <a:lnTo>
                        <a:pt x="160" y="11"/>
                      </a:lnTo>
                      <a:lnTo>
                        <a:pt x="260" y="20"/>
                      </a:lnTo>
                      <a:lnTo>
                        <a:pt x="357" y="28"/>
                      </a:lnTo>
                      <a:lnTo>
                        <a:pt x="452" y="35"/>
                      </a:lnTo>
                      <a:lnTo>
                        <a:pt x="452" y="35"/>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09" name="Freeform 23">
                  <a:extLst>
                    <a:ext uri="{FF2B5EF4-FFF2-40B4-BE49-F238E27FC236}">
                      <a16:creationId xmlns:a16="http://schemas.microsoft.com/office/drawing/2014/main" id="{CF8FB201-BAD7-A248-B65C-292EE4A2F2CC}"/>
                    </a:ext>
                  </a:extLst>
                </p:cNvPr>
                <p:cNvSpPr>
                  <a:spLocks/>
                </p:cNvSpPr>
                <p:nvPr/>
              </p:nvSpPr>
              <p:spPr bwMode="auto">
                <a:xfrm>
                  <a:off x="9484707" y="1975003"/>
                  <a:ext cx="412866" cy="248138"/>
                </a:xfrm>
                <a:custGeom>
                  <a:avLst/>
                  <a:gdLst>
                    <a:gd name="T0" fmla="*/ 198 w 198"/>
                    <a:gd name="T1" fmla="*/ 98 h 119"/>
                    <a:gd name="T2" fmla="*/ 190 w 198"/>
                    <a:gd name="T3" fmla="*/ 108 h 119"/>
                    <a:gd name="T4" fmla="*/ 186 w 198"/>
                    <a:gd name="T5" fmla="*/ 110 h 119"/>
                    <a:gd name="T6" fmla="*/ 179 w 198"/>
                    <a:gd name="T7" fmla="*/ 102 h 119"/>
                    <a:gd name="T8" fmla="*/ 178 w 198"/>
                    <a:gd name="T9" fmla="*/ 98 h 119"/>
                    <a:gd name="T10" fmla="*/ 174 w 198"/>
                    <a:gd name="T11" fmla="*/ 97 h 119"/>
                    <a:gd name="T12" fmla="*/ 171 w 198"/>
                    <a:gd name="T13" fmla="*/ 100 h 119"/>
                    <a:gd name="T14" fmla="*/ 162 w 198"/>
                    <a:gd name="T15" fmla="*/ 112 h 119"/>
                    <a:gd name="T16" fmla="*/ 161 w 198"/>
                    <a:gd name="T17" fmla="*/ 119 h 119"/>
                    <a:gd name="T18" fmla="*/ 154 w 198"/>
                    <a:gd name="T19" fmla="*/ 112 h 119"/>
                    <a:gd name="T20" fmla="*/ 140 w 198"/>
                    <a:gd name="T21" fmla="*/ 95 h 119"/>
                    <a:gd name="T22" fmla="*/ 134 w 198"/>
                    <a:gd name="T23" fmla="*/ 83 h 119"/>
                    <a:gd name="T24" fmla="*/ 105 w 198"/>
                    <a:gd name="T25" fmla="*/ 88 h 119"/>
                    <a:gd name="T26" fmla="*/ 0 w 198"/>
                    <a:gd name="T27" fmla="*/ 112 h 119"/>
                    <a:gd name="T28" fmla="*/ 0 w 198"/>
                    <a:gd name="T29" fmla="*/ 108 h 119"/>
                    <a:gd name="T30" fmla="*/ 0 w 198"/>
                    <a:gd name="T31" fmla="*/ 103 h 119"/>
                    <a:gd name="T32" fmla="*/ 1 w 198"/>
                    <a:gd name="T33" fmla="*/ 90 h 119"/>
                    <a:gd name="T34" fmla="*/ 1 w 198"/>
                    <a:gd name="T35" fmla="*/ 75 h 119"/>
                    <a:gd name="T36" fmla="*/ 1 w 198"/>
                    <a:gd name="T37" fmla="*/ 58 h 119"/>
                    <a:gd name="T38" fmla="*/ 1 w 198"/>
                    <a:gd name="T39" fmla="*/ 58 h 119"/>
                    <a:gd name="T40" fmla="*/ 47 w 198"/>
                    <a:gd name="T41" fmla="*/ 49 h 119"/>
                    <a:gd name="T42" fmla="*/ 113 w 198"/>
                    <a:gd name="T43" fmla="*/ 32 h 119"/>
                    <a:gd name="T44" fmla="*/ 117 w 198"/>
                    <a:gd name="T45" fmla="*/ 30 h 119"/>
                    <a:gd name="T46" fmla="*/ 120 w 198"/>
                    <a:gd name="T47" fmla="*/ 29 h 119"/>
                    <a:gd name="T48" fmla="*/ 130 w 198"/>
                    <a:gd name="T49" fmla="*/ 17 h 119"/>
                    <a:gd name="T50" fmla="*/ 140 w 198"/>
                    <a:gd name="T51" fmla="*/ 7 h 119"/>
                    <a:gd name="T52" fmla="*/ 149 w 198"/>
                    <a:gd name="T53" fmla="*/ 0 h 119"/>
                    <a:gd name="T54" fmla="*/ 149 w 198"/>
                    <a:gd name="T55" fmla="*/ 5 h 119"/>
                    <a:gd name="T56" fmla="*/ 149 w 198"/>
                    <a:gd name="T57" fmla="*/ 8 h 119"/>
                    <a:gd name="T58" fmla="*/ 152 w 198"/>
                    <a:gd name="T59" fmla="*/ 19 h 119"/>
                    <a:gd name="T60" fmla="*/ 156 w 198"/>
                    <a:gd name="T61" fmla="*/ 22 h 119"/>
                    <a:gd name="T62" fmla="*/ 162 w 198"/>
                    <a:gd name="T63" fmla="*/ 25 h 119"/>
                    <a:gd name="T64" fmla="*/ 159 w 198"/>
                    <a:gd name="T65" fmla="*/ 27 h 119"/>
                    <a:gd name="T66" fmla="*/ 151 w 198"/>
                    <a:gd name="T67" fmla="*/ 35 h 119"/>
                    <a:gd name="T68" fmla="*/ 149 w 198"/>
                    <a:gd name="T69" fmla="*/ 39 h 119"/>
                    <a:gd name="T70" fmla="*/ 147 w 198"/>
                    <a:gd name="T71" fmla="*/ 49 h 119"/>
                    <a:gd name="T72" fmla="*/ 149 w 198"/>
                    <a:gd name="T73" fmla="*/ 52 h 119"/>
                    <a:gd name="T74" fmla="*/ 156 w 198"/>
                    <a:gd name="T75" fmla="*/ 56 h 119"/>
                    <a:gd name="T76" fmla="*/ 164 w 198"/>
                    <a:gd name="T77" fmla="*/ 58 h 119"/>
                    <a:gd name="T78" fmla="*/ 166 w 198"/>
                    <a:gd name="T79" fmla="*/ 61 h 119"/>
                    <a:gd name="T80" fmla="*/ 171 w 198"/>
                    <a:gd name="T81" fmla="*/ 71 h 119"/>
                    <a:gd name="T82" fmla="*/ 173 w 198"/>
                    <a:gd name="T83" fmla="*/ 73 h 119"/>
                    <a:gd name="T84" fmla="*/ 183 w 198"/>
                    <a:gd name="T85" fmla="*/ 78 h 119"/>
                    <a:gd name="T86" fmla="*/ 186 w 198"/>
                    <a:gd name="T87" fmla="*/ 85 h 119"/>
                    <a:gd name="T88" fmla="*/ 191 w 198"/>
                    <a:gd name="T89" fmla="*/ 90 h 119"/>
                    <a:gd name="T90" fmla="*/ 196 w 198"/>
                    <a:gd name="T91" fmla="*/ 91 h 119"/>
                    <a:gd name="T92" fmla="*/ 198 w 198"/>
                    <a:gd name="T93"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8" h="119">
                      <a:moveTo>
                        <a:pt x="198" y="98"/>
                      </a:moveTo>
                      <a:lnTo>
                        <a:pt x="198" y="98"/>
                      </a:lnTo>
                      <a:lnTo>
                        <a:pt x="195" y="105"/>
                      </a:lnTo>
                      <a:lnTo>
                        <a:pt x="190" y="108"/>
                      </a:lnTo>
                      <a:lnTo>
                        <a:pt x="190" y="108"/>
                      </a:lnTo>
                      <a:lnTo>
                        <a:pt x="186" y="110"/>
                      </a:lnTo>
                      <a:lnTo>
                        <a:pt x="183" y="108"/>
                      </a:lnTo>
                      <a:lnTo>
                        <a:pt x="179" y="102"/>
                      </a:lnTo>
                      <a:lnTo>
                        <a:pt x="179" y="102"/>
                      </a:lnTo>
                      <a:lnTo>
                        <a:pt x="178" y="98"/>
                      </a:lnTo>
                      <a:lnTo>
                        <a:pt x="176" y="97"/>
                      </a:lnTo>
                      <a:lnTo>
                        <a:pt x="174" y="97"/>
                      </a:lnTo>
                      <a:lnTo>
                        <a:pt x="171" y="100"/>
                      </a:lnTo>
                      <a:lnTo>
                        <a:pt x="171" y="100"/>
                      </a:lnTo>
                      <a:lnTo>
                        <a:pt x="166" y="105"/>
                      </a:lnTo>
                      <a:lnTo>
                        <a:pt x="162" y="112"/>
                      </a:lnTo>
                      <a:lnTo>
                        <a:pt x="162" y="112"/>
                      </a:lnTo>
                      <a:lnTo>
                        <a:pt x="161" y="119"/>
                      </a:lnTo>
                      <a:lnTo>
                        <a:pt x="161" y="119"/>
                      </a:lnTo>
                      <a:lnTo>
                        <a:pt x="154" y="112"/>
                      </a:lnTo>
                      <a:lnTo>
                        <a:pt x="149" y="105"/>
                      </a:lnTo>
                      <a:lnTo>
                        <a:pt x="140" y="95"/>
                      </a:lnTo>
                      <a:lnTo>
                        <a:pt x="135" y="86"/>
                      </a:lnTo>
                      <a:lnTo>
                        <a:pt x="134" y="83"/>
                      </a:lnTo>
                      <a:lnTo>
                        <a:pt x="134" y="83"/>
                      </a:lnTo>
                      <a:lnTo>
                        <a:pt x="105" y="88"/>
                      </a:lnTo>
                      <a:lnTo>
                        <a:pt x="105" y="88"/>
                      </a:lnTo>
                      <a:lnTo>
                        <a:pt x="0" y="112"/>
                      </a:lnTo>
                      <a:lnTo>
                        <a:pt x="0" y="112"/>
                      </a:lnTo>
                      <a:lnTo>
                        <a:pt x="0" y="108"/>
                      </a:lnTo>
                      <a:lnTo>
                        <a:pt x="0" y="108"/>
                      </a:lnTo>
                      <a:lnTo>
                        <a:pt x="0" y="103"/>
                      </a:lnTo>
                      <a:lnTo>
                        <a:pt x="0" y="103"/>
                      </a:lnTo>
                      <a:lnTo>
                        <a:pt x="1" y="90"/>
                      </a:lnTo>
                      <a:lnTo>
                        <a:pt x="1" y="90"/>
                      </a:lnTo>
                      <a:lnTo>
                        <a:pt x="1" y="75"/>
                      </a:lnTo>
                      <a:lnTo>
                        <a:pt x="1" y="59"/>
                      </a:lnTo>
                      <a:lnTo>
                        <a:pt x="1" y="58"/>
                      </a:lnTo>
                      <a:lnTo>
                        <a:pt x="1" y="58"/>
                      </a:lnTo>
                      <a:lnTo>
                        <a:pt x="1" y="58"/>
                      </a:lnTo>
                      <a:lnTo>
                        <a:pt x="47" y="49"/>
                      </a:lnTo>
                      <a:lnTo>
                        <a:pt x="47" y="49"/>
                      </a:lnTo>
                      <a:lnTo>
                        <a:pt x="86" y="41"/>
                      </a:lnTo>
                      <a:lnTo>
                        <a:pt x="113" y="32"/>
                      </a:lnTo>
                      <a:lnTo>
                        <a:pt x="113" y="32"/>
                      </a:lnTo>
                      <a:lnTo>
                        <a:pt x="117" y="30"/>
                      </a:lnTo>
                      <a:lnTo>
                        <a:pt x="120" y="29"/>
                      </a:lnTo>
                      <a:lnTo>
                        <a:pt x="120" y="29"/>
                      </a:lnTo>
                      <a:lnTo>
                        <a:pt x="130" y="17"/>
                      </a:lnTo>
                      <a:lnTo>
                        <a:pt x="130" y="17"/>
                      </a:lnTo>
                      <a:lnTo>
                        <a:pt x="135" y="12"/>
                      </a:lnTo>
                      <a:lnTo>
                        <a:pt x="140" y="7"/>
                      </a:lnTo>
                      <a:lnTo>
                        <a:pt x="140" y="7"/>
                      </a:lnTo>
                      <a:lnTo>
                        <a:pt x="149" y="0"/>
                      </a:lnTo>
                      <a:lnTo>
                        <a:pt x="149" y="0"/>
                      </a:lnTo>
                      <a:lnTo>
                        <a:pt x="149" y="5"/>
                      </a:lnTo>
                      <a:lnTo>
                        <a:pt x="149" y="8"/>
                      </a:lnTo>
                      <a:lnTo>
                        <a:pt x="149" y="8"/>
                      </a:lnTo>
                      <a:lnTo>
                        <a:pt x="151" y="17"/>
                      </a:lnTo>
                      <a:lnTo>
                        <a:pt x="152" y="19"/>
                      </a:lnTo>
                      <a:lnTo>
                        <a:pt x="156" y="22"/>
                      </a:lnTo>
                      <a:lnTo>
                        <a:pt x="156" y="22"/>
                      </a:lnTo>
                      <a:lnTo>
                        <a:pt x="161" y="24"/>
                      </a:lnTo>
                      <a:lnTo>
                        <a:pt x="162" y="25"/>
                      </a:lnTo>
                      <a:lnTo>
                        <a:pt x="159" y="27"/>
                      </a:lnTo>
                      <a:lnTo>
                        <a:pt x="159" y="27"/>
                      </a:lnTo>
                      <a:lnTo>
                        <a:pt x="154" y="32"/>
                      </a:lnTo>
                      <a:lnTo>
                        <a:pt x="151" y="35"/>
                      </a:lnTo>
                      <a:lnTo>
                        <a:pt x="149" y="39"/>
                      </a:lnTo>
                      <a:lnTo>
                        <a:pt x="149" y="39"/>
                      </a:lnTo>
                      <a:lnTo>
                        <a:pt x="147" y="46"/>
                      </a:lnTo>
                      <a:lnTo>
                        <a:pt x="147" y="49"/>
                      </a:lnTo>
                      <a:lnTo>
                        <a:pt x="149" y="52"/>
                      </a:lnTo>
                      <a:lnTo>
                        <a:pt x="149" y="52"/>
                      </a:lnTo>
                      <a:lnTo>
                        <a:pt x="152" y="54"/>
                      </a:lnTo>
                      <a:lnTo>
                        <a:pt x="156" y="56"/>
                      </a:lnTo>
                      <a:lnTo>
                        <a:pt x="161" y="56"/>
                      </a:lnTo>
                      <a:lnTo>
                        <a:pt x="164" y="58"/>
                      </a:lnTo>
                      <a:lnTo>
                        <a:pt x="164" y="58"/>
                      </a:lnTo>
                      <a:lnTo>
                        <a:pt x="166" y="61"/>
                      </a:lnTo>
                      <a:lnTo>
                        <a:pt x="168" y="64"/>
                      </a:lnTo>
                      <a:lnTo>
                        <a:pt x="171" y="71"/>
                      </a:lnTo>
                      <a:lnTo>
                        <a:pt x="171" y="71"/>
                      </a:lnTo>
                      <a:lnTo>
                        <a:pt x="173" y="73"/>
                      </a:lnTo>
                      <a:lnTo>
                        <a:pt x="176" y="75"/>
                      </a:lnTo>
                      <a:lnTo>
                        <a:pt x="183" y="78"/>
                      </a:lnTo>
                      <a:lnTo>
                        <a:pt x="183" y="78"/>
                      </a:lnTo>
                      <a:lnTo>
                        <a:pt x="186" y="85"/>
                      </a:lnTo>
                      <a:lnTo>
                        <a:pt x="188" y="86"/>
                      </a:lnTo>
                      <a:lnTo>
                        <a:pt x="191" y="90"/>
                      </a:lnTo>
                      <a:lnTo>
                        <a:pt x="191" y="90"/>
                      </a:lnTo>
                      <a:lnTo>
                        <a:pt x="196" y="91"/>
                      </a:lnTo>
                      <a:lnTo>
                        <a:pt x="198" y="95"/>
                      </a:lnTo>
                      <a:lnTo>
                        <a:pt x="198" y="98"/>
                      </a:lnTo>
                      <a:lnTo>
                        <a:pt x="198" y="9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10" name="Freeform 24">
                  <a:extLst>
                    <a:ext uri="{FF2B5EF4-FFF2-40B4-BE49-F238E27FC236}">
                      <a16:creationId xmlns:a16="http://schemas.microsoft.com/office/drawing/2014/main" id="{53B45C82-35F6-2849-A4D8-771D964C9CAB}"/>
                    </a:ext>
                  </a:extLst>
                </p:cNvPr>
                <p:cNvSpPr>
                  <a:spLocks/>
                </p:cNvSpPr>
                <p:nvPr/>
              </p:nvSpPr>
              <p:spPr bwMode="auto">
                <a:xfrm>
                  <a:off x="8627698" y="2271099"/>
                  <a:ext cx="761091" cy="515042"/>
                </a:xfrm>
                <a:custGeom>
                  <a:avLst/>
                  <a:gdLst>
                    <a:gd name="T0" fmla="*/ 365 w 365"/>
                    <a:gd name="T1" fmla="*/ 155 h 247"/>
                    <a:gd name="T2" fmla="*/ 361 w 365"/>
                    <a:gd name="T3" fmla="*/ 158 h 247"/>
                    <a:gd name="T4" fmla="*/ 361 w 365"/>
                    <a:gd name="T5" fmla="*/ 162 h 247"/>
                    <a:gd name="T6" fmla="*/ 356 w 365"/>
                    <a:gd name="T7" fmla="*/ 168 h 247"/>
                    <a:gd name="T8" fmla="*/ 351 w 365"/>
                    <a:gd name="T9" fmla="*/ 174 h 247"/>
                    <a:gd name="T10" fmla="*/ 344 w 365"/>
                    <a:gd name="T11" fmla="*/ 179 h 247"/>
                    <a:gd name="T12" fmla="*/ 341 w 365"/>
                    <a:gd name="T13" fmla="*/ 182 h 247"/>
                    <a:gd name="T14" fmla="*/ 339 w 365"/>
                    <a:gd name="T15" fmla="*/ 182 h 247"/>
                    <a:gd name="T16" fmla="*/ 336 w 365"/>
                    <a:gd name="T17" fmla="*/ 180 h 247"/>
                    <a:gd name="T18" fmla="*/ 331 w 365"/>
                    <a:gd name="T19" fmla="*/ 180 h 247"/>
                    <a:gd name="T20" fmla="*/ 324 w 365"/>
                    <a:gd name="T21" fmla="*/ 180 h 247"/>
                    <a:gd name="T22" fmla="*/ 316 w 365"/>
                    <a:gd name="T23" fmla="*/ 185 h 247"/>
                    <a:gd name="T24" fmla="*/ 314 w 365"/>
                    <a:gd name="T25" fmla="*/ 185 h 247"/>
                    <a:gd name="T26" fmla="*/ 312 w 365"/>
                    <a:gd name="T27" fmla="*/ 187 h 247"/>
                    <a:gd name="T28" fmla="*/ 312 w 365"/>
                    <a:gd name="T29" fmla="*/ 191 h 247"/>
                    <a:gd name="T30" fmla="*/ 307 w 365"/>
                    <a:gd name="T31" fmla="*/ 194 h 247"/>
                    <a:gd name="T32" fmla="*/ 92 w 365"/>
                    <a:gd name="T33" fmla="*/ 235 h 247"/>
                    <a:gd name="T34" fmla="*/ 20 w 365"/>
                    <a:gd name="T35" fmla="*/ 170 h 247"/>
                    <a:gd name="T36" fmla="*/ 0 w 365"/>
                    <a:gd name="T37" fmla="*/ 48 h 247"/>
                    <a:gd name="T38" fmla="*/ 10 w 365"/>
                    <a:gd name="T39" fmla="*/ 46 h 247"/>
                    <a:gd name="T40" fmla="*/ 17 w 365"/>
                    <a:gd name="T41" fmla="*/ 41 h 247"/>
                    <a:gd name="T42" fmla="*/ 20 w 365"/>
                    <a:gd name="T43" fmla="*/ 36 h 247"/>
                    <a:gd name="T44" fmla="*/ 31 w 365"/>
                    <a:gd name="T45" fmla="*/ 26 h 247"/>
                    <a:gd name="T46" fmla="*/ 34 w 365"/>
                    <a:gd name="T47" fmla="*/ 24 h 247"/>
                    <a:gd name="T48" fmla="*/ 44 w 365"/>
                    <a:gd name="T49" fmla="*/ 56 h 247"/>
                    <a:gd name="T50" fmla="*/ 153 w 365"/>
                    <a:gd name="T51" fmla="*/ 33 h 247"/>
                    <a:gd name="T52" fmla="*/ 300 w 365"/>
                    <a:gd name="T53" fmla="*/ 0 h 247"/>
                    <a:gd name="T54" fmla="*/ 302 w 365"/>
                    <a:gd name="T55" fmla="*/ 0 h 247"/>
                    <a:gd name="T56" fmla="*/ 305 w 365"/>
                    <a:gd name="T57" fmla="*/ 0 h 247"/>
                    <a:gd name="T58" fmla="*/ 309 w 365"/>
                    <a:gd name="T59" fmla="*/ 2 h 247"/>
                    <a:gd name="T60" fmla="*/ 314 w 365"/>
                    <a:gd name="T61" fmla="*/ 6 h 247"/>
                    <a:gd name="T62" fmla="*/ 319 w 365"/>
                    <a:gd name="T63" fmla="*/ 7 h 247"/>
                    <a:gd name="T64" fmla="*/ 324 w 365"/>
                    <a:gd name="T65" fmla="*/ 9 h 247"/>
                    <a:gd name="T66" fmla="*/ 326 w 365"/>
                    <a:gd name="T67" fmla="*/ 12 h 247"/>
                    <a:gd name="T68" fmla="*/ 326 w 365"/>
                    <a:gd name="T69" fmla="*/ 22 h 247"/>
                    <a:gd name="T70" fmla="*/ 331 w 365"/>
                    <a:gd name="T71" fmla="*/ 28 h 247"/>
                    <a:gd name="T72" fmla="*/ 331 w 365"/>
                    <a:gd name="T73" fmla="*/ 29 h 247"/>
                    <a:gd name="T74" fmla="*/ 333 w 365"/>
                    <a:gd name="T75" fmla="*/ 29 h 247"/>
                    <a:gd name="T76" fmla="*/ 334 w 365"/>
                    <a:gd name="T77" fmla="*/ 29 h 247"/>
                    <a:gd name="T78" fmla="*/ 341 w 365"/>
                    <a:gd name="T79" fmla="*/ 31 h 247"/>
                    <a:gd name="T80" fmla="*/ 343 w 365"/>
                    <a:gd name="T81" fmla="*/ 34 h 247"/>
                    <a:gd name="T82" fmla="*/ 346 w 365"/>
                    <a:gd name="T83" fmla="*/ 36 h 247"/>
                    <a:gd name="T84" fmla="*/ 355 w 365"/>
                    <a:gd name="T85" fmla="*/ 39 h 247"/>
                    <a:gd name="T86" fmla="*/ 356 w 365"/>
                    <a:gd name="T87" fmla="*/ 41 h 247"/>
                    <a:gd name="T88" fmla="*/ 358 w 365"/>
                    <a:gd name="T89" fmla="*/ 46 h 247"/>
                    <a:gd name="T90" fmla="*/ 351 w 365"/>
                    <a:gd name="T91" fmla="*/ 55 h 247"/>
                    <a:gd name="T92" fmla="*/ 351 w 365"/>
                    <a:gd name="T93" fmla="*/ 60 h 247"/>
                    <a:gd name="T94" fmla="*/ 351 w 365"/>
                    <a:gd name="T95" fmla="*/ 63 h 247"/>
                    <a:gd name="T96" fmla="*/ 346 w 365"/>
                    <a:gd name="T97" fmla="*/ 68 h 247"/>
                    <a:gd name="T98" fmla="*/ 344 w 365"/>
                    <a:gd name="T99" fmla="*/ 72 h 247"/>
                    <a:gd name="T100" fmla="*/ 343 w 365"/>
                    <a:gd name="T101" fmla="*/ 77 h 247"/>
                    <a:gd name="T102" fmla="*/ 341 w 365"/>
                    <a:gd name="T103" fmla="*/ 84 h 247"/>
                    <a:gd name="T104" fmla="*/ 343 w 365"/>
                    <a:gd name="T105" fmla="*/ 94 h 247"/>
                    <a:gd name="T106" fmla="*/ 341 w 365"/>
                    <a:gd name="T107" fmla="*/ 104 h 247"/>
                    <a:gd name="T108" fmla="*/ 343 w 365"/>
                    <a:gd name="T109" fmla="*/ 112 h 247"/>
                    <a:gd name="T110" fmla="*/ 346 w 365"/>
                    <a:gd name="T111" fmla="*/ 116 h 247"/>
                    <a:gd name="T112" fmla="*/ 350 w 365"/>
                    <a:gd name="T113" fmla="*/ 118 h 247"/>
                    <a:gd name="T114" fmla="*/ 353 w 365"/>
                    <a:gd name="T115" fmla="*/ 124 h 247"/>
                    <a:gd name="T116" fmla="*/ 360 w 365"/>
                    <a:gd name="T117" fmla="*/ 129 h 247"/>
                    <a:gd name="T118" fmla="*/ 361 w 365"/>
                    <a:gd name="T119" fmla="*/ 133 h 247"/>
                    <a:gd name="T120" fmla="*/ 363 w 365"/>
                    <a:gd name="T121" fmla="*/ 146 h 247"/>
                    <a:gd name="T122" fmla="*/ 365 w 365"/>
                    <a:gd name="T123" fmla="*/ 150 h 247"/>
                    <a:gd name="T124" fmla="*/ 365 w 365"/>
                    <a:gd name="T125" fmla="*/ 15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5" h="247">
                      <a:moveTo>
                        <a:pt x="365" y="155"/>
                      </a:moveTo>
                      <a:lnTo>
                        <a:pt x="365" y="155"/>
                      </a:lnTo>
                      <a:lnTo>
                        <a:pt x="361" y="158"/>
                      </a:lnTo>
                      <a:lnTo>
                        <a:pt x="361" y="158"/>
                      </a:lnTo>
                      <a:lnTo>
                        <a:pt x="361" y="162"/>
                      </a:lnTo>
                      <a:lnTo>
                        <a:pt x="361" y="162"/>
                      </a:lnTo>
                      <a:lnTo>
                        <a:pt x="360" y="165"/>
                      </a:lnTo>
                      <a:lnTo>
                        <a:pt x="356" y="168"/>
                      </a:lnTo>
                      <a:lnTo>
                        <a:pt x="356" y="168"/>
                      </a:lnTo>
                      <a:lnTo>
                        <a:pt x="351" y="174"/>
                      </a:lnTo>
                      <a:lnTo>
                        <a:pt x="351" y="174"/>
                      </a:lnTo>
                      <a:lnTo>
                        <a:pt x="344" y="179"/>
                      </a:lnTo>
                      <a:lnTo>
                        <a:pt x="344" y="179"/>
                      </a:lnTo>
                      <a:lnTo>
                        <a:pt x="341" y="182"/>
                      </a:lnTo>
                      <a:lnTo>
                        <a:pt x="341" y="182"/>
                      </a:lnTo>
                      <a:lnTo>
                        <a:pt x="339" y="182"/>
                      </a:lnTo>
                      <a:lnTo>
                        <a:pt x="339" y="182"/>
                      </a:lnTo>
                      <a:lnTo>
                        <a:pt x="336" y="180"/>
                      </a:lnTo>
                      <a:lnTo>
                        <a:pt x="331" y="180"/>
                      </a:lnTo>
                      <a:lnTo>
                        <a:pt x="331" y="180"/>
                      </a:lnTo>
                      <a:lnTo>
                        <a:pt x="327" y="179"/>
                      </a:lnTo>
                      <a:lnTo>
                        <a:pt x="324" y="180"/>
                      </a:lnTo>
                      <a:lnTo>
                        <a:pt x="324" y="180"/>
                      </a:lnTo>
                      <a:lnTo>
                        <a:pt x="316" y="185"/>
                      </a:lnTo>
                      <a:lnTo>
                        <a:pt x="316" y="185"/>
                      </a:lnTo>
                      <a:lnTo>
                        <a:pt x="314" y="185"/>
                      </a:lnTo>
                      <a:lnTo>
                        <a:pt x="312" y="187"/>
                      </a:lnTo>
                      <a:lnTo>
                        <a:pt x="312" y="187"/>
                      </a:lnTo>
                      <a:lnTo>
                        <a:pt x="312" y="191"/>
                      </a:lnTo>
                      <a:lnTo>
                        <a:pt x="312" y="191"/>
                      </a:lnTo>
                      <a:lnTo>
                        <a:pt x="307" y="194"/>
                      </a:lnTo>
                      <a:lnTo>
                        <a:pt x="307" y="194"/>
                      </a:lnTo>
                      <a:lnTo>
                        <a:pt x="305" y="197"/>
                      </a:lnTo>
                      <a:lnTo>
                        <a:pt x="92" y="235"/>
                      </a:lnTo>
                      <a:lnTo>
                        <a:pt x="34" y="247"/>
                      </a:lnTo>
                      <a:lnTo>
                        <a:pt x="20" y="170"/>
                      </a:lnTo>
                      <a:lnTo>
                        <a:pt x="0" y="48"/>
                      </a:lnTo>
                      <a:lnTo>
                        <a:pt x="0" y="48"/>
                      </a:lnTo>
                      <a:lnTo>
                        <a:pt x="10" y="46"/>
                      </a:lnTo>
                      <a:lnTo>
                        <a:pt x="10" y="46"/>
                      </a:lnTo>
                      <a:lnTo>
                        <a:pt x="14" y="45"/>
                      </a:lnTo>
                      <a:lnTo>
                        <a:pt x="17" y="41"/>
                      </a:lnTo>
                      <a:lnTo>
                        <a:pt x="20" y="36"/>
                      </a:lnTo>
                      <a:lnTo>
                        <a:pt x="20" y="36"/>
                      </a:lnTo>
                      <a:lnTo>
                        <a:pt x="25" y="31"/>
                      </a:lnTo>
                      <a:lnTo>
                        <a:pt x="31" y="26"/>
                      </a:lnTo>
                      <a:lnTo>
                        <a:pt x="31" y="26"/>
                      </a:lnTo>
                      <a:lnTo>
                        <a:pt x="34" y="24"/>
                      </a:lnTo>
                      <a:lnTo>
                        <a:pt x="39" y="22"/>
                      </a:lnTo>
                      <a:lnTo>
                        <a:pt x="44" y="56"/>
                      </a:lnTo>
                      <a:lnTo>
                        <a:pt x="44" y="56"/>
                      </a:lnTo>
                      <a:lnTo>
                        <a:pt x="153" y="33"/>
                      </a:lnTo>
                      <a:lnTo>
                        <a:pt x="239" y="14"/>
                      </a:lnTo>
                      <a:lnTo>
                        <a:pt x="300" y="0"/>
                      </a:lnTo>
                      <a:lnTo>
                        <a:pt x="300" y="0"/>
                      </a:lnTo>
                      <a:lnTo>
                        <a:pt x="302" y="0"/>
                      </a:lnTo>
                      <a:lnTo>
                        <a:pt x="302" y="0"/>
                      </a:lnTo>
                      <a:lnTo>
                        <a:pt x="305" y="0"/>
                      </a:lnTo>
                      <a:lnTo>
                        <a:pt x="309" y="2"/>
                      </a:lnTo>
                      <a:lnTo>
                        <a:pt x="309" y="2"/>
                      </a:lnTo>
                      <a:lnTo>
                        <a:pt x="314" y="6"/>
                      </a:lnTo>
                      <a:lnTo>
                        <a:pt x="314" y="6"/>
                      </a:lnTo>
                      <a:lnTo>
                        <a:pt x="319" y="7"/>
                      </a:lnTo>
                      <a:lnTo>
                        <a:pt x="319" y="7"/>
                      </a:lnTo>
                      <a:lnTo>
                        <a:pt x="324" y="9"/>
                      </a:lnTo>
                      <a:lnTo>
                        <a:pt x="324" y="9"/>
                      </a:lnTo>
                      <a:lnTo>
                        <a:pt x="326" y="12"/>
                      </a:lnTo>
                      <a:lnTo>
                        <a:pt x="326" y="12"/>
                      </a:lnTo>
                      <a:lnTo>
                        <a:pt x="326" y="17"/>
                      </a:lnTo>
                      <a:lnTo>
                        <a:pt x="326" y="22"/>
                      </a:lnTo>
                      <a:lnTo>
                        <a:pt x="326" y="22"/>
                      </a:lnTo>
                      <a:lnTo>
                        <a:pt x="331" y="28"/>
                      </a:lnTo>
                      <a:lnTo>
                        <a:pt x="331" y="28"/>
                      </a:lnTo>
                      <a:lnTo>
                        <a:pt x="331" y="29"/>
                      </a:lnTo>
                      <a:lnTo>
                        <a:pt x="333" y="29"/>
                      </a:lnTo>
                      <a:lnTo>
                        <a:pt x="333" y="29"/>
                      </a:lnTo>
                      <a:lnTo>
                        <a:pt x="334" y="29"/>
                      </a:lnTo>
                      <a:lnTo>
                        <a:pt x="334" y="29"/>
                      </a:lnTo>
                      <a:lnTo>
                        <a:pt x="338" y="31"/>
                      </a:lnTo>
                      <a:lnTo>
                        <a:pt x="341" y="31"/>
                      </a:lnTo>
                      <a:lnTo>
                        <a:pt x="341" y="31"/>
                      </a:lnTo>
                      <a:lnTo>
                        <a:pt x="343" y="34"/>
                      </a:lnTo>
                      <a:lnTo>
                        <a:pt x="346" y="36"/>
                      </a:lnTo>
                      <a:lnTo>
                        <a:pt x="346" y="36"/>
                      </a:lnTo>
                      <a:lnTo>
                        <a:pt x="351" y="38"/>
                      </a:lnTo>
                      <a:lnTo>
                        <a:pt x="355" y="39"/>
                      </a:lnTo>
                      <a:lnTo>
                        <a:pt x="356" y="41"/>
                      </a:lnTo>
                      <a:lnTo>
                        <a:pt x="356" y="41"/>
                      </a:lnTo>
                      <a:lnTo>
                        <a:pt x="358" y="46"/>
                      </a:lnTo>
                      <a:lnTo>
                        <a:pt x="358" y="46"/>
                      </a:lnTo>
                      <a:lnTo>
                        <a:pt x="355" y="50"/>
                      </a:lnTo>
                      <a:lnTo>
                        <a:pt x="351" y="55"/>
                      </a:lnTo>
                      <a:lnTo>
                        <a:pt x="351" y="55"/>
                      </a:lnTo>
                      <a:lnTo>
                        <a:pt x="351" y="60"/>
                      </a:lnTo>
                      <a:lnTo>
                        <a:pt x="351" y="63"/>
                      </a:lnTo>
                      <a:lnTo>
                        <a:pt x="351" y="63"/>
                      </a:lnTo>
                      <a:lnTo>
                        <a:pt x="348" y="65"/>
                      </a:lnTo>
                      <a:lnTo>
                        <a:pt x="346" y="68"/>
                      </a:lnTo>
                      <a:lnTo>
                        <a:pt x="346" y="68"/>
                      </a:lnTo>
                      <a:lnTo>
                        <a:pt x="344" y="72"/>
                      </a:lnTo>
                      <a:lnTo>
                        <a:pt x="343" y="77"/>
                      </a:lnTo>
                      <a:lnTo>
                        <a:pt x="343" y="77"/>
                      </a:lnTo>
                      <a:lnTo>
                        <a:pt x="341" y="80"/>
                      </a:lnTo>
                      <a:lnTo>
                        <a:pt x="341" y="84"/>
                      </a:lnTo>
                      <a:lnTo>
                        <a:pt x="341" y="84"/>
                      </a:lnTo>
                      <a:lnTo>
                        <a:pt x="343" y="94"/>
                      </a:lnTo>
                      <a:lnTo>
                        <a:pt x="341" y="104"/>
                      </a:lnTo>
                      <a:lnTo>
                        <a:pt x="341" y="104"/>
                      </a:lnTo>
                      <a:lnTo>
                        <a:pt x="343" y="107"/>
                      </a:lnTo>
                      <a:lnTo>
                        <a:pt x="343" y="112"/>
                      </a:lnTo>
                      <a:lnTo>
                        <a:pt x="343" y="112"/>
                      </a:lnTo>
                      <a:lnTo>
                        <a:pt x="346" y="116"/>
                      </a:lnTo>
                      <a:lnTo>
                        <a:pt x="350" y="118"/>
                      </a:lnTo>
                      <a:lnTo>
                        <a:pt x="350" y="118"/>
                      </a:lnTo>
                      <a:lnTo>
                        <a:pt x="351" y="121"/>
                      </a:lnTo>
                      <a:lnTo>
                        <a:pt x="353" y="124"/>
                      </a:lnTo>
                      <a:lnTo>
                        <a:pt x="356" y="128"/>
                      </a:lnTo>
                      <a:lnTo>
                        <a:pt x="360" y="129"/>
                      </a:lnTo>
                      <a:lnTo>
                        <a:pt x="360" y="129"/>
                      </a:lnTo>
                      <a:lnTo>
                        <a:pt x="361" y="133"/>
                      </a:lnTo>
                      <a:lnTo>
                        <a:pt x="361" y="138"/>
                      </a:lnTo>
                      <a:lnTo>
                        <a:pt x="363" y="146"/>
                      </a:lnTo>
                      <a:lnTo>
                        <a:pt x="363" y="146"/>
                      </a:lnTo>
                      <a:lnTo>
                        <a:pt x="365" y="150"/>
                      </a:lnTo>
                      <a:lnTo>
                        <a:pt x="365" y="155"/>
                      </a:lnTo>
                      <a:lnTo>
                        <a:pt x="365" y="155"/>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11" name="Freeform 25">
                  <a:extLst>
                    <a:ext uri="{FF2B5EF4-FFF2-40B4-BE49-F238E27FC236}">
                      <a16:creationId xmlns:a16="http://schemas.microsoft.com/office/drawing/2014/main" id="{5F889C9E-3AF2-6642-BA01-77B3D53858DA}"/>
                    </a:ext>
                  </a:extLst>
                </p:cNvPr>
                <p:cNvSpPr>
                  <a:spLocks/>
                </p:cNvSpPr>
                <p:nvPr/>
              </p:nvSpPr>
              <p:spPr bwMode="auto">
                <a:xfrm>
                  <a:off x="8131425" y="3655662"/>
                  <a:ext cx="733984" cy="767346"/>
                </a:xfrm>
                <a:custGeom>
                  <a:avLst/>
                  <a:gdLst>
                    <a:gd name="T0" fmla="*/ 350 w 352"/>
                    <a:gd name="T1" fmla="*/ 222 h 368"/>
                    <a:gd name="T2" fmla="*/ 345 w 352"/>
                    <a:gd name="T3" fmla="*/ 229 h 368"/>
                    <a:gd name="T4" fmla="*/ 333 w 352"/>
                    <a:gd name="T5" fmla="*/ 233 h 368"/>
                    <a:gd name="T6" fmla="*/ 328 w 352"/>
                    <a:gd name="T7" fmla="*/ 238 h 368"/>
                    <a:gd name="T8" fmla="*/ 331 w 352"/>
                    <a:gd name="T9" fmla="*/ 246 h 368"/>
                    <a:gd name="T10" fmla="*/ 325 w 352"/>
                    <a:gd name="T11" fmla="*/ 258 h 368"/>
                    <a:gd name="T12" fmla="*/ 321 w 352"/>
                    <a:gd name="T13" fmla="*/ 268 h 368"/>
                    <a:gd name="T14" fmla="*/ 319 w 352"/>
                    <a:gd name="T15" fmla="*/ 277 h 368"/>
                    <a:gd name="T16" fmla="*/ 325 w 352"/>
                    <a:gd name="T17" fmla="*/ 285 h 368"/>
                    <a:gd name="T18" fmla="*/ 316 w 352"/>
                    <a:gd name="T19" fmla="*/ 297 h 368"/>
                    <a:gd name="T20" fmla="*/ 314 w 352"/>
                    <a:gd name="T21" fmla="*/ 302 h 368"/>
                    <a:gd name="T22" fmla="*/ 319 w 352"/>
                    <a:gd name="T23" fmla="*/ 312 h 368"/>
                    <a:gd name="T24" fmla="*/ 323 w 352"/>
                    <a:gd name="T25" fmla="*/ 326 h 368"/>
                    <a:gd name="T26" fmla="*/ 309 w 352"/>
                    <a:gd name="T27" fmla="*/ 336 h 368"/>
                    <a:gd name="T28" fmla="*/ 296 w 352"/>
                    <a:gd name="T29" fmla="*/ 333 h 368"/>
                    <a:gd name="T30" fmla="*/ 287 w 352"/>
                    <a:gd name="T31" fmla="*/ 338 h 368"/>
                    <a:gd name="T32" fmla="*/ 285 w 352"/>
                    <a:gd name="T33" fmla="*/ 360 h 368"/>
                    <a:gd name="T34" fmla="*/ 275 w 352"/>
                    <a:gd name="T35" fmla="*/ 360 h 368"/>
                    <a:gd name="T36" fmla="*/ 269 w 352"/>
                    <a:gd name="T37" fmla="*/ 353 h 368"/>
                    <a:gd name="T38" fmla="*/ 84 w 352"/>
                    <a:gd name="T39" fmla="*/ 368 h 368"/>
                    <a:gd name="T40" fmla="*/ 82 w 352"/>
                    <a:gd name="T41" fmla="*/ 367 h 368"/>
                    <a:gd name="T42" fmla="*/ 87 w 352"/>
                    <a:gd name="T43" fmla="*/ 365 h 368"/>
                    <a:gd name="T44" fmla="*/ 85 w 352"/>
                    <a:gd name="T45" fmla="*/ 365 h 368"/>
                    <a:gd name="T46" fmla="*/ 78 w 352"/>
                    <a:gd name="T47" fmla="*/ 358 h 368"/>
                    <a:gd name="T48" fmla="*/ 73 w 352"/>
                    <a:gd name="T49" fmla="*/ 341 h 368"/>
                    <a:gd name="T50" fmla="*/ 67 w 352"/>
                    <a:gd name="T51" fmla="*/ 329 h 368"/>
                    <a:gd name="T52" fmla="*/ 67 w 352"/>
                    <a:gd name="T53" fmla="*/ 319 h 368"/>
                    <a:gd name="T54" fmla="*/ 63 w 352"/>
                    <a:gd name="T55" fmla="*/ 304 h 368"/>
                    <a:gd name="T56" fmla="*/ 60 w 352"/>
                    <a:gd name="T57" fmla="*/ 289 h 368"/>
                    <a:gd name="T58" fmla="*/ 63 w 352"/>
                    <a:gd name="T59" fmla="*/ 273 h 368"/>
                    <a:gd name="T60" fmla="*/ 61 w 352"/>
                    <a:gd name="T61" fmla="*/ 256 h 368"/>
                    <a:gd name="T62" fmla="*/ 67 w 352"/>
                    <a:gd name="T63" fmla="*/ 234 h 368"/>
                    <a:gd name="T64" fmla="*/ 60 w 352"/>
                    <a:gd name="T65" fmla="*/ 228 h 368"/>
                    <a:gd name="T66" fmla="*/ 60 w 352"/>
                    <a:gd name="T67" fmla="*/ 219 h 368"/>
                    <a:gd name="T68" fmla="*/ 53 w 352"/>
                    <a:gd name="T69" fmla="*/ 216 h 368"/>
                    <a:gd name="T70" fmla="*/ 45 w 352"/>
                    <a:gd name="T71" fmla="*/ 205 h 368"/>
                    <a:gd name="T72" fmla="*/ 87 w 352"/>
                    <a:gd name="T73" fmla="*/ 15 h 368"/>
                    <a:gd name="T74" fmla="*/ 170 w 352"/>
                    <a:gd name="T75" fmla="*/ 0 h 368"/>
                    <a:gd name="T76" fmla="*/ 163 w 352"/>
                    <a:gd name="T77" fmla="*/ 17 h 368"/>
                    <a:gd name="T78" fmla="*/ 162 w 352"/>
                    <a:gd name="T79" fmla="*/ 27 h 368"/>
                    <a:gd name="T80" fmla="*/ 170 w 352"/>
                    <a:gd name="T81" fmla="*/ 43 h 368"/>
                    <a:gd name="T82" fmla="*/ 184 w 352"/>
                    <a:gd name="T83" fmla="*/ 46 h 368"/>
                    <a:gd name="T84" fmla="*/ 192 w 352"/>
                    <a:gd name="T85" fmla="*/ 49 h 368"/>
                    <a:gd name="T86" fmla="*/ 199 w 352"/>
                    <a:gd name="T87" fmla="*/ 61 h 368"/>
                    <a:gd name="T88" fmla="*/ 213 w 352"/>
                    <a:gd name="T89" fmla="*/ 78 h 368"/>
                    <a:gd name="T90" fmla="*/ 226 w 352"/>
                    <a:gd name="T91" fmla="*/ 92 h 368"/>
                    <a:gd name="T92" fmla="*/ 238 w 352"/>
                    <a:gd name="T93" fmla="*/ 102 h 368"/>
                    <a:gd name="T94" fmla="*/ 263 w 352"/>
                    <a:gd name="T95" fmla="*/ 124 h 368"/>
                    <a:gd name="T96" fmla="*/ 280 w 352"/>
                    <a:gd name="T97" fmla="*/ 136 h 368"/>
                    <a:gd name="T98" fmla="*/ 296 w 352"/>
                    <a:gd name="T99" fmla="*/ 148 h 368"/>
                    <a:gd name="T100" fmla="*/ 302 w 352"/>
                    <a:gd name="T101" fmla="*/ 158 h 368"/>
                    <a:gd name="T102" fmla="*/ 306 w 352"/>
                    <a:gd name="T103" fmla="*/ 168 h 368"/>
                    <a:gd name="T104" fmla="*/ 313 w 352"/>
                    <a:gd name="T105" fmla="*/ 180 h 368"/>
                    <a:gd name="T106" fmla="*/ 318 w 352"/>
                    <a:gd name="T107" fmla="*/ 187 h 368"/>
                    <a:gd name="T108" fmla="*/ 325 w 352"/>
                    <a:gd name="T109" fmla="*/ 197 h 368"/>
                    <a:gd name="T110" fmla="*/ 330 w 352"/>
                    <a:gd name="T111" fmla="*/ 205 h 368"/>
                    <a:gd name="T112" fmla="*/ 341 w 352"/>
                    <a:gd name="T113" fmla="*/ 214 h 368"/>
                    <a:gd name="T114" fmla="*/ 352 w 352"/>
                    <a:gd name="T115" fmla="*/ 2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2" h="368">
                      <a:moveTo>
                        <a:pt x="352" y="222"/>
                      </a:moveTo>
                      <a:lnTo>
                        <a:pt x="352" y="222"/>
                      </a:lnTo>
                      <a:lnTo>
                        <a:pt x="350" y="222"/>
                      </a:lnTo>
                      <a:lnTo>
                        <a:pt x="350" y="222"/>
                      </a:lnTo>
                      <a:lnTo>
                        <a:pt x="347" y="226"/>
                      </a:lnTo>
                      <a:lnTo>
                        <a:pt x="347" y="226"/>
                      </a:lnTo>
                      <a:lnTo>
                        <a:pt x="345" y="229"/>
                      </a:lnTo>
                      <a:lnTo>
                        <a:pt x="345" y="229"/>
                      </a:lnTo>
                      <a:lnTo>
                        <a:pt x="341" y="233"/>
                      </a:lnTo>
                      <a:lnTo>
                        <a:pt x="336" y="233"/>
                      </a:lnTo>
                      <a:lnTo>
                        <a:pt x="336" y="233"/>
                      </a:lnTo>
                      <a:lnTo>
                        <a:pt x="333" y="233"/>
                      </a:lnTo>
                      <a:lnTo>
                        <a:pt x="330" y="233"/>
                      </a:lnTo>
                      <a:lnTo>
                        <a:pt x="328" y="236"/>
                      </a:lnTo>
                      <a:lnTo>
                        <a:pt x="328" y="236"/>
                      </a:lnTo>
                      <a:lnTo>
                        <a:pt x="328" y="238"/>
                      </a:lnTo>
                      <a:lnTo>
                        <a:pt x="328" y="239"/>
                      </a:lnTo>
                      <a:lnTo>
                        <a:pt x="331" y="243"/>
                      </a:lnTo>
                      <a:lnTo>
                        <a:pt x="331" y="243"/>
                      </a:lnTo>
                      <a:lnTo>
                        <a:pt x="331" y="246"/>
                      </a:lnTo>
                      <a:lnTo>
                        <a:pt x="331" y="251"/>
                      </a:lnTo>
                      <a:lnTo>
                        <a:pt x="328" y="255"/>
                      </a:lnTo>
                      <a:lnTo>
                        <a:pt x="325" y="258"/>
                      </a:lnTo>
                      <a:lnTo>
                        <a:pt x="325" y="258"/>
                      </a:lnTo>
                      <a:lnTo>
                        <a:pt x="326" y="261"/>
                      </a:lnTo>
                      <a:lnTo>
                        <a:pt x="326" y="265"/>
                      </a:lnTo>
                      <a:lnTo>
                        <a:pt x="326" y="265"/>
                      </a:lnTo>
                      <a:lnTo>
                        <a:pt x="321" y="268"/>
                      </a:lnTo>
                      <a:lnTo>
                        <a:pt x="319" y="272"/>
                      </a:lnTo>
                      <a:lnTo>
                        <a:pt x="319" y="273"/>
                      </a:lnTo>
                      <a:lnTo>
                        <a:pt x="319" y="273"/>
                      </a:lnTo>
                      <a:lnTo>
                        <a:pt x="319" y="277"/>
                      </a:lnTo>
                      <a:lnTo>
                        <a:pt x="321" y="278"/>
                      </a:lnTo>
                      <a:lnTo>
                        <a:pt x="323" y="282"/>
                      </a:lnTo>
                      <a:lnTo>
                        <a:pt x="325" y="285"/>
                      </a:lnTo>
                      <a:lnTo>
                        <a:pt x="325" y="285"/>
                      </a:lnTo>
                      <a:lnTo>
                        <a:pt x="323" y="289"/>
                      </a:lnTo>
                      <a:lnTo>
                        <a:pt x="321" y="292"/>
                      </a:lnTo>
                      <a:lnTo>
                        <a:pt x="316" y="297"/>
                      </a:lnTo>
                      <a:lnTo>
                        <a:pt x="316" y="297"/>
                      </a:lnTo>
                      <a:lnTo>
                        <a:pt x="313" y="299"/>
                      </a:lnTo>
                      <a:lnTo>
                        <a:pt x="313" y="300"/>
                      </a:lnTo>
                      <a:lnTo>
                        <a:pt x="314" y="302"/>
                      </a:lnTo>
                      <a:lnTo>
                        <a:pt x="314" y="302"/>
                      </a:lnTo>
                      <a:lnTo>
                        <a:pt x="318" y="302"/>
                      </a:lnTo>
                      <a:lnTo>
                        <a:pt x="323" y="302"/>
                      </a:lnTo>
                      <a:lnTo>
                        <a:pt x="323" y="302"/>
                      </a:lnTo>
                      <a:lnTo>
                        <a:pt x="319" y="312"/>
                      </a:lnTo>
                      <a:lnTo>
                        <a:pt x="319" y="317"/>
                      </a:lnTo>
                      <a:lnTo>
                        <a:pt x="321" y="323"/>
                      </a:lnTo>
                      <a:lnTo>
                        <a:pt x="321" y="323"/>
                      </a:lnTo>
                      <a:lnTo>
                        <a:pt x="323" y="326"/>
                      </a:lnTo>
                      <a:lnTo>
                        <a:pt x="323" y="326"/>
                      </a:lnTo>
                      <a:lnTo>
                        <a:pt x="313" y="334"/>
                      </a:lnTo>
                      <a:lnTo>
                        <a:pt x="313" y="334"/>
                      </a:lnTo>
                      <a:lnTo>
                        <a:pt x="309" y="336"/>
                      </a:lnTo>
                      <a:lnTo>
                        <a:pt x="306" y="336"/>
                      </a:lnTo>
                      <a:lnTo>
                        <a:pt x="299" y="333"/>
                      </a:lnTo>
                      <a:lnTo>
                        <a:pt x="299" y="333"/>
                      </a:lnTo>
                      <a:lnTo>
                        <a:pt x="296" y="333"/>
                      </a:lnTo>
                      <a:lnTo>
                        <a:pt x="292" y="333"/>
                      </a:lnTo>
                      <a:lnTo>
                        <a:pt x="289" y="334"/>
                      </a:lnTo>
                      <a:lnTo>
                        <a:pt x="287" y="338"/>
                      </a:lnTo>
                      <a:lnTo>
                        <a:pt x="287" y="338"/>
                      </a:lnTo>
                      <a:lnTo>
                        <a:pt x="287" y="345"/>
                      </a:lnTo>
                      <a:lnTo>
                        <a:pt x="287" y="351"/>
                      </a:lnTo>
                      <a:lnTo>
                        <a:pt x="287" y="351"/>
                      </a:lnTo>
                      <a:lnTo>
                        <a:pt x="285" y="360"/>
                      </a:lnTo>
                      <a:lnTo>
                        <a:pt x="282" y="362"/>
                      </a:lnTo>
                      <a:lnTo>
                        <a:pt x="279" y="362"/>
                      </a:lnTo>
                      <a:lnTo>
                        <a:pt x="279" y="362"/>
                      </a:lnTo>
                      <a:lnTo>
                        <a:pt x="275" y="360"/>
                      </a:lnTo>
                      <a:lnTo>
                        <a:pt x="274" y="358"/>
                      </a:lnTo>
                      <a:lnTo>
                        <a:pt x="270" y="355"/>
                      </a:lnTo>
                      <a:lnTo>
                        <a:pt x="269" y="353"/>
                      </a:lnTo>
                      <a:lnTo>
                        <a:pt x="269" y="353"/>
                      </a:lnTo>
                      <a:lnTo>
                        <a:pt x="263" y="353"/>
                      </a:lnTo>
                      <a:lnTo>
                        <a:pt x="260" y="353"/>
                      </a:lnTo>
                      <a:lnTo>
                        <a:pt x="84" y="368"/>
                      </a:lnTo>
                      <a:lnTo>
                        <a:pt x="84" y="368"/>
                      </a:lnTo>
                      <a:lnTo>
                        <a:pt x="80" y="368"/>
                      </a:lnTo>
                      <a:lnTo>
                        <a:pt x="80" y="368"/>
                      </a:lnTo>
                      <a:lnTo>
                        <a:pt x="82" y="367"/>
                      </a:lnTo>
                      <a:lnTo>
                        <a:pt x="82" y="367"/>
                      </a:lnTo>
                      <a:lnTo>
                        <a:pt x="87" y="365"/>
                      </a:lnTo>
                      <a:lnTo>
                        <a:pt x="87" y="365"/>
                      </a:lnTo>
                      <a:lnTo>
                        <a:pt x="87" y="365"/>
                      </a:lnTo>
                      <a:lnTo>
                        <a:pt x="87" y="365"/>
                      </a:lnTo>
                      <a:lnTo>
                        <a:pt x="87" y="365"/>
                      </a:lnTo>
                      <a:lnTo>
                        <a:pt x="87" y="365"/>
                      </a:lnTo>
                      <a:lnTo>
                        <a:pt x="85" y="365"/>
                      </a:lnTo>
                      <a:lnTo>
                        <a:pt x="85" y="365"/>
                      </a:lnTo>
                      <a:lnTo>
                        <a:pt x="85" y="365"/>
                      </a:lnTo>
                      <a:lnTo>
                        <a:pt x="85" y="365"/>
                      </a:lnTo>
                      <a:lnTo>
                        <a:pt x="82" y="363"/>
                      </a:lnTo>
                      <a:lnTo>
                        <a:pt x="78" y="358"/>
                      </a:lnTo>
                      <a:lnTo>
                        <a:pt x="73" y="346"/>
                      </a:lnTo>
                      <a:lnTo>
                        <a:pt x="73" y="346"/>
                      </a:lnTo>
                      <a:lnTo>
                        <a:pt x="73" y="341"/>
                      </a:lnTo>
                      <a:lnTo>
                        <a:pt x="73" y="341"/>
                      </a:lnTo>
                      <a:lnTo>
                        <a:pt x="72" y="338"/>
                      </a:lnTo>
                      <a:lnTo>
                        <a:pt x="70" y="334"/>
                      </a:lnTo>
                      <a:lnTo>
                        <a:pt x="70" y="334"/>
                      </a:lnTo>
                      <a:lnTo>
                        <a:pt x="67" y="329"/>
                      </a:lnTo>
                      <a:lnTo>
                        <a:pt x="67" y="324"/>
                      </a:lnTo>
                      <a:lnTo>
                        <a:pt x="67" y="324"/>
                      </a:lnTo>
                      <a:lnTo>
                        <a:pt x="67" y="319"/>
                      </a:lnTo>
                      <a:lnTo>
                        <a:pt x="67" y="319"/>
                      </a:lnTo>
                      <a:lnTo>
                        <a:pt x="65" y="316"/>
                      </a:lnTo>
                      <a:lnTo>
                        <a:pt x="65" y="312"/>
                      </a:lnTo>
                      <a:lnTo>
                        <a:pt x="65" y="312"/>
                      </a:lnTo>
                      <a:lnTo>
                        <a:pt x="63" y="304"/>
                      </a:lnTo>
                      <a:lnTo>
                        <a:pt x="63" y="304"/>
                      </a:lnTo>
                      <a:lnTo>
                        <a:pt x="60" y="294"/>
                      </a:lnTo>
                      <a:lnTo>
                        <a:pt x="60" y="294"/>
                      </a:lnTo>
                      <a:lnTo>
                        <a:pt x="60" y="289"/>
                      </a:lnTo>
                      <a:lnTo>
                        <a:pt x="61" y="284"/>
                      </a:lnTo>
                      <a:lnTo>
                        <a:pt x="61" y="284"/>
                      </a:lnTo>
                      <a:lnTo>
                        <a:pt x="63" y="278"/>
                      </a:lnTo>
                      <a:lnTo>
                        <a:pt x="63" y="273"/>
                      </a:lnTo>
                      <a:lnTo>
                        <a:pt x="63" y="273"/>
                      </a:lnTo>
                      <a:lnTo>
                        <a:pt x="63" y="261"/>
                      </a:lnTo>
                      <a:lnTo>
                        <a:pt x="63" y="261"/>
                      </a:lnTo>
                      <a:lnTo>
                        <a:pt x="61" y="256"/>
                      </a:lnTo>
                      <a:lnTo>
                        <a:pt x="61" y="251"/>
                      </a:lnTo>
                      <a:lnTo>
                        <a:pt x="61" y="251"/>
                      </a:lnTo>
                      <a:lnTo>
                        <a:pt x="65" y="239"/>
                      </a:lnTo>
                      <a:lnTo>
                        <a:pt x="67" y="234"/>
                      </a:lnTo>
                      <a:lnTo>
                        <a:pt x="63" y="229"/>
                      </a:lnTo>
                      <a:lnTo>
                        <a:pt x="63" y="229"/>
                      </a:lnTo>
                      <a:lnTo>
                        <a:pt x="61" y="228"/>
                      </a:lnTo>
                      <a:lnTo>
                        <a:pt x="60" y="228"/>
                      </a:lnTo>
                      <a:lnTo>
                        <a:pt x="58" y="226"/>
                      </a:lnTo>
                      <a:lnTo>
                        <a:pt x="58" y="226"/>
                      </a:lnTo>
                      <a:lnTo>
                        <a:pt x="60" y="222"/>
                      </a:lnTo>
                      <a:lnTo>
                        <a:pt x="60" y="219"/>
                      </a:lnTo>
                      <a:lnTo>
                        <a:pt x="60" y="219"/>
                      </a:lnTo>
                      <a:lnTo>
                        <a:pt x="58" y="217"/>
                      </a:lnTo>
                      <a:lnTo>
                        <a:pt x="56" y="216"/>
                      </a:lnTo>
                      <a:lnTo>
                        <a:pt x="53" y="216"/>
                      </a:lnTo>
                      <a:lnTo>
                        <a:pt x="53" y="216"/>
                      </a:lnTo>
                      <a:lnTo>
                        <a:pt x="48" y="214"/>
                      </a:lnTo>
                      <a:lnTo>
                        <a:pt x="46" y="209"/>
                      </a:lnTo>
                      <a:lnTo>
                        <a:pt x="45" y="205"/>
                      </a:lnTo>
                      <a:lnTo>
                        <a:pt x="45" y="200"/>
                      </a:lnTo>
                      <a:lnTo>
                        <a:pt x="0" y="26"/>
                      </a:lnTo>
                      <a:lnTo>
                        <a:pt x="0" y="26"/>
                      </a:lnTo>
                      <a:lnTo>
                        <a:pt x="87" y="15"/>
                      </a:lnTo>
                      <a:lnTo>
                        <a:pt x="87" y="15"/>
                      </a:lnTo>
                      <a:lnTo>
                        <a:pt x="133" y="9"/>
                      </a:lnTo>
                      <a:lnTo>
                        <a:pt x="170" y="0"/>
                      </a:lnTo>
                      <a:lnTo>
                        <a:pt x="170" y="0"/>
                      </a:lnTo>
                      <a:lnTo>
                        <a:pt x="167" y="5"/>
                      </a:lnTo>
                      <a:lnTo>
                        <a:pt x="163" y="10"/>
                      </a:lnTo>
                      <a:lnTo>
                        <a:pt x="163" y="10"/>
                      </a:lnTo>
                      <a:lnTo>
                        <a:pt x="163" y="17"/>
                      </a:lnTo>
                      <a:lnTo>
                        <a:pt x="163" y="17"/>
                      </a:lnTo>
                      <a:lnTo>
                        <a:pt x="160" y="22"/>
                      </a:lnTo>
                      <a:lnTo>
                        <a:pt x="162" y="27"/>
                      </a:lnTo>
                      <a:lnTo>
                        <a:pt x="162" y="27"/>
                      </a:lnTo>
                      <a:lnTo>
                        <a:pt x="163" y="36"/>
                      </a:lnTo>
                      <a:lnTo>
                        <a:pt x="167" y="39"/>
                      </a:lnTo>
                      <a:lnTo>
                        <a:pt x="170" y="43"/>
                      </a:lnTo>
                      <a:lnTo>
                        <a:pt x="170" y="43"/>
                      </a:lnTo>
                      <a:lnTo>
                        <a:pt x="175" y="43"/>
                      </a:lnTo>
                      <a:lnTo>
                        <a:pt x="182" y="43"/>
                      </a:lnTo>
                      <a:lnTo>
                        <a:pt x="182" y="43"/>
                      </a:lnTo>
                      <a:lnTo>
                        <a:pt x="184" y="46"/>
                      </a:lnTo>
                      <a:lnTo>
                        <a:pt x="185" y="49"/>
                      </a:lnTo>
                      <a:lnTo>
                        <a:pt x="185" y="49"/>
                      </a:lnTo>
                      <a:lnTo>
                        <a:pt x="189" y="49"/>
                      </a:lnTo>
                      <a:lnTo>
                        <a:pt x="192" y="49"/>
                      </a:lnTo>
                      <a:lnTo>
                        <a:pt x="192" y="49"/>
                      </a:lnTo>
                      <a:lnTo>
                        <a:pt x="196" y="54"/>
                      </a:lnTo>
                      <a:lnTo>
                        <a:pt x="199" y="61"/>
                      </a:lnTo>
                      <a:lnTo>
                        <a:pt x="199" y="61"/>
                      </a:lnTo>
                      <a:lnTo>
                        <a:pt x="202" y="65"/>
                      </a:lnTo>
                      <a:lnTo>
                        <a:pt x="206" y="68"/>
                      </a:lnTo>
                      <a:lnTo>
                        <a:pt x="209" y="73"/>
                      </a:lnTo>
                      <a:lnTo>
                        <a:pt x="213" y="78"/>
                      </a:lnTo>
                      <a:lnTo>
                        <a:pt x="213" y="78"/>
                      </a:lnTo>
                      <a:lnTo>
                        <a:pt x="214" y="83"/>
                      </a:lnTo>
                      <a:lnTo>
                        <a:pt x="218" y="87"/>
                      </a:lnTo>
                      <a:lnTo>
                        <a:pt x="226" y="92"/>
                      </a:lnTo>
                      <a:lnTo>
                        <a:pt x="226" y="92"/>
                      </a:lnTo>
                      <a:lnTo>
                        <a:pt x="231" y="97"/>
                      </a:lnTo>
                      <a:lnTo>
                        <a:pt x="238" y="102"/>
                      </a:lnTo>
                      <a:lnTo>
                        <a:pt x="238" y="102"/>
                      </a:lnTo>
                      <a:lnTo>
                        <a:pt x="253" y="114"/>
                      </a:lnTo>
                      <a:lnTo>
                        <a:pt x="253" y="114"/>
                      </a:lnTo>
                      <a:lnTo>
                        <a:pt x="258" y="119"/>
                      </a:lnTo>
                      <a:lnTo>
                        <a:pt x="263" y="124"/>
                      </a:lnTo>
                      <a:lnTo>
                        <a:pt x="269" y="129"/>
                      </a:lnTo>
                      <a:lnTo>
                        <a:pt x="275" y="134"/>
                      </a:lnTo>
                      <a:lnTo>
                        <a:pt x="275" y="134"/>
                      </a:lnTo>
                      <a:lnTo>
                        <a:pt x="280" y="136"/>
                      </a:lnTo>
                      <a:lnTo>
                        <a:pt x="285" y="139"/>
                      </a:lnTo>
                      <a:lnTo>
                        <a:pt x="285" y="139"/>
                      </a:lnTo>
                      <a:lnTo>
                        <a:pt x="291" y="144"/>
                      </a:lnTo>
                      <a:lnTo>
                        <a:pt x="296" y="148"/>
                      </a:lnTo>
                      <a:lnTo>
                        <a:pt x="296" y="148"/>
                      </a:lnTo>
                      <a:lnTo>
                        <a:pt x="299" y="151"/>
                      </a:lnTo>
                      <a:lnTo>
                        <a:pt x="302" y="158"/>
                      </a:lnTo>
                      <a:lnTo>
                        <a:pt x="302" y="158"/>
                      </a:lnTo>
                      <a:lnTo>
                        <a:pt x="304" y="163"/>
                      </a:lnTo>
                      <a:lnTo>
                        <a:pt x="304" y="163"/>
                      </a:lnTo>
                      <a:lnTo>
                        <a:pt x="306" y="168"/>
                      </a:lnTo>
                      <a:lnTo>
                        <a:pt x="306" y="168"/>
                      </a:lnTo>
                      <a:lnTo>
                        <a:pt x="308" y="173"/>
                      </a:lnTo>
                      <a:lnTo>
                        <a:pt x="309" y="178"/>
                      </a:lnTo>
                      <a:lnTo>
                        <a:pt x="309" y="178"/>
                      </a:lnTo>
                      <a:lnTo>
                        <a:pt x="313" y="180"/>
                      </a:lnTo>
                      <a:lnTo>
                        <a:pt x="314" y="182"/>
                      </a:lnTo>
                      <a:lnTo>
                        <a:pt x="314" y="182"/>
                      </a:lnTo>
                      <a:lnTo>
                        <a:pt x="318" y="187"/>
                      </a:lnTo>
                      <a:lnTo>
                        <a:pt x="318" y="187"/>
                      </a:lnTo>
                      <a:lnTo>
                        <a:pt x="323" y="192"/>
                      </a:lnTo>
                      <a:lnTo>
                        <a:pt x="323" y="192"/>
                      </a:lnTo>
                      <a:lnTo>
                        <a:pt x="325" y="197"/>
                      </a:lnTo>
                      <a:lnTo>
                        <a:pt x="325" y="197"/>
                      </a:lnTo>
                      <a:lnTo>
                        <a:pt x="325" y="202"/>
                      </a:lnTo>
                      <a:lnTo>
                        <a:pt x="326" y="204"/>
                      </a:lnTo>
                      <a:lnTo>
                        <a:pt x="330" y="205"/>
                      </a:lnTo>
                      <a:lnTo>
                        <a:pt x="330" y="205"/>
                      </a:lnTo>
                      <a:lnTo>
                        <a:pt x="335" y="207"/>
                      </a:lnTo>
                      <a:lnTo>
                        <a:pt x="340" y="212"/>
                      </a:lnTo>
                      <a:lnTo>
                        <a:pt x="340" y="212"/>
                      </a:lnTo>
                      <a:lnTo>
                        <a:pt x="341" y="214"/>
                      </a:lnTo>
                      <a:lnTo>
                        <a:pt x="343" y="216"/>
                      </a:lnTo>
                      <a:lnTo>
                        <a:pt x="343" y="216"/>
                      </a:lnTo>
                      <a:lnTo>
                        <a:pt x="352" y="222"/>
                      </a:lnTo>
                      <a:lnTo>
                        <a:pt x="352" y="222"/>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12" name="Freeform 26">
                  <a:extLst>
                    <a:ext uri="{FF2B5EF4-FFF2-40B4-BE49-F238E27FC236}">
                      <a16:creationId xmlns:a16="http://schemas.microsoft.com/office/drawing/2014/main" id="{2B1D49B7-2714-B245-A37E-8490432E8438}"/>
                    </a:ext>
                  </a:extLst>
                </p:cNvPr>
                <p:cNvSpPr>
                  <a:spLocks/>
                </p:cNvSpPr>
                <p:nvPr/>
              </p:nvSpPr>
              <p:spPr bwMode="auto">
                <a:xfrm>
                  <a:off x="6611326" y="2285695"/>
                  <a:ext cx="798624" cy="531723"/>
                </a:xfrm>
                <a:custGeom>
                  <a:avLst/>
                  <a:gdLst>
                    <a:gd name="T0" fmla="*/ 382 w 383"/>
                    <a:gd name="T1" fmla="*/ 146 h 255"/>
                    <a:gd name="T2" fmla="*/ 376 w 383"/>
                    <a:gd name="T3" fmla="*/ 158 h 255"/>
                    <a:gd name="T4" fmla="*/ 370 w 383"/>
                    <a:gd name="T5" fmla="*/ 163 h 255"/>
                    <a:gd name="T6" fmla="*/ 356 w 383"/>
                    <a:gd name="T7" fmla="*/ 172 h 255"/>
                    <a:gd name="T8" fmla="*/ 339 w 383"/>
                    <a:gd name="T9" fmla="*/ 180 h 255"/>
                    <a:gd name="T10" fmla="*/ 332 w 383"/>
                    <a:gd name="T11" fmla="*/ 197 h 255"/>
                    <a:gd name="T12" fmla="*/ 336 w 383"/>
                    <a:gd name="T13" fmla="*/ 219 h 255"/>
                    <a:gd name="T14" fmla="*/ 334 w 383"/>
                    <a:gd name="T15" fmla="*/ 231 h 255"/>
                    <a:gd name="T16" fmla="*/ 317 w 383"/>
                    <a:gd name="T17" fmla="*/ 245 h 255"/>
                    <a:gd name="T18" fmla="*/ 310 w 383"/>
                    <a:gd name="T19" fmla="*/ 255 h 255"/>
                    <a:gd name="T20" fmla="*/ 305 w 383"/>
                    <a:gd name="T21" fmla="*/ 251 h 255"/>
                    <a:gd name="T22" fmla="*/ 304 w 383"/>
                    <a:gd name="T23" fmla="*/ 248 h 255"/>
                    <a:gd name="T24" fmla="*/ 298 w 383"/>
                    <a:gd name="T25" fmla="*/ 243 h 255"/>
                    <a:gd name="T26" fmla="*/ 56 w 383"/>
                    <a:gd name="T27" fmla="*/ 250 h 255"/>
                    <a:gd name="T28" fmla="*/ 47 w 383"/>
                    <a:gd name="T29" fmla="*/ 236 h 255"/>
                    <a:gd name="T30" fmla="*/ 42 w 383"/>
                    <a:gd name="T31" fmla="*/ 229 h 255"/>
                    <a:gd name="T32" fmla="*/ 41 w 383"/>
                    <a:gd name="T33" fmla="*/ 214 h 255"/>
                    <a:gd name="T34" fmla="*/ 41 w 383"/>
                    <a:gd name="T35" fmla="*/ 204 h 255"/>
                    <a:gd name="T36" fmla="*/ 39 w 383"/>
                    <a:gd name="T37" fmla="*/ 195 h 255"/>
                    <a:gd name="T38" fmla="*/ 34 w 383"/>
                    <a:gd name="T39" fmla="*/ 187 h 255"/>
                    <a:gd name="T40" fmla="*/ 34 w 383"/>
                    <a:gd name="T41" fmla="*/ 178 h 255"/>
                    <a:gd name="T42" fmla="*/ 25 w 383"/>
                    <a:gd name="T43" fmla="*/ 165 h 255"/>
                    <a:gd name="T44" fmla="*/ 25 w 383"/>
                    <a:gd name="T45" fmla="*/ 150 h 255"/>
                    <a:gd name="T46" fmla="*/ 20 w 383"/>
                    <a:gd name="T47" fmla="*/ 138 h 255"/>
                    <a:gd name="T48" fmla="*/ 18 w 383"/>
                    <a:gd name="T49" fmla="*/ 131 h 255"/>
                    <a:gd name="T50" fmla="*/ 15 w 383"/>
                    <a:gd name="T51" fmla="*/ 126 h 255"/>
                    <a:gd name="T52" fmla="*/ 15 w 383"/>
                    <a:gd name="T53" fmla="*/ 119 h 255"/>
                    <a:gd name="T54" fmla="*/ 15 w 383"/>
                    <a:gd name="T55" fmla="*/ 114 h 255"/>
                    <a:gd name="T56" fmla="*/ 10 w 383"/>
                    <a:gd name="T57" fmla="*/ 102 h 255"/>
                    <a:gd name="T58" fmla="*/ 8 w 383"/>
                    <a:gd name="T59" fmla="*/ 92 h 255"/>
                    <a:gd name="T60" fmla="*/ 5 w 383"/>
                    <a:gd name="T61" fmla="*/ 83 h 255"/>
                    <a:gd name="T62" fmla="*/ 3 w 383"/>
                    <a:gd name="T63" fmla="*/ 80 h 255"/>
                    <a:gd name="T64" fmla="*/ 1 w 383"/>
                    <a:gd name="T65" fmla="*/ 71 h 255"/>
                    <a:gd name="T66" fmla="*/ 3 w 383"/>
                    <a:gd name="T67" fmla="*/ 60 h 255"/>
                    <a:gd name="T68" fmla="*/ 1 w 383"/>
                    <a:gd name="T69" fmla="*/ 51 h 255"/>
                    <a:gd name="T70" fmla="*/ 1 w 383"/>
                    <a:gd name="T71" fmla="*/ 43 h 255"/>
                    <a:gd name="T72" fmla="*/ 3 w 383"/>
                    <a:gd name="T73" fmla="*/ 36 h 255"/>
                    <a:gd name="T74" fmla="*/ 5 w 383"/>
                    <a:gd name="T75" fmla="*/ 31 h 255"/>
                    <a:gd name="T76" fmla="*/ 1 w 383"/>
                    <a:gd name="T77" fmla="*/ 26 h 255"/>
                    <a:gd name="T78" fmla="*/ 0 w 383"/>
                    <a:gd name="T79" fmla="*/ 19 h 255"/>
                    <a:gd name="T80" fmla="*/ 1 w 383"/>
                    <a:gd name="T81" fmla="*/ 14 h 255"/>
                    <a:gd name="T82" fmla="*/ 15 w 383"/>
                    <a:gd name="T83" fmla="*/ 9 h 255"/>
                    <a:gd name="T84" fmla="*/ 258 w 383"/>
                    <a:gd name="T85" fmla="*/ 5 h 255"/>
                    <a:gd name="T86" fmla="*/ 319 w 383"/>
                    <a:gd name="T87" fmla="*/ 0 h 255"/>
                    <a:gd name="T88" fmla="*/ 322 w 383"/>
                    <a:gd name="T89" fmla="*/ 15 h 255"/>
                    <a:gd name="T90" fmla="*/ 326 w 383"/>
                    <a:gd name="T91" fmla="*/ 27 h 255"/>
                    <a:gd name="T92" fmla="*/ 320 w 383"/>
                    <a:gd name="T93" fmla="*/ 36 h 255"/>
                    <a:gd name="T94" fmla="*/ 320 w 383"/>
                    <a:gd name="T95" fmla="*/ 43 h 255"/>
                    <a:gd name="T96" fmla="*/ 329 w 383"/>
                    <a:gd name="T97" fmla="*/ 58 h 255"/>
                    <a:gd name="T98" fmla="*/ 331 w 383"/>
                    <a:gd name="T99" fmla="*/ 66 h 255"/>
                    <a:gd name="T100" fmla="*/ 336 w 383"/>
                    <a:gd name="T101" fmla="*/ 70 h 255"/>
                    <a:gd name="T102" fmla="*/ 346 w 383"/>
                    <a:gd name="T103" fmla="*/ 71 h 255"/>
                    <a:gd name="T104" fmla="*/ 354 w 383"/>
                    <a:gd name="T105" fmla="*/ 80 h 255"/>
                    <a:gd name="T106" fmla="*/ 360 w 383"/>
                    <a:gd name="T107" fmla="*/ 88 h 255"/>
                    <a:gd name="T108" fmla="*/ 368 w 383"/>
                    <a:gd name="T109" fmla="*/ 95 h 255"/>
                    <a:gd name="T110" fmla="*/ 373 w 383"/>
                    <a:gd name="T111" fmla="*/ 105 h 255"/>
                    <a:gd name="T112" fmla="*/ 380 w 383"/>
                    <a:gd name="T113" fmla="*/ 112 h 255"/>
                    <a:gd name="T114" fmla="*/ 382 w 383"/>
                    <a:gd name="T115" fmla="*/ 121 h 255"/>
                    <a:gd name="T116" fmla="*/ 383 w 383"/>
                    <a:gd name="T117" fmla="*/ 13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 h="255">
                      <a:moveTo>
                        <a:pt x="383" y="141"/>
                      </a:moveTo>
                      <a:lnTo>
                        <a:pt x="383" y="141"/>
                      </a:lnTo>
                      <a:lnTo>
                        <a:pt x="382" y="146"/>
                      </a:lnTo>
                      <a:lnTo>
                        <a:pt x="380" y="150"/>
                      </a:lnTo>
                      <a:lnTo>
                        <a:pt x="380" y="150"/>
                      </a:lnTo>
                      <a:lnTo>
                        <a:pt x="376" y="158"/>
                      </a:lnTo>
                      <a:lnTo>
                        <a:pt x="373" y="161"/>
                      </a:lnTo>
                      <a:lnTo>
                        <a:pt x="370" y="163"/>
                      </a:lnTo>
                      <a:lnTo>
                        <a:pt x="370" y="163"/>
                      </a:lnTo>
                      <a:lnTo>
                        <a:pt x="363" y="168"/>
                      </a:lnTo>
                      <a:lnTo>
                        <a:pt x="360" y="170"/>
                      </a:lnTo>
                      <a:lnTo>
                        <a:pt x="356" y="172"/>
                      </a:lnTo>
                      <a:lnTo>
                        <a:pt x="356" y="172"/>
                      </a:lnTo>
                      <a:lnTo>
                        <a:pt x="346" y="175"/>
                      </a:lnTo>
                      <a:lnTo>
                        <a:pt x="339" y="180"/>
                      </a:lnTo>
                      <a:lnTo>
                        <a:pt x="336" y="187"/>
                      </a:lnTo>
                      <a:lnTo>
                        <a:pt x="332" y="197"/>
                      </a:lnTo>
                      <a:lnTo>
                        <a:pt x="332" y="197"/>
                      </a:lnTo>
                      <a:lnTo>
                        <a:pt x="337" y="202"/>
                      </a:lnTo>
                      <a:lnTo>
                        <a:pt x="337" y="207"/>
                      </a:lnTo>
                      <a:lnTo>
                        <a:pt x="336" y="219"/>
                      </a:lnTo>
                      <a:lnTo>
                        <a:pt x="336" y="219"/>
                      </a:lnTo>
                      <a:lnTo>
                        <a:pt x="336" y="226"/>
                      </a:lnTo>
                      <a:lnTo>
                        <a:pt x="334" y="231"/>
                      </a:lnTo>
                      <a:lnTo>
                        <a:pt x="326" y="238"/>
                      </a:lnTo>
                      <a:lnTo>
                        <a:pt x="326" y="238"/>
                      </a:lnTo>
                      <a:lnTo>
                        <a:pt x="317" y="245"/>
                      </a:lnTo>
                      <a:lnTo>
                        <a:pt x="314" y="250"/>
                      </a:lnTo>
                      <a:lnTo>
                        <a:pt x="310" y="255"/>
                      </a:lnTo>
                      <a:lnTo>
                        <a:pt x="310" y="255"/>
                      </a:lnTo>
                      <a:lnTo>
                        <a:pt x="310" y="253"/>
                      </a:lnTo>
                      <a:lnTo>
                        <a:pt x="310" y="253"/>
                      </a:lnTo>
                      <a:lnTo>
                        <a:pt x="305" y="251"/>
                      </a:lnTo>
                      <a:lnTo>
                        <a:pt x="305" y="251"/>
                      </a:lnTo>
                      <a:lnTo>
                        <a:pt x="304" y="248"/>
                      </a:lnTo>
                      <a:lnTo>
                        <a:pt x="304" y="248"/>
                      </a:lnTo>
                      <a:lnTo>
                        <a:pt x="300" y="245"/>
                      </a:lnTo>
                      <a:lnTo>
                        <a:pt x="300" y="245"/>
                      </a:lnTo>
                      <a:lnTo>
                        <a:pt x="298" y="243"/>
                      </a:lnTo>
                      <a:lnTo>
                        <a:pt x="56" y="251"/>
                      </a:lnTo>
                      <a:lnTo>
                        <a:pt x="56" y="251"/>
                      </a:lnTo>
                      <a:lnTo>
                        <a:pt x="56" y="250"/>
                      </a:lnTo>
                      <a:lnTo>
                        <a:pt x="56" y="250"/>
                      </a:lnTo>
                      <a:lnTo>
                        <a:pt x="52" y="243"/>
                      </a:lnTo>
                      <a:lnTo>
                        <a:pt x="47" y="236"/>
                      </a:lnTo>
                      <a:lnTo>
                        <a:pt x="47" y="236"/>
                      </a:lnTo>
                      <a:lnTo>
                        <a:pt x="44" y="233"/>
                      </a:lnTo>
                      <a:lnTo>
                        <a:pt x="42" y="229"/>
                      </a:lnTo>
                      <a:lnTo>
                        <a:pt x="44" y="221"/>
                      </a:lnTo>
                      <a:lnTo>
                        <a:pt x="44" y="221"/>
                      </a:lnTo>
                      <a:lnTo>
                        <a:pt x="41" y="214"/>
                      </a:lnTo>
                      <a:lnTo>
                        <a:pt x="41" y="214"/>
                      </a:lnTo>
                      <a:lnTo>
                        <a:pt x="41" y="209"/>
                      </a:lnTo>
                      <a:lnTo>
                        <a:pt x="41" y="204"/>
                      </a:lnTo>
                      <a:lnTo>
                        <a:pt x="41" y="200"/>
                      </a:lnTo>
                      <a:lnTo>
                        <a:pt x="39" y="195"/>
                      </a:lnTo>
                      <a:lnTo>
                        <a:pt x="39" y="195"/>
                      </a:lnTo>
                      <a:lnTo>
                        <a:pt x="35" y="192"/>
                      </a:lnTo>
                      <a:lnTo>
                        <a:pt x="34" y="187"/>
                      </a:lnTo>
                      <a:lnTo>
                        <a:pt x="34" y="187"/>
                      </a:lnTo>
                      <a:lnTo>
                        <a:pt x="34" y="184"/>
                      </a:lnTo>
                      <a:lnTo>
                        <a:pt x="34" y="178"/>
                      </a:lnTo>
                      <a:lnTo>
                        <a:pt x="34" y="178"/>
                      </a:lnTo>
                      <a:lnTo>
                        <a:pt x="34" y="173"/>
                      </a:lnTo>
                      <a:lnTo>
                        <a:pt x="32" y="170"/>
                      </a:lnTo>
                      <a:lnTo>
                        <a:pt x="25" y="165"/>
                      </a:lnTo>
                      <a:lnTo>
                        <a:pt x="25" y="165"/>
                      </a:lnTo>
                      <a:lnTo>
                        <a:pt x="27" y="158"/>
                      </a:lnTo>
                      <a:lnTo>
                        <a:pt x="25" y="150"/>
                      </a:lnTo>
                      <a:lnTo>
                        <a:pt x="25" y="150"/>
                      </a:lnTo>
                      <a:lnTo>
                        <a:pt x="24" y="143"/>
                      </a:lnTo>
                      <a:lnTo>
                        <a:pt x="20" y="138"/>
                      </a:lnTo>
                      <a:lnTo>
                        <a:pt x="20" y="138"/>
                      </a:lnTo>
                      <a:lnTo>
                        <a:pt x="18" y="134"/>
                      </a:lnTo>
                      <a:lnTo>
                        <a:pt x="18" y="131"/>
                      </a:lnTo>
                      <a:lnTo>
                        <a:pt x="18" y="131"/>
                      </a:lnTo>
                      <a:lnTo>
                        <a:pt x="18" y="127"/>
                      </a:lnTo>
                      <a:lnTo>
                        <a:pt x="15" y="126"/>
                      </a:lnTo>
                      <a:lnTo>
                        <a:pt x="15" y="126"/>
                      </a:lnTo>
                      <a:lnTo>
                        <a:pt x="13" y="122"/>
                      </a:lnTo>
                      <a:lnTo>
                        <a:pt x="15" y="119"/>
                      </a:lnTo>
                      <a:lnTo>
                        <a:pt x="15" y="117"/>
                      </a:lnTo>
                      <a:lnTo>
                        <a:pt x="15" y="114"/>
                      </a:lnTo>
                      <a:lnTo>
                        <a:pt x="15" y="114"/>
                      </a:lnTo>
                      <a:lnTo>
                        <a:pt x="15" y="111"/>
                      </a:lnTo>
                      <a:lnTo>
                        <a:pt x="13" y="107"/>
                      </a:lnTo>
                      <a:lnTo>
                        <a:pt x="10" y="102"/>
                      </a:lnTo>
                      <a:lnTo>
                        <a:pt x="10" y="102"/>
                      </a:lnTo>
                      <a:lnTo>
                        <a:pt x="8" y="92"/>
                      </a:lnTo>
                      <a:lnTo>
                        <a:pt x="8" y="92"/>
                      </a:lnTo>
                      <a:lnTo>
                        <a:pt x="7" y="87"/>
                      </a:lnTo>
                      <a:lnTo>
                        <a:pt x="5" y="83"/>
                      </a:lnTo>
                      <a:lnTo>
                        <a:pt x="5" y="83"/>
                      </a:lnTo>
                      <a:lnTo>
                        <a:pt x="3" y="80"/>
                      </a:lnTo>
                      <a:lnTo>
                        <a:pt x="3" y="80"/>
                      </a:lnTo>
                      <a:lnTo>
                        <a:pt x="3" y="80"/>
                      </a:lnTo>
                      <a:lnTo>
                        <a:pt x="3" y="77"/>
                      </a:lnTo>
                      <a:lnTo>
                        <a:pt x="3" y="77"/>
                      </a:lnTo>
                      <a:lnTo>
                        <a:pt x="1" y="71"/>
                      </a:lnTo>
                      <a:lnTo>
                        <a:pt x="1" y="65"/>
                      </a:lnTo>
                      <a:lnTo>
                        <a:pt x="1" y="65"/>
                      </a:lnTo>
                      <a:lnTo>
                        <a:pt x="3" y="60"/>
                      </a:lnTo>
                      <a:lnTo>
                        <a:pt x="3" y="53"/>
                      </a:lnTo>
                      <a:lnTo>
                        <a:pt x="3" y="53"/>
                      </a:lnTo>
                      <a:lnTo>
                        <a:pt x="1" y="51"/>
                      </a:lnTo>
                      <a:lnTo>
                        <a:pt x="1" y="48"/>
                      </a:lnTo>
                      <a:lnTo>
                        <a:pt x="1" y="48"/>
                      </a:lnTo>
                      <a:lnTo>
                        <a:pt x="1" y="43"/>
                      </a:lnTo>
                      <a:lnTo>
                        <a:pt x="1" y="43"/>
                      </a:lnTo>
                      <a:lnTo>
                        <a:pt x="3" y="36"/>
                      </a:lnTo>
                      <a:lnTo>
                        <a:pt x="3" y="36"/>
                      </a:lnTo>
                      <a:lnTo>
                        <a:pt x="5" y="32"/>
                      </a:lnTo>
                      <a:lnTo>
                        <a:pt x="5" y="31"/>
                      </a:lnTo>
                      <a:lnTo>
                        <a:pt x="5" y="31"/>
                      </a:lnTo>
                      <a:lnTo>
                        <a:pt x="3" y="27"/>
                      </a:lnTo>
                      <a:lnTo>
                        <a:pt x="1" y="26"/>
                      </a:lnTo>
                      <a:lnTo>
                        <a:pt x="1" y="26"/>
                      </a:lnTo>
                      <a:lnTo>
                        <a:pt x="0" y="22"/>
                      </a:lnTo>
                      <a:lnTo>
                        <a:pt x="0" y="19"/>
                      </a:lnTo>
                      <a:lnTo>
                        <a:pt x="0" y="19"/>
                      </a:lnTo>
                      <a:lnTo>
                        <a:pt x="1" y="15"/>
                      </a:lnTo>
                      <a:lnTo>
                        <a:pt x="1" y="14"/>
                      </a:lnTo>
                      <a:lnTo>
                        <a:pt x="1" y="14"/>
                      </a:lnTo>
                      <a:lnTo>
                        <a:pt x="1" y="9"/>
                      </a:lnTo>
                      <a:lnTo>
                        <a:pt x="1" y="9"/>
                      </a:lnTo>
                      <a:lnTo>
                        <a:pt x="15" y="9"/>
                      </a:lnTo>
                      <a:lnTo>
                        <a:pt x="15" y="9"/>
                      </a:lnTo>
                      <a:lnTo>
                        <a:pt x="169" y="9"/>
                      </a:lnTo>
                      <a:lnTo>
                        <a:pt x="258" y="5"/>
                      </a:lnTo>
                      <a:lnTo>
                        <a:pt x="293" y="4"/>
                      </a:lnTo>
                      <a:lnTo>
                        <a:pt x="319" y="0"/>
                      </a:lnTo>
                      <a:lnTo>
                        <a:pt x="319" y="0"/>
                      </a:lnTo>
                      <a:lnTo>
                        <a:pt x="319" y="9"/>
                      </a:lnTo>
                      <a:lnTo>
                        <a:pt x="322" y="15"/>
                      </a:lnTo>
                      <a:lnTo>
                        <a:pt x="322" y="15"/>
                      </a:lnTo>
                      <a:lnTo>
                        <a:pt x="326" y="22"/>
                      </a:lnTo>
                      <a:lnTo>
                        <a:pt x="326" y="27"/>
                      </a:lnTo>
                      <a:lnTo>
                        <a:pt x="326" y="27"/>
                      </a:lnTo>
                      <a:lnTo>
                        <a:pt x="326" y="31"/>
                      </a:lnTo>
                      <a:lnTo>
                        <a:pt x="324" y="32"/>
                      </a:lnTo>
                      <a:lnTo>
                        <a:pt x="320" y="36"/>
                      </a:lnTo>
                      <a:lnTo>
                        <a:pt x="320" y="36"/>
                      </a:lnTo>
                      <a:lnTo>
                        <a:pt x="320" y="39"/>
                      </a:lnTo>
                      <a:lnTo>
                        <a:pt x="320" y="43"/>
                      </a:lnTo>
                      <a:lnTo>
                        <a:pt x="322" y="48"/>
                      </a:lnTo>
                      <a:lnTo>
                        <a:pt x="326" y="53"/>
                      </a:lnTo>
                      <a:lnTo>
                        <a:pt x="329" y="58"/>
                      </a:lnTo>
                      <a:lnTo>
                        <a:pt x="329" y="58"/>
                      </a:lnTo>
                      <a:lnTo>
                        <a:pt x="331" y="63"/>
                      </a:lnTo>
                      <a:lnTo>
                        <a:pt x="331" y="66"/>
                      </a:lnTo>
                      <a:lnTo>
                        <a:pt x="334" y="68"/>
                      </a:lnTo>
                      <a:lnTo>
                        <a:pt x="334" y="68"/>
                      </a:lnTo>
                      <a:lnTo>
                        <a:pt x="336" y="70"/>
                      </a:lnTo>
                      <a:lnTo>
                        <a:pt x="339" y="70"/>
                      </a:lnTo>
                      <a:lnTo>
                        <a:pt x="346" y="71"/>
                      </a:lnTo>
                      <a:lnTo>
                        <a:pt x="346" y="71"/>
                      </a:lnTo>
                      <a:lnTo>
                        <a:pt x="349" y="71"/>
                      </a:lnTo>
                      <a:lnTo>
                        <a:pt x="351" y="75"/>
                      </a:lnTo>
                      <a:lnTo>
                        <a:pt x="354" y="80"/>
                      </a:lnTo>
                      <a:lnTo>
                        <a:pt x="354" y="80"/>
                      </a:lnTo>
                      <a:lnTo>
                        <a:pt x="356" y="83"/>
                      </a:lnTo>
                      <a:lnTo>
                        <a:pt x="360" y="88"/>
                      </a:lnTo>
                      <a:lnTo>
                        <a:pt x="360" y="88"/>
                      </a:lnTo>
                      <a:lnTo>
                        <a:pt x="365" y="92"/>
                      </a:lnTo>
                      <a:lnTo>
                        <a:pt x="368" y="95"/>
                      </a:lnTo>
                      <a:lnTo>
                        <a:pt x="368" y="95"/>
                      </a:lnTo>
                      <a:lnTo>
                        <a:pt x="371" y="100"/>
                      </a:lnTo>
                      <a:lnTo>
                        <a:pt x="373" y="105"/>
                      </a:lnTo>
                      <a:lnTo>
                        <a:pt x="373" y="105"/>
                      </a:lnTo>
                      <a:lnTo>
                        <a:pt x="378" y="111"/>
                      </a:lnTo>
                      <a:lnTo>
                        <a:pt x="380" y="112"/>
                      </a:lnTo>
                      <a:lnTo>
                        <a:pt x="382" y="114"/>
                      </a:lnTo>
                      <a:lnTo>
                        <a:pt x="382" y="114"/>
                      </a:lnTo>
                      <a:lnTo>
                        <a:pt x="382" y="121"/>
                      </a:lnTo>
                      <a:lnTo>
                        <a:pt x="382" y="127"/>
                      </a:lnTo>
                      <a:lnTo>
                        <a:pt x="382" y="127"/>
                      </a:lnTo>
                      <a:lnTo>
                        <a:pt x="383" y="134"/>
                      </a:lnTo>
                      <a:lnTo>
                        <a:pt x="383" y="141"/>
                      </a:lnTo>
                      <a:lnTo>
                        <a:pt x="383" y="141"/>
                      </a:lnTo>
                      <a:close/>
                    </a:path>
                  </a:pathLst>
                </a:custGeom>
                <a:solidFill>
                  <a:srgbClr val="CCCCCC"/>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13" name="Freeform 27">
                  <a:extLst>
                    <a:ext uri="{FF2B5EF4-FFF2-40B4-BE49-F238E27FC236}">
                      <a16:creationId xmlns:a16="http://schemas.microsoft.com/office/drawing/2014/main" id="{CF068A71-87E8-324F-946D-6E0AD359D833}"/>
                    </a:ext>
                  </a:extLst>
                </p:cNvPr>
                <p:cNvSpPr>
                  <a:spLocks noEditPoints="1"/>
                </p:cNvSpPr>
                <p:nvPr/>
              </p:nvSpPr>
              <p:spPr bwMode="auto">
                <a:xfrm>
                  <a:off x="3529426" y="2226572"/>
                  <a:ext cx="869520" cy="1334517"/>
                </a:xfrm>
                <a:custGeom>
                  <a:avLst/>
                  <a:gdLst>
                    <a:gd name="T0" fmla="*/ 242 w 417"/>
                    <a:gd name="T1" fmla="*/ 39 h 640"/>
                    <a:gd name="T2" fmla="*/ 63 w 417"/>
                    <a:gd name="T3" fmla="*/ 0 h 640"/>
                    <a:gd name="T4" fmla="*/ 0 w 417"/>
                    <a:gd name="T5" fmla="*/ 243 h 640"/>
                    <a:gd name="T6" fmla="*/ 285 w 417"/>
                    <a:gd name="T7" fmla="*/ 640 h 640"/>
                    <a:gd name="T8" fmla="*/ 285 w 417"/>
                    <a:gd name="T9" fmla="*/ 637 h 640"/>
                    <a:gd name="T10" fmla="*/ 283 w 417"/>
                    <a:gd name="T11" fmla="*/ 632 h 640"/>
                    <a:gd name="T12" fmla="*/ 285 w 417"/>
                    <a:gd name="T13" fmla="*/ 625 h 640"/>
                    <a:gd name="T14" fmla="*/ 283 w 417"/>
                    <a:gd name="T15" fmla="*/ 620 h 640"/>
                    <a:gd name="T16" fmla="*/ 287 w 417"/>
                    <a:gd name="T17" fmla="*/ 616 h 640"/>
                    <a:gd name="T18" fmla="*/ 288 w 417"/>
                    <a:gd name="T19" fmla="*/ 610 h 640"/>
                    <a:gd name="T20" fmla="*/ 287 w 417"/>
                    <a:gd name="T21" fmla="*/ 603 h 640"/>
                    <a:gd name="T22" fmla="*/ 285 w 417"/>
                    <a:gd name="T23" fmla="*/ 601 h 640"/>
                    <a:gd name="T24" fmla="*/ 290 w 417"/>
                    <a:gd name="T25" fmla="*/ 586 h 640"/>
                    <a:gd name="T26" fmla="*/ 290 w 417"/>
                    <a:gd name="T27" fmla="*/ 581 h 640"/>
                    <a:gd name="T28" fmla="*/ 290 w 417"/>
                    <a:gd name="T29" fmla="*/ 576 h 640"/>
                    <a:gd name="T30" fmla="*/ 293 w 417"/>
                    <a:gd name="T31" fmla="*/ 572 h 640"/>
                    <a:gd name="T32" fmla="*/ 295 w 417"/>
                    <a:gd name="T33" fmla="*/ 569 h 640"/>
                    <a:gd name="T34" fmla="*/ 293 w 417"/>
                    <a:gd name="T35" fmla="*/ 559 h 640"/>
                    <a:gd name="T36" fmla="*/ 293 w 417"/>
                    <a:gd name="T37" fmla="*/ 549 h 640"/>
                    <a:gd name="T38" fmla="*/ 295 w 417"/>
                    <a:gd name="T39" fmla="*/ 547 h 640"/>
                    <a:gd name="T40" fmla="*/ 302 w 417"/>
                    <a:gd name="T41" fmla="*/ 547 h 640"/>
                    <a:gd name="T42" fmla="*/ 307 w 417"/>
                    <a:gd name="T43" fmla="*/ 550 h 640"/>
                    <a:gd name="T44" fmla="*/ 312 w 417"/>
                    <a:gd name="T45" fmla="*/ 550 h 640"/>
                    <a:gd name="T46" fmla="*/ 319 w 417"/>
                    <a:gd name="T47" fmla="*/ 555 h 640"/>
                    <a:gd name="T48" fmla="*/ 321 w 417"/>
                    <a:gd name="T49" fmla="*/ 557 h 640"/>
                    <a:gd name="T50" fmla="*/ 326 w 417"/>
                    <a:gd name="T51" fmla="*/ 555 h 640"/>
                    <a:gd name="T52" fmla="*/ 327 w 417"/>
                    <a:gd name="T53" fmla="*/ 554 h 640"/>
                    <a:gd name="T54" fmla="*/ 334 w 417"/>
                    <a:gd name="T55" fmla="*/ 552 h 640"/>
                    <a:gd name="T56" fmla="*/ 336 w 417"/>
                    <a:gd name="T57" fmla="*/ 550 h 640"/>
                    <a:gd name="T58" fmla="*/ 336 w 417"/>
                    <a:gd name="T59" fmla="*/ 549 h 640"/>
                    <a:gd name="T60" fmla="*/ 336 w 417"/>
                    <a:gd name="T61" fmla="*/ 549 h 640"/>
                    <a:gd name="T62" fmla="*/ 336 w 417"/>
                    <a:gd name="T63" fmla="*/ 547 h 640"/>
                    <a:gd name="T64" fmla="*/ 336 w 417"/>
                    <a:gd name="T65" fmla="*/ 549 h 640"/>
                    <a:gd name="T66" fmla="*/ 336 w 417"/>
                    <a:gd name="T67" fmla="*/ 550 h 640"/>
                    <a:gd name="T68" fmla="*/ 417 w 417"/>
                    <a:gd name="T69" fmla="*/ 70 h 640"/>
                    <a:gd name="T70" fmla="*/ 327 w 417"/>
                    <a:gd name="T71" fmla="*/ 55 h 640"/>
                    <a:gd name="T72" fmla="*/ 242 w 417"/>
                    <a:gd name="T73" fmla="*/ 39 h 640"/>
                    <a:gd name="T74" fmla="*/ 336 w 417"/>
                    <a:gd name="T75" fmla="*/ 547 h 640"/>
                    <a:gd name="T76" fmla="*/ 336 w 417"/>
                    <a:gd name="T77" fmla="*/ 545 h 640"/>
                    <a:gd name="T78" fmla="*/ 336 w 417"/>
                    <a:gd name="T79" fmla="*/ 547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7" h="640">
                      <a:moveTo>
                        <a:pt x="242" y="39"/>
                      </a:moveTo>
                      <a:lnTo>
                        <a:pt x="242" y="39"/>
                      </a:lnTo>
                      <a:lnTo>
                        <a:pt x="147" y="19"/>
                      </a:lnTo>
                      <a:lnTo>
                        <a:pt x="63" y="0"/>
                      </a:lnTo>
                      <a:lnTo>
                        <a:pt x="7" y="221"/>
                      </a:lnTo>
                      <a:lnTo>
                        <a:pt x="0" y="243"/>
                      </a:lnTo>
                      <a:lnTo>
                        <a:pt x="285" y="640"/>
                      </a:lnTo>
                      <a:lnTo>
                        <a:pt x="285" y="640"/>
                      </a:lnTo>
                      <a:lnTo>
                        <a:pt x="285" y="637"/>
                      </a:lnTo>
                      <a:lnTo>
                        <a:pt x="285" y="637"/>
                      </a:lnTo>
                      <a:lnTo>
                        <a:pt x="283" y="632"/>
                      </a:lnTo>
                      <a:lnTo>
                        <a:pt x="283" y="632"/>
                      </a:lnTo>
                      <a:lnTo>
                        <a:pt x="285" y="625"/>
                      </a:lnTo>
                      <a:lnTo>
                        <a:pt x="285" y="625"/>
                      </a:lnTo>
                      <a:lnTo>
                        <a:pt x="283" y="620"/>
                      </a:lnTo>
                      <a:lnTo>
                        <a:pt x="283" y="620"/>
                      </a:lnTo>
                      <a:lnTo>
                        <a:pt x="285" y="618"/>
                      </a:lnTo>
                      <a:lnTo>
                        <a:pt x="287" y="616"/>
                      </a:lnTo>
                      <a:lnTo>
                        <a:pt x="287" y="616"/>
                      </a:lnTo>
                      <a:lnTo>
                        <a:pt x="288" y="610"/>
                      </a:lnTo>
                      <a:lnTo>
                        <a:pt x="287" y="603"/>
                      </a:lnTo>
                      <a:lnTo>
                        <a:pt x="287" y="603"/>
                      </a:lnTo>
                      <a:lnTo>
                        <a:pt x="285" y="603"/>
                      </a:lnTo>
                      <a:lnTo>
                        <a:pt x="285" y="601"/>
                      </a:lnTo>
                      <a:lnTo>
                        <a:pt x="287" y="596"/>
                      </a:lnTo>
                      <a:lnTo>
                        <a:pt x="290" y="586"/>
                      </a:lnTo>
                      <a:lnTo>
                        <a:pt x="290" y="586"/>
                      </a:lnTo>
                      <a:lnTo>
                        <a:pt x="290" y="581"/>
                      </a:lnTo>
                      <a:lnTo>
                        <a:pt x="290" y="579"/>
                      </a:lnTo>
                      <a:lnTo>
                        <a:pt x="290" y="576"/>
                      </a:lnTo>
                      <a:lnTo>
                        <a:pt x="290" y="576"/>
                      </a:lnTo>
                      <a:lnTo>
                        <a:pt x="293" y="572"/>
                      </a:lnTo>
                      <a:lnTo>
                        <a:pt x="295" y="569"/>
                      </a:lnTo>
                      <a:lnTo>
                        <a:pt x="295" y="569"/>
                      </a:lnTo>
                      <a:lnTo>
                        <a:pt x="295" y="564"/>
                      </a:lnTo>
                      <a:lnTo>
                        <a:pt x="293" y="559"/>
                      </a:lnTo>
                      <a:lnTo>
                        <a:pt x="293" y="554"/>
                      </a:lnTo>
                      <a:lnTo>
                        <a:pt x="293" y="549"/>
                      </a:lnTo>
                      <a:lnTo>
                        <a:pt x="293" y="549"/>
                      </a:lnTo>
                      <a:lnTo>
                        <a:pt x="295" y="547"/>
                      </a:lnTo>
                      <a:lnTo>
                        <a:pt x="297" y="547"/>
                      </a:lnTo>
                      <a:lnTo>
                        <a:pt x="302" y="547"/>
                      </a:lnTo>
                      <a:lnTo>
                        <a:pt x="302" y="547"/>
                      </a:lnTo>
                      <a:lnTo>
                        <a:pt x="307" y="550"/>
                      </a:lnTo>
                      <a:lnTo>
                        <a:pt x="312" y="550"/>
                      </a:lnTo>
                      <a:lnTo>
                        <a:pt x="312" y="550"/>
                      </a:lnTo>
                      <a:lnTo>
                        <a:pt x="315" y="552"/>
                      </a:lnTo>
                      <a:lnTo>
                        <a:pt x="319" y="555"/>
                      </a:lnTo>
                      <a:lnTo>
                        <a:pt x="319" y="555"/>
                      </a:lnTo>
                      <a:lnTo>
                        <a:pt x="321" y="557"/>
                      </a:lnTo>
                      <a:lnTo>
                        <a:pt x="322" y="557"/>
                      </a:lnTo>
                      <a:lnTo>
                        <a:pt x="326" y="555"/>
                      </a:lnTo>
                      <a:lnTo>
                        <a:pt x="326" y="555"/>
                      </a:lnTo>
                      <a:lnTo>
                        <a:pt x="327" y="554"/>
                      </a:lnTo>
                      <a:lnTo>
                        <a:pt x="329" y="554"/>
                      </a:lnTo>
                      <a:lnTo>
                        <a:pt x="334" y="552"/>
                      </a:lnTo>
                      <a:lnTo>
                        <a:pt x="334" y="552"/>
                      </a:lnTo>
                      <a:lnTo>
                        <a:pt x="336" y="550"/>
                      </a:lnTo>
                      <a:lnTo>
                        <a:pt x="336" y="549"/>
                      </a:lnTo>
                      <a:lnTo>
                        <a:pt x="336" y="549"/>
                      </a:lnTo>
                      <a:lnTo>
                        <a:pt x="336" y="549"/>
                      </a:lnTo>
                      <a:lnTo>
                        <a:pt x="336" y="549"/>
                      </a:lnTo>
                      <a:lnTo>
                        <a:pt x="336" y="547"/>
                      </a:lnTo>
                      <a:lnTo>
                        <a:pt x="336" y="547"/>
                      </a:lnTo>
                      <a:lnTo>
                        <a:pt x="336" y="549"/>
                      </a:lnTo>
                      <a:lnTo>
                        <a:pt x="336" y="549"/>
                      </a:lnTo>
                      <a:lnTo>
                        <a:pt x="336" y="543"/>
                      </a:lnTo>
                      <a:lnTo>
                        <a:pt x="336" y="550"/>
                      </a:lnTo>
                      <a:lnTo>
                        <a:pt x="348" y="482"/>
                      </a:lnTo>
                      <a:lnTo>
                        <a:pt x="417" y="70"/>
                      </a:lnTo>
                      <a:lnTo>
                        <a:pt x="417" y="70"/>
                      </a:lnTo>
                      <a:lnTo>
                        <a:pt x="327" y="55"/>
                      </a:lnTo>
                      <a:lnTo>
                        <a:pt x="242" y="39"/>
                      </a:lnTo>
                      <a:lnTo>
                        <a:pt x="242" y="39"/>
                      </a:lnTo>
                      <a:close/>
                      <a:moveTo>
                        <a:pt x="336" y="547"/>
                      </a:moveTo>
                      <a:lnTo>
                        <a:pt x="336" y="547"/>
                      </a:lnTo>
                      <a:lnTo>
                        <a:pt x="336" y="545"/>
                      </a:lnTo>
                      <a:lnTo>
                        <a:pt x="336" y="545"/>
                      </a:lnTo>
                      <a:lnTo>
                        <a:pt x="336" y="547"/>
                      </a:lnTo>
                      <a:lnTo>
                        <a:pt x="336" y="547"/>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27" name="Freeform 28">
                  <a:extLst>
                    <a:ext uri="{FF2B5EF4-FFF2-40B4-BE49-F238E27FC236}">
                      <a16:creationId xmlns:a16="http://schemas.microsoft.com/office/drawing/2014/main" id="{A32E9E04-17A3-C24B-8420-F9C9EA28FC6C}"/>
                    </a:ext>
                  </a:extLst>
                </p:cNvPr>
                <p:cNvSpPr>
                  <a:spLocks/>
                </p:cNvSpPr>
                <p:nvPr/>
              </p:nvSpPr>
              <p:spPr bwMode="auto">
                <a:xfrm>
                  <a:off x="4749257" y="1914533"/>
                  <a:ext cx="948758" cy="788199"/>
                </a:xfrm>
                <a:custGeom>
                  <a:avLst/>
                  <a:gdLst>
                    <a:gd name="T0" fmla="*/ 44 w 455"/>
                    <a:gd name="T1" fmla="*/ 31 h 378"/>
                    <a:gd name="T2" fmla="*/ 44 w 455"/>
                    <a:gd name="T3" fmla="*/ 31 h 378"/>
                    <a:gd name="T4" fmla="*/ 12 w 455"/>
                    <a:gd name="T5" fmla="*/ 241 h 378"/>
                    <a:gd name="T6" fmla="*/ 0 w 455"/>
                    <a:gd name="T7" fmla="*/ 328 h 378"/>
                    <a:gd name="T8" fmla="*/ 0 w 455"/>
                    <a:gd name="T9" fmla="*/ 328 h 378"/>
                    <a:gd name="T10" fmla="*/ 122 w 455"/>
                    <a:gd name="T11" fmla="*/ 345 h 378"/>
                    <a:gd name="T12" fmla="*/ 122 w 455"/>
                    <a:gd name="T13" fmla="*/ 345 h 378"/>
                    <a:gd name="T14" fmla="*/ 273 w 455"/>
                    <a:gd name="T15" fmla="*/ 363 h 378"/>
                    <a:gd name="T16" fmla="*/ 355 w 455"/>
                    <a:gd name="T17" fmla="*/ 372 h 378"/>
                    <a:gd name="T18" fmla="*/ 431 w 455"/>
                    <a:gd name="T19" fmla="*/ 378 h 378"/>
                    <a:gd name="T20" fmla="*/ 443 w 455"/>
                    <a:gd name="T21" fmla="*/ 209 h 378"/>
                    <a:gd name="T22" fmla="*/ 455 w 455"/>
                    <a:gd name="T23" fmla="*/ 42 h 378"/>
                    <a:gd name="T24" fmla="*/ 48 w 455"/>
                    <a:gd name="T25" fmla="*/ 0 h 378"/>
                    <a:gd name="T26" fmla="*/ 44 w 455"/>
                    <a:gd name="T27" fmla="*/ 3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5" h="378">
                      <a:moveTo>
                        <a:pt x="44" y="31"/>
                      </a:moveTo>
                      <a:lnTo>
                        <a:pt x="44" y="31"/>
                      </a:lnTo>
                      <a:lnTo>
                        <a:pt x="12" y="241"/>
                      </a:lnTo>
                      <a:lnTo>
                        <a:pt x="0" y="328"/>
                      </a:lnTo>
                      <a:lnTo>
                        <a:pt x="0" y="328"/>
                      </a:lnTo>
                      <a:lnTo>
                        <a:pt x="122" y="345"/>
                      </a:lnTo>
                      <a:lnTo>
                        <a:pt x="122" y="345"/>
                      </a:lnTo>
                      <a:lnTo>
                        <a:pt x="273" y="363"/>
                      </a:lnTo>
                      <a:lnTo>
                        <a:pt x="355" y="372"/>
                      </a:lnTo>
                      <a:lnTo>
                        <a:pt x="431" y="378"/>
                      </a:lnTo>
                      <a:lnTo>
                        <a:pt x="443" y="209"/>
                      </a:lnTo>
                      <a:lnTo>
                        <a:pt x="455" y="42"/>
                      </a:lnTo>
                      <a:lnTo>
                        <a:pt x="48" y="0"/>
                      </a:lnTo>
                      <a:lnTo>
                        <a:pt x="44" y="3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28" name="Freeform 29">
                  <a:extLst>
                    <a:ext uri="{FF2B5EF4-FFF2-40B4-BE49-F238E27FC236}">
                      <a16:creationId xmlns:a16="http://schemas.microsoft.com/office/drawing/2014/main" id="{F44CE68C-BF54-4943-B3B2-9369FBE780A3}"/>
                    </a:ext>
                  </a:extLst>
                </p:cNvPr>
                <p:cNvSpPr>
                  <a:spLocks/>
                </p:cNvSpPr>
                <p:nvPr/>
              </p:nvSpPr>
              <p:spPr bwMode="auto">
                <a:xfrm>
                  <a:off x="6886570" y="3499273"/>
                  <a:ext cx="673513" cy="631811"/>
                </a:xfrm>
                <a:custGeom>
                  <a:avLst/>
                  <a:gdLst>
                    <a:gd name="T0" fmla="*/ 294 w 323"/>
                    <a:gd name="T1" fmla="*/ 14 h 303"/>
                    <a:gd name="T2" fmla="*/ 294 w 323"/>
                    <a:gd name="T3" fmla="*/ 9 h 303"/>
                    <a:gd name="T4" fmla="*/ 290 w 323"/>
                    <a:gd name="T5" fmla="*/ 0 h 303"/>
                    <a:gd name="T6" fmla="*/ 65 w 323"/>
                    <a:gd name="T7" fmla="*/ 12 h 303"/>
                    <a:gd name="T8" fmla="*/ 9 w 323"/>
                    <a:gd name="T9" fmla="*/ 248 h 303"/>
                    <a:gd name="T10" fmla="*/ 12 w 323"/>
                    <a:gd name="T11" fmla="*/ 253 h 303"/>
                    <a:gd name="T12" fmla="*/ 17 w 323"/>
                    <a:gd name="T13" fmla="*/ 253 h 303"/>
                    <a:gd name="T14" fmla="*/ 27 w 323"/>
                    <a:gd name="T15" fmla="*/ 250 h 303"/>
                    <a:gd name="T16" fmla="*/ 36 w 323"/>
                    <a:gd name="T17" fmla="*/ 246 h 303"/>
                    <a:gd name="T18" fmla="*/ 238 w 323"/>
                    <a:gd name="T19" fmla="*/ 294 h 303"/>
                    <a:gd name="T20" fmla="*/ 238 w 323"/>
                    <a:gd name="T21" fmla="*/ 292 h 303"/>
                    <a:gd name="T22" fmla="*/ 239 w 323"/>
                    <a:gd name="T23" fmla="*/ 282 h 303"/>
                    <a:gd name="T24" fmla="*/ 241 w 323"/>
                    <a:gd name="T25" fmla="*/ 275 h 303"/>
                    <a:gd name="T26" fmla="*/ 233 w 323"/>
                    <a:gd name="T27" fmla="*/ 272 h 303"/>
                    <a:gd name="T28" fmla="*/ 239 w 323"/>
                    <a:gd name="T29" fmla="*/ 258 h 303"/>
                    <a:gd name="T30" fmla="*/ 239 w 323"/>
                    <a:gd name="T31" fmla="*/ 253 h 303"/>
                    <a:gd name="T32" fmla="*/ 234 w 323"/>
                    <a:gd name="T33" fmla="*/ 253 h 303"/>
                    <a:gd name="T34" fmla="*/ 226 w 323"/>
                    <a:gd name="T35" fmla="*/ 258 h 303"/>
                    <a:gd name="T36" fmla="*/ 231 w 323"/>
                    <a:gd name="T37" fmla="*/ 241 h 303"/>
                    <a:gd name="T38" fmla="*/ 236 w 323"/>
                    <a:gd name="T39" fmla="*/ 233 h 303"/>
                    <a:gd name="T40" fmla="*/ 241 w 323"/>
                    <a:gd name="T41" fmla="*/ 223 h 303"/>
                    <a:gd name="T42" fmla="*/ 241 w 323"/>
                    <a:gd name="T43" fmla="*/ 209 h 303"/>
                    <a:gd name="T44" fmla="*/ 243 w 323"/>
                    <a:gd name="T45" fmla="*/ 206 h 303"/>
                    <a:gd name="T46" fmla="*/ 248 w 323"/>
                    <a:gd name="T47" fmla="*/ 202 h 303"/>
                    <a:gd name="T48" fmla="*/ 250 w 323"/>
                    <a:gd name="T49" fmla="*/ 189 h 303"/>
                    <a:gd name="T50" fmla="*/ 251 w 323"/>
                    <a:gd name="T51" fmla="*/ 185 h 303"/>
                    <a:gd name="T52" fmla="*/ 258 w 323"/>
                    <a:gd name="T53" fmla="*/ 182 h 303"/>
                    <a:gd name="T54" fmla="*/ 263 w 323"/>
                    <a:gd name="T55" fmla="*/ 184 h 303"/>
                    <a:gd name="T56" fmla="*/ 268 w 323"/>
                    <a:gd name="T57" fmla="*/ 165 h 303"/>
                    <a:gd name="T58" fmla="*/ 270 w 323"/>
                    <a:gd name="T59" fmla="*/ 158 h 303"/>
                    <a:gd name="T60" fmla="*/ 275 w 323"/>
                    <a:gd name="T61" fmla="*/ 158 h 303"/>
                    <a:gd name="T62" fmla="*/ 277 w 323"/>
                    <a:gd name="T63" fmla="*/ 148 h 303"/>
                    <a:gd name="T64" fmla="*/ 287 w 323"/>
                    <a:gd name="T65" fmla="*/ 126 h 303"/>
                    <a:gd name="T66" fmla="*/ 287 w 323"/>
                    <a:gd name="T67" fmla="*/ 126 h 303"/>
                    <a:gd name="T68" fmla="*/ 297 w 323"/>
                    <a:gd name="T69" fmla="*/ 118 h 303"/>
                    <a:gd name="T70" fmla="*/ 299 w 323"/>
                    <a:gd name="T71" fmla="*/ 107 h 303"/>
                    <a:gd name="T72" fmla="*/ 299 w 323"/>
                    <a:gd name="T73" fmla="*/ 95 h 303"/>
                    <a:gd name="T74" fmla="*/ 304 w 323"/>
                    <a:gd name="T75" fmla="*/ 87 h 303"/>
                    <a:gd name="T76" fmla="*/ 306 w 323"/>
                    <a:gd name="T77" fmla="*/ 73 h 303"/>
                    <a:gd name="T78" fmla="*/ 311 w 323"/>
                    <a:gd name="T79" fmla="*/ 63 h 303"/>
                    <a:gd name="T80" fmla="*/ 321 w 323"/>
                    <a:gd name="T81" fmla="*/ 46 h 303"/>
                    <a:gd name="T82" fmla="*/ 307 w 323"/>
                    <a:gd name="T83" fmla="*/ 41 h 303"/>
                    <a:gd name="T84" fmla="*/ 287 w 323"/>
                    <a:gd name="T85" fmla="*/ 41 h 303"/>
                    <a:gd name="T86" fmla="*/ 285 w 323"/>
                    <a:gd name="T87" fmla="*/ 3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3" h="303">
                      <a:moveTo>
                        <a:pt x="290" y="21"/>
                      </a:moveTo>
                      <a:lnTo>
                        <a:pt x="290" y="21"/>
                      </a:lnTo>
                      <a:lnTo>
                        <a:pt x="294" y="14"/>
                      </a:lnTo>
                      <a:lnTo>
                        <a:pt x="294" y="14"/>
                      </a:lnTo>
                      <a:lnTo>
                        <a:pt x="294" y="9"/>
                      </a:lnTo>
                      <a:lnTo>
                        <a:pt x="294" y="9"/>
                      </a:lnTo>
                      <a:lnTo>
                        <a:pt x="292" y="4"/>
                      </a:lnTo>
                      <a:lnTo>
                        <a:pt x="290" y="0"/>
                      </a:lnTo>
                      <a:lnTo>
                        <a:pt x="290" y="0"/>
                      </a:lnTo>
                      <a:lnTo>
                        <a:pt x="290" y="0"/>
                      </a:lnTo>
                      <a:lnTo>
                        <a:pt x="161" y="7"/>
                      </a:lnTo>
                      <a:lnTo>
                        <a:pt x="65" y="12"/>
                      </a:lnTo>
                      <a:lnTo>
                        <a:pt x="0" y="14"/>
                      </a:lnTo>
                      <a:lnTo>
                        <a:pt x="9" y="248"/>
                      </a:lnTo>
                      <a:lnTo>
                        <a:pt x="9" y="248"/>
                      </a:lnTo>
                      <a:lnTo>
                        <a:pt x="10" y="250"/>
                      </a:lnTo>
                      <a:lnTo>
                        <a:pt x="10" y="250"/>
                      </a:lnTo>
                      <a:lnTo>
                        <a:pt x="12" y="253"/>
                      </a:lnTo>
                      <a:lnTo>
                        <a:pt x="14" y="255"/>
                      </a:lnTo>
                      <a:lnTo>
                        <a:pt x="14" y="255"/>
                      </a:lnTo>
                      <a:lnTo>
                        <a:pt x="17" y="253"/>
                      </a:lnTo>
                      <a:lnTo>
                        <a:pt x="20" y="252"/>
                      </a:lnTo>
                      <a:lnTo>
                        <a:pt x="20" y="252"/>
                      </a:lnTo>
                      <a:lnTo>
                        <a:pt x="27" y="250"/>
                      </a:lnTo>
                      <a:lnTo>
                        <a:pt x="27" y="250"/>
                      </a:lnTo>
                      <a:lnTo>
                        <a:pt x="32" y="246"/>
                      </a:lnTo>
                      <a:lnTo>
                        <a:pt x="36" y="246"/>
                      </a:lnTo>
                      <a:lnTo>
                        <a:pt x="39" y="246"/>
                      </a:lnTo>
                      <a:lnTo>
                        <a:pt x="41" y="303"/>
                      </a:lnTo>
                      <a:lnTo>
                        <a:pt x="238" y="294"/>
                      </a:lnTo>
                      <a:lnTo>
                        <a:pt x="238" y="294"/>
                      </a:lnTo>
                      <a:lnTo>
                        <a:pt x="238" y="294"/>
                      </a:lnTo>
                      <a:lnTo>
                        <a:pt x="238" y="292"/>
                      </a:lnTo>
                      <a:lnTo>
                        <a:pt x="238" y="292"/>
                      </a:lnTo>
                      <a:lnTo>
                        <a:pt x="238" y="287"/>
                      </a:lnTo>
                      <a:lnTo>
                        <a:pt x="239" y="282"/>
                      </a:lnTo>
                      <a:lnTo>
                        <a:pt x="239" y="282"/>
                      </a:lnTo>
                      <a:lnTo>
                        <a:pt x="241" y="277"/>
                      </a:lnTo>
                      <a:lnTo>
                        <a:pt x="241" y="275"/>
                      </a:lnTo>
                      <a:lnTo>
                        <a:pt x="238" y="274"/>
                      </a:lnTo>
                      <a:lnTo>
                        <a:pt x="233" y="272"/>
                      </a:lnTo>
                      <a:lnTo>
                        <a:pt x="233" y="272"/>
                      </a:lnTo>
                      <a:lnTo>
                        <a:pt x="234" y="267"/>
                      </a:lnTo>
                      <a:lnTo>
                        <a:pt x="238" y="263"/>
                      </a:lnTo>
                      <a:lnTo>
                        <a:pt x="239" y="258"/>
                      </a:lnTo>
                      <a:lnTo>
                        <a:pt x="241" y="257"/>
                      </a:lnTo>
                      <a:lnTo>
                        <a:pt x="239" y="253"/>
                      </a:lnTo>
                      <a:lnTo>
                        <a:pt x="239" y="253"/>
                      </a:lnTo>
                      <a:lnTo>
                        <a:pt x="238" y="252"/>
                      </a:lnTo>
                      <a:lnTo>
                        <a:pt x="238" y="252"/>
                      </a:lnTo>
                      <a:lnTo>
                        <a:pt x="234" y="253"/>
                      </a:lnTo>
                      <a:lnTo>
                        <a:pt x="228" y="262"/>
                      </a:lnTo>
                      <a:lnTo>
                        <a:pt x="228" y="262"/>
                      </a:lnTo>
                      <a:lnTo>
                        <a:pt x="226" y="258"/>
                      </a:lnTo>
                      <a:lnTo>
                        <a:pt x="226" y="257"/>
                      </a:lnTo>
                      <a:lnTo>
                        <a:pt x="226" y="252"/>
                      </a:lnTo>
                      <a:lnTo>
                        <a:pt x="231" y="241"/>
                      </a:lnTo>
                      <a:lnTo>
                        <a:pt x="231" y="241"/>
                      </a:lnTo>
                      <a:lnTo>
                        <a:pt x="233" y="236"/>
                      </a:lnTo>
                      <a:lnTo>
                        <a:pt x="236" y="233"/>
                      </a:lnTo>
                      <a:lnTo>
                        <a:pt x="236" y="233"/>
                      </a:lnTo>
                      <a:lnTo>
                        <a:pt x="239" y="228"/>
                      </a:lnTo>
                      <a:lnTo>
                        <a:pt x="241" y="223"/>
                      </a:lnTo>
                      <a:lnTo>
                        <a:pt x="241" y="223"/>
                      </a:lnTo>
                      <a:lnTo>
                        <a:pt x="239" y="216"/>
                      </a:lnTo>
                      <a:lnTo>
                        <a:pt x="241" y="209"/>
                      </a:lnTo>
                      <a:lnTo>
                        <a:pt x="241" y="209"/>
                      </a:lnTo>
                      <a:lnTo>
                        <a:pt x="241" y="207"/>
                      </a:lnTo>
                      <a:lnTo>
                        <a:pt x="243" y="206"/>
                      </a:lnTo>
                      <a:lnTo>
                        <a:pt x="248" y="204"/>
                      </a:lnTo>
                      <a:lnTo>
                        <a:pt x="248" y="204"/>
                      </a:lnTo>
                      <a:lnTo>
                        <a:pt x="248" y="202"/>
                      </a:lnTo>
                      <a:lnTo>
                        <a:pt x="250" y="199"/>
                      </a:lnTo>
                      <a:lnTo>
                        <a:pt x="250" y="194"/>
                      </a:lnTo>
                      <a:lnTo>
                        <a:pt x="250" y="189"/>
                      </a:lnTo>
                      <a:lnTo>
                        <a:pt x="250" y="187"/>
                      </a:lnTo>
                      <a:lnTo>
                        <a:pt x="251" y="185"/>
                      </a:lnTo>
                      <a:lnTo>
                        <a:pt x="251" y="185"/>
                      </a:lnTo>
                      <a:lnTo>
                        <a:pt x="253" y="184"/>
                      </a:lnTo>
                      <a:lnTo>
                        <a:pt x="256" y="182"/>
                      </a:lnTo>
                      <a:lnTo>
                        <a:pt x="258" y="182"/>
                      </a:lnTo>
                      <a:lnTo>
                        <a:pt x="260" y="184"/>
                      </a:lnTo>
                      <a:lnTo>
                        <a:pt x="260" y="184"/>
                      </a:lnTo>
                      <a:lnTo>
                        <a:pt x="263" y="184"/>
                      </a:lnTo>
                      <a:lnTo>
                        <a:pt x="263" y="182"/>
                      </a:lnTo>
                      <a:lnTo>
                        <a:pt x="267" y="175"/>
                      </a:lnTo>
                      <a:lnTo>
                        <a:pt x="268" y="165"/>
                      </a:lnTo>
                      <a:lnTo>
                        <a:pt x="268" y="165"/>
                      </a:lnTo>
                      <a:lnTo>
                        <a:pt x="270" y="158"/>
                      </a:lnTo>
                      <a:lnTo>
                        <a:pt x="270" y="158"/>
                      </a:lnTo>
                      <a:lnTo>
                        <a:pt x="273" y="158"/>
                      </a:lnTo>
                      <a:lnTo>
                        <a:pt x="275" y="158"/>
                      </a:lnTo>
                      <a:lnTo>
                        <a:pt x="275" y="158"/>
                      </a:lnTo>
                      <a:lnTo>
                        <a:pt x="277" y="157"/>
                      </a:lnTo>
                      <a:lnTo>
                        <a:pt x="277" y="153"/>
                      </a:lnTo>
                      <a:lnTo>
                        <a:pt x="277" y="148"/>
                      </a:lnTo>
                      <a:lnTo>
                        <a:pt x="277" y="148"/>
                      </a:lnTo>
                      <a:lnTo>
                        <a:pt x="280" y="136"/>
                      </a:lnTo>
                      <a:lnTo>
                        <a:pt x="287" y="126"/>
                      </a:lnTo>
                      <a:lnTo>
                        <a:pt x="287" y="126"/>
                      </a:lnTo>
                      <a:lnTo>
                        <a:pt x="287" y="126"/>
                      </a:lnTo>
                      <a:lnTo>
                        <a:pt x="287" y="126"/>
                      </a:lnTo>
                      <a:lnTo>
                        <a:pt x="292" y="121"/>
                      </a:lnTo>
                      <a:lnTo>
                        <a:pt x="297" y="118"/>
                      </a:lnTo>
                      <a:lnTo>
                        <a:pt x="297" y="118"/>
                      </a:lnTo>
                      <a:lnTo>
                        <a:pt x="299" y="116"/>
                      </a:lnTo>
                      <a:lnTo>
                        <a:pt x="299" y="112"/>
                      </a:lnTo>
                      <a:lnTo>
                        <a:pt x="299" y="107"/>
                      </a:lnTo>
                      <a:lnTo>
                        <a:pt x="299" y="107"/>
                      </a:lnTo>
                      <a:lnTo>
                        <a:pt x="299" y="95"/>
                      </a:lnTo>
                      <a:lnTo>
                        <a:pt x="299" y="95"/>
                      </a:lnTo>
                      <a:lnTo>
                        <a:pt x="299" y="90"/>
                      </a:lnTo>
                      <a:lnTo>
                        <a:pt x="304" y="87"/>
                      </a:lnTo>
                      <a:lnTo>
                        <a:pt x="304" y="87"/>
                      </a:lnTo>
                      <a:lnTo>
                        <a:pt x="306" y="84"/>
                      </a:lnTo>
                      <a:lnTo>
                        <a:pt x="306" y="80"/>
                      </a:lnTo>
                      <a:lnTo>
                        <a:pt x="306" y="73"/>
                      </a:lnTo>
                      <a:lnTo>
                        <a:pt x="306" y="73"/>
                      </a:lnTo>
                      <a:lnTo>
                        <a:pt x="307" y="68"/>
                      </a:lnTo>
                      <a:lnTo>
                        <a:pt x="311" y="63"/>
                      </a:lnTo>
                      <a:lnTo>
                        <a:pt x="311" y="63"/>
                      </a:lnTo>
                      <a:lnTo>
                        <a:pt x="319" y="51"/>
                      </a:lnTo>
                      <a:lnTo>
                        <a:pt x="321" y="46"/>
                      </a:lnTo>
                      <a:lnTo>
                        <a:pt x="323" y="39"/>
                      </a:lnTo>
                      <a:lnTo>
                        <a:pt x="323" y="39"/>
                      </a:lnTo>
                      <a:lnTo>
                        <a:pt x="307" y="41"/>
                      </a:lnTo>
                      <a:lnTo>
                        <a:pt x="290" y="41"/>
                      </a:lnTo>
                      <a:lnTo>
                        <a:pt x="290" y="41"/>
                      </a:lnTo>
                      <a:lnTo>
                        <a:pt x="287" y="41"/>
                      </a:lnTo>
                      <a:lnTo>
                        <a:pt x="285" y="39"/>
                      </a:lnTo>
                      <a:lnTo>
                        <a:pt x="285" y="36"/>
                      </a:lnTo>
                      <a:lnTo>
                        <a:pt x="285" y="33"/>
                      </a:lnTo>
                      <a:lnTo>
                        <a:pt x="290" y="21"/>
                      </a:lnTo>
                      <a:lnTo>
                        <a:pt x="290" y="21"/>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29" name="Freeform 30">
                  <a:extLst>
                    <a:ext uri="{FF2B5EF4-FFF2-40B4-BE49-F238E27FC236}">
                      <a16:creationId xmlns:a16="http://schemas.microsoft.com/office/drawing/2014/main" id="{F3EA0F8F-707E-1E40-B56A-38C7E1459294}"/>
                    </a:ext>
                  </a:extLst>
                </p:cNvPr>
                <p:cNvSpPr>
                  <a:spLocks/>
                </p:cNvSpPr>
                <p:nvPr/>
              </p:nvSpPr>
              <p:spPr bwMode="auto">
                <a:xfrm>
                  <a:off x="5866916" y="2890399"/>
                  <a:ext cx="1015483" cy="550488"/>
                </a:xfrm>
                <a:custGeom>
                  <a:avLst/>
                  <a:gdLst>
                    <a:gd name="T0" fmla="*/ 470 w 487"/>
                    <a:gd name="T1" fmla="*/ 73 h 264"/>
                    <a:gd name="T2" fmla="*/ 470 w 487"/>
                    <a:gd name="T3" fmla="*/ 73 h 264"/>
                    <a:gd name="T4" fmla="*/ 462 w 487"/>
                    <a:gd name="T5" fmla="*/ 67 h 264"/>
                    <a:gd name="T6" fmla="*/ 462 w 487"/>
                    <a:gd name="T7" fmla="*/ 67 h 264"/>
                    <a:gd name="T8" fmla="*/ 459 w 487"/>
                    <a:gd name="T9" fmla="*/ 63 h 264"/>
                    <a:gd name="T10" fmla="*/ 455 w 487"/>
                    <a:gd name="T11" fmla="*/ 60 h 264"/>
                    <a:gd name="T12" fmla="*/ 455 w 487"/>
                    <a:gd name="T13" fmla="*/ 60 h 264"/>
                    <a:gd name="T14" fmla="*/ 453 w 487"/>
                    <a:gd name="T15" fmla="*/ 55 h 264"/>
                    <a:gd name="T16" fmla="*/ 455 w 487"/>
                    <a:gd name="T17" fmla="*/ 50 h 264"/>
                    <a:gd name="T18" fmla="*/ 455 w 487"/>
                    <a:gd name="T19" fmla="*/ 50 h 264"/>
                    <a:gd name="T20" fmla="*/ 453 w 487"/>
                    <a:gd name="T21" fmla="*/ 46 h 264"/>
                    <a:gd name="T22" fmla="*/ 455 w 487"/>
                    <a:gd name="T23" fmla="*/ 41 h 264"/>
                    <a:gd name="T24" fmla="*/ 455 w 487"/>
                    <a:gd name="T25" fmla="*/ 41 h 264"/>
                    <a:gd name="T26" fmla="*/ 459 w 487"/>
                    <a:gd name="T27" fmla="*/ 33 h 264"/>
                    <a:gd name="T28" fmla="*/ 460 w 487"/>
                    <a:gd name="T29" fmla="*/ 28 h 264"/>
                    <a:gd name="T30" fmla="*/ 459 w 487"/>
                    <a:gd name="T31" fmla="*/ 23 h 264"/>
                    <a:gd name="T32" fmla="*/ 459 w 487"/>
                    <a:gd name="T33" fmla="*/ 23 h 264"/>
                    <a:gd name="T34" fmla="*/ 455 w 487"/>
                    <a:gd name="T35" fmla="*/ 21 h 264"/>
                    <a:gd name="T36" fmla="*/ 450 w 487"/>
                    <a:gd name="T37" fmla="*/ 21 h 264"/>
                    <a:gd name="T38" fmla="*/ 445 w 487"/>
                    <a:gd name="T39" fmla="*/ 21 h 264"/>
                    <a:gd name="T40" fmla="*/ 442 w 487"/>
                    <a:gd name="T41" fmla="*/ 17 h 264"/>
                    <a:gd name="T42" fmla="*/ 442 w 487"/>
                    <a:gd name="T43" fmla="*/ 17 h 264"/>
                    <a:gd name="T44" fmla="*/ 438 w 487"/>
                    <a:gd name="T45" fmla="*/ 12 h 264"/>
                    <a:gd name="T46" fmla="*/ 438 w 487"/>
                    <a:gd name="T47" fmla="*/ 12 h 264"/>
                    <a:gd name="T48" fmla="*/ 389 w 487"/>
                    <a:gd name="T49" fmla="*/ 14 h 264"/>
                    <a:gd name="T50" fmla="*/ 331 w 487"/>
                    <a:gd name="T51" fmla="*/ 14 h 264"/>
                    <a:gd name="T52" fmla="*/ 269 w 487"/>
                    <a:gd name="T53" fmla="*/ 14 h 264"/>
                    <a:gd name="T54" fmla="*/ 206 w 487"/>
                    <a:gd name="T55" fmla="*/ 11 h 264"/>
                    <a:gd name="T56" fmla="*/ 89 w 487"/>
                    <a:gd name="T57" fmla="*/ 6 h 264"/>
                    <a:gd name="T58" fmla="*/ 12 w 487"/>
                    <a:gd name="T59" fmla="*/ 0 h 264"/>
                    <a:gd name="T60" fmla="*/ 0 w 487"/>
                    <a:gd name="T61" fmla="*/ 252 h 264"/>
                    <a:gd name="T62" fmla="*/ 0 w 487"/>
                    <a:gd name="T63" fmla="*/ 252 h 264"/>
                    <a:gd name="T64" fmla="*/ 95 w 487"/>
                    <a:gd name="T65" fmla="*/ 255 h 264"/>
                    <a:gd name="T66" fmla="*/ 182 w 487"/>
                    <a:gd name="T67" fmla="*/ 258 h 264"/>
                    <a:gd name="T68" fmla="*/ 331 w 487"/>
                    <a:gd name="T69" fmla="*/ 262 h 264"/>
                    <a:gd name="T70" fmla="*/ 435 w 487"/>
                    <a:gd name="T71" fmla="*/ 264 h 264"/>
                    <a:gd name="T72" fmla="*/ 487 w 487"/>
                    <a:gd name="T73" fmla="*/ 262 h 264"/>
                    <a:gd name="T74" fmla="*/ 481 w 487"/>
                    <a:gd name="T75" fmla="*/ 87 h 264"/>
                    <a:gd name="T76" fmla="*/ 481 w 487"/>
                    <a:gd name="T77" fmla="*/ 87 h 264"/>
                    <a:gd name="T78" fmla="*/ 481 w 487"/>
                    <a:gd name="T79" fmla="*/ 84 h 264"/>
                    <a:gd name="T80" fmla="*/ 477 w 487"/>
                    <a:gd name="T81" fmla="*/ 80 h 264"/>
                    <a:gd name="T82" fmla="*/ 470 w 487"/>
                    <a:gd name="T83" fmla="*/ 73 h 264"/>
                    <a:gd name="T84" fmla="*/ 470 w 487"/>
                    <a:gd name="T85"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7" h="264">
                      <a:moveTo>
                        <a:pt x="470" y="73"/>
                      </a:moveTo>
                      <a:lnTo>
                        <a:pt x="470" y="73"/>
                      </a:lnTo>
                      <a:lnTo>
                        <a:pt x="462" y="67"/>
                      </a:lnTo>
                      <a:lnTo>
                        <a:pt x="462" y="67"/>
                      </a:lnTo>
                      <a:lnTo>
                        <a:pt x="459" y="63"/>
                      </a:lnTo>
                      <a:lnTo>
                        <a:pt x="455" y="60"/>
                      </a:lnTo>
                      <a:lnTo>
                        <a:pt x="455" y="60"/>
                      </a:lnTo>
                      <a:lnTo>
                        <a:pt x="453" y="55"/>
                      </a:lnTo>
                      <a:lnTo>
                        <a:pt x="455" y="50"/>
                      </a:lnTo>
                      <a:lnTo>
                        <a:pt x="455" y="50"/>
                      </a:lnTo>
                      <a:lnTo>
                        <a:pt x="453" y="46"/>
                      </a:lnTo>
                      <a:lnTo>
                        <a:pt x="455" y="41"/>
                      </a:lnTo>
                      <a:lnTo>
                        <a:pt x="455" y="41"/>
                      </a:lnTo>
                      <a:lnTo>
                        <a:pt x="459" y="33"/>
                      </a:lnTo>
                      <a:lnTo>
                        <a:pt x="460" y="28"/>
                      </a:lnTo>
                      <a:lnTo>
                        <a:pt x="459" y="23"/>
                      </a:lnTo>
                      <a:lnTo>
                        <a:pt x="459" y="23"/>
                      </a:lnTo>
                      <a:lnTo>
                        <a:pt x="455" y="21"/>
                      </a:lnTo>
                      <a:lnTo>
                        <a:pt x="450" y="21"/>
                      </a:lnTo>
                      <a:lnTo>
                        <a:pt x="445" y="21"/>
                      </a:lnTo>
                      <a:lnTo>
                        <a:pt x="442" y="17"/>
                      </a:lnTo>
                      <a:lnTo>
                        <a:pt x="442" y="17"/>
                      </a:lnTo>
                      <a:lnTo>
                        <a:pt x="438" y="12"/>
                      </a:lnTo>
                      <a:lnTo>
                        <a:pt x="438" y="12"/>
                      </a:lnTo>
                      <a:lnTo>
                        <a:pt x="389" y="14"/>
                      </a:lnTo>
                      <a:lnTo>
                        <a:pt x="331" y="14"/>
                      </a:lnTo>
                      <a:lnTo>
                        <a:pt x="269" y="14"/>
                      </a:lnTo>
                      <a:lnTo>
                        <a:pt x="206" y="11"/>
                      </a:lnTo>
                      <a:lnTo>
                        <a:pt x="89" y="6"/>
                      </a:lnTo>
                      <a:lnTo>
                        <a:pt x="12" y="0"/>
                      </a:lnTo>
                      <a:lnTo>
                        <a:pt x="0" y="252"/>
                      </a:lnTo>
                      <a:lnTo>
                        <a:pt x="0" y="252"/>
                      </a:lnTo>
                      <a:lnTo>
                        <a:pt x="95" y="255"/>
                      </a:lnTo>
                      <a:lnTo>
                        <a:pt x="182" y="258"/>
                      </a:lnTo>
                      <a:lnTo>
                        <a:pt x="331" y="262"/>
                      </a:lnTo>
                      <a:lnTo>
                        <a:pt x="435" y="264"/>
                      </a:lnTo>
                      <a:lnTo>
                        <a:pt x="487" y="262"/>
                      </a:lnTo>
                      <a:lnTo>
                        <a:pt x="481" y="87"/>
                      </a:lnTo>
                      <a:lnTo>
                        <a:pt x="481" y="87"/>
                      </a:lnTo>
                      <a:lnTo>
                        <a:pt x="481" y="84"/>
                      </a:lnTo>
                      <a:lnTo>
                        <a:pt x="477" y="80"/>
                      </a:lnTo>
                      <a:lnTo>
                        <a:pt x="470" y="73"/>
                      </a:lnTo>
                      <a:lnTo>
                        <a:pt x="470" y="73"/>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30" name="Freeform 31">
                  <a:extLst>
                    <a:ext uri="{FF2B5EF4-FFF2-40B4-BE49-F238E27FC236}">
                      <a16:creationId xmlns:a16="http://schemas.microsoft.com/office/drawing/2014/main" id="{C9225F23-8E3F-3C48-81F5-93AC8252FB03}"/>
                    </a:ext>
                  </a:extLst>
                </p:cNvPr>
                <p:cNvSpPr>
                  <a:spLocks/>
                </p:cNvSpPr>
                <p:nvPr/>
              </p:nvSpPr>
              <p:spPr bwMode="auto">
                <a:xfrm>
                  <a:off x="5155868" y="3499273"/>
                  <a:ext cx="1897518" cy="1841217"/>
                </a:xfrm>
                <a:custGeom>
                  <a:avLst/>
                  <a:gdLst>
                    <a:gd name="T0" fmla="*/ 896 w 910"/>
                    <a:gd name="T1" fmla="*/ 426 h 883"/>
                    <a:gd name="T2" fmla="*/ 883 w 910"/>
                    <a:gd name="T3" fmla="*/ 398 h 883"/>
                    <a:gd name="T4" fmla="*/ 857 w 910"/>
                    <a:gd name="T5" fmla="*/ 250 h 883"/>
                    <a:gd name="T6" fmla="*/ 830 w 910"/>
                    <a:gd name="T7" fmla="*/ 241 h 883"/>
                    <a:gd name="T8" fmla="*/ 805 w 910"/>
                    <a:gd name="T9" fmla="*/ 233 h 883"/>
                    <a:gd name="T10" fmla="*/ 769 w 910"/>
                    <a:gd name="T11" fmla="*/ 228 h 883"/>
                    <a:gd name="T12" fmla="*/ 696 w 910"/>
                    <a:gd name="T13" fmla="*/ 230 h 883"/>
                    <a:gd name="T14" fmla="*/ 664 w 910"/>
                    <a:gd name="T15" fmla="*/ 230 h 883"/>
                    <a:gd name="T16" fmla="*/ 630 w 910"/>
                    <a:gd name="T17" fmla="*/ 228 h 883"/>
                    <a:gd name="T18" fmla="*/ 601 w 910"/>
                    <a:gd name="T19" fmla="*/ 221 h 883"/>
                    <a:gd name="T20" fmla="*/ 576 w 910"/>
                    <a:gd name="T21" fmla="*/ 214 h 883"/>
                    <a:gd name="T22" fmla="*/ 547 w 910"/>
                    <a:gd name="T23" fmla="*/ 206 h 883"/>
                    <a:gd name="T24" fmla="*/ 511 w 910"/>
                    <a:gd name="T25" fmla="*/ 184 h 883"/>
                    <a:gd name="T26" fmla="*/ 481 w 910"/>
                    <a:gd name="T27" fmla="*/ 175 h 883"/>
                    <a:gd name="T28" fmla="*/ 255 w 910"/>
                    <a:gd name="T29" fmla="*/ 365 h 883"/>
                    <a:gd name="T30" fmla="*/ 4 w 910"/>
                    <a:gd name="T31" fmla="*/ 355 h 883"/>
                    <a:gd name="T32" fmla="*/ 19 w 910"/>
                    <a:gd name="T33" fmla="*/ 370 h 883"/>
                    <a:gd name="T34" fmla="*/ 44 w 910"/>
                    <a:gd name="T35" fmla="*/ 404 h 883"/>
                    <a:gd name="T36" fmla="*/ 75 w 910"/>
                    <a:gd name="T37" fmla="*/ 445 h 883"/>
                    <a:gd name="T38" fmla="*/ 104 w 910"/>
                    <a:gd name="T39" fmla="*/ 467 h 883"/>
                    <a:gd name="T40" fmla="*/ 121 w 910"/>
                    <a:gd name="T41" fmla="*/ 516 h 883"/>
                    <a:gd name="T42" fmla="*/ 182 w 910"/>
                    <a:gd name="T43" fmla="*/ 593 h 883"/>
                    <a:gd name="T44" fmla="*/ 240 w 910"/>
                    <a:gd name="T45" fmla="*/ 600 h 883"/>
                    <a:gd name="T46" fmla="*/ 292 w 910"/>
                    <a:gd name="T47" fmla="*/ 545 h 883"/>
                    <a:gd name="T48" fmla="*/ 319 w 910"/>
                    <a:gd name="T49" fmla="*/ 549 h 883"/>
                    <a:gd name="T50" fmla="*/ 350 w 910"/>
                    <a:gd name="T51" fmla="*/ 555 h 883"/>
                    <a:gd name="T52" fmla="*/ 382 w 910"/>
                    <a:gd name="T53" fmla="*/ 586 h 883"/>
                    <a:gd name="T54" fmla="*/ 403 w 910"/>
                    <a:gd name="T55" fmla="*/ 611 h 883"/>
                    <a:gd name="T56" fmla="*/ 416 w 910"/>
                    <a:gd name="T57" fmla="*/ 642 h 883"/>
                    <a:gd name="T58" fmla="*/ 436 w 910"/>
                    <a:gd name="T59" fmla="*/ 683 h 883"/>
                    <a:gd name="T60" fmla="*/ 457 w 910"/>
                    <a:gd name="T61" fmla="*/ 708 h 883"/>
                    <a:gd name="T62" fmla="*/ 486 w 910"/>
                    <a:gd name="T63" fmla="*/ 746 h 883"/>
                    <a:gd name="T64" fmla="*/ 492 w 910"/>
                    <a:gd name="T65" fmla="*/ 785 h 883"/>
                    <a:gd name="T66" fmla="*/ 511 w 910"/>
                    <a:gd name="T67" fmla="*/ 813 h 883"/>
                    <a:gd name="T68" fmla="*/ 525 w 910"/>
                    <a:gd name="T69" fmla="*/ 841 h 883"/>
                    <a:gd name="T70" fmla="*/ 562 w 910"/>
                    <a:gd name="T71" fmla="*/ 852 h 883"/>
                    <a:gd name="T72" fmla="*/ 584 w 910"/>
                    <a:gd name="T73" fmla="*/ 866 h 883"/>
                    <a:gd name="T74" fmla="*/ 620 w 910"/>
                    <a:gd name="T75" fmla="*/ 873 h 883"/>
                    <a:gd name="T76" fmla="*/ 647 w 910"/>
                    <a:gd name="T77" fmla="*/ 883 h 883"/>
                    <a:gd name="T78" fmla="*/ 635 w 910"/>
                    <a:gd name="T79" fmla="*/ 844 h 883"/>
                    <a:gd name="T80" fmla="*/ 637 w 910"/>
                    <a:gd name="T81" fmla="*/ 800 h 883"/>
                    <a:gd name="T82" fmla="*/ 649 w 910"/>
                    <a:gd name="T83" fmla="*/ 820 h 883"/>
                    <a:gd name="T84" fmla="*/ 647 w 910"/>
                    <a:gd name="T85" fmla="*/ 754 h 883"/>
                    <a:gd name="T86" fmla="*/ 637 w 910"/>
                    <a:gd name="T87" fmla="*/ 756 h 883"/>
                    <a:gd name="T88" fmla="*/ 638 w 910"/>
                    <a:gd name="T89" fmla="*/ 710 h 883"/>
                    <a:gd name="T90" fmla="*/ 664 w 910"/>
                    <a:gd name="T91" fmla="*/ 695 h 883"/>
                    <a:gd name="T92" fmla="*/ 660 w 910"/>
                    <a:gd name="T93" fmla="*/ 706 h 883"/>
                    <a:gd name="T94" fmla="*/ 659 w 910"/>
                    <a:gd name="T95" fmla="*/ 712 h 883"/>
                    <a:gd name="T96" fmla="*/ 698 w 910"/>
                    <a:gd name="T97" fmla="*/ 698 h 883"/>
                    <a:gd name="T98" fmla="*/ 696 w 910"/>
                    <a:gd name="T99" fmla="*/ 676 h 883"/>
                    <a:gd name="T100" fmla="*/ 711 w 910"/>
                    <a:gd name="T101" fmla="*/ 656 h 883"/>
                    <a:gd name="T102" fmla="*/ 745 w 910"/>
                    <a:gd name="T103" fmla="*/ 650 h 883"/>
                    <a:gd name="T104" fmla="*/ 745 w 910"/>
                    <a:gd name="T105" fmla="*/ 664 h 883"/>
                    <a:gd name="T106" fmla="*/ 794 w 910"/>
                    <a:gd name="T107" fmla="*/ 627 h 883"/>
                    <a:gd name="T108" fmla="*/ 810 w 910"/>
                    <a:gd name="T109" fmla="*/ 617 h 883"/>
                    <a:gd name="T110" fmla="*/ 806 w 910"/>
                    <a:gd name="T111" fmla="*/ 576 h 883"/>
                    <a:gd name="T112" fmla="*/ 813 w 910"/>
                    <a:gd name="T113" fmla="*/ 572 h 883"/>
                    <a:gd name="T114" fmla="*/ 835 w 910"/>
                    <a:gd name="T115" fmla="*/ 584 h 883"/>
                    <a:gd name="T116" fmla="*/ 893 w 910"/>
                    <a:gd name="T117" fmla="*/ 569 h 883"/>
                    <a:gd name="T118" fmla="*/ 903 w 910"/>
                    <a:gd name="T119" fmla="*/ 547 h 883"/>
                    <a:gd name="T120" fmla="*/ 901 w 910"/>
                    <a:gd name="T121" fmla="*/ 511 h 883"/>
                    <a:gd name="T122" fmla="*/ 906 w 910"/>
                    <a:gd name="T123" fmla="*/ 477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0" h="883">
                      <a:moveTo>
                        <a:pt x="905" y="464"/>
                      </a:moveTo>
                      <a:lnTo>
                        <a:pt x="905" y="464"/>
                      </a:lnTo>
                      <a:lnTo>
                        <a:pt x="905" y="459"/>
                      </a:lnTo>
                      <a:lnTo>
                        <a:pt x="905" y="459"/>
                      </a:lnTo>
                      <a:lnTo>
                        <a:pt x="905" y="455"/>
                      </a:lnTo>
                      <a:lnTo>
                        <a:pt x="905" y="455"/>
                      </a:lnTo>
                      <a:lnTo>
                        <a:pt x="905" y="448"/>
                      </a:lnTo>
                      <a:lnTo>
                        <a:pt x="905" y="442"/>
                      </a:lnTo>
                      <a:lnTo>
                        <a:pt x="905" y="442"/>
                      </a:lnTo>
                      <a:lnTo>
                        <a:pt x="905" y="437"/>
                      </a:lnTo>
                      <a:lnTo>
                        <a:pt x="901" y="433"/>
                      </a:lnTo>
                      <a:lnTo>
                        <a:pt x="901" y="433"/>
                      </a:lnTo>
                      <a:lnTo>
                        <a:pt x="896" y="426"/>
                      </a:lnTo>
                      <a:lnTo>
                        <a:pt x="896" y="426"/>
                      </a:lnTo>
                      <a:lnTo>
                        <a:pt x="895" y="421"/>
                      </a:lnTo>
                      <a:lnTo>
                        <a:pt x="895" y="421"/>
                      </a:lnTo>
                      <a:lnTo>
                        <a:pt x="891" y="418"/>
                      </a:lnTo>
                      <a:lnTo>
                        <a:pt x="891" y="418"/>
                      </a:lnTo>
                      <a:lnTo>
                        <a:pt x="890" y="411"/>
                      </a:lnTo>
                      <a:lnTo>
                        <a:pt x="890" y="411"/>
                      </a:lnTo>
                      <a:lnTo>
                        <a:pt x="888" y="408"/>
                      </a:lnTo>
                      <a:lnTo>
                        <a:pt x="888" y="404"/>
                      </a:lnTo>
                      <a:lnTo>
                        <a:pt x="888" y="404"/>
                      </a:lnTo>
                      <a:lnTo>
                        <a:pt x="884" y="401"/>
                      </a:lnTo>
                      <a:lnTo>
                        <a:pt x="883" y="398"/>
                      </a:lnTo>
                      <a:lnTo>
                        <a:pt x="883" y="398"/>
                      </a:lnTo>
                      <a:lnTo>
                        <a:pt x="881" y="394"/>
                      </a:lnTo>
                      <a:lnTo>
                        <a:pt x="879" y="391"/>
                      </a:lnTo>
                      <a:lnTo>
                        <a:pt x="879" y="391"/>
                      </a:lnTo>
                      <a:lnTo>
                        <a:pt x="874" y="386"/>
                      </a:lnTo>
                      <a:lnTo>
                        <a:pt x="873" y="382"/>
                      </a:lnTo>
                      <a:lnTo>
                        <a:pt x="873" y="379"/>
                      </a:lnTo>
                      <a:lnTo>
                        <a:pt x="871" y="303"/>
                      </a:lnTo>
                      <a:lnTo>
                        <a:pt x="869" y="246"/>
                      </a:lnTo>
                      <a:lnTo>
                        <a:pt x="869" y="246"/>
                      </a:lnTo>
                      <a:lnTo>
                        <a:pt x="866" y="246"/>
                      </a:lnTo>
                      <a:lnTo>
                        <a:pt x="862" y="246"/>
                      </a:lnTo>
                      <a:lnTo>
                        <a:pt x="857" y="250"/>
                      </a:lnTo>
                      <a:lnTo>
                        <a:pt x="857" y="250"/>
                      </a:lnTo>
                      <a:lnTo>
                        <a:pt x="850" y="252"/>
                      </a:lnTo>
                      <a:lnTo>
                        <a:pt x="850" y="252"/>
                      </a:lnTo>
                      <a:lnTo>
                        <a:pt x="847" y="253"/>
                      </a:lnTo>
                      <a:lnTo>
                        <a:pt x="844" y="255"/>
                      </a:lnTo>
                      <a:lnTo>
                        <a:pt x="844" y="255"/>
                      </a:lnTo>
                      <a:lnTo>
                        <a:pt x="842" y="253"/>
                      </a:lnTo>
                      <a:lnTo>
                        <a:pt x="840" y="250"/>
                      </a:lnTo>
                      <a:lnTo>
                        <a:pt x="840" y="250"/>
                      </a:lnTo>
                      <a:lnTo>
                        <a:pt x="839" y="248"/>
                      </a:lnTo>
                      <a:lnTo>
                        <a:pt x="839" y="248"/>
                      </a:lnTo>
                      <a:lnTo>
                        <a:pt x="835" y="246"/>
                      </a:lnTo>
                      <a:lnTo>
                        <a:pt x="835" y="246"/>
                      </a:lnTo>
                      <a:lnTo>
                        <a:pt x="830" y="241"/>
                      </a:lnTo>
                      <a:lnTo>
                        <a:pt x="830" y="241"/>
                      </a:lnTo>
                      <a:lnTo>
                        <a:pt x="827" y="240"/>
                      </a:lnTo>
                      <a:lnTo>
                        <a:pt x="823" y="240"/>
                      </a:lnTo>
                      <a:lnTo>
                        <a:pt x="823" y="240"/>
                      </a:lnTo>
                      <a:lnTo>
                        <a:pt x="822" y="240"/>
                      </a:lnTo>
                      <a:lnTo>
                        <a:pt x="818" y="238"/>
                      </a:lnTo>
                      <a:lnTo>
                        <a:pt x="817" y="235"/>
                      </a:lnTo>
                      <a:lnTo>
                        <a:pt x="813" y="235"/>
                      </a:lnTo>
                      <a:lnTo>
                        <a:pt x="813" y="235"/>
                      </a:lnTo>
                      <a:lnTo>
                        <a:pt x="811" y="235"/>
                      </a:lnTo>
                      <a:lnTo>
                        <a:pt x="808" y="235"/>
                      </a:lnTo>
                      <a:lnTo>
                        <a:pt x="808" y="235"/>
                      </a:lnTo>
                      <a:lnTo>
                        <a:pt x="805" y="233"/>
                      </a:lnTo>
                      <a:lnTo>
                        <a:pt x="803" y="231"/>
                      </a:lnTo>
                      <a:lnTo>
                        <a:pt x="803" y="231"/>
                      </a:lnTo>
                      <a:lnTo>
                        <a:pt x="796" y="228"/>
                      </a:lnTo>
                      <a:lnTo>
                        <a:pt x="791" y="226"/>
                      </a:lnTo>
                      <a:lnTo>
                        <a:pt x="791" y="226"/>
                      </a:lnTo>
                      <a:lnTo>
                        <a:pt x="784" y="226"/>
                      </a:lnTo>
                      <a:lnTo>
                        <a:pt x="784" y="226"/>
                      </a:lnTo>
                      <a:lnTo>
                        <a:pt x="781" y="230"/>
                      </a:lnTo>
                      <a:lnTo>
                        <a:pt x="778" y="231"/>
                      </a:lnTo>
                      <a:lnTo>
                        <a:pt x="778" y="231"/>
                      </a:lnTo>
                      <a:lnTo>
                        <a:pt x="774" y="231"/>
                      </a:lnTo>
                      <a:lnTo>
                        <a:pt x="771" y="230"/>
                      </a:lnTo>
                      <a:lnTo>
                        <a:pt x="769" y="228"/>
                      </a:lnTo>
                      <a:lnTo>
                        <a:pt x="766" y="228"/>
                      </a:lnTo>
                      <a:lnTo>
                        <a:pt x="766" y="228"/>
                      </a:lnTo>
                      <a:lnTo>
                        <a:pt x="742" y="231"/>
                      </a:lnTo>
                      <a:lnTo>
                        <a:pt x="742" y="231"/>
                      </a:lnTo>
                      <a:lnTo>
                        <a:pt x="735" y="233"/>
                      </a:lnTo>
                      <a:lnTo>
                        <a:pt x="727" y="233"/>
                      </a:lnTo>
                      <a:lnTo>
                        <a:pt x="727" y="233"/>
                      </a:lnTo>
                      <a:lnTo>
                        <a:pt x="711" y="235"/>
                      </a:lnTo>
                      <a:lnTo>
                        <a:pt x="711" y="235"/>
                      </a:lnTo>
                      <a:lnTo>
                        <a:pt x="705" y="235"/>
                      </a:lnTo>
                      <a:lnTo>
                        <a:pt x="698" y="231"/>
                      </a:lnTo>
                      <a:lnTo>
                        <a:pt x="698" y="231"/>
                      </a:lnTo>
                      <a:lnTo>
                        <a:pt x="696" y="230"/>
                      </a:lnTo>
                      <a:lnTo>
                        <a:pt x="693" y="230"/>
                      </a:lnTo>
                      <a:lnTo>
                        <a:pt x="686" y="231"/>
                      </a:lnTo>
                      <a:lnTo>
                        <a:pt x="686" y="231"/>
                      </a:lnTo>
                      <a:lnTo>
                        <a:pt x="681" y="231"/>
                      </a:lnTo>
                      <a:lnTo>
                        <a:pt x="677" y="233"/>
                      </a:lnTo>
                      <a:lnTo>
                        <a:pt x="677" y="233"/>
                      </a:lnTo>
                      <a:lnTo>
                        <a:pt x="676" y="233"/>
                      </a:lnTo>
                      <a:lnTo>
                        <a:pt x="674" y="231"/>
                      </a:lnTo>
                      <a:lnTo>
                        <a:pt x="674" y="230"/>
                      </a:lnTo>
                      <a:lnTo>
                        <a:pt x="671" y="230"/>
                      </a:lnTo>
                      <a:lnTo>
                        <a:pt x="671" y="230"/>
                      </a:lnTo>
                      <a:lnTo>
                        <a:pt x="664" y="230"/>
                      </a:lnTo>
                      <a:lnTo>
                        <a:pt x="664" y="230"/>
                      </a:lnTo>
                      <a:lnTo>
                        <a:pt x="660" y="230"/>
                      </a:lnTo>
                      <a:lnTo>
                        <a:pt x="659" y="228"/>
                      </a:lnTo>
                      <a:lnTo>
                        <a:pt x="659" y="228"/>
                      </a:lnTo>
                      <a:lnTo>
                        <a:pt x="655" y="230"/>
                      </a:lnTo>
                      <a:lnTo>
                        <a:pt x="652" y="231"/>
                      </a:lnTo>
                      <a:lnTo>
                        <a:pt x="650" y="235"/>
                      </a:lnTo>
                      <a:lnTo>
                        <a:pt x="647" y="235"/>
                      </a:lnTo>
                      <a:lnTo>
                        <a:pt x="647" y="235"/>
                      </a:lnTo>
                      <a:lnTo>
                        <a:pt x="640" y="236"/>
                      </a:lnTo>
                      <a:lnTo>
                        <a:pt x="637" y="235"/>
                      </a:lnTo>
                      <a:lnTo>
                        <a:pt x="635" y="233"/>
                      </a:lnTo>
                      <a:lnTo>
                        <a:pt x="635" y="233"/>
                      </a:lnTo>
                      <a:lnTo>
                        <a:pt x="630" y="228"/>
                      </a:lnTo>
                      <a:lnTo>
                        <a:pt x="630" y="228"/>
                      </a:lnTo>
                      <a:lnTo>
                        <a:pt x="627" y="224"/>
                      </a:lnTo>
                      <a:lnTo>
                        <a:pt x="625" y="223"/>
                      </a:lnTo>
                      <a:lnTo>
                        <a:pt x="621" y="226"/>
                      </a:lnTo>
                      <a:lnTo>
                        <a:pt x="621" y="226"/>
                      </a:lnTo>
                      <a:lnTo>
                        <a:pt x="616" y="231"/>
                      </a:lnTo>
                      <a:lnTo>
                        <a:pt x="613" y="233"/>
                      </a:lnTo>
                      <a:lnTo>
                        <a:pt x="610" y="233"/>
                      </a:lnTo>
                      <a:lnTo>
                        <a:pt x="610" y="233"/>
                      </a:lnTo>
                      <a:lnTo>
                        <a:pt x="606" y="230"/>
                      </a:lnTo>
                      <a:lnTo>
                        <a:pt x="604" y="228"/>
                      </a:lnTo>
                      <a:lnTo>
                        <a:pt x="601" y="221"/>
                      </a:lnTo>
                      <a:lnTo>
                        <a:pt x="601" y="221"/>
                      </a:lnTo>
                      <a:lnTo>
                        <a:pt x="598" y="216"/>
                      </a:lnTo>
                      <a:lnTo>
                        <a:pt x="594" y="214"/>
                      </a:lnTo>
                      <a:lnTo>
                        <a:pt x="594" y="214"/>
                      </a:lnTo>
                      <a:lnTo>
                        <a:pt x="593" y="214"/>
                      </a:lnTo>
                      <a:lnTo>
                        <a:pt x="589" y="214"/>
                      </a:lnTo>
                      <a:lnTo>
                        <a:pt x="589" y="214"/>
                      </a:lnTo>
                      <a:lnTo>
                        <a:pt x="587" y="216"/>
                      </a:lnTo>
                      <a:lnTo>
                        <a:pt x="584" y="214"/>
                      </a:lnTo>
                      <a:lnTo>
                        <a:pt x="584" y="214"/>
                      </a:lnTo>
                      <a:lnTo>
                        <a:pt x="581" y="214"/>
                      </a:lnTo>
                      <a:lnTo>
                        <a:pt x="577" y="213"/>
                      </a:lnTo>
                      <a:lnTo>
                        <a:pt x="577" y="213"/>
                      </a:lnTo>
                      <a:lnTo>
                        <a:pt x="576" y="214"/>
                      </a:lnTo>
                      <a:lnTo>
                        <a:pt x="572" y="213"/>
                      </a:lnTo>
                      <a:lnTo>
                        <a:pt x="569" y="209"/>
                      </a:lnTo>
                      <a:lnTo>
                        <a:pt x="569" y="209"/>
                      </a:lnTo>
                      <a:lnTo>
                        <a:pt x="567" y="207"/>
                      </a:lnTo>
                      <a:lnTo>
                        <a:pt x="564" y="206"/>
                      </a:lnTo>
                      <a:lnTo>
                        <a:pt x="564" y="206"/>
                      </a:lnTo>
                      <a:lnTo>
                        <a:pt x="562" y="206"/>
                      </a:lnTo>
                      <a:lnTo>
                        <a:pt x="560" y="207"/>
                      </a:lnTo>
                      <a:lnTo>
                        <a:pt x="560" y="207"/>
                      </a:lnTo>
                      <a:lnTo>
                        <a:pt x="557" y="206"/>
                      </a:lnTo>
                      <a:lnTo>
                        <a:pt x="554" y="206"/>
                      </a:lnTo>
                      <a:lnTo>
                        <a:pt x="547" y="206"/>
                      </a:lnTo>
                      <a:lnTo>
                        <a:pt x="547" y="206"/>
                      </a:lnTo>
                      <a:lnTo>
                        <a:pt x="540" y="204"/>
                      </a:lnTo>
                      <a:lnTo>
                        <a:pt x="540" y="204"/>
                      </a:lnTo>
                      <a:lnTo>
                        <a:pt x="533" y="204"/>
                      </a:lnTo>
                      <a:lnTo>
                        <a:pt x="533" y="204"/>
                      </a:lnTo>
                      <a:lnTo>
                        <a:pt x="530" y="202"/>
                      </a:lnTo>
                      <a:lnTo>
                        <a:pt x="528" y="199"/>
                      </a:lnTo>
                      <a:lnTo>
                        <a:pt x="528" y="199"/>
                      </a:lnTo>
                      <a:lnTo>
                        <a:pt x="525" y="192"/>
                      </a:lnTo>
                      <a:lnTo>
                        <a:pt x="521" y="189"/>
                      </a:lnTo>
                      <a:lnTo>
                        <a:pt x="518" y="185"/>
                      </a:lnTo>
                      <a:lnTo>
                        <a:pt x="518" y="185"/>
                      </a:lnTo>
                      <a:lnTo>
                        <a:pt x="515" y="184"/>
                      </a:lnTo>
                      <a:lnTo>
                        <a:pt x="511" y="184"/>
                      </a:lnTo>
                      <a:lnTo>
                        <a:pt x="503" y="185"/>
                      </a:lnTo>
                      <a:lnTo>
                        <a:pt x="503" y="185"/>
                      </a:lnTo>
                      <a:lnTo>
                        <a:pt x="501" y="184"/>
                      </a:lnTo>
                      <a:lnTo>
                        <a:pt x="498" y="182"/>
                      </a:lnTo>
                      <a:lnTo>
                        <a:pt x="494" y="180"/>
                      </a:lnTo>
                      <a:lnTo>
                        <a:pt x="492" y="180"/>
                      </a:lnTo>
                      <a:lnTo>
                        <a:pt x="492" y="180"/>
                      </a:lnTo>
                      <a:lnTo>
                        <a:pt x="489" y="182"/>
                      </a:lnTo>
                      <a:lnTo>
                        <a:pt x="486" y="180"/>
                      </a:lnTo>
                      <a:lnTo>
                        <a:pt x="486" y="180"/>
                      </a:lnTo>
                      <a:lnTo>
                        <a:pt x="482" y="179"/>
                      </a:lnTo>
                      <a:lnTo>
                        <a:pt x="481" y="175"/>
                      </a:lnTo>
                      <a:lnTo>
                        <a:pt x="481" y="175"/>
                      </a:lnTo>
                      <a:lnTo>
                        <a:pt x="479" y="174"/>
                      </a:lnTo>
                      <a:lnTo>
                        <a:pt x="477" y="172"/>
                      </a:lnTo>
                      <a:lnTo>
                        <a:pt x="477" y="172"/>
                      </a:lnTo>
                      <a:lnTo>
                        <a:pt x="474" y="167"/>
                      </a:lnTo>
                      <a:lnTo>
                        <a:pt x="467" y="165"/>
                      </a:lnTo>
                      <a:lnTo>
                        <a:pt x="467" y="165"/>
                      </a:lnTo>
                      <a:lnTo>
                        <a:pt x="467" y="165"/>
                      </a:lnTo>
                      <a:lnTo>
                        <a:pt x="467" y="165"/>
                      </a:lnTo>
                      <a:lnTo>
                        <a:pt x="465" y="163"/>
                      </a:lnTo>
                      <a:lnTo>
                        <a:pt x="470" y="7"/>
                      </a:lnTo>
                      <a:lnTo>
                        <a:pt x="470" y="7"/>
                      </a:lnTo>
                      <a:lnTo>
                        <a:pt x="277" y="0"/>
                      </a:lnTo>
                      <a:lnTo>
                        <a:pt x="255" y="365"/>
                      </a:lnTo>
                      <a:lnTo>
                        <a:pt x="0" y="350"/>
                      </a:lnTo>
                      <a:lnTo>
                        <a:pt x="0" y="352"/>
                      </a:lnTo>
                      <a:lnTo>
                        <a:pt x="0" y="352"/>
                      </a:lnTo>
                      <a:lnTo>
                        <a:pt x="0" y="353"/>
                      </a:lnTo>
                      <a:lnTo>
                        <a:pt x="0" y="353"/>
                      </a:lnTo>
                      <a:lnTo>
                        <a:pt x="2" y="353"/>
                      </a:lnTo>
                      <a:lnTo>
                        <a:pt x="2" y="353"/>
                      </a:lnTo>
                      <a:lnTo>
                        <a:pt x="2" y="353"/>
                      </a:lnTo>
                      <a:lnTo>
                        <a:pt x="2" y="353"/>
                      </a:lnTo>
                      <a:lnTo>
                        <a:pt x="2" y="355"/>
                      </a:lnTo>
                      <a:lnTo>
                        <a:pt x="2" y="355"/>
                      </a:lnTo>
                      <a:lnTo>
                        <a:pt x="4" y="355"/>
                      </a:lnTo>
                      <a:lnTo>
                        <a:pt x="4" y="355"/>
                      </a:lnTo>
                      <a:lnTo>
                        <a:pt x="5" y="357"/>
                      </a:lnTo>
                      <a:lnTo>
                        <a:pt x="5" y="357"/>
                      </a:lnTo>
                      <a:lnTo>
                        <a:pt x="5" y="357"/>
                      </a:lnTo>
                      <a:lnTo>
                        <a:pt x="7" y="359"/>
                      </a:lnTo>
                      <a:lnTo>
                        <a:pt x="7" y="359"/>
                      </a:lnTo>
                      <a:lnTo>
                        <a:pt x="7" y="360"/>
                      </a:lnTo>
                      <a:lnTo>
                        <a:pt x="11" y="360"/>
                      </a:lnTo>
                      <a:lnTo>
                        <a:pt x="11" y="360"/>
                      </a:lnTo>
                      <a:lnTo>
                        <a:pt x="12" y="365"/>
                      </a:lnTo>
                      <a:lnTo>
                        <a:pt x="12" y="365"/>
                      </a:lnTo>
                      <a:lnTo>
                        <a:pt x="16" y="369"/>
                      </a:lnTo>
                      <a:lnTo>
                        <a:pt x="19" y="370"/>
                      </a:lnTo>
                      <a:lnTo>
                        <a:pt x="19" y="370"/>
                      </a:lnTo>
                      <a:lnTo>
                        <a:pt x="21" y="374"/>
                      </a:lnTo>
                      <a:lnTo>
                        <a:pt x="22" y="375"/>
                      </a:lnTo>
                      <a:lnTo>
                        <a:pt x="24" y="379"/>
                      </a:lnTo>
                      <a:lnTo>
                        <a:pt x="24" y="379"/>
                      </a:lnTo>
                      <a:lnTo>
                        <a:pt x="26" y="384"/>
                      </a:lnTo>
                      <a:lnTo>
                        <a:pt x="29" y="386"/>
                      </a:lnTo>
                      <a:lnTo>
                        <a:pt x="33" y="389"/>
                      </a:lnTo>
                      <a:lnTo>
                        <a:pt x="34" y="394"/>
                      </a:lnTo>
                      <a:lnTo>
                        <a:pt x="34" y="394"/>
                      </a:lnTo>
                      <a:lnTo>
                        <a:pt x="36" y="398"/>
                      </a:lnTo>
                      <a:lnTo>
                        <a:pt x="39" y="401"/>
                      </a:lnTo>
                      <a:lnTo>
                        <a:pt x="39" y="401"/>
                      </a:lnTo>
                      <a:lnTo>
                        <a:pt x="44" y="404"/>
                      </a:lnTo>
                      <a:lnTo>
                        <a:pt x="48" y="408"/>
                      </a:lnTo>
                      <a:lnTo>
                        <a:pt x="48" y="408"/>
                      </a:lnTo>
                      <a:lnTo>
                        <a:pt x="55" y="415"/>
                      </a:lnTo>
                      <a:lnTo>
                        <a:pt x="58" y="423"/>
                      </a:lnTo>
                      <a:lnTo>
                        <a:pt x="58" y="423"/>
                      </a:lnTo>
                      <a:lnTo>
                        <a:pt x="61" y="426"/>
                      </a:lnTo>
                      <a:lnTo>
                        <a:pt x="65" y="428"/>
                      </a:lnTo>
                      <a:lnTo>
                        <a:pt x="65" y="428"/>
                      </a:lnTo>
                      <a:lnTo>
                        <a:pt x="70" y="432"/>
                      </a:lnTo>
                      <a:lnTo>
                        <a:pt x="72" y="437"/>
                      </a:lnTo>
                      <a:lnTo>
                        <a:pt x="72" y="437"/>
                      </a:lnTo>
                      <a:lnTo>
                        <a:pt x="72" y="440"/>
                      </a:lnTo>
                      <a:lnTo>
                        <a:pt x="75" y="445"/>
                      </a:lnTo>
                      <a:lnTo>
                        <a:pt x="75" y="445"/>
                      </a:lnTo>
                      <a:lnTo>
                        <a:pt x="78" y="447"/>
                      </a:lnTo>
                      <a:lnTo>
                        <a:pt x="84" y="450"/>
                      </a:lnTo>
                      <a:lnTo>
                        <a:pt x="84" y="450"/>
                      </a:lnTo>
                      <a:lnTo>
                        <a:pt x="87" y="459"/>
                      </a:lnTo>
                      <a:lnTo>
                        <a:pt x="87" y="459"/>
                      </a:lnTo>
                      <a:lnTo>
                        <a:pt x="89" y="460"/>
                      </a:lnTo>
                      <a:lnTo>
                        <a:pt x="92" y="460"/>
                      </a:lnTo>
                      <a:lnTo>
                        <a:pt x="95" y="460"/>
                      </a:lnTo>
                      <a:lnTo>
                        <a:pt x="95" y="460"/>
                      </a:lnTo>
                      <a:lnTo>
                        <a:pt x="99" y="460"/>
                      </a:lnTo>
                      <a:lnTo>
                        <a:pt x="100" y="462"/>
                      </a:lnTo>
                      <a:lnTo>
                        <a:pt x="104" y="467"/>
                      </a:lnTo>
                      <a:lnTo>
                        <a:pt x="104" y="467"/>
                      </a:lnTo>
                      <a:lnTo>
                        <a:pt x="107" y="469"/>
                      </a:lnTo>
                      <a:lnTo>
                        <a:pt x="111" y="472"/>
                      </a:lnTo>
                      <a:lnTo>
                        <a:pt x="111" y="472"/>
                      </a:lnTo>
                      <a:lnTo>
                        <a:pt x="111" y="477"/>
                      </a:lnTo>
                      <a:lnTo>
                        <a:pt x="111" y="484"/>
                      </a:lnTo>
                      <a:lnTo>
                        <a:pt x="111" y="484"/>
                      </a:lnTo>
                      <a:lnTo>
                        <a:pt x="111" y="489"/>
                      </a:lnTo>
                      <a:lnTo>
                        <a:pt x="111" y="494"/>
                      </a:lnTo>
                      <a:lnTo>
                        <a:pt x="111" y="494"/>
                      </a:lnTo>
                      <a:lnTo>
                        <a:pt x="116" y="506"/>
                      </a:lnTo>
                      <a:lnTo>
                        <a:pt x="121" y="516"/>
                      </a:lnTo>
                      <a:lnTo>
                        <a:pt x="121" y="516"/>
                      </a:lnTo>
                      <a:lnTo>
                        <a:pt x="124" y="528"/>
                      </a:lnTo>
                      <a:lnTo>
                        <a:pt x="126" y="535"/>
                      </a:lnTo>
                      <a:lnTo>
                        <a:pt x="129" y="542"/>
                      </a:lnTo>
                      <a:lnTo>
                        <a:pt x="129" y="542"/>
                      </a:lnTo>
                      <a:lnTo>
                        <a:pt x="141" y="561"/>
                      </a:lnTo>
                      <a:lnTo>
                        <a:pt x="141" y="561"/>
                      </a:lnTo>
                      <a:lnTo>
                        <a:pt x="150" y="571"/>
                      </a:lnTo>
                      <a:lnTo>
                        <a:pt x="158" y="579"/>
                      </a:lnTo>
                      <a:lnTo>
                        <a:pt x="158" y="579"/>
                      </a:lnTo>
                      <a:lnTo>
                        <a:pt x="170" y="588"/>
                      </a:lnTo>
                      <a:lnTo>
                        <a:pt x="170" y="588"/>
                      </a:lnTo>
                      <a:lnTo>
                        <a:pt x="182" y="593"/>
                      </a:lnTo>
                      <a:lnTo>
                        <a:pt x="182" y="593"/>
                      </a:lnTo>
                      <a:lnTo>
                        <a:pt x="187" y="594"/>
                      </a:lnTo>
                      <a:lnTo>
                        <a:pt x="194" y="600"/>
                      </a:lnTo>
                      <a:lnTo>
                        <a:pt x="194" y="600"/>
                      </a:lnTo>
                      <a:lnTo>
                        <a:pt x="202" y="608"/>
                      </a:lnTo>
                      <a:lnTo>
                        <a:pt x="202" y="608"/>
                      </a:lnTo>
                      <a:lnTo>
                        <a:pt x="207" y="611"/>
                      </a:lnTo>
                      <a:lnTo>
                        <a:pt x="214" y="615"/>
                      </a:lnTo>
                      <a:lnTo>
                        <a:pt x="223" y="615"/>
                      </a:lnTo>
                      <a:lnTo>
                        <a:pt x="229" y="615"/>
                      </a:lnTo>
                      <a:lnTo>
                        <a:pt x="229" y="615"/>
                      </a:lnTo>
                      <a:lnTo>
                        <a:pt x="235" y="611"/>
                      </a:lnTo>
                      <a:lnTo>
                        <a:pt x="236" y="605"/>
                      </a:lnTo>
                      <a:lnTo>
                        <a:pt x="240" y="600"/>
                      </a:lnTo>
                      <a:lnTo>
                        <a:pt x="243" y="594"/>
                      </a:lnTo>
                      <a:lnTo>
                        <a:pt x="243" y="594"/>
                      </a:lnTo>
                      <a:lnTo>
                        <a:pt x="252" y="584"/>
                      </a:lnTo>
                      <a:lnTo>
                        <a:pt x="252" y="584"/>
                      </a:lnTo>
                      <a:lnTo>
                        <a:pt x="255" y="579"/>
                      </a:lnTo>
                      <a:lnTo>
                        <a:pt x="257" y="572"/>
                      </a:lnTo>
                      <a:lnTo>
                        <a:pt x="257" y="572"/>
                      </a:lnTo>
                      <a:lnTo>
                        <a:pt x="263" y="562"/>
                      </a:lnTo>
                      <a:lnTo>
                        <a:pt x="267" y="557"/>
                      </a:lnTo>
                      <a:lnTo>
                        <a:pt x="272" y="554"/>
                      </a:lnTo>
                      <a:lnTo>
                        <a:pt x="272" y="554"/>
                      </a:lnTo>
                      <a:lnTo>
                        <a:pt x="282" y="549"/>
                      </a:lnTo>
                      <a:lnTo>
                        <a:pt x="292" y="545"/>
                      </a:lnTo>
                      <a:lnTo>
                        <a:pt x="292" y="545"/>
                      </a:lnTo>
                      <a:lnTo>
                        <a:pt x="296" y="545"/>
                      </a:lnTo>
                      <a:lnTo>
                        <a:pt x="296" y="545"/>
                      </a:lnTo>
                      <a:lnTo>
                        <a:pt x="297" y="547"/>
                      </a:lnTo>
                      <a:lnTo>
                        <a:pt x="299" y="549"/>
                      </a:lnTo>
                      <a:lnTo>
                        <a:pt x="299" y="549"/>
                      </a:lnTo>
                      <a:lnTo>
                        <a:pt x="302" y="549"/>
                      </a:lnTo>
                      <a:lnTo>
                        <a:pt x="308" y="549"/>
                      </a:lnTo>
                      <a:lnTo>
                        <a:pt x="308" y="549"/>
                      </a:lnTo>
                      <a:lnTo>
                        <a:pt x="314" y="549"/>
                      </a:lnTo>
                      <a:lnTo>
                        <a:pt x="314" y="549"/>
                      </a:lnTo>
                      <a:lnTo>
                        <a:pt x="316" y="549"/>
                      </a:lnTo>
                      <a:lnTo>
                        <a:pt x="319" y="549"/>
                      </a:lnTo>
                      <a:lnTo>
                        <a:pt x="319" y="549"/>
                      </a:lnTo>
                      <a:lnTo>
                        <a:pt x="324" y="552"/>
                      </a:lnTo>
                      <a:lnTo>
                        <a:pt x="324" y="552"/>
                      </a:lnTo>
                      <a:lnTo>
                        <a:pt x="328" y="552"/>
                      </a:lnTo>
                      <a:lnTo>
                        <a:pt x="331" y="552"/>
                      </a:lnTo>
                      <a:lnTo>
                        <a:pt x="331" y="552"/>
                      </a:lnTo>
                      <a:lnTo>
                        <a:pt x="335" y="550"/>
                      </a:lnTo>
                      <a:lnTo>
                        <a:pt x="338" y="550"/>
                      </a:lnTo>
                      <a:lnTo>
                        <a:pt x="338" y="550"/>
                      </a:lnTo>
                      <a:lnTo>
                        <a:pt x="343" y="554"/>
                      </a:lnTo>
                      <a:lnTo>
                        <a:pt x="343" y="554"/>
                      </a:lnTo>
                      <a:lnTo>
                        <a:pt x="350" y="555"/>
                      </a:lnTo>
                      <a:lnTo>
                        <a:pt x="350" y="555"/>
                      </a:lnTo>
                      <a:lnTo>
                        <a:pt x="352" y="557"/>
                      </a:lnTo>
                      <a:lnTo>
                        <a:pt x="353" y="559"/>
                      </a:lnTo>
                      <a:lnTo>
                        <a:pt x="353" y="559"/>
                      </a:lnTo>
                      <a:lnTo>
                        <a:pt x="357" y="566"/>
                      </a:lnTo>
                      <a:lnTo>
                        <a:pt x="358" y="567"/>
                      </a:lnTo>
                      <a:lnTo>
                        <a:pt x="362" y="569"/>
                      </a:lnTo>
                      <a:lnTo>
                        <a:pt x="362" y="569"/>
                      </a:lnTo>
                      <a:lnTo>
                        <a:pt x="369" y="571"/>
                      </a:lnTo>
                      <a:lnTo>
                        <a:pt x="374" y="576"/>
                      </a:lnTo>
                      <a:lnTo>
                        <a:pt x="374" y="576"/>
                      </a:lnTo>
                      <a:lnTo>
                        <a:pt x="377" y="581"/>
                      </a:lnTo>
                      <a:lnTo>
                        <a:pt x="382" y="586"/>
                      </a:lnTo>
                      <a:lnTo>
                        <a:pt x="382" y="586"/>
                      </a:lnTo>
                      <a:lnTo>
                        <a:pt x="384" y="586"/>
                      </a:lnTo>
                      <a:lnTo>
                        <a:pt x="386" y="589"/>
                      </a:lnTo>
                      <a:lnTo>
                        <a:pt x="386" y="589"/>
                      </a:lnTo>
                      <a:lnTo>
                        <a:pt x="387" y="594"/>
                      </a:lnTo>
                      <a:lnTo>
                        <a:pt x="387" y="594"/>
                      </a:lnTo>
                      <a:lnTo>
                        <a:pt x="391" y="598"/>
                      </a:lnTo>
                      <a:lnTo>
                        <a:pt x="394" y="601"/>
                      </a:lnTo>
                      <a:lnTo>
                        <a:pt x="394" y="601"/>
                      </a:lnTo>
                      <a:lnTo>
                        <a:pt x="397" y="601"/>
                      </a:lnTo>
                      <a:lnTo>
                        <a:pt x="401" y="603"/>
                      </a:lnTo>
                      <a:lnTo>
                        <a:pt x="401" y="603"/>
                      </a:lnTo>
                      <a:lnTo>
                        <a:pt x="403" y="606"/>
                      </a:lnTo>
                      <a:lnTo>
                        <a:pt x="403" y="611"/>
                      </a:lnTo>
                      <a:lnTo>
                        <a:pt x="403" y="611"/>
                      </a:lnTo>
                      <a:lnTo>
                        <a:pt x="403" y="613"/>
                      </a:lnTo>
                      <a:lnTo>
                        <a:pt x="404" y="615"/>
                      </a:lnTo>
                      <a:lnTo>
                        <a:pt x="406" y="617"/>
                      </a:lnTo>
                      <a:lnTo>
                        <a:pt x="408" y="618"/>
                      </a:lnTo>
                      <a:lnTo>
                        <a:pt x="408" y="618"/>
                      </a:lnTo>
                      <a:lnTo>
                        <a:pt x="409" y="622"/>
                      </a:lnTo>
                      <a:lnTo>
                        <a:pt x="409" y="622"/>
                      </a:lnTo>
                      <a:lnTo>
                        <a:pt x="411" y="625"/>
                      </a:lnTo>
                      <a:lnTo>
                        <a:pt x="411" y="625"/>
                      </a:lnTo>
                      <a:lnTo>
                        <a:pt x="413" y="635"/>
                      </a:lnTo>
                      <a:lnTo>
                        <a:pt x="413" y="635"/>
                      </a:lnTo>
                      <a:lnTo>
                        <a:pt x="416" y="642"/>
                      </a:lnTo>
                      <a:lnTo>
                        <a:pt x="421" y="647"/>
                      </a:lnTo>
                      <a:lnTo>
                        <a:pt x="421" y="647"/>
                      </a:lnTo>
                      <a:lnTo>
                        <a:pt x="423" y="652"/>
                      </a:lnTo>
                      <a:lnTo>
                        <a:pt x="425" y="656"/>
                      </a:lnTo>
                      <a:lnTo>
                        <a:pt x="425" y="656"/>
                      </a:lnTo>
                      <a:lnTo>
                        <a:pt x="428" y="666"/>
                      </a:lnTo>
                      <a:lnTo>
                        <a:pt x="428" y="666"/>
                      </a:lnTo>
                      <a:lnTo>
                        <a:pt x="431" y="671"/>
                      </a:lnTo>
                      <a:lnTo>
                        <a:pt x="435" y="676"/>
                      </a:lnTo>
                      <a:lnTo>
                        <a:pt x="435" y="676"/>
                      </a:lnTo>
                      <a:lnTo>
                        <a:pt x="435" y="679"/>
                      </a:lnTo>
                      <a:lnTo>
                        <a:pt x="435" y="679"/>
                      </a:lnTo>
                      <a:lnTo>
                        <a:pt x="436" y="683"/>
                      </a:lnTo>
                      <a:lnTo>
                        <a:pt x="440" y="684"/>
                      </a:lnTo>
                      <a:lnTo>
                        <a:pt x="440" y="684"/>
                      </a:lnTo>
                      <a:lnTo>
                        <a:pt x="445" y="690"/>
                      </a:lnTo>
                      <a:lnTo>
                        <a:pt x="448" y="693"/>
                      </a:lnTo>
                      <a:lnTo>
                        <a:pt x="448" y="693"/>
                      </a:lnTo>
                      <a:lnTo>
                        <a:pt x="450" y="696"/>
                      </a:lnTo>
                      <a:lnTo>
                        <a:pt x="450" y="698"/>
                      </a:lnTo>
                      <a:lnTo>
                        <a:pt x="452" y="701"/>
                      </a:lnTo>
                      <a:lnTo>
                        <a:pt x="452" y="701"/>
                      </a:lnTo>
                      <a:lnTo>
                        <a:pt x="455" y="703"/>
                      </a:lnTo>
                      <a:lnTo>
                        <a:pt x="455" y="703"/>
                      </a:lnTo>
                      <a:lnTo>
                        <a:pt x="457" y="708"/>
                      </a:lnTo>
                      <a:lnTo>
                        <a:pt x="457" y="708"/>
                      </a:lnTo>
                      <a:lnTo>
                        <a:pt x="460" y="712"/>
                      </a:lnTo>
                      <a:lnTo>
                        <a:pt x="462" y="715"/>
                      </a:lnTo>
                      <a:lnTo>
                        <a:pt x="462" y="715"/>
                      </a:lnTo>
                      <a:lnTo>
                        <a:pt x="465" y="723"/>
                      </a:lnTo>
                      <a:lnTo>
                        <a:pt x="465" y="723"/>
                      </a:lnTo>
                      <a:lnTo>
                        <a:pt x="469" y="729"/>
                      </a:lnTo>
                      <a:lnTo>
                        <a:pt x="472" y="730"/>
                      </a:lnTo>
                      <a:lnTo>
                        <a:pt x="472" y="730"/>
                      </a:lnTo>
                      <a:lnTo>
                        <a:pt x="475" y="734"/>
                      </a:lnTo>
                      <a:lnTo>
                        <a:pt x="481" y="737"/>
                      </a:lnTo>
                      <a:lnTo>
                        <a:pt x="481" y="737"/>
                      </a:lnTo>
                      <a:lnTo>
                        <a:pt x="486" y="746"/>
                      </a:lnTo>
                      <a:lnTo>
                        <a:pt x="486" y="746"/>
                      </a:lnTo>
                      <a:lnTo>
                        <a:pt x="487" y="749"/>
                      </a:lnTo>
                      <a:lnTo>
                        <a:pt x="489" y="754"/>
                      </a:lnTo>
                      <a:lnTo>
                        <a:pt x="489" y="754"/>
                      </a:lnTo>
                      <a:lnTo>
                        <a:pt x="491" y="762"/>
                      </a:lnTo>
                      <a:lnTo>
                        <a:pt x="491" y="762"/>
                      </a:lnTo>
                      <a:lnTo>
                        <a:pt x="491" y="771"/>
                      </a:lnTo>
                      <a:lnTo>
                        <a:pt x="491" y="771"/>
                      </a:lnTo>
                      <a:lnTo>
                        <a:pt x="492" y="774"/>
                      </a:lnTo>
                      <a:lnTo>
                        <a:pt x="492" y="774"/>
                      </a:lnTo>
                      <a:lnTo>
                        <a:pt x="491" y="779"/>
                      </a:lnTo>
                      <a:lnTo>
                        <a:pt x="491" y="781"/>
                      </a:lnTo>
                      <a:lnTo>
                        <a:pt x="492" y="785"/>
                      </a:lnTo>
                      <a:lnTo>
                        <a:pt x="492" y="785"/>
                      </a:lnTo>
                      <a:lnTo>
                        <a:pt x="494" y="788"/>
                      </a:lnTo>
                      <a:lnTo>
                        <a:pt x="494" y="791"/>
                      </a:lnTo>
                      <a:lnTo>
                        <a:pt x="494" y="791"/>
                      </a:lnTo>
                      <a:lnTo>
                        <a:pt x="499" y="796"/>
                      </a:lnTo>
                      <a:lnTo>
                        <a:pt x="499" y="796"/>
                      </a:lnTo>
                      <a:lnTo>
                        <a:pt x="501" y="800"/>
                      </a:lnTo>
                      <a:lnTo>
                        <a:pt x="501" y="803"/>
                      </a:lnTo>
                      <a:lnTo>
                        <a:pt x="501" y="803"/>
                      </a:lnTo>
                      <a:lnTo>
                        <a:pt x="503" y="805"/>
                      </a:lnTo>
                      <a:lnTo>
                        <a:pt x="506" y="808"/>
                      </a:lnTo>
                      <a:lnTo>
                        <a:pt x="506" y="808"/>
                      </a:lnTo>
                      <a:lnTo>
                        <a:pt x="509" y="810"/>
                      </a:lnTo>
                      <a:lnTo>
                        <a:pt x="511" y="813"/>
                      </a:lnTo>
                      <a:lnTo>
                        <a:pt x="511" y="822"/>
                      </a:lnTo>
                      <a:lnTo>
                        <a:pt x="511" y="822"/>
                      </a:lnTo>
                      <a:lnTo>
                        <a:pt x="511" y="829"/>
                      </a:lnTo>
                      <a:lnTo>
                        <a:pt x="511" y="829"/>
                      </a:lnTo>
                      <a:lnTo>
                        <a:pt x="511" y="832"/>
                      </a:lnTo>
                      <a:lnTo>
                        <a:pt x="513" y="835"/>
                      </a:lnTo>
                      <a:lnTo>
                        <a:pt x="513" y="835"/>
                      </a:lnTo>
                      <a:lnTo>
                        <a:pt x="515" y="834"/>
                      </a:lnTo>
                      <a:lnTo>
                        <a:pt x="515" y="834"/>
                      </a:lnTo>
                      <a:lnTo>
                        <a:pt x="520" y="837"/>
                      </a:lnTo>
                      <a:lnTo>
                        <a:pt x="520" y="837"/>
                      </a:lnTo>
                      <a:lnTo>
                        <a:pt x="525" y="841"/>
                      </a:lnTo>
                      <a:lnTo>
                        <a:pt x="525" y="841"/>
                      </a:lnTo>
                      <a:lnTo>
                        <a:pt x="530" y="844"/>
                      </a:lnTo>
                      <a:lnTo>
                        <a:pt x="530" y="844"/>
                      </a:lnTo>
                      <a:lnTo>
                        <a:pt x="535" y="847"/>
                      </a:lnTo>
                      <a:lnTo>
                        <a:pt x="535" y="847"/>
                      </a:lnTo>
                      <a:lnTo>
                        <a:pt x="542" y="851"/>
                      </a:lnTo>
                      <a:lnTo>
                        <a:pt x="547" y="856"/>
                      </a:lnTo>
                      <a:lnTo>
                        <a:pt x="547" y="856"/>
                      </a:lnTo>
                      <a:lnTo>
                        <a:pt x="548" y="858"/>
                      </a:lnTo>
                      <a:lnTo>
                        <a:pt x="552" y="858"/>
                      </a:lnTo>
                      <a:lnTo>
                        <a:pt x="552" y="858"/>
                      </a:lnTo>
                      <a:lnTo>
                        <a:pt x="557" y="856"/>
                      </a:lnTo>
                      <a:lnTo>
                        <a:pt x="557" y="856"/>
                      </a:lnTo>
                      <a:lnTo>
                        <a:pt x="562" y="852"/>
                      </a:lnTo>
                      <a:lnTo>
                        <a:pt x="562" y="852"/>
                      </a:lnTo>
                      <a:lnTo>
                        <a:pt x="569" y="852"/>
                      </a:lnTo>
                      <a:lnTo>
                        <a:pt x="569" y="852"/>
                      </a:lnTo>
                      <a:lnTo>
                        <a:pt x="572" y="854"/>
                      </a:lnTo>
                      <a:lnTo>
                        <a:pt x="574" y="856"/>
                      </a:lnTo>
                      <a:lnTo>
                        <a:pt x="574" y="856"/>
                      </a:lnTo>
                      <a:lnTo>
                        <a:pt x="577" y="858"/>
                      </a:lnTo>
                      <a:lnTo>
                        <a:pt x="577" y="858"/>
                      </a:lnTo>
                      <a:lnTo>
                        <a:pt x="581" y="859"/>
                      </a:lnTo>
                      <a:lnTo>
                        <a:pt x="581" y="861"/>
                      </a:lnTo>
                      <a:lnTo>
                        <a:pt x="581" y="861"/>
                      </a:lnTo>
                      <a:lnTo>
                        <a:pt x="582" y="863"/>
                      </a:lnTo>
                      <a:lnTo>
                        <a:pt x="584" y="866"/>
                      </a:lnTo>
                      <a:lnTo>
                        <a:pt x="584" y="866"/>
                      </a:lnTo>
                      <a:lnTo>
                        <a:pt x="589" y="868"/>
                      </a:lnTo>
                      <a:lnTo>
                        <a:pt x="594" y="868"/>
                      </a:lnTo>
                      <a:lnTo>
                        <a:pt x="594" y="868"/>
                      </a:lnTo>
                      <a:lnTo>
                        <a:pt x="599" y="868"/>
                      </a:lnTo>
                      <a:lnTo>
                        <a:pt x="599" y="868"/>
                      </a:lnTo>
                      <a:lnTo>
                        <a:pt x="603" y="871"/>
                      </a:lnTo>
                      <a:lnTo>
                        <a:pt x="603" y="871"/>
                      </a:lnTo>
                      <a:lnTo>
                        <a:pt x="608" y="871"/>
                      </a:lnTo>
                      <a:lnTo>
                        <a:pt x="611" y="871"/>
                      </a:lnTo>
                      <a:lnTo>
                        <a:pt x="616" y="871"/>
                      </a:lnTo>
                      <a:lnTo>
                        <a:pt x="620" y="873"/>
                      </a:lnTo>
                      <a:lnTo>
                        <a:pt x="620" y="873"/>
                      </a:lnTo>
                      <a:lnTo>
                        <a:pt x="625" y="876"/>
                      </a:lnTo>
                      <a:lnTo>
                        <a:pt x="630" y="878"/>
                      </a:lnTo>
                      <a:lnTo>
                        <a:pt x="630" y="878"/>
                      </a:lnTo>
                      <a:lnTo>
                        <a:pt x="635" y="880"/>
                      </a:lnTo>
                      <a:lnTo>
                        <a:pt x="635" y="880"/>
                      </a:lnTo>
                      <a:lnTo>
                        <a:pt x="637" y="881"/>
                      </a:lnTo>
                      <a:lnTo>
                        <a:pt x="638" y="883"/>
                      </a:lnTo>
                      <a:lnTo>
                        <a:pt x="638" y="883"/>
                      </a:lnTo>
                      <a:lnTo>
                        <a:pt x="642" y="883"/>
                      </a:lnTo>
                      <a:lnTo>
                        <a:pt x="643" y="883"/>
                      </a:lnTo>
                      <a:lnTo>
                        <a:pt x="643" y="883"/>
                      </a:lnTo>
                      <a:lnTo>
                        <a:pt x="647" y="883"/>
                      </a:lnTo>
                      <a:lnTo>
                        <a:pt x="647" y="883"/>
                      </a:lnTo>
                      <a:lnTo>
                        <a:pt x="650" y="880"/>
                      </a:lnTo>
                      <a:lnTo>
                        <a:pt x="650" y="876"/>
                      </a:lnTo>
                      <a:lnTo>
                        <a:pt x="650" y="876"/>
                      </a:lnTo>
                      <a:lnTo>
                        <a:pt x="650" y="873"/>
                      </a:lnTo>
                      <a:lnTo>
                        <a:pt x="649" y="871"/>
                      </a:lnTo>
                      <a:lnTo>
                        <a:pt x="649" y="871"/>
                      </a:lnTo>
                      <a:lnTo>
                        <a:pt x="643" y="859"/>
                      </a:lnTo>
                      <a:lnTo>
                        <a:pt x="643" y="859"/>
                      </a:lnTo>
                      <a:lnTo>
                        <a:pt x="640" y="854"/>
                      </a:lnTo>
                      <a:lnTo>
                        <a:pt x="637" y="851"/>
                      </a:lnTo>
                      <a:lnTo>
                        <a:pt x="637" y="851"/>
                      </a:lnTo>
                      <a:lnTo>
                        <a:pt x="635" y="847"/>
                      </a:lnTo>
                      <a:lnTo>
                        <a:pt x="635" y="844"/>
                      </a:lnTo>
                      <a:lnTo>
                        <a:pt x="637" y="839"/>
                      </a:lnTo>
                      <a:lnTo>
                        <a:pt x="637" y="839"/>
                      </a:lnTo>
                      <a:lnTo>
                        <a:pt x="638" y="830"/>
                      </a:lnTo>
                      <a:lnTo>
                        <a:pt x="638" y="824"/>
                      </a:lnTo>
                      <a:lnTo>
                        <a:pt x="637" y="817"/>
                      </a:lnTo>
                      <a:lnTo>
                        <a:pt x="635" y="810"/>
                      </a:lnTo>
                      <a:lnTo>
                        <a:pt x="635" y="810"/>
                      </a:lnTo>
                      <a:lnTo>
                        <a:pt x="630" y="796"/>
                      </a:lnTo>
                      <a:lnTo>
                        <a:pt x="630" y="790"/>
                      </a:lnTo>
                      <a:lnTo>
                        <a:pt x="632" y="788"/>
                      </a:lnTo>
                      <a:lnTo>
                        <a:pt x="635" y="788"/>
                      </a:lnTo>
                      <a:lnTo>
                        <a:pt x="635" y="788"/>
                      </a:lnTo>
                      <a:lnTo>
                        <a:pt x="637" y="800"/>
                      </a:lnTo>
                      <a:lnTo>
                        <a:pt x="638" y="812"/>
                      </a:lnTo>
                      <a:lnTo>
                        <a:pt x="640" y="824"/>
                      </a:lnTo>
                      <a:lnTo>
                        <a:pt x="642" y="834"/>
                      </a:lnTo>
                      <a:lnTo>
                        <a:pt x="642" y="834"/>
                      </a:lnTo>
                      <a:lnTo>
                        <a:pt x="649" y="851"/>
                      </a:lnTo>
                      <a:lnTo>
                        <a:pt x="654" y="859"/>
                      </a:lnTo>
                      <a:lnTo>
                        <a:pt x="657" y="863"/>
                      </a:lnTo>
                      <a:lnTo>
                        <a:pt x="659" y="863"/>
                      </a:lnTo>
                      <a:lnTo>
                        <a:pt x="659" y="863"/>
                      </a:lnTo>
                      <a:lnTo>
                        <a:pt x="660" y="859"/>
                      </a:lnTo>
                      <a:lnTo>
                        <a:pt x="660" y="854"/>
                      </a:lnTo>
                      <a:lnTo>
                        <a:pt x="657" y="842"/>
                      </a:lnTo>
                      <a:lnTo>
                        <a:pt x="649" y="820"/>
                      </a:lnTo>
                      <a:lnTo>
                        <a:pt x="649" y="820"/>
                      </a:lnTo>
                      <a:lnTo>
                        <a:pt x="647" y="808"/>
                      </a:lnTo>
                      <a:lnTo>
                        <a:pt x="647" y="796"/>
                      </a:lnTo>
                      <a:lnTo>
                        <a:pt x="649" y="786"/>
                      </a:lnTo>
                      <a:lnTo>
                        <a:pt x="650" y="774"/>
                      </a:lnTo>
                      <a:lnTo>
                        <a:pt x="657" y="754"/>
                      </a:lnTo>
                      <a:lnTo>
                        <a:pt x="664" y="732"/>
                      </a:lnTo>
                      <a:lnTo>
                        <a:pt x="664" y="732"/>
                      </a:lnTo>
                      <a:lnTo>
                        <a:pt x="657" y="732"/>
                      </a:lnTo>
                      <a:lnTo>
                        <a:pt x="654" y="735"/>
                      </a:lnTo>
                      <a:lnTo>
                        <a:pt x="649" y="746"/>
                      </a:lnTo>
                      <a:lnTo>
                        <a:pt x="649" y="746"/>
                      </a:lnTo>
                      <a:lnTo>
                        <a:pt x="647" y="754"/>
                      </a:lnTo>
                      <a:lnTo>
                        <a:pt x="645" y="759"/>
                      </a:lnTo>
                      <a:lnTo>
                        <a:pt x="643" y="764"/>
                      </a:lnTo>
                      <a:lnTo>
                        <a:pt x="643" y="764"/>
                      </a:lnTo>
                      <a:lnTo>
                        <a:pt x="638" y="769"/>
                      </a:lnTo>
                      <a:lnTo>
                        <a:pt x="637" y="771"/>
                      </a:lnTo>
                      <a:lnTo>
                        <a:pt x="635" y="771"/>
                      </a:lnTo>
                      <a:lnTo>
                        <a:pt x="633" y="771"/>
                      </a:lnTo>
                      <a:lnTo>
                        <a:pt x="633" y="771"/>
                      </a:lnTo>
                      <a:lnTo>
                        <a:pt x="633" y="768"/>
                      </a:lnTo>
                      <a:lnTo>
                        <a:pt x="633" y="766"/>
                      </a:lnTo>
                      <a:lnTo>
                        <a:pt x="633" y="766"/>
                      </a:lnTo>
                      <a:lnTo>
                        <a:pt x="637" y="756"/>
                      </a:lnTo>
                      <a:lnTo>
                        <a:pt x="637" y="756"/>
                      </a:lnTo>
                      <a:lnTo>
                        <a:pt x="642" y="744"/>
                      </a:lnTo>
                      <a:lnTo>
                        <a:pt x="643" y="739"/>
                      </a:lnTo>
                      <a:lnTo>
                        <a:pt x="643" y="732"/>
                      </a:lnTo>
                      <a:lnTo>
                        <a:pt x="643" y="732"/>
                      </a:lnTo>
                      <a:lnTo>
                        <a:pt x="642" y="729"/>
                      </a:lnTo>
                      <a:lnTo>
                        <a:pt x="638" y="725"/>
                      </a:lnTo>
                      <a:lnTo>
                        <a:pt x="638" y="725"/>
                      </a:lnTo>
                      <a:lnTo>
                        <a:pt x="635" y="722"/>
                      </a:lnTo>
                      <a:lnTo>
                        <a:pt x="633" y="722"/>
                      </a:lnTo>
                      <a:lnTo>
                        <a:pt x="633" y="718"/>
                      </a:lnTo>
                      <a:lnTo>
                        <a:pt x="633" y="718"/>
                      </a:lnTo>
                      <a:lnTo>
                        <a:pt x="635" y="713"/>
                      </a:lnTo>
                      <a:lnTo>
                        <a:pt x="638" y="710"/>
                      </a:lnTo>
                      <a:lnTo>
                        <a:pt x="645" y="703"/>
                      </a:lnTo>
                      <a:lnTo>
                        <a:pt x="645" y="703"/>
                      </a:lnTo>
                      <a:lnTo>
                        <a:pt x="647" y="698"/>
                      </a:lnTo>
                      <a:lnTo>
                        <a:pt x="650" y="695"/>
                      </a:lnTo>
                      <a:lnTo>
                        <a:pt x="650" y="695"/>
                      </a:lnTo>
                      <a:lnTo>
                        <a:pt x="654" y="693"/>
                      </a:lnTo>
                      <a:lnTo>
                        <a:pt x="655" y="693"/>
                      </a:lnTo>
                      <a:lnTo>
                        <a:pt x="655" y="695"/>
                      </a:lnTo>
                      <a:lnTo>
                        <a:pt x="655" y="698"/>
                      </a:lnTo>
                      <a:lnTo>
                        <a:pt x="655" y="698"/>
                      </a:lnTo>
                      <a:lnTo>
                        <a:pt x="660" y="698"/>
                      </a:lnTo>
                      <a:lnTo>
                        <a:pt x="664" y="695"/>
                      </a:lnTo>
                      <a:lnTo>
                        <a:pt x="664" y="695"/>
                      </a:lnTo>
                      <a:lnTo>
                        <a:pt x="666" y="691"/>
                      </a:lnTo>
                      <a:lnTo>
                        <a:pt x="666" y="691"/>
                      </a:lnTo>
                      <a:lnTo>
                        <a:pt x="671" y="688"/>
                      </a:lnTo>
                      <a:lnTo>
                        <a:pt x="671" y="688"/>
                      </a:lnTo>
                      <a:lnTo>
                        <a:pt x="669" y="690"/>
                      </a:lnTo>
                      <a:lnTo>
                        <a:pt x="671" y="693"/>
                      </a:lnTo>
                      <a:lnTo>
                        <a:pt x="671" y="695"/>
                      </a:lnTo>
                      <a:lnTo>
                        <a:pt x="671" y="696"/>
                      </a:lnTo>
                      <a:lnTo>
                        <a:pt x="671" y="696"/>
                      </a:lnTo>
                      <a:lnTo>
                        <a:pt x="667" y="701"/>
                      </a:lnTo>
                      <a:lnTo>
                        <a:pt x="662" y="706"/>
                      </a:lnTo>
                      <a:lnTo>
                        <a:pt x="662" y="706"/>
                      </a:lnTo>
                      <a:lnTo>
                        <a:pt x="660" y="706"/>
                      </a:lnTo>
                      <a:lnTo>
                        <a:pt x="657" y="706"/>
                      </a:lnTo>
                      <a:lnTo>
                        <a:pt x="657" y="706"/>
                      </a:lnTo>
                      <a:lnTo>
                        <a:pt x="654" y="706"/>
                      </a:lnTo>
                      <a:lnTo>
                        <a:pt x="650" y="706"/>
                      </a:lnTo>
                      <a:lnTo>
                        <a:pt x="650" y="706"/>
                      </a:lnTo>
                      <a:lnTo>
                        <a:pt x="650" y="715"/>
                      </a:lnTo>
                      <a:lnTo>
                        <a:pt x="650" y="715"/>
                      </a:lnTo>
                      <a:lnTo>
                        <a:pt x="652" y="718"/>
                      </a:lnTo>
                      <a:lnTo>
                        <a:pt x="652" y="718"/>
                      </a:lnTo>
                      <a:lnTo>
                        <a:pt x="654" y="717"/>
                      </a:lnTo>
                      <a:lnTo>
                        <a:pt x="654" y="717"/>
                      </a:lnTo>
                      <a:lnTo>
                        <a:pt x="655" y="713"/>
                      </a:lnTo>
                      <a:lnTo>
                        <a:pt x="659" y="712"/>
                      </a:lnTo>
                      <a:lnTo>
                        <a:pt x="659" y="712"/>
                      </a:lnTo>
                      <a:lnTo>
                        <a:pt x="660" y="712"/>
                      </a:lnTo>
                      <a:lnTo>
                        <a:pt x="660" y="713"/>
                      </a:lnTo>
                      <a:lnTo>
                        <a:pt x="660" y="717"/>
                      </a:lnTo>
                      <a:lnTo>
                        <a:pt x="657" y="725"/>
                      </a:lnTo>
                      <a:lnTo>
                        <a:pt x="657" y="725"/>
                      </a:lnTo>
                      <a:lnTo>
                        <a:pt x="660" y="725"/>
                      </a:lnTo>
                      <a:lnTo>
                        <a:pt x="664" y="723"/>
                      </a:lnTo>
                      <a:lnTo>
                        <a:pt x="671" y="718"/>
                      </a:lnTo>
                      <a:lnTo>
                        <a:pt x="677" y="712"/>
                      </a:lnTo>
                      <a:lnTo>
                        <a:pt x="683" y="708"/>
                      </a:lnTo>
                      <a:lnTo>
                        <a:pt x="683" y="708"/>
                      </a:lnTo>
                      <a:lnTo>
                        <a:pt x="698" y="698"/>
                      </a:lnTo>
                      <a:lnTo>
                        <a:pt x="705" y="693"/>
                      </a:lnTo>
                      <a:lnTo>
                        <a:pt x="706" y="690"/>
                      </a:lnTo>
                      <a:lnTo>
                        <a:pt x="706" y="686"/>
                      </a:lnTo>
                      <a:lnTo>
                        <a:pt x="706" y="686"/>
                      </a:lnTo>
                      <a:lnTo>
                        <a:pt x="703" y="686"/>
                      </a:lnTo>
                      <a:lnTo>
                        <a:pt x="699" y="690"/>
                      </a:lnTo>
                      <a:lnTo>
                        <a:pt x="699" y="690"/>
                      </a:lnTo>
                      <a:lnTo>
                        <a:pt x="694" y="686"/>
                      </a:lnTo>
                      <a:lnTo>
                        <a:pt x="693" y="684"/>
                      </a:lnTo>
                      <a:lnTo>
                        <a:pt x="691" y="681"/>
                      </a:lnTo>
                      <a:lnTo>
                        <a:pt x="691" y="681"/>
                      </a:lnTo>
                      <a:lnTo>
                        <a:pt x="693" y="678"/>
                      </a:lnTo>
                      <a:lnTo>
                        <a:pt x="696" y="676"/>
                      </a:lnTo>
                      <a:lnTo>
                        <a:pt x="703" y="671"/>
                      </a:lnTo>
                      <a:lnTo>
                        <a:pt x="703" y="671"/>
                      </a:lnTo>
                      <a:lnTo>
                        <a:pt x="705" y="667"/>
                      </a:lnTo>
                      <a:lnTo>
                        <a:pt x="703" y="666"/>
                      </a:lnTo>
                      <a:lnTo>
                        <a:pt x="701" y="664"/>
                      </a:lnTo>
                      <a:lnTo>
                        <a:pt x="699" y="661"/>
                      </a:lnTo>
                      <a:lnTo>
                        <a:pt x="699" y="661"/>
                      </a:lnTo>
                      <a:lnTo>
                        <a:pt x="701" y="656"/>
                      </a:lnTo>
                      <a:lnTo>
                        <a:pt x="703" y="654"/>
                      </a:lnTo>
                      <a:lnTo>
                        <a:pt x="706" y="654"/>
                      </a:lnTo>
                      <a:lnTo>
                        <a:pt x="708" y="657"/>
                      </a:lnTo>
                      <a:lnTo>
                        <a:pt x="708" y="657"/>
                      </a:lnTo>
                      <a:lnTo>
                        <a:pt x="711" y="656"/>
                      </a:lnTo>
                      <a:lnTo>
                        <a:pt x="715" y="652"/>
                      </a:lnTo>
                      <a:lnTo>
                        <a:pt x="716" y="650"/>
                      </a:lnTo>
                      <a:lnTo>
                        <a:pt x="720" y="649"/>
                      </a:lnTo>
                      <a:lnTo>
                        <a:pt x="720" y="649"/>
                      </a:lnTo>
                      <a:lnTo>
                        <a:pt x="722" y="657"/>
                      </a:lnTo>
                      <a:lnTo>
                        <a:pt x="723" y="659"/>
                      </a:lnTo>
                      <a:lnTo>
                        <a:pt x="727" y="657"/>
                      </a:lnTo>
                      <a:lnTo>
                        <a:pt x="727" y="657"/>
                      </a:lnTo>
                      <a:lnTo>
                        <a:pt x="735" y="652"/>
                      </a:lnTo>
                      <a:lnTo>
                        <a:pt x="740" y="650"/>
                      </a:lnTo>
                      <a:lnTo>
                        <a:pt x="742" y="650"/>
                      </a:lnTo>
                      <a:lnTo>
                        <a:pt x="745" y="650"/>
                      </a:lnTo>
                      <a:lnTo>
                        <a:pt x="745" y="650"/>
                      </a:lnTo>
                      <a:lnTo>
                        <a:pt x="742" y="656"/>
                      </a:lnTo>
                      <a:lnTo>
                        <a:pt x="737" y="661"/>
                      </a:lnTo>
                      <a:lnTo>
                        <a:pt x="737" y="661"/>
                      </a:lnTo>
                      <a:lnTo>
                        <a:pt x="730" y="662"/>
                      </a:lnTo>
                      <a:lnTo>
                        <a:pt x="725" y="664"/>
                      </a:lnTo>
                      <a:lnTo>
                        <a:pt x="723" y="667"/>
                      </a:lnTo>
                      <a:lnTo>
                        <a:pt x="723" y="667"/>
                      </a:lnTo>
                      <a:lnTo>
                        <a:pt x="722" y="669"/>
                      </a:lnTo>
                      <a:lnTo>
                        <a:pt x="723" y="671"/>
                      </a:lnTo>
                      <a:lnTo>
                        <a:pt x="728" y="669"/>
                      </a:lnTo>
                      <a:lnTo>
                        <a:pt x="739" y="664"/>
                      </a:lnTo>
                      <a:lnTo>
                        <a:pt x="739" y="664"/>
                      </a:lnTo>
                      <a:lnTo>
                        <a:pt x="745" y="664"/>
                      </a:lnTo>
                      <a:lnTo>
                        <a:pt x="749" y="664"/>
                      </a:lnTo>
                      <a:lnTo>
                        <a:pt x="752" y="664"/>
                      </a:lnTo>
                      <a:lnTo>
                        <a:pt x="752" y="664"/>
                      </a:lnTo>
                      <a:lnTo>
                        <a:pt x="755" y="659"/>
                      </a:lnTo>
                      <a:lnTo>
                        <a:pt x="759" y="656"/>
                      </a:lnTo>
                      <a:lnTo>
                        <a:pt x="759" y="656"/>
                      </a:lnTo>
                      <a:lnTo>
                        <a:pt x="767" y="649"/>
                      </a:lnTo>
                      <a:lnTo>
                        <a:pt x="778" y="642"/>
                      </a:lnTo>
                      <a:lnTo>
                        <a:pt x="778" y="642"/>
                      </a:lnTo>
                      <a:lnTo>
                        <a:pt x="788" y="637"/>
                      </a:lnTo>
                      <a:lnTo>
                        <a:pt x="793" y="633"/>
                      </a:lnTo>
                      <a:lnTo>
                        <a:pt x="794" y="627"/>
                      </a:lnTo>
                      <a:lnTo>
                        <a:pt x="794" y="627"/>
                      </a:lnTo>
                      <a:lnTo>
                        <a:pt x="789" y="627"/>
                      </a:lnTo>
                      <a:lnTo>
                        <a:pt x="789" y="627"/>
                      </a:lnTo>
                      <a:lnTo>
                        <a:pt x="791" y="622"/>
                      </a:lnTo>
                      <a:lnTo>
                        <a:pt x="794" y="615"/>
                      </a:lnTo>
                      <a:lnTo>
                        <a:pt x="800" y="611"/>
                      </a:lnTo>
                      <a:lnTo>
                        <a:pt x="803" y="610"/>
                      </a:lnTo>
                      <a:lnTo>
                        <a:pt x="805" y="610"/>
                      </a:lnTo>
                      <a:lnTo>
                        <a:pt x="805" y="610"/>
                      </a:lnTo>
                      <a:lnTo>
                        <a:pt x="803" y="617"/>
                      </a:lnTo>
                      <a:lnTo>
                        <a:pt x="803" y="618"/>
                      </a:lnTo>
                      <a:lnTo>
                        <a:pt x="806" y="620"/>
                      </a:lnTo>
                      <a:lnTo>
                        <a:pt x="806" y="620"/>
                      </a:lnTo>
                      <a:lnTo>
                        <a:pt x="810" y="617"/>
                      </a:lnTo>
                      <a:lnTo>
                        <a:pt x="813" y="611"/>
                      </a:lnTo>
                      <a:lnTo>
                        <a:pt x="813" y="611"/>
                      </a:lnTo>
                      <a:lnTo>
                        <a:pt x="817" y="606"/>
                      </a:lnTo>
                      <a:lnTo>
                        <a:pt x="818" y="603"/>
                      </a:lnTo>
                      <a:lnTo>
                        <a:pt x="818" y="600"/>
                      </a:lnTo>
                      <a:lnTo>
                        <a:pt x="815" y="594"/>
                      </a:lnTo>
                      <a:lnTo>
                        <a:pt x="815" y="594"/>
                      </a:lnTo>
                      <a:lnTo>
                        <a:pt x="811" y="591"/>
                      </a:lnTo>
                      <a:lnTo>
                        <a:pt x="810" y="586"/>
                      </a:lnTo>
                      <a:lnTo>
                        <a:pt x="810" y="586"/>
                      </a:lnTo>
                      <a:lnTo>
                        <a:pt x="810" y="581"/>
                      </a:lnTo>
                      <a:lnTo>
                        <a:pt x="810" y="579"/>
                      </a:lnTo>
                      <a:lnTo>
                        <a:pt x="806" y="576"/>
                      </a:lnTo>
                      <a:lnTo>
                        <a:pt x="806" y="576"/>
                      </a:lnTo>
                      <a:lnTo>
                        <a:pt x="803" y="572"/>
                      </a:lnTo>
                      <a:lnTo>
                        <a:pt x="801" y="571"/>
                      </a:lnTo>
                      <a:lnTo>
                        <a:pt x="800" y="567"/>
                      </a:lnTo>
                      <a:lnTo>
                        <a:pt x="800" y="567"/>
                      </a:lnTo>
                      <a:lnTo>
                        <a:pt x="801" y="562"/>
                      </a:lnTo>
                      <a:lnTo>
                        <a:pt x="803" y="562"/>
                      </a:lnTo>
                      <a:lnTo>
                        <a:pt x="806" y="562"/>
                      </a:lnTo>
                      <a:lnTo>
                        <a:pt x="806" y="562"/>
                      </a:lnTo>
                      <a:lnTo>
                        <a:pt x="808" y="562"/>
                      </a:lnTo>
                      <a:lnTo>
                        <a:pt x="810" y="566"/>
                      </a:lnTo>
                      <a:lnTo>
                        <a:pt x="813" y="571"/>
                      </a:lnTo>
                      <a:lnTo>
                        <a:pt x="813" y="572"/>
                      </a:lnTo>
                      <a:lnTo>
                        <a:pt x="815" y="572"/>
                      </a:lnTo>
                      <a:lnTo>
                        <a:pt x="818" y="566"/>
                      </a:lnTo>
                      <a:lnTo>
                        <a:pt x="818" y="566"/>
                      </a:lnTo>
                      <a:lnTo>
                        <a:pt x="823" y="566"/>
                      </a:lnTo>
                      <a:lnTo>
                        <a:pt x="827" y="567"/>
                      </a:lnTo>
                      <a:lnTo>
                        <a:pt x="827" y="571"/>
                      </a:lnTo>
                      <a:lnTo>
                        <a:pt x="827" y="576"/>
                      </a:lnTo>
                      <a:lnTo>
                        <a:pt x="827" y="576"/>
                      </a:lnTo>
                      <a:lnTo>
                        <a:pt x="825" y="581"/>
                      </a:lnTo>
                      <a:lnTo>
                        <a:pt x="825" y="583"/>
                      </a:lnTo>
                      <a:lnTo>
                        <a:pt x="828" y="584"/>
                      </a:lnTo>
                      <a:lnTo>
                        <a:pt x="835" y="584"/>
                      </a:lnTo>
                      <a:lnTo>
                        <a:pt x="835" y="584"/>
                      </a:lnTo>
                      <a:lnTo>
                        <a:pt x="834" y="589"/>
                      </a:lnTo>
                      <a:lnTo>
                        <a:pt x="832" y="594"/>
                      </a:lnTo>
                      <a:lnTo>
                        <a:pt x="832" y="594"/>
                      </a:lnTo>
                      <a:lnTo>
                        <a:pt x="837" y="593"/>
                      </a:lnTo>
                      <a:lnTo>
                        <a:pt x="842" y="591"/>
                      </a:lnTo>
                      <a:lnTo>
                        <a:pt x="847" y="588"/>
                      </a:lnTo>
                      <a:lnTo>
                        <a:pt x="852" y="584"/>
                      </a:lnTo>
                      <a:lnTo>
                        <a:pt x="852" y="584"/>
                      </a:lnTo>
                      <a:lnTo>
                        <a:pt x="878" y="574"/>
                      </a:lnTo>
                      <a:lnTo>
                        <a:pt x="878" y="574"/>
                      </a:lnTo>
                      <a:lnTo>
                        <a:pt x="893" y="571"/>
                      </a:lnTo>
                      <a:lnTo>
                        <a:pt x="893" y="571"/>
                      </a:lnTo>
                      <a:lnTo>
                        <a:pt x="893" y="569"/>
                      </a:lnTo>
                      <a:lnTo>
                        <a:pt x="893" y="569"/>
                      </a:lnTo>
                      <a:lnTo>
                        <a:pt x="896" y="567"/>
                      </a:lnTo>
                      <a:lnTo>
                        <a:pt x="896" y="567"/>
                      </a:lnTo>
                      <a:lnTo>
                        <a:pt x="898" y="564"/>
                      </a:lnTo>
                      <a:lnTo>
                        <a:pt x="898" y="562"/>
                      </a:lnTo>
                      <a:lnTo>
                        <a:pt x="898" y="562"/>
                      </a:lnTo>
                      <a:lnTo>
                        <a:pt x="900" y="559"/>
                      </a:lnTo>
                      <a:lnTo>
                        <a:pt x="900" y="555"/>
                      </a:lnTo>
                      <a:lnTo>
                        <a:pt x="900" y="555"/>
                      </a:lnTo>
                      <a:lnTo>
                        <a:pt x="900" y="552"/>
                      </a:lnTo>
                      <a:lnTo>
                        <a:pt x="900" y="552"/>
                      </a:lnTo>
                      <a:lnTo>
                        <a:pt x="903" y="547"/>
                      </a:lnTo>
                      <a:lnTo>
                        <a:pt x="903" y="547"/>
                      </a:lnTo>
                      <a:lnTo>
                        <a:pt x="905" y="544"/>
                      </a:lnTo>
                      <a:lnTo>
                        <a:pt x="905" y="538"/>
                      </a:lnTo>
                      <a:lnTo>
                        <a:pt x="905" y="538"/>
                      </a:lnTo>
                      <a:lnTo>
                        <a:pt x="903" y="535"/>
                      </a:lnTo>
                      <a:lnTo>
                        <a:pt x="900" y="530"/>
                      </a:lnTo>
                      <a:lnTo>
                        <a:pt x="900" y="530"/>
                      </a:lnTo>
                      <a:lnTo>
                        <a:pt x="898" y="527"/>
                      </a:lnTo>
                      <a:lnTo>
                        <a:pt x="896" y="523"/>
                      </a:lnTo>
                      <a:lnTo>
                        <a:pt x="896" y="523"/>
                      </a:lnTo>
                      <a:lnTo>
                        <a:pt x="898" y="518"/>
                      </a:lnTo>
                      <a:lnTo>
                        <a:pt x="901" y="515"/>
                      </a:lnTo>
                      <a:lnTo>
                        <a:pt x="901" y="515"/>
                      </a:lnTo>
                      <a:lnTo>
                        <a:pt x="901" y="511"/>
                      </a:lnTo>
                      <a:lnTo>
                        <a:pt x="900" y="506"/>
                      </a:lnTo>
                      <a:lnTo>
                        <a:pt x="900" y="506"/>
                      </a:lnTo>
                      <a:lnTo>
                        <a:pt x="900" y="501"/>
                      </a:lnTo>
                      <a:lnTo>
                        <a:pt x="901" y="498"/>
                      </a:lnTo>
                      <a:lnTo>
                        <a:pt x="901" y="498"/>
                      </a:lnTo>
                      <a:lnTo>
                        <a:pt x="903" y="493"/>
                      </a:lnTo>
                      <a:lnTo>
                        <a:pt x="903" y="493"/>
                      </a:lnTo>
                      <a:lnTo>
                        <a:pt x="905" y="488"/>
                      </a:lnTo>
                      <a:lnTo>
                        <a:pt x="905" y="488"/>
                      </a:lnTo>
                      <a:lnTo>
                        <a:pt x="906" y="484"/>
                      </a:lnTo>
                      <a:lnTo>
                        <a:pt x="906" y="479"/>
                      </a:lnTo>
                      <a:lnTo>
                        <a:pt x="906" y="479"/>
                      </a:lnTo>
                      <a:lnTo>
                        <a:pt x="906" y="477"/>
                      </a:lnTo>
                      <a:lnTo>
                        <a:pt x="908" y="476"/>
                      </a:lnTo>
                      <a:lnTo>
                        <a:pt x="908" y="476"/>
                      </a:lnTo>
                      <a:lnTo>
                        <a:pt x="910" y="474"/>
                      </a:lnTo>
                      <a:lnTo>
                        <a:pt x="908" y="472"/>
                      </a:lnTo>
                      <a:lnTo>
                        <a:pt x="908" y="472"/>
                      </a:lnTo>
                      <a:lnTo>
                        <a:pt x="905" y="464"/>
                      </a:lnTo>
                      <a:lnTo>
                        <a:pt x="905" y="464"/>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31" name="Freeform 32">
                  <a:extLst>
                    <a:ext uri="{FF2B5EF4-FFF2-40B4-BE49-F238E27FC236}">
                      <a16:creationId xmlns:a16="http://schemas.microsoft.com/office/drawing/2014/main" id="{B5CD80B4-ED6D-1F4E-AB29-4AE92AEF5763}"/>
                    </a:ext>
                  </a:extLst>
                </p:cNvPr>
                <p:cNvSpPr>
                  <a:spLocks/>
                </p:cNvSpPr>
                <p:nvPr/>
              </p:nvSpPr>
              <p:spPr bwMode="auto">
                <a:xfrm>
                  <a:off x="4034039" y="1107567"/>
                  <a:ext cx="806966" cy="1309495"/>
                </a:xfrm>
                <a:custGeom>
                  <a:avLst/>
                  <a:gdLst>
                    <a:gd name="T0" fmla="*/ 338 w 387"/>
                    <a:gd name="T1" fmla="*/ 418 h 628"/>
                    <a:gd name="T2" fmla="*/ 309 w 387"/>
                    <a:gd name="T3" fmla="*/ 418 h 628"/>
                    <a:gd name="T4" fmla="*/ 294 w 387"/>
                    <a:gd name="T5" fmla="*/ 416 h 628"/>
                    <a:gd name="T6" fmla="*/ 279 w 387"/>
                    <a:gd name="T7" fmla="*/ 409 h 628"/>
                    <a:gd name="T8" fmla="*/ 267 w 387"/>
                    <a:gd name="T9" fmla="*/ 394 h 628"/>
                    <a:gd name="T10" fmla="*/ 255 w 387"/>
                    <a:gd name="T11" fmla="*/ 384 h 628"/>
                    <a:gd name="T12" fmla="*/ 250 w 387"/>
                    <a:gd name="T13" fmla="*/ 362 h 628"/>
                    <a:gd name="T14" fmla="*/ 248 w 387"/>
                    <a:gd name="T15" fmla="*/ 339 h 628"/>
                    <a:gd name="T16" fmla="*/ 245 w 387"/>
                    <a:gd name="T17" fmla="*/ 322 h 628"/>
                    <a:gd name="T18" fmla="*/ 240 w 387"/>
                    <a:gd name="T19" fmla="*/ 307 h 628"/>
                    <a:gd name="T20" fmla="*/ 231 w 387"/>
                    <a:gd name="T21" fmla="*/ 307 h 628"/>
                    <a:gd name="T22" fmla="*/ 219 w 387"/>
                    <a:gd name="T23" fmla="*/ 314 h 628"/>
                    <a:gd name="T24" fmla="*/ 213 w 387"/>
                    <a:gd name="T25" fmla="*/ 312 h 628"/>
                    <a:gd name="T26" fmla="*/ 201 w 387"/>
                    <a:gd name="T27" fmla="*/ 300 h 628"/>
                    <a:gd name="T28" fmla="*/ 196 w 387"/>
                    <a:gd name="T29" fmla="*/ 277 h 628"/>
                    <a:gd name="T30" fmla="*/ 208 w 387"/>
                    <a:gd name="T31" fmla="*/ 266 h 628"/>
                    <a:gd name="T32" fmla="*/ 213 w 387"/>
                    <a:gd name="T33" fmla="*/ 260 h 628"/>
                    <a:gd name="T34" fmla="*/ 214 w 387"/>
                    <a:gd name="T35" fmla="*/ 243 h 628"/>
                    <a:gd name="T36" fmla="*/ 218 w 387"/>
                    <a:gd name="T37" fmla="*/ 231 h 628"/>
                    <a:gd name="T38" fmla="*/ 218 w 387"/>
                    <a:gd name="T39" fmla="*/ 222 h 628"/>
                    <a:gd name="T40" fmla="*/ 197 w 387"/>
                    <a:gd name="T41" fmla="*/ 214 h 628"/>
                    <a:gd name="T42" fmla="*/ 184 w 387"/>
                    <a:gd name="T43" fmla="*/ 205 h 628"/>
                    <a:gd name="T44" fmla="*/ 170 w 387"/>
                    <a:gd name="T45" fmla="*/ 183 h 628"/>
                    <a:gd name="T46" fmla="*/ 162 w 387"/>
                    <a:gd name="T47" fmla="*/ 151 h 628"/>
                    <a:gd name="T48" fmla="*/ 163 w 387"/>
                    <a:gd name="T49" fmla="*/ 143 h 628"/>
                    <a:gd name="T50" fmla="*/ 170 w 387"/>
                    <a:gd name="T51" fmla="*/ 132 h 628"/>
                    <a:gd name="T52" fmla="*/ 167 w 387"/>
                    <a:gd name="T53" fmla="*/ 124 h 628"/>
                    <a:gd name="T54" fmla="*/ 167 w 387"/>
                    <a:gd name="T55" fmla="*/ 114 h 628"/>
                    <a:gd name="T56" fmla="*/ 162 w 387"/>
                    <a:gd name="T57" fmla="*/ 109 h 628"/>
                    <a:gd name="T58" fmla="*/ 165 w 387"/>
                    <a:gd name="T59" fmla="*/ 80 h 628"/>
                    <a:gd name="T60" fmla="*/ 170 w 387"/>
                    <a:gd name="T61" fmla="*/ 51 h 628"/>
                    <a:gd name="T62" fmla="*/ 112 w 387"/>
                    <a:gd name="T63" fmla="*/ 0 h 628"/>
                    <a:gd name="T64" fmla="*/ 67 w 387"/>
                    <a:gd name="T65" fmla="*/ 241 h 628"/>
                    <a:gd name="T66" fmla="*/ 77 w 387"/>
                    <a:gd name="T67" fmla="*/ 260 h 628"/>
                    <a:gd name="T68" fmla="*/ 77 w 387"/>
                    <a:gd name="T69" fmla="*/ 265 h 628"/>
                    <a:gd name="T70" fmla="*/ 84 w 387"/>
                    <a:gd name="T71" fmla="*/ 270 h 628"/>
                    <a:gd name="T72" fmla="*/ 85 w 387"/>
                    <a:gd name="T73" fmla="*/ 275 h 628"/>
                    <a:gd name="T74" fmla="*/ 87 w 387"/>
                    <a:gd name="T75" fmla="*/ 282 h 628"/>
                    <a:gd name="T76" fmla="*/ 84 w 387"/>
                    <a:gd name="T77" fmla="*/ 290 h 628"/>
                    <a:gd name="T78" fmla="*/ 79 w 387"/>
                    <a:gd name="T79" fmla="*/ 294 h 628"/>
                    <a:gd name="T80" fmla="*/ 73 w 387"/>
                    <a:gd name="T81" fmla="*/ 299 h 628"/>
                    <a:gd name="T82" fmla="*/ 68 w 387"/>
                    <a:gd name="T83" fmla="*/ 309 h 628"/>
                    <a:gd name="T84" fmla="*/ 67 w 387"/>
                    <a:gd name="T85" fmla="*/ 317 h 628"/>
                    <a:gd name="T86" fmla="*/ 63 w 387"/>
                    <a:gd name="T87" fmla="*/ 319 h 628"/>
                    <a:gd name="T88" fmla="*/ 53 w 387"/>
                    <a:gd name="T89" fmla="*/ 331 h 628"/>
                    <a:gd name="T90" fmla="*/ 53 w 387"/>
                    <a:gd name="T91" fmla="*/ 339 h 628"/>
                    <a:gd name="T92" fmla="*/ 51 w 387"/>
                    <a:gd name="T93" fmla="*/ 343 h 628"/>
                    <a:gd name="T94" fmla="*/ 43 w 387"/>
                    <a:gd name="T95" fmla="*/ 348 h 628"/>
                    <a:gd name="T96" fmla="*/ 40 w 387"/>
                    <a:gd name="T97" fmla="*/ 351 h 628"/>
                    <a:gd name="T98" fmla="*/ 38 w 387"/>
                    <a:gd name="T99" fmla="*/ 356 h 628"/>
                    <a:gd name="T100" fmla="*/ 38 w 387"/>
                    <a:gd name="T101" fmla="*/ 363 h 628"/>
                    <a:gd name="T102" fmla="*/ 36 w 387"/>
                    <a:gd name="T103" fmla="*/ 377 h 628"/>
                    <a:gd name="T104" fmla="*/ 38 w 387"/>
                    <a:gd name="T105" fmla="*/ 384 h 628"/>
                    <a:gd name="T106" fmla="*/ 36 w 387"/>
                    <a:gd name="T107" fmla="*/ 390 h 628"/>
                    <a:gd name="T108" fmla="*/ 34 w 387"/>
                    <a:gd name="T109" fmla="*/ 401 h 628"/>
                    <a:gd name="T110" fmla="*/ 34 w 387"/>
                    <a:gd name="T111" fmla="*/ 407 h 628"/>
                    <a:gd name="T112" fmla="*/ 0 w 387"/>
                    <a:gd name="T113" fmla="*/ 575 h 628"/>
                    <a:gd name="T114" fmla="*/ 175 w 387"/>
                    <a:gd name="T115" fmla="*/ 606 h 628"/>
                    <a:gd name="T116" fmla="*/ 355 w 387"/>
                    <a:gd name="T117" fmla="*/ 628 h 628"/>
                    <a:gd name="T118" fmla="*/ 387 w 387"/>
                    <a:gd name="T119" fmla="*/ 418 h 628"/>
                    <a:gd name="T120" fmla="*/ 357 w 387"/>
                    <a:gd name="T121" fmla="*/ 41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7" h="628">
                      <a:moveTo>
                        <a:pt x="347" y="416"/>
                      </a:moveTo>
                      <a:lnTo>
                        <a:pt x="347" y="416"/>
                      </a:lnTo>
                      <a:lnTo>
                        <a:pt x="338" y="418"/>
                      </a:lnTo>
                      <a:lnTo>
                        <a:pt x="328" y="418"/>
                      </a:lnTo>
                      <a:lnTo>
                        <a:pt x="319" y="418"/>
                      </a:lnTo>
                      <a:lnTo>
                        <a:pt x="309" y="418"/>
                      </a:lnTo>
                      <a:lnTo>
                        <a:pt x="309" y="418"/>
                      </a:lnTo>
                      <a:lnTo>
                        <a:pt x="301" y="418"/>
                      </a:lnTo>
                      <a:lnTo>
                        <a:pt x="294" y="416"/>
                      </a:lnTo>
                      <a:lnTo>
                        <a:pt x="287" y="414"/>
                      </a:lnTo>
                      <a:lnTo>
                        <a:pt x="279" y="409"/>
                      </a:lnTo>
                      <a:lnTo>
                        <a:pt x="279" y="409"/>
                      </a:lnTo>
                      <a:lnTo>
                        <a:pt x="272" y="401"/>
                      </a:lnTo>
                      <a:lnTo>
                        <a:pt x="267" y="394"/>
                      </a:lnTo>
                      <a:lnTo>
                        <a:pt x="267" y="394"/>
                      </a:lnTo>
                      <a:lnTo>
                        <a:pt x="262" y="387"/>
                      </a:lnTo>
                      <a:lnTo>
                        <a:pt x="255" y="384"/>
                      </a:lnTo>
                      <a:lnTo>
                        <a:pt x="255" y="384"/>
                      </a:lnTo>
                      <a:lnTo>
                        <a:pt x="250" y="378"/>
                      </a:lnTo>
                      <a:lnTo>
                        <a:pt x="248" y="373"/>
                      </a:lnTo>
                      <a:lnTo>
                        <a:pt x="250" y="362"/>
                      </a:lnTo>
                      <a:lnTo>
                        <a:pt x="250" y="362"/>
                      </a:lnTo>
                      <a:lnTo>
                        <a:pt x="252" y="351"/>
                      </a:lnTo>
                      <a:lnTo>
                        <a:pt x="248" y="339"/>
                      </a:lnTo>
                      <a:lnTo>
                        <a:pt x="248" y="339"/>
                      </a:lnTo>
                      <a:lnTo>
                        <a:pt x="247" y="331"/>
                      </a:lnTo>
                      <a:lnTo>
                        <a:pt x="245" y="322"/>
                      </a:lnTo>
                      <a:lnTo>
                        <a:pt x="245" y="322"/>
                      </a:lnTo>
                      <a:lnTo>
                        <a:pt x="243" y="314"/>
                      </a:lnTo>
                      <a:lnTo>
                        <a:pt x="240" y="307"/>
                      </a:lnTo>
                      <a:lnTo>
                        <a:pt x="238" y="306"/>
                      </a:lnTo>
                      <a:lnTo>
                        <a:pt x="235" y="306"/>
                      </a:lnTo>
                      <a:lnTo>
                        <a:pt x="231" y="307"/>
                      </a:lnTo>
                      <a:lnTo>
                        <a:pt x="226" y="309"/>
                      </a:lnTo>
                      <a:lnTo>
                        <a:pt x="226" y="309"/>
                      </a:lnTo>
                      <a:lnTo>
                        <a:pt x="219" y="314"/>
                      </a:lnTo>
                      <a:lnTo>
                        <a:pt x="218" y="314"/>
                      </a:lnTo>
                      <a:lnTo>
                        <a:pt x="213" y="312"/>
                      </a:lnTo>
                      <a:lnTo>
                        <a:pt x="213" y="312"/>
                      </a:lnTo>
                      <a:lnTo>
                        <a:pt x="206" y="307"/>
                      </a:lnTo>
                      <a:lnTo>
                        <a:pt x="201" y="300"/>
                      </a:lnTo>
                      <a:lnTo>
                        <a:pt x="201" y="300"/>
                      </a:lnTo>
                      <a:lnTo>
                        <a:pt x="196" y="294"/>
                      </a:lnTo>
                      <a:lnTo>
                        <a:pt x="194" y="285"/>
                      </a:lnTo>
                      <a:lnTo>
                        <a:pt x="196" y="277"/>
                      </a:lnTo>
                      <a:lnTo>
                        <a:pt x="202" y="270"/>
                      </a:lnTo>
                      <a:lnTo>
                        <a:pt x="202" y="270"/>
                      </a:lnTo>
                      <a:lnTo>
                        <a:pt x="208" y="266"/>
                      </a:lnTo>
                      <a:lnTo>
                        <a:pt x="211" y="263"/>
                      </a:lnTo>
                      <a:lnTo>
                        <a:pt x="213" y="260"/>
                      </a:lnTo>
                      <a:lnTo>
                        <a:pt x="213" y="260"/>
                      </a:lnTo>
                      <a:lnTo>
                        <a:pt x="214" y="256"/>
                      </a:lnTo>
                      <a:lnTo>
                        <a:pt x="214" y="251"/>
                      </a:lnTo>
                      <a:lnTo>
                        <a:pt x="214" y="243"/>
                      </a:lnTo>
                      <a:lnTo>
                        <a:pt x="214" y="243"/>
                      </a:lnTo>
                      <a:lnTo>
                        <a:pt x="216" y="234"/>
                      </a:lnTo>
                      <a:lnTo>
                        <a:pt x="218" y="231"/>
                      </a:lnTo>
                      <a:lnTo>
                        <a:pt x="218" y="226"/>
                      </a:lnTo>
                      <a:lnTo>
                        <a:pt x="218" y="226"/>
                      </a:lnTo>
                      <a:lnTo>
                        <a:pt x="218" y="222"/>
                      </a:lnTo>
                      <a:lnTo>
                        <a:pt x="214" y="221"/>
                      </a:lnTo>
                      <a:lnTo>
                        <a:pt x="206" y="217"/>
                      </a:lnTo>
                      <a:lnTo>
                        <a:pt x="197" y="214"/>
                      </a:lnTo>
                      <a:lnTo>
                        <a:pt x="189" y="210"/>
                      </a:lnTo>
                      <a:lnTo>
                        <a:pt x="189" y="210"/>
                      </a:lnTo>
                      <a:lnTo>
                        <a:pt x="184" y="205"/>
                      </a:lnTo>
                      <a:lnTo>
                        <a:pt x="179" y="199"/>
                      </a:lnTo>
                      <a:lnTo>
                        <a:pt x="170" y="183"/>
                      </a:lnTo>
                      <a:lnTo>
                        <a:pt x="170" y="183"/>
                      </a:lnTo>
                      <a:lnTo>
                        <a:pt x="163" y="168"/>
                      </a:lnTo>
                      <a:lnTo>
                        <a:pt x="162" y="160"/>
                      </a:lnTo>
                      <a:lnTo>
                        <a:pt x="162" y="151"/>
                      </a:lnTo>
                      <a:lnTo>
                        <a:pt x="162" y="151"/>
                      </a:lnTo>
                      <a:lnTo>
                        <a:pt x="162" y="146"/>
                      </a:lnTo>
                      <a:lnTo>
                        <a:pt x="163" y="143"/>
                      </a:lnTo>
                      <a:lnTo>
                        <a:pt x="168" y="137"/>
                      </a:lnTo>
                      <a:lnTo>
                        <a:pt x="168" y="137"/>
                      </a:lnTo>
                      <a:lnTo>
                        <a:pt x="170" y="132"/>
                      </a:lnTo>
                      <a:lnTo>
                        <a:pt x="170" y="131"/>
                      </a:lnTo>
                      <a:lnTo>
                        <a:pt x="167" y="124"/>
                      </a:lnTo>
                      <a:lnTo>
                        <a:pt x="167" y="124"/>
                      </a:lnTo>
                      <a:lnTo>
                        <a:pt x="167" y="119"/>
                      </a:lnTo>
                      <a:lnTo>
                        <a:pt x="167" y="114"/>
                      </a:lnTo>
                      <a:lnTo>
                        <a:pt x="167" y="114"/>
                      </a:lnTo>
                      <a:lnTo>
                        <a:pt x="163" y="112"/>
                      </a:lnTo>
                      <a:lnTo>
                        <a:pt x="162" y="109"/>
                      </a:lnTo>
                      <a:lnTo>
                        <a:pt x="162" y="109"/>
                      </a:lnTo>
                      <a:lnTo>
                        <a:pt x="160" y="104"/>
                      </a:lnTo>
                      <a:lnTo>
                        <a:pt x="162" y="95"/>
                      </a:lnTo>
                      <a:lnTo>
                        <a:pt x="165" y="80"/>
                      </a:lnTo>
                      <a:lnTo>
                        <a:pt x="165" y="80"/>
                      </a:lnTo>
                      <a:lnTo>
                        <a:pt x="170" y="51"/>
                      </a:lnTo>
                      <a:lnTo>
                        <a:pt x="170" y="51"/>
                      </a:lnTo>
                      <a:lnTo>
                        <a:pt x="177" y="14"/>
                      </a:lnTo>
                      <a:lnTo>
                        <a:pt x="177" y="14"/>
                      </a:lnTo>
                      <a:lnTo>
                        <a:pt x="112" y="0"/>
                      </a:lnTo>
                      <a:lnTo>
                        <a:pt x="67" y="241"/>
                      </a:lnTo>
                      <a:lnTo>
                        <a:pt x="67" y="241"/>
                      </a:lnTo>
                      <a:lnTo>
                        <a:pt x="67" y="241"/>
                      </a:lnTo>
                      <a:lnTo>
                        <a:pt x="70" y="246"/>
                      </a:lnTo>
                      <a:lnTo>
                        <a:pt x="73" y="249"/>
                      </a:lnTo>
                      <a:lnTo>
                        <a:pt x="77" y="260"/>
                      </a:lnTo>
                      <a:lnTo>
                        <a:pt x="77" y="260"/>
                      </a:lnTo>
                      <a:lnTo>
                        <a:pt x="77" y="261"/>
                      </a:lnTo>
                      <a:lnTo>
                        <a:pt x="77" y="265"/>
                      </a:lnTo>
                      <a:lnTo>
                        <a:pt x="77" y="265"/>
                      </a:lnTo>
                      <a:lnTo>
                        <a:pt x="80" y="268"/>
                      </a:lnTo>
                      <a:lnTo>
                        <a:pt x="84" y="270"/>
                      </a:lnTo>
                      <a:lnTo>
                        <a:pt x="84" y="270"/>
                      </a:lnTo>
                      <a:lnTo>
                        <a:pt x="85" y="272"/>
                      </a:lnTo>
                      <a:lnTo>
                        <a:pt x="85" y="275"/>
                      </a:lnTo>
                      <a:lnTo>
                        <a:pt x="85" y="275"/>
                      </a:lnTo>
                      <a:lnTo>
                        <a:pt x="87" y="282"/>
                      </a:lnTo>
                      <a:lnTo>
                        <a:pt x="87" y="282"/>
                      </a:lnTo>
                      <a:lnTo>
                        <a:pt x="85" y="287"/>
                      </a:lnTo>
                      <a:lnTo>
                        <a:pt x="85" y="287"/>
                      </a:lnTo>
                      <a:lnTo>
                        <a:pt x="84" y="290"/>
                      </a:lnTo>
                      <a:lnTo>
                        <a:pt x="84" y="290"/>
                      </a:lnTo>
                      <a:lnTo>
                        <a:pt x="82" y="292"/>
                      </a:lnTo>
                      <a:lnTo>
                        <a:pt x="79" y="294"/>
                      </a:lnTo>
                      <a:lnTo>
                        <a:pt x="79" y="294"/>
                      </a:lnTo>
                      <a:lnTo>
                        <a:pt x="75" y="295"/>
                      </a:lnTo>
                      <a:lnTo>
                        <a:pt x="73" y="299"/>
                      </a:lnTo>
                      <a:lnTo>
                        <a:pt x="73" y="299"/>
                      </a:lnTo>
                      <a:lnTo>
                        <a:pt x="70" y="304"/>
                      </a:lnTo>
                      <a:lnTo>
                        <a:pt x="68" y="309"/>
                      </a:lnTo>
                      <a:lnTo>
                        <a:pt x="68" y="309"/>
                      </a:lnTo>
                      <a:lnTo>
                        <a:pt x="68" y="314"/>
                      </a:lnTo>
                      <a:lnTo>
                        <a:pt x="67" y="317"/>
                      </a:lnTo>
                      <a:lnTo>
                        <a:pt x="63" y="319"/>
                      </a:lnTo>
                      <a:lnTo>
                        <a:pt x="63" y="319"/>
                      </a:lnTo>
                      <a:lnTo>
                        <a:pt x="63" y="319"/>
                      </a:lnTo>
                      <a:lnTo>
                        <a:pt x="55" y="328"/>
                      </a:lnTo>
                      <a:lnTo>
                        <a:pt x="55" y="328"/>
                      </a:lnTo>
                      <a:lnTo>
                        <a:pt x="53" y="331"/>
                      </a:lnTo>
                      <a:lnTo>
                        <a:pt x="53" y="333"/>
                      </a:lnTo>
                      <a:lnTo>
                        <a:pt x="53" y="339"/>
                      </a:lnTo>
                      <a:lnTo>
                        <a:pt x="53" y="339"/>
                      </a:lnTo>
                      <a:lnTo>
                        <a:pt x="53" y="341"/>
                      </a:lnTo>
                      <a:lnTo>
                        <a:pt x="51" y="343"/>
                      </a:lnTo>
                      <a:lnTo>
                        <a:pt x="51" y="343"/>
                      </a:lnTo>
                      <a:lnTo>
                        <a:pt x="48" y="345"/>
                      </a:lnTo>
                      <a:lnTo>
                        <a:pt x="48" y="345"/>
                      </a:lnTo>
                      <a:lnTo>
                        <a:pt x="43" y="348"/>
                      </a:lnTo>
                      <a:lnTo>
                        <a:pt x="43" y="348"/>
                      </a:lnTo>
                      <a:lnTo>
                        <a:pt x="40" y="351"/>
                      </a:lnTo>
                      <a:lnTo>
                        <a:pt x="40" y="351"/>
                      </a:lnTo>
                      <a:lnTo>
                        <a:pt x="40" y="353"/>
                      </a:lnTo>
                      <a:lnTo>
                        <a:pt x="38" y="356"/>
                      </a:lnTo>
                      <a:lnTo>
                        <a:pt x="38" y="356"/>
                      </a:lnTo>
                      <a:lnTo>
                        <a:pt x="38" y="360"/>
                      </a:lnTo>
                      <a:lnTo>
                        <a:pt x="38" y="363"/>
                      </a:lnTo>
                      <a:lnTo>
                        <a:pt x="38" y="363"/>
                      </a:lnTo>
                      <a:lnTo>
                        <a:pt x="36" y="367"/>
                      </a:lnTo>
                      <a:lnTo>
                        <a:pt x="34" y="370"/>
                      </a:lnTo>
                      <a:lnTo>
                        <a:pt x="36" y="377"/>
                      </a:lnTo>
                      <a:lnTo>
                        <a:pt x="36" y="377"/>
                      </a:lnTo>
                      <a:lnTo>
                        <a:pt x="38" y="384"/>
                      </a:lnTo>
                      <a:lnTo>
                        <a:pt x="38" y="384"/>
                      </a:lnTo>
                      <a:lnTo>
                        <a:pt x="38" y="387"/>
                      </a:lnTo>
                      <a:lnTo>
                        <a:pt x="36" y="390"/>
                      </a:lnTo>
                      <a:lnTo>
                        <a:pt x="36" y="390"/>
                      </a:lnTo>
                      <a:lnTo>
                        <a:pt x="34" y="394"/>
                      </a:lnTo>
                      <a:lnTo>
                        <a:pt x="34" y="394"/>
                      </a:lnTo>
                      <a:lnTo>
                        <a:pt x="34" y="401"/>
                      </a:lnTo>
                      <a:lnTo>
                        <a:pt x="34" y="401"/>
                      </a:lnTo>
                      <a:lnTo>
                        <a:pt x="36" y="404"/>
                      </a:lnTo>
                      <a:lnTo>
                        <a:pt x="34" y="407"/>
                      </a:lnTo>
                      <a:lnTo>
                        <a:pt x="34" y="407"/>
                      </a:lnTo>
                      <a:lnTo>
                        <a:pt x="33" y="411"/>
                      </a:lnTo>
                      <a:lnTo>
                        <a:pt x="0" y="575"/>
                      </a:lnTo>
                      <a:lnTo>
                        <a:pt x="0" y="575"/>
                      </a:lnTo>
                      <a:lnTo>
                        <a:pt x="85" y="591"/>
                      </a:lnTo>
                      <a:lnTo>
                        <a:pt x="175" y="606"/>
                      </a:lnTo>
                      <a:lnTo>
                        <a:pt x="175" y="606"/>
                      </a:lnTo>
                      <a:lnTo>
                        <a:pt x="263" y="618"/>
                      </a:lnTo>
                      <a:lnTo>
                        <a:pt x="355" y="628"/>
                      </a:lnTo>
                      <a:lnTo>
                        <a:pt x="387" y="418"/>
                      </a:lnTo>
                      <a:lnTo>
                        <a:pt x="387" y="418"/>
                      </a:lnTo>
                      <a:lnTo>
                        <a:pt x="387" y="418"/>
                      </a:lnTo>
                      <a:lnTo>
                        <a:pt x="367" y="414"/>
                      </a:lnTo>
                      <a:lnTo>
                        <a:pt x="367" y="414"/>
                      </a:lnTo>
                      <a:lnTo>
                        <a:pt x="357" y="414"/>
                      </a:lnTo>
                      <a:lnTo>
                        <a:pt x="347" y="416"/>
                      </a:lnTo>
                      <a:lnTo>
                        <a:pt x="347" y="416"/>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32" name="Freeform 34">
                  <a:extLst>
                    <a:ext uri="{FF2B5EF4-FFF2-40B4-BE49-F238E27FC236}">
                      <a16:creationId xmlns:a16="http://schemas.microsoft.com/office/drawing/2014/main" id="{52810545-0F7C-204E-A73C-2BB00641BBB7}"/>
                    </a:ext>
                  </a:extLst>
                </p:cNvPr>
                <p:cNvSpPr>
                  <a:spLocks/>
                </p:cNvSpPr>
                <p:nvPr/>
              </p:nvSpPr>
              <p:spPr bwMode="auto">
                <a:xfrm>
                  <a:off x="8317004" y="2767373"/>
                  <a:ext cx="1082210" cy="633896"/>
                </a:xfrm>
                <a:custGeom>
                  <a:avLst/>
                  <a:gdLst>
                    <a:gd name="T0" fmla="*/ 388 w 519"/>
                    <a:gd name="T1" fmla="*/ 244 h 304"/>
                    <a:gd name="T2" fmla="*/ 161 w 519"/>
                    <a:gd name="T3" fmla="*/ 282 h 304"/>
                    <a:gd name="T4" fmla="*/ 1 w 519"/>
                    <a:gd name="T5" fmla="*/ 300 h 304"/>
                    <a:gd name="T6" fmla="*/ 5 w 519"/>
                    <a:gd name="T7" fmla="*/ 297 h 304"/>
                    <a:gd name="T8" fmla="*/ 18 w 519"/>
                    <a:gd name="T9" fmla="*/ 290 h 304"/>
                    <a:gd name="T10" fmla="*/ 35 w 519"/>
                    <a:gd name="T11" fmla="*/ 282 h 304"/>
                    <a:gd name="T12" fmla="*/ 40 w 519"/>
                    <a:gd name="T13" fmla="*/ 278 h 304"/>
                    <a:gd name="T14" fmla="*/ 47 w 519"/>
                    <a:gd name="T15" fmla="*/ 273 h 304"/>
                    <a:gd name="T16" fmla="*/ 49 w 519"/>
                    <a:gd name="T17" fmla="*/ 273 h 304"/>
                    <a:gd name="T18" fmla="*/ 57 w 519"/>
                    <a:gd name="T19" fmla="*/ 272 h 304"/>
                    <a:gd name="T20" fmla="*/ 61 w 519"/>
                    <a:gd name="T21" fmla="*/ 270 h 304"/>
                    <a:gd name="T22" fmla="*/ 71 w 519"/>
                    <a:gd name="T23" fmla="*/ 250 h 304"/>
                    <a:gd name="T24" fmla="*/ 83 w 519"/>
                    <a:gd name="T25" fmla="*/ 236 h 304"/>
                    <a:gd name="T26" fmla="*/ 90 w 519"/>
                    <a:gd name="T27" fmla="*/ 231 h 304"/>
                    <a:gd name="T28" fmla="*/ 101 w 519"/>
                    <a:gd name="T29" fmla="*/ 219 h 304"/>
                    <a:gd name="T30" fmla="*/ 110 w 519"/>
                    <a:gd name="T31" fmla="*/ 219 h 304"/>
                    <a:gd name="T32" fmla="*/ 117 w 519"/>
                    <a:gd name="T33" fmla="*/ 229 h 304"/>
                    <a:gd name="T34" fmla="*/ 120 w 519"/>
                    <a:gd name="T35" fmla="*/ 236 h 304"/>
                    <a:gd name="T36" fmla="*/ 142 w 519"/>
                    <a:gd name="T37" fmla="*/ 234 h 304"/>
                    <a:gd name="T38" fmla="*/ 157 w 519"/>
                    <a:gd name="T39" fmla="*/ 231 h 304"/>
                    <a:gd name="T40" fmla="*/ 173 w 519"/>
                    <a:gd name="T41" fmla="*/ 222 h 304"/>
                    <a:gd name="T42" fmla="*/ 186 w 519"/>
                    <a:gd name="T43" fmla="*/ 214 h 304"/>
                    <a:gd name="T44" fmla="*/ 193 w 519"/>
                    <a:gd name="T45" fmla="*/ 211 h 304"/>
                    <a:gd name="T46" fmla="*/ 198 w 519"/>
                    <a:gd name="T47" fmla="*/ 205 h 304"/>
                    <a:gd name="T48" fmla="*/ 207 w 519"/>
                    <a:gd name="T49" fmla="*/ 195 h 304"/>
                    <a:gd name="T50" fmla="*/ 217 w 519"/>
                    <a:gd name="T51" fmla="*/ 178 h 304"/>
                    <a:gd name="T52" fmla="*/ 224 w 519"/>
                    <a:gd name="T53" fmla="*/ 154 h 304"/>
                    <a:gd name="T54" fmla="*/ 229 w 519"/>
                    <a:gd name="T55" fmla="*/ 149 h 304"/>
                    <a:gd name="T56" fmla="*/ 234 w 519"/>
                    <a:gd name="T57" fmla="*/ 146 h 304"/>
                    <a:gd name="T58" fmla="*/ 236 w 519"/>
                    <a:gd name="T59" fmla="*/ 139 h 304"/>
                    <a:gd name="T60" fmla="*/ 241 w 519"/>
                    <a:gd name="T61" fmla="*/ 129 h 304"/>
                    <a:gd name="T62" fmla="*/ 246 w 519"/>
                    <a:gd name="T63" fmla="*/ 109 h 304"/>
                    <a:gd name="T64" fmla="*/ 252 w 519"/>
                    <a:gd name="T65" fmla="*/ 104 h 304"/>
                    <a:gd name="T66" fmla="*/ 261 w 519"/>
                    <a:gd name="T67" fmla="*/ 102 h 304"/>
                    <a:gd name="T68" fmla="*/ 268 w 519"/>
                    <a:gd name="T69" fmla="*/ 104 h 304"/>
                    <a:gd name="T70" fmla="*/ 275 w 519"/>
                    <a:gd name="T71" fmla="*/ 97 h 304"/>
                    <a:gd name="T72" fmla="*/ 285 w 519"/>
                    <a:gd name="T73" fmla="*/ 78 h 304"/>
                    <a:gd name="T74" fmla="*/ 290 w 519"/>
                    <a:gd name="T75" fmla="*/ 68 h 304"/>
                    <a:gd name="T76" fmla="*/ 293 w 519"/>
                    <a:gd name="T77" fmla="*/ 66 h 304"/>
                    <a:gd name="T78" fmla="*/ 298 w 519"/>
                    <a:gd name="T79" fmla="*/ 59 h 304"/>
                    <a:gd name="T80" fmla="*/ 307 w 519"/>
                    <a:gd name="T81" fmla="*/ 41 h 304"/>
                    <a:gd name="T82" fmla="*/ 310 w 519"/>
                    <a:gd name="T83" fmla="*/ 34 h 304"/>
                    <a:gd name="T84" fmla="*/ 312 w 519"/>
                    <a:gd name="T85" fmla="*/ 17 h 304"/>
                    <a:gd name="T86" fmla="*/ 327 w 519"/>
                    <a:gd name="T87" fmla="*/ 0 h 304"/>
                    <a:gd name="T88" fmla="*/ 347 w 519"/>
                    <a:gd name="T89" fmla="*/ 7 h 304"/>
                    <a:gd name="T90" fmla="*/ 354 w 519"/>
                    <a:gd name="T91" fmla="*/ 12 h 304"/>
                    <a:gd name="T92" fmla="*/ 358 w 519"/>
                    <a:gd name="T93" fmla="*/ 15 h 304"/>
                    <a:gd name="T94" fmla="*/ 368 w 519"/>
                    <a:gd name="T95" fmla="*/ 17 h 304"/>
                    <a:gd name="T96" fmla="*/ 371 w 519"/>
                    <a:gd name="T97" fmla="*/ 24 h 304"/>
                    <a:gd name="T98" fmla="*/ 375 w 519"/>
                    <a:gd name="T99" fmla="*/ 29 h 304"/>
                    <a:gd name="T100" fmla="*/ 376 w 519"/>
                    <a:gd name="T101" fmla="*/ 31 h 304"/>
                    <a:gd name="T102" fmla="*/ 400 w 519"/>
                    <a:gd name="T103" fmla="*/ 44 h 304"/>
                    <a:gd name="T104" fmla="*/ 400 w 519"/>
                    <a:gd name="T105" fmla="*/ 53 h 304"/>
                    <a:gd name="T106" fmla="*/ 402 w 519"/>
                    <a:gd name="T107" fmla="*/ 65 h 304"/>
                    <a:gd name="T108" fmla="*/ 393 w 519"/>
                    <a:gd name="T109" fmla="*/ 80 h 304"/>
                    <a:gd name="T110" fmla="*/ 405 w 519"/>
                    <a:gd name="T111" fmla="*/ 88 h 304"/>
                    <a:gd name="T112" fmla="*/ 468 w 519"/>
                    <a:gd name="T113" fmla="*/ 110 h 304"/>
                    <a:gd name="T114" fmla="*/ 475 w 519"/>
                    <a:gd name="T115" fmla="*/ 144 h 304"/>
                    <a:gd name="T116" fmla="*/ 463 w 519"/>
                    <a:gd name="T117" fmla="*/ 160 h 304"/>
                    <a:gd name="T118" fmla="*/ 497 w 519"/>
                    <a:gd name="T119" fmla="*/ 187 h 304"/>
                    <a:gd name="T120" fmla="*/ 519 w 519"/>
                    <a:gd name="T121" fmla="*/ 21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9" h="304">
                      <a:moveTo>
                        <a:pt x="519" y="222"/>
                      </a:moveTo>
                      <a:lnTo>
                        <a:pt x="519" y="222"/>
                      </a:lnTo>
                      <a:lnTo>
                        <a:pt x="519" y="222"/>
                      </a:lnTo>
                      <a:lnTo>
                        <a:pt x="519" y="222"/>
                      </a:lnTo>
                      <a:lnTo>
                        <a:pt x="519" y="222"/>
                      </a:lnTo>
                      <a:lnTo>
                        <a:pt x="519" y="222"/>
                      </a:lnTo>
                      <a:lnTo>
                        <a:pt x="519" y="222"/>
                      </a:lnTo>
                      <a:lnTo>
                        <a:pt x="517" y="222"/>
                      </a:lnTo>
                      <a:lnTo>
                        <a:pt x="517" y="222"/>
                      </a:lnTo>
                      <a:lnTo>
                        <a:pt x="517" y="222"/>
                      </a:lnTo>
                      <a:lnTo>
                        <a:pt x="517" y="222"/>
                      </a:lnTo>
                      <a:lnTo>
                        <a:pt x="388" y="244"/>
                      </a:lnTo>
                      <a:lnTo>
                        <a:pt x="388" y="244"/>
                      </a:lnTo>
                      <a:lnTo>
                        <a:pt x="387" y="244"/>
                      </a:lnTo>
                      <a:lnTo>
                        <a:pt x="387" y="244"/>
                      </a:lnTo>
                      <a:lnTo>
                        <a:pt x="290" y="261"/>
                      </a:lnTo>
                      <a:lnTo>
                        <a:pt x="290" y="261"/>
                      </a:lnTo>
                      <a:lnTo>
                        <a:pt x="290" y="261"/>
                      </a:lnTo>
                      <a:lnTo>
                        <a:pt x="290" y="261"/>
                      </a:lnTo>
                      <a:lnTo>
                        <a:pt x="286" y="261"/>
                      </a:lnTo>
                      <a:lnTo>
                        <a:pt x="286" y="261"/>
                      </a:lnTo>
                      <a:lnTo>
                        <a:pt x="203" y="275"/>
                      </a:lnTo>
                      <a:lnTo>
                        <a:pt x="203" y="275"/>
                      </a:lnTo>
                      <a:lnTo>
                        <a:pt x="198" y="275"/>
                      </a:lnTo>
                      <a:lnTo>
                        <a:pt x="198" y="275"/>
                      </a:lnTo>
                      <a:lnTo>
                        <a:pt x="161" y="282"/>
                      </a:lnTo>
                      <a:lnTo>
                        <a:pt x="161" y="282"/>
                      </a:lnTo>
                      <a:lnTo>
                        <a:pt x="127" y="287"/>
                      </a:lnTo>
                      <a:lnTo>
                        <a:pt x="127" y="287"/>
                      </a:lnTo>
                      <a:lnTo>
                        <a:pt x="125" y="287"/>
                      </a:lnTo>
                      <a:lnTo>
                        <a:pt x="125" y="287"/>
                      </a:lnTo>
                      <a:lnTo>
                        <a:pt x="0" y="304"/>
                      </a:lnTo>
                      <a:lnTo>
                        <a:pt x="0" y="304"/>
                      </a:lnTo>
                      <a:lnTo>
                        <a:pt x="0" y="302"/>
                      </a:lnTo>
                      <a:lnTo>
                        <a:pt x="0" y="302"/>
                      </a:lnTo>
                      <a:lnTo>
                        <a:pt x="0" y="302"/>
                      </a:lnTo>
                      <a:lnTo>
                        <a:pt x="0" y="302"/>
                      </a:lnTo>
                      <a:lnTo>
                        <a:pt x="1" y="300"/>
                      </a:lnTo>
                      <a:lnTo>
                        <a:pt x="1" y="300"/>
                      </a:lnTo>
                      <a:lnTo>
                        <a:pt x="1" y="300"/>
                      </a:lnTo>
                      <a:lnTo>
                        <a:pt x="1" y="300"/>
                      </a:lnTo>
                      <a:lnTo>
                        <a:pt x="1" y="300"/>
                      </a:lnTo>
                      <a:lnTo>
                        <a:pt x="1" y="300"/>
                      </a:lnTo>
                      <a:lnTo>
                        <a:pt x="1" y="300"/>
                      </a:lnTo>
                      <a:lnTo>
                        <a:pt x="1" y="300"/>
                      </a:lnTo>
                      <a:lnTo>
                        <a:pt x="3" y="300"/>
                      </a:lnTo>
                      <a:lnTo>
                        <a:pt x="3" y="300"/>
                      </a:lnTo>
                      <a:lnTo>
                        <a:pt x="3" y="299"/>
                      </a:lnTo>
                      <a:lnTo>
                        <a:pt x="3" y="299"/>
                      </a:lnTo>
                      <a:lnTo>
                        <a:pt x="3" y="299"/>
                      </a:lnTo>
                      <a:lnTo>
                        <a:pt x="3" y="299"/>
                      </a:lnTo>
                      <a:lnTo>
                        <a:pt x="5" y="297"/>
                      </a:lnTo>
                      <a:lnTo>
                        <a:pt x="5" y="297"/>
                      </a:lnTo>
                      <a:lnTo>
                        <a:pt x="5" y="297"/>
                      </a:lnTo>
                      <a:lnTo>
                        <a:pt x="5" y="297"/>
                      </a:lnTo>
                      <a:lnTo>
                        <a:pt x="8" y="295"/>
                      </a:lnTo>
                      <a:lnTo>
                        <a:pt x="8" y="295"/>
                      </a:lnTo>
                      <a:lnTo>
                        <a:pt x="10" y="294"/>
                      </a:lnTo>
                      <a:lnTo>
                        <a:pt x="10" y="294"/>
                      </a:lnTo>
                      <a:lnTo>
                        <a:pt x="15" y="292"/>
                      </a:lnTo>
                      <a:lnTo>
                        <a:pt x="15" y="292"/>
                      </a:lnTo>
                      <a:lnTo>
                        <a:pt x="15" y="292"/>
                      </a:lnTo>
                      <a:lnTo>
                        <a:pt x="15" y="292"/>
                      </a:lnTo>
                      <a:lnTo>
                        <a:pt x="18" y="290"/>
                      </a:lnTo>
                      <a:lnTo>
                        <a:pt x="18" y="290"/>
                      </a:lnTo>
                      <a:lnTo>
                        <a:pt x="20" y="290"/>
                      </a:lnTo>
                      <a:lnTo>
                        <a:pt x="20" y="290"/>
                      </a:lnTo>
                      <a:lnTo>
                        <a:pt x="22" y="290"/>
                      </a:lnTo>
                      <a:lnTo>
                        <a:pt x="22" y="290"/>
                      </a:lnTo>
                      <a:lnTo>
                        <a:pt x="23" y="289"/>
                      </a:lnTo>
                      <a:lnTo>
                        <a:pt x="23" y="289"/>
                      </a:lnTo>
                      <a:lnTo>
                        <a:pt x="27" y="287"/>
                      </a:lnTo>
                      <a:lnTo>
                        <a:pt x="27" y="287"/>
                      </a:lnTo>
                      <a:lnTo>
                        <a:pt x="28" y="285"/>
                      </a:lnTo>
                      <a:lnTo>
                        <a:pt x="28" y="285"/>
                      </a:lnTo>
                      <a:lnTo>
                        <a:pt x="34" y="283"/>
                      </a:lnTo>
                      <a:lnTo>
                        <a:pt x="34" y="283"/>
                      </a:lnTo>
                      <a:lnTo>
                        <a:pt x="35" y="282"/>
                      </a:lnTo>
                      <a:lnTo>
                        <a:pt x="35" y="282"/>
                      </a:lnTo>
                      <a:lnTo>
                        <a:pt x="37" y="282"/>
                      </a:lnTo>
                      <a:lnTo>
                        <a:pt x="37" y="282"/>
                      </a:lnTo>
                      <a:lnTo>
                        <a:pt x="39" y="280"/>
                      </a:lnTo>
                      <a:lnTo>
                        <a:pt x="39" y="280"/>
                      </a:lnTo>
                      <a:lnTo>
                        <a:pt x="40" y="280"/>
                      </a:lnTo>
                      <a:lnTo>
                        <a:pt x="40" y="280"/>
                      </a:lnTo>
                      <a:lnTo>
                        <a:pt x="40" y="280"/>
                      </a:lnTo>
                      <a:lnTo>
                        <a:pt x="40" y="280"/>
                      </a:lnTo>
                      <a:lnTo>
                        <a:pt x="40" y="280"/>
                      </a:lnTo>
                      <a:lnTo>
                        <a:pt x="40" y="280"/>
                      </a:lnTo>
                      <a:lnTo>
                        <a:pt x="40" y="278"/>
                      </a:lnTo>
                      <a:lnTo>
                        <a:pt x="40" y="278"/>
                      </a:lnTo>
                      <a:lnTo>
                        <a:pt x="42" y="278"/>
                      </a:lnTo>
                      <a:lnTo>
                        <a:pt x="42" y="278"/>
                      </a:lnTo>
                      <a:lnTo>
                        <a:pt x="42" y="278"/>
                      </a:lnTo>
                      <a:lnTo>
                        <a:pt x="42" y="278"/>
                      </a:lnTo>
                      <a:lnTo>
                        <a:pt x="45" y="275"/>
                      </a:lnTo>
                      <a:lnTo>
                        <a:pt x="45" y="275"/>
                      </a:lnTo>
                      <a:lnTo>
                        <a:pt x="45" y="275"/>
                      </a:lnTo>
                      <a:lnTo>
                        <a:pt x="45" y="275"/>
                      </a:lnTo>
                      <a:lnTo>
                        <a:pt x="45" y="273"/>
                      </a:lnTo>
                      <a:lnTo>
                        <a:pt x="45" y="273"/>
                      </a:lnTo>
                      <a:lnTo>
                        <a:pt x="47" y="273"/>
                      </a:lnTo>
                      <a:lnTo>
                        <a:pt x="47" y="273"/>
                      </a:lnTo>
                      <a:lnTo>
                        <a:pt x="47" y="273"/>
                      </a:lnTo>
                      <a:lnTo>
                        <a:pt x="47" y="273"/>
                      </a:lnTo>
                      <a:lnTo>
                        <a:pt x="47" y="273"/>
                      </a:lnTo>
                      <a:lnTo>
                        <a:pt x="47" y="273"/>
                      </a:lnTo>
                      <a:lnTo>
                        <a:pt x="47" y="273"/>
                      </a:lnTo>
                      <a:lnTo>
                        <a:pt x="47" y="273"/>
                      </a:lnTo>
                      <a:lnTo>
                        <a:pt x="47" y="273"/>
                      </a:lnTo>
                      <a:lnTo>
                        <a:pt x="47" y="273"/>
                      </a:lnTo>
                      <a:lnTo>
                        <a:pt x="49" y="273"/>
                      </a:lnTo>
                      <a:lnTo>
                        <a:pt x="49" y="273"/>
                      </a:lnTo>
                      <a:lnTo>
                        <a:pt x="49" y="273"/>
                      </a:lnTo>
                      <a:lnTo>
                        <a:pt x="49" y="273"/>
                      </a:lnTo>
                      <a:lnTo>
                        <a:pt x="49" y="273"/>
                      </a:lnTo>
                      <a:lnTo>
                        <a:pt x="49" y="273"/>
                      </a:lnTo>
                      <a:lnTo>
                        <a:pt x="49" y="273"/>
                      </a:lnTo>
                      <a:lnTo>
                        <a:pt x="49" y="273"/>
                      </a:lnTo>
                      <a:lnTo>
                        <a:pt x="51" y="273"/>
                      </a:lnTo>
                      <a:lnTo>
                        <a:pt x="51" y="273"/>
                      </a:lnTo>
                      <a:lnTo>
                        <a:pt x="51" y="272"/>
                      </a:lnTo>
                      <a:lnTo>
                        <a:pt x="51" y="272"/>
                      </a:lnTo>
                      <a:lnTo>
                        <a:pt x="54" y="272"/>
                      </a:lnTo>
                      <a:lnTo>
                        <a:pt x="54" y="272"/>
                      </a:lnTo>
                      <a:lnTo>
                        <a:pt x="56" y="272"/>
                      </a:lnTo>
                      <a:lnTo>
                        <a:pt x="56" y="272"/>
                      </a:lnTo>
                      <a:lnTo>
                        <a:pt x="57" y="272"/>
                      </a:lnTo>
                      <a:lnTo>
                        <a:pt x="57" y="272"/>
                      </a:lnTo>
                      <a:lnTo>
                        <a:pt x="57" y="272"/>
                      </a:lnTo>
                      <a:lnTo>
                        <a:pt x="57" y="272"/>
                      </a:lnTo>
                      <a:lnTo>
                        <a:pt x="57" y="272"/>
                      </a:lnTo>
                      <a:lnTo>
                        <a:pt x="57" y="272"/>
                      </a:lnTo>
                      <a:lnTo>
                        <a:pt x="57" y="272"/>
                      </a:lnTo>
                      <a:lnTo>
                        <a:pt x="59" y="272"/>
                      </a:lnTo>
                      <a:lnTo>
                        <a:pt x="59" y="272"/>
                      </a:lnTo>
                      <a:lnTo>
                        <a:pt x="59" y="270"/>
                      </a:lnTo>
                      <a:lnTo>
                        <a:pt x="59" y="270"/>
                      </a:lnTo>
                      <a:lnTo>
                        <a:pt x="61" y="270"/>
                      </a:lnTo>
                      <a:lnTo>
                        <a:pt x="61" y="270"/>
                      </a:lnTo>
                      <a:lnTo>
                        <a:pt x="61" y="270"/>
                      </a:lnTo>
                      <a:lnTo>
                        <a:pt x="61" y="270"/>
                      </a:lnTo>
                      <a:lnTo>
                        <a:pt x="61" y="270"/>
                      </a:lnTo>
                      <a:lnTo>
                        <a:pt x="61" y="270"/>
                      </a:lnTo>
                      <a:lnTo>
                        <a:pt x="61" y="270"/>
                      </a:lnTo>
                      <a:lnTo>
                        <a:pt x="61" y="270"/>
                      </a:lnTo>
                      <a:lnTo>
                        <a:pt x="61" y="268"/>
                      </a:lnTo>
                      <a:lnTo>
                        <a:pt x="61" y="268"/>
                      </a:lnTo>
                      <a:lnTo>
                        <a:pt x="61" y="268"/>
                      </a:lnTo>
                      <a:lnTo>
                        <a:pt x="61" y="268"/>
                      </a:lnTo>
                      <a:lnTo>
                        <a:pt x="62" y="268"/>
                      </a:lnTo>
                      <a:lnTo>
                        <a:pt x="62" y="268"/>
                      </a:lnTo>
                      <a:lnTo>
                        <a:pt x="64" y="265"/>
                      </a:lnTo>
                      <a:lnTo>
                        <a:pt x="64" y="265"/>
                      </a:lnTo>
                      <a:lnTo>
                        <a:pt x="69" y="255"/>
                      </a:lnTo>
                      <a:lnTo>
                        <a:pt x="71" y="250"/>
                      </a:lnTo>
                      <a:lnTo>
                        <a:pt x="74" y="244"/>
                      </a:lnTo>
                      <a:lnTo>
                        <a:pt x="74" y="244"/>
                      </a:lnTo>
                      <a:lnTo>
                        <a:pt x="78" y="241"/>
                      </a:lnTo>
                      <a:lnTo>
                        <a:pt x="78" y="241"/>
                      </a:lnTo>
                      <a:lnTo>
                        <a:pt x="78" y="241"/>
                      </a:lnTo>
                      <a:lnTo>
                        <a:pt x="78" y="241"/>
                      </a:lnTo>
                      <a:lnTo>
                        <a:pt x="79" y="239"/>
                      </a:lnTo>
                      <a:lnTo>
                        <a:pt x="79" y="239"/>
                      </a:lnTo>
                      <a:lnTo>
                        <a:pt x="79" y="239"/>
                      </a:lnTo>
                      <a:lnTo>
                        <a:pt x="79" y="239"/>
                      </a:lnTo>
                      <a:lnTo>
                        <a:pt x="81" y="238"/>
                      </a:lnTo>
                      <a:lnTo>
                        <a:pt x="81" y="238"/>
                      </a:lnTo>
                      <a:lnTo>
                        <a:pt x="83" y="236"/>
                      </a:lnTo>
                      <a:lnTo>
                        <a:pt x="83" y="236"/>
                      </a:lnTo>
                      <a:lnTo>
                        <a:pt x="84" y="234"/>
                      </a:lnTo>
                      <a:lnTo>
                        <a:pt x="84" y="234"/>
                      </a:lnTo>
                      <a:lnTo>
                        <a:pt x="84" y="234"/>
                      </a:lnTo>
                      <a:lnTo>
                        <a:pt x="84" y="234"/>
                      </a:lnTo>
                      <a:lnTo>
                        <a:pt x="84" y="234"/>
                      </a:lnTo>
                      <a:lnTo>
                        <a:pt x="84" y="234"/>
                      </a:lnTo>
                      <a:lnTo>
                        <a:pt x="86" y="233"/>
                      </a:lnTo>
                      <a:lnTo>
                        <a:pt x="86" y="233"/>
                      </a:lnTo>
                      <a:lnTo>
                        <a:pt x="86" y="233"/>
                      </a:lnTo>
                      <a:lnTo>
                        <a:pt x="86" y="233"/>
                      </a:lnTo>
                      <a:lnTo>
                        <a:pt x="90" y="231"/>
                      </a:lnTo>
                      <a:lnTo>
                        <a:pt x="90" y="231"/>
                      </a:lnTo>
                      <a:lnTo>
                        <a:pt x="91" y="229"/>
                      </a:lnTo>
                      <a:lnTo>
                        <a:pt x="91" y="229"/>
                      </a:lnTo>
                      <a:lnTo>
                        <a:pt x="91" y="229"/>
                      </a:lnTo>
                      <a:lnTo>
                        <a:pt x="91" y="229"/>
                      </a:lnTo>
                      <a:lnTo>
                        <a:pt x="93" y="229"/>
                      </a:lnTo>
                      <a:lnTo>
                        <a:pt x="93" y="229"/>
                      </a:lnTo>
                      <a:lnTo>
                        <a:pt x="98" y="224"/>
                      </a:lnTo>
                      <a:lnTo>
                        <a:pt x="101" y="219"/>
                      </a:lnTo>
                      <a:lnTo>
                        <a:pt x="101" y="219"/>
                      </a:lnTo>
                      <a:lnTo>
                        <a:pt x="101" y="219"/>
                      </a:lnTo>
                      <a:lnTo>
                        <a:pt x="101" y="219"/>
                      </a:lnTo>
                      <a:lnTo>
                        <a:pt x="101" y="219"/>
                      </a:lnTo>
                      <a:lnTo>
                        <a:pt x="101" y="219"/>
                      </a:lnTo>
                      <a:lnTo>
                        <a:pt x="101" y="219"/>
                      </a:lnTo>
                      <a:lnTo>
                        <a:pt x="101" y="219"/>
                      </a:lnTo>
                      <a:lnTo>
                        <a:pt x="101" y="219"/>
                      </a:lnTo>
                      <a:lnTo>
                        <a:pt x="101" y="219"/>
                      </a:lnTo>
                      <a:lnTo>
                        <a:pt x="101" y="219"/>
                      </a:lnTo>
                      <a:lnTo>
                        <a:pt x="101" y="219"/>
                      </a:lnTo>
                      <a:lnTo>
                        <a:pt x="101" y="219"/>
                      </a:lnTo>
                      <a:lnTo>
                        <a:pt x="107" y="217"/>
                      </a:lnTo>
                      <a:lnTo>
                        <a:pt x="107" y="217"/>
                      </a:lnTo>
                      <a:lnTo>
                        <a:pt x="108" y="217"/>
                      </a:lnTo>
                      <a:lnTo>
                        <a:pt x="108" y="217"/>
                      </a:lnTo>
                      <a:lnTo>
                        <a:pt x="108" y="217"/>
                      </a:lnTo>
                      <a:lnTo>
                        <a:pt x="110" y="219"/>
                      </a:lnTo>
                      <a:lnTo>
                        <a:pt x="110" y="219"/>
                      </a:lnTo>
                      <a:lnTo>
                        <a:pt x="110" y="219"/>
                      </a:lnTo>
                      <a:lnTo>
                        <a:pt x="110" y="219"/>
                      </a:lnTo>
                      <a:lnTo>
                        <a:pt x="110" y="221"/>
                      </a:lnTo>
                      <a:lnTo>
                        <a:pt x="110" y="221"/>
                      </a:lnTo>
                      <a:lnTo>
                        <a:pt x="110" y="221"/>
                      </a:lnTo>
                      <a:lnTo>
                        <a:pt x="110" y="221"/>
                      </a:lnTo>
                      <a:lnTo>
                        <a:pt x="112" y="221"/>
                      </a:lnTo>
                      <a:lnTo>
                        <a:pt x="112" y="221"/>
                      </a:lnTo>
                      <a:lnTo>
                        <a:pt x="112" y="221"/>
                      </a:lnTo>
                      <a:lnTo>
                        <a:pt x="112" y="221"/>
                      </a:lnTo>
                      <a:lnTo>
                        <a:pt x="115" y="226"/>
                      </a:lnTo>
                      <a:lnTo>
                        <a:pt x="117" y="229"/>
                      </a:lnTo>
                      <a:lnTo>
                        <a:pt x="117" y="229"/>
                      </a:lnTo>
                      <a:lnTo>
                        <a:pt x="118" y="231"/>
                      </a:lnTo>
                      <a:lnTo>
                        <a:pt x="118" y="231"/>
                      </a:lnTo>
                      <a:lnTo>
                        <a:pt x="118" y="231"/>
                      </a:lnTo>
                      <a:lnTo>
                        <a:pt x="118" y="231"/>
                      </a:lnTo>
                      <a:lnTo>
                        <a:pt x="118" y="233"/>
                      </a:lnTo>
                      <a:lnTo>
                        <a:pt x="118" y="233"/>
                      </a:lnTo>
                      <a:lnTo>
                        <a:pt x="118" y="233"/>
                      </a:lnTo>
                      <a:lnTo>
                        <a:pt x="118" y="233"/>
                      </a:lnTo>
                      <a:lnTo>
                        <a:pt x="120" y="236"/>
                      </a:lnTo>
                      <a:lnTo>
                        <a:pt x="120" y="236"/>
                      </a:lnTo>
                      <a:lnTo>
                        <a:pt x="120" y="236"/>
                      </a:lnTo>
                      <a:lnTo>
                        <a:pt x="120" y="236"/>
                      </a:lnTo>
                      <a:lnTo>
                        <a:pt x="122" y="238"/>
                      </a:lnTo>
                      <a:lnTo>
                        <a:pt x="122" y="238"/>
                      </a:lnTo>
                      <a:lnTo>
                        <a:pt x="127" y="238"/>
                      </a:lnTo>
                      <a:lnTo>
                        <a:pt x="127" y="238"/>
                      </a:lnTo>
                      <a:lnTo>
                        <a:pt x="130" y="236"/>
                      </a:lnTo>
                      <a:lnTo>
                        <a:pt x="130" y="236"/>
                      </a:lnTo>
                      <a:lnTo>
                        <a:pt x="130" y="236"/>
                      </a:lnTo>
                      <a:lnTo>
                        <a:pt x="132" y="236"/>
                      </a:lnTo>
                      <a:lnTo>
                        <a:pt x="132" y="236"/>
                      </a:lnTo>
                      <a:lnTo>
                        <a:pt x="132" y="236"/>
                      </a:lnTo>
                      <a:lnTo>
                        <a:pt x="135" y="234"/>
                      </a:lnTo>
                      <a:lnTo>
                        <a:pt x="135" y="234"/>
                      </a:lnTo>
                      <a:lnTo>
                        <a:pt x="142" y="234"/>
                      </a:lnTo>
                      <a:lnTo>
                        <a:pt x="142" y="234"/>
                      </a:lnTo>
                      <a:lnTo>
                        <a:pt x="144" y="233"/>
                      </a:lnTo>
                      <a:lnTo>
                        <a:pt x="144" y="233"/>
                      </a:lnTo>
                      <a:lnTo>
                        <a:pt x="151" y="233"/>
                      </a:lnTo>
                      <a:lnTo>
                        <a:pt x="151" y="233"/>
                      </a:lnTo>
                      <a:lnTo>
                        <a:pt x="156" y="233"/>
                      </a:lnTo>
                      <a:lnTo>
                        <a:pt x="156" y="233"/>
                      </a:lnTo>
                      <a:lnTo>
                        <a:pt x="156" y="233"/>
                      </a:lnTo>
                      <a:lnTo>
                        <a:pt x="156" y="233"/>
                      </a:lnTo>
                      <a:lnTo>
                        <a:pt x="157" y="231"/>
                      </a:lnTo>
                      <a:lnTo>
                        <a:pt x="157" y="231"/>
                      </a:lnTo>
                      <a:lnTo>
                        <a:pt x="157" y="231"/>
                      </a:lnTo>
                      <a:lnTo>
                        <a:pt x="157" y="231"/>
                      </a:lnTo>
                      <a:lnTo>
                        <a:pt x="159" y="231"/>
                      </a:lnTo>
                      <a:lnTo>
                        <a:pt x="159" y="231"/>
                      </a:lnTo>
                      <a:lnTo>
                        <a:pt x="161" y="229"/>
                      </a:lnTo>
                      <a:lnTo>
                        <a:pt x="161" y="229"/>
                      </a:lnTo>
                      <a:lnTo>
                        <a:pt x="166" y="226"/>
                      </a:lnTo>
                      <a:lnTo>
                        <a:pt x="166" y="226"/>
                      </a:lnTo>
                      <a:lnTo>
                        <a:pt x="166" y="226"/>
                      </a:lnTo>
                      <a:lnTo>
                        <a:pt x="171" y="222"/>
                      </a:lnTo>
                      <a:lnTo>
                        <a:pt x="171" y="222"/>
                      </a:lnTo>
                      <a:lnTo>
                        <a:pt x="171" y="222"/>
                      </a:lnTo>
                      <a:lnTo>
                        <a:pt x="173" y="222"/>
                      </a:lnTo>
                      <a:lnTo>
                        <a:pt x="173" y="222"/>
                      </a:lnTo>
                      <a:lnTo>
                        <a:pt x="173" y="222"/>
                      </a:lnTo>
                      <a:lnTo>
                        <a:pt x="174" y="221"/>
                      </a:lnTo>
                      <a:lnTo>
                        <a:pt x="174" y="221"/>
                      </a:lnTo>
                      <a:lnTo>
                        <a:pt x="174" y="221"/>
                      </a:lnTo>
                      <a:lnTo>
                        <a:pt x="174" y="221"/>
                      </a:lnTo>
                      <a:lnTo>
                        <a:pt x="174" y="221"/>
                      </a:lnTo>
                      <a:lnTo>
                        <a:pt x="176" y="219"/>
                      </a:lnTo>
                      <a:lnTo>
                        <a:pt x="176" y="219"/>
                      </a:lnTo>
                      <a:lnTo>
                        <a:pt x="181" y="216"/>
                      </a:lnTo>
                      <a:lnTo>
                        <a:pt x="181" y="216"/>
                      </a:lnTo>
                      <a:lnTo>
                        <a:pt x="183" y="214"/>
                      </a:lnTo>
                      <a:lnTo>
                        <a:pt x="183" y="214"/>
                      </a:lnTo>
                      <a:lnTo>
                        <a:pt x="186" y="214"/>
                      </a:lnTo>
                      <a:lnTo>
                        <a:pt x="186" y="214"/>
                      </a:lnTo>
                      <a:lnTo>
                        <a:pt x="186" y="212"/>
                      </a:lnTo>
                      <a:lnTo>
                        <a:pt x="186" y="212"/>
                      </a:lnTo>
                      <a:lnTo>
                        <a:pt x="186" y="212"/>
                      </a:lnTo>
                      <a:lnTo>
                        <a:pt x="186" y="212"/>
                      </a:lnTo>
                      <a:lnTo>
                        <a:pt x="188" y="212"/>
                      </a:lnTo>
                      <a:lnTo>
                        <a:pt x="188" y="212"/>
                      </a:lnTo>
                      <a:lnTo>
                        <a:pt x="188" y="212"/>
                      </a:lnTo>
                      <a:lnTo>
                        <a:pt x="190" y="212"/>
                      </a:lnTo>
                      <a:lnTo>
                        <a:pt x="190" y="212"/>
                      </a:lnTo>
                      <a:lnTo>
                        <a:pt x="191" y="211"/>
                      </a:lnTo>
                      <a:lnTo>
                        <a:pt x="191" y="211"/>
                      </a:lnTo>
                      <a:lnTo>
                        <a:pt x="193" y="211"/>
                      </a:lnTo>
                      <a:lnTo>
                        <a:pt x="193" y="211"/>
                      </a:lnTo>
                      <a:lnTo>
                        <a:pt x="193" y="211"/>
                      </a:lnTo>
                      <a:lnTo>
                        <a:pt x="193" y="209"/>
                      </a:lnTo>
                      <a:lnTo>
                        <a:pt x="193" y="209"/>
                      </a:lnTo>
                      <a:lnTo>
                        <a:pt x="195" y="207"/>
                      </a:lnTo>
                      <a:lnTo>
                        <a:pt x="195" y="207"/>
                      </a:lnTo>
                      <a:lnTo>
                        <a:pt x="196" y="207"/>
                      </a:lnTo>
                      <a:lnTo>
                        <a:pt x="196" y="207"/>
                      </a:lnTo>
                      <a:lnTo>
                        <a:pt x="196" y="205"/>
                      </a:lnTo>
                      <a:lnTo>
                        <a:pt x="196" y="205"/>
                      </a:lnTo>
                      <a:lnTo>
                        <a:pt x="196" y="205"/>
                      </a:lnTo>
                      <a:lnTo>
                        <a:pt x="196" y="205"/>
                      </a:lnTo>
                      <a:lnTo>
                        <a:pt x="198" y="205"/>
                      </a:lnTo>
                      <a:lnTo>
                        <a:pt x="198" y="205"/>
                      </a:lnTo>
                      <a:lnTo>
                        <a:pt x="198" y="205"/>
                      </a:lnTo>
                      <a:lnTo>
                        <a:pt x="198" y="205"/>
                      </a:lnTo>
                      <a:lnTo>
                        <a:pt x="203" y="199"/>
                      </a:lnTo>
                      <a:lnTo>
                        <a:pt x="203" y="199"/>
                      </a:lnTo>
                      <a:lnTo>
                        <a:pt x="205" y="199"/>
                      </a:lnTo>
                      <a:lnTo>
                        <a:pt x="205" y="199"/>
                      </a:lnTo>
                      <a:lnTo>
                        <a:pt x="205" y="199"/>
                      </a:lnTo>
                      <a:lnTo>
                        <a:pt x="205" y="199"/>
                      </a:lnTo>
                      <a:lnTo>
                        <a:pt x="207" y="197"/>
                      </a:lnTo>
                      <a:lnTo>
                        <a:pt x="207" y="197"/>
                      </a:lnTo>
                      <a:lnTo>
                        <a:pt x="207" y="197"/>
                      </a:lnTo>
                      <a:lnTo>
                        <a:pt x="207" y="197"/>
                      </a:lnTo>
                      <a:lnTo>
                        <a:pt x="207" y="195"/>
                      </a:lnTo>
                      <a:lnTo>
                        <a:pt x="207" y="195"/>
                      </a:lnTo>
                      <a:lnTo>
                        <a:pt x="208" y="195"/>
                      </a:lnTo>
                      <a:lnTo>
                        <a:pt x="208" y="195"/>
                      </a:lnTo>
                      <a:lnTo>
                        <a:pt x="208" y="195"/>
                      </a:lnTo>
                      <a:lnTo>
                        <a:pt x="208" y="195"/>
                      </a:lnTo>
                      <a:lnTo>
                        <a:pt x="208" y="194"/>
                      </a:lnTo>
                      <a:lnTo>
                        <a:pt x="208" y="194"/>
                      </a:lnTo>
                      <a:lnTo>
                        <a:pt x="210" y="192"/>
                      </a:lnTo>
                      <a:lnTo>
                        <a:pt x="210" y="192"/>
                      </a:lnTo>
                      <a:lnTo>
                        <a:pt x="217" y="178"/>
                      </a:lnTo>
                      <a:lnTo>
                        <a:pt x="217" y="178"/>
                      </a:lnTo>
                      <a:lnTo>
                        <a:pt x="217" y="178"/>
                      </a:lnTo>
                      <a:lnTo>
                        <a:pt x="217" y="178"/>
                      </a:lnTo>
                      <a:lnTo>
                        <a:pt x="219" y="175"/>
                      </a:lnTo>
                      <a:lnTo>
                        <a:pt x="219" y="175"/>
                      </a:lnTo>
                      <a:lnTo>
                        <a:pt x="219" y="175"/>
                      </a:lnTo>
                      <a:lnTo>
                        <a:pt x="219" y="171"/>
                      </a:lnTo>
                      <a:lnTo>
                        <a:pt x="219" y="171"/>
                      </a:lnTo>
                      <a:lnTo>
                        <a:pt x="224" y="158"/>
                      </a:lnTo>
                      <a:lnTo>
                        <a:pt x="224" y="158"/>
                      </a:lnTo>
                      <a:lnTo>
                        <a:pt x="224" y="156"/>
                      </a:lnTo>
                      <a:lnTo>
                        <a:pt x="224" y="156"/>
                      </a:lnTo>
                      <a:lnTo>
                        <a:pt x="224" y="156"/>
                      </a:lnTo>
                      <a:lnTo>
                        <a:pt x="224" y="156"/>
                      </a:lnTo>
                      <a:lnTo>
                        <a:pt x="224" y="156"/>
                      </a:lnTo>
                      <a:lnTo>
                        <a:pt x="224" y="154"/>
                      </a:lnTo>
                      <a:lnTo>
                        <a:pt x="224" y="154"/>
                      </a:lnTo>
                      <a:lnTo>
                        <a:pt x="224" y="154"/>
                      </a:lnTo>
                      <a:lnTo>
                        <a:pt x="224" y="154"/>
                      </a:lnTo>
                      <a:lnTo>
                        <a:pt x="224" y="153"/>
                      </a:lnTo>
                      <a:lnTo>
                        <a:pt x="224" y="153"/>
                      </a:lnTo>
                      <a:lnTo>
                        <a:pt x="227" y="151"/>
                      </a:lnTo>
                      <a:lnTo>
                        <a:pt x="227" y="151"/>
                      </a:lnTo>
                      <a:lnTo>
                        <a:pt x="227" y="151"/>
                      </a:lnTo>
                      <a:lnTo>
                        <a:pt x="227" y="151"/>
                      </a:lnTo>
                      <a:lnTo>
                        <a:pt x="227" y="149"/>
                      </a:lnTo>
                      <a:lnTo>
                        <a:pt x="227" y="149"/>
                      </a:lnTo>
                      <a:lnTo>
                        <a:pt x="229" y="149"/>
                      </a:lnTo>
                      <a:lnTo>
                        <a:pt x="229" y="149"/>
                      </a:lnTo>
                      <a:lnTo>
                        <a:pt x="229" y="149"/>
                      </a:lnTo>
                      <a:lnTo>
                        <a:pt x="229" y="149"/>
                      </a:lnTo>
                      <a:lnTo>
                        <a:pt x="230" y="149"/>
                      </a:lnTo>
                      <a:lnTo>
                        <a:pt x="230" y="149"/>
                      </a:lnTo>
                      <a:lnTo>
                        <a:pt x="230" y="149"/>
                      </a:lnTo>
                      <a:lnTo>
                        <a:pt x="232" y="148"/>
                      </a:lnTo>
                      <a:lnTo>
                        <a:pt x="232" y="148"/>
                      </a:lnTo>
                      <a:lnTo>
                        <a:pt x="232" y="148"/>
                      </a:lnTo>
                      <a:lnTo>
                        <a:pt x="232" y="148"/>
                      </a:lnTo>
                      <a:lnTo>
                        <a:pt x="232" y="148"/>
                      </a:lnTo>
                      <a:lnTo>
                        <a:pt x="232" y="148"/>
                      </a:lnTo>
                      <a:lnTo>
                        <a:pt x="232" y="148"/>
                      </a:lnTo>
                      <a:lnTo>
                        <a:pt x="234" y="146"/>
                      </a:lnTo>
                      <a:lnTo>
                        <a:pt x="234" y="146"/>
                      </a:lnTo>
                      <a:lnTo>
                        <a:pt x="236" y="146"/>
                      </a:lnTo>
                      <a:lnTo>
                        <a:pt x="236" y="146"/>
                      </a:lnTo>
                      <a:lnTo>
                        <a:pt x="236" y="144"/>
                      </a:lnTo>
                      <a:lnTo>
                        <a:pt x="236" y="144"/>
                      </a:lnTo>
                      <a:lnTo>
                        <a:pt x="236" y="144"/>
                      </a:lnTo>
                      <a:lnTo>
                        <a:pt x="236" y="144"/>
                      </a:lnTo>
                      <a:lnTo>
                        <a:pt x="236" y="144"/>
                      </a:lnTo>
                      <a:lnTo>
                        <a:pt x="236" y="143"/>
                      </a:lnTo>
                      <a:lnTo>
                        <a:pt x="236" y="143"/>
                      </a:lnTo>
                      <a:lnTo>
                        <a:pt x="236" y="141"/>
                      </a:lnTo>
                      <a:lnTo>
                        <a:pt x="236" y="141"/>
                      </a:lnTo>
                      <a:lnTo>
                        <a:pt x="236" y="139"/>
                      </a:lnTo>
                      <a:lnTo>
                        <a:pt x="236" y="139"/>
                      </a:lnTo>
                      <a:lnTo>
                        <a:pt x="236" y="136"/>
                      </a:lnTo>
                      <a:lnTo>
                        <a:pt x="236" y="136"/>
                      </a:lnTo>
                      <a:lnTo>
                        <a:pt x="236" y="136"/>
                      </a:lnTo>
                      <a:lnTo>
                        <a:pt x="236" y="136"/>
                      </a:lnTo>
                      <a:lnTo>
                        <a:pt x="237" y="136"/>
                      </a:lnTo>
                      <a:lnTo>
                        <a:pt x="237" y="136"/>
                      </a:lnTo>
                      <a:lnTo>
                        <a:pt x="237" y="134"/>
                      </a:lnTo>
                      <a:lnTo>
                        <a:pt x="237" y="134"/>
                      </a:lnTo>
                      <a:lnTo>
                        <a:pt x="237" y="134"/>
                      </a:lnTo>
                      <a:lnTo>
                        <a:pt x="237" y="134"/>
                      </a:lnTo>
                      <a:lnTo>
                        <a:pt x="241" y="129"/>
                      </a:lnTo>
                      <a:lnTo>
                        <a:pt x="241" y="129"/>
                      </a:lnTo>
                      <a:lnTo>
                        <a:pt x="241" y="129"/>
                      </a:lnTo>
                      <a:lnTo>
                        <a:pt x="241" y="129"/>
                      </a:lnTo>
                      <a:lnTo>
                        <a:pt x="241" y="127"/>
                      </a:lnTo>
                      <a:lnTo>
                        <a:pt x="241" y="127"/>
                      </a:lnTo>
                      <a:lnTo>
                        <a:pt x="241" y="127"/>
                      </a:lnTo>
                      <a:lnTo>
                        <a:pt x="241" y="127"/>
                      </a:lnTo>
                      <a:lnTo>
                        <a:pt x="241" y="124"/>
                      </a:lnTo>
                      <a:lnTo>
                        <a:pt x="241" y="124"/>
                      </a:lnTo>
                      <a:lnTo>
                        <a:pt x="242" y="115"/>
                      </a:lnTo>
                      <a:lnTo>
                        <a:pt x="242" y="115"/>
                      </a:lnTo>
                      <a:lnTo>
                        <a:pt x="244" y="114"/>
                      </a:lnTo>
                      <a:lnTo>
                        <a:pt x="244" y="114"/>
                      </a:lnTo>
                      <a:lnTo>
                        <a:pt x="246" y="109"/>
                      </a:lnTo>
                      <a:lnTo>
                        <a:pt x="247" y="105"/>
                      </a:lnTo>
                      <a:lnTo>
                        <a:pt x="247" y="105"/>
                      </a:lnTo>
                      <a:lnTo>
                        <a:pt x="249" y="105"/>
                      </a:lnTo>
                      <a:lnTo>
                        <a:pt x="249" y="105"/>
                      </a:lnTo>
                      <a:lnTo>
                        <a:pt x="249" y="105"/>
                      </a:lnTo>
                      <a:lnTo>
                        <a:pt x="249" y="105"/>
                      </a:lnTo>
                      <a:lnTo>
                        <a:pt x="251" y="104"/>
                      </a:lnTo>
                      <a:lnTo>
                        <a:pt x="251" y="104"/>
                      </a:lnTo>
                      <a:lnTo>
                        <a:pt x="251" y="104"/>
                      </a:lnTo>
                      <a:lnTo>
                        <a:pt x="251" y="104"/>
                      </a:lnTo>
                      <a:lnTo>
                        <a:pt x="251" y="104"/>
                      </a:lnTo>
                      <a:lnTo>
                        <a:pt x="251" y="104"/>
                      </a:lnTo>
                      <a:lnTo>
                        <a:pt x="252" y="104"/>
                      </a:lnTo>
                      <a:lnTo>
                        <a:pt x="252" y="104"/>
                      </a:lnTo>
                      <a:lnTo>
                        <a:pt x="252" y="102"/>
                      </a:lnTo>
                      <a:lnTo>
                        <a:pt x="252" y="102"/>
                      </a:lnTo>
                      <a:lnTo>
                        <a:pt x="252" y="102"/>
                      </a:lnTo>
                      <a:lnTo>
                        <a:pt x="254" y="102"/>
                      </a:lnTo>
                      <a:lnTo>
                        <a:pt x="254" y="102"/>
                      </a:lnTo>
                      <a:lnTo>
                        <a:pt x="258" y="102"/>
                      </a:lnTo>
                      <a:lnTo>
                        <a:pt x="258" y="102"/>
                      </a:lnTo>
                      <a:lnTo>
                        <a:pt x="258" y="102"/>
                      </a:lnTo>
                      <a:lnTo>
                        <a:pt x="258" y="102"/>
                      </a:lnTo>
                      <a:lnTo>
                        <a:pt x="259" y="102"/>
                      </a:lnTo>
                      <a:lnTo>
                        <a:pt x="259" y="102"/>
                      </a:lnTo>
                      <a:lnTo>
                        <a:pt x="261" y="102"/>
                      </a:lnTo>
                      <a:lnTo>
                        <a:pt x="261" y="102"/>
                      </a:lnTo>
                      <a:lnTo>
                        <a:pt x="263" y="102"/>
                      </a:lnTo>
                      <a:lnTo>
                        <a:pt x="266" y="104"/>
                      </a:lnTo>
                      <a:lnTo>
                        <a:pt x="266" y="104"/>
                      </a:lnTo>
                      <a:lnTo>
                        <a:pt x="266" y="104"/>
                      </a:lnTo>
                      <a:lnTo>
                        <a:pt x="266" y="104"/>
                      </a:lnTo>
                      <a:lnTo>
                        <a:pt x="268" y="104"/>
                      </a:lnTo>
                      <a:lnTo>
                        <a:pt x="268" y="104"/>
                      </a:lnTo>
                      <a:lnTo>
                        <a:pt x="268" y="104"/>
                      </a:lnTo>
                      <a:lnTo>
                        <a:pt x="268" y="104"/>
                      </a:lnTo>
                      <a:lnTo>
                        <a:pt x="268" y="104"/>
                      </a:lnTo>
                      <a:lnTo>
                        <a:pt x="268" y="104"/>
                      </a:lnTo>
                      <a:lnTo>
                        <a:pt x="268" y="104"/>
                      </a:lnTo>
                      <a:lnTo>
                        <a:pt x="268" y="104"/>
                      </a:lnTo>
                      <a:lnTo>
                        <a:pt x="269" y="104"/>
                      </a:lnTo>
                      <a:lnTo>
                        <a:pt x="269" y="104"/>
                      </a:lnTo>
                      <a:lnTo>
                        <a:pt x="269" y="104"/>
                      </a:lnTo>
                      <a:lnTo>
                        <a:pt x="269" y="104"/>
                      </a:lnTo>
                      <a:lnTo>
                        <a:pt x="269" y="102"/>
                      </a:lnTo>
                      <a:lnTo>
                        <a:pt x="269" y="102"/>
                      </a:lnTo>
                      <a:lnTo>
                        <a:pt x="271" y="102"/>
                      </a:lnTo>
                      <a:lnTo>
                        <a:pt x="271" y="102"/>
                      </a:lnTo>
                      <a:lnTo>
                        <a:pt x="271" y="102"/>
                      </a:lnTo>
                      <a:lnTo>
                        <a:pt x="271" y="102"/>
                      </a:lnTo>
                      <a:lnTo>
                        <a:pt x="271" y="102"/>
                      </a:lnTo>
                      <a:lnTo>
                        <a:pt x="275" y="97"/>
                      </a:lnTo>
                      <a:lnTo>
                        <a:pt x="275" y="97"/>
                      </a:lnTo>
                      <a:lnTo>
                        <a:pt x="275" y="95"/>
                      </a:lnTo>
                      <a:lnTo>
                        <a:pt x="275" y="95"/>
                      </a:lnTo>
                      <a:lnTo>
                        <a:pt x="278" y="92"/>
                      </a:lnTo>
                      <a:lnTo>
                        <a:pt x="278" y="92"/>
                      </a:lnTo>
                      <a:lnTo>
                        <a:pt x="278" y="90"/>
                      </a:lnTo>
                      <a:lnTo>
                        <a:pt x="278" y="90"/>
                      </a:lnTo>
                      <a:lnTo>
                        <a:pt x="280" y="88"/>
                      </a:lnTo>
                      <a:lnTo>
                        <a:pt x="280" y="88"/>
                      </a:lnTo>
                      <a:lnTo>
                        <a:pt x="285" y="82"/>
                      </a:lnTo>
                      <a:lnTo>
                        <a:pt x="285" y="82"/>
                      </a:lnTo>
                      <a:lnTo>
                        <a:pt x="285" y="78"/>
                      </a:lnTo>
                      <a:lnTo>
                        <a:pt x="285" y="78"/>
                      </a:lnTo>
                      <a:lnTo>
                        <a:pt x="286" y="76"/>
                      </a:lnTo>
                      <a:lnTo>
                        <a:pt x="286" y="76"/>
                      </a:lnTo>
                      <a:lnTo>
                        <a:pt x="286" y="76"/>
                      </a:lnTo>
                      <a:lnTo>
                        <a:pt x="286" y="75"/>
                      </a:lnTo>
                      <a:lnTo>
                        <a:pt x="286" y="75"/>
                      </a:lnTo>
                      <a:lnTo>
                        <a:pt x="286" y="73"/>
                      </a:lnTo>
                      <a:lnTo>
                        <a:pt x="286" y="73"/>
                      </a:lnTo>
                      <a:lnTo>
                        <a:pt x="288" y="71"/>
                      </a:lnTo>
                      <a:lnTo>
                        <a:pt x="288" y="71"/>
                      </a:lnTo>
                      <a:lnTo>
                        <a:pt x="288" y="71"/>
                      </a:lnTo>
                      <a:lnTo>
                        <a:pt x="288" y="70"/>
                      </a:lnTo>
                      <a:lnTo>
                        <a:pt x="288" y="70"/>
                      </a:lnTo>
                      <a:lnTo>
                        <a:pt x="290" y="68"/>
                      </a:lnTo>
                      <a:lnTo>
                        <a:pt x="290" y="68"/>
                      </a:lnTo>
                      <a:lnTo>
                        <a:pt x="290" y="68"/>
                      </a:lnTo>
                      <a:lnTo>
                        <a:pt x="290" y="68"/>
                      </a:lnTo>
                      <a:lnTo>
                        <a:pt x="291" y="66"/>
                      </a:lnTo>
                      <a:lnTo>
                        <a:pt x="291" y="66"/>
                      </a:lnTo>
                      <a:lnTo>
                        <a:pt x="291" y="66"/>
                      </a:lnTo>
                      <a:lnTo>
                        <a:pt x="291" y="66"/>
                      </a:lnTo>
                      <a:lnTo>
                        <a:pt x="291" y="66"/>
                      </a:lnTo>
                      <a:lnTo>
                        <a:pt x="291" y="66"/>
                      </a:lnTo>
                      <a:lnTo>
                        <a:pt x="291" y="66"/>
                      </a:lnTo>
                      <a:lnTo>
                        <a:pt x="293" y="66"/>
                      </a:lnTo>
                      <a:lnTo>
                        <a:pt x="293" y="66"/>
                      </a:lnTo>
                      <a:lnTo>
                        <a:pt x="293" y="66"/>
                      </a:lnTo>
                      <a:lnTo>
                        <a:pt x="293" y="66"/>
                      </a:lnTo>
                      <a:lnTo>
                        <a:pt x="295" y="65"/>
                      </a:lnTo>
                      <a:lnTo>
                        <a:pt x="295" y="65"/>
                      </a:lnTo>
                      <a:lnTo>
                        <a:pt x="297" y="65"/>
                      </a:lnTo>
                      <a:lnTo>
                        <a:pt x="297" y="65"/>
                      </a:lnTo>
                      <a:lnTo>
                        <a:pt x="298" y="63"/>
                      </a:lnTo>
                      <a:lnTo>
                        <a:pt x="298" y="63"/>
                      </a:lnTo>
                      <a:lnTo>
                        <a:pt x="298" y="61"/>
                      </a:lnTo>
                      <a:lnTo>
                        <a:pt x="298" y="61"/>
                      </a:lnTo>
                      <a:lnTo>
                        <a:pt x="298" y="61"/>
                      </a:lnTo>
                      <a:lnTo>
                        <a:pt x="298" y="61"/>
                      </a:lnTo>
                      <a:lnTo>
                        <a:pt x="298" y="59"/>
                      </a:lnTo>
                      <a:lnTo>
                        <a:pt x="298" y="59"/>
                      </a:lnTo>
                      <a:lnTo>
                        <a:pt x="298" y="59"/>
                      </a:lnTo>
                      <a:lnTo>
                        <a:pt x="298" y="59"/>
                      </a:lnTo>
                      <a:lnTo>
                        <a:pt x="298" y="58"/>
                      </a:lnTo>
                      <a:lnTo>
                        <a:pt x="298" y="58"/>
                      </a:lnTo>
                      <a:lnTo>
                        <a:pt x="298" y="56"/>
                      </a:lnTo>
                      <a:lnTo>
                        <a:pt x="298" y="56"/>
                      </a:lnTo>
                      <a:lnTo>
                        <a:pt x="302" y="49"/>
                      </a:lnTo>
                      <a:lnTo>
                        <a:pt x="302" y="49"/>
                      </a:lnTo>
                      <a:lnTo>
                        <a:pt x="307" y="42"/>
                      </a:lnTo>
                      <a:lnTo>
                        <a:pt x="307" y="42"/>
                      </a:lnTo>
                      <a:lnTo>
                        <a:pt x="307" y="41"/>
                      </a:lnTo>
                      <a:lnTo>
                        <a:pt x="307" y="41"/>
                      </a:lnTo>
                      <a:lnTo>
                        <a:pt x="307" y="41"/>
                      </a:lnTo>
                      <a:lnTo>
                        <a:pt x="307" y="41"/>
                      </a:lnTo>
                      <a:lnTo>
                        <a:pt x="307" y="41"/>
                      </a:lnTo>
                      <a:lnTo>
                        <a:pt x="307" y="41"/>
                      </a:lnTo>
                      <a:lnTo>
                        <a:pt x="308" y="39"/>
                      </a:lnTo>
                      <a:lnTo>
                        <a:pt x="308" y="39"/>
                      </a:lnTo>
                      <a:lnTo>
                        <a:pt x="308" y="37"/>
                      </a:lnTo>
                      <a:lnTo>
                        <a:pt x="308" y="37"/>
                      </a:lnTo>
                      <a:lnTo>
                        <a:pt x="308" y="36"/>
                      </a:lnTo>
                      <a:lnTo>
                        <a:pt x="308" y="36"/>
                      </a:lnTo>
                      <a:lnTo>
                        <a:pt x="308" y="36"/>
                      </a:lnTo>
                      <a:lnTo>
                        <a:pt x="308" y="36"/>
                      </a:lnTo>
                      <a:lnTo>
                        <a:pt x="310" y="34"/>
                      </a:lnTo>
                      <a:lnTo>
                        <a:pt x="310" y="34"/>
                      </a:lnTo>
                      <a:lnTo>
                        <a:pt x="310" y="34"/>
                      </a:lnTo>
                      <a:lnTo>
                        <a:pt x="310" y="34"/>
                      </a:lnTo>
                      <a:lnTo>
                        <a:pt x="310" y="32"/>
                      </a:lnTo>
                      <a:lnTo>
                        <a:pt x="310" y="32"/>
                      </a:lnTo>
                      <a:lnTo>
                        <a:pt x="310" y="32"/>
                      </a:lnTo>
                      <a:lnTo>
                        <a:pt x="312" y="27"/>
                      </a:lnTo>
                      <a:lnTo>
                        <a:pt x="312" y="27"/>
                      </a:lnTo>
                      <a:lnTo>
                        <a:pt x="312" y="24"/>
                      </a:lnTo>
                      <a:lnTo>
                        <a:pt x="312" y="24"/>
                      </a:lnTo>
                      <a:lnTo>
                        <a:pt x="312" y="22"/>
                      </a:lnTo>
                      <a:lnTo>
                        <a:pt x="312" y="22"/>
                      </a:lnTo>
                      <a:lnTo>
                        <a:pt x="312" y="19"/>
                      </a:lnTo>
                      <a:lnTo>
                        <a:pt x="312" y="17"/>
                      </a:lnTo>
                      <a:lnTo>
                        <a:pt x="312" y="17"/>
                      </a:lnTo>
                      <a:lnTo>
                        <a:pt x="312" y="17"/>
                      </a:lnTo>
                      <a:lnTo>
                        <a:pt x="312" y="17"/>
                      </a:lnTo>
                      <a:lnTo>
                        <a:pt x="312" y="17"/>
                      </a:lnTo>
                      <a:lnTo>
                        <a:pt x="312" y="17"/>
                      </a:lnTo>
                      <a:lnTo>
                        <a:pt x="314" y="9"/>
                      </a:lnTo>
                      <a:lnTo>
                        <a:pt x="314" y="5"/>
                      </a:lnTo>
                      <a:lnTo>
                        <a:pt x="317" y="2"/>
                      </a:lnTo>
                      <a:lnTo>
                        <a:pt x="317" y="2"/>
                      </a:lnTo>
                      <a:lnTo>
                        <a:pt x="320" y="0"/>
                      </a:lnTo>
                      <a:lnTo>
                        <a:pt x="320" y="0"/>
                      </a:lnTo>
                      <a:lnTo>
                        <a:pt x="327" y="0"/>
                      </a:lnTo>
                      <a:lnTo>
                        <a:pt x="327" y="0"/>
                      </a:lnTo>
                      <a:lnTo>
                        <a:pt x="334" y="0"/>
                      </a:lnTo>
                      <a:lnTo>
                        <a:pt x="334" y="0"/>
                      </a:lnTo>
                      <a:lnTo>
                        <a:pt x="339" y="5"/>
                      </a:lnTo>
                      <a:lnTo>
                        <a:pt x="339" y="5"/>
                      </a:lnTo>
                      <a:lnTo>
                        <a:pt x="339" y="5"/>
                      </a:lnTo>
                      <a:lnTo>
                        <a:pt x="339" y="5"/>
                      </a:lnTo>
                      <a:lnTo>
                        <a:pt x="341" y="5"/>
                      </a:lnTo>
                      <a:lnTo>
                        <a:pt x="341" y="5"/>
                      </a:lnTo>
                      <a:lnTo>
                        <a:pt x="341" y="5"/>
                      </a:lnTo>
                      <a:lnTo>
                        <a:pt x="341" y="5"/>
                      </a:lnTo>
                      <a:lnTo>
                        <a:pt x="347" y="7"/>
                      </a:lnTo>
                      <a:lnTo>
                        <a:pt x="347" y="7"/>
                      </a:lnTo>
                      <a:lnTo>
                        <a:pt x="347" y="7"/>
                      </a:lnTo>
                      <a:lnTo>
                        <a:pt x="347" y="7"/>
                      </a:lnTo>
                      <a:lnTo>
                        <a:pt x="349" y="7"/>
                      </a:lnTo>
                      <a:lnTo>
                        <a:pt x="349" y="7"/>
                      </a:lnTo>
                      <a:lnTo>
                        <a:pt x="351" y="9"/>
                      </a:lnTo>
                      <a:lnTo>
                        <a:pt x="351" y="9"/>
                      </a:lnTo>
                      <a:lnTo>
                        <a:pt x="353" y="10"/>
                      </a:lnTo>
                      <a:lnTo>
                        <a:pt x="353" y="10"/>
                      </a:lnTo>
                      <a:lnTo>
                        <a:pt x="353" y="10"/>
                      </a:lnTo>
                      <a:lnTo>
                        <a:pt x="353" y="10"/>
                      </a:lnTo>
                      <a:lnTo>
                        <a:pt x="354" y="12"/>
                      </a:lnTo>
                      <a:lnTo>
                        <a:pt x="354" y="12"/>
                      </a:lnTo>
                      <a:lnTo>
                        <a:pt x="354" y="12"/>
                      </a:lnTo>
                      <a:lnTo>
                        <a:pt x="354" y="12"/>
                      </a:lnTo>
                      <a:lnTo>
                        <a:pt x="356" y="15"/>
                      </a:lnTo>
                      <a:lnTo>
                        <a:pt x="356" y="15"/>
                      </a:lnTo>
                      <a:lnTo>
                        <a:pt x="356" y="15"/>
                      </a:lnTo>
                      <a:lnTo>
                        <a:pt x="356" y="15"/>
                      </a:lnTo>
                      <a:lnTo>
                        <a:pt x="356" y="15"/>
                      </a:lnTo>
                      <a:lnTo>
                        <a:pt x="356" y="15"/>
                      </a:lnTo>
                      <a:lnTo>
                        <a:pt x="356" y="15"/>
                      </a:lnTo>
                      <a:lnTo>
                        <a:pt x="356" y="15"/>
                      </a:lnTo>
                      <a:lnTo>
                        <a:pt x="358" y="15"/>
                      </a:lnTo>
                      <a:lnTo>
                        <a:pt x="358" y="15"/>
                      </a:lnTo>
                      <a:lnTo>
                        <a:pt x="358" y="15"/>
                      </a:lnTo>
                      <a:lnTo>
                        <a:pt x="358" y="15"/>
                      </a:lnTo>
                      <a:lnTo>
                        <a:pt x="358" y="15"/>
                      </a:lnTo>
                      <a:lnTo>
                        <a:pt x="358" y="15"/>
                      </a:lnTo>
                      <a:lnTo>
                        <a:pt x="361" y="14"/>
                      </a:lnTo>
                      <a:lnTo>
                        <a:pt x="364" y="15"/>
                      </a:lnTo>
                      <a:lnTo>
                        <a:pt x="364" y="15"/>
                      </a:lnTo>
                      <a:lnTo>
                        <a:pt x="366" y="15"/>
                      </a:lnTo>
                      <a:lnTo>
                        <a:pt x="366" y="15"/>
                      </a:lnTo>
                      <a:lnTo>
                        <a:pt x="366" y="15"/>
                      </a:lnTo>
                      <a:lnTo>
                        <a:pt x="368" y="15"/>
                      </a:lnTo>
                      <a:lnTo>
                        <a:pt x="368" y="15"/>
                      </a:lnTo>
                      <a:lnTo>
                        <a:pt x="368" y="15"/>
                      </a:lnTo>
                      <a:lnTo>
                        <a:pt x="368" y="17"/>
                      </a:lnTo>
                      <a:lnTo>
                        <a:pt x="368" y="17"/>
                      </a:lnTo>
                      <a:lnTo>
                        <a:pt x="368" y="17"/>
                      </a:lnTo>
                      <a:lnTo>
                        <a:pt x="368" y="17"/>
                      </a:lnTo>
                      <a:lnTo>
                        <a:pt x="370" y="19"/>
                      </a:lnTo>
                      <a:lnTo>
                        <a:pt x="370" y="19"/>
                      </a:lnTo>
                      <a:lnTo>
                        <a:pt x="370" y="19"/>
                      </a:lnTo>
                      <a:lnTo>
                        <a:pt x="370" y="19"/>
                      </a:lnTo>
                      <a:lnTo>
                        <a:pt x="370" y="19"/>
                      </a:lnTo>
                      <a:lnTo>
                        <a:pt x="370" y="20"/>
                      </a:lnTo>
                      <a:lnTo>
                        <a:pt x="370" y="20"/>
                      </a:lnTo>
                      <a:lnTo>
                        <a:pt x="370" y="22"/>
                      </a:lnTo>
                      <a:lnTo>
                        <a:pt x="370" y="22"/>
                      </a:lnTo>
                      <a:lnTo>
                        <a:pt x="370" y="22"/>
                      </a:lnTo>
                      <a:lnTo>
                        <a:pt x="371" y="24"/>
                      </a:lnTo>
                      <a:lnTo>
                        <a:pt x="371" y="24"/>
                      </a:lnTo>
                      <a:lnTo>
                        <a:pt x="371" y="24"/>
                      </a:lnTo>
                      <a:lnTo>
                        <a:pt x="371" y="24"/>
                      </a:lnTo>
                      <a:lnTo>
                        <a:pt x="371" y="25"/>
                      </a:lnTo>
                      <a:lnTo>
                        <a:pt x="371" y="25"/>
                      </a:lnTo>
                      <a:lnTo>
                        <a:pt x="371" y="27"/>
                      </a:lnTo>
                      <a:lnTo>
                        <a:pt x="371" y="27"/>
                      </a:lnTo>
                      <a:lnTo>
                        <a:pt x="371" y="27"/>
                      </a:lnTo>
                      <a:lnTo>
                        <a:pt x="373" y="27"/>
                      </a:lnTo>
                      <a:lnTo>
                        <a:pt x="373" y="27"/>
                      </a:lnTo>
                      <a:lnTo>
                        <a:pt x="373" y="27"/>
                      </a:lnTo>
                      <a:lnTo>
                        <a:pt x="373" y="29"/>
                      </a:lnTo>
                      <a:lnTo>
                        <a:pt x="373" y="29"/>
                      </a:lnTo>
                      <a:lnTo>
                        <a:pt x="375" y="29"/>
                      </a:lnTo>
                      <a:lnTo>
                        <a:pt x="375" y="29"/>
                      </a:lnTo>
                      <a:lnTo>
                        <a:pt x="375" y="31"/>
                      </a:lnTo>
                      <a:lnTo>
                        <a:pt x="375" y="31"/>
                      </a:lnTo>
                      <a:lnTo>
                        <a:pt x="375" y="31"/>
                      </a:lnTo>
                      <a:lnTo>
                        <a:pt x="375" y="31"/>
                      </a:lnTo>
                      <a:lnTo>
                        <a:pt x="375" y="31"/>
                      </a:lnTo>
                      <a:lnTo>
                        <a:pt x="375" y="31"/>
                      </a:lnTo>
                      <a:lnTo>
                        <a:pt x="376" y="31"/>
                      </a:lnTo>
                      <a:lnTo>
                        <a:pt x="376" y="31"/>
                      </a:lnTo>
                      <a:lnTo>
                        <a:pt x="376" y="31"/>
                      </a:lnTo>
                      <a:lnTo>
                        <a:pt x="376" y="31"/>
                      </a:lnTo>
                      <a:lnTo>
                        <a:pt x="376" y="31"/>
                      </a:lnTo>
                      <a:lnTo>
                        <a:pt x="376" y="31"/>
                      </a:lnTo>
                      <a:lnTo>
                        <a:pt x="380" y="31"/>
                      </a:lnTo>
                      <a:lnTo>
                        <a:pt x="380" y="31"/>
                      </a:lnTo>
                      <a:lnTo>
                        <a:pt x="383" y="32"/>
                      </a:lnTo>
                      <a:lnTo>
                        <a:pt x="385" y="34"/>
                      </a:lnTo>
                      <a:lnTo>
                        <a:pt x="390" y="39"/>
                      </a:lnTo>
                      <a:lnTo>
                        <a:pt x="390" y="39"/>
                      </a:lnTo>
                      <a:lnTo>
                        <a:pt x="397" y="41"/>
                      </a:lnTo>
                      <a:lnTo>
                        <a:pt x="397" y="41"/>
                      </a:lnTo>
                      <a:lnTo>
                        <a:pt x="398" y="42"/>
                      </a:lnTo>
                      <a:lnTo>
                        <a:pt x="398" y="42"/>
                      </a:lnTo>
                      <a:lnTo>
                        <a:pt x="400" y="44"/>
                      </a:lnTo>
                      <a:lnTo>
                        <a:pt x="400" y="44"/>
                      </a:lnTo>
                      <a:lnTo>
                        <a:pt x="400" y="44"/>
                      </a:lnTo>
                      <a:lnTo>
                        <a:pt x="400" y="44"/>
                      </a:lnTo>
                      <a:lnTo>
                        <a:pt x="400" y="44"/>
                      </a:lnTo>
                      <a:lnTo>
                        <a:pt x="400" y="44"/>
                      </a:lnTo>
                      <a:lnTo>
                        <a:pt x="400" y="44"/>
                      </a:lnTo>
                      <a:lnTo>
                        <a:pt x="402" y="46"/>
                      </a:lnTo>
                      <a:lnTo>
                        <a:pt x="402" y="46"/>
                      </a:lnTo>
                      <a:lnTo>
                        <a:pt x="402" y="48"/>
                      </a:lnTo>
                      <a:lnTo>
                        <a:pt x="402" y="48"/>
                      </a:lnTo>
                      <a:lnTo>
                        <a:pt x="402" y="51"/>
                      </a:lnTo>
                      <a:lnTo>
                        <a:pt x="402" y="51"/>
                      </a:lnTo>
                      <a:lnTo>
                        <a:pt x="400" y="53"/>
                      </a:lnTo>
                      <a:lnTo>
                        <a:pt x="400" y="53"/>
                      </a:lnTo>
                      <a:lnTo>
                        <a:pt x="400" y="53"/>
                      </a:lnTo>
                      <a:lnTo>
                        <a:pt x="400" y="53"/>
                      </a:lnTo>
                      <a:lnTo>
                        <a:pt x="400" y="54"/>
                      </a:lnTo>
                      <a:lnTo>
                        <a:pt x="400" y="54"/>
                      </a:lnTo>
                      <a:lnTo>
                        <a:pt x="400" y="54"/>
                      </a:lnTo>
                      <a:lnTo>
                        <a:pt x="400" y="54"/>
                      </a:lnTo>
                      <a:lnTo>
                        <a:pt x="400" y="56"/>
                      </a:lnTo>
                      <a:lnTo>
                        <a:pt x="400" y="56"/>
                      </a:lnTo>
                      <a:lnTo>
                        <a:pt x="400" y="56"/>
                      </a:lnTo>
                      <a:lnTo>
                        <a:pt x="402" y="56"/>
                      </a:lnTo>
                      <a:lnTo>
                        <a:pt x="402" y="56"/>
                      </a:lnTo>
                      <a:lnTo>
                        <a:pt x="402" y="58"/>
                      </a:lnTo>
                      <a:lnTo>
                        <a:pt x="402" y="65"/>
                      </a:lnTo>
                      <a:lnTo>
                        <a:pt x="402" y="65"/>
                      </a:lnTo>
                      <a:lnTo>
                        <a:pt x="402" y="66"/>
                      </a:lnTo>
                      <a:lnTo>
                        <a:pt x="402" y="66"/>
                      </a:lnTo>
                      <a:lnTo>
                        <a:pt x="402" y="68"/>
                      </a:lnTo>
                      <a:lnTo>
                        <a:pt x="402" y="68"/>
                      </a:lnTo>
                      <a:lnTo>
                        <a:pt x="400" y="70"/>
                      </a:lnTo>
                      <a:lnTo>
                        <a:pt x="400" y="70"/>
                      </a:lnTo>
                      <a:lnTo>
                        <a:pt x="400" y="70"/>
                      </a:lnTo>
                      <a:lnTo>
                        <a:pt x="400" y="70"/>
                      </a:lnTo>
                      <a:lnTo>
                        <a:pt x="397" y="73"/>
                      </a:lnTo>
                      <a:lnTo>
                        <a:pt x="393" y="78"/>
                      </a:lnTo>
                      <a:lnTo>
                        <a:pt x="393" y="78"/>
                      </a:lnTo>
                      <a:lnTo>
                        <a:pt x="393" y="80"/>
                      </a:lnTo>
                      <a:lnTo>
                        <a:pt x="393" y="80"/>
                      </a:lnTo>
                      <a:lnTo>
                        <a:pt x="395" y="82"/>
                      </a:lnTo>
                      <a:lnTo>
                        <a:pt x="395" y="82"/>
                      </a:lnTo>
                      <a:lnTo>
                        <a:pt x="395" y="82"/>
                      </a:lnTo>
                      <a:lnTo>
                        <a:pt x="395" y="82"/>
                      </a:lnTo>
                      <a:lnTo>
                        <a:pt x="395" y="82"/>
                      </a:lnTo>
                      <a:lnTo>
                        <a:pt x="395" y="82"/>
                      </a:lnTo>
                      <a:lnTo>
                        <a:pt x="395" y="82"/>
                      </a:lnTo>
                      <a:lnTo>
                        <a:pt x="400" y="83"/>
                      </a:lnTo>
                      <a:lnTo>
                        <a:pt x="400" y="83"/>
                      </a:lnTo>
                      <a:lnTo>
                        <a:pt x="403" y="83"/>
                      </a:lnTo>
                      <a:lnTo>
                        <a:pt x="403" y="83"/>
                      </a:lnTo>
                      <a:lnTo>
                        <a:pt x="403" y="83"/>
                      </a:lnTo>
                      <a:lnTo>
                        <a:pt x="405" y="88"/>
                      </a:lnTo>
                      <a:lnTo>
                        <a:pt x="410" y="92"/>
                      </a:lnTo>
                      <a:lnTo>
                        <a:pt x="415" y="93"/>
                      </a:lnTo>
                      <a:lnTo>
                        <a:pt x="419" y="95"/>
                      </a:lnTo>
                      <a:lnTo>
                        <a:pt x="419" y="95"/>
                      </a:lnTo>
                      <a:lnTo>
                        <a:pt x="431" y="95"/>
                      </a:lnTo>
                      <a:lnTo>
                        <a:pt x="436" y="95"/>
                      </a:lnTo>
                      <a:lnTo>
                        <a:pt x="443" y="97"/>
                      </a:lnTo>
                      <a:lnTo>
                        <a:pt x="443" y="97"/>
                      </a:lnTo>
                      <a:lnTo>
                        <a:pt x="453" y="100"/>
                      </a:lnTo>
                      <a:lnTo>
                        <a:pt x="463" y="105"/>
                      </a:lnTo>
                      <a:lnTo>
                        <a:pt x="463" y="105"/>
                      </a:lnTo>
                      <a:lnTo>
                        <a:pt x="466" y="109"/>
                      </a:lnTo>
                      <a:lnTo>
                        <a:pt x="468" y="110"/>
                      </a:lnTo>
                      <a:lnTo>
                        <a:pt x="468" y="115"/>
                      </a:lnTo>
                      <a:lnTo>
                        <a:pt x="465" y="121"/>
                      </a:lnTo>
                      <a:lnTo>
                        <a:pt x="461" y="126"/>
                      </a:lnTo>
                      <a:lnTo>
                        <a:pt x="461" y="126"/>
                      </a:lnTo>
                      <a:lnTo>
                        <a:pt x="459" y="126"/>
                      </a:lnTo>
                      <a:lnTo>
                        <a:pt x="458" y="127"/>
                      </a:lnTo>
                      <a:lnTo>
                        <a:pt x="456" y="132"/>
                      </a:lnTo>
                      <a:lnTo>
                        <a:pt x="459" y="138"/>
                      </a:lnTo>
                      <a:lnTo>
                        <a:pt x="463" y="141"/>
                      </a:lnTo>
                      <a:lnTo>
                        <a:pt x="463" y="141"/>
                      </a:lnTo>
                      <a:lnTo>
                        <a:pt x="466" y="141"/>
                      </a:lnTo>
                      <a:lnTo>
                        <a:pt x="471" y="143"/>
                      </a:lnTo>
                      <a:lnTo>
                        <a:pt x="475" y="144"/>
                      </a:lnTo>
                      <a:lnTo>
                        <a:pt x="475" y="146"/>
                      </a:lnTo>
                      <a:lnTo>
                        <a:pt x="475" y="149"/>
                      </a:lnTo>
                      <a:lnTo>
                        <a:pt x="475" y="149"/>
                      </a:lnTo>
                      <a:lnTo>
                        <a:pt x="475" y="153"/>
                      </a:lnTo>
                      <a:lnTo>
                        <a:pt x="473" y="154"/>
                      </a:lnTo>
                      <a:lnTo>
                        <a:pt x="470" y="153"/>
                      </a:lnTo>
                      <a:lnTo>
                        <a:pt x="466" y="149"/>
                      </a:lnTo>
                      <a:lnTo>
                        <a:pt x="465" y="149"/>
                      </a:lnTo>
                      <a:lnTo>
                        <a:pt x="461" y="151"/>
                      </a:lnTo>
                      <a:lnTo>
                        <a:pt x="461" y="151"/>
                      </a:lnTo>
                      <a:lnTo>
                        <a:pt x="459" y="153"/>
                      </a:lnTo>
                      <a:lnTo>
                        <a:pt x="459" y="156"/>
                      </a:lnTo>
                      <a:lnTo>
                        <a:pt x="463" y="160"/>
                      </a:lnTo>
                      <a:lnTo>
                        <a:pt x="470" y="166"/>
                      </a:lnTo>
                      <a:lnTo>
                        <a:pt x="470" y="166"/>
                      </a:lnTo>
                      <a:lnTo>
                        <a:pt x="478" y="175"/>
                      </a:lnTo>
                      <a:lnTo>
                        <a:pt x="480" y="180"/>
                      </a:lnTo>
                      <a:lnTo>
                        <a:pt x="482" y="185"/>
                      </a:lnTo>
                      <a:lnTo>
                        <a:pt x="482" y="185"/>
                      </a:lnTo>
                      <a:lnTo>
                        <a:pt x="483" y="185"/>
                      </a:lnTo>
                      <a:lnTo>
                        <a:pt x="487" y="187"/>
                      </a:lnTo>
                      <a:lnTo>
                        <a:pt x="492" y="188"/>
                      </a:lnTo>
                      <a:lnTo>
                        <a:pt x="492" y="188"/>
                      </a:lnTo>
                      <a:lnTo>
                        <a:pt x="493" y="187"/>
                      </a:lnTo>
                      <a:lnTo>
                        <a:pt x="497" y="187"/>
                      </a:lnTo>
                      <a:lnTo>
                        <a:pt x="497" y="187"/>
                      </a:lnTo>
                      <a:lnTo>
                        <a:pt x="502" y="187"/>
                      </a:lnTo>
                      <a:lnTo>
                        <a:pt x="505" y="190"/>
                      </a:lnTo>
                      <a:lnTo>
                        <a:pt x="507" y="194"/>
                      </a:lnTo>
                      <a:lnTo>
                        <a:pt x="509" y="197"/>
                      </a:lnTo>
                      <a:lnTo>
                        <a:pt x="509" y="197"/>
                      </a:lnTo>
                      <a:lnTo>
                        <a:pt x="509" y="200"/>
                      </a:lnTo>
                      <a:lnTo>
                        <a:pt x="510" y="204"/>
                      </a:lnTo>
                      <a:lnTo>
                        <a:pt x="510" y="204"/>
                      </a:lnTo>
                      <a:lnTo>
                        <a:pt x="514" y="207"/>
                      </a:lnTo>
                      <a:lnTo>
                        <a:pt x="515" y="209"/>
                      </a:lnTo>
                      <a:lnTo>
                        <a:pt x="515" y="209"/>
                      </a:lnTo>
                      <a:lnTo>
                        <a:pt x="517" y="212"/>
                      </a:lnTo>
                      <a:lnTo>
                        <a:pt x="519" y="216"/>
                      </a:lnTo>
                      <a:lnTo>
                        <a:pt x="519" y="222"/>
                      </a:lnTo>
                      <a:lnTo>
                        <a:pt x="519" y="222"/>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33" name="Freeform 35">
                  <a:extLst>
                    <a:ext uri="{FF2B5EF4-FFF2-40B4-BE49-F238E27FC236}">
                      <a16:creationId xmlns:a16="http://schemas.microsoft.com/office/drawing/2014/main" id="{9D45FC30-B760-4F47-861A-E7A12273FD75}"/>
                    </a:ext>
                  </a:extLst>
                </p:cNvPr>
                <p:cNvSpPr>
                  <a:spLocks/>
                </p:cNvSpPr>
                <p:nvPr/>
              </p:nvSpPr>
              <p:spPr bwMode="auto">
                <a:xfrm>
                  <a:off x="8527609" y="3219857"/>
                  <a:ext cx="18768" cy="4171"/>
                </a:xfrm>
                <a:custGeom>
                  <a:avLst/>
                  <a:gdLst>
                    <a:gd name="T0" fmla="*/ 6 w 9"/>
                    <a:gd name="T1" fmla="*/ 0 h 2"/>
                    <a:gd name="T2" fmla="*/ 6 w 9"/>
                    <a:gd name="T3" fmla="*/ 0 h 2"/>
                    <a:gd name="T4" fmla="*/ 9 w 9"/>
                    <a:gd name="T5" fmla="*/ 2 h 2"/>
                    <a:gd name="T6" fmla="*/ 9 w 9"/>
                    <a:gd name="T7" fmla="*/ 2 h 2"/>
                    <a:gd name="T8" fmla="*/ 6 w 9"/>
                    <a:gd name="T9" fmla="*/ 0 h 2"/>
                    <a:gd name="T10" fmla="*/ 6 w 9"/>
                    <a:gd name="T11" fmla="*/ 0 h 2"/>
                    <a:gd name="T12" fmla="*/ 0 w 9"/>
                    <a:gd name="T13" fmla="*/ 2 h 2"/>
                    <a:gd name="T14" fmla="*/ 0 w 9"/>
                    <a:gd name="T15" fmla="*/ 2 h 2"/>
                    <a:gd name="T16" fmla="*/ 0 w 9"/>
                    <a:gd name="T17" fmla="*/ 2 h 2"/>
                    <a:gd name="T18" fmla="*/ 0 w 9"/>
                    <a:gd name="T19" fmla="*/ 2 h 2"/>
                    <a:gd name="T20" fmla="*/ 6 w 9"/>
                    <a:gd name="T21" fmla="*/ 0 h 2"/>
                    <a:gd name="T22" fmla="*/ 6 w 9"/>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
                      <a:moveTo>
                        <a:pt x="6" y="0"/>
                      </a:moveTo>
                      <a:lnTo>
                        <a:pt x="6" y="0"/>
                      </a:lnTo>
                      <a:lnTo>
                        <a:pt x="9" y="2"/>
                      </a:lnTo>
                      <a:lnTo>
                        <a:pt x="9" y="2"/>
                      </a:lnTo>
                      <a:lnTo>
                        <a:pt x="6" y="0"/>
                      </a:lnTo>
                      <a:lnTo>
                        <a:pt x="6" y="0"/>
                      </a:lnTo>
                      <a:lnTo>
                        <a:pt x="0" y="2"/>
                      </a:lnTo>
                      <a:lnTo>
                        <a:pt x="0" y="2"/>
                      </a:lnTo>
                      <a:lnTo>
                        <a:pt x="0" y="2"/>
                      </a:lnTo>
                      <a:lnTo>
                        <a:pt x="0" y="2"/>
                      </a:lnTo>
                      <a:lnTo>
                        <a:pt x="6" y="0"/>
                      </a:lnTo>
                      <a:lnTo>
                        <a:pt x="6"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34" name="Freeform 36">
                  <a:extLst>
                    <a:ext uri="{FF2B5EF4-FFF2-40B4-BE49-F238E27FC236}">
                      <a16:creationId xmlns:a16="http://schemas.microsoft.com/office/drawing/2014/main" id="{18164236-FF7A-AB43-B576-46FC2FCC5601}"/>
                    </a:ext>
                  </a:extLst>
                </p:cNvPr>
                <p:cNvSpPr>
                  <a:spLocks/>
                </p:cNvSpPr>
                <p:nvPr/>
              </p:nvSpPr>
              <p:spPr bwMode="auto">
                <a:xfrm>
                  <a:off x="8550545" y="3228198"/>
                  <a:ext cx="12511" cy="20852"/>
                </a:xfrm>
                <a:custGeom>
                  <a:avLst/>
                  <a:gdLst>
                    <a:gd name="T0" fmla="*/ 5 w 6"/>
                    <a:gd name="T1" fmla="*/ 8 h 10"/>
                    <a:gd name="T2" fmla="*/ 5 w 6"/>
                    <a:gd name="T3" fmla="*/ 8 h 10"/>
                    <a:gd name="T4" fmla="*/ 6 w 6"/>
                    <a:gd name="T5" fmla="*/ 10 h 10"/>
                    <a:gd name="T6" fmla="*/ 6 w 6"/>
                    <a:gd name="T7" fmla="*/ 10 h 10"/>
                    <a:gd name="T8" fmla="*/ 5 w 6"/>
                    <a:gd name="T9" fmla="*/ 8 h 10"/>
                    <a:gd name="T10" fmla="*/ 5 w 6"/>
                    <a:gd name="T11" fmla="*/ 8 h 10"/>
                    <a:gd name="T12" fmla="*/ 3 w 6"/>
                    <a:gd name="T13" fmla="*/ 5 h 10"/>
                    <a:gd name="T14" fmla="*/ 0 w 6"/>
                    <a:gd name="T15" fmla="*/ 0 h 10"/>
                    <a:gd name="T16" fmla="*/ 0 w 6"/>
                    <a:gd name="T17" fmla="*/ 0 h 10"/>
                    <a:gd name="T18" fmla="*/ 3 w 6"/>
                    <a:gd name="T19" fmla="*/ 5 h 10"/>
                    <a:gd name="T20" fmla="*/ 5 w 6"/>
                    <a:gd name="T21" fmla="*/ 8 h 10"/>
                    <a:gd name="T22" fmla="*/ 5 w 6"/>
                    <a:gd name="T23"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5" y="8"/>
                      </a:moveTo>
                      <a:lnTo>
                        <a:pt x="5" y="8"/>
                      </a:lnTo>
                      <a:lnTo>
                        <a:pt x="6" y="10"/>
                      </a:lnTo>
                      <a:lnTo>
                        <a:pt x="6" y="10"/>
                      </a:lnTo>
                      <a:lnTo>
                        <a:pt x="5" y="8"/>
                      </a:lnTo>
                      <a:lnTo>
                        <a:pt x="5" y="8"/>
                      </a:lnTo>
                      <a:lnTo>
                        <a:pt x="3" y="5"/>
                      </a:lnTo>
                      <a:lnTo>
                        <a:pt x="0" y="0"/>
                      </a:lnTo>
                      <a:lnTo>
                        <a:pt x="0" y="0"/>
                      </a:lnTo>
                      <a:lnTo>
                        <a:pt x="3" y="5"/>
                      </a:lnTo>
                      <a:lnTo>
                        <a:pt x="5" y="8"/>
                      </a:lnTo>
                      <a:lnTo>
                        <a:pt x="5" y="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35" name="Freeform 37">
                  <a:extLst>
                    <a:ext uri="{FF2B5EF4-FFF2-40B4-BE49-F238E27FC236}">
                      <a16:creationId xmlns:a16="http://schemas.microsoft.com/office/drawing/2014/main" id="{7D7551C4-ABF7-6D4A-8C21-EA73D893A352}"/>
                    </a:ext>
                  </a:extLst>
                </p:cNvPr>
                <p:cNvSpPr>
                  <a:spLocks/>
                </p:cNvSpPr>
                <p:nvPr/>
              </p:nvSpPr>
              <p:spPr bwMode="auto">
                <a:xfrm>
                  <a:off x="8563058" y="3249050"/>
                  <a:ext cx="25023" cy="14597"/>
                </a:xfrm>
                <a:custGeom>
                  <a:avLst/>
                  <a:gdLst>
                    <a:gd name="T0" fmla="*/ 9 w 12"/>
                    <a:gd name="T1" fmla="*/ 7 h 7"/>
                    <a:gd name="T2" fmla="*/ 9 w 12"/>
                    <a:gd name="T3" fmla="*/ 7 h 7"/>
                    <a:gd name="T4" fmla="*/ 12 w 12"/>
                    <a:gd name="T5" fmla="*/ 5 h 7"/>
                    <a:gd name="T6" fmla="*/ 12 w 12"/>
                    <a:gd name="T7" fmla="*/ 5 h 7"/>
                    <a:gd name="T8" fmla="*/ 9 w 12"/>
                    <a:gd name="T9" fmla="*/ 7 h 7"/>
                    <a:gd name="T10" fmla="*/ 9 w 12"/>
                    <a:gd name="T11" fmla="*/ 7 h 7"/>
                    <a:gd name="T12" fmla="*/ 6 w 12"/>
                    <a:gd name="T13" fmla="*/ 7 h 7"/>
                    <a:gd name="T14" fmla="*/ 2 w 12"/>
                    <a:gd name="T15" fmla="*/ 5 h 7"/>
                    <a:gd name="T16" fmla="*/ 2 w 12"/>
                    <a:gd name="T17" fmla="*/ 5 h 7"/>
                    <a:gd name="T18" fmla="*/ 0 w 12"/>
                    <a:gd name="T19" fmla="*/ 2 h 7"/>
                    <a:gd name="T20" fmla="*/ 0 w 12"/>
                    <a:gd name="T21" fmla="*/ 2 h 7"/>
                    <a:gd name="T22" fmla="*/ 0 w 12"/>
                    <a:gd name="T23" fmla="*/ 0 h 7"/>
                    <a:gd name="T24" fmla="*/ 0 w 12"/>
                    <a:gd name="T25" fmla="*/ 0 h 7"/>
                    <a:gd name="T26" fmla="*/ 0 w 12"/>
                    <a:gd name="T27" fmla="*/ 2 h 7"/>
                    <a:gd name="T28" fmla="*/ 0 w 12"/>
                    <a:gd name="T29" fmla="*/ 2 h 7"/>
                    <a:gd name="T30" fmla="*/ 2 w 12"/>
                    <a:gd name="T31" fmla="*/ 5 h 7"/>
                    <a:gd name="T32" fmla="*/ 2 w 12"/>
                    <a:gd name="T33" fmla="*/ 5 h 7"/>
                    <a:gd name="T34" fmla="*/ 6 w 12"/>
                    <a:gd name="T35" fmla="*/ 7 h 7"/>
                    <a:gd name="T36" fmla="*/ 9 w 12"/>
                    <a:gd name="T37" fmla="*/ 7 h 7"/>
                    <a:gd name="T38" fmla="*/ 9 w 12"/>
                    <a:gd name="T3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7">
                      <a:moveTo>
                        <a:pt x="9" y="7"/>
                      </a:moveTo>
                      <a:lnTo>
                        <a:pt x="9" y="7"/>
                      </a:lnTo>
                      <a:lnTo>
                        <a:pt x="12" y="5"/>
                      </a:lnTo>
                      <a:lnTo>
                        <a:pt x="12" y="5"/>
                      </a:lnTo>
                      <a:lnTo>
                        <a:pt x="9" y="7"/>
                      </a:lnTo>
                      <a:lnTo>
                        <a:pt x="9" y="7"/>
                      </a:lnTo>
                      <a:lnTo>
                        <a:pt x="6" y="7"/>
                      </a:lnTo>
                      <a:lnTo>
                        <a:pt x="2" y="5"/>
                      </a:lnTo>
                      <a:lnTo>
                        <a:pt x="2" y="5"/>
                      </a:lnTo>
                      <a:lnTo>
                        <a:pt x="0" y="2"/>
                      </a:lnTo>
                      <a:lnTo>
                        <a:pt x="0" y="2"/>
                      </a:lnTo>
                      <a:lnTo>
                        <a:pt x="0" y="0"/>
                      </a:lnTo>
                      <a:lnTo>
                        <a:pt x="0" y="0"/>
                      </a:lnTo>
                      <a:lnTo>
                        <a:pt x="0" y="2"/>
                      </a:lnTo>
                      <a:lnTo>
                        <a:pt x="0" y="2"/>
                      </a:lnTo>
                      <a:lnTo>
                        <a:pt x="2" y="5"/>
                      </a:lnTo>
                      <a:lnTo>
                        <a:pt x="2" y="5"/>
                      </a:lnTo>
                      <a:lnTo>
                        <a:pt x="6" y="7"/>
                      </a:lnTo>
                      <a:lnTo>
                        <a:pt x="9" y="7"/>
                      </a:lnTo>
                      <a:lnTo>
                        <a:pt x="9" y="7"/>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36" name="Freeform 38">
                  <a:extLst>
                    <a:ext uri="{FF2B5EF4-FFF2-40B4-BE49-F238E27FC236}">
                      <a16:creationId xmlns:a16="http://schemas.microsoft.com/office/drawing/2014/main" id="{2E46E383-F329-D14C-843E-9473A1B6F30F}"/>
                    </a:ext>
                  </a:extLst>
                </p:cNvPr>
                <p:cNvSpPr>
                  <a:spLocks/>
                </p:cNvSpPr>
                <p:nvPr/>
              </p:nvSpPr>
              <p:spPr bwMode="auto">
                <a:xfrm>
                  <a:off x="8592249" y="3230284"/>
                  <a:ext cx="81321" cy="29192"/>
                </a:xfrm>
                <a:custGeom>
                  <a:avLst/>
                  <a:gdLst>
                    <a:gd name="T0" fmla="*/ 34 w 39"/>
                    <a:gd name="T1" fmla="*/ 4 h 14"/>
                    <a:gd name="T2" fmla="*/ 34 w 39"/>
                    <a:gd name="T3" fmla="*/ 4 h 14"/>
                    <a:gd name="T4" fmla="*/ 39 w 39"/>
                    <a:gd name="T5" fmla="*/ 0 h 14"/>
                    <a:gd name="T6" fmla="*/ 39 w 39"/>
                    <a:gd name="T7" fmla="*/ 0 h 14"/>
                    <a:gd name="T8" fmla="*/ 34 w 39"/>
                    <a:gd name="T9" fmla="*/ 4 h 14"/>
                    <a:gd name="T10" fmla="*/ 34 w 39"/>
                    <a:gd name="T11" fmla="*/ 4 h 14"/>
                    <a:gd name="T12" fmla="*/ 25 w 39"/>
                    <a:gd name="T13" fmla="*/ 9 h 14"/>
                    <a:gd name="T14" fmla="*/ 25 w 39"/>
                    <a:gd name="T15" fmla="*/ 9 h 14"/>
                    <a:gd name="T16" fmla="*/ 22 w 39"/>
                    <a:gd name="T17" fmla="*/ 11 h 14"/>
                    <a:gd name="T18" fmla="*/ 19 w 39"/>
                    <a:gd name="T19" fmla="*/ 11 h 14"/>
                    <a:gd name="T20" fmla="*/ 19 w 39"/>
                    <a:gd name="T21" fmla="*/ 11 h 14"/>
                    <a:gd name="T22" fmla="*/ 10 w 39"/>
                    <a:gd name="T23" fmla="*/ 12 h 14"/>
                    <a:gd name="T24" fmla="*/ 10 w 39"/>
                    <a:gd name="T25" fmla="*/ 12 h 14"/>
                    <a:gd name="T26" fmla="*/ 3 w 39"/>
                    <a:gd name="T27" fmla="*/ 12 h 14"/>
                    <a:gd name="T28" fmla="*/ 3 w 39"/>
                    <a:gd name="T29" fmla="*/ 12 h 14"/>
                    <a:gd name="T30" fmla="*/ 0 w 39"/>
                    <a:gd name="T31" fmla="*/ 14 h 14"/>
                    <a:gd name="T32" fmla="*/ 0 w 39"/>
                    <a:gd name="T33" fmla="*/ 14 h 14"/>
                    <a:gd name="T34" fmla="*/ 3 w 39"/>
                    <a:gd name="T35" fmla="*/ 12 h 14"/>
                    <a:gd name="T36" fmla="*/ 3 w 39"/>
                    <a:gd name="T37" fmla="*/ 12 h 14"/>
                    <a:gd name="T38" fmla="*/ 10 w 39"/>
                    <a:gd name="T39" fmla="*/ 12 h 14"/>
                    <a:gd name="T40" fmla="*/ 10 w 39"/>
                    <a:gd name="T41" fmla="*/ 12 h 14"/>
                    <a:gd name="T42" fmla="*/ 19 w 39"/>
                    <a:gd name="T43" fmla="*/ 11 h 14"/>
                    <a:gd name="T44" fmla="*/ 19 w 39"/>
                    <a:gd name="T45" fmla="*/ 11 h 14"/>
                    <a:gd name="T46" fmla="*/ 22 w 39"/>
                    <a:gd name="T47" fmla="*/ 11 h 14"/>
                    <a:gd name="T48" fmla="*/ 25 w 39"/>
                    <a:gd name="T49" fmla="*/ 9 h 14"/>
                    <a:gd name="T50" fmla="*/ 25 w 39"/>
                    <a:gd name="T51" fmla="*/ 9 h 14"/>
                    <a:gd name="T52" fmla="*/ 34 w 39"/>
                    <a:gd name="T53" fmla="*/ 4 h 14"/>
                    <a:gd name="T54" fmla="*/ 34 w 39"/>
                    <a:gd name="T55"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14">
                      <a:moveTo>
                        <a:pt x="34" y="4"/>
                      </a:moveTo>
                      <a:lnTo>
                        <a:pt x="34" y="4"/>
                      </a:lnTo>
                      <a:lnTo>
                        <a:pt x="39" y="0"/>
                      </a:lnTo>
                      <a:lnTo>
                        <a:pt x="39" y="0"/>
                      </a:lnTo>
                      <a:lnTo>
                        <a:pt x="34" y="4"/>
                      </a:lnTo>
                      <a:lnTo>
                        <a:pt x="34" y="4"/>
                      </a:lnTo>
                      <a:lnTo>
                        <a:pt x="25" y="9"/>
                      </a:lnTo>
                      <a:lnTo>
                        <a:pt x="25" y="9"/>
                      </a:lnTo>
                      <a:lnTo>
                        <a:pt x="22" y="11"/>
                      </a:lnTo>
                      <a:lnTo>
                        <a:pt x="19" y="11"/>
                      </a:lnTo>
                      <a:lnTo>
                        <a:pt x="19" y="11"/>
                      </a:lnTo>
                      <a:lnTo>
                        <a:pt x="10" y="12"/>
                      </a:lnTo>
                      <a:lnTo>
                        <a:pt x="10" y="12"/>
                      </a:lnTo>
                      <a:lnTo>
                        <a:pt x="3" y="12"/>
                      </a:lnTo>
                      <a:lnTo>
                        <a:pt x="3" y="12"/>
                      </a:lnTo>
                      <a:lnTo>
                        <a:pt x="0" y="14"/>
                      </a:lnTo>
                      <a:lnTo>
                        <a:pt x="0" y="14"/>
                      </a:lnTo>
                      <a:lnTo>
                        <a:pt x="3" y="12"/>
                      </a:lnTo>
                      <a:lnTo>
                        <a:pt x="3" y="12"/>
                      </a:lnTo>
                      <a:lnTo>
                        <a:pt x="10" y="12"/>
                      </a:lnTo>
                      <a:lnTo>
                        <a:pt x="10" y="12"/>
                      </a:lnTo>
                      <a:lnTo>
                        <a:pt x="19" y="11"/>
                      </a:lnTo>
                      <a:lnTo>
                        <a:pt x="19" y="11"/>
                      </a:lnTo>
                      <a:lnTo>
                        <a:pt x="22" y="11"/>
                      </a:lnTo>
                      <a:lnTo>
                        <a:pt x="25" y="9"/>
                      </a:lnTo>
                      <a:lnTo>
                        <a:pt x="25" y="9"/>
                      </a:lnTo>
                      <a:lnTo>
                        <a:pt x="34" y="4"/>
                      </a:lnTo>
                      <a:lnTo>
                        <a:pt x="34" y="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37" name="Freeform 39">
                  <a:extLst>
                    <a:ext uri="{FF2B5EF4-FFF2-40B4-BE49-F238E27FC236}">
                      <a16:creationId xmlns:a16="http://schemas.microsoft.com/office/drawing/2014/main" id="{AE4ACDD2-35EC-AB47-9C1E-BB9A51C308A7}"/>
                    </a:ext>
                  </a:extLst>
                </p:cNvPr>
                <p:cNvSpPr>
                  <a:spLocks/>
                </p:cNvSpPr>
                <p:nvPr/>
              </p:nvSpPr>
              <p:spPr bwMode="auto">
                <a:xfrm>
                  <a:off x="8673572" y="3230284"/>
                  <a:ext cx="4171"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38" name="Freeform 40">
                  <a:extLst>
                    <a:ext uri="{FF2B5EF4-FFF2-40B4-BE49-F238E27FC236}">
                      <a16:creationId xmlns:a16="http://schemas.microsoft.com/office/drawing/2014/main" id="{8731675F-A69A-F246-8BAD-2F257C071817}"/>
                    </a:ext>
                  </a:extLst>
                </p:cNvPr>
                <p:cNvSpPr>
                  <a:spLocks/>
                </p:cNvSpPr>
                <p:nvPr/>
              </p:nvSpPr>
              <p:spPr bwMode="auto">
                <a:xfrm>
                  <a:off x="8677743" y="3228198"/>
                  <a:ext cx="2084" cy="2085"/>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 name="T12" fmla="*/ 0 w 1"/>
                    <a:gd name="T13" fmla="*/ 1 h 1"/>
                    <a:gd name="T14" fmla="*/ 0 w 1"/>
                    <a:gd name="T15" fmla="*/ 1 h 1"/>
                    <a:gd name="T16" fmla="*/ 1 w 1"/>
                    <a:gd name="T17" fmla="*/ 0 h 1"/>
                    <a:gd name="T18" fmla="*/ 1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0"/>
                      </a:moveTo>
                      <a:lnTo>
                        <a:pt x="1" y="0"/>
                      </a:lnTo>
                      <a:lnTo>
                        <a:pt x="1" y="0"/>
                      </a:lnTo>
                      <a:lnTo>
                        <a:pt x="1" y="0"/>
                      </a:lnTo>
                      <a:lnTo>
                        <a:pt x="1" y="0"/>
                      </a:lnTo>
                      <a:lnTo>
                        <a:pt x="1" y="0"/>
                      </a:lnTo>
                      <a:lnTo>
                        <a:pt x="0" y="1"/>
                      </a:lnTo>
                      <a:lnTo>
                        <a:pt x="0" y="1"/>
                      </a:lnTo>
                      <a:lnTo>
                        <a:pt x="1" y="0"/>
                      </a:lnTo>
                      <a:lnTo>
                        <a:pt x="1"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39" name="Freeform 41">
                  <a:extLst>
                    <a:ext uri="{FF2B5EF4-FFF2-40B4-BE49-F238E27FC236}">
                      <a16:creationId xmlns:a16="http://schemas.microsoft.com/office/drawing/2014/main" id="{7322FB8A-FC2B-A74A-B16E-046D2ACCDDFB}"/>
                    </a:ext>
                  </a:extLst>
                </p:cNvPr>
                <p:cNvSpPr>
                  <a:spLocks/>
                </p:cNvSpPr>
                <p:nvPr/>
              </p:nvSpPr>
              <p:spPr bwMode="auto">
                <a:xfrm>
                  <a:off x="8698595" y="3213602"/>
                  <a:ext cx="6255" cy="0"/>
                </a:xfrm>
                <a:custGeom>
                  <a:avLst/>
                  <a:gdLst>
                    <a:gd name="T0" fmla="*/ 0 w 3"/>
                    <a:gd name="T1" fmla="*/ 0 w 3"/>
                    <a:gd name="T2" fmla="*/ 3 w 3"/>
                    <a:gd name="T3" fmla="*/ 3 w 3"/>
                    <a:gd name="T4" fmla="*/ 0 w 3"/>
                    <a:gd name="T5" fmla="*/ 0 w 3"/>
                  </a:gdLst>
                  <a:ahLst/>
                  <a:cxnLst>
                    <a:cxn ang="0">
                      <a:pos x="T0" y="0"/>
                    </a:cxn>
                    <a:cxn ang="0">
                      <a:pos x="T1" y="0"/>
                    </a:cxn>
                    <a:cxn ang="0">
                      <a:pos x="T2" y="0"/>
                    </a:cxn>
                    <a:cxn ang="0">
                      <a:pos x="T3" y="0"/>
                    </a:cxn>
                    <a:cxn ang="0">
                      <a:pos x="T4" y="0"/>
                    </a:cxn>
                    <a:cxn ang="0">
                      <a:pos x="T5" y="0"/>
                    </a:cxn>
                  </a:cxnLst>
                  <a:rect l="0" t="0" r="r" b="b"/>
                  <a:pathLst>
                    <a:path w="3">
                      <a:moveTo>
                        <a:pt x="0" y="0"/>
                      </a:moveTo>
                      <a:lnTo>
                        <a:pt x="0" y="0"/>
                      </a:lnTo>
                      <a:lnTo>
                        <a:pt x="3" y="0"/>
                      </a:lnTo>
                      <a:lnTo>
                        <a:pt x="3"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40" name="Freeform 42">
                  <a:extLst>
                    <a:ext uri="{FF2B5EF4-FFF2-40B4-BE49-F238E27FC236}">
                      <a16:creationId xmlns:a16="http://schemas.microsoft.com/office/drawing/2014/main" id="{05323D70-8D22-7747-851E-89A50DE676F4}"/>
                    </a:ext>
                  </a:extLst>
                </p:cNvPr>
                <p:cNvSpPr>
                  <a:spLocks/>
                </p:cNvSpPr>
                <p:nvPr/>
              </p:nvSpPr>
              <p:spPr bwMode="auto">
                <a:xfrm>
                  <a:off x="8715276" y="3207346"/>
                  <a:ext cx="4171"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41" name="Freeform 43">
                  <a:extLst>
                    <a:ext uri="{FF2B5EF4-FFF2-40B4-BE49-F238E27FC236}">
                      <a16:creationId xmlns:a16="http://schemas.microsoft.com/office/drawing/2014/main" id="{A9D8971F-903C-C743-9649-D2F010A4E52C}"/>
                    </a:ext>
                  </a:extLst>
                </p:cNvPr>
                <p:cNvSpPr>
                  <a:spLocks/>
                </p:cNvSpPr>
                <p:nvPr/>
              </p:nvSpPr>
              <p:spPr bwMode="auto">
                <a:xfrm>
                  <a:off x="8719446" y="3203175"/>
                  <a:ext cx="4171" cy="4171"/>
                </a:xfrm>
                <a:custGeom>
                  <a:avLst/>
                  <a:gdLst>
                    <a:gd name="T0" fmla="*/ 0 w 2"/>
                    <a:gd name="T1" fmla="*/ 2 h 2"/>
                    <a:gd name="T2" fmla="*/ 0 w 2"/>
                    <a:gd name="T3" fmla="*/ 2 h 2"/>
                    <a:gd name="T4" fmla="*/ 2 w 2"/>
                    <a:gd name="T5" fmla="*/ 0 h 2"/>
                    <a:gd name="T6" fmla="*/ 2 w 2"/>
                    <a:gd name="T7" fmla="*/ 0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lnTo>
                        <a:pt x="0" y="2"/>
                      </a:lnTo>
                      <a:lnTo>
                        <a:pt x="2" y="0"/>
                      </a:lnTo>
                      <a:lnTo>
                        <a:pt x="2" y="0"/>
                      </a:lnTo>
                      <a:lnTo>
                        <a:pt x="0" y="2"/>
                      </a:lnTo>
                      <a:lnTo>
                        <a:pt x="0"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42" name="Freeform 44">
                  <a:extLst>
                    <a:ext uri="{FF2B5EF4-FFF2-40B4-BE49-F238E27FC236}">
                      <a16:creationId xmlns:a16="http://schemas.microsoft.com/office/drawing/2014/main" id="{79ED926C-FEDE-4444-856C-C3CD74DBAB73}"/>
                    </a:ext>
                  </a:extLst>
                </p:cNvPr>
                <p:cNvSpPr>
                  <a:spLocks/>
                </p:cNvSpPr>
                <p:nvPr/>
              </p:nvSpPr>
              <p:spPr bwMode="auto">
                <a:xfrm>
                  <a:off x="8723617" y="3199006"/>
                  <a:ext cx="0" cy="4171"/>
                </a:xfrm>
                <a:custGeom>
                  <a:avLst/>
                  <a:gdLst>
                    <a:gd name="T0" fmla="*/ 2 h 2"/>
                    <a:gd name="T1" fmla="*/ 2 h 2"/>
                    <a:gd name="T2" fmla="*/ 0 h 2"/>
                    <a:gd name="T3" fmla="*/ 0 h 2"/>
                    <a:gd name="T4" fmla="*/ 2 h 2"/>
                    <a:gd name="T5" fmla="*/ 2 h 2"/>
                  </a:gdLst>
                  <a:ahLst/>
                  <a:cxnLst>
                    <a:cxn ang="0">
                      <a:pos x="0" y="T0"/>
                    </a:cxn>
                    <a:cxn ang="0">
                      <a:pos x="0" y="T1"/>
                    </a:cxn>
                    <a:cxn ang="0">
                      <a:pos x="0" y="T2"/>
                    </a:cxn>
                    <a:cxn ang="0">
                      <a:pos x="0" y="T3"/>
                    </a:cxn>
                    <a:cxn ang="0">
                      <a:pos x="0" y="T4"/>
                    </a:cxn>
                    <a:cxn ang="0">
                      <a:pos x="0" y="T5"/>
                    </a:cxn>
                  </a:cxnLst>
                  <a:rect l="0" t="0" r="r" b="b"/>
                  <a:pathLst>
                    <a:path h="2">
                      <a:moveTo>
                        <a:pt x="0" y="2"/>
                      </a:moveTo>
                      <a:lnTo>
                        <a:pt x="0" y="2"/>
                      </a:lnTo>
                      <a:lnTo>
                        <a:pt x="0" y="0"/>
                      </a:lnTo>
                      <a:lnTo>
                        <a:pt x="0" y="0"/>
                      </a:lnTo>
                      <a:lnTo>
                        <a:pt x="0" y="2"/>
                      </a:lnTo>
                      <a:lnTo>
                        <a:pt x="0"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43" name="Freeform 45">
                  <a:extLst>
                    <a:ext uri="{FF2B5EF4-FFF2-40B4-BE49-F238E27FC236}">
                      <a16:creationId xmlns:a16="http://schemas.microsoft.com/office/drawing/2014/main" id="{2B56384B-1144-564B-AA0B-5D6502BBE4D8}"/>
                    </a:ext>
                  </a:extLst>
                </p:cNvPr>
                <p:cNvSpPr>
                  <a:spLocks/>
                </p:cNvSpPr>
                <p:nvPr/>
              </p:nvSpPr>
              <p:spPr bwMode="auto">
                <a:xfrm>
                  <a:off x="8725701" y="3194836"/>
                  <a:ext cx="4171" cy="0"/>
                </a:xfrm>
                <a:custGeom>
                  <a:avLst/>
                  <a:gdLst>
                    <a:gd name="T0" fmla="*/ 0 w 2"/>
                    <a:gd name="T1" fmla="*/ 0 w 2"/>
                    <a:gd name="T2" fmla="*/ 2 w 2"/>
                    <a:gd name="T3" fmla="*/ 2 w 2"/>
                    <a:gd name="T4" fmla="*/ 0 w 2"/>
                    <a:gd name="T5" fmla="*/ 0 w 2"/>
                    <a:gd name="T6" fmla="*/ 0 w 2"/>
                    <a:gd name="T7" fmla="*/ 0 w 2"/>
                    <a:gd name="T8" fmla="*/ 0 w 2"/>
                    <a:gd name="T9"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0" y="0"/>
                      </a:moveTo>
                      <a:lnTo>
                        <a:pt x="0" y="0"/>
                      </a:lnTo>
                      <a:lnTo>
                        <a:pt x="2" y="0"/>
                      </a:lnTo>
                      <a:lnTo>
                        <a:pt x="2" y="0"/>
                      </a:lnTo>
                      <a:lnTo>
                        <a:pt x="0" y="0"/>
                      </a:lnTo>
                      <a:lnTo>
                        <a:pt x="0" y="0"/>
                      </a:lnTo>
                      <a:lnTo>
                        <a:pt x="0" y="0"/>
                      </a:lnTo>
                      <a:lnTo>
                        <a:pt x="0"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44" name="Freeform 46">
                  <a:extLst>
                    <a:ext uri="{FF2B5EF4-FFF2-40B4-BE49-F238E27FC236}">
                      <a16:creationId xmlns:a16="http://schemas.microsoft.com/office/drawing/2014/main" id="{9923557C-CC73-034F-B415-5A9653635C02}"/>
                    </a:ext>
                  </a:extLst>
                </p:cNvPr>
                <p:cNvSpPr>
                  <a:spLocks/>
                </p:cNvSpPr>
                <p:nvPr/>
              </p:nvSpPr>
              <p:spPr bwMode="auto">
                <a:xfrm>
                  <a:off x="8740298" y="3182324"/>
                  <a:ext cx="4171" cy="0"/>
                </a:xfrm>
                <a:custGeom>
                  <a:avLst/>
                  <a:gdLst>
                    <a:gd name="T0" fmla="*/ 2 w 2"/>
                    <a:gd name="T1" fmla="*/ 2 w 2"/>
                    <a:gd name="T2" fmla="*/ 0 w 2"/>
                    <a:gd name="T3" fmla="*/ 0 w 2"/>
                    <a:gd name="T4" fmla="*/ 0 w 2"/>
                    <a:gd name="T5" fmla="*/ 2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2" y="0"/>
                      </a:lnTo>
                      <a:lnTo>
                        <a:pt x="0"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45" name="Rectangle 47">
                  <a:extLst>
                    <a:ext uri="{FF2B5EF4-FFF2-40B4-BE49-F238E27FC236}">
                      <a16:creationId xmlns:a16="http://schemas.microsoft.com/office/drawing/2014/main" id="{EDA8936D-7C45-3145-A7F6-3CE36702B29C}"/>
                    </a:ext>
                  </a:extLst>
                </p:cNvPr>
                <p:cNvSpPr>
                  <a:spLocks noChangeArrowheads="1"/>
                </p:cNvSpPr>
                <p:nvPr/>
              </p:nvSpPr>
              <p:spPr bwMode="auto">
                <a:xfrm>
                  <a:off x="8784086" y="3092662"/>
                  <a:ext cx="2084" cy="2085"/>
                </a:xfrm>
                <a:prstGeom prst="rect">
                  <a:avLst/>
                </a:prstGeom>
                <a:grpFill/>
                <a:ln w="317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46" name="Freeform 48">
                  <a:extLst>
                    <a:ext uri="{FF2B5EF4-FFF2-40B4-BE49-F238E27FC236}">
                      <a16:creationId xmlns:a16="http://schemas.microsoft.com/office/drawing/2014/main" id="{CBD3082A-7547-CA47-8C16-9A6276A4A46C}"/>
                    </a:ext>
                  </a:extLst>
                </p:cNvPr>
                <p:cNvSpPr>
                  <a:spLocks/>
                </p:cNvSpPr>
                <p:nvPr/>
              </p:nvSpPr>
              <p:spPr bwMode="auto">
                <a:xfrm>
                  <a:off x="8790342" y="3078065"/>
                  <a:ext cx="4171"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47" name="Freeform 49">
                  <a:extLst>
                    <a:ext uri="{FF2B5EF4-FFF2-40B4-BE49-F238E27FC236}">
                      <a16:creationId xmlns:a16="http://schemas.microsoft.com/office/drawing/2014/main" id="{85728E7E-56CA-5648-A80B-E8B2F5AB30D2}"/>
                    </a:ext>
                  </a:extLst>
                </p:cNvPr>
                <p:cNvSpPr>
                  <a:spLocks/>
                </p:cNvSpPr>
                <p:nvPr/>
              </p:nvSpPr>
              <p:spPr bwMode="auto">
                <a:xfrm>
                  <a:off x="8794513" y="3078065"/>
                  <a:ext cx="2084" cy="0"/>
                </a:xfrm>
                <a:custGeom>
                  <a:avLst/>
                  <a:gdLst>
                    <a:gd name="T0" fmla="*/ 0 w 1"/>
                    <a:gd name="T1" fmla="*/ 0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lnTo>
                        <a:pt x="0" y="0"/>
                      </a:lnTo>
                      <a:lnTo>
                        <a:pt x="1" y="0"/>
                      </a:lnTo>
                      <a:lnTo>
                        <a:pt x="1"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48" name="Freeform 50">
                  <a:extLst>
                    <a:ext uri="{FF2B5EF4-FFF2-40B4-BE49-F238E27FC236}">
                      <a16:creationId xmlns:a16="http://schemas.microsoft.com/office/drawing/2014/main" id="{31C8F800-600D-314A-8E2A-EC12EAD6E615}"/>
                    </a:ext>
                  </a:extLst>
                </p:cNvPr>
                <p:cNvSpPr>
                  <a:spLocks/>
                </p:cNvSpPr>
                <p:nvPr/>
              </p:nvSpPr>
              <p:spPr bwMode="auto">
                <a:xfrm>
                  <a:off x="8846642" y="2980062"/>
                  <a:ext cx="8341" cy="0"/>
                </a:xfrm>
                <a:custGeom>
                  <a:avLst/>
                  <a:gdLst>
                    <a:gd name="T0" fmla="*/ 0 w 4"/>
                    <a:gd name="T1" fmla="*/ 0 w 4"/>
                    <a:gd name="T2" fmla="*/ 4 w 4"/>
                    <a:gd name="T3" fmla="*/ 4 w 4"/>
                    <a:gd name="T4" fmla="*/ 0 w 4"/>
                    <a:gd name="T5" fmla="*/ 0 w 4"/>
                  </a:gdLst>
                  <a:ahLst/>
                  <a:cxnLst>
                    <a:cxn ang="0">
                      <a:pos x="T0" y="0"/>
                    </a:cxn>
                    <a:cxn ang="0">
                      <a:pos x="T1" y="0"/>
                    </a:cxn>
                    <a:cxn ang="0">
                      <a:pos x="T2" y="0"/>
                    </a:cxn>
                    <a:cxn ang="0">
                      <a:pos x="T3" y="0"/>
                    </a:cxn>
                    <a:cxn ang="0">
                      <a:pos x="T4" y="0"/>
                    </a:cxn>
                    <a:cxn ang="0">
                      <a:pos x="T5" y="0"/>
                    </a:cxn>
                  </a:cxnLst>
                  <a:rect l="0" t="0" r="r" b="b"/>
                  <a:pathLst>
                    <a:path w="4">
                      <a:moveTo>
                        <a:pt x="0" y="0"/>
                      </a:moveTo>
                      <a:lnTo>
                        <a:pt x="0" y="0"/>
                      </a:lnTo>
                      <a:lnTo>
                        <a:pt x="4" y="0"/>
                      </a:lnTo>
                      <a:lnTo>
                        <a:pt x="4"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49" name="Freeform 51">
                  <a:extLst>
                    <a:ext uri="{FF2B5EF4-FFF2-40B4-BE49-F238E27FC236}">
                      <a16:creationId xmlns:a16="http://schemas.microsoft.com/office/drawing/2014/main" id="{24887D9C-E75E-864C-8F2C-67B189E45D17}"/>
                    </a:ext>
                  </a:extLst>
                </p:cNvPr>
                <p:cNvSpPr>
                  <a:spLocks/>
                </p:cNvSpPr>
                <p:nvPr/>
              </p:nvSpPr>
              <p:spPr bwMode="auto">
                <a:xfrm>
                  <a:off x="8857069" y="2980062"/>
                  <a:ext cx="18768" cy="4171"/>
                </a:xfrm>
                <a:custGeom>
                  <a:avLst/>
                  <a:gdLst>
                    <a:gd name="T0" fmla="*/ 7 w 9"/>
                    <a:gd name="T1" fmla="*/ 2 h 2"/>
                    <a:gd name="T2" fmla="*/ 7 w 9"/>
                    <a:gd name="T3" fmla="*/ 2 h 2"/>
                    <a:gd name="T4" fmla="*/ 9 w 9"/>
                    <a:gd name="T5" fmla="*/ 2 h 2"/>
                    <a:gd name="T6" fmla="*/ 9 w 9"/>
                    <a:gd name="T7" fmla="*/ 2 h 2"/>
                    <a:gd name="T8" fmla="*/ 7 w 9"/>
                    <a:gd name="T9" fmla="*/ 2 h 2"/>
                    <a:gd name="T10" fmla="*/ 7 w 9"/>
                    <a:gd name="T11" fmla="*/ 2 h 2"/>
                    <a:gd name="T12" fmla="*/ 7 w 9"/>
                    <a:gd name="T13" fmla="*/ 2 h 2"/>
                    <a:gd name="T14" fmla="*/ 7 w 9"/>
                    <a:gd name="T15" fmla="*/ 2 h 2"/>
                    <a:gd name="T16" fmla="*/ 4 w 9"/>
                    <a:gd name="T17" fmla="*/ 0 h 2"/>
                    <a:gd name="T18" fmla="*/ 2 w 9"/>
                    <a:gd name="T19" fmla="*/ 0 h 2"/>
                    <a:gd name="T20" fmla="*/ 2 w 9"/>
                    <a:gd name="T21" fmla="*/ 0 h 2"/>
                    <a:gd name="T22" fmla="*/ 0 w 9"/>
                    <a:gd name="T23" fmla="*/ 0 h 2"/>
                    <a:gd name="T24" fmla="*/ 0 w 9"/>
                    <a:gd name="T25" fmla="*/ 0 h 2"/>
                    <a:gd name="T26" fmla="*/ 2 w 9"/>
                    <a:gd name="T27" fmla="*/ 0 h 2"/>
                    <a:gd name="T28" fmla="*/ 2 w 9"/>
                    <a:gd name="T29" fmla="*/ 0 h 2"/>
                    <a:gd name="T30" fmla="*/ 4 w 9"/>
                    <a:gd name="T31" fmla="*/ 0 h 2"/>
                    <a:gd name="T32" fmla="*/ 7 w 9"/>
                    <a:gd name="T33" fmla="*/ 2 h 2"/>
                    <a:gd name="T34" fmla="*/ 7 w 9"/>
                    <a:gd name="T35" fmla="*/ 2 h 2"/>
                    <a:gd name="T36" fmla="*/ 7 w 9"/>
                    <a:gd name="T3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2">
                      <a:moveTo>
                        <a:pt x="7" y="2"/>
                      </a:moveTo>
                      <a:lnTo>
                        <a:pt x="7" y="2"/>
                      </a:lnTo>
                      <a:lnTo>
                        <a:pt x="9" y="2"/>
                      </a:lnTo>
                      <a:lnTo>
                        <a:pt x="9" y="2"/>
                      </a:lnTo>
                      <a:lnTo>
                        <a:pt x="7" y="2"/>
                      </a:lnTo>
                      <a:lnTo>
                        <a:pt x="7" y="2"/>
                      </a:lnTo>
                      <a:lnTo>
                        <a:pt x="7" y="2"/>
                      </a:lnTo>
                      <a:lnTo>
                        <a:pt x="7" y="2"/>
                      </a:lnTo>
                      <a:lnTo>
                        <a:pt x="4" y="0"/>
                      </a:lnTo>
                      <a:lnTo>
                        <a:pt x="2" y="0"/>
                      </a:lnTo>
                      <a:lnTo>
                        <a:pt x="2" y="0"/>
                      </a:lnTo>
                      <a:lnTo>
                        <a:pt x="0" y="0"/>
                      </a:lnTo>
                      <a:lnTo>
                        <a:pt x="0" y="0"/>
                      </a:lnTo>
                      <a:lnTo>
                        <a:pt x="2" y="0"/>
                      </a:lnTo>
                      <a:lnTo>
                        <a:pt x="2" y="0"/>
                      </a:lnTo>
                      <a:lnTo>
                        <a:pt x="4" y="0"/>
                      </a:lnTo>
                      <a:lnTo>
                        <a:pt x="7" y="2"/>
                      </a:lnTo>
                      <a:lnTo>
                        <a:pt x="7" y="2"/>
                      </a:lnTo>
                      <a:lnTo>
                        <a:pt x="7"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50" name="Freeform 52">
                  <a:extLst>
                    <a:ext uri="{FF2B5EF4-FFF2-40B4-BE49-F238E27FC236}">
                      <a16:creationId xmlns:a16="http://schemas.microsoft.com/office/drawing/2014/main" id="{12E39521-D83E-FD40-A992-426563974E82}"/>
                    </a:ext>
                  </a:extLst>
                </p:cNvPr>
                <p:cNvSpPr>
                  <a:spLocks/>
                </p:cNvSpPr>
                <p:nvPr/>
              </p:nvSpPr>
              <p:spPr bwMode="auto">
                <a:xfrm>
                  <a:off x="8877921" y="2980062"/>
                  <a:ext cx="4171"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51" name="Freeform 53">
                  <a:extLst>
                    <a:ext uri="{FF2B5EF4-FFF2-40B4-BE49-F238E27FC236}">
                      <a16:creationId xmlns:a16="http://schemas.microsoft.com/office/drawing/2014/main" id="{880B7D23-5B8A-BC42-B24B-A44E2DD325E8}"/>
                    </a:ext>
                  </a:extLst>
                </p:cNvPr>
                <p:cNvSpPr>
                  <a:spLocks/>
                </p:cNvSpPr>
                <p:nvPr/>
              </p:nvSpPr>
              <p:spPr bwMode="auto">
                <a:xfrm>
                  <a:off x="8921709" y="2904995"/>
                  <a:ext cx="2084" cy="4171"/>
                </a:xfrm>
                <a:custGeom>
                  <a:avLst/>
                  <a:gdLst>
                    <a:gd name="T0" fmla="*/ 0 w 1"/>
                    <a:gd name="T1" fmla="*/ 2 h 2"/>
                    <a:gd name="T2" fmla="*/ 0 w 1"/>
                    <a:gd name="T3" fmla="*/ 2 h 2"/>
                    <a:gd name="T4" fmla="*/ 1 w 1"/>
                    <a:gd name="T5" fmla="*/ 0 h 2"/>
                    <a:gd name="T6" fmla="*/ 1 w 1"/>
                    <a:gd name="T7" fmla="*/ 0 h 2"/>
                    <a:gd name="T8" fmla="*/ 0 w 1"/>
                    <a:gd name="T9" fmla="*/ 2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lnTo>
                        <a:pt x="0" y="2"/>
                      </a:lnTo>
                      <a:lnTo>
                        <a:pt x="1" y="0"/>
                      </a:lnTo>
                      <a:lnTo>
                        <a:pt x="1" y="0"/>
                      </a:lnTo>
                      <a:lnTo>
                        <a:pt x="0" y="2"/>
                      </a:lnTo>
                      <a:lnTo>
                        <a:pt x="0"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52" name="Freeform 54">
                  <a:extLst>
                    <a:ext uri="{FF2B5EF4-FFF2-40B4-BE49-F238E27FC236}">
                      <a16:creationId xmlns:a16="http://schemas.microsoft.com/office/drawing/2014/main" id="{4F62B144-492E-7642-B2B1-4DD2C35193D2}"/>
                    </a:ext>
                  </a:extLst>
                </p:cNvPr>
                <p:cNvSpPr>
                  <a:spLocks/>
                </p:cNvSpPr>
                <p:nvPr/>
              </p:nvSpPr>
              <p:spPr bwMode="auto">
                <a:xfrm>
                  <a:off x="8957157" y="2852866"/>
                  <a:ext cx="0" cy="2085"/>
                </a:xfrm>
                <a:custGeom>
                  <a:avLst/>
                  <a:gdLst>
                    <a:gd name="T0" fmla="*/ 0 h 1"/>
                    <a:gd name="T1" fmla="*/ 0 h 1"/>
                    <a:gd name="T2" fmla="*/ 0 h 1"/>
                    <a:gd name="T3" fmla="*/ 0 h 1"/>
                    <a:gd name="T4" fmla="*/ 1 h 1"/>
                    <a:gd name="T5" fmla="*/ 1 h 1"/>
                    <a:gd name="T6" fmla="*/ 0 h 1"/>
                    <a:gd name="T7" fmla="*/ 0 h 1"/>
                    <a:gd name="T8" fmla="*/ 0 h 1"/>
                    <a:gd name="T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1">
                      <a:moveTo>
                        <a:pt x="0" y="0"/>
                      </a:moveTo>
                      <a:lnTo>
                        <a:pt x="0" y="0"/>
                      </a:lnTo>
                      <a:lnTo>
                        <a:pt x="0" y="0"/>
                      </a:lnTo>
                      <a:lnTo>
                        <a:pt x="0" y="0"/>
                      </a:lnTo>
                      <a:lnTo>
                        <a:pt x="0" y="1"/>
                      </a:lnTo>
                      <a:lnTo>
                        <a:pt x="0" y="1"/>
                      </a:lnTo>
                      <a:lnTo>
                        <a:pt x="0" y="0"/>
                      </a:lnTo>
                      <a:lnTo>
                        <a:pt x="0"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53" name="Freeform 55">
                  <a:extLst>
                    <a:ext uri="{FF2B5EF4-FFF2-40B4-BE49-F238E27FC236}">
                      <a16:creationId xmlns:a16="http://schemas.microsoft.com/office/drawing/2014/main" id="{7D8FBE6B-085D-1B4A-A6FC-7BD103B4BEA0}"/>
                    </a:ext>
                  </a:extLst>
                </p:cNvPr>
                <p:cNvSpPr>
                  <a:spLocks/>
                </p:cNvSpPr>
                <p:nvPr/>
              </p:nvSpPr>
              <p:spPr bwMode="auto">
                <a:xfrm>
                  <a:off x="7895798" y="4335432"/>
                  <a:ext cx="1255279" cy="952930"/>
                </a:xfrm>
                <a:custGeom>
                  <a:avLst/>
                  <a:gdLst>
                    <a:gd name="T0" fmla="*/ 580 w 602"/>
                    <a:gd name="T1" fmla="*/ 283 h 457"/>
                    <a:gd name="T2" fmla="*/ 549 w 602"/>
                    <a:gd name="T3" fmla="*/ 229 h 457"/>
                    <a:gd name="T4" fmla="*/ 548 w 602"/>
                    <a:gd name="T5" fmla="*/ 226 h 457"/>
                    <a:gd name="T6" fmla="*/ 558 w 602"/>
                    <a:gd name="T7" fmla="*/ 224 h 457"/>
                    <a:gd name="T8" fmla="*/ 533 w 602"/>
                    <a:gd name="T9" fmla="*/ 176 h 457"/>
                    <a:gd name="T10" fmla="*/ 499 w 602"/>
                    <a:gd name="T11" fmla="*/ 137 h 457"/>
                    <a:gd name="T12" fmla="*/ 505 w 602"/>
                    <a:gd name="T13" fmla="*/ 120 h 457"/>
                    <a:gd name="T14" fmla="*/ 470 w 602"/>
                    <a:gd name="T15" fmla="*/ 92 h 457"/>
                    <a:gd name="T16" fmla="*/ 456 w 602"/>
                    <a:gd name="T17" fmla="*/ 47 h 457"/>
                    <a:gd name="T18" fmla="*/ 426 w 602"/>
                    <a:gd name="T19" fmla="*/ 8 h 457"/>
                    <a:gd name="T20" fmla="*/ 405 w 602"/>
                    <a:gd name="T21" fmla="*/ 7 h 457"/>
                    <a:gd name="T22" fmla="*/ 398 w 602"/>
                    <a:gd name="T23" fmla="*/ 34 h 457"/>
                    <a:gd name="T24" fmla="*/ 382 w 602"/>
                    <a:gd name="T25" fmla="*/ 27 h 457"/>
                    <a:gd name="T26" fmla="*/ 193 w 602"/>
                    <a:gd name="T27" fmla="*/ 42 h 457"/>
                    <a:gd name="T28" fmla="*/ 195 w 602"/>
                    <a:gd name="T29" fmla="*/ 37 h 457"/>
                    <a:gd name="T30" fmla="*/ 7 w 602"/>
                    <a:gd name="T31" fmla="*/ 41 h 457"/>
                    <a:gd name="T32" fmla="*/ 5 w 602"/>
                    <a:gd name="T33" fmla="*/ 54 h 457"/>
                    <a:gd name="T34" fmla="*/ 12 w 602"/>
                    <a:gd name="T35" fmla="*/ 75 h 457"/>
                    <a:gd name="T36" fmla="*/ 22 w 602"/>
                    <a:gd name="T37" fmla="*/ 97 h 457"/>
                    <a:gd name="T38" fmla="*/ 46 w 602"/>
                    <a:gd name="T39" fmla="*/ 88 h 457"/>
                    <a:gd name="T40" fmla="*/ 64 w 602"/>
                    <a:gd name="T41" fmla="*/ 87 h 457"/>
                    <a:gd name="T42" fmla="*/ 74 w 602"/>
                    <a:gd name="T43" fmla="*/ 70 h 457"/>
                    <a:gd name="T44" fmla="*/ 95 w 602"/>
                    <a:gd name="T45" fmla="*/ 75 h 457"/>
                    <a:gd name="T46" fmla="*/ 119 w 602"/>
                    <a:gd name="T47" fmla="*/ 75 h 457"/>
                    <a:gd name="T48" fmla="*/ 144 w 602"/>
                    <a:gd name="T49" fmla="*/ 92 h 457"/>
                    <a:gd name="T50" fmla="*/ 144 w 602"/>
                    <a:gd name="T51" fmla="*/ 76 h 457"/>
                    <a:gd name="T52" fmla="*/ 156 w 602"/>
                    <a:gd name="T53" fmla="*/ 97 h 457"/>
                    <a:gd name="T54" fmla="*/ 178 w 602"/>
                    <a:gd name="T55" fmla="*/ 112 h 457"/>
                    <a:gd name="T56" fmla="*/ 183 w 602"/>
                    <a:gd name="T57" fmla="*/ 124 h 457"/>
                    <a:gd name="T58" fmla="*/ 203 w 602"/>
                    <a:gd name="T59" fmla="*/ 114 h 457"/>
                    <a:gd name="T60" fmla="*/ 212 w 602"/>
                    <a:gd name="T61" fmla="*/ 124 h 457"/>
                    <a:gd name="T62" fmla="*/ 227 w 602"/>
                    <a:gd name="T63" fmla="*/ 112 h 457"/>
                    <a:gd name="T64" fmla="*/ 244 w 602"/>
                    <a:gd name="T65" fmla="*/ 98 h 457"/>
                    <a:gd name="T66" fmla="*/ 244 w 602"/>
                    <a:gd name="T67" fmla="*/ 88 h 457"/>
                    <a:gd name="T68" fmla="*/ 295 w 602"/>
                    <a:gd name="T69" fmla="*/ 102 h 457"/>
                    <a:gd name="T70" fmla="*/ 319 w 602"/>
                    <a:gd name="T71" fmla="*/ 127 h 457"/>
                    <a:gd name="T72" fmla="*/ 334 w 602"/>
                    <a:gd name="T73" fmla="*/ 143 h 457"/>
                    <a:gd name="T74" fmla="*/ 368 w 602"/>
                    <a:gd name="T75" fmla="*/ 166 h 457"/>
                    <a:gd name="T76" fmla="*/ 371 w 602"/>
                    <a:gd name="T77" fmla="*/ 202 h 457"/>
                    <a:gd name="T78" fmla="*/ 370 w 602"/>
                    <a:gd name="T79" fmla="*/ 239 h 457"/>
                    <a:gd name="T80" fmla="*/ 378 w 602"/>
                    <a:gd name="T81" fmla="*/ 261 h 457"/>
                    <a:gd name="T82" fmla="*/ 392 w 602"/>
                    <a:gd name="T83" fmla="*/ 246 h 457"/>
                    <a:gd name="T84" fmla="*/ 390 w 602"/>
                    <a:gd name="T85" fmla="*/ 275 h 457"/>
                    <a:gd name="T86" fmla="*/ 405 w 602"/>
                    <a:gd name="T87" fmla="*/ 305 h 457"/>
                    <a:gd name="T88" fmla="*/ 432 w 602"/>
                    <a:gd name="T89" fmla="*/ 334 h 457"/>
                    <a:gd name="T90" fmla="*/ 438 w 602"/>
                    <a:gd name="T91" fmla="*/ 326 h 457"/>
                    <a:gd name="T92" fmla="*/ 449 w 602"/>
                    <a:gd name="T93" fmla="*/ 341 h 457"/>
                    <a:gd name="T94" fmla="*/ 451 w 602"/>
                    <a:gd name="T95" fmla="*/ 356 h 457"/>
                    <a:gd name="T96" fmla="*/ 456 w 602"/>
                    <a:gd name="T97" fmla="*/ 370 h 457"/>
                    <a:gd name="T98" fmla="*/ 495 w 602"/>
                    <a:gd name="T99" fmla="*/ 407 h 457"/>
                    <a:gd name="T100" fmla="*/ 527 w 602"/>
                    <a:gd name="T101" fmla="*/ 419 h 457"/>
                    <a:gd name="T102" fmla="*/ 558 w 602"/>
                    <a:gd name="T103" fmla="*/ 426 h 457"/>
                    <a:gd name="T104" fmla="*/ 549 w 602"/>
                    <a:gd name="T105" fmla="*/ 441 h 457"/>
                    <a:gd name="T106" fmla="*/ 526 w 602"/>
                    <a:gd name="T107" fmla="*/ 457 h 457"/>
                    <a:gd name="T108" fmla="*/ 577 w 602"/>
                    <a:gd name="T109" fmla="*/ 445 h 457"/>
                    <a:gd name="T110" fmla="*/ 594 w 602"/>
                    <a:gd name="T111" fmla="*/ 380 h 457"/>
                    <a:gd name="T112" fmla="*/ 602 w 602"/>
                    <a:gd name="T113" fmla="*/ 38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2" h="457">
                      <a:moveTo>
                        <a:pt x="597" y="343"/>
                      </a:moveTo>
                      <a:lnTo>
                        <a:pt x="597" y="343"/>
                      </a:lnTo>
                      <a:lnTo>
                        <a:pt x="595" y="333"/>
                      </a:lnTo>
                      <a:lnTo>
                        <a:pt x="592" y="322"/>
                      </a:lnTo>
                      <a:lnTo>
                        <a:pt x="592" y="322"/>
                      </a:lnTo>
                      <a:lnTo>
                        <a:pt x="587" y="302"/>
                      </a:lnTo>
                      <a:lnTo>
                        <a:pt x="580" y="283"/>
                      </a:lnTo>
                      <a:lnTo>
                        <a:pt x="580" y="283"/>
                      </a:lnTo>
                      <a:lnTo>
                        <a:pt x="573" y="263"/>
                      </a:lnTo>
                      <a:lnTo>
                        <a:pt x="570" y="253"/>
                      </a:lnTo>
                      <a:lnTo>
                        <a:pt x="565" y="244"/>
                      </a:lnTo>
                      <a:lnTo>
                        <a:pt x="565" y="244"/>
                      </a:lnTo>
                      <a:lnTo>
                        <a:pt x="558" y="236"/>
                      </a:lnTo>
                      <a:lnTo>
                        <a:pt x="549" y="229"/>
                      </a:lnTo>
                      <a:lnTo>
                        <a:pt x="549" y="229"/>
                      </a:lnTo>
                      <a:lnTo>
                        <a:pt x="541" y="224"/>
                      </a:lnTo>
                      <a:lnTo>
                        <a:pt x="538" y="221"/>
                      </a:lnTo>
                      <a:lnTo>
                        <a:pt x="538" y="216"/>
                      </a:lnTo>
                      <a:lnTo>
                        <a:pt x="538" y="216"/>
                      </a:lnTo>
                      <a:lnTo>
                        <a:pt x="543" y="221"/>
                      </a:lnTo>
                      <a:lnTo>
                        <a:pt x="548" y="226"/>
                      </a:lnTo>
                      <a:lnTo>
                        <a:pt x="553" y="231"/>
                      </a:lnTo>
                      <a:lnTo>
                        <a:pt x="558" y="234"/>
                      </a:lnTo>
                      <a:lnTo>
                        <a:pt x="558" y="234"/>
                      </a:lnTo>
                      <a:lnTo>
                        <a:pt x="561" y="234"/>
                      </a:lnTo>
                      <a:lnTo>
                        <a:pt x="561" y="232"/>
                      </a:lnTo>
                      <a:lnTo>
                        <a:pt x="558" y="224"/>
                      </a:lnTo>
                      <a:lnTo>
                        <a:pt x="558" y="224"/>
                      </a:lnTo>
                      <a:lnTo>
                        <a:pt x="555" y="216"/>
                      </a:lnTo>
                      <a:lnTo>
                        <a:pt x="555" y="212"/>
                      </a:lnTo>
                      <a:lnTo>
                        <a:pt x="551" y="209"/>
                      </a:lnTo>
                      <a:lnTo>
                        <a:pt x="551" y="209"/>
                      </a:lnTo>
                      <a:lnTo>
                        <a:pt x="544" y="202"/>
                      </a:lnTo>
                      <a:lnTo>
                        <a:pt x="541" y="193"/>
                      </a:lnTo>
                      <a:lnTo>
                        <a:pt x="533" y="176"/>
                      </a:lnTo>
                      <a:lnTo>
                        <a:pt x="533" y="176"/>
                      </a:lnTo>
                      <a:lnTo>
                        <a:pt x="524" y="163"/>
                      </a:lnTo>
                      <a:lnTo>
                        <a:pt x="514" y="151"/>
                      </a:lnTo>
                      <a:lnTo>
                        <a:pt x="514" y="151"/>
                      </a:lnTo>
                      <a:lnTo>
                        <a:pt x="505" y="144"/>
                      </a:lnTo>
                      <a:lnTo>
                        <a:pt x="499" y="137"/>
                      </a:lnTo>
                      <a:lnTo>
                        <a:pt x="499" y="137"/>
                      </a:lnTo>
                      <a:lnTo>
                        <a:pt x="493" y="131"/>
                      </a:lnTo>
                      <a:lnTo>
                        <a:pt x="488" y="124"/>
                      </a:lnTo>
                      <a:lnTo>
                        <a:pt x="488" y="124"/>
                      </a:lnTo>
                      <a:lnTo>
                        <a:pt x="499" y="126"/>
                      </a:lnTo>
                      <a:lnTo>
                        <a:pt x="504" y="126"/>
                      </a:lnTo>
                      <a:lnTo>
                        <a:pt x="505" y="124"/>
                      </a:lnTo>
                      <a:lnTo>
                        <a:pt x="505" y="120"/>
                      </a:lnTo>
                      <a:lnTo>
                        <a:pt x="505" y="120"/>
                      </a:lnTo>
                      <a:lnTo>
                        <a:pt x="504" y="117"/>
                      </a:lnTo>
                      <a:lnTo>
                        <a:pt x="500" y="114"/>
                      </a:lnTo>
                      <a:lnTo>
                        <a:pt x="490" y="109"/>
                      </a:lnTo>
                      <a:lnTo>
                        <a:pt x="490" y="109"/>
                      </a:lnTo>
                      <a:lnTo>
                        <a:pt x="477" y="98"/>
                      </a:lnTo>
                      <a:lnTo>
                        <a:pt x="470" y="92"/>
                      </a:lnTo>
                      <a:lnTo>
                        <a:pt x="466" y="85"/>
                      </a:lnTo>
                      <a:lnTo>
                        <a:pt x="466" y="85"/>
                      </a:lnTo>
                      <a:lnTo>
                        <a:pt x="463" y="76"/>
                      </a:lnTo>
                      <a:lnTo>
                        <a:pt x="461" y="66"/>
                      </a:lnTo>
                      <a:lnTo>
                        <a:pt x="461" y="66"/>
                      </a:lnTo>
                      <a:lnTo>
                        <a:pt x="456" y="47"/>
                      </a:lnTo>
                      <a:lnTo>
                        <a:pt x="456" y="47"/>
                      </a:lnTo>
                      <a:lnTo>
                        <a:pt x="449" y="31"/>
                      </a:lnTo>
                      <a:lnTo>
                        <a:pt x="444" y="12"/>
                      </a:lnTo>
                      <a:lnTo>
                        <a:pt x="444" y="12"/>
                      </a:lnTo>
                      <a:lnTo>
                        <a:pt x="439" y="7"/>
                      </a:lnTo>
                      <a:lnTo>
                        <a:pt x="436" y="0"/>
                      </a:lnTo>
                      <a:lnTo>
                        <a:pt x="436" y="0"/>
                      </a:lnTo>
                      <a:lnTo>
                        <a:pt x="426" y="8"/>
                      </a:lnTo>
                      <a:lnTo>
                        <a:pt x="426" y="8"/>
                      </a:lnTo>
                      <a:lnTo>
                        <a:pt x="422" y="10"/>
                      </a:lnTo>
                      <a:lnTo>
                        <a:pt x="419" y="10"/>
                      </a:lnTo>
                      <a:lnTo>
                        <a:pt x="412" y="7"/>
                      </a:lnTo>
                      <a:lnTo>
                        <a:pt x="412" y="7"/>
                      </a:lnTo>
                      <a:lnTo>
                        <a:pt x="409" y="7"/>
                      </a:lnTo>
                      <a:lnTo>
                        <a:pt x="405" y="7"/>
                      </a:lnTo>
                      <a:lnTo>
                        <a:pt x="402" y="8"/>
                      </a:lnTo>
                      <a:lnTo>
                        <a:pt x="400" y="12"/>
                      </a:lnTo>
                      <a:lnTo>
                        <a:pt x="400" y="12"/>
                      </a:lnTo>
                      <a:lnTo>
                        <a:pt x="400" y="19"/>
                      </a:lnTo>
                      <a:lnTo>
                        <a:pt x="400" y="25"/>
                      </a:lnTo>
                      <a:lnTo>
                        <a:pt x="400" y="25"/>
                      </a:lnTo>
                      <a:lnTo>
                        <a:pt x="398" y="34"/>
                      </a:lnTo>
                      <a:lnTo>
                        <a:pt x="395" y="36"/>
                      </a:lnTo>
                      <a:lnTo>
                        <a:pt x="392" y="36"/>
                      </a:lnTo>
                      <a:lnTo>
                        <a:pt x="392" y="36"/>
                      </a:lnTo>
                      <a:lnTo>
                        <a:pt x="388" y="34"/>
                      </a:lnTo>
                      <a:lnTo>
                        <a:pt x="387" y="32"/>
                      </a:lnTo>
                      <a:lnTo>
                        <a:pt x="383" y="29"/>
                      </a:lnTo>
                      <a:lnTo>
                        <a:pt x="382" y="27"/>
                      </a:lnTo>
                      <a:lnTo>
                        <a:pt x="382" y="27"/>
                      </a:lnTo>
                      <a:lnTo>
                        <a:pt x="376" y="27"/>
                      </a:lnTo>
                      <a:lnTo>
                        <a:pt x="373" y="27"/>
                      </a:lnTo>
                      <a:lnTo>
                        <a:pt x="197" y="42"/>
                      </a:lnTo>
                      <a:lnTo>
                        <a:pt x="197" y="42"/>
                      </a:lnTo>
                      <a:lnTo>
                        <a:pt x="193" y="42"/>
                      </a:lnTo>
                      <a:lnTo>
                        <a:pt x="193" y="42"/>
                      </a:lnTo>
                      <a:lnTo>
                        <a:pt x="195" y="41"/>
                      </a:lnTo>
                      <a:lnTo>
                        <a:pt x="195" y="41"/>
                      </a:lnTo>
                      <a:lnTo>
                        <a:pt x="193" y="41"/>
                      </a:lnTo>
                      <a:lnTo>
                        <a:pt x="193" y="41"/>
                      </a:lnTo>
                      <a:lnTo>
                        <a:pt x="198" y="39"/>
                      </a:lnTo>
                      <a:lnTo>
                        <a:pt x="198" y="39"/>
                      </a:lnTo>
                      <a:lnTo>
                        <a:pt x="195" y="37"/>
                      </a:lnTo>
                      <a:lnTo>
                        <a:pt x="191" y="32"/>
                      </a:lnTo>
                      <a:lnTo>
                        <a:pt x="186" y="20"/>
                      </a:lnTo>
                      <a:lnTo>
                        <a:pt x="186" y="20"/>
                      </a:lnTo>
                      <a:lnTo>
                        <a:pt x="37" y="37"/>
                      </a:lnTo>
                      <a:lnTo>
                        <a:pt x="37" y="37"/>
                      </a:lnTo>
                      <a:lnTo>
                        <a:pt x="17" y="41"/>
                      </a:lnTo>
                      <a:lnTo>
                        <a:pt x="7" y="41"/>
                      </a:lnTo>
                      <a:lnTo>
                        <a:pt x="3" y="41"/>
                      </a:lnTo>
                      <a:lnTo>
                        <a:pt x="0" y="39"/>
                      </a:lnTo>
                      <a:lnTo>
                        <a:pt x="0" y="39"/>
                      </a:lnTo>
                      <a:lnTo>
                        <a:pt x="0" y="44"/>
                      </a:lnTo>
                      <a:lnTo>
                        <a:pt x="0" y="47"/>
                      </a:lnTo>
                      <a:lnTo>
                        <a:pt x="5" y="54"/>
                      </a:lnTo>
                      <a:lnTo>
                        <a:pt x="5" y="54"/>
                      </a:lnTo>
                      <a:lnTo>
                        <a:pt x="8" y="58"/>
                      </a:lnTo>
                      <a:lnTo>
                        <a:pt x="10" y="61"/>
                      </a:lnTo>
                      <a:lnTo>
                        <a:pt x="10" y="61"/>
                      </a:lnTo>
                      <a:lnTo>
                        <a:pt x="10" y="66"/>
                      </a:lnTo>
                      <a:lnTo>
                        <a:pt x="10" y="71"/>
                      </a:lnTo>
                      <a:lnTo>
                        <a:pt x="10" y="71"/>
                      </a:lnTo>
                      <a:lnTo>
                        <a:pt x="12" y="75"/>
                      </a:lnTo>
                      <a:lnTo>
                        <a:pt x="15" y="78"/>
                      </a:lnTo>
                      <a:lnTo>
                        <a:pt x="17" y="81"/>
                      </a:lnTo>
                      <a:lnTo>
                        <a:pt x="18" y="85"/>
                      </a:lnTo>
                      <a:lnTo>
                        <a:pt x="18" y="85"/>
                      </a:lnTo>
                      <a:lnTo>
                        <a:pt x="18" y="97"/>
                      </a:lnTo>
                      <a:lnTo>
                        <a:pt x="18" y="97"/>
                      </a:lnTo>
                      <a:lnTo>
                        <a:pt x="22" y="97"/>
                      </a:lnTo>
                      <a:lnTo>
                        <a:pt x="23" y="95"/>
                      </a:lnTo>
                      <a:lnTo>
                        <a:pt x="29" y="92"/>
                      </a:lnTo>
                      <a:lnTo>
                        <a:pt x="29" y="92"/>
                      </a:lnTo>
                      <a:lnTo>
                        <a:pt x="37" y="88"/>
                      </a:lnTo>
                      <a:lnTo>
                        <a:pt x="40" y="87"/>
                      </a:lnTo>
                      <a:lnTo>
                        <a:pt x="46" y="88"/>
                      </a:lnTo>
                      <a:lnTo>
                        <a:pt x="46" y="88"/>
                      </a:lnTo>
                      <a:lnTo>
                        <a:pt x="44" y="92"/>
                      </a:lnTo>
                      <a:lnTo>
                        <a:pt x="46" y="93"/>
                      </a:lnTo>
                      <a:lnTo>
                        <a:pt x="52" y="93"/>
                      </a:lnTo>
                      <a:lnTo>
                        <a:pt x="61" y="90"/>
                      </a:lnTo>
                      <a:lnTo>
                        <a:pt x="64" y="88"/>
                      </a:lnTo>
                      <a:lnTo>
                        <a:pt x="64" y="87"/>
                      </a:lnTo>
                      <a:lnTo>
                        <a:pt x="64" y="87"/>
                      </a:lnTo>
                      <a:lnTo>
                        <a:pt x="61" y="87"/>
                      </a:lnTo>
                      <a:lnTo>
                        <a:pt x="57" y="87"/>
                      </a:lnTo>
                      <a:lnTo>
                        <a:pt x="57" y="87"/>
                      </a:lnTo>
                      <a:lnTo>
                        <a:pt x="61" y="81"/>
                      </a:lnTo>
                      <a:lnTo>
                        <a:pt x="64" y="76"/>
                      </a:lnTo>
                      <a:lnTo>
                        <a:pt x="69" y="71"/>
                      </a:lnTo>
                      <a:lnTo>
                        <a:pt x="74" y="70"/>
                      </a:lnTo>
                      <a:lnTo>
                        <a:pt x="74" y="70"/>
                      </a:lnTo>
                      <a:lnTo>
                        <a:pt x="81" y="68"/>
                      </a:lnTo>
                      <a:lnTo>
                        <a:pt x="88" y="70"/>
                      </a:lnTo>
                      <a:lnTo>
                        <a:pt x="100" y="73"/>
                      </a:lnTo>
                      <a:lnTo>
                        <a:pt x="100" y="73"/>
                      </a:lnTo>
                      <a:lnTo>
                        <a:pt x="95" y="73"/>
                      </a:lnTo>
                      <a:lnTo>
                        <a:pt x="95" y="75"/>
                      </a:lnTo>
                      <a:lnTo>
                        <a:pt x="93" y="76"/>
                      </a:lnTo>
                      <a:lnTo>
                        <a:pt x="93" y="76"/>
                      </a:lnTo>
                      <a:lnTo>
                        <a:pt x="95" y="78"/>
                      </a:lnTo>
                      <a:lnTo>
                        <a:pt x="96" y="78"/>
                      </a:lnTo>
                      <a:lnTo>
                        <a:pt x="100" y="76"/>
                      </a:lnTo>
                      <a:lnTo>
                        <a:pt x="100" y="76"/>
                      </a:lnTo>
                      <a:lnTo>
                        <a:pt x="119" y="75"/>
                      </a:lnTo>
                      <a:lnTo>
                        <a:pt x="119" y="75"/>
                      </a:lnTo>
                      <a:lnTo>
                        <a:pt x="122" y="76"/>
                      </a:lnTo>
                      <a:lnTo>
                        <a:pt x="125" y="76"/>
                      </a:lnTo>
                      <a:lnTo>
                        <a:pt x="132" y="81"/>
                      </a:lnTo>
                      <a:lnTo>
                        <a:pt x="132" y="81"/>
                      </a:lnTo>
                      <a:lnTo>
                        <a:pt x="139" y="88"/>
                      </a:lnTo>
                      <a:lnTo>
                        <a:pt x="144" y="92"/>
                      </a:lnTo>
                      <a:lnTo>
                        <a:pt x="146" y="93"/>
                      </a:lnTo>
                      <a:lnTo>
                        <a:pt x="146" y="93"/>
                      </a:lnTo>
                      <a:lnTo>
                        <a:pt x="146" y="88"/>
                      </a:lnTo>
                      <a:lnTo>
                        <a:pt x="146" y="85"/>
                      </a:lnTo>
                      <a:lnTo>
                        <a:pt x="144" y="81"/>
                      </a:lnTo>
                      <a:lnTo>
                        <a:pt x="144" y="76"/>
                      </a:lnTo>
                      <a:lnTo>
                        <a:pt x="144" y="76"/>
                      </a:lnTo>
                      <a:lnTo>
                        <a:pt x="149" y="81"/>
                      </a:lnTo>
                      <a:lnTo>
                        <a:pt x="154" y="85"/>
                      </a:lnTo>
                      <a:lnTo>
                        <a:pt x="158" y="90"/>
                      </a:lnTo>
                      <a:lnTo>
                        <a:pt x="159" y="93"/>
                      </a:lnTo>
                      <a:lnTo>
                        <a:pt x="159" y="95"/>
                      </a:lnTo>
                      <a:lnTo>
                        <a:pt x="159" y="95"/>
                      </a:lnTo>
                      <a:lnTo>
                        <a:pt x="156" y="97"/>
                      </a:lnTo>
                      <a:lnTo>
                        <a:pt x="156" y="97"/>
                      </a:lnTo>
                      <a:lnTo>
                        <a:pt x="159" y="102"/>
                      </a:lnTo>
                      <a:lnTo>
                        <a:pt x="166" y="105"/>
                      </a:lnTo>
                      <a:lnTo>
                        <a:pt x="166" y="105"/>
                      </a:lnTo>
                      <a:lnTo>
                        <a:pt x="173" y="107"/>
                      </a:lnTo>
                      <a:lnTo>
                        <a:pt x="176" y="109"/>
                      </a:lnTo>
                      <a:lnTo>
                        <a:pt x="178" y="112"/>
                      </a:lnTo>
                      <a:lnTo>
                        <a:pt x="178" y="112"/>
                      </a:lnTo>
                      <a:lnTo>
                        <a:pt x="178" y="114"/>
                      </a:lnTo>
                      <a:lnTo>
                        <a:pt x="178" y="119"/>
                      </a:lnTo>
                      <a:lnTo>
                        <a:pt x="178" y="122"/>
                      </a:lnTo>
                      <a:lnTo>
                        <a:pt x="178" y="126"/>
                      </a:lnTo>
                      <a:lnTo>
                        <a:pt x="178" y="126"/>
                      </a:lnTo>
                      <a:lnTo>
                        <a:pt x="183" y="124"/>
                      </a:lnTo>
                      <a:lnTo>
                        <a:pt x="185" y="120"/>
                      </a:lnTo>
                      <a:lnTo>
                        <a:pt x="185" y="120"/>
                      </a:lnTo>
                      <a:lnTo>
                        <a:pt x="188" y="122"/>
                      </a:lnTo>
                      <a:lnTo>
                        <a:pt x="190" y="120"/>
                      </a:lnTo>
                      <a:lnTo>
                        <a:pt x="195" y="117"/>
                      </a:lnTo>
                      <a:lnTo>
                        <a:pt x="200" y="114"/>
                      </a:lnTo>
                      <a:lnTo>
                        <a:pt x="203" y="114"/>
                      </a:lnTo>
                      <a:lnTo>
                        <a:pt x="205" y="115"/>
                      </a:lnTo>
                      <a:lnTo>
                        <a:pt x="205" y="115"/>
                      </a:lnTo>
                      <a:lnTo>
                        <a:pt x="207" y="117"/>
                      </a:lnTo>
                      <a:lnTo>
                        <a:pt x="208" y="120"/>
                      </a:lnTo>
                      <a:lnTo>
                        <a:pt x="208" y="122"/>
                      </a:lnTo>
                      <a:lnTo>
                        <a:pt x="212" y="124"/>
                      </a:lnTo>
                      <a:lnTo>
                        <a:pt x="212" y="124"/>
                      </a:lnTo>
                      <a:lnTo>
                        <a:pt x="215" y="122"/>
                      </a:lnTo>
                      <a:lnTo>
                        <a:pt x="217" y="120"/>
                      </a:lnTo>
                      <a:lnTo>
                        <a:pt x="219" y="114"/>
                      </a:lnTo>
                      <a:lnTo>
                        <a:pt x="219" y="114"/>
                      </a:lnTo>
                      <a:lnTo>
                        <a:pt x="224" y="115"/>
                      </a:lnTo>
                      <a:lnTo>
                        <a:pt x="225" y="115"/>
                      </a:lnTo>
                      <a:lnTo>
                        <a:pt x="227" y="112"/>
                      </a:lnTo>
                      <a:lnTo>
                        <a:pt x="229" y="109"/>
                      </a:lnTo>
                      <a:lnTo>
                        <a:pt x="229" y="109"/>
                      </a:lnTo>
                      <a:lnTo>
                        <a:pt x="232" y="103"/>
                      </a:lnTo>
                      <a:lnTo>
                        <a:pt x="236" y="102"/>
                      </a:lnTo>
                      <a:lnTo>
                        <a:pt x="244" y="100"/>
                      </a:lnTo>
                      <a:lnTo>
                        <a:pt x="244" y="100"/>
                      </a:lnTo>
                      <a:lnTo>
                        <a:pt x="244" y="98"/>
                      </a:lnTo>
                      <a:lnTo>
                        <a:pt x="242" y="97"/>
                      </a:lnTo>
                      <a:lnTo>
                        <a:pt x="241" y="97"/>
                      </a:lnTo>
                      <a:lnTo>
                        <a:pt x="241" y="95"/>
                      </a:lnTo>
                      <a:lnTo>
                        <a:pt x="241" y="95"/>
                      </a:lnTo>
                      <a:lnTo>
                        <a:pt x="242" y="92"/>
                      </a:lnTo>
                      <a:lnTo>
                        <a:pt x="244" y="88"/>
                      </a:lnTo>
                      <a:lnTo>
                        <a:pt x="244" y="88"/>
                      </a:lnTo>
                      <a:lnTo>
                        <a:pt x="251" y="85"/>
                      </a:lnTo>
                      <a:lnTo>
                        <a:pt x="254" y="83"/>
                      </a:lnTo>
                      <a:lnTo>
                        <a:pt x="256" y="81"/>
                      </a:lnTo>
                      <a:lnTo>
                        <a:pt x="256" y="81"/>
                      </a:lnTo>
                      <a:lnTo>
                        <a:pt x="276" y="92"/>
                      </a:lnTo>
                      <a:lnTo>
                        <a:pt x="295" y="102"/>
                      </a:lnTo>
                      <a:lnTo>
                        <a:pt x="295" y="102"/>
                      </a:lnTo>
                      <a:lnTo>
                        <a:pt x="303" y="107"/>
                      </a:lnTo>
                      <a:lnTo>
                        <a:pt x="312" y="114"/>
                      </a:lnTo>
                      <a:lnTo>
                        <a:pt x="312" y="114"/>
                      </a:lnTo>
                      <a:lnTo>
                        <a:pt x="315" y="120"/>
                      </a:lnTo>
                      <a:lnTo>
                        <a:pt x="317" y="124"/>
                      </a:lnTo>
                      <a:lnTo>
                        <a:pt x="319" y="127"/>
                      </a:lnTo>
                      <a:lnTo>
                        <a:pt x="319" y="127"/>
                      </a:lnTo>
                      <a:lnTo>
                        <a:pt x="322" y="129"/>
                      </a:lnTo>
                      <a:lnTo>
                        <a:pt x="326" y="131"/>
                      </a:lnTo>
                      <a:lnTo>
                        <a:pt x="326" y="131"/>
                      </a:lnTo>
                      <a:lnTo>
                        <a:pt x="327" y="136"/>
                      </a:lnTo>
                      <a:lnTo>
                        <a:pt x="331" y="139"/>
                      </a:lnTo>
                      <a:lnTo>
                        <a:pt x="331" y="139"/>
                      </a:lnTo>
                      <a:lnTo>
                        <a:pt x="334" y="143"/>
                      </a:lnTo>
                      <a:lnTo>
                        <a:pt x="339" y="143"/>
                      </a:lnTo>
                      <a:lnTo>
                        <a:pt x="344" y="143"/>
                      </a:lnTo>
                      <a:lnTo>
                        <a:pt x="349" y="143"/>
                      </a:lnTo>
                      <a:lnTo>
                        <a:pt x="349" y="143"/>
                      </a:lnTo>
                      <a:lnTo>
                        <a:pt x="354" y="148"/>
                      </a:lnTo>
                      <a:lnTo>
                        <a:pt x="359" y="154"/>
                      </a:lnTo>
                      <a:lnTo>
                        <a:pt x="368" y="166"/>
                      </a:lnTo>
                      <a:lnTo>
                        <a:pt x="368" y="166"/>
                      </a:lnTo>
                      <a:lnTo>
                        <a:pt x="373" y="173"/>
                      </a:lnTo>
                      <a:lnTo>
                        <a:pt x="375" y="180"/>
                      </a:lnTo>
                      <a:lnTo>
                        <a:pt x="375" y="187"/>
                      </a:lnTo>
                      <a:lnTo>
                        <a:pt x="375" y="193"/>
                      </a:lnTo>
                      <a:lnTo>
                        <a:pt x="375" y="193"/>
                      </a:lnTo>
                      <a:lnTo>
                        <a:pt x="371" y="202"/>
                      </a:lnTo>
                      <a:lnTo>
                        <a:pt x="368" y="210"/>
                      </a:lnTo>
                      <a:lnTo>
                        <a:pt x="366" y="217"/>
                      </a:lnTo>
                      <a:lnTo>
                        <a:pt x="366" y="222"/>
                      </a:lnTo>
                      <a:lnTo>
                        <a:pt x="368" y="226"/>
                      </a:lnTo>
                      <a:lnTo>
                        <a:pt x="368" y="226"/>
                      </a:lnTo>
                      <a:lnTo>
                        <a:pt x="370" y="232"/>
                      </a:lnTo>
                      <a:lnTo>
                        <a:pt x="370" y="239"/>
                      </a:lnTo>
                      <a:lnTo>
                        <a:pt x="370" y="239"/>
                      </a:lnTo>
                      <a:lnTo>
                        <a:pt x="368" y="246"/>
                      </a:lnTo>
                      <a:lnTo>
                        <a:pt x="370" y="253"/>
                      </a:lnTo>
                      <a:lnTo>
                        <a:pt x="370" y="253"/>
                      </a:lnTo>
                      <a:lnTo>
                        <a:pt x="373" y="258"/>
                      </a:lnTo>
                      <a:lnTo>
                        <a:pt x="378" y="261"/>
                      </a:lnTo>
                      <a:lnTo>
                        <a:pt x="378" y="261"/>
                      </a:lnTo>
                      <a:lnTo>
                        <a:pt x="382" y="261"/>
                      </a:lnTo>
                      <a:lnTo>
                        <a:pt x="383" y="260"/>
                      </a:lnTo>
                      <a:lnTo>
                        <a:pt x="383" y="251"/>
                      </a:lnTo>
                      <a:lnTo>
                        <a:pt x="383" y="251"/>
                      </a:lnTo>
                      <a:lnTo>
                        <a:pt x="387" y="251"/>
                      </a:lnTo>
                      <a:lnTo>
                        <a:pt x="388" y="248"/>
                      </a:lnTo>
                      <a:lnTo>
                        <a:pt x="392" y="246"/>
                      </a:lnTo>
                      <a:lnTo>
                        <a:pt x="395" y="244"/>
                      </a:lnTo>
                      <a:lnTo>
                        <a:pt x="395" y="244"/>
                      </a:lnTo>
                      <a:lnTo>
                        <a:pt x="395" y="258"/>
                      </a:lnTo>
                      <a:lnTo>
                        <a:pt x="393" y="265"/>
                      </a:lnTo>
                      <a:lnTo>
                        <a:pt x="392" y="270"/>
                      </a:lnTo>
                      <a:lnTo>
                        <a:pt x="392" y="270"/>
                      </a:lnTo>
                      <a:lnTo>
                        <a:pt x="390" y="275"/>
                      </a:lnTo>
                      <a:lnTo>
                        <a:pt x="388" y="280"/>
                      </a:lnTo>
                      <a:lnTo>
                        <a:pt x="390" y="283"/>
                      </a:lnTo>
                      <a:lnTo>
                        <a:pt x="395" y="289"/>
                      </a:lnTo>
                      <a:lnTo>
                        <a:pt x="395" y="289"/>
                      </a:lnTo>
                      <a:lnTo>
                        <a:pt x="398" y="292"/>
                      </a:lnTo>
                      <a:lnTo>
                        <a:pt x="400" y="295"/>
                      </a:lnTo>
                      <a:lnTo>
                        <a:pt x="405" y="305"/>
                      </a:lnTo>
                      <a:lnTo>
                        <a:pt x="405" y="305"/>
                      </a:lnTo>
                      <a:lnTo>
                        <a:pt x="410" y="314"/>
                      </a:lnTo>
                      <a:lnTo>
                        <a:pt x="415" y="326"/>
                      </a:lnTo>
                      <a:lnTo>
                        <a:pt x="419" y="329"/>
                      </a:lnTo>
                      <a:lnTo>
                        <a:pt x="422" y="333"/>
                      </a:lnTo>
                      <a:lnTo>
                        <a:pt x="427" y="334"/>
                      </a:lnTo>
                      <a:lnTo>
                        <a:pt x="432" y="334"/>
                      </a:lnTo>
                      <a:lnTo>
                        <a:pt x="432" y="334"/>
                      </a:lnTo>
                      <a:lnTo>
                        <a:pt x="431" y="328"/>
                      </a:lnTo>
                      <a:lnTo>
                        <a:pt x="432" y="321"/>
                      </a:lnTo>
                      <a:lnTo>
                        <a:pt x="432" y="321"/>
                      </a:lnTo>
                      <a:lnTo>
                        <a:pt x="434" y="319"/>
                      </a:lnTo>
                      <a:lnTo>
                        <a:pt x="438" y="326"/>
                      </a:lnTo>
                      <a:lnTo>
                        <a:pt x="438" y="326"/>
                      </a:lnTo>
                      <a:lnTo>
                        <a:pt x="439" y="339"/>
                      </a:lnTo>
                      <a:lnTo>
                        <a:pt x="441" y="346"/>
                      </a:lnTo>
                      <a:lnTo>
                        <a:pt x="444" y="348"/>
                      </a:lnTo>
                      <a:lnTo>
                        <a:pt x="446" y="348"/>
                      </a:lnTo>
                      <a:lnTo>
                        <a:pt x="446" y="348"/>
                      </a:lnTo>
                      <a:lnTo>
                        <a:pt x="448" y="343"/>
                      </a:lnTo>
                      <a:lnTo>
                        <a:pt x="449" y="341"/>
                      </a:lnTo>
                      <a:lnTo>
                        <a:pt x="453" y="341"/>
                      </a:lnTo>
                      <a:lnTo>
                        <a:pt x="453" y="341"/>
                      </a:lnTo>
                      <a:lnTo>
                        <a:pt x="453" y="343"/>
                      </a:lnTo>
                      <a:lnTo>
                        <a:pt x="454" y="346"/>
                      </a:lnTo>
                      <a:lnTo>
                        <a:pt x="453" y="351"/>
                      </a:lnTo>
                      <a:lnTo>
                        <a:pt x="453" y="351"/>
                      </a:lnTo>
                      <a:lnTo>
                        <a:pt x="451" y="356"/>
                      </a:lnTo>
                      <a:lnTo>
                        <a:pt x="451" y="356"/>
                      </a:lnTo>
                      <a:lnTo>
                        <a:pt x="453" y="358"/>
                      </a:lnTo>
                      <a:lnTo>
                        <a:pt x="454" y="360"/>
                      </a:lnTo>
                      <a:lnTo>
                        <a:pt x="454" y="360"/>
                      </a:lnTo>
                      <a:lnTo>
                        <a:pt x="454" y="365"/>
                      </a:lnTo>
                      <a:lnTo>
                        <a:pt x="456" y="370"/>
                      </a:lnTo>
                      <a:lnTo>
                        <a:pt x="456" y="370"/>
                      </a:lnTo>
                      <a:lnTo>
                        <a:pt x="460" y="378"/>
                      </a:lnTo>
                      <a:lnTo>
                        <a:pt x="465" y="385"/>
                      </a:lnTo>
                      <a:lnTo>
                        <a:pt x="477" y="399"/>
                      </a:lnTo>
                      <a:lnTo>
                        <a:pt x="477" y="399"/>
                      </a:lnTo>
                      <a:lnTo>
                        <a:pt x="482" y="404"/>
                      </a:lnTo>
                      <a:lnTo>
                        <a:pt x="488" y="407"/>
                      </a:lnTo>
                      <a:lnTo>
                        <a:pt x="495" y="407"/>
                      </a:lnTo>
                      <a:lnTo>
                        <a:pt x="504" y="407"/>
                      </a:lnTo>
                      <a:lnTo>
                        <a:pt x="504" y="407"/>
                      </a:lnTo>
                      <a:lnTo>
                        <a:pt x="512" y="407"/>
                      </a:lnTo>
                      <a:lnTo>
                        <a:pt x="517" y="409"/>
                      </a:lnTo>
                      <a:lnTo>
                        <a:pt x="522" y="412"/>
                      </a:lnTo>
                      <a:lnTo>
                        <a:pt x="527" y="419"/>
                      </a:lnTo>
                      <a:lnTo>
                        <a:pt x="527" y="419"/>
                      </a:lnTo>
                      <a:lnTo>
                        <a:pt x="531" y="426"/>
                      </a:lnTo>
                      <a:lnTo>
                        <a:pt x="536" y="429"/>
                      </a:lnTo>
                      <a:lnTo>
                        <a:pt x="541" y="431"/>
                      </a:lnTo>
                      <a:lnTo>
                        <a:pt x="548" y="428"/>
                      </a:lnTo>
                      <a:lnTo>
                        <a:pt x="548" y="428"/>
                      </a:lnTo>
                      <a:lnTo>
                        <a:pt x="555" y="426"/>
                      </a:lnTo>
                      <a:lnTo>
                        <a:pt x="558" y="426"/>
                      </a:lnTo>
                      <a:lnTo>
                        <a:pt x="560" y="428"/>
                      </a:lnTo>
                      <a:lnTo>
                        <a:pt x="560" y="431"/>
                      </a:lnTo>
                      <a:lnTo>
                        <a:pt x="558" y="433"/>
                      </a:lnTo>
                      <a:lnTo>
                        <a:pt x="556" y="436"/>
                      </a:lnTo>
                      <a:lnTo>
                        <a:pt x="553" y="440"/>
                      </a:lnTo>
                      <a:lnTo>
                        <a:pt x="549" y="441"/>
                      </a:lnTo>
                      <a:lnTo>
                        <a:pt x="549" y="441"/>
                      </a:lnTo>
                      <a:lnTo>
                        <a:pt x="534" y="443"/>
                      </a:lnTo>
                      <a:lnTo>
                        <a:pt x="526" y="445"/>
                      </a:lnTo>
                      <a:lnTo>
                        <a:pt x="522" y="448"/>
                      </a:lnTo>
                      <a:lnTo>
                        <a:pt x="522" y="451"/>
                      </a:lnTo>
                      <a:lnTo>
                        <a:pt x="522" y="451"/>
                      </a:lnTo>
                      <a:lnTo>
                        <a:pt x="522" y="453"/>
                      </a:lnTo>
                      <a:lnTo>
                        <a:pt x="526" y="457"/>
                      </a:lnTo>
                      <a:lnTo>
                        <a:pt x="533" y="457"/>
                      </a:lnTo>
                      <a:lnTo>
                        <a:pt x="541" y="457"/>
                      </a:lnTo>
                      <a:lnTo>
                        <a:pt x="548" y="455"/>
                      </a:lnTo>
                      <a:lnTo>
                        <a:pt x="548" y="455"/>
                      </a:lnTo>
                      <a:lnTo>
                        <a:pt x="563" y="450"/>
                      </a:lnTo>
                      <a:lnTo>
                        <a:pt x="577" y="445"/>
                      </a:lnTo>
                      <a:lnTo>
                        <a:pt x="577" y="445"/>
                      </a:lnTo>
                      <a:lnTo>
                        <a:pt x="583" y="441"/>
                      </a:lnTo>
                      <a:lnTo>
                        <a:pt x="589" y="434"/>
                      </a:lnTo>
                      <a:lnTo>
                        <a:pt x="590" y="426"/>
                      </a:lnTo>
                      <a:lnTo>
                        <a:pt x="592" y="416"/>
                      </a:lnTo>
                      <a:lnTo>
                        <a:pt x="592" y="395"/>
                      </a:lnTo>
                      <a:lnTo>
                        <a:pt x="592" y="387"/>
                      </a:lnTo>
                      <a:lnTo>
                        <a:pt x="594" y="380"/>
                      </a:lnTo>
                      <a:lnTo>
                        <a:pt x="594" y="380"/>
                      </a:lnTo>
                      <a:lnTo>
                        <a:pt x="595" y="384"/>
                      </a:lnTo>
                      <a:lnTo>
                        <a:pt x="597" y="389"/>
                      </a:lnTo>
                      <a:lnTo>
                        <a:pt x="599" y="390"/>
                      </a:lnTo>
                      <a:lnTo>
                        <a:pt x="600" y="385"/>
                      </a:lnTo>
                      <a:lnTo>
                        <a:pt x="600" y="385"/>
                      </a:lnTo>
                      <a:lnTo>
                        <a:pt x="602" y="380"/>
                      </a:lnTo>
                      <a:lnTo>
                        <a:pt x="600" y="375"/>
                      </a:lnTo>
                      <a:lnTo>
                        <a:pt x="599" y="363"/>
                      </a:lnTo>
                      <a:lnTo>
                        <a:pt x="599" y="363"/>
                      </a:lnTo>
                      <a:lnTo>
                        <a:pt x="597" y="353"/>
                      </a:lnTo>
                      <a:lnTo>
                        <a:pt x="597" y="343"/>
                      </a:lnTo>
                      <a:lnTo>
                        <a:pt x="597" y="343"/>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54" name="Freeform 56">
                  <a:extLst>
                    <a:ext uri="{FF2B5EF4-FFF2-40B4-BE49-F238E27FC236}">
                      <a16:creationId xmlns:a16="http://schemas.microsoft.com/office/drawing/2014/main" id="{973E0645-2FE0-EA46-B274-59BDE194486E}"/>
                    </a:ext>
                  </a:extLst>
                </p:cNvPr>
                <p:cNvSpPr>
                  <a:spLocks/>
                </p:cNvSpPr>
                <p:nvPr/>
              </p:nvSpPr>
              <p:spPr bwMode="auto">
                <a:xfrm>
                  <a:off x="7059639" y="1676822"/>
                  <a:ext cx="704792" cy="775689"/>
                </a:xfrm>
                <a:custGeom>
                  <a:avLst/>
                  <a:gdLst>
                    <a:gd name="T0" fmla="*/ 324 w 338"/>
                    <a:gd name="T1" fmla="*/ 143 h 372"/>
                    <a:gd name="T2" fmla="*/ 289 w 338"/>
                    <a:gd name="T3" fmla="*/ 195 h 372"/>
                    <a:gd name="T4" fmla="*/ 289 w 338"/>
                    <a:gd name="T5" fmla="*/ 182 h 372"/>
                    <a:gd name="T6" fmla="*/ 302 w 338"/>
                    <a:gd name="T7" fmla="*/ 153 h 372"/>
                    <a:gd name="T8" fmla="*/ 309 w 338"/>
                    <a:gd name="T9" fmla="*/ 129 h 372"/>
                    <a:gd name="T10" fmla="*/ 296 w 338"/>
                    <a:gd name="T11" fmla="*/ 119 h 372"/>
                    <a:gd name="T12" fmla="*/ 287 w 338"/>
                    <a:gd name="T13" fmla="*/ 121 h 372"/>
                    <a:gd name="T14" fmla="*/ 289 w 338"/>
                    <a:gd name="T15" fmla="*/ 102 h 372"/>
                    <a:gd name="T16" fmla="*/ 290 w 338"/>
                    <a:gd name="T17" fmla="*/ 92 h 372"/>
                    <a:gd name="T18" fmla="*/ 277 w 338"/>
                    <a:gd name="T19" fmla="*/ 87 h 372"/>
                    <a:gd name="T20" fmla="*/ 268 w 338"/>
                    <a:gd name="T21" fmla="*/ 85 h 372"/>
                    <a:gd name="T22" fmla="*/ 265 w 338"/>
                    <a:gd name="T23" fmla="*/ 75 h 372"/>
                    <a:gd name="T24" fmla="*/ 250 w 338"/>
                    <a:gd name="T25" fmla="*/ 73 h 372"/>
                    <a:gd name="T26" fmla="*/ 236 w 338"/>
                    <a:gd name="T27" fmla="*/ 75 h 372"/>
                    <a:gd name="T28" fmla="*/ 207 w 338"/>
                    <a:gd name="T29" fmla="*/ 63 h 372"/>
                    <a:gd name="T30" fmla="*/ 195 w 338"/>
                    <a:gd name="T31" fmla="*/ 61 h 372"/>
                    <a:gd name="T32" fmla="*/ 163 w 338"/>
                    <a:gd name="T33" fmla="*/ 55 h 372"/>
                    <a:gd name="T34" fmla="*/ 146 w 338"/>
                    <a:gd name="T35" fmla="*/ 39 h 372"/>
                    <a:gd name="T36" fmla="*/ 136 w 338"/>
                    <a:gd name="T37" fmla="*/ 27 h 372"/>
                    <a:gd name="T38" fmla="*/ 124 w 338"/>
                    <a:gd name="T39" fmla="*/ 21 h 372"/>
                    <a:gd name="T40" fmla="*/ 111 w 338"/>
                    <a:gd name="T41" fmla="*/ 26 h 372"/>
                    <a:gd name="T42" fmla="*/ 102 w 338"/>
                    <a:gd name="T43" fmla="*/ 31 h 372"/>
                    <a:gd name="T44" fmla="*/ 100 w 338"/>
                    <a:gd name="T45" fmla="*/ 24 h 372"/>
                    <a:gd name="T46" fmla="*/ 104 w 338"/>
                    <a:gd name="T47" fmla="*/ 12 h 372"/>
                    <a:gd name="T48" fmla="*/ 107 w 338"/>
                    <a:gd name="T49" fmla="*/ 0 h 372"/>
                    <a:gd name="T50" fmla="*/ 72 w 338"/>
                    <a:gd name="T51" fmla="*/ 16 h 372"/>
                    <a:gd name="T52" fmla="*/ 38 w 338"/>
                    <a:gd name="T53" fmla="*/ 21 h 372"/>
                    <a:gd name="T54" fmla="*/ 31 w 338"/>
                    <a:gd name="T55" fmla="*/ 21 h 372"/>
                    <a:gd name="T56" fmla="*/ 27 w 338"/>
                    <a:gd name="T57" fmla="*/ 43 h 372"/>
                    <a:gd name="T58" fmla="*/ 26 w 338"/>
                    <a:gd name="T59" fmla="*/ 80 h 372"/>
                    <a:gd name="T60" fmla="*/ 4 w 338"/>
                    <a:gd name="T61" fmla="*/ 104 h 372"/>
                    <a:gd name="T62" fmla="*/ 0 w 338"/>
                    <a:gd name="T63" fmla="*/ 124 h 372"/>
                    <a:gd name="T64" fmla="*/ 10 w 338"/>
                    <a:gd name="T65" fmla="*/ 134 h 372"/>
                    <a:gd name="T66" fmla="*/ 4 w 338"/>
                    <a:gd name="T67" fmla="*/ 153 h 372"/>
                    <a:gd name="T68" fmla="*/ 2 w 338"/>
                    <a:gd name="T69" fmla="*/ 190 h 372"/>
                    <a:gd name="T70" fmla="*/ 17 w 338"/>
                    <a:gd name="T71" fmla="*/ 202 h 372"/>
                    <a:gd name="T72" fmla="*/ 39 w 338"/>
                    <a:gd name="T73" fmla="*/ 209 h 372"/>
                    <a:gd name="T74" fmla="*/ 56 w 338"/>
                    <a:gd name="T75" fmla="*/ 211 h 372"/>
                    <a:gd name="T76" fmla="*/ 68 w 338"/>
                    <a:gd name="T77" fmla="*/ 231 h 372"/>
                    <a:gd name="T78" fmla="*/ 85 w 338"/>
                    <a:gd name="T79" fmla="*/ 248 h 372"/>
                    <a:gd name="T80" fmla="*/ 102 w 338"/>
                    <a:gd name="T81" fmla="*/ 262 h 372"/>
                    <a:gd name="T82" fmla="*/ 107 w 338"/>
                    <a:gd name="T83" fmla="*/ 275 h 372"/>
                    <a:gd name="T84" fmla="*/ 104 w 338"/>
                    <a:gd name="T85" fmla="*/ 284 h 372"/>
                    <a:gd name="T86" fmla="*/ 104 w 338"/>
                    <a:gd name="T87" fmla="*/ 292 h 372"/>
                    <a:gd name="T88" fmla="*/ 111 w 338"/>
                    <a:gd name="T89" fmla="*/ 319 h 372"/>
                    <a:gd name="T90" fmla="*/ 105 w 338"/>
                    <a:gd name="T91" fmla="*/ 328 h 372"/>
                    <a:gd name="T92" fmla="*/ 114 w 338"/>
                    <a:gd name="T93" fmla="*/ 350 h 372"/>
                    <a:gd name="T94" fmla="*/ 119 w 338"/>
                    <a:gd name="T95" fmla="*/ 360 h 372"/>
                    <a:gd name="T96" fmla="*/ 134 w 338"/>
                    <a:gd name="T97" fmla="*/ 363 h 372"/>
                    <a:gd name="T98" fmla="*/ 311 w 338"/>
                    <a:gd name="T99" fmla="*/ 336 h 372"/>
                    <a:gd name="T100" fmla="*/ 301 w 338"/>
                    <a:gd name="T101" fmla="*/ 291 h 372"/>
                    <a:gd name="T102" fmla="*/ 309 w 338"/>
                    <a:gd name="T103" fmla="*/ 260 h 372"/>
                    <a:gd name="T104" fmla="*/ 318 w 338"/>
                    <a:gd name="T105" fmla="*/ 204 h 372"/>
                    <a:gd name="T106" fmla="*/ 324 w 338"/>
                    <a:gd name="T107" fmla="*/ 172 h 372"/>
                    <a:gd name="T108" fmla="*/ 338 w 338"/>
                    <a:gd name="T109" fmla="*/ 138 h 372"/>
                    <a:gd name="T110" fmla="*/ 335 w 338"/>
                    <a:gd name="T111" fmla="*/ 12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372">
                      <a:moveTo>
                        <a:pt x="335" y="124"/>
                      </a:moveTo>
                      <a:lnTo>
                        <a:pt x="335" y="124"/>
                      </a:lnTo>
                      <a:lnTo>
                        <a:pt x="331" y="128"/>
                      </a:lnTo>
                      <a:lnTo>
                        <a:pt x="328" y="133"/>
                      </a:lnTo>
                      <a:lnTo>
                        <a:pt x="324" y="143"/>
                      </a:lnTo>
                      <a:lnTo>
                        <a:pt x="324" y="143"/>
                      </a:lnTo>
                      <a:lnTo>
                        <a:pt x="319" y="151"/>
                      </a:lnTo>
                      <a:lnTo>
                        <a:pt x="312" y="162"/>
                      </a:lnTo>
                      <a:lnTo>
                        <a:pt x="312" y="162"/>
                      </a:lnTo>
                      <a:lnTo>
                        <a:pt x="289" y="195"/>
                      </a:lnTo>
                      <a:lnTo>
                        <a:pt x="289" y="195"/>
                      </a:lnTo>
                      <a:lnTo>
                        <a:pt x="289" y="189"/>
                      </a:lnTo>
                      <a:lnTo>
                        <a:pt x="289" y="189"/>
                      </a:lnTo>
                      <a:lnTo>
                        <a:pt x="289" y="182"/>
                      </a:lnTo>
                      <a:lnTo>
                        <a:pt x="289" y="182"/>
                      </a:lnTo>
                      <a:lnTo>
                        <a:pt x="290" y="177"/>
                      </a:lnTo>
                      <a:lnTo>
                        <a:pt x="292" y="170"/>
                      </a:lnTo>
                      <a:lnTo>
                        <a:pt x="299" y="160"/>
                      </a:lnTo>
                      <a:lnTo>
                        <a:pt x="299" y="160"/>
                      </a:lnTo>
                      <a:lnTo>
                        <a:pt x="302" y="153"/>
                      </a:lnTo>
                      <a:lnTo>
                        <a:pt x="304" y="146"/>
                      </a:lnTo>
                      <a:lnTo>
                        <a:pt x="307" y="133"/>
                      </a:lnTo>
                      <a:lnTo>
                        <a:pt x="307" y="133"/>
                      </a:lnTo>
                      <a:lnTo>
                        <a:pt x="309" y="129"/>
                      </a:lnTo>
                      <a:lnTo>
                        <a:pt x="309" y="129"/>
                      </a:lnTo>
                      <a:lnTo>
                        <a:pt x="302" y="126"/>
                      </a:lnTo>
                      <a:lnTo>
                        <a:pt x="302" y="126"/>
                      </a:lnTo>
                      <a:lnTo>
                        <a:pt x="299" y="122"/>
                      </a:lnTo>
                      <a:lnTo>
                        <a:pt x="296" y="119"/>
                      </a:lnTo>
                      <a:lnTo>
                        <a:pt x="296" y="119"/>
                      </a:lnTo>
                      <a:lnTo>
                        <a:pt x="294" y="119"/>
                      </a:lnTo>
                      <a:lnTo>
                        <a:pt x="290" y="119"/>
                      </a:lnTo>
                      <a:lnTo>
                        <a:pt x="289" y="121"/>
                      </a:lnTo>
                      <a:lnTo>
                        <a:pt x="287" y="121"/>
                      </a:lnTo>
                      <a:lnTo>
                        <a:pt x="287" y="121"/>
                      </a:lnTo>
                      <a:lnTo>
                        <a:pt x="287" y="119"/>
                      </a:lnTo>
                      <a:lnTo>
                        <a:pt x="287" y="116"/>
                      </a:lnTo>
                      <a:lnTo>
                        <a:pt x="287" y="112"/>
                      </a:lnTo>
                      <a:lnTo>
                        <a:pt x="287" y="112"/>
                      </a:lnTo>
                      <a:lnTo>
                        <a:pt x="289" y="102"/>
                      </a:lnTo>
                      <a:lnTo>
                        <a:pt x="289" y="102"/>
                      </a:lnTo>
                      <a:lnTo>
                        <a:pt x="290" y="97"/>
                      </a:lnTo>
                      <a:lnTo>
                        <a:pt x="292" y="94"/>
                      </a:lnTo>
                      <a:lnTo>
                        <a:pt x="292" y="94"/>
                      </a:lnTo>
                      <a:lnTo>
                        <a:pt x="290" y="92"/>
                      </a:lnTo>
                      <a:lnTo>
                        <a:pt x="289" y="90"/>
                      </a:lnTo>
                      <a:lnTo>
                        <a:pt x="285" y="90"/>
                      </a:lnTo>
                      <a:lnTo>
                        <a:pt x="285" y="90"/>
                      </a:lnTo>
                      <a:lnTo>
                        <a:pt x="282" y="89"/>
                      </a:lnTo>
                      <a:lnTo>
                        <a:pt x="277" y="87"/>
                      </a:lnTo>
                      <a:lnTo>
                        <a:pt x="277" y="87"/>
                      </a:lnTo>
                      <a:lnTo>
                        <a:pt x="272" y="87"/>
                      </a:lnTo>
                      <a:lnTo>
                        <a:pt x="270" y="87"/>
                      </a:lnTo>
                      <a:lnTo>
                        <a:pt x="268" y="85"/>
                      </a:lnTo>
                      <a:lnTo>
                        <a:pt x="268" y="85"/>
                      </a:lnTo>
                      <a:lnTo>
                        <a:pt x="268" y="82"/>
                      </a:lnTo>
                      <a:lnTo>
                        <a:pt x="268" y="78"/>
                      </a:lnTo>
                      <a:lnTo>
                        <a:pt x="267" y="77"/>
                      </a:lnTo>
                      <a:lnTo>
                        <a:pt x="267" y="77"/>
                      </a:lnTo>
                      <a:lnTo>
                        <a:pt x="265" y="75"/>
                      </a:lnTo>
                      <a:lnTo>
                        <a:pt x="263" y="75"/>
                      </a:lnTo>
                      <a:lnTo>
                        <a:pt x="258" y="77"/>
                      </a:lnTo>
                      <a:lnTo>
                        <a:pt x="258" y="77"/>
                      </a:lnTo>
                      <a:lnTo>
                        <a:pt x="253" y="75"/>
                      </a:lnTo>
                      <a:lnTo>
                        <a:pt x="250" y="73"/>
                      </a:lnTo>
                      <a:lnTo>
                        <a:pt x="250" y="73"/>
                      </a:lnTo>
                      <a:lnTo>
                        <a:pt x="245" y="75"/>
                      </a:lnTo>
                      <a:lnTo>
                        <a:pt x="240" y="75"/>
                      </a:lnTo>
                      <a:lnTo>
                        <a:pt x="240" y="75"/>
                      </a:lnTo>
                      <a:lnTo>
                        <a:pt x="236" y="75"/>
                      </a:lnTo>
                      <a:lnTo>
                        <a:pt x="233" y="72"/>
                      </a:lnTo>
                      <a:lnTo>
                        <a:pt x="233" y="72"/>
                      </a:lnTo>
                      <a:lnTo>
                        <a:pt x="226" y="68"/>
                      </a:lnTo>
                      <a:lnTo>
                        <a:pt x="221" y="66"/>
                      </a:lnTo>
                      <a:lnTo>
                        <a:pt x="207" y="63"/>
                      </a:lnTo>
                      <a:lnTo>
                        <a:pt x="207" y="63"/>
                      </a:lnTo>
                      <a:lnTo>
                        <a:pt x="200" y="61"/>
                      </a:lnTo>
                      <a:lnTo>
                        <a:pt x="200" y="61"/>
                      </a:lnTo>
                      <a:lnTo>
                        <a:pt x="195" y="61"/>
                      </a:lnTo>
                      <a:lnTo>
                        <a:pt x="195" y="61"/>
                      </a:lnTo>
                      <a:lnTo>
                        <a:pt x="184" y="58"/>
                      </a:lnTo>
                      <a:lnTo>
                        <a:pt x="184" y="58"/>
                      </a:lnTo>
                      <a:lnTo>
                        <a:pt x="172" y="56"/>
                      </a:lnTo>
                      <a:lnTo>
                        <a:pt x="172" y="56"/>
                      </a:lnTo>
                      <a:lnTo>
                        <a:pt x="163" y="55"/>
                      </a:lnTo>
                      <a:lnTo>
                        <a:pt x="163" y="55"/>
                      </a:lnTo>
                      <a:lnTo>
                        <a:pt x="156" y="53"/>
                      </a:lnTo>
                      <a:lnTo>
                        <a:pt x="153" y="49"/>
                      </a:lnTo>
                      <a:lnTo>
                        <a:pt x="150" y="44"/>
                      </a:lnTo>
                      <a:lnTo>
                        <a:pt x="146" y="39"/>
                      </a:lnTo>
                      <a:lnTo>
                        <a:pt x="146" y="39"/>
                      </a:lnTo>
                      <a:lnTo>
                        <a:pt x="141" y="31"/>
                      </a:lnTo>
                      <a:lnTo>
                        <a:pt x="141" y="31"/>
                      </a:lnTo>
                      <a:lnTo>
                        <a:pt x="136" y="27"/>
                      </a:lnTo>
                      <a:lnTo>
                        <a:pt x="136" y="27"/>
                      </a:lnTo>
                      <a:lnTo>
                        <a:pt x="136" y="27"/>
                      </a:lnTo>
                      <a:lnTo>
                        <a:pt x="136" y="27"/>
                      </a:lnTo>
                      <a:lnTo>
                        <a:pt x="131" y="27"/>
                      </a:lnTo>
                      <a:lnTo>
                        <a:pt x="129" y="26"/>
                      </a:lnTo>
                      <a:lnTo>
                        <a:pt x="124" y="21"/>
                      </a:lnTo>
                      <a:lnTo>
                        <a:pt x="124" y="21"/>
                      </a:lnTo>
                      <a:lnTo>
                        <a:pt x="119" y="21"/>
                      </a:lnTo>
                      <a:lnTo>
                        <a:pt x="117" y="22"/>
                      </a:lnTo>
                      <a:lnTo>
                        <a:pt x="114" y="24"/>
                      </a:lnTo>
                      <a:lnTo>
                        <a:pt x="111" y="26"/>
                      </a:lnTo>
                      <a:lnTo>
                        <a:pt x="111" y="26"/>
                      </a:lnTo>
                      <a:lnTo>
                        <a:pt x="109" y="31"/>
                      </a:lnTo>
                      <a:lnTo>
                        <a:pt x="105" y="31"/>
                      </a:lnTo>
                      <a:lnTo>
                        <a:pt x="102" y="31"/>
                      </a:lnTo>
                      <a:lnTo>
                        <a:pt x="102" y="31"/>
                      </a:lnTo>
                      <a:lnTo>
                        <a:pt x="100" y="29"/>
                      </a:lnTo>
                      <a:lnTo>
                        <a:pt x="99" y="27"/>
                      </a:lnTo>
                      <a:lnTo>
                        <a:pt x="99" y="27"/>
                      </a:lnTo>
                      <a:lnTo>
                        <a:pt x="99" y="26"/>
                      </a:lnTo>
                      <a:lnTo>
                        <a:pt x="100" y="24"/>
                      </a:lnTo>
                      <a:lnTo>
                        <a:pt x="104" y="24"/>
                      </a:lnTo>
                      <a:lnTo>
                        <a:pt x="104" y="24"/>
                      </a:lnTo>
                      <a:lnTo>
                        <a:pt x="105" y="22"/>
                      </a:lnTo>
                      <a:lnTo>
                        <a:pt x="105" y="19"/>
                      </a:lnTo>
                      <a:lnTo>
                        <a:pt x="104" y="12"/>
                      </a:lnTo>
                      <a:lnTo>
                        <a:pt x="104" y="12"/>
                      </a:lnTo>
                      <a:lnTo>
                        <a:pt x="105" y="7"/>
                      </a:lnTo>
                      <a:lnTo>
                        <a:pt x="107" y="4"/>
                      </a:lnTo>
                      <a:lnTo>
                        <a:pt x="107" y="0"/>
                      </a:lnTo>
                      <a:lnTo>
                        <a:pt x="107" y="0"/>
                      </a:lnTo>
                      <a:lnTo>
                        <a:pt x="94" y="4"/>
                      </a:lnTo>
                      <a:lnTo>
                        <a:pt x="87" y="5"/>
                      </a:lnTo>
                      <a:lnTo>
                        <a:pt x="82" y="9"/>
                      </a:lnTo>
                      <a:lnTo>
                        <a:pt x="82" y="9"/>
                      </a:lnTo>
                      <a:lnTo>
                        <a:pt x="72" y="16"/>
                      </a:lnTo>
                      <a:lnTo>
                        <a:pt x="60" y="21"/>
                      </a:lnTo>
                      <a:lnTo>
                        <a:pt x="60" y="21"/>
                      </a:lnTo>
                      <a:lnTo>
                        <a:pt x="49" y="22"/>
                      </a:lnTo>
                      <a:lnTo>
                        <a:pt x="43" y="21"/>
                      </a:lnTo>
                      <a:lnTo>
                        <a:pt x="38" y="21"/>
                      </a:lnTo>
                      <a:lnTo>
                        <a:pt x="38" y="21"/>
                      </a:lnTo>
                      <a:lnTo>
                        <a:pt x="38" y="21"/>
                      </a:lnTo>
                      <a:lnTo>
                        <a:pt x="36" y="21"/>
                      </a:lnTo>
                      <a:lnTo>
                        <a:pt x="36" y="21"/>
                      </a:lnTo>
                      <a:lnTo>
                        <a:pt x="31" y="21"/>
                      </a:lnTo>
                      <a:lnTo>
                        <a:pt x="27" y="22"/>
                      </a:lnTo>
                      <a:lnTo>
                        <a:pt x="26" y="26"/>
                      </a:lnTo>
                      <a:lnTo>
                        <a:pt x="26" y="29"/>
                      </a:lnTo>
                      <a:lnTo>
                        <a:pt x="26" y="36"/>
                      </a:lnTo>
                      <a:lnTo>
                        <a:pt x="27" y="43"/>
                      </a:lnTo>
                      <a:lnTo>
                        <a:pt x="27" y="43"/>
                      </a:lnTo>
                      <a:lnTo>
                        <a:pt x="27" y="68"/>
                      </a:lnTo>
                      <a:lnTo>
                        <a:pt x="27" y="68"/>
                      </a:lnTo>
                      <a:lnTo>
                        <a:pt x="27" y="77"/>
                      </a:lnTo>
                      <a:lnTo>
                        <a:pt x="26" y="80"/>
                      </a:lnTo>
                      <a:lnTo>
                        <a:pt x="22" y="85"/>
                      </a:lnTo>
                      <a:lnTo>
                        <a:pt x="22" y="85"/>
                      </a:lnTo>
                      <a:lnTo>
                        <a:pt x="16" y="90"/>
                      </a:lnTo>
                      <a:lnTo>
                        <a:pt x="9" y="97"/>
                      </a:lnTo>
                      <a:lnTo>
                        <a:pt x="4" y="104"/>
                      </a:lnTo>
                      <a:lnTo>
                        <a:pt x="0" y="112"/>
                      </a:lnTo>
                      <a:lnTo>
                        <a:pt x="0" y="112"/>
                      </a:lnTo>
                      <a:lnTo>
                        <a:pt x="0" y="119"/>
                      </a:lnTo>
                      <a:lnTo>
                        <a:pt x="0" y="122"/>
                      </a:lnTo>
                      <a:lnTo>
                        <a:pt x="0" y="124"/>
                      </a:lnTo>
                      <a:lnTo>
                        <a:pt x="0" y="124"/>
                      </a:lnTo>
                      <a:lnTo>
                        <a:pt x="5" y="128"/>
                      </a:lnTo>
                      <a:lnTo>
                        <a:pt x="9" y="131"/>
                      </a:lnTo>
                      <a:lnTo>
                        <a:pt x="9" y="131"/>
                      </a:lnTo>
                      <a:lnTo>
                        <a:pt x="10" y="134"/>
                      </a:lnTo>
                      <a:lnTo>
                        <a:pt x="10" y="136"/>
                      </a:lnTo>
                      <a:lnTo>
                        <a:pt x="9" y="141"/>
                      </a:lnTo>
                      <a:lnTo>
                        <a:pt x="9" y="141"/>
                      </a:lnTo>
                      <a:lnTo>
                        <a:pt x="5" y="148"/>
                      </a:lnTo>
                      <a:lnTo>
                        <a:pt x="4" y="153"/>
                      </a:lnTo>
                      <a:lnTo>
                        <a:pt x="4" y="153"/>
                      </a:lnTo>
                      <a:lnTo>
                        <a:pt x="2" y="178"/>
                      </a:lnTo>
                      <a:lnTo>
                        <a:pt x="2" y="178"/>
                      </a:lnTo>
                      <a:lnTo>
                        <a:pt x="2" y="185"/>
                      </a:lnTo>
                      <a:lnTo>
                        <a:pt x="2" y="190"/>
                      </a:lnTo>
                      <a:lnTo>
                        <a:pt x="2" y="190"/>
                      </a:lnTo>
                      <a:lnTo>
                        <a:pt x="7" y="195"/>
                      </a:lnTo>
                      <a:lnTo>
                        <a:pt x="12" y="197"/>
                      </a:lnTo>
                      <a:lnTo>
                        <a:pt x="12" y="197"/>
                      </a:lnTo>
                      <a:lnTo>
                        <a:pt x="17" y="202"/>
                      </a:lnTo>
                      <a:lnTo>
                        <a:pt x="22" y="204"/>
                      </a:lnTo>
                      <a:lnTo>
                        <a:pt x="22" y="204"/>
                      </a:lnTo>
                      <a:lnTo>
                        <a:pt x="34" y="207"/>
                      </a:lnTo>
                      <a:lnTo>
                        <a:pt x="34" y="207"/>
                      </a:lnTo>
                      <a:lnTo>
                        <a:pt x="39" y="209"/>
                      </a:lnTo>
                      <a:lnTo>
                        <a:pt x="44" y="209"/>
                      </a:lnTo>
                      <a:lnTo>
                        <a:pt x="44" y="209"/>
                      </a:lnTo>
                      <a:lnTo>
                        <a:pt x="51" y="209"/>
                      </a:lnTo>
                      <a:lnTo>
                        <a:pt x="53" y="209"/>
                      </a:lnTo>
                      <a:lnTo>
                        <a:pt x="56" y="211"/>
                      </a:lnTo>
                      <a:lnTo>
                        <a:pt x="56" y="211"/>
                      </a:lnTo>
                      <a:lnTo>
                        <a:pt x="61" y="221"/>
                      </a:lnTo>
                      <a:lnTo>
                        <a:pt x="61" y="221"/>
                      </a:lnTo>
                      <a:lnTo>
                        <a:pt x="68" y="231"/>
                      </a:lnTo>
                      <a:lnTo>
                        <a:pt x="68" y="231"/>
                      </a:lnTo>
                      <a:lnTo>
                        <a:pt x="73" y="236"/>
                      </a:lnTo>
                      <a:lnTo>
                        <a:pt x="78" y="240"/>
                      </a:lnTo>
                      <a:lnTo>
                        <a:pt x="78" y="240"/>
                      </a:lnTo>
                      <a:lnTo>
                        <a:pt x="82" y="243"/>
                      </a:lnTo>
                      <a:lnTo>
                        <a:pt x="85" y="248"/>
                      </a:lnTo>
                      <a:lnTo>
                        <a:pt x="85" y="248"/>
                      </a:lnTo>
                      <a:lnTo>
                        <a:pt x="89" y="251"/>
                      </a:lnTo>
                      <a:lnTo>
                        <a:pt x="94" y="255"/>
                      </a:lnTo>
                      <a:lnTo>
                        <a:pt x="99" y="258"/>
                      </a:lnTo>
                      <a:lnTo>
                        <a:pt x="102" y="262"/>
                      </a:lnTo>
                      <a:lnTo>
                        <a:pt x="102" y="262"/>
                      </a:lnTo>
                      <a:lnTo>
                        <a:pt x="105" y="267"/>
                      </a:lnTo>
                      <a:lnTo>
                        <a:pt x="105" y="274"/>
                      </a:lnTo>
                      <a:lnTo>
                        <a:pt x="105" y="274"/>
                      </a:lnTo>
                      <a:lnTo>
                        <a:pt x="107" y="275"/>
                      </a:lnTo>
                      <a:lnTo>
                        <a:pt x="107" y="277"/>
                      </a:lnTo>
                      <a:lnTo>
                        <a:pt x="107" y="277"/>
                      </a:lnTo>
                      <a:lnTo>
                        <a:pt x="105" y="280"/>
                      </a:lnTo>
                      <a:lnTo>
                        <a:pt x="104" y="284"/>
                      </a:lnTo>
                      <a:lnTo>
                        <a:pt x="104" y="284"/>
                      </a:lnTo>
                      <a:lnTo>
                        <a:pt x="102" y="287"/>
                      </a:lnTo>
                      <a:lnTo>
                        <a:pt x="104" y="291"/>
                      </a:lnTo>
                      <a:lnTo>
                        <a:pt x="104" y="291"/>
                      </a:lnTo>
                      <a:lnTo>
                        <a:pt x="104" y="292"/>
                      </a:lnTo>
                      <a:lnTo>
                        <a:pt x="104" y="292"/>
                      </a:lnTo>
                      <a:lnTo>
                        <a:pt x="104" y="301"/>
                      </a:lnTo>
                      <a:lnTo>
                        <a:pt x="107" y="307"/>
                      </a:lnTo>
                      <a:lnTo>
                        <a:pt x="107" y="307"/>
                      </a:lnTo>
                      <a:lnTo>
                        <a:pt x="111" y="314"/>
                      </a:lnTo>
                      <a:lnTo>
                        <a:pt x="111" y="319"/>
                      </a:lnTo>
                      <a:lnTo>
                        <a:pt x="111" y="319"/>
                      </a:lnTo>
                      <a:lnTo>
                        <a:pt x="111" y="323"/>
                      </a:lnTo>
                      <a:lnTo>
                        <a:pt x="109" y="324"/>
                      </a:lnTo>
                      <a:lnTo>
                        <a:pt x="105" y="328"/>
                      </a:lnTo>
                      <a:lnTo>
                        <a:pt x="105" y="328"/>
                      </a:lnTo>
                      <a:lnTo>
                        <a:pt x="105" y="331"/>
                      </a:lnTo>
                      <a:lnTo>
                        <a:pt x="105" y="335"/>
                      </a:lnTo>
                      <a:lnTo>
                        <a:pt x="107" y="340"/>
                      </a:lnTo>
                      <a:lnTo>
                        <a:pt x="111" y="345"/>
                      </a:lnTo>
                      <a:lnTo>
                        <a:pt x="114" y="350"/>
                      </a:lnTo>
                      <a:lnTo>
                        <a:pt x="114" y="350"/>
                      </a:lnTo>
                      <a:lnTo>
                        <a:pt x="116" y="355"/>
                      </a:lnTo>
                      <a:lnTo>
                        <a:pt x="116" y="358"/>
                      </a:lnTo>
                      <a:lnTo>
                        <a:pt x="119" y="360"/>
                      </a:lnTo>
                      <a:lnTo>
                        <a:pt x="119" y="360"/>
                      </a:lnTo>
                      <a:lnTo>
                        <a:pt x="121" y="362"/>
                      </a:lnTo>
                      <a:lnTo>
                        <a:pt x="124" y="362"/>
                      </a:lnTo>
                      <a:lnTo>
                        <a:pt x="131" y="363"/>
                      </a:lnTo>
                      <a:lnTo>
                        <a:pt x="131" y="363"/>
                      </a:lnTo>
                      <a:lnTo>
                        <a:pt x="134" y="363"/>
                      </a:lnTo>
                      <a:lnTo>
                        <a:pt x="136" y="367"/>
                      </a:lnTo>
                      <a:lnTo>
                        <a:pt x="139" y="372"/>
                      </a:lnTo>
                      <a:lnTo>
                        <a:pt x="312" y="355"/>
                      </a:lnTo>
                      <a:lnTo>
                        <a:pt x="312" y="355"/>
                      </a:lnTo>
                      <a:lnTo>
                        <a:pt x="311" y="336"/>
                      </a:lnTo>
                      <a:lnTo>
                        <a:pt x="311" y="336"/>
                      </a:lnTo>
                      <a:lnTo>
                        <a:pt x="309" y="324"/>
                      </a:lnTo>
                      <a:lnTo>
                        <a:pt x="306" y="313"/>
                      </a:lnTo>
                      <a:lnTo>
                        <a:pt x="302" y="302"/>
                      </a:lnTo>
                      <a:lnTo>
                        <a:pt x="301" y="291"/>
                      </a:lnTo>
                      <a:lnTo>
                        <a:pt x="301" y="291"/>
                      </a:lnTo>
                      <a:lnTo>
                        <a:pt x="302" y="280"/>
                      </a:lnTo>
                      <a:lnTo>
                        <a:pt x="306" y="270"/>
                      </a:lnTo>
                      <a:lnTo>
                        <a:pt x="306" y="270"/>
                      </a:lnTo>
                      <a:lnTo>
                        <a:pt x="309" y="260"/>
                      </a:lnTo>
                      <a:lnTo>
                        <a:pt x="309" y="250"/>
                      </a:lnTo>
                      <a:lnTo>
                        <a:pt x="309" y="250"/>
                      </a:lnTo>
                      <a:lnTo>
                        <a:pt x="311" y="238"/>
                      </a:lnTo>
                      <a:lnTo>
                        <a:pt x="312" y="226"/>
                      </a:lnTo>
                      <a:lnTo>
                        <a:pt x="318" y="204"/>
                      </a:lnTo>
                      <a:lnTo>
                        <a:pt x="318" y="204"/>
                      </a:lnTo>
                      <a:lnTo>
                        <a:pt x="318" y="192"/>
                      </a:lnTo>
                      <a:lnTo>
                        <a:pt x="319" y="180"/>
                      </a:lnTo>
                      <a:lnTo>
                        <a:pt x="319" y="180"/>
                      </a:lnTo>
                      <a:lnTo>
                        <a:pt x="324" y="172"/>
                      </a:lnTo>
                      <a:lnTo>
                        <a:pt x="331" y="162"/>
                      </a:lnTo>
                      <a:lnTo>
                        <a:pt x="331" y="162"/>
                      </a:lnTo>
                      <a:lnTo>
                        <a:pt x="336" y="150"/>
                      </a:lnTo>
                      <a:lnTo>
                        <a:pt x="338" y="138"/>
                      </a:lnTo>
                      <a:lnTo>
                        <a:pt x="338" y="138"/>
                      </a:lnTo>
                      <a:lnTo>
                        <a:pt x="338" y="129"/>
                      </a:lnTo>
                      <a:lnTo>
                        <a:pt x="336" y="126"/>
                      </a:lnTo>
                      <a:lnTo>
                        <a:pt x="335" y="124"/>
                      </a:lnTo>
                      <a:lnTo>
                        <a:pt x="335" y="124"/>
                      </a:lnTo>
                      <a:lnTo>
                        <a:pt x="335" y="124"/>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55" name="Freeform 57">
                  <a:extLst>
                    <a:ext uri="{FF2B5EF4-FFF2-40B4-BE49-F238E27FC236}">
                      <a16:creationId xmlns:a16="http://schemas.microsoft.com/office/drawing/2014/main" id="{D9D141DF-5B0A-F945-AAEF-6790C1170A31}"/>
                    </a:ext>
                  </a:extLst>
                </p:cNvPr>
                <p:cNvSpPr>
                  <a:spLocks/>
                </p:cNvSpPr>
                <p:nvPr/>
              </p:nvSpPr>
              <p:spPr bwMode="auto">
                <a:xfrm>
                  <a:off x="3070270" y="2090523"/>
                  <a:ext cx="1107232" cy="1849557"/>
                </a:xfrm>
                <a:custGeom>
                  <a:avLst/>
                  <a:gdLst>
                    <a:gd name="T0" fmla="*/ 524 w 531"/>
                    <a:gd name="T1" fmla="*/ 758 h 887"/>
                    <a:gd name="T2" fmla="*/ 512 w 531"/>
                    <a:gd name="T3" fmla="*/ 745 h 887"/>
                    <a:gd name="T4" fmla="*/ 516 w 531"/>
                    <a:gd name="T5" fmla="*/ 731 h 887"/>
                    <a:gd name="T6" fmla="*/ 514 w 531"/>
                    <a:gd name="T7" fmla="*/ 716 h 887"/>
                    <a:gd name="T8" fmla="*/ 136 w 531"/>
                    <a:gd name="T9" fmla="*/ 29 h 887"/>
                    <a:gd name="T10" fmla="*/ 42 w 531"/>
                    <a:gd name="T11" fmla="*/ 35 h 887"/>
                    <a:gd name="T12" fmla="*/ 34 w 531"/>
                    <a:gd name="T13" fmla="*/ 64 h 887"/>
                    <a:gd name="T14" fmla="*/ 27 w 531"/>
                    <a:gd name="T15" fmla="*/ 83 h 887"/>
                    <a:gd name="T16" fmla="*/ 25 w 531"/>
                    <a:gd name="T17" fmla="*/ 93 h 887"/>
                    <a:gd name="T18" fmla="*/ 8 w 531"/>
                    <a:gd name="T19" fmla="*/ 103 h 887"/>
                    <a:gd name="T20" fmla="*/ 7 w 531"/>
                    <a:gd name="T21" fmla="*/ 141 h 887"/>
                    <a:gd name="T22" fmla="*/ 20 w 531"/>
                    <a:gd name="T23" fmla="*/ 185 h 887"/>
                    <a:gd name="T24" fmla="*/ 12 w 531"/>
                    <a:gd name="T25" fmla="*/ 227 h 887"/>
                    <a:gd name="T26" fmla="*/ 10 w 531"/>
                    <a:gd name="T27" fmla="*/ 258 h 887"/>
                    <a:gd name="T28" fmla="*/ 27 w 531"/>
                    <a:gd name="T29" fmla="*/ 300 h 887"/>
                    <a:gd name="T30" fmla="*/ 32 w 531"/>
                    <a:gd name="T31" fmla="*/ 332 h 887"/>
                    <a:gd name="T32" fmla="*/ 40 w 531"/>
                    <a:gd name="T33" fmla="*/ 349 h 887"/>
                    <a:gd name="T34" fmla="*/ 49 w 531"/>
                    <a:gd name="T35" fmla="*/ 354 h 887"/>
                    <a:gd name="T36" fmla="*/ 56 w 531"/>
                    <a:gd name="T37" fmla="*/ 363 h 887"/>
                    <a:gd name="T38" fmla="*/ 52 w 531"/>
                    <a:gd name="T39" fmla="*/ 382 h 887"/>
                    <a:gd name="T40" fmla="*/ 51 w 531"/>
                    <a:gd name="T41" fmla="*/ 397 h 887"/>
                    <a:gd name="T42" fmla="*/ 57 w 531"/>
                    <a:gd name="T43" fmla="*/ 431 h 887"/>
                    <a:gd name="T44" fmla="*/ 76 w 531"/>
                    <a:gd name="T45" fmla="*/ 456 h 887"/>
                    <a:gd name="T46" fmla="*/ 68 w 531"/>
                    <a:gd name="T47" fmla="*/ 460 h 887"/>
                    <a:gd name="T48" fmla="*/ 59 w 531"/>
                    <a:gd name="T49" fmla="*/ 487 h 887"/>
                    <a:gd name="T50" fmla="*/ 78 w 531"/>
                    <a:gd name="T51" fmla="*/ 524 h 887"/>
                    <a:gd name="T52" fmla="*/ 86 w 531"/>
                    <a:gd name="T53" fmla="*/ 548 h 887"/>
                    <a:gd name="T54" fmla="*/ 95 w 531"/>
                    <a:gd name="T55" fmla="*/ 563 h 887"/>
                    <a:gd name="T56" fmla="*/ 108 w 531"/>
                    <a:gd name="T57" fmla="*/ 584 h 887"/>
                    <a:gd name="T58" fmla="*/ 107 w 531"/>
                    <a:gd name="T59" fmla="*/ 601 h 887"/>
                    <a:gd name="T60" fmla="*/ 112 w 531"/>
                    <a:gd name="T61" fmla="*/ 604 h 887"/>
                    <a:gd name="T62" fmla="*/ 117 w 531"/>
                    <a:gd name="T63" fmla="*/ 619 h 887"/>
                    <a:gd name="T64" fmla="*/ 112 w 531"/>
                    <a:gd name="T65" fmla="*/ 640 h 887"/>
                    <a:gd name="T66" fmla="*/ 105 w 531"/>
                    <a:gd name="T67" fmla="*/ 657 h 887"/>
                    <a:gd name="T68" fmla="*/ 139 w 531"/>
                    <a:gd name="T69" fmla="*/ 672 h 887"/>
                    <a:gd name="T70" fmla="*/ 161 w 531"/>
                    <a:gd name="T71" fmla="*/ 684 h 887"/>
                    <a:gd name="T72" fmla="*/ 192 w 531"/>
                    <a:gd name="T73" fmla="*/ 701 h 887"/>
                    <a:gd name="T74" fmla="*/ 217 w 531"/>
                    <a:gd name="T75" fmla="*/ 726 h 887"/>
                    <a:gd name="T76" fmla="*/ 241 w 531"/>
                    <a:gd name="T77" fmla="*/ 736 h 887"/>
                    <a:gd name="T78" fmla="*/ 249 w 531"/>
                    <a:gd name="T79" fmla="*/ 758 h 887"/>
                    <a:gd name="T80" fmla="*/ 268 w 531"/>
                    <a:gd name="T81" fmla="*/ 767 h 887"/>
                    <a:gd name="T82" fmla="*/ 287 w 531"/>
                    <a:gd name="T83" fmla="*/ 786 h 887"/>
                    <a:gd name="T84" fmla="*/ 300 w 531"/>
                    <a:gd name="T85" fmla="*/ 854 h 887"/>
                    <a:gd name="T86" fmla="*/ 314 w 531"/>
                    <a:gd name="T87" fmla="*/ 854 h 887"/>
                    <a:gd name="T88" fmla="*/ 304 w 531"/>
                    <a:gd name="T89" fmla="*/ 860 h 887"/>
                    <a:gd name="T90" fmla="*/ 312 w 531"/>
                    <a:gd name="T91" fmla="*/ 872 h 887"/>
                    <a:gd name="T92" fmla="*/ 419 w 531"/>
                    <a:gd name="T93" fmla="*/ 882 h 887"/>
                    <a:gd name="T94" fmla="*/ 482 w 531"/>
                    <a:gd name="T95" fmla="*/ 886 h 887"/>
                    <a:gd name="T96" fmla="*/ 488 w 531"/>
                    <a:gd name="T97" fmla="*/ 872 h 887"/>
                    <a:gd name="T98" fmla="*/ 485 w 531"/>
                    <a:gd name="T99" fmla="*/ 869 h 887"/>
                    <a:gd name="T100" fmla="*/ 477 w 531"/>
                    <a:gd name="T101" fmla="*/ 857 h 887"/>
                    <a:gd name="T102" fmla="*/ 480 w 531"/>
                    <a:gd name="T103" fmla="*/ 843 h 887"/>
                    <a:gd name="T104" fmla="*/ 490 w 531"/>
                    <a:gd name="T105" fmla="*/ 831 h 887"/>
                    <a:gd name="T106" fmla="*/ 500 w 531"/>
                    <a:gd name="T107" fmla="*/ 821 h 887"/>
                    <a:gd name="T108" fmla="*/ 500 w 531"/>
                    <a:gd name="T109" fmla="*/ 804 h 887"/>
                    <a:gd name="T110" fmla="*/ 504 w 531"/>
                    <a:gd name="T111" fmla="*/ 798 h 887"/>
                    <a:gd name="T112" fmla="*/ 512 w 531"/>
                    <a:gd name="T113" fmla="*/ 784 h 887"/>
                    <a:gd name="T114" fmla="*/ 526 w 531"/>
                    <a:gd name="T115" fmla="*/ 781 h 887"/>
                    <a:gd name="T116" fmla="*/ 531 w 531"/>
                    <a:gd name="T117" fmla="*/ 7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1" h="887">
                      <a:moveTo>
                        <a:pt x="527" y="765"/>
                      </a:moveTo>
                      <a:lnTo>
                        <a:pt x="527" y="765"/>
                      </a:lnTo>
                      <a:lnTo>
                        <a:pt x="527" y="765"/>
                      </a:lnTo>
                      <a:lnTo>
                        <a:pt x="527" y="765"/>
                      </a:lnTo>
                      <a:lnTo>
                        <a:pt x="527" y="764"/>
                      </a:lnTo>
                      <a:lnTo>
                        <a:pt x="527" y="764"/>
                      </a:lnTo>
                      <a:lnTo>
                        <a:pt x="524" y="758"/>
                      </a:lnTo>
                      <a:lnTo>
                        <a:pt x="524" y="758"/>
                      </a:lnTo>
                      <a:lnTo>
                        <a:pt x="521" y="755"/>
                      </a:lnTo>
                      <a:lnTo>
                        <a:pt x="519" y="752"/>
                      </a:lnTo>
                      <a:lnTo>
                        <a:pt x="519" y="752"/>
                      </a:lnTo>
                      <a:lnTo>
                        <a:pt x="514" y="750"/>
                      </a:lnTo>
                      <a:lnTo>
                        <a:pt x="512" y="745"/>
                      </a:lnTo>
                      <a:lnTo>
                        <a:pt x="512" y="745"/>
                      </a:lnTo>
                      <a:lnTo>
                        <a:pt x="512" y="743"/>
                      </a:lnTo>
                      <a:lnTo>
                        <a:pt x="514" y="741"/>
                      </a:lnTo>
                      <a:lnTo>
                        <a:pt x="514" y="741"/>
                      </a:lnTo>
                      <a:lnTo>
                        <a:pt x="514" y="738"/>
                      </a:lnTo>
                      <a:lnTo>
                        <a:pt x="516" y="736"/>
                      </a:lnTo>
                      <a:lnTo>
                        <a:pt x="516" y="736"/>
                      </a:lnTo>
                      <a:lnTo>
                        <a:pt x="516" y="731"/>
                      </a:lnTo>
                      <a:lnTo>
                        <a:pt x="516" y="731"/>
                      </a:lnTo>
                      <a:lnTo>
                        <a:pt x="514" y="728"/>
                      </a:lnTo>
                      <a:lnTo>
                        <a:pt x="512" y="726"/>
                      </a:lnTo>
                      <a:lnTo>
                        <a:pt x="512" y="726"/>
                      </a:lnTo>
                      <a:lnTo>
                        <a:pt x="514" y="721"/>
                      </a:lnTo>
                      <a:lnTo>
                        <a:pt x="514" y="716"/>
                      </a:lnTo>
                      <a:lnTo>
                        <a:pt x="514" y="716"/>
                      </a:lnTo>
                      <a:lnTo>
                        <a:pt x="514" y="709"/>
                      </a:lnTo>
                      <a:lnTo>
                        <a:pt x="229" y="312"/>
                      </a:lnTo>
                      <a:lnTo>
                        <a:pt x="236" y="290"/>
                      </a:lnTo>
                      <a:lnTo>
                        <a:pt x="292" y="69"/>
                      </a:lnTo>
                      <a:lnTo>
                        <a:pt x="292" y="69"/>
                      </a:lnTo>
                      <a:lnTo>
                        <a:pt x="205" y="47"/>
                      </a:lnTo>
                      <a:lnTo>
                        <a:pt x="136" y="29"/>
                      </a:lnTo>
                      <a:lnTo>
                        <a:pt x="42" y="0"/>
                      </a:lnTo>
                      <a:lnTo>
                        <a:pt x="42" y="0"/>
                      </a:lnTo>
                      <a:lnTo>
                        <a:pt x="42" y="12"/>
                      </a:lnTo>
                      <a:lnTo>
                        <a:pt x="42" y="22"/>
                      </a:lnTo>
                      <a:lnTo>
                        <a:pt x="42" y="22"/>
                      </a:lnTo>
                      <a:lnTo>
                        <a:pt x="42" y="29"/>
                      </a:lnTo>
                      <a:lnTo>
                        <a:pt x="42" y="35"/>
                      </a:lnTo>
                      <a:lnTo>
                        <a:pt x="42" y="35"/>
                      </a:lnTo>
                      <a:lnTo>
                        <a:pt x="40" y="39"/>
                      </a:lnTo>
                      <a:lnTo>
                        <a:pt x="39" y="44"/>
                      </a:lnTo>
                      <a:lnTo>
                        <a:pt x="39" y="44"/>
                      </a:lnTo>
                      <a:lnTo>
                        <a:pt x="37" y="54"/>
                      </a:lnTo>
                      <a:lnTo>
                        <a:pt x="35" y="59"/>
                      </a:lnTo>
                      <a:lnTo>
                        <a:pt x="34" y="64"/>
                      </a:lnTo>
                      <a:lnTo>
                        <a:pt x="34" y="64"/>
                      </a:lnTo>
                      <a:lnTo>
                        <a:pt x="32" y="69"/>
                      </a:lnTo>
                      <a:lnTo>
                        <a:pt x="30" y="74"/>
                      </a:lnTo>
                      <a:lnTo>
                        <a:pt x="30" y="74"/>
                      </a:lnTo>
                      <a:lnTo>
                        <a:pt x="29" y="80"/>
                      </a:lnTo>
                      <a:lnTo>
                        <a:pt x="27" y="83"/>
                      </a:lnTo>
                      <a:lnTo>
                        <a:pt x="27" y="83"/>
                      </a:lnTo>
                      <a:lnTo>
                        <a:pt x="24" y="85"/>
                      </a:lnTo>
                      <a:lnTo>
                        <a:pt x="22" y="86"/>
                      </a:lnTo>
                      <a:lnTo>
                        <a:pt x="22" y="88"/>
                      </a:lnTo>
                      <a:lnTo>
                        <a:pt x="22" y="88"/>
                      </a:lnTo>
                      <a:lnTo>
                        <a:pt x="22" y="90"/>
                      </a:lnTo>
                      <a:lnTo>
                        <a:pt x="24" y="91"/>
                      </a:lnTo>
                      <a:lnTo>
                        <a:pt x="25" y="93"/>
                      </a:lnTo>
                      <a:lnTo>
                        <a:pt x="24" y="97"/>
                      </a:lnTo>
                      <a:lnTo>
                        <a:pt x="24" y="97"/>
                      </a:lnTo>
                      <a:lnTo>
                        <a:pt x="22" y="98"/>
                      </a:lnTo>
                      <a:lnTo>
                        <a:pt x="17" y="100"/>
                      </a:lnTo>
                      <a:lnTo>
                        <a:pt x="12" y="102"/>
                      </a:lnTo>
                      <a:lnTo>
                        <a:pt x="8" y="103"/>
                      </a:lnTo>
                      <a:lnTo>
                        <a:pt x="8" y="103"/>
                      </a:lnTo>
                      <a:lnTo>
                        <a:pt x="3" y="113"/>
                      </a:lnTo>
                      <a:lnTo>
                        <a:pt x="0" y="122"/>
                      </a:lnTo>
                      <a:lnTo>
                        <a:pt x="0" y="122"/>
                      </a:lnTo>
                      <a:lnTo>
                        <a:pt x="0" y="127"/>
                      </a:lnTo>
                      <a:lnTo>
                        <a:pt x="3" y="132"/>
                      </a:lnTo>
                      <a:lnTo>
                        <a:pt x="7" y="141"/>
                      </a:lnTo>
                      <a:lnTo>
                        <a:pt x="7" y="141"/>
                      </a:lnTo>
                      <a:lnTo>
                        <a:pt x="10" y="153"/>
                      </a:lnTo>
                      <a:lnTo>
                        <a:pt x="12" y="159"/>
                      </a:lnTo>
                      <a:lnTo>
                        <a:pt x="13" y="164"/>
                      </a:lnTo>
                      <a:lnTo>
                        <a:pt x="13" y="164"/>
                      </a:lnTo>
                      <a:lnTo>
                        <a:pt x="18" y="175"/>
                      </a:lnTo>
                      <a:lnTo>
                        <a:pt x="20" y="178"/>
                      </a:lnTo>
                      <a:lnTo>
                        <a:pt x="20" y="185"/>
                      </a:lnTo>
                      <a:lnTo>
                        <a:pt x="20" y="185"/>
                      </a:lnTo>
                      <a:lnTo>
                        <a:pt x="18" y="197"/>
                      </a:lnTo>
                      <a:lnTo>
                        <a:pt x="17" y="209"/>
                      </a:lnTo>
                      <a:lnTo>
                        <a:pt x="17" y="209"/>
                      </a:lnTo>
                      <a:lnTo>
                        <a:pt x="13" y="217"/>
                      </a:lnTo>
                      <a:lnTo>
                        <a:pt x="12" y="222"/>
                      </a:lnTo>
                      <a:lnTo>
                        <a:pt x="12" y="227"/>
                      </a:lnTo>
                      <a:lnTo>
                        <a:pt x="12" y="227"/>
                      </a:lnTo>
                      <a:lnTo>
                        <a:pt x="13" y="237"/>
                      </a:lnTo>
                      <a:lnTo>
                        <a:pt x="15" y="248"/>
                      </a:lnTo>
                      <a:lnTo>
                        <a:pt x="15" y="248"/>
                      </a:lnTo>
                      <a:lnTo>
                        <a:pt x="15" y="251"/>
                      </a:lnTo>
                      <a:lnTo>
                        <a:pt x="13" y="253"/>
                      </a:lnTo>
                      <a:lnTo>
                        <a:pt x="10" y="258"/>
                      </a:lnTo>
                      <a:lnTo>
                        <a:pt x="10" y="258"/>
                      </a:lnTo>
                      <a:lnTo>
                        <a:pt x="10" y="263"/>
                      </a:lnTo>
                      <a:lnTo>
                        <a:pt x="13" y="268"/>
                      </a:lnTo>
                      <a:lnTo>
                        <a:pt x="13" y="268"/>
                      </a:lnTo>
                      <a:lnTo>
                        <a:pt x="25" y="293"/>
                      </a:lnTo>
                      <a:lnTo>
                        <a:pt x="25" y="293"/>
                      </a:lnTo>
                      <a:lnTo>
                        <a:pt x="27" y="300"/>
                      </a:lnTo>
                      <a:lnTo>
                        <a:pt x="32" y="305"/>
                      </a:lnTo>
                      <a:lnTo>
                        <a:pt x="32" y="305"/>
                      </a:lnTo>
                      <a:lnTo>
                        <a:pt x="35" y="312"/>
                      </a:lnTo>
                      <a:lnTo>
                        <a:pt x="35" y="319"/>
                      </a:lnTo>
                      <a:lnTo>
                        <a:pt x="35" y="319"/>
                      </a:lnTo>
                      <a:lnTo>
                        <a:pt x="35" y="327"/>
                      </a:lnTo>
                      <a:lnTo>
                        <a:pt x="32" y="332"/>
                      </a:lnTo>
                      <a:lnTo>
                        <a:pt x="32" y="332"/>
                      </a:lnTo>
                      <a:lnTo>
                        <a:pt x="27" y="338"/>
                      </a:lnTo>
                      <a:lnTo>
                        <a:pt x="27" y="339"/>
                      </a:lnTo>
                      <a:lnTo>
                        <a:pt x="30" y="343"/>
                      </a:lnTo>
                      <a:lnTo>
                        <a:pt x="30" y="343"/>
                      </a:lnTo>
                      <a:lnTo>
                        <a:pt x="35" y="344"/>
                      </a:lnTo>
                      <a:lnTo>
                        <a:pt x="40" y="349"/>
                      </a:lnTo>
                      <a:lnTo>
                        <a:pt x="40" y="349"/>
                      </a:lnTo>
                      <a:lnTo>
                        <a:pt x="42" y="351"/>
                      </a:lnTo>
                      <a:lnTo>
                        <a:pt x="44" y="354"/>
                      </a:lnTo>
                      <a:lnTo>
                        <a:pt x="44" y="354"/>
                      </a:lnTo>
                      <a:lnTo>
                        <a:pt x="47" y="353"/>
                      </a:lnTo>
                      <a:lnTo>
                        <a:pt x="47" y="353"/>
                      </a:lnTo>
                      <a:lnTo>
                        <a:pt x="49" y="354"/>
                      </a:lnTo>
                      <a:lnTo>
                        <a:pt x="49" y="354"/>
                      </a:lnTo>
                      <a:lnTo>
                        <a:pt x="51" y="356"/>
                      </a:lnTo>
                      <a:lnTo>
                        <a:pt x="51" y="361"/>
                      </a:lnTo>
                      <a:lnTo>
                        <a:pt x="51" y="361"/>
                      </a:lnTo>
                      <a:lnTo>
                        <a:pt x="54" y="361"/>
                      </a:lnTo>
                      <a:lnTo>
                        <a:pt x="56" y="363"/>
                      </a:lnTo>
                      <a:lnTo>
                        <a:pt x="56" y="363"/>
                      </a:lnTo>
                      <a:lnTo>
                        <a:pt x="57" y="366"/>
                      </a:lnTo>
                      <a:lnTo>
                        <a:pt x="56" y="370"/>
                      </a:lnTo>
                      <a:lnTo>
                        <a:pt x="52" y="375"/>
                      </a:lnTo>
                      <a:lnTo>
                        <a:pt x="52" y="375"/>
                      </a:lnTo>
                      <a:lnTo>
                        <a:pt x="52" y="378"/>
                      </a:lnTo>
                      <a:lnTo>
                        <a:pt x="52" y="382"/>
                      </a:lnTo>
                      <a:lnTo>
                        <a:pt x="52" y="382"/>
                      </a:lnTo>
                      <a:lnTo>
                        <a:pt x="49" y="383"/>
                      </a:lnTo>
                      <a:lnTo>
                        <a:pt x="47" y="385"/>
                      </a:lnTo>
                      <a:lnTo>
                        <a:pt x="47" y="385"/>
                      </a:lnTo>
                      <a:lnTo>
                        <a:pt x="47" y="388"/>
                      </a:lnTo>
                      <a:lnTo>
                        <a:pt x="49" y="392"/>
                      </a:lnTo>
                      <a:lnTo>
                        <a:pt x="51" y="394"/>
                      </a:lnTo>
                      <a:lnTo>
                        <a:pt x="51" y="397"/>
                      </a:lnTo>
                      <a:lnTo>
                        <a:pt x="51" y="397"/>
                      </a:lnTo>
                      <a:lnTo>
                        <a:pt x="51" y="404"/>
                      </a:lnTo>
                      <a:lnTo>
                        <a:pt x="49" y="412"/>
                      </a:lnTo>
                      <a:lnTo>
                        <a:pt x="51" y="419"/>
                      </a:lnTo>
                      <a:lnTo>
                        <a:pt x="54" y="426"/>
                      </a:lnTo>
                      <a:lnTo>
                        <a:pt x="54" y="426"/>
                      </a:lnTo>
                      <a:lnTo>
                        <a:pt x="57" y="431"/>
                      </a:lnTo>
                      <a:lnTo>
                        <a:pt x="61" y="436"/>
                      </a:lnTo>
                      <a:lnTo>
                        <a:pt x="61" y="436"/>
                      </a:lnTo>
                      <a:lnTo>
                        <a:pt x="66" y="439"/>
                      </a:lnTo>
                      <a:lnTo>
                        <a:pt x="73" y="444"/>
                      </a:lnTo>
                      <a:lnTo>
                        <a:pt x="73" y="444"/>
                      </a:lnTo>
                      <a:lnTo>
                        <a:pt x="76" y="450"/>
                      </a:lnTo>
                      <a:lnTo>
                        <a:pt x="76" y="456"/>
                      </a:lnTo>
                      <a:lnTo>
                        <a:pt x="76" y="456"/>
                      </a:lnTo>
                      <a:lnTo>
                        <a:pt x="74" y="463"/>
                      </a:lnTo>
                      <a:lnTo>
                        <a:pt x="73" y="465"/>
                      </a:lnTo>
                      <a:lnTo>
                        <a:pt x="71" y="465"/>
                      </a:lnTo>
                      <a:lnTo>
                        <a:pt x="71" y="465"/>
                      </a:lnTo>
                      <a:lnTo>
                        <a:pt x="69" y="461"/>
                      </a:lnTo>
                      <a:lnTo>
                        <a:pt x="68" y="460"/>
                      </a:lnTo>
                      <a:lnTo>
                        <a:pt x="66" y="460"/>
                      </a:lnTo>
                      <a:lnTo>
                        <a:pt x="66" y="460"/>
                      </a:lnTo>
                      <a:lnTo>
                        <a:pt x="64" y="468"/>
                      </a:lnTo>
                      <a:lnTo>
                        <a:pt x="63" y="475"/>
                      </a:lnTo>
                      <a:lnTo>
                        <a:pt x="63" y="475"/>
                      </a:lnTo>
                      <a:lnTo>
                        <a:pt x="61" y="482"/>
                      </a:lnTo>
                      <a:lnTo>
                        <a:pt x="59" y="487"/>
                      </a:lnTo>
                      <a:lnTo>
                        <a:pt x="61" y="490"/>
                      </a:lnTo>
                      <a:lnTo>
                        <a:pt x="61" y="490"/>
                      </a:lnTo>
                      <a:lnTo>
                        <a:pt x="63" y="497"/>
                      </a:lnTo>
                      <a:lnTo>
                        <a:pt x="66" y="504"/>
                      </a:lnTo>
                      <a:lnTo>
                        <a:pt x="74" y="517"/>
                      </a:lnTo>
                      <a:lnTo>
                        <a:pt x="74" y="517"/>
                      </a:lnTo>
                      <a:lnTo>
                        <a:pt x="78" y="524"/>
                      </a:lnTo>
                      <a:lnTo>
                        <a:pt x="80" y="531"/>
                      </a:lnTo>
                      <a:lnTo>
                        <a:pt x="80" y="531"/>
                      </a:lnTo>
                      <a:lnTo>
                        <a:pt x="78" y="538"/>
                      </a:lnTo>
                      <a:lnTo>
                        <a:pt x="78" y="541"/>
                      </a:lnTo>
                      <a:lnTo>
                        <a:pt x="81" y="545"/>
                      </a:lnTo>
                      <a:lnTo>
                        <a:pt x="81" y="545"/>
                      </a:lnTo>
                      <a:lnTo>
                        <a:pt x="86" y="548"/>
                      </a:lnTo>
                      <a:lnTo>
                        <a:pt x="88" y="555"/>
                      </a:lnTo>
                      <a:lnTo>
                        <a:pt x="88" y="555"/>
                      </a:lnTo>
                      <a:lnTo>
                        <a:pt x="90" y="556"/>
                      </a:lnTo>
                      <a:lnTo>
                        <a:pt x="91" y="558"/>
                      </a:lnTo>
                      <a:lnTo>
                        <a:pt x="93" y="562"/>
                      </a:lnTo>
                      <a:lnTo>
                        <a:pt x="95" y="563"/>
                      </a:lnTo>
                      <a:lnTo>
                        <a:pt x="95" y="563"/>
                      </a:lnTo>
                      <a:lnTo>
                        <a:pt x="96" y="567"/>
                      </a:lnTo>
                      <a:lnTo>
                        <a:pt x="98" y="570"/>
                      </a:lnTo>
                      <a:lnTo>
                        <a:pt x="98" y="570"/>
                      </a:lnTo>
                      <a:lnTo>
                        <a:pt x="103" y="573"/>
                      </a:lnTo>
                      <a:lnTo>
                        <a:pt x="103" y="573"/>
                      </a:lnTo>
                      <a:lnTo>
                        <a:pt x="107" y="577"/>
                      </a:lnTo>
                      <a:lnTo>
                        <a:pt x="108" y="584"/>
                      </a:lnTo>
                      <a:lnTo>
                        <a:pt x="110" y="590"/>
                      </a:lnTo>
                      <a:lnTo>
                        <a:pt x="110" y="596"/>
                      </a:lnTo>
                      <a:lnTo>
                        <a:pt x="110" y="596"/>
                      </a:lnTo>
                      <a:lnTo>
                        <a:pt x="108" y="597"/>
                      </a:lnTo>
                      <a:lnTo>
                        <a:pt x="108" y="597"/>
                      </a:lnTo>
                      <a:lnTo>
                        <a:pt x="107" y="601"/>
                      </a:lnTo>
                      <a:lnTo>
                        <a:pt x="107" y="601"/>
                      </a:lnTo>
                      <a:lnTo>
                        <a:pt x="105" y="607"/>
                      </a:lnTo>
                      <a:lnTo>
                        <a:pt x="105" y="607"/>
                      </a:lnTo>
                      <a:lnTo>
                        <a:pt x="107" y="602"/>
                      </a:lnTo>
                      <a:lnTo>
                        <a:pt x="108" y="601"/>
                      </a:lnTo>
                      <a:lnTo>
                        <a:pt x="112" y="601"/>
                      </a:lnTo>
                      <a:lnTo>
                        <a:pt x="112" y="601"/>
                      </a:lnTo>
                      <a:lnTo>
                        <a:pt x="112" y="604"/>
                      </a:lnTo>
                      <a:lnTo>
                        <a:pt x="112" y="604"/>
                      </a:lnTo>
                      <a:lnTo>
                        <a:pt x="115" y="604"/>
                      </a:lnTo>
                      <a:lnTo>
                        <a:pt x="117" y="607"/>
                      </a:lnTo>
                      <a:lnTo>
                        <a:pt x="117" y="607"/>
                      </a:lnTo>
                      <a:lnTo>
                        <a:pt x="119" y="611"/>
                      </a:lnTo>
                      <a:lnTo>
                        <a:pt x="119" y="614"/>
                      </a:lnTo>
                      <a:lnTo>
                        <a:pt x="117" y="619"/>
                      </a:lnTo>
                      <a:lnTo>
                        <a:pt x="115" y="623"/>
                      </a:lnTo>
                      <a:lnTo>
                        <a:pt x="115" y="623"/>
                      </a:lnTo>
                      <a:lnTo>
                        <a:pt x="115" y="628"/>
                      </a:lnTo>
                      <a:lnTo>
                        <a:pt x="115" y="631"/>
                      </a:lnTo>
                      <a:lnTo>
                        <a:pt x="115" y="631"/>
                      </a:lnTo>
                      <a:lnTo>
                        <a:pt x="112" y="640"/>
                      </a:lnTo>
                      <a:lnTo>
                        <a:pt x="112" y="640"/>
                      </a:lnTo>
                      <a:lnTo>
                        <a:pt x="112" y="643"/>
                      </a:lnTo>
                      <a:lnTo>
                        <a:pt x="110" y="648"/>
                      </a:lnTo>
                      <a:lnTo>
                        <a:pt x="110" y="648"/>
                      </a:lnTo>
                      <a:lnTo>
                        <a:pt x="108" y="650"/>
                      </a:lnTo>
                      <a:lnTo>
                        <a:pt x="105" y="653"/>
                      </a:lnTo>
                      <a:lnTo>
                        <a:pt x="105" y="653"/>
                      </a:lnTo>
                      <a:lnTo>
                        <a:pt x="105" y="657"/>
                      </a:lnTo>
                      <a:lnTo>
                        <a:pt x="107" y="660"/>
                      </a:lnTo>
                      <a:lnTo>
                        <a:pt x="113" y="663"/>
                      </a:lnTo>
                      <a:lnTo>
                        <a:pt x="113" y="663"/>
                      </a:lnTo>
                      <a:lnTo>
                        <a:pt x="122" y="669"/>
                      </a:lnTo>
                      <a:lnTo>
                        <a:pt x="130" y="672"/>
                      </a:lnTo>
                      <a:lnTo>
                        <a:pt x="130" y="672"/>
                      </a:lnTo>
                      <a:lnTo>
                        <a:pt x="139" y="672"/>
                      </a:lnTo>
                      <a:lnTo>
                        <a:pt x="144" y="674"/>
                      </a:lnTo>
                      <a:lnTo>
                        <a:pt x="147" y="675"/>
                      </a:lnTo>
                      <a:lnTo>
                        <a:pt x="147" y="675"/>
                      </a:lnTo>
                      <a:lnTo>
                        <a:pt x="154" y="680"/>
                      </a:lnTo>
                      <a:lnTo>
                        <a:pt x="158" y="682"/>
                      </a:lnTo>
                      <a:lnTo>
                        <a:pt x="161" y="684"/>
                      </a:lnTo>
                      <a:lnTo>
                        <a:pt x="161" y="684"/>
                      </a:lnTo>
                      <a:lnTo>
                        <a:pt x="169" y="685"/>
                      </a:lnTo>
                      <a:lnTo>
                        <a:pt x="178" y="687"/>
                      </a:lnTo>
                      <a:lnTo>
                        <a:pt x="178" y="687"/>
                      </a:lnTo>
                      <a:lnTo>
                        <a:pt x="183" y="691"/>
                      </a:lnTo>
                      <a:lnTo>
                        <a:pt x="186" y="692"/>
                      </a:lnTo>
                      <a:lnTo>
                        <a:pt x="192" y="701"/>
                      </a:lnTo>
                      <a:lnTo>
                        <a:pt x="192" y="701"/>
                      </a:lnTo>
                      <a:lnTo>
                        <a:pt x="198" y="708"/>
                      </a:lnTo>
                      <a:lnTo>
                        <a:pt x="198" y="708"/>
                      </a:lnTo>
                      <a:lnTo>
                        <a:pt x="202" y="716"/>
                      </a:lnTo>
                      <a:lnTo>
                        <a:pt x="202" y="716"/>
                      </a:lnTo>
                      <a:lnTo>
                        <a:pt x="205" y="719"/>
                      </a:lnTo>
                      <a:lnTo>
                        <a:pt x="208" y="723"/>
                      </a:lnTo>
                      <a:lnTo>
                        <a:pt x="217" y="726"/>
                      </a:lnTo>
                      <a:lnTo>
                        <a:pt x="217" y="726"/>
                      </a:lnTo>
                      <a:lnTo>
                        <a:pt x="222" y="728"/>
                      </a:lnTo>
                      <a:lnTo>
                        <a:pt x="225" y="728"/>
                      </a:lnTo>
                      <a:lnTo>
                        <a:pt x="229" y="728"/>
                      </a:lnTo>
                      <a:lnTo>
                        <a:pt x="234" y="730"/>
                      </a:lnTo>
                      <a:lnTo>
                        <a:pt x="234" y="730"/>
                      </a:lnTo>
                      <a:lnTo>
                        <a:pt x="241" y="736"/>
                      </a:lnTo>
                      <a:lnTo>
                        <a:pt x="242" y="740"/>
                      </a:lnTo>
                      <a:lnTo>
                        <a:pt x="242" y="745"/>
                      </a:lnTo>
                      <a:lnTo>
                        <a:pt x="242" y="745"/>
                      </a:lnTo>
                      <a:lnTo>
                        <a:pt x="242" y="748"/>
                      </a:lnTo>
                      <a:lnTo>
                        <a:pt x="242" y="753"/>
                      </a:lnTo>
                      <a:lnTo>
                        <a:pt x="246" y="757"/>
                      </a:lnTo>
                      <a:lnTo>
                        <a:pt x="249" y="758"/>
                      </a:lnTo>
                      <a:lnTo>
                        <a:pt x="249" y="758"/>
                      </a:lnTo>
                      <a:lnTo>
                        <a:pt x="254" y="757"/>
                      </a:lnTo>
                      <a:lnTo>
                        <a:pt x="258" y="757"/>
                      </a:lnTo>
                      <a:lnTo>
                        <a:pt x="261" y="757"/>
                      </a:lnTo>
                      <a:lnTo>
                        <a:pt x="263" y="758"/>
                      </a:lnTo>
                      <a:lnTo>
                        <a:pt x="263" y="758"/>
                      </a:lnTo>
                      <a:lnTo>
                        <a:pt x="268" y="767"/>
                      </a:lnTo>
                      <a:lnTo>
                        <a:pt x="270" y="770"/>
                      </a:lnTo>
                      <a:lnTo>
                        <a:pt x="273" y="774"/>
                      </a:lnTo>
                      <a:lnTo>
                        <a:pt x="273" y="774"/>
                      </a:lnTo>
                      <a:lnTo>
                        <a:pt x="280" y="779"/>
                      </a:lnTo>
                      <a:lnTo>
                        <a:pt x="283" y="782"/>
                      </a:lnTo>
                      <a:lnTo>
                        <a:pt x="287" y="786"/>
                      </a:lnTo>
                      <a:lnTo>
                        <a:pt x="287" y="786"/>
                      </a:lnTo>
                      <a:lnTo>
                        <a:pt x="293" y="798"/>
                      </a:lnTo>
                      <a:lnTo>
                        <a:pt x="297" y="808"/>
                      </a:lnTo>
                      <a:lnTo>
                        <a:pt x="297" y="808"/>
                      </a:lnTo>
                      <a:lnTo>
                        <a:pt x="300" y="820"/>
                      </a:lnTo>
                      <a:lnTo>
                        <a:pt x="300" y="831"/>
                      </a:lnTo>
                      <a:lnTo>
                        <a:pt x="300" y="854"/>
                      </a:lnTo>
                      <a:lnTo>
                        <a:pt x="300" y="854"/>
                      </a:lnTo>
                      <a:lnTo>
                        <a:pt x="304" y="852"/>
                      </a:lnTo>
                      <a:lnTo>
                        <a:pt x="305" y="850"/>
                      </a:lnTo>
                      <a:lnTo>
                        <a:pt x="307" y="848"/>
                      </a:lnTo>
                      <a:lnTo>
                        <a:pt x="307" y="848"/>
                      </a:lnTo>
                      <a:lnTo>
                        <a:pt x="310" y="850"/>
                      </a:lnTo>
                      <a:lnTo>
                        <a:pt x="312" y="850"/>
                      </a:lnTo>
                      <a:lnTo>
                        <a:pt x="314" y="854"/>
                      </a:lnTo>
                      <a:lnTo>
                        <a:pt x="312" y="855"/>
                      </a:lnTo>
                      <a:lnTo>
                        <a:pt x="312" y="855"/>
                      </a:lnTo>
                      <a:lnTo>
                        <a:pt x="310" y="857"/>
                      </a:lnTo>
                      <a:lnTo>
                        <a:pt x="307" y="857"/>
                      </a:lnTo>
                      <a:lnTo>
                        <a:pt x="305" y="859"/>
                      </a:lnTo>
                      <a:lnTo>
                        <a:pt x="304" y="860"/>
                      </a:lnTo>
                      <a:lnTo>
                        <a:pt x="304" y="860"/>
                      </a:lnTo>
                      <a:lnTo>
                        <a:pt x="304" y="865"/>
                      </a:lnTo>
                      <a:lnTo>
                        <a:pt x="304" y="869"/>
                      </a:lnTo>
                      <a:lnTo>
                        <a:pt x="304" y="869"/>
                      </a:lnTo>
                      <a:lnTo>
                        <a:pt x="305" y="872"/>
                      </a:lnTo>
                      <a:lnTo>
                        <a:pt x="309" y="870"/>
                      </a:lnTo>
                      <a:lnTo>
                        <a:pt x="309" y="870"/>
                      </a:lnTo>
                      <a:lnTo>
                        <a:pt x="312" y="872"/>
                      </a:lnTo>
                      <a:lnTo>
                        <a:pt x="312" y="872"/>
                      </a:lnTo>
                      <a:lnTo>
                        <a:pt x="327" y="874"/>
                      </a:lnTo>
                      <a:lnTo>
                        <a:pt x="327" y="874"/>
                      </a:lnTo>
                      <a:lnTo>
                        <a:pt x="371" y="877"/>
                      </a:lnTo>
                      <a:lnTo>
                        <a:pt x="371" y="877"/>
                      </a:lnTo>
                      <a:lnTo>
                        <a:pt x="419" y="882"/>
                      </a:lnTo>
                      <a:lnTo>
                        <a:pt x="419" y="882"/>
                      </a:lnTo>
                      <a:lnTo>
                        <a:pt x="458" y="886"/>
                      </a:lnTo>
                      <a:lnTo>
                        <a:pt x="458" y="886"/>
                      </a:lnTo>
                      <a:lnTo>
                        <a:pt x="473" y="887"/>
                      </a:lnTo>
                      <a:lnTo>
                        <a:pt x="473" y="887"/>
                      </a:lnTo>
                      <a:lnTo>
                        <a:pt x="477" y="886"/>
                      </a:lnTo>
                      <a:lnTo>
                        <a:pt x="477" y="886"/>
                      </a:lnTo>
                      <a:lnTo>
                        <a:pt x="482" y="886"/>
                      </a:lnTo>
                      <a:lnTo>
                        <a:pt x="483" y="884"/>
                      </a:lnTo>
                      <a:lnTo>
                        <a:pt x="487" y="882"/>
                      </a:lnTo>
                      <a:lnTo>
                        <a:pt x="487" y="882"/>
                      </a:lnTo>
                      <a:lnTo>
                        <a:pt x="487" y="879"/>
                      </a:lnTo>
                      <a:lnTo>
                        <a:pt x="487" y="874"/>
                      </a:lnTo>
                      <a:lnTo>
                        <a:pt x="487" y="874"/>
                      </a:lnTo>
                      <a:lnTo>
                        <a:pt x="488" y="872"/>
                      </a:lnTo>
                      <a:lnTo>
                        <a:pt x="490" y="870"/>
                      </a:lnTo>
                      <a:lnTo>
                        <a:pt x="490" y="870"/>
                      </a:lnTo>
                      <a:lnTo>
                        <a:pt x="487" y="870"/>
                      </a:lnTo>
                      <a:lnTo>
                        <a:pt x="487" y="869"/>
                      </a:lnTo>
                      <a:lnTo>
                        <a:pt x="487" y="869"/>
                      </a:lnTo>
                      <a:lnTo>
                        <a:pt x="485" y="869"/>
                      </a:lnTo>
                      <a:lnTo>
                        <a:pt x="485" y="869"/>
                      </a:lnTo>
                      <a:lnTo>
                        <a:pt x="483" y="867"/>
                      </a:lnTo>
                      <a:lnTo>
                        <a:pt x="483" y="867"/>
                      </a:lnTo>
                      <a:lnTo>
                        <a:pt x="480" y="865"/>
                      </a:lnTo>
                      <a:lnTo>
                        <a:pt x="480" y="865"/>
                      </a:lnTo>
                      <a:lnTo>
                        <a:pt x="477" y="860"/>
                      </a:lnTo>
                      <a:lnTo>
                        <a:pt x="477" y="857"/>
                      </a:lnTo>
                      <a:lnTo>
                        <a:pt x="477" y="857"/>
                      </a:lnTo>
                      <a:lnTo>
                        <a:pt x="475" y="852"/>
                      </a:lnTo>
                      <a:lnTo>
                        <a:pt x="475" y="852"/>
                      </a:lnTo>
                      <a:lnTo>
                        <a:pt x="475" y="850"/>
                      </a:lnTo>
                      <a:lnTo>
                        <a:pt x="475" y="848"/>
                      </a:lnTo>
                      <a:lnTo>
                        <a:pt x="475" y="848"/>
                      </a:lnTo>
                      <a:lnTo>
                        <a:pt x="478" y="845"/>
                      </a:lnTo>
                      <a:lnTo>
                        <a:pt x="480" y="843"/>
                      </a:lnTo>
                      <a:lnTo>
                        <a:pt x="482" y="843"/>
                      </a:lnTo>
                      <a:lnTo>
                        <a:pt x="482" y="843"/>
                      </a:lnTo>
                      <a:lnTo>
                        <a:pt x="485" y="842"/>
                      </a:lnTo>
                      <a:lnTo>
                        <a:pt x="488" y="838"/>
                      </a:lnTo>
                      <a:lnTo>
                        <a:pt x="488" y="838"/>
                      </a:lnTo>
                      <a:lnTo>
                        <a:pt x="488" y="835"/>
                      </a:lnTo>
                      <a:lnTo>
                        <a:pt x="490" y="831"/>
                      </a:lnTo>
                      <a:lnTo>
                        <a:pt x="490" y="831"/>
                      </a:lnTo>
                      <a:lnTo>
                        <a:pt x="494" y="830"/>
                      </a:lnTo>
                      <a:lnTo>
                        <a:pt x="497" y="828"/>
                      </a:lnTo>
                      <a:lnTo>
                        <a:pt x="497" y="828"/>
                      </a:lnTo>
                      <a:lnTo>
                        <a:pt x="500" y="825"/>
                      </a:lnTo>
                      <a:lnTo>
                        <a:pt x="500" y="821"/>
                      </a:lnTo>
                      <a:lnTo>
                        <a:pt x="500" y="821"/>
                      </a:lnTo>
                      <a:lnTo>
                        <a:pt x="499" y="816"/>
                      </a:lnTo>
                      <a:lnTo>
                        <a:pt x="499" y="813"/>
                      </a:lnTo>
                      <a:lnTo>
                        <a:pt x="499" y="813"/>
                      </a:lnTo>
                      <a:lnTo>
                        <a:pt x="500" y="808"/>
                      </a:lnTo>
                      <a:lnTo>
                        <a:pt x="500" y="808"/>
                      </a:lnTo>
                      <a:lnTo>
                        <a:pt x="500" y="804"/>
                      </a:lnTo>
                      <a:lnTo>
                        <a:pt x="500" y="804"/>
                      </a:lnTo>
                      <a:lnTo>
                        <a:pt x="499" y="804"/>
                      </a:lnTo>
                      <a:lnTo>
                        <a:pt x="497" y="803"/>
                      </a:lnTo>
                      <a:lnTo>
                        <a:pt x="497" y="803"/>
                      </a:lnTo>
                      <a:lnTo>
                        <a:pt x="499" y="801"/>
                      </a:lnTo>
                      <a:lnTo>
                        <a:pt x="500" y="801"/>
                      </a:lnTo>
                      <a:lnTo>
                        <a:pt x="500" y="801"/>
                      </a:lnTo>
                      <a:lnTo>
                        <a:pt x="504" y="798"/>
                      </a:lnTo>
                      <a:lnTo>
                        <a:pt x="504" y="798"/>
                      </a:lnTo>
                      <a:lnTo>
                        <a:pt x="504" y="796"/>
                      </a:lnTo>
                      <a:lnTo>
                        <a:pt x="505" y="792"/>
                      </a:lnTo>
                      <a:lnTo>
                        <a:pt x="505" y="789"/>
                      </a:lnTo>
                      <a:lnTo>
                        <a:pt x="507" y="787"/>
                      </a:lnTo>
                      <a:lnTo>
                        <a:pt x="507" y="787"/>
                      </a:lnTo>
                      <a:lnTo>
                        <a:pt x="512" y="784"/>
                      </a:lnTo>
                      <a:lnTo>
                        <a:pt x="517" y="784"/>
                      </a:lnTo>
                      <a:lnTo>
                        <a:pt x="517" y="784"/>
                      </a:lnTo>
                      <a:lnTo>
                        <a:pt x="522" y="781"/>
                      </a:lnTo>
                      <a:lnTo>
                        <a:pt x="522" y="781"/>
                      </a:lnTo>
                      <a:lnTo>
                        <a:pt x="526" y="781"/>
                      </a:lnTo>
                      <a:lnTo>
                        <a:pt x="526" y="781"/>
                      </a:lnTo>
                      <a:lnTo>
                        <a:pt x="526" y="781"/>
                      </a:lnTo>
                      <a:lnTo>
                        <a:pt x="526" y="781"/>
                      </a:lnTo>
                      <a:lnTo>
                        <a:pt x="527" y="779"/>
                      </a:lnTo>
                      <a:lnTo>
                        <a:pt x="527" y="779"/>
                      </a:lnTo>
                      <a:lnTo>
                        <a:pt x="527" y="779"/>
                      </a:lnTo>
                      <a:lnTo>
                        <a:pt x="529" y="777"/>
                      </a:lnTo>
                      <a:lnTo>
                        <a:pt x="531" y="774"/>
                      </a:lnTo>
                      <a:lnTo>
                        <a:pt x="531" y="774"/>
                      </a:lnTo>
                      <a:lnTo>
                        <a:pt x="531" y="770"/>
                      </a:lnTo>
                      <a:lnTo>
                        <a:pt x="531" y="767"/>
                      </a:lnTo>
                      <a:lnTo>
                        <a:pt x="531" y="767"/>
                      </a:lnTo>
                      <a:lnTo>
                        <a:pt x="527" y="765"/>
                      </a:lnTo>
                      <a:lnTo>
                        <a:pt x="527" y="765"/>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56" name="Freeform 58">
                  <a:extLst>
                    <a:ext uri="{FF2B5EF4-FFF2-40B4-BE49-F238E27FC236}">
                      <a16:creationId xmlns:a16="http://schemas.microsoft.com/office/drawing/2014/main" id="{A7C54444-1DE4-214B-AC60-4852FD308CD9}"/>
                    </a:ext>
                  </a:extLst>
                </p:cNvPr>
                <p:cNvSpPr>
                  <a:spLocks/>
                </p:cNvSpPr>
                <p:nvPr/>
              </p:nvSpPr>
              <p:spPr bwMode="auto">
                <a:xfrm>
                  <a:off x="5672992" y="1839465"/>
                  <a:ext cx="969610" cy="613044"/>
                </a:xfrm>
                <a:custGeom>
                  <a:avLst/>
                  <a:gdLst>
                    <a:gd name="T0" fmla="*/ 463 w 465"/>
                    <a:gd name="T1" fmla="*/ 73 h 294"/>
                    <a:gd name="T2" fmla="*/ 446 w 465"/>
                    <a:gd name="T3" fmla="*/ 55 h 294"/>
                    <a:gd name="T4" fmla="*/ 445 w 465"/>
                    <a:gd name="T5" fmla="*/ 46 h 294"/>
                    <a:gd name="T6" fmla="*/ 445 w 465"/>
                    <a:gd name="T7" fmla="*/ 38 h 294"/>
                    <a:gd name="T8" fmla="*/ 446 w 465"/>
                    <a:gd name="T9" fmla="*/ 27 h 294"/>
                    <a:gd name="T10" fmla="*/ 450 w 465"/>
                    <a:gd name="T11" fmla="*/ 17 h 294"/>
                    <a:gd name="T12" fmla="*/ 348 w 465"/>
                    <a:gd name="T13" fmla="*/ 16 h 294"/>
                    <a:gd name="T14" fmla="*/ 19 w 465"/>
                    <a:gd name="T15" fmla="*/ 0 h 294"/>
                    <a:gd name="T16" fmla="*/ 0 w 465"/>
                    <a:gd name="T17" fmla="*/ 245 h 294"/>
                    <a:gd name="T18" fmla="*/ 161 w 465"/>
                    <a:gd name="T19" fmla="*/ 257 h 294"/>
                    <a:gd name="T20" fmla="*/ 309 w 465"/>
                    <a:gd name="T21" fmla="*/ 262 h 294"/>
                    <a:gd name="T22" fmla="*/ 339 w 465"/>
                    <a:gd name="T23" fmla="*/ 262 h 294"/>
                    <a:gd name="T24" fmla="*/ 343 w 465"/>
                    <a:gd name="T25" fmla="*/ 262 h 294"/>
                    <a:gd name="T26" fmla="*/ 348 w 465"/>
                    <a:gd name="T27" fmla="*/ 263 h 294"/>
                    <a:gd name="T28" fmla="*/ 355 w 465"/>
                    <a:gd name="T29" fmla="*/ 267 h 294"/>
                    <a:gd name="T30" fmla="*/ 360 w 465"/>
                    <a:gd name="T31" fmla="*/ 272 h 294"/>
                    <a:gd name="T32" fmla="*/ 365 w 465"/>
                    <a:gd name="T33" fmla="*/ 274 h 294"/>
                    <a:gd name="T34" fmla="*/ 372 w 465"/>
                    <a:gd name="T35" fmla="*/ 275 h 294"/>
                    <a:gd name="T36" fmla="*/ 384 w 465"/>
                    <a:gd name="T37" fmla="*/ 274 h 294"/>
                    <a:gd name="T38" fmla="*/ 397 w 465"/>
                    <a:gd name="T39" fmla="*/ 274 h 294"/>
                    <a:gd name="T40" fmla="*/ 402 w 465"/>
                    <a:gd name="T41" fmla="*/ 274 h 294"/>
                    <a:gd name="T42" fmla="*/ 407 w 465"/>
                    <a:gd name="T43" fmla="*/ 277 h 294"/>
                    <a:gd name="T44" fmla="*/ 414 w 465"/>
                    <a:gd name="T45" fmla="*/ 279 h 294"/>
                    <a:gd name="T46" fmla="*/ 419 w 465"/>
                    <a:gd name="T47" fmla="*/ 279 h 294"/>
                    <a:gd name="T48" fmla="*/ 426 w 465"/>
                    <a:gd name="T49" fmla="*/ 279 h 294"/>
                    <a:gd name="T50" fmla="*/ 433 w 465"/>
                    <a:gd name="T51" fmla="*/ 284 h 294"/>
                    <a:gd name="T52" fmla="*/ 435 w 465"/>
                    <a:gd name="T53" fmla="*/ 287 h 294"/>
                    <a:gd name="T54" fmla="*/ 440 w 465"/>
                    <a:gd name="T55" fmla="*/ 289 h 294"/>
                    <a:gd name="T56" fmla="*/ 446 w 465"/>
                    <a:gd name="T57" fmla="*/ 292 h 294"/>
                    <a:gd name="T58" fmla="*/ 453 w 465"/>
                    <a:gd name="T59" fmla="*/ 294 h 294"/>
                    <a:gd name="T60" fmla="*/ 453 w 465"/>
                    <a:gd name="T61" fmla="*/ 294 h 294"/>
                    <a:gd name="T62" fmla="*/ 453 w 465"/>
                    <a:gd name="T63" fmla="*/ 291 h 294"/>
                    <a:gd name="T64" fmla="*/ 451 w 465"/>
                    <a:gd name="T65" fmla="*/ 279 h 294"/>
                    <a:gd name="T66" fmla="*/ 453 w 465"/>
                    <a:gd name="T67" fmla="*/ 274 h 294"/>
                    <a:gd name="T68" fmla="*/ 453 w 465"/>
                    <a:gd name="T69" fmla="*/ 267 h 294"/>
                    <a:gd name="T70" fmla="*/ 451 w 465"/>
                    <a:gd name="T71" fmla="*/ 262 h 294"/>
                    <a:gd name="T72" fmla="*/ 451 w 465"/>
                    <a:gd name="T73" fmla="*/ 257 h 294"/>
                    <a:gd name="T74" fmla="*/ 453 w 465"/>
                    <a:gd name="T75" fmla="*/ 250 h 294"/>
                    <a:gd name="T76" fmla="*/ 455 w 465"/>
                    <a:gd name="T77" fmla="*/ 246 h 294"/>
                    <a:gd name="T78" fmla="*/ 455 w 465"/>
                    <a:gd name="T79" fmla="*/ 245 h 294"/>
                    <a:gd name="T80" fmla="*/ 451 w 465"/>
                    <a:gd name="T81" fmla="*/ 240 h 294"/>
                    <a:gd name="T82" fmla="*/ 450 w 465"/>
                    <a:gd name="T83" fmla="*/ 236 h 294"/>
                    <a:gd name="T84" fmla="*/ 450 w 465"/>
                    <a:gd name="T85" fmla="*/ 233 h 294"/>
                    <a:gd name="T86" fmla="*/ 451 w 465"/>
                    <a:gd name="T87" fmla="*/ 228 h 294"/>
                    <a:gd name="T88" fmla="*/ 451 w 465"/>
                    <a:gd name="T89" fmla="*/ 223 h 294"/>
                    <a:gd name="T90" fmla="*/ 465 w 465"/>
                    <a:gd name="T91" fmla="*/ 22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294">
                      <a:moveTo>
                        <a:pt x="463" y="73"/>
                      </a:moveTo>
                      <a:lnTo>
                        <a:pt x="463" y="73"/>
                      </a:lnTo>
                      <a:lnTo>
                        <a:pt x="455" y="65"/>
                      </a:lnTo>
                      <a:lnTo>
                        <a:pt x="446" y="55"/>
                      </a:lnTo>
                      <a:lnTo>
                        <a:pt x="446" y="55"/>
                      </a:lnTo>
                      <a:lnTo>
                        <a:pt x="445" y="46"/>
                      </a:lnTo>
                      <a:lnTo>
                        <a:pt x="445" y="38"/>
                      </a:lnTo>
                      <a:lnTo>
                        <a:pt x="445" y="38"/>
                      </a:lnTo>
                      <a:lnTo>
                        <a:pt x="445" y="33"/>
                      </a:lnTo>
                      <a:lnTo>
                        <a:pt x="446" y="27"/>
                      </a:lnTo>
                      <a:lnTo>
                        <a:pt x="450" y="17"/>
                      </a:lnTo>
                      <a:lnTo>
                        <a:pt x="450" y="17"/>
                      </a:lnTo>
                      <a:lnTo>
                        <a:pt x="406" y="17"/>
                      </a:lnTo>
                      <a:lnTo>
                        <a:pt x="348" y="16"/>
                      </a:lnTo>
                      <a:lnTo>
                        <a:pt x="217" y="11"/>
                      </a:lnTo>
                      <a:lnTo>
                        <a:pt x="19" y="0"/>
                      </a:lnTo>
                      <a:lnTo>
                        <a:pt x="12" y="78"/>
                      </a:lnTo>
                      <a:lnTo>
                        <a:pt x="0" y="245"/>
                      </a:lnTo>
                      <a:lnTo>
                        <a:pt x="0" y="245"/>
                      </a:lnTo>
                      <a:lnTo>
                        <a:pt x="161" y="257"/>
                      </a:lnTo>
                      <a:lnTo>
                        <a:pt x="267" y="260"/>
                      </a:lnTo>
                      <a:lnTo>
                        <a:pt x="309" y="262"/>
                      </a:lnTo>
                      <a:lnTo>
                        <a:pt x="339" y="262"/>
                      </a:lnTo>
                      <a:lnTo>
                        <a:pt x="339" y="262"/>
                      </a:lnTo>
                      <a:lnTo>
                        <a:pt x="343" y="262"/>
                      </a:lnTo>
                      <a:lnTo>
                        <a:pt x="343" y="262"/>
                      </a:lnTo>
                      <a:lnTo>
                        <a:pt x="348" y="263"/>
                      </a:lnTo>
                      <a:lnTo>
                        <a:pt x="348" y="263"/>
                      </a:lnTo>
                      <a:lnTo>
                        <a:pt x="355" y="267"/>
                      </a:lnTo>
                      <a:lnTo>
                        <a:pt x="355" y="267"/>
                      </a:lnTo>
                      <a:lnTo>
                        <a:pt x="360" y="272"/>
                      </a:lnTo>
                      <a:lnTo>
                        <a:pt x="360" y="272"/>
                      </a:lnTo>
                      <a:lnTo>
                        <a:pt x="365" y="274"/>
                      </a:lnTo>
                      <a:lnTo>
                        <a:pt x="365" y="274"/>
                      </a:lnTo>
                      <a:lnTo>
                        <a:pt x="372" y="275"/>
                      </a:lnTo>
                      <a:lnTo>
                        <a:pt x="372" y="275"/>
                      </a:lnTo>
                      <a:lnTo>
                        <a:pt x="384" y="274"/>
                      </a:lnTo>
                      <a:lnTo>
                        <a:pt x="384" y="274"/>
                      </a:lnTo>
                      <a:lnTo>
                        <a:pt x="397" y="274"/>
                      </a:lnTo>
                      <a:lnTo>
                        <a:pt x="397" y="274"/>
                      </a:lnTo>
                      <a:lnTo>
                        <a:pt x="402" y="274"/>
                      </a:lnTo>
                      <a:lnTo>
                        <a:pt x="402" y="274"/>
                      </a:lnTo>
                      <a:lnTo>
                        <a:pt x="406" y="275"/>
                      </a:lnTo>
                      <a:lnTo>
                        <a:pt x="407" y="277"/>
                      </a:lnTo>
                      <a:lnTo>
                        <a:pt x="407" y="277"/>
                      </a:lnTo>
                      <a:lnTo>
                        <a:pt x="414" y="279"/>
                      </a:lnTo>
                      <a:lnTo>
                        <a:pt x="419" y="279"/>
                      </a:lnTo>
                      <a:lnTo>
                        <a:pt x="419" y="279"/>
                      </a:lnTo>
                      <a:lnTo>
                        <a:pt x="426" y="279"/>
                      </a:lnTo>
                      <a:lnTo>
                        <a:pt x="426" y="279"/>
                      </a:lnTo>
                      <a:lnTo>
                        <a:pt x="429" y="280"/>
                      </a:lnTo>
                      <a:lnTo>
                        <a:pt x="433" y="284"/>
                      </a:lnTo>
                      <a:lnTo>
                        <a:pt x="433" y="284"/>
                      </a:lnTo>
                      <a:lnTo>
                        <a:pt x="435" y="287"/>
                      </a:lnTo>
                      <a:lnTo>
                        <a:pt x="440" y="289"/>
                      </a:lnTo>
                      <a:lnTo>
                        <a:pt x="440" y="289"/>
                      </a:lnTo>
                      <a:lnTo>
                        <a:pt x="446" y="292"/>
                      </a:lnTo>
                      <a:lnTo>
                        <a:pt x="446" y="292"/>
                      </a:lnTo>
                      <a:lnTo>
                        <a:pt x="453" y="294"/>
                      </a:lnTo>
                      <a:lnTo>
                        <a:pt x="453" y="294"/>
                      </a:lnTo>
                      <a:lnTo>
                        <a:pt x="453" y="294"/>
                      </a:lnTo>
                      <a:lnTo>
                        <a:pt x="453" y="294"/>
                      </a:lnTo>
                      <a:lnTo>
                        <a:pt x="453" y="291"/>
                      </a:lnTo>
                      <a:lnTo>
                        <a:pt x="453" y="291"/>
                      </a:lnTo>
                      <a:lnTo>
                        <a:pt x="451" y="285"/>
                      </a:lnTo>
                      <a:lnTo>
                        <a:pt x="451" y="279"/>
                      </a:lnTo>
                      <a:lnTo>
                        <a:pt x="451" y="279"/>
                      </a:lnTo>
                      <a:lnTo>
                        <a:pt x="453" y="274"/>
                      </a:lnTo>
                      <a:lnTo>
                        <a:pt x="453" y="267"/>
                      </a:lnTo>
                      <a:lnTo>
                        <a:pt x="453" y="267"/>
                      </a:lnTo>
                      <a:lnTo>
                        <a:pt x="451" y="265"/>
                      </a:lnTo>
                      <a:lnTo>
                        <a:pt x="451" y="262"/>
                      </a:lnTo>
                      <a:lnTo>
                        <a:pt x="451" y="262"/>
                      </a:lnTo>
                      <a:lnTo>
                        <a:pt x="451" y="257"/>
                      </a:lnTo>
                      <a:lnTo>
                        <a:pt x="451" y="257"/>
                      </a:lnTo>
                      <a:lnTo>
                        <a:pt x="453" y="250"/>
                      </a:lnTo>
                      <a:lnTo>
                        <a:pt x="453" y="250"/>
                      </a:lnTo>
                      <a:lnTo>
                        <a:pt x="455" y="246"/>
                      </a:lnTo>
                      <a:lnTo>
                        <a:pt x="455" y="245"/>
                      </a:lnTo>
                      <a:lnTo>
                        <a:pt x="455" y="245"/>
                      </a:lnTo>
                      <a:lnTo>
                        <a:pt x="453" y="241"/>
                      </a:lnTo>
                      <a:lnTo>
                        <a:pt x="451" y="240"/>
                      </a:lnTo>
                      <a:lnTo>
                        <a:pt x="451" y="240"/>
                      </a:lnTo>
                      <a:lnTo>
                        <a:pt x="450" y="236"/>
                      </a:lnTo>
                      <a:lnTo>
                        <a:pt x="450" y="233"/>
                      </a:lnTo>
                      <a:lnTo>
                        <a:pt x="450" y="233"/>
                      </a:lnTo>
                      <a:lnTo>
                        <a:pt x="451" y="229"/>
                      </a:lnTo>
                      <a:lnTo>
                        <a:pt x="451" y="228"/>
                      </a:lnTo>
                      <a:lnTo>
                        <a:pt x="451" y="228"/>
                      </a:lnTo>
                      <a:lnTo>
                        <a:pt x="451" y="223"/>
                      </a:lnTo>
                      <a:lnTo>
                        <a:pt x="451" y="223"/>
                      </a:lnTo>
                      <a:lnTo>
                        <a:pt x="465" y="223"/>
                      </a:lnTo>
                      <a:lnTo>
                        <a:pt x="463" y="7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57" name="Freeform 59">
                  <a:extLst>
                    <a:ext uri="{FF2B5EF4-FFF2-40B4-BE49-F238E27FC236}">
                      <a16:creationId xmlns:a16="http://schemas.microsoft.com/office/drawing/2014/main" id="{D2D6D58D-48F8-7544-8204-E8678B38DA16}"/>
                    </a:ext>
                  </a:extLst>
                </p:cNvPr>
                <p:cNvSpPr>
                  <a:spLocks/>
                </p:cNvSpPr>
                <p:nvPr/>
              </p:nvSpPr>
              <p:spPr bwMode="auto">
                <a:xfrm>
                  <a:off x="8100146" y="2371189"/>
                  <a:ext cx="569254" cy="683940"/>
                </a:xfrm>
                <a:custGeom>
                  <a:avLst/>
                  <a:gdLst>
                    <a:gd name="T0" fmla="*/ 243 w 273"/>
                    <a:gd name="T1" fmla="*/ 8 h 328"/>
                    <a:gd name="T2" fmla="*/ 224 w 273"/>
                    <a:gd name="T3" fmla="*/ 24 h 328"/>
                    <a:gd name="T4" fmla="*/ 216 w 273"/>
                    <a:gd name="T5" fmla="*/ 34 h 328"/>
                    <a:gd name="T6" fmla="*/ 205 w 273"/>
                    <a:gd name="T7" fmla="*/ 39 h 328"/>
                    <a:gd name="T8" fmla="*/ 199 w 273"/>
                    <a:gd name="T9" fmla="*/ 51 h 328"/>
                    <a:gd name="T10" fmla="*/ 195 w 273"/>
                    <a:gd name="T11" fmla="*/ 58 h 328"/>
                    <a:gd name="T12" fmla="*/ 180 w 273"/>
                    <a:gd name="T13" fmla="*/ 63 h 328"/>
                    <a:gd name="T14" fmla="*/ 168 w 273"/>
                    <a:gd name="T15" fmla="*/ 61 h 328"/>
                    <a:gd name="T16" fmla="*/ 161 w 273"/>
                    <a:gd name="T17" fmla="*/ 64 h 328"/>
                    <a:gd name="T18" fmla="*/ 155 w 273"/>
                    <a:gd name="T19" fmla="*/ 73 h 328"/>
                    <a:gd name="T20" fmla="*/ 148 w 273"/>
                    <a:gd name="T21" fmla="*/ 73 h 328"/>
                    <a:gd name="T22" fmla="*/ 126 w 273"/>
                    <a:gd name="T23" fmla="*/ 73 h 328"/>
                    <a:gd name="T24" fmla="*/ 114 w 273"/>
                    <a:gd name="T25" fmla="*/ 75 h 328"/>
                    <a:gd name="T26" fmla="*/ 112 w 273"/>
                    <a:gd name="T27" fmla="*/ 73 h 328"/>
                    <a:gd name="T28" fmla="*/ 124 w 273"/>
                    <a:gd name="T29" fmla="*/ 66 h 328"/>
                    <a:gd name="T30" fmla="*/ 107 w 273"/>
                    <a:gd name="T31" fmla="*/ 64 h 328"/>
                    <a:gd name="T32" fmla="*/ 104 w 273"/>
                    <a:gd name="T33" fmla="*/ 61 h 328"/>
                    <a:gd name="T34" fmla="*/ 90 w 273"/>
                    <a:gd name="T35" fmla="*/ 59 h 328"/>
                    <a:gd name="T36" fmla="*/ 82 w 273"/>
                    <a:gd name="T37" fmla="*/ 58 h 328"/>
                    <a:gd name="T38" fmla="*/ 36 w 273"/>
                    <a:gd name="T39" fmla="*/ 63 h 328"/>
                    <a:gd name="T40" fmla="*/ 34 w 273"/>
                    <a:gd name="T41" fmla="*/ 299 h 328"/>
                    <a:gd name="T42" fmla="*/ 46 w 273"/>
                    <a:gd name="T43" fmla="*/ 297 h 328"/>
                    <a:gd name="T44" fmla="*/ 54 w 273"/>
                    <a:gd name="T45" fmla="*/ 299 h 328"/>
                    <a:gd name="T46" fmla="*/ 68 w 273"/>
                    <a:gd name="T47" fmla="*/ 302 h 328"/>
                    <a:gd name="T48" fmla="*/ 83 w 273"/>
                    <a:gd name="T49" fmla="*/ 312 h 328"/>
                    <a:gd name="T50" fmla="*/ 102 w 273"/>
                    <a:gd name="T51" fmla="*/ 316 h 328"/>
                    <a:gd name="T52" fmla="*/ 127 w 273"/>
                    <a:gd name="T53" fmla="*/ 312 h 328"/>
                    <a:gd name="T54" fmla="*/ 144 w 273"/>
                    <a:gd name="T55" fmla="*/ 314 h 328"/>
                    <a:gd name="T56" fmla="*/ 163 w 273"/>
                    <a:gd name="T57" fmla="*/ 328 h 328"/>
                    <a:gd name="T58" fmla="*/ 163 w 273"/>
                    <a:gd name="T59" fmla="*/ 328 h 328"/>
                    <a:gd name="T60" fmla="*/ 178 w 273"/>
                    <a:gd name="T61" fmla="*/ 326 h 328"/>
                    <a:gd name="T62" fmla="*/ 180 w 273"/>
                    <a:gd name="T63" fmla="*/ 322 h 328"/>
                    <a:gd name="T64" fmla="*/ 183 w 273"/>
                    <a:gd name="T65" fmla="*/ 317 h 328"/>
                    <a:gd name="T66" fmla="*/ 188 w 273"/>
                    <a:gd name="T67" fmla="*/ 314 h 328"/>
                    <a:gd name="T68" fmla="*/ 190 w 273"/>
                    <a:gd name="T69" fmla="*/ 311 h 328"/>
                    <a:gd name="T70" fmla="*/ 187 w 273"/>
                    <a:gd name="T71" fmla="*/ 300 h 328"/>
                    <a:gd name="T72" fmla="*/ 188 w 273"/>
                    <a:gd name="T73" fmla="*/ 290 h 328"/>
                    <a:gd name="T74" fmla="*/ 190 w 273"/>
                    <a:gd name="T75" fmla="*/ 278 h 328"/>
                    <a:gd name="T76" fmla="*/ 195 w 273"/>
                    <a:gd name="T77" fmla="*/ 273 h 328"/>
                    <a:gd name="T78" fmla="*/ 200 w 273"/>
                    <a:gd name="T79" fmla="*/ 277 h 328"/>
                    <a:gd name="T80" fmla="*/ 209 w 273"/>
                    <a:gd name="T81" fmla="*/ 277 h 328"/>
                    <a:gd name="T82" fmla="*/ 211 w 273"/>
                    <a:gd name="T83" fmla="*/ 270 h 328"/>
                    <a:gd name="T84" fmla="*/ 212 w 273"/>
                    <a:gd name="T85" fmla="*/ 258 h 328"/>
                    <a:gd name="T86" fmla="*/ 221 w 273"/>
                    <a:gd name="T87" fmla="*/ 249 h 328"/>
                    <a:gd name="T88" fmla="*/ 234 w 273"/>
                    <a:gd name="T89" fmla="*/ 243 h 328"/>
                    <a:gd name="T90" fmla="*/ 239 w 273"/>
                    <a:gd name="T91" fmla="*/ 236 h 328"/>
                    <a:gd name="T92" fmla="*/ 246 w 273"/>
                    <a:gd name="T93" fmla="*/ 226 h 328"/>
                    <a:gd name="T94" fmla="*/ 248 w 273"/>
                    <a:gd name="T95" fmla="*/ 221 h 328"/>
                    <a:gd name="T96" fmla="*/ 253 w 273"/>
                    <a:gd name="T97" fmla="*/ 214 h 328"/>
                    <a:gd name="T98" fmla="*/ 263 w 273"/>
                    <a:gd name="T99" fmla="*/ 207 h 328"/>
                    <a:gd name="T100" fmla="*/ 263 w 273"/>
                    <a:gd name="T101" fmla="*/ 200 h 328"/>
                    <a:gd name="T102" fmla="*/ 261 w 273"/>
                    <a:gd name="T103" fmla="*/ 187 h 328"/>
                    <a:gd name="T104" fmla="*/ 263 w 273"/>
                    <a:gd name="T105" fmla="*/ 171 h 328"/>
                    <a:gd name="T106" fmla="*/ 268 w 273"/>
                    <a:gd name="T107" fmla="*/ 149 h 328"/>
                    <a:gd name="T108" fmla="*/ 263 w 273"/>
                    <a:gd name="T109" fmla="*/ 136 h 328"/>
                    <a:gd name="T110" fmla="*/ 265 w 273"/>
                    <a:gd name="T111" fmla="*/ 127 h 328"/>
                    <a:gd name="T112" fmla="*/ 272 w 273"/>
                    <a:gd name="T113" fmla="*/ 122 h 328"/>
                    <a:gd name="T114" fmla="*/ 253 w 273"/>
                    <a:gd name="T115" fmla="*/ 0 h 328"/>
                    <a:gd name="T116" fmla="*/ 248 w 273"/>
                    <a:gd name="T117" fmla="*/ 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3" h="328">
                      <a:moveTo>
                        <a:pt x="248" y="3"/>
                      </a:moveTo>
                      <a:lnTo>
                        <a:pt x="248" y="3"/>
                      </a:lnTo>
                      <a:lnTo>
                        <a:pt x="243" y="8"/>
                      </a:lnTo>
                      <a:lnTo>
                        <a:pt x="238" y="14"/>
                      </a:lnTo>
                      <a:lnTo>
                        <a:pt x="238" y="14"/>
                      </a:lnTo>
                      <a:lnTo>
                        <a:pt x="224" y="24"/>
                      </a:lnTo>
                      <a:lnTo>
                        <a:pt x="224" y="24"/>
                      </a:lnTo>
                      <a:lnTo>
                        <a:pt x="221" y="29"/>
                      </a:lnTo>
                      <a:lnTo>
                        <a:pt x="216" y="34"/>
                      </a:lnTo>
                      <a:lnTo>
                        <a:pt x="216" y="34"/>
                      </a:lnTo>
                      <a:lnTo>
                        <a:pt x="209" y="37"/>
                      </a:lnTo>
                      <a:lnTo>
                        <a:pt x="205" y="39"/>
                      </a:lnTo>
                      <a:lnTo>
                        <a:pt x="204" y="42"/>
                      </a:lnTo>
                      <a:lnTo>
                        <a:pt x="204" y="42"/>
                      </a:lnTo>
                      <a:lnTo>
                        <a:pt x="199" y="51"/>
                      </a:lnTo>
                      <a:lnTo>
                        <a:pt x="197" y="54"/>
                      </a:lnTo>
                      <a:lnTo>
                        <a:pt x="195" y="58"/>
                      </a:lnTo>
                      <a:lnTo>
                        <a:pt x="195" y="58"/>
                      </a:lnTo>
                      <a:lnTo>
                        <a:pt x="192" y="61"/>
                      </a:lnTo>
                      <a:lnTo>
                        <a:pt x="188" y="63"/>
                      </a:lnTo>
                      <a:lnTo>
                        <a:pt x="180" y="63"/>
                      </a:lnTo>
                      <a:lnTo>
                        <a:pt x="180" y="63"/>
                      </a:lnTo>
                      <a:lnTo>
                        <a:pt x="172" y="61"/>
                      </a:lnTo>
                      <a:lnTo>
                        <a:pt x="168" y="61"/>
                      </a:lnTo>
                      <a:lnTo>
                        <a:pt x="165" y="63"/>
                      </a:lnTo>
                      <a:lnTo>
                        <a:pt x="165" y="63"/>
                      </a:lnTo>
                      <a:lnTo>
                        <a:pt x="161" y="64"/>
                      </a:lnTo>
                      <a:lnTo>
                        <a:pt x="160" y="68"/>
                      </a:lnTo>
                      <a:lnTo>
                        <a:pt x="156" y="71"/>
                      </a:lnTo>
                      <a:lnTo>
                        <a:pt x="155" y="73"/>
                      </a:lnTo>
                      <a:lnTo>
                        <a:pt x="155" y="73"/>
                      </a:lnTo>
                      <a:lnTo>
                        <a:pt x="151" y="73"/>
                      </a:lnTo>
                      <a:lnTo>
                        <a:pt x="148" y="73"/>
                      </a:lnTo>
                      <a:lnTo>
                        <a:pt x="139" y="71"/>
                      </a:lnTo>
                      <a:lnTo>
                        <a:pt x="139" y="71"/>
                      </a:lnTo>
                      <a:lnTo>
                        <a:pt x="126" y="73"/>
                      </a:lnTo>
                      <a:lnTo>
                        <a:pt x="126" y="73"/>
                      </a:lnTo>
                      <a:lnTo>
                        <a:pt x="119" y="75"/>
                      </a:lnTo>
                      <a:lnTo>
                        <a:pt x="114" y="75"/>
                      </a:lnTo>
                      <a:lnTo>
                        <a:pt x="112" y="75"/>
                      </a:lnTo>
                      <a:lnTo>
                        <a:pt x="112" y="75"/>
                      </a:lnTo>
                      <a:lnTo>
                        <a:pt x="112" y="73"/>
                      </a:lnTo>
                      <a:lnTo>
                        <a:pt x="112" y="71"/>
                      </a:lnTo>
                      <a:lnTo>
                        <a:pt x="116" y="70"/>
                      </a:lnTo>
                      <a:lnTo>
                        <a:pt x="124" y="66"/>
                      </a:lnTo>
                      <a:lnTo>
                        <a:pt x="124" y="66"/>
                      </a:lnTo>
                      <a:lnTo>
                        <a:pt x="112" y="66"/>
                      </a:lnTo>
                      <a:lnTo>
                        <a:pt x="107" y="64"/>
                      </a:lnTo>
                      <a:lnTo>
                        <a:pt x="105" y="64"/>
                      </a:lnTo>
                      <a:lnTo>
                        <a:pt x="104" y="61"/>
                      </a:lnTo>
                      <a:lnTo>
                        <a:pt x="104" y="61"/>
                      </a:lnTo>
                      <a:lnTo>
                        <a:pt x="100" y="63"/>
                      </a:lnTo>
                      <a:lnTo>
                        <a:pt x="97" y="61"/>
                      </a:lnTo>
                      <a:lnTo>
                        <a:pt x="90" y="59"/>
                      </a:lnTo>
                      <a:lnTo>
                        <a:pt x="90" y="59"/>
                      </a:lnTo>
                      <a:lnTo>
                        <a:pt x="85" y="58"/>
                      </a:lnTo>
                      <a:lnTo>
                        <a:pt x="82" y="58"/>
                      </a:lnTo>
                      <a:lnTo>
                        <a:pt x="80" y="56"/>
                      </a:lnTo>
                      <a:lnTo>
                        <a:pt x="80" y="56"/>
                      </a:lnTo>
                      <a:lnTo>
                        <a:pt x="36" y="63"/>
                      </a:lnTo>
                      <a:lnTo>
                        <a:pt x="0" y="66"/>
                      </a:lnTo>
                      <a:lnTo>
                        <a:pt x="34" y="299"/>
                      </a:lnTo>
                      <a:lnTo>
                        <a:pt x="34" y="299"/>
                      </a:lnTo>
                      <a:lnTo>
                        <a:pt x="43" y="295"/>
                      </a:lnTo>
                      <a:lnTo>
                        <a:pt x="43" y="295"/>
                      </a:lnTo>
                      <a:lnTo>
                        <a:pt x="46" y="297"/>
                      </a:lnTo>
                      <a:lnTo>
                        <a:pt x="49" y="299"/>
                      </a:lnTo>
                      <a:lnTo>
                        <a:pt x="49" y="299"/>
                      </a:lnTo>
                      <a:lnTo>
                        <a:pt x="54" y="299"/>
                      </a:lnTo>
                      <a:lnTo>
                        <a:pt x="60" y="299"/>
                      </a:lnTo>
                      <a:lnTo>
                        <a:pt x="60" y="299"/>
                      </a:lnTo>
                      <a:lnTo>
                        <a:pt x="68" y="302"/>
                      </a:lnTo>
                      <a:lnTo>
                        <a:pt x="75" y="307"/>
                      </a:lnTo>
                      <a:lnTo>
                        <a:pt x="75" y="307"/>
                      </a:lnTo>
                      <a:lnTo>
                        <a:pt x="83" y="312"/>
                      </a:lnTo>
                      <a:lnTo>
                        <a:pt x="92" y="314"/>
                      </a:lnTo>
                      <a:lnTo>
                        <a:pt x="92" y="314"/>
                      </a:lnTo>
                      <a:lnTo>
                        <a:pt x="102" y="316"/>
                      </a:lnTo>
                      <a:lnTo>
                        <a:pt x="110" y="314"/>
                      </a:lnTo>
                      <a:lnTo>
                        <a:pt x="110" y="314"/>
                      </a:lnTo>
                      <a:lnTo>
                        <a:pt x="127" y="312"/>
                      </a:lnTo>
                      <a:lnTo>
                        <a:pt x="136" y="312"/>
                      </a:lnTo>
                      <a:lnTo>
                        <a:pt x="144" y="314"/>
                      </a:lnTo>
                      <a:lnTo>
                        <a:pt x="144" y="314"/>
                      </a:lnTo>
                      <a:lnTo>
                        <a:pt x="156" y="319"/>
                      </a:lnTo>
                      <a:lnTo>
                        <a:pt x="160" y="322"/>
                      </a:lnTo>
                      <a:lnTo>
                        <a:pt x="163" y="328"/>
                      </a:lnTo>
                      <a:lnTo>
                        <a:pt x="163" y="328"/>
                      </a:lnTo>
                      <a:lnTo>
                        <a:pt x="163" y="328"/>
                      </a:lnTo>
                      <a:lnTo>
                        <a:pt x="163" y="328"/>
                      </a:lnTo>
                      <a:lnTo>
                        <a:pt x="172" y="328"/>
                      </a:lnTo>
                      <a:lnTo>
                        <a:pt x="175" y="328"/>
                      </a:lnTo>
                      <a:lnTo>
                        <a:pt x="178" y="326"/>
                      </a:lnTo>
                      <a:lnTo>
                        <a:pt x="178" y="326"/>
                      </a:lnTo>
                      <a:lnTo>
                        <a:pt x="180" y="324"/>
                      </a:lnTo>
                      <a:lnTo>
                        <a:pt x="180" y="322"/>
                      </a:lnTo>
                      <a:lnTo>
                        <a:pt x="182" y="319"/>
                      </a:lnTo>
                      <a:lnTo>
                        <a:pt x="183" y="317"/>
                      </a:lnTo>
                      <a:lnTo>
                        <a:pt x="183" y="317"/>
                      </a:lnTo>
                      <a:lnTo>
                        <a:pt x="185" y="316"/>
                      </a:lnTo>
                      <a:lnTo>
                        <a:pt x="188" y="314"/>
                      </a:lnTo>
                      <a:lnTo>
                        <a:pt x="188" y="314"/>
                      </a:lnTo>
                      <a:lnTo>
                        <a:pt x="190" y="312"/>
                      </a:lnTo>
                      <a:lnTo>
                        <a:pt x="190" y="311"/>
                      </a:lnTo>
                      <a:lnTo>
                        <a:pt x="190" y="311"/>
                      </a:lnTo>
                      <a:lnTo>
                        <a:pt x="190" y="307"/>
                      </a:lnTo>
                      <a:lnTo>
                        <a:pt x="188" y="305"/>
                      </a:lnTo>
                      <a:lnTo>
                        <a:pt x="187" y="300"/>
                      </a:lnTo>
                      <a:lnTo>
                        <a:pt x="187" y="300"/>
                      </a:lnTo>
                      <a:lnTo>
                        <a:pt x="185" y="295"/>
                      </a:lnTo>
                      <a:lnTo>
                        <a:pt x="188" y="290"/>
                      </a:lnTo>
                      <a:lnTo>
                        <a:pt x="188" y="290"/>
                      </a:lnTo>
                      <a:lnTo>
                        <a:pt x="190" y="282"/>
                      </a:lnTo>
                      <a:lnTo>
                        <a:pt x="190" y="278"/>
                      </a:lnTo>
                      <a:lnTo>
                        <a:pt x="192" y="275"/>
                      </a:lnTo>
                      <a:lnTo>
                        <a:pt x="192" y="275"/>
                      </a:lnTo>
                      <a:lnTo>
                        <a:pt x="195" y="273"/>
                      </a:lnTo>
                      <a:lnTo>
                        <a:pt x="197" y="273"/>
                      </a:lnTo>
                      <a:lnTo>
                        <a:pt x="200" y="277"/>
                      </a:lnTo>
                      <a:lnTo>
                        <a:pt x="200" y="277"/>
                      </a:lnTo>
                      <a:lnTo>
                        <a:pt x="205" y="277"/>
                      </a:lnTo>
                      <a:lnTo>
                        <a:pt x="209" y="277"/>
                      </a:lnTo>
                      <a:lnTo>
                        <a:pt x="209" y="277"/>
                      </a:lnTo>
                      <a:lnTo>
                        <a:pt x="211" y="273"/>
                      </a:lnTo>
                      <a:lnTo>
                        <a:pt x="211" y="270"/>
                      </a:lnTo>
                      <a:lnTo>
                        <a:pt x="211" y="270"/>
                      </a:lnTo>
                      <a:lnTo>
                        <a:pt x="211" y="263"/>
                      </a:lnTo>
                      <a:lnTo>
                        <a:pt x="212" y="258"/>
                      </a:lnTo>
                      <a:lnTo>
                        <a:pt x="212" y="258"/>
                      </a:lnTo>
                      <a:lnTo>
                        <a:pt x="216" y="253"/>
                      </a:lnTo>
                      <a:lnTo>
                        <a:pt x="221" y="249"/>
                      </a:lnTo>
                      <a:lnTo>
                        <a:pt x="221" y="249"/>
                      </a:lnTo>
                      <a:lnTo>
                        <a:pt x="224" y="248"/>
                      </a:lnTo>
                      <a:lnTo>
                        <a:pt x="228" y="246"/>
                      </a:lnTo>
                      <a:lnTo>
                        <a:pt x="234" y="243"/>
                      </a:lnTo>
                      <a:lnTo>
                        <a:pt x="234" y="243"/>
                      </a:lnTo>
                      <a:lnTo>
                        <a:pt x="239" y="236"/>
                      </a:lnTo>
                      <a:lnTo>
                        <a:pt x="239" y="236"/>
                      </a:lnTo>
                      <a:lnTo>
                        <a:pt x="244" y="229"/>
                      </a:lnTo>
                      <a:lnTo>
                        <a:pt x="244" y="229"/>
                      </a:lnTo>
                      <a:lnTo>
                        <a:pt x="246" y="226"/>
                      </a:lnTo>
                      <a:lnTo>
                        <a:pt x="248" y="222"/>
                      </a:lnTo>
                      <a:lnTo>
                        <a:pt x="248" y="222"/>
                      </a:lnTo>
                      <a:lnTo>
                        <a:pt x="248" y="221"/>
                      </a:lnTo>
                      <a:lnTo>
                        <a:pt x="250" y="219"/>
                      </a:lnTo>
                      <a:lnTo>
                        <a:pt x="250" y="219"/>
                      </a:lnTo>
                      <a:lnTo>
                        <a:pt x="253" y="214"/>
                      </a:lnTo>
                      <a:lnTo>
                        <a:pt x="256" y="212"/>
                      </a:lnTo>
                      <a:lnTo>
                        <a:pt x="256" y="212"/>
                      </a:lnTo>
                      <a:lnTo>
                        <a:pt x="263" y="207"/>
                      </a:lnTo>
                      <a:lnTo>
                        <a:pt x="263" y="207"/>
                      </a:lnTo>
                      <a:lnTo>
                        <a:pt x="263" y="200"/>
                      </a:lnTo>
                      <a:lnTo>
                        <a:pt x="263" y="200"/>
                      </a:lnTo>
                      <a:lnTo>
                        <a:pt x="261" y="193"/>
                      </a:lnTo>
                      <a:lnTo>
                        <a:pt x="261" y="187"/>
                      </a:lnTo>
                      <a:lnTo>
                        <a:pt x="261" y="187"/>
                      </a:lnTo>
                      <a:lnTo>
                        <a:pt x="261" y="180"/>
                      </a:lnTo>
                      <a:lnTo>
                        <a:pt x="263" y="171"/>
                      </a:lnTo>
                      <a:lnTo>
                        <a:pt x="263" y="171"/>
                      </a:lnTo>
                      <a:lnTo>
                        <a:pt x="267" y="158"/>
                      </a:lnTo>
                      <a:lnTo>
                        <a:pt x="267" y="158"/>
                      </a:lnTo>
                      <a:lnTo>
                        <a:pt x="268" y="149"/>
                      </a:lnTo>
                      <a:lnTo>
                        <a:pt x="265" y="141"/>
                      </a:lnTo>
                      <a:lnTo>
                        <a:pt x="265" y="141"/>
                      </a:lnTo>
                      <a:lnTo>
                        <a:pt x="263" y="136"/>
                      </a:lnTo>
                      <a:lnTo>
                        <a:pt x="263" y="136"/>
                      </a:lnTo>
                      <a:lnTo>
                        <a:pt x="265" y="131"/>
                      </a:lnTo>
                      <a:lnTo>
                        <a:pt x="265" y="127"/>
                      </a:lnTo>
                      <a:lnTo>
                        <a:pt x="265" y="127"/>
                      </a:lnTo>
                      <a:lnTo>
                        <a:pt x="268" y="124"/>
                      </a:lnTo>
                      <a:lnTo>
                        <a:pt x="272" y="122"/>
                      </a:lnTo>
                      <a:lnTo>
                        <a:pt x="272" y="122"/>
                      </a:lnTo>
                      <a:lnTo>
                        <a:pt x="273" y="122"/>
                      </a:lnTo>
                      <a:lnTo>
                        <a:pt x="253" y="0"/>
                      </a:lnTo>
                      <a:lnTo>
                        <a:pt x="253" y="0"/>
                      </a:lnTo>
                      <a:lnTo>
                        <a:pt x="248" y="3"/>
                      </a:lnTo>
                      <a:lnTo>
                        <a:pt x="248" y="3"/>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58" name="Freeform 60">
                  <a:extLst>
                    <a:ext uri="{FF2B5EF4-FFF2-40B4-BE49-F238E27FC236}">
                      <a16:creationId xmlns:a16="http://schemas.microsoft.com/office/drawing/2014/main" id="{4B9309B8-643D-8B48-B1E8-1F3C4D837776}"/>
                    </a:ext>
                  </a:extLst>
                </p:cNvPr>
                <p:cNvSpPr>
                  <a:spLocks/>
                </p:cNvSpPr>
                <p:nvPr/>
              </p:nvSpPr>
              <p:spPr bwMode="auto">
                <a:xfrm>
                  <a:off x="6727343" y="2791610"/>
                  <a:ext cx="879947" cy="792370"/>
                </a:xfrm>
                <a:custGeom>
                  <a:avLst/>
                  <a:gdLst>
                    <a:gd name="T0" fmla="*/ 415 w 422"/>
                    <a:gd name="T1" fmla="*/ 294 h 380"/>
                    <a:gd name="T2" fmla="*/ 407 w 422"/>
                    <a:gd name="T3" fmla="*/ 288 h 380"/>
                    <a:gd name="T4" fmla="*/ 397 w 422"/>
                    <a:gd name="T5" fmla="*/ 273 h 380"/>
                    <a:gd name="T6" fmla="*/ 395 w 422"/>
                    <a:gd name="T7" fmla="*/ 248 h 380"/>
                    <a:gd name="T8" fmla="*/ 385 w 422"/>
                    <a:gd name="T9" fmla="*/ 232 h 380"/>
                    <a:gd name="T10" fmla="*/ 382 w 422"/>
                    <a:gd name="T11" fmla="*/ 222 h 380"/>
                    <a:gd name="T12" fmla="*/ 371 w 422"/>
                    <a:gd name="T13" fmla="*/ 222 h 380"/>
                    <a:gd name="T14" fmla="*/ 359 w 422"/>
                    <a:gd name="T15" fmla="*/ 214 h 380"/>
                    <a:gd name="T16" fmla="*/ 339 w 422"/>
                    <a:gd name="T17" fmla="*/ 193 h 380"/>
                    <a:gd name="T18" fmla="*/ 341 w 422"/>
                    <a:gd name="T19" fmla="*/ 182 h 380"/>
                    <a:gd name="T20" fmla="*/ 346 w 422"/>
                    <a:gd name="T21" fmla="*/ 166 h 380"/>
                    <a:gd name="T22" fmla="*/ 344 w 422"/>
                    <a:gd name="T23" fmla="*/ 141 h 380"/>
                    <a:gd name="T24" fmla="*/ 332 w 422"/>
                    <a:gd name="T25" fmla="*/ 136 h 380"/>
                    <a:gd name="T26" fmla="*/ 322 w 422"/>
                    <a:gd name="T27" fmla="*/ 142 h 380"/>
                    <a:gd name="T28" fmla="*/ 312 w 422"/>
                    <a:gd name="T29" fmla="*/ 127 h 380"/>
                    <a:gd name="T30" fmla="*/ 305 w 422"/>
                    <a:gd name="T31" fmla="*/ 107 h 380"/>
                    <a:gd name="T32" fmla="*/ 295 w 422"/>
                    <a:gd name="T33" fmla="*/ 102 h 380"/>
                    <a:gd name="T34" fmla="*/ 285 w 422"/>
                    <a:gd name="T35" fmla="*/ 88 h 380"/>
                    <a:gd name="T36" fmla="*/ 271 w 422"/>
                    <a:gd name="T37" fmla="*/ 78 h 380"/>
                    <a:gd name="T38" fmla="*/ 258 w 422"/>
                    <a:gd name="T39" fmla="*/ 47 h 380"/>
                    <a:gd name="T40" fmla="*/ 258 w 422"/>
                    <a:gd name="T41" fmla="*/ 30 h 380"/>
                    <a:gd name="T42" fmla="*/ 254 w 422"/>
                    <a:gd name="T43" fmla="*/ 12 h 380"/>
                    <a:gd name="T44" fmla="*/ 254 w 422"/>
                    <a:gd name="T45" fmla="*/ 10 h 380"/>
                    <a:gd name="T46" fmla="*/ 248 w 422"/>
                    <a:gd name="T47" fmla="*/ 5 h 380"/>
                    <a:gd name="T48" fmla="*/ 242 w 422"/>
                    <a:gd name="T49" fmla="*/ 0 h 380"/>
                    <a:gd name="T50" fmla="*/ 5 w 422"/>
                    <a:gd name="T51" fmla="*/ 30 h 380"/>
                    <a:gd name="T52" fmla="*/ 15 w 422"/>
                    <a:gd name="T53" fmla="*/ 41 h 380"/>
                    <a:gd name="T54" fmla="*/ 24 w 422"/>
                    <a:gd name="T55" fmla="*/ 56 h 380"/>
                    <a:gd name="T56" fmla="*/ 29 w 422"/>
                    <a:gd name="T57" fmla="*/ 64 h 380"/>
                    <a:gd name="T58" fmla="*/ 42 w 422"/>
                    <a:gd name="T59" fmla="*/ 68 h 380"/>
                    <a:gd name="T60" fmla="*/ 46 w 422"/>
                    <a:gd name="T61" fmla="*/ 80 h 380"/>
                    <a:gd name="T62" fmla="*/ 42 w 422"/>
                    <a:gd name="T63" fmla="*/ 97 h 380"/>
                    <a:gd name="T64" fmla="*/ 42 w 422"/>
                    <a:gd name="T65" fmla="*/ 107 h 380"/>
                    <a:gd name="T66" fmla="*/ 57 w 422"/>
                    <a:gd name="T67" fmla="*/ 120 h 380"/>
                    <a:gd name="T68" fmla="*/ 68 w 422"/>
                    <a:gd name="T69" fmla="*/ 134 h 380"/>
                    <a:gd name="T70" fmla="*/ 141 w 422"/>
                    <a:gd name="T71" fmla="*/ 351 h 380"/>
                    <a:gd name="T72" fmla="*/ 366 w 422"/>
                    <a:gd name="T73" fmla="*/ 339 h 380"/>
                    <a:gd name="T74" fmla="*/ 366 w 422"/>
                    <a:gd name="T75" fmla="*/ 338 h 380"/>
                    <a:gd name="T76" fmla="*/ 366 w 422"/>
                    <a:gd name="T77" fmla="*/ 339 h 380"/>
                    <a:gd name="T78" fmla="*/ 370 w 422"/>
                    <a:gd name="T79" fmla="*/ 353 h 380"/>
                    <a:gd name="T80" fmla="*/ 361 w 422"/>
                    <a:gd name="T81" fmla="*/ 372 h 380"/>
                    <a:gd name="T82" fmla="*/ 366 w 422"/>
                    <a:gd name="T83" fmla="*/ 380 h 380"/>
                    <a:gd name="T84" fmla="*/ 399 w 422"/>
                    <a:gd name="T85" fmla="*/ 378 h 380"/>
                    <a:gd name="T86" fmla="*/ 400 w 422"/>
                    <a:gd name="T87" fmla="*/ 350 h 380"/>
                    <a:gd name="T88" fmla="*/ 404 w 422"/>
                    <a:gd name="T89" fmla="*/ 341 h 380"/>
                    <a:gd name="T90" fmla="*/ 405 w 422"/>
                    <a:gd name="T91" fmla="*/ 338 h 380"/>
                    <a:gd name="T92" fmla="*/ 407 w 422"/>
                    <a:gd name="T93" fmla="*/ 333 h 380"/>
                    <a:gd name="T94" fmla="*/ 407 w 422"/>
                    <a:gd name="T95" fmla="*/ 331 h 380"/>
                    <a:gd name="T96" fmla="*/ 407 w 422"/>
                    <a:gd name="T97" fmla="*/ 331 h 380"/>
                    <a:gd name="T98" fmla="*/ 410 w 422"/>
                    <a:gd name="T99" fmla="*/ 328 h 380"/>
                    <a:gd name="T100" fmla="*/ 419 w 422"/>
                    <a:gd name="T101" fmla="*/ 328 h 380"/>
                    <a:gd name="T102" fmla="*/ 422 w 422"/>
                    <a:gd name="T103" fmla="*/ 309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2" h="380">
                      <a:moveTo>
                        <a:pt x="419" y="297"/>
                      </a:moveTo>
                      <a:lnTo>
                        <a:pt x="419" y="297"/>
                      </a:lnTo>
                      <a:lnTo>
                        <a:pt x="417" y="294"/>
                      </a:lnTo>
                      <a:lnTo>
                        <a:pt x="415" y="294"/>
                      </a:lnTo>
                      <a:lnTo>
                        <a:pt x="415" y="294"/>
                      </a:lnTo>
                      <a:lnTo>
                        <a:pt x="410" y="292"/>
                      </a:lnTo>
                      <a:lnTo>
                        <a:pt x="407" y="288"/>
                      </a:lnTo>
                      <a:lnTo>
                        <a:pt x="407" y="288"/>
                      </a:lnTo>
                      <a:lnTo>
                        <a:pt x="404" y="283"/>
                      </a:lnTo>
                      <a:lnTo>
                        <a:pt x="399" y="278"/>
                      </a:lnTo>
                      <a:lnTo>
                        <a:pt x="399" y="278"/>
                      </a:lnTo>
                      <a:lnTo>
                        <a:pt x="397" y="273"/>
                      </a:lnTo>
                      <a:lnTo>
                        <a:pt x="397" y="266"/>
                      </a:lnTo>
                      <a:lnTo>
                        <a:pt x="397" y="255"/>
                      </a:lnTo>
                      <a:lnTo>
                        <a:pt x="397" y="255"/>
                      </a:lnTo>
                      <a:lnTo>
                        <a:pt x="395" y="248"/>
                      </a:lnTo>
                      <a:lnTo>
                        <a:pt x="393" y="243"/>
                      </a:lnTo>
                      <a:lnTo>
                        <a:pt x="393" y="243"/>
                      </a:lnTo>
                      <a:lnTo>
                        <a:pt x="388" y="238"/>
                      </a:lnTo>
                      <a:lnTo>
                        <a:pt x="385" y="232"/>
                      </a:lnTo>
                      <a:lnTo>
                        <a:pt x="385" y="232"/>
                      </a:lnTo>
                      <a:lnTo>
                        <a:pt x="383" y="227"/>
                      </a:lnTo>
                      <a:lnTo>
                        <a:pt x="383" y="224"/>
                      </a:lnTo>
                      <a:lnTo>
                        <a:pt x="382" y="222"/>
                      </a:lnTo>
                      <a:lnTo>
                        <a:pt x="382" y="222"/>
                      </a:lnTo>
                      <a:lnTo>
                        <a:pt x="378" y="222"/>
                      </a:lnTo>
                      <a:lnTo>
                        <a:pt x="375" y="222"/>
                      </a:lnTo>
                      <a:lnTo>
                        <a:pt x="371" y="222"/>
                      </a:lnTo>
                      <a:lnTo>
                        <a:pt x="368" y="222"/>
                      </a:lnTo>
                      <a:lnTo>
                        <a:pt x="368" y="222"/>
                      </a:lnTo>
                      <a:lnTo>
                        <a:pt x="365" y="219"/>
                      </a:lnTo>
                      <a:lnTo>
                        <a:pt x="359" y="214"/>
                      </a:lnTo>
                      <a:lnTo>
                        <a:pt x="351" y="204"/>
                      </a:lnTo>
                      <a:lnTo>
                        <a:pt x="351" y="204"/>
                      </a:lnTo>
                      <a:lnTo>
                        <a:pt x="343" y="197"/>
                      </a:lnTo>
                      <a:lnTo>
                        <a:pt x="339" y="193"/>
                      </a:lnTo>
                      <a:lnTo>
                        <a:pt x="339" y="187"/>
                      </a:lnTo>
                      <a:lnTo>
                        <a:pt x="339" y="187"/>
                      </a:lnTo>
                      <a:lnTo>
                        <a:pt x="341" y="182"/>
                      </a:lnTo>
                      <a:lnTo>
                        <a:pt x="341" y="182"/>
                      </a:lnTo>
                      <a:lnTo>
                        <a:pt x="343" y="176"/>
                      </a:lnTo>
                      <a:lnTo>
                        <a:pt x="343" y="176"/>
                      </a:lnTo>
                      <a:lnTo>
                        <a:pt x="346" y="166"/>
                      </a:lnTo>
                      <a:lnTo>
                        <a:pt x="346" y="166"/>
                      </a:lnTo>
                      <a:lnTo>
                        <a:pt x="348" y="159"/>
                      </a:lnTo>
                      <a:lnTo>
                        <a:pt x="348" y="153"/>
                      </a:lnTo>
                      <a:lnTo>
                        <a:pt x="348" y="148"/>
                      </a:lnTo>
                      <a:lnTo>
                        <a:pt x="344" y="141"/>
                      </a:lnTo>
                      <a:lnTo>
                        <a:pt x="344" y="141"/>
                      </a:lnTo>
                      <a:lnTo>
                        <a:pt x="341" y="136"/>
                      </a:lnTo>
                      <a:lnTo>
                        <a:pt x="336" y="134"/>
                      </a:lnTo>
                      <a:lnTo>
                        <a:pt x="332" y="136"/>
                      </a:lnTo>
                      <a:lnTo>
                        <a:pt x="327" y="139"/>
                      </a:lnTo>
                      <a:lnTo>
                        <a:pt x="327" y="139"/>
                      </a:lnTo>
                      <a:lnTo>
                        <a:pt x="324" y="141"/>
                      </a:lnTo>
                      <a:lnTo>
                        <a:pt x="322" y="142"/>
                      </a:lnTo>
                      <a:lnTo>
                        <a:pt x="319" y="139"/>
                      </a:lnTo>
                      <a:lnTo>
                        <a:pt x="319" y="139"/>
                      </a:lnTo>
                      <a:lnTo>
                        <a:pt x="314" y="134"/>
                      </a:lnTo>
                      <a:lnTo>
                        <a:pt x="312" y="127"/>
                      </a:lnTo>
                      <a:lnTo>
                        <a:pt x="312" y="127"/>
                      </a:lnTo>
                      <a:lnTo>
                        <a:pt x="310" y="117"/>
                      </a:lnTo>
                      <a:lnTo>
                        <a:pt x="309" y="112"/>
                      </a:lnTo>
                      <a:lnTo>
                        <a:pt x="305" y="107"/>
                      </a:lnTo>
                      <a:lnTo>
                        <a:pt x="305" y="107"/>
                      </a:lnTo>
                      <a:lnTo>
                        <a:pt x="300" y="103"/>
                      </a:lnTo>
                      <a:lnTo>
                        <a:pt x="295" y="102"/>
                      </a:lnTo>
                      <a:lnTo>
                        <a:pt x="295" y="102"/>
                      </a:lnTo>
                      <a:lnTo>
                        <a:pt x="292" y="97"/>
                      </a:lnTo>
                      <a:lnTo>
                        <a:pt x="288" y="92"/>
                      </a:lnTo>
                      <a:lnTo>
                        <a:pt x="288" y="92"/>
                      </a:lnTo>
                      <a:lnTo>
                        <a:pt x="285" y="88"/>
                      </a:lnTo>
                      <a:lnTo>
                        <a:pt x="280" y="85"/>
                      </a:lnTo>
                      <a:lnTo>
                        <a:pt x="275" y="81"/>
                      </a:lnTo>
                      <a:lnTo>
                        <a:pt x="271" y="78"/>
                      </a:lnTo>
                      <a:lnTo>
                        <a:pt x="271" y="78"/>
                      </a:lnTo>
                      <a:lnTo>
                        <a:pt x="264" y="68"/>
                      </a:lnTo>
                      <a:lnTo>
                        <a:pt x="261" y="58"/>
                      </a:lnTo>
                      <a:lnTo>
                        <a:pt x="261" y="58"/>
                      </a:lnTo>
                      <a:lnTo>
                        <a:pt x="258" y="47"/>
                      </a:lnTo>
                      <a:lnTo>
                        <a:pt x="256" y="41"/>
                      </a:lnTo>
                      <a:lnTo>
                        <a:pt x="256" y="36"/>
                      </a:lnTo>
                      <a:lnTo>
                        <a:pt x="256" y="36"/>
                      </a:lnTo>
                      <a:lnTo>
                        <a:pt x="258" y="30"/>
                      </a:lnTo>
                      <a:lnTo>
                        <a:pt x="258" y="24"/>
                      </a:lnTo>
                      <a:lnTo>
                        <a:pt x="258" y="24"/>
                      </a:lnTo>
                      <a:lnTo>
                        <a:pt x="256" y="19"/>
                      </a:lnTo>
                      <a:lnTo>
                        <a:pt x="254" y="12"/>
                      </a:lnTo>
                      <a:lnTo>
                        <a:pt x="254" y="12"/>
                      </a:lnTo>
                      <a:lnTo>
                        <a:pt x="254" y="12"/>
                      </a:lnTo>
                      <a:lnTo>
                        <a:pt x="254" y="12"/>
                      </a:lnTo>
                      <a:lnTo>
                        <a:pt x="254" y="10"/>
                      </a:lnTo>
                      <a:lnTo>
                        <a:pt x="254" y="10"/>
                      </a:lnTo>
                      <a:lnTo>
                        <a:pt x="249" y="8"/>
                      </a:lnTo>
                      <a:lnTo>
                        <a:pt x="249" y="8"/>
                      </a:lnTo>
                      <a:lnTo>
                        <a:pt x="248" y="5"/>
                      </a:lnTo>
                      <a:lnTo>
                        <a:pt x="248" y="5"/>
                      </a:lnTo>
                      <a:lnTo>
                        <a:pt x="244" y="2"/>
                      </a:lnTo>
                      <a:lnTo>
                        <a:pt x="244" y="2"/>
                      </a:lnTo>
                      <a:lnTo>
                        <a:pt x="242" y="0"/>
                      </a:lnTo>
                      <a:lnTo>
                        <a:pt x="0" y="8"/>
                      </a:lnTo>
                      <a:lnTo>
                        <a:pt x="0" y="8"/>
                      </a:lnTo>
                      <a:lnTo>
                        <a:pt x="1" y="19"/>
                      </a:lnTo>
                      <a:lnTo>
                        <a:pt x="5" y="30"/>
                      </a:lnTo>
                      <a:lnTo>
                        <a:pt x="5" y="30"/>
                      </a:lnTo>
                      <a:lnTo>
                        <a:pt x="7" y="34"/>
                      </a:lnTo>
                      <a:lnTo>
                        <a:pt x="12" y="37"/>
                      </a:lnTo>
                      <a:lnTo>
                        <a:pt x="15" y="41"/>
                      </a:lnTo>
                      <a:lnTo>
                        <a:pt x="20" y="44"/>
                      </a:lnTo>
                      <a:lnTo>
                        <a:pt x="20" y="44"/>
                      </a:lnTo>
                      <a:lnTo>
                        <a:pt x="22" y="49"/>
                      </a:lnTo>
                      <a:lnTo>
                        <a:pt x="24" y="56"/>
                      </a:lnTo>
                      <a:lnTo>
                        <a:pt x="24" y="56"/>
                      </a:lnTo>
                      <a:lnTo>
                        <a:pt x="25" y="59"/>
                      </a:lnTo>
                      <a:lnTo>
                        <a:pt x="25" y="59"/>
                      </a:lnTo>
                      <a:lnTo>
                        <a:pt x="29" y="64"/>
                      </a:lnTo>
                      <a:lnTo>
                        <a:pt x="29" y="64"/>
                      </a:lnTo>
                      <a:lnTo>
                        <a:pt x="32" y="68"/>
                      </a:lnTo>
                      <a:lnTo>
                        <a:pt x="37" y="68"/>
                      </a:lnTo>
                      <a:lnTo>
                        <a:pt x="42" y="68"/>
                      </a:lnTo>
                      <a:lnTo>
                        <a:pt x="46" y="70"/>
                      </a:lnTo>
                      <a:lnTo>
                        <a:pt x="46" y="70"/>
                      </a:lnTo>
                      <a:lnTo>
                        <a:pt x="47" y="75"/>
                      </a:lnTo>
                      <a:lnTo>
                        <a:pt x="46" y="80"/>
                      </a:lnTo>
                      <a:lnTo>
                        <a:pt x="42" y="88"/>
                      </a:lnTo>
                      <a:lnTo>
                        <a:pt x="42" y="88"/>
                      </a:lnTo>
                      <a:lnTo>
                        <a:pt x="40" y="93"/>
                      </a:lnTo>
                      <a:lnTo>
                        <a:pt x="42" y="97"/>
                      </a:lnTo>
                      <a:lnTo>
                        <a:pt x="42" y="97"/>
                      </a:lnTo>
                      <a:lnTo>
                        <a:pt x="40" y="102"/>
                      </a:lnTo>
                      <a:lnTo>
                        <a:pt x="42" y="107"/>
                      </a:lnTo>
                      <a:lnTo>
                        <a:pt x="42" y="107"/>
                      </a:lnTo>
                      <a:lnTo>
                        <a:pt x="46" y="110"/>
                      </a:lnTo>
                      <a:lnTo>
                        <a:pt x="49" y="114"/>
                      </a:lnTo>
                      <a:lnTo>
                        <a:pt x="49" y="114"/>
                      </a:lnTo>
                      <a:lnTo>
                        <a:pt x="57" y="120"/>
                      </a:lnTo>
                      <a:lnTo>
                        <a:pt x="57" y="120"/>
                      </a:lnTo>
                      <a:lnTo>
                        <a:pt x="64" y="127"/>
                      </a:lnTo>
                      <a:lnTo>
                        <a:pt x="68" y="131"/>
                      </a:lnTo>
                      <a:lnTo>
                        <a:pt x="68" y="134"/>
                      </a:lnTo>
                      <a:lnTo>
                        <a:pt x="74" y="309"/>
                      </a:lnTo>
                      <a:lnTo>
                        <a:pt x="76" y="353"/>
                      </a:lnTo>
                      <a:lnTo>
                        <a:pt x="76" y="353"/>
                      </a:lnTo>
                      <a:lnTo>
                        <a:pt x="141" y="351"/>
                      </a:lnTo>
                      <a:lnTo>
                        <a:pt x="237" y="346"/>
                      </a:lnTo>
                      <a:lnTo>
                        <a:pt x="366" y="339"/>
                      </a:lnTo>
                      <a:lnTo>
                        <a:pt x="366" y="339"/>
                      </a:lnTo>
                      <a:lnTo>
                        <a:pt x="366" y="339"/>
                      </a:lnTo>
                      <a:lnTo>
                        <a:pt x="365" y="338"/>
                      </a:lnTo>
                      <a:lnTo>
                        <a:pt x="365" y="338"/>
                      </a:lnTo>
                      <a:lnTo>
                        <a:pt x="366" y="338"/>
                      </a:lnTo>
                      <a:lnTo>
                        <a:pt x="366" y="338"/>
                      </a:lnTo>
                      <a:lnTo>
                        <a:pt x="366" y="339"/>
                      </a:lnTo>
                      <a:lnTo>
                        <a:pt x="366" y="339"/>
                      </a:lnTo>
                      <a:lnTo>
                        <a:pt x="366" y="339"/>
                      </a:lnTo>
                      <a:lnTo>
                        <a:pt x="366" y="339"/>
                      </a:lnTo>
                      <a:lnTo>
                        <a:pt x="368" y="343"/>
                      </a:lnTo>
                      <a:lnTo>
                        <a:pt x="370" y="348"/>
                      </a:lnTo>
                      <a:lnTo>
                        <a:pt x="370" y="348"/>
                      </a:lnTo>
                      <a:lnTo>
                        <a:pt x="370" y="353"/>
                      </a:lnTo>
                      <a:lnTo>
                        <a:pt x="370" y="353"/>
                      </a:lnTo>
                      <a:lnTo>
                        <a:pt x="366" y="360"/>
                      </a:lnTo>
                      <a:lnTo>
                        <a:pt x="366" y="360"/>
                      </a:lnTo>
                      <a:lnTo>
                        <a:pt x="361" y="372"/>
                      </a:lnTo>
                      <a:lnTo>
                        <a:pt x="361" y="375"/>
                      </a:lnTo>
                      <a:lnTo>
                        <a:pt x="361" y="378"/>
                      </a:lnTo>
                      <a:lnTo>
                        <a:pt x="363" y="380"/>
                      </a:lnTo>
                      <a:lnTo>
                        <a:pt x="366" y="380"/>
                      </a:lnTo>
                      <a:lnTo>
                        <a:pt x="366" y="380"/>
                      </a:lnTo>
                      <a:lnTo>
                        <a:pt x="383" y="380"/>
                      </a:lnTo>
                      <a:lnTo>
                        <a:pt x="399" y="378"/>
                      </a:lnTo>
                      <a:lnTo>
                        <a:pt x="399" y="378"/>
                      </a:lnTo>
                      <a:lnTo>
                        <a:pt x="399" y="373"/>
                      </a:lnTo>
                      <a:lnTo>
                        <a:pt x="399" y="373"/>
                      </a:lnTo>
                      <a:lnTo>
                        <a:pt x="399" y="361"/>
                      </a:lnTo>
                      <a:lnTo>
                        <a:pt x="400" y="350"/>
                      </a:lnTo>
                      <a:lnTo>
                        <a:pt x="400" y="350"/>
                      </a:lnTo>
                      <a:lnTo>
                        <a:pt x="402" y="344"/>
                      </a:lnTo>
                      <a:lnTo>
                        <a:pt x="404" y="341"/>
                      </a:lnTo>
                      <a:lnTo>
                        <a:pt x="404" y="341"/>
                      </a:lnTo>
                      <a:lnTo>
                        <a:pt x="405" y="338"/>
                      </a:lnTo>
                      <a:lnTo>
                        <a:pt x="405" y="338"/>
                      </a:lnTo>
                      <a:lnTo>
                        <a:pt x="405" y="338"/>
                      </a:lnTo>
                      <a:lnTo>
                        <a:pt x="405" y="338"/>
                      </a:lnTo>
                      <a:lnTo>
                        <a:pt x="405" y="336"/>
                      </a:lnTo>
                      <a:lnTo>
                        <a:pt x="405" y="336"/>
                      </a:lnTo>
                      <a:lnTo>
                        <a:pt x="407" y="333"/>
                      </a:lnTo>
                      <a:lnTo>
                        <a:pt x="407" y="333"/>
                      </a:lnTo>
                      <a:lnTo>
                        <a:pt x="407" y="333"/>
                      </a:lnTo>
                      <a:lnTo>
                        <a:pt x="407" y="333"/>
                      </a:lnTo>
                      <a:lnTo>
                        <a:pt x="407" y="333"/>
                      </a:lnTo>
                      <a:lnTo>
                        <a:pt x="407" y="331"/>
                      </a:lnTo>
                      <a:lnTo>
                        <a:pt x="407" y="331"/>
                      </a:lnTo>
                      <a:lnTo>
                        <a:pt x="407" y="331"/>
                      </a:lnTo>
                      <a:lnTo>
                        <a:pt x="407" y="331"/>
                      </a:lnTo>
                      <a:lnTo>
                        <a:pt x="407" y="331"/>
                      </a:lnTo>
                      <a:lnTo>
                        <a:pt x="407" y="331"/>
                      </a:lnTo>
                      <a:lnTo>
                        <a:pt x="409" y="329"/>
                      </a:lnTo>
                      <a:lnTo>
                        <a:pt x="409" y="329"/>
                      </a:lnTo>
                      <a:lnTo>
                        <a:pt x="410" y="328"/>
                      </a:lnTo>
                      <a:lnTo>
                        <a:pt x="414" y="328"/>
                      </a:lnTo>
                      <a:lnTo>
                        <a:pt x="415" y="328"/>
                      </a:lnTo>
                      <a:lnTo>
                        <a:pt x="419" y="328"/>
                      </a:lnTo>
                      <a:lnTo>
                        <a:pt x="419" y="328"/>
                      </a:lnTo>
                      <a:lnTo>
                        <a:pt x="422" y="324"/>
                      </a:lnTo>
                      <a:lnTo>
                        <a:pt x="422" y="319"/>
                      </a:lnTo>
                      <a:lnTo>
                        <a:pt x="422" y="309"/>
                      </a:lnTo>
                      <a:lnTo>
                        <a:pt x="422" y="309"/>
                      </a:lnTo>
                      <a:lnTo>
                        <a:pt x="421" y="302"/>
                      </a:lnTo>
                      <a:lnTo>
                        <a:pt x="419" y="297"/>
                      </a:lnTo>
                      <a:lnTo>
                        <a:pt x="419" y="297"/>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59" name="Freeform 61">
                  <a:extLst>
                    <a:ext uri="{FF2B5EF4-FFF2-40B4-BE49-F238E27FC236}">
                      <a16:creationId xmlns:a16="http://schemas.microsoft.com/office/drawing/2014/main" id="{A3AFCCEC-CAC4-8643-B7B7-F2ADEFE1FC1A}"/>
                    </a:ext>
                  </a:extLst>
                </p:cNvPr>
                <p:cNvSpPr>
                  <a:spLocks/>
                </p:cNvSpPr>
                <p:nvPr/>
              </p:nvSpPr>
              <p:spPr bwMode="auto">
                <a:xfrm>
                  <a:off x="9263679" y="2644347"/>
                  <a:ext cx="160559" cy="200179"/>
                </a:xfrm>
                <a:custGeom>
                  <a:avLst/>
                  <a:gdLst>
                    <a:gd name="T0" fmla="*/ 67 w 77"/>
                    <a:gd name="T1" fmla="*/ 73 h 96"/>
                    <a:gd name="T2" fmla="*/ 67 w 77"/>
                    <a:gd name="T3" fmla="*/ 73 h 96"/>
                    <a:gd name="T4" fmla="*/ 58 w 77"/>
                    <a:gd name="T5" fmla="*/ 66 h 96"/>
                    <a:gd name="T6" fmla="*/ 51 w 77"/>
                    <a:gd name="T7" fmla="*/ 59 h 96"/>
                    <a:gd name="T8" fmla="*/ 51 w 77"/>
                    <a:gd name="T9" fmla="*/ 59 h 96"/>
                    <a:gd name="T10" fmla="*/ 50 w 77"/>
                    <a:gd name="T11" fmla="*/ 49 h 96"/>
                    <a:gd name="T12" fmla="*/ 48 w 77"/>
                    <a:gd name="T13" fmla="*/ 44 h 96"/>
                    <a:gd name="T14" fmla="*/ 45 w 77"/>
                    <a:gd name="T15" fmla="*/ 40 h 96"/>
                    <a:gd name="T16" fmla="*/ 45 w 77"/>
                    <a:gd name="T17" fmla="*/ 40 h 96"/>
                    <a:gd name="T18" fmla="*/ 39 w 77"/>
                    <a:gd name="T19" fmla="*/ 35 h 96"/>
                    <a:gd name="T20" fmla="*/ 36 w 77"/>
                    <a:gd name="T21" fmla="*/ 30 h 96"/>
                    <a:gd name="T22" fmla="*/ 36 w 77"/>
                    <a:gd name="T23" fmla="*/ 28 h 96"/>
                    <a:gd name="T24" fmla="*/ 36 w 77"/>
                    <a:gd name="T25" fmla="*/ 27 h 96"/>
                    <a:gd name="T26" fmla="*/ 36 w 77"/>
                    <a:gd name="T27" fmla="*/ 27 h 96"/>
                    <a:gd name="T28" fmla="*/ 39 w 77"/>
                    <a:gd name="T29" fmla="*/ 27 h 96"/>
                    <a:gd name="T30" fmla="*/ 41 w 77"/>
                    <a:gd name="T31" fmla="*/ 28 h 96"/>
                    <a:gd name="T32" fmla="*/ 41 w 77"/>
                    <a:gd name="T33" fmla="*/ 28 h 96"/>
                    <a:gd name="T34" fmla="*/ 41 w 77"/>
                    <a:gd name="T35" fmla="*/ 27 h 96"/>
                    <a:gd name="T36" fmla="*/ 41 w 77"/>
                    <a:gd name="T37" fmla="*/ 27 h 96"/>
                    <a:gd name="T38" fmla="*/ 39 w 77"/>
                    <a:gd name="T39" fmla="*/ 25 h 96"/>
                    <a:gd name="T40" fmla="*/ 38 w 77"/>
                    <a:gd name="T41" fmla="*/ 22 h 96"/>
                    <a:gd name="T42" fmla="*/ 38 w 77"/>
                    <a:gd name="T43" fmla="*/ 17 h 96"/>
                    <a:gd name="T44" fmla="*/ 38 w 77"/>
                    <a:gd name="T45" fmla="*/ 17 h 96"/>
                    <a:gd name="T46" fmla="*/ 36 w 77"/>
                    <a:gd name="T47" fmla="*/ 13 h 96"/>
                    <a:gd name="T48" fmla="*/ 34 w 77"/>
                    <a:gd name="T49" fmla="*/ 10 h 96"/>
                    <a:gd name="T50" fmla="*/ 34 w 77"/>
                    <a:gd name="T51" fmla="*/ 8 h 96"/>
                    <a:gd name="T52" fmla="*/ 34 w 77"/>
                    <a:gd name="T53" fmla="*/ 8 h 96"/>
                    <a:gd name="T54" fmla="*/ 36 w 77"/>
                    <a:gd name="T55" fmla="*/ 5 h 96"/>
                    <a:gd name="T56" fmla="*/ 36 w 77"/>
                    <a:gd name="T57" fmla="*/ 3 h 96"/>
                    <a:gd name="T58" fmla="*/ 36 w 77"/>
                    <a:gd name="T59" fmla="*/ 3 h 96"/>
                    <a:gd name="T60" fmla="*/ 34 w 77"/>
                    <a:gd name="T61" fmla="*/ 3 h 96"/>
                    <a:gd name="T62" fmla="*/ 34 w 77"/>
                    <a:gd name="T63" fmla="*/ 3 h 96"/>
                    <a:gd name="T64" fmla="*/ 31 w 77"/>
                    <a:gd name="T65" fmla="*/ 1 h 96"/>
                    <a:gd name="T66" fmla="*/ 26 w 77"/>
                    <a:gd name="T67" fmla="*/ 1 h 96"/>
                    <a:gd name="T68" fmla="*/ 26 w 77"/>
                    <a:gd name="T69" fmla="*/ 1 h 96"/>
                    <a:gd name="T70" fmla="*/ 22 w 77"/>
                    <a:gd name="T71" fmla="*/ 0 h 96"/>
                    <a:gd name="T72" fmla="*/ 19 w 77"/>
                    <a:gd name="T73" fmla="*/ 1 h 96"/>
                    <a:gd name="T74" fmla="*/ 19 w 77"/>
                    <a:gd name="T75" fmla="*/ 1 h 96"/>
                    <a:gd name="T76" fmla="*/ 11 w 77"/>
                    <a:gd name="T77" fmla="*/ 6 h 96"/>
                    <a:gd name="T78" fmla="*/ 11 w 77"/>
                    <a:gd name="T79" fmla="*/ 6 h 96"/>
                    <a:gd name="T80" fmla="*/ 9 w 77"/>
                    <a:gd name="T81" fmla="*/ 6 h 96"/>
                    <a:gd name="T82" fmla="*/ 7 w 77"/>
                    <a:gd name="T83" fmla="*/ 8 h 96"/>
                    <a:gd name="T84" fmla="*/ 7 w 77"/>
                    <a:gd name="T85" fmla="*/ 8 h 96"/>
                    <a:gd name="T86" fmla="*/ 7 w 77"/>
                    <a:gd name="T87" fmla="*/ 12 h 96"/>
                    <a:gd name="T88" fmla="*/ 7 w 77"/>
                    <a:gd name="T89" fmla="*/ 12 h 96"/>
                    <a:gd name="T90" fmla="*/ 2 w 77"/>
                    <a:gd name="T91" fmla="*/ 15 h 96"/>
                    <a:gd name="T92" fmla="*/ 2 w 77"/>
                    <a:gd name="T93" fmla="*/ 15 h 96"/>
                    <a:gd name="T94" fmla="*/ 0 w 77"/>
                    <a:gd name="T95" fmla="*/ 18 h 96"/>
                    <a:gd name="T96" fmla="*/ 17 w 77"/>
                    <a:gd name="T97" fmla="*/ 15 h 96"/>
                    <a:gd name="T98" fmla="*/ 34 w 77"/>
                    <a:gd name="T99" fmla="*/ 96 h 96"/>
                    <a:gd name="T100" fmla="*/ 77 w 77"/>
                    <a:gd name="T101" fmla="*/ 84 h 96"/>
                    <a:gd name="T102" fmla="*/ 77 w 77"/>
                    <a:gd name="T103" fmla="*/ 84 h 96"/>
                    <a:gd name="T104" fmla="*/ 75 w 77"/>
                    <a:gd name="T105" fmla="*/ 84 h 96"/>
                    <a:gd name="T106" fmla="*/ 75 w 77"/>
                    <a:gd name="T107" fmla="*/ 84 h 96"/>
                    <a:gd name="T108" fmla="*/ 72 w 77"/>
                    <a:gd name="T109" fmla="*/ 78 h 96"/>
                    <a:gd name="T110" fmla="*/ 67 w 77"/>
                    <a:gd name="T111" fmla="*/ 73 h 96"/>
                    <a:gd name="T112" fmla="*/ 67 w 77"/>
                    <a:gd name="T113" fmla="*/ 7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 h="96">
                      <a:moveTo>
                        <a:pt x="67" y="73"/>
                      </a:moveTo>
                      <a:lnTo>
                        <a:pt x="67" y="73"/>
                      </a:lnTo>
                      <a:lnTo>
                        <a:pt x="58" y="66"/>
                      </a:lnTo>
                      <a:lnTo>
                        <a:pt x="51" y="59"/>
                      </a:lnTo>
                      <a:lnTo>
                        <a:pt x="51" y="59"/>
                      </a:lnTo>
                      <a:lnTo>
                        <a:pt x="50" y="49"/>
                      </a:lnTo>
                      <a:lnTo>
                        <a:pt x="48" y="44"/>
                      </a:lnTo>
                      <a:lnTo>
                        <a:pt x="45" y="40"/>
                      </a:lnTo>
                      <a:lnTo>
                        <a:pt x="45" y="40"/>
                      </a:lnTo>
                      <a:lnTo>
                        <a:pt x="39" y="35"/>
                      </a:lnTo>
                      <a:lnTo>
                        <a:pt x="36" y="30"/>
                      </a:lnTo>
                      <a:lnTo>
                        <a:pt x="36" y="28"/>
                      </a:lnTo>
                      <a:lnTo>
                        <a:pt x="36" y="27"/>
                      </a:lnTo>
                      <a:lnTo>
                        <a:pt x="36" y="27"/>
                      </a:lnTo>
                      <a:lnTo>
                        <a:pt x="39" y="27"/>
                      </a:lnTo>
                      <a:lnTo>
                        <a:pt x="41" y="28"/>
                      </a:lnTo>
                      <a:lnTo>
                        <a:pt x="41" y="28"/>
                      </a:lnTo>
                      <a:lnTo>
                        <a:pt x="41" y="27"/>
                      </a:lnTo>
                      <a:lnTo>
                        <a:pt x="41" y="27"/>
                      </a:lnTo>
                      <a:lnTo>
                        <a:pt x="39" y="25"/>
                      </a:lnTo>
                      <a:lnTo>
                        <a:pt x="38" y="22"/>
                      </a:lnTo>
                      <a:lnTo>
                        <a:pt x="38" y="17"/>
                      </a:lnTo>
                      <a:lnTo>
                        <a:pt x="38" y="17"/>
                      </a:lnTo>
                      <a:lnTo>
                        <a:pt x="36" y="13"/>
                      </a:lnTo>
                      <a:lnTo>
                        <a:pt x="34" y="10"/>
                      </a:lnTo>
                      <a:lnTo>
                        <a:pt x="34" y="8"/>
                      </a:lnTo>
                      <a:lnTo>
                        <a:pt x="34" y="8"/>
                      </a:lnTo>
                      <a:lnTo>
                        <a:pt x="36" y="5"/>
                      </a:lnTo>
                      <a:lnTo>
                        <a:pt x="36" y="3"/>
                      </a:lnTo>
                      <a:lnTo>
                        <a:pt x="36" y="3"/>
                      </a:lnTo>
                      <a:lnTo>
                        <a:pt x="34" y="3"/>
                      </a:lnTo>
                      <a:lnTo>
                        <a:pt x="34" y="3"/>
                      </a:lnTo>
                      <a:lnTo>
                        <a:pt x="31" y="1"/>
                      </a:lnTo>
                      <a:lnTo>
                        <a:pt x="26" y="1"/>
                      </a:lnTo>
                      <a:lnTo>
                        <a:pt x="26" y="1"/>
                      </a:lnTo>
                      <a:lnTo>
                        <a:pt x="22" y="0"/>
                      </a:lnTo>
                      <a:lnTo>
                        <a:pt x="19" y="1"/>
                      </a:lnTo>
                      <a:lnTo>
                        <a:pt x="19" y="1"/>
                      </a:lnTo>
                      <a:lnTo>
                        <a:pt x="11" y="6"/>
                      </a:lnTo>
                      <a:lnTo>
                        <a:pt x="11" y="6"/>
                      </a:lnTo>
                      <a:lnTo>
                        <a:pt x="9" y="6"/>
                      </a:lnTo>
                      <a:lnTo>
                        <a:pt x="7" y="8"/>
                      </a:lnTo>
                      <a:lnTo>
                        <a:pt x="7" y="8"/>
                      </a:lnTo>
                      <a:lnTo>
                        <a:pt x="7" y="12"/>
                      </a:lnTo>
                      <a:lnTo>
                        <a:pt x="7" y="12"/>
                      </a:lnTo>
                      <a:lnTo>
                        <a:pt x="2" y="15"/>
                      </a:lnTo>
                      <a:lnTo>
                        <a:pt x="2" y="15"/>
                      </a:lnTo>
                      <a:lnTo>
                        <a:pt x="0" y="18"/>
                      </a:lnTo>
                      <a:lnTo>
                        <a:pt x="17" y="15"/>
                      </a:lnTo>
                      <a:lnTo>
                        <a:pt x="34" y="96"/>
                      </a:lnTo>
                      <a:lnTo>
                        <a:pt x="77" y="84"/>
                      </a:lnTo>
                      <a:lnTo>
                        <a:pt x="77" y="84"/>
                      </a:lnTo>
                      <a:lnTo>
                        <a:pt x="75" y="84"/>
                      </a:lnTo>
                      <a:lnTo>
                        <a:pt x="75" y="84"/>
                      </a:lnTo>
                      <a:lnTo>
                        <a:pt x="72" y="78"/>
                      </a:lnTo>
                      <a:lnTo>
                        <a:pt x="67" y="73"/>
                      </a:lnTo>
                      <a:lnTo>
                        <a:pt x="67" y="7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60" name="Freeform 62">
                  <a:extLst>
                    <a:ext uri="{FF2B5EF4-FFF2-40B4-BE49-F238E27FC236}">
                      <a16:creationId xmlns:a16="http://schemas.microsoft.com/office/drawing/2014/main" id="{52B74787-F274-354E-B314-844C3D963437}"/>
                    </a:ext>
                  </a:extLst>
                </p:cNvPr>
                <p:cNvSpPr>
                  <a:spLocks/>
                </p:cNvSpPr>
                <p:nvPr/>
              </p:nvSpPr>
              <p:spPr bwMode="auto">
                <a:xfrm>
                  <a:off x="9703652" y="2148073"/>
                  <a:ext cx="116771" cy="145963"/>
                </a:xfrm>
                <a:custGeom>
                  <a:avLst/>
                  <a:gdLst>
                    <a:gd name="T0" fmla="*/ 29 w 56"/>
                    <a:gd name="T1" fmla="*/ 0 h 70"/>
                    <a:gd name="T2" fmla="*/ 29 w 56"/>
                    <a:gd name="T3" fmla="*/ 0 h 70"/>
                    <a:gd name="T4" fmla="*/ 0 w 56"/>
                    <a:gd name="T5" fmla="*/ 5 h 70"/>
                    <a:gd name="T6" fmla="*/ 17 w 56"/>
                    <a:gd name="T7" fmla="*/ 70 h 70"/>
                    <a:gd name="T8" fmla="*/ 17 w 56"/>
                    <a:gd name="T9" fmla="*/ 70 h 70"/>
                    <a:gd name="T10" fmla="*/ 18 w 56"/>
                    <a:gd name="T11" fmla="*/ 70 h 70"/>
                    <a:gd name="T12" fmla="*/ 20 w 56"/>
                    <a:gd name="T13" fmla="*/ 68 h 70"/>
                    <a:gd name="T14" fmla="*/ 20 w 56"/>
                    <a:gd name="T15" fmla="*/ 68 h 70"/>
                    <a:gd name="T16" fmla="*/ 20 w 56"/>
                    <a:gd name="T17" fmla="*/ 65 h 70"/>
                    <a:gd name="T18" fmla="*/ 17 w 56"/>
                    <a:gd name="T19" fmla="*/ 63 h 70"/>
                    <a:gd name="T20" fmla="*/ 17 w 56"/>
                    <a:gd name="T21" fmla="*/ 63 h 70"/>
                    <a:gd name="T22" fmla="*/ 17 w 56"/>
                    <a:gd name="T23" fmla="*/ 59 h 70"/>
                    <a:gd name="T24" fmla="*/ 17 w 56"/>
                    <a:gd name="T25" fmla="*/ 59 h 70"/>
                    <a:gd name="T26" fmla="*/ 24 w 56"/>
                    <a:gd name="T27" fmla="*/ 56 h 70"/>
                    <a:gd name="T28" fmla="*/ 24 w 56"/>
                    <a:gd name="T29" fmla="*/ 56 h 70"/>
                    <a:gd name="T30" fmla="*/ 29 w 56"/>
                    <a:gd name="T31" fmla="*/ 53 h 70"/>
                    <a:gd name="T32" fmla="*/ 29 w 56"/>
                    <a:gd name="T33" fmla="*/ 53 h 70"/>
                    <a:gd name="T34" fmla="*/ 35 w 56"/>
                    <a:gd name="T35" fmla="*/ 53 h 70"/>
                    <a:gd name="T36" fmla="*/ 35 w 56"/>
                    <a:gd name="T37" fmla="*/ 53 h 70"/>
                    <a:gd name="T38" fmla="*/ 37 w 56"/>
                    <a:gd name="T39" fmla="*/ 49 h 70"/>
                    <a:gd name="T40" fmla="*/ 35 w 56"/>
                    <a:gd name="T41" fmla="*/ 46 h 70"/>
                    <a:gd name="T42" fmla="*/ 34 w 56"/>
                    <a:gd name="T43" fmla="*/ 39 h 70"/>
                    <a:gd name="T44" fmla="*/ 34 w 56"/>
                    <a:gd name="T45" fmla="*/ 39 h 70"/>
                    <a:gd name="T46" fmla="*/ 34 w 56"/>
                    <a:gd name="T47" fmla="*/ 36 h 70"/>
                    <a:gd name="T48" fmla="*/ 37 w 56"/>
                    <a:gd name="T49" fmla="*/ 32 h 70"/>
                    <a:gd name="T50" fmla="*/ 41 w 56"/>
                    <a:gd name="T51" fmla="*/ 31 h 70"/>
                    <a:gd name="T52" fmla="*/ 44 w 56"/>
                    <a:gd name="T53" fmla="*/ 32 h 70"/>
                    <a:gd name="T54" fmla="*/ 44 w 56"/>
                    <a:gd name="T55" fmla="*/ 32 h 70"/>
                    <a:gd name="T56" fmla="*/ 47 w 56"/>
                    <a:gd name="T57" fmla="*/ 39 h 70"/>
                    <a:gd name="T58" fmla="*/ 49 w 56"/>
                    <a:gd name="T59" fmla="*/ 41 h 70"/>
                    <a:gd name="T60" fmla="*/ 52 w 56"/>
                    <a:gd name="T61" fmla="*/ 42 h 70"/>
                    <a:gd name="T62" fmla="*/ 52 w 56"/>
                    <a:gd name="T63" fmla="*/ 42 h 70"/>
                    <a:gd name="T64" fmla="*/ 54 w 56"/>
                    <a:gd name="T65" fmla="*/ 41 h 70"/>
                    <a:gd name="T66" fmla="*/ 56 w 56"/>
                    <a:gd name="T67" fmla="*/ 39 h 70"/>
                    <a:gd name="T68" fmla="*/ 56 w 56"/>
                    <a:gd name="T69" fmla="*/ 36 h 70"/>
                    <a:gd name="T70" fmla="*/ 56 w 56"/>
                    <a:gd name="T71" fmla="*/ 36 h 70"/>
                    <a:gd name="T72" fmla="*/ 49 w 56"/>
                    <a:gd name="T73" fmla="*/ 29 h 70"/>
                    <a:gd name="T74" fmla="*/ 44 w 56"/>
                    <a:gd name="T75" fmla="*/ 22 h 70"/>
                    <a:gd name="T76" fmla="*/ 35 w 56"/>
                    <a:gd name="T77" fmla="*/ 12 h 70"/>
                    <a:gd name="T78" fmla="*/ 30 w 56"/>
                    <a:gd name="T79" fmla="*/ 3 h 70"/>
                    <a:gd name="T80" fmla="*/ 29 w 56"/>
                    <a:gd name="T81" fmla="*/ 0 h 70"/>
                    <a:gd name="T82" fmla="*/ 29 w 56"/>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70">
                      <a:moveTo>
                        <a:pt x="29" y="0"/>
                      </a:moveTo>
                      <a:lnTo>
                        <a:pt x="29" y="0"/>
                      </a:lnTo>
                      <a:lnTo>
                        <a:pt x="0" y="5"/>
                      </a:lnTo>
                      <a:lnTo>
                        <a:pt x="17" y="70"/>
                      </a:lnTo>
                      <a:lnTo>
                        <a:pt x="17" y="70"/>
                      </a:lnTo>
                      <a:lnTo>
                        <a:pt x="18" y="70"/>
                      </a:lnTo>
                      <a:lnTo>
                        <a:pt x="20" y="68"/>
                      </a:lnTo>
                      <a:lnTo>
                        <a:pt x="20" y="68"/>
                      </a:lnTo>
                      <a:lnTo>
                        <a:pt x="20" y="65"/>
                      </a:lnTo>
                      <a:lnTo>
                        <a:pt x="17" y="63"/>
                      </a:lnTo>
                      <a:lnTo>
                        <a:pt x="17" y="63"/>
                      </a:lnTo>
                      <a:lnTo>
                        <a:pt x="17" y="59"/>
                      </a:lnTo>
                      <a:lnTo>
                        <a:pt x="17" y="59"/>
                      </a:lnTo>
                      <a:lnTo>
                        <a:pt x="24" y="56"/>
                      </a:lnTo>
                      <a:lnTo>
                        <a:pt x="24" y="56"/>
                      </a:lnTo>
                      <a:lnTo>
                        <a:pt x="29" y="53"/>
                      </a:lnTo>
                      <a:lnTo>
                        <a:pt x="29" y="53"/>
                      </a:lnTo>
                      <a:lnTo>
                        <a:pt x="35" y="53"/>
                      </a:lnTo>
                      <a:lnTo>
                        <a:pt x="35" y="53"/>
                      </a:lnTo>
                      <a:lnTo>
                        <a:pt x="37" y="49"/>
                      </a:lnTo>
                      <a:lnTo>
                        <a:pt x="35" y="46"/>
                      </a:lnTo>
                      <a:lnTo>
                        <a:pt x="34" y="39"/>
                      </a:lnTo>
                      <a:lnTo>
                        <a:pt x="34" y="39"/>
                      </a:lnTo>
                      <a:lnTo>
                        <a:pt x="34" y="36"/>
                      </a:lnTo>
                      <a:lnTo>
                        <a:pt x="37" y="32"/>
                      </a:lnTo>
                      <a:lnTo>
                        <a:pt x="41" y="31"/>
                      </a:lnTo>
                      <a:lnTo>
                        <a:pt x="44" y="32"/>
                      </a:lnTo>
                      <a:lnTo>
                        <a:pt x="44" y="32"/>
                      </a:lnTo>
                      <a:lnTo>
                        <a:pt x="47" y="39"/>
                      </a:lnTo>
                      <a:lnTo>
                        <a:pt x="49" y="41"/>
                      </a:lnTo>
                      <a:lnTo>
                        <a:pt x="52" y="42"/>
                      </a:lnTo>
                      <a:lnTo>
                        <a:pt x="52" y="42"/>
                      </a:lnTo>
                      <a:lnTo>
                        <a:pt x="54" y="41"/>
                      </a:lnTo>
                      <a:lnTo>
                        <a:pt x="56" y="39"/>
                      </a:lnTo>
                      <a:lnTo>
                        <a:pt x="56" y="36"/>
                      </a:lnTo>
                      <a:lnTo>
                        <a:pt x="56" y="36"/>
                      </a:lnTo>
                      <a:lnTo>
                        <a:pt x="49" y="29"/>
                      </a:lnTo>
                      <a:lnTo>
                        <a:pt x="44" y="22"/>
                      </a:lnTo>
                      <a:lnTo>
                        <a:pt x="35" y="12"/>
                      </a:lnTo>
                      <a:lnTo>
                        <a:pt x="30" y="3"/>
                      </a:lnTo>
                      <a:lnTo>
                        <a:pt x="29" y="0"/>
                      </a:lnTo>
                      <a:lnTo>
                        <a:pt x="29"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61" name="Freeform 63">
                  <a:extLst>
                    <a:ext uri="{FF2B5EF4-FFF2-40B4-BE49-F238E27FC236}">
                      <a16:creationId xmlns:a16="http://schemas.microsoft.com/office/drawing/2014/main" id="{3EC3B497-7C8D-DD4E-AAD7-AC43FEF66C82}"/>
                    </a:ext>
                  </a:extLst>
                </p:cNvPr>
                <p:cNvSpPr>
                  <a:spLocks/>
                </p:cNvSpPr>
                <p:nvPr/>
              </p:nvSpPr>
              <p:spPr bwMode="auto">
                <a:xfrm>
                  <a:off x="8709019" y="1701845"/>
                  <a:ext cx="1019654" cy="779859"/>
                </a:xfrm>
                <a:custGeom>
                  <a:avLst/>
                  <a:gdLst>
                    <a:gd name="T0" fmla="*/ 451 w 489"/>
                    <a:gd name="T1" fmla="*/ 323 h 374"/>
                    <a:gd name="T2" fmla="*/ 455 w 489"/>
                    <a:gd name="T3" fmla="*/ 312 h 374"/>
                    <a:gd name="T4" fmla="*/ 462 w 489"/>
                    <a:gd name="T5" fmla="*/ 297 h 374"/>
                    <a:gd name="T6" fmla="*/ 448 w 489"/>
                    <a:gd name="T7" fmla="*/ 311 h 374"/>
                    <a:gd name="T8" fmla="*/ 423 w 489"/>
                    <a:gd name="T9" fmla="*/ 321 h 374"/>
                    <a:gd name="T10" fmla="*/ 402 w 489"/>
                    <a:gd name="T11" fmla="*/ 329 h 374"/>
                    <a:gd name="T12" fmla="*/ 383 w 489"/>
                    <a:gd name="T13" fmla="*/ 340 h 374"/>
                    <a:gd name="T14" fmla="*/ 372 w 489"/>
                    <a:gd name="T15" fmla="*/ 245 h 374"/>
                    <a:gd name="T16" fmla="*/ 372 w 489"/>
                    <a:gd name="T17" fmla="*/ 234 h 374"/>
                    <a:gd name="T18" fmla="*/ 373 w 489"/>
                    <a:gd name="T19" fmla="*/ 189 h 374"/>
                    <a:gd name="T20" fmla="*/ 372 w 489"/>
                    <a:gd name="T21" fmla="*/ 177 h 374"/>
                    <a:gd name="T22" fmla="*/ 365 w 489"/>
                    <a:gd name="T23" fmla="*/ 146 h 374"/>
                    <a:gd name="T24" fmla="*/ 358 w 489"/>
                    <a:gd name="T25" fmla="*/ 127 h 374"/>
                    <a:gd name="T26" fmla="*/ 350 w 489"/>
                    <a:gd name="T27" fmla="*/ 109 h 374"/>
                    <a:gd name="T28" fmla="*/ 350 w 489"/>
                    <a:gd name="T29" fmla="*/ 90 h 374"/>
                    <a:gd name="T30" fmla="*/ 348 w 489"/>
                    <a:gd name="T31" fmla="*/ 60 h 374"/>
                    <a:gd name="T32" fmla="*/ 351 w 489"/>
                    <a:gd name="T33" fmla="*/ 48 h 374"/>
                    <a:gd name="T34" fmla="*/ 344 w 489"/>
                    <a:gd name="T35" fmla="*/ 31 h 374"/>
                    <a:gd name="T36" fmla="*/ 341 w 489"/>
                    <a:gd name="T37" fmla="*/ 10 h 374"/>
                    <a:gd name="T38" fmla="*/ 265 w 489"/>
                    <a:gd name="T39" fmla="*/ 17 h 374"/>
                    <a:gd name="T40" fmla="*/ 238 w 489"/>
                    <a:gd name="T41" fmla="*/ 31 h 374"/>
                    <a:gd name="T42" fmla="*/ 205 w 489"/>
                    <a:gd name="T43" fmla="*/ 66 h 374"/>
                    <a:gd name="T44" fmla="*/ 197 w 489"/>
                    <a:gd name="T45" fmla="*/ 88 h 374"/>
                    <a:gd name="T46" fmla="*/ 176 w 489"/>
                    <a:gd name="T47" fmla="*/ 109 h 374"/>
                    <a:gd name="T48" fmla="*/ 170 w 489"/>
                    <a:gd name="T49" fmla="*/ 122 h 374"/>
                    <a:gd name="T50" fmla="*/ 188 w 489"/>
                    <a:gd name="T51" fmla="*/ 112 h 374"/>
                    <a:gd name="T52" fmla="*/ 182 w 489"/>
                    <a:gd name="T53" fmla="*/ 136 h 374"/>
                    <a:gd name="T54" fmla="*/ 178 w 489"/>
                    <a:gd name="T55" fmla="*/ 156 h 374"/>
                    <a:gd name="T56" fmla="*/ 153 w 489"/>
                    <a:gd name="T57" fmla="*/ 182 h 374"/>
                    <a:gd name="T58" fmla="*/ 132 w 489"/>
                    <a:gd name="T59" fmla="*/ 183 h 374"/>
                    <a:gd name="T60" fmla="*/ 105 w 489"/>
                    <a:gd name="T61" fmla="*/ 192 h 374"/>
                    <a:gd name="T62" fmla="*/ 75 w 489"/>
                    <a:gd name="T63" fmla="*/ 192 h 374"/>
                    <a:gd name="T64" fmla="*/ 44 w 489"/>
                    <a:gd name="T65" fmla="*/ 197 h 374"/>
                    <a:gd name="T66" fmla="*/ 32 w 489"/>
                    <a:gd name="T67" fmla="*/ 216 h 374"/>
                    <a:gd name="T68" fmla="*/ 44 w 489"/>
                    <a:gd name="T69" fmla="*/ 233 h 374"/>
                    <a:gd name="T70" fmla="*/ 22 w 489"/>
                    <a:gd name="T71" fmla="*/ 273 h 374"/>
                    <a:gd name="T72" fmla="*/ 7 w 489"/>
                    <a:gd name="T73" fmla="*/ 292 h 374"/>
                    <a:gd name="T74" fmla="*/ 114 w 489"/>
                    <a:gd name="T75" fmla="*/ 306 h 374"/>
                    <a:gd name="T76" fmla="*/ 266 w 489"/>
                    <a:gd name="T77" fmla="*/ 273 h 374"/>
                    <a:gd name="T78" fmla="*/ 280 w 489"/>
                    <a:gd name="T79" fmla="*/ 280 h 374"/>
                    <a:gd name="T80" fmla="*/ 287 w 489"/>
                    <a:gd name="T81" fmla="*/ 295 h 374"/>
                    <a:gd name="T82" fmla="*/ 294 w 489"/>
                    <a:gd name="T83" fmla="*/ 302 h 374"/>
                    <a:gd name="T84" fmla="*/ 304 w 489"/>
                    <a:gd name="T85" fmla="*/ 307 h 374"/>
                    <a:gd name="T86" fmla="*/ 317 w 489"/>
                    <a:gd name="T87" fmla="*/ 314 h 374"/>
                    <a:gd name="T88" fmla="*/ 322 w 489"/>
                    <a:gd name="T89" fmla="*/ 321 h 374"/>
                    <a:gd name="T90" fmla="*/ 344 w 489"/>
                    <a:gd name="T91" fmla="*/ 326 h 374"/>
                    <a:gd name="T92" fmla="*/ 370 w 489"/>
                    <a:gd name="T93" fmla="*/ 340 h 374"/>
                    <a:gd name="T94" fmla="*/ 372 w 489"/>
                    <a:gd name="T95" fmla="*/ 355 h 374"/>
                    <a:gd name="T96" fmla="*/ 373 w 489"/>
                    <a:gd name="T97" fmla="*/ 372 h 374"/>
                    <a:gd name="T98" fmla="*/ 382 w 489"/>
                    <a:gd name="T99" fmla="*/ 362 h 374"/>
                    <a:gd name="T100" fmla="*/ 385 w 489"/>
                    <a:gd name="T101" fmla="*/ 367 h 374"/>
                    <a:gd name="T102" fmla="*/ 392 w 489"/>
                    <a:gd name="T103" fmla="*/ 358 h 374"/>
                    <a:gd name="T104" fmla="*/ 417 w 489"/>
                    <a:gd name="T105" fmla="*/ 345 h 374"/>
                    <a:gd name="T106" fmla="*/ 438 w 489"/>
                    <a:gd name="T107" fmla="*/ 336 h 374"/>
                    <a:gd name="T108" fmla="*/ 463 w 489"/>
                    <a:gd name="T109" fmla="*/ 326 h 374"/>
                    <a:gd name="T110" fmla="*/ 484 w 489"/>
                    <a:gd name="T111" fmla="*/ 304 h 374"/>
                    <a:gd name="T112" fmla="*/ 477 w 489"/>
                    <a:gd name="T113" fmla="*/ 30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9" h="374">
                      <a:moveTo>
                        <a:pt x="467" y="311"/>
                      </a:moveTo>
                      <a:lnTo>
                        <a:pt x="467" y="311"/>
                      </a:lnTo>
                      <a:lnTo>
                        <a:pt x="460" y="314"/>
                      </a:lnTo>
                      <a:lnTo>
                        <a:pt x="456" y="318"/>
                      </a:lnTo>
                      <a:lnTo>
                        <a:pt x="456" y="318"/>
                      </a:lnTo>
                      <a:lnTo>
                        <a:pt x="451" y="323"/>
                      </a:lnTo>
                      <a:lnTo>
                        <a:pt x="448" y="324"/>
                      </a:lnTo>
                      <a:lnTo>
                        <a:pt x="445" y="324"/>
                      </a:lnTo>
                      <a:lnTo>
                        <a:pt x="445" y="324"/>
                      </a:lnTo>
                      <a:lnTo>
                        <a:pt x="446" y="321"/>
                      </a:lnTo>
                      <a:lnTo>
                        <a:pt x="448" y="318"/>
                      </a:lnTo>
                      <a:lnTo>
                        <a:pt x="455" y="312"/>
                      </a:lnTo>
                      <a:lnTo>
                        <a:pt x="455" y="312"/>
                      </a:lnTo>
                      <a:lnTo>
                        <a:pt x="462" y="306"/>
                      </a:lnTo>
                      <a:lnTo>
                        <a:pt x="463" y="302"/>
                      </a:lnTo>
                      <a:lnTo>
                        <a:pt x="465" y="297"/>
                      </a:lnTo>
                      <a:lnTo>
                        <a:pt x="465" y="297"/>
                      </a:lnTo>
                      <a:lnTo>
                        <a:pt x="462" y="297"/>
                      </a:lnTo>
                      <a:lnTo>
                        <a:pt x="460" y="299"/>
                      </a:lnTo>
                      <a:lnTo>
                        <a:pt x="456" y="304"/>
                      </a:lnTo>
                      <a:lnTo>
                        <a:pt x="456" y="304"/>
                      </a:lnTo>
                      <a:lnTo>
                        <a:pt x="451" y="307"/>
                      </a:lnTo>
                      <a:lnTo>
                        <a:pt x="448" y="311"/>
                      </a:lnTo>
                      <a:lnTo>
                        <a:pt x="448" y="311"/>
                      </a:lnTo>
                      <a:lnTo>
                        <a:pt x="439" y="316"/>
                      </a:lnTo>
                      <a:lnTo>
                        <a:pt x="439" y="316"/>
                      </a:lnTo>
                      <a:lnTo>
                        <a:pt x="431" y="318"/>
                      </a:lnTo>
                      <a:lnTo>
                        <a:pt x="431" y="318"/>
                      </a:lnTo>
                      <a:lnTo>
                        <a:pt x="426" y="318"/>
                      </a:lnTo>
                      <a:lnTo>
                        <a:pt x="423" y="321"/>
                      </a:lnTo>
                      <a:lnTo>
                        <a:pt x="423" y="321"/>
                      </a:lnTo>
                      <a:lnTo>
                        <a:pt x="416" y="328"/>
                      </a:lnTo>
                      <a:lnTo>
                        <a:pt x="416" y="328"/>
                      </a:lnTo>
                      <a:lnTo>
                        <a:pt x="411" y="329"/>
                      </a:lnTo>
                      <a:lnTo>
                        <a:pt x="407" y="329"/>
                      </a:lnTo>
                      <a:lnTo>
                        <a:pt x="402" y="329"/>
                      </a:lnTo>
                      <a:lnTo>
                        <a:pt x="399" y="329"/>
                      </a:lnTo>
                      <a:lnTo>
                        <a:pt x="399" y="329"/>
                      </a:lnTo>
                      <a:lnTo>
                        <a:pt x="395" y="333"/>
                      </a:lnTo>
                      <a:lnTo>
                        <a:pt x="392" y="338"/>
                      </a:lnTo>
                      <a:lnTo>
                        <a:pt x="389" y="340"/>
                      </a:lnTo>
                      <a:lnTo>
                        <a:pt x="383" y="340"/>
                      </a:lnTo>
                      <a:lnTo>
                        <a:pt x="383" y="340"/>
                      </a:lnTo>
                      <a:lnTo>
                        <a:pt x="387" y="335"/>
                      </a:lnTo>
                      <a:lnTo>
                        <a:pt x="389" y="329"/>
                      </a:lnTo>
                      <a:lnTo>
                        <a:pt x="389" y="329"/>
                      </a:lnTo>
                      <a:lnTo>
                        <a:pt x="390" y="326"/>
                      </a:lnTo>
                      <a:lnTo>
                        <a:pt x="372" y="245"/>
                      </a:lnTo>
                      <a:lnTo>
                        <a:pt x="372" y="245"/>
                      </a:lnTo>
                      <a:lnTo>
                        <a:pt x="372" y="243"/>
                      </a:lnTo>
                      <a:lnTo>
                        <a:pt x="372" y="243"/>
                      </a:lnTo>
                      <a:lnTo>
                        <a:pt x="372" y="239"/>
                      </a:lnTo>
                      <a:lnTo>
                        <a:pt x="372" y="239"/>
                      </a:lnTo>
                      <a:lnTo>
                        <a:pt x="372" y="234"/>
                      </a:lnTo>
                      <a:lnTo>
                        <a:pt x="372" y="234"/>
                      </a:lnTo>
                      <a:lnTo>
                        <a:pt x="373" y="221"/>
                      </a:lnTo>
                      <a:lnTo>
                        <a:pt x="373" y="221"/>
                      </a:lnTo>
                      <a:lnTo>
                        <a:pt x="373" y="206"/>
                      </a:lnTo>
                      <a:lnTo>
                        <a:pt x="373" y="190"/>
                      </a:lnTo>
                      <a:lnTo>
                        <a:pt x="373" y="189"/>
                      </a:lnTo>
                      <a:lnTo>
                        <a:pt x="373" y="189"/>
                      </a:lnTo>
                      <a:lnTo>
                        <a:pt x="373" y="189"/>
                      </a:lnTo>
                      <a:lnTo>
                        <a:pt x="372" y="183"/>
                      </a:lnTo>
                      <a:lnTo>
                        <a:pt x="372" y="183"/>
                      </a:lnTo>
                      <a:lnTo>
                        <a:pt x="372" y="177"/>
                      </a:lnTo>
                      <a:lnTo>
                        <a:pt x="372" y="177"/>
                      </a:lnTo>
                      <a:lnTo>
                        <a:pt x="372" y="172"/>
                      </a:lnTo>
                      <a:lnTo>
                        <a:pt x="372" y="165"/>
                      </a:lnTo>
                      <a:lnTo>
                        <a:pt x="372" y="165"/>
                      </a:lnTo>
                      <a:lnTo>
                        <a:pt x="367" y="151"/>
                      </a:lnTo>
                      <a:lnTo>
                        <a:pt x="367" y="151"/>
                      </a:lnTo>
                      <a:lnTo>
                        <a:pt x="365" y="146"/>
                      </a:lnTo>
                      <a:lnTo>
                        <a:pt x="365" y="146"/>
                      </a:lnTo>
                      <a:lnTo>
                        <a:pt x="365" y="143"/>
                      </a:lnTo>
                      <a:lnTo>
                        <a:pt x="365" y="143"/>
                      </a:lnTo>
                      <a:lnTo>
                        <a:pt x="363" y="139"/>
                      </a:lnTo>
                      <a:lnTo>
                        <a:pt x="363" y="139"/>
                      </a:lnTo>
                      <a:lnTo>
                        <a:pt x="358" y="127"/>
                      </a:lnTo>
                      <a:lnTo>
                        <a:pt x="358" y="127"/>
                      </a:lnTo>
                      <a:lnTo>
                        <a:pt x="355" y="122"/>
                      </a:lnTo>
                      <a:lnTo>
                        <a:pt x="351" y="117"/>
                      </a:lnTo>
                      <a:lnTo>
                        <a:pt x="351" y="117"/>
                      </a:lnTo>
                      <a:lnTo>
                        <a:pt x="350" y="114"/>
                      </a:lnTo>
                      <a:lnTo>
                        <a:pt x="350" y="109"/>
                      </a:lnTo>
                      <a:lnTo>
                        <a:pt x="350" y="104"/>
                      </a:lnTo>
                      <a:lnTo>
                        <a:pt x="350" y="104"/>
                      </a:lnTo>
                      <a:lnTo>
                        <a:pt x="350" y="97"/>
                      </a:lnTo>
                      <a:lnTo>
                        <a:pt x="350" y="97"/>
                      </a:lnTo>
                      <a:lnTo>
                        <a:pt x="350" y="92"/>
                      </a:lnTo>
                      <a:lnTo>
                        <a:pt x="350" y="90"/>
                      </a:lnTo>
                      <a:lnTo>
                        <a:pt x="350" y="90"/>
                      </a:lnTo>
                      <a:lnTo>
                        <a:pt x="346" y="77"/>
                      </a:lnTo>
                      <a:lnTo>
                        <a:pt x="346" y="71"/>
                      </a:lnTo>
                      <a:lnTo>
                        <a:pt x="346" y="65"/>
                      </a:lnTo>
                      <a:lnTo>
                        <a:pt x="346" y="65"/>
                      </a:lnTo>
                      <a:lnTo>
                        <a:pt x="348" y="60"/>
                      </a:lnTo>
                      <a:lnTo>
                        <a:pt x="348" y="60"/>
                      </a:lnTo>
                      <a:lnTo>
                        <a:pt x="350" y="54"/>
                      </a:lnTo>
                      <a:lnTo>
                        <a:pt x="350" y="54"/>
                      </a:lnTo>
                      <a:lnTo>
                        <a:pt x="350" y="51"/>
                      </a:lnTo>
                      <a:lnTo>
                        <a:pt x="350" y="51"/>
                      </a:lnTo>
                      <a:lnTo>
                        <a:pt x="351" y="48"/>
                      </a:lnTo>
                      <a:lnTo>
                        <a:pt x="351" y="48"/>
                      </a:lnTo>
                      <a:lnTo>
                        <a:pt x="350" y="43"/>
                      </a:lnTo>
                      <a:lnTo>
                        <a:pt x="350" y="43"/>
                      </a:lnTo>
                      <a:lnTo>
                        <a:pt x="346" y="36"/>
                      </a:lnTo>
                      <a:lnTo>
                        <a:pt x="346" y="36"/>
                      </a:lnTo>
                      <a:lnTo>
                        <a:pt x="344" y="31"/>
                      </a:lnTo>
                      <a:lnTo>
                        <a:pt x="344" y="31"/>
                      </a:lnTo>
                      <a:lnTo>
                        <a:pt x="344" y="26"/>
                      </a:lnTo>
                      <a:lnTo>
                        <a:pt x="343" y="22"/>
                      </a:lnTo>
                      <a:lnTo>
                        <a:pt x="343" y="22"/>
                      </a:lnTo>
                      <a:lnTo>
                        <a:pt x="341" y="15"/>
                      </a:lnTo>
                      <a:lnTo>
                        <a:pt x="341" y="10"/>
                      </a:lnTo>
                      <a:lnTo>
                        <a:pt x="341" y="10"/>
                      </a:lnTo>
                      <a:lnTo>
                        <a:pt x="339" y="0"/>
                      </a:lnTo>
                      <a:lnTo>
                        <a:pt x="339" y="0"/>
                      </a:lnTo>
                      <a:lnTo>
                        <a:pt x="305" y="7"/>
                      </a:lnTo>
                      <a:lnTo>
                        <a:pt x="305" y="7"/>
                      </a:lnTo>
                      <a:lnTo>
                        <a:pt x="265" y="17"/>
                      </a:lnTo>
                      <a:lnTo>
                        <a:pt x="265" y="17"/>
                      </a:lnTo>
                      <a:lnTo>
                        <a:pt x="248" y="21"/>
                      </a:lnTo>
                      <a:lnTo>
                        <a:pt x="248" y="21"/>
                      </a:lnTo>
                      <a:lnTo>
                        <a:pt x="243" y="24"/>
                      </a:lnTo>
                      <a:lnTo>
                        <a:pt x="243" y="24"/>
                      </a:lnTo>
                      <a:lnTo>
                        <a:pt x="238" y="31"/>
                      </a:lnTo>
                      <a:lnTo>
                        <a:pt x="238" y="31"/>
                      </a:lnTo>
                      <a:lnTo>
                        <a:pt x="226" y="41"/>
                      </a:lnTo>
                      <a:lnTo>
                        <a:pt x="215" y="53"/>
                      </a:lnTo>
                      <a:lnTo>
                        <a:pt x="215" y="53"/>
                      </a:lnTo>
                      <a:lnTo>
                        <a:pt x="205" y="66"/>
                      </a:lnTo>
                      <a:lnTo>
                        <a:pt x="205" y="66"/>
                      </a:lnTo>
                      <a:lnTo>
                        <a:pt x="200" y="71"/>
                      </a:lnTo>
                      <a:lnTo>
                        <a:pt x="197" y="77"/>
                      </a:lnTo>
                      <a:lnTo>
                        <a:pt x="197" y="77"/>
                      </a:lnTo>
                      <a:lnTo>
                        <a:pt x="197" y="83"/>
                      </a:lnTo>
                      <a:lnTo>
                        <a:pt x="197" y="83"/>
                      </a:lnTo>
                      <a:lnTo>
                        <a:pt x="197" y="88"/>
                      </a:lnTo>
                      <a:lnTo>
                        <a:pt x="195" y="92"/>
                      </a:lnTo>
                      <a:lnTo>
                        <a:pt x="188" y="99"/>
                      </a:lnTo>
                      <a:lnTo>
                        <a:pt x="188" y="99"/>
                      </a:lnTo>
                      <a:lnTo>
                        <a:pt x="182" y="104"/>
                      </a:lnTo>
                      <a:lnTo>
                        <a:pt x="176" y="109"/>
                      </a:lnTo>
                      <a:lnTo>
                        <a:pt x="176" y="109"/>
                      </a:lnTo>
                      <a:lnTo>
                        <a:pt x="170" y="114"/>
                      </a:lnTo>
                      <a:lnTo>
                        <a:pt x="166" y="117"/>
                      </a:lnTo>
                      <a:lnTo>
                        <a:pt x="165" y="121"/>
                      </a:lnTo>
                      <a:lnTo>
                        <a:pt x="165" y="121"/>
                      </a:lnTo>
                      <a:lnTo>
                        <a:pt x="166" y="122"/>
                      </a:lnTo>
                      <a:lnTo>
                        <a:pt x="170" y="122"/>
                      </a:lnTo>
                      <a:lnTo>
                        <a:pt x="176" y="119"/>
                      </a:lnTo>
                      <a:lnTo>
                        <a:pt x="176" y="119"/>
                      </a:lnTo>
                      <a:lnTo>
                        <a:pt x="182" y="114"/>
                      </a:lnTo>
                      <a:lnTo>
                        <a:pt x="183" y="112"/>
                      </a:lnTo>
                      <a:lnTo>
                        <a:pt x="188" y="112"/>
                      </a:lnTo>
                      <a:lnTo>
                        <a:pt x="188" y="112"/>
                      </a:lnTo>
                      <a:lnTo>
                        <a:pt x="187" y="117"/>
                      </a:lnTo>
                      <a:lnTo>
                        <a:pt x="187" y="117"/>
                      </a:lnTo>
                      <a:lnTo>
                        <a:pt x="185" y="122"/>
                      </a:lnTo>
                      <a:lnTo>
                        <a:pt x="183" y="127"/>
                      </a:lnTo>
                      <a:lnTo>
                        <a:pt x="182" y="131"/>
                      </a:lnTo>
                      <a:lnTo>
                        <a:pt x="182" y="136"/>
                      </a:lnTo>
                      <a:lnTo>
                        <a:pt x="182" y="136"/>
                      </a:lnTo>
                      <a:lnTo>
                        <a:pt x="183" y="143"/>
                      </a:lnTo>
                      <a:lnTo>
                        <a:pt x="185" y="148"/>
                      </a:lnTo>
                      <a:lnTo>
                        <a:pt x="183" y="151"/>
                      </a:lnTo>
                      <a:lnTo>
                        <a:pt x="178" y="156"/>
                      </a:lnTo>
                      <a:lnTo>
                        <a:pt x="178" y="156"/>
                      </a:lnTo>
                      <a:lnTo>
                        <a:pt x="170" y="161"/>
                      </a:lnTo>
                      <a:lnTo>
                        <a:pt x="166" y="165"/>
                      </a:lnTo>
                      <a:lnTo>
                        <a:pt x="163" y="170"/>
                      </a:lnTo>
                      <a:lnTo>
                        <a:pt x="163" y="170"/>
                      </a:lnTo>
                      <a:lnTo>
                        <a:pt x="158" y="178"/>
                      </a:lnTo>
                      <a:lnTo>
                        <a:pt x="153" y="182"/>
                      </a:lnTo>
                      <a:lnTo>
                        <a:pt x="148" y="182"/>
                      </a:lnTo>
                      <a:lnTo>
                        <a:pt x="148" y="182"/>
                      </a:lnTo>
                      <a:lnTo>
                        <a:pt x="143" y="182"/>
                      </a:lnTo>
                      <a:lnTo>
                        <a:pt x="137" y="182"/>
                      </a:lnTo>
                      <a:lnTo>
                        <a:pt x="137" y="182"/>
                      </a:lnTo>
                      <a:lnTo>
                        <a:pt x="132" y="183"/>
                      </a:lnTo>
                      <a:lnTo>
                        <a:pt x="127" y="187"/>
                      </a:lnTo>
                      <a:lnTo>
                        <a:pt x="127" y="187"/>
                      </a:lnTo>
                      <a:lnTo>
                        <a:pt x="117" y="190"/>
                      </a:lnTo>
                      <a:lnTo>
                        <a:pt x="112" y="192"/>
                      </a:lnTo>
                      <a:lnTo>
                        <a:pt x="105" y="192"/>
                      </a:lnTo>
                      <a:lnTo>
                        <a:pt x="105" y="192"/>
                      </a:lnTo>
                      <a:lnTo>
                        <a:pt x="95" y="189"/>
                      </a:lnTo>
                      <a:lnTo>
                        <a:pt x="90" y="189"/>
                      </a:lnTo>
                      <a:lnTo>
                        <a:pt x="85" y="189"/>
                      </a:lnTo>
                      <a:lnTo>
                        <a:pt x="85" y="189"/>
                      </a:lnTo>
                      <a:lnTo>
                        <a:pt x="80" y="190"/>
                      </a:lnTo>
                      <a:lnTo>
                        <a:pt x="75" y="192"/>
                      </a:lnTo>
                      <a:lnTo>
                        <a:pt x="75" y="192"/>
                      </a:lnTo>
                      <a:lnTo>
                        <a:pt x="64" y="190"/>
                      </a:lnTo>
                      <a:lnTo>
                        <a:pt x="64" y="190"/>
                      </a:lnTo>
                      <a:lnTo>
                        <a:pt x="59" y="192"/>
                      </a:lnTo>
                      <a:lnTo>
                        <a:pt x="54" y="194"/>
                      </a:lnTo>
                      <a:lnTo>
                        <a:pt x="44" y="197"/>
                      </a:lnTo>
                      <a:lnTo>
                        <a:pt x="44" y="197"/>
                      </a:lnTo>
                      <a:lnTo>
                        <a:pt x="34" y="202"/>
                      </a:lnTo>
                      <a:lnTo>
                        <a:pt x="27" y="207"/>
                      </a:lnTo>
                      <a:lnTo>
                        <a:pt x="27" y="207"/>
                      </a:lnTo>
                      <a:lnTo>
                        <a:pt x="31" y="212"/>
                      </a:lnTo>
                      <a:lnTo>
                        <a:pt x="32" y="216"/>
                      </a:lnTo>
                      <a:lnTo>
                        <a:pt x="32" y="216"/>
                      </a:lnTo>
                      <a:lnTo>
                        <a:pt x="37" y="219"/>
                      </a:lnTo>
                      <a:lnTo>
                        <a:pt x="41" y="222"/>
                      </a:lnTo>
                      <a:lnTo>
                        <a:pt x="41" y="222"/>
                      </a:lnTo>
                      <a:lnTo>
                        <a:pt x="42" y="228"/>
                      </a:lnTo>
                      <a:lnTo>
                        <a:pt x="44" y="233"/>
                      </a:lnTo>
                      <a:lnTo>
                        <a:pt x="42" y="245"/>
                      </a:lnTo>
                      <a:lnTo>
                        <a:pt x="42" y="245"/>
                      </a:lnTo>
                      <a:lnTo>
                        <a:pt x="39" y="253"/>
                      </a:lnTo>
                      <a:lnTo>
                        <a:pt x="32" y="262"/>
                      </a:lnTo>
                      <a:lnTo>
                        <a:pt x="32" y="262"/>
                      </a:lnTo>
                      <a:lnTo>
                        <a:pt x="22" y="273"/>
                      </a:lnTo>
                      <a:lnTo>
                        <a:pt x="22" y="273"/>
                      </a:lnTo>
                      <a:lnTo>
                        <a:pt x="17" y="279"/>
                      </a:lnTo>
                      <a:lnTo>
                        <a:pt x="12" y="284"/>
                      </a:lnTo>
                      <a:lnTo>
                        <a:pt x="12" y="284"/>
                      </a:lnTo>
                      <a:lnTo>
                        <a:pt x="8" y="290"/>
                      </a:lnTo>
                      <a:lnTo>
                        <a:pt x="7" y="292"/>
                      </a:lnTo>
                      <a:lnTo>
                        <a:pt x="5" y="295"/>
                      </a:lnTo>
                      <a:lnTo>
                        <a:pt x="5" y="295"/>
                      </a:lnTo>
                      <a:lnTo>
                        <a:pt x="0" y="295"/>
                      </a:lnTo>
                      <a:lnTo>
                        <a:pt x="5" y="329"/>
                      </a:lnTo>
                      <a:lnTo>
                        <a:pt x="5" y="329"/>
                      </a:lnTo>
                      <a:lnTo>
                        <a:pt x="114" y="306"/>
                      </a:lnTo>
                      <a:lnTo>
                        <a:pt x="200" y="287"/>
                      </a:lnTo>
                      <a:lnTo>
                        <a:pt x="261" y="273"/>
                      </a:lnTo>
                      <a:lnTo>
                        <a:pt x="261" y="273"/>
                      </a:lnTo>
                      <a:lnTo>
                        <a:pt x="263" y="273"/>
                      </a:lnTo>
                      <a:lnTo>
                        <a:pt x="263" y="273"/>
                      </a:lnTo>
                      <a:lnTo>
                        <a:pt x="266" y="273"/>
                      </a:lnTo>
                      <a:lnTo>
                        <a:pt x="270" y="275"/>
                      </a:lnTo>
                      <a:lnTo>
                        <a:pt x="270" y="275"/>
                      </a:lnTo>
                      <a:lnTo>
                        <a:pt x="275" y="279"/>
                      </a:lnTo>
                      <a:lnTo>
                        <a:pt x="275" y="279"/>
                      </a:lnTo>
                      <a:lnTo>
                        <a:pt x="280" y="280"/>
                      </a:lnTo>
                      <a:lnTo>
                        <a:pt x="280" y="280"/>
                      </a:lnTo>
                      <a:lnTo>
                        <a:pt x="285" y="282"/>
                      </a:lnTo>
                      <a:lnTo>
                        <a:pt x="285" y="282"/>
                      </a:lnTo>
                      <a:lnTo>
                        <a:pt x="287" y="285"/>
                      </a:lnTo>
                      <a:lnTo>
                        <a:pt x="287" y="285"/>
                      </a:lnTo>
                      <a:lnTo>
                        <a:pt x="287" y="290"/>
                      </a:lnTo>
                      <a:lnTo>
                        <a:pt x="287" y="295"/>
                      </a:lnTo>
                      <a:lnTo>
                        <a:pt x="287" y="295"/>
                      </a:lnTo>
                      <a:lnTo>
                        <a:pt x="292" y="301"/>
                      </a:lnTo>
                      <a:lnTo>
                        <a:pt x="292" y="301"/>
                      </a:lnTo>
                      <a:lnTo>
                        <a:pt x="292" y="302"/>
                      </a:lnTo>
                      <a:lnTo>
                        <a:pt x="294" y="302"/>
                      </a:lnTo>
                      <a:lnTo>
                        <a:pt x="294" y="302"/>
                      </a:lnTo>
                      <a:lnTo>
                        <a:pt x="295" y="302"/>
                      </a:lnTo>
                      <a:lnTo>
                        <a:pt x="295" y="302"/>
                      </a:lnTo>
                      <a:lnTo>
                        <a:pt x="299" y="304"/>
                      </a:lnTo>
                      <a:lnTo>
                        <a:pt x="302" y="304"/>
                      </a:lnTo>
                      <a:lnTo>
                        <a:pt x="302" y="304"/>
                      </a:lnTo>
                      <a:lnTo>
                        <a:pt x="304" y="307"/>
                      </a:lnTo>
                      <a:lnTo>
                        <a:pt x="307" y="309"/>
                      </a:lnTo>
                      <a:lnTo>
                        <a:pt x="307" y="309"/>
                      </a:lnTo>
                      <a:lnTo>
                        <a:pt x="312" y="311"/>
                      </a:lnTo>
                      <a:lnTo>
                        <a:pt x="316" y="312"/>
                      </a:lnTo>
                      <a:lnTo>
                        <a:pt x="317" y="314"/>
                      </a:lnTo>
                      <a:lnTo>
                        <a:pt x="317" y="314"/>
                      </a:lnTo>
                      <a:lnTo>
                        <a:pt x="319" y="319"/>
                      </a:lnTo>
                      <a:lnTo>
                        <a:pt x="319" y="319"/>
                      </a:lnTo>
                      <a:lnTo>
                        <a:pt x="319" y="319"/>
                      </a:lnTo>
                      <a:lnTo>
                        <a:pt x="319" y="319"/>
                      </a:lnTo>
                      <a:lnTo>
                        <a:pt x="321" y="321"/>
                      </a:lnTo>
                      <a:lnTo>
                        <a:pt x="322" y="321"/>
                      </a:lnTo>
                      <a:lnTo>
                        <a:pt x="322" y="321"/>
                      </a:lnTo>
                      <a:lnTo>
                        <a:pt x="333" y="323"/>
                      </a:lnTo>
                      <a:lnTo>
                        <a:pt x="333" y="323"/>
                      </a:lnTo>
                      <a:lnTo>
                        <a:pt x="338" y="324"/>
                      </a:lnTo>
                      <a:lnTo>
                        <a:pt x="338" y="324"/>
                      </a:lnTo>
                      <a:lnTo>
                        <a:pt x="344" y="326"/>
                      </a:lnTo>
                      <a:lnTo>
                        <a:pt x="344" y="326"/>
                      </a:lnTo>
                      <a:lnTo>
                        <a:pt x="355" y="329"/>
                      </a:lnTo>
                      <a:lnTo>
                        <a:pt x="355" y="329"/>
                      </a:lnTo>
                      <a:lnTo>
                        <a:pt x="363" y="333"/>
                      </a:lnTo>
                      <a:lnTo>
                        <a:pt x="367" y="335"/>
                      </a:lnTo>
                      <a:lnTo>
                        <a:pt x="370" y="340"/>
                      </a:lnTo>
                      <a:lnTo>
                        <a:pt x="370" y="340"/>
                      </a:lnTo>
                      <a:lnTo>
                        <a:pt x="372" y="345"/>
                      </a:lnTo>
                      <a:lnTo>
                        <a:pt x="373" y="348"/>
                      </a:lnTo>
                      <a:lnTo>
                        <a:pt x="372" y="351"/>
                      </a:lnTo>
                      <a:lnTo>
                        <a:pt x="372" y="351"/>
                      </a:lnTo>
                      <a:lnTo>
                        <a:pt x="372" y="355"/>
                      </a:lnTo>
                      <a:lnTo>
                        <a:pt x="372" y="358"/>
                      </a:lnTo>
                      <a:lnTo>
                        <a:pt x="372" y="358"/>
                      </a:lnTo>
                      <a:lnTo>
                        <a:pt x="373" y="365"/>
                      </a:lnTo>
                      <a:lnTo>
                        <a:pt x="373" y="365"/>
                      </a:lnTo>
                      <a:lnTo>
                        <a:pt x="373" y="368"/>
                      </a:lnTo>
                      <a:lnTo>
                        <a:pt x="373" y="372"/>
                      </a:lnTo>
                      <a:lnTo>
                        <a:pt x="373" y="372"/>
                      </a:lnTo>
                      <a:lnTo>
                        <a:pt x="375" y="374"/>
                      </a:lnTo>
                      <a:lnTo>
                        <a:pt x="375" y="374"/>
                      </a:lnTo>
                      <a:lnTo>
                        <a:pt x="377" y="367"/>
                      </a:lnTo>
                      <a:lnTo>
                        <a:pt x="378" y="363"/>
                      </a:lnTo>
                      <a:lnTo>
                        <a:pt x="382" y="362"/>
                      </a:lnTo>
                      <a:lnTo>
                        <a:pt x="382" y="362"/>
                      </a:lnTo>
                      <a:lnTo>
                        <a:pt x="382" y="367"/>
                      </a:lnTo>
                      <a:lnTo>
                        <a:pt x="383" y="368"/>
                      </a:lnTo>
                      <a:lnTo>
                        <a:pt x="385" y="368"/>
                      </a:lnTo>
                      <a:lnTo>
                        <a:pt x="385" y="368"/>
                      </a:lnTo>
                      <a:lnTo>
                        <a:pt x="385" y="367"/>
                      </a:lnTo>
                      <a:lnTo>
                        <a:pt x="385" y="365"/>
                      </a:lnTo>
                      <a:lnTo>
                        <a:pt x="387" y="362"/>
                      </a:lnTo>
                      <a:lnTo>
                        <a:pt x="387" y="362"/>
                      </a:lnTo>
                      <a:lnTo>
                        <a:pt x="389" y="360"/>
                      </a:lnTo>
                      <a:lnTo>
                        <a:pt x="392" y="358"/>
                      </a:lnTo>
                      <a:lnTo>
                        <a:pt x="392" y="358"/>
                      </a:lnTo>
                      <a:lnTo>
                        <a:pt x="399" y="355"/>
                      </a:lnTo>
                      <a:lnTo>
                        <a:pt x="399" y="355"/>
                      </a:lnTo>
                      <a:lnTo>
                        <a:pt x="406" y="353"/>
                      </a:lnTo>
                      <a:lnTo>
                        <a:pt x="406" y="353"/>
                      </a:lnTo>
                      <a:lnTo>
                        <a:pt x="411" y="348"/>
                      </a:lnTo>
                      <a:lnTo>
                        <a:pt x="417" y="345"/>
                      </a:lnTo>
                      <a:lnTo>
                        <a:pt x="417" y="345"/>
                      </a:lnTo>
                      <a:lnTo>
                        <a:pt x="423" y="343"/>
                      </a:lnTo>
                      <a:lnTo>
                        <a:pt x="428" y="340"/>
                      </a:lnTo>
                      <a:lnTo>
                        <a:pt x="428" y="340"/>
                      </a:lnTo>
                      <a:lnTo>
                        <a:pt x="433" y="336"/>
                      </a:lnTo>
                      <a:lnTo>
                        <a:pt x="438" y="336"/>
                      </a:lnTo>
                      <a:lnTo>
                        <a:pt x="443" y="335"/>
                      </a:lnTo>
                      <a:lnTo>
                        <a:pt x="448" y="333"/>
                      </a:lnTo>
                      <a:lnTo>
                        <a:pt x="448" y="333"/>
                      </a:lnTo>
                      <a:lnTo>
                        <a:pt x="458" y="328"/>
                      </a:lnTo>
                      <a:lnTo>
                        <a:pt x="458" y="328"/>
                      </a:lnTo>
                      <a:lnTo>
                        <a:pt x="463" y="326"/>
                      </a:lnTo>
                      <a:lnTo>
                        <a:pt x="468" y="323"/>
                      </a:lnTo>
                      <a:lnTo>
                        <a:pt x="468" y="323"/>
                      </a:lnTo>
                      <a:lnTo>
                        <a:pt x="473" y="316"/>
                      </a:lnTo>
                      <a:lnTo>
                        <a:pt x="478" y="309"/>
                      </a:lnTo>
                      <a:lnTo>
                        <a:pt x="478" y="309"/>
                      </a:lnTo>
                      <a:lnTo>
                        <a:pt x="484" y="304"/>
                      </a:lnTo>
                      <a:lnTo>
                        <a:pt x="487" y="301"/>
                      </a:lnTo>
                      <a:lnTo>
                        <a:pt x="489" y="297"/>
                      </a:lnTo>
                      <a:lnTo>
                        <a:pt x="489" y="297"/>
                      </a:lnTo>
                      <a:lnTo>
                        <a:pt x="482" y="299"/>
                      </a:lnTo>
                      <a:lnTo>
                        <a:pt x="477" y="302"/>
                      </a:lnTo>
                      <a:lnTo>
                        <a:pt x="477" y="302"/>
                      </a:lnTo>
                      <a:lnTo>
                        <a:pt x="472" y="307"/>
                      </a:lnTo>
                      <a:lnTo>
                        <a:pt x="470" y="309"/>
                      </a:lnTo>
                      <a:lnTo>
                        <a:pt x="467" y="311"/>
                      </a:lnTo>
                      <a:lnTo>
                        <a:pt x="467" y="311"/>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62" name="Freeform 64">
                  <a:extLst>
                    <a:ext uri="{FF2B5EF4-FFF2-40B4-BE49-F238E27FC236}">
                      <a16:creationId xmlns:a16="http://schemas.microsoft.com/office/drawing/2014/main" id="{D2ED5785-5D44-7648-9CFA-3967927FBE03}"/>
                    </a:ext>
                  </a:extLst>
                </p:cNvPr>
                <p:cNvSpPr>
                  <a:spLocks/>
                </p:cNvSpPr>
                <p:nvPr/>
              </p:nvSpPr>
              <p:spPr bwMode="auto">
                <a:xfrm>
                  <a:off x="7768602" y="3709877"/>
                  <a:ext cx="515040" cy="838244"/>
                </a:xfrm>
                <a:custGeom>
                  <a:avLst/>
                  <a:gdLst>
                    <a:gd name="T0" fmla="*/ 241 w 247"/>
                    <a:gd name="T1" fmla="*/ 303 h 402"/>
                    <a:gd name="T2" fmla="*/ 241 w 247"/>
                    <a:gd name="T3" fmla="*/ 293 h 402"/>
                    <a:gd name="T4" fmla="*/ 239 w 247"/>
                    <a:gd name="T5" fmla="*/ 286 h 402"/>
                    <a:gd name="T6" fmla="*/ 237 w 247"/>
                    <a:gd name="T7" fmla="*/ 278 h 402"/>
                    <a:gd name="T8" fmla="*/ 234 w 247"/>
                    <a:gd name="T9" fmla="*/ 263 h 402"/>
                    <a:gd name="T10" fmla="*/ 237 w 247"/>
                    <a:gd name="T11" fmla="*/ 252 h 402"/>
                    <a:gd name="T12" fmla="*/ 237 w 247"/>
                    <a:gd name="T13" fmla="*/ 235 h 402"/>
                    <a:gd name="T14" fmla="*/ 235 w 247"/>
                    <a:gd name="T15" fmla="*/ 225 h 402"/>
                    <a:gd name="T16" fmla="*/ 241 w 247"/>
                    <a:gd name="T17" fmla="*/ 208 h 402"/>
                    <a:gd name="T18" fmla="*/ 235 w 247"/>
                    <a:gd name="T19" fmla="*/ 202 h 402"/>
                    <a:gd name="T20" fmla="*/ 232 w 247"/>
                    <a:gd name="T21" fmla="*/ 200 h 402"/>
                    <a:gd name="T22" fmla="*/ 234 w 247"/>
                    <a:gd name="T23" fmla="*/ 193 h 402"/>
                    <a:gd name="T24" fmla="*/ 227 w 247"/>
                    <a:gd name="T25" fmla="*/ 190 h 402"/>
                    <a:gd name="T26" fmla="*/ 220 w 247"/>
                    <a:gd name="T27" fmla="*/ 183 h 402"/>
                    <a:gd name="T28" fmla="*/ 174 w 247"/>
                    <a:gd name="T29" fmla="*/ 0 h 402"/>
                    <a:gd name="T30" fmla="*/ 5 w 247"/>
                    <a:gd name="T31" fmla="*/ 15 h 402"/>
                    <a:gd name="T32" fmla="*/ 3 w 247"/>
                    <a:gd name="T33" fmla="*/ 25 h 402"/>
                    <a:gd name="T34" fmla="*/ 3 w 247"/>
                    <a:gd name="T35" fmla="*/ 37 h 402"/>
                    <a:gd name="T36" fmla="*/ 1 w 247"/>
                    <a:gd name="T37" fmla="*/ 49 h 402"/>
                    <a:gd name="T38" fmla="*/ 3 w 247"/>
                    <a:gd name="T39" fmla="*/ 115 h 402"/>
                    <a:gd name="T40" fmla="*/ 1 w 247"/>
                    <a:gd name="T41" fmla="*/ 157 h 402"/>
                    <a:gd name="T42" fmla="*/ 3 w 247"/>
                    <a:gd name="T43" fmla="*/ 191 h 402"/>
                    <a:gd name="T44" fmla="*/ 3 w 247"/>
                    <a:gd name="T45" fmla="*/ 230 h 402"/>
                    <a:gd name="T46" fmla="*/ 5 w 247"/>
                    <a:gd name="T47" fmla="*/ 280 h 402"/>
                    <a:gd name="T48" fmla="*/ 6 w 247"/>
                    <a:gd name="T49" fmla="*/ 327 h 402"/>
                    <a:gd name="T50" fmla="*/ 5 w 247"/>
                    <a:gd name="T51" fmla="*/ 339 h 402"/>
                    <a:gd name="T52" fmla="*/ 1 w 247"/>
                    <a:gd name="T53" fmla="*/ 347 h 402"/>
                    <a:gd name="T54" fmla="*/ 3 w 247"/>
                    <a:gd name="T55" fmla="*/ 354 h 402"/>
                    <a:gd name="T56" fmla="*/ 1 w 247"/>
                    <a:gd name="T57" fmla="*/ 364 h 402"/>
                    <a:gd name="T58" fmla="*/ 0 w 247"/>
                    <a:gd name="T59" fmla="*/ 368 h 402"/>
                    <a:gd name="T60" fmla="*/ 1 w 247"/>
                    <a:gd name="T61" fmla="*/ 380 h 402"/>
                    <a:gd name="T62" fmla="*/ 0 w 247"/>
                    <a:gd name="T63" fmla="*/ 392 h 402"/>
                    <a:gd name="T64" fmla="*/ 5 w 247"/>
                    <a:gd name="T65" fmla="*/ 395 h 402"/>
                    <a:gd name="T66" fmla="*/ 17 w 247"/>
                    <a:gd name="T67" fmla="*/ 402 h 402"/>
                    <a:gd name="T68" fmla="*/ 20 w 247"/>
                    <a:gd name="T69" fmla="*/ 393 h 402"/>
                    <a:gd name="T70" fmla="*/ 25 w 247"/>
                    <a:gd name="T71" fmla="*/ 392 h 402"/>
                    <a:gd name="T72" fmla="*/ 32 w 247"/>
                    <a:gd name="T73" fmla="*/ 395 h 402"/>
                    <a:gd name="T74" fmla="*/ 39 w 247"/>
                    <a:gd name="T75" fmla="*/ 378 h 402"/>
                    <a:gd name="T76" fmla="*/ 44 w 247"/>
                    <a:gd name="T77" fmla="*/ 364 h 402"/>
                    <a:gd name="T78" fmla="*/ 47 w 247"/>
                    <a:gd name="T79" fmla="*/ 363 h 402"/>
                    <a:gd name="T80" fmla="*/ 51 w 247"/>
                    <a:gd name="T81" fmla="*/ 375 h 402"/>
                    <a:gd name="T82" fmla="*/ 56 w 247"/>
                    <a:gd name="T83" fmla="*/ 381 h 402"/>
                    <a:gd name="T84" fmla="*/ 52 w 247"/>
                    <a:gd name="T85" fmla="*/ 397 h 402"/>
                    <a:gd name="T86" fmla="*/ 69 w 247"/>
                    <a:gd name="T87" fmla="*/ 393 h 402"/>
                    <a:gd name="T88" fmla="*/ 74 w 247"/>
                    <a:gd name="T89" fmla="*/ 392 h 402"/>
                    <a:gd name="T90" fmla="*/ 78 w 247"/>
                    <a:gd name="T91" fmla="*/ 397 h 402"/>
                    <a:gd name="T92" fmla="*/ 79 w 247"/>
                    <a:gd name="T93" fmla="*/ 397 h 402"/>
                    <a:gd name="T94" fmla="*/ 78 w 247"/>
                    <a:gd name="T95" fmla="*/ 381 h 402"/>
                    <a:gd name="T96" fmla="*/ 71 w 247"/>
                    <a:gd name="T97" fmla="*/ 371 h 402"/>
                    <a:gd name="T98" fmla="*/ 71 w 247"/>
                    <a:gd name="T99" fmla="*/ 361 h 402"/>
                    <a:gd name="T100" fmla="*/ 66 w 247"/>
                    <a:gd name="T101" fmla="*/ 354 h 402"/>
                    <a:gd name="T102" fmla="*/ 61 w 247"/>
                    <a:gd name="T103" fmla="*/ 344 h 402"/>
                    <a:gd name="T104" fmla="*/ 64 w 247"/>
                    <a:gd name="T105" fmla="*/ 341 h 402"/>
                    <a:gd name="T106" fmla="*/ 98 w 247"/>
                    <a:gd name="T107" fmla="*/ 337 h 402"/>
                    <a:gd name="T108" fmla="*/ 247 w 247"/>
                    <a:gd name="T109" fmla="*/ 320 h 402"/>
                    <a:gd name="T110" fmla="*/ 246 w 247"/>
                    <a:gd name="T111" fmla="*/ 31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7" h="402">
                      <a:moveTo>
                        <a:pt x="244" y="308"/>
                      </a:moveTo>
                      <a:lnTo>
                        <a:pt x="244" y="308"/>
                      </a:lnTo>
                      <a:lnTo>
                        <a:pt x="241" y="303"/>
                      </a:lnTo>
                      <a:lnTo>
                        <a:pt x="241" y="298"/>
                      </a:lnTo>
                      <a:lnTo>
                        <a:pt x="241" y="298"/>
                      </a:lnTo>
                      <a:lnTo>
                        <a:pt x="241" y="293"/>
                      </a:lnTo>
                      <a:lnTo>
                        <a:pt x="241" y="293"/>
                      </a:lnTo>
                      <a:lnTo>
                        <a:pt x="239" y="290"/>
                      </a:lnTo>
                      <a:lnTo>
                        <a:pt x="239" y="286"/>
                      </a:lnTo>
                      <a:lnTo>
                        <a:pt x="239" y="286"/>
                      </a:lnTo>
                      <a:lnTo>
                        <a:pt x="237" y="278"/>
                      </a:lnTo>
                      <a:lnTo>
                        <a:pt x="237" y="278"/>
                      </a:lnTo>
                      <a:lnTo>
                        <a:pt x="234" y="268"/>
                      </a:lnTo>
                      <a:lnTo>
                        <a:pt x="234" y="268"/>
                      </a:lnTo>
                      <a:lnTo>
                        <a:pt x="234" y="263"/>
                      </a:lnTo>
                      <a:lnTo>
                        <a:pt x="235" y="258"/>
                      </a:lnTo>
                      <a:lnTo>
                        <a:pt x="235" y="258"/>
                      </a:lnTo>
                      <a:lnTo>
                        <a:pt x="237" y="252"/>
                      </a:lnTo>
                      <a:lnTo>
                        <a:pt x="237" y="247"/>
                      </a:lnTo>
                      <a:lnTo>
                        <a:pt x="237" y="247"/>
                      </a:lnTo>
                      <a:lnTo>
                        <a:pt x="237" y="235"/>
                      </a:lnTo>
                      <a:lnTo>
                        <a:pt x="237" y="235"/>
                      </a:lnTo>
                      <a:lnTo>
                        <a:pt x="235" y="230"/>
                      </a:lnTo>
                      <a:lnTo>
                        <a:pt x="235" y="225"/>
                      </a:lnTo>
                      <a:lnTo>
                        <a:pt x="235" y="225"/>
                      </a:lnTo>
                      <a:lnTo>
                        <a:pt x="239" y="213"/>
                      </a:lnTo>
                      <a:lnTo>
                        <a:pt x="241" y="208"/>
                      </a:lnTo>
                      <a:lnTo>
                        <a:pt x="237" y="203"/>
                      </a:lnTo>
                      <a:lnTo>
                        <a:pt x="237" y="203"/>
                      </a:lnTo>
                      <a:lnTo>
                        <a:pt x="235" y="202"/>
                      </a:lnTo>
                      <a:lnTo>
                        <a:pt x="234" y="202"/>
                      </a:lnTo>
                      <a:lnTo>
                        <a:pt x="232" y="200"/>
                      </a:lnTo>
                      <a:lnTo>
                        <a:pt x="232" y="200"/>
                      </a:lnTo>
                      <a:lnTo>
                        <a:pt x="234" y="196"/>
                      </a:lnTo>
                      <a:lnTo>
                        <a:pt x="234" y="193"/>
                      </a:lnTo>
                      <a:lnTo>
                        <a:pt x="234" y="193"/>
                      </a:lnTo>
                      <a:lnTo>
                        <a:pt x="232" y="191"/>
                      </a:lnTo>
                      <a:lnTo>
                        <a:pt x="230" y="190"/>
                      </a:lnTo>
                      <a:lnTo>
                        <a:pt x="227" y="190"/>
                      </a:lnTo>
                      <a:lnTo>
                        <a:pt x="227" y="190"/>
                      </a:lnTo>
                      <a:lnTo>
                        <a:pt x="222" y="188"/>
                      </a:lnTo>
                      <a:lnTo>
                        <a:pt x="220" y="183"/>
                      </a:lnTo>
                      <a:lnTo>
                        <a:pt x="219" y="179"/>
                      </a:lnTo>
                      <a:lnTo>
                        <a:pt x="219" y="174"/>
                      </a:lnTo>
                      <a:lnTo>
                        <a:pt x="174" y="0"/>
                      </a:lnTo>
                      <a:lnTo>
                        <a:pt x="174" y="0"/>
                      </a:lnTo>
                      <a:lnTo>
                        <a:pt x="88" y="8"/>
                      </a:lnTo>
                      <a:lnTo>
                        <a:pt x="5" y="15"/>
                      </a:lnTo>
                      <a:lnTo>
                        <a:pt x="5" y="15"/>
                      </a:lnTo>
                      <a:lnTo>
                        <a:pt x="5" y="15"/>
                      </a:lnTo>
                      <a:lnTo>
                        <a:pt x="3" y="25"/>
                      </a:lnTo>
                      <a:lnTo>
                        <a:pt x="3" y="25"/>
                      </a:lnTo>
                      <a:lnTo>
                        <a:pt x="3" y="32"/>
                      </a:lnTo>
                      <a:lnTo>
                        <a:pt x="3" y="37"/>
                      </a:lnTo>
                      <a:lnTo>
                        <a:pt x="3" y="37"/>
                      </a:lnTo>
                      <a:lnTo>
                        <a:pt x="1" y="49"/>
                      </a:lnTo>
                      <a:lnTo>
                        <a:pt x="1" y="49"/>
                      </a:lnTo>
                      <a:lnTo>
                        <a:pt x="3" y="91"/>
                      </a:lnTo>
                      <a:lnTo>
                        <a:pt x="3" y="115"/>
                      </a:lnTo>
                      <a:lnTo>
                        <a:pt x="3" y="115"/>
                      </a:lnTo>
                      <a:lnTo>
                        <a:pt x="1" y="134"/>
                      </a:lnTo>
                      <a:lnTo>
                        <a:pt x="1" y="134"/>
                      </a:lnTo>
                      <a:lnTo>
                        <a:pt x="1" y="157"/>
                      </a:lnTo>
                      <a:lnTo>
                        <a:pt x="3" y="178"/>
                      </a:lnTo>
                      <a:lnTo>
                        <a:pt x="3" y="178"/>
                      </a:lnTo>
                      <a:lnTo>
                        <a:pt x="3" y="191"/>
                      </a:lnTo>
                      <a:lnTo>
                        <a:pt x="3" y="203"/>
                      </a:lnTo>
                      <a:lnTo>
                        <a:pt x="3" y="203"/>
                      </a:lnTo>
                      <a:lnTo>
                        <a:pt x="3" y="230"/>
                      </a:lnTo>
                      <a:lnTo>
                        <a:pt x="3" y="230"/>
                      </a:lnTo>
                      <a:lnTo>
                        <a:pt x="5" y="280"/>
                      </a:lnTo>
                      <a:lnTo>
                        <a:pt x="5" y="280"/>
                      </a:lnTo>
                      <a:lnTo>
                        <a:pt x="6" y="303"/>
                      </a:lnTo>
                      <a:lnTo>
                        <a:pt x="6" y="327"/>
                      </a:lnTo>
                      <a:lnTo>
                        <a:pt x="6" y="327"/>
                      </a:lnTo>
                      <a:lnTo>
                        <a:pt x="6" y="334"/>
                      </a:lnTo>
                      <a:lnTo>
                        <a:pt x="6" y="337"/>
                      </a:lnTo>
                      <a:lnTo>
                        <a:pt x="5" y="339"/>
                      </a:lnTo>
                      <a:lnTo>
                        <a:pt x="5" y="339"/>
                      </a:lnTo>
                      <a:lnTo>
                        <a:pt x="1" y="344"/>
                      </a:lnTo>
                      <a:lnTo>
                        <a:pt x="1" y="347"/>
                      </a:lnTo>
                      <a:lnTo>
                        <a:pt x="1" y="347"/>
                      </a:lnTo>
                      <a:lnTo>
                        <a:pt x="3" y="354"/>
                      </a:lnTo>
                      <a:lnTo>
                        <a:pt x="3" y="354"/>
                      </a:lnTo>
                      <a:lnTo>
                        <a:pt x="5" y="356"/>
                      </a:lnTo>
                      <a:lnTo>
                        <a:pt x="5" y="359"/>
                      </a:lnTo>
                      <a:lnTo>
                        <a:pt x="1" y="364"/>
                      </a:lnTo>
                      <a:lnTo>
                        <a:pt x="1" y="364"/>
                      </a:lnTo>
                      <a:lnTo>
                        <a:pt x="1" y="366"/>
                      </a:lnTo>
                      <a:lnTo>
                        <a:pt x="0" y="368"/>
                      </a:lnTo>
                      <a:lnTo>
                        <a:pt x="0" y="368"/>
                      </a:lnTo>
                      <a:lnTo>
                        <a:pt x="1" y="380"/>
                      </a:lnTo>
                      <a:lnTo>
                        <a:pt x="1" y="380"/>
                      </a:lnTo>
                      <a:lnTo>
                        <a:pt x="1" y="387"/>
                      </a:lnTo>
                      <a:lnTo>
                        <a:pt x="0" y="392"/>
                      </a:lnTo>
                      <a:lnTo>
                        <a:pt x="0" y="392"/>
                      </a:lnTo>
                      <a:lnTo>
                        <a:pt x="1" y="392"/>
                      </a:lnTo>
                      <a:lnTo>
                        <a:pt x="1" y="392"/>
                      </a:lnTo>
                      <a:lnTo>
                        <a:pt x="5" y="395"/>
                      </a:lnTo>
                      <a:lnTo>
                        <a:pt x="8" y="398"/>
                      </a:lnTo>
                      <a:lnTo>
                        <a:pt x="12" y="400"/>
                      </a:lnTo>
                      <a:lnTo>
                        <a:pt x="17" y="402"/>
                      </a:lnTo>
                      <a:lnTo>
                        <a:pt x="17" y="402"/>
                      </a:lnTo>
                      <a:lnTo>
                        <a:pt x="18" y="395"/>
                      </a:lnTo>
                      <a:lnTo>
                        <a:pt x="20" y="393"/>
                      </a:lnTo>
                      <a:lnTo>
                        <a:pt x="22" y="392"/>
                      </a:lnTo>
                      <a:lnTo>
                        <a:pt x="22" y="392"/>
                      </a:lnTo>
                      <a:lnTo>
                        <a:pt x="25" y="392"/>
                      </a:lnTo>
                      <a:lnTo>
                        <a:pt x="27" y="392"/>
                      </a:lnTo>
                      <a:lnTo>
                        <a:pt x="32" y="395"/>
                      </a:lnTo>
                      <a:lnTo>
                        <a:pt x="32" y="395"/>
                      </a:lnTo>
                      <a:lnTo>
                        <a:pt x="32" y="390"/>
                      </a:lnTo>
                      <a:lnTo>
                        <a:pt x="34" y="387"/>
                      </a:lnTo>
                      <a:lnTo>
                        <a:pt x="39" y="378"/>
                      </a:lnTo>
                      <a:lnTo>
                        <a:pt x="39" y="378"/>
                      </a:lnTo>
                      <a:lnTo>
                        <a:pt x="40" y="368"/>
                      </a:lnTo>
                      <a:lnTo>
                        <a:pt x="44" y="364"/>
                      </a:lnTo>
                      <a:lnTo>
                        <a:pt x="45" y="363"/>
                      </a:lnTo>
                      <a:lnTo>
                        <a:pt x="47" y="363"/>
                      </a:lnTo>
                      <a:lnTo>
                        <a:pt x="47" y="363"/>
                      </a:lnTo>
                      <a:lnTo>
                        <a:pt x="45" y="368"/>
                      </a:lnTo>
                      <a:lnTo>
                        <a:pt x="47" y="371"/>
                      </a:lnTo>
                      <a:lnTo>
                        <a:pt x="51" y="375"/>
                      </a:lnTo>
                      <a:lnTo>
                        <a:pt x="54" y="378"/>
                      </a:lnTo>
                      <a:lnTo>
                        <a:pt x="54" y="378"/>
                      </a:lnTo>
                      <a:lnTo>
                        <a:pt x="56" y="381"/>
                      </a:lnTo>
                      <a:lnTo>
                        <a:pt x="56" y="387"/>
                      </a:lnTo>
                      <a:lnTo>
                        <a:pt x="52" y="397"/>
                      </a:lnTo>
                      <a:lnTo>
                        <a:pt x="52" y="397"/>
                      </a:lnTo>
                      <a:lnTo>
                        <a:pt x="61" y="395"/>
                      </a:lnTo>
                      <a:lnTo>
                        <a:pt x="69" y="393"/>
                      </a:lnTo>
                      <a:lnTo>
                        <a:pt x="69" y="393"/>
                      </a:lnTo>
                      <a:lnTo>
                        <a:pt x="71" y="392"/>
                      </a:lnTo>
                      <a:lnTo>
                        <a:pt x="74" y="392"/>
                      </a:lnTo>
                      <a:lnTo>
                        <a:pt x="74" y="392"/>
                      </a:lnTo>
                      <a:lnTo>
                        <a:pt x="76" y="393"/>
                      </a:lnTo>
                      <a:lnTo>
                        <a:pt x="76" y="395"/>
                      </a:lnTo>
                      <a:lnTo>
                        <a:pt x="78" y="397"/>
                      </a:lnTo>
                      <a:lnTo>
                        <a:pt x="78" y="397"/>
                      </a:lnTo>
                      <a:lnTo>
                        <a:pt x="79" y="397"/>
                      </a:lnTo>
                      <a:lnTo>
                        <a:pt x="79" y="397"/>
                      </a:lnTo>
                      <a:lnTo>
                        <a:pt x="79" y="385"/>
                      </a:lnTo>
                      <a:lnTo>
                        <a:pt x="79" y="385"/>
                      </a:lnTo>
                      <a:lnTo>
                        <a:pt x="78" y="381"/>
                      </a:lnTo>
                      <a:lnTo>
                        <a:pt x="76" y="378"/>
                      </a:lnTo>
                      <a:lnTo>
                        <a:pt x="73" y="375"/>
                      </a:lnTo>
                      <a:lnTo>
                        <a:pt x="71" y="371"/>
                      </a:lnTo>
                      <a:lnTo>
                        <a:pt x="71" y="371"/>
                      </a:lnTo>
                      <a:lnTo>
                        <a:pt x="71" y="366"/>
                      </a:lnTo>
                      <a:lnTo>
                        <a:pt x="71" y="361"/>
                      </a:lnTo>
                      <a:lnTo>
                        <a:pt x="71" y="361"/>
                      </a:lnTo>
                      <a:lnTo>
                        <a:pt x="69" y="358"/>
                      </a:lnTo>
                      <a:lnTo>
                        <a:pt x="66" y="354"/>
                      </a:lnTo>
                      <a:lnTo>
                        <a:pt x="66" y="354"/>
                      </a:lnTo>
                      <a:lnTo>
                        <a:pt x="61" y="347"/>
                      </a:lnTo>
                      <a:lnTo>
                        <a:pt x="61" y="344"/>
                      </a:lnTo>
                      <a:lnTo>
                        <a:pt x="61" y="339"/>
                      </a:lnTo>
                      <a:lnTo>
                        <a:pt x="61" y="339"/>
                      </a:lnTo>
                      <a:lnTo>
                        <a:pt x="64" y="341"/>
                      </a:lnTo>
                      <a:lnTo>
                        <a:pt x="68" y="341"/>
                      </a:lnTo>
                      <a:lnTo>
                        <a:pt x="78" y="341"/>
                      </a:lnTo>
                      <a:lnTo>
                        <a:pt x="98" y="337"/>
                      </a:lnTo>
                      <a:lnTo>
                        <a:pt x="98" y="337"/>
                      </a:lnTo>
                      <a:lnTo>
                        <a:pt x="247" y="320"/>
                      </a:lnTo>
                      <a:lnTo>
                        <a:pt x="247" y="320"/>
                      </a:lnTo>
                      <a:lnTo>
                        <a:pt x="247" y="315"/>
                      </a:lnTo>
                      <a:lnTo>
                        <a:pt x="247" y="315"/>
                      </a:lnTo>
                      <a:lnTo>
                        <a:pt x="246" y="312"/>
                      </a:lnTo>
                      <a:lnTo>
                        <a:pt x="244" y="308"/>
                      </a:lnTo>
                      <a:lnTo>
                        <a:pt x="244" y="308"/>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63" name="Freeform 65">
                  <a:extLst>
                    <a:ext uri="{FF2B5EF4-FFF2-40B4-BE49-F238E27FC236}">
                      <a16:creationId xmlns:a16="http://schemas.microsoft.com/office/drawing/2014/main" id="{AD571A47-6289-3C41-9943-C09D2B0BE180}"/>
                    </a:ext>
                  </a:extLst>
                </p:cNvPr>
                <p:cNvSpPr>
                  <a:spLocks/>
                </p:cNvSpPr>
                <p:nvPr/>
              </p:nvSpPr>
              <p:spPr bwMode="auto">
                <a:xfrm>
                  <a:off x="5712611" y="1309829"/>
                  <a:ext cx="900799" cy="565086"/>
                </a:xfrm>
                <a:custGeom>
                  <a:avLst/>
                  <a:gdLst>
                    <a:gd name="T0" fmla="*/ 424 w 432"/>
                    <a:gd name="T1" fmla="*/ 244 h 271"/>
                    <a:gd name="T2" fmla="*/ 422 w 432"/>
                    <a:gd name="T3" fmla="*/ 239 h 271"/>
                    <a:gd name="T4" fmla="*/ 421 w 432"/>
                    <a:gd name="T5" fmla="*/ 232 h 271"/>
                    <a:gd name="T6" fmla="*/ 421 w 432"/>
                    <a:gd name="T7" fmla="*/ 225 h 271"/>
                    <a:gd name="T8" fmla="*/ 419 w 432"/>
                    <a:gd name="T9" fmla="*/ 222 h 271"/>
                    <a:gd name="T10" fmla="*/ 417 w 432"/>
                    <a:gd name="T11" fmla="*/ 219 h 271"/>
                    <a:gd name="T12" fmla="*/ 417 w 432"/>
                    <a:gd name="T13" fmla="*/ 207 h 271"/>
                    <a:gd name="T14" fmla="*/ 419 w 432"/>
                    <a:gd name="T15" fmla="*/ 203 h 271"/>
                    <a:gd name="T16" fmla="*/ 419 w 432"/>
                    <a:gd name="T17" fmla="*/ 200 h 271"/>
                    <a:gd name="T18" fmla="*/ 419 w 432"/>
                    <a:gd name="T19" fmla="*/ 193 h 271"/>
                    <a:gd name="T20" fmla="*/ 419 w 432"/>
                    <a:gd name="T21" fmla="*/ 183 h 271"/>
                    <a:gd name="T22" fmla="*/ 416 w 432"/>
                    <a:gd name="T23" fmla="*/ 176 h 271"/>
                    <a:gd name="T24" fmla="*/ 416 w 432"/>
                    <a:gd name="T25" fmla="*/ 168 h 271"/>
                    <a:gd name="T26" fmla="*/ 419 w 432"/>
                    <a:gd name="T27" fmla="*/ 161 h 271"/>
                    <a:gd name="T28" fmla="*/ 421 w 432"/>
                    <a:gd name="T29" fmla="*/ 158 h 271"/>
                    <a:gd name="T30" fmla="*/ 421 w 432"/>
                    <a:gd name="T31" fmla="*/ 154 h 271"/>
                    <a:gd name="T32" fmla="*/ 419 w 432"/>
                    <a:gd name="T33" fmla="*/ 146 h 271"/>
                    <a:gd name="T34" fmla="*/ 417 w 432"/>
                    <a:gd name="T35" fmla="*/ 142 h 271"/>
                    <a:gd name="T36" fmla="*/ 414 w 432"/>
                    <a:gd name="T37" fmla="*/ 139 h 271"/>
                    <a:gd name="T38" fmla="*/ 412 w 432"/>
                    <a:gd name="T39" fmla="*/ 136 h 271"/>
                    <a:gd name="T40" fmla="*/ 410 w 432"/>
                    <a:gd name="T41" fmla="*/ 132 h 271"/>
                    <a:gd name="T42" fmla="*/ 409 w 432"/>
                    <a:gd name="T43" fmla="*/ 125 h 271"/>
                    <a:gd name="T44" fmla="*/ 407 w 432"/>
                    <a:gd name="T45" fmla="*/ 122 h 271"/>
                    <a:gd name="T46" fmla="*/ 404 w 432"/>
                    <a:gd name="T47" fmla="*/ 119 h 271"/>
                    <a:gd name="T48" fmla="*/ 404 w 432"/>
                    <a:gd name="T49" fmla="*/ 110 h 271"/>
                    <a:gd name="T50" fmla="*/ 402 w 432"/>
                    <a:gd name="T51" fmla="*/ 95 h 271"/>
                    <a:gd name="T52" fmla="*/ 404 w 432"/>
                    <a:gd name="T53" fmla="*/ 86 h 271"/>
                    <a:gd name="T54" fmla="*/ 404 w 432"/>
                    <a:gd name="T55" fmla="*/ 80 h 271"/>
                    <a:gd name="T56" fmla="*/ 400 w 432"/>
                    <a:gd name="T57" fmla="*/ 74 h 271"/>
                    <a:gd name="T58" fmla="*/ 400 w 432"/>
                    <a:gd name="T59" fmla="*/ 73 h 271"/>
                    <a:gd name="T60" fmla="*/ 399 w 432"/>
                    <a:gd name="T61" fmla="*/ 71 h 271"/>
                    <a:gd name="T62" fmla="*/ 397 w 432"/>
                    <a:gd name="T63" fmla="*/ 63 h 271"/>
                    <a:gd name="T64" fmla="*/ 399 w 432"/>
                    <a:gd name="T65" fmla="*/ 61 h 271"/>
                    <a:gd name="T66" fmla="*/ 399 w 432"/>
                    <a:gd name="T67" fmla="*/ 52 h 271"/>
                    <a:gd name="T68" fmla="*/ 402 w 432"/>
                    <a:gd name="T69" fmla="*/ 44 h 271"/>
                    <a:gd name="T70" fmla="*/ 402 w 432"/>
                    <a:gd name="T71" fmla="*/ 40 h 271"/>
                    <a:gd name="T72" fmla="*/ 400 w 432"/>
                    <a:gd name="T73" fmla="*/ 37 h 271"/>
                    <a:gd name="T74" fmla="*/ 399 w 432"/>
                    <a:gd name="T75" fmla="*/ 30 h 271"/>
                    <a:gd name="T76" fmla="*/ 395 w 432"/>
                    <a:gd name="T77" fmla="*/ 20 h 271"/>
                    <a:gd name="T78" fmla="*/ 393 w 432"/>
                    <a:gd name="T79" fmla="*/ 13 h 271"/>
                    <a:gd name="T80" fmla="*/ 297 w 432"/>
                    <a:gd name="T81" fmla="*/ 13 h 271"/>
                    <a:gd name="T82" fmla="*/ 108 w 432"/>
                    <a:gd name="T83" fmla="*/ 5 h 271"/>
                    <a:gd name="T84" fmla="*/ 0 w 432"/>
                    <a:gd name="T85" fmla="*/ 254 h 271"/>
                    <a:gd name="T86" fmla="*/ 198 w 432"/>
                    <a:gd name="T87" fmla="*/ 265 h 271"/>
                    <a:gd name="T88" fmla="*/ 387 w 432"/>
                    <a:gd name="T89" fmla="*/ 271 h 271"/>
                    <a:gd name="T90" fmla="*/ 431 w 432"/>
                    <a:gd name="T91" fmla="*/ 271 h 271"/>
                    <a:gd name="T92" fmla="*/ 431 w 432"/>
                    <a:gd name="T93" fmla="*/ 258 h 271"/>
                    <a:gd name="T94" fmla="*/ 424 w 432"/>
                    <a:gd name="T95" fmla="*/ 24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2" h="271">
                      <a:moveTo>
                        <a:pt x="424" y="244"/>
                      </a:moveTo>
                      <a:lnTo>
                        <a:pt x="424" y="244"/>
                      </a:lnTo>
                      <a:lnTo>
                        <a:pt x="422" y="239"/>
                      </a:lnTo>
                      <a:lnTo>
                        <a:pt x="422" y="239"/>
                      </a:lnTo>
                      <a:lnTo>
                        <a:pt x="421" y="236"/>
                      </a:lnTo>
                      <a:lnTo>
                        <a:pt x="421" y="232"/>
                      </a:lnTo>
                      <a:lnTo>
                        <a:pt x="421" y="232"/>
                      </a:lnTo>
                      <a:lnTo>
                        <a:pt x="421" y="225"/>
                      </a:lnTo>
                      <a:lnTo>
                        <a:pt x="421" y="225"/>
                      </a:lnTo>
                      <a:lnTo>
                        <a:pt x="419" y="222"/>
                      </a:lnTo>
                      <a:lnTo>
                        <a:pt x="417" y="219"/>
                      </a:lnTo>
                      <a:lnTo>
                        <a:pt x="417" y="219"/>
                      </a:lnTo>
                      <a:lnTo>
                        <a:pt x="417" y="212"/>
                      </a:lnTo>
                      <a:lnTo>
                        <a:pt x="417" y="207"/>
                      </a:lnTo>
                      <a:lnTo>
                        <a:pt x="417" y="207"/>
                      </a:lnTo>
                      <a:lnTo>
                        <a:pt x="419" y="203"/>
                      </a:lnTo>
                      <a:lnTo>
                        <a:pt x="419" y="200"/>
                      </a:lnTo>
                      <a:lnTo>
                        <a:pt x="419" y="200"/>
                      </a:lnTo>
                      <a:lnTo>
                        <a:pt x="419" y="193"/>
                      </a:lnTo>
                      <a:lnTo>
                        <a:pt x="419" y="193"/>
                      </a:lnTo>
                      <a:lnTo>
                        <a:pt x="419" y="188"/>
                      </a:lnTo>
                      <a:lnTo>
                        <a:pt x="419" y="183"/>
                      </a:lnTo>
                      <a:lnTo>
                        <a:pt x="419" y="183"/>
                      </a:lnTo>
                      <a:lnTo>
                        <a:pt x="416" y="176"/>
                      </a:lnTo>
                      <a:lnTo>
                        <a:pt x="416" y="171"/>
                      </a:lnTo>
                      <a:lnTo>
                        <a:pt x="416" y="168"/>
                      </a:lnTo>
                      <a:lnTo>
                        <a:pt x="416" y="168"/>
                      </a:lnTo>
                      <a:lnTo>
                        <a:pt x="419" y="161"/>
                      </a:lnTo>
                      <a:lnTo>
                        <a:pt x="419" y="161"/>
                      </a:lnTo>
                      <a:lnTo>
                        <a:pt x="421" y="158"/>
                      </a:lnTo>
                      <a:lnTo>
                        <a:pt x="421" y="154"/>
                      </a:lnTo>
                      <a:lnTo>
                        <a:pt x="421" y="154"/>
                      </a:lnTo>
                      <a:lnTo>
                        <a:pt x="421" y="149"/>
                      </a:lnTo>
                      <a:lnTo>
                        <a:pt x="419" y="146"/>
                      </a:lnTo>
                      <a:lnTo>
                        <a:pt x="419" y="146"/>
                      </a:lnTo>
                      <a:lnTo>
                        <a:pt x="417" y="142"/>
                      </a:lnTo>
                      <a:lnTo>
                        <a:pt x="417" y="142"/>
                      </a:lnTo>
                      <a:lnTo>
                        <a:pt x="414" y="139"/>
                      </a:lnTo>
                      <a:lnTo>
                        <a:pt x="414" y="139"/>
                      </a:lnTo>
                      <a:lnTo>
                        <a:pt x="412" y="136"/>
                      </a:lnTo>
                      <a:lnTo>
                        <a:pt x="410" y="132"/>
                      </a:lnTo>
                      <a:lnTo>
                        <a:pt x="410" y="132"/>
                      </a:lnTo>
                      <a:lnTo>
                        <a:pt x="410" y="129"/>
                      </a:lnTo>
                      <a:lnTo>
                        <a:pt x="409" y="125"/>
                      </a:lnTo>
                      <a:lnTo>
                        <a:pt x="409" y="125"/>
                      </a:lnTo>
                      <a:lnTo>
                        <a:pt x="407" y="122"/>
                      </a:lnTo>
                      <a:lnTo>
                        <a:pt x="404" y="119"/>
                      </a:lnTo>
                      <a:lnTo>
                        <a:pt x="404" y="119"/>
                      </a:lnTo>
                      <a:lnTo>
                        <a:pt x="404" y="110"/>
                      </a:lnTo>
                      <a:lnTo>
                        <a:pt x="404" y="110"/>
                      </a:lnTo>
                      <a:lnTo>
                        <a:pt x="402" y="102"/>
                      </a:lnTo>
                      <a:lnTo>
                        <a:pt x="402" y="95"/>
                      </a:lnTo>
                      <a:lnTo>
                        <a:pt x="402" y="95"/>
                      </a:lnTo>
                      <a:lnTo>
                        <a:pt x="404" y="86"/>
                      </a:lnTo>
                      <a:lnTo>
                        <a:pt x="404" y="80"/>
                      </a:lnTo>
                      <a:lnTo>
                        <a:pt x="404" y="80"/>
                      </a:lnTo>
                      <a:lnTo>
                        <a:pt x="400" y="74"/>
                      </a:lnTo>
                      <a:lnTo>
                        <a:pt x="400" y="74"/>
                      </a:lnTo>
                      <a:lnTo>
                        <a:pt x="400" y="73"/>
                      </a:lnTo>
                      <a:lnTo>
                        <a:pt x="400" y="73"/>
                      </a:lnTo>
                      <a:lnTo>
                        <a:pt x="399" y="71"/>
                      </a:lnTo>
                      <a:lnTo>
                        <a:pt x="399" y="71"/>
                      </a:lnTo>
                      <a:lnTo>
                        <a:pt x="397" y="66"/>
                      </a:lnTo>
                      <a:lnTo>
                        <a:pt x="397" y="63"/>
                      </a:lnTo>
                      <a:lnTo>
                        <a:pt x="399" y="61"/>
                      </a:lnTo>
                      <a:lnTo>
                        <a:pt x="399" y="61"/>
                      </a:lnTo>
                      <a:lnTo>
                        <a:pt x="399" y="52"/>
                      </a:lnTo>
                      <a:lnTo>
                        <a:pt x="399" y="52"/>
                      </a:lnTo>
                      <a:lnTo>
                        <a:pt x="400" y="49"/>
                      </a:lnTo>
                      <a:lnTo>
                        <a:pt x="402" y="44"/>
                      </a:lnTo>
                      <a:lnTo>
                        <a:pt x="402" y="44"/>
                      </a:lnTo>
                      <a:lnTo>
                        <a:pt x="402" y="40"/>
                      </a:lnTo>
                      <a:lnTo>
                        <a:pt x="400" y="37"/>
                      </a:lnTo>
                      <a:lnTo>
                        <a:pt x="400" y="37"/>
                      </a:lnTo>
                      <a:lnTo>
                        <a:pt x="399" y="30"/>
                      </a:lnTo>
                      <a:lnTo>
                        <a:pt x="399" y="30"/>
                      </a:lnTo>
                      <a:lnTo>
                        <a:pt x="395" y="25"/>
                      </a:lnTo>
                      <a:lnTo>
                        <a:pt x="395" y="20"/>
                      </a:lnTo>
                      <a:lnTo>
                        <a:pt x="395" y="20"/>
                      </a:lnTo>
                      <a:lnTo>
                        <a:pt x="393" y="13"/>
                      </a:lnTo>
                      <a:lnTo>
                        <a:pt x="393" y="13"/>
                      </a:lnTo>
                      <a:lnTo>
                        <a:pt x="297" y="13"/>
                      </a:lnTo>
                      <a:lnTo>
                        <a:pt x="200" y="10"/>
                      </a:lnTo>
                      <a:lnTo>
                        <a:pt x="108" y="5"/>
                      </a:lnTo>
                      <a:lnTo>
                        <a:pt x="17" y="0"/>
                      </a:lnTo>
                      <a:lnTo>
                        <a:pt x="0" y="254"/>
                      </a:lnTo>
                      <a:lnTo>
                        <a:pt x="0" y="254"/>
                      </a:lnTo>
                      <a:lnTo>
                        <a:pt x="198" y="265"/>
                      </a:lnTo>
                      <a:lnTo>
                        <a:pt x="329" y="270"/>
                      </a:lnTo>
                      <a:lnTo>
                        <a:pt x="387" y="271"/>
                      </a:lnTo>
                      <a:lnTo>
                        <a:pt x="431" y="271"/>
                      </a:lnTo>
                      <a:lnTo>
                        <a:pt x="431" y="271"/>
                      </a:lnTo>
                      <a:lnTo>
                        <a:pt x="432" y="265"/>
                      </a:lnTo>
                      <a:lnTo>
                        <a:pt x="431" y="258"/>
                      </a:lnTo>
                      <a:lnTo>
                        <a:pt x="431" y="258"/>
                      </a:lnTo>
                      <a:lnTo>
                        <a:pt x="424" y="244"/>
                      </a:lnTo>
                      <a:lnTo>
                        <a:pt x="424" y="24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64" name="Freeform 66">
                  <a:extLst>
                    <a:ext uri="{FF2B5EF4-FFF2-40B4-BE49-F238E27FC236}">
                      <a16:creationId xmlns:a16="http://schemas.microsoft.com/office/drawing/2014/main" id="{9E52F8E7-3A2F-194D-BCB4-3F65C23E9F3B}"/>
                    </a:ext>
                  </a:extLst>
                </p:cNvPr>
                <p:cNvSpPr>
                  <a:spLocks/>
                </p:cNvSpPr>
                <p:nvPr/>
              </p:nvSpPr>
              <p:spPr bwMode="auto">
                <a:xfrm>
                  <a:off x="3362608" y="955348"/>
                  <a:ext cx="904969" cy="658917"/>
                </a:xfrm>
                <a:custGeom>
                  <a:avLst/>
                  <a:gdLst>
                    <a:gd name="T0" fmla="*/ 129 w 434"/>
                    <a:gd name="T1" fmla="*/ 12 h 316"/>
                    <a:gd name="T2" fmla="*/ 134 w 434"/>
                    <a:gd name="T3" fmla="*/ 20 h 316"/>
                    <a:gd name="T4" fmla="*/ 143 w 434"/>
                    <a:gd name="T5" fmla="*/ 31 h 316"/>
                    <a:gd name="T6" fmla="*/ 144 w 434"/>
                    <a:gd name="T7" fmla="*/ 36 h 316"/>
                    <a:gd name="T8" fmla="*/ 134 w 434"/>
                    <a:gd name="T9" fmla="*/ 41 h 316"/>
                    <a:gd name="T10" fmla="*/ 119 w 434"/>
                    <a:gd name="T11" fmla="*/ 48 h 316"/>
                    <a:gd name="T12" fmla="*/ 122 w 434"/>
                    <a:gd name="T13" fmla="*/ 61 h 316"/>
                    <a:gd name="T14" fmla="*/ 129 w 434"/>
                    <a:gd name="T15" fmla="*/ 51 h 316"/>
                    <a:gd name="T16" fmla="*/ 131 w 434"/>
                    <a:gd name="T17" fmla="*/ 56 h 316"/>
                    <a:gd name="T18" fmla="*/ 126 w 434"/>
                    <a:gd name="T19" fmla="*/ 63 h 316"/>
                    <a:gd name="T20" fmla="*/ 134 w 434"/>
                    <a:gd name="T21" fmla="*/ 75 h 316"/>
                    <a:gd name="T22" fmla="*/ 127 w 434"/>
                    <a:gd name="T23" fmla="*/ 75 h 316"/>
                    <a:gd name="T24" fmla="*/ 115 w 434"/>
                    <a:gd name="T25" fmla="*/ 64 h 316"/>
                    <a:gd name="T26" fmla="*/ 124 w 434"/>
                    <a:gd name="T27" fmla="*/ 75 h 316"/>
                    <a:gd name="T28" fmla="*/ 127 w 434"/>
                    <a:gd name="T29" fmla="*/ 88 h 316"/>
                    <a:gd name="T30" fmla="*/ 117 w 434"/>
                    <a:gd name="T31" fmla="*/ 75 h 316"/>
                    <a:gd name="T32" fmla="*/ 112 w 434"/>
                    <a:gd name="T33" fmla="*/ 73 h 316"/>
                    <a:gd name="T34" fmla="*/ 105 w 434"/>
                    <a:gd name="T35" fmla="*/ 76 h 316"/>
                    <a:gd name="T36" fmla="*/ 102 w 434"/>
                    <a:gd name="T37" fmla="*/ 80 h 316"/>
                    <a:gd name="T38" fmla="*/ 100 w 434"/>
                    <a:gd name="T39" fmla="*/ 71 h 316"/>
                    <a:gd name="T40" fmla="*/ 80 w 434"/>
                    <a:gd name="T41" fmla="*/ 66 h 316"/>
                    <a:gd name="T42" fmla="*/ 54 w 434"/>
                    <a:gd name="T43" fmla="*/ 54 h 316"/>
                    <a:gd name="T44" fmla="*/ 31 w 434"/>
                    <a:gd name="T45" fmla="*/ 32 h 316"/>
                    <a:gd name="T46" fmla="*/ 12 w 434"/>
                    <a:gd name="T47" fmla="*/ 22 h 316"/>
                    <a:gd name="T48" fmla="*/ 9 w 434"/>
                    <a:gd name="T49" fmla="*/ 37 h 316"/>
                    <a:gd name="T50" fmla="*/ 3 w 434"/>
                    <a:gd name="T51" fmla="*/ 64 h 316"/>
                    <a:gd name="T52" fmla="*/ 9 w 434"/>
                    <a:gd name="T53" fmla="*/ 93 h 316"/>
                    <a:gd name="T54" fmla="*/ 10 w 434"/>
                    <a:gd name="T55" fmla="*/ 134 h 316"/>
                    <a:gd name="T56" fmla="*/ 9 w 434"/>
                    <a:gd name="T57" fmla="*/ 165 h 316"/>
                    <a:gd name="T58" fmla="*/ 0 w 434"/>
                    <a:gd name="T59" fmla="*/ 182 h 316"/>
                    <a:gd name="T60" fmla="*/ 15 w 434"/>
                    <a:gd name="T61" fmla="*/ 199 h 316"/>
                    <a:gd name="T62" fmla="*/ 24 w 434"/>
                    <a:gd name="T63" fmla="*/ 205 h 316"/>
                    <a:gd name="T64" fmla="*/ 34 w 434"/>
                    <a:gd name="T65" fmla="*/ 212 h 316"/>
                    <a:gd name="T66" fmla="*/ 41 w 434"/>
                    <a:gd name="T67" fmla="*/ 216 h 316"/>
                    <a:gd name="T68" fmla="*/ 49 w 434"/>
                    <a:gd name="T69" fmla="*/ 219 h 316"/>
                    <a:gd name="T70" fmla="*/ 58 w 434"/>
                    <a:gd name="T71" fmla="*/ 214 h 316"/>
                    <a:gd name="T72" fmla="*/ 63 w 434"/>
                    <a:gd name="T73" fmla="*/ 224 h 316"/>
                    <a:gd name="T74" fmla="*/ 65 w 434"/>
                    <a:gd name="T75" fmla="*/ 236 h 316"/>
                    <a:gd name="T76" fmla="*/ 59 w 434"/>
                    <a:gd name="T77" fmla="*/ 248 h 316"/>
                    <a:gd name="T78" fmla="*/ 65 w 434"/>
                    <a:gd name="T79" fmla="*/ 260 h 316"/>
                    <a:gd name="T80" fmla="*/ 65 w 434"/>
                    <a:gd name="T81" fmla="*/ 270 h 316"/>
                    <a:gd name="T82" fmla="*/ 78 w 434"/>
                    <a:gd name="T83" fmla="*/ 273 h 316"/>
                    <a:gd name="T84" fmla="*/ 95 w 434"/>
                    <a:gd name="T85" fmla="*/ 277 h 316"/>
                    <a:gd name="T86" fmla="*/ 114 w 434"/>
                    <a:gd name="T87" fmla="*/ 278 h 316"/>
                    <a:gd name="T88" fmla="*/ 132 w 434"/>
                    <a:gd name="T89" fmla="*/ 280 h 316"/>
                    <a:gd name="T90" fmla="*/ 148 w 434"/>
                    <a:gd name="T91" fmla="*/ 287 h 316"/>
                    <a:gd name="T92" fmla="*/ 163 w 434"/>
                    <a:gd name="T93" fmla="*/ 290 h 316"/>
                    <a:gd name="T94" fmla="*/ 185 w 434"/>
                    <a:gd name="T95" fmla="*/ 294 h 316"/>
                    <a:gd name="T96" fmla="*/ 194 w 434"/>
                    <a:gd name="T97" fmla="*/ 292 h 316"/>
                    <a:gd name="T98" fmla="*/ 204 w 434"/>
                    <a:gd name="T99" fmla="*/ 290 h 316"/>
                    <a:gd name="T100" fmla="*/ 222 w 434"/>
                    <a:gd name="T101" fmla="*/ 285 h 316"/>
                    <a:gd name="T102" fmla="*/ 234 w 434"/>
                    <a:gd name="T103" fmla="*/ 289 h 316"/>
                    <a:gd name="T104" fmla="*/ 244 w 434"/>
                    <a:gd name="T105" fmla="*/ 294 h 316"/>
                    <a:gd name="T106" fmla="*/ 272 w 434"/>
                    <a:gd name="T107" fmla="*/ 290 h 316"/>
                    <a:gd name="T108" fmla="*/ 434 w 434"/>
                    <a:gd name="T109" fmla="*/ 73 h 316"/>
                    <a:gd name="T110" fmla="*/ 127 w 434"/>
                    <a:gd name="T111"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4" h="316">
                      <a:moveTo>
                        <a:pt x="127" y="7"/>
                      </a:moveTo>
                      <a:lnTo>
                        <a:pt x="127" y="7"/>
                      </a:lnTo>
                      <a:lnTo>
                        <a:pt x="129" y="8"/>
                      </a:lnTo>
                      <a:lnTo>
                        <a:pt x="129" y="12"/>
                      </a:lnTo>
                      <a:lnTo>
                        <a:pt x="129" y="12"/>
                      </a:lnTo>
                      <a:lnTo>
                        <a:pt x="127" y="14"/>
                      </a:lnTo>
                      <a:lnTo>
                        <a:pt x="127" y="17"/>
                      </a:lnTo>
                      <a:lnTo>
                        <a:pt x="127" y="17"/>
                      </a:lnTo>
                      <a:lnTo>
                        <a:pt x="131" y="19"/>
                      </a:lnTo>
                      <a:lnTo>
                        <a:pt x="134" y="20"/>
                      </a:lnTo>
                      <a:lnTo>
                        <a:pt x="141" y="24"/>
                      </a:lnTo>
                      <a:lnTo>
                        <a:pt x="141" y="24"/>
                      </a:lnTo>
                      <a:lnTo>
                        <a:pt x="144" y="27"/>
                      </a:lnTo>
                      <a:lnTo>
                        <a:pt x="144" y="27"/>
                      </a:lnTo>
                      <a:lnTo>
                        <a:pt x="143" y="31"/>
                      </a:lnTo>
                      <a:lnTo>
                        <a:pt x="141" y="32"/>
                      </a:lnTo>
                      <a:lnTo>
                        <a:pt x="141" y="32"/>
                      </a:lnTo>
                      <a:lnTo>
                        <a:pt x="143" y="34"/>
                      </a:lnTo>
                      <a:lnTo>
                        <a:pt x="144" y="36"/>
                      </a:lnTo>
                      <a:lnTo>
                        <a:pt x="144" y="36"/>
                      </a:lnTo>
                      <a:lnTo>
                        <a:pt x="144" y="39"/>
                      </a:lnTo>
                      <a:lnTo>
                        <a:pt x="143" y="42"/>
                      </a:lnTo>
                      <a:lnTo>
                        <a:pt x="143" y="42"/>
                      </a:lnTo>
                      <a:lnTo>
                        <a:pt x="138" y="41"/>
                      </a:lnTo>
                      <a:lnTo>
                        <a:pt x="134" y="41"/>
                      </a:lnTo>
                      <a:lnTo>
                        <a:pt x="131" y="41"/>
                      </a:lnTo>
                      <a:lnTo>
                        <a:pt x="131" y="41"/>
                      </a:lnTo>
                      <a:lnTo>
                        <a:pt x="124" y="42"/>
                      </a:lnTo>
                      <a:lnTo>
                        <a:pt x="119" y="48"/>
                      </a:lnTo>
                      <a:lnTo>
                        <a:pt x="119" y="48"/>
                      </a:lnTo>
                      <a:lnTo>
                        <a:pt x="117" y="54"/>
                      </a:lnTo>
                      <a:lnTo>
                        <a:pt x="117" y="58"/>
                      </a:lnTo>
                      <a:lnTo>
                        <a:pt x="119" y="59"/>
                      </a:lnTo>
                      <a:lnTo>
                        <a:pt x="119" y="59"/>
                      </a:lnTo>
                      <a:lnTo>
                        <a:pt x="122" y="61"/>
                      </a:lnTo>
                      <a:lnTo>
                        <a:pt x="124" y="59"/>
                      </a:lnTo>
                      <a:lnTo>
                        <a:pt x="126" y="54"/>
                      </a:lnTo>
                      <a:lnTo>
                        <a:pt x="126" y="54"/>
                      </a:lnTo>
                      <a:lnTo>
                        <a:pt x="127" y="53"/>
                      </a:lnTo>
                      <a:lnTo>
                        <a:pt x="129" y="51"/>
                      </a:lnTo>
                      <a:lnTo>
                        <a:pt x="129" y="51"/>
                      </a:lnTo>
                      <a:lnTo>
                        <a:pt x="131" y="51"/>
                      </a:lnTo>
                      <a:lnTo>
                        <a:pt x="131" y="53"/>
                      </a:lnTo>
                      <a:lnTo>
                        <a:pt x="131" y="53"/>
                      </a:lnTo>
                      <a:lnTo>
                        <a:pt x="131" y="56"/>
                      </a:lnTo>
                      <a:lnTo>
                        <a:pt x="129" y="58"/>
                      </a:lnTo>
                      <a:lnTo>
                        <a:pt x="129" y="58"/>
                      </a:lnTo>
                      <a:lnTo>
                        <a:pt x="127" y="61"/>
                      </a:lnTo>
                      <a:lnTo>
                        <a:pt x="126" y="63"/>
                      </a:lnTo>
                      <a:lnTo>
                        <a:pt x="126" y="63"/>
                      </a:lnTo>
                      <a:lnTo>
                        <a:pt x="126" y="64"/>
                      </a:lnTo>
                      <a:lnTo>
                        <a:pt x="129" y="66"/>
                      </a:lnTo>
                      <a:lnTo>
                        <a:pt x="132" y="70"/>
                      </a:lnTo>
                      <a:lnTo>
                        <a:pt x="132" y="70"/>
                      </a:lnTo>
                      <a:lnTo>
                        <a:pt x="134" y="75"/>
                      </a:lnTo>
                      <a:lnTo>
                        <a:pt x="134" y="76"/>
                      </a:lnTo>
                      <a:lnTo>
                        <a:pt x="132" y="76"/>
                      </a:lnTo>
                      <a:lnTo>
                        <a:pt x="132" y="76"/>
                      </a:lnTo>
                      <a:lnTo>
                        <a:pt x="129" y="76"/>
                      </a:lnTo>
                      <a:lnTo>
                        <a:pt x="127" y="75"/>
                      </a:lnTo>
                      <a:lnTo>
                        <a:pt x="124" y="70"/>
                      </a:lnTo>
                      <a:lnTo>
                        <a:pt x="124" y="70"/>
                      </a:lnTo>
                      <a:lnTo>
                        <a:pt x="121" y="66"/>
                      </a:lnTo>
                      <a:lnTo>
                        <a:pt x="117" y="64"/>
                      </a:lnTo>
                      <a:lnTo>
                        <a:pt x="115" y="64"/>
                      </a:lnTo>
                      <a:lnTo>
                        <a:pt x="115" y="64"/>
                      </a:lnTo>
                      <a:lnTo>
                        <a:pt x="117" y="66"/>
                      </a:lnTo>
                      <a:lnTo>
                        <a:pt x="119" y="70"/>
                      </a:lnTo>
                      <a:lnTo>
                        <a:pt x="119" y="70"/>
                      </a:lnTo>
                      <a:lnTo>
                        <a:pt x="124" y="75"/>
                      </a:lnTo>
                      <a:lnTo>
                        <a:pt x="124" y="75"/>
                      </a:lnTo>
                      <a:lnTo>
                        <a:pt x="127" y="81"/>
                      </a:lnTo>
                      <a:lnTo>
                        <a:pt x="127" y="85"/>
                      </a:lnTo>
                      <a:lnTo>
                        <a:pt x="127" y="88"/>
                      </a:lnTo>
                      <a:lnTo>
                        <a:pt x="127" y="88"/>
                      </a:lnTo>
                      <a:lnTo>
                        <a:pt x="124" y="87"/>
                      </a:lnTo>
                      <a:lnTo>
                        <a:pt x="121" y="83"/>
                      </a:lnTo>
                      <a:lnTo>
                        <a:pt x="121" y="83"/>
                      </a:lnTo>
                      <a:lnTo>
                        <a:pt x="119" y="80"/>
                      </a:lnTo>
                      <a:lnTo>
                        <a:pt x="117" y="75"/>
                      </a:lnTo>
                      <a:lnTo>
                        <a:pt x="117" y="75"/>
                      </a:lnTo>
                      <a:lnTo>
                        <a:pt x="115" y="76"/>
                      </a:lnTo>
                      <a:lnTo>
                        <a:pt x="114" y="75"/>
                      </a:lnTo>
                      <a:lnTo>
                        <a:pt x="114" y="75"/>
                      </a:lnTo>
                      <a:lnTo>
                        <a:pt x="112" y="73"/>
                      </a:lnTo>
                      <a:lnTo>
                        <a:pt x="109" y="71"/>
                      </a:lnTo>
                      <a:lnTo>
                        <a:pt x="109" y="71"/>
                      </a:lnTo>
                      <a:lnTo>
                        <a:pt x="107" y="73"/>
                      </a:lnTo>
                      <a:lnTo>
                        <a:pt x="105" y="73"/>
                      </a:lnTo>
                      <a:lnTo>
                        <a:pt x="105" y="76"/>
                      </a:lnTo>
                      <a:lnTo>
                        <a:pt x="105" y="80"/>
                      </a:lnTo>
                      <a:lnTo>
                        <a:pt x="104" y="81"/>
                      </a:lnTo>
                      <a:lnTo>
                        <a:pt x="104" y="81"/>
                      </a:lnTo>
                      <a:lnTo>
                        <a:pt x="102" y="81"/>
                      </a:lnTo>
                      <a:lnTo>
                        <a:pt x="102" y="80"/>
                      </a:lnTo>
                      <a:lnTo>
                        <a:pt x="102" y="78"/>
                      </a:lnTo>
                      <a:lnTo>
                        <a:pt x="102" y="78"/>
                      </a:lnTo>
                      <a:lnTo>
                        <a:pt x="102" y="75"/>
                      </a:lnTo>
                      <a:lnTo>
                        <a:pt x="100" y="71"/>
                      </a:lnTo>
                      <a:lnTo>
                        <a:pt x="100" y="71"/>
                      </a:lnTo>
                      <a:lnTo>
                        <a:pt x="97" y="70"/>
                      </a:lnTo>
                      <a:lnTo>
                        <a:pt x="93" y="68"/>
                      </a:lnTo>
                      <a:lnTo>
                        <a:pt x="87" y="68"/>
                      </a:lnTo>
                      <a:lnTo>
                        <a:pt x="87" y="68"/>
                      </a:lnTo>
                      <a:lnTo>
                        <a:pt x="80" y="66"/>
                      </a:lnTo>
                      <a:lnTo>
                        <a:pt x="75" y="63"/>
                      </a:lnTo>
                      <a:lnTo>
                        <a:pt x="75" y="63"/>
                      </a:lnTo>
                      <a:lnTo>
                        <a:pt x="61" y="59"/>
                      </a:lnTo>
                      <a:lnTo>
                        <a:pt x="61" y="59"/>
                      </a:lnTo>
                      <a:lnTo>
                        <a:pt x="54" y="54"/>
                      </a:lnTo>
                      <a:lnTo>
                        <a:pt x="49" y="49"/>
                      </a:lnTo>
                      <a:lnTo>
                        <a:pt x="49" y="49"/>
                      </a:lnTo>
                      <a:lnTo>
                        <a:pt x="37" y="39"/>
                      </a:lnTo>
                      <a:lnTo>
                        <a:pt x="37" y="39"/>
                      </a:lnTo>
                      <a:lnTo>
                        <a:pt x="31" y="32"/>
                      </a:lnTo>
                      <a:lnTo>
                        <a:pt x="22" y="24"/>
                      </a:lnTo>
                      <a:lnTo>
                        <a:pt x="22" y="24"/>
                      </a:lnTo>
                      <a:lnTo>
                        <a:pt x="19" y="22"/>
                      </a:lnTo>
                      <a:lnTo>
                        <a:pt x="15" y="20"/>
                      </a:lnTo>
                      <a:lnTo>
                        <a:pt x="12" y="22"/>
                      </a:lnTo>
                      <a:lnTo>
                        <a:pt x="10" y="25"/>
                      </a:lnTo>
                      <a:lnTo>
                        <a:pt x="10" y="25"/>
                      </a:lnTo>
                      <a:lnTo>
                        <a:pt x="9" y="31"/>
                      </a:lnTo>
                      <a:lnTo>
                        <a:pt x="9" y="37"/>
                      </a:lnTo>
                      <a:lnTo>
                        <a:pt x="9" y="37"/>
                      </a:lnTo>
                      <a:lnTo>
                        <a:pt x="5" y="48"/>
                      </a:lnTo>
                      <a:lnTo>
                        <a:pt x="5" y="48"/>
                      </a:lnTo>
                      <a:lnTo>
                        <a:pt x="3" y="56"/>
                      </a:lnTo>
                      <a:lnTo>
                        <a:pt x="3" y="64"/>
                      </a:lnTo>
                      <a:lnTo>
                        <a:pt x="3" y="64"/>
                      </a:lnTo>
                      <a:lnTo>
                        <a:pt x="5" y="71"/>
                      </a:lnTo>
                      <a:lnTo>
                        <a:pt x="7" y="80"/>
                      </a:lnTo>
                      <a:lnTo>
                        <a:pt x="7" y="80"/>
                      </a:lnTo>
                      <a:lnTo>
                        <a:pt x="9" y="87"/>
                      </a:lnTo>
                      <a:lnTo>
                        <a:pt x="9" y="93"/>
                      </a:lnTo>
                      <a:lnTo>
                        <a:pt x="10" y="109"/>
                      </a:lnTo>
                      <a:lnTo>
                        <a:pt x="10" y="109"/>
                      </a:lnTo>
                      <a:lnTo>
                        <a:pt x="10" y="122"/>
                      </a:lnTo>
                      <a:lnTo>
                        <a:pt x="10" y="134"/>
                      </a:lnTo>
                      <a:lnTo>
                        <a:pt x="10" y="134"/>
                      </a:lnTo>
                      <a:lnTo>
                        <a:pt x="10" y="151"/>
                      </a:lnTo>
                      <a:lnTo>
                        <a:pt x="10" y="151"/>
                      </a:lnTo>
                      <a:lnTo>
                        <a:pt x="10" y="158"/>
                      </a:lnTo>
                      <a:lnTo>
                        <a:pt x="9" y="165"/>
                      </a:lnTo>
                      <a:lnTo>
                        <a:pt x="9" y="165"/>
                      </a:lnTo>
                      <a:lnTo>
                        <a:pt x="3" y="173"/>
                      </a:lnTo>
                      <a:lnTo>
                        <a:pt x="3" y="173"/>
                      </a:lnTo>
                      <a:lnTo>
                        <a:pt x="2" y="177"/>
                      </a:lnTo>
                      <a:lnTo>
                        <a:pt x="0" y="182"/>
                      </a:lnTo>
                      <a:lnTo>
                        <a:pt x="0" y="182"/>
                      </a:lnTo>
                      <a:lnTo>
                        <a:pt x="2" y="188"/>
                      </a:lnTo>
                      <a:lnTo>
                        <a:pt x="5" y="193"/>
                      </a:lnTo>
                      <a:lnTo>
                        <a:pt x="5" y="193"/>
                      </a:lnTo>
                      <a:lnTo>
                        <a:pt x="9" y="197"/>
                      </a:lnTo>
                      <a:lnTo>
                        <a:pt x="15" y="199"/>
                      </a:lnTo>
                      <a:lnTo>
                        <a:pt x="15" y="199"/>
                      </a:lnTo>
                      <a:lnTo>
                        <a:pt x="19" y="199"/>
                      </a:lnTo>
                      <a:lnTo>
                        <a:pt x="20" y="200"/>
                      </a:lnTo>
                      <a:lnTo>
                        <a:pt x="24" y="205"/>
                      </a:lnTo>
                      <a:lnTo>
                        <a:pt x="24" y="205"/>
                      </a:lnTo>
                      <a:lnTo>
                        <a:pt x="29" y="209"/>
                      </a:lnTo>
                      <a:lnTo>
                        <a:pt x="29" y="209"/>
                      </a:lnTo>
                      <a:lnTo>
                        <a:pt x="29" y="209"/>
                      </a:lnTo>
                      <a:lnTo>
                        <a:pt x="29" y="209"/>
                      </a:lnTo>
                      <a:lnTo>
                        <a:pt x="34" y="212"/>
                      </a:lnTo>
                      <a:lnTo>
                        <a:pt x="34" y="212"/>
                      </a:lnTo>
                      <a:lnTo>
                        <a:pt x="37" y="212"/>
                      </a:lnTo>
                      <a:lnTo>
                        <a:pt x="37" y="212"/>
                      </a:lnTo>
                      <a:lnTo>
                        <a:pt x="41" y="216"/>
                      </a:lnTo>
                      <a:lnTo>
                        <a:pt x="41" y="216"/>
                      </a:lnTo>
                      <a:lnTo>
                        <a:pt x="44" y="217"/>
                      </a:lnTo>
                      <a:lnTo>
                        <a:pt x="44" y="217"/>
                      </a:lnTo>
                      <a:lnTo>
                        <a:pt x="48" y="219"/>
                      </a:lnTo>
                      <a:lnTo>
                        <a:pt x="48" y="219"/>
                      </a:lnTo>
                      <a:lnTo>
                        <a:pt x="49" y="219"/>
                      </a:lnTo>
                      <a:lnTo>
                        <a:pt x="51" y="217"/>
                      </a:lnTo>
                      <a:lnTo>
                        <a:pt x="53" y="214"/>
                      </a:lnTo>
                      <a:lnTo>
                        <a:pt x="53" y="214"/>
                      </a:lnTo>
                      <a:lnTo>
                        <a:pt x="56" y="212"/>
                      </a:lnTo>
                      <a:lnTo>
                        <a:pt x="58" y="214"/>
                      </a:lnTo>
                      <a:lnTo>
                        <a:pt x="61" y="217"/>
                      </a:lnTo>
                      <a:lnTo>
                        <a:pt x="61" y="217"/>
                      </a:lnTo>
                      <a:lnTo>
                        <a:pt x="63" y="221"/>
                      </a:lnTo>
                      <a:lnTo>
                        <a:pt x="63" y="224"/>
                      </a:lnTo>
                      <a:lnTo>
                        <a:pt x="63" y="224"/>
                      </a:lnTo>
                      <a:lnTo>
                        <a:pt x="61" y="227"/>
                      </a:lnTo>
                      <a:lnTo>
                        <a:pt x="59" y="229"/>
                      </a:lnTo>
                      <a:lnTo>
                        <a:pt x="59" y="229"/>
                      </a:lnTo>
                      <a:lnTo>
                        <a:pt x="61" y="233"/>
                      </a:lnTo>
                      <a:lnTo>
                        <a:pt x="65" y="236"/>
                      </a:lnTo>
                      <a:lnTo>
                        <a:pt x="65" y="236"/>
                      </a:lnTo>
                      <a:lnTo>
                        <a:pt x="65" y="239"/>
                      </a:lnTo>
                      <a:lnTo>
                        <a:pt x="61" y="244"/>
                      </a:lnTo>
                      <a:lnTo>
                        <a:pt x="61" y="244"/>
                      </a:lnTo>
                      <a:lnTo>
                        <a:pt x="59" y="248"/>
                      </a:lnTo>
                      <a:lnTo>
                        <a:pt x="59" y="251"/>
                      </a:lnTo>
                      <a:lnTo>
                        <a:pt x="59" y="251"/>
                      </a:lnTo>
                      <a:lnTo>
                        <a:pt x="61" y="255"/>
                      </a:lnTo>
                      <a:lnTo>
                        <a:pt x="65" y="260"/>
                      </a:lnTo>
                      <a:lnTo>
                        <a:pt x="65" y="260"/>
                      </a:lnTo>
                      <a:lnTo>
                        <a:pt x="65" y="265"/>
                      </a:lnTo>
                      <a:lnTo>
                        <a:pt x="65" y="265"/>
                      </a:lnTo>
                      <a:lnTo>
                        <a:pt x="65" y="268"/>
                      </a:lnTo>
                      <a:lnTo>
                        <a:pt x="65" y="268"/>
                      </a:lnTo>
                      <a:lnTo>
                        <a:pt x="65" y="270"/>
                      </a:lnTo>
                      <a:lnTo>
                        <a:pt x="68" y="272"/>
                      </a:lnTo>
                      <a:lnTo>
                        <a:pt x="68" y="272"/>
                      </a:lnTo>
                      <a:lnTo>
                        <a:pt x="75" y="272"/>
                      </a:lnTo>
                      <a:lnTo>
                        <a:pt x="75" y="272"/>
                      </a:lnTo>
                      <a:lnTo>
                        <a:pt x="78" y="273"/>
                      </a:lnTo>
                      <a:lnTo>
                        <a:pt x="82" y="275"/>
                      </a:lnTo>
                      <a:lnTo>
                        <a:pt x="82" y="275"/>
                      </a:lnTo>
                      <a:lnTo>
                        <a:pt x="85" y="278"/>
                      </a:lnTo>
                      <a:lnTo>
                        <a:pt x="88" y="278"/>
                      </a:lnTo>
                      <a:lnTo>
                        <a:pt x="95" y="277"/>
                      </a:lnTo>
                      <a:lnTo>
                        <a:pt x="95" y="277"/>
                      </a:lnTo>
                      <a:lnTo>
                        <a:pt x="102" y="278"/>
                      </a:lnTo>
                      <a:lnTo>
                        <a:pt x="102" y="278"/>
                      </a:lnTo>
                      <a:lnTo>
                        <a:pt x="107" y="278"/>
                      </a:lnTo>
                      <a:lnTo>
                        <a:pt x="114" y="278"/>
                      </a:lnTo>
                      <a:lnTo>
                        <a:pt x="114" y="278"/>
                      </a:lnTo>
                      <a:lnTo>
                        <a:pt x="119" y="280"/>
                      </a:lnTo>
                      <a:lnTo>
                        <a:pt x="126" y="282"/>
                      </a:lnTo>
                      <a:lnTo>
                        <a:pt x="126" y="282"/>
                      </a:lnTo>
                      <a:lnTo>
                        <a:pt x="132" y="280"/>
                      </a:lnTo>
                      <a:lnTo>
                        <a:pt x="134" y="280"/>
                      </a:lnTo>
                      <a:lnTo>
                        <a:pt x="138" y="282"/>
                      </a:lnTo>
                      <a:lnTo>
                        <a:pt x="138" y="282"/>
                      </a:lnTo>
                      <a:lnTo>
                        <a:pt x="143" y="285"/>
                      </a:lnTo>
                      <a:lnTo>
                        <a:pt x="148" y="287"/>
                      </a:lnTo>
                      <a:lnTo>
                        <a:pt x="148" y="287"/>
                      </a:lnTo>
                      <a:lnTo>
                        <a:pt x="158" y="290"/>
                      </a:lnTo>
                      <a:lnTo>
                        <a:pt x="158" y="290"/>
                      </a:lnTo>
                      <a:lnTo>
                        <a:pt x="163" y="290"/>
                      </a:lnTo>
                      <a:lnTo>
                        <a:pt x="163" y="290"/>
                      </a:lnTo>
                      <a:lnTo>
                        <a:pt x="170" y="290"/>
                      </a:lnTo>
                      <a:lnTo>
                        <a:pt x="177" y="290"/>
                      </a:lnTo>
                      <a:lnTo>
                        <a:pt x="177" y="290"/>
                      </a:lnTo>
                      <a:lnTo>
                        <a:pt x="183" y="292"/>
                      </a:lnTo>
                      <a:lnTo>
                        <a:pt x="185" y="294"/>
                      </a:lnTo>
                      <a:lnTo>
                        <a:pt x="188" y="294"/>
                      </a:lnTo>
                      <a:lnTo>
                        <a:pt x="188" y="294"/>
                      </a:lnTo>
                      <a:lnTo>
                        <a:pt x="192" y="292"/>
                      </a:lnTo>
                      <a:lnTo>
                        <a:pt x="194" y="292"/>
                      </a:lnTo>
                      <a:lnTo>
                        <a:pt x="194" y="292"/>
                      </a:lnTo>
                      <a:lnTo>
                        <a:pt x="197" y="292"/>
                      </a:lnTo>
                      <a:lnTo>
                        <a:pt x="199" y="294"/>
                      </a:lnTo>
                      <a:lnTo>
                        <a:pt x="199" y="294"/>
                      </a:lnTo>
                      <a:lnTo>
                        <a:pt x="202" y="292"/>
                      </a:lnTo>
                      <a:lnTo>
                        <a:pt x="204" y="290"/>
                      </a:lnTo>
                      <a:lnTo>
                        <a:pt x="204" y="290"/>
                      </a:lnTo>
                      <a:lnTo>
                        <a:pt x="207" y="289"/>
                      </a:lnTo>
                      <a:lnTo>
                        <a:pt x="209" y="289"/>
                      </a:lnTo>
                      <a:lnTo>
                        <a:pt x="209" y="289"/>
                      </a:lnTo>
                      <a:lnTo>
                        <a:pt x="222" y="285"/>
                      </a:lnTo>
                      <a:lnTo>
                        <a:pt x="222" y="285"/>
                      </a:lnTo>
                      <a:lnTo>
                        <a:pt x="226" y="285"/>
                      </a:lnTo>
                      <a:lnTo>
                        <a:pt x="227" y="289"/>
                      </a:lnTo>
                      <a:lnTo>
                        <a:pt x="227" y="289"/>
                      </a:lnTo>
                      <a:lnTo>
                        <a:pt x="234" y="289"/>
                      </a:lnTo>
                      <a:lnTo>
                        <a:pt x="234" y="289"/>
                      </a:lnTo>
                      <a:lnTo>
                        <a:pt x="238" y="292"/>
                      </a:lnTo>
                      <a:lnTo>
                        <a:pt x="238" y="292"/>
                      </a:lnTo>
                      <a:lnTo>
                        <a:pt x="244" y="294"/>
                      </a:lnTo>
                      <a:lnTo>
                        <a:pt x="244" y="294"/>
                      </a:lnTo>
                      <a:lnTo>
                        <a:pt x="250" y="295"/>
                      </a:lnTo>
                      <a:lnTo>
                        <a:pt x="256" y="295"/>
                      </a:lnTo>
                      <a:lnTo>
                        <a:pt x="256" y="295"/>
                      </a:lnTo>
                      <a:lnTo>
                        <a:pt x="266" y="292"/>
                      </a:lnTo>
                      <a:lnTo>
                        <a:pt x="272" y="290"/>
                      </a:lnTo>
                      <a:lnTo>
                        <a:pt x="275" y="292"/>
                      </a:lnTo>
                      <a:lnTo>
                        <a:pt x="277" y="292"/>
                      </a:lnTo>
                      <a:lnTo>
                        <a:pt x="389" y="316"/>
                      </a:lnTo>
                      <a:lnTo>
                        <a:pt x="389" y="314"/>
                      </a:lnTo>
                      <a:lnTo>
                        <a:pt x="434" y="73"/>
                      </a:lnTo>
                      <a:lnTo>
                        <a:pt x="434" y="73"/>
                      </a:lnTo>
                      <a:lnTo>
                        <a:pt x="304" y="46"/>
                      </a:lnTo>
                      <a:lnTo>
                        <a:pt x="207" y="22"/>
                      </a:lnTo>
                      <a:lnTo>
                        <a:pt x="148" y="7"/>
                      </a:lnTo>
                      <a:lnTo>
                        <a:pt x="127" y="0"/>
                      </a:lnTo>
                      <a:lnTo>
                        <a:pt x="127" y="0"/>
                      </a:lnTo>
                      <a:lnTo>
                        <a:pt x="126" y="3"/>
                      </a:lnTo>
                      <a:lnTo>
                        <a:pt x="127" y="7"/>
                      </a:lnTo>
                      <a:lnTo>
                        <a:pt x="127" y="7"/>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65" name="Freeform 67">
                  <a:extLst>
                    <a:ext uri="{FF2B5EF4-FFF2-40B4-BE49-F238E27FC236}">
                      <a16:creationId xmlns:a16="http://schemas.microsoft.com/office/drawing/2014/main" id="{B90116D2-711D-3B4F-9335-FA99C14F1444}"/>
                    </a:ext>
                  </a:extLst>
                </p:cNvPr>
                <p:cNvSpPr>
                  <a:spLocks/>
                </p:cNvSpPr>
                <p:nvPr/>
              </p:nvSpPr>
              <p:spPr bwMode="auto">
                <a:xfrm>
                  <a:off x="4920241" y="2633921"/>
                  <a:ext cx="982121" cy="781944"/>
                </a:xfrm>
                <a:custGeom>
                  <a:avLst/>
                  <a:gdLst>
                    <a:gd name="T0" fmla="*/ 349 w 471"/>
                    <a:gd name="T1" fmla="*/ 33 h 375"/>
                    <a:gd name="T2" fmla="*/ 349 w 471"/>
                    <a:gd name="T3" fmla="*/ 33 h 375"/>
                    <a:gd name="T4" fmla="*/ 273 w 471"/>
                    <a:gd name="T5" fmla="*/ 27 h 375"/>
                    <a:gd name="T6" fmla="*/ 191 w 471"/>
                    <a:gd name="T7" fmla="*/ 18 h 375"/>
                    <a:gd name="T8" fmla="*/ 40 w 471"/>
                    <a:gd name="T9" fmla="*/ 0 h 375"/>
                    <a:gd name="T10" fmla="*/ 0 w 471"/>
                    <a:gd name="T11" fmla="*/ 336 h 375"/>
                    <a:gd name="T12" fmla="*/ 0 w 471"/>
                    <a:gd name="T13" fmla="*/ 336 h 375"/>
                    <a:gd name="T14" fmla="*/ 100 w 471"/>
                    <a:gd name="T15" fmla="*/ 347 h 375"/>
                    <a:gd name="T16" fmla="*/ 200 w 471"/>
                    <a:gd name="T17" fmla="*/ 356 h 375"/>
                    <a:gd name="T18" fmla="*/ 297 w 471"/>
                    <a:gd name="T19" fmla="*/ 364 h 375"/>
                    <a:gd name="T20" fmla="*/ 392 w 471"/>
                    <a:gd name="T21" fmla="*/ 371 h 375"/>
                    <a:gd name="T22" fmla="*/ 392 w 471"/>
                    <a:gd name="T23" fmla="*/ 371 h 375"/>
                    <a:gd name="T24" fmla="*/ 454 w 471"/>
                    <a:gd name="T25" fmla="*/ 375 h 375"/>
                    <a:gd name="T26" fmla="*/ 466 w 471"/>
                    <a:gd name="T27" fmla="*/ 123 h 375"/>
                    <a:gd name="T28" fmla="*/ 471 w 471"/>
                    <a:gd name="T29" fmla="*/ 37 h 375"/>
                    <a:gd name="T30" fmla="*/ 471 w 471"/>
                    <a:gd name="T31" fmla="*/ 37 h 375"/>
                    <a:gd name="T32" fmla="*/ 446 w 471"/>
                    <a:gd name="T33" fmla="*/ 37 h 375"/>
                    <a:gd name="T34" fmla="*/ 417 w 471"/>
                    <a:gd name="T35" fmla="*/ 37 h 375"/>
                    <a:gd name="T36" fmla="*/ 349 w 471"/>
                    <a:gd name="T37" fmla="*/ 33 h 375"/>
                    <a:gd name="T38" fmla="*/ 349 w 471"/>
                    <a:gd name="T39" fmla="*/ 3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1" h="375">
                      <a:moveTo>
                        <a:pt x="349" y="33"/>
                      </a:moveTo>
                      <a:lnTo>
                        <a:pt x="349" y="33"/>
                      </a:lnTo>
                      <a:lnTo>
                        <a:pt x="273" y="27"/>
                      </a:lnTo>
                      <a:lnTo>
                        <a:pt x="191" y="18"/>
                      </a:lnTo>
                      <a:lnTo>
                        <a:pt x="40" y="0"/>
                      </a:lnTo>
                      <a:lnTo>
                        <a:pt x="0" y="336"/>
                      </a:lnTo>
                      <a:lnTo>
                        <a:pt x="0" y="336"/>
                      </a:lnTo>
                      <a:lnTo>
                        <a:pt x="100" y="347"/>
                      </a:lnTo>
                      <a:lnTo>
                        <a:pt x="200" y="356"/>
                      </a:lnTo>
                      <a:lnTo>
                        <a:pt x="297" y="364"/>
                      </a:lnTo>
                      <a:lnTo>
                        <a:pt x="392" y="371"/>
                      </a:lnTo>
                      <a:lnTo>
                        <a:pt x="392" y="371"/>
                      </a:lnTo>
                      <a:lnTo>
                        <a:pt x="454" y="375"/>
                      </a:lnTo>
                      <a:lnTo>
                        <a:pt x="466" y="123"/>
                      </a:lnTo>
                      <a:lnTo>
                        <a:pt x="471" y="37"/>
                      </a:lnTo>
                      <a:lnTo>
                        <a:pt x="471" y="37"/>
                      </a:lnTo>
                      <a:lnTo>
                        <a:pt x="446" y="37"/>
                      </a:lnTo>
                      <a:lnTo>
                        <a:pt x="417" y="37"/>
                      </a:lnTo>
                      <a:lnTo>
                        <a:pt x="349" y="33"/>
                      </a:lnTo>
                      <a:lnTo>
                        <a:pt x="349" y="3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66" name="Freeform 68">
                  <a:extLst>
                    <a:ext uri="{FF2B5EF4-FFF2-40B4-BE49-F238E27FC236}">
                      <a16:creationId xmlns:a16="http://schemas.microsoft.com/office/drawing/2014/main" id="{C080114A-A1BE-4A49-997C-0A0E513E6346}"/>
                    </a:ext>
                  </a:extLst>
                </p:cNvPr>
                <p:cNvSpPr>
                  <a:spLocks/>
                </p:cNvSpPr>
                <p:nvPr/>
              </p:nvSpPr>
              <p:spPr bwMode="auto">
                <a:xfrm>
                  <a:off x="7332799" y="3741154"/>
                  <a:ext cx="448315" cy="863266"/>
                </a:xfrm>
                <a:custGeom>
                  <a:avLst/>
                  <a:gdLst>
                    <a:gd name="T0" fmla="*/ 214 w 215"/>
                    <a:gd name="T1" fmla="*/ 265 h 414"/>
                    <a:gd name="T2" fmla="*/ 212 w 215"/>
                    <a:gd name="T3" fmla="*/ 176 h 414"/>
                    <a:gd name="T4" fmla="*/ 210 w 215"/>
                    <a:gd name="T5" fmla="*/ 119 h 414"/>
                    <a:gd name="T6" fmla="*/ 210 w 215"/>
                    <a:gd name="T7" fmla="*/ 34 h 414"/>
                    <a:gd name="T8" fmla="*/ 212 w 215"/>
                    <a:gd name="T9" fmla="*/ 10 h 414"/>
                    <a:gd name="T10" fmla="*/ 73 w 215"/>
                    <a:gd name="T11" fmla="*/ 10 h 414"/>
                    <a:gd name="T12" fmla="*/ 63 w 215"/>
                    <a:gd name="T13" fmla="*/ 41 h 414"/>
                    <a:gd name="T14" fmla="*/ 56 w 215"/>
                    <a:gd name="T15" fmla="*/ 42 h 414"/>
                    <a:gd name="T16" fmla="*/ 49 w 215"/>
                    <a:gd name="T17" fmla="*/ 66 h 414"/>
                    <a:gd name="T18" fmla="*/ 42 w 215"/>
                    <a:gd name="T19" fmla="*/ 66 h 414"/>
                    <a:gd name="T20" fmla="*/ 36 w 215"/>
                    <a:gd name="T21" fmla="*/ 73 h 414"/>
                    <a:gd name="T22" fmla="*/ 34 w 215"/>
                    <a:gd name="T23" fmla="*/ 88 h 414"/>
                    <a:gd name="T24" fmla="*/ 25 w 215"/>
                    <a:gd name="T25" fmla="*/ 100 h 414"/>
                    <a:gd name="T26" fmla="*/ 22 w 215"/>
                    <a:gd name="T27" fmla="*/ 117 h 414"/>
                    <a:gd name="T28" fmla="*/ 12 w 215"/>
                    <a:gd name="T29" fmla="*/ 141 h 414"/>
                    <a:gd name="T30" fmla="*/ 24 w 215"/>
                    <a:gd name="T31" fmla="*/ 136 h 414"/>
                    <a:gd name="T32" fmla="*/ 25 w 215"/>
                    <a:gd name="T33" fmla="*/ 142 h 414"/>
                    <a:gd name="T34" fmla="*/ 24 w 215"/>
                    <a:gd name="T35" fmla="*/ 158 h 414"/>
                    <a:gd name="T36" fmla="*/ 24 w 215"/>
                    <a:gd name="T37" fmla="*/ 171 h 414"/>
                    <a:gd name="T38" fmla="*/ 24 w 215"/>
                    <a:gd name="T39" fmla="*/ 178 h 414"/>
                    <a:gd name="T40" fmla="*/ 32 w 215"/>
                    <a:gd name="T41" fmla="*/ 183 h 414"/>
                    <a:gd name="T42" fmla="*/ 27 w 215"/>
                    <a:gd name="T43" fmla="*/ 193 h 414"/>
                    <a:gd name="T44" fmla="*/ 30 w 215"/>
                    <a:gd name="T45" fmla="*/ 212 h 414"/>
                    <a:gd name="T46" fmla="*/ 42 w 215"/>
                    <a:gd name="T47" fmla="*/ 214 h 414"/>
                    <a:gd name="T48" fmla="*/ 36 w 215"/>
                    <a:gd name="T49" fmla="*/ 231 h 414"/>
                    <a:gd name="T50" fmla="*/ 39 w 215"/>
                    <a:gd name="T51" fmla="*/ 241 h 414"/>
                    <a:gd name="T52" fmla="*/ 32 w 215"/>
                    <a:gd name="T53" fmla="*/ 253 h 414"/>
                    <a:gd name="T54" fmla="*/ 27 w 215"/>
                    <a:gd name="T55" fmla="*/ 263 h 414"/>
                    <a:gd name="T56" fmla="*/ 20 w 215"/>
                    <a:gd name="T57" fmla="*/ 273 h 414"/>
                    <a:gd name="T58" fmla="*/ 14 w 215"/>
                    <a:gd name="T59" fmla="*/ 278 h 414"/>
                    <a:gd name="T60" fmla="*/ 15 w 215"/>
                    <a:gd name="T61" fmla="*/ 287 h 414"/>
                    <a:gd name="T62" fmla="*/ 7 w 215"/>
                    <a:gd name="T63" fmla="*/ 295 h 414"/>
                    <a:gd name="T64" fmla="*/ 10 w 215"/>
                    <a:gd name="T65" fmla="*/ 302 h 414"/>
                    <a:gd name="T66" fmla="*/ 5 w 215"/>
                    <a:gd name="T67" fmla="*/ 310 h 414"/>
                    <a:gd name="T68" fmla="*/ 0 w 215"/>
                    <a:gd name="T69" fmla="*/ 324 h 414"/>
                    <a:gd name="T70" fmla="*/ 2 w 215"/>
                    <a:gd name="T71" fmla="*/ 348 h 414"/>
                    <a:gd name="T72" fmla="*/ 63 w 215"/>
                    <a:gd name="T73" fmla="*/ 344 h 414"/>
                    <a:gd name="T74" fmla="*/ 124 w 215"/>
                    <a:gd name="T75" fmla="*/ 339 h 414"/>
                    <a:gd name="T76" fmla="*/ 124 w 215"/>
                    <a:gd name="T77" fmla="*/ 356 h 414"/>
                    <a:gd name="T78" fmla="*/ 125 w 215"/>
                    <a:gd name="T79" fmla="*/ 375 h 414"/>
                    <a:gd name="T80" fmla="*/ 139 w 215"/>
                    <a:gd name="T81" fmla="*/ 388 h 414"/>
                    <a:gd name="T82" fmla="*/ 144 w 215"/>
                    <a:gd name="T83" fmla="*/ 402 h 414"/>
                    <a:gd name="T84" fmla="*/ 151 w 215"/>
                    <a:gd name="T85" fmla="*/ 407 h 414"/>
                    <a:gd name="T86" fmla="*/ 159 w 215"/>
                    <a:gd name="T87" fmla="*/ 412 h 414"/>
                    <a:gd name="T88" fmla="*/ 158 w 215"/>
                    <a:gd name="T89" fmla="*/ 399 h 414"/>
                    <a:gd name="T90" fmla="*/ 187 w 215"/>
                    <a:gd name="T91" fmla="*/ 388 h 414"/>
                    <a:gd name="T92" fmla="*/ 195 w 215"/>
                    <a:gd name="T93" fmla="*/ 383 h 414"/>
                    <a:gd name="T94" fmla="*/ 202 w 215"/>
                    <a:gd name="T95" fmla="*/ 390 h 414"/>
                    <a:gd name="T96" fmla="*/ 209 w 215"/>
                    <a:gd name="T97" fmla="*/ 377 h 414"/>
                    <a:gd name="T98" fmla="*/ 209 w 215"/>
                    <a:gd name="T99" fmla="*/ 353 h 414"/>
                    <a:gd name="T100" fmla="*/ 214 w 215"/>
                    <a:gd name="T101" fmla="*/ 344 h 414"/>
                    <a:gd name="T102" fmla="*/ 210 w 215"/>
                    <a:gd name="T103" fmla="*/ 332 h 414"/>
                    <a:gd name="T104" fmla="*/ 215 w 215"/>
                    <a:gd name="T105" fmla="*/ 319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5" h="414">
                      <a:moveTo>
                        <a:pt x="215" y="312"/>
                      </a:moveTo>
                      <a:lnTo>
                        <a:pt x="215" y="288"/>
                      </a:lnTo>
                      <a:lnTo>
                        <a:pt x="215" y="288"/>
                      </a:lnTo>
                      <a:lnTo>
                        <a:pt x="214" y="265"/>
                      </a:lnTo>
                      <a:lnTo>
                        <a:pt x="214" y="265"/>
                      </a:lnTo>
                      <a:lnTo>
                        <a:pt x="212" y="215"/>
                      </a:lnTo>
                      <a:lnTo>
                        <a:pt x="212" y="215"/>
                      </a:lnTo>
                      <a:lnTo>
                        <a:pt x="212" y="188"/>
                      </a:lnTo>
                      <a:lnTo>
                        <a:pt x="212" y="188"/>
                      </a:lnTo>
                      <a:lnTo>
                        <a:pt x="212" y="176"/>
                      </a:lnTo>
                      <a:lnTo>
                        <a:pt x="212" y="163"/>
                      </a:lnTo>
                      <a:lnTo>
                        <a:pt x="212" y="163"/>
                      </a:lnTo>
                      <a:lnTo>
                        <a:pt x="210" y="142"/>
                      </a:lnTo>
                      <a:lnTo>
                        <a:pt x="210" y="119"/>
                      </a:lnTo>
                      <a:lnTo>
                        <a:pt x="210" y="119"/>
                      </a:lnTo>
                      <a:lnTo>
                        <a:pt x="212" y="100"/>
                      </a:lnTo>
                      <a:lnTo>
                        <a:pt x="212" y="76"/>
                      </a:lnTo>
                      <a:lnTo>
                        <a:pt x="212" y="76"/>
                      </a:lnTo>
                      <a:lnTo>
                        <a:pt x="210" y="34"/>
                      </a:lnTo>
                      <a:lnTo>
                        <a:pt x="210" y="34"/>
                      </a:lnTo>
                      <a:lnTo>
                        <a:pt x="212" y="22"/>
                      </a:lnTo>
                      <a:lnTo>
                        <a:pt x="212" y="22"/>
                      </a:lnTo>
                      <a:lnTo>
                        <a:pt x="212" y="17"/>
                      </a:lnTo>
                      <a:lnTo>
                        <a:pt x="212" y="10"/>
                      </a:lnTo>
                      <a:lnTo>
                        <a:pt x="212" y="10"/>
                      </a:lnTo>
                      <a:lnTo>
                        <a:pt x="214" y="0"/>
                      </a:lnTo>
                      <a:lnTo>
                        <a:pt x="214" y="0"/>
                      </a:lnTo>
                      <a:lnTo>
                        <a:pt x="214" y="0"/>
                      </a:lnTo>
                      <a:lnTo>
                        <a:pt x="73" y="10"/>
                      </a:lnTo>
                      <a:lnTo>
                        <a:pt x="73" y="10"/>
                      </a:lnTo>
                      <a:lnTo>
                        <a:pt x="66" y="20"/>
                      </a:lnTo>
                      <a:lnTo>
                        <a:pt x="63" y="32"/>
                      </a:lnTo>
                      <a:lnTo>
                        <a:pt x="63" y="32"/>
                      </a:lnTo>
                      <a:lnTo>
                        <a:pt x="63" y="37"/>
                      </a:lnTo>
                      <a:lnTo>
                        <a:pt x="63" y="41"/>
                      </a:lnTo>
                      <a:lnTo>
                        <a:pt x="61" y="42"/>
                      </a:lnTo>
                      <a:lnTo>
                        <a:pt x="61" y="42"/>
                      </a:lnTo>
                      <a:lnTo>
                        <a:pt x="59" y="42"/>
                      </a:lnTo>
                      <a:lnTo>
                        <a:pt x="56" y="42"/>
                      </a:lnTo>
                      <a:lnTo>
                        <a:pt x="56" y="42"/>
                      </a:lnTo>
                      <a:lnTo>
                        <a:pt x="54" y="46"/>
                      </a:lnTo>
                      <a:lnTo>
                        <a:pt x="54" y="49"/>
                      </a:lnTo>
                      <a:lnTo>
                        <a:pt x="54" y="49"/>
                      </a:lnTo>
                      <a:lnTo>
                        <a:pt x="53" y="59"/>
                      </a:lnTo>
                      <a:lnTo>
                        <a:pt x="49" y="66"/>
                      </a:lnTo>
                      <a:lnTo>
                        <a:pt x="49" y="68"/>
                      </a:lnTo>
                      <a:lnTo>
                        <a:pt x="46" y="68"/>
                      </a:lnTo>
                      <a:lnTo>
                        <a:pt x="46" y="68"/>
                      </a:lnTo>
                      <a:lnTo>
                        <a:pt x="44" y="66"/>
                      </a:lnTo>
                      <a:lnTo>
                        <a:pt x="42" y="66"/>
                      </a:lnTo>
                      <a:lnTo>
                        <a:pt x="39" y="68"/>
                      </a:lnTo>
                      <a:lnTo>
                        <a:pt x="37" y="69"/>
                      </a:lnTo>
                      <a:lnTo>
                        <a:pt x="37" y="69"/>
                      </a:lnTo>
                      <a:lnTo>
                        <a:pt x="36" y="71"/>
                      </a:lnTo>
                      <a:lnTo>
                        <a:pt x="36" y="73"/>
                      </a:lnTo>
                      <a:lnTo>
                        <a:pt x="36" y="78"/>
                      </a:lnTo>
                      <a:lnTo>
                        <a:pt x="36" y="83"/>
                      </a:lnTo>
                      <a:lnTo>
                        <a:pt x="34" y="86"/>
                      </a:lnTo>
                      <a:lnTo>
                        <a:pt x="34" y="88"/>
                      </a:lnTo>
                      <a:lnTo>
                        <a:pt x="34" y="88"/>
                      </a:lnTo>
                      <a:lnTo>
                        <a:pt x="29" y="90"/>
                      </a:lnTo>
                      <a:lnTo>
                        <a:pt x="27" y="91"/>
                      </a:lnTo>
                      <a:lnTo>
                        <a:pt x="27" y="93"/>
                      </a:lnTo>
                      <a:lnTo>
                        <a:pt x="27" y="93"/>
                      </a:lnTo>
                      <a:lnTo>
                        <a:pt x="25" y="100"/>
                      </a:lnTo>
                      <a:lnTo>
                        <a:pt x="27" y="107"/>
                      </a:lnTo>
                      <a:lnTo>
                        <a:pt x="27" y="107"/>
                      </a:lnTo>
                      <a:lnTo>
                        <a:pt x="25" y="112"/>
                      </a:lnTo>
                      <a:lnTo>
                        <a:pt x="22" y="117"/>
                      </a:lnTo>
                      <a:lnTo>
                        <a:pt x="22" y="117"/>
                      </a:lnTo>
                      <a:lnTo>
                        <a:pt x="19" y="120"/>
                      </a:lnTo>
                      <a:lnTo>
                        <a:pt x="17" y="125"/>
                      </a:lnTo>
                      <a:lnTo>
                        <a:pt x="17" y="125"/>
                      </a:lnTo>
                      <a:lnTo>
                        <a:pt x="12" y="136"/>
                      </a:lnTo>
                      <a:lnTo>
                        <a:pt x="12" y="141"/>
                      </a:lnTo>
                      <a:lnTo>
                        <a:pt x="12" y="142"/>
                      </a:lnTo>
                      <a:lnTo>
                        <a:pt x="14" y="146"/>
                      </a:lnTo>
                      <a:lnTo>
                        <a:pt x="14" y="146"/>
                      </a:lnTo>
                      <a:lnTo>
                        <a:pt x="20" y="137"/>
                      </a:lnTo>
                      <a:lnTo>
                        <a:pt x="24" y="136"/>
                      </a:lnTo>
                      <a:lnTo>
                        <a:pt x="24" y="136"/>
                      </a:lnTo>
                      <a:lnTo>
                        <a:pt x="25" y="137"/>
                      </a:lnTo>
                      <a:lnTo>
                        <a:pt x="25" y="137"/>
                      </a:lnTo>
                      <a:lnTo>
                        <a:pt x="27" y="141"/>
                      </a:lnTo>
                      <a:lnTo>
                        <a:pt x="25" y="142"/>
                      </a:lnTo>
                      <a:lnTo>
                        <a:pt x="24" y="147"/>
                      </a:lnTo>
                      <a:lnTo>
                        <a:pt x="20" y="151"/>
                      </a:lnTo>
                      <a:lnTo>
                        <a:pt x="19" y="156"/>
                      </a:lnTo>
                      <a:lnTo>
                        <a:pt x="19" y="156"/>
                      </a:lnTo>
                      <a:lnTo>
                        <a:pt x="24" y="158"/>
                      </a:lnTo>
                      <a:lnTo>
                        <a:pt x="27" y="159"/>
                      </a:lnTo>
                      <a:lnTo>
                        <a:pt x="27" y="161"/>
                      </a:lnTo>
                      <a:lnTo>
                        <a:pt x="25" y="166"/>
                      </a:lnTo>
                      <a:lnTo>
                        <a:pt x="25" y="166"/>
                      </a:lnTo>
                      <a:lnTo>
                        <a:pt x="24" y="171"/>
                      </a:lnTo>
                      <a:lnTo>
                        <a:pt x="24" y="176"/>
                      </a:lnTo>
                      <a:lnTo>
                        <a:pt x="24" y="176"/>
                      </a:lnTo>
                      <a:lnTo>
                        <a:pt x="24" y="178"/>
                      </a:lnTo>
                      <a:lnTo>
                        <a:pt x="24" y="178"/>
                      </a:lnTo>
                      <a:lnTo>
                        <a:pt x="24" y="178"/>
                      </a:lnTo>
                      <a:lnTo>
                        <a:pt x="27" y="183"/>
                      </a:lnTo>
                      <a:lnTo>
                        <a:pt x="27" y="183"/>
                      </a:lnTo>
                      <a:lnTo>
                        <a:pt x="29" y="185"/>
                      </a:lnTo>
                      <a:lnTo>
                        <a:pt x="30" y="183"/>
                      </a:lnTo>
                      <a:lnTo>
                        <a:pt x="32" y="183"/>
                      </a:lnTo>
                      <a:lnTo>
                        <a:pt x="34" y="187"/>
                      </a:lnTo>
                      <a:lnTo>
                        <a:pt x="34" y="187"/>
                      </a:lnTo>
                      <a:lnTo>
                        <a:pt x="32" y="188"/>
                      </a:lnTo>
                      <a:lnTo>
                        <a:pt x="30" y="190"/>
                      </a:lnTo>
                      <a:lnTo>
                        <a:pt x="27" y="193"/>
                      </a:lnTo>
                      <a:lnTo>
                        <a:pt x="27" y="193"/>
                      </a:lnTo>
                      <a:lnTo>
                        <a:pt x="27" y="202"/>
                      </a:lnTo>
                      <a:lnTo>
                        <a:pt x="29" y="210"/>
                      </a:lnTo>
                      <a:lnTo>
                        <a:pt x="29" y="210"/>
                      </a:lnTo>
                      <a:lnTo>
                        <a:pt x="30" y="212"/>
                      </a:lnTo>
                      <a:lnTo>
                        <a:pt x="34" y="212"/>
                      </a:lnTo>
                      <a:lnTo>
                        <a:pt x="37" y="210"/>
                      </a:lnTo>
                      <a:lnTo>
                        <a:pt x="41" y="212"/>
                      </a:lnTo>
                      <a:lnTo>
                        <a:pt x="41" y="212"/>
                      </a:lnTo>
                      <a:lnTo>
                        <a:pt x="42" y="214"/>
                      </a:lnTo>
                      <a:lnTo>
                        <a:pt x="41" y="217"/>
                      </a:lnTo>
                      <a:lnTo>
                        <a:pt x="37" y="224"/>
                      </a:lnTo>
                      <a:lnTo>
                        <a:pt x="37" y="224"/>
                      </a:lnTo>
                      <a:lnTo>
                        <a:pt x="37" y="227"/>
                      </a:lnTo>
                      <a:lnTo>
                        <a:pt x="36" y="231"/>
                      </a:lnTo>
                      <a:lnTo>
                        <a:pt x="36" y="231"/>
                      </a:lnTo>
                      <a:lnTo>
                        <a:pt x="37" y="232"/>
                      </a:lnTo>
                      <a:lnTo>
                        <a:pt x="39" y="234"/>
                      </a:lnTo>
                      <a:lnTo>
                        <a:pt x="39" y="234"/>
                      </a:lnTo>
                      <a:lnTo>
                        <a:pt x="39" y="241"/>
                      </a:lnTo>
                      <a:lnTo>
                        <a:pt x="37" y="246"/>
                      </a:lnTo>
                      <a:lnTo>
                        <a:pt x="37" y="246"/>
                      </a:lnTo>
                      <a:lnTo>
                        <a:pt x="32" y="249"/>
                      </a:lnTo>
                      <a:lnTo>
                        <a:pt x="32" y="249"/>
                      </a:lnTo>
                      <a:lnTo>
                        <a:pt x="32" y="253"/>
                      </a:lnTo>
                      <a:lnTo>
                        <a:pt x="32" y="256"/>
                      </a:lnTo>
                      <a:lnTo>
                        <a:pt x="32" y="256"/>
                      </a:lnTo>
                      <a:lnTo>
                        <a:pt x="32" y="259"/>
                      </a:lnTo>
                      <a:lnTo>
                        <a:pt x="30" y="259"/>
                      </a:lnTo>
                      <a:lnTo>
                        <a:pt x="27" y="263"/>
                      </a:lnTo>
                      <a:lnTo>
                        <a:pt x="27" y="263"/>
                      </a:lnTo>
                      <a:lnTo>
                        <a:pt x="24" y="265"/>
                      </a:lnTo>
                      <a:lnTo>
                        <a:pt x="24" y="268"/>
                      </a:lnTo>
                      <a:lnTo>
                        <a:pt x="22" y="270"/>
                      </a:lnTo>
                      <a:lnTo>
                        <a:pt x="20" y="273"/>
                      </a:lnTo>
                      <a:lnTo>
                        <a:pt x="20" y="273"/>
                      </a:lnTo>
                      <a:lnTo>
                        <a:pt x="17" y="275"/>
                      </a:lnTo>
                      <a:lnTo>
                        <a:pt x="14" y="276"/>
                      </a:lnTo>
                      <a:lnTo>
                        <a:pt x="14" y="278"/>
                      </a:lnTo>
                      <a:lnTo>
                        <a:pt x="14" y="278"/>
                      </a:lnTo>
                      <a:lnTo>
                        <a:pt x="14" y="283"/>
                      </a:lnTo>
                      <a:lnTo>
                        <a:pt x="14" y="283"/>
                      </a:lnTo>
                      <a:lnTo>
                        <a:pt x="17" y="283"/>
                      </a:lnTo>
                      <a:lnTo>
                        <a:pt x="17" y="283"/>
                      </a:lnTo>
                      <a:lnTo>
                        <a:pt x="15" y="287"/>
                      </a:lnTo>
                      <a:lnTo>
                        <a:pt x="15" y="287"/>
                      </a:lnTo>
                      <a:lnTo>
                        <a:pt x="10" y="290"/>
                      </a:lnTo>
                      <a:lnTo>
                        <a:pt x="8" y="292"/>
                      </a:lnTo>
                      <a:lnTo>
                        <a:pt x="7" y="295"/>
                      </a:lnTo>
                      <a:lnTo>
                        <a:pt x="7" y="295"/>
                      </a:lnTo>
                      <a:lnTo>
                        <a:pt x="8" y="297"/>
                      </a:lnTo>
                      <a:lnTo>
                        <a:pt x="10" y="299"/>
                      </a:lnTo>
                      <a:lnTo>
                        <a:pt x="12" y="300"/>
                      </a:lnTo>
                      <a:lnTo>
                        <a:pt x="10" y="302"/>
                      </a:lnTo>
                      <a:lnTo>
                        <a:pt x="10" y="302"/>
                      </a:lnTo>
                      <a:lnTo>
                        <a:pt x="8" y="304"/>
                      </a:lnTo>
                      <a:lnTo>
                        <a:pt x="5" y="305"/>
                      </a:lnTo>
                      <a:lnTo>
                        <a:pt x="5" y="307"/>
                      </a:lnTo>
                      <a:lnTo>
                        <a:pt x="5" y="310"/>
                      </a:lnTo>
                      <a:lnTo>
                        <a:pt x="5" y="310"/>
                      </a:lnTo>
                      <a:lnTo>
                        <a:pt x="8" y="314"/>
                      </a:lnTo>
                      <a:lnTo>
                        <a:pt x="8" y="316"/>
                      </a:lnTo>
                      <a:lnTo>
                        <a:pt x="7" y="319"/>
                      </a:lnTo>
                      <a:lnTo>
                        <a:pt x="7" y="319"/>
                      </a:lnTo>
                      <a:lnTo>
                        <a:pt x="0" y="324"/>
                      </a:lnTo>
                      <a:lnTo>
                        <a:pt x="0" y="326"/>
                      </a:lnTo>
                      <a:lnTo>
                        <a:pt x="0" y="331"/>
                      </a:lnTo>
                      <a:lnTo>
                        <a:pt x="0" y="331"/>
                      </a:lnTo>
                      <a:lnTo>
                        <a:pt x="2" y="348"/>
                      </a:lnTo>
                      <a:lnTo>
                        <a:pt x="2" y="348"/>
                      </a:lnTo>
                      <a:lnTo>
                        <a:pt x="8" y="348"/>
                      </a:lnTo>
                      <a:lnTo>
                        <a:pt x="15" y="346"/>
                      </a:lnTo>
                      <a:lnTo>
                        <a:pt x="15" y="346"/>
                      </a:lnTo>
                      <a:lnTo>
                        <a:pt x="63" y="344"/>
                      </a:lnTo>
                      <a:lnTo>
                        <a:pt x="63" y="344"/>
                      </a:lnTo>
                      <a:lnTo>
                        <a:pt x="98" y="341"/>
                      </a:lnTo>
                      <a:lnTo>
                        <a:pt x="98" y="341"/>
                      </a:lnTo>
                      <a:lnTo>
                        <a:pt x="112" y="339"/>
                      </a:lnTo>
                      <a:lnTo>
                        <a:pt x="119" y="339"/>
                      </a:lnTo>
                      <a:lnTo>
                        <a:pt x="124" y="339"/>
                      </a:lnTo>
                      <a:lnTo>
                        <a:pt x="124" y="339"/>
                      </a:lnTo>
                      <a:lnTo>
                        <a:pt x="125" y="341"/>
                      </a:lnTo>
                      <a:lnTo>
                        <a:pt x="127" y="343"/>
                      </a:lnTo>
                      <a:lnTo>
                        <a:pt x="127" y="346"/>
                      </a:lnTo>
                      <a:lnTo>
                        <a:pt x="124" y="356"/>
                      </a:lnTo>
                      <a:lnTo>
                        <a:pt x="124" y="356"/>
                      </a:lnTo>
                      <a:lnTo>
                        <a:pt x="122" y="361"/>
                      </a:lnTo>
                      <a:lnTo>
                        <a:pt x="122" y="368"/>
                      </a:lnTo>
                      <a:lnTo>
                        <a:pt x="122" y="368"/>
                      </a:lnTo>
                      <a:lnTo>
                        <a:pt x="125" y="375"/>
                      </a:lnTo>
                      <a:lnTo>
                        <a:pt x="125" y="375"/>
                      </a:lnTo>
                      <a:lnTo>
                        <a:pt x="127" y="378"/>
                      </a:lnTo>
                      <a:lnTo>
                        <a:pt x="131" y="382"/>
                      </a:lnTo>
                      <a:lnTo>
                        <a:pt x="131" y="382"/>
                      </a:lnTo>
                      <a:lnTo>
                        <a:pt x="139" y="388"/>
                      </a:lnTo>
                      <a:lnTo>
                        <a:pt x="139" y="388"/>
                      </a:lnTo>
                      <a:lnTo>
                        <a:pt x="142" y="394"/>
                      </a:lnTo>
                      <a:lnTo>
                        <a:pt x="144" y="399"/>
                      </a:lnTo>
                      <a:lnTo>
                        <a:pt x="144" y="399"/>
                      </a:lnTo>
                      <a:lnTo>
                        <a:pt x="144" y="402"/>
                      </a:lnTo>
                      <a:lnTo>
                        <a:pt x="144" y="405"/>
                      </a:lnTo>
                      <a:lnTo>
                        <a:pt x="144" y="405"/>
                      </a:lnTo>
                      <a:lnTo>
                        <a:pt x="148" y="407"/>
                      </a:lnTo>
                      <a:lnTo>
                        <a:pt x="151" y="407"/>
                      </a:lnTo>
                      <a:lnTo>
                        <a:pt x="151" y="407"/>
                      </a:lnTo>
                      <a:lnTo>
                        <a:pt x="156" y="411"/>
                      </a:lnTo>
                      <a:lnTo>
                        <a:pt x="159" y="414"/>
                      </a:lnTo>
                      <a:lnTo>
                        <a:pt x="159" y="414"/>
                      </a:lnTo>
                      <a:lnTo>
                        <a:pt x="159" y="412"/>
                      </a:lnTo>
                      <a:lnTo>
                        <a:pt x="159" y="412"/>
                      </a:lnTo>
                      <a:lnTo>
                        <a:pt x="158" y="407"/>
                      </a:lnTo>
                      <a:lnTo>
                        <a:pt x="156" y="404"/>
                      </a:lnTo>
                      <a:lnTo>
                        <a:pt x="156" y="402"/>
                      </a:lnTo>
                      <a:lnTo>
                        <a:pt x="156" y="402"/>
                      </a:lnTo>
                      <a:lnTo>
                        <a:pt x="158" y="399"/>
                      </a:lnTo>
                      <a:lnTo>
                        <a:pt x="163" y="395"/>
                      </a:lnTo>
                      <a:lnTo>
                        <a:pt x="171" y="390"/>
                      </a:lnTo>
                      <a:lnTo>
                        <a:pt x="171" y="390"/>
                      </a:lnTo>
                      <a:lnTo>
                        <a:pt x="181" y="388"/>
                      </a:lnTo>
                      <a:lnTo>
                        <a:pt x="187" y="388"/>
                      </a:lnTo>
                      <a:lnTo>
                        <a:pt x="192" y="387"/>
                      </a:lnTo>
                      <a:lnTo>
                        <a:pt x="192" y="387"/>
                      </a:lnTo>
                      <a:lnTo>
                        <a:pt x="193" y="383"/>
                      </a:lnTo>
                      <a:lnTo>
                        <a:pt x="193" y="383"/>
                      </a:lnTo>
                      <a:lnTo>
                        <a:pt x="195" y="383"/>
                      </a:lnTo>
                      <a:lnTo>
                        <a:pt x="195" y="385"/>
                      </a:lnTo>
                      <a:lnTo>
                        <a:pt x="195" y="385"/>
                      </a:lnTo>
                      <a:lnTo>
                        <a:pt x="198" y="387"/>
                      </a:lnTo>
                      <a:lnTo>
                        <a:pt x="202" y="390"/>
                      </a:lnTo>
                      <a:lnTo>
                        <a:pt x="202" y="390"/>
                      </a:lnTo>
                      <a:lnTo>
                        <a:pt x="205" y="390"/>
                      </a:lnTo>
                      <a:lnTo>
                        <a:pt x="207" y="388"/>
                      </a:lnTo>
                      <a:lnTo>
                        <a:pt x="209" y="382"/>
                      </a:lnTo>
                      <a:lnTo>
                        <a:pt x="209" y="382"/>
                      </a:lnTo>
                      <a:lnTo>
                        <a:pt x="209" y="377"/>
                      </a:lnTo>
                      <a:lnTo>
                        <a:pt x="209" y="377"/>
                      </a:lnTo>
                      <a:lnTo>
                        <a:pt x="210" y="372"/>
                      </a:lnTo>
                      <a:lnTo>
                        <a:pt x="210" y="365"/>
                      </a:lnTo>
                      <a:lnTo>
                        <a:pt x="210" y="365"/>
                      </a:lnTo>
                      <a:lnTo>
                        <a:pt x="209" y="353"/>
                      </a:lnTo>
                      <a:lnTo>
                        <a:pt x="209" y="353"/>
                      </a:lnTo>
                      <a:lnTo>
                        <a:pt x="210" y="351"/>
                      </a:lnTo>
                      <a:lnTo>
                        <a:pt x="210" y="349"/>
                      </a:lnTo>
                      <a:lnTo>
                        <a:pt x="210" y="349"/>
                      </a:lnTo>
                      <a:lnTo>
                        <a:pt x="214" y="344"/>
                      </a:lnTo>
                      <a:lnTo>
                        <a:pt x="214" y="341"/>
                      </a:lnTo>
                      <a:lnTo>
                        <a:pt x="212" y="339"/>
                      </a:lnTo>
                      <a:lnTo>
                        <a:pt x="212" y="339"/>
                      </a:lnTo>
                      <a:lnTo>
                        <a:pt x="210" y="332"/>
                      </a:lnTo>
                      <a:lnTo>
                        <a:pt x="210" y="332"/>
                      </a:lnTo>
                      <a:lnTo>
                        <a:pt x="210" y="329"/>
                      </a:lnTo>
                      <a:lnTo>
                        <a:pt x="214" y="324"/>
                      </a:lnTo>
                      <a:lnTo>
                        <a:pt x="214" y="324"/>
                      </a:lnTo>
                      <a:lnTo>
                        <a:pt x="215" y="322"/>
                      </a:lnTo>
                      <a:lnTo>
                        <a:pt x="215" y="319"/>
                      </a:lnTo>
                      <a:lnTo>
                        <a:pt x="215" y="312"/>
                      </a:lnTo>
                      <a:lnTo>
                        <a:pt x="215" y="312"/>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67" name="Freeform 69">
                  <a:extLst>
                    <a:ext uri="{FF2B5EF4-FFF2-40B4-BE49-F238E27FC236}">
                      <a16:creationId xmlns:a16="http://schemas.microsoft.com/office/drawing/2014/main" id="{E9D9E3E6-BD13-2440-9FE3-E97581CCBCF0}"/>
                    </a:ext>
                  </a:extLst>
                </p:cNvPr>
                <p:cNvSpPr>
                  <a:spLocks/>
                </p:cNvSpPr>
                <p:nvPr/>
              </p:nvSpPr>
              <p:spPr bwMode="auto">
                <a:xfrm>
                  <a:off x="7735239" y="4539780"/>
                  <a:ext cx="4171" cy="0"/>
                </a:xfrm>
                <a:custGeom>
                  <a:avLst/>
                  <a:gdLst>
                    <a:gd name="T0" fmla="*/ 0 w 2"/>
                    <a:gd name="T1" fmla="*/ 0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lnTo>
                        <a:pt x="0"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68" name="Freeform 70">
                  <a:extLst>
                    <a:ext uri="{FF2B5EF4-FFF2-40B4-BE49-F238E27FC236}">
                      <a16:creationId xmlns:a16="http://schemas.microsoft.com/office/drawing/2014/main" id="{23CA1F8E-F99F-224A-A29F-B9BB7EE62CD9}"/>
                    </a:ext>
                  </a:extLst>
                </p:cNvPr>
                <p:cNvSpPr>
                  <a:spLocks/>
                </p:cNvSpPr>
                <p:nvPr/>
              </p:nvSpPr>
              <p:spPr bwMode="auto">
                <a:xfrm>
                  <a:off x="4017357" y="3230284"/>
                  <a:ext cx="902884" cy="1065528"/>
                </a:xfrm>
                <a:custGeom>
                  <a:avLst/>
                  <a:gdLst>
                    <a:gd name="T0" fmla="*/ 102 w 433"/>
                    <a:gd name="T1" fmla="*/ 61 h 511"/>
                    <a:gd name="T2" fmla="*/ 102 w 433"/>
                    <a:gd name="T3" fmla="*/ 68 h 511"/>
                    <a:gd name="T4" fmla="*/ 95 w 433"/>
                    <a:gd name="T5" fmla="*/ 72 h 511"/>
                    <a:gd name="T6" fmla="*/ 92 w 433"/>
                    <a:gd name="T7" fmla="*/ 73 h 511"/>
                    <a:gd name="T8" fmla="*/ 85 w 433"/>
                    <a:gd name="T9" fmla="*/ 73 h 511"/>
                    <a:gd name="T10" fmla="*/ 78 w 433"/>
                    <a:gd name="T11" fmla="*/ 68 h 511"/>
                    <a:gd name="T12" fmla="*/ 68 w 433"/>
                    <a:gd name="T13" fmla="*/ 65 h 511"/>
                    <a:gd name="T14" fmla="*/ 61 w 433"/>
                    <a:gd name="T15" fmla="*/ 65 h 511"/>
                    <a:gd name="T16" fmla="*/ 59 w 433"/>
                    <a:gd name="T17" fmla="*/ 72 h 511"/>
                    <a:gd name="T18" fmla="*/ 61 w 433"/>
                    <a:gd name="T19" fmla="*/ 87 h 511"/>
                    <a:gd name="T20" fmla="*/ 56 w 433"/>
                    <a:gd name="T21" fmla="*/ 94 h 511"/>
                    <a:gd name="T22" fmla="*/ 56 w 433"/>
                    <a:gd name="T23" fmla="*/ 99 h 511"/>
                    <a:gd name="T24" fmla="*/ 53 w 433"/>
                    <a:gd name="T25" fmla="*/ 114 h 511"/>
                    <a:gd name="T26" fmla="*/ 53 w 433"/>
                    <a:gd name="T27" fmla="*/ 121 h 511"/>
                    <a:gd name="T28" fmla="*/ 53 w 433"/>
                    <a:gd name="T29" fmla="*/ 134 h 511"/>
                    <a:gd name="T30" fmla="*/ 49 w 433"/>
                    <a:gd name="T31" fmla="*/ 138 h 511"/>
                    <a:gd name="T32" fmla="*/ 51 w 433"/>
                    <a:gd name="T33" fmla="*/ 143 h 511"/>
                    <a:gd name="T34" fmla="*/ 51 w 433"/>
                    <a:gd name="T35" fmla="*/ 155 h 511"/>
                    <a:gd name="T36" fmla="*/ 51 w 433"/>
                    <a:gd name="T37" fmla="*/ 158 h 511"/>
                    <a:gd name="T38" fmla="*/ 51 w 433"/>
                    <a:gd name="T39" fmla="*/ 170 h 511"/>
                    <a:gd name="T40" fmla="*/ 51 w 433"/>
                    <a:gd name="T41" fmla="*/ 177 h 511"/>
                    <a:gd name="T42" fmla="*/ 53 w 433"/>
                    <a:gd name="T43" fmla="*/ 185 h 511"/>
                    <a:gd name="T44" fmla="*/ 51 w 433"/>
                    <a:gd name="T45" fmla="*/ 190 h 511"/>
                    <a:gd name="T46" fmla="*/ 49 w 433"/>
                    <a:gd name="T47" fmla="*/ 194 h 511"/>
                    <a:gd name="T48" fmla="*/ 56 w 433"/>
                    <a:gd name="T49" fmla="*/ 201 h 511"/>
                    <a:gd name="T50" fmla="*/ 61 w 433"/>
                    <a:gd name="T51" fmla="*/ 207 h 511"/>
                    <a:gd name="T52" fmla="*/ 64 w 433"/>
                    <a:gd name="T53" fmla="*/ 213 h 511"/>
                    <a:gd name="T54" fmla="*/ 64 w 433"/>
                    <a:gd name="T55" fmla="*/ 214 h 511"/>
                    <a:gd name="T56" fmla="*/ 64 w 433"/>
                    <a:gd name="T57" fmla="*/ 214 h 511"/>
                    <a:gd name="T58" fmla="*/ 64 w 433"/>
                    <a:gd name="T59" fmla="*/ 214 h 511"/>
                    <a:gd name="T60" fmla="*/ 68 w 433"/>
                    <a:gd name="T61" fmla="*/ 219 h 511"/>
                    <a:gd name="T62" fmla="*/ 66 w 433"/>
                    <a:gd name="T63" fmla="*/ 226 h 511"/>
                    <a:gd name="T64" fmla="*/ 64 w 433"/>
                    <a:gd name="T65" fmla="*/ 228 h 511"/>
                    <a:gd name="T66" fmla="*/ 63 w 433"/>
                    <a:gd name="T67" fmla="*/ 230 h 511"/>
                    <a:gd name="T68" fmla="*/ 59 w 433"/>
                    <a:gd name="T69" fmla="*/ 230 h 511"/>
                    <a:gd name="T70" fmla="*/ 49 w 433"/>
                    <a:gd name="T71" fmla="*/ 233 h 511"/>
                    <a:gd name="T72" fmla="*/ 42 w 433"/>
                    <a:gd name="T73" fmla="*/ 238 h 511"/>
                    <a:gd name="T74" fmla="*/ 41 w 433"/>
                    <a:gd name="T75" fmla="*/ 247 h 511"/>
                    <a:gd name="T76" fmla="*/ 37 w 433"/>
                    <a:gd name="T77" fmla="*/ 250 h 511"/>
                    <a:gd name="T78" fmla="*/ 34 w 433"/>
                    <a:gd name="T79" fmla="*/ 252 h 511"/>
                    <a:gd name="T80" fmla="*/ 37 w 433"/>
                    <a:gd name="T81" fmla="*/ 253 h 511"/>
                    <a:gd name="T82" fmla="*/ 36 w 433"/>
                    <a:gd name="T83" fmla="*/ 262 h 511"/>
                    <a:gd name="T84" fmla="*/ 37 w 433"/>
                    <a:gd name="T85" fmla="*/ 270 h 511"/>
                    <a:gd name="T86" fmla="*/ 34 w 433"/>
                    <a:gd name="T87" fmla="*/ 277 h 511"/>
                    <a:gd name="T88" fmla="*/ 27 w 433"/>
                    <a:gd name="T89" fmla="*/ 280 h 511"/>
                    <a:gd name="T90" fmla="*/ 25 w 433"/>
                    <a:gd name="T91" fmla="*/ 287 h 511"/>
                    <a:gd name="T92" fmla="*/ 19 w 433"/>
                    <a:gd name="T93" fmla="*/ 292 h 511"/>
                    <a:gd name="T94" fmla="*/ 15 w 433"/>
                    <a:gd name="T95" fmla="*/ 294 h 511"/>
                    <a:gd name="T96" fmla="*/ 12 w 433"/>
                    <a:gd name="T97" fmla="*/ 299 h 511"/>
                    <a:gd name="T98" fmla="*/ 14 w 433"/>
                    <a:gd name="T99" fmla="*/ 306 h 511"/>
                    <a:gd name="T100" fmla="*/ 17 w 433"/>
                    <a:gd name="T101" fmla="*/ 314 h 511"/>
                    <a:gd name="T102" fmla="*/ 20 w 433"/>
                    <a:gd name="T103" fmla="*/ 316 h 511"/>
                    <a:gd name="T104" fmla="*/ 24 w 433"/>
                    <a:gd name="T105" fmla="*/ 318 h 511"/>
                    <a:gd name="T106" fmla="*/ 27 w 433"/>
                    <a:gd name="T107" fmla="*/ 319 h 511"/>
                    <a:gd name="T108" fmla="*/ 24 w 433"/>
                    <a:gd name="T109" fmla="*/ 323 h 511"/>
                    <a:gd name="T110" fmla="*/ 24 w 433"/>
                    <a:gd name="T111" fmla="*/ 331 h 511"/>
                    <a:gd name="T112" fmla="*/ 19 w 433"/>
                    <a:gd name="T113" fmla="*/ 335 h 511"/>
                    <a:gd name="T114" fmla="*/ 10 w 433"/>
                    <a:gd name="T115" fmla="*/ 336 h 511"/>
                    <a:gd name="T116" fmla="*/ 0 w 433"/>
                    <a:gd name="T117" fmla="*/ 359 h 511"/>
                    <a:gd name="T118" fmla="*/ 241 w 433"/>
                    <a:gd name="T119" fmla="*/ 494 h 511"/>
                    <a:gd name="T120" fmla="*/ 433 w 433"/>
                    <a:gd name="T121" fmla="*/ 50 h 511"/>
                    <a:gd name="T122" fmla="*/ 192 w 433"/>
                    <a:gd name="T123" fmla="*/ 1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3" h="511">
                      <a:moveTo>
                        <a:pt x="102" y="68"/>
                      </a:moveTo>
                      <a:lnTo>
                        <a:pt x="102" y="61"/>
                      </a:lnTo>
                      <a:lnTo>
                        <a:pt x="102" y="61"/>
                      </a:lnTo>
                      <a:lnTo>
                        <a:pt x="102" y="67"/>
                      </a:lnTo>
                      <a:lnTo>
                        <a:pt x="102" y="67"/>
                      </a:lnTo>
                      <a:lnTo>
                        <a:pt x="102" y="68"/>
                      </a:lnTo>
                      <a:lnTo>
                        <a:pt x="100" y="70"/>
                      </a:lnTo>
                      <a:lnTo>
                        <a:pt x="100" y="70"/>
                      </a:lnTo>
                      <a:lnTo>
                        <a:pt x="95" y="72"/>
                      </a:lnTo>
                      <a:lnTo>
                        <a:pt x="93" y="72"/>
                      </a:lnTo>
                      <a:lnTo>
                        <a:pt x="92" y="73"/>
                      </a:lnTo>
                      <a:lnTo>
                        <a:pt x="92" y="73"/>
                      </a:lnTo>
                      <a:lnTo>
                        <a:pt x="88" y="75"/>
                      </a:lnTo>
                      <a:lnTo>
                        <a:pt x="87" y="75"/>
                      </a:lnTo>
                      <a:lnTo>
                        <a:pt x="85" y="73"/>
                      </a:lnTo>
                      <a:lnTo>
                        <a:pt x="85" y="73"/>
                      </a:lnTo>
                      <a:lnTo>
                        <a:pt x="81" y="70"/>
                      </a:lnTo>
                      <a:lnTo>
                        <a:pt x="78" y="68"/>
                      </a:lnTo>
                      <a:lnTo>
                        <a:pt x="78" y="68"/>
                      </a:lnTo>
                      <a:lnTo>
                        <a:pt x="73" y="68"/>
                      </a:lnTo>
                      <a:lnTo>
                        <a:pt x="68" y="65"/>
                      </a:lnTo>
                      <a:lnTo>
                        <a:pt x="68" y="65"/>
                      </a:lnTo>
                      <a:lnTo>
                        <a:pt x="63" y="65"/>
                      </a:lnTo>
                      <a:lnTo>
                        <a:pt x="61" y="65"/>
                      </a:lnTo>
                      <a:lnTo>
                        <a:pt x="59" y="67"/>
                      </a:lnTo>
                      <a:lnTo>
                        <a:pt x="59" y="67"/>
                      </a:lnTo>
                      <a:lnTo>
                        <a:pt x="59" y="72"/>
                      </a:lnTo>
                      <a:lnTo>
                        <a:pt x="59" y="77"/>
                      </a:lnTo>
                      <a:lnTo>
                        <a:pt x="61" y="82"/>
                      </a:lnTo>
                      <a:lnTo>
                        <a:pt x="61" y="87"/>
                      </a:lnTo>
                      <a:lnTo>
                        <a:pt x="61" y="87"/>
                      </a:lnTo>
                      <a:lnTo>
                        <a:pt x="59" y="90"/>
                      </a:lnTo>
                      <a:lnTo>
                        <a:pt x="56" y="94"/>
                      </a:lnTo>
                      <a:lnTo>
                        <a:pt x="56" y="94"/>
                      </a:lnTo>
                      <a:lnTo>
                        <a:pt x="56" y="97"/>
                      </a:lnTo>
                      <a:lnTo>
                        <a:pt x="56" y="99"/>
                      </a:lnTo>
                      <a:lnTo>
                        <a:pt x="56" y="104"/>
                      </a:lnTo>
                      <a:lnTo>
                        <a:pt x="56" y="104"/>
                      </a:lnTo>
                      <a:lnTo>
                        <a:pt x="53" y="114"/>
                      </a:lnTo>
                      <a:lnTo>
                        <a:pt x="51" y="119"/>
                      </a:lnTo>
                      <a:lnTo>
                        <a:pt x="51" y="121"/>
                      </a:lnTo>
                      <a:lnTo>
                        <a:pt x="53" y="121"/>
                      </a:lnTo>
                      <a:lnTo>
                        <a:pt x="53" y="121"/>
                      </a:lnTo>
                      <a:lnTo>
                        <a:pt x="54" y="128"/>
                      </a:lnTo>
                      <a:lnTo>
                        <a:pt x="53" y="134"/>
                      </a:lnTo>
                      <a:lnTo>
                        <a:pt x="53" y="134"/>
                      </a:lnTo>
                      <a:lnTo>
                        <a:pt x="51" y="136"/>
                      </a:lnTo>
                      <a:lnTo>
                        <a:pt x="49" y="138"/>
                      </a:lnTo>
                      <a:lnTo>
                        <a:pt x="49" y="138"/>
                      </a:lnTo>
                      <a:lnTo>
                        <a:pt x="51" y="143"/>
                      </a:lnTo>
                      <a:lnTo>
                        <a:pt x="51" y="143"/>
                      </a:lnTo>
                      <a:lnTo>
                        <a:pt x="49" y="150"/>
                      </a:lnTo>
                      <a:lnTo>
                        <a:pt x="49" y="150"/>
                      </a:lnTo>
                      <a:lnTo>
                        <a:pt x="51" y="155"/>
                      </a:lnTo>
                      <a:lnTo>
                        <a:pt x="51" y="155"/>
                      </a:lnTo>
                      <a:lnTo>
                        <a:pt x="51" y="158"/>
                      </a:lnTo>
                      <a:lnTo>
                        <a:pt x="51" y="158"/>
                      </a:lnTo>
                      <a:lnTo>
                        <a:pt x="51" y="165"/>
                      </a:lnTo>
                      <a:lnTo>
                        <a:pt x="51" y="165"/>
                      </a:lnTo>
                      <a:lnTo>
                        <a:pt x="51" y="170"/>
                      </a:lnTo>
                      <a:lnTo>
                        <a:pt x="49" y="175"/>
                      </a:lnTo>
                      <a:lnTo>
                        <a:pt x="49" y="175"/>
                      </a:lnTo>
                      <a:lnTo>
                        <a:pt x="51" y="177"/>
                      </a:lnTo>
                      <a:lnTo>
                        <a:pt x="53" y="180"/>
                      </a:lnTo>
                      <a:lnTo>
                        <a:pt x="53" y="180"/>
                      </a:lnTo>
                      <a:lnTo>
                        <a:pt x="53" y="185"/>
                      </a:lnTo>
                      <a:lnTo>
                        <a:pt x="53" y="185"/>
                      </a:lnTo>
                      <a:lnTo>
                        <a:pt x="51" y="187"/>
                      </a:lnTo>
                      <a:lnTo>
                        <a:pt x="51" y="190"/>
                      </a:lnTo>
                      <a:lnTo>
                        <a:pt x="51" y="190"/>
                      </a:lnTo>
                      <a:lnTo>
                        <a:pt x="49" y="192"/>
                      </a:lnTo>
                      <a:lnTo>
                        <a:pt x="49" y="194"/>
                      </a:lnTo>
                      <a:lnTo>
                        <a:pt x="49" y="194"/>
                      </a:lnTo>
                      <a:lnTo>
                        <a:pt x="51" y="199"/>
                      </a:lnTo>
                      <a:lnTo>
                        <a:pt x="56" y="201"/>
                      </a:lnTo>
                      <a:lnTo>
                        <a:pt x="56" y="201"/>
                      </a:lnTo>
                      <a:lnTo>
                        <a:pt x="58" y="204"/>
                      </a:lnTo>
                      <a:lnTo>
                        <a:pt x="61" y="207"/>
                      </a:lnTo>
                      <a:lnTo>
                        <a:pt x="61" y="207"/>
                      </a:lnTo>
                      <a:lnTo>
                        <a:pt x="64" y="213"/>
                      </a:lnTo>
                      <a:lnTo>
                        <a:pt x="64" y="213"/>
                      </a:lnTo>
                      <a:lnTo>
                        <a:pt x="64" y="213"/>
                      </a:lnTo>
                      <a:lnTo>
                        <a:pt x="64" y="214"/>
                      </a:lnTo>
                      <a:lnTo>
                        <a:pt x="64" y="214"/>
                      </a:lnTo>
                      <a:lnTo>
                        <a:pt x="66" y="214"/>
                      </a:lnTo>
                      <a:lnTo>
                        <a:pt x="66" y="214"/>
                      </a:lnTo>
                      <a:lnTo>
                        <a:pt x="64" y="214"/>
                      </a:lnTo>
                      <a:lnTo>
                        <a:pt x="64" y="214"/>
                      </a:lnTo>
                      <a:lnTo>
                        <a:pt x="64" y="214"/>
                      </a:lnTo>
                      <a:lnTo>
                        <a:pt x="64" y="214"/>
                      </a:lnTo>
                      <a:lnTo>
                        <a:pt x="68" y="216"/>
                      </a:lnTo>
                      <a:lnTo>
                        <a:pt x="68" y="216"/>
                      </a:lnTo>
                      <a:lnTo>
                        <a:pt x="68" y="219"/>
                      </a:lnTo>
                      <a:lnTo>
                        <a:pt x="68" y="223"/>
                      </a:lnTo>
                      <a:lnTo>
                        <a:pt x="68" y="223"/>
                      </a:lnTo>
                      <a:lnTo>
                        <a:pt x="66" y="226"/>
                      </a:lnTo>
                      <a:lnTo>
                        <a:pt x="64" y="228"/>
                      </a:lnTo>
                      <a:lnTo>
                        <a:pt x="64" y="228"/>
                      </a:lnTo>
                      <a:lnTo>
                        <a:pt x="64" y="228"/>
                      </a:lnTo>
                      <a:lnTo>
                        <a:pt x="63" y="230"/>
                      </a:lnTo>
                      <a:lnTo>
                        <a:pt x="63" y="230"/>
                      </a:lnTo>
                      <a:lnTo>
                        <a:pt x="63" y="230"/>
                      </a:lnTo>
                      <a:lnTo>
                        <a:pt x="63" y="230"/>
                      </a:lnTo>
                      <a:lnTo>
                        <a:pt x="59" y="230"/>
                      </a:lnTo>
                      <a:lnTo>
                        <a:pt x="59" y="230"/>
                      </a:lnTo>
                      <a:lnTo>
                        <a:pt x="54" y="233"/>
                      </a:lnTo>
                      <a:lnTo>
                        <a:pt x="54" y="233"/>
                      </a:lnTo>
                      <a:lnTo>
                        <a:pt x="49" y="233"/>
                      </a:lnTo>
                      <a:lnTo>
                        <a:pt x="44" y="236"/>
                      </a:lnTo>
                      <a:lnTo>
                        <a:pt x="44" y="236"/>
                      </a:lnTo>
                      <a:lnTo>
                        <a:pt x="42" y="238"/>
                      </a:lnTo>
                      <a:lnTo>
                        <a:pt x="42" y="241"/>
                      </a:lnTo>
                      <a:lnTo>
                        <a:pt x="41" y="245"/>
                      </a:lnTo>
                      <a:lnTo>
                        <a:pt x="41" y="247"/>
                      </a:lnTo>
                      <a:lnTo>
                        <a:pt x="41" y="247"/>
                      </a:lnTo>
                      <a:lnTo>
                        <a:pt x="37" y="250"/>
                      </a:lnTo>
                      <a:lnTo>
                        <a:pt x="37" y="250"/>
                      </a:lnTo>
                      <a:lnTo>
                        <a:pt x="36" y="250"/>
                      </a:lnTo>
                      <a:lnTo>
                        <a:pt x="34" y="252"/>
                      </a:lnTo>
                      <a:lnTo>
                        <a:pt x="34" y="252"/>
                      </a:lnTo>
                      <a:lnTo>
                        <a:pt x="36" y="253"/>
                      </a:lnTo>
                      <a:lnTo>
                        <a:pt x="37" y="253"/>
                      </a:lnTo>
                      <a:lnTo>
                        <a:pt x="37" y="253"/>
                      </a:lnTo>
                      <a:lnTo>
                        <a:pt x="37" y="257"/>
                      </a:lnTo>
                      <a:lnTo>
                        <a:pt x="37" y="257"/>
                      </a:lnTo>
                      <a:lnTo>
                        <a:pt x="36" y="262"/>
                      </a:lnTo>
                      <a:lnTo>
                        <a:pt x="36" y="262"/>
                      </a:lnTo>
                      <a:lnTo>
                        <a:pt x="36" y="265"/>
                      </a:lnTo>
                      <a:lnTo>
                        <a:pt x="37" y="270"/>
                      </a:lnTo>
                      <a:lnTo>
                        <a:pt x="37" y="270"/>
                      </a:lnTo>
                      <a:lnTo>
                        <a:pt x="37" y="274"/>
                      </a:lnTo>
                      <a:lnTo>
                        <a:pt x="34" y="277"/>
                      </a:lnTo>
                      <a:lnTo>
                        <a:pt x="34" y="277"/>
                      </a:lnTo>
                      <a:lnTo>
                        <a:pt x="31" y="279"/>
                      </a:lnTo>
                      <a:lnTo>
                        <a:pt x="27" y="280"/>
                      </a:lnTo>
                      <a:lnTo>
                        <a:pt x="27" y="280"/>
                      </a:lnTo>
                      <a:lnTo>
                        <a:pt x="25" y="284"/>
                      </a:lnTo>
                      <a:lnTo>
                        <a:pt x="25" y="287"/>
                      </a:lnTo>
                      <a:lnTo>
                        <a:pt x="25" y="287"/>
                      </a:lnTo>
                      <a:lnTo>
                        <a:pt x="22" y="291"/>
                      </a:lnTo>
                      <a:lnTo>
                        <a:pt x="19" y="292"/>
                      </a:lnTo>
                      <a:lnTo>
                        <a:pt x="19" y="292"/>
                      </a:lnTo>
                      <a:lnTo>
                        <a:pt x="17" y="292"/>
                      </a:lnTo>
                      <a:lnTo>
                        <a:pt x="15" y="294"/>
                      </a:lnTo>
                      <a:lnTo>
                        <a:pt x="12" y="297"/>
                      </a:lnTo>
                      <a:lnTo>
                        <a:pt x="12" y="297"/>
                      </a:lnTo>
                      <a:lnTo>
                        <a:pt x="12" y="299"/>
                      </a:lnTo>
                      <a:lnTo>
                        <a:pt x="12" y="301"/>
                      </a:lnTo>
                      <a:lnTo>
                        <a:pt x="12" y="301"/>
                      </a:lnTo>
                      <a:lnTo>
                        <a:pt x="14" y="306"/>
                      </a:lnTo>
                      <a:lnTo>
                        <a:pt x="14" y="306"/>
                      </a:lnTo>
                      <a:lnTo>
                        <a:pt x="14" y="309"/>
                      </a:lnTo>
                      <a:lnTo>
                        <a:pt x="17" y="314"/>
                      </a:lnTo>
                      <a:lnTo>
                        <a:pt x="17" y="314"/>
                      </a:lnTo>
                      <a:lnTo>
                        <a:pt x="20" y="316"/>
                      </a:lnTo>
                      <a:lnTo>
                        <a:pt x="20" y="316"/>
                      </a:lnTo>
                      <a:lnTo>
                        <a:pt x="22" y="318"/>
                      </a:lnTo>
                      <a:lnTo>
                        <a:pt x="22" y="318"/>
                      </a:lnTo>
                      <a:lnTo>
                        <a:pt x="24" y="318"/>
                      </a:lnTo>
                      <a:lnTo>
                        <a:pt x="24" y="319"/>
                      </a:lnTo>
                      <a:lnTo>
                        <a:pt x="24" y="319"/>
                      </a:lnTo>
                      <a:lnTo>
                        <a:pt x="27" y="319"/>
                      </a:lnTo>
                      <a:lnTo>
                        <a:pt x="27" y="319"/>
                      </a:lnTo>
                      <a:lnTo>
                        <a:pt x="25" y="321"/>
                      </a:lnTo>
                      <a:lnTo>
                        <a:pt x="24" y="323"/>
                      </a:lnTo>
                      <a:lnTo>
                        <a:pt x="24" y="323"/>
                      </a:lnTo>
                      <a:lnTo>
                        <a:pt x="24" y="328"/>
                      </a:lnTo>
                      <a:lnTo>
                        <a:pt x="24" y="331"/>
                      </a:lnTo>
                      <a:lnTo>
                        <a:pt x="24" y="331"/>
                      </a:lnTo>
                      <a:lnTo>
                        <a:pt x="20" y="333"/>
                      </a:lnTo>
                      <a:lnTo>
                        <a:pt x="19" y="335"/>
                      </a:lnTo>
                      <a:lnTo>
                        <a:pt x="14" y="335"/>
                      </a:lnTo>
                      <a:lnTo>
                        <a:pt x="14" y="335"/>
                      </a:lnTo>
                      <a:lnTo>
                        <a:pt x="10" y="336"/>
                      </a:lnTo>
                      <a:lnTo>
                        <a:pt x="10" y="336"/>
                      </a:lnTo>
                      <a:lnTo>
                        <a:pt x="12" y="336"/>
                      </a:lnTo>
                      <a:lnTo>
                        <a:pt x="0" y="359"/>
                      </a:lnTo>
                      <a:lnTo>
                        <a:pt x="0" y="359"/>
                      </a:lnTo>
                      <a:lnTo>
                        <a:pt x="241" y="494"/>
                      </a:lnTo>
                      <a:lnTo>
                        <a:pt x="241" y="494"/>
                      </a:lnTo>
                      <a:lnTo>
                        <a:pt x="373" y="511"/>
                      </a:lnTo>
                      <a:lnTo>
                        <a:pt x="433" y="50"/>
                      </a:lnTo>
                      <a:lnTo>
                        <a:pt x="433" y="50"/>
                      </a:lnTo>
                      <a:lnTo>
                        <a:pt x="351" y="39"/>
                      </a:lnTo>
                      <a:lnTo>
                        <a:pt x="270" y="28"/>
                      </a:lnTo>
                      <a:lnTo>
                        <a:pt x="192" y="16"/>
                      </a:lnTo>
                      <a:lnTo>
                        <a:pt x="114" y="0"/>
                      </a:lnTo>
                      <a:lnTo>
                        <a:pt x="102" y="68"/>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69" name="Freeform 71">
                  <a:extLst>
                    <a:ext uri="{FF2B5EF4-FFF2-40B4-BE49-F238E27FC236}">
                      <a16:creationId xmlns:a16="http://schemas.microsoft.com/office/drawing/2014/main" id="{F821E368-2AB6-D94C-B0EB-69556C3A544D}"/>
                    </a:ext>
                  </a:extLst>
                </p:cNvPr>
                <p:cNvSpPr>
                  <a:spLocks/>
                </p:cNvSpPr>
                <p:nvPr/>
              </p:nvSpPr>
              <p:spPr bwMode="auto">
                <a:xfrm>
                  <a:off x="8819535" y="2675625"/>
                  <a:ext cx="625555" cy="427464"/>
                </a:xfrm>
                <a:custGeom>
                  <a:avLst/>
                  <a:gdLst>
                    <a:gd name="T0" fmla="*/ 295 w 300"/>
                    <a:gd name="T1" fmla="*/ 110 h 205"/>
                    <a:gd name="T2" fmla="*/ 290 w 300"/>
                    <a:gd name="T3" fmla="*/ 114 h 205"/>
                    <a:gd name="T4" fmla="*/ 283 w 300"/>
                    <a:gd name="T5" fmla="*/ 124 h 205"/>
                    <a:gd name="T6" fmla="*/ 276 w 300"/>
                    <a:gd name="T7" fmla="*/ 122 h 205"/>
                    <a:gd name="T8" fmla="*/ 285 w 300"/>
                    <a:gd name="T9" fmla="*/ 129 h 205"/>
                    <a:gd name="T10" fmla="*/ 291 w 300"/>
                    <a:gd name="T11" fmla="*/ 132 h 205"/>
                    <a:gd name="T12" fmla="*/ 281 w 300"/>
                    <a:gd name="T13" fmla="*/ 154 h 205"/>
                    <a:gd name="T14" fmla="*/ 269 w 300"/>
                    <a:gd name="T15" fmla="*/ 170 h 205"/>
                    <a:gd name="T16" fmla="*/ 266 w 300"/>
                    <a:gd name="T17" fmla="*/ 183 h 205"/>
                    <a:gd name="T18" fmla="*/ 266 w 300"/>
                    <a:gd name="T19" fmla="*/ 204 h 205"/>
                    <a:gd name="T20" fmla="*/ 258 w 300"/>
                    <a:gd name="T21" fmla="*/ 193 h 205"/>
                    <a:gd name="T22" fmla="*/ 254 w 300"/>
                    <a:gd name="T23" fmla="*/ 178 h 205"/>
                    <a:gd name="T24" fmla="*/ 256 w 300"/>
                    <a:gd name="T25" fmla="*/ 170 h 205"/>
                    <a:gd name="T26" fmla="*/ 256 w 300"/>
                    <a:gd name="T27" fmla="*/ 159 h 205"/>
                    <a:gd name="T28" fmla="*/ 259 w 300"/>
                    <a:gd name="T29" fmla="*/ 154 h 205"/>
                    <a:gd name="T30" fmla="*/ 266 w 300"/>
                    <a:gd name="T31" fmla="*/ 148 h 205"/>
                    <a:gd name="T32" fmla="*/ 263 w 300"/>
                    <a:gd name="T33" fmla="*/ 144 h 205"/>
                    <a:gd name="T34" fmla="*/ 256 w 300"/>
                    <a:gd name="T35" fmla="*/ 142 h 205"/>
                    <a:gd name="T36" fmla="*/ 249 w 300"/>
                    <a:gd name="T37" fmla="*/ 131 h 205"/>
                    <a:gd name="T38" fmla="*/ 246 w 300"/>
                    <a:gd name="T39" fmla="*/ 122 h 205"/>
                    <a:gd name="T40" fmla="*/ 247 w 300"/>
                    <a:gd name="T41" fmla="*/ 107 h 205"/>
                    <a:gd name="T42" fmla="*/ 234 w 300"/>
                    <a:gd name="T43" fmla="*/ 117 h 205"/>
                    <a:gd name="T44" fmla="*/ 222 w 300"/>
                    <a:gd name="T45" fmla="*/ 103 h 205"/>
                    <a:gd name="T46" fmla="*/ 212 w 300"/>
                    <a:gd name="T47" fmla="*/ 86 h 205"/>
                    <a:gd name="T48" fmla="*/ 198 w 300"/>
                    <a:gd name="T49" fmla="*/ 71 h 205"/>
                    <a:gd name="T50" fmla="*/ 213 w 300"/>
                    <a:gd name="T51" fmla="*/ 124 h 205"/>
                    <a:gd name="T52" fmla="*/ 200 w 300"/>
                    <a:gd name="T53" fmla="*/ 127 h 205"/>
                    <a:gd name="T54" fmla="*/ 185 w 300"/>
                    <a:gd name="T55" fmla="*/ 124 h 205"/>
                    <a:gd name="T56" fmla="*/ 161 w 300"/>
                    <a:gd name="T57" fmla="*/ 120 h 205"/>
                    <a:gd name="T58" fmla="*/ 154 w 300"/>
                    <a:gd name="T59" fmla="*/ 126 h 205"/>
                    <a:gd name="T60" fmla="*/ 152 w 300"/>
                    <a:gd name="T61" fmla="*/ 124 h 205"/>
                    <a:gd name="T62" fmla="*/ 159 w 300"/>
                    <a:gd name="T63" fmla="*/ 114 h 205"/>
                    <a:gd name="T64" fmla="*/ 161 w 300"/>
                    <a:gd name="T65" fmla="*/ 102 h 205"/>
                    <a:gd name="T66" fmla="*/ 159 w 300"/>
                    <a:gd name="T67" fmla="*/ 98 h 205"/>
                    <a:gd name="T68" fmla="*/ 159 w 300"/>
                    <a:gd name="T69" fmla="*/ 97 h 205"/>
                    <a:gd name="T70" fmla="*/ 159 w 300"/>
                    <a:gd name="T71" fmla="*/ 88 h 205"/>
                    <a:gd name="T72" fmla="*/ 157 w 300"/>
                    <a:gd name="T73" fmla="*/ 86 h 205"/>
                    <a:gd name="T74" fmla="*/ 142 w 300"/>
                    <a:gd name="T75" fmla="*/ 76 h 205"/>
                    <a:gd name="T76" fmla="*/ 135 w 300"/>
                    <a:gd name="T77" fmla="*/ 75 h 205"/>
                    <a:gd name="T78" fmla="*/ 134 w 300"/>
                    <a:gd name="T79" fmla="*/ 75 h 205"/>
                    <a:gd name="T80" fmla="*/ 132 w 300"/>
                    <a:gd name="T81" fmla="*/ 71 h 205"/>
                    <a:gd name="T82" fmla="*/ 130 w 300"/>
                    <a:gd name="T83" fmla="*/ 68 h 205"/>
                    <a:gd name="T84" fmla="*/ 129 w 300"/>
                    <a:gd name="T85" fmla="*/ 64 h 205"/>
                    <a:gd name="T86" fmla="*/ 129 w 300"/>
                    <a:gd name="T87" fmla="*/ 61 h 205"/>
                    <a:gd name="T88" fmla="*/ 125 w 300"/>
                    <a:gd name="T89" fmla="*/ 59 h 205"/>
                    <a:gd name="T90" fmla="*/ 117 w 300"/>
                    <a:gd name="T91" fmla="*/ 59 h 205"/>
                    <a:gd name="T92" fmla="*/ 115 w 300"/>
                    <a:gd name="T93" fmla="*/ 59 h 205"/>
                    <a:gd name="T94" fmla="*/ 113 w 300"/>
                    <a:gd name="T95" fmla="*/ 56 h 205"/>
                    <a:gd name="T96" fmla="*/ 110 w 300"/>
                    <a:gd name="T97" fmla="*/ 53 h 205"/>
                    <a:gd name="T98" fmla="*/ 106 w 300"/>
                    <a:gd name="T99" fmla="*/ 51 h 205"/>
                    <a:gd name="T100" fmla="*/ 98 w 300"/>
                    <a:gd name="T101" fmla="*/ 49 h 205"/>
                    <a:gd name="T102" fmla="*/ 79 w 300"/>
                    <a:gd name="T103" fmla="*/ 44 h 205"/>
                    <a:gd name="T104" fmla="*/ 73 w 300"/>
                    <a:gd name="T105" fmla="*/ 46 h 205"/>
                    <a:gd name="T106" fmla="*/ 67 w 300"/>
                    <a:gd name="T107" fmla="*/ 46 h 205"/>
                    <a:gd name="T108" fmla="*/ 61 w 300"/>
                    <a:gd name="T109" fmla="*/ 44 h 205"/>
                    <a:gd name="T110" fmla="*/ 37 w 300"/>
                    <a:gd name="T111" fmla="*/ 53 h 205"/>
                    <a:gd name="T112" fmla="*/ 22 w 300"/>
                    <a:gd name="T113" fmla="*/ 66 h 205"/>
                    <a:gd name="T114" fmla="*/ 10 w 300"/>
                    <a:gd name="T115" fmla="*/ 83 h 205"/>
                    <a:gd name="T116" fmla="*/ 3 w 300"/>
                    <a:gd name="T117" fmla="*/ 76 h 205"/>
                    <a:gd name="T118" fmla="*/ 230 w 300"/>
                    <a:gd name="T119" fmla="*/ 0 h 205"/>
                    <a:gd name="T120" fmla="*/ 298 w 300"/>
                    <a:gd name="T121" fmla="*/ 10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 h="205">
                      <a:moveTo>
                        <a:pt x="298" y="100"/>
                      </a:moveTo>
                      <a:lnTo>
                        <a:pt x="298" y="100"/>
                      </a:lnTo>
                      <a:lnTo>
                        <a:pt x="297" y="103"/>
                      </a:lnTo>
                      <a:lnTo>
                        <a:pt x="297" y="107"/>
                      </a:lnTo>
                      <a:lnTo>
                        <a:pt x="297" y="107"/>
                      </a:lnTo>
                      <a:lnTo>
                        <a:pt x="297" y="110"/>
                      </a:lnTo>
                      <a:lnTo>
                        <a:pt x="295" y="110"/>
                      </a:lnTo>
                      <a:lnTo>
                        <a:pt x="293" y="110"/>
                      </a:lnTo>
                      <a:lnTo>
                        <a:pt x="293" y="110"/>
                      </a:lnTo>
                      <a:lnTo>
                        <a:pt x="293" y="109"/>
                      </a:lnTo>
                      <a:lnTo>
                        <a:pt x="293" y="109"/>
                      </a:lnTo>
                      <a:lnTo>
                        <a:pt x="291" y="110"/>
                      </a:lnTo>
                      <a:lnTo>
                        <a:pt x="290" y="114"/>
                      </a:lnTo>
                      <a:lnTo>
                        <a:pt x="290" y="114"/>
                      </a:lnTo>
                      <a:lnTo>
                        <a:pt x="288" y="117"/>
                      </a:lnTo>
                      <a:lnTo>
                        <a:pt x="288" y="117"/>
                      </a:lnTo>
                      <a:lnTo>
                        <a:pt x="285" y="120"/>
                      </a:lnTo>
                      <a:lnTo>
                        <a:pt x="285" y="120"/>
                      </a:lnTo>
                      <a:lnTo>
                        <a:pt x="285" y="122"/>
                      </a:lnTo>
                      <a:lnTo>
                        <a:pt x="283" y="124"/>
                      </a:lnTo>
                      <a:lnTo>
                        <a:pt x="283" y="124"/>
                      </a:lnTo>
                      <a:lnTo>
                        <a:pt x="283" y="120"/>
                      </a:lnTo>
                      <a:lnTo>
                        <a:pt x="281" y="119"/>
                      </a:lnTo>
                      <a:lnTo>
                        <a:pt x="281" y="117"/>
                      </a:lnTo>
                      <a:lnTo>
                        <a:pt x="281" y="117"/>
                      </a:lnTo>
                      <a:lnTo>
                        <a:pt x="278" y="117"/>
                      </a:lnTo>
                      <a:lnTo>
                        <a:pt x="278" y="119"/>
                      </a:lnTo>
                      <a:lnTo>
                        <a:pt x="276" y="122"/>
                      </a:lnTo>
                      <a:lnTo>
                        <a:pt x="276" y="122"/>
                      </a:lnTo>
                      <a:lnTo>
                        <a:pt x="276" y="126"/>
                      </a:lnTo>
                      <a:lnTo>
                        <a:pt x="280" y="129"/>
                      </a:lnTo>
                      <a:lnTo>
                        <a:pt x="280" y="129"/>
                      </a:lnTo>
                      <a:lnTo>
                        <a:pt x="285" y="132"/>
                      </a:lnTo>
                      <a:lnTo>
                        <a:pt x="285" y="132"/>
                      </a:lnTo>
                      <a:lnTo>
                        <a:pt x="285" y="129"/>
                      </a:lnTo>
                      <a:lnTo>
                        <a:pt x="286" y="126"/>
                      </a:lnTo>
                      <a:lnTo>
                        <a:pt x="286" y="126"/>
                      </a:lnTo>
                      <a:lnTo>
                        <a:pt x="288" y="124"/>
                      </a:lnTo>
                      <a:lnTo>
                        <a:pt x="290" y="126"/>
                      </a:lnTo>
                      <a:lnTo>
                        <a:pt x="291" y="129"/>
                      </a:lnTo>
                      <a:lnTo>
                        <a:pt x="291" y="129"/>
                      </a:lnTo>
                      <a:lnTo>
                        <a:pt x="291" y="132"/>
                      </a:lnTo>
                      <a:lnTo>
                        <a:pt x="290" y="134"/>
                      </a:lnTo>
                      <a:lnTo>
                        <a:pt x="285" y="139"/>
                      </a:lnTo>
                      <a:lnTo>
                        <a:pt x="285" y="139"/>
                      </a:lnTo>
                      <a:lnTo>
                        <a:pt x="281" y="142"/>
                      </a:lnTo>
                      <a:lnTo>
                        <a:pt x="281" y="146"/>
                      </a:lnTo>
                      <a:lnTo>
                        <a:pt x="281" y="151"/>
                      </a:lnTo>
                      <a:lnTo>
                        <a:pt x="281" y="154"/>
                      </a:lnTo>
                      <a:lnTo>
                        <a:pt x="281" y="154"/>
                      </a:lnTo>
                      <a:lnTo>
                        <a:pt x="278" y="161"/>
                      </a:lnTo>
                      <a:lnTo>
                        <a:pt x="271" y="165"/>
                      </a:lnTo>
                      <a:lnTo>
                        <a:pt x="271" y="165"/>
                      </a:lnTo>
                      <a:lnTo>
                        <a:pt x="269" y="166"/>
                      </a:lnTo>
                      <a:lnTo>
                        <a:pt x="269" y="166"/>
                      </a:lnTo>
                      <a:lnTo>
                        <a:pt x="269" y="170"/>
                      </a:lnTo>
                      <a:lnTo>
                        <a:pt x="273" y="173"/>
                      </a:lnTo>
                      <a:lnTo>
                        <a:pt x="274" y="176"/>
                      </a:lnTo>
                      <a:lnTo>
                        <a:pt x="274" y="176"/>
                      </a:lnTo>
                      <a:lnTo>
                        <a:pt x="271" y="176"/>
                      </a:lnTo>
                      <a:lnTo>
                        <a:pt x="268" y="176"/>
                      </a:lnTo>
                      <a:lnTo>
                        <a:pt x="266" y="180"/>
                      </a:lnTo>
                      <a:lnTo>
                        <a:pt x="266" y="183"/>
                      </a:lnTo>
                      <a:lnTo>
                        <a:pt x="266" y="183"/>
                      </a:lnTo>
                      <a:lnTo>
                        <a:pt x="269" y="190"/>
                      </a:lnTo>
                      <a:lnTo>
                        <a:pt x="269" y="190"/>
                      </a:lnTo>
                      <a:lnTo>
                        <a:pt x="269" y="193"/>
                      </a:lnTo>
                      <a:lnTo>
                        <a:pt x="268" y="197"/>
                      </a:lnTo>
                      <a:lnTo>
                        <a:pt x="268" y="197"/>
                      </a:lnTo>
                      <a:lnTo>
                        <a:pt x="266" y="204"/>
                      </a:lnTo>
                      <a:lnTo>
                        <a:pt x="263" y="205"/>
                      </a:lnTo>
                      <a:lnTo>
                        <a:pt x="259" y="205"/>
                      </a:lnTo>
                      <a:lnTo>
                        <a:pt x="259" y="205"/>
                      </a:lnTo>
                      <a:lnTo>
                        <a:pt x="258" y="204"/>
                      </a:lnTo>
                      <a:lnTo>
                        <a:pt x="256" y="200"/>
                      </a:lnTo>
                      <a:lnTo>
                        <a:pt x="258" y="193"/>
                      </a:lnTo>
                      <a:lnTo>
                        <a:pt x="258" y="193"/>
                      </a:lnTo>
                      <a:lnTo>
                        <a:pt x="256" y="187"/>
                      </a:lnTo>
                      <a:lnTo>
                        <a:pt x="252" y="182"/>
                      </a:lnTo>
                      <a:lnTo>
                        <a:pt x="252" y="182"/>
                      </a:lnTo>
                      <a:lnTo>
                        <a:pt x="254" y="182"/>
                      </a:lnTo>
                      <a:lnTo>
                        <a:pt x="254" y="182"/>
                      </a:lnTo>
                      <a:lnTo>
                        <a:pt x="254" y="178"/>
                      </a:lnTo>
                      <a:lnTo>
                        <a:pt x="254" y="178"/>
                      </a:lnTo>
                      <a:lnTo>
                        <a:pt x="252" y="176"/>
                      </a:lnTo>
                      <a:lnTo>
                        <a:pt x="252" y="175"/>
                      </a:lnTo>
                      <a:lnTo>
                        <a:pt x="252" y="173"/>
                      </a:lnTo>
                      <a:lnTo>
                        <a:pt x="252" y="173"/>
                      </a:lnTo>
                      <a:lnTo>
                        <a:pt x="256" y="171"/>
                      </a:lnTo>
                      <a:lnTo>
                        <a:pt x="256" y="170"/>
                      </a:lnTo>
                      <a:lnTo>
                        <a:pt x="256" y="170"/>
                      </a:lnTo>
                      <a:lnTo>
                        <a:pt x="254" y="166"/>
                      </a:lnTo>
                      <a:lnTo>
                        <a:pt x="252" y="163"/>
                      </a:lnTo>
                      <a:lnTo>
                        <a:pt x="252" y="163"/>
                      </a:lnTo>
                      <a:lnTo>
                        <a:pt x="254" y="161"/>
                      </a:lnTo>
                      <a:lnTo>
                        <a:pt x="254" y="161"/>
                      </a:lnTo>
                      <a:lnTo>
                        <a:pt x="256" y="161"/>
                      </a:lnTo>
                      <a:lnTo>
                        <a:pt x="256" y="159"/>
                      </a:lnTo>
                      <a:lnTo>
                        <a:pt x="256" y="159"/>
                      </a:lnTo>
                      <a:lnTo>
                        <a:pt x="254" y="156"/>
                      </a:lnTo>
                      <a:lnTo>
                        <a:pt x="254" y="156"/>
                      </a:lnTo>
                      <a:lnTo>
                        <a:pt x="256" y="154"/>
                      </a:lnTo>
                      <a:lnTo>
                        <a:pt x="256" y="154"/>
                      </a:lnTo>
                      <a:lnTo>
                        <a:pt x="258" y="154"/>
                      </a:lnTo>
                      <a:lnTo>
                        <a:pt x="259" y="154"/>
                      </a:lnTo>
                      <a:lnTo>
                        <a:pt x="259" y="154"/>
                      </a:lnTo>
                      <a:lnTo>
                        <a:pt x="261" y="151"/>
                      </a:lnTo>
                      <a:lnTo>
                        <a:pt x="261" y="151"/>
                      </a:lnTo>
                      <a:lnTo>
                        <a:pt x="264" y="151"/>
                      </a:lnTo>
                      <a:lnTo>
                        <a:pt x="264" y="151"/>
                      </a:lnTo>
                      <a:lnTo>
                        <a:pt x="266" y="148"/>
                      </a:lnTo>
                      <a:lnTo>
                        <a:pt x="266" y="148"/>
                      </a:lnTo>
                      <a:lnTo>
                        <a:pt x="269" y="146"/>
                      </a:lnTo>
                      <a:lnTo>
                        <a:pt x="271" y="146"/>
                      </a:lnTo>
                      <a:lnTo>
                        <a:pt x="271" y="144"/>
                      </a:lnTo>
                      <a:lnTo>
                        <a:pt x="271" y="144"/>
                      </a:lnTo>
                      <a:lnTo>
                        <a:pt x="269" y="142"/>
                      </a:lnTo>
                      <a:lnTo>
                        <a:pt x="266" y="142"/>
                      </a:lnTo>
                      <a:lnTo>
                        <a:pt x="263" y="144"/>
                      </a:lnTo>
                      <a:lnTo>
                        <a:pt x="263" y="144"/>
                      </a:lnTo>
                      <a:lnTo>
                        <a:pt x="263" y="139"/>
                      </a:lnTo>
                      <a:lnTo>
                        <a:pt x="263" y="139"/>
                      </a:lnTo>
                      <a:lnTo>
                        <a:pt x="259" y="139"/>
                      </a:lnTo>
                      <a:lnTo>
                        <a:pt x="258" y="142"/>
                      </a:lnTo>
                      <a:lnTo>
                        <a:pt x="258" y="142"/>
                      </a:lnTo>
                      <a:lnTo>
                        <a:pt x="256" y="142"/>
                      </a:lnTo>
                      <a:lnTo>
                        <a:pt x="256" y="142"/>
                      </a:lnTo>
                      <a:lnTo>
                        <a:pt x="254" y="137"/>
                      </a:lnTo>
                      <a:lnTo>
                        <a:pt x="254" y="137"/>
                      </a:lnTo>
                      <a:lnTo>
                        <a:pt x="254" y="134"/>
                      </a:lnTo>
                      <a:lnTo>
                        <a:pt x="254" y="134"/>
                      </a:lnTo>
                      <a:lnTo>
                        <a:pt x="252" y="132"/>
                      </a:lnTo>
                      <a:lnTo>
                        <a:pt x="249" y="131"/>
                      </a:lnTo>
                      <a:lnTo>
                        <a:pt x="249" y="131"/>
                      </a:lnTo>
                      <a:lnTo>
                        <a:pt x="251" y="127"/>
                      </a:lnTo>
                      <a:lnTo>
                        <a:pt x="251" y="124"/>
                      </a:lnTo>
                      <a:lnTo>
                        <a:pt x="251" y="124"/>
                      </a:lnTo>
                      <a:lnTo>
                        <a:pt x="246" y="124"/>
                      </a:lnTo>
                      <a:lnTo>
                        <a:pt x="246" y="124"/>
                      </a:lnTo>
                      <a:lnTo>
                        <a:pt x="246" y="122"/>
                      </a:lnTo>
                      <a:lnTo>
                        <a:pt x="247" y="120"/>
                      </a:lnTo>
                      <a:lnTo>
                        <a:pt x="249" y="119"/>
                      </a:lnTo>
                      <a:lnTo>
                        <a:pt x="249" y="119"/>
                      </a:lnTo>
                      <a:lnTo>
                        <a:pt x="249" y="114"/>
                      </a:lnTo>
                      <a:lnTo>
                        <a:pt x="247" y="110"/>
                      </a:lnTo>
                      <a:lnTo>
                        <a:pt x="247" y="110"/>
                      </a:lnTo>
                      <a:lnTo>
                        <a:pt x="247" y="107"/>
                      </a:lnTo>
                      <a:lnTo>
                        <a:pt x="244" y="105"/>
                      </a:lnTo>
                      <a:lnTo>
                        <a:pt x="244" y="105"/>
                      </a:lnTo>
                      <a:lnTo>
                        <a:pt x="241" y="105"/>
                      </a:lnTo>
                      <a:lnTo>
                        <a:pt x="237" y="107"/>
                      </a:lnTo>
                      <a:lnTo>
                        <a:pt x="237" y="110"/>
                      </a:lnTo>
                      <a:lnTo>
                        <a:pt x="235" y="115"/>
                      </a:lnTo>
                      <a:lnTo>
                        <a:pt x="234" y="117"/>
                      </a:lnTo>
                      <a:lnTo>
                        <a:pt x="230" y="115"/>
                      </a:lnTo>
                      <a:lnTo>
                        <a:pt x="230" y="115"/>
                      </a:lnTo>
                      <a:lnTo>
                        <a:pt x="227" y="115"/>
                      </a:lnTo>
                      <a:lnTo>
                        <a:pt x="225" y="114"/>
                      </a:lnTo>
                      <a:lnTo>
                        <a:pt x="224" y="109"/>
                      </a:lnTo>
                      <a:lnTo>
                        <a:pt x="224" y="109"/>
                      </a:lnTo>
                      <a:lnTo>
                        <a:pt x="222" y="103"/>
                      </a:lnTo>
                      <a:lnTo>
                        <a:pt x="220" y="100"/>
                      </a:lnTo>
                      <a:lnTo>
                        <a:pt x="220" y="100"/>
                      </a:lnTo>
                      <a:lnTo>
                        <a:pt x="217" y="98"/>
                      </a:lnTo>
                      <a:lnTo>
                        <a:pt x="213" y="97"/>
                      </a:lnTo>
                      <a:lnTo>
                        <a:pt x="213" y="97"/>
                      </a:lnTo>
                      <a:lnTo>
                        <a:pt x="212" y="92"/>
                      </a:lnTo>
                      <a:lnTo>
                        <a:pt x="212" y="86"/>
                      </a:lnTo>
                      <a:lnTo>
                        <a:pt x="212" y="86"/>
                      </a:lnTo>
                      <a:lnTo>
                        <a:pt x="210" y="78"/>
                      </a:lnTo>
                      <a:lnTo>
                        <a:pt x="207" y="73"/>
                      </a:lnTo>
                      <a:lnTo>
                        <a:pt x="203" y="71"/>
                      </a:lnTo>
                      <a:lnTo>
                        <a:pt x="203" y="71"/>
                      </a:lnTo>
                      <a:lnTo>
                        <a:pt x="200" y="69"/>
                      </a:lnTo>
                      <a:lnTo>
                        <a:pt x="198" y="71"/>
                      </a:lnTo>
                      <a:lnTo>
                        <a:pt x="195" y="75"/>
                      </a:lnTo>
                      <a:lnTo>
                        <a:pt x="193" y="81"/>
                      </a:lnTo>
                      <a:lnTo>
                        <a:pt x="195" y="86"/>
                      </a:lnTo>
                      <a:lnTo>
                        <a:pt x="195" y="86"/>
                      </a:lnTo>
                      <a:lnTo>
                        <a:pt x="212" y="120"/>
                      </a:lnTo>
                      <a:lnTo>
                        <a:pt x="212" y="120"/>
                      </a:lnTo>
                      <a:lnTo>
                        <a:pt x="213" y="124"/>
                      </a:lnTo>
                      <a:lnTo>
                        <a:pt x="215" y="127"/>
                      </a:lnTo>
                      <a:lnTo>
                        <a:pt x="213" y="131"/>
                      </a:lnTo>
                      <a:lnTo>
                        <a:pt x="208" y="132"/>
                      </a:lnTo>
                      <a:lnTo>
                        <a:pt x="208" y="132"/>
                      </a:lnTo>
                      <a:lnTo>
                        <a:pt x="205" y="132"/>
                      </a:lnTo>
                      <a:lnTo>
                        <a:pt x="203" y="131"/>
                      </a:lnTo>
                      <a:lnTo>
                        <a:pt x="200" y="127"/>
                      </a:lnTo>
                      <a:lnTo>
                        <a:pt x="198" y="122"/>
                      </a:lnTo>
                      <a:lnTo>
                        <a:pt x="195" y="120"/>
                      </a:lnTo>
                      <a:lnTo>
                        <a:pt x="195" y="120"/>
                      </a:lnTo>
                      <a:lnTo>
                        <a:pt x="191" y="119"/>
                      </a:lnTo>
                      <a:lnTo>
                        <a:pt x="190" y="120"/>
                      </a:lnTo>
                      <a:lnTo>
                        <a:pt x="185" y="124"/>
                      </a:lnTo>
                      <a:lnTo>
                        <a:pt x="185" y="124"/>
                      </a:lnTo>
                      <a:lnTo>
                        <a:pt x="181" y="124"/>
                      </a:lnTo>
                      <a:lnTo>
                        <a:pt x="179" y="122"/>
                      </a:lnTo>
                      <a:lnTo>
                        <a:pt x="179" y="122"/>
                      </a:lnTo>
                      <a:lnTo>
                        <a:pt x="174" y="122"/>
                      </a:lnTo>
                      <a:lnTo>
                        <a:pt x="169" y="122"/>
                      </a:lnTo>
                      <a:lnTo>
                        <a:pt x="166" y="122"/>
                      </a:lnTo>
                      <a:lnTo>
                        <a:pt x="161" y="120"/>
                      </a:lnTo>
                      <a:lnTo>
                        <a:pt x="161" y="120"/>
                      </a:lnTo>
                      <a:lnTo>
                        <a:pt x="161" y="124"/>
                      </a:lnTo>
                      <a:lnTo>
                        <a:pt x="162" y="127"/>
                      </a:lnTo>
                      <a:lnTo>
                        <a:pt x="162" y="127"/>
                      </a:lnTo>
                      <a:lnTo>
                        <a:pt x="159" y="127"/>
                      </a:lnTo>
                      <a:lnTo>
                        <a:pt x="159" y="127"/>
                      </a:lnTo>
                      <a:lnTo>
                        <a:pt x="154" y="126"/>
                      </a:lnTo>
                      <a:lnTo>
                        <a:pt x="154" y="126"/>
                      </a:lnTo>
                      <a:lnTo>
                        <a:pt x="154" y="126"/>
                      </a:lnTo>
                      <a:lnTo>
                        <a:pt x="154" y="126"/>
                      </a:lnTo>
                      <a:lnTo>
                        <a:pt x="154" y="126"/>
                      </a:lnTo>
                      <a:lnTo>
                        <a:pt x="154" y="126"/>
                      </a:lnTo>
                      <a:lnTo>
                        <a:pt x="154" y="126"/>
                      </a:lnTo>
                      <a:lnTo>
                        <a:pt x="152" y="124"/>
                      </a:lnTo>
                      <a:lnTo>
                        <a:pt x="152" y="124"/>
                      </a:lnTo>
                      <a:lnTo>
                        <a:pt x="152" y="122"/>
                      </a:lnTo>
                      <a:lnTo>
                        <a:pt x="152" y="122"/>
                      </a:lnTo>
                      <a:lnTo>
                        <a:pt x="156" y="117"/>
                      </a:lnTo>
                      <a:lnTo>
                        <a:pt x="159" y="114"/>
                      </a:lnTo>
                      <a:lnTo>
                        <a:pt x="159" y="114"/>
                      </a:lnTo>
                      <a:lnTo>
                        <a:pt x="159" y="114"/>
                      </a:lnTo>
                      <a:lnTo>
                        <a:pt x="159" y="114"/>
                      </a:lnTo>
                      <a:lnTo>
                        <a:pt x="161" y="112"/>
                      </a:lnTo>
                      <a:lnTo>
                        <a:pt x="161" y="112"/>
                      </a:lnTo>
                      <a:lnTo>
                        <a:pt x="161" y="110"/>
                      </a:lnTo>
                      <a:lnTo>
                        <a:pt x="161" y="110"/>
                      </a:lnTo>
                      <a:lnTo>
                        <a:pt x="161" y="109"/>
                      </a:lnTo>
                      <a:lnTo>
                        <a:pt x="161" y="102"/>
                      </a:lnTo>
                      <a:lnTo>
                        <a:pt x="161" y="102"/>
                      </a:lnTo>
                      <a:lnTo>
                        <a:pt x="161" y="100"/>
                      </a:lnTo>
                      <a:lnTo>
                        <a:pt x="161" y="100"/>
                      </a:lnTo>
                      <a:lnTo>
                        <a:pt x="159" y="100"/>
                      </a:lnTo>
                      <a:lnTo>
                        <a:pt x="159" y="100"/>
                      </a:lnTo>
                      <a:lnTo>
                        <a:pt x="159" y="100"/>
                      </a:lnTo>
                      <a:lnTo>
                        <a:pt x="159" y="98"/>
                      </a:lnTo>
                      <a:lnTo>
                        <a:pt x="159" y="98"/>
                      </a:lnTo>
                      <a:lnTo>
                        <a:pt x="159" y="98"/>
                      </a:lnTo>
                      <a:lnTo>
                        <a:pt x="159" y="98"/>
                      </a:lnTo>
                      <a:lnTo>
                        <a:pt x="159" y="97"/>
                      </a:lnTo>
                      <a:lnTo>
                        <a:pt x="159" y="97"/>
                      </a:lnTo>
                      <a:lnTo>
                        <a:pt x="159" y="97"/>
                      </a:lnTo>
                      <a:lnTo>
                        <a:pt x="159" y="97"/>
                      </a:lnTo>
                      <a:lnTo>
                        <a:pt x="161" y="95"/>
                      </a:lnTo>
                      <a:lnTo>
                        <a:pt x="161" y="95"/>
                      </a:lnTo>
                      <a:lnTo>
                        <a:pt x="161" y="92"/>
                      </a:lnTo>
                      <a:lnTo>
                        <a:pt x="161" y="92"/>
                      </a:lnTo>
                      <a:lnTo>
                        <a:pt x="161" y="90"/>
                      </a:lnTo>
                      <a:lnTo>
                        <a:pt x="161" y="90"/>
                      </a:lnTo>
                      <a:lnTo>
                        <a:pt x="159" y="88"/>
                      </a:lnTo>
                      <a:lnTo>
                        <a:pt x="159" y="88"/>
                      </a:lnTo>
                      <a:lnTo>
                        <a:pt x="159" y="88"/>
                      </a:lnTo>
                      <a:lnTo>
                        <a:pt x="159" y="88"/>
                      </a:lnTo>
                      <a:lnTo>
                        <a:pt x="159" y="88"/>
                      </a:lnTo>
                      <a:lnTo>
                        <a:pt x="159" y="88"/>
                      </a:lnTo>
                      <a:lnTo>
                        <a:pt x="159" y="88"/>
                      </a:lnTo>
                      <a:lnTo>
                        <a:pt x="157" y="86"/>
                      </a:lnTo>
                      <a:lnTo>
                        <a:pt x="157" y="86"/>
                      </a:lnTo>
                      <a:lnTo>
                        <a:pt x="156" y="85"/>
                      </a:lnTo>
                      <a:lnTo>
                        <a:pt x="156" y="85"/>
                      </a:lnTo>
                      <a:lnTo>
                        <a:pt x="149" y="83"/>
                      </a:lnTo>
                      <a:lnTo>
                        <a:pt x="149" y="83"/>
                      </a:lnTo>
                      <a:lnTo>
                        <a:pt x="144" y="78"/>
                      </a:lnTo>
                      <a:lnTo>
                        <a:pt x="142" y="76"/>
                      </a:lnTo>
                      <a:lnTo>
                        <a:pt x="139" y="75"/>
                      </a:lnTo>
                      <a:lnTo>
                        <a:pt x="139" y="75"/>
                      </a:lnTo>
                      <a:lnTo>
                        <a:pt x="135" y="75"/>
                      </a:lnTo>
                      <a:lnTo>
                        <a:pt x="135" y="75"/>
                      </a:lnTo>
                      <a:lnTo>
                        <a:pt x="135" y="75"/>
                      </a:lnTo>
                      <a:lnTo>
                        <a:pt x="135" y="75"/>
                      </a:lnTo>
                      <a:lnTo>
                        <a:pt x="135" y="75"/>
                      </a:lnTo>
                      <a:lnTo>
                        <a:pt x="135" y="75"/>
                      </a:lnTo>
                      <a:lnTo>
                        <a:pt x="134" y="75"/>
                      </a:lnTo>
                      <a:lnTo>
                        <a:pt x="134" y="75"/>
                      </a:lnTo>
                      <a:lnTo>
                        <a:pt x="134" y="75"/>
                      </a:lnTo>
                      <a:lnTo>
                        <a:pt x="134" y="75"/>
                      </a:lnTo>
                      <a:lnTo>
                        <a:pt x="134" y="75"/>
                      </a:lnTo>
                      <a:lnTo>
                        <a:pt x="134" y="75"/>
                      </a:lnTo>
                      <a:lnTo>
                        <a:pt x="134" y="73"/>
                      </a:lnTo>
                      <a:lnTo>
                        <a:pt x="134" y="73"/>
                      </a:lnTo>
                      <a:lnTo>
                        <a:pt x="132" y="73"/>
                      </a:lnTo>
                      <a:lnTo>
                        <a:pt x="132" y="73"/>
                      </a:lnTo>
                      <a:lnTo>
                        <a:pt x="132" y="71"/>
                      </a:lnTo>
                      <a:lnTo>
                        <a:pt x="132" y="71"/>
                      </a:lnTo>
                      <a:lnTo>
                        <a:pt x="132" y="71"/>
                      </a:lnTo>
                      <a:lnTo>
                        <a:pt x="130" y="71"/>
                      </a:lnTo>
                      <a:lnTo>
                        <a:pt x="130" y="71"/>
                      </a:lnTo>
                      <a:lnTo>
                        <a:pt x="130" y="71"/>
                      </a:lnTo>
                      <a:lnTo>
                        <a:pt x="130" y="69"/>
                      </a:lnTo>
                      <a:lnTo>
                        <a:pt x="130" y="69"/>
                      </a:lnTo>
                      <a:lnTo>
                        <a:pt x="130" y="68"/>
                      </a:lnTo>
                      <a:lnTo>
                        <a:pt x="130" y="68"/>
                      </a:lnTo>
                      <a:lnTo>
                        <a:pt x="130" y="68"/>
                      </a:lnTo>
                      <a:lnTo>
                        <a:pt x="130" y="68"/>
                      </a:lnTo>
                      <a:lnTo>
                        <a:pt x="129" y="66"/>
                      </a:lnTo>
                      <a:lnTo>
                        <a:pt x="129" y="66"/>
                      </a:lnTo>
                      <a:lnTo>
                        <a:pt x="129" y="66"/>
                      </a:lnTo>
                      <a:lnTo>
                        <a:pt x="129" y="64"/>
                      </a:lnTo>
                      <a:lnTo>
                        <a:pt x="129" y="64"/>
                      </a:lnTo>
                      <a:lnTo>
                        <a:pt x="129" y="63"/>
                      </a:lnTo>
                      <a:lnTo>
                        <a:pt x="129" y="63"/>
                      </a:lnTo>
                      <a:lnTo>
                        <a:pt x="129" y="63"/>
                      </a:lnTo>
                      <a:lnTo>
                        <a:pt x="129" y="63"/>
                      </a:lnTo>
                      <a:lnTo>
                        <a:pt x="129" y="63"/>
                      </a:lnTo>
                      <a:lnTo>
                        <a:pt x="129" y="61"/>
                      </a:lnTo>
                      <a:lnTo>
                        <a:pt x="129" y="61"/>
                      </a:lnTo>
                      <a:lnTo>
                        <a:pt x="129" y="61"/>
                      </a:lnTo>
                      <a:lnTo>
                        <a:pt x="127" y="61"/>
                      </a:lnTo>
                      <a:lnTo>
                        <a:pt x="127" y="61"/>
                      </a:lnTo>
                      <a:lnTo>
                        <a:pt x="127" y="59"/>
                      </a:lnTo>
                      <a:lnTo>
                        <a:pt x="127" y="59"/>
                      </a:lnTo>
                      <a:lnTo>
                        <a:pt x="127" y="59"/>
                      </a:lnTo>
                      <a:lnTo>
                        <a:pt x="125" y="59"/>
                      </a:lnTo>
                      <a:lnTo>
                        <a:pt x="125" y="59"/>
                      </a:lnTo>
                      <a:lnTo>
                        <a:pt x="125" y="59"/>
                      </a:lnTo>
                      <a:lnTo>
                        <a:pt x="123" y="59"/>
                      </a:lnTo>
                      <a:lnTo>
                        <a:pt x="123" y="59"/>
                      </a:lnTo>
                      <a:lnTo>
                        <a:pt x="120" y="58"/>
                      </a:lnTo>
                      <a:lnTo>
                        <a:pt x="117" y="59"/>
                      </a:lnTo>
                      <a:lnTo>
                        <a:pt x="117" y="59"/>
                      </a:lnTo>
                      <a:lnTo>
                        <a:pt x="117" y="59"/>
                      </a:lnTo>
                      <a:lnTo>
                        <a:pt x="117" y="59"/>
                      </a:lnTo>
                      <a:lnTo>
                        <a:pt x="117" y="59"/>
                      </a:lnTo>
                      <a:lnTo>
                        <a:pt x="117" y="59"/>
                      </a:lnTo>
                      <a:lnTo>
                        <a:pt x="115" y="59"/>
                      </a:lnTo>
                      <a:lnTo>
                        <a:pt x="115" y="59"/>
                      </a:lnTo>
                      <a:lnTo>
                        <a:pt x="115" y="59"/>
                      </a:lnTo>
                      <a:lnTo>
                        <a:pt x="115" y="59"/>
                      </a:lnTo>
                      <a:lnTo>
                        <a:pt x="115" y="59"/>
                      </a:lnTo>
                      <a:lnTo>
                        <a:pt x="115" y="59"/>
                      </a:lnTo>
                      <a:lnTo>
                        <a:pt x="115" y="59"/>
                      </a:lnTo>
                      <a:lnTo>
                        <a:pt x="115" y="59"/>
                      </a:lnTo>
                      <a:lnTo>
                        <a:pt x="113" y="56"/>
                      </a:lnTo>
                      <a:lnTo>
                        <a:pt x="113" y="56"/>
                      </a:lnTo>
                      <a:lnTo>
                        <a:pt x="113" y="56"/>
                      </a:lnTo>
                      <a:lnTo>
                        <a:pt x="113" y="56"/>
                      </a:lnTo>
                      <a:lnTo>
                        <a:pt x="112" y="54"/>
                      </a:lnTo>
                      <a:lnTo>
                        <a:pt x="112" y="54"/>
                      </a:lnTo>
                      <a:lnTo>
                        <a:pt x="112" y="54"/>
                      </a:lnTo>
                      <a:lnTo>
                        <a:pt x="112" y="54"/>
                      </a:lnTo>
                      <a:lnTo>
                        <a:pt x="110" y="53"/>
                      </a:lnTo>
                      <a:lnTo>
                        <a:pt x="110" y="53"/>
                      </a:lnTo>
                      <a:lnTo>
                        <a:pt x="108" y="51"/>
                      </a:lnTo>
                      <a:lnTo>
                        <a:pt x="108" y="51"/>
                      </a:lnTo>
                      <a:lnTo>
                        <a:pt x="106" y="51"/>
                      </a:lnTo>
                      <a:lnTo>
                        <a:pt x="106" y="51"/>
                      </a:lnTo>
                      <a:lnTo>
                        <a:pt x="106" y="51"/>
                      </a:lnTo>
                      <a:lnTo>
                        <a:pt x="106" y="51"/>
                      </a:lnTo>
                      <a:lnTo>
                        <a:pt x="100" y="49"/>
                      </a:lnTo>
                      <a:lnTo>
                        <a:pt x="100" y="49"/>
                      </a:lnTo>
                      <a:lnTo>
                        <a:pt x="100" y="49"/>
                      </a:lnTo>
                      <a:lnTo>
                        <a:pt x="100" y="49"/>
                      </a:lnTo>
                      <a:lnTo>
                        <a:pt x="98" y="49"/>
                      </a:lnTo>
                      <a:lnTo>
                        <a:pt x="98" y="49"/>
                      </a:lnTo>
                      <a:lnTo>
                        <a:pt x="98" y="49"/>
                      </a:lnTo>
                      <a:lnTo>
                        <a:pt x="98" y="49"/>
                      </a:lnTo>
                      <a:lnTo>
                        <a:pt x="93" y="44"/>
                      </a:lnTo>
                      <a:lnTo>
                        <a:pt x="93" y="44"/>
                      </a:lnTo>
                      <a:lnTo>
                        <a:pt x="86" y="44"/>
                      </a:lnTo>
                      <a:lnTo>
                        <a:pt x="86" y="44"/>
                      </a:lnTo>
                      <a:lnTo>
                        <a:pt x="79" y="44"/>
                      </a:lnTo>
                      <a:lnTo>
                        <a:pt x="79" y="44"/>
                      </a:lnTo>
                      <a:lnTo>
                        <a:pt x="76" y="46"/>
                      </a:lnTo>
                      <a:lnTo>
                        <a:pt x="76" y="46"/>
                      </a:lnTo>
                      <a:lnTo>
                        <a:pt x="74" y="46"/>
                      </a:lnTo>
                      <a:lnTo>
                        <a:pt x="74" y="46"/>
                      </a:lnTo>
                      <a:lnTo>
                        <a:pt x="74" y="46"/>
                      </a:lnTo>
                      <a:lnTo>
                        <a:pt x="74" y="46"/>
                      </a:lnTo>
                      <a:lnTo>
                        <a:pt x="73" y="46"/>
                      </a:lnTo>
                      <a:lnTo>
                        <a:pt x="73" y="46"/>
                      </a:lnTo>
                      <a:lnTo>
                        <a:pt x="69" y="46"/>
                      </a:lnTo>
                      <a:lnTo>
                        <a:pt x="69" y="46"/>
                      </a:lnTo>
                      <a:lnTo>
                        <a:pt x="69" y="46"/>
                      </a:lnTo>
                      <a:lnTo>
                        <a:pt x="69" y="46"/>
                      </a:lnTo>
                      <a:lnTo>
                        <a:pt x="67" y="46"/>
                      </a:lnTo>
                      <a:lnTo>
                        <a:pt x="67" y="46"/>
                      </a:lnTo>
                      <a:lnTo>
                        <a:pt x="64" y="46"/>
                      </a:lnTo>
                      <a:lnTo>
                        <a:pt x="64" y="46"/>
                      </a:lnTo>
                      <a:lnTo>
                        <a:pt x="62" y="46"/>
                      </a:lnTo>
                      <a:lnTo>
                        <a:pt x="62" y="46"/>
                      </a:lnTo>
                      <a:lnTo>
                        <a:pt x="62" y="46"/>
                      </a:lnTo>
                      <a:lnTo>
                        <a:pt x="62" y="46"/>
                      </a:lnTo>
                      <a:lnTo>
                        <a:pt x="61" y="44"/>
                      </a:lnTo>
                      <a:lnTo>
                        <a:pt x="61" y="44"/>
                      </a:lnTo>
                      <a:lnTo>
                        <a:pt x="59" y="44"/>
                      </a:lnTo>
                      <a:lnTo>
                        <a:pt x="59" y="44"/>
                      </a:lnTo>
                      <a:lnTo>
                        <a:pt x="50" y="46"/>
                      </a:lnTo>
                      <a:lnTo>
                        <a:pt x="40" y="51"/>
                      </a:lnTo>
                      <a:lnTo>
                        <a:pt x="40" y="51"/>
                      </a:lnTo>
                      <a:lnTo>
                        <a:pt x="37" y="53"/>
                      </a:lnTo>
                      <a:lnTo>
                        <a:pt x="34" y="56"/>
                      </a:lnTo>
                      <a:lnTo>
                        <a:pt x="34" y="56"/>
                      </a:lnTo>
                      <a:lnTo>
                        <a:pt x="30" y="59"/>
                      </a:lnTo>
                      <a:lnTo>
                        <a:pt x="28" y="64"/>
                      </a:lnTo>
                      <a:lnTo>
                        <a:pt x="28" y="64"/>
                      </a:lnTo>
                      <a:lnTo>
                        <a:pt x="25" y="66"/>
                      </a:lnTo>
                      <a:lnTo>
                        <a:pt x="22" y="66"/>
                      </a:lnTo>
                      <a:lnTo>
                        <a:pt x="18" y="68"/>
                      </a:lnTo>
                      <a:lnTo>
                        <a:pt x="15" y="69"/>
                      </a:lnTo>
                      <a:lnTo>
                        <a:pt x="15" y="69"/>
                      </a:lnTo>
                      <a:lnTo>
                        <a:pt x="13" y="75"/>
                      </a:lnTo>
                      <a:lnTo>
                        <a:pt x="13" y="80"/>
                      </a:lnTo>
                      <a:lnTo>
                        <a:pt x="13" y="80"/>
                      </a:lnTo>
                      <a:lnTo>
                        <a:pt x="10" y="83"/>
                      </a:lnTo>
                      <a:lnTo>
                        <a:pt x="6" y="85"/>
                      </a:lnTo>
                      <a:lnTo>
                        <a:pt x="6" y="85"/>
                      </a:lnTo>
                      <a:lnTo>
                        <a:pt x="6" y="86"/>
                      </a:lnTo>
                      <a:lnTo>
                        <a:pt x="5" y="88"/>
                      </a:lnTo>
                      <a:lnTo>
                        <a:pt x="5" y="88"/>
                      </a:lnTo>
                      <a:lnTo>
                        <a:pt x="3" y="76"/>
                      </a:lnTo>
                      <a:lnTo>
                        <a:pt x="3" y="76"/>
                      </a:lnTo>
                      <a:lnTo>
                        <a:pt x="1" y="61"/>
                      </a:lnTo>
                      <a:lnTo>
                        <a:pt x="1" y="61"/>
                      </a:lnTo>
                      <a:lnTo>
                        <a:pt x="0" y="47"/>
                      </a:lnTo>
                      <a:lnTo>
                        <a:pt x="0" y="47"/>
                      </a:lnTo>
                      <a:lnTo>
                        <a:pt x="0" y="41"/>
                      </a:lnTo>
                      <a:lnTo>
                        <a:pt x="213" y="3"/>
                      </a:lnTo>
                      <a:lnTo>
                        <a:pt x="230" y="0"/>
                      </a:lnTo>
                      <a:lnTo>
                        <a:pt x="247" y="81"/>
                      </a:lnTo>
                      <a:lnTo>
                        <a:pt x="290" y="69"/>
                      </a:lnTo>
                      <a:lnTo>
                        <a:pt x="290" y="69"/>
                      </a:lnTo>
                      <a:lnTo>
                        <a:pt x="297" y="85"/>
                      </a:lnTo>
                      <a:lnTo>
                        <a:pt x="300" y="93"/>
                      </a:lnTo>
                      <a:lnTo>
                        <a:pt x="300" y="97"/>
                      </a:lnTo>
                      <a:lnTo>
                        <a:pt x="298" y="100"/>
                      </a:lnTo>
                      <a:lnTo>
                        <a:pt x="298" y="100"/>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70" name="Freeform 72">
                  <a:extLst>
                    <a:ext uri="{FF2B5EF4-FFF2-40B4-BE49-F238E27FC236}">
                      <a16:creationId xmlns:a16="http://schemas.microsoft.com/office/drawing/2014/main" id="{EFA203A3-1D1C-474E-BAA3-19997BFC9D86}"/>
                    </a:ext>
                  </a:extLst>
                </p:cNvPr>
                <p:cNvSpPr>
                  <a:spLocks/>
                </p:cNvSpPr>
                <p:nvPr/>
              </p:nvSpPr>
              <p:spPr bwMode="auto">
                <a:xfrm>
                  <a:off x="8971753" y="2771544"/>
                  <a:ext cx="2084" cy="0"/>
                </a:xfrm>
                <a:custGeom>
                  <a:avLst/>
                  <a:gdLst>
                    <a:gd name="T0" fmla="*/ 1 w 1"/>
                    <a:gd name="T1" fmla="*/ 1 w 1"/>
                    <a:gd name="T2" fmla="*/ 1 w 1"/>
                    <a:gd name="T3" fmla="*/ 0 w 1"/>
                    <a:gd name="T4" fmla="*/ 0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lnTo>
                        <a:pt x="1" y="0"/>
                      </a:lnTo>
                      <a:lnTo>
                        <a:pt x="1" y="0"/>
                      </a:lnTo>
                      <a:lnTo>
                        <a:pt x="0" y="0"/>
                      </a:lnTo>
                      <a:lnTo>
                        <a:pt x="0" y="0"/>
                      </a:lnTo>
                      <a:lnTo>
                        <a:pt x="1" y="0"/>
                      </a:lnTo>
                      <a:lnTo>
                        <a:pt x="1"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71" name="Freeform 73">
                  <a:extLst>
                    <a:ext uri="{FF2B5EF4-FFF2-40B4-BE49-F238E27FC236}">
                      <a16:creationId xmlns:a16="http://schemas.microsoft.com/office/drawing/2014/main" id="{F4F4609B-2D6C-0B4E-A587-503941D6B461}"/>
                    </a:ext>
                  </a:extLst>
                </p:cNvPr>
                <p:cNvSpPr>
                  <a:spLocks/>
                </p:cNvSpPr>
                <p:nvPr/>
              </p:nvSpPr>
              <p:spPr bwMode="auto">
                <a:xfrm>
                  <a:off x="9040564" y="2781970"/>
                  <a:ext cx="4171" cy="0"/>
                </a:xfrm>
                <a:custGeom>
                  <a:avLst/>
                  <a:gdLst>
                    <a:gd name="T0" fmla="*/ 2 w 2"/>
                    <a:gd name="T1" fmla="*/ 2 w 2"/>
                    <a:gd name="T2" fmla="*/ 0 w 2"/>
                    <a:gd name="T3" fmla="*/ 0 w 2"/>
                    <a:gd name="T4" fmla="*/ 0 w 2"/>
                    <a:gd name="T5" fmla="*/ 0 w 2"/>
                    <a:gd name="T6" fmla="*/ 0 w 2"/>
                    <a:gd name="T7" fmla="*/ 0 w 2"/>
                    <a:gd name="T8" fmla="*/ 2 w 2"/>
                    <a:gd name="T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2" y="0"/>
                      </a:moveTo>
                      <a:lnTo>
                        <a:pt x="2" y="0"/>
                      </a:lnTo>
                      <a:lnTo>
                        <a:pt x="0" y="0"/>
                      </a:lnTo>
                      <a:lnTo>
                        <a:pt x="0" y="0"/>
                      </a:lnTo>
                      <a:lnTo>
                        <a:pt x="0" y="0"/>
                      </a:lnTo>
                      <a:lnTo>
                        <a:pt x="0"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72" name="Freeform 74">
                  <a:extLst>
                    <a:ext uri="{FF2B5EF4-FFF2-40B4-BE49-F238E27FC236}">
                      <a16:creationId xmlns:a16="http://schemas.microsoft.com/office/drawing/2014/main" id="{38086173-39DF-2940-A8BC-ECBAAB34D86A}"/>
                    </a:ext>
                  </a:extLst>
                </p:cNvPr>
                <p:cNvSpPr>
                  <a:spLocks/>
                </p:cNvSpPr>
                <p:nvPr/>
              </p:nvSpPr>
              <p:spPr bwMode="auto">
                <a:xfrm>
                  <a:off x="9059330" y="279865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73" name="Freeform 75">
                  <a:extLst>
                    <a:ext uri="{FF2B5EF4-FFF2-40B4-BE49-F238E27FC236}">
                      <a16:creationId xmlns:a16="http://schemas.microsoft.com/office/drawing/2014/main" id="{AA8097E0-1C75-BE4B-B185-863FB2B9AAE2}"/>
                    </a:ext>
                  </a:extLst>
                </p:cNvPr>
                <p:cNvSpPr>
                  <a:spLocks/>
                </p:cNvSpPr>
                <p:nvPr/>
              </p:nvSpPr>
              <p:spPr bwMode="auto">
                <a:xfrm>
                  <a:off x="9059330" y="2798651"/>
                  <a:ext cx="4171"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74" name="Freeform 76">
                  <a:extLst>
                    <a:ext uri="{FF2B5EF4-FFF2-40B4-BE49-F238E27FC236}">
                      <a16:creationId xmlns:a16="http://schemas.microsoft.com/office/drawing/2014/main" id="{00767290-3587-264D-AC05-972860D92372}"/>
                    </a:ext>
                  </a:extLst>
                </p:cNvPr>
                <p:cNvSpPr>
                  <a:spLocks/>
                </p:cNvSpPr>
                <p:nvPr/>
              </p:nvSpPr>
              <p:spPr bwMode="auto">
                <a:xfrm>
                  <a:off x="9063500" y="2796565"/>
                  <a:ext cx="16681" cy="2085"/>
                </a:xfrm>
                <a:custGeom>
                  <a:avLst/>
                  <a:gdLst>
                    <a:gd name="T0" fmla="*/ 8 w 8"/>
                    <a:gd name="T1" fmla="*/ 1 h 1"/>
                    <a:gd name="T2" fmla="*/ 8 w 8"/>
                    <a:gd name="T3" fmla="*/ 1 h 1"/>
                    <a:gd name="T4" fmla="*/ 6 w 8"/>
                    <a:gd name="T5" fmla="*/ 1 h 1"/>
                    <a:gd name="T6" fmla="*/ 6 w 8"/>
                    <a:gd name="T7" fmla="*/ 1 h 1"/>
                    <a:gd name="T8" fmla="*/ 3 w 8"/>
                    <a:gd name="T9" fmla="*/ 0 h 1"/>
                    <a:gd name="T10" fmla="*/ 0 w 8"/>
                    <a:gd name="T11" fmla="*/ 1 h 1"/>
                    <a:gd name="T12" fmla="*/ 0 w 8"/>
                    <a:gd name="T13" fmla="*/ 1 h 1"/>
                    <a:gd name="T14" fmla="*/ 0 w 8"/>
                    <a:gd name="T15" fmla="*/ 1 h 1"/>
                    <a:gd name="T16" fmla="*/ 0 w 8"/>
                    <a:gd name="T17" fmla="*/ 1 h 1"/>
                    <a:gd name="T18" fmla="*/ 0 w 8"/>
                    <a:gd name="T19" fmla="*/ 1 h 1"/>
                    <a:gd name="T20" fmla="*/ 0 w 8"/>
                    <a:gd name="T21" fmla="*/ 1 h 1"/>
                    <a:gd name="T22" fmla="*/ 3 w 8"/>
                    <a:gd name="T23" fmla="*/ 0 h 1"/>
                    <a:gd name="T24" fmla="*/ 6 w 8"/>
                    <a:gd name="T25" fmla="*/ 1 h 1"/>
                    <a:gd name="T26" fmla="*/ 6 w 8"/>
                    <a:gd name="T27" fmla="*/ 1 h 1"/>
                    <a:gd name="T28" fmla="*/ 8 w 8"/>
                    <a:gd name="T29" fmla="*/ 1 h 1"/>
                    <a:gd name="T30" fmla="*/ 8 w 8"/>
                    <a:gd name="T3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
                      <a:moveTo>
                        <a:pt x="8" y="1"/>
                      </a:moveTo>
                      <a:lnTo>
                        <a:pt x="8" y="1"/>
                      </a:lnTo>
                      <a:lnTo>
                        <a:pt x="6" y="1"/>
                      </a:lnTo>
                      <a:lnTo>
                        <a:pt x="6" y="1"/>
                      </a:lnTo>
                      <a:lnTo>
                        <a:pt x="3" y="0"/>
                      </a:lnTo>
                      <a:lnTo>
                        <a:pt x="0" y="1"/>
                      </a:lnTo>
                      <a:lnTo>
                        <a:pt x="0" y="1"/>
                      </a:lnTo>
                      <a:lnTo>
                        <a:pt x="0" y="1"/>
                      </a:lnTo>
                      <a:lnTo>
                        <a:pt x="0" y="1"/>
                      </a:lnTo>
                      <a:lnTo>
                        <a:pt x="0" y="1"/>
                      </a:lnTo>
                      <a:lnTo>
                        <a:pt x="0" y="1"/>
                      </a:lnTo>
                      <a:lnTo>
                        <a:pt x="3" y="0"/>
                      </a:lnTo>
                      <a:lnTo>
                        <a:pt x="6" y="1"/>
                      </a:lnTo>
                      <a:lnTo>
                        <a:pt x="6" y="1"/>
                      </a:lnTo>
                      <a:lnTo>
                        <a:pt x="8" y="1"/>
                      </a:lnTo>
                      <a:lnTo>
                        <a:pt x="8" y="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75" name="Freeform 77">
                  <a:extLst>
                    <a:ext uri="{FF2B5EF4-FFF2-40B4-BE49-F238E27FC236}">
                      <a16:creationId xmlns:a16="http://schemas.microsoft.com/office/drawing/2014/main" id="{10607C91-6461-9541-BF05-1A05913BB78C}"/>
                    </a:ext>
                  </a:extLst>
                </p:cNvPr>
                <p:cNvSpPr>
                  <a:spLocks/>
                </p:cNvSpPr>
                <p:nvPr/>
              </p:nvSpPr>
              <p:spPr bwMode="auto">
                <a:xfrm>
                  <a:off x="9080182" y="2798651"/>
                  <a:ext cx="4171"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76" name="Freeform 78">
                  <a:extLst>
                    <a:ext uri="{FF2B5EF4-FFF2-40B4-BE49-F238E27FC236}">
                      <a16:creationId xmlns:a16="http://schemas.microsoft.com/office/drawing/2014/main" id="{AFC95255-282B-4048-9719-65750FD69478}"/>
                    </a:ext>
                  </a:extLst>
                </p:cNvPr>
                <p:cNvSpPr>
                  <a:spLocks/>
                </p:cNvSpPr>
                <p:nvPr/>
              </p:nvSpPr>
              <p:spPr bwMode="auto">
                <a:xfrm>
                  <a:off x="9084353" y="2802822"/>
                  <a:ext cx="4171"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77" name="Freeform 79">
                  <a:extLst>
                    <a:ext uri="{FF2B5EF4-FFF2-40B4-BE49-F238E27FC236}">
                      <a16:creationId xmlns:a16="http://schemas.microsoft.com/office/drawing/2014/main" id="{EE1E0F4F-5683-3D4A-A580-249B2D10FB81}"/>
                    </a:ext>
                  </a:extLst>
                </p:cNvPr>
                <p:cNvSpPr>
                  <a:spLocks/>
                </p:cNvSpPr>
                <p:nvPr/>
              </p:nvSpPr>
              <p:spPr bwMode="auto">
                <a:xfrm>
                  <a:off x="9090608" y="2819503"/>
                  <a:ext cx="0" cy="4171"/>
                </a:xfrm>
                <a:custGeom>
                  <a:avLst/>
                  <a:gdLst>
                    <a:gd name="T0" fmla="*/ 2 h 2"/>
                    <a:gd name="T1" fmla="*/ 2 h 2"/>
                    <a:gd name="T2" fmla="*/ 0 h 2"/>
                    <a:gd name="T3" fmla="*/ 0 h 2"/>
                    <a:gd name="T4" fmla="*/ 2 h 2"/>
                    <a:gd name="T5" fmla="*/ 2 h 2"/>
                  </a:gdLst>
                  <a:ahLst/>
                  <a:cxnLst>
                    <a:cxn ang="0">
                      <a:pos x="0" y="T0"/>
                    </a:cxn>
                    <a:cxn ang="0">
                      <a:pos x="0" y="T1"/>
                    </a:cxn>
                    <a:cxn ang="0">
                      <a:pos x="0" y="T2"/>
                    </a:cxn>
                    <a:cxn ang="0">
                      <a:pos x="0" y="T3"/>
                    </a:cxn>
                    <a:cxn ang="0">
                      <a:pos x="0" y="T4"/>
                    </a:cxn>
                    <a:cxn ang="0">
                      <a:pos x="0" y="T5"/>
                    </a:cxn>
                  </a:cxnLst>
                  <a:rect l="0" t="0" r="r" b="b"/>
                  <a:pathLst>
                    <a:path h="2">
                      <a:moveTo>
                        <a:pt x="0" y="2"/>
                      </a:moveTo>
                      <a:lnTo>
                        <a:pt x="0" y="2"/>
                      </a:lnTo>
                      <a:lnTo>
                        <a:pt x="0" y="0"/>
                      </a:lnTo>
                      <a:lnTo>
                        <a:pt x="0" y="0"/>
                      </a:lnTo>
                      <a:lnTo>
                        <a:pt x="0" y="2"/>
                      </a:lnTo>
                      <a:lnTo>
                        <a:pt x="0"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78" name="Freeform 80">
                  <a:extLst>
                    <a:ext uri="{FF2B5EF4-FFF2-40B4-BE49-F238E27FC236}">
                      <a16:creationId xmlns:a16="http://schemas.microsoft.com/office/drawing/2014/main" id="{8F441D3E-F277-F041-981D-CCAEF15B186D}"/>
                    </a:ext>
                  </a:extLst>
                </p:cNvPr>
                <p:cNvSpPr>
                  <a:spLocks/>
                </p:cNvSpPr>
                <p:nvPr/>
              </p:nvSpPr>
              <p:spPr bwMode="auto">
                <a:xfrm>
                  <a:off x="9090608" y="2823672"/>
                  <a:ext cx="4171"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79" name="Freeform 81">
                  <a:extLst>
                    <a:ext uri="{FF2B5EF4-FFF2-40B4-BE49-F238E27FC236}">
                      <a16:creationId xmlns:a16="http://schemas.microsoft.com/office/drawing/2014/main" id="{1E9A4C6E-BFC6-C849-B795-6402DD7483ED}"/>
                    </a:ext>
                  </a:extLst>
                </p:cNvPr>
                <p:cNvSpPr>
                  <a:spLocks/>
                </p:cNvSpPr>
                <p:nvPr/>
              </p:nvSpPr>
              <p:spPr bwMode="auto">
                <a:xfrm>
                  <a:off x="9094780" y="2823672"/>
                  <a:ext cx="4171" cy="8341"/>
                </a:xfrm>
                <a:custGeom>
                  <a:avLst/>
                  <a:gdLst>
                    <a:gd name="T0" fmla="*/ 2 w 2"/>
                    <a:gd name="T1" fmla="*/ 4 h 4"/>
                    <a:gd name="T2" fmla="*/ 2 w 2"/>
                    <a:gd name="T3" fmla="*/ 4 h 4"/>
                    <a:gd name="T4" fmla="*/ 0 w 2"/>
                    <a:gd name="T5" fmla="*/ 2 h 4"/>
                    <a:gd name="T6" fmla="*/ 0 w 2"/>
                    <a:gd name="T7" fmla="*/ 2 h 4"/>
                    <a:gd name="T8" fmla="*/ 0 w 2"/>
                    <a:gd name="T9" fmla="*/ 0 h 4"/>
                    <a:gd name="T10" fmla="*/ 0 w 2"/>
                    <a:gd name="T11" fmla="*/ 0 h 4"/>
                    <a:gd name="T12" fmla="*/ 0 w 2"/>
                    <a:gd name="T13" fmla="*/ 2 h 4"/>
                    <a:gd name="T14" fmla="*/ 0 w 2"/>
                    <a:gd name="T15" fmla="*/ 2 h 4"/>
                    <a:gd name="T16" fmla="*/ 2 w 2"/>
                    <a:gd name="T17" fmla="*/ 2 h 4"/>
                    <a:gd name="T18" fmla="*/ 2 w 2"/>
                    <a:gd name="T19" fmla="*/ 2 h 4"/>
                    <a:gd name="T20" fmla="*/ 2 w 2"/>
                    <a:gd name="T21" fmla="*/ 4 h 4"/>
                    <a:gd name="T22" fmla="*/ 2 w 2"/>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2" y="4"/>
                      </a:moveTo>
                      <a:lnTo>
                        <a:pt x="2" y="4"/>
                      </a:lnTo>
                      <a:lnTo>
                        <a:pt x="0" y="2"/>
                      </a:lnTo>
                      <a:lnTo>
                        <a:pt x="0" y="2"/>
                      </a:lnTo>
                      <a:lnTo>
                        <a:pt x="0" y="0"/>
                      </a:lnTo>
                      <a:lnTo>
                        <a:pt x="0" y="0"/>
                      </a:lnTo>
                      <a:lnTo>
                        <a:pt x="0" y="2"/>
                      </a:lnTo>
                      <a:lnTo>
                        <a:pt x="0" y="2"/>
                      </a:lnTo>
                      <a:lnTo>
                        <a:pt x="2" y="2"/>
                      </a:lnTo>
                      <a:lnTo>
                        <a:pt x="2" y="2"/>
                      </a:lnTo>
                      <a:lnTo>
                        <a:pt x="2" y="4"/>
                      </a:lnTo>
                      <a:lnTo>
                        <a:pt x="2" y="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80" name="Freeform 82">
                  <a:extLst>
                    <a:ext uri="{FF2B5EF4-FFF2-40B4-BE49-F238E27FC236}">
                      <a16:creationId xmlns:a16="http://schemas.microsoft.com/office/drawing/2014/main" id="{1F78B23E-2BBC-E849-B4AD-E508914CB9DA}"/>
                    </a:ext>
                  </a:extLst>
                </p:cNvPr>
                <p:cNvSpPr>
                  <a:spLocks/>
                </p:cNvSpPr>
                <p:nvPr/>
              </p:nvSpPr>
              <p:spPr bwMode="auto">
                <a:xfrm>
                  <a:off x="9136482" y="2930017"/>
                  <a:ext cx="4171" cy="8341"/>
                </a:xfrm>
                <a:custGeom>
                  <a:avLst/>
                  <a:gdLst>
                    <a:gd name="T0" fmla="*/ 2 w 2"/>
                    <a:gd name="T1" fmla="*/ 4 h 4"/>
                    <a:gd name="T2" fmla="*/ 2 w 2"/>
                    <a:gd name="T3" fmla="*/ 4 h 4"/>
                    <a:gd name="T4" fmla="*/ 0 w 2"/>
                    <a:gd name="T5" fmla="*/ 2 h 4"/>
                    <a:gd name="T6" fmla="*/ 0 w 2"/>
                    <a:gd name="T7" fmla="*/ 2 h 4"/>
                    <a:gd name="T8" fmla="*/ 0 w 2"/>
                    <a:gd name="T9" fmla="*/ 0 h 4"/>
                    <a:gd name="T10" fmla="*/ 0 w 2"/>
                    <a:gd name="T11" fmla="*/ 0 h 4"/>
                    <a:gd name="T12" fmla="*/ 0 w 2"/>
                    <a:gd name="T13" fmla="*/ 2 h 4"/>
                    <a:gd name="T14" fmla="*/ 0 w 2"/>
                    <a:gd name="T15" fmla="*/ 2 h 4"/>
                    <a:gd name="T16" fmla="*/ 2 w 2"/>
                    <a:gd name="T17" fmla="*/ 4 h 4"/>
                    <a:gd name="T18" fmla="*/ 2 w 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4"/>
                      </a:moveTo>
                      <a:lnTo>
                        <a:pt x="2" y="4"/>
                      </a:lnTo>
                      <a:lnTo>
                        <a:pt x="0" y="2"/>
                      </a:lnTo>
                      <a:lnTo>
                        <a:pt x="0" y="2"/>
                      </a:lnTo>
                      <a:lnTo>
                        <a:pt x="0" y="0"/>
                      </a:lnTo>
                      <a:lnTo>
                        <a:pt x="0" y="0"/>
                      </a:lnTo>
                      <a:lnTo>
                        <a:pt x="0" y="2"/>
                      </a:lnTo>
                      <a:lnTo>
                        <a:pt x="0" y="2"/>
                      </a:lnTo>
                      <a:lnTo>
                        <a:pt x="2" y="4"/>
                      </a:lnTo>
                      <a:lnTo>
                        <a:pt x="2" y="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81" name="Freeform 83">
                  <a:extLst>
                    <a:ext uri="{FF2B5EF4-FFF2-40B4-BE49-F238E27FC236}">
                      <a16:creationId xmlns:a16="http://schemas.microsoft.com/office/drawing/2014/main" id="{1D372173-B24C-0440-B8A5-373BC832247E}"/>
                    </a:ext>
                  </a:extLst>
                </p:cNvPr>
                <p:cNvSpPr>
                  <a:spLocks/>
                </p:cNvSpPr>
                <p:nvPr/>
              </p:nvSpPr>
              <p:spPr bwMode="auto">
                <a:xfrm>
                  <a:off x="9101034" y="2832014"/>
                  <a:ext cx="45873" cy="22937"/>
                </a:xfrm>
                <a:custGeom>
                  <a:avLst/>
                  <a:gdLst>
                    <a:gd name="T0" fmla="*/ 22 w 22"/>
                    <a:gd name="T1" fmla="*/ 11 h 11"/>
                    <a:gd name="T2" fmla="*/ 22 w 22"/>
                    <a:gd name="T3" fmla="*/ 11 h 11"/>
                    <a:gd name="T4" fmla="*/ 21 w 22"/>
                    <a:gd name="T5" fmla="*/ 10 h 11"/>
                    <a:gd name="T6" fmla="*/ 21 w 22"/>
                    <a:gd name="T7" fmla="*/ 10 h 11"/>
                    <a:gd name="T8" fmla="*/ 14 w 22"/>
                    <a:gd name="T9" fmla="*/ 8 h 11"/>
                    <a:gd name="T10" fmla="*/ 14 w 22"/>
                    <a:gd name="T11" fmla="*/ 8 h 11"/>
                    <a:gd name="T12" fmla="*/ 9 w 22"/>
                    <a:gd name="T13" fmla="*/ 3 h 11"/>
                    <a:gd name="T14" fmla="*/ 7 w 22"/>
                    <a:gd name="T15" fmla="*/ 1 h 11"/>
                    <a:gd name="T16" fmla="*/ 4 w 22"/>
                    <a:gd name="T17" fmla="*/ 0 h 11"/>
                    <a:gd name="T18" fmla="*/ 4 w 22"/>
                    <a:gd name="T19" fmla="*/ 0 h 11"/>
                    <a:gd name="T20" fmla="*/ 0 w 22"/>
                    <a:gd name="T21" fmla="*/ 0 h 11"/>
                    <a:gd name="T22" fmla="*/ 0 w 22"/>
                    <a:gd name="T23" fmla="*/ 0 h 11"/>
                    <a:gd name="T24" fmla="*/ 0 w 22"/>
                    <a:gd name="T25" fmla="*/ 0 h 11"/>
                    <a:gd name="T26" fmla="*/ 0 w 22"/>
                    <a:gd name="T27" fmla="*/ 0 h 11"/>
                    <a:gd name="T28" fmla="*/ 0 w 22"/>
                    <a:gd name="T29" fmla="*/ 0 h 11"/>
                    <a:gd name="T30" fmla="*/ 0 w 22"/>
                    <a:gd name="T31" fmla="*/ 0 h 11"/>
                    <a:gd name="T32" fmla="*/ 4 w 22"/>
                    <a:gd name="T33" fmla="*/ 0 h 11"/>
                    <a:gd name="T34" fmla="*/ 4 w 22"/>
                    <a:gd name="T35" fmla="*/ 0 h 11"/>
                    <a:gd name="T36" fmla="*/ 7 w 22"/>
                    <a:gd name="T37" fmla="*/ 1 h 11"/>
                    <a:gd name="T38" fmla="*/ 9 w 22"/>
                    <a:gd name="T39" fmla="*/ 3 h 11"/>
                    <a:gd name="T40" fmla="*/ 14 w 22"/>
                    <a:gd name="T41" fmla="*/ 8 h 11"/>
                    <a:gd name="T42" fmla="*/ 14 w 22"/>
                    <a:gd name="T43" fmla="*/ 8 h 11"/>
                    <a:gd name="T44" fmla="*/ 21 w 22"/>
                    <a:gd name="T45" fmla="*/ 10 h 11"/>
                    <a:gd name="T46" fmla="*/ 21 w 22"/>
                    <a:gd name="T47" fmla="*/ 10 h 11"/>
                    <a:gd name="T48" fmla="*/ 22 w 22"/>
                    <a:gd name="T49" fmla="*/ 11 h 11"/>
                    <a:gd name="T50" fmla="*/ 22 w 22"/>
                    <a:gd name="T5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11">
                      <a:moveTo>
                        <a:pt x="22" y="11"/>
                      </a:moveTo>
                      <a:lnTo>
                        <a:pt x="22" y="11"/>
                      </a:lnTo>
                      <a:lnTo>
                        <a:pt x="21" y="10"/>
                      </a:lnTo>
                      <a:lnTo>
                        <a:pt x="21" y="10"/>
                      </a:lnTo>
                      <a:lnTo>
                        <a:pt x="14" y="8"/>
                      </a:lnTo>
                      <a:lnTo>
                        <a:pt x="14" y="8"/>
                      </a:lnTo>
                      <a:lnTo>
                        <a:pt x="9" y="3"/>
                      </a:lnTo>
                      <a:lnTo>
                        <a:pt x="7" y="1"/>
                      </a:lnTo>
                      <a:lnTo>
                        <a:pt x="4" y="0"/>
                      </a:lnTo>
                      <a:lnTo>
                        <a:pt x="4" y="0"/>
                      </a:lnTo>
                      <a:lnTo>
                        <a:pt x="0" y="0"/>
                      </a:lnTo>
                      <a:lnTo>
                        <a:pt x="0" y="0"/>
                      </a:lnTo>
                      <a:lnTo>
                        <a:pt x="0" y="0"/>
                      </a:lnTo>
                      <a:lnTo>
                        <a:pt x="0" y="0"/>
                      </a:lnTo>
                      <a:lnTo>
                        <a:pt x="0" y="0"/>
                      </a:lnTo>
                      <a:lnTo>
                        <a:pt x="0" y="0"/>
                      </a:lnTo>
                      <a:lnTo>
                        <a:pt x="4" y="0"/>
                      </a:lnTo>
                      <a:lnTo>
                        <a:pt x="4" y="0"/>
                      </a:lnTo>
                      <a:lnTo>
                        <a:pt x="7" y="1"/>
                      </a:lnTo>
                      <a:lnTo>
                        <a:pt x="9" y="3"/>
                      </a:lnTo>
                      <a:lnTo>
                        <a:pt x="14" y="8"/>
                      </a:lnTo>
                      <a:lnTo>
                        <a:pt x="14" y="8"/>
                      </a:lnTo>
                      <a:lnTo>
                        <a:pt x="21" y="10"/>
                      </a:lnTo>
                      <a:lnTo>
                        <a:pt x="21" y="10"/>
                      </a:lnTo>
                      <a:lnTo>
                        <a:pt x="22" y="11"/>
                      </a:lnTo>
                      <a:lnTo>
                        <a:pt x="22" y="1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82" name="Freeform 84">
                  <a:extLst>
                    <a:ext uri="{FF2B5EF4-FFF2-40B4-BE49-F238E27FC236}">
                      <a16:creationId xmlns:a16="http://schemas.microsoft.com/office/drawing/2014/main" id="{073C8969-9988-2F48-8484-212036803507}"/>
                    </a:ext>
                  </a:extLst>
                </p:cNvPr>
                <p:cNvSpPr>
                  <a:spLocks/>
                </p:cNvSpPr>
                <p:nvPr/>
              </p:nvSpPr>
              <p:spPr bwMode="auto">
                <a:xfrm>
                  <a:off x="9151078" y="2859122"/>
                  <a:ext cx="4171" cy="8341"/>
                </a:xfrm>
                <a:custGeom>
                  <a:avLst/>
                  <a:gdLst>
                    <a:gd name="T0" fmla="*/ 2 w 2"/>
                    <a:gd name="T1" fmla="*/ 4 h 4"/>
                    <a:gd name="T2" fmla="*/ 2 w 2"/>
                    <a:gd name="T3" fmla="*/ 4 h 4"/>
                    <a:gd name="T4" fmla="*/ 2 w 2"/>
                    <a:gd name="T5" fmla="*/ 2 h 4"/>
                    <a:gd name="T6" fmla="*/ 2 w 2"/>
                    <a:gd name="T7" fmla="*/ 2 h 4"/>
                    <a:gd name="T8" fmla="*/ 0 w 2"/>
                    <a:gd name="T9" fmla="*/ 0 h 4"/>
                    <a:gd name="T10" fmla="*/ 0 w 2"/>
                    <a:gd name="T11" fmla="*/ 0 h 4"/>
                    <a:gd name="T12" fmla="*/ 2 w 2"/>
                    <a:gd name="T13" fmla="*/ 2 h 4"/>
                    <a:gd name="T14" fmla="*/ 2 w 2"/>
                    <a:gd name="T15" fmla="*/ 2 h 4"/>
                    <a:gd name="T16" fmla="*/ 2 w 2"/>
                    <a:gd name="T17" fmla="*/ 4 h 4"/>
                    <a:gd name="T18" fmla="*/ 2 w 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4"/>
                      </a:moveTo>
                      <a:lnTo>
                        <a:pt x="2" y="4"/>
                      </a:lnTo>
                      <a:lnTo>
                        <a:pt x="2" y="2"/>
                      </a:lnTo>
                      <a:lnTo>
                        <a:pt x="2" y="2"/>
                      </a:lnTo>
                      <a:lnTo>
                        <a:pt x="0" y="0"/>
                      </a:lnTo>
                      <a:lnTo>
                        <a:pt x="0" y="0"/>
                      </a:lnTo>
                      <a:lnTo>
                        <a:pt x="2" y="2"/>
                      </a:lnTo>
                      <a:lnTo>
                        <a:pt x="2" y="2"/>
                      </a:lnTo>
                      <a:lnTo>
                        <a:pt x="2" y="4"/>
                      </a:lnTo>
                      <a:lnTo>
                        <a:pt x="2" y="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83" name="Freeform 85">
                  <a:extLst>
                    <a:ext uri="{FF2B5EF4-FFF2-40B4-BE49-F238E27FC236}">
                      <a16:creationId xmlns:a16="http://schemas.microsoft.com/office/drawing/2014/main" id="{2B157311-67E5-524F-8E53-FC58787628B1}"/>
                    </a:ext>
                  </a:extLst>
                </p:cNvPr>
                <p:cNvSpPr>
                  <a:spLocks/>
                </p:cNvSpPr>
                <p:nvPr/>
              </p:nvSpPr>
              <p:spPr bwMode="auto">
                <a:xfrm>
                  <a:off x="9155249" y="2884143"/>
                  <a:ext cx="0" cy="20852"/>
                </a:xfrm>
                <a:custGeom>
                  <a:avLst/>
                  <a:gdLst>
                    <a:gd name="T0" fmla="*/ 10 h 10"/>
                    <a:gd name="T1" fmla="*/ 10 h 10"/>
                    <a:gd name="T2" fmla="*/ 9 h 10"/>
                    <a:gd name="T3" fmla="*/ 2 h 10"/>
                    <a:gd name="T4" fmla="*/ 2 h 10"/>
                    <a:gd name="T5" fmla="*/ 0 h 10"/>
                    <a:gd name="T6" fmla="*/ 0 h 10"/>
                    <a:gd name="T7" fmla="*/ 2 h 10"/>
                    <a:gd name="T8" fmla="*/ 9 h 10"/>
                    <a:gd name="T9" fmla="*/ 9 h 10"/>
                    <a:gd name="T10" fmla="*/ 10 h 10"/>
                    <a:gd name="T11" fmla="*/ 10 h 1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0">
                      <a:moveTo>
                        <a:pt x="0" y="10"/>
                      </a:moveTo>
                      <a:lnTo>
                        <a:pt x="0" y="10"/>
                      </a:lnTo>
                      <a:lnTo>
                        <a:pt x="0" y="9"/>
                      </a:lnTo>
                      <a:lnTo>
                        <a:pt x="0" y="2"/>
                      </a:lnTo>
                      <a:lnTo>
                        <a:pt x="0" y="2"/>
                      </a:lnTo>
                      <a:lnTo>
                        <a:pt x="0" y="0"/>
                      </a:lnTo>
                      <a:lnTo>
                        <a:pt x="0" y="0"/>
                      </a:lnTo>
                      <a:lnTo>
                        <a:pt x="0" y="2"/>
                      </a:lnTo>
                      <a:lnTo>
                        <a:pt x="0" y="9"/>
                      </a:lnTo>
                      <a:lnTo>
                        <a:pt x="0" y="9"/>
                      </a:lnTo>
                      <a:lnTo>
                        <a:pt x="0" y="10"/>
                      </a:lnTo>
                      <a:lnTo>
                        <a:pt x="0" y="1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84" name="Freeform 86">
                  <a:extLst>
                    <a:ext uri="{FF2B5EF4-FFF2-40B4-BE49-F238E27FC236}">
                      <a16:creationId xmlns:a16="http://schemas.microsoft.com/office/drawing/2014/main" id="{AA6EF2D9-A363-D948-B036-ADE266619AE8}"/>
                    </a:ext>
                  </a:extLst>
                </p:cNvPr>
                <p:cNvSpPr>
                  <a:spLocks/>
                </p:cNvSpPr>
                <p:nvPr/>
              </p:nvSpPr>
              <p:spPr bwMode="auto">
                <a:xfrm>
                  <a:off x="9140653" y="2938357"/>
                  <a:ext cx="16681" cy="2085"/>
                </a:xfrm>
                <a:custGeom>
                  <a:avLst/>
                  <a:gdLst>
                    <a:gd name="T0" fmla="*/ 8 w 8"/>
                    <a:gd name="T1" fmla="*/ 1 h 1"/>
                    <a:gd name="T2" fmla="*/ 8 w 8"/>
                    <a:gd name="T3" fmla="*/ 1 h 1"/>
                    <a:gd name="T4" fmla="*/ 5 w 8"/>
                    <a:gd name="T5" fmla="*/ 1 h 1"/>
                    <a:gd name="T6" fmla="*/ 5 w 8"/>
                    <a:gd name="T7" fmla="*/ 1 h 1"/>
                    <a:gd name="T8" fmla="*/ 0 w 8"/>
                    <a:gd name="T9" fmla="*/ 0 h 1"/>
                    <a:gd name="T10" fmla="*/ 0 w 8"/>
                    <a:gd name="T11" fmla="*/ 0 h 1"/>
                    <a:gd name="T12" fmla="*/ 5 w 8"/>
                    <a:gd name="T13" fmla="*/ 1 h 1"/>
                    <a:gd name="T14" fmla="*/ 5 w 8"/>
                    <a:gd name="T15" fmla="*/ 1 h 1"/>
                    <a:gd name="T16" fmla="*/ 8 w 8"/>
                    <a:gd name="T17" fmla="*/ 1 h 1"/>
                    <a:gd name="T18" fmla="*/ 8 w 8"/>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
                      <a:moveTo>
                        <a:pt x="8" y="1"/>
                      </a:moveTo>
                      <a:lnTo>
                        <a:pt x="8" y="1"/>
                      </a:lnTo>
                      <a:lnTo>
                        <a:pt x="5" y="1"/>
                      </a:lnTo>
                      <a:lnTo>
                        <a:pt x="5" y="1"/>
                      </a:lnTo>
                      <a:lnTo>
                        <a:pt x="0" y="0"/>
                      </a:lnTo>
                      <a:lnTo>
                        <a:pt x="0" y="0"/>
                      </a:lnTo>
                      <a:lnTo>
                        <a:pt x="5" y="1"/>
                      </a:lnTo>
                      <a:lnTo>
                        <a:pt x="5" y="1"/>
                      </a:lnTo>
                      <a:lnTo>
                        <a:pt x="8" y="1"/>
                      </a:lnTo>
                      <a:lnTo>
                        <a:pt x="8" y="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85" name="Freeform 87">
                  <a:extLst>
                    <a:ext uri="{FF2B5EF4-FFF2-40B4-BE49-F238E27FC236}">
                      <a16:creationId xmlns:a16="http://schemas.microsoft.com/office/drawing/2014/main" id="{D4F93237-BD8A-FA49-8380-3812D4C5DF8F}"/>
                    </a:ext>
                  </a:extLst>
                </p:cNvPr>
                <p:cNvSpPr>
                  <a:spLocks/>
                </p:cNvSpPr>
                <p:nvPr/>
              </p:nvSpPr>
              <p:spPr bwMode="auto">
                <a:xfrm>
                  <a:off x="9561860" y="1595500"/>
                  <a:ext cx="237712" cy="481678"/>
                </a:xfrm>
                <a:custGeom>
                  <a:avLst/>
                  <a:gdLst>
                    <a:gd name="T0" fmla="*/ 93 w 114"/>
                    <a:gd name="T1" fmla="*/ 144 h 231"/>
                    <a:gd name="T2" fmla="*/ 92 w 114"/>
                    <a:gd name="T3" fmla="*/ 139 h 231"/>
                    <a:gd name="T4" fmla="*/ 83 w 114"/>
                    <a:gd name="T5" fmla="*/ 134 h 231"/>
                    <a:gd name="T6" fmla="*/ 80 w 114"/>
                    <a:gd name="T7" fmla="*/ 126 h 231"/>
                    <a:gd name="T8" fmla="*/ 78 w 114"/>
                    <a:gd name="T9" fmla="*/ 122 h 231"/>
                    <a:gd name="T10" fmla="*/ 44 w 114"/>
                    <a:gd name="T11" fmla="*/ 0 h 231"/>
                    <a:gd name="T12" fmla="*/ 39 w 114"/>
                    <a:gd name="T13" fmla="*/ 4 h 231"/>
                    <a:gd name="T14" fmla="*/ 34 w 114"/>
                    <a:gd name="T15" fmla="*/ 2 h 231"/>
                    <a:gd name="T16" fmla="*/ 32 w 114"/>
                    <a:gd name="T17" fmla="*/ 7 h 231"/>
                    <a:gd name="T18" fmla="*/ 25 w 114"/>
                    <a:gd name="T19" fmla="*/ 9 h 231"/>
                    <a:gd name="T20" fmla="*/ 24 w 114"/>
                    <a:gd name="T21" fmla="*/ 24 h 231"/>
                    <a:gd name="T22" fmla="*/ 15 w 114"/>
                    <a:gd name="T23" fmla="*/ 31 h 231"/>
                    <a:gd name="T24" fmla="*/ 15 w 114"/>
                    <a:gd name="T25" fmla="*/ 34 h 231"/>
                    <a:gd name="T26" fmla="*/ 20 w 114"/>
                    <a:gd name="T27" fmla="*/ 41 h 231"/>
                    <a:gd name="T28" fmla="*/ 20 w 114"/>
                    <a:gd name="T29" fmla="*/ 46 h 231"/>
                    <a:gd name="T30" fmla="*/ 17 w 114"/>
                    <a:gd name="T31" fmla="*/ 53 h 231"/>
                    <a:gd name="T32" fmla="*/ 19 w 114"/>
                    <a:gd name="T33" fmla="*/ 61 h 231"/>
                    <a:gd name="T34" fmla="*/ 19 w 114"/>
                    <a:gd name="T35" fmla="*/ 73 h 231"/>
                    <a:gd name="T36" fmla="*/ 8 w 114"/>
                    <a:gd name="T37" fmla="*/ 90 h 231"/>
                    <a:gd name="T38" fmla="*/ 2 w 114"/>
                    <a:gd name="T39" fmla="*/ 95 h 231"/>
                    <a:gd name="T40" fmla="*/ 2 w 114"/>
                    <a:gd name="T41" fmla="*/ 107 h 231"/>
                    <a:gd name="T42" fmla="*/ 5 w 114"/>
                    <a:gd name="T43" fmla="*/ 116 h 231"/>
                    <a:gd name="T44" fmla="*/ 2 w 114"/>
                    <a:gd name="T45" fmla="*/ 133 h 231"/>
                    <a:gd name="T46" fmla="*/ 3 w 114"/>
                    <a:gd name="T47" fmla="*/ 141 h 231"/>
                    <a:gd name="T48" fmla="*/ 2 w 114"/>
                    <a:gd name="T49" fmla="*/ 153 h 231"/>
                    <a:gd name="T50" fmla="*/ 2 w 114"/>
                    <a:gd name="T51" fmla="*/ 161 h 231"/>
                    <a:gd name="T52" fmla="*/ 5 w 114"/>
                    <a:gd name="T53" fmla="*/ 167 h 231"/>
                    <a:gd name="T54" fmla="*/ 3 w 114"/>
                    <a:gd name="T55" fmla="*/ 173 h 231"/>
                    <a:gd name="T56" fmla="*/ 3 w 114"/>
                    <a:gd name="T57" fmla="*/ 182 h 231"/>
                    <a:gd name="T58" fmla="*/ 5 w 114"/>
                    <a:gd name="T59" fmla="*/ 192 h 231"/>
                    <a:gd name="T60" fmla="*/ 3 w 114"/>
                    <a:gd name="T61" fmla="*/ 206 h 231"/>
                    <a:gd name="T62" fmla="*/ 10 w 114"/>
                    <a:gd name="T63" fmla="*/ 224 h 231"/>
                    <a:gd name="T64" fmla="*/ 10 w 114"/>
                    <a:gd name="T65" fmla="*/ 231 h 231"/>
                    <a:gd name="T66" fmla="*/ 76 w 114"/>
                    <a:gd name="T67" fmla="*/ 214 h 231"/>
                    <a:gd name="T68" fmla="*/ 83 w 114"/>
                    <a:gd name="T69" fmla="*/ 211 h 231"/>
                    <a:gd name="T70" fmla="*/ 98 w 114"/>
                    <a:gd name="T71" fmla="*/ 194 h 231"/>
                    <a:gd name="T72" fmla="*/ 112 w 114"/>
                    <a:gd name="T73" fmla="*/ 182 h 231"/>
                    <a:gd name="T74" fmla="*/ 114 w 114"/>
                    <a:gd name="T75" fmla="*/ 177 h 231"/>
                    <a:gd name="T76" fmla="*/ 114 w 114"/>
                    <a:gd name="T77" fmla="*/ 163 h 231"/>
                    <a:gd name="T78" fmla="*/ 114 w 114"/>
                    <a:gd name="T79" fmla="*/ 163 h 231"/>
                    <a:gd name="T80" fmla="*/ 102 w 114"/>
                    <a:gd name="T81" fmla="*/ 158 h 231"/>
                    <a:gd name="T82" fmla="*/ 95 w 114"/>
                    <a:gd name="T83" fmla="*/ 15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 h="231">
                      <a:moveTo>
                        <a:pt x="95" y="150"/>
                      </a:moveTo>
                      <a:lnTo>
                        <a:pt x="95" y="150"/>
                      </a:lnTo>
                      <a:lnTo>
                        <a:pt x="93" y="144"/>
                      </a:lnTo>
                      <a:lnTo>
                        <a:pt x="92" y="141"/>
                      </a:lnTo>
                      <a:lnTo>
                        <a:pt x="92" y="139"/>
                      </a:lnTo>
                      <a:lnTo>
                        <a:pt x="92" y="139"/>
                      </a:lnTo>
                      <a:lnTo>
                        <a:pt x="86" y="138"/>
                      </a:lnTo>
                      <a:lnTo>
                        <a:pt x="83" y="134"/>
                      </a:lnTo>
                      <a:lnTo>
                        <a:pt x="83" y="134"/>
                      </a:lnTo>
                      <a:lnTo>
                        <a:pt x="81" y="131"/>
                      </a:lnTo>
                      <a:lnTo>
                        <a:pt x="81" y="131"/>
                      </a:lnTo>
                      <a:lnTo>
                        <a:pt x="80" y="126"/>
                      </a:lnTo>
                      <a:lnTo>
                        <a:pt x="80" y="126"/>
                      </a:lnTo>
                      <a:lnTo>
                        <a:pt x="78" y="122"/>
                      </a:lnTo>
                      <a:lnTo>
                        <a:pt x="78" y="122"/>
                      </a:lnTo>
                      <a:lnTo>
                        <a:pt x="76" y="117"/>
                      </a:lnTo>
                      <a:lnTo>
                        <a:pt x="44" y="0"/>
                      </a:lnTo>
                      <a:lnTo>
                        <a:pt x="44" y="0"/>
                      </a:lnTo>
                      <a:lnTo>
                        <a:pt x="42" y="2"/>
                      </a:lnTo>
                      <a:lnTo>
                        <a:pt x="39" y="4"/>
                      </a:lnTo>
                      <a:lnTo>
                        <a:pt x="39" y="4"/>
                      </a:lnTo>
                      <a:lnTo>
                        <a:pt x="37" y="2"/>
                      </a:lnTo>
                      <a:lnTo>
                        <a:pt x="34" y="2"/>
                      </a:lnTo>
                      <a:lnTo>
                        <a:pt x="34" y="2"/>
                      </a:lnTo>
                      <a:lnTo>
                        <a:pt x="34" y="4"/>
                      </a:lnTo>
                      <a:lnTo>
                        <a:pt x="32" y="7"/>
                      </a:lnTo>
                      <a:lnTo>
                        <a:pt x="32" y="7"/>
                      </a:lnTo>
                      <a:lnTo>
                        <a:pt x="29" y="7"/>
                      </a:lnTo>
                      <a:lnTo>
                        <a:pt x="27" y="7"/>
                      </a:lnTo>
                      <a:lnTo>
                        <a:pt x="25" y="9"/>
                      </a:lnTo>
                      <a:lnTo>
                        <a:pt x="25" y="9"/>
                      </a:lnTo>
                      <a:lnTo>
                        <a:pt x="25" y="17"/>
                      </a:lnTo>
                      <a:lnTo>
                        <a:pt x="24" y="24"/>
                      </a:lnTo>
                      <a:lnTo>
                        <a:pt x="24" y="24"/>
                      </a:lnTo>
                      <a:lnTo>
                        <a:pt x="20" y="27"/>
                      </a:lnTo>
                      <a:lnTo>
                        <a:pt x="15" y="31"/>
                      </a:lnTo>
                      <a:lnTo>
                        <a:pt x="15" y="31"/>
                      </a:lnTo>
                      <a:lnTo>
                        <a:pt x="15" y="34"/>
                      </a:lnTo>
                      <a:lnTo>
                        <a:pt x="15" y="34"/>
                      </a:lnTo>
                      <a:lnTo>
                        <a:pt x="19" y="38"/>
                      </a:lnTo>
                      <a:lnTo>
                        <a:pt x="20" y="41"/>
                      </a:lnTo>
                      <a:lnTo>
                        <a:pt x="20" y="41"/>
                      </a:lnTo>
                      <a:lnTo>
                        <a:pt x="20" y="44"/>
                      </a:lnTo>
                      <a:lnTo>
                        <a:pt x="20" y="46"/>
                      </a:lnTo>
                      <a:lnTo>
                        <a:pt x="20" y="46"/>
                      </a:lnTo>
                      <a:lnTo>
                        <a:pt x="19" y="49"/>
                      </a:lnTo>
                      <a:lnTo>
                        <a:pt x="19" y="49"/>
                      </a:lnTo>
                      <a:lnTo>
                        <a:pt x="17" y="53"/>
                      </a:lnTo>
                      <a:lnTo>
                        <a:pt x="19" y="58"/>
                      </a:lnTo>
                      <a:lnTo>
                        <a:pt x="19" y="58"/>
                      </a:lnTo>
                      <a:lnTo>
                        <a:pt x="19" y="61"/>
                      </a:lnTo>
                      <a:lnTo>
                        <a:pt x="19" y="66"/>
                      </a:lnTo>
                      <a:lnTo>
                        <a:pt x="19" y="66"/>
                      </a:lnTo>
                      <a:lnTo>
                        <a:pt x="19" y="73"/>
                      </a:lnTo>
                      <a:lnTo>
                        <a:pt x="15" y="78"/>
                      </a:lnTo>
                      <a:lnTo>
                        <a:pt x="8" y="90"/>
                      </a:lnTo>
                      <a:lnTo>
                        <a:pt x="8" y="90"/>
                      </a:lnTo>
                      <a:lnTo>
                        <a:pt x="5" y="92"/>
                      </a:lnTo>
                      <a:lnTo>
                        <a:pt x="2" y="95"/>
                      </a:lnTo>
                      <a:lnTo>
                        <a:pt x="2" y="95"/>
                      </a:lnTo>
                      <a:lnTo>
                        <a:pt x="0" y="99"/>
                      </a:lnTo>
                      <a:lnTo>
                        <a:pt x="0" y="100"/>
                      </a:lnTo>
                      <a:lnTo>
                        <a:pt x="2" y="107"/>
                      </a:lnTo>
                      <a:lnTo>
                        <a:pt x="2" y="107"/>
                      </a:lnTo>
                      <a:lnTo>
                        <a:pt x="5" y="116"/>
                      </a:lnTo>
                      <a:lnTo>
                        <a:pt x="5" y="116"/>
                      </a:lnTo>
                      <a:lnTo>
                        <a:pt x="5" y="119"/>
                      </a:lnTo>
                      <a:lnTo>
                        <a:pt x="3" y="124"/>
                      </a:lnTo>
                      <a:lnTo>
                        <a:pt x="2" y="133"/>
                      </a:lnTo>
                      <a:lnTo>
                        <a:pt x="2" y="133"/>
                      </a:lnTo>
                      <a:lnTo>
                        <a:pt x="2" y="138"/>
                      </a:lnTo>
                      <a:lnTo>
                        <a:pt x="3" y="141"/>
                      </a:lnTo>
                      <a:lnTo>
                        <a:pt x="3" y="141"/>
                      </a:lnTo>
                      <a:lnTo>
                        <a:pt x="3" y="146"/>
                      </a:lnTo>
                      <a:lnTo>
                        <a:pt x="2" y="153"/>
                      </a:lnTo>
                      <a:lnTo>
                        <a:pt x="2" y="153"/>
                      </a:lnTo>
                      <a:lnTo>
                        <a:pt x="2" y="156"/>
                      </a:lnTo>
                      <a:lnTo>
                        <a:pt x="2" y="161"/>
                      </a:lnTo>
                      <a:lnTo>
                        <a:pt x="2" y="161"/>
                      </a:lnTo>
                      <a:lnTo>
                        <a:pt x="3" y="165"/>
                      </a:lnTo>
                      <a:lnTo>
                        <a:pt x="5" y="167"/>
                      </a:lnTo>
                      <a:lnTo>
                        <a:pt x="5" y="168"/>
                      </a:lnTo>
                      <a:lnTo>
                        <a:pt x="5" y="168"/>
                      </a:lnTo>
                      <a:lnTo>
                        <a:pt x="3" y="173"/>
                      </a:lnTo>
                      <a:lnTo>
                        <a:pt x="3" y="177"/>
                      </a:lnTo>
                      <a:lnTo>
                        <a:pt x="3" y="177"/>
                      </a:lnTo>
                      <a:lnTo>
                        <a:pt x="3" y="182"/>
                      </a:lnTo>
                      <a:lnTo>
                        <a:pt x="5" y="187"/>
                      </a:lnTo>
                      <a:lnTo>
                        <a:pt x="5" y="187"/>
                      </a:lnTo>
                      <a:lnTo>
                        <a:pt x="5" y="192"/>
                      </a:lnTo>
                      <a:lnTo>
                        <a:pt x="5" y="197"/>
                      </a:lnTo>
                      <a:lnTo>
                        <a:pt x="3" y="201"/>
                      </a:lnTo>
                      <a:lnTo>
                        <a:pt x="3" y="206"/>
                      </a:lnTo>
                      <a:lnTo>
                        <a:pt x="3" y="206"/>
                      </a:lnTo>
                      <a:lnTo>
                        <a:pt x="7" y="216"/>
                      </a:lnTo>
                      <a:lnTo>
                        <a:pt x="10" y="224"/>
                      </a:lnTo>
                      <a:lnTo>
                        <a:pt x="10" y="224"/>
                      </a:lnTo>
                      <a:lnTo>
                        <a:pt x="10" y="231"/>
                      </a:lnTo>
                      <a:lnTo>
                        <a:pt x="10" y="231"/>
                      </a:lnTo>
                      <a:lnTo>
                        <a:pt x="49" y="223"/>
                      </a:lnTo>
                      <a:lnTo>
                        <a:pt x="76" y="214"/>
                      </a:lnTo>
                      <a:lnTo>
                        <a:pt x="76" y="214"/>
                      </a:lnTo>
                      <a:lnTo>
                        <a:pt x="80" y="212"/>
                      </a:lnTo>
                      <a:lnTo>
                        <a:pt x="83" y="211"/>
                      </a:lnTo>
                      <a:lnTo>
                        <a:pt x="83" y="211"/>
                      </a:lnTo>
                      <a:lnTo>
                        <a:pt x="93" y="199"/>
                      </a:lnTo>
                      <a:lnTo>
                        <a:pt x="93" y="199"/>
                      </a:lnTo>
                      <a:lnTo>
                        <a:pt x="98" y="194"/>
                      </a:lnTo>
                      <a:lnTo>
                        <a:pt x="103" y="189"/>
                      </a:lnTo>
                      <a:lnTo>
                        <a:pt x="103" y="189"/>
                      </a:lnTo>
                      <a:lnTo>
                        <a:pt x="112" y="182"/>
                      </a:lnTo>
                      <a:lnTo>
                        <a:pt x="112" y="182"/>
                      </a:lnTo>
                      <a:lnTo>
                        <a:pt x="112" y="182"/>
                      </a:lnTo>
                      <a:lnTo>
                        <a:pt x="114" y="177"/>
                      </a:lnTo>
                      <a:lnTo>
                        <a:pt x="114" y="177"/>
                      </a:lnTo>
                      <a:lnTo>
                        <a:pt x="114" y="170"/>
                      </a:lnTo>
                      <a:lnTo>
                        <a:pt x="114" y="163"/>
                      </a:lnTo>
                      <a:lnTo>
                        <a:pt x="114" y="163"/>
                      </a:lnTo>
                      <a:lnTo>
                        <a:pt x="114" y="163"/>
                      </a:lnTo>
                      <a:lnTo>
                        <a:pt x="114" y="163"/>
                      </a:lnTo>
                      <a:lnTo>
                        <a:pt x="114" y="163"/>
                      </a:lnTo>
                      <a:lnTo>
                        <a:pt x="109" y="160"/>
                      </a:lnTo>
                      <a:lnTo>
                        <a:pt x="102" y="158"/>
                      </a:lnTo>
                      <a:lnTo>
                        <a:pt x="102" y="158"/>
                      </a:lnTo>
                      <a:lnTo>
                        <a:pt x="97" y="155"/>
                      </a:lnTo>
                      <a:lnTo>
                        <a:pt x="95" y="151"/>
                      </a:lnTo>
                      <a:lnTo>
                        <a:pt x="95" y="150"/>
                      </a:lnTo>
                      <a:lnTo>
                        <a:pt x="95" y="150"/>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86" name="Freeform 88">
                  <a:extLst>
                    <a:ext uri="{FF2B5EF4-FFF2-40B4-BE49-F238E27FC236}">
                      <a16:creationId xmlns:a16="http://schemas.microsoft.com/office/drawing/2014/main" id="{4936059F-4019-A444-A8A5-3672F5B0DA5B}"/>
                    </a:ext>
                  </a:extLst>
                </p:cNvPr>
                <p:cNvSpPr>
                  <a:spLocks/>
                </p:cNvSpPr>
                <p:nvPr/>
              </p:nvSpPr>
              <p:spPr bwMode="auto">
                <a:xfrm>
                  <a:off x="9484707" y="2158500"/>
                  <a:ext cx="254393" cy="223116"/>
                </a:xfrm>
                <a:custGeom>
                  <a:avLst/>
                  <a:gdLst>
                    <a:gd name="T0" fmla="*/ 0 w 122"/>
                    <a:gd name="T1" fmla="*/ 24 h 107"/>
                    <a:gd name="T2" fmla="*/ 0 w 122"/>
                    <a:gd name="T3" fmla="*/ 24 h 107"/>
                    <a:gd name="T4" fmla="*/ 0 w 122"/>
                    <a:gd name="T5" fmla="*/ 26 h 107"/>
                    <a:gd name="T6" fmla="*/ 18 w 122"/>
                    <a:gd name="T7" fmla="*/ 107 h 107"/>
                    <a:gd name="T8" fmla="*/ 18 w 122"/>
                    <a:gd name="T9" fmla="*/ 107 h 107"/>
                    <a:gd name="T10" fmla="*/ 20 w 122"/>
                    <a:gd name="T11" fmla="*/ 105 h 107"/>
                    <a:gd name="T12" fmla="*/ 23 w 122"/>
                    <a:gd name="T13" fmla="*/ 105 h 107"/>
                    <a:gd name="T14" fmla="*/ 23 w 122"/>
                    <a:gd name="T15" fmla="*/ 105 h 107"/>
                    <a:gd name="T16" fmla="*/ 28 w 122"/>
                    <a:gd name="T17" fmla="*/ 104 h 107"/>
                    <a:gd name="T18" fmla="*/ 32 w 122"/>
                    <a:gd name="T19" fmla="*/ 100 h 107"/>
                    <a:gd name="T20" fmla="*/ 32 w 122"/>
                    <a:gd name="T21" fmla="*/ 100 h 107"/>
                    <a:gd name="T22" fmla="*/ 34 w 122"/>
                    <a:gd name="T23" fmla="*/ 97 h 107"/>
                    <a:gd name="T24" fmla="*/ 35 w 122"/>
                    <a:gd name="T25" fmla="*/ 93 h 107"/>
                    <a:gd name="T26" fmla="*/ 35 w 122"/>
                    <a:gd name="T27" fmla="*/ 93 h 107"/>
                    <a:gd name="T28" fmla="*/ 39 w 122"/>
                    <a:gd name="T29" fmla="*/ 92 h 107"/>
                    <a:gd name="T30" fmla="*/ 44 w 122"/>
                    <a:gd name="T31" fmla="*/ 88 h 107"/>
                    <a:gd name="T32" fmla="*/ 44 w 122"/>
                    <a:gd name="T33" fmla="*/ 88 h 107"/>
                    <a:gd name="T34" fmla="*/ 47 w 122"/>
                    <a:gd name="T35" fmla="*/ 87 h 107"/>
                    <a:gd name="T36" fmla="*/ 51 w 122"/>
                    <a:gd name="T37" fmla="*/ 83 h 107"/>
                    <a:gd name="T38" fmla="*/ 51 w 122"/>
                    <a:gd name="T39" fmla="*/ 83 h 107"/>
                    <a:gd name="T40" fmla="*/ 59 w 122"/>
                    <a:gd name="T41" fmla="*/ 80 h 107"/>
                    <a:gd name="T42" fmla="*/ 67 w 122"/>
                    <a:gd name="T43" fmla="*/ 76 h 107"/>
                    <a:gd name="T44" fmla="*/ 67 w 122"/>
                    <a:gd name="T45" fmla="*/ 76 h 107"/>
                    <a:gd name="T46" fmla="*/ 84 w 122"/>
                    <a:gd name="T47" fmla="*/ 73 h 107"/>
                    <a:gd name="T48" fmla="*/ 84 w 122"/>
                    <a:gd name="T49" fmla="*/ 73 h 107"/>
                    <a:gd name="T50" fmla="*/ 86 w 122"/>
                    <a:gd name="T51" fmla="*/ 73 h 107"/>
                    <a:gd name="T52" fmla="*/ 90 w 122"/>
                    <a:gd name="T53" fmla="*/ 71 h 107"/>
                    <a:gd name="T54" fmla="*/ 90 w 122"/>
                    <a:gd name="T55" fmla="*/ 71 h 107"/>
                    <a:gd name="T56" fmla="*/ 93 w 122"/>
                    <a:gd name="T57" fmla="*/ 68 h 107"/>
                    <a:gd name="T58" fmla="*/ 93 w 122"/>
                    <a:gd name="T59" fmla="*/ 68 h 107"/>
                    <a:gd name="T60" fmla="*/ 98 w 122"/>
                    <a:gd name="T61" fmla="*/ 65 h 107"/>
                    <a:gd name="T62" fmla="*/ 98 w 122"/>
                    <a:gd name="T63" fmla="*/ 65 h 107"/>
                    <a:gd name="T64" fmla="*/ 101 w 122"/>
                    <a:gd name="T65" fmla="*/ 63 h 107"/>
                    <a:gd name="T66" fmla="*/ 101 w 122"/>
                    <a:gd name="T67" fmla="*/ 63 h 107"/>
                    <a:gd name="T68" fmla="*/ 105 w 122"/>
                    <a:gd name="T69" fmla="*/ 60 h 107"/>
                    <a:gd name="T70" fmla="*/ 110 w 122"/>
                    <a:gd name="T71" fmla="*/ 60 h 107"/>
                    <a:gd name="T72" fmla="*/ 113 w 122"/>
                    <a:gd name="T73" fmla="*/ 60 h 107"/>
                    <a:gd name="T74" fmla="*/ 118 w 122"/>
                    <a:gd name="T75" fmla="*/ 61 h 107"/>
                    <a:gd name="T76" fmla="*/ 118 w 122"/>
                    <a:gd name="T77" fmla="*/ 61 h 107"/>
                    <a:gd name="T78" fmla="*/ 122 w 122"/>
                    <a:gd name="T79" fmla="*/ 65 h 107"/>
                    <a:gd name="T80" fmla="*/ 105 w 122"/>
                    <a:gd name="T81" fmla="*/ 0 h 107"/>
                    <a:gd name="T82" fmla="*/ 105 w 122"/>
                    <a:gd name="T83" fmla="*/ 0 h 107"/>
                    <a:gd name="T84" fmla="*/ 0 w 122"/>
                    <a:gd name="T85" fmla="*/ 24 h 107"/>
                    <a:gd name="T86" fmla="*/ 0 w 122"/>
                    <a:gd name="T87"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2" h="107">
                      <a:moveTo>
                        <a:pt x="0" y="24"/>
                      </a:moveTo>
                      <a:lnTo>
                        <a:pt x="0" y="24"/>
                      </a:lnTo>
                      <a:lnTo>
                        <a:pt x="0" y="26"/>
                      </a:lnTo>
                      <a:lnTo>
                        <a:pt x="18" y="107"/>
                      </a:lnTo>
                      <a:lnTo>
                        <a:pt x="18" y="107"/>
                      </a:lnTo>
                      <a:lnTo>
                        <a:pt x="20" y="105"/>
                      </a:lnTo>
                      <a:lnTo>
                        <a:pt x="23" y="105"/>
                      </a:lnTo>
                      <a:lnTo>
                        <a:pt x="23" y="105"/>
                      </a:lnTo>
                      <a:lnTo>
                        <a:pt x="28" y="104"/>
                      </a:lnTo>
                      <a:lnTo>
                        <a:pt x="32" y="100"/>
                      </a:lnTo>
                      <a:lnTo>
                        <a:pt x="32" y="100"/>
                      </a:lnTo>
                      <a:lnTo>
                        <a:pt x="34" y="97"/>
                      </a:lnTo>
                      <a:lnTo>
                        <a:pt x="35" y="93"/>
                      </a:lnTo>
                      <a:lnTo>
                        <a:pt x="35" y="93"/>
                      </a:lnTo>
                      <a:lnTo>
                        <a:pt x="39" y="92"/>
                      </a:lnTo>
                      <a:lnTo>
                        <a:pt x="44" y="88"/>
                      </a:lnTo>
                      <a:lnTo>
                        <a:pt x="44" y="88"/>
                      </a:lnTo>
                      <a:lnTo>
                        <a:pt x="47" y="87"/>
                      </a:lnTo>
                      <a:lnTo>
                        <a:pt x="51" y="83"/>
                      </a:lnTo>
                      <a:lnTo>
                        <a:pt x="51" y="83"/>
                      </a:lnTo>
                      <a:lnTo>
                        <a:pt x="59" y="80"/>
                      </a:lnTo>
                      <a:lnTo>
                        <a:pt x="67" y="76"/>
                      </a:lnTo>
                      <a:lnTo>
                        <a:pt x="67" y="76"/>
                      </a:lnTo>
                      <a:lnTo>
                        <a:pt x="84" y="73"/>
                      </a:lnTo>
                      <a:lnTo>
                        <a:pt x="84" y="73"/>
                      </a:lnTo>
                      <a:lnTo>
                        <a:pt x="86" y="73"/>
                      </a:lnTo>
                      <a:lnTo>
                        <a:pt x="90" y="71"/>
                      </a:lnTo>
                      <a:lnTo>
                        <a:pt x="90" y="71"/>
                      </a:lnTo>
                      <a:lnTo>
                        <a:pt x="93" y="68"/>
                      </a:lnTo>
                      <a:lnTo>
                        <a:pt x="93" y="68"/>
                      </a:lnTo>
                      <a:lnTo>
                        <a:pt x="98" y="65"/>
                      </a:lnTo>
                      <a:lnTo>
                        <a:pt x="98" y="65"/>
                      </a:lnTo>
                      <a:lnTo>
                        <a:pt x="101" y="63"/>
                      </a:lnTo>
                      <a:lnTo>
                        <a:pt x="101" y="63"/>
                      </a:lnTo>
                      <a:lnTo>
                        <a:pt x="105" y="60"/>
                      </a:lnTo>
                      <a:lnTo>
                        <a:pt x="110" y="60"/>
                      </a:lnTo>
                      <a:lnTo>
                        <a:pt x="113" y="60"/>
                      </a:lnTo>
                      <a:lnTo>
                        <a:pt x="118" y="61"/>
                      </a:lnTo>
                      <a:lnTo>
                        <a:pt x="118" y="61"/>
                      </a:lnTo>
                      <a:lnTo>
                        <a:pt x="122" y="65"/>
                      </a:lnTo>
                      <a:lnTo>
                        <a:pt x="105" y="0"/>
                      </a:lnTo>
                      <a:lnTo>
                        <a:pt x="105" y="0"/>
                      </a:lnTo>
                      <a:lnTo>
                        <a:pt x="0" y="24"/>
                      </a:lnTo>
                      <a:lnTo>
                        <a:pt x="0" y="24"/>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87" name="Freeform 89">
                  <a:extLst>
                    <a:ext uri="{FF2B5EF4-FFF2-40B4-BE49-F238E27FC236}">
                      <a16:creationId xmlns:a16="http://schemas.microsoft.com/office/drawing/2014/main" id="{4F79F5AC-8218-A24C-A822-E656F08228AF}"/>
                    </a:ext>
                  </a:extLst>
                </p:cNvPr>
                <p:cNvSpPr>
                  <a:spLocks/>
                </p:cNvSpPr>
                <p:nvPr/>
              </p:nvSpPr>
              <p:spPr bwMode="auto">
                <a:xfrm>
                  <a:off x="7849924" y="1812359"/>
                  <a:ext cx="519210" cy="711048"/>
                </a:xfrm>
                <a:custGeom>
                  <a:avLst/>
                  <a:gdLst>
                    <a:gd name="T0" fmla="*/ 239 w 249"/>
                    <a:gd name="T1" fmla="*/ 185 h 341"/>
                    <a:gd name="T2" fmla="*/ 237 w 249"/>
                    <a:gd name="T3" fmla="*/ 169 h 341"/>
                    <a:gd name="T4" fmla="*/ 227 w 249"/>
                    <a:gd name="T5" fmla="*/ 153 h 341"/>
                    <a:gd name="T6" fmla="*/ 224 w 249"/>
                    <a:gd name="T7" fmla="*/ 137 h 341"/>
                    <a:gd name="T8" fmla="*/ 210 w 249"/>
                    <a:gd name="T9" fmla="*/ 129 h 341"/>
                    <a:gd name="T10" fmla="*/ 198 w 249"/>
                    <a:gd name="T11" fmla="*/ 136 h 341"/>
                    <a:gd name="T12" fmla="*/ 186 w 249"/>
                    <a:gd name="T13" fmla="*/ 141 h 341"/>
                    <a:gd name="T14" fmla="*/ 181 w 249"/>
                    <a:gd name="T15" fmla="*/ 146 h 341"/>
                    <a:gd name="T16" fmla="*/ 176 w 249"/>
                    <a:gd name="T17" fmla="*/ 159 h 341"/>
                    <a:gd name="T18" fmla="*/ 168 w 249"/>
                    <a:gd name="T19" fmla="*/ 169 h 341"/>
                    <a:gd name="T20" fmla="*/ 154 w 249"/>
                    <a:gd name="T21" fmla="*/ 158 h 341"/>
                    <a:gd name="T22" fmla="*/ 159 w 249"/>
                    <a:gd name="T23" fmla="*/ 141 h 341"/>
                    <a:gd name="T24" fmla="*/ 168 w 249"/>
                    <a:gd name="T25" fmla="*/ 124 h 341"/>
                    <a:gd name="T26" fmla="*/ 178 w 249"/>
                    <a:gd name="T27" fmla="*/ 110 h 341"/>
                    <a:gd name="T28" fmla="*/ 174 w 249"/>
                    <a:gd name="T29" fmla="*/ 85 h 341"/>
                    <a:gd name="T30" fmla="*/ 173 w 249"/>
                    <a:gd name="T31" fmla="*/ 64 h 341"/>
                    <a:gd name="T32" fmla="*/ 163 w 249"/>
                    <a:gd name="T33" fmla="*/ 47 h 341"/>
                    <a:gd name="T34" fmla="*/ 173 w 249"/>
                    <a:gd name="T35" fmla="*/ 49 h 341"/>
                    <a:gd name="T36" fmla="*/ 159 w 249"/>
                    <a:gd name="T37" fmla="*/ 30 h 341"/>
                    <a:gd name="T38" fmla="*/ 141 w 249"/>
                    <a:gd name="T39" fmla="*/ 17 h 341"/>
                    <a:gd name="T40" fmla="*/ 120 w 249"/>
                    <a:gd name="T41" fmla="*/ 13 h 341"/>
                    <a:gd name="T42" fmla="*/ 103 w 249"/>
                    <a:gd name="T43" fmla="*/ 10 h 341"/>
                    <a:gd name="T44" fmla="*/ 90 w 249"/>
                    <a:gd name="T45" fmla="*/ 5 h 341"/>
                    <a:gd name="T46" fmla="*/ 78 w 249"/>
                    <a:gd name="T47" fmla="*/ 0 h 341"/>
                    <a:gd name="T48" fmla="*/ 66 w 249"/>
                    <a:gd name="T49" fmla="*/ 15 h 341"/>
                    <a:gd name="T50" fmla="*/ 76 w 249"/>
                    <a:gd name="T51" fmla="*/ 30 h 341"/>
                    <a:gd name="T52" fmla="*/ 68 w 249"/>
                    <a:gd name="T53" fmla="*/ 37 h 341"/>
                    <a:gd name="T54" fmla="*/ 56 w 249"/>
                    <a:gd name="T55" fmla="*/ 42 h 341"/>
                    <a:gd name="T56" fmla="*/ 56 w 249"/>
                    <a:gd name="T57" fmla="*/ 66 h 341"/>
                    <a:gd name="T58" fmla="*/ 54 w 249"/>
                    <a:gd name="T59" fmla="*/ 90 h 341"/>
                    <a:gd name="T60" fmla="*/ 49 w 249"/>
                    <a:gd name="T61" fmla="*/ 78 h 341"/>
                    <a:gd name="T62" fmla="*/ 42 w 249"/>
                    <a:gd name="T63" fmla="*/ 86 h 341"/>
                    <a:gd name="T64" fmla="*/ 39 w 249"/>
                    <a:gd name="T65" fmla="*/ 91 h 341"/>
                    <a:gd name="T66" fmla="*/ 44 w 249"/>
                    <a:gd name="T67" fmla="*/ 71 h 341"/>
                    <a:gd name="T68" fmla="*/ 42 w 249"/>
                    <a:gd name="T69" fmla="*/ 51 h 341"/>
                    <a:gd name="T70" fmla="*/ 35 w 249"/>
                    <a:gd name="T71" fmla="*/ 54 h 341"/>
                    <a:gd name="T72" fmla="*/ 30 w 249"/>
                    <a:gd name="T73" fmla="*/ 71 h 341"/>
                    <a:gd name="T74" fmla="*/ 23 w 249"/>
                    <a:gd name="T75" fmla="*/ 76 h 341"/>
                    <a:gd name="T76" fmla="*/ 18 w 249"/>
                    <a:gd name="T77" fmla="*/ 86 h 341"/>
                    <a:gd name="T78" fmla="*/ 10 w 249"/>
                    <a:gd name="T79" fmla="*/ 108 h 341"/>
                    <a:gd name="T80" fmla="*/ 8 w 249"/>
                    <a:gd name="T81" fmla="*/ 136 h 341"/>
                    <a:gd name="T82" fmla="*/ 1 w 249"/>
                    <a:gd name="T83" fmla="*/ 158 h 341"/>
                    <a:gd name="T84" fmla="*/ 5 w 249"/>
                    <a:gd name="T85" fmla="*/ 169 h 341"/>
                    <a:gd name="T86" fmla="*/ 1 w 249"/>
                    <a:gd name="T87" fmla="*/ 186 h 341"/>
                    <a:gd name="T88" fmla="*/ 5 w 249"/>
                    <a:gd name="T89" fmla="*/ 202 h 341"/>
                    <a:gd name="T90" fmla="*/ 12 w 249"/>
                    <a:gd name="T91" fmla="*/ 214 h 341"/>
                    <a:gd name="T92" fmla="*/ 18 w 249"/>
                    <a:gd name="T93" fmla="*/ 229 h 341"/>
                    <a:gd name="T94" fmla="*/ 27 w 249"/>
                    <a:gd name="T95" fmla="*/ 248 h 341"/>
                    <a:gd name="T96" fmla="*/ 25 w 249"/>
                    <a:gd name="T97" fmla="*/ 261 h 341"/>
                    <a:gd name="T98" fmla="*/ 23 w 249"/>
                    <a:gd name="T99" fmla="*/ 287 h 341"/>
                    <a:gd name="T100" fmla="*/ 12 w 249"/>
                    <a:gd name="T101" fmla="*/ 329 h 341"/>
                    <a:gd name="T102" fmla="*/ 120 w 249"/>
                    <a:gd name="T103" fmla="*/ 329 h 341"/>
                    <a:gd name="T104" fmla="*/ 120 w 249"/>
                    <a:gd name="T105" fmla="*/ 334 h 341"/>
                    <a:gd name="T106" fmla="*/ 198 w 249"/>
                    <a:gd name="T107" fmla="*/ 322 h 341"/>
                    <a:gd name="T108" fmla="*/ 203 w 249"/>
                    <a:gd name="T109" fmla="*/ 310 h 341"/>
                    <a:gd name="T110" fmla="*/ 210 w 249"/>
                    <a:gd name="T111" fmla="*/ 292 h 341"/>
                    <a:gd name="T112" fmla="*/ 213 w 249"/>
                    <a:gd name="T113" fmla="*/ 276 h 341"/>
                    <a:gd name="T114" fmla="*/ 230 w 249"/>
                    <a:gd name="T115" fmla="*/ 258 h 341"/>
                    <a:gd name="T116" fmla="*/ 239 w 249"/>
                    <a:gd name="T117" fmla="*/ 234 h 341"/>
                    <a:gd name="T118" fmla="*/ 242 w 249"/>
                    <a:gd name="T119" fmla="*/ 227 h 341"/>
                    <a:gd name="T120" fmla="*/ 249 w 249"/>
                    <a:gd name="T121" fmla="*/ 214 h 341"/>
                    <a:gd name="T122" fmla="*/ 246 w 249"/>
                    <a:gd name="T123" fmla="*/ 19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9" h="341">
                      <a:moveTo>
                        <a:pt x="244" y="193"/>
                      </a:moveTo>
                      <a:lnTo>
                        <a:pt x="244" y="193"/>
                      </a:lnTo>
                      <a:lnTo>
                        <a:pt x="239" y="186"/>
                      </a:lnTo>
                      <a:lnTo>
                        <a:pt x="239" y="185"/>
                      </a:lnTo>
                      <a:lnTo>
                        <a:pt x="237" y="180"/>
                      </a:lnTo>
                      <a:lnTo>
                        <a:pt x="237" y="180"/>
                      </a:lnTo>
                      <a:lnTo>
                        <a:pt x="237" y="173"/>
                      </a:lnTo>
                      <a:lnTo>
                        <a:pt x="237" y="169"/>
                      </a:lnTo>
                      <a:lnTo>
                        <a:pt x="236" y="164"/>
                      </a:lnTo>
                      <a:lnTo>
                        <a:pt x="236" y="164"/>
                      </a:lnTo>
                      <a:lnTo>
                        <a:pt x="232" y="159"/>
                      </a:lnTo>
                      <a:lnTo>
                        <a:pt x="227" y="153"/>
                      </a:lnTo>
                      <a:lnTo>
                        <a:pt x="227" y="153"/>
                      </a:lnTo>
                      <a:lnTo>
                        <a:pt x="225" y="144"/>
                      </a:lnTo>
                      <a:lnTo>
                        <a:pt x="224" y="137"/>
                      </a:lnTo>
                      <a:lnTo>
                        <a:pt x="224" y="137"/>
                      </a:lnTo>
                      <a:lnTo>
                        <a:pt x="220" y="132"/>
                      </a:lnTo>
                      <a:lnTo>
                        <a:pt x="213" y="129"/>
                      </a:lnTo>
                      <a:lnTo>
                        <a:pt x="213" y="129"/>
                      </a:lnTo>
                      <a:lnTo>
                        <a:pt x="210" y="129"/>
                      </a:lnTo>
                      <a:lnTo>
                        <a:pt x="207" y="130"/>
                      </a:lnTo>
                      <a:lnTo>
                        <a:pt x="202" y="134"/>
                      </a:lnTo>
                      <a:lnTo>
                        <a:pt x="202" y="134"/>
                      </a:lnTo>
                      <a:lnTo>
                        <a:pt x="198" y="136"/>
                      </a:lnTo>
                      <a:lnTo>
                        <a:pt x="195" y="136"/>
                      </a:lnTo>
                      <a:lnTo>
                        <a:pt x="188" y="136"/>
                      </a:lnTo>
                      <a:lnTo>
                        <a:pt x="188" y="136"/>
                      </a:lnTo>
                      <a:lnTo>
                        <a:pt x="186" y="141"/>
                      </a:lnTo>
                      <a:lnTo>
                        <a:pt x="186" y="142"/>
                      </a:lnTo>
                      <a:lnTo>
                        <a:pt x="185" y="144"/>
                      </a:lnTo>
                      <a:lnTo>
                        <a:pt x="185" y="144"/>
                      </a:lnTo>
                      <a:lnTo>
                        <a:pt x="181" y="146"/>
                      </a:lnTo>
                      <a:lnTo>
                        <a:pt x="181" y="146"/>
                      </a:lnTo>
                      <a:lnTo>
                        <a:pt x="180" y="149"/>
                      </a:lnTo>
                      <a:lnTo>
                        <a:pt x="180" y="149"/>
                      </a:lnTo>
                      <a:lnTo>
                        <a:pt x="176" y="159"/>
                      </a:lnTo>
                      <a:lnTo>
                        <a:pt x="174" y="166"/>
                      </a:lnTo>
                      <a:lnTo>
                        <a:pt x="171" y="169"/>
                      </a:lnTo>
                      <a:lnTo>
                        <a:pt x="171" y="169"/>
                      </a:lnTo>
                      <a:lnTo>
                        <a:pt x="168" y="169"/>
                      </a:lnTo>
                      <a:lnTo>
                        <a:pt x="166" y="169"/>
                      </a:lnTo>
                      <a:lnTo>
                        <a:pt x="161" y="166"/>
                      </a:lnTo>
                      <a:lnTo>
                        <a:pt x="154" y="158"/>
                      </a:lnTo>
                      <a:lnTo>
                        <a:pt x="154" y="158"/>
                      </a:lnTo>
                      <a:lnTo>
                        <a:pt x="152" y="154"/>
                      </a:lnTo>
                      <a:lnTo>
                        <a:pt x="152" y="149"/>
                      </a:lnTo>
                      <a:lnTo>
                        <a:pt x="156" y="146"/>
                      </a:lnTo>
                      <a:lnTo>
                        <a:pt x="159" y="141"/>
                      </a:lnTo>
                      <a:lnTo>
                        <a:pt x="159" y="141"/>
                      </a:lnTo>
                      <a:lnTo>
                        <a:pt x="164" y="134"/>
                      </a:lnTo>
                      <a:lnTo>
                        <a:pt x="168" y="124"/>
                      </a:lnTo>
                      <a:lnTo>
                        <a:pt x="168" y="124"/>
                      </a:lnTo>
                      <a:lnTo>
                        <a:pt x="173" y="117"/>
                      </a:lnTo>
                      <a:lnTo>
                        <a:pt x="176" y="113"/>
                      </a:lnTo>
                      <a:lnTo>
                        <a:pt x="178" y="110"/>
                      </a:lnTo>
                      <a:lnTo>
                        <a:pt x="178" y="110"/>
                      </a:lnTo>
                      <a:lnTo>
                        <a:pt x="180" y="103"/>
                      </a:lnTo>
                      <a:lnTo>
                        <a:pt x="178" y="97"/>
                      </a:lnTo>
                      <a:lnTo>
                        <a:pt x="174" y="85"/>
                      </a:lnTo>
                      <a:lnTo>
                        <a:pt x="174" y="85"/>
                      </a:lnTo>
                      <a:lnTo>
                        <a:pt x="174" y="74"/>
                      </a:lnTo>
                      <a:lnTo>
                        <a:pt x="174" y="69"/>
                      </a:lnTo>
                      <a:lnTo>
                        <a:pt x="173" y="64"/>
                      </a:lnTo>
                      <a:lnTo>
                        <a:pt x="173" y="64"/>
                      </a:lnTo>
                      <a:lnTo>
                        <a:pt x="166" y="54"/>
                      </a:lnTo>
                      <a:lnTo>
                        <a:pt x="161" y="47"/>
                      </a:lnTo>
                      <a:lnTo>
                        <a:pt x="161" y="47"/>
                      </a:lnTo>
                      <a:lnTo>
                        <a:pt x="163" y="47"/>
                      </a:lnTo>
                      <a:lnTo>
                        <a:pt x="166" y="47"/>
                      </a:lnTo>
                      <a:lnTo>
                        <a:pt x="169" y="49"/>
                      </a:lnTo>
                      <a:lnTo>
                        <a:pt x="173" y="49"/>
                      </a:lnTo>
                      <a:lnTo>
                        <a:pt x="173" y="49"/>
                      </a:lnTo>
                      <a:lnTo>
                        <a:pt x="173" y="47"/>
                      </a:lnTo>
                      <a:lnTo>
                        <a:pt x="173" y="44"/>
                      </a:lnTo>
                      <a:lnTo>
                        <a:pt x="169" y="39"/>
                      </a:lnTo>
                      <a:lnTo>
                        <a:pt x="159" y="30"/>
                      </a:lnTo>
                      <a:lnTo>
                        <a:pt x="159" y="30"/>
                      </a:lnTo>
                      <a:lnTo>
                        <a:pt x="151" y="22"/>
                      </a:lnTo>
                      <a:lnTo>
                        <a:pt x="146" y="20"/>
                      </a:lnTo>
                      <a:lnTo>
                        <a:pt x="141" y="17"/>
                      </a:lnTo>
                      <a:lnTo>
                        <a:pt x="141" y="17"/>
                      </a:lnTo>
                      <a:lnTo>
                        <a:pt x="130" y="17"/>
                      </a:lnTo>
                      <a:lnTo>
                        <a:pt x="125" y="15"/>
                      </a:lnTo>
                      <a:lnTo>
                        <a:pt x="120" y="13"/>
                      </a:lnTo>
                      <a:lnTo>
                        <a:pt x="120" y="13"/>
                      </a:lnTo>
                      <a:lnTo>
                        <a:pt x="112" y="10"/>
                      </a:lnTo>
                      <a:lnTo>
                        <a:pt x="108" y="10"/>
                      </a:lnTo>
                      <a:lnTo>
                        <a:pt x="103" y="10"/>
                      </a:lnTo>
                      <a:lnTo>
                        <a:pt x="103" y="10"/>
                      </a:lnTo>
                      <a:lnTo>
                        <a:pt x="98" y="12"/>
                      </a:lnTo>
                      <a:lnTo>
                        <a:pt x="95" y="12"/>
                      </a:lnTo>
                      <a:lnTo>
                        <a:pt x="90" y="5"/>
                      </a:lnTo>
                      <a:lnTo>
                        <a:pt x="90" y="5"/>
                      </a:lnTo>
                      <a:lnTo>
                        <a:pt x="86" y="1"/>
                      </a:lnTo>
                      <a:lnTo>
                        <a:pt x="81" y="0"/>
                      </a:lnTo>
                      <a:lnTo>
                        <a:pt x="78" y="0"/>
                      </a:lnTo>
                      <a:lnTo>
                        <a:pt x="73" y="3"/>
                      </a:lnTo>
                      <a:lnTo>
                        <a:pt x="73" y="3"/>
                      </a:lnTo>
                      <a:lnTo>
                        <a:pt x="68" y="10"/>
                      </a:lnTo>
                      <a:lnTo>
                        <a:pt x="66" y="15"/>
                      </a:lnTo>
                      <a:lnTo>
                        <a:pt x="68" y="18"/>
                      </a:lnTo>
                      <a:lnTo>
                        <a:pt x="68" y="18"/>
                      </a:lnTo>
                      <a:lnTo>
                        <a:pt x="73" y="25"/>
                      </a:lnTo>
                      <a:lnTo>
                        <a:pt x="76" y="30"/>
                      </a:lnTo>
                      <a:lnTo>
                        <a:pt x="76" y="34"/>
                      </a:lnTo>
                      <a:lnTo>
                        <a:pt x="76" y="34"/>
                      </a:lnTo>
                      <a:lnTo>
                        <a:pt x="74" y="35"/>
                      </a:lnTo>
                      <a:lnTo>
                        <a:pt x="68" y="37"/>
                      </a:lnTo>
                      <a:lnTo>
                        <a:pt x="62" y="37"/>
                      </a:lnTo>
                      <a:lnTo>
                        <a:pt x="59" y="39"/>
                      </a:lnTo>
                      <a:lnTo>
                        <a:pt x="59" y="39"/>
                      </a:lnTo>
                      <a:lnTo>
                        <a:pt x="56" y="42"/>
                      </a:lnTo>
                      <a:lnTo>
                        <a:pt x="54" y="47"/>
                      </a:lnTo>
                      <a:lnTo>
                        <a:pt x="56" y="56"/>
                      </a:lnTo>
                      <a:lnTo>
                        <a:pt x="56" y="56"/>
                      </a:lnTo>
                      <a:lnTo>
                        <a:pt x="56" y="66"/>
                      </a:lnTo>
                      <a:lnTo>
                        <a:pt x="56" y="74"/>
                      </a:lnTo>
                      <a:lnTo>
                        <a:pt x="56" y="74"/>
                      </a:lnTo>
                      <a:lnTo>
                        <a:pt x="56" y="83"/>
                      </a:lnTo>
                      <a:lnTo>
                        <a:pt x="54" y="90"/>
                      </a:lnTo>
                      <a:lnTo>
                        <a:pt x="54" y="90"/>
                      </a:lnTo>
                      <a:lnTo>
                        <a:pt x="51" y="83"/>
                      </a:lnTo>
                      <a:lnTo>
                        <a:pt x="51" y="83"/>
                      </a:lnTo>
                      <a:lnTo>
                        <a:pt x="49" y="78"/>
                      </a:lnTo>
                      <a:lnTo>
                        <a:pt x="47" y="78"/>
                      </a:lnTo>
                      <a:lnTo>
                        <a:pt x="45" y="80"/>
                      </a:lnTo>
                      <a:lnTo>
                        <a:pt x="45" y="80"/>
                      </a:lnTo>
                      <a:lnTo>
                        <a:pt x="42" y="86"/>
                      </a:lnTo>
                      <a:lnTo>
                        <a:pt x="42" y="90"/>
                      </a:lnTo>
                      <a:lnTo>
                        <a:pt x="40" y="91"/>
                      </a:lnTo>
                      <a:lnTo>
                        <a:pt x="40" y="91"/>
                      </a:lnTo>
                      <a:lnTo>
                        <a:pt x="39" y="91"/>
                      </a:lnTo>
                      <a:lnTo>
                        <a:pt x="39" y="88"/>
                      </a:lnTo>
                      <a:lnTo>
                        <a:pt x="40" y="81"/>
                      </a:lnTo>
                      <a:lnTo>
                        <a:pt x="40" y="81"/>
                      </a:lnTo>
                      <a:lnTo>
                        <a:pt x="44" y="71"/>
                      </a:lnTo>
                      <a:lnTo>
                        <a:pt x="44" y="71"/>
                      </a:lnTo>
                      <a:lnTo>
                        <a:pt x="44" y="59"/>
                      </a:lnTo>
                      <a:lnTo>
                        <a:pt x="44" y="52"/>
                      </a:lnTo>
                      <a:lnTo>
                        <a:pt x="42" y="51"/>
                      </a:lnTo>
                      <a:lnTo>
                        <a:pt x="40" y="51"/>
                      </a:lnTo>
                      <a:lnTo>
                        <a:pt x="40" y="51"/>
                      </a:lnTo>
                      <a:lnTo>
                        <a:pt x="37" y="51"/>
                      </a:lnTo>
                      <a:lnTo>
                        <a:pt x="35" y="54"/>
                      </a:lnTo>
                      <a:lnTo>
                        <a:pt x="34" y="59"/>
                      </a:lnTo>
                      <a:lnTo>
                        <a:pt x="34" y="59"/>
                      </a:lnTo>
                      <a:lnTo>
                        <a:pt x="32" y="66"/>
                      </a:lnTo>
                      <a:lnTo>
                        <a:pt x="30" y="71"/>
                      </a:lnTo>
                      <a:lnTo>
                        <a:pt x="30" y="71"/>
                      </a:lnTo>
                      <a:lnTo>
                        <a:pt x="27" y="74"/>
                      </a:lnTo>
                      <a:lnTo>
                        <a:pt x="23" y="76"/>
                      </a:lnTo>
                      <a:lnTo>
                        <a:pt x="23" y="76"/>
                      </a:lnTo>
                      <a:lnTo>
                        <a:pt x="20" y="78"/>
                      </a:lnTo>
                      <a:lnTo>
                        <a:pt x="20" y="81"/>
                      </a:lnTo>
                      <a:lnTo>
                        <a:pt x="18" y="86"/>
                      </a:lnTo>
                      <a:lnTo>
                        <a:pt x="18" y="86"/>
                      </a:lnTo>
                      <a:lnTo>
                        <a:pt x="17" y="93"/>
                      </a:lnTo>
                      <a:lnTo>
                        <a:pt x="13" y="98"/>
                      </a:lnTo>
                      <a:lnTo>
                        <a:pt x="12" y="103"/>
                      </a:lnTo>
                      <a:lnTo>
                        <a:pt x="10" y="108"/>
                      </a:lnTo>
                      <a:lnTo>
                        <a:pt x="10" y="108"/>
                      </a:lnTo>
                      <a:lnTo>
                        <a:pt x="10" y="122"/>
                      </a:lnTo>
                      <a:lnTo>
                        <a:pt x="8" y="136"/>
                      </a:lnTo>
                      <a:lnTo>
                        <a:pt x="8" y="136"/>
                      </a:lnTo>
                      <a:lnTo>
                        <a:pt x="6" y="142"/>
                      </a:lnTo>
                      <a:lnTo>
                        <a:pt x="3" y="147"/>
                      </a:lnTo>
                      <a:lnTo>
                        <a:pt x="1" y="153"/>
                      </a:lnTo>
                      <a:lnTo>
                        <a:pt x="1" y="158"/>
                      </a:lnTo>
                      <a:lnTo>
                        <a:pt x="1" y="158"/>
                      </a:lnTo>
                      <a:lnTo>
                        <a:pt x="3" y="163"/>
                      </a:lnTo>
                      <a:lnTo>
                        <a:pt x="5" y="169"/>
                      </a:lnTo>
                      <a:lnTo>
                        <a:pt x="5" y="169"/>
                      </a:lnTo>
                      <a:lnTo>
                        <a:pt x="5" y="175"/>
                      </a:lnTo>
                      <a:lnTo>
                        <a:pt x="3" y="180"/>
                      </a:lnTo>
                      <a:lnTo>
                        <a:pt x="3" y="180"/>
                      </a:lnTo>
                      <a:lnTo>
                        <a:pt x="1" y="186"/>
                      </a:lnTo>
                      <a:lnTo>
                        <a:pt x="0" y="192"/>
                      </a:lnTo>
                      <a:lnTo>
                        <a:pt x="1" y="197"/>
                      </a:lnTo>
                      <a:lnTo>
                        <a:pt x="5" y="202"/>
                      </a:lnTo>
                      <a:lnTo>
                        <a:pt x="5" y="202"/>
                      </a:lnTo>
                      <a:lnTo>
                        <a:pt x="6" y="209"/>
                      </a:lnTo>
                      <a:lnTo>
                        <a:pt x="8" y="212"/>
                      </a:lnTo>
                      <a:lnTo>
                        <a:pt x="12" y="214"/>
                      </a:lnTo>
                      <a:lnTo>
                        <a:pt x="12" y="214"/>
                      </a:lnTo>
                      <a:lnTo>
                        <a:pt x="15" y="217"/>
                      </a:lnTo>
                      <a:lnTo>
                        <a:pt x="17" y="220"/>
                      </a:lnTo>
                      <a:lnTo>
                        <a:pt x="18" y="229"/>
                      </a:lnTo>
                      <a:lnTo>
                        <a:pt x="18" y="229"/>
                      </a:lnTo>
                      <a:lnTo>
                        <a:pt x="20" y="236"/>
                      </a:lnTo>
                      <a:lnTo>
                        <a:pt x="23" y="241"/>
                      </a:lnTo>
                      <a:lnTo>
                        <a:pt x="23" y="241"/>
                      </a:lnTo>
                      <a:lnTo>
                        <a:pt x="27" y="248"/>
                      </a:lnTo>
                      <a:lnTo>
                        <a:pt x="27" y="249"/>
                      </a:lnTo>
                      <a:lnTo>
                        <a:pt x="27" y="254"/>
                      </a:lnTo>
                      <a:lnTo>
                        <a:pt x="27" y="254"/>
                      </a:lnTo>
                      <a:lnTo>
                        <a:pt x="25" y="261"/>
                      </a:lnTo>
                      <a:lnTo>
                        <a:pt x="25" y="270"/>
                      </a:lnTo>
                      <a:lnTo>
                        <a:pt x="25" y="278"/>
                      </a:lnTo>
                      <a:lnTo>
                        <a:pt x="23" y="287"/>
                      </a:lnTo>
                      <a:lnTo>
                        <a:pt x="23" y="287"/>
                      </a:lnTo>
                      <a:lnTo>
                        <a:pt x="18" y="302"/>
                      </a:lnTo>
                      <a:lnTo>
                        <a:pt x="15" y="317"/>
                      </a:lnTo>
                      <a:lnTo>
                        <a:pt x="15" y="317"/>
                      </a:lnTo>
                      <a:lnTo>
                        <a:pt x="12" y="329"/>
                      </a:lnTo>
                      <a:lnTo>
                        <a:pt x="5" y="341"/>
                      </a:lnTo>
                      <a:lnTo>
                        <a:pt x="5" y="341"/>
                      </a:lnTo>
                      <a:lnTo>
                        <a:pt x="68" y="334"/>
                      </a:lnTo>
                      <a:lnTo>
                        <a:pt x="120" y="329"/>
                      </a:lnTo>
                      <a:lnTo>
                        <a:pt x="120" y="334"/>
                      </a:lnTo>
                      <a:lnTo>
                        <a:pt x="120" y="334"/>
                      </a:lnTo>
                      <a:lnTo>
                        <a:pt x="120" y="334"/>
                      </a:lnTo>
                      <a:lnTo>
                        <a:pt x="120" y="334"/>
                      </a:lnTo>
                      <a:lnTo>
                        <a:pt x="156" y="331"/>
                      </a:lnTo>
                      <a:lnTo>
                        <a:pt x="200" y="324"/>
                      </a:lnTo>
                      <a:lnTo>
                        <a:pt x="200" y="324"/>
                      </a:lnTo>
                      <a:lnTo>
                        <a:pt x="198" y="322"/>
                      </a:lnTo>
                      <a:lnTo>
                        <a:pt x="198" y="322"/>
                      </a:lnTo>
                      <a:lnTo>
                        <a:pt x="198" y="319"/>
                      </a:lnTo>
                      <a:lnTo>
                        <a:pt x="200" y="315"/>
                      </a:lnTo>
                      <a:lnTo>
                        <a:pt x="203" y="310"/>
                      </a:lnTo>
                      <a:lnTo>
                        <a:pt x="208" y="305"/>
                      </a:lnTo>
                      <a:lnTo>
                        <a:pt x="210" y="298"/>
                      </a:lnTo>
                      <a:lnTo>
                        <a:pt x="210" y="298"/>
                      </a:lnTo>
                      <a:lnTo>
                        <a:pt x="210" y="292"/>
                      </a:lnTo>
                      <a:lnTo>
                        <a:pt x="208" y="285"/>
                      </a:lnTo>
                      <a:lnTo>
                        <a:pt x="208" y="285"/>
                      </a:lnTo>
                      <a:lnTo>
                        <a:pt x="210" y="280"/>
                      </a:lnTo>
                      <a:lnTo>
                        <a:pt x="213" y="276"/>
                      </a:lnTo>
                      <a:lnTo>
                        <a:pt x="213" y="276"/>
                      </a:lnTo>
                      <a:lnTo>
                        <a:pt x="222" y="266"/>
                      </a:lnTo>
                      <a:lnTo>
                        <a:pt x="230" y="258"/>
                      </a:lnTo>
                      <a:lnTo>
                        <a:pt x="230" y="258"/>
                      </a:lnTo>
                      <a:lnTo>
                        <a:pt x="234" y="251"/>
                      </a:lnTo>
                      <a:lnTo>
                        <a:pt x="237" y="242"/>
                      </a:lnTo>
                      <a:lnTo>
                        <a:pt x="237" y="242"/>
                      </a:lnTo>
                      <a:lnTo>
                        <a:pt x="239" y="234"/>
                      </a:lnTo>
                      <a:lnTo>
                        <a:pt x="239" y="234"/>
                      </a:lnTo>
                      <a:lnTo>
                        <a:pt x="241" y="231"/>
                      </a:lnTo>
                      <a:lnTo>
                        <a:pt x="242" y="227"/>
                      </a:lnTo>
                      <a:lnTo>
                        <a:pt x="242" y="227"/>
                      </a:lnTo>
                      <a:lnTo>
                        <a:pt x="247" y="222"/>
                      </a:lnTo>
                      <a:lnTo>
                        <a:pt x="247" y="222"/>
                      </a:lnTo>
                      <a:lnTo>
                        <a:pt x="249" y="219"/>
                      </a:lnTo>
                      <a:lnTo>
                        <a:pt x="249" y="214"/>
                      </a:lnTo>
                      <a:lnTo>
                        <a:pt x="247" y="207"/>
                      </a:lnTo>
                      <a:lnTo>
                        <a:pt x="247" y="207"/>
                      </a:lnTo>
                      <a:lnTo>
                        <a:pt x="246" y="200"/>
                      </a:lnTo>
                      <a:lnTo>
                        <a:pt x="246" y="197"/>
                      </a:lnTo>
                      <a:lnTo>
                        <a:pt x="244" y="193"/>
                      </a:lnTo>
                      <a:lnTo>
                        <a:pt x="244" y="193"/>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88" name="Freeform 90">
                  <a:extLst>
                    <a:ext uri="{FF2B5EF4-FFF2-40B4-BE49-F238E27FC236}">
                      <a16:creationId xmlns:a16="http://schemas.microsoft.com/office/drawing/2014/main" id="{DDBF16A9-6870-FD4F-BBEF-A1679C5FAA9E}"/>
                    </a:ext>
                  </a:extLst>
                </p:cNvPr>
                <p:cNvSpPr>
                  <a:spLocks/>
                </p:cNvSpPr>
                <p:nvPr/>
              </p:nvSpPr>
              <p:spPr bwMode="auto">
                <a:xfrm>
                  <a:off x="8312833" y="3230284"/>
                  <a:ext cx="1136425" cy="521297"/>
                </a:xfrm>
                <a:custGeom>
                  <a:avLst/>
                  <a:gdLst>
                    <a:gd name="T0" fmla="*/ 531 w 545"/>
                    <a:gd name="T1" fmla="*/ 90 h 250"/>
                    <a:gd name="T2" fmla="*/ 516 w 545"/>
                    <a:gd name="T3" fmla="*/ 94 h 250"/>
                    <a:gd name="T4" fmla="*/ 511 w 545"/>
                    <a:gd name="T5" fmla="*/ 97 h 250"/>
                    <a:gd name="T6" fmla="*/ 501 w 545"/>
                    <a:gd name="T7" fmla="*/ 101 h 250"/>
                    <a:gd name="T8" fmla="*/ 501 w 545"/>
                    <a:gd name="T9" fmla="*/ 118 h 250"/>
                    <a:gd name="T10" fmla="*/ 521 w 545"/>
                    <a:gd name="T11" fmla="*/ 121 h 250"/>
                    <a:gd name="T12" fmla="*/ 531 w 545"/>
                    <a:gd name="T13" fmla="*/ 145 h 250"/>
                    <a:gd name="T14" fmla="*/ 492 w 545"/>
                    <a:gd name="T15" fmla="*/ 170 h 250"/>
                    <a:gd name="T16" fmla="*/ 468 w 545"/>
                    <a:gd name="T17" fmla="*/ 177 h 250"/>
                    <a:gd name="T18" fmla="*/ 436 w 545"/>
                    <a:gd name="T19" fmla="*/ 223 h 250"/>
                    <a:gd name="T20" fmla="*/ 422 w 545"/>
                    <a:gd name="T21" fmla="*/ 223 h 250"/>
                    <a:gd name="T22" fmla="*/ 402 w 545"/>
                    <a:gd name="T23" fmla="*/ 243 h 250"/>
                    <a:gd name="T24" fmla="*/ 221 w 545"/>
                    <a:gd name="T25" fmla="*/ 185 h 250"/>
                    <a:gd name="T26" fmla="*/ 149 w 545"/>
                    <a:gd name="T27" fmla="*/ 180 h 250"/>
                    <a:gd name="T28" fmla="*/ 122 w 545"/>
                    <a:gd name="T29" fmla="*/ 189 h 250"/>
                    <a:gd name="T30" fmla="*/ 105 w 545"/>
                    <a:gd name="T31" fmla="*/ 196 h 250"/>
                    <a:gd name="T32" fmla="*/ 86 w 545"/>
                    <a:gd name="T33" fmla="*/ 201 h 250"/>
                    <a:gd name="T34" fmla="*/ 0 w 545"/>
                    <a:gd name="T35" fmla="*/ 214 h 250"/>
                    <a:gd name="T36" fmla="*/ 0 w 545"/>
                    <a:gd name="T37" fmla="*/ 207 h 250"/>
                    <a:gd name="T38" fmla="*/ 2 w 545"/>
                    <a:gd name="T39" fmla="*/ 197 h 250"/>
                    <a:gd name="T40" fmla="*/ 12 w 545"/>
                    <a:gd name="T41" fmla="*/ 187 h 250"/>
                    <a:gd name="T42" fmla="*/ 19 w 545"/>
                    <a:gd name="T43" fmla="*/ 177 h 250"/>
                    <a:gd name="T44" fmla="*/ 30 w 545"/>
                    <a:gd name="T45" fmla="*/ 163 h 250"/>
                    <a:gd name="T46" fmla="*/ 41 w 545"/>
                    <a:gd name="T47" fmla="*/ 162 h 250"/>
                    <a:gd name="T48" fmla="*/ 53 w 545"/>
                    <a:gd name="T49" fmla="*/ 158 h 250"/>
                    <a:gd name="T50" fmla="*/ 56 w 545"/>
                    <a:gd name="T51" fmla="*/ 157 h 250"/>
                    <a:gd name="T52" fmla="*/ 58 w 545"/>
                    <a:gd name="T53" fmla="*/ 153 h 250"/>
                    <a:gd name="T54" fmla="*/ 66 w 545"/>
                    <a:gd name="T55" fmla="*/ 146 h 250"/>
                    <a:gd name="T56" fmla="*/ 78 w 545"/>
                    <a:gd name="T57" fmla="*/ 141 h 250"/>
                    <a:gd name="T58" fmla="*/ 81 w 545"/>
                    <a:gd name="T59" fmla="*/ 136 h 250"/>
                    <a:gd name="T60" fmla="*/ 88 w 545"/>
                    <a:gd name="T61" fmla="*/ 119 h 250"/>
                    <a:gd name="T62" fmla="*/ 93 w 545"/>
                    <a:gd name="T63" fmla="*/ 114 h 250"/>
                    <a:gd name="T64" fmla="*/ 97 w 545"/>
                    <a:gd name="T65" fmla="*/ 118 h 250"/>
                    <a:gd name="T66" fmla="*/ 97 w 545"/>
                    <a:gd name="T67" fmla="*/ 119 h 250"/>
                    <a:gd name="T68" fmla="*/ 97 w 545"/>
                    <a:gd name="T69" fmla="*/ 123 h 250"/>
                    <a:gd name="T70" fmla="*/ 97 w 545"/>
                    <a:gd name="T71" fmla="*/ 126 h 250"/>
                    <a:gd name="T72" fmla="*/ 102 w 545"/>
                    <a:gd name="T73" fmla="*/ 128 h 250"/>
                    <a:gd name="T74" fmla="*/ 105 w 545"/>
                    <a:gd name="T75" fmla="*/ 126 h 250"/>
                    <a:gd name="T76" fmla="*/ 114 w 545"/>
                    <a:gd name="T77" fmla="*/ 118 h 250"/>
                    <a:gd name="T78" fmla="*/ 129 w 545"/>
                    <a:gd name="T79" fmla="*/ 106 h 250"/>
                    <a:gd name="T80" fmla="*/ 129 w 545"/>
                    <a:gd name="T81" fmla="*/ 65 h 250"/>
                    <a:gd name="T82" fmla="*/ 205 w 545"/>
                    <a:gd name="T83" fmla="*/ 53 h 250"/>
                    <a:gd name="T84" fmla="*/ 389 w 545"/>
                    <a:gd name="T85" fmla="*/ 22 h 250"/>
                    <a:gd name="T86" fmla="*/ 519 w 545"/>
                    <a:gd name="T87" fmla="*/ 0 h 250"/>
                    <a:gd name="T88" fmla="*/ 521 w 545"/>
                    <a:gd name="T89" fmla="*/ 0 h 250"/>
                    <a:gd name="T90" fmla="*/ 524 w 545"/>
                    <a:gd name="T91" fmla="*/ 16 h 250"/>
                    <a:gd name="T92" fmla="*/ 534 w 545"/>
                    <a:gd name="T93" fmla="*/ 12 h 250"/>
                    <a:gd name="T94" fmla="*/ 524 w 545"/>
                    <a:gd name="T95" fmla="*/ 24 h 250"/>
                    <a:gd name="T96" fmla="*/ 514 w 545"/>
                    <a:gd name="T97" fmla="*/ 21 h 250"/>
                    <a:gd name="T98" fmla="*/ 504 w 545"/>
                    <a:gd name="T99" fmla="*/ 36 h 250"/>
                    <a:gd name="T100" fmla="*/ 490 w 545"/>
                    <a:gd name="T101" fmla="*/ 33 h 250"/>
                    <a:gd name="T102" fmla="*/ 482 w 545"/>
                    <a:gd name="T103" fmla="*/ 45 h 250"/>
                    <a:gd name="T104" fmla="*/ 470 w 545"/>
                    <a:gd name="T105" fmla="*/ 33 h 250"/>
                    <a:gd name="T106" fmla="*/ 468 w 545"/>
                    <a:gd name="T107" fmla="*/ 43 h 250"/>
                    <a:gd name="T108" fmla="*/ 473 w 545"/>
                    <a:gd name="T109" fmla="*/ 55 h 250"/>
                    <a:gd name="T110" fmla="*/ 506 w 545"/>
                    <a:gd name="T111" fmla="*/ 48 h 250"/>
                    <a:gd name="T112" fmla="*/ 543 w 545"/>
                    <a:gd name="T113" fmla="*/ 4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50">
                      <a:moveTo>
                        <a:pt x="545" y="63"/>
                      </a:moveTo>
                      <a:lnTo>
                        <a:pt x="545" y="63"/>
                      </a:lnTo>
                      <a:lnTo>
                        <a:pt x="545" y="70"/>
                      </a:lnTo>
                      <a:lnTo>
                        <a:pt x="538" y="77"/>
                      </a:lnTo>
                      <a:lnTo>
                        <a:pt x="538" y="77"/>
                      </a:lnTo>
                      <a:lnTo>
                        <a:pt x="534" y="82"/>
                      </a:lnTo>
                      <a:lnTo>
                        <a:pt x="531" y="90"/>
                      </a:lnTo>
                      <a:lnTo>
                        <a:pt x="526" y="97"/>
                      </a:lnTo>
                      <a:lnTo>
                        <a:pt x="523" y="99"/>
                      </a:lnTo>
                      <a:lnTo>
                        <a:pt x="519" y="99"/>
                      </a:lnTo>
                      <a:lnTo>
                        <a:pt x="519" y="99"/>
                      </a:lnTo>
                      <a:lnTo>
                        <a:pt x="517" y="95"/>
                      </a:lnTo>
                      <a:lnTo>
                        <a:pt x="517" y="94"/>
                      </a:lnTo>
                      <a:lnTo>
                        <a:pt x="516" y="94"/>
                      </a:lnTo>
                      <a:lnTo>
                        <a:pt x="516" y="94"/>
                      </a:lnTo>
                      <a:lnTo>
                        <a:pt x="514" y="94"/>
                      </a:lnTo>
                      <a:lnTo>
                        <a:pt x="514" y="97"/>
                      </a:lnTo>
                      <a:lnTo>
                        <a:pt x="514" y="101"/>
                      </a:lnTo>
                      <a:lnTo>
                        <a:pt x="514" y="101"/>
                      </a:lnTo>
                      <a:lnTo>
                        <a:pt x="512" y="99"/>
                      </a:lnTo>
                      <a:lnTo>
                        <a:pt x="511" y="97"/>
                      </a:lnTo>
                      <a:lnTo>
                        <a:pt x="509" y="94"/>
                      </a:lnTo>
                      <a:lnTo>
                        <a:pt x="506" y="92"/>
                      </a:lnTo>
                      <a:lnTo>
                        <a:pt x="506" y="92"/>
                      </a:lnTo>
                      <a:lnTo>
                        <a:pt x="504" y="94"/>
                      </a:lnTo>
                      <a:lnTo>
                        <a:pt x="502" y="95"/>
                      </a:lnTo>
                      <a:lnTo>
                        <a:pt x="502" y="99"/>
                      </a:lnTo>
                      <a:lnTo>
                        <a:pt x="501" y="101"/>
                      </a:lnTo>
                      <a:lnTo>
                        <a:pt x="501" y="101"/>
                      </a:lnTo>
                      <a:lnTo>
                        <a:pt x="504" y="106"/>
                      </a:lnTo>
                      <a:lnTo>
                        <a:pt x="506" y="109"/>
                      </a:lnTo>
                      <a:lnTo>
                        <a:pt x="506" y="112"/>
                      </a:lnTo>
                      <a:lnTo>
                        <a:pt x="506" y="112"/>
                      </a:lnTo>
                      <a:lnTo>
                        <a:pt x="504" y="114"/>
                      </a:lnTo>
                      <a:lnTo>
                        <a:pt x="501" y="118"/>
                      </a:lnTo>
                      <a:lnTo>
                        <a:pt x="501" y="121"/>
                      </a:lnTo>
                      <a:lnTo>
                        <a:pt x="502" y="123"/>
                      </a:lnTo>
                      <a:lnTo>
                        <a:pt x="502" y="123"/>
                      </a:lnTo>
                      <a:lnTo>
                        <a:pt x="506" y="124"/>
                      </a:lnTo>
                      <a:lnTo>
                        <a:pt x="511" y="123"/>
                      </a:lnTo>
                      <a:lnTo>
                        <a:pt x="521" y="121"/>
                      </a:lnTo>
                      <a:lnTo>
                        <a:pt x="521" y="121"/>
                      </a:lnTo>
                      <a:lnTo>
                        <a:pt x="528" y="121"/>
                      </a:lnTo>
                      <a:lnTo>
                        <a:pt x="531" y="123"/>
                      </a:lnTo>
                      <a:lnTo>
                        <a:pt x="534" y="126"/>
                      </a:lnTo>
                      <a:lnTo>
                        <a:pt x="536" y="131"/>
                      </a:lnTo>
                      <a:lnTo>
                        <a:pt x="536" y="131"/>
                      </a:lnTo>
                      <a:lnTo>
                        <a:pt x="534" y="138"/>
                      </a:lnTo>
                      <a:lnTo>
                        <a:pt x="531" y="145"/>
                      </a:lnTo>
                      <a:lnTo>
                        <a:pt x="523" y="157"/>
                      </a:lnTo>
                      <a:lnTo>
                        <a:pt x="523" y="157"/>
                      </a:lnTo>
                      <a:lnTo>
                        <a:pt x="519" y="162"/>
                      </a:lnTo>
                      <a:lnTo>
                        <a:pt x="514" y="165"/>
                      </a:lnTo>
                      <a:lnTo>
                        <a:pt x="502" y="167"/>
                      </a:lnTo>
                      <a:lnTo>
                        <a:pt x="502" y="167"/>
                      </a:lnTo>
                      <a:lnTo>
                        <a:pt x="492" y="170"/>
                      </a:lnTo>
                      <a:lnTo>
                        <a:pt x="485" y="170"/>
                      </a:lnTo>
                      <a:lnTo>
                        <a:pt x="480" y="170"/>
                      </a:lnTo>
                      <a:lnTo>
                        <a:pt x="480" y="170"/>
                      </a:lnTo>
                      <a:lnTo>
                        <a:pt x="480" y="170"/>
                      </a:lnTo>
                      <a:lnTo>
                        <a:pt x="480" y="170"/>
                      </a:lnTo>
                      <a:lnTo>
                        <a:pt x="468" y="177"/>
                      </a:lnTo>
                      <a:lnTo>
                        <a:pt x="468" y="177"/>
                      </a:lnTo>
                      <a:lnTo>
                        <a:pt x="461" y="180"/>
                      </a:lnTo>
                      <a:lnTo>
                        <a:pt x="455" y="187"/>
                      </a:lnTo>
                      <a:lnTo>
                        <a:pt x="455" y="187"/>
                      </a:lnTo>
                      <a:lnTo>
                        <a:pt x="448" y="196"/>
                      </a:lnTo>
                      <a:lnTo>
                        <a:pt x="445" y="204"/>
                      </a:lnTo>
                      <a:lnTo>
                        <a:pt x="436" y="223"/>
                      </a:lnTo>
                      <a:lnTo>
                        <a:pt x="436" y="223"/>
                      </a:lnTo>
                      <a:lnTo>
                        <a:pt x="431" y="231"/>
                      </a:lnTo>
                      <a:lnTo>
                        <a:pt x="424" y="240"/>
                      </a:lnTo>
                      <a:lnTo>
                        <a:pt x="424" y="240"/>
                      </a:lnTo>
                      <a:lnTo>
                        <a:pt x="424" y="231"/>
                      </a:lnTo>
                      <a:lnTo>
                        <a:pt x="426" y="221"/>
                      </a:lnTo>
                      <a:lnTo>
                        <a:pt x="426" y="221"/>
                      </a:lnTo>
                      <a:lnTo>
                        <a:pt x="422" y="223"/>
                      </a:lnTo>
                      <a:lnTo>
                        <a:pt x="421" y="224"/>
                      </a:lnTo>
                      <a:lnTo>
                        <a:pt x="419" y="231"/>
                      </a:lnTo>
                      <a:lnTo>
                        <a:pt x="419" y="231"/>
                      </a:lnTo>
                      <a:lnTo>
                        <a:pt x="417" y="235"/>
                      </a:lnTo>
                      <a:lnTo>
                        <a:pt x="412" y="238"/>
                      </a:lnTo>
                      <a:lnTo>
                        <a:pt x="412" y="238"/>
                      </a:lnTo>
                      <a:lnTo>
                        <a:pt x="402" y="243"/>
                      </a:lnTo>
                      <a:lnTo>
                        <a:pt x="394" y="250"/>
                      </a:lnTo>
                      <a:lnTo>
                        <a:pt x="394" y="250"/>
                      </a:lnTo>
                      <a:lnTo>
                        <a:pt x="305" y="187"/>
                      </a:lnTo>
                      <a:lnTo>
                        <a:pt x="305" y="187"/>
                      </a:lnTo>
                      <a:lnTo>
                        <a:pt x="305" y="189"/>
                      </a:lnTo>
                      <a:lnTo>
                        <a:pt x="232" y="201"/>
                      </a:lnTo>
                      <a:lnTo>
                        <a:pt x="221" y="185"/>
                      </a:lnTo>
                      <a:lnTo>
                        <a:pt x="221" y="185"/>
                      </a:lnTo>
                      <a:lnTo>
                        <a:pt x="212" y="185"/>
                      </a:lnTo>
                      <a:lnTo>
                        <a:pt x="212" y="185"/>
                      </a:lnTo>
                      <a:lnTo>
                        <a:pt x="210" y="184"/>
                      </a:lnTo>
                      <a:lnTo>
                        <a:pt x="210" y="182"/>
                      </a:lnTo>
                      <a:lnTo>
                        <a:pt x="209" y="177"/>
                      </a:lnTo>
                      <a:lnTo>
                        <a:pt x="149" y="180"/>
                      </a:lnTo>
                      <a:lnTo>
                        <a:pt x="149" y="180"/>
                      </a:lnTo>
                      <a:lnTo>
                        <a:pt x="144" y="184"/>
                      </a:lnTo>
                      <a:lnTo>
                        <a:pt x="139" y="185"/>
                      </a:lnTo>
                      <a:lnTo>
                        <a:pt x="139" y="185"/>
                      </a:lnTo>
                      <a:lnTo>
                        <a:pt x="127" y="185"/>
                      </a:lnTo>
                      <a:lnTo>
                        <a:pt x="127" y="185"/>
                      </a:lnTo>
                      <a:lnTo>
                        <a:pt x="122" y="189"/>
                      </a:lnTo>
                      <a:lnTo>
                        <a:pt x="119" y="192"/>
                      </a:lnTo>
                      <a:lnTo>
                        <a:pt x="119" y="192"/>
                      </a:lnTo>
                      <a:lnTo>
                        <a:pt x="115" y="192"/>
                      </a:lnTo>
                      <a:lnTo>
                        <a:pt x="112" y="192"/>
                      </a:lnTo>
                      <a:lnTo>
                        <a:pt x="107" y="194"/>
                      </a:lnTo>
                      <a:lnTo>
                        <a:pt x="107" y="194"/>
                      </a:lnTo>
                      <a:lnTo>
                        <a:pt x="105" y="196"/>
                      </a:lnTo>
                      <a:lnTo>
                        <a:pt x="102" y="196"/>
                      </a:lnTo>
                      <a:lnTo>
                        <a:pt x="102" y="196"/>
                      </a:lnTo>
                      <a:lnTo>
                        <a:pt x="97" y="197"/>
                      </a:lnTo>
                      <a:lnTo>
                        <a:pt x="97" y="197"/>
                      </a:lnTo>
                      <a:lnTo>
                        <a:pt x="92" y="199"/>
                      </a:lnTo>
                      <a:lnTo>
                        <a:pt x="86" y="201"/>
                      </a:lnTo>
                      <a:lnTo>
                        <a:pt x="86" y="201"/>
                      </a:lnTo>
                      <a:lnTo>
                        <a:pt x="83" y="204"/>
                      </a:lnTo>
                      <a:lnTo>
                        <a:pt x="83" y="204"/>
                      </a:lnTo>
                      <a:lnTo>
                        <a:pt x="46" y="213"/>
                      </a:lnTo>
                      <a:lnTo>
                        <a:pt x="0" y="219"/>
                      </a:lnTo>
                      <a:lnTo>
                        <a:pt x="0" y="219"/>
                      </a:lnTo>
                      <a:lnTo>
                        <a:pt x="0" y="214"/>
                      </a:lnTo>
                      <a:lnTo>
                        <a:pt x="0" y="214"/>
                      </a:lnTo>
                      <a:lnTo>
                        <a:pt x="0" y="209"/>
                      </a:lnTo>
                      <a:lnTo>
                        <a:pt x="0" y="209"/>
                      </a:lnTo>
                      <a:lnTo>
                        <a:pt x="0" y="207"/>
                      </a:lnTo>
                      <a:lnTo>
                        <a:pt x="0" y="207"/>
                      </a:lnTo>
                      <a:lnTo>
                        <a:pt x="0" y="207"/>
                      </a:lnTo>
                      <a:lnTo>
                        <a:pt x="0" y="207"/>
                      </a:lnTo>
                      <a:lnTo>
                        <a:pt x="0" y="207"/>
                      </a:lnTo>
                      <a:lnTo>
                        <a:pt x="2" y="206"/>
                      </a:lnTo>
                      <a:lnTo>
                        <a:pt x="2" y="206"/>
                      </a:lnTo>
                      <a:lnTo>
                        <a:pt x="2" y="204"/>
                      </a:lnTo>
                      <a:lnTo>
                        <a:pt x="3" y="202"/>
                      </a:lnTo>
                      <a:lnTo>
                        <a:pt x="3" y="202"/>
                      </a:lnTo>
                      <a:lnTo>
                        <a:pt x="2" y="197"/>
                      </a:lnTo>
                      <a:lnTo>
                        <a:pt x="2" y="197"/>
                      </a:lnTo>
                      <a:lnTo>
                        <a:pt x="2" y="196"/>
                      </a:lnTo>
                      <a:lnTo>
                        <a:pt x="2" y="196"/>
                      </a:lnTo>
                      <a:lnTo>
                        <a:pt x="3" y="196"/>
                      </a:lnTo>
                      <a:lnTo>
                        <a:pt x="3" y="196"/>
                      </a:lnTo>
                      <a:lnTo>
                        <a:pt x="5" y="192"/>
                      </a:lnTo>
                      <a:lnTo>
                        <a:pt x="7" y="190"/>
                      </a:lnTo>
                      <a:lnTo>
                        <a:pt x="12" y="187"/>
                      </a:lnTo>
                      <a:lnTo>
                        <a:pt x="12" y="187"/>
                      </a:lnTo>
                      <a:lnTo>
                        <a:pt x="12" y="187"/>
                      </a:lnTo>
                      <a:lnTo>
                        <a:pt x="12" y="187"/>
                      </a:lnTo>
                      <a:lnTo>
                        <a:pt x="14" y="185"/>
                      </a:lnTo>
                      <a:lnTo>
                        <a:pt x="14" y="185"/>
                      </a:lnTo>
                      <a:lnTo>
                        <a:pt x="19" y="177"/>
                      </a:lnTo>
                      <a:lnTo>
                        <a:pt x="19" y="177"/>
                      </a:lnTo>
                      <a:lnTo>
                        <a:pt x="20" y="175"/>
                      </a:lnTo>
                      <a:lnTo>
                        <a:pt x="20" y="175"/>
                      </a:lnTo>
                      <a:lnTo>
                        <a:pt x="22" y="170"/>
                      </a:lnTo>
                      <a:lnTo>
                        <a:pt x="22" y="170"/>
                      </a:lnTo>
                      <a:lnTo>
                        <a:pt x="27" y="165"/>
                      </a:lnTo>
                      <a:lnTo>
                        <a:pt x="27" y="165"/>
                      </a:lnTo>
                      <a:lnTo>
                        <a:pt x="30" y="163"/>
                      </a:lnTo>
                      <a:lnTo>
                        <a:pt x="34" y="163"/>
                      </a:lnTo>
                      <a:lnTo>
                        <a:pt x="34" y="163"/>
                      </a:lnTo>
                      <a:lnTo>
                        <a:pt x="37" y="162"/>
                      </a:lnTo>
                      <a:lnTo>
                        <a:pt x="37" y="162"/>
                      </a:lnTo>
                      <a:lnTo>
                        <a:pt x="39" y="162"/>
                      </a:lnTo>
                      <a:lnTo>
                        <a:pt x="39" y="162"/>
                      </a:lnTo>
                      <a:lnTo>
                        <a:pt x="41" y="162"/>
                      </a:lnTo>
                      <a:lnTo>
                        <a:pt x="41" y="162"/>
                      </a:lnTo>
                      <a:lnTo>
                        <a:pt x="41" y="162"/>
                      </a:lnTo>
                      <a:lnTo>
                        <a:pt x="46" y="160"/>
                      </a:lnTo>
                      <a:lnTo>
                        <a:pt x="46" y="160"/>
                      </a:lnTo>
                      <a:lnTo>
                        <a:pt x="49" y="160"/>
                      </a:lnTo>
                      <a:lnTo>
                        <a:pt x="53" y="158"/>
                      </a:lnTo>
                      <a:lnTo>
                        <a:pt x="53" y="158"/>
                      </a:lnTo>
                      <a:lnTo>
                        <a:pt x="53" y="158"/>
                      </a:lnTo>
                      <a:lnTo>
                        <a:pt x="53" y="158"/>
                      </a:lnTo>
                      <a:lnTo>
                        <a:pt x="54" y="158"/>
                      </a:lnTo>
                      <a:lnTo>
                        <a:pt x="54" y="158"/>
                      </a:lnTo>
                      <a:lnTo>
                        <a:pt x="54" y="157"/>
                      </a:lnTo>
                      <a:lnTo>
                        <a:pt x="54" y="157"/>
                      </a:lnTo>
                      <a:lnTo>
                        <a:pt x="56" y="157"/>
                      </a:lnTo>
                      <a:lnTo>
                        <a:pt x="56" y="157"/>
                      </a:lnTo>
                      <a:lnTo>
                        <a:pt x="56" y="157"/>
                      </a:lnTo>
                      <a:lnTo>
                        <a:pt x="56" y="157"/>
                      </a:lnTo>
                      <a:lnTo>
                        <a:pt x="58" y="153"/>
                      </a:lnTo>
                      <a:lnTo>
                        <a:pt x="58" y="153"/>
                      </a:lnTo>
                      <a:lnTo>
                        <a:pt x="58" y="153"/>
                      </a:lnTo>
                      <a:lnTo>
                        <a:pt x="58" y="153"/>
                      </a:lnTo>
                      <a:lnTo>
                        <a:pt x="63" y="148"/>
                      </a:lnTo>
                      <a:lnTo>
                        <a:pt x="63" y="148"/>
                      </a:lnTo>
                      <a:lnTo>
                        <a:pt x="63" y="148"/>
                      </a:lnTo>
                      <a:lnTo>
                        <a:pt x="63" y="148"/>
                      </a:lnTo>
                      <a:lnTo>
                        <a:pt x="64" y="148"/>
                      </a:lnTo>
                      <a:lnTo>
                        <a:pt x="64" y="148"/>
                      </a:lnTo>
                      <a:lnTo>
                        <a:pt x="66" y="146"/>
                      </a:lnTo>
                      <a:lnTo>
                        <a:pt x="66" y="146"/>
                      </a:lnTo>
                      <a:lnTo>
                        <a:pt x="66" y="146"/>
                      </a:lnTo>
                      <a:lnTo>
                        <a:pt x="68" y="146"/>
                      </a:lnTo>
                      <a:lnTo>
                        <a:pt x="68" y="146"/>
                      </a:lnTo>
                      <a:lnTo>
                        <a:pt x="73" y="145"/>
                      </a:lnTo>
                      <a:lnTo>
                        <a:pt x="73" y="145"/>
                      </a:lnTo>
                      <a:lnTo>
                        <a:pt x="78" y="141"/>
                      </a:lnTo>
                      <a:lnTo>
                        <a:pt x="78" y="141"/>
                      </a:lnTo>
                      <a:lnTo>
                        <a:pt x="80" y="140"/>
                      </a:lnTo>
                      <a:lnTo>
                        <a:pt x="80" y="140"/>
                      </a:lnTo>
                      <a:lnTo>
                        <a:pt x="80" y="138"/>
                      </a:lnTo>
                      <a:lnTo>
                        <a:pt x="80" y="138"/>
                      </a:lnTo>
                      <a:lnTo>
                        <a:pt x="81" y="136"/>
                      </a:lnTo>
                      <a:lnTo>
                        <a:pt x="81" y="136"/>
                      </a:lnTo>
                      <a:lnTo>
                        <a:pt x="81" y="134"/>
                      </a:lnTo>
                      <a:lnTo>
                        <a:pt x="81" y="134"/>
                      </a:lnTo>
                      <a:lnTo>
                        <a:pt x="85" y="124"/>
                      </a:lnTo>
                      <a:lnTo>
                        <a:pt x="85" y="124"/>
                      </a:lnTo>
                      <a:lnTo>
                        <a:pt x="86" y="123"/>
                      </a:lnTo>
                      <a:lnTo>
                        <a:pt x="86" y="123"/>
                      </a:lnTo>
                      <a:lnTo>
                        <a:pt x="88" y="119"/>
                      </a:lnTo>
                      <a:lnTo>
                        <a:pt x="88" y="119"/>
                      </a:lnTo>
                      <a:lnTo>
                        <a:pt x="88" y="119"/>
                      </a:lnTo>
                      <a:lnTo>
                        <a:pt x="88" y="119"/>
                      </a:lnTo>
                      <a:lnTo>
                        <a:pt x="90" y="118"/>
                      </a:lnTo>
                      <a:lnTo>
                        <a:pt x="90" y="118"/>
                      </a:lnTo>
                      <a:lnTo>
                        <a:pt x="93" y="114"/>
                      </a:lnTo>
                      <a:lnTo>
                        <a:pt x="93" y="114"/>
                      </a:lnTo>
                      <a:lnTo>
                        <a:pt x="97" y="114"/>
                      </a:lnTo>
                      <a:lnTo>
                        <a:pt x="97" y="114"/>
                      </a:lnTo>
                      <a:lnTo>
                        <a:pt x="97" y="114"/>
                      </a:lnTo>
                      <a:lnTo>
                        <a:pt x="97" y="114"/>
                      </a:lnTo>
                      <a:lnTo>
                        <a:pt x="97" y="118"/>
                      </a:lnTo>
                      <a:lnTo>
                        <a:pt x="97" y="118"/>
                      </a:lnTo>
                      <a:lnTo>
                        <a:pt x="97" y="118"/>
                      </a:lnTo>
                      <a:lnTo>
                        <a:pt x="97" y="118"/>
                      </a:lnTo>
                      <a:lnTo>
                        <a:pt x="97" y="118"/>
                      </a:lnTo>
                      <a:lnTo>
                        <a:pt x="97" y="118"/>
                      </a:lnTo>
                      <a:lnTo>
                        <a:pt x="97" y="119"/>
                      </a:lnTo>
                      <a:lnTo>
                        <a:pt x="97" y="119"/>
                      </a:lnTo>
                      <a:lnTo>
                        <a:pt x="97" y="119"/>
                      </a:lnTo>
                      <a:lnTo>
                        <a:pt x="97" y="119"/>
                      </a:lnTo>
                      <a:lnTo>
                        <a:pt x="97" y="121"/>
                      </a:lnTo>
                      <a:lnTo>
                        <a:pt x="97" y="121"/>
                      </a:lnTo>
                      <a:lnTo>
                        <a:pt x="97" y="121"/>
                      </a:lnTo>
                      <a:lnTo>
                        <a:pt x="97" y="121"/>
                      </a:lnTo>
                      <a:lnTo>
                        <a:pt x="97" y="121"/>
                      </a:lnTo>
                      <a:lnTo>
                        <a:pt x="97" y="121"/>
                      </a:lnTo>
                      <a:lnTo>
                        <a:pt x="97" y="123"/>
                      </a:lnTo>
                      <a:lnTo>
                        <a:pt x="97" y="123"/>
                      </a:lnTo>
                      <a:lnTo>
                        <a:pt x="97" y="123"/>
                      </a:lnTo>
                      <a:lnTo>
                        <a:pt x="97" y="123"/>
                      </a:lnTo>
                      <a:lnTo>
                        <a:pt x="97" y="124"/>
                      </a:lnTo>
                      <a:lnTo>
                        <a:pt x="97" y="124"/>
                      </a:lnTo>
                      <a:lnTo>
                        <a:pt x="97" y="126"/>
                      </a:lnTo>
                      <a:lnTo>
                        <a:pt x="97" y="126"/>
                      </a:lnTo>
                      <a:lnTo>
                        <a:pt x="97" y="128"/>
                      </a:lnTo>
                      <a:lnTo>
                        <a:pt x="97" y="128"/>
                      </a:lnTo>
                      <a:lnTo>
                        <a:pt x="97" y="128"/>
                      </a:lnTo>
                      <a:lnTo>
                        <a:pt x="97" y="128"/>
                      </a:lnTo>
                      <a:lnTo>
                        <a:pt x="98" y="128"/>
                      </a:lnTo>
                      <a:lnTo>
                        <a:pt x="102" y="128"/>
                      </a:lnTo>
                      <a:lnTo>
                        <a:pt x="102" y="128"/>
                      </a:lnTo>
                      <a:lnTo>
                        <a:pt x="102" y="128"/>
                      </a:lnTo>
                      <a:lnTo>
                        <a:pt x="102" y="128"/>
                      </a:lnTo>
                      <a:lnTo>
                        <a:pt x="102" y="128"/>
                      </a:lnTo>
                      <a:lnTo>
                        <a:pt x="102" y="128"/>
                      </a:lnTo>
                      <a:lnTo>
                        <a:pt x="103" y="128"/>
                      </a:lnTo>
                      <a:lnTo>
                        <a:pt x="103" y="128"/>
                      </a:lnTo>
                      <a:lnTo>
                        <a:pt x="105" y="126"/>
                      </a:lnTo>
                      <a:lnTo>
                        <a:pt x="105" y="126"/>
                      </a:lnTo>
                      <a:lnTo>
                        <a:pt x="107" y="126"/>
                      </a:lnTo>
                      <a:lnTo>
                        <a:pt x="107" y="126"/>
                      </a:lnTo>
                      <a:lnTo>
                        <a:pt x="109" y="124"/>
                      </a:lnTo>
                      <a:lnTo>
                        <a:pt x="109" y="124"/>
                      </a:lnTo>
                      <a:lnTo>
                        <a:pt x="114" y="118"/>
                      </a:lnTo>
                      <a:lnTo>
                        <a:pt x="114" y="118"/>
                      </a:lnTo>
                      <a:lnTo>
                        <a:pt x="117" y="114"/>
                      </a:lnTo>
                      <a:lnTo>
                        <a:pt x="120" y="112"/>
                      </a:lnTo>
                      <a:lnTo>
                        <a:pt x="120" y="112"/>
                      </a:lnTo>
                      <a:lnTo>
                        <a:pt x="124" y="111"/>
                      </a:lnTo>
                      <a:lnTo>
                        <a:pt x="127" y="109"/>
                      </a:lnTo>
                      <a:lnTo>
                        <a:pt x="127" y="109"/>
                      </a:lnTo>
                      <a:lnTo>
                        <a:pt x="129" y="106"/>
                      </a:lnTo>
                      <a:lnTo>
                        <a:pt x="129" y="104"/>
                      </a:lnTo>
                      <a:lnTo>
                        <a:pt x="131" y="102"/>
                      </a:lnTo>
                      <a:lnTo>
                        <a:pt x="126" y="65"/>
                      </a:lnTo>
                      <a:lnTo>
                        <a:pt x="126" y="65"/>
                      </a:lnTo>
                      <a:lnTo>
                        <a:pt x="127" y="65"/>
                      </a:lnTo>
                      <a:lnTo>
                        <a:pt x="127" y="65"/>
                      </a:lnTo>
                      <a:lnTo>
                        <a:pt x="129" y="65"/>
                      </a:lnTo>
                      <a:lnTo>
                        <a:pt x="129" y="65"/>
                      </a:lnTo>
                      <a:lnTo>
                        <a:pt x="163" y="60"/>
                      </a:lnTo>
                      <a:lnTo>
                        <a:pt x="163" y="60"/>
                      </a:lnTo>
                      <a:lnTo>
                        <a:pt x="200" y="53"/>
                      </a:lnTo>
                      <a:lnTo>
                        <a:pt x="200" y="53"/>
                      </a:lnTo>
                      <a:lnTo>
                        <a:pt x="205" y="53"/>
                      </a:lnTo>
                      <a:lnTo>
                        <a:pt x="205" y="53"/>
                      </a:lnTo>
                      <a:lnTo>
                        <a:pt x="288" y="39"/>
                      </a:lnTo>
                      <a:lnTo>
                        <a:pt x="288" y="39"/>
                      </a:lnTo>
                      <a:lnTo>
                        <a:pt x="292" y="39"/>
                      </a:lnTo>
                      <a:lnTo>
                        <a:pt x="292" y="39"/>
                      </a:lnTo>
                      <a:lnTo>
                        <a:pt x="292" y="39"/>
                      </a:lnTo>
                      <a:lnTo>
                        <a:pt x="292" y="39"/>
                      </a:lnTo>
                      <a:lnTo>
                        <a:pt x="389" y="22"/>
                      </a:lnTo>
                      <a:lnTo>
                        <a:pt x="389" y="22"/>
                      </a:lnTo>
                      <a:lnTo>
                        <a:pt x="390" y="22"/>
                      </a:lnTo>
                      <a:lnTo>
                        <a:pt x="390" y="22"/>
                      </a:lnTo>
                      <a:lnTo>
                        <a:pt x="519" y="0"/>
                      </a:lnTo>
                      <a:lnTo>
                        <a:pt x="519" y="0"/>
                      </a:lnTo>
                      <a:lnTo>
                        <a:pt x="519" y="0"/>
                      </a:lnTo>
                      <a:lnTo>
                        <a:pt x="519" y="0"/>
                      </a:lnTo>
                      <a:lnTo>
                        <a:pt x="521" y="0"/>
                      </a:lnTo>
                      <a:lnTo>
                        <a:pt x="521" y="0"/>
                      </a:lnTo>
                      <a:lnTo>
                        <a:pt x="521" y="0"/>
                      </a:lnTo>
                      <a:lnTo>
                        <a:pt x="521" y="0"/>
                      </a:lnTo>
                      <a:lnTo>
                        <a:pt x="521" y="0"/>
                      </a:lnTo>
                      <a:lnTo>
                        <a:pt x="521" y="0"/>
                      </a:lnTo>
                      <a:lnTo>
                        <a:pt x="521" y="0"/>
                      </a:lnTo>
                      <a:lnTo>
                        <a:pt x="521" y="4"/>
                      </a:lnTo>
                      <a:lnTo>
                        <a:pt x="521" y="4"/>
                      </a:lnTo>
                      <a:lnTo>
                        <a:pt x="523" y="4"/>
                      </a:lnTo>
                      <a:lnTo>
                        <a:pt x="523" y="4"/>
                      </a:lnTo>
                      <a:lnTo>
                        <a:pt x="523" y="7"/>
                      </a:lnTo>
                      <a:lnTo>
                        <a:pt x="523" y="12"/>
                      </a:lnTo>
                      <a:lnTo>
                        <a:pt x="524" y="16"/>
                      </a:lnTo>
                      <a:lnTo>
                        <a:pt x="528" y="17"/>
                      </a:lnTo>
                      <a:lnTo>
                        <a:pt x="528" y="17"/>
                      </a:lnTo>
                      <a:lnTo>
                        <a:pt x="529" y="12"/>
                      </a:lnTo>
                      <a:lnTo>
                        <a:pt x="529" y="7"/>
                      </a:lnTo>
                      <a:lnTo>
                        <a:pt x="529" y="7"/>
                      </a:lnTo>
                      <a:lnTo>
                        <a:pt x="533" y="9"/>
                      </a:lnTo>
                      <a:lnTo>
                        <a:pt x="534" y="12"/>
                      </a:lnTo>
                      <a:lnTo>
                        <a:pt x="534" y="19"/>
                      </a:lnTo>
                      <a:lnTo>
                        <a:pt x="534" y="19"/>
                      </a:lnTo>
                      <a:lnTo>
                        <a:pt x="540" y="28"/>
                      </a:lnTo>
                      <a:lnTo>
                        <a:pt x="540" y="28"/>
                      </a:lnTo>
                      <a:lnTo>
                        <a:pt x="534" y="28"/>
                      </a:lnTo>
                      <a:lnTo>
                        <a:pt x="529" y="26"/>
                      </a:lnTo>
                      <a:lnTo>
                        <a:pt x="524" y="24"/>
                      </a:lnTo>
                      <a:lnTo>
                        <a:pt x="523" y="24"/>
                      </a:lnTo>
                      <a:lnTo>
                        <a:pt x="523" y="26"/>
                      </a:lnTo>
                      <a:lnTo>
                        <a:pt x="523" y="26"/>
                      </a:lnTo>
                      <a:lnTo>
                        <a:pt x="521" y="26"/>
                      </a:lnTo>
                      <a:lnTo>
                        <a:pt x="517" y="24"/>
                      </a:lnTo>
                      <a:lnTo>
                        <a:pt x="514" y="21"/>
                      </a:lnTo>
                      <a:lnTo>
                        <a:pt x="514" y="21"/>
                      </a:lnTo>
                      <a:lnTo>
                        <a:pt x="512" y="21"/>
                      </a:lnTo>
                      <a:lnTo>
                        <a:pt x="511" y="22"/>
                      </a:lnTo>
                      <a:lnTo>
                        <a:pt x="511" y="28"/>
                      </a:lnTo>
                      <a:lnTo>
                        <a:pt x="509" y="36"/>
                      </a:lnTo>
                      <a:lnTo>
                        <a:pt x="509" y="36"/>
                      </a:lnTo>
                      <a:lnTo>
                        <a:pt x="506" y="36"/>
                      </a:lnTo>
                      <a:lnTo>
                        <a:pt x="504" y="36"/>
                      </a:lnTo>
                      <a:lnTo>
                        <a:pt x="501" y="33"/>
                      </a:lnTo>
                      <a:lnTo>
                        <a:pt x="501" y="33"/>
                      </a:lnTo>
                      <a:lnTo>
                        <a:pt x="495" y="29"/>
                      </a:lnTo>
                      <a:lnTo>
                        <a:pt x="489" y="28"/>
                      </a:lnTo>
                      <a:lnTo>
                        <a:pt x="489" y="28"/>
                      </a:lnTo>
                      <a:lnTo>
                        <a:pt x="489" y="31"/>
                      </a:lnTo>
                      <a:lnTo>
                        <a:pt x="490" y="33"/>
                      </a:lnTo>
                      <a:lnTo>
                        <a:pt x="494" y="38"/>
                      </a:lnTo>
                      <a:lnTo>
                        <a:pt x="495" y="39"/>
                      </a:lnTo>
                      <a:lnTo>
                        <a:pt x="495" y="41"/>
                      </a:lnTo>
                      <a:lnTo>
                        <a:pt x="494" y="43"/>
                      </a:lnTo>
                      <a:lnTo>
                        <a:pt x="489" y="45"/>
                      </a:lnTo>
                      <a:lnTo>
                        <a:pt x="489" y="45"/>
                      </a:lnTo>
                      <a:lnTo>
                        <a:pt x="482" y="45"/>
                      </a:lnTo>
                      <a:lnTo>
                        <a:pt x="480" y="45"/>
                      </a:lnTo>
                      <a:lnTo>
                        <a:pt x="477" y="43"/>
                      </a:lnTo>
                      <a:lnTo>
                        <a:pt x="477" y="43"/>
                      </a:lnTo>
                      <a:lnTo>
                        <a:pt x="475" y="39"/>
                      </a:lnTo>
                      <a:lnTo>
                        <a:pt x="475" y="36"/>
                      </a:lnTo>
                      <a:lnTo>
                        <a:pt x="473" y="34"/>
                      </a:lnTo>
                      <a:lnTo>
                        <a:pt x="470" y="33"/>
                      </a:lnTo>
                      <a:lnTo>
                        <a:pt x="470" y="33"/>
                      </a:lnTo>
                      <a:lnTo>
                        <a:pt x="470" y="36"/>
                      </a:lnTo>
                      <a:lnTo>
                        <a:pt x="472" y="39"/>
                      </a:lnTo>
                      <a:lnTo>
                        <a:pt x="472" y="39"/>
                      </a:lnTo>
                      <a:lnTo>
                        <a:pt x="468" y="39"/>
                      </a:lnTo>
                      <a:lnTo>
                        <a:pt x="468" y="39"/>
                      </a:lnTo>
                      <a:lnTo>
                        <a:pt x="468" y="43"/>
                      </a:lnTo>
                      <a:lnTo>
                        <a:pt x="467" y="48"/>
                      </a:lnTo>
                      <a:lnTo>
                        <a:pt x="467" y="51"/>
                      </a:lnTo>
                      <a:lnTo>
                        <a:pt x="467" y="55"/>
                      </a:lnTo>
                      <a:lnTo>
                        <a:pt x="467" y="55"/>
                      </a:lnTo>
                      <a:lnTo>
                        <a:pt x="468" y="56"/>
                      </a:lnTo>
                      <a:lnTo>
                        <a:pt x="470" y="56"/>
                      </a:lnTo>
                      <a:lnTo>
                        <a:pt x="473" y="55"/>
                      </a:lnTo>
                      <a:lnTo>
                        <a:pt x="480" y="50"/>
                      </a:lnTo>
                      <a:lnTo>
                        <a:pt x="480" y="50"/>
                      </a:lnTo>
                      <a:lnTo>
                        <a:pt x="485" y="50"/>
                      </a:lnTo>
                      <a:lnTo>
                        <a:pt x="489" y="50"/>
                      </a:lnTo>
                      <a:lnTo>
                        <a:pt x="497" y="50"/>
                      </a:lnTo>
                      <a:lnTo>
                        <a:pt x="497" y="50"/>
                      </a:lnTo>
                      <a:lnTo>
                        <a:pt x="506" y="48"/>
                      </a:lnTo>
                      <a:lnTo>
                        <a:pt x="514" y="45"/>
                      </a:lnTo>
                      <a:lnTo>
                        <a:pt x="514" y="45"/>
                      </a:lnTo>
                      <a:lnTo>
                        <a:pt x="521" y="43"/>
                      </a:lnTo>
                      <a:lnTo>
                        <a:pt x="529" y="41"/>
                      </a:lnTo>
                      <a:lnTo>
                        <a:pt x="536" y="43"/>
                      </a:lnTo>
                      <a:lnTo>
                        <a:pt x="540" y="45"/>
                      </a:lnTo>
                      <a:lnTo>
                        <a:pt x="543" y="46"/>
                      </a:lnTo>
                      <a:lnTo>
                        <a:pt x="543" y="46"/>
                      </a:lnTo>
                      <a:lnTo>
                        <a:pt x="545" y="50"/>
                      </a:lnTo>
                      <a:lnTo>
                        <a:pt x="545" y="55"/>
                      </a:lnTo>
                      <a:lnTo>
                        <a:pt x="545" y="63"/>
                      </a:lnTo>
                      <a:lnTo>
                        <a:pt x="545" y="63"/>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89" name="Freeform 91">
                  <a:extLst>
                    <a:ext uri="{FF2B5EF4-FFF2-40B4-BE49-F238E27FC236}">
                      <a16:creationId xmlns:a16="http://schemas.microsoft.com/office/drawing/2014/main" id="{5A229CE1-0D6C-4145-8720-53A206F880C5}"/>
                    </a:ext>
                  </a:extLst>
                </p:cNvPr>
                <p:cNvSpPr>
                  <a:spLocks/>
                </p:cNvSpPr>
                <p:nvPr/>
              </p:nvSpPr>
              <p:spPr bwMode="auto">
                <a:xfrm>
                  <a:off x="8581823" y="3340799"/>
                  <a:ext cx="148046" cy="25023"/>
                </a:xfrm>
                <a:custGeom>
                  <a:avLst/>
                  <a:gdLst>
                    <a:gd name="T0" fmla="*/ 71 w 71"/>
                    <a:gd name="T1" fmla="*/ 0 h 12"/>
                    <a:gd name="T2" fmla="*/ 71 w 71"/>
                    <a:gd name="T3" fmla="*/ 0 h 12"/>
                    <a:gd name="T4" fmla="*/ 34 w 71"/>
                    <a:gd name="T5" fmla="*/ 7 h 12"/>
                    <a:gd name="T6" fmla="*/ 34 w 71"/>
                    <a:gd name="T7" fmla="*/ 7 h 12"/>
                    <a:gd name="T8" fmla="*/ 0 w 71"/>
                    <a:gd name="T9" fmla="*/ 12 h 12"/>
                    <a:gd name="T10" fmla="*/ 0 w 71"/>
                    <a:gd name="T11" fmla="*/ 12 h 12"/>
                    <a:gd name="T12" fmla="*/ 71 w 71"/>
                    <a:gd name="T13" fmla="*/ 0 h 12"/>
                    <a:gd name="T14" fmla="*/ 71 w 7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2">
                      <a:moveTo>
                        <a:pt x="71" y="0"/>
                      </a:moveTo>
                      <a:lnTo>
                        <a:pt x="71" y="0"/>
                      </a:lnTo>
                      <a:lnTo>
                        <a:pt x="34" y="7"/>
                      </a:lnTo>
                      <a:lnTo>
                        <a:pt x="34" y="7"/>
                      </a:lnTo>
                      <a:lnTo>
                        <a:pt x="0" y="12"/>
                      </a:lnTo>
                      <a:lnTo>
                        <a:pt x="0" y="12"/>
                      </a:lnTo>
                      <a:lnTo>
                        <a:pt x="71" y="0"/>
                      </a:lnTo>
                      <a:lnTo>
                        <a:pt x="71"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90" name="Freeform 92">
                  <a:extLst>
                    <a:ext uri="{FF2B5EF4-FFF2-40B4-BE49-F238E27FC236}">
                      <a16:creationId xmlns:a16="http://schemas.microsoft.com/office/drawing/2014/main" id="{F5EA3B10-8187-5243-AAA2-DF55A1FF2AB0}"/>
                    </a:ext>
                  </a:extLst>
                </p:cNvPr>
                <p:cNvSpPr>
                  <a:spLocks/>
                </p:cNvSpPr>
                <p:nvPr/>
              </p:nvSpPr>
              <p:spPr bwMode="auto">
                <a:xfrm>
                  <a:off x="7343225" y="1545456"/>
                  <a:ext cx="746497" cy="400356"/>
                </a:xfrm>
                <a:custGeom>
                  <a:avLst/>
                  <a:gdLst>
                    <a:gd name="T0" fmla="*/ 344 w 358"/>
                    <a:gd name="T1" fmla="*/ 87 h 192"/>
                    <a:gd name="T2" fmla="*/ 326 w 358"/>
                    <a:gd name="T3" fmla="*/ 70 h 192"/>
                    <a:gd name="T4" fmla="*/ 307 w 358"/>
                    <a:gd name="T5" fmla="*/ 72 h 192"/>
                    <a:gd name="T6" fmla="*/ 299 w 358"/>
                    <a:gd name="T7" fmla="*/ 62 h 192"/>
                    <a:gd name="T8" fmla="*/ 288 w 358"/>
                    <a:gd name="T9" fmla="*/ 50 h 192"/>
                    <a:gd name="T10" fmla="*/ 268 w 358"/>
                    <a:gd name="T11" fmla="*/ 56 h 192"/>
                    <a:gd name="T12" fmla="*/ 244 w 358"/>
                    <a:gd name="T13" fmla="*/ 56 h 192"/>
                    <a:gd name="T14" fmla="*/ 227 w 358"/>
                    <a:gd name="T15" fmla="*/ 72 h 192"/>
                    <a:gd name="T16" fmla="*/ 216 w 358"/>
                    <a:gd name="T17" fmla="*/ 80 h 192"/>
                    <a:gd name="T18" fmla="*/ 204 w 358"/>
                    <a:gd name="T19" fmla="*/ 84 h 192"/>
                    <a:gd name="T20" fmla="*/ 199 w 358"/>
                    <a:gd name="T21" fmla="*/ 90 h 192"/>
                    <a:gd name="T22" fmla="*/ 190 w 358"/>
                    <a:gd name="T23" fmla="*/ 80 h 192"/>
                    <a:gd name="T24" fmla="*/ 178 w 358"/>
                    <a:gd name="T25" fmla="*/ 75 h 192"/>
                    <a:gd name="T26" fmla="*/ 165 w 358"/>
                    <a:gd name="T27" fmla="*/ 68 h 192"/>
                    <a:gd name="T28" fmla="*/ 154 w 358"/>
                    <a:gd name="T29" fmla="*/ 67 h 192"/>
                    <a:gd name="T30" fmla="*/ 149 w 358"/>
                    <a:gd name="T31" fmla="*/ 62 h 192"/>
                    <a:gd name="T32" fmla="*/ 143 w 358"/>
                    <a:gd name="T33" fmla="*/ 67 h 192"/>
                    <a:gd name="T34" fmla="*/ 139 w 358"/>
                    <a:gd name="T35" fmla="*/ 65 h 192"/>
                    <a:gd name="T36" fmla="*/ 132 w 358"/>
                    <a:gd name="T37" fmla="*/ 56 h 192"/>
                    <a:gd name="T38" fmla="*/ 126 w 358"/>
                    <a:gd name="T39" fmla="*/ 53 h 192"/>
                    <a:gd name="T40" fmla="*/ 119 w 358"/>
                    <a:gd name="T41" fmla="*/ 50 h 192"/>
                    <a:gd name="T42" fmla="*/ 109 w 358"/>
                    <a:gd name="T43" fmla="*/ 63 h 192"/>
                    <a:gd name="T44" fmla="*/ 104 w 358"/>
                    <a:gd name="T45" fmla="*/ 51 h 192"/>
                    <a:gd name="T46" fmla="*/ 117 w 358"/>
                    <a:gd name="T47" fmla="*/ 34 h 192"/>
                    <a:gd name="T48" fmla="*/ 134 w 358"/>
                    <a:gd name="T49" fmla="*/ 12 h 192"/>
                    <a:gd name="T50" fmla="*/ 146 w 358"/>
                    <a:gd name="T51" fmla="*/ 2 h 192"/>
                    <a:gd name="T52" fmla="*/ 122 w 358"/>
                    <a:gd name="T53" fmla="*/ 6 h 192"/>
                    <a:gd name="T54" fmla="*/ 83 w 358"/>
                    <a:gd name="T55" fmla="*/ 43 h 192"/>
                    <a:gd name="T56" fmla="*/ 58 w 358"/>
                    <a:gd name="T57" fmla="*/ 63 h 192"/>
                    <a:gd name="T58" fmla="*/ 27 w 358"/>
                    <a:gd name="T59" fmla="*/ 72 h 192"/>
                    <a:gd name="T60" fmla="*/ 0 w 358"/>
                    <a:gd name="T61" fmla="*/ 89 h 192"/>
                    <a:gd name="T62" fmla="*/ 5 w 358"/>
                    <a:gd name="T63" fmla="*/ 94 h 192"/>
                    <a:gd name="T64" fmla="*/ 17 w 358"/>
                    <a:gd name="T65" fmla="*/ 112 h 192"/>
                    <a:gd name="T66" fmla="*/ 36 w 358"/>
                    <a:gd name="T67" fmla="*/ 119 h 192"/>
                    <a:gd name="T68" fmla="*/ 64 w 358"/>
                    <a:gd name="T69" fmla="*/ 124 h 192"/>
                    <a:gd name="T70" fmla="*/ 90 w 358"/>
                    <a:gd name="T71" fmla="*/ 131 h 192"/>
                    <a:gd name="T72" fmla="*/ 104 w 358"/>
                    <a:gd name="T73" fmla="*/ 138 h 192"/>
                    <a:gd name="T74" fmla="*/ 122 w 358"/>
                    <a:gd name="T75" fmla="*/ 140 h 192"/>
                    <a:gd name="T76" fmla="*/ 131 w 358"/>
                    <a:gd name="T77" fmla="*/ 140 h 192"/>
                    <a:gd name="T78" fmla="*/ 134 w 358"/>
                    <a:gd name="T79" fmla="*/ 150 h 192"/>
                    <a:gd name="T80" fmla="*/ 149 w 358"/>
                    <a:gd name="T81" fmla="*/ 153 h 192"/>
                    <a:gd name="T82" fmla="*/ 156 w 358"/>
                    <a:gd name="T83" fmla="*/ 157 h 192"/>
                    <a:gd name="T84" fmla="*/ 151 w 358"/>
                    <a:gd name="T85" fmla="*/ 175 h 192"/>
                    <a:gd name="T86" fmla="*/ 153 w 358"/>
                    <a:gd name="T87" fmla="*/ 184 h 192"/>
                    <a:gd name="T88" fmla="*/ 163 w 358"/>
                    <a:gd name="T89" fmla="*/ 185 h 192"/>
                    <a:gd name="T90" fmla="*/ 178 w 358"/>
                    <a:gd name="T91" fmla="*/ 180 h 192"/>
                    <a:gd name="T92" fmla="*/ 183 w 358"/>
                    <a:gd name="T93" fmla="*/ 160 h 192"/>
                    <a:gd name="T94" fmla="*/ 192 w 358"/>
                    <a:gd name="T95" fmla="*/ 145 h 192"/>
                    <a:gd name="T96" fmla="*/ 199 w 358"/>
                    <a:gd name="T97" fmla="*/ 145 h 192"/>
                    <a:gd name="T98" fmla="*/ 212 w 358"/>
                    <a:gd name="T99" fmla="*/ 140 h 192"/>
                    <a:gd name="T100" fmla="*/ 222 w 358"/>
                    <a:gd name="T101" fmla="*/ 129 h 192"/>
                    <a:gd name="T102" fmla="*/ 219 w 358"/>
                    <a:gd name="T103" fmla="*/ 140 h 192"/>
                    <a:gd name="T104" fmla="*/ 221 w 358"/>
                    <a:gd name="T105" fmla="*/ 150 h 192"/>
                    <a:gd name="T106" fmla="*/ 231 w 358"/>
                    <a:gd name="T107" fmla="*/ 138 h 192"/>
                    <a:gd name="T108" fmla="*/ 256 w 358"/>
                    <a:gd name="T109" fmla="*/ 123 h 192"/>
                    <a:gd name="T110" fmla="*/ 273 w 358"/>
                    <a:gd name="T111" fmla="*/ 112 h 192"/>
                    <a:gd name="T112" fmla="*/ 285 w 358"/>
                    <a:gd name="T113" fmla="*/ 107 h 192"/>
                    <a:gd name="T114" fmla="*/ 300 w 358"/>
                    <a:gd name="T115" fmla="*/ 109 h 192"/>
                    <a:gd name="T116" fmla="*/ 321 w 358"/>
                    <a:gd name="T117" fmla="*/ 114 h 192"/>
                    <a:gd name="T118" fmla="*/ 328 w 358"/>
                    <a:gd name="T119" fmla="*/ 121 h 192"/>
                    <a:gd name="T120" fmla="*/ 333 w 358"/>
                    <a:gd name="T121" fmla="*/ 107 h 192"/>
                    <a:gd name="T122" fmla="*/ 341 w 358"/>
                    <a:gd name="T123" fmla="*/ 106 h 192"/>
                    <a:gd name="T124" fmla="*/ 356 w 358"/>
                    <a:gd name="T125" fmla="*/ 10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8" h="192">
                      <a:moveTo>
                        <a:pt x="353" y="92"/>
                      </a:moveTo>
                      <a:lnTo>
                        <a:pt x="353" y="92"/>
                      </a:lnTo>
                      <a:lnTo>
                        <a:pt x="348" y="90"/>
                      </a:lnTo>
                      <a:lnTo>
                        <a:pt x="344" y="87"/>
                      </a:lnTo>
                      <a:lnTo>
                        <a:pt x="344" y="87"/>
                      </a:lnTo>
                      <a:lnTo>
                        <a:pt x="343" y="79"/>
                      </a:lnTo>
                      <a:lnTo>
                        <a:pt x="343" y="79"/>
                      </a:lnTo>
                      <a:lnTo>
                        <a:pt x="341" y="75"/>
                      </a:lnTo>
                      <a:lnTo>
                        <a:pt x="336" y="72"/>
                      </a:lnTo>
                      <a:lnTo>
                        <a:pt x="326" y="70"/>
                      </a:lnTo>
                      <a:lnTo>
                        <a:pt x="316" y="72"/>
                      </a:lnTo>
                      <a:lnTo>
                        <a:pt x="307" y="72"/>
                      </a:lnTo>
                      <a:lnTo>
                        <a:pt x="307" y="72"/>
                      </a:lnTo>
                      <a:lnTo>
                        <a:pt x="307" y="72"/>
                      </a:lnTo>
                      <a:lnTo>
                        <a:pt x="307" y="72"/>
                      </a:lnTo>
                      <a:lnTo>
                        <a:pt x="302" y="70"/>
                      </a:lnTo>
                      <a:lnTo>
                        <a:pt x="299" y="67"/>
                      </a:lnTo>
                      <a:lnTo>
                        <a:pt x="299" y="67"/>
                      </a:lnTo>
                      <a:lnTo>
                        <a:pt x="299" y="63"/>
                      </a:lnTo>
                      <a:lnTo>
                        <a:pt x="299" y="62"/>
                      </a:lnTo>
                      <a:lnTo>
                        <a:pt x="299" y="56"/>
                      </a:lnTo>
                      <a:lnTo>
                        <a:pt x="299" y="56"/>
                      </a:lnTo>
                      <a:lnTo>
                        <a:pt x="297" y="51"/>
                      </a:lnTo>
                      <a:lnTo>
                        <a:pt x="294" y="50"/>
                      </a:lnTo>
                      <a:lnTo>
                        <a:pt x="288" y="50"/>
                      </a:lnTo>
                      <a:lnTo>
                        <a:pt x="285" y="50"/>
                      </a:lnTo>
                      <a:lnTo>
                        <a:pt x="285" y="50"/>
                      </a:lnTo>
                      <a:lnTo>
                        <a:pt x="277" y="53"/>
                      </a:lnTo>
                      <a:lnTo>
                        <a:pt x="272" y="55"/>
                      </a:lnTo>
                      <a:lnTo>
                        <a:pt x="268" y="56"/>
                      </a:lnTo>
                      <a:lnTo>
                        <a:pt x="268" y="56"/>
                      </a:lnTo>
                      <a:lnTo>
                        <a:pt x="258" y="55"/>
                      </a:lnTo>
                      <a:lnTo>
                        <a:pt x="249" y="55"/>
                      </a:lnTo>
                      <a:lnTo>
                        <a:pt x="249" y="55"/>
                      </a:lnTo>
                      <a:lnTo>
                        <a:pt x="244" y="56"/>
                      </a:lnTo>
                      <a:lnTo>
                        <a:pt x="241" y="60"/>
                      </a:lnTo>
                      <a:lnTo>
                        <a:pt x="234" y="67"/>
                      </a:lnTo>
                      <a:lnTo>
                        <a:pt x="234" y="67"/>
                      </a:lnTo>
                      <a:lnTo>
                        <a:pt x="231" y="68"/>
                      </a:lnTo>
                      <a:lnTo>
                        <a:pt x="227" y="72"/>
                      </a:lnTo>
                      <a:lnTo>
                        <a:pt x="227" y="72"/>
                      </a:lnTo>
                      <a:lnTo>
                        <a:pt x="224" y="73"/>
                      </a:lnTo>
                      <a:lnTo>
                        <a:pt x="219" y="77"/>
                      </a:lnTo>
                      <a:lnTo>
                        <a:pt x="219" y="77"/>
                      </a:lnTo>
                      <a:lnTo>
                        <a:pt x="216" y="80"/>
                      </a:lnTo>
                      <a:lnTo>
                        <a:pt x="210" y="82"/>
                      </a:lnTo>
                      <a:lnTo>
                        <a:pt x="210" y="82"/>
                      </a:lnTo>
                      <a:lnTo>
                        <a:pt x="207" y="82"/>
                      </a:lnTo>
                      <a:lnTo>
                        <a:pt x="205" y="82"/>
                      </a:lnTo>
                      <a:lnTo>
                        <a:pt x="204" y="84"/>
                      </a:lnTo>
                      <a:lnTo>
                        <a:pt x="204" y="84"/>
                      </a:lnTo>
                      <a:lnTo>
                        <a:pt x="202" y="89"/>
                      </a:lnTo>
                      <a:lnTo>
                        <a:pt x="200" y="90"/>
                      </a:lnTo>
                      <a:lnTo>
                        <a:pt x="199" y="90"/>
                      </a:lnTo>
                      <a:lnTo>
                        <a:pt x="199" y="90"/>
                      </a:lnTo>
                      <a:lnTo>
                        <a:pt x="197" y="89"/>
                      </a:lnTo>
                      <a:lnTo>
                        <a:pt x="195" y="87"/>
                      </a:lnTo>
                      <a:lnTo>
                        <a:pt x="193" y="82"/>
                      </a:lnTo>
                      <a:lnTo>
                        <a:pt x="193" y="82"/>
                      </a:lnTo>
                      <a:lnTo>
                        <a:pt x="190" y="80"/>
                      </a:lnTo>
                      <a:lnTo>
                        <a:pt x="185" y="80"/>
                      </a:lnTo>
                      <a:lnTo>
                        <a:pt x="180" y="79"/>
                      </a:lnTo>
                      <a:lnTo>
                        <a:pt x="178" y="77"/>
                      </a:lnTo>
                      <a:lnTo>
                        <a:pt x="178" y="75"/>
                      </a:lnTo>
                      <a:lnTo>
                        <a:pt x="178" y="75"/>
                      </a:lnTo>
                      <a:lnTo>
                        <a:pt x="175" y="75"/>
                      </a:lnTo>
                      <a:lnTo>
                        <a:pt x="173" y="73"/>
                      </a:lnTo>
                      <a:lnTo>
                        <a:pt x="170" y="72"/>
                      </a:lnTo>
                      <a:lnTo>
                        <a:pt x="170" y="72"/>
                      </a:lnTo>
                      <a:lnTo>
                        <a:pt x="165" y="68"/>
                      </a:lnTo>
                      <a:lnTo>
                        <a:pt x="161" y="67"/>
                      </a:lnTo>
                      <a:lnTo>
                        <a:pt x="161" y="67"/>
                      </a:lnTo>
                      <a:lnTo>
                        <a:pt x="158" y="67"/>
                      </a:lnTo>
                      <a:lnTo>
                        <a:pt x="156" y="67"/>
                      </a:lnTo>
                      <a:lnTo>
                        <a:pt x="154" y="67"/>
                      </a:lnTo>
                      <a:lnTo>
                        <a:pt x="153" y="65"/>
                      </a:lnTo>
                      <a:lnTo>
                        <a:pt x="153" y="65"/>
                      </a:lnTo>
                      <a:lnTo>
                        <a:pt x="151" y="63"/>
                      </a:lnTo>
                      <a:lnTo>
                        <a:pt x="149" y="62"/>
                      </a:lnTo>
                      <a:lnTo>
                        <a:pt x="149" y="62"/>
                      </a:lnTo>
                      <a:lnTo>
                        <a:pt x="148" y="63"/>
                      </a:lnTo>
                      <a:lnTo>
                        <a:pt x="146" y="65"/>
                      </a:lnTo>
                      <a:lnTo>
                        <a:pt x="146" y="65"/>
                      </a:lnTo>
                      <a:lnTo>
                        <a:pt x="144" y="67"/>
                      </a:lnTo>
                      <a:lnTo>
                        <a:pt x="143" y="67"/>
                      </a:lnTo>
                      <a:lnTo>
                        <a:pt x="137" y="67"/>
                      </a:lnTo>
                      <a:lnTo>
                        <a:pt x="137" y="67"/>
                      </a:lnTo>
                      <a:lnTo>
                        <a:pt x="137" y="67"/>
                      </a:lnTo>
                      <a:lnTo>
                        <a:pt x="137" y="67"/>
                      </a:lnTo>
                      <a:lnTo>
                        <a:pt x="139" y="65"/>
                      </a:lnTo>
                      <a:lnTo>
                        <a:pt x="139" y="62"/>
                      </a:lnTo>
                      <a:lnTo>
                        <a:pt x="139" y="62"/>
                      </a:lnTo>
                      <a:lnTo>
                        <a:pt x="136" y="56"/>
                      </a:lnTo>
                      <a:lnTo>
                        <a:pt x="136" y="56"/>
                      </a:lnTo>
                      <a:lnTo>
                        <a:pt x="132" y="56"/>
                      </a:lnTo>
                      <a:lnTo>
                        <a:pt x="131" y="58"/>
                      </a:lnTo>
                      <a:lnTo>
                        <a:pt x="129" y="60"/>
                      </a:lnTo>
                      <a:lnTo>
                        <a:pt x="126" y="60"/>
                      </a:lnTo>
                      <a:lnTo>
                        <a:pt x="126" y="60"/>
                      </a:lnTo>
                      <a:lnTo>
                        <a:pt x="126" y="53"/>
                      </a:lnTo>
                      <a:lnTo>
                        <a:pt x="126" y="50"/>
                      </a:lnTo>
                      <a:lnTo>
                        <a:pt x="122" y="48"/>
                      </a:lnTo>
                      <a:lnTo>
                        <a:pt x="122" y="48"/>
                      </a:lnTo>
                      <a:lnTo>
                        <a:pt x="120" y="48"/>
                      </a:lnTo>
                      <a:lnTo>
                        <a:pt x="119" y="50"/>
                      </a:lnTo>
                      <a:lnTo>
                        <a:pt x="115" y="55"/>
                      </a:lnTo>
                      <a:lnTo>
                        <a:pt x="115" y="55"/>
                      </a:lnTo>
                      <a:lnTo>
                        <a:pt x="110" y="62"/>
                      </a:lnTo>
                      <a:lnTo>
                        <a:pt x="110" y="62"/>
                      </a:lnTo>
                      <a:lnTo>
                        <a:pt x="109" y="63"/>
                      </a:lnTo>
                      <a:lnTo>
                        <a:pt x="107" y="63"/>
                      </a:lnTo>
                      <a:lnTo>
                        <a:pt x="105" y="62"/>
                      </a:lnTo>
                      <a:lnTo>
                        <a:pt x="104" y="60"/>
                      </a:lnTo>
                      <a:lnTo>
                        <a:pt x="104" y="60"/>
                      </a:lnTo>
                      <a:lnTo>
                        <a:pt x="104" y="51"/>
                      </a:lnTo>
                      <a:lnTo>
                        <a:pt x="107" y="43"/>
                      </a:lnTo>
                      <a:lnTo>
                        <a:pt x="107" y="43"/>
                      </a:lnTo>
                      <a:lnTo>
                        <a:pt x="112" y="39"/>
                      </a:lnTo>
                      <a:lnTo>
                        <a:pt x="117" y="34"/>
                      </a:lnTo>
                      <a:lnTo>
                        <a:pt x="117" y="34"/>
                      </a:lnTo>
                      <a:lnTo>
                        <a:pt x="122" y="31"/>
                      </a:lnTo>
                      <a:lnTo>
                        <a:pt x="126" y="26"/>
                      </a:lnTo>
                      <a:lnTo>
                        <a:pt x="126" y="26"/>
                      </a:lnTo>
                      <a:lnTo>
                        <a:pt x="129" y="19"/>
                      </a:lnTo>
                      <a:lnTo>
                        <a:pt x="134" y="12"/>
                      </a:lnTo>
                      <a:lnTo>
                        <a:pt x="134" y="12"/>
                      </a:lnTo>
                      <a:lnTo>
                        <a:pt x="139" y="9"/>
                      </a:lnTo>
                      <a:lnTo>
                        <a:pt x="146" y="4"/>
                      </a:lnTo>
                      <a:lnTo>
                        <a:pt x="146" y="4"/>
                      </a:lnTo>
                      <a:lnTo>
                        <a:pt x="146" y="2"/>
                      </a:lnTo>
                      <a:lnTo>
                        <a:pt x="146" y="0"/>
                      </a:lnTo>
                      <a:lnTo>
                        <a:pt x="139" y="0"/>
                      </a:lnTo>
                      <a:lnTo>
                        <a:pt x="129" y="2"/>
                      </a:lnTo>
                      <a:lnTo>
                        <a:pt x="129" y="2"/>
                      </a:lnTo>
                      <a:lnTo>
                        <a:pt x="122" y="6"/>
                      </a:lnTo>
                      <a:lnTo>
                        <a:pt x="117" y="9"/>
                      </a:lnTo>
                      <a:lnTo>
                        <a:pt x="107" y="19"/>
                      </a:lnTo>
                      <a:lnTo>
                        <a:pt x="107" y="19"/>
                      </a:lnTo>
                      <a:lnTo>
                        <a:pt x="95" y="31"/>
                      </a:lnTo>
                      <a:lnTo>
                        <a:pt x="83" y="43"/>
                      </a:lnTo>
                      <a:lnTo>
                        <a:pt x="83" y="43"/>
                      </a:lnTo>
                      <a:lnTo>
                        <a:pt x="73" y="51"/>
                      </a:lnTo>
                      <a:lnTo>
                        <a:pt x="63" y="60"/>
                      </a:lnTo>
                      <a:lnTo>
                        <a:pt x="63" y="60"/>
                      </a:lnTo>
                      <a:lnTo>
                        <a:pt x="58" y="63"/>
                      </a:lnTo>
                      <a:lnTo>
                        <a:pt x="51" y="67"/>
                      </a:lnTo>
                      <a:lnTo>
                        <a:pt x="39" y="67"/>
                      </a:lnTo>
                      <a:lnTo>
                        <a:pt x="39" y="67"/>
                      </a:lnTo>
                      <a:lnTo>
                        <a:pt x="32" y="70"/>
                      </a:lnTo>
                      <a:lnTo>
                        <a:pt x="27" y="72"/>
                      </a:lnTo>
                      <a:lnTo>
                        <a:pt x="17" y="80"/>
                      </a:lnTo>
                      <a:lnTo>
                        <a:pt x="17" y="80"/>
                      </a:lnTo>
                      <a:lnTo>
                        <a:pt x="9" y="85"/>
                      </a:lnTo>
                      <a:lnTo>
                        <a:pt x="0" y="89"/>
                      </a:lnTo>
                      <a:lnTo>
                        <a:pt x="0" y="89"/>
                      </a:lnTo>
                      <a:lnTo>
                        <a:pt x="0" y="90"/>
                      </a:lnTo>
                      <a:lnTo>
                        <a:pt x="0" y="90"/>
                      </a:lnTo>
                      <a:lnTo>
                        <a:pt x="0" y="90"/>
                      </a:lnTo>
                      <a:lnTo>
                        <a:pt x="0" y="90"/>
                      </a:lnTo>
                      <a:lnTo>
                        <a:pt x="5" y="94"/>
                      </a:lnTo>
                      <a:lnTo>
                        <a:pt x="5" y="94"/>
                      </a:lnTo>
                      <a:lnTo>
                        <a:pt x="10" y="102"/>
                      </a:lnTo>
                      <a:lnTo>
                        <a:pt x="10" y="102"/>
                      </a:lnTo>
                      <a:lnTo>
                        <a:pt x="14" y="107"/>
                      </a:lnTo>
                      <a:lnTo>
                        <a:pt x="17" y="112"/>
                      </a:lnTo>
                      <a:lnTo>
                        <a:pt x="20" y="116"/>
                      </a:lnTo>
                      <a:lnTo>
                        <a:pt x="27" y="118"/>
                      </a:lnTo>
                      <a:lnTo>
                        <a:pt x="27" y="118"/>
                      </a:lnTo>
                      <a:lnTo>
                        <a:pt x="36" y="119"/>
                      </a:lnTo>
                      <a:lnTo>
                        <a:pt x="36" y="119"/>
                      </a:lnTo>
                      <a:lnTo>
                        <a:pt x="48" y="121"/>
                      </a:lnTo>
                      <a:lnTo>
                        <a:pt x="48" y="121"/>
                      </a:lnTo>
                      <a:lnTo>
                        <a:pt x="59" y="124"/>
                      </a:lnTo>
                      <a:lnTo>
                        <a:pt x="59" y="124"/>
                      </a:lnTo>
                      <a:lnTo>
                        <a:pt x="64" y="124"/>
                      </a:lnTo>
                      <a:lnTo>
                        <a:pt x="64" y="124"/>
                      </a:lnTo>
                      <a:lnTo>
                        <a:pt x="71" y="126"/>
                      </a:lnTo>
                      <a:lnTo>
                        <a:pt x="71" y="126"/>
                      </a:lnTo>
                      <a:lnTo>
                        <a:pt x="85" y="129"/>
                      </a:lnTo>
                      <a:lnTo>
                        <a:pt x="90" y="131"/>
                      </a:lnTo>
                      <a:lnTo>
                        <a:pt x="97" y="135"/>
                      </a:lnTo>
                      <a:lnTo>
                        <a:pt x="97" y="135"/>
                      </a:lnTo>
                      <a:lnTo>
                        <a:pt x="100" y="138"/>
                      </a:lnTo>
                      <a:lnTo>
                        <a:pt x="104" y="138"/>
                      </a:lnTo>
                      <a:lnTo>
                        <a:pt x="104" y="138"/>
                      </a:lnTo>
                      <a:lnTo>
                        <a:pt x="109" y="138"/>
                      </a:lnTo>
                      <a:lnTo>
                        <a:pt x="114" y="136"/>
                      </a:lnTo>
                      <a:lnTo>
                        <a:pt x="114" y="136"/>
                      </a:lnTo>
                      <a:lnTo>
                        <a:pt x="117" y="138"/>
                      </a:lnTo>
                      <a:lnTo>
                        <a:pt x="122" y="140"/>
                      </a:lnTo>
                      <a:lnTo>
                        <a:pt x="122" y="140"/>
                      </a:lnTo>
                      <a:lnTo>
                        <a:pt x="127" y="138"/>
                      </a:lnTo>
                      <a:lnTo>
                        <a:pt x="129" y="138"/>
                      </a:lnTo>
                      <a:lnTo>
                        <a:pt x="131" y="140"/>
                      </a:lnTo>
                      <a:lnTo>
                        <a:pt x="131" y="140"/>
                      </a:lnTo>
                      <a:lnTo>
                        <a:pt x="132" y="141"/>
                      </a:lnTo>
                      <a:lnTo>
                        <a:pt x="132" y="145"/>
                      </a:lnTo>
                      <a:lnTo>
                        <a:pt x="132" y="148"/>
                      </a:lnTo>
                      <a:lnTo>
                        <a:pt x="132" y="148"/>
                      </a:lnTo>
                      <a:lnTo>
                        <a:pt x="134" y="150"/>
                      </a:lnTo>
                      <a:lnTo>
                        <a:pt x="136" y="150"/>
                      </a:lnTo>
                      <a:lnTo>
                        <a:pt x="141" y="150"/>
                      </a:lnTo>
                      <a:lnTo>
                        <a:pt x="141" y="150"/>
                      </a:lnTo>
                      <a:lnTo>
                        <a:pt x="146" y="152"/>
                      </a:lnTo>
                      <a:lnTo>
                        <a:pt x="149" y="153"/>
                      </a:lnTo>
                      <a:lnTo>
                        <a:pt x="149" y="153"/>
                      </a:lnTo>
                      <a:lnTo>
                        <a:pt x="153" y="153"/>
                      </a:lnTo>
                      <a:lnTo>
                        <a:pt x="154" y="155"/>
                      </a:lnTo>
                      <a:lnTo>
                        <a:pt x="156" y="157"/>
                      </a:lnTo>
                      <a:lnTo>
                        <a:pt x="156" y="157"/>
                      </a:lnTo>
                      <a:lnTo>
                        <a:pt x="154" y="160"/>
                      </a:lnTo>
                      <a:lnTo>
                        <a:pt x="153" y="165"/>
                      </a:lnTo>
                      <a:lnTo>
                        <a:pt x="153" y="165"/>
                      </a:lnTo>
                      <a:lnTo>
                        <a:pt x="151" y="175"/>
                      </a:lnTo>
                      <a:lnTo>
                        <a:pt x="151" y="175"/>
                      </a:lnTo>
                      <a:lnTo>
                        <a:pt x="151" y="179"/>
                      </a:lnTo>
                      <a:lnTo>
                        <a:pt x="151" y="182"/>
                      </a:lnTo>
                      <a:lnTo>
                        <a:pt x="151" y="184"/>
                      </a:lnTo>
                      <a:lnTo>
                        <a:pt x="151" y="184"/>
                      </a:lnTo>
                      <a:lnTo>
                        <a:pt x="153" y="184"/>
                      </a:lnTo>
                      <a:lnTo>
                        <a:pt x="154" y="182"/>
                      </a:lnTo>
                      <a:lnTo>
                        <a:pt x="158" y="182"/>
                      </a:lnTo>
                      <a:lnTo>
                        <a:pt x="160" y="182"/>
                      </a:lnTo>
                      <a:lnTo>
                        <a:pt x="160" y="182"/>
                      </a:lnTo>
                      <a:lnTo>
                        <a:pt x="163" y="185"/>
                      </a:lnTo>
                      <a:lnTo>
                        <a:pt x="166" y="189"/>
                      </a:lnTo>
                      <a:lnTo>
                        <a:pt x="166" y="189"/>
                      </a:lnTo>
                      <a:lnTo>
                        <a:pt x="173" y="192"/>
                      </a:lnTo>
                      <a:lnTo>
                        <a:pt x="173" y="192"/>
                      </a:lnTo>
                      <a:lnTo>
                        <a:pt x="178" y="180"/>
                      </a:lnTo>
                      <a:lnTo>
                        <a:pt x="182" y="174"/>
                      </a:lnTo>
                      <a:lnTo>
                        <a:pt x="182" y="168"/>
                      </a:lnTo>
                      <a:lnTo>
                        <a:pt x="182" y="168"/>
                      </a:lnTo>
                      <a:lnTo>
                        <a:pt x="182" y="163"/>
                      </a:lnTo>
                      <a:lnTo>
                        <a:pt x="183" y="160"/>
                      </a:lnTo>
                      <a:lnTo>
                        <a:pt x="183" y="160"/>
                      </a:lnTo>
                      <a:lnTo>
                        <a:pt x="187" y="157"/>
                      </a:lnTo>
                      <a:lnTo>
                        <a:pt x="190" y="153"/>
                      </a:lnTo>
                      <a:lnTo>
                        <a:pt x="190" y="153"/>
                      </a:lnTo>
                      <a:lnTo>
                        <a:pt x="192" y="145"/>
                      </a:lnTo>
                      <a:lnTo>
                        <a:pt x="193" y="141"/>
                      </a:lnTo>
                      <a:lnTo>
                        <a:pt x="195" y="141"/>
                      </a:lnTo>
                      <a:lnTo>
                        <a:pt x="197" y="141"/>
                      </a:lnTo>
                      <a:lnTo>
                        <a:pt x="197" y="141"/>
                      </a:lnTo>
                      <a:lnTo>
                        <a:pt x="199" y="145"/>
                      </a:lnTo>
                      <a:lnTo>
                        <a:pt x="200" y="146"/>
                      </a:lnTo>
                      <a:lnTo>
                        <a:pt x="207" y="145"/>
                      </a:lnTo>
                      <a:lnTo>
                        <a:pt x="207" y="145"/>
                      </a:lnTo>
                      <a:lnTo>
                        <a:pt x="210" y="143"/>
                      </a:lnTo>
                      <a:lnTo>
                        <a:pt x="212" y="140"/>
                      </a:lnTo>
                      <a:lnTo>
                        <a:pt x="216" y="131"/>
                      </a:lnTo>
                      <a:lnTo>
                        <a:pt x="216" y="131"/>
                      </a:lnTo>
                      <a:lnTo>
                        <a:pt x="219" y="128"/>
                      </a:lnTo>
                      <a:lnTo>
                        <a:pt x="221" y="128"/>
                      </a:lnTo>
                      <a:lnTo>
                        <a:pt x="222" y="129"/>
                      </a:lnTo>
                      <a:lnTo>
                        <a:pt x="222" y="129"/>
                      </a:lnTo>
                      <a:lnTo>
                        <a:pt x="222" y="131"/>
                      </a:lnTo>
                      <a:lnTo>
                        <a:pt x="221" y="135"/>
                      </a:lnTo>
                      <a:lnTo>
                        <a:pt x="219" y="140"/>
                      </a:lnTo>
                      <a:lnTo>
                        <a:pt x="219" y="140"/>
                      </a:lnTo>
                      <a:lnTo>
                        <a:pt x="217" y="145"/>
                      </a:lnTo>
                      <a:lnTo>
                        <a:pt x="217" y="148"/>
                      </a:lnTo>
                      <a:lnTo>
                        <a:pt x="219" y="150"/>
                      </a:lnTo>
                      <a:lnTo>
                        <a:pt x="219" y="150"/>
                      </a:lnTo>
                      <a:lnTo>
                        <a:pt x="221" y="150"/>
                      </a:lnTo>
                      <a:lnTo>
                        <a:pt x="222" y="148"/>
                      </a:lnTo>
                      <a:lnTo>
                        <a:pt x="226" y="145"/>
                      </a:lnTo>
                      <a:lnTo>
                        <a:pt x="226" y="145"/>
                      </a:lnTo>
                      <a:lnTo>
                        <a:pt x="231" y="138"/>
                      </a:lnTo>
                      <a:lnTo>
                        <a:pt x="231" y="138"/>
                      </a:lnTo>
                      <a:lnTo>
                        <a:pt x="238" y="129"/>
                      </a:lnTo>
                      <a:lnTo>
                        <a:pt x="238" y="129"/>
                      </a:lnTo>
                      <a:lnTo>
                        <a:pt x="241" y="126"/>
                      </a:lnTo>
                      <a:lnTo>
                        <a:pt x="246" y="124"/>
                      </a:lnTo>
                      <a:lnTo>
                        <a:pt x="256" y="123"/>
                      </a:lnTo>
                      <a:lnTo>
                        <a:pt x="256" y="123"/>
                      </a:lnTo>
                      <a:lnTo>
                        <a:pt x="261" y="121"/>
                      </a:lnTo>
                      <a:lnTo>
                        <a:pt x="266" y="119"/>
                      </a:lnTo>
                      <a:lnTo>
                        <a:pt x="266" y="119"/>
                      </a:lnTo>
                      <a:lnTo>
                        <a:pt x="273" y="112"/>
                      </a:lnTo>
                      <a:lnTo>
                        <a:pt x="273" y="112"/>
                      </a:lnTo>
                      <a:lnTo>
                        <a:pt x="277" y="111"/>
                      </a:lnTo>
                      <a:lnTo>
                        <a:pt x="280" y="107"/>
                      </a:lnTo>
                      <a:lnTo>
                        <a:pt x="280" y="107"/>
                      </a:lnTo>
                      <a:lnTo>
                        <a:pt x="285" y="107"/>
                      </a:lnTo>
                      <a:lnTo>
                        <a:pt x="292" y="107"/>
                      </a:lnTo>
                      <a:lnTo>
                        <a:pt x="292" y="107"/>
                      </a:lnTo>
                      <a:lnTo>
                        <a:pt x="295" y="107"/>
                      </a:lnTo>
                      <a:lnTo>
                        <a:pt x="300" y="109"/>
                      </a:lnTo>
                      <a:lnTo>
                        <a:pt x="300" y="109"/>
                      </a:lnTo>
                      <a:lnTo>
                        <a:pt x="305" y="111"/>
                      </a:lnTo>
                      <a:lnTo>
                        <a:pt x="311" y="111"/>
                      </a:lnTo>
                      <a:lnTo>
                        <a:pt x="311" y="111"/>
                      </a:lnTo>
                      <a:lnTo>
                        <a:pt x="316" y="112"/>
                      </a:lnTo>
                      <a:lnTo>
                        <a:pt x="321" y="114"/>
                      </a:lnTo>
                      <a:lnTo>
                        <a:pt x="321" y="114"/>
                      </a:lnTo>
                      <a:lnTo>
                        <a:pt x="324" y="119"/>
                      </a:lnTo>
                      <a:lnTo>
                        <a:pt x="326" y="121"/>
                      </a:lnTo>
                      <a:lnTo>
                        <a:pt x="328" y="121"/>
                      </a:lnTo>
                      <a:lnTo>
                        <a:pt x="328" y="121"/>
                      </a:lnTo>
                      <a:lnTo>
                        <a:pt x="331" y="121"/>
                      </a:lnTo>
                      <a:lnTo>
                        <a:pt x="333" y="121"/>
                      </a:lnTo>
                      <a:lnTo>
                        <a:pt x="333" y="116"/>
                      </a:lnTo>
                      <a:lnTo>
                        <a:pt x="331" y="109"/>
                      </a:lnTo>
                      <a:lnTo>
                        <a:pt x="333" y="107"/>
                      </a:lnTo>
                      <a:lnTo>
                        <a:pt x="334" y="107"/>
                      </a:lnTo>
                      <a:lnTo>
                        <a:pt x="334" y="107"/>
                      </a:lnTo>
                      <a:lnTo>
                        <a:pt x="336" y="107"/>
                      </a:lnTo>
                      <a:lnTo>
                        <a:pt x="338" y="107"/>
                      </a:lnTo>
                      <a:lnTo>
                        <a:pt x="341" y="106"/>
                      </a:lnTo>
                      <a:lnTo>
                        <a:pt x="341" y="106"/>
                      </a:lnTo>
                      <a:lnTo>
                        <a:pt x="346" y="104"/>
                      </a:lnTo>
                      <a:lnTo>
                        <a:pt x="351" y="104"/>
                      </a:lnTo>
                      <a:lnTo>
                        <a:pt x="351" y="104"/>
                      </a:lnTo>
                      <a:lnTo>
                        <a:pt x="356" y="102"/>
                      </a:lnTo>
                      <a:lnTo>
                        <a:pt x="358" y="99"/>
                      </a:lnTo>
                      <a:lnTo>
                        <a:pt x="356" y="96"/>
                      </a:lnTo>
                      <a:lnTo>
                        <a:pt x="353" y="92"/>
                      </a:lnTo>
                      <a:lnTo>
                        <a:pt x="353" y="92"/>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91" name="Freeform 93">
                  <a:extLst>
                    <a:ext uri="{FF2B5EF4-FFF2-40B4-BE49-F238E27FC236}">
                      <a16:creationId xmlns:a16="http://schemas.microsoft.com/office/drawing/2014/main" id="{1D8239A8-58AC-C648-8DDC-92584341E300}"/>
                    </a:ext>
                  </a:extLst>
                </p:cNvPr>
                <p:cNvSpPr>
                  <a:spLocks/>
                </p:cNvSpPr>
                <p:nvPr/>
              </p:nvSpPr>
              <p:spPr bwMode="auto">
                <a:xfrm>
                  <a:off x="3133240" y="1391152"/>
                  <a:ext cx="1082210" cy="915396"/>
                </a:xfrm>
                <a:custGeom>
                  <a:avLst/>
                  <a:gdLst>
                    <a:gd name="T0" fmla="*/ 509 w 519"/>
                    <a:gd name="T1" fmla="*/ 129 h 439"/>
                    <a:gd name="T2" fmla="*/ 509 w 519"/>
                    <a:gd name="T3" fmla="*/ 124 h 439"/>
                    <a:gd name="T4" fmla="*/ 499 w 519"/>
                    <a:gd name="T5" fmla="*/ 107 h 439"/>
                    <a:gd name="T6" fmla="*/ 382 w 519"/>
                    <a:gd name="T7" fmla="*/ 81 h 439"/>
                    <a:gd name="T8" fmla="*/ 360 w 519"/>
                    <a:gd name="T9" fmla="*/ 86 h 439"/>
                    <a:gd name="T10" fmla="*/ 348 w 519"/>
                    <a:gd name="T11" fmla="*/ 83 h 439"/>
                    <a:gd name="T12" fmla="*/ 337 w 519"/>
                    <a:gd name="T13" fmla="*/ 80 h 439"/>
                    <a:gd name="T14" fmla="*/ 319 w 519"/>
                    <a:gd name="T15" fmla="*/ 80 h 439"/>
                    <a:gd name="T16" fmla="*/ 314 w 519"/>
                    <a:gd name="T17" fmla="*/ 81 h 439"/>
                    <a:gd name="T18" fmla="*/ 307 w 519"/>
                    <a:gd name="T19" fmla="*/ 83 h 439"/>
                    <a:gd name="T20" fmla="*/ 298 w 519"/>
                    <a:gd name="T21" fmla="*/ 85 h 439"/>
                    <a:gd name="T22" fmla="*/ 287 w 519"/>
                    <a:gd name="T23" fmla="*/ 81 h 439"/>
                    <a:gd name="T24" fmla="*/ 273 w 519"/>
                    <a:gd name="T25" fmla="*/ 81 h 439"/>
                    <a:gd name="T26" fmla="*/ 258 w 519"/>
                    <a:gd name="T27" fmla="*/ 78 h 439"/>
                    <a:gd name="T28" fmla="*/ 244 w 519"/>
                    <a:gd name="T29" fmla="*/ 71 h 439"/>
                    <a:gd name="T30" fmla="*/ 229 w 519"/>
                    <a:gd name="T31" fmla="*/ 71 h 439"/>
                    <a:gd name="T32" fmla="*/ 212 w 519"/>
                    <a:gd name="T33" fmla="*/ 69 h 439"/>
                    <a:gd name="T34" fmla="*/ 198 w 519"/>
                    <a:gd name="T35" fmla="*/ 69 h 439"/>
                    <a:gd name="T36" fmla="*/ 188 w 519"/>
                    <a:gd name="T37" fmla="*/ 64 h 439"/>
                    <a:gd name="T38" fmla="*/ 178 w 519"/>
                    <a:gd name="T39" fmla="*/ 63 h 439"/>
                    <a:gd name="T40" fmla="*/ 175 w 519"/>
                    <a:gd name="T41" fmla="*/ 56 h 439"/>
                    <a:gd name="T42" fmla="*/ 171 w 519"/>
                    <a:gd name="T43" fmla="*/ 46 h 439"/>
                    <a:gd name="T44" fmla="*/ 171 w 519"/>
                    <a:gd name="T45" fmla="*/ 35 h 439"/>
                    <a:gd name="T46" fmla="*/ 175 w 519"/>
                    <a:gd name="T47" fmla="*/ 27 h 439"/>
                    <a:gd name="T48" fmla="*/ 171 w 519"/>
                    <a:gd name="T49" fmla="*/ 18 h 439"/>
                    <a:gd name="T50" fmla="*/ 171 w 519"/>
                    <a:gd name="T51" fmla="*/ 8 h 439"/>
                    <a:gd name="T52" fmla="*/ 163 w 519"/>
                    <a:gd name="T53" fmla="*/ 5 h 439"/>
                    <a:gd name="T54" fmla="*/ 158 w 519"/>
                    <a:gd name="T55" fmla="*/ 10 h 439"/>
                    <a:gd name="T56" fmla="*/ 151 w 519"/>
                    <a:gd name="T57" fmla="*/ 7 h 439"/>
                    <a:gd name="T58" fmla="*/ 144 w 519"/>
                    <a:gd name="T59" fmla="*/ 3 h 439"/>
                    <a:gd name="T60" fmla="*/ 142 w 519"/>
                    <a:gd name="T61" fmla="*/ 5 h 439"/>
                    <a:gd name="T62" fmla="*/ 124 w 519"/>
                    <a:gd name="T63" fmla="*/ 3 h 439"/>
                    <a:gd name="T64" fmla="*/ 113 w 519"/>
                    <a:gd name="T65" fmla="*/ 3 h 439"/>
                    <a:gd name="T66" fmla="*/ 105 w 519"/>
                    <a:gd name="T67" fmla="*/ 18 h 439"/>
                    <a:gd name="T68" fmla="*/ 100 w 519"/>
                    <a:gd name="T69" fmla="*/ 47 h 439"/>
                    <a:gd name="T70" fmla="*/ 91 w 519"/>
                    <a:gd name="T71" fmla="*/ 71 h 439"/>
                    <a:gd name="T72" fmla="*/ 81 w 519"/>
                    <a:gd name="T73" fmla="*/ 98 h 439"/>
                    <a:gd name="T74" fmla="*/ 69 w 519"/>
                    <a:gd name="T75" fmla="*/ 134 h 439"/>
                    <a:gd name="T76" fmla="*/ 57 w 519"/>
                    <a:gd name="T77" fmla="*/ 158 h 439"/>
                    <a:gd name="T78" fmla="*/ 44 w 519"/>
                    <a:gd name="T79" fmla="*/ 192 h 439"/>
                    <a:gd name="T80" fmla="*/ 34 w 519"/>
                    <a:gd name="T81" fmla="*/ 210 h 439"/>
                    <a:gd name="T82" fmla="*/ 13 w 519"/>
                    <a:gd name="T83" fmla="*/ 244 h 439"/>
                    <a:gd name="T84" fmla="*/ 1 w 519"/>
                    <a:gd name="T85" fmla="*/ 261 h 439"/>
                    <a:gd name="T86" fmla="*/ 1 w 519"/>
                    <a:gd name="T87" fmla="*/ 283 h 439"/>
                    <a:gd name="T88" fmla="*/ 0 w 519"/>
                    <a:gd name="T89" fmla="*/ 309 h 439"/>
                    <a:gd name="T90" fmla="*/ 3 w 519"/>
                    <a:gd name="T91" fmla="*/ 331 h 439"/>
                    <a:gd name="T92" fmla="*/ 253 w 519"/>
                    <a:gd name="T93" fmla="*/ 400 h 439"/>
                    <a:gd name="T94" fmla="*/ 465 w 519"/>
                    <a:gd name="T95" fmla="*/ 275 h 439"/>
                    <a:gd name="T96" fmla="*/ 466 w 519"/>
                    <a:gd name="T97" fmla="*/ 265 h 439"/>
                    <a:gd name="T98" fmla="*/ 468 w 519"/>
                    <a:gd name="T99" fmla="*/ 254 h 439"/>
                    <a:gd name="T100" fmla="*/ 470 w 519"/>
                    <a:gd name="T101" fmla="*/ 248 h 439"/>
                    <a:gd name="T102" fmla="*/ 468 w 519"/>
                    <a:gd name="T103" fmla="*/ 231 h 439"/>
                    <a:gd name="T104" fmla="*/ 470 w 519"/>
                    <a:gd name="T105" fmla="*/ 220 h 439"/>
                    <a:gd name="T106" fmla="*/ 472 w 519"/>
                    <a:gd name="T107" fmla="*/ 215 h 439"/>
                    <a:gd name="T108" fmla="*/ 480 w 519"/>
                    <a:gd name="T109" fmla="*/ 209 h 439"/>
                    <a:gd name="T110" fmla="*/ 485 w 519"/>
                    <a:gd name="T111" fmla="*/ 203 h 439"/>
                    <a:gd name="T112" fmla="*/ 487 w 519"/>
                    <a:gd name="T113" fmla="*/ 192 h 439"/>
                    <a:gd name="T114" fmla="*/ 495 w 519"/>
                    <a:gd name="T115" fmla="*/ 183 h 439"/>
                    <a:gd name="T116" fmla="*/ 500 w 519"/>
                    <a:gd name="T117" fmla="*/ 173 h 439"/>
                    <a:gd name="T118" fmla="*/ 507 w 519"/>
                    <a:gd name="T119" fmla="*/ 159 h 439"/>
                    <a:gd name="T120" fmla="*/ 516 w 519"/>
                    <a:gd name="T121" fmla="*/ 154 h 439"/>
                    <a:gd name="T122" fmla="*/ 519 w 519"/>
                    <a:gd name="T123" fmla="*/ 146 h 439"/>
                    <a:gd name="T124" fmla="*/ 517 w 519"/>
                    <a:gd name="T125" fmla="*/ 13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9" h="439">
                      <a:moveTo>
                        <a:pt x="516" y="134"/>
                      </a:moveTo>
                      <a:lnTo>
                        <a:pt x="516" y="134"/>
                      </a:lnTo>
                      <a:lnTo>
                        <a:pt x="512" y="132"/>
                      </a:lnTo>
                      <a:lnTo>
                        <a:pt x="509" y="129"/>
                      </a:lnTo>
                      <a:lnTo>
                        <a:pt x="509" y="129"/>
                      </a:lnTo>
                      <a:lnTo>
                        <a:pt x="509" y="125"/>
                      </a:lnTo>
                      <a:lnTo>
                        <a:pt x="509" y="124"/>
                      </a:lnTo>
                      <a:lnTo>
                        <a:pt x="509" y="124"/>
                      </a:lnTo>
                      <a:lnTo>
                        <a:pt x="505" y="113"/>
                      </a:lnTo>
                      <a:lnTo>
                        <a:pt x="502" y="110"/>
                      </a:lnTo>
                      <a:lnTo>
                        <a:pt x="499" y="105"/>
                      </a:lnTo>
                      <a:lnTo>
                        <a:pt x="499" y="107"/>
                      </a:lnTo>
                      <a:lnTo>
                        <a:pt x="387" y="83"/>
                      </a:lnTo>
                      <a:lnTo>
                        <a:pt x="387" y="83"/>
                      </a:lnTo>
                      <a:lnTo>
                        <a:pt x="385" y="83"/>
                      </a:lnTo>
                      <a:lnTo>
                        <a:pt x="382" y="81"/>
                      </a:lnTo>
                      <a:lnTo>
                        <a:pt x="376" y="83"/>
                      </a:lnTo>
                      <a:lnTo>
                        <a:pt x="366" y="86"/>
                      </a:lnTo>
                      <a:lnTo>
                        <a:pt x="366" y="86"/>
                      </a:lnTo>
                      <a:lnTo>
                        <a:pt x="360" y="86"/>
                      </a:lnTo>
                      <a:lnTo>
                        <a:pt x="354" y="85"/>
                      </a:lnTo>
                      <a:lnTo>
                        <a:pt x="354" y="85"/>
                      </a:lnTo>
                      <a:lnTo>
                        <a:pt x="348" y="83"/>
                      </a:lnTo>
                      <a:lnTo>
                        <a:pt x="348" y="83"/>
                      </a:lnTo>
                      <a:lnTo>
                        <a:pt x="344" y="80"/>
                      </a:lnTo>
                      <a:lnTo>
                        <a:pt x="344" y="80"/>
                      </a:lnTo>
                      <a:lnTo>
                        <a:pt x="337" y="80"/>
                      </a:lnTo>
                      <a:lnTo>
                        <a:pt x="337" y="80"/>
                      </a:lnTo>
                      <a:lnTo>
                        <a:pt x="336" y="76"/>
                      </a:lnTo>
                      <a:lnTo>
                        <a:pt x="332" y="76"/>
                      </a:lnTo>
                      <a:lnTo>
                        <a:pt x="332" y="76"/>
                      </a:lnTo>
                      <a:lnTo>
                        <a:pt x="319" y="80"/>
                      </a:lnTo>
                      <a:lnTo>
                        <a:pt x="319" y="80"/>
                      </a:lnTo>
                      <a:lnTo>
                        <a:pt x="317" y="80"/>
                      </a:lnTo>
                      <a:lnTo>
                        <a:pt x="314" y="81"/>
                      </a:lnTo>
                      <a:lnTo>
                        <a:pt x="314" y="81"/>
                      </a:lnTo>
                      <a:lnTo>
                        <a:pt x="312" y="83"/>
                      </a:lnTo>
                      <a:lnTo>
                        <a:pt x="309" y="85"/>
                      </a:lnTo>
                      <a:lnTo>
                        <a:pt x="309" y="85"/>
                      </a:lnTo>
                      <a:lnTo>
                        <a:pt x="307" y="83"/>
                      </a:lnTo>
                      <a:lnTo>
                        <a:pt x="304" y="83"/>
                      </a:lnTo>
                      <a:lnTo>
                        <a:pt x="304" y="83"/>
                      </a:lnTo>
                      <a:lnTo>
                        <a:pt x="302" y="83"/>
                      </a:lnTo>
                      <a:lnTo>
                        <a:pt x="298" y="85"/>
                      </a:lnTo>
                      <a:lnTo>
                        <a:pt x="298" y="85"/>
                      </a:lnTo>
                      <a:lnTo>
                        <a:pt x="295" y="85"/>
                      </a:lnTo>
                      <a:lnTo>
                        <a:pt x="293" y="83"/>
                      </a:lnTo>
                      <a:lnTo>
                        <a:pt x="287" y="81"/>
                      </a:lnTo>
                      <a:lnTo>
                        <a:pt x="287" y="81"/>
                      </a:lnTo>
                      <a:lnTo>
                        <a:pt x="280" y="81"/>
                      </a:lnTo>
                      <a:lnTo>
                        <a:pt x="273" y="81"/>
                      </a:lnTo>
                      <a:lnTo>
                        <a:pt x="273" y="81"/>
                      </a:lnTo>
                      <a:lnTo>
                        <a:pt x="268" y="81"/>
                      </a:lnTo>
                      <a:lnTo>
                        <a:pt x="268" y="81"/>
                      </a:lnTo>
                      <a:lnTo>
                        <a:pt x="258" y="78"/>
                      </a:lnTo>
                      <a:lnTo>
                        <a:pt x="258" y="78"/>
                      </a:lnTo>
                      <a:lnTo>
                        <a:pt x="253" y="76"/>
                      </a:lnTo>
                      <a:lnTo>
                        <a:pt x="248" y="73"/>
                      </a:lnTo>
                      <a:lnTo>
                        <a:pt x="248" y="73"/>
                      </a:lnTo>
                      <a:lnTo>
                        <a:pt x="244" y="71"/>
                      </a:lnTo>
                      <a:lnTo>
                        <a:pt x="242" y="71"/>
                      </a:lnTo>
                      <a:lnTo>
                        <a:pt x="236" y="73"/>
                      </a:lnTo>
                      <a:lnTo>
                        <a:pt x="236" y="73"/>
                      </a:lnTo>
                      <a:lnTo>
                        <a:pt x="229" y="71"/>
                      </a:lnTo>
                      <a:lnTo>
                        <a:pt x="224" y="69"/>
                      </a:lnTo>
                      <a:lnTo>
                        <a:pt x="224" y="69"/>
                      </a:lnTo>
                      <a:lnTo>
                        <a:pt x="217" y="69"/>
                      </a:lnTo>
                      <a:lnTo>
                        <a:pt x="212" y="69"/>
                      </a:lnTo>
                      <a:lnTo>
                        <a:pt x="212" y="69"/>
                      </a:lnTo>
                      <a:lnTo>
                        <a:pt x="205" y="68"/>
                      </a:lnTo>
                      <a:lnTo>
                        <a:pt x="205" y="68"/>
                      </a:lnTo>
                      <a:lnTo>
                        <a:pt x="198" y="69"/>
                      </a:lnTo>
                      <a:lnTo>
                        <a:pt x="195" y="69"/>
                      </a:lnTo>
                      <a:lnTo>
                        <a:pt x="192" y="66"/>
                      </a:lnTo>
                      <a:lnTo>
                        <a:pt x="192" y="66"/>
                      </a:lnTo>
                      <a:lnTo>
                        <a:pt x="188" y="64"/>
                      </a:lnTo>
                      <a:lnTo>
                        <a:pt x="185" y="63"/>
                      </a:lnTo>
                      <a:lnTo>
                        <a:pt x="185" y="63"/>
                      </a:lnTo>
                      <a:lnTo>
                        <a:pt x="178" y="63"/>
                      </a:lnTo>
                      <a:lnTo>
                        <a:pt x="178" y="63"/>
                      </a:lnTo>
                      <a:lnTo>
                        <a:pt x="175" y="61"/>
                      </a:lnTo>
                      <a:lnTo>
                        <a:pt x="175" y="59"/>
                      </a:lnTo>
                      <a:lnTo>
                        <a:pt x="175" y="59"/>
                      </a:lnTo>
                      <a:lnTo>
                        <a:pt x="175" y="56"/>
                      </a:lnTo>
                      <a:lnTo>
                        <a:pt x="175" y="56"/>
                      </a:lnTo>
                      <a:lnTo>
                        <a:pt x="175" y="51"/>
                      </a:lnTo>
                      <a:lnTo>
                        <a:pt x="175" y="51"/>
                      </a:lnTo>
                      <a:lnTo>
                        <a:pt x="171" y="46"/>
                      </a:lnTo>
                      <a:lnTo>
                        <a:pt x="169" y="42"/>
                      </a:lnTo>
                      <a:lnTo>
                        <a:pt x="169" y="42"/>
                      </a:lnTo>
                      <a:lnTo>
                        <a:pt x="169" y="39"/>
                      </a:lnTo>
                      <a:lnTo>
                        <a:pt x="171" y="35"/>
                      </a:lnTo>
                      <a:lnTo>
                        <a:pt x="171" y="35"/>
                      </a:lnTo>
                      <a:lnTo>
                        <a:pt x="175" y="30"/>
                      </a:lnTo>
                      <a:lnTo>
                        <a:pt x="175" y="27"/>
                      </a:lnTo>
                      <a:lnTo>
                        <a:pt x="175" y="27"/>
                      </a:lnTo>
                      <a:lnTo>
                        <a:pt x="171" y="24"/>
                      </a:lnTo>
                      <a:lnTo>
                        <a:pt x="169" y="20"/>
                      </a:lnTo>
                      <a:lnTo>
                        <a:pt x="169" y="20"/>
                      </a:lnTo>
                      <a:lnTo>
                        <a:pt x="171" y="18"/>
                      </a:lnTo>
                      <a:lnTo>
                        <a:pt x="173" y="15"/>
                      </a:lnTo>
                      <a:lnTo>
                        <a:pt x="173" y="15"/>
                      </a:lnTo>
                      <a:lnTo>
                        <a:pt x="173" y="12"/>
                      </a:lnTo>
                      <a:lnTo>
                        <a:pt x="171" y="8"/>
                      </a:lnTo>
                      <a:lnTo>
                        <a:pt x="171" y="8"/>
                      </a:lnTo>
                      <a:lnTo>
                        <a:pt x="168" y="5"/>
                      </a:lnTo>
                      <a:lnTo>
                        <a:pt x="166" y="3"/>
                      </a:lnTo>
                      <a:lnTo>
                        <a:pt x="163" y="5"/>
                      </a:lnTo>
                      <a:lnTo>
                        <a:pt x="163" y="5"/>
                      </a:lnTo>
                      <a:lnTo>
                        <a:pt x="161" y="8"/>
                      </a:lnTo>
                      <a:lnTo>
                        <a:pt x="159" y="10"/>
                      </a:lnTo>
                      <a:lnTo>
                        <a:pt x="158" y="10"/>
                      </a:lnTo>
                      <a:lnTo>
                        <a:pt x="158" y="10"/>
                      </a:lnTo>
                      <a:lnTo>
                        <a:pt x="154" y="8"/>
                      </a:lnTo>
                      <a:lnTo>
                        <a:pt x="154" y="8"/>
                      </a:lnTo>
                      <a:lnTo>
                        <a:pt x="151" y="7"/>
                      </a:lnTo>
                      <a:lnTo>
                        <a:pt x="151" y="7"/>
                      </a:lnTo>
                      <a:lnTo>
                        <a:pt x="147" y="3"/>
                      </a:lnTo>
                      <a:lnTo>
                        <a:pt x="147" y="3"/>
                      </a:lnTo>
                      <a:lnTo>
                        <a:pt x="144" y="3"/>
                      </a:lnTo>
                      <a:lnTo>
                        <a:pt x="144" y="3"/>
                      </a:lnTo>
                      <a:lnTo>
                        <a:pt x="139" y="0"/>
                      </a:lnTo>
                      <a:lnTo>
                        <a:pt x="139" y="0"/>
                      </a:lnTo>
                      <a:lnTo>
                        <a:pt x="142" y="5"/>
                      </a:lnTo>
                      <a:lnTo>
                        <a:pt x="142" y="5"/>
                      </a:lnTo>
                      <a:lnTo>
                        <a:pt x="129" y="5"/>
                      </a:lnTo>
                      <a:lnTo>
                        <a:pt x="129" y="5"/>
                      </a:lnTo>
                      <a:lnTo>
                        <a:pt x="124" y="3"/>
                      </a:lnTo>
                      <a:lnTo>
                        <a:pt x="119" y="1"/>
                      </a:lnTo>
                      <a:lnTo>
                        <a:pt x="119" y="1"/>
                      </a:lnTo>
                      <a:lnTo>
                        <a:pt x="115" y="1"/>
                      </a:lnTo>
                      <a:lnTo>
                        <a:pt x="113" y="3"/>
                      </a:lnTo>
                      <a:lnTo>
                        <a:pt x="112" y="10"/>
                      </a:lnTo>
                      <a:lnTo>
                        <a:pt x="112" y="10"/>
                      </a:lnTo>
                      <a:lnTo>
                        <a:pt x="108" y="15"/>
                      </a:lnTo>
                      <a:lnTo>
                        <a:pt x="105" y="18"/>
                      </a:lnTo>
                      <a:lnTo>
                        <a:pt x="105" y="18"/>
                      </a:lnTo>
                      <a:lnTo>
                        <a:pt x="103" y="25"/>
                      </a:lnTo>
                      <a:lnTo>
                        <a:pt x="102" y="34"/>
                      </a:lnTo>
                      <a:lnTo>
                        <a:pt x="100" y="47"/>
                      </a:lnTo>
                      <a:lnTo>
                        <a:pt x="100" y="47"/>
                      </a:lnTo>
                      <a:lnTo>
                        <a:pt x="98" y="54"/>
                      </a:lnTo>
                      <a:lnTo>
                        <a:pt x="97" y="59"/>
                      </a:lnTo>
                      <a:lnTo>
                        <a:pt x="91" y="71"/>
                      </a:lnTo>
                      <a:lnTo>
                        <a:pt x="91" y="71"/>
                      </a:lnTo>
                      <a:lnTo>
                        <a:pt x="86" y="85"/>
                      </a:lnTo>
                      <a:lnTo>
                        <a:pt x="81" y="98"/>
                      </a:lnTo>
                      <a:lnTo>
                        <a:pt x="81" y="98"/>
                      </a:lnTo>
                      <a:lnTo>
                        <a:pt x="76" y="110"/>
                      </a:lnTo>
                      <a:lnTo>
                        <a:pt x="71" y="120"/>
                      </a:lnTo>
                      <a:lnTo>
                        <a:pt x="71" y="120"/>
                      </a:lnTo>
                      <a:lnTo>
                        <a:pt x="69" y="134"/>
                      </a:lnTo>
                      <a:lnTo>
                        <a:pt x="68" y="139"/>
                      </a:lnTo>
                      <a:lnTo>
                        <a:pt x="64" y="146"/>
                      </a:lnTo>
                      <a:lnTo>
                        <a:pt x="64" y="146"/>
                      </a:lnTo>
                      <a:lnTo>
                        <a:pt x="57" y="158"/>
                      </a:lnTo>
                      <a:lnTo>
                        <a:pt x="54" y="170"/>
                      </a:lnTo>
                      <a:lnTo>
                        <a:pt x="54" y="170"/>
                      </a:lnTo>
                      <a:lnTo>
                        <a:pt x="49" y="181"/>
                      </a:lnTo>
                      <a:lnTo>
                        <a:pt x="44" y="192"/>
                      </a:lnTo>
                      <a:lnTo>
                        <a:pt x="44" y="192"/>
                      </a:lnTo>
                      <a:lnTo>
                        <a:pt x="39" y="200"/>
                      </a:lnTo>
                      <a:lnTo>
                        <a:pt x="34" y="210"/>
                      </a:lnTo>
                      <a:lnTo>
                        <a:pt x="34" y="210"/>
                      </a:lnTo>
                      <a:lnTo>
                        <a:pt x="29" y="219"/>
                      </a:lnTo>
                      <a:lnTo>
                        <a:pt x="24" y="227"/>
                      </a:lnTo>
                      <a:lnTo>
                        <a:pt x="24" y="227"/>
                      </a:lnTo>
                      <a:lnTo>
                        <a:pt x="13" y="244"/>
                      </a:lnTo>
                      <a:lnTo>
                        <a:pt x="13" y="244"/>
                      </a:lnTo>
                      <a:lnTo>
                        <a:pt x="7" y="253"/>
                      </a:lnTo>
                      <a:lnTo>
                        <a:pt x="5" y="256"/>
                      </a:lnTo>
                      <a:lnTo>
                        <a:pt x="1" y="261"/>
                      </a:lnTo>
                      <a:lnTo>
                        <a:pt x="1" y="261"/>
                      </a:lnTo>
                      <a:lnTo>
                        <a:pt x="1" y="266"/>
                      </a:lnTo>
                      <a:lnTo>
                        <a:pt x="1" y="273"/>
                      </a:lnTo>
                      <a:lnTo>
                        <a:pt x="1" y="283"/>
                      </a:lnTo>
                      <a:lnTo>
                        <a:pt x="1" y="283"/>
                      </a:lnTo>
                      <a:lnTo>
                        <a:pt x="0" y="297"/>
                      </a:lnTo>
                      <a:lnTo>
                        <a:pt x="0" y="309"/>
                      </a:lnTo>
                      <a:lnTo>
                        <a:pt x="0" y="309"/>
                      </a:lnTo>
                      <a:lnTo>
                        <a:pt x="3" y="329"/>
                      </a:lnTo>
                      <a:lnTo>
                        <a:pt x="3" y="329"/>
                      </a:lnTo>
                      <a:lnTo>
                        <a:pt x="3" y="331"/>
                      </a:lnTo>
                      <a:lnTo>
                        <a:pt x="3" y="331"/>
                      </a:lnTo>
                      <a:lnTo>
                        <a:pt x="97" y="360"/>
                      </a:lnTo>
                      <a:lnTo>
                        <a:pt x="166" y="378"/>
                      </a:lnTo>
                      <a:lnTo>
                        <a:pt x="253" y="400"/>
                      </a:lnTo>
                      <a:lnTo>
                        <a:pt x="253" y="400"/>
                      </a:lnTo>
                      <a:lnTo>
                        <a:pt x="337" y="419"/>
                      </a:lnTo>
                      <a:lnTo>
                        <a:pt x="432" y="439"/>
                      </a:lnTo>
                      <a:lnTo>
                        <a:pt x="465" y="275"/>
                      </a:lnTo>
                      <a:lnTo>
                        <a:pt x="465" y="275"/>
                      </a:lnTo>
                      <a:lnTo>
                        <a:pt x="466" y="271"/>
                      </a:lnTo>
                      <a:lnTo>
                        <a:pt x="466" y="271"/>
                      </a:lnTo>
                      <a:lnTo>
                        <a:pt x="468" y="268"/>
                      </a:lnTo>
                      <a:lnTo>
                        <a:pt x="466" y="265"/>
                      </a:lnTo>
                      <a:lnTo>
                        <a:pt x="466" y="265"/>
                      </a:lnTo>
                      <a:lnTo>
                        <a:pt x="466" y="258"/>
                      </a:lnTo>
                      <a:lnTo>
                        <a:pt x="466" y="258"/>
                      </a:lnTo>
                      <a:lnTo>
                        <a:pt x="468" y="254"/>
                      </a:lnTo>
                      <a:lnTo>
                        <a:pt x="468" y="254"/>
                      </a:lnTo>
                      <a:lnTo>
                        <a:pt x="470" y="251"/>
                      </a:lnTo>
                      <a:lnTo>
                        <a:pt x="470" y="248"/>
                      </a:lnTo>
                      <a:lnTo>
                        <a:pt x="470" y="248"/>
                      </a:lnTo>
                      <a:lnTo>
                        <a:pt x="468" y="241"/>
                      </a:lnTo>
                      <a:lnTo>
                        <a:pt x="468" y="241"/>
                      </a:lnTo>
                      <a:lnTo>
                        <a:pt x="466" y="234"/>
                      </a:lnTo>
                      <a:lnTo>
                        <a:pt x="468" y="231"/>
                      </a:lnTo>
                      <a:lnTo>
                        <a:pt x="470" y="227"/>
                      </a:lnTo>
                      <a:lnTo>
                        <a:pt x="470" y="227"/>
                      </a:lnTo>
                      <a:lnTo>
                        <a:pt x="470" y="224"/>
                      </a:lnTo>
                      <a:lnTo>
                        <a:pt x="470" y="220"/>
                      </a:lnTo>
                      <a:lnTo>
                        <a:pt x="470" y="220"/>
                      </a:lnTo>
                      <a:lnTo>
                        <a:pt x="472" y="217"/>
                      </a:lnTo>
                      <a:lnTo>
                        <a:pt x="472" y="215"/>
                      </a:lnTo>
                      <a:lnTo>
                        <a:pt x="472" y="215"/>
                      </a:lnTo>
                      <a:lnTo>
                        <a:pt x="475" y="212"/>
                      </a:lnTo>
                      <a:lnTo>
                        <a:pt x="475" y="212"/>
                      </a:lnTo>
                      <a:lnTo>
                        <a:pt x="480" y="209"/>
                      </a:lnTo>
                      <a:lnTo>
                        <a:pt x="480" y="209"/>
                      </a:lnTo>
                      <a:lnTo>
                        <a:pt x="483" y="207"/>
                      </a:lnTo>
                      <a:lnTo>
                        <a:pt x="483" y="207"/>
                      </a:lnTo>
                      <a:lnTo>
                        <a:pt x="485" y="205"/>
                      </a:lnTo>
                      <a:lnTo>
                        <a:pt x="485" y="203"/>
                      </a:lnTo>
                      <a:lnTo>
                        <a:pt x="485" y="203"/>
                      </a:lnTo>
                      <a:lnTo>
                        <a:pt x="485" y="197"/>
                      </a:lnTo>
                      <a:lnTo>
                        <a:pt x="485" y="195"/>
                      </a:lnTo>
                      <a:lnTo>
                        <a:pt x="487" y="192"/>
                      </a:lnTo>
                      <a:lnTo>
                        <a:pt x="487" y="192"/>
                      </a:lnTo>
                      <a:lnTo>
                        <a:pt x="495" y="183"/>
                      </a:lnTo>
                      <a:lnTo>
                        <a:pt x="495" y="183"/>
                      </a:lnTo>
                      <a:lnTo>
                        <a:pt x="495" y="183"/>
                      </a:lnTo>
                      <a:lnTo>
                        <a:pt x="499" y="181"/>
                      </a:lnTo>
                      <a:lnTo>
                        <a:pt x="500" y="178"/>
                      </a:lnTo>
                      <a:lnTo>
                        <a:pt x="500" y="173"/>
                      </a:lnTo>
                      <a:lnTo>
                        <a:pt x="500" y="173"/>
                      </a:lnTo>
                      <a:lnTo>
                        <a:pt x="502" y="168"/>
                      </a:lnTo>
                      <a:lnTo>
                        <a:pt x="505" y="163"/>
                      </a:lnTo>
                      <a:lnTo>
                        <a:pt x="505" y="163"/>
                      </a:lnTo>
                      <a:lnTo>
                        <a:pt x="507" y="159"/>
                      </a:lnTo>
                      <a:lnTo>
                        <a:pt x="511" y="158"/>
                      </a:lnTo>
                      <a:lnTo>
                        <a:pt x="511" y="158"/>
                      </a:lnTo>
                      <a:lnTo>
                        <a:pt x="514" y="156"/>
                      </a:lnTo>
                      <a:lnTo>
                        <a:pt x="516" y="154"/>
                      </a:lnTo>
                      <a:lnTo>
                        <a:pt x="516" y="154"/>
                      </a:lnTo>
                      <a:lnTo>
                        <a:pt x="517" y="151"/>
                      </a:lnTo>
                      <a:lnTo>
                        <a:pt x="517" y="151"/>
                      </a:lnTo>
                      <a:lnTo>
                        <a:pt x="519" y="146"/>
                      </a:lnTo>
                      <a:lnTo>
                        <a:pt x="519" y="146"/>
                      </a:lnTo>
                      <a:lnTo>
                        <a:pt x="517" y="139"/>
                      </a:lnTo>
                      <a:lnTo>
                        <a:pt x="517" y="139"/>
                      </a:lnTo>
                      <a:lnTo>
                        <a:pt x="517" y="136"/>
                      </a:lnTo>
                      <a:lnTo>
                        <a:pt x="516" y="134"/>
                      </a:lnTo>
                      <a:lnTo>
                        <a:pt x="516" y="13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92" name="Freeform 94">
                  <a:extLst>
                    <a:ext uri="{FF2B5EF4-FFF2-40B4-BE49-F238E27FC236}">
                      <a16:creationId xmlns:a16="http://schemas.microsoft.com/office/drawing/2014/main" id="{8409DEC8-72BB-CA49-A2B5-D35811C7D8F2}"/>
                    </a:ext>
                  </a:extLst>
                </p:cNvPr>
                <p:cNvSpPr>
                  <a:spLocks/>
                </p:cNvSpPr>
                <p:nvPr/>
              </p:nvSpPr>
              <p:spPr bwMode="auto">
                <a:xfrm>
                  <a:off x="5647969" y="2350337"/>
                  <a:ext cx="1132253" cy="569256"/>
                </a:xfrm>
                <a:custGeom>
                  <a:avLst/>
                  <a:gdLst>
                    <a:gd name="T0" fmla="*/ 538 w 543"/>
                    <a:gd name="T1" fmla="*/ 256 h 273"/>
                    <a:gd name="T2" fmla="*/ 530 w 543"/>
                    <a:gd name="T3" fmla="*/ 249 h 273"/>
                    <a:gd name="T4" fmla="*/ 523 w 543"/>
                    <a:gd name="T5" fmla="*/ 242 h 273"/>
                    <a:gd name="T6" fmla="*/ 519 w 543"/>
                    <a:gd name="T7" fmla="*/ 231 h 273"/>
                    <a:gd name="T8" fmla="*/ 518 w 543"/>
                    <a:gd name="T9" fmla="*/ 220 h 273"/>
                    <a:gd name="T10" fmla="*/ 518 w 543"/>
                    <a:gd name="T11" fmla="*/ 219 h 273"/>
                    <a:gd name="T12" fmla="*/ 509 w 543"/>
                    <a:gd name="T13" fmla="*/ 205 h 273"/>
                    <a:gd name="T14" fmla="*/ 506 w 543"/>
                    <a:gd name="T15" fmla="*/ 202 h 273"/>
                    <a:gd name="T16" fmla="*/ 506 w 543"/>
                    <a:gd name="T17" fmla="*/ 190 h 273"/>
                    <a:gd name="T18" fmla="*/ 503 w 543"/>
                    <a:gd name="T19" fmla="*/ 183 h 273"/>
                    <a:gd name="T20" fmla="*/ 503 w 543"/>
                    <a:gd name="T21" fmla="*/ 178 h 273"/>
                    <a:gd name="T22" fmla="*/ 503 w 543"/>
                    <a:gd name="T23" fmla="*/ 169 h 273"/>
                    <a:gd name="T24" fmla="*/ 501 w 543"/>
                    <a:gd name="T25" fmla="*/ 164 h 273"/>
                    <a:gd name="T26" fmla="*/ 496 w 543"/>
                    <a:gd name="T27" fmla="*/ 156 h 273"/>
                    <a:gd name="T28" fmla="*/ 496 w 543"/>
                    <a:gd name="T29" fmla="*/ 153 h 273"/>
                    <a:gd name="T30" fmla="*/ 496 w 543"/>
                    <a:gd name="T31" fmla="*/ 147 h 273"/>
                    <a:gd name="T32" fmla="*/ 494 w 543"/>
                    <a:gd name="T33" fmla="*/ 139 h 273"/>
                    <a:gd name="T34" fmla="*/ 487 w 543"/>
                    <a:gd name="T35" fmla="*/ 134 h 273"/>
                    <a:gd name="T36" fmla="*/ 487 w 543"/>
                    <a:gd name="T37" fmla="*/ 119 h 273"/>
                    <a:gd name="T38" fmla="*/ 486 w 543"/>
                    <a:gd name="T39" fmla="*/ 112 h 273"/>
                    <a:gd name="T40" fmla="*/ 482 w 543"/>
                    <a:gd name="T41" fmla="*/ 107 h 273"/>
                    <a:gd name="T42" fmla="*/ 480 w 543"/>
                    <a:gd name="T43" fmla="*/ 100 h 273"/>
                    <a:gd name="T44" fmla="*/ 480 w 543"/>
                    <a:gd name="T45" fmla="*/ 96 h 273"/>
                    <a:gd name="T46" fmla="*/ 477 w 543"/>
                    <a:gd name="T47" fmla="*/ 95 h 273"/>
                    <a:gd name="T48" fmla="*/ 477 w 543"/>
                    <a:gd name="T49" fmla="*/ 88 h 273"/>
                    <a:gd name="T50" fmla="*/ 477 w 543"/>
                    <a:gd name="T51" fmla="*/ 83 h 273"/>
                    <a:gd name="T52" fmla="*/ 477 w 543"/>
                    <a:gd name="T53" fmla="*/ 80 h 273"/>
                    <a:gd name="T54" fmla="*/ 472 w 543"/>
                    <a:gd name="T55" fmla="*/ 71 h 273"/>
                    <a:gd name="T56" fmla="*/ 470 w 543"/>
                    <a:gd name="T57" fmla="*/ 61 h 273"/>
                    <a:gd name="T58" fmla="*/ 469 w 543"/>
                    <a:gd name="T59" fmla="*/ 56 h 273"/>
                    <a:gd name="T60" fmla="*/ 467 w 543"/>
                    <a:gd name="T61" fmla="*/ 52 h 273"/>
                    <a:gd name="T62" fmla="*/ 465 w 543"/>
                    <a:gd name="T63" fmla="*/ 49 h 273"/>
                    <a:gd name="T64" fmla="*/ 465 w 543"/>
                    <a:gd name="T65" fmla="*/ 49 h 273"/>
                    <a:gd name="T66" fmla="*/ 458 w 543"/>
                    <a:gd name="T67" fmla="*/ 47 h 273"/>
                    <a:gd name="T68" fmla="*/ 452 w 543"/>
                    <a:gd name="T69" fmla="*/ 44 h 273"/>
                    <a:gd name="T70" fmla="*/ 447 w 543"/>
                    <a:gd name="T71" fmla="*/ 42 h 273"/>
                    <a:gd name="T72" fmla="*/ 445 w 543"/>
                    <a:gd name="T73" fmla="*/ 39 h 273"/>
                    <a:gd name="T74" fmla="*/ 438 w 543"/>
                    <a:gd name="T75" fmla="*/ 34 h 273"/>
                    <a:gd name="T76" fmla="*/ 431 w 543"/>
                    <a:gd name="T77" fmla="*/ 34 h 273"/>
                    <a:gd name="T78" fmla="*/ 426 w 543"/>
                    <a:gd name="T79" fmla="*/ 34 h 273"/>
                    <a:gd name="T80" fmla="*/ 419 w 543"/>
                    <a:gd name="T81" fmla="*/ 32 h 273"/>
                    <a:gd name="T82" fmla="*/ 414 w 543"/>
                    <a:gd name="T83" fmla="*/ 29 h 273"/>
                    <a:gd name="T84" fmla="*/ 409 w 543"/>
                    <a:gd name="T85" fmla="*/ 29 h 273"/>
                    <a:gd name="T86" fmla="*/ 396 w 543"/>
                    <a:gd name="T87" fmla="*/ 29 h 273"/>
                    <a:gd name="T88" fmla="*/ 384 w 543"/>
                    <a:gd name="T89" fmla="*/ 30 h 273"/>
                    <a:gd name="T90" fmla="*/ 377 w 543"/>
                    <a:gd name="T91" fmla="*/ 29 h 273"/>
                    <a:gd name="T92" fmla="*/ 372 w 543"/>
                    <a:gd name="T93" fmla="*/ 27 h 273"/>
                    <a:gd name="T94" fmla="*/ 367 w 543"/>
                    <a:gd name="T95" fmla="*/ 22 h 273"/>
                    <a:gd name="T96" fmla="*/ 360 w 543"/>
                    <a:gd name="T97" fmla="*/ 18 h 273"/>
                    <a:gd name="T98" fmla="*/ 355 w 543"/>
                    <a:gd name="T99" fmla="*/ 17 h 273"/>
                    <a:gd name="T100" fmla="*/ 351 w 543"/>
                    <a:gd name="T101" fmla="*/ 17 h 273"/>
                    <a:gd name="T102" fmla="*/ 321 w 543"/>
                    <a:gd name="T103" fmla="*/ 17 h 273"/>
                    <a:gd name="T104" fmla="*/ 173 w 543"/>
                    <a:gd name="T105" fmla="*/ 12 h 273"/>
                    <a:gd name="T106" fmla="*/ 0 w 543"/>
                    <a:gd name="T107" fmla="*/ 169 h 273"/>
                    <a:gd name="T108" fmla="*/ 68 w 543"/>
                    <a:gd name="T109" fmla="*/ 173 h 273"/>
                    <a:gd name="T110" fmla="*/ 122 w 543"/>
                    <a:gd name="T111" fmla="*/ 173 h 273"/>
                    <a:gd name="T112" fmla="*/ 117 w 543"/>
                    <a:gd name="T113" fmla="*/ 259 h 273"/>
                    <a:gd name="T114" fmla="*/ 311 w 543"/>
                    <a:gd name="T115" fmla="*/ 270 h 273"/>
                    <a:gd name="T116" fmla="*/ 436 w 543"/>
                    <a:gd name="T117" fmla="*/ 273 h 273"/>
                    <a:gd name="T118" fmla="*/ 543 w 543"/>
                    <a:gd name="T119" fmla="*/ 271 h 273"/>
                    <a:gd name="T120" fmla="*/ 542 w 543"/>
                    <a:gd name="T121" fmla="*/ 268 h 273"/>
                    <a:gd name="T122" fmla="*/ 540 w 543"/>
                    <a:gd name="T123" fmla="*/ 261 h 273"/>
                    <a:gd name="T124" fmla="*/ 538 w 543"/>
                    <a:gd name="T125" fmla="*/ 25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3" h="273">
                      <a:moveTo>
                        <a:pt x="538" y="256"/>
                      </a:moveTo>
                      <a:lnTo>
                        <a:pt x="538" y="256"/>
                      </a:lnTo>
                      <a:lnTo>
                        <a:pt x="533" y="253"/>
                      </a:lnTo>
                      <a:lnTo>
                        <a:pt x="530" y="249"/>
                      </a:lnTo>
                      <a:lnTo>
                        <a:pt x="525" y="246"/>
                      </a:lnTo>
                      <a:lnTo>
                        <a:pt x="523" y="242"/>
                      </a:lnTo>
                      <a:lnTo>
                        <a:pt x="523" y="242"/>
                      </a:lnTo>
                      <a:lnTo>
                        <a:pt x="519" y="231"/>
                      </a:lnTo>
                      <a:lnTo>
                        <a:pt x="518" y="220"/>
                      </a:lnTo>
                      <a:lnTo>
                        <a:pt x="518" y="220"/>
                      </a:lnTo>
                      <a:lnTo>
                        <a:pt x="518" y="219"/>
                      </a:lnTo>
                      <a:lnTo>
                        <a:pt x="518" y="219"/>
                      </a:lnTo>
                      <a:lnTo>
                        <a:pt x="514" y="212"/>
                      </a:lnTo>
                      <a:lnTo>
                        <a:pt x="509" y="205"/>
                      </a:lnTo>
                      <a:lnTo>
                        <a:pt x="509" y="205"/>
                      </a:lnTo>
                      <a:lnTo>
                        <a:pt x="506" y="202"/>
                      </a:lnTo>
                      <a:lnTo>
                        <a:pt x="504" y="198"/>
                      </a:lnTo>
                      <a:lnTo>
                        <a:pt x="506" y="190"/>
                      </a:lnTo>
                      <a:lnTo>
                        <a:pt x="506" y="190"/>
                      </a:lnTo>
                      <a:lnTo>
                        <a:pt x="503" y="183"/>
                      </a:lnTo>
                      <a:lnTo>
                        <a:pt x="503" y="183"/>
                      </a:lnTo>
                      <a:lnTo>
                        <a:pt x="503" y="178"/>
                      </a:lnTo>
                      <a:lnTo>
                        <a:pt x="503" y="173"/>
                      </a:lnTo>
                      <a:lnTo>
                        <a:pt x="503" y="169"/>
                      </a:lnTo>
                      <a:lnTo>
                        <a:pt x="501" y="164"/>
                      </a:lnTo>
                      <a:lnTo>
                        <a:pt x="501" y="164"/>
                      </a:lnTo>
                      <a:lnTo>
                        <a:pt x="497" y="161"/>
                      </a:lnTo>
                      <a:lnTo>
                        <a:pt x="496" y="156"/>
                      </a:lnTo>
                      <a:lnTo>
                        <a:pt x="496" y="156"/>
                      </a:lnTo>
                      <a:lnTo>
                        <a:pt x="496" y="153"/>
                      </a:lnTo>
                      <a:lnTo>
                        <a:pt x="496" y="147"/>
                      </a:lnTo>
                      <a:lnTo>
                        <a:pt x="496" y="147"/>
                      </a:lnTo>
                      <a:lnTo>
                        <a:pt x="496" y="142"/>
                      </a:lnTo>
                      <a:lnTo>
                        <a:pt x="494" y="139"/>
                      </a:lnTo>
                      <a:lnTo>
                        <a:pt x="487" y="134"/>
                      </a:lnTo>
                      <a:lnTo>
                        <a:pt x="487" y="134"/>
                      </a:lnTo>
                      <a:lnTo>
                        <a:pt x="489" y="127"/>
                      </a:lnTo>
                      <a:lnTo>
                        <a:pt x="487" y="119"/>
                      </a:lnTo>
                      <a:lnTo>
                        <a:pt x="487" y="119"/>
                      </a:lnTo>
                      <a:lnTo>
                        <a:pt x="486" y="112"/>
                      </a:lnTo>
                      <a:lnTo>
                        <a:pt x="482" y="107"/>
                      </a:lnTo>
                      <a:lnTo>
                        <a:pt x="482" y="107"/>
                      </a:lnTo>
                      <a:lnTo>
                        <a:pt x="480" y="103"/>
                      </a:lnTo>
                      <a:lnTo>
                        <a:pt x="480" y="100"/>
                      </a:lnTo>
                      <a:lnTo>
                        <a:pt x="480" y="100"/>
                      </a:lnTo>
                      <a:lnTo>
                        <a:pt x="480" y="96"/>
                      </a:lnTo>
                      <a:lnTo>
                        <a:pt x="477" y="95"/>
                      </a:lnTo>
                      <a:lnTo>
                        <a:pt x="477" y="95"/>
                      </a:lnTo>
                      <a:lnTo>
                        <a:pt x="475" y="91"/>
                      </a:lnTo>
                      <a:lnTo>
                        <a:pt x="477" y="88"/>
                      </a:lnTo>
                      <a:lnTo>
                        <a:pt x="477" y="86"/>
                      </a:lnTo>
                      <a:lnTo>
                        <a:pt x="477" y="83"/>
                      </a:lnTo>
                      <a:lnTo>
                        <a:pt x="477" y="83"/>
                      </a:lnTo>
                      <a:lnTo>
                        <a:pt x="477" y="80"/>
                      </a:lnTo>
                      <a:lnTo>
                        <a:pt x="475" y="76"/>
                      </a:lnTo>
                      <a:lnTo>
                        <a:pt x="472" y="71"/>
                      </a:lnTo>
                      <a:lnTo>
                        <a:pt x="472" y="71"/>
                      </a:lnTo>
                      <a:lnTo>
                        <a:pt x="470" y="61"/>
                      </a:lnTo>
                      <a:lnTo>
                        <a:pt x="470" y="61"/>
                      </a:lnTo>
                      <a:lnTo>
                        <a:pt x="469" y="56"/>
                      </a:lnTo>
                      <a:lnTo>
                        <a:pt x="467" y="52"/>
                      </a:lnTo>
                      <a:lnTo>
                        <a:pt x="467" y="52"/>
                      </a:lnTo>
                      <a:lnTo>
                        <a:pt x="465" y="49"/>
                      </a:lnTo>
                      <a:lnTo>
                        <a:pt x="465" y="49"/>
                      </a:lnTo>
                      <a:lnTo>
                        <a:pt x="465" y="49"/>
                      </a:lnTo>
                      <a:lnTo>
                        <a:pt x="465" y="49"/>
                      </a:lnTo>
                      <a:lnTo>
                        <a:pt x="465" y="49"/>
                      </a:lnTo>
                      <a:lnTo>
                        <a:pt x="458" y="47"/>
                      </a:lnTo>
                      <a:lnTo>
                        <a:pt x="458" y="47"/>
                      </a:lnTo>
                      <a:lnTo>
                        <a:pt x="452" y="44"/>
                      </a:lnTo>
                      <a:lnTo>
                        <a:pt x="452" y="44"/>
                      </a:lnTo>
                      <a:lnTo>
                        <a:pt x="447" y="42"/>
                      </a:lnTo>
                      <a:lnTo>
                        <a:pt x="445" y="39"/>
                      </a:lnTo>
                      <a:lnTo>
                        <a:pt x="445" y="39"/>
                      </a:lnTo>
                      <a:lnTo>
                        <a:pt x="441" y="35"/>
                      </a:lnTo>
                      <a:lnTo>
                        <a:pt x="438" y="34"/>
                      </a:lnTo>
                      <a:lnTo>
                        <a:pt x="438" y="34"/>
                      </a:lnTo>
                      <a:lnTo>
                        <a:pt x="431" y="34"/>
                      </a:lnTo>
                      <a:lnTo>
                        <a:pt x="431" y="34"/>
                      </a:lnTo>
                      <a:lnTo>
                        <a:pt x="426" y="34"/>
                      </a:lnTo>
                      <a:lnTo>
                        <a:pt x="419" y="32"/>
                      </a:lnTo>
                      <a:lnTo>
                        <a:pt x="419" y="32"/>
                      </a:lnTo>
                      <a:lnTo>
                        <a:pt x="418" y="30"/>
                      </a:lnTo>
                      <a:lnTo>
                        <a:pt x="414" y="29"/>
                      </a:lnTo>
                      <a:lnTo>
                        <a:pt x="414" y="29"/>
                      </a:lnTo>
                      <a:lnTo>
                        <a:pt x="409" y="29"/>
                      </a:lnTo>
                      <a:lnTo>
                        <a:pt x="409" y="29"/>
                      </a:lnTo>
                      <a:lnTo>
                        <a:pt x="396" y="29"/>
                      </a:lnTo>
                      <a:lnTo>
                        <a:pt x="396" y="29"/>
                      </a:lnTo>
                      <a:lnTo>
                        <a:pt x="384" y="30"/>
                      </a:lnTo>
                      <a:lnTo>
                        <a:pt x="384" y="30"/>
                      </a:lnTo>
                      <a:lnTo>
                        <a:pt x="377" y="29"/>
                      </a:lnTo>
                      <a:lnTo>
                        <a:pt x="377" y="29"/>
                      </a:lnTo>
                      <a:lnTo>
                        <a:pt x="372" y="27"/>
                      </a:lnTo>
                      <a:lnTo>
                        <a:pt x="372" y="27"/>
                      </a:lnTo>
                      <a:lnTo>
                        <a:pt x="367" y="22"/>
                      </a:lnTo>
                      <a:lnTo>
                        <a:pt x="367" y="22"/>
                      </a:lnTo>
                      <a:lnTo>
                        <a:pt x="360" y="18"/>
                      </a:lnTo>
                      <a:lnTo>
                        <a:pt x="360" y="18"/>
                      </a:lnTo>
                      <a:lnTo>
                        <a:pt x="355" y="17"/>
                      </a:lnTo>
                      <a:lnTo>
                        <a:pt x="355" y="17"/>
                      </a:lnTo>
                      <a:lnTo>
                        <a:pt x="351" y="17"/>
                      </a:lnTo>
                      <a:lnTo>
                        <a:pt x="351" y="17"/>
                      </a:lnTo>
                      <a:lnTo>
                        <a:pt x="321" y="17"/>
                      </a:lnTo>
                      <a:lnTo>
                        <a:pt x="279" y="15"/>
                      </a:lnTo>
                      <a:lnTo>
                        <a:pt x="173" y="12"/>
                      </a:lnTo>
                      <a:lnTo>
                        <a:pt x="12" y="0"/>
                      </a:lnTo>
                      <a:lnTo>
                        <a:pt x="0" y="169"/>
                      </a:lnTo>
                      <a:lnTo>
                        <a:pt x="0" y="169"/>
                      </a:lnTo>
                      <a:lnTo>
                        <a:pt x="68" y="173"/>
                      </a:lnTo>
                      <a:lnTo>
                        <a:pt x="97" y="173"/>
                      </a:lnTo>
                      <a:lnTo>
                        <a:pt x="122" y="173"/>
                      </a:lnTo>
                      <a:lnTo>
                        <a:pt x="117" y="259"/>
                      </a:lnTo>
                      <a:lnTo>
                        <a:pt x="117" y="259"/>
                      </a:lnTo>
                      <a:lnTo>
                        <a:pt x="194" y="265"/>
                      </a:lnTo>
                      <a:lnTo>
                        <a:pt x="311" y="270"/>
                      </a:lnTo>
                      <a:lnTo>
                        <a:pt x="374" y="273"/>
                      </a:lnTo>
                      <a:lnTo>
                        <a:pt x="436" y="273"/>
                      </a:lnTo>
                      <a:lnTo>
                        <a:pt x="494" y="273"/>
                      </a:lnTo>
                      <a:lnTo>
                        <a:pt x="543" y="271"/>
                      </a:lnTo>
                      <a:lnTo>
                        <a:pt x="543" y="271"/>
                      </a:lnTo>
                      <a:lnTo>
                        <a:pt x="542" y="268"/>
                      </a:lnTo>
                      <a:lnTo>
                        <a:pt x="542" y="268"/>
                      </a:lnTo>
                      <a:lnTo>
                        <a:pt x="540" y="261"/>
                      </a:lnTo>
                      <a:lnTo>
                        <a:pt x="538" y="256"/>
                      </a:lnTo>
                      <a:lnTo>
                        <a:pt x="538" y="256"/>
                      </a:lnTo>
                      <a:close/>
                    </a:path>
                  </a:pathLst>
                </a:custGeom>
                <a:solidFill>
                  <a:srgbClr val="666666"/>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93" name="Freeform 95">
                  <a:extLst>
                    <a:ext uri="{FF2B5EF4-FFF2-40B4-BE49-F238E27FC236}">
                      <a16:creationId xmlns:a16="http://schemas.microsoft.com/office/drawing/2014/main" id="{ABB5B89D-1A63-A546-9581-8782AA3402FA}"/>
                    </a:ext>
                  </a:extLst>
                </p:cNvPr>
                <p:cNvSpPr>
                  <a:spLocks/>
                </p:cNvSpPr>
                <p:nvPr/>
              </p:nvSpPr>
              <p:spPr bwMode="auto">
                <a:xfrm>
                  <a:off x="5733463" y="3407524"/>
                  <a:ext cx="1171873" cy="608874"/>
                </a:xfrm>
                <a:custGeom>
                  <a:avLst/>
                  <a:gdLst>
                    <a:gd name="T0" fmla="*/ 499 w 562"/>
                    <a:gd name="T1" fmla="*/ 16 h 292"/>
                    <a:gd name="T2" fmla="*/ 159 w 562"/>
                    <a:gd name="T3" fmla="*/ 7 h 292"/>
                    <a:gd name="T4" fmla="*/ 2 w 562"/>
                    <a:gd name="T5" fmla="*/ 0 h 292"/>
                    <a:gd name="T6" fmla="*/ 193 w 562"/>
                    <a:gd name="T7" fmla="*/ 51 h 292"/>
                    <a:gd name="T8" fmla="*/ 190 w 562"/>
                    <a:gd name="T9" fmla="*/ 209 h 292"/>
                    <a:gd name="T10" fmla="*/ 190 w 562"/>
                    <a:gd name="T11" fmla="*/ 209 h 292"/>
                    <a:gd name="T12" fmla="*/ 200 w 562"/>
                    <a:gd name="T13" fmla="*/ 216 h 292"/>
                    <a:gd name="T14" fmla="*/ 204 w 562"/>
                    <a:gd name="T15" fmla="*/ 219 h 292"/>
                    <a:gd name="T16" fmla="*/ 209 w 562"/>
                    <a:gd name="T17" fmla="*/ 224 h 292"/>
                    <a:gd name="T18" fmla="*/ 215 w 562"/>
                    <a:gd name="T19" fmla="*/ 224 h 292"/>
                    <a:gd name="T20" fmla="*/ 224 w 562"/>
                    <a:gd name="T21" fmla="*/ 228 h 292"/>
                    <a:gd name="T22" fmla="*/ 234 w 562"/>
                    <a:gd name="T23" fmla="*/ 228 h 292"/>
                    <a:gd name="T24" fmla="*/ 241 w 562"/>
                    <a:gd name="T25" fmla="*/ 229 h 292"/>
                    <a:gd name="T26" fmla="*/ 251 w 562"/>
                    <a:gd name="T27" fmla="*/ 243 h 292"/>
                    <a:gd name="T28" fmla="*/ 256 w 562"/>
                    <a:gd name="T29" fmla="*/ 248 h 292"/>
                    <a:gd name="T30" fmla="*/ 263 w 562"/>
                    <a:gd name="T31" fmla="*/ 248 h 292"/>
                    <a:gd name="T32" fmla="*/ 277 w 562"/>
                    <a:gd name="T33" fmla="*/ 250 h 292"/>
                    <a:gd name="T34" fmla="*/ 283 w 562"/>
                    <a:gd name="T35" fmla="*/ 251 h 292"/>
                    <a:gd name="T36" fmla="*/ 287 w 562"/>
                    <a:gd name="T37" fmla="*/ 250 h 292"/>
                    <a:gd name="T38" fmla="*/ 292 w 562"/>
                    <a:gd name="T39" fmla="*/ 253 h 292"/>
                    <a:gd name="T40" fmla="*/ 300 w 562"/>
                    <a:gd name="T41" fmla="*/ 257 h 292"/>
                    <a:gd name="T42" fmla="*/ 307 w 562"/>
                    <a:gd name="T43" fmla="*/ 258 h 292"/>
                    <a:gd name="T44" fmla="*/ 312 w 562"/>
                    <a:gd name="T45" fmla="*/ 258 h 292"/>
                    <a:gd name="T46" fmla="*/ 317 w 562"/>
                    <a:gd name="T47" fmla="*/ 258 h 292"/>
                    <a:gd name="T48" fmla="*/ 324 w 562"/>
                    <a:gd name="T49" fmla="*/ 265 h 292"/>
                    <a:gd name="T50" fmla="*/ 329 w 562"/>
                    <a:gd name="T51" fmla="*/ 274 h 292"/>
                    <a:gd name="T52" fmla="*/ 336 w 562"/>
                    <a:gd name="T53" fmla="*/ 277 h 292"/>
                    <a:gd name="T54" fmla="*/ 344 w 562"/>
                    <a:gd name="T55" fmla="*/ 270 h 292"/>
                    <a:gd name="T56" fmla="*/ 353 w 562"/>
                    <a:gd name="T57" fmla="*/ 272 h 292"/>
                    <a:gd name="T58" fmla="*/ 358 w 562"/>
                    <a:gd name="T59" fmla="*/ 277 h 292"/>
                    <a:gd name="T60" fmla="*/ 370 w 562"/>
                    <a:gd name="T61" fmla="*/ 279 h 292"/>
                    <a:gd name="T62" fmla="*/ 375 w 562"/>
                    <a:gd name="T63" fmla="*/ 275 h 292"/>
                    <a:gd name="T64" fmla="*/ 382 w 562"/>
                    <a:gd name="T65" fmla="*/ 272 h 292"/>
                    <a:gd name="T66" fmla="*/ 387 w 562"/>
                    <a:gd name="T67" fmla="*/ 274 h 292"/>
                    <a:gd name="T68" fmla="*/ 397 w 562"/>
                    <a:gd name="T69" fmla="*/ 274 h 292"/>
                    <a:gd name="T70" fmla="*/ 400 w 562"/>
                    <a:gd name="T71" fmla="*/ 277 h 292"/>
                    <a:gd name="T72" fmla="*/ 409 w 562"/>
                    <a:gd name="T73" fmla="*/ 275 h 292"/>
                    <a:gd name="T74" fmla="*/ 419 w 562"/>
                    <a:gd name="T75" fmla="*/ 274 h 292"/>
                    <a:gd name="T76" fmla="*/ 428 w 562"/>
                    <a:gd name="T77" fmla="*/ 279 h 292"/>
                    <a:gd name="T78" fmla="*/ 450 w 562"/>
                    <a:gd name="T79" fmla="*/ 277 h 292"/>
                    <a:gd name="T80" fmla="*/ 465 w 562"/>
                    <a:gd name="T81" fmla="*/ 275 h 292"/>
                    <a:gd name="T82" fmla="*/ 489 w 562"/>
                    <a:gd name="T83" fmla="*/ 272 h 292"/>
                    <a:gd name="T84" fmla="*/ 497 w 562"/>
                    <a:gd name="T85" fmla="*/ 275 h 292"/>
                    <a:gd name="T86" fmla="*/ 504 w 562"/>
                    <a:gd name="T87" fmla="*/ 274 h 292"/>
                    <a:gd name="T88" fmla="*/ 514 w 562"/>
                    <a:gd name="T89" fmla="*/ 270 h 292"/>
                    <a:gd name="T90" fmla="*/ 526 w 562"/>
                    <a:gd name="T91" fmla="*/ 275 h 292"/>
                    <a:gd name="T92" fmla="*/ 531 w 562"/>
                    <a:gd name="T93" fmla="*/ 279 h 292"/>
                    <a:gd name="T94" fmla="*/ 536 w 562"/>
                    <a:gd name="T95" fmla="*/ 279 h 292"/>
                    <a:gd name="T96" fmla="*/ 541 w 562"/>
                    <a:gd name="T97" fmla="*/ 282 h 292"/>
                    <a:gd name="T98" fmla="*/ 546 w 562"/>
                    <a:gd name="T99" fmla="*/ 284 h 292"/>
                    <a:gd name="T100" fmla="*/ 553 w 562"/>
                    <a:gd name="T101" fmla="*/ 285 h 292"/>
                    <a:gd name="T102" fmla="*/ 562 w 562"/>
                    <a:gd name="T103"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2" h="292">
                      <a:moveTo>
                        <a:pt x="551" y="14"/>
                      </a:moveTo>
                      <a:lnTo>
                        <a:pt x="551" y="14"/>
                      </a:lnTo>
                      <a:lnTo>
                        <a:pt x="499" y="16"/>
                      </a:lnTo>
                      <a:lnTo>
                        <a:pt x="395" y="14"/>
                      </a:lnTo>
                      <a:lnTo>
                        <a:pt x="246" y="10"/>
                      </a:lnTo>
                      <a:lnTo>
                        <a:pt x="159" y="7"/>
                      </a:lnTo>
                      <a:lnTo>
                        <a:pt x="64" y="4"/>
                      </a:lnTo>
                      <a:lnTo>
                        <a:pt x="64" y="4"/>
                      </a:lnTo>
                      <a:lnTo>
                        <a:pt x="2" y="0"/>
                      </a:lnTo>
                      <a:lnTo>
                        <a:pt x="0" y="44"/>
                      </a:lnTo>
                      <a:lnTo>
                        <a:pt x="0" y="44"/>
                      </a:lnTo>
                      <a:lnTo>
                        <a:pt x="193" y="51"/>
                      </a:lnTo>
                      <a:lnTo>
                        <a:pt x="188" y="207"/>
                      </a:lnTo>
                      <a:lnTo>
                        <a:pt x="188" y="207"/>
                      </a:lnTo>
                      <a:lnTo>
                        <a:pt x="190" y="209"/>
                      </a:lnTo>
                      <a:lnTo>
                        <a:pt x="190" y="209"/>
                      </a:lnTo>
                      <a:lnTo>
                        <a:pt x="190" y="209"/>
                      </a:lnTo>
                      <a:lnTo>
                        <a:pt x="190" y="209"/>
                      </a:lnTo>
                      <a:lnTo>
                        <a:pt x="197" y="211"/>
                      </a:lnTo>
                      <a:lnTo>
                        <a:pt x="200" y="216"/>
                      </a:lnTo>
                      <a:lnTo>
                        <a:pt x="200" y="216"/>
                      </a:lnTo>
                      <a:lnTo>
                        <a:pt x="202" y="218"/>
                      </a:lnTo>
                      <a:lnTo>
                        <a:pt x="204" y="219"/>
                      </a:lnTo>
                      <a:lnTo>
                        <a:pt x="204" y="219"/>
                      </a:lnTo>
                      <a:lnTo>
                        <a:pt x="205" y="223"/>
                      </a:lnTo>
                      <a:lnTo>
                        <a:pt x="209" y="224"/>
                      </a:lnTo>
                      <a:lnTo>
                        <a:pt x="209" y="224"/>
                      </a:lnTo>
                      <a:lnTo>
                        <a:pt x="212" y="226"/>
                      </a:lnTo>
                      <a:lnTo>
                        <a:pt x="215" y="224"/>
                      </a:lnTo>
                      <a:lnTo>
                        <a:pt x="215" y="224"/>
                      </a:lnTo>
                      <a:lnTo>
                        <a:pt x="217" y="224"/>
                      </a:lnTo>
                      <a:lnTo>
                        <a:pt x="221" y="226"/>
                      </a:lnTo>
                      <a:lnTo>
                        <a:pt x="224" y="228"/>
                      </a:lnTo>
                      <a:lnTo>
                        <a:pt x="226" y="229"/>
                      </a:lnTo>
                      <a:lnTo>
                        <a:pt x="226" y="229"/>
                      </a:lnTo>
                      <a:lnTo>
                        <a:pt x="234" y="228"/>
                      </a:lnTo>
                      <a:lnTo>
                        <a:pt x="238" y="228"/>
                      </a:lnTo>
                      <a:lnTo>
                        <a:pt x="241" y="229"/>
                      </a:lnTo>
                      <a:lnTo>
                        <a:pt x="241" y="229"/>
                      </a:lnTo>
                      <a:lnTo>
                        <a:pt x="244" y="233"/>
                      </a:lnTo>
                      <a:lnTo>
                        <a:pt x="248" y="236"/>
                      </a:lnTo>
                      <a:lnTo>
                        <a:pt x="251" y="243"/>
                      </a:lnTo>
                      <a:lnTo>
                        <a:pt x="251" y="243"/>
                      </a:lnTo>
                      <a:lnTo>
                        <a:pt x="253" y="246"/>
                      </a:lnTo>
                      <a:lnTo>
                        <a:pt x="256" y="248"/>
                      </a:lnTo>
                      <a:lnTo>
                        <a:pt x="256" y="248"/>
                      </a:lnTo>
                      <a:lnTo>
                        <a:pt x="263" y="248"/>
                      </a:lnTo>
                      <a:lnTo>
                        <a:pt x="263" y="248"/>
                      </a:lnTo>
                      <a:lnTo>
                        <a:pt x="270" y="250"/>
                      </a:lnTo>
                      <a:lnTo>
                        <a:pt x="270" y="250"/>
                      </a:lnTo>
                      <a:lnTo>
                        <a:pt x="277" y="250"/>
                      </a:lnTo>
                      <a:lnTo>
                        <a:pt x="280" y="250"/>
                      </a:lnTo>
                      <a:lnTo>
                        <a:pt x="283" y="251"/>
                      </a:lnTo>
                      <a:lnTo>
                        <a:pt x="283" y="251"/>
                      </a:lnTo>
                      <a:lnTo>
                        <a:pt x="285" y="250"/>
                      </a:lnTo>
                      <a:lnTo>
                        <a:pt x="287" y="250"/>
                      </a:lnTo>
                      <a:lnTo>
                        <a:pt x="287" y="250"/>
                      </a:lnTo>
                      <a:lnTo>
                        <a:pt x="290" y="251"/>
                      </a:lnTo>
                      <a:lnTo>
                        <a:pt x="292" y="253"/>
                      </a:lnTo>
                      <a:lnTo>
                        <a:pt x="292" y="253"/>
                      </a:lnTo>
                      <a:lnTo>
                        <a:pt x="295" y="257"/>
                      </a:lnTo>
                      <a:lnTo>
                        <a:pt x="299" y="258"/>
                      </a:lnTo>
                      <a:lnTo>
                        <a:pt x="300" y="257"/>
                      </a:lnTo>
                      <a:lnTo>
                        <a:pt x="300" y="257"/>
                      </a:lnTo>
                      <a:lnTo>
                        <a:pt x="304" y="258"/>
                      </a:lnTo>
                      <a:lnTo>
                        <a:pt x="307" y="258"/>
                      </a:lnTo>
                      <a:lnTo>
                        <a:pt x="307" y="258"/>
                      </a:lnTo>
                      <a:lnTo>
                        <a:pt x="310" y="260"/>
                      </a:lnTo>
                      <a:lnTo>
                        <a:pt x="312" y="258"/>
                      </a:lnTo>
                      <a:lnTo>
                        <a:pt x="312" y="258"/>
                      </a:lnTo>
                      <a:lnTo>
                        <a:pt x="316" y="258"/>
                      </a:lnTo>
                      <a:lnTo>
                        <a:pt x="317" y="258"/>
                      </a:lnTo>
                      <a:lnTo>
                        <a:pt x="317" y="258"/>
                      </a:lnTo>
                      <a:lnTo>
                        <a:pt x="321" y="260"/>
                      </a:lnTo>
                      <a:lnTo>
                        <a:pt x="324" y="265"/>
                      </a:lnTo>
                      <a:lnTo>
                        <a:pt x="324" y="265"/>
                      </a:lnTo>
                      <a:lnTo>
                        <a:pt x="327" y="272"/>
                      </a:lnTo>
                      <a:lnTo>
                        <a:pt x="329" y="274"/>
                      </a:lnTo>
                      <a:lnTo>
                        <a:pt x="333" y="277"/>
                      </a:lnTo>
                      <a:lnTo>
                        <a:pt x="333" y="277"/>
                      </a:lnTo>
                      <a:lnTo>
                        <a:pt x="336" y="277"/>
                      </a:lnTo>
                      <a:lnTo>
                        <a:pt x="339" y="275"/>
                      </a:lnTo>
                      <a:lnTo>
                        <a:pt x="344" y="270"/>
                      </a:lnTo>
                      <a:lnTo>
                        <a:pt x="344" y="270"/>
                      </a:lnTo>
                      <a:lnTo>
                        <a:pt x="348" y="267"/>
                      </a:lnTo>
                      <a:lnTo>
                        <a:pt x="350" y="268"/>
                      </a:lnTo>
                      <a:lnTo>
                        <a:pt x="353" y="272"/>
                      </a:lnTo>
                      <a:lnTo>
                        <a:pt x="353" y="272"/>
                      </a:lnTo>
                      <a:lnTo>
                        <a:pt x="358" y="277"/>
                      </a:lnTo>
                      <a:lnTo>
                        <a:pt x="358" y="277"/>
                      </a:lnTo>
                      <a:lnTo>
                        <a:pt x="360" y="279"/>
                      </a:lnTo>
                      <a:lnTo>
                        <a:pt x="363" y="280"/>
                      </a:lnTo>
                      <a:lnTo>
                        <a:pt x="370" y="279"/>
                      </a:lnTo>
                      <a:lnTo>
                        <a:pt x="370" y="279"/>
                      </a:lnTo>
                      <a:lnTo>
                        <a:pt x="373" y="279"/>
                      </a:lnTo>
                      <a:lnTo>
                        <a:pt x="375" y="275"/>
                      </a:lnTo>
                      <a:lnTo>
                        <a:pt x="378" y="274"/>
                      </a:lnTo>
                      <a:lnTo>
                        <a:pt x="382" y="272"/>
                      </a:lnTo>
                      <a:lnTo>
                        <a:pt x="382" y="272"/>
                      </a:lnTo>
                      <a:lnTo>
                        <a:pt x="383" y="274"/>
                      </a:lnTo>
                      <a:lnTo>
                        <a:pt x="387" y="274"/>
                      </a:lnTo>
                      <a:lnTo>
                        <a:pt x="387" y="274"/>
                      </a:lnTo>
                      <a:lnTo>
                        <a:pt x="394" y="274"/>
                      </a:lnTo>
                      <a:lnTo>
                        <a:pt x="394" y="274"/>
                      </a:lnTo>
                      <a:lnTo>
                        <a:pt x="397" y="274"/>
                      </a:lnTo>
                      <a:lnTo>
                        <a:pt x="397" y="275"/>
                      </a:lnTo>
                      <a:lnTo>
                        <a:pt x="399" y="277"/>
                      </a:lnTo>
                      <a:lnTo>
                        <a:pt x="400" y="277"/>
                      </a:lnTo>
                      <a:lnTo>
                        <a:pt x="400" y="277"/>
                      </a:lnTo>
                      <a:lnTo>
                        <a:pt x="404" y="275"/>
                      </a:lnTo>
                      <a:lnTo>
                        <a:pt x="409" y="275"/>
                      </a:lnTo>
                      <a:lnTo>
                        <a:pt x="409" y="275"/>
                      </a:lnTo>
                      <a:lnTo>
                        <a:pt x="416" y="274"/>
                      </a:lnTo>
                      <a:lnTo>
                        <a:pt x="419" y="274"/>
                      </a:lnTo>
                      <a:lnTo>
                        <a:pt x="421" y="275"/>
                      </a:lnTo>
                      <a:lnTo>
                        <a:pt x="421" y="275"/>
                      </a:lnTo>
                      <a:lnTo>
                        <a:pt x="428" y="279"/>
                      </a:lnTo>
                      <a:lnTo>
                        <a:pt x="434" y="279"/>
                      </a:lnTo>
                      <a:lnTo>
                        <a:pt x="434" y="279"/>
                      </a:lnTo>
                      <a:lnTo>
                        <a:pt x="450" y="277"/>
                      </a:lnTo>
                      <a:lnTo>
                        <a:pt x="450" y="277"/>
                      </a:lnTo>
                      <a:lnTo>
                        <a:pt x="458" y="277"/>
                      </a:lnTo>
                      <a:lnTo>
                        <a:pt x="465" y="275"/>
                      </a:lnTo>
                      <a:lnTo>
                        <a:pt x="465" y="275"/>
                      </a:lnTo>
                      <a:lnTo>
                        <a:pt x="489" y="272"/>
                      </a:lnTo>
                      <a:lnTo>
                        <a:pt x="489" y="272"/>
                      </a:lnTo>
                      <a:lnTo>
                        <a:pt x="492" y="272"/>
                      </a:lnTo>
                      <a:lnTo>
                        <a:pt x="494" y="274"/>
                      </a:lnTo>
                      <a:lnTo>
                        <a:pt x="497" y="275"/>
                      </a:lnTo>
                      <a:lnTo>
                        <a:pt x="501" y="275"/>
                      </a:lnTo>
                      <a:lnTo>
                        <a:pt x="501" y="275"/>
                      </a:lnTo>
                      <a:lnTo>
                        <a:pt x="504" y="274"/>
                      </a:lnTo>
                      <a:lnTo>
                        <a:pt x="507" y="270"/>
                      </a:lnTo>
                      <a:lnTo>
                        <a:pt x="507" y="270"/>
                      </a:lnTo>
                      <a:lnTo>
                        <a:pt x="514" y="270"/>
                      </a:lnTo>
                      <a:lnTo>
                        <a:pt x="514" y="270"/>
                      </a:lnTo>
                      <a:lnTo>
                        <a:pt x="519" y="272"/>
                      </a:lnTo>
                      <a:lnTo>
                        <a:pt x="526" y="275"/>
                      </a:lnTo>
                      <a:lnTo>
                        <a:pt x="526" y="275"/>
                      </a:lnTo>
                      <a:lnTo>
                        <a:pt x="528" y="277"/>
                      </a:lnTo>
                      <a:lnTo>
                        <a:pt x="531" y="279"/>
                      </a:lnTo>
                      <a:lnTo>
                        <a:pt x="531" y="279"/>
                      </a:lnTo>
                      <a:lnTo>
                        <a:pt x="534" y="279"/>
                      </a:lnTo>
                      <a:lnTo>
                        <a:pt x="536" y="279"/>
                      </a:lnTo>
                      <a:lnTo>
                        <a:pt x="536" y="279"/>
                      </a:lnTo>
                      <a:lnTo>
                        <a:pt x="540" y="279"/>
                      </a:lnTo>
                      <a:lnTo>
                        <a:pt x="541" y="282"/>
                      </a:lnTo>
                      <a:lnTo>
                        <a:pt x="545" y="284"/>
                      </a:lnTo>
                      <a:lnTo>
                        <a:pt x="546" y="284"/>
                      </a:lnTo>
                      <a:lnTo>
                        <a:pt x="546" y="284"/>
                      </a:lnTo>
                      <a:lnTo>
                        <a:pt x="550" y="284"/>
                      </a:lnTo>
                      <a:lnTo>
                        <a:pt x="553" y="285"/>
                      </a:lnTo>
                      <a:lnTo>
                        <a:pt x="553" y="285"/>
                      </a:lnTo>
                      <a:lnTo>
                        <a:pt x="558" y="290"/>
                      </a:lnTo>
                      <a:lnTo>
                        <a:pt x="558" y="290"/>
                      </a:lnTo>
                      <a:lnTo>
                        <a:pt x="562" y="292"/>
                      </a:lnTo>
                      <a:lnTo>
                        <a:pt x="553" y="58"/>
                      </a:lnTo>
                      <a:lnTo>
                        <a:pt x="551" y="1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94" name="Freeform 96">
                  <a:extLst>
                    <a:ext uri="{FF2B5EF4-FFF2-40B4-BE49-F238E27FC236}">
                      <a16:creationId xmlns:a16="http://schemas.microsoft.com/office/drawing/2014/main" id="{21809285-4AF3-FA41-BD6B-33B854353D43}"/>
                    </a:ext>
                  </a:extLst>
                </p:cNvPr>
                <p:cNvSpPr>
                  <a:spLocks/>
                </p:cNvSpPr>
                <p:nvPr/>
              </p:nvSpPr>
              <p:spPr bwMode="auto">
                <a:xfrm>
                  <a:off x="7572596" y="2986317"/>
                  <a:ext cx="955013" cy="506700"/>
                </a:xfrm>
                <a:custGeom>
                  <a:avLst/>
                  <a:gdLst>
                    <a:gd name="T0" fmla="*/ 458 w 458"/>
                    <a:gd name="T1" fmla="*/ 114 h 243"/>
                    <a:gd name="T2" fmla="*/ 450 w 458"/>
                    <a:gd name="T3" fmla="*/ 124 h 243"/>
                    <a:gd name="T4" fmla="*/ 443 w 458"/>
                    <a:gd name="T5" fmla="*/ 128 h 243"/>
                    <a:gd name="T6" fmla="*/ 441 w 458"/>
                    <a:gd name="T7" fmla="*/ 129 h 243"/>
                    <a:gd name="T8" fmla="*/ 435 w 458"/>
                    <a:gd name="T9" fmla="*/ 136 h 243"/>
                    <a:gd name="T10" fmla="*/ 426 w 458"/>
                    <a:gd name="T11" fmla="*/ 150 h 243"/>
                    <a:gd name="T12" fmla="*/ 418 w 458"/>
                    <a:gd name="T13" fmla="*/ 163 h 243"/>
                    <a:gd name="T14" fmla="*/ 416 w 458"/>
                    <a:gd name="T15" fmla="*/ 165 h 243"/>
                    <a:gd name="T16" fmla="*/ 413 w 458"/>
                    <a:gd name="T17" fmla="*/ 167 h 243"/>
                    <a:gd name="T18" fmla="*/ 408 w 458"/>
                    <a:gd name="T19" fmla="*/ 168 h 243"/>
                    <a:gd name="T20" fmla="*/ 404 w 458"/>
                    <a:gd name="T21" fmla="*/ 168 h 243"/>
                    <a:gd name="T22" fmla="*/ 402 w 458"/>
                    <a:gd name="T23" fmla="*/ 170 h 243"/>
                    <a:gd name="T24" fmla="*/ 397 w 458"/>
                    <a:gd name="T25" fmla="*/ 173 h 243"/>
                    <a:gd name="T26" fmla="*/ 397 w 458"/>
                    <a:gd name="T27" fmla="*/ 175 h 243"/>
                    <a:gd name="T28" fmla="*/ 392 w 458"/>
                    <a:gd name="T29" fmla="*/ 177 h 243"/>
                    <a:gd name="T30" fmla="*/ 384 w 458"/>
                    <a:gd name="T31" fmla="*/ 182 h 243"/>
                    <a:gd name="T32" fmla="*/ 375 w 458"/>
                    <a:gd name="T33" fmla="*/ 185 h 243"/>
                    <a:gd name="T34" fmla="*/ 367 w 458"/>
                    <a:gd name="T35" fmla="*/ 189 h 243"/>
                    <a:gd name="T36" fmla="*/ 360 w 458"/>
                    <a:gd name="T37" fmla="*/ 194 h 243"/>
                    <a:gd name="T38" fmla="*/ 358 w 458"/>
                    <a:gd name="T39" fmla="*/ 195 h 243"/>
                    <a:gd name="T40" fmla="*/ 357 w 458"/>
                    <a:gd name="T41" fmla="*/ 197 h 243"/>
                    <a:gd name="T42" fmla="*/ 341 w 458"/>
                    <a:gd name="T43" fmla="*/ 201 h 243"/>
                    <a:gd name="T44" fmla="*/ 313 w 458"/>
                    <a:gd name="T45" fmla="*/ 204 h 243"/>
                    <a:gd name="T46" fmla="*/ 250 w 458"/>
                    <a:gd name="T47" fmla="*/ 211 h 243"/>
                    <a:gd name="T48" fmla="*/ 229 w 458"/>
                    <a:gd name="T49" fmla="*/ 212 h 243"/>
                    <a:gd name="T50" fmla="*/ 184 w 458"/>
                    <a:gd name="T51" fmla="*/ 216 h 243"/>
                    <a:gd name="T52" fmla="*/ 145 w 458"/>
                    <a:gd name="T53" fmla="*/ 219 h 243"/>
                    <a:gd name="T54" fmla="*/ 124 w 458"/>
                    <a:gd name="T55" fmla="*/ 219 h 243"/>
                    <a:gd name="T56" fmla="*/ 2 w 458"/>
                    <a:gd name="T57" fmla="*/ 240 h 243"/>
                    <a:gd name="T58" fmla="*/ 2 w 458"/>
                    <a:gd name="T59" fmla="*/ 238 h 243"/>
                    <a:gd name="T60" fmla="*/ 9 w 458"/>
                    <a:gd name="T61" fmla="*/ 235 h 243"/>
                    <a:gd name="T62" fmla="*/ 17 w 458"/>
                    <a:gd name="T63" fmla="*/ 216 h 243"/>
                    <a:gd name="T64" fmla="*/ 27 w 458"/>
                    <a:gd name="T65" fmla="*/ 187 h 243"/>
                    <a:gd name="T66" fmla="*/ 58 w 458"/>
                    <a:gd name="T67" fmla="*/ 185 h 243"/>
                    <a:gd name="T68" fmla="*/ 66 w 458"/>
                    <a:gd name="T69" fmla="*/ 170 h 243"/>
                    <a:gd name="T70" fmla="*/ 78 w 458"/>
                    <a:gd name="T71" fmla="*/ 160 h 243"/>
                    <a:gd name="T72" fmla="*/ 78 w 458"/>
                    <a:gd name="T73" fmla="*/ 141 h 243"/>
                    <a:gd name="T74" fmla="*/ 87 w 458"/>
                    <a:gd name="T75" fmla="*/ 126 h 243"/>
                    <a:gd name="T76" fmla="*/ 134 w 458"/>
                    <a:gd name="T77" fmla="*/ 114 h 243"/>
                    <a:gd name="T78" fmla="*/ 150 w 458"/>
                    <a:gd name="T79" fmla="*/ 112 h 243"/>
                    <a:gd name="T80" fmla="*/ 180 w 458"/>
                    <a:gd name="T81" fmla="*/ 102 h 243"/>
                    <a:gd name="T82" fmla="*/ 182 w 458"/>
                    <a:gd name="T83" fmla="*/ 87 h 243"/>
                    <a:gd name="T84" fmla="*/ 199 w 458"/>
                    <a:gd name="T85" fmla="*/ 95 h 243"/>
                    <a:gd name="T86" fmla="*/ 218 w 458"/>
                    <a:gd name="T87" fmla="*/ 97 h 243"/>
                    <a:gd name="T88" fmla="*/ 224 w 458"/>
                    <a:gd name="T89" fmla="*/ 75 h 243"/>
                    <a:gd name="T90" fmla="*/ 241 w 458"/>
                    <a:gd name="T91" fmla="*/ 48 h 243"/>
                    <a:gd name="T92" fmla="*/ 257 w 458"/>
                    <a:gd name="T93" fmla="*/ 34 h 243"/>
                    <a:gd name="T94" fmla="*/ 280 w 458"/>
                    <a:gd name="T95" fmla="*/ 24 h 243"/>
                    <a:gd name="T96" fmla="*/ 284 w 458"/>
                    <a:gd name="T97" fmla="*/ 5 h 243"/>
                    <a:gd name="T98" fmla="*/ 302 w 458"/>
                    <a:gd name="T99" fmla="*/ 4 h 243"/>
                    <a:gd name="T100" fmla="*/ 336 w 458"/>
                    <a:gd name="T101" fmla="*/ 17 h 243"/>
                    <a:gd name="T102" fmla="*/ 389 w 458"/>
                    <a:gd name="T103" fmla="*/ 17 h 243"/>
                    <a:gd name="T104" fmla="*/ 418 w 458"/>
                    <a:gd name="T105" fmla="*/ 34 h 243"/>
                    <a:gd name="T106" fmla="*/ 419 w 458"/>
                    <a:gd name="T107" fmla="*/ 43 h 243"/>
                    <a:gd name="T108" fmla="*/ 438 w 458"/>
                    <a:gd name="T109" fmla="*/ 80 h 243"/>
                    <a:gd name="T110" fmla="*/ 452 w 458"/>
                    <a:gd name="T111" fmla="*/ 9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43">
                      <a:moveTo>
                        <a:pt x="458" y="114"/>
                      </a:moveTo>
                      <a:lnTo>
                        <a:pt x="458" y="114"/>
                      </a:lnTo>
                      <a:lnTo>
                        <a:pt x="458" y="114"/>
                      </a:lnTo>
                      <a:lnTo>
                        <a:pt x="458" y="114"/>
                      </a:lnTo>
                      <a:lnTo>
                        <a:pt x="458" y="114"/>
                      </a:lnTo>
                      <a:lnTo>
                        <a:pt x="458" y="114"/>
                      </a:lnTo>
                      <a:lnTo>
                        <a:pt x="458" y="114"/>
                      </a:lnTo>
                      <a:lnTo>
                        <a:pt x="458" y="114"/>
                      </a:lnTo>
                      <a:lnTo>
                        <a:pt x="458" y="114"/>
                      </a:lnTo>
                      <a:lnTo>
                        <a:pt x="458" y="114"/>
                      </a:lnTo>
                      <a:lnTo>
                        <a:pt x="458" y="114"/>
                      </a:lnTo>
                      <a:lnTo>
                        <a:pt x="453" y="119"/>
                      </a:lnTo>
                      <a:lnTo>
                        <a:pt x="450" y="124"/>
                      </a:lnTo>
                      <a:lnTo>
                        <a:pt x="450" y="124"/>
                      </a:lnTo>
                      <a:lnTo>
                        <a:pt x="448" y="124"/>
                      </a:lnTo>
                      <a:lnTo>
                        <a:pt x="448" y="124"/>
                      </a:lnTo>
                      <a:lnTo>
                        <a:pt x="448" y="124"/>
                      </a:lnTo>
                      <a:lnTo>
                        <a:pt x="448" y="124"/>
                      </a:lnTo>
                      <a:lnTo>
                        <a:pt x="447" y="126"/>
                      </a:lnTo>
                      <a:lnTo>
                        <a:pt x="447" y="126"/>
                      </a:lnTo>
                      <a:lnTo>
                        <a:pt x="443" y="128"/>
                      </a:lnTo>
                      <a:lnTo>
                        <a:pt x="443" y="128"/>
                      </a:lnTo>
                      <a:lnTo>
                        <a:pt x="441" y="129"/>
                      </a:lnTo>
                      <a:lnTo>
                        <a:pt x="441" y="129"/>
                      </a:lnTo>
                      <a:lnTo>
                        <a:pt x="441" y="129"/>
                      </a:lnTo>
                      <a:lnTo>
                        <a:pt x="441" y="129"/>
                      </a:lnTo>
                      <a:lnTo>
                        <a:pt x="441" y="129"/>
                      </a:lnTo>
                      <a:lnTo>
                        <a:pt x="441" y="129"/>
                      </a:lnTo>
                      <a:lnTo>
                        <a:pt x="440" y="131"/>
                      </a:lnTo>
                      <a:lnTo>
                        <a:pt x="440" y="131"/>
                      </a:lnTo>
                      <a:lnTo>
                        <a:pt x="438" y="133"/>
                      </a:lnTo>
                      <a:lnTo>
                        <a:pt x="438" y="133"/>
                      </a:lnTo>
                      <a:lnTo>
                        <a:pt x="436" y="134"/>
                      </a:lnTo>
                      <a:lnTo>
                        <a:pt x="436" y="134"/>
                      </a:lnTo>
                      <a:lnTo>
                        <a:pt x="435" y="136"/>
                      </a:lnTo>
                      <a:lnTo>
                        <a:pt x="435" y="136"/>
                      </a:lnTo>
                      <a:lnTo>
                        <a:pt x="435" y="136"/>
                      </a:lnTo>
                      <a:lnTo>
                        <a:pt x="435" y="136"/>
                      </a:lnTo>
                      <a:lnTo>
                        <a:pt x="431" y="139"/>
                      </a:lnTo>
                      <a:lnTo>
                        <a:pt x="431" y="139"/>
                      </a:lnTo>
                      <a:lnTo>
                        <a:pt x="428" y="145"/>
                      </a:lnTo>
                      <a:lnTo>
                        <a:pt x="426" y="150"/>
                      </a:lnTo>
                      <a:lnTo>
                        <a:pt x="421" y="160"/>
                      </a:lnTo>
                      <a:lnTo>
                        <a:pt x="421" y="160"/>
                      </a:lnTo>
                      <a:lnTo>
                        <a:pt x="419" y="163"/>
                      </a:lnTo>
                      <a:lnTo>
                        <a:pt x="419" y="163"/>
                      </a:lnTo>
                      <a:lnTo>
                        <a:pt x="418" y="163"/>
                      </a:lnTo>
                      <a:lnTo>
                        <a:pt x="418" y="163"/>
                      </a:lnTo>
                      <a:lnTo>
                        <a:pt x="418" y="163"/>
                      </a:lnTo>
                      <a:lnTo>
                        <a:pt x="418" y="163"/>
                      </a:lnTo>
                      <a:lnTo>
                        <a:pt x="418" y="165"/>
                      </a:lnTo>
                      <a:lnTo>
                        <a:pt x="418" y="165"/>
                      </a:lnTo>
                      <a:lnTo>
                        <a:pt x="418" y="165"/>
                      </a:lnTo>
                      <a:lnTo>
                        <a:pt x="418" y="165"/>
                      </a:lnTo>
                      <a:lnTo>
                        <a:pt x="416" y="165"/>
                      </a:lnTo>
                      <a:lnTo>
                        <a:pt x="416" y="165"/>
                      </a:lnTo>
                      <a:lnTo>
                        <a:pt x="416" y="167"/>
                      </a:lnTo>
                      <a:lnTo>
                        <a:pt x="416" y="167"/>
                      </a:lnTo>
                      <a:lnTo>
                        <a:pt x="414" y="167"/>
                      </a:lnTo>
                      <a:lnTo>
                        <a:pt x="414" y="167"/>
                      </a:lnTo>
                      <a:lnTo>
                        <a:pt x="414" y="167"/>
                      </a:lnTo>
                      <a:lnTo>
                        <a:pt x="414" y="167"/>
                      </a:lnTo>
                      <a:lnTo>
                        <a:pt x="413" y="167"/>
                      </a:lnTo>
                      <a:lnTo>
                        <a:pt x="413" y="167"/>
                      </a:lnTo>
                      <a:lnTo>
                        <a:pt x="411" y="167"/>
                      </a:lnTo>
                      <a:lnTo>
                        <a:pt x="411" y="167"/>
                      </a:lnTo>
                      <a:lnTo>
                        <a:pt x="408" y="168"/>
                      </a:lnTo>
                      <a:lnTo>
                        <a:pt x="408" y="168"/>
                      </a:lnTo>
                      <a:lnTo>
                        <a:pt x="408" y="168"/>
                      </a:lnTo>
                      <a:lnTo>
                        <a:pt x="408" y="168"/>
                      </a:lnTo>
                      <a:lnTo>
                        <a:pt x="406" y="168"/>
                      </a:lnTo>
                      <a:lnTo>
                        <a:pt x="406" y="168"/>
                      </a:lnTo>
                      <a:lnTo>
                        <a:pt x="406" y="168"/>
                      </a:lnTo>
                      <a:lnTo>
                        <a:pt x="406" y="168"/>
                      </a:lnTo>
                      <a:lnTo>
                        <a:pt x="404" y="168"/>
                      </a:lnTo>
                      <a:lnTo>
                        <a:pt x="404" y="168"/>
                      </a:lnTo>
                      <a:lnTo>
                        <a:pt x="404" y="168"/>
                      </a:lnTo>
                      <a:lnTo>
                        <a:pt x="404" y="168"/>
                      </a:lnTo>
                      <a:lnTo>
                        <a:pt x="404" y="168"/>
                      </a:lnTo>
                      <a:lnTo>
                        <a:pt x="404" y="168"/>
                      </a:lnTo>
                      <a:lnTo>
                        <a:pt x="404" y="168"/>
                      </a:lnTo>
                      <a:lnTo>
                        <a:pt x="404" y="168"/>
                      </a:lnTo>
                      <a:lnTo>
                        <a:pt x="402" y="170"/>
                      </a:lnTo>
                      <a:lnTo>
                        <a:pt x="402" y="170"/>
                      </a:lnTo>
                      <a:lnTo>
                        <a:pt x="402" y="170"/>
                      </a:lnTo>
                      <a:lnTo>
                        <a:pt x="402" y="170"/>
                      </a:lnTo>
                      <a:lnTo>
                        <a:pt x="399" y="173"/>
                      </a:lnTo>
                      <a:lnTo>
                        <a:pt x="399" y="173"/>
                      </a:lnTo>
                      <a:lnTo>
                        <a:pt x="399" y="173"/>
                      </a:lnTo>
                      <a:lnTo>
                        <a:pt x="399" y="173"/>
                      </a:lnTo>
                      <a:lnTo>
                        <a:pt x="397" y="173"/>
                      </a:lnTo>
                      <a:lnTo>
                        <a:pt x="397" y="173"/>
                      </a:lnTo>
                      <a:lnTo>
                        <a:pt x="397" y="175"/>
                      </a:lnTo>
                      <a:lnTo>
                        <a:pt x="397" y="175"/>
                      </a:lnTo>
                      <a:lnTo>
                        <a:pt x="397" y="175"/>
                      </a:lnTo>
                      <a:lnTo>
                        <a:pt x="397" y="175"/>
                      </a:lnTo>
                      <a:lnTo>
                        <a:pt x="397" y="175"/>
                      </a:lnTo>
                      <a:lnTo>
                        <a:pt x="397" y="175"/>
                      </a:lnTo>
                      <a:lnTo>
                        <a:pt x="396" y="175"/>
                      </a:lnTo>
                      <a:lnTo>
                        <a:pt x="396" y="175"/>
                      </a:lnTo>
                      <a:lnTo>
                        <a:pt x="394" y="177"/>
                      </a:lnTo>
                      <a:lnTo>
                        <a:pt x="394" y="177"/>
                      </a:lnTo>
                      <a:lnTo>
                        <a:pt x="394" y="177"/>
                      </a:lnTo>
                      <a:lnTo>
                        <a:pt x="394" y="177"/>
                      </a:lnTo>
                      <a:lnTo>
                        <a:pt x="392" y="177"/>
                      </a:lnTo>
                      <a:lnTo>
                        <a:pt x="392" y="177"/>
                      </a:lnTo>
                      <a:lnTo>
                        <a:pt x="391" y="178"/>
                      </a:lnTo>
                      <a:lnTo>
                        <a:pt x="391" y="178"/>
                      </a:lnTo>
                      <a:lnTo>
                        <a:pt x="385" y="180"/>
                      </a:lnTo>
                      <a:lnTo>
                        <a:pt x="385" y="180"/>
                      </a:lnTo>
                      <a:lnTo>
                        <a:pt x="384" y="182"/>
                      </a:lnTo>
                      <a:lnTo>
                        <a:pt x="384" y="182"/>
                      </a:lnTo>
                      <a:lnTo>
                        <a:pt x="380" y="184"/>
                      </a:lnTo>
                      <a:lnTo>
                        <a:pt x="380" y="184"/>
                      </a:lnTo>
                      <a:lnTo>
                        <a:pt x="379" y="185"/>
                      </a:lnTo>
                      <a:lnTo>
                        <a:pt x="379" y="185"/>
                      </a:lnTo>
                      <a:lnTo>
                        <a:pt x="377" y="185"/>
                      </a:lnTo>
                      <a:lnTo>
                        <a:pt x="377" y="185"/>
                      </a:lnTo>
                      <a:lnTo>
                        <a:pt x="375" y="185"/>
                      </a:lnTo>
                      <a:lnTo>
                        <a:pt x="375" y="185"/>
                      </a:lnTo>
                      <a:lnTo>
                        <a:pt x="372" y="187"/>
                      </a:lnTo>
                      <a:lnTo>
                        <a:pt x="372" y="187"/>
                      </a:lnTo>
                      <a:lnTo>
                        <a:pt x="372" y="187"/>
                      </a:lnTo>
                      <a:lnTo>
                        <a:pt x="372" y="187"/>
                      </a:lnTo>
                      <a:lnTo>
                        <a:pt x="367" y="189"/>
                      </a:lnTo>
                      <a:lnTo>
                        <a:pt x="367" y="189"/>
                      </a:lnTo>
                      <a:lnTo>
                        <a:pt x="365" y="190"/>
                      </a:lnTo>
                      <a:lnTo>
                        <a:pt x="365" y="190"/>
                      </a:lnTo>
                      <a:lnTo>
                        <a:pt x="362" y="192"/>
                      </a:lnTo>
                      <a:lnTo>
                        <a:pt x="362" y="192"/>
                      </a:lnTo>
                      <a:lnTo>
                        <a:pt x="362" y="192"/>
                      </a:lnTo>
                      <a:lnTo>
                        <a:pt x="362" y="192"/>
                      </a:lnTo>
                      <a:lnTo>
                        <a:pt x="360" y="194"/>
                      </a:lnTo>
                      <a:lnTo>
                        <a:pt x="360" y="194"/>
                      </a:lnTo>
                      <a:lnTo>
                        <a:pt x="360" y="194"/>
                      </a:lnTo>
                      <a:lnTo>
                        <a:pt x="360" y="194"/>
                      </a:lnTo>
                      <a:lnTo>
                        <a:pt x="360" y="195"/>
                      </a:lnTo>
                      <a:lnTo>
                        <a:pt x="360" y="195"/>
                      </a:lnTo>
                      <a:lnTo>
                        <a:pt x="358" y="195"/>
                      </a:lnTo>
                      <a:lnTo>
                        <a:pt x="358" y="195"/>
                      </a:lnTo>
                      <a:lnTo>
                        <a:pt x="358" y="195"/>
                      </a:lnTo>
                      <a:lnTo>
                        <a:pt x="358" y="195"/>
                      </a:lnTo>
                      <a:lnTo>
                        <a:pt x="358" y="195"/>
                      </a:lnTo>
                      <a:lnTo>
                        <a:pt x="358" y="195"/>
                      </a:lnTo>
                      <a:lnTo>
                        <a:pt x="358" y="195"/>
                      </a:lnTo>
                      <a:lnTo>
                        <a:pt x="357" y="197"/>
                      </a:lnTo>
                      <a:lnTo>
                        <a:pt x="357" y="197"/>
                      </a:lnTo>
                      <a:lnTo>
                        <a:pt x="357" y="197"/>
                      </a:lnTo>
                      <a:lnTo>
                        <a:pt x="357" y="197"/>
                      </a:lnTo>
                      <a:lnTo>
                        <a:pt x="357" y="199"/>
                      </a:lnTo>
                      <a:lnTo>
                        <a:pt x="357" y="199"/>
                      </a:lnTo>
                      <a:lnTo>
                        <a:pt x="357" y="199"/>
                      </a:lnTo>
                      <a:lnTo>
                        <a:pt x="341" y="201"/>
                      </a:lnTo>
                      <a:lnTo>
                        <a:pt x="341" y="201"/>
                      </a:lnTo>
                      <a:lnTo>
                        <a:pt x="329" y="202"/>
                      </a:lnTo>
                      <a:lnTo>
                        <a:pt x="329" y="202"/>
                      </a:lnTo>
                      <a:lnTo>
                        <a:pt x="326" y="202"/>
                      </a:lnTo>
                      <a:lnTo>
                        <a:pt x="326" y="202"/>
                      </a:lnTo>
                      <a:lnTo>
                        <a:pt x="321" y="202"/>
                      </a:lnTo>
                      <a:lnTo>
                        <a:pt x="321" y="202"/>
                      </a:lnTo>
                      <a:lnTo>
                        <a:pt x="313" y="204"/>
                      </a:lnTo>
                      <a:lnTo>
                        <a:pt x="313" y="204"/>
                      </a:lnTo>
                      <a:lnTo>
                        <a:pt x="307" y="204"/>
                      </a:lnTo>
                      <a:lnTo>
                        <a:pt x="307" y="204"/>
                      </a:lnTo>
                      <a:lnTo>
                        <a:pt x="257" y="211"/>
                      </a:lnTo>
                      <a:lnTo>
                        <a:pt x="257" y="211"/>
                      </a:lnTo>
                      <a:lnTo>
                        <a:pt x="250" y="211"/>
                      </a:lnTo>
                      <a:lnTo>
                        <a:pt x="250" y="211"/>
                      </a:lnTo>
                      <a:lnTo>
                        <a:pt x="248" y="211"/>
                      </a:lnTo>
                      <a:lnTo>
                        <a:pt x="248" y="211"/>
                      </a:lnTo>
                      <a:lnTo>
                        <a:pt x="236" y="212"/>
                      </a:lnTo>
                      <a:lnTo>
                        <a:pt x="236" y="212"/>
                      </a:lnTo>
                      <a:lnTo>
                        <a:pt x="236" y="212"/>
                      </a:lnTo>
                      <a:lnTo>
                        <a:pt x="236" y="212"/>
                      </a:lnTo>
                      <a:lnTo>
                        <a:pt x="229" y="212"/>
                      </a:lnTo>
                      <a:lnTo>
                        <a:pt x="229" y="212"/>
                      </a:lnTo>
                      <a:lnTo>
                        <a:pt x="211" y="214"/>
                      </a:lnTo>
                      <a:lnTo>
                        <a:pt x="211" y="214"/>
                      </a:lnTo>
                      <a:lnTo>
                        <a:pt x="204" y="216"/>
                      </a:lnTo>
                      <a:lnTo>
                        <a:pt x="204" y="216"/>
                      </a:lnTo>
                      <a:lnTo>
                        <a:pt x="184" y="216"/>
                      </a:lnTo>
                      <a:lnTo>
                        <a:pt x="184" y="216"/>
                      </a:lnTo>
                      <a:lnTo>
                        <a:pt x="177" y="218"/>
                      </a:lnTo>
                      <a:lnTo>
                        <a:pt x="177" y="218"/>
                      </a:lnTo>
                      <a:lnTo>
                        <a:pt x="172" y="218"/>
                      </a:lnTo>
                      <a:lnTo>
                        <a:pt x="172" y="218"/>
                      </a:lnTo>
                      <a:lnTo>
                        <a:pt x="165" y="218"/>
                      </a:lnTo>
                      <a:lnTo>
                        <a:pt x="165" y="218"/>
                      </a:lnTo>
                      <a:lnTo>
                        <a:pt x="145" y="219"/>
                      </a:lnTo>
                      <a:lnTo>
                        <a:pt x="145" y="219"/>
                      </a:lnTo>
                      <a:lnTo>
                        <a:pt x="138" y="219"/>
                      </a:lnTo>
                      <a:lnTo>
                        <a:pt x="138" y="219"/>
                      </a:lnTo>
                      <a:lnTo>
                        <a:pt x="131" y="219"/>
                      </a:lnTo>
                      <a:lnTo>
                        <a:pt x="131" y="219"/>
                      </a:lnTo>
                      <a:lnTo>
                        <a:pt x="124" y="219"/>
                      </a:lnTo>
                      <a:lnTo>
                        <a:pt x="124" y="219"/>
                      </a:lnTo>
                      <a:lnTo>
                        <a:pt x="99" y="219"/>
                      </a:lnTo>
                      <a:lnTo>
                        <a:pt x="99" y="219"/>
                      </a:lnTo>
                      <a:lnTo>
                        <a:pt x="99" y="241"/>
                      </a:lnTo>
                      <a:lnTo>
                        <a:pt x="99" y="241"/>
                      </a:lnTo>
                      <a:lnTo>
                        <a:pt x="0" y="243"/>
                      </a:lnTo>
                      <a:lnTo>
                        <a:pt x="0" y="243"/>
                      </a:lnTo>
                      <a:lnTo>
                        <a:pt x="2" y="240"/>
                      </a:lnTo>
                      <a:lnTo>
                        <a:pt x="2" y="240"/>
                      </a:lnTo>
                      <a:lnTo>
                        <a:pt x="2" y="240"/>
                      </a:lnTo>
                      <a:lnTo>
                        <a:pt x="2" y="240"/>
                      </a:lnTo>
                      <a:lnTo>
                        <a:pt x="2" y="240"/>
                      </a:lnTo>
                      <a:lnTo>
                        <a:pt x="2" y="238"/>
                      </a:lnTo>
                      <a:lnTo>
                        <a:pt x="2" y="238"/>
                      </a:lnTo>
                      <a:lnTo>
                        <a:pt x="2" y="238"/>
                      </a:lnTo>
                      <a:lnTo>
                        <a:pt x="2" y="238"/>
                      </a:lnTo>
                      <a:lnTo>
                        <a:pt x="2" y="238"/>
                      </a:lnTo>
                      <a:lnTo>
                        <a:pt x="2" y="238"/>
                      </a:lnTo>
                      <a:lnTo>
                        <a:pt x="4" y="236"/>
                      </a:lnTo>
                      <a:lnTo>
                        <a:pt x="4" y="236"/>
                      </a:lnTo>
                      <a:lnTo>
                        <a:pt x="5" y="235"/>
                      </a:lnTo>
                      <a:lnTo>
                        <a:pt x="9" y="235"/>
                      </a:lnTo>
                      <a:lnTo>
                        <a:pt x="10" y="235"/>
                      </a:lnTo>
                      <a:lnTo>
                        <a:pt x="14" y="235"/>
                      </a:lnTo>
                      <a:lnTo>
                        <a:pt x="14" y="235"/>
                      </a:lnTo>
                      <a:lnTo>
                        <a:pt x="17" y="231"/>
                      </a:lnTo>
                      <a:lnTo>
                        <a:pt x="17" y="226"/>
                      </a:lnTo>
                      <a:lnTo>
                        <a:pt x="17" y="216"/>
                      </a:lnTo>
                      <a:lnTo>
                        <a:pt x="17" y="216"/>
                      </a:lnTo>
                      <a:lnTo>
                        <a:pt x="16" y="209"/>
                      </a:lnTo>
                      <a:lnTo>
                        <a:pt x="14" y="204"/>
                      </a:lnTo>
                      <a:lnTo>
                        <a:pt x="14" y="204"/>
                      </a:lnTo>
                      <a:lnTo>
                        <a:pt x="19" y="199"/>
                      </a:lnTo>
                      <a:lnTo>
                        <a:pt x="22" y="195"/>
                      </a:lnTo>
                      <a:lnTo>
                        <a:pt x="22" y="195"/>
                      </a:lnTo>
                      <a:lnTo>
                        <a:pt x="27" y="187"/>
                      </a:lnTo>
                      <a:lnTo>
                        <a:pt x="31" y="185"/>
                      </a:lnTo>
                      <a:lnTo>
                        <a:pt x="34" y="184"/>
                      </a:lnTo>
                      <a:lnTo>
                        <a:pt x="34" y="184"/>
                      </a:lnTo>
                      <a:lnTo>
                        <a:pt x="44" y="184"/>
                      </a:lnTo>
                      <a:lnTo>
                        <a:pt x="53" y="185"/>
                      </a:lnTo>
                      <a:lnTo>
                        <a:pt x="53" y="185"/>
                      </a:lnTo>
                      <a:lnTo>
                        <a:pt x="58" y="185"/>
                      </a:lnTo>
                      <a:lnTo>
                        <a:pt x="61" y="184"/>
                      </a:lnTo>
                      <a:lnTo>
                        <a:pt x="63" y="180"/>
                      </a:lnTo>
                      <a:lnTo>
                        <a:pt x="65" y="175"/>
                      </a:lnTo>
                      <a:lnTo>
                        <a:pt x="65" y="175"/>
                      </a:lnTo>
                      <a:lnTo>
                        <a:pt x="65" y="172"/>
                      </a:lnTo>
                      <a:lnTo>
                        <a:pt x="66" y="170"/>
                      </a:lnTo>
                      <a:lnTo>
                        <a:pt x="66" y="170"/>
                      </a:lnTo>
                      <a:lnTo>
                        <a:pt x="63" y="167"/>
                      </a:lnTo>
                      <a:lnTo>
                        <a:pt x="61" y="163"/>
                      </a:lnTo>
                      <a:lnTo>
                        <a:pt x="61" y="163"/>
                      </a:lnTo>
                      <a:lnTo>
                        <a:pt x="63" y="162"/>
                      </a:lnTo>
                      <a:lnTo>
                        <a:pt x="65" y="160"/>
                      </a:lnTo>
                      <a:lnTo>
                        <a:pt x="72" y="160"/>
                      </a:lnTo>
                      <a:lnTo>
                        <a:pt x="78" y="160"/>
                      </a:lnTo>
                      <a:lnTo>
                        <a:pt x="80" y="158"/>
                      </a:lnTo>
                      <a:lnTo>
                        <a:pt x="82" y="155"/>
                      </a:lnTo>
                      <a:lnTo>
                        <a:pt x="82" y="155"/>
                      </a:lnTo>
                      <a:lnTo>
                        <a:pt x="78" y="150"/>
                      </a:lnTo>
                      <a:lnTo>
                        <a:pt x="77" y="145"/>
                      </a:lnTo>
                      <a:lnTo>
                        <a:pt x="77" y="145"/>
                      </a:lnTo>
                      <a:lnTo>
                        <a:pt x="78" y="141"/>
                      </a:lnTo>
                      <a:lnTo>
                        <a:pt x="80" y="139"/>
                      </a:lnTo>
                      <a:lnTo>
                        <a:pt x="85" y="136"/>
                      </a:lnTo>
                      <a:lnTo>
                        <a:pt x="85" y="136"/>
                      </a:lnTo>
                      <a:lnTo>
                        <a:pt x="87" y="133"/>
                      </a:lnTo>
                      <a:lnTo>
                        <a:pt x="87" y="129"/>
                      </a:lnTo>
                      <a:lnTo>
                        <a:pt x="87" y="129"/>
                      </a:lnTo>
                      <a:lnTo>
                        <a:pt x="87" y="126"/>
                      </a:lnTo>
                      <a:lnTo>
                        <a:pt x="87" y="126"/>
                      </a:lnTo>
                      <a:lnTo>
                        <a:pt x="89" y="119"/>
                      </a:lnTo>
                      <a:lnTo>
                        <a:pt x="94" y="116"/>
                      </a:lnTo>
                      <a:lnTo>
                        <a:pt x="107" y="114"/>
                      </a:lnTo>
                      <a:lnTo>
                        <a:pt x="107" y="114"/>
                      </a:lnTo>
                      <a:lnTo>
                        <a:pt x="121" y="112"/>
                      </a:lnTo>
                      <a:lnTo>
                        <a:pt x="134" y="114"/>
                      </a:lnTo>
                      <a:lnTo>
                        <a:pt x="134" y="114"/>
                      </a:lnTo>
                      <a:lnTo>
                        <a:pt x="139" y="116"/>
                      </a:lnTo>
                      <a:lnTo>
                        <a:pt x="143" y="116"/>
                      </a:lnTo>
                      <a:lnTo>
                        <a:pt x="143" y="116"/>
                      </a:lnTo>
                      <a:lnTo>
                        <a:pt x="146" y="114"/>
                      </a:lnTo>
                      <a:lnTo>
                        <a:pt x="150" y="112"/>
                      </a:lnTo>
                      <a:lnTo>
                        <a:pt x="150" y="112"/>
                      </a:lnTo>
                      <a:lnTo>
                        <a:pt x="153" y="112"/>
                      </a:lnTo>
                      <a:lnTo>
                        <a:pt x="156" y="112"/>
                      </a:lnTo>
                      <a:lnTo>
                        <a:pt x="163" y="114"/>
                      </a:lnTo>
                      <a:lnTo>
                        <a:pt x="163" y="114"/>
                      </a:lnTo>
                      <a:lnTo>
                        <a:pt x="170" y="112"/>
                      </a:lnTo>
                      <a:lnTo>
                        <a:pt x="177" y="109"/>
                      </a:lnTo>
                      <a:lnTo>
                        <a:pt x="180" y="102"/>
                      </a:lnTo>
                      <a:lnTo>
                        <a:pt x="180" y="95"/>
                      </a:lnTo>
                      <a:lnTo>
                        <a:pt x="180" y="95"/>
                      </a:lnTo>
                      <a:lnTo>
                        <a:pt x="178" y="94"/>
                      </a:lnTo>
                      <a:lnTo>
                        <a:pt x="178" y="94"/>
                      </a:lnTo>
                      <a:lnTo>
                        <a:pt x="178" y="92"/>
                      </a:lnTo>
                      <a:lnTo>
                        <a:pt x="180" y="89"/>
                      </a:lnTo>
                      <a:lnTo>
                        <a:pt x="182" y="87"/>
                      </a:lnTo>
                      <a:lnTo>
                        <a:pt x="185" y="85"/>
                      </a:lnTo>
                      <a:lnTo>
                        <a:pt x="185" y="85"/>
                      </a:lnTo>
                      <a:lnTo>
                        <a:pt x="187" y="85"/>
                      </a:lnTo>
                      <a:lnTo>
                        <a:pt x="190" y="87"/>
                      </a:lnTo>
                      <a:lnTo>
                        <a:pt x="194" y="90"/>
                      </a:lnTo>
                      <a:lnTo>
                        <a:pt x="194" y="90"/>
                      </a:lnTo>
                      <a:lnTo>
                        <a:pt x="199" y="95"/>
                      </a:lnTo>
                      <a:lnTo>
                        <a:pt x="204" y="97"/>
                      </a:lnTo>
                      <a:lnTo>
                        <a:pt x="204" y="97"/>
                      </a:lnTo>
                      <a:lnTo>
                        <a:pt x="209" y="97"/>
                      </a:lnTo>
                      <a:lnTo>
                        <a:pt x="212" y="94"/>
                      </a:lnTo>
                      <a:lnTo>
                        <a:pt x="212" y="94"/>
                      </a:lnTo>
                      <a:lnTo>
                        <a:pt x="216" y="95"/>
                      </a:lnTo>
                      <a:lnTo>
                        <a:pt x="218" y="97"/>
                      </a:lnTo>
                      <a:lnTo>
                        <a:pt x="219" y="95"/>
                      </a:lnTo>
                      <a:lnTo>
                        <a:pt x="223" y="94"/>
                      </a:lnTo>
                      <a:lnTo>
                        <a:pt x="223" y="94"/>
                      </a:lnTo>
                      <a:lnTo>
                        <a:pt x="223" y="87"/>
                      </a:lnTo>
                      <a:lnTo>
                        <a:pt x="223" y="82"/>
                      </a:lnTo>
                      <a:lnTo>
                        <a:pt x="223" y="82"/>
                      </a:lnTo>
                      <a:lnTo>
                        <a:pt x="224" y="75"/>
                      </a:lnTo>
                      <a:lnTo>
                        <a:pt x="226" y="72"/>
                      </a:lnTo>
                      <a:lnTo>
                        <a:pt x="231" y="68"/>
                      </a:lnTo>
                      <a:lnTo>
                        <a:pt x="236" y="66"/>
                      </a:lnTo>
                      <a:lnTo>
                        <a:pt x="236" y="66"/>
                      </a:lnTo>
                      <a:lnTo>
                        <a:pt x="240" y="56"/>
                      </a:lnTo>
                      <a:lnTo>
                        <a:pt x="241" y="48"/>
                      </a:lnTo>
                      <a:lnTo>
                        <a:pt x="241" y="48"/>
                      </a:lnTo>
                      <a:lnTo>
                        <a:pt x="241" y="39"/>
                      </a:lnTo>
                      <a:lnTo>
                        <a:pt x="243" y="36"/>
                      </a:lnTo>
                      <a:lnTo>
                        <a:pt x="248" y="34"/>
                      </a:lnTo>
                      <a:lnTo>
                        <a:pt x="248" y="34"/>
                      </a:lnTo>
                      <a:lnTo>
                        <a:pt x="251" y="34"/>
                      </a:lnTo>
                      <a:lnTo>
                        <a:pt x="257" y="34"/>
                      </a:lnTo>
                      <a:lnTo>
                        <a:pt x="257" y="34"/>
                      </a:lnTo>
                      <a:lnTo>
                        <a:pt x="260" y="31"/>
                      </a:lnTo>
                      <a:lnTo>
                        <a:pt x="263" y="29"/>
                      </a:lnTo>
                      <a:lnTo>
                        <a:pt x="263" y="29"/>
                      </a:lnTo>
                      <a:lnTo>
                        <a:pt x="267" y="27"/>
                      </a:lnTo>
                      <a:lnTo>
                        <a:pt x="272" y="27"/>
                      </a:lnTo>
                      <a:lnTo>
                        <a:pt x="277" y="27"/>
                      </a:lnTo>
                      <a:lnTo>
                        <a:pt x="280" y="24"/>
                      </a:lnTo>
                      <a:lnTo>
                        <a:pt x="280" y="24"/>
                      </a:lnTo>
                      <a:lnTo>
                        <a:pt x="282" y="21"/>
                      </a:lnTo>
                      <a:lnTo>
                        <a:pt x="282" y="16"/>
                      </a:lnTo>
                      <a:lnTo>
                        <a:pt x="280" y="12"/>
                      </a:lnTo>
                      <a:lnTo>
                        <a:pt x="280" y="9"/>
                      </a:lnTo>
                      <a:lnTo>
                        <a:pt x="280" y="9"/>
                      </a:lnTo>
                      <a:lnTo>
                        <a:pt x="284" y="5"/>
                      </a:lnTo>
                      <a:lnTo>
                        <a:pt x="287" y="4"/>
                      </a:lnTo>
                      <a:lnTo>
                        <a:pt x="287" y="4"/>
                      </a:lnTo>
                      <a:lnTo>
                        <a:pt x="296" y="0"/>
                      </a:lnTo>
                      <a:lnTo>
                        <a:pt x="296" y="0"/>
                      </a:lnTo>
                      <a:lnTo>
                        <a:pt x="299" y="2"/>
                      </a:lnTo>
                      <a:lnTo>
                        <a:pt x="302" y="4"/>
                      </a:lnTo>
                      <a:lnTo>
                        <a:pt x="302" y="4"/>
                      </a:lnTo>
                      <a:lnTo>
                        <a:pt x="307" y="4"/>
                      </a:lnTo>
                      <a:lnTo>
                        <a:pt x="313" y="4"/>
                      </a:lnTo>
                      <a:lnTo>
                        <a:pt x="313" y="4"/>
                      </a:lnTo>
                      <a:lnTo>
                        <a:pt x="321" y="7"/>
                      </a:lnTo>
                      <a:lnTo>
                        <a:pt x="328" y="12"/>
                      </a:lnTo>
                      <a:lnTo>
                        <a:pt x="328" y="12"/>
                      </a:lnTo>
                      <a:lnTo>
                        <a:pt x="336" y="17"/>
                      </a:lnTo>
                      <a:lnTo>
                        <a:pt x="345" y="19"/>
                      </a:lnTo>
                      <a:lnTo>
                        <a:pt x="345" y="19"/>
                      </a:lnTo>
                      <a:lnTo>
                        <a:pt x="355" y="21"/>
                      </a:lnTo>
                      <a:lnTo>
                        <a:pt x="363" y="19"/>
                      </a:lnTo>
                      <a:lnTo>
                        <a:pt x="363" y="19"/>
                      </a:lnTo>
                      <a:lnTo>
                        <a:pt x="380" y="17"/>
                      </a:lnTo>
                      <a:lnTo>
                        <a:pt x="389" y="17"/>
                      </a:lnTo>
                      <a:lnTo>
                        <a:pt x="397" y="19"/>
                      </a:lnTo>
                      <a:lnTo>
                        <a:pt x="397" y="19"/>
                      </a:lnTo>
                      <a:lnTo>
                        <a:pt x="409" y="26"/>
                      </a:lnTo>
                      <a:lnTo>
                        <a:pt x="414" y="29"/>
                      </a:lnTo>
                      <a:lnTo>
                        <a:pt x="416" y="33"/>
                      </a:lnTo>
                      <a:lnTo>
                        <a:pt x="416" y="33"/>
                      </a:lnTo>
                      <a:lnTo>
                        <a:pt x="418" y="34"/>
                      </a:lnTo>
                      <a:lnTo>
                        <a:pt x="418" y="34"/>
                      </a:lnTo>
                      <a:lnTo>
                        <a:pt x="418" y="36"/>
                      </a:lnTo>
                      <a:lnTo>
                        <a:pt x="418" y="36"/>
                      </a:lnTo>
                      <a:lnTo>
                        <a:pt x="418" y="36"/>
                      </a:lnTo>
                      <a:lnTo>
                        <a:pt x="418" y="36"/>
                      </a:lnTo>
                      <a:lnTo>
                        <a:pt x="419" y="43"/>
                      </a:lnTo>
                      <a:lnTo>
                        <a:pt x="419" y="43"/>
                      </a:lnTo>
                      <a:lnTo>
                        <a:pt x="421" y="49"/>
                      </a:lnTo>
                      <a:lnTo>
                        <a:pt x="425" y="56"/>
                      </a:lnTo>
                      <a:lnTo>
                        <a:pt x="431" y="70"/>
                      </a:lnTo>
                      <a:lnTo>
                        <a:pt x="431" y="70"/>
                      </a:lnTo>
                      <a:lnTo>
                        <a:pt x="433" y="73"/>
                      </a:lnTo>
                      <a:lnTo>
                        <a:pt x="433" y="73"/>
                      </a:lnTo>
                      <a:lnTo>
                        <a:pt x="438" y="80"/>
                      </a:lnTo>
                      <a:lnTo>
                        <a:pt x="438" y="80"/>
                      </a:lnTo>
                      <a:lnTo>
                        <a:pt x="440" y="83"/>
                      </a:lnTo>
                      <a:lnTo>
                        <a:pt x="440" y="83"/>
                      </a:lnTo>
                      <a:lnTo>
                        <a:pt x="445" y="90"/>
                      </a:lnTo>
                      <a:lnTo>
                        <a:pt x="445" y="90"/>
                      </a:lnTo>
                      <a:lnTo>
                        <a:pt x="452" y="99"/>
                      </a:lnTo>
                      <a:lnTo>
                        <a:pt x="452" y="99"/>
                      </a:lnTo>
                      <a:lnTo>
                        <a:pt x="457" y="106"/>
                      </a:lnTo>
                      <a:lnTo>
                        <a:pt x="458" y="114"/>
                      </a:lnTo>
                      <a:lnTo>
                        <a:pt x="458" y="11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95" name="Freeform 98">
                  <a:extLst>
                    <a:ext uri="{FF2B5EF4-FFF2-40B4-BE49-F238E27FC236}">
                      <a16:creationId xmlns:a16="http://schemas.microsoft.com/office/drawing/2014/main" id="{414BC50E-3339-9442-B9AD-6B80CB13F7A1}"/>
                    </a:ext>
                  </a:extLst>
                </p:cNvPr>
                <p:cNvSpPr>
                  <a:spLocks/>
                </p:cNvSpPr>
                <p:nvPr/>
              </p:nvSpPr>
              <p:spPr bwMode="auto">
                <a:xfrm>
                  <a:off x="2976852" y="5456521"/>
                  <a:ext cx="166815" cy="118855"/>
                </a:xfrm>
                <a:custGeom>
                  <a:avLst/>
                  <a:gdLst>
                    <a:gd name="T0" fmla="*/ 51 w 80"/>
                    <a:gd name="T1" fmla="*/ 3 h 57"/>
                    <a:gd name="T2" fmla="*/ 51 w 80"/>
                    <a:gd name="T3" fmla="*/ 3 h 57"/>
                    <a:gd name="T4" fmla="*/ 44 w 80"/>
                    <a:gd name="T5" fmla="*/ 1 h 57"/>
                    <a:gd name="T6" fmla="*/ 39 w 80"/>
                    <a:gd name="T7" fmla="*/ 0 h 57"/>
                    <a:gd name="T8" fmla="*/ 29 w 80"/>
                    <a:gd name="T9" fmla="*/ 1 h 57"/>
                    <a:gd name="T10" fmla="*/ 9 w 80"/>
                    <a:gd name="T11" fmla="*/ 10 h 57"/>
                    <a:gd name="T12" fmla="*/ 9 w 80"/>
                    <a:gd name="T13" fmla="*/ 10 h 57"/>
                    <a:gd name="T14" fmla="*/ 4 w 80"/>
                    <a:gd name="T15" fmla="*/ 13 h 57"/>
                    <a:gd name="T16" fmla="*/ 2 w 80"/>
                    <a:gd name="T17" fmla="*/ 17 h 57"/>
                    <a:gd name="T18" fmla="*/ 0 w 80"/>
                    <a:gd name="T19" fmla="*/ 22 h 57"/>
                    <a:gd name="T20" fmla="*/ 0 w 80"/>
                    <a:gd name="T21" fmla="*/ 27 h 57"/>
                    <a:gd name="T22" fmla="*/ 2 w 80"/>
                    <a:gd name="T23" fmla="*/ 35 h 57"/>
                    <a:gd name="T24" fmla="*/ 2 w 80"/>
                    <a:gd name="T25" fmla="*/ 39 h 57"/>
                    <a:gd name="T26" fmla="*/ 2 w 80"/>
                    <a:gd name="T27" fmla="*/ 39 h 57"/>
                    <a:gd name="T28" fmla="*/ 4 w 80"/>
                    <a:gd name="T29" fmla="*/ 42 h 57"/>
                    <a:gd name="T30" fmla="*/ 10 w 80"/>
                    <a:gd name="T31" fmla="*/ 54 h 57"/>
                    <a:gd name="T32" fmla="*/ 10 w 80"/>
                    <a:gd name="T33" fmla="*/ 54 h 57"/>
                    <a:gd name="T34" fmla="*/ 12 w 80"/>
                    <a:gd name="T35" fmla="*/ 56 h 57"/>
                    <a:gd name="T36" fmla="*/ 14 w 80"/>
                    <a:gd name="T37" fmla="*/ 57 h 57"/>
                    <a:gd name="T38" fmla="*/ 20 w 80"/>
                    <a:gd name="T39" fmla="*/ 57 h 57"/>
                    <a:gd name="T40" fmla="*/ 27 w 80"/>
                    <a:gd name="T41" fmla="*/ 54 h 57"/>
                    <a:gd name="T42" fmla="*/ 36 w 80"/>
                    <a:gd name="T43" fmla="*/ 49 h 57"/>
                    <a:gd name="T44" fmla="*/ 54 w 80"/>
                    <a:gd name="T45" fmla="*/ 39 h 57"/>
                    <a:gd name="T46" fmla="*/ 71 w 80"/>
                    <a:gd name="T47" fmla="*/ 30 h 57"/>
                    <a:gd name="T48" fmla="*/ 71 w 80"/>
                    <a:gd name="T49" fmla="*/ 30 h 57"/>
                    <a:gd name="T50" fmla="*/ 78 w 80"/>
                    <a:gd name="T51" fmla="*/ 27 h 57"/>
                    <a:gd name="T52" fmla="*/ 80 w 80"/>
                    <a:gd name="T53" fmla="*/ 23 h 57"/>
                    <a:gd name="T54" fmla="*/ 80 w 80"/>
                    <a:gd name="T55" fmla="*/ 20 h 57"/>
                    <a:gd name="T56" fmla="*/ 76 w 80"/>
                    <a:gd name="T57" fmla="*/ 17 h 57"/>
                    <a:gd name="T58" fmla="*/ 66 w 80"/>
                    <a:gd name="T59" fmla="*/ 8 h 57"/>
                    <a:gd name="T60" fmla="*/ 51 w 80"/>
                    <a:gd name="T61" fmla="*/ 3 h 57"/>
                    <a:gd name="T62" fmla="*/ 51 w 80"/>
                    <a:gd name="T63" fmla="*/ 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57">
                      <a:moveTo>
                        <a:pt x="51" y="3"/>
                      </a:moveTo>
                      <a:lnTo>
                        <a:pt x="51" y="3"/>
                      </a:lnTo>
                      <a:lnTo>
                        <a:pt x="44" y="1"/>
                      </a:lnTo>
                      <a:lnTo>
                        <a:pt x="39" y="0"/>
                      </a:lnTo>
                      <a:lnTo>
                        <a:pt x="29" y="1"/>
                      </a:lnTo>
                      <a:lnTo>
                        <a:pt x="9" y="10"/>
                      </a:lnTo>
                      <a:lnTo>
                        <a:pt x="9" y="10"/>
                      </a:lnTo>
                      <a:lnTo>
                        <a:pt x="4" y="13"/>
                      </a:lnTo>
                      <a:lnTo>
                        <a:pt x="2" y="17"/>
                      </a:lnTo>
                      <a:lnTo>
                        <a:pt x="0" y="22"/>
                      </a:lnTo>
                      <a:lnTo>
                        <a:pt x="0" y="27"/>
                      </a:lnTo>
                      <a:lnTo>
                        <a:pt x="2" y="35"/>
                      </a:lnTo>
                      <a:lnTo>
                        <a:pt x="2" y="39"/>
                      </a:lnTo>
                      <a:lnTo>
                        <a:pt x="2" y="39"/>
                      </a:lnTo>
                      <a:lnTo>
                        <a:pt x="4" y="42"/>
                      </a:lnTo>
                      <a:lnTo>
                        <a:pt x="10" y="54"/>
                      </a:lnTo>
                      <a:lnTo>
                        <a:pt x="10" y="54"/>
                      </a:lnTo>
                      <a:lnTo>
                        <a:pt x="12" y="56"/>
                      </a:lnTo>
                      <a:lnTo>
                        <a:pt x="14" y="57"/>
                      </a:lnTo>
                      <a:lnTo>
                        <a:pt x="20" y="57"/>
                      </a:lnTo>
                      <a:lnTo>
                        <a:pt x="27" y="54"/>
                      </a:lnTo>
                      <a:lnTo>
                        <a:pt x="36" y="49"/>
                      </a:lnTo>
                      <a:lnTo>
                        <a:pt x="54" y="39"/>
                      </a:lnTo>
                      <a:lnTo>
                        <a:pt x="71" y="30"/>
                      </a:lnTo>
                      <a:lnTo>
                        <a:pt x="71" y="30"/>
                      </a:lnTo>
                      <a:lnTo>
                        <a:pt x="78" y="27"/>
                      </a:lnTo>
                      <a:lnTo>
                        <a:pt x="80" y="23"/>
                      </a:lnTo>
                      <a:lnTo>
                        <a:pt x="80" y="20"/>
                      </a:lnTo>
                      <a:lnTo>
                        <a:pt x="76" y="17"/>
                      </a:lnTo>
                      <a:lnTo>
                        <a:pt x="66" y="8"/>
                      </a:lnTo>
                      <a:lnTo>
                        <a:pt x="51" y="3"/>
                      </a:lnTo>
                      <a:lnTo>
                        <a:pt x="51" y="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96" name="Freeform 99">
                  <a:extLst>
                    <a:ext uri="{FF2B5EF4-FFF2-40B4-BE49-F238E27FC236}">
                      <a16:creationId xmlns:a16="http://schemas.microsoft.com/office/drawing/2014/main" id="{8BA8A2CD-8F87-7744-BB26-116C0211978D}"/>
                    </a:ext>
                  </a:extLst>
                </p:cNvPr>
                <p:cNvSpPr>
                  <a:spLocks/>
                </p:cNvSpPr>
                <p:nvPr/>
              </p:nvSpPr>
              <p:spPr bwMode="auto">
                <a:xfrm>
                  <a:off x="2860081" y="5635847"/>
                  <a:ext cx="29192" cy="39618"/>
                </a:xfrm>
                <a:custGeom>
                  <a:avLst/>
                  <a:gdLst>
                    <a:gd name="T0" fmla="*/ 0 w 14"/>
                    <a:gd name="T1" fmla="*/ 9 h 19"/>
                    <a:gd name="T2" fmla="*/ 0 w 14"/>
                    <a:gd name="T3" fmla="*/ 9 h 19"/>
                    <a:gd name="T4" fmla="*/ 0 w 14"/>
                    <a:gd name="T5" fmla="*/ 10 h 19"/>
                    <a:gd name="T6" fmla="*/ 0 w 14"/>
                    <a:gd name="T7" fmla="*/ 14 h 19"/>
                    <a:gd name="T8" fmla="*/ 4 w 14"/>
                    <a:gd name="T9" fmla="*/ 17 h 19"/>
                    <a:gd name="T10" fmla="*/ 7 w 14"/>
                    <a:gd name="T11" fmla="*/ 19 h 19"/>
                    <a:gd name="T12" fmla="*/ 7 w 14"/>
                    <a:gd name="T13" fmla="*/ 19 h 19"/>
                    <a:gd name="T14" fmla="*/ 9 w 14"/>
                    <a:gd name="T15" fmla="*/ 19 h 19"/>
                    <a:gd name="T16" fmla="*/ 10 w 14"/>
                    <a:gd name="T17" fmla="*/ 17 h 19"/>
                    <a:gd name="T18" fmla="*/ 12 w 14"/>
                    <a:gd name="T19" fmla="*/ 12 h 19"/>
                    <a:gd name="T20" fmla="*/ 14 w 14"/>
                    <a:gd name="T21" fmla="*/ 7 h 19"/>
                    <a:gd name="T22" fmla="*/ 14 w 14"/>
                    <a:gd name="T23" fmla="*/ 7 h 19"/>
                    <a:gd name="T24" fmla="*/ 12 w 14"/>
                    <a:gd name="T25" fmla="*/ 2 h 19"/>
                    <a:gd name="T26" fmla="*/ 10 w 14"/>
                    <a:gd name="T27" fmla="*/ 0 h 19"/>
                    <a:gd name="T28" fmla="*/ 9 w 14"/>
                    <a:gd name="T29" fmla="*/ 0 h 19"/>
                    <a:gd name="T30" fmla="*/ 5 w 14"/>
                    <a:gd name="T31" fmla="*/ 2 h 19"/>
                    <a:gd name="T32" fmla="*/ 0 w 14"/>
                    <a:gd name="T33" fmla="*/ 9 h 19"/>
                    <a:gd name="T34" fmla="*/ 0 w 14"/>
                    <a:gd name="T35"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9">
                      <a:moveTo>
                        <a:pt x="0" y="9"/>
                      </a:moveTo>
                      <a:lnTo>
                        <a:pt x="0" y="9"/>
                      </a:lnTo>
                      <a:lnTo>
                        <a:pt x="0" y="10"/>
                      </a:lnTo>
                      <a:lnTo>
                        <a:pt x="0" y="14"/>
                      </a:lnTo>
                      <a:lnTo>
                        <a:pt x="4" y="17"/>
                      </a:lnTo>
                      <a:lnTo>
                        <a:pt x="7" y="19"/>
                      </a:lnTo>
                      <a:lnTo>
                        <a:pt x="7" y="19"/>
                      </a:lnTo>
                      <a:lnTo>
                        <a:pt x="9" y="19"/>
                      </a:lnTo>
                      <a:lnTo>
                        <a:pt x="10" y="17"/>
                      </a:lnTo>
                      <a:lnTo>
                        <a:pt x="12" y="12"/>
                      </a:lnTo>
                      <a:lnTo>
                        <a:pt x="14" y="7"/>
                      </a:lnTo>
                      <a:lnTo>
                        <a:pt x="14" y="7"/>
                      </a:lnTo>
                      <a:lnTo>
                        <a:pt x="12" y="2"/>
                      </a:lnTo>
                      <a:lnTo>
                        <a:pt x="10" y="0"/>
                      </a:lnTo>
                      <a:lnTo>
                        <a:pt x="9" y="0"/>
                      </a:lnTo>
                      <a:lnTo>
                        <a:pt x="5" y="2"/>
                      </a:lnTo>
                      <a:lnTo>
                        <a:pt x="0" y="9"/>
                      </a:lnTo>
                      <a:lnTo>
                        <a:pt x="0" y="9"/>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97" name="Freeform 100">
                  <a:extLst>
                    <a:ext uri="{FF2B5EF4-FFF2-40B4-BE49-F238E27FC236}">
                      <a16:creationId xmlns:a16="http://schemas.microsoft.com/office/drawing/2014/main" id="{8BD2909C-11F3-3D45-AF7A-4F65610D93E9}"/>
                    </a:ext>
                  </a:extLst>
                </p:cNvPr>
                <p:cNvSpPr>
                  <a:spLocks/>
                </p:cNvSpPr>
                <p:nvPr/>
              </p:nvSpPr>
              <p:spPr bwMode="auto">
                <a:xfrm>
                  <a:off x="3083194" y="5373114"/>
                  <a:ext cx="81321" cy="70896"/>
                </a:xfrm>
                <a:custGeom>
                  <a:avLst/>
                  <a:gdLst>
                    <a:gd name="T0" fmla="*/ 36 w 39"/>
                    <a:gd name="T1" fmla="*/ 17 h 34"/>
                    <a:gd name="T2" fmla="*/ 36 w 39"/>
                    <a:gd name="T3" fmla="*/ 17 h 34"/>
                    <a:gd name="T4" fmla="*/ 32 w 39"/>
                    <a:gd name="T5" fmla="*/ 16 h 34"/>
                    <a:gd name="T6" fmla="*/ 31 w 39"/>
                    <a:gd name="T7" fmla="*/ 14 h 34"/>
                    <a:gd name="T8" fmla="*/ 31 w 39"/>
                    <a:gd name="T9" fmla="*/ 11 h 34"/>
                    <a:gd name="T10" fmla="*/ 34 w 39"/>
                    <a:gd name="T11" fmla="*/ 4 h 34"/>
                    <a:gd name="T12" fmla="*/ 34 w 39"/>
                    <a:gd name="T13" fmla="*/ 4 h 34"/>
                    <a:gd name="T14" fmla="*/ 34 w 39"/>
                    <a:gd name="T15" fmla="*/ 0 h 34"/>
                    <a:gd name="T16" fmla="*/ 34 w 39"/>
                    <a:gd name="T17" fmla="*/ 0 h 34"/>
                    <a:gd name="T18" fmla="*/ 27 w 39"/>
                    <a:gd name="T19" fmla="*/ 4 h 34"/>
                    <a:gd name="T20" fmla="*/ 9 w 39"/>
                    <a:gd name="T21" fmla="*/ 19 h 34"/>
                    <a:gd name="T22" fmla="*/ 9 w 39"/>
                    <a:gd name="T23" fmla="*/ 19 h 34"/>
                    <a:gd name="T24" fmla="*/ 2 w 39"/>
                    <a:gd name="T25" fmla="*/ 23 h 34"/>
                    <a:gd name="T26" fmla="*/ 0 w 39"/>
                    <a:gd name="T27" fmla="*/ 26 h 34"/>
                    <a:gd name="T28" fmla="*/ 2 w 39"/>
                    <a:gd name="T29" fmla="*/ 28 h 34"/>
                    <a:gd name="T30" fmla="*/ 7 w 39"/>
                    <a:gd name="T31" fmla="*/ 31 h 34"/>
                    <a:gd name="T32" fmla="*/ 7 w 39"/>
                    <a:gd name="T33" fmla="*/ 31 h 34"/>
                    <a:gd name="T34" fmla="*/ 9 w 39"/>
                    <a:gd name="T35" fmla="*/ 33 h 34"/>
                    <a:gd name="T36" fmla="*/ 12 w 39"/>
                    <a:gd name="T37" fmla="*/ 34 h 34"/>
                    <a:gd name="T38" fmla="*/ 20 w 39"/>
                    <a:gd name="T39" fmla="*/ 34 h 34"/>
                    <a:gd name="T40" fmla="*/ 29 w 39"/>
                    <a:gd name="T41" fmla="*/ 31 h 34"/>
                    <a:gd name="T42" fmla="*/ 29 w 39"/>
                    <a:gd name="T43" fmla="*/ 31 h 34"/>
                    <a:gd name="T44" fmla="*/ 27 w 39"/>
                    <a:gd name="T45" fmla="*/ 33 h 34"/>
                    <a:gd name="T46" fmla="*/ 27 w 39"/>
                    <a:gd name="T47" fmla="*/ 31 h 34"/>
                    <a:gd name="T48" fmla="*/ 29 w 39"/>
                    <a:gd name="T49" fmla="*/ 29 h 34"/>
                    <a:gd name="T50" fmla="*/ 29 w 39"/>
                    <a:gd name="T51" fmla="*/ 29 h 34"/>
                    <a:gd name="T52" fmla="*/ 36 w 39"/>
                    <a:gd name="T53" fmla="*/ 26 h 34"/>
                    <a:gd name="T54" fmla="*/ 39 w 39"/>
                    <a:gd name="T55" fmla="*/ 23 h 34"/>
                    <a:gd name="T56" fmla="*/ 39 w 39"/>
                    <a:gd name="T57" fmla="*/ 19 h 34"/>
                    <a:gd name="T58" fmla="*/ 39 w 39"/>
                    <a:gd name="T59" fmla="*/ 17 h 34"/>
                    <a:gd name="T60" fmla="*/ 36 w 39"/>
                    <a:gd name="T61" fmla="*/ 17 h 34"/>
                    <a:gd name="T62" fmla="*/ 36 w 39"/>
                    <a:gd name="T6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4">
                      <a:moveTo>
                        <a:pt x="36" y="17"/>
                      </a:moveTo>
                      <a:lnTo>
                        <a:pt x="36" y="17"/>
                      </a:lnTo>
                      <a:lnTo>
                        <a:pt x="32" y="16"/>
                      </a:lnTo>
                      <a:lnTo>
                        <a:pt x="31" y="14"/>
                      </a:lnTo>
                      <a:lnTo>
                        <a:pt x="31" y="11"/>
                      </a:lnTo>
                      <a:lnTo>
                        <a:pt x="34" y="4"/>
                      </a:lnTo>
                      <a:lnTo>
                        <a:pt x="34" y="4"/>
                      </a:lnTo>
                      <a:lnTo>
                        <a:pt x="34" y="0"/>
                      </a:lnTo>
                      <a:lnTo>
                        <a:pt x="34" y="0"/>
                      </a:lnTo>
                      <a:lnTo>
                        <a:pt x="27" y="4"/>
                      </a:lnTo>
                      <a:lnTo>
                        <a:pt x="9" y="19"/>
                      </a:lnTo>
                      <a:lnTo>
                        <a:pt x="9" y="19"/>
                      </a:lnTo>
                      <a:lnTo>
                        <a:pt x="2" y="23"/>
                      </a:lnTo>
                      <a:lnTo>
                        <a:pt x="0" y="26"/>
                      </a:lnTo>
                      <a:lnTo>
                        <a:pt x="2" y="28"/>
                      </a:lnTo>
                      <a:lnTo>
                        <a:pt x="7" y="31"/>
                      </a:lnTo>
                      <a:lnTo>
                        <a:pt x="7" y="31"/>
                      </a:lnTo>
                      <a:lnTo>
                        <a:pt x="9" y="33"/>
                      </a:lnTo>
                      <a:lnTo>
                        <a:pt x="12" y="34"/>
                      </a:lnTo>
                      <a:lnTo>
                        <a:pt x="20" y="34"/>
                      </a:lnTo>
                      <a:lnTo>
                        <a:pt x="29" y="31"/>
                      </a:lnTo>
                      <a:lnTo>
                        <a:pt x="29" y="31"/>
                      </a:lnTo>
                      <a:lnTo>
                        <a:pt x="27" y="33"/>
                      </a:lnTo>
                      <a:lnTo>
                        <a:pt x="27" y="31"/>
                      </a:lnTo>
                      <a:lnTo>
                        <a:pt x="29" y="29"/>
                      </a:lnTo>
                      <a:lnTo>
                        <a:pt x="29" y="29"/>
                      </a:lnTo>
                      <a:lnTo>
                        <a:pt x="36" y="26"/>
                      </a:lnTo>
                      <a:lnTo>
                        <a:pt x="39" y="23"/>
                      </a:lnTo>
                      <a:lnTo>
                        <a:pt x="39" y="19"/>
                      </a:lnTo>
                      <a:lnTo>
                        <a:pt x="39" y="17"/>
                      </a:lnTo>
                      <a:lnTo>
                        <a:pt x="36" y="17"/>
                      </a:lnTo>
                      <a:lnTo>
                        <a:pt x="36" y="17"/>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98" name="Freeform 101">
                  <a:extLst>
                    <a:ext uri="{FF2B5EF4-FFF2-40B4-BE49-F238E27FC236}">
                      <a16:creationId xmlns:a16="http://schemas.microsoft.com/office/drawing/2014/main" id="{DFEA119D-7CAA-9249-AD4D-8AC99FBD41BA}"/>
                    </a:ext>
                  </a:extLst>
                </p:cNvPr>
                <p:cNvSpPr>
                  <a:spLocks/>
                </p:cNvSpPr>
                <p:nvPr/>
              </p:nvSpPr>
              <p:spPr bwMode="auto">
                <a:xfrm>
                  <a:off x="2566068" y="5654614"/>
                  <a:ext cx="33363" cy="20852"/>
                </a:xfrm>
                <a:custGeom>
                  <a:avLst/>
                  <a:gdLst>
                    <a:gd name="T0" fmla="*/ 12 w 16"/>
                    <a:gd name="T1" fmla="*/ 1 h 10"/>
                    <a:gd name="T2" fmla="*/ 12 w 16"/>
                    <a:gd name="T3" fmla="*/ 1 h 10"/>
                    <a:gd name="T4" fmla="*/ 9 w 16"/>
                    <a:gd name="T5" fmla="*/ 0 h 10"/>
                    <a:gd name="T6" fmla="*/ 4 w 16"/>
                    <a:gd name="T7" fmla="*/ 0 h 10"/>
                    <a:gd name="T8" fmla="*/ 0 w 16"/>
                    <a:gd name="T9" fmla="*/ 3 h 10"/>
                    <a:gd name="T10" fmla="*/ 0 w 16"/>
                    <a:gd name="T11" fmla="*/ 3 h 10"/>
                    <a:gd name="T12" fmla="*/ 0 w 16"/>
                    <a:gd name="T13" fmla="*/ 6 h 10"/>
                    <a:gd name="T14" fmla="*/ 2 w 16"/>
                    <a:gd name="T15" fmla="*/ 10 h 10"/>
                    <a:gd name="T16" fmla="*/ 5 w 16"/>
                    <a:gd name="T17" fmla="*/ 10 h 10"/>
                    <a:gd name="T18" fmla="*/ 5 w 16"/>
                    <a:gd name="T19" fmla="*/ 10 h 10"/>
                    <a:gd name="T20" fmla="*/ 10 w 16"/>
                    <a:gd name="T21" fmla="*/ 10 h 10"/>
                    <a:gd name="T22" fmla="*/ 14 w 16"/>
                    <a:gd name="T23" fmla="*/ 8 h 10"/>
                    <a:gd name="T24" fmla="*/ 16 w 16"/>
                    <a:gd name="T25" fmla="*/ 5 h 10"/>
                    <a:gd name="T26" fmla="*/ 12 w 16"/>
                    <a:gd name="T27" fmla="*/ 1 h 10"/>
                    <a:gd name="T28" fmla="*/ 12 w 16"/>
                    <a:gd name="T2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0">
                      <a:moveTo>
                        <a:pt x="12" y="1"/>
                      </a:moveTo>
                      <a:lnTo>
                        <a:pt x="12" y="1"/>
                      </a:lnTo>
                      <a:lnTo>
                        <a:pt x="9" y="0"/>
                      </a:lnTo>
                      <a:lnTo>
                        <a:pt x="4" y="0"/>
                      </a:lnTo>
                      <a:lnTo>
                        <a:pt x="0" y="3"/>
                      </a:lnTo>
                      <a:lnTo>
                        <a:pt x="0" y="3"/>
                      </a:lnTo>
                      <a:lnTo>
                        <a:pt x="0" y="6"/>
                      </a:lnTo>
                      <a:lnTo>
                        <a:pt x="2" y="10"/>
                      </a:lnTo>
                      <a:lnTo>
                        <a:pt x="5" y="10"/>
                      </a:lnTo>
                      <a:lnTo>
                        <a:pt x="5" y="10"/>
                      </a:lnTo>
                      <a:lnTo>
                        <a:pt x="10" y="10"/>
                      </a:lnTo>
                      <a:lnTo>
                        <a:pt x="14" y="8"/>
                      </a:lnTo>
                      <a:lnTo>
                        <a:pt x="16" y="5"/>
                      </a:lnTo>
                      <a:lnTo>
                        <a:pt x="12" y="1"/>
                      </a:lnTo>
                      <a:lnTo>
                        <a:pt x="12" y="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399" name="Freeform 102">
                  <a:extLst>
                    <a:ext uri="{FF2B5EF4-FFF2-40B4-BE49-F238E27FC236}">
                      <a16:creationId xmlns:a16="http://schemas.microsoft.com/office/drawing/2014/main" id="{C79E9C6D-53F5-D946-9CE9-422DB88A4E44}"/>
                    </a:ext>
                  </a:extLst>
                </p:cNvPr>
                <p:cNvSpPr>
                  <a:spLocks/>
                </p:cNvSpPr>
                <p:nvPr/>
              </p:nvSpPr>
              <p:spPr bwMode="auto">
                <a:xfrm>
                  <a:off x="2534792" y="5635847"/>
                  <a:ext cx="31277" cy="14597"/>
                </a:xfrm>
                <a:custGeom>
                  <a:avLst/>
                  <a:gdLst>
                    <a:gd name="T0" fmla="*/ 2 w 15"/>
                    <a:gd name="T1" fmla="*/ 3 h 7"/>
                    <a:gd name="T2" fmla="*/ 2 w 15"/>
                    <a:gd name="T3" fmla="*/ 3 h 7"/>
                    <a:gd name="T4" fmla="*/ 0 w 15"/>
                    <a:gd name="T5" fmla="*/ 5 h 7"/>
                    <a:gd name="T6" fmla="*/ 2 w 15"/>
                    <a:gd name="T7" fmla="*/ 7 h 7"/>
                    <a:gd name="T8" fmla="*/ 5 w 15"/>
                    <a:gd name="T9" fmla="*/ 7 h 7"/>
                    <a:gd name="T10" fmla="*/ 5 w 15"/>
                    <a:gd name="T11" fmla="*/ 7 h 7"/>
                    <a:gd name="T12" fmla="*/ 10 w 15"/>
                    <a:gd name="T13" fmla="*/ 5 h 7"/>
                    <a:gd name="T14" fmla="*/ 14 w 15"/>
                    <a:gd name="T15" fmla="*/ 3 h 7"/>
                    <a:gd name="T16" fmla="*/ 15 w 15"/>
                    <a:gd name="T17" fmla="*/ 2 h 7"/>
                    <a:gd name="T18" fmla="*/ 15 w 15"/>
                    <a:gd name="T19" fmla="*/ 2 h 7"/>
                    <a:gd name="T20" fmla="*/ 14 w 15"/>
                    <a:gd name="T21" fmla="*/ 0 h 7"/>
                    <a:gd name="T22" fmla="*/ 10 w 15"/>
                    <a:gd name="T23" fmla="*/ 0 h 7"/>
                    <a:gd name="T24" fmla="*/ 7 w 15"/>
                    <a:gd name="T25" fmla="*/ 0 h 7"/>
                    <a:gd name="T26" fmla="*/ 2 w 15"/>
                    <a:gd name="T27" fmla="*/ 3 h 7"/>
                    <a:gd name="T28" fmla="*/ 2 w 15"/>
                    <a:gd name="T2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7">
                      <a:moveTo>
                        <a:pt x="2" y="3"/>
                      </a:moveTo>
                      <a:lnTo>
                        <a:pt x="2" y="3"/>
                      </a:lnTo>
                      <a:lnTo>
                        <a:pt x="0" y="5"/>
                      </a:lnTo>
                      <a:lnTo>
                        <a:pt x="2" y="7"/>
                      </a:lnTo>
                      <a:lnTo>
                        <a:pt x="5" y="7"/>
                      </a:lnTo>
                      <a:lnTo>
                        <a:pt x="5" y="7"/>
                      </a:lnTo>
                      <a:lnTo>
                        <a:pt x="10" y="5"/>
                      </a:lnTo>
                      <a:lnTo>
                        <a:pt x="14" y="3"/>
                      </a:lnTo>
                      <a:lnTo>
                        <a:pt x="15" y="2"/>
                      </a:lnTo>
                      <a:lnTo>
                        <a:pt x="15" y="2"/>
                      </a:lnTo>
                      <a:lnTo>
                        <a:pt x="14" y="0"/>
                      </a:lnTo>
                      <a:lnTo>
                        <a:pt x="10" y="0"/>
                      </a:lnTo>
                      <a:lnTo>
                        <a:pt x="7" y="0"/>
                      </a:lnTo>
                      <a:lnTo>
                        <a:pt x="2" y="3"/>
                      </a:lnTo>
                      <a:lnTo>
                        <a:pt x="2" y="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00" name="Freeform 103">
                  <a:extLst>
                    <a:ext uri="{FF2B5EF4-FFF2-40B4-BE49-F238E27FC236}">
                      <a16:creationId xmlns:a16="http://schemas.microsoft.com/office/drawing/2014/main" id="{9E256C7A-3AA2-7C43-BCA9-EFE8486059DB}"/>
                    </a:ext>
                  </a:extLst>
                </p:cNvPr>
                <p:cNvSpPr>
                  <a:spLocks/>
                </p:cNvSpPr>
                <p:nvPr/>
              </p:nvSpPr>
              <p:spPr bwMode="auto">
                <a:xfrm>
                  <a:off x="2057283" y="5640018"/>
                  <a:ext cx="87577" cy="62557"/>
                </a:xfrm>
                <a:custGeom>
                  <a:avLst/>
                  <a:gdLst>
                    <a:gd name="T0" fmla="*/ 19 w 42"/>
                    <a:gd name="T1" fmla="*/ 0 h 30"/>
                    <a:gd name="T2" fmla="*/ 19 w 42"/>
                    <a:gd name="T3" fmla="*/ 0 h 30"/>
                    <a:gd name="T4" fmla="*/ 14 w 42"/>
                    <a:gd name="T5" fmla="*/ 1 h 30"/>
                    <a:gd name="T6" fmla="*/ 12 w 42"/>
                    <a:gd name="T7" fmla="*/ 5 h 30"/>
                    <a:gd name="T8" fmla="*/ 12 w 42"/>
                    <a:gd name="T9" fmla="*/ 10 h 30"/>
                    <a:gd name="T10" fmla="*/ 12 w 42"/>
                    <a:gd name="T11" fmla="*/ 15 h 30"/>
                    <a:gd name="T12" fmla="*/ 12 w 42"/>
                    <a:gd name="T13" fmla="*/ 15 h 30"/>
                    <a:gd name="T14" fmla="*/ 8 w 42"/>
                    <a:gd name="T15" fmla="*/ 18 h 30"/>
                    <a:gd name="T16" fmla="*/ 7 w 42"/>
                    <a:gd name="T17" fmla="*/ 20 h 30"/>
                    <a:gd name="T18" fmla="*/ 3 w 42"/>
                    <a:gd name="T19" fmla="*/ 22 h 30"/>
                    <a:gd name="T20" fmla="*/ 3 w 42"/>
                    <a:gd name="T21" fmla="*/ 22 h 30"/>
                    <a:gd name="T22" fmla="*/ 0 w 42"/>
                    <a:gd name="T23" fmla="*/ 24 h 30"/>
                    <a:gd name="T24" fmla="*/ 0 w 42"/>
                    <a:gd name="T25" fmla="*/ 25 h 30"/>
                    <a:gd name="T26" fmla="*/ 2 w 42"/>
                    <a:gd name="T27" fmla="*/ 27 h 30"/>
                    <a:gd name="T28" fmla="*/ 5 w 42"/>
                    <a:gd name="T29" fmla="*/ 29 h 30"/>
                    <a:gd name="T30" fmla="*/ 12 w 42"/>
                    <a:gd name="T31" fmla="*/ 29 h 30"/>
                    <a:gd name="T32" fmla="*/ 19 w 42"/>
                    <a:gd name="T33" fmla="*/ 30 h 30"/>
                    <a:gd name="T34" fmla="*/ 19 w 42"/>
                    <a:gd name="T35" fmla="*/ 30 h 30"/>
                    <a:gd name="T36" fmla="*/ 27 w 42"/>
                    <a:gd name="T37" fmla="*/ 29 h 30"/>
                    <a:gd name="T38" fmla="*/ 34 w 42"/>
                    <a:gd name="T39" fmla="*/ 27 h 30"/>
                    <a:gd name="T40" fmla="*/ 41 w 42"/>
                    <a:gd name="T41" fmla="*/ 22 h 30"/>
                    <a:gd name="T42" fmla="*/ 42 w 42"/>
                    <a:gd name="T43" fmla="*/ 20 h 30"/>
                    <a:gd name="T44" fmla="*/ 42 w 42"/>
                    <a:gd name="T45" fmla="*/ 17 h 30"/>
                    <a:gd name="T46" fmla="*/ 42 w 42"/>
                    <a:gd name="T47" fmla="*/ 17 h 30"/>
                    <a:gd name="T48" fmla="*/ 42 w 42"/>
                    <a:gd name="T49" fmla="*/ 13 h 30"/>
                    <a:gd name="T50" fmla="*/ 41 w 42"/>
                    <a:gd name="T51" fmla="*/ 10 h 30"/>
                    <a:gd name="T52" fmla="*/ 36 w 42"/>
                    <a:gd name="T53" fmla="*/ 5 h 30"/>
                    <a:gd name="T54" fmla="*/ 27 w 42"/>
                    <a:gd name="T55" fmla="*/ 1 h 30"/>
                    <a:gd name="T56" fmla="*/ 19 w 42"/>
                    <a:gd name="T57" fmla="*/ 0 h 30"/>
                    <a:gd name="T58" fmla="*/ 19 w 42"/>
                    <a:gd name="T5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0">
                      <a:moveTo>
                        <a:pt x="19" y="0"/>
                      </a:moveTo>
                      <a:lnTo>
                        <a:pt x="19" y="0"/>
                      </a:lnTo>
                      <a:lnTo>
                        <a:pt x="14" y="1"/>
                      </a:lnTo>
                      <a:lnTo>
                        <a:pt x="12" y="5"/>
                      </a:lnTo>
                      <a:lnTo>
                        <a:pt x="12" y="10"/>
                      </a:lnTo>
                      <a:lnTo>
                        <a:pt x="12" y="15"/>
                      </a:lnTo>
                      <a:lnTo>
                        <a:pt x="12" y="15"/>
                      </a:lnTo>
                      <a:lnTo>
                        <a:pt x="8" y="18"/>
                      </a:lnTo>
                      <a:lnTo>
                        <a:pt x="7" y="20"/>
                      </a:lnTo>
                      <a:lnTo>
                        <a:pt x="3" y="22"/>
                      </a:lnTo>
                      <a:lnTo>
                        <a:pt x="3" y="22"/>
                      </a:lnTo>
                      <a:lnTo>
                        <a:pt x="0" y="24"/>
                      </a:lnTo>
                      <a:lnTo>
                        <a:pt x="0" y="25"/>
                      </a:lnTo>
                      <a:lnTo>
                        <a:pt x="2" y="27"/>
                      </a:lnTo>
                      <a:lnTo>
                        <a:pt x="5" y="29"/>
                      </a:lnTo>
                      <a:lnTo>
                        <a:pt x="12" y="29"/>
                      </a:lnTo>
                      <a:lnTo>
                        <a:pt x="19" y="30"/>
                      </a:lnTo>
                      <a:lnTo>
                        <a:pt x="19" y="30"/>
                      </a:lnTo>
                      <a:lnTo>
                        <a:pt x="27" y="29"/>
                      </a:lnTo>
                      <a:lnTo>
                        <a:pt x="34" y="27"/>
                      </a:lnTo>
                      <a:lnTo>
                        <a:pt x="41" y="22"/>
                      </a:lnTo>
                      <a:lnTo>
                        <a:pt x="42" y="20"/>
                      </a:lnTo>
                      <a:lnTo>
                        <a:pt x="42" y="17"/>
                      </a:lnTo>
                      <a:lnTo>
                        <a:pt x="42" y="17"/>
                      </a:lnTo>
                      <a:lnTo>
                        <a:pt x="42" y="13"/>
                      </a:lnTo>
                      <a:lnTo>
                        <a:pt x="41" y="10"/>
                      </a:lnTo>
                      <a:lnTo>
                        <a:pt x="36" y="5"/>
                      </a:lnTo>
                      <a:lnTo>
                        <a:pt x="27" y="1"/>
                      </a:lnTo>
                      <a:lnTo>
                        <a:pt x="19" y="0"/>
                      </a:lnTo>
                      <a:lnTo>
                        <a:pt x="19"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01" name="Rectangle 105">
                  <a:extLst>
                    <a:ext uri="{FF2B5EF4-FFF2-40B4-BE49-F238E27FC236}">
                      <a16:creationId xmlns:a16="http://schemas.microsoft.com/office/drawing/2014/main" id="{317F73EE-496D-7248-8CB8-3D277C5BF67A}"/>
                    </a:ext>
                  </a:extLst>
                </p:cNvPr>
                <p:cNvSpPr>
                  <a:spLocks noChangeArrowheads="1"/>
                </p:cNvSpPr>
                <p:nvPr/>
              </p:nvSpPr>
              <p:spPr bwMode="auto">
                <a:xfrm>
                  <a:off x="2092733" y="4797602"/>
                  <a:ext cx="2084" cy="2085"/>
                </a:xfrm>
                <a:prstGeom prst="rect">
                  <a:avLst/>
                </a:prstGeom>
                <a:grpFill/>
                <a:ln w="317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02" name="Freeform 106">
                  <a:extLst>
                    <a:ext uri="{FF2B5EF4-FFF2-40B4-BE49-F238E27FC236}">
                      <a16:creationId xmlns:a16="http://schemas.microsoft.com/office/drawing/2014/main" id="{C17C73B1-0BC3-3942-A702-6C6E0015DB16}"/>
                    </a:ext>
                  </a:extLst>
                </p:cNvPr>
                <p:cNvSpPr>
                  <a:spLocks/>
                </p:cNvSpPr>
                <p:nvPr/>
              </p:nvSpPr>
              <p:spPr bwMode="auto">
                <a:xfrm>
                  <a:off x="2061454" y="4772581"/>
                  <a:ext cx="47958" cy="75066"/>
                </a:xfrm>
                <a:custGeom>
                  <a:avLst/>
                  <a:gdLst>
                    <a:gd name="T0" fmla="*/ 15 w 23"/>
                    <a:gd name="T1" fmla="*/ 12 h 36"/>
                    <a:gd name="T2" fmla="*/ 15 w 23"/>
                    <a:gd name="T3" fmla="*/ 12 h 36"/>
                    <a:gd name="T4" fmla="*/ 15 w 23"/>
                    <a:gd name="T5" fmla="*/ 12 h 36"/>
                    <a:gd name="T6" fmla="*/ 15 w 23"/>
                    <a:gd name="T7" fmla="*/ 12 h 36"/>
                    <a:gd name="T8" fmla="*/ 15 w 23"/>
                    <a:gd name="T9" fmla="*/ 12 h 36"/>
                    <a:gd name="T10" fmla="*/ 15 w 23"/>
                    <a:gd name="T11" fmla="*/ 12 h 36"/>
                    <a:gd name="T12" fmla="*/ 15 w 23"/>
                    <a:gd name="T13" fmla="*/ 12 h 36"/>
                    <a:gd name="T14" fmla="*/ 13 w 23"/>
                    <a:gd name="T15" fmla="*/ 5 h 36"/>
                    <a:gd name="T16" fmla="*/ 10 w 23"/>
                    <a:gd name="T17" fmla="*/ 2 h 36"/>
                    <a:gd name="T18" fmla="*/ 6 w 23"/>
                    <a:gd name="T19" fmla="*/ 0 h 36"/>
                    <a:gd name="T20" fmla="*/ 3 w 23"/>
                    <a:gd name="T21" fmla="*/ 2 h 36"/>
                    <a:gd name="T22" fmla="*/ 3 w 23"/>
                    <a:gd name="T23" fmla="*/ 2 h 36"/>
                    <a:gd name="T24" fmla="*/ 0 w 23"/>
                    <a:gd name="T25" fmla="*/ 3 h 36"/>
                    <a:gd name="T26" fmla="*/ 0 w 23"/>
                    <a:gd name="T27" fmla="*/ 5 h 36"/>
                    <a:gd name="T28" fmla="*/ 0 w 23"/>
                    <a:gd name="T29" fmla="*/ 12 h 36"/>
                    <a:gd name="T30" fmla="*/ 3 w 23"/>
                    <a:gd name="T31" fmla="*/ 24 h 36"/>
                    <a:gd name="T32" fmla="*/ 3 w 23"/>
                    <a:gd name="T33" fmla="*/ 24 h 36"/>
                    <a:gd name="T34" fmla="*/ 5 w 23"/>
                    <a:gd name="T35" fmla="*/ 27 h 36"/>
                    <a:gd name="T36" fmla="*/ 10 w 23"/>
                    <a:gd name="T37" fmla="*/ 32 h 36"/>
                    <a:gd name="T38" fmla="*/ 15 w 23"/>
                    <a:gd name="T39" fmla="*/ 36 h 36"/>
                    <a:gd name="T40" fmla="*/ 18 w 23"/>
                    <a:gd name="T41" fmla="*/ 36 h 36"/>
                    <a:gd name="T42" fmla="*/ 22 w 23"/>
                    <a:gd name="T43" fmla="*/ 34 h 36"/>
                    <a:gd name="T44" fmla="*/ 22 w 23"/>
                    <a:gd name="T45" fmla="*/ 34 h 36"/>
                    <a:gd name="T46" fmla="*/ 23 w 23"/>
                    <a:gd name="T47" fmla="*/ 32 h 36"/>
                    <a:gd name="T48" fmla="*/ 23 w 23"/>
                    <a:gd name="T49" fmla="*/ 31 h 36"/>
                    <a:gd name="T50" fmla="*/ 22 w 23"/>
                    <a:gd name="T51" fmla="*/ 24 h 36"/>
                    <a:gd name="T52" fmla="*/ 17 w 23"/>
                    <a:gd name="T53" fmla="*/ 12 h 36"/>
                    <a:gd name="T54" fmla="*/ 17 w 23"/>
                    <a:gd name="T55" fmla="*/ 12 h 36"/>
                    <a:gd name="T56" fmla="*/ 15 w 23"/>
                    <a:gd name="T57" fmla="*/ 12 h 36"/>
                    <a:gd name="T58" fmla="*/ 15 w 23"/>
                    <a:gd name="T5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36">
                      <a:moveTo>
                        <a:pt x="15" y="12"/>
                      </a:moveTo>
                      <a:lnTo>
                        <a:pt x="15" y="12"/>
                      </a:lnTo>
                      <a:lnTo>
                        <a:pt x="15" y="12"/>
                      </a:lnTo>
                      <a:lnTo>
                        <a:pt x="15" y="12"/>
                      </a:lnTo>
                      <a:lnTo>
                        <a:pt x="15" y="12"/>
                      </a:lnTo>
                      <a:lnTo>
                        <a:pt x="15" y="12"/>
                      </a:lnTo>
                      <a:lnTo>
                        <a:pt x="15" y="12"/>
                      </a:lnTo>
                      <a:lnTo>
                        <a:pt x="13" y="5"/>
                      </a:lnTo>
                      <a:lnTo>
                        <a:pt x="10" y="2"/>
                      </a:lnTo>
                      <a:lnTo>
                        <a:pt x="6" y="0"/>
                      </a:lnTo>
                      <a:lnTo>
                        <a:pt x="3" y="2"/>
                      </a:lnTo>
                      <a:lnTo>
                        <a:pt x="3" y="2"/>
                      </a:lnTo>
                      <a:lnTo>
                        <a:pt x="0" y="3"/>
                      </a:lnTo>
                      <a:lnTo>
                        <a:pt x="0" y="5"/>
                      </a:lnTo>
                      <a:lnTo>
                        <a:pt x="0" y="12"/>
                      </a:lnTo>
                      <a:lnTo>
                        <a:pt x="3" y="24"/>
                      </a:lnTo>
                      <a:lnTo>
                        <a:pt x="3" y="24"/>
                      </a:lnTo>
                      <a:lnTo>
                        <a:pt x="5" y="27"/>
                      </a:lnTo>
                      <a:lnTo>
                        <a:pt x="10" y="32"/>
                      </a:lnTo>
                      <a:lnTo>
                        <a:pt x="15" y="36"/>
                      </a:lnTo>
                      <a:lnTo>
                        <a:pt x="18" y="36"/>
                      </a:lnTo>
                      <a:lnTo>
                        <a:pt x="22" y="34"/>
                      </a:lnTo>
                      <a:lnTo>
                        <a:pt x="22" y="34"/>
                      </a:lnTo>
                      <a:lnTo>
                        <a:pt x="23" y="32"/>
                      </a:lnTo>
                      <a:lnTo>
                        <a:pt x="23" y="31"/>
                      </a:lnTo>
                      <a:lnTo>
                        <a:pt x="22" y="24"/>
                      </a:lnTo>
                      <a:lnTo>
                        <a:pt x="17" y="12"/>
                      </a:lnTo>
                      <a:lnTo>
                        <a:pt x="17" y="12"/>
                      </a:lnTo>
                      <a:lnTo>
                        <a:pt x="15" y="12"/>
                      </a:lnTo>
                      <a:lnTo>
                        <a:pt x="15" y="1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03" name="Freeform 107">
                  <a:extLst>
                    <a:ext uri="{FF2B5EF4-FFF2-40B4-BE49-F238E27FC236}">
                      <a16:creationId xmlns:a16="http://schemas.microsoft.com/office/drawing/2014/main" id="{063B336C-742A-8E4E-B671-E4BD17538AD2}"/>
                    </a:ext>
                  </a:extLst>
                </p:cNvPr>
                <p:cNvSpPr>
                  <a:spLocks/>
                </p:cNvSpPr>
                <p:nvPr/>
              </p:nvSpPr>
              <p:spPr bwMode="auto">
                <a:xfrm>
                  <a:off x="2340869" y="4960247"/>
                  <a:ext cx="106345" cy="81322"/>
                </a:xfrm>
                <a:custGeom>
                  <a:avLst/>
                  <a:gdLst>
                    <a:gd name="T0" fmla="*/ 10 w 51"/>
                    <a:gd name="T1" fmla="*/ 0 h 39"/>
                    <a:gd name="T2" fmla="*/ 10 w 51"/>
                    <a:gd name="T3" fmla="*/ 0 h 39"/>
                    <a:gd name="T4" fmla="*/ 6 w 51"/>
                    <a:gd name="T5" fmla="*/ 0 h 39"/>
                    <a:gd name="T6" fmla="*/ 3 w 51"/>
                    <a:gd name="T7" fmla="*/ 0 h 39"/>
                    <a:gd name="T8" fmla="*/ 0 w 51"/>
                    <a:gd name="T9" fmla="*/ 3 h 39"/>
                    <a:gd name="T10" fmla="*/ 0 w 51"/>
                    <a:gd name="T11" fmla="*/ 8 h 39"/>
                    <a:gd name="T12" fmla="*/ 1 w 51"/>
                    <a:gd name="T13" fmla="*/ 13 h 39"/>
                    <a:gd name="T14" fmla="*/ 1 w 51"/>
                    <a:gd name="T15" fmla="*/ 13 h 39"/>
                    <a:gd name="T16" fmla="*/ 3 w 51"/>
                    <a:gd name="T17" fmla="*/ 19 h 39"/>
                    <a:gd name="T18" fmla="*/ 10 w 51"/>
                    <a:gd name="T19" fmla="*/ 25 h 39"/>
                    <a:gd name="T20" fmla="*/ 17 w 51"/>
                    <a:gd name="T21" fmla="*/ 32 h 39"/>
                    <a:gd name="T22" fmla="*/ 27 w 51"/>
                    <a:gd name="T23" fmla="*/ 37 h 39"/>
                    <a:gd name="T24" fmla="*/ 27 w 51"/>
                    <a:gd name="T25" fmla="*/ 37 h 39"/>
                    <a:gd name="T26" fmla="*/ 35 w 51"/>
                    <a:gd name="T27" fmla="*/ 39 h 39"/>
                    <a:gd name="T28" fmla="*/ 39 w 51"/>
                    <a:gd name="T29" fmla="*/ 39 h 39"/>
                    <a:gd name="T30" fmla="*/ 40 w 51"/>
                    <a:gd name="T31" fmla="*/ 36 h 39"/>
                    <a:gd name="T32" fmla="*/ 44 w 51"/>
                    <a:gd name="T33" fmla="*/ 30 h 39"/>
                    <a:gd name="T34" fmla="*/ 49 w 51"/>
                    <a:gd name="T35" fmla="*/ 20 h 39"/>
                    <a:gd name="T36" fmla="*/ 49 w 51"/>
                    <a:gd name="T37" fmla="*/ 20 h 39"/>
                    <a:gd name="T38" fmla="*/ 51 w 51"/>
                    <a:gd name="T39" fmla="*/ 17 h 39"/>
                    <a:gd name="T40" fmla="*/ 51 w 51"/>
                    <a:gd name="T41" fmla="*/ 15 h 39"/>
                    <a:gd name="T42" fmla="*/ 46 w 51"/>
                    <a:gd name="T43" fmla="*/ 12 h 39"/>
                    <a:gd name="T44" fmla="*/ 40 w 51"/>
                    <a:gd name="T45" fmla="*/ 8 h 39"/>
                    <a:gd name="T46" fmla="*/ 32 w 51"/>
                    <a:gd name="T47" fmla="*/ 5 h 39"/>
                    <a:gd name="T48" fmla="*/ 17 w 51"/>
                    <a:gd name="T49" fmla="*/ 2 h 39"/>
                    <a:gd name="T50" fmla="*/ 10 w 51"/>
                    <a:gd name="T51" fmla="*/ 0 h 39"/>
                    <a:gd name="T52" fmla="*/ 10 w 51"/>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39">
                      <a:moveTo>
                        <a:pt x="10" y="0"/>
                      </a:moveTo>
                      <a:lnTo>
                        <a:pt x="10" y="0"/>
                      </a:lnTo>
                      <a:lnTo>
                        <a:pt x="6" y="0"/>
                      </a:lnTo>
                      <a:lnTo>
                        <a:pt x="3" y="0"/>
                      </a:lnTo>
                      <a:lnTo>
                        <a:pt x="0" y="3"/>
                      </a:lnTo>
                      <a:lnTo>
                        <a:pt x="0" y="8"/>
                      </a:lnTo>
                      <a:lnTo>
                        <a:pt x="1" y="13"/>
                      </a:lnTo>
                      <a:lnTo>
                        <a:pt x="1" y="13"/>
                      </a:lnTo>
                      <a:lnTo>
                        <a:pt x="3" y="19"/>
                      </a:lnTo>
                      <a:lnTo>
                        <a:pt x="10" y="25"/>
                      </a:lnTo>
                      <a:lnTo>
                        <a:pt x="17" y="32"/>
                      </a:lnTo>
                      <a:lnTo>
                        <a:pt x="27" y="37"/>
                      </a:lnTo>
                      <a:lnTo>
                        <a:pt x="27" y="37"/>
                      </a:lnTo>
                      <a:lnTo>
                        <a:pt x="35" y="39"/>
                      </a:lnTo>
                      <a:lnTo>
                        <a:pt x="39" y="39"/>
                      </a:lnTo>
                      <a:lnTo>
                        <a:pt x="40" y="36"/>
                      </a:lnTo>
                      <a:lnTo>
                        <a:pt x="44" y="30"/>
                      </a:lnTo>
                      <a:lnTo>
                        <a:pt x="49" y="20"/>
                      </a:lnTo>
                      <a:lnTo>
                        <a:pt x="49" y="20"/>
                      </a:lnTo>
                      <a:lnTo>
                        <a:pt x="51" y="17"/>
                      </a:lnTo>
                      <a:lnTo>
                        <a:pt x="51" y="15"/>
                      </a:lnTo>
                      <a:lnTo>
                        <a:pt x="46" y="12"/>
                      </a:lnTo>
                      <a:lnTo>
                        <a:pt x="40" y="8"/>
                      </a:lnTo>
                      <a:lnTo>
                        <a:pt x="32" y="5"/>
                      </a:lnTo>
                      <a:lnTo>
                        <a:pt x="17" y="2"/>
                      </a:lnTo>
                      <a:lnTo>
                        <a:pt x="10" y="0"/>
                      </a:lnTo>
                      <a:lnTo>
                        <a:pt x="1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04" name="Freeform 108">
                  <a:extLst>
                    <a:ext uri="{FF2B5EF4-FFF2-40B4-BE49-F238E27FC236}">
                      <a16:creationId xmlns:a16="http://schemas.microsoft.com/office/drawing/2014/main" id="{708A2F70-F79B-5B40-887F-D21B740961E2}"/>
                    </a:ext>
                  </a:extLst>
                </p:cNvPr>
                <p:cNvSpPr>
                  <a:spLocks/>
                </p:cNvSpPr>
                <p:nvPr/>
              </p:nvSpPr>
              <p:spPr bwMode="auto">
                <a:xfrm>
                  <a:off x="2280399" y="4474400"/>
                  <a:ext cx="116771" cy="139708"/>
                </a:xfrm>
                <a:custGeom>
                  <a:avLst/>
                  <a:gdLst>
                    <a:gd name="T0" fmla="*/ 32 w 56"/>
                    <a:gd name="T1" fmla="*/ 24 h 67"/>
                    <a:gd name="T2" fmla="*/ 32 w 56"/>
                    <a:gd name="T3" fmla="*/ 24 h 67"/>
                    <a:gd name="T4" fmla="*/ 25 w 56"/>
                    <a:gd name="T5" fmla="*/ 19 h 67"/>
                    <a:gd name="T6" fmla="*/ 20 w 56"/>
                    <a:gd name="T7" fmla="*/ 14 h 67"/>
                    <a:gd name="T8" fmla="*/ 15 w 56"/>
                    <a:gd name="T9" fmla="*/ 2 h 67"/>
                    <a:gd name="T10" fmla="*/ 15 w 56"/>
                    <a:gd name="T11" fmla="*/ 2 h 67"/>
                    <a:gd name="T12" fmla="*/ 13 w 56"/>
                    <a:gd name="T13" fmla="*/ 0 h 67"/>
                    <a:gd name="T14" fmla="*/ 10 w 56"/>
                    <a:gd name="T15" fmla="*/ 0 h 67"/>
                    <a:gd name="T16" fmla="*/ 7 w 56"/>
                    <a:gd name="T17" fmla="*/ 2 h 67"/>
                    <a:gd name="T18" fmla="*/ 3 w 56"/>
                    <a:gd name="T19" fmla="*/ 9 h 67"/>
                    <a:gd name="T20" fmla="*/ 3 w 56"/>
                    <a:gd name="T21" fmla="*/ 9 h 67"/>
                    <a:gd name="T22" fmla="*/ 2 w 56"/>
                    <a:gd name="T23" fmla="*/ 16 h 67"/>
                    <a:gd name="T24" fmla="*/ 0 w 56"/>
                    <a:gd name="T25" fmla="*/ 21 h 67"/>
                    <a:gd name="T26" fmla="*/ 2 w 56"/>
                    <a:gd name="T27" fmla="*/ 24 h 67"/>
                    <a:gd name="T28" fmla="*/ 3 w 56"/>
                    <a:gd name="T29" fmla="*/ 28 h 67"/>
                    <a:gd name="T30" fmla="*/ 7 w 56"/>
                    <a:gd name="T31" fmla="*/ 31 h 67"/>
                    <a:gd name="T32" fmla="*/ 12 w 56"/>
                    <a:gd name="T33" fmla="*/ 33 h 67"/>
                    <a:gd name="T34" fmla="*/ 20 w 56"/>
                    <a:gd name="T35" fmla="*/ 36 h 67"/>
                    <a:gd name="T36" fmla="*/ 20 w 56"/>
                    <a:gd name="T37" fmla="*/ 36 h 67"/>
                    <a:gd name="T38" fmla="*/ 29 w 56"/>
                    <a:gd name="T39" fmla="*/ 43 h 67"/>
                    <a:gd name="T40" fmla="*/ 35 w 56"/>
                    <a:gd name="T41" fmla="*/ 50 h 67"/>
                    <a:gd name="T42" fmla="*/ 37 w 56"/>
                    <a:gd name="T43" fmla="*/ 55 h 67"/>
                    <a:gd name="T44" fmla="*/ 39 w 56"/>
                    <a:gd name="T45" fmla="*/ 60 h 67"/>
                    <a:gd name="T46" fmla="*/ 39 w 56"/>
                    <a:gd name="T47" fmla="*/ 60 h 67"/>
                    <a:gd name="T48" fmla="*/ 41 w 56"/>
                    <a:gd name="T49" fmla="*/ 63 h 67"/>
                    <a:gd name="T50" fmla="*/ 44 w 56"/>
                    <a:gd name="T51" fmla="*/ 65 h 67"/>
                    <a:gd name="T52" fmla="*/ 47 w 56"/>
                    <a:gd name="T53" fmla="*/ 67 h 67"/>
                    <a:gd name="T54" fmla="*/ 51 w 56"/>
                    <a:gd name="T55" fmla="*/ 67 h 67"/>
                    <a:gd name="T56" fmla="*/ 52 w 56"/>
                    <a:gd name="T57" fmla="*/ 65 h 67"/>
                    <a:gd name="T58" fmla="*/ 56 w 56"/>
                    <a:gd name="T59" fmla="*/ 63 h 67"/>
                    <a:gd name="T60" fmla="*/ 56 w 56"/>
                    <a:gd name="T61" fmla="*/ 60 h 67"/>
                    <a:gd name="T62" fmla="*/ 54 w 56"/>
                    <a:gd name="T63" fmla="*/ 55 h 67"/>
                    <a:gd name="T64" fmla="*/ 54 w 56"/>
                    <a:gd name="T65" fmla="*/ 55 h 67"/>
                    <a:gd name="T66" fmla="*/ 51 w 56"/>
                    <a:gd name="T67" fmla="*/ 45 h 67"/>
                    <a:gd name="T68" fmla="*/ 44 w 56"/>
                    <a:gd name="T69" fmla="*/ 36 h 67"/>
                    <a:gd name="T70" fmla="*/ 39 w 56"/>
                    <a:gd name="T71" fmla="*/ 29 h 67"/>
                    <a:gd name="T72" fmla="*/ 32 w 56"/>
                    <a:gd name="T73" fmla="*/ 24 h 67"/>
                    <a:gd name="T74" fmla="*/ 32 w 56"/>
                    <a:gd name="T75"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67">
                      <a:moveTo>
                        <a:pt x="32" y="24"/>
                      </a:moveTo>
                      <a:lnTo>
                        <a:pt x="32" y="24"/>
                      </a:lnTo>
                      <a:lnTo>
                        <a:pt x="25" y="19"/>
                      </a:lnTo>
                      <a:lnTo>
                        <a:pt x="20" y="14"/>
                      </a:lnTo>
                      <a:lnTo>
                        <a:pt x="15" y="2"/>
                      </a:lnTo>
                      <a:lnTo>
                        <a:pt x="15" y="2"/>
                      </a:lnTo>
                      <a:lnTo>
                        <a:pt x="13" y="0"/>
                      </a:lnTo>
                      <a:lnTo>
                        <a:pt x="10" y="0"/>
                      </a:lnTo>
                      <a:lnTo>
                        <a:pt x="7" y="2"/>
                      </a:lnTo>
                      <a:lnTo>
                        <a:pt x="3" y="9"/>
                      </a:lnTo>
                      <a:lnTo>
                        <a:pt x="3" y="9"/>
                      </a:lnTo>
                      <a:lnTo>
                        <a:pt x="2" y="16"/>
                      </a:lnTo>
                      <a:lnTo>
                        <a:pt x="0" y="21"/>
                      </a:lnTo>
                      <a:lnTo>
                        <a:pt x="2" y="24"/>
                      </a:lnTo>
                      <a:lnTo>
                        <a:pt x="3" y="28"/>
                      </a:lnTo>
                      <a:lnTo>
                        <a:pt x="7" y="31"/>
                      </a:lnTo>
                      <a:lnTo>
                        <a:pt x="12" y="33"/>
                      </a:lnTo>
                      <a:lnTo>
                        <a:pt x="20" y="36"/>
                      </a:lnTo>
                      <a:lnTo>
                        <a:pt x="20" y="36"/>
                      </a:lnTo>
                      <a:lnTo>
                        <a:pt x="29" y="43"/>
                      </a:lnTo>
                      <a:lnTo>
                        <a:pt x="35" y="50"/>
                      </a:lnTo>
                      <a:lnTo>
                        <a:pt x="37" y="55"/>
                      </a:lnTo>
                      <a:lnTo>
                        <a:pt x="39" y="60"/>
                      </a:lnTo>
                      <a:lnTo>
                        <a:pt x="39" y="60"/>
                      </a:lnTo>
                      <a:lnTo>
                        <a:pt x="41" y="63"/>
                      </a:lnTo>
                      <a:lnTo>
                        <a:pt x="44" y="65"/>
                      </a:lnTo>
                      <a:lnTo>
                        <a:pt x="47" y="67"/>
                      </a:lnTo>
                      <a:lnTo>
                        <a:pt x="51" y="67"/>
                      </a:lnTo>
                      <a:lnTo>
                        <a:pt x="52" y="65"/>
                      </a:lnTo>
                      <a:lnTo>
                        <a:pt x="56" y="63"/>
                      </a:lnTo>
                      <a:lnTo>
                        <a:pt x="56" y="60"/>
                      </a:lnTo>
                      <a:lnTo>
                        <a:pt x="54" y="55"/>
                      </a:lnTo>
                      <a:lnTo>
                        <a:pt x="54" y="55"/>
                      </a:lnTo>
                      <a:lnTo>
                        <a:pt x="51" y="45"/>
                      </a:lnTo>
                      <a:lnTo>
                        <a:pt x="44" y="36"/>
                      </a:lnTo>
                      <a:lnTo>
                        <a:pt x="39" y="29"/>
                      </a:lnTo>
                      <a:lnTo>
                        <a:pt x="32" y="24"/>
                      </a:lnTo>
                      <a:lnTo>
                        <a:pt x="32" y="2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05" name="Freeform 109">
                  <a:extLst>
                    <a:ext uri="{FF2B5EF4-FFF2-40B4-BE49-F238E27FC236}">
                      <a16:creationId xmlns:a16="http://schemas.microsoft.com/office/drawing/2014/main" id="{FA5D79C5-055B-7F47-86EC-A192345C9A0D}"/>
                    </a:ext>
                  </a:extLst>
                </p:cNvPr>
                <p:cNvSpPr>
                  <a:spLocks/>
                </p:cNvSpPr>
                <p:nvPr/>
              </p:nvSpPr>
              <p:spPr bwMode="auto">
                <a:xfrm>
                  <a:off x="4311369" y="4945651"/>
                  <a:ext cx="50044" cy="50044"/>
                </a:xfrm>
                <a:custGeom>
                  <a:avLst/>
                  <a:gdLst>
                    <a:gd name="T0" fmla="*/ 2 w 24"/>
                    <a:gd name="T1" fmla="*/ 22 h 24"/>
                    <a:gd name="T2" fmla="*/ 2 w 24"/>
                    <a:gd name="T3" fmla="*/ 22 h 24"/>
                    <a:gd name="T4" fmla="*/ 3 w 24"/>
                    <a:gd name="T5" fmla="*/ 24 h 24"/>
                    <a:gd name="T6" fmla="*/ 7 w 24"/>
                    <a:gd name="T7" fmla="*/ 22 h 24"/>
                    <a:gd name="T8" fmla="*/ 13 w 24"/>
                    <a:gd name="T9" fmla="*/ 19 h 24"/>
                    <a:gd name="T10" fmla="*/ 20 w 24"/>
                    <a:gd name="T11" fmla="*/ 12 h 24"/>
                    <a:gd name="T12" fmla="*/ 20 w 24"/>
                    <a:gd name="T13" fmla="*/ 12 h 24"/>
                    <a:gd name="T14" fmla="*/ 24 w 24"/>
                    <a:gd name="T15" fmla="*/ 4 h 24"/>
                    <a:gd name="T16" fmla="*/ 24 w 24"/>
                    <a:gd name="T17" fmla="*/ 0 h 24"/>
                    <a:gd name="T18" fmla="*/ 24 w 24"/>
                    <a:gd name="T19" fmla="*/ 0 h 24"/>
                    <a:gd name="T20" fmla="*/ 20 w 24"/>
                    <a:gd name="T21" fmla="*/ 0 h 24"/>
                    <a:gd name="T22" fmla="*/ 15 w 24"/>
                    <a:gd name="T23" fmla="*/ 4 h 24"/>
                    <a:gd name="T24" fmla="*/ 3 w 24"/>
                    <a:gd name="T25" fmla="*/ 14 h 24"/>
                    <a:gd name="T26" fmla="*/ 2 w 24"/>
                    <a:gd name="T27" fmla="*/ 19 h 24"/>
                    <a:gd name="T28" fmla="*/ 0 w 24"/>
                    <a:gd name="T29" fmla="*/ 20 h 24"/>
                    <a:gd name="T30" fmla="*/ 2 w 24"/>
                    <a:gd name="T31" fmla="*/ 22 h 24"/>
                    <a:gd name="T32" fmla="*/ 2 w 24"/>
                    <a:gd name="T33"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4">
                      <a:moveTo>
                        <a:pt x="2" y="22"/>
                      </a:moveTo>
                      <a:lnTo>
                        <a:pt x="2" y="22"/>
                      </a:lnTo>
                      <a:lnTo>
                        <a:pt x="3" y="24"/>
                      </a:lnTo>
                      <a:lnTo>
                        <a:pt x="7" y="22"/>
                      </a:lnTo>
                      <a:lnTo>
                        <a:pt x="13" y="19"/>
                      </a:lnTo>
                      <a:lnTo>
                        <a:pt x="20" y="12"/>
                      </a:lnTo>
                      <a:lnTo>
                        <a:pt x="20" y="12"/>
                      </a:lnTo>
                      <a:lnTo>
                        <a:pt x="24" y="4"/>
                      </a:lnTo>
                      <a:lnTo>
                        <a:pt x="24" y="0"/>
                      </a:lnTo>
                      <a:lnTo>
                        <a:pt x="24" y="0"/>
                      </a:lnTo>
                      <a:lnTo>
                        <a:pt x="20" y="0"/>
                      </a:lnTo>
                      <a:lnTo>
                        <a:pt x="15" y="4"/>
                      </a:lnTo>
                      <a:lnTo>
                        <a:pt x="3" y="14"/>
                      </a:lnTo>
                      <a:lnTo>
                        <a:pt x="2" y="19"/>
                      </a:lnTo>
                      <a:lnTo>
                        <a:pt x="0" y="20"/>
                      </a:lnTo>
                      <a:lnTo>
                        <a:pt x="2" y="22"/>
                      </a:lnTo>
                      <a:lnTo>
                        <a:pt x="2" y="2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06" name="Freeform 110">
                  <a:extLst>
                    <a:ext uri="{FF2B5EF4-FFF2-40B4-BE49-F238E27FC236}">
                      <a16:creationId xmlns:a16="http://schemas.microsoft.com/office/drawing/2014/main" id="{A8BDCD3F-0DDB-CD4A-BDA5-E59E914571A8}"/>
                    </a:ext>
                  </a:extLst>
                </p:cNvPr>
                <p:cNvSpPr>
                  <a:spLocks/>
                </p:cNvSpPr>
                <p:nvPr/>
              </p:nvSpPr>
              <p:spPr bwMode="auto">
                <a:xfrm>
                  <a:off x="4442734" y="4874756"/>
                  <a:ext cx="118855" cy="95919"/>
                </a:xfrm>
                <a:custGeom>
                  <a:avLst/>
                  <a:gdLst>
                    <a:gd name="T0" fmla="*/ 45 w 57"/>
                    <a:gd name="T1" fmla="*/ 0 h 46"/>
                    <a:gd name="T2" fmla="*/ 45 w 57"/>
                    <a:gd name="T3" fmla="*/ 0 h 46"/>
                    <a:gd name="T4" fmla="*/ 32 w 57"/>
                    <a:gd name="T5" fmla="*/ 2 h 46"/>
                    <a:gd name="T6" fmla="*/ 17 w 57"/>
                    <a:gd name="T7" fmla="*/ 5 h 46"/>
                    <a:gd name="T8" fmla="*/ 10 w 57"/>
                    <a:gd name="T9" fmla="*/ 9 h 46"/>
                    <a:gd name="T10" fmla="*/ 5 w 57"/>
                    <a:gd name="T11" fmla="*/ 12 h 46"/>
                    <a:gd name="T12" fmla="*/ 1 w 57"/>
                    <a:gd name="T13" fmla="*/ 17 h 46"/>
                    <a:gd name="T14" fmla="*/ 0 w 57"/>
                    <a:gd name="T15" fmla="*/ 22 h 46"/>
                    <a:gd name="T16" fmla="*/ 0 w 57"/>
                    <a:gd name="T17" fmla="*/ 22 h 46"/>
                    <a:gd name="T18" fmla="*/ 3 w 57"/>
                    <a:gd name="T19" fmla="*/ 32 h 46"/>
                    <a:gd name="T20" fmla="*/ 6 w 57"/>
                    <a:gd name="T21" fmla="*/ 36 h 46"/>
                    <a:gd name="T22" fmla="*/ 12 w 57"/>
                    <a:gd name="T23" fmla="*/ 38 h 46"/>
                    <a:gd name="T24" fmla="*/ 13 w 57"/>
                    <a:gd name="T25" fmla="*/ 38 h 46"/>
                    <a:gd name="T26" fmla="*/ 13 w 57"/>
                    <a:gd name="T27" fmla="*/ 38 h 46"/>
                    <a:gd name="T28" fmla="*/ 18 w 57"/>
                    <a:gd name="T29" fmla="*/ 41 h 46"/>
                    <a:gd name="T30" fmla="*/ 30 w 57"/>
                    <a:gd name="T31" fmla="*/ 44 h 46"/>
                    <a:gd name="T32" fmla="*/ 37 w 57"/>
                    <a:gd name="T33" fmla="*/ 46 h 46"/>
                    <a:gd name="T34" fmla="*/ 44 w 57"/>
                    <a:gd name="T35" fmla="*/ 44 h 46"/>
                    <a:gd name="T36" fmla="*/ 51 w 57"/>
                    <a:gd name="T37" fmla="*/ 43 h 46"/>
                    <a:gd name="T38" fmla="*/ 54 w 57"/>
                    <a:gd name="T39" fmla="*/ 38 h 46"/>
                    <a:gd name="T40" fmla="*/ 54 w 57"/>
                    <a:gd name="T41" fmla="*/ 38 h 46"/>
                    <a:gd name="T42" fmla="*/ 57 w 57"/>
                    <a:gd name="T43" fmla="*/ 24 h 46"/>
                    <a:gd name="T44" fmla="*/ 57 w 57"/>
                    <a:gd name="T45" fmla="*/ 12 h 46"/>
                    <a:gd name="T46" fmla="*/ 57 w 57"/>
                    <a:gd name="T47" fmla="*/ 7 h 46"/>
                    <a:gd name="T48" fmla="*/ 54 w 57"/>
                    <a:gd name="T49" fmla="*/ 4 h 46"/>
                    <a:gd name="T50" fmla="*/ 51 w 57"/>
                    <a:gd name="T51" fmla="*/ 0 h 46"/>
                    <a:gd name="T52" fmla="*/ 45 w 57"/>
                    <a:gd name="T53" fmla="*/ 0 h 46"/>
                    <a:gd name="T54" fmla="*/ 45 w 57"/>
                    <a:gd name="T5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46">
                      <a:moveTo>
                        <a:pt x="45" y="0"/>
                      </a:moveTo>
                      <a:lnTo>
                        <a:pt x="45" y="0"/>
                      </a:lnTo>
                      <a:lnTo>
                        <a:pt x="32" y="2"/>
                      </a:lnTo>
                      <a:lnTo>
                        <a:pt x="17" y="5"/>
                      </a:lnTo>
                      <a:lnTo>
                        <a:pt x="10" y="9"/>
                      </a:lnTo>
                      <a:lnTo>
                        <a:pt x="5" y="12"/>
                      </a:lnTo>
                      <a:lnTo>
                        <a:pt x="1" y="17"/>
                      </a:lnTo>
                      <a:lnTo>
                        <a:pt x="0" y="22"/>
                      </a:lnTo>
                      <a:lnTo>
                        <a:pt x="0" y="22"/>
                      </a:lnTo>
                      <a:lnTo>
                        <a:pt x="3" y="32"/>
                      </a:lnTo>
                      <a:lnTo>
                        <a:pt x="6" y="36"/>
                      </a:lnTo>
                      <a:lnTo>
                        <a:pt x="12" y="38"/>
                      </a:lnTo>
                      <a:lnTo>
                        <a:pt x="13" y="38"/>
                      </a:lnTo>
                      <a:lnTo>
                        <a:pt x="13" y="38"/>
                      </a:lnTo>
                      <a:lnTo>
                        <a:pt x="18" y="41"/>
                      </a:lnTo>
                      <a:lnTo>
                        <a:pt x="30" y="44"/>
                      </a:lnTo>
                      <a:lnTo>
                        <a:pt x="37" y="46"/>
                      </a:lnTo>
                      <a:lnTo>
                        <a:pt x="44" y="44"/>
                      </a:lnTo>
                      <a:lnTo>
                        <a:pt x="51" y="43"/>
                      </a:lnTo>
                      <a:lnTo>
                        <a:pt x="54" y="38"/>
                      </a:lnTo>
                      <a:lnTo>
                        <a:pt x="54" y="38"/>
                      </a:lnTo>
                      <a:lnTo>
                        <a:pt x="57" y="24"/>
                      </a:lnTo>
                      <a:lnTo>
                        <a:pt x="57" y="12"/>
                      </a:lnTo>
                      <a:lnTo>
                        <a:pt x="57" y="7"/>
                      </a:lnTo>
                      <a:lnTo>
                        <a:pt x="54" y="4"/>
                      </a:lnTo>
                      <a:lnTo>
                        <a:pt x="51" y="0"/>
                      </a:lnTo>
                      <a:lnTo>
                        <a:pt x="45" y="0"/>
                      </a:lnTo>
                      <a:lnTo>
                        <a:pt x="45"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07" name="Freeform 111">
                  <a:extLst>
                    <a:ext uri="{FF2B5EF4-FFF2-40B4-BE49-F238E27FC236}">
                      <a16:creationId xmlns:a16="http://schemas.microsoft.com/office/drawing/2014/main" id="{A49C6615-EBE0-6D4E-A00E-8885EA990203}"/>
                    </a:ext>
                  </a:extLst>
                </p:cNvPr>
                <p:cNvSpPr>
                  <a:spLocks/>
                </p:cNvSpPr>
                <p:nvPr/>
              </p:nvSpPr>
              <p:spPr bwMode="auto">
                <a:xfrm>
                  <a:off x="4828494" y="5020720"/>
                  <a:ext cx="148046" cy="127196"/>
                </a:xfrm>
                <a:custGeom>
                  <a:avLst/>
                  <a:gdLst>
                    <a:gd name="T0" fmla="*/ 30 w 71"/>
                    <a:gd name="T1" fmla="*/ 0 h 61"/>
                    <a:gd name="T2" fmla="*/ 30 w 71"/>
                    <a:gd name="T3" fmla="*/ 0 h 61"/>
                    <a:gd name="T4" fmla="*/ 10 w 71"/>
                    <a:gd name="T5" fmla="*/ 12 h 61"/>
                    <a:gd name="T6" fmla="*/ 1 w 71"/>
                    <a:gd name="T7" fmla="*/ 17 h 61"/>
                    <a:gd name="T8" fmla="*/ 0 w 71"/>
                    <a:gd name="T9" fmla="*/ 20 h 61"/>
                    <a:gd name="T10" fmla="*/ 1 w 71"/>
                    <a:gd name="T11" fmla="*/ 25 h 61"/>
                    <a:gd name="T12" fmla="*/ 1 w 71"/>
                    <a:gd name="T13" fmla="*/ 25 h 61"/>
                    <a:gd name="T14" fmla="*/ 10 w 71"/>
                    <a:gd name="T15" fmla="*/ 39 h 61"/>
                    <a:gd name="T16" fmla="*/ 17 w 71"/>
                    <a:gd name="T17" fmla="*/ 49 h 61"/>
                    <a:gd name="T18" fmla="*/ 20 w 71"/>
                    <a:gd name="T19" fmla="*/ 52 h 61"/>
                    <a:gd name="T20" fmla="*/ 25 w 71"/>
                    <a:gd name="T21" fmla="*/ 54 h 61"/>
                    <a:gd name="T22" fmla="*/ 25 w 71"/>
                    <a:gd name="T23" fmla="*/ 54 h 61"/>
                    <a:gd name="T24" fmla="*/ 32 w 71"/>
                    <a:gd name="T25" fmla="*/ 52 h 61"/>
                    <a:gd name="T26" fmla="*/ 40 w 71"/>
                    <a:gd name="T27" fmla="*/ 51 h 61"/>
                    <a:gd name="T28" fmla="*/ 44 w 71"/>
                    <a:gd name="T29" fmla="*/ 49 h 61"/>
                    <a:gd name="T30" fmla="*/ 47 w 71"/>
                    <a:gd name="T31" fmla="*/ 49 h 61"/>
                    <a:gd name="T32" fmla="*/ 49 w 71"/>
                    <a:gd name="T33" fmla="*/ 51 h 61"/>
                    <a:gd name="T34" fmla="*/ 52 w 71"/>
                    <a:gd name="T35" fmla="*/ 54 h 61"/>
                    <a:gd name="T36" fmla="*/ 52 w 71"/>
                    <a:gd name="T37" fmla="*/ 54 h 61"/>
                    <a:gd name="T38" fmla="*/ 56 w 71"/>
                    <a:gd name="T39" fmla="*/ 57 h 61"/>
                    <a:gd name="T40" fmla="*/ 59 w 71"/>
                    <a:gd name="T41" fmla="*/ 61 h 61"/>
                    <a:gd name="T42" fmla="*/ 64 w 71"/>
                    <a:gd name="T43" fmla="*/ 61 h 61"/>
                    <a:gd name="T44" fmla="*/ 67 w 71"/>
                    <a:gd name="T45" fmla="*/ 59 h 61"/>
                    <a:gd name="T46" fmla="*/ 71 w 71"/>
                    <a:gd name="T47" fmla="*/ 56 h 61"/>
                    <a:gd name="T48" fmla="*/ 71 w 71"/>
                    <a:gd name="T49" fmla="*/ 51 h 61"/>
                    <a:gd name="T50" fmla="*/ 69 w 71"/>
                    <a:gd name="T51" fmla="*/ 46 h 61"/>
                    <a:gd name="T52" fmla="*/ 64 w 71"/>
                    <a:gd name="T53" fmla="*/ 37 h 61"/>
                    <a:gd name="T54" fmla="*/ 64 w 71"/>
                    <a:gd name="T55" fmla="*/ 37 h 61"/>
                    <a:gd name="T56" fmla="*/ 52 w 71"/>
                    <a:gd name="T57" fmla="*/ 22 h 61"/>
                    <a:gd name="T58" fmla="*/ 44 w 71"/>
                    <a:gd name="T59" fmla="*/ 8 h 61"/>
                    <a:gd name="T60" fmla="*/ 40 w 71"/>
                    <a:gd name="T61" fmla="*/ 3 h 61"/>
                    <a:gd name="T62" fmla="*/ 37 w 71"/>
                    <a:gd name="T63" fmla="*/ 0 h 61"/>
                    <a:gd name="T64" fmla="*/ 34 w 71"/>
                    <a:gd name="T65" fmla="*/ 0 h 61"/>
                    <a:gd name="T66" fmla="*/ 30 w 71"/>
                    <a:gd name="T67" fmla="*/ 0 h 61"/>
                    <a:gd name="T68" fmla="*/ 30 w 71"/>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61">
                      <a:moveTo>
                        <a:pt x="30" y="0"/>
                      </a:moveTo>
                      <a:lnTo>
                        <a:pt x="30" y="0"/>
                      </a:lnTo>
                      <a:lnTo>
                        <a:pt x="10" y="12"/>
                      </a:lnTo>
                      <a:lnTo>
                        <a:pt x="1" y="17"/>
                      </a:lnTo>
                      <a:lnTo>
                        <a:pt x="0" y="20"/>
                      </a:lnTo>
                      <a:lnTo>
                        <a:pt x="1" y="25"/>
                      </a:lnTo>
                      <a:lnTo>
                        <a:pt x="1" y="25"/>
                      </a:lnTo>
                      <a:lnTo>
                        <a:pt x="10" y="39"/>
                      </a:lnTo>
                      <a:lnTo>
                        <a:pt x="17" y="49"/>
                      </a:lnTo>
                      <a:lnTo>
                        <a:pt x="20" y="52"/>
                      </a:lnTo>
                      <a:lnTo>
                        <a:pt x="25" y="54"/>
                      </a:lnTo>
                      <a:lnTo>
                        <a:pt x="25" y="54"/>
                      </a:lnTo>
                      <a:lnTo>
                        <a:pt x="32" y="52"/>
                      </a:lnTo>
                      <a:lnTo>
                        <a:pt x="40" y="51"/>
                      </a:lnTo>
                      <a:lnTo>
                        <a:pt x="44" y="49"/>
                      </a:lnTo>
                      <a:lnTo>
                        <a:pt x="47" y="49"/>
                      </a:lnTo>
                      <a:lnTo>
                        <a:pt x="49" y="51"/>
                      </a:lnTo>
                      <a:lnTo>
                        <a:pt x="52" y="54"/>
                      </a:lnTo>
                      <a:lnTo>
                        <a:pt x="52" y="54"/>
                      </a:lnTo>
                      <a:lnTo>
                        <a:pt x="56" y="57"/>
                      </a:lnTo>
                      <a:lnTo>
                        <a:pt x="59" y="61"/>
                      </a:lnTo>
                      <a:lnTo>
                        <a:pt x="64" y="61"/>
                      </a:lnTo>
                      <a:lnTo>
                        <a:pt x="67" y="59"/>
                      </a:lnTo>
                      <a:lnTo>
                        <a:pt x="71" y="56"/>
                      </a:lnTo>
                      <a:lnTo>
                        <a:pt x="71" y="51"/>
                      </a:lnTo>
                      <a:lnTo>
                        <a:pt x="69" y="46"/>
                      </a:lnTo>
                      <a:lnTo>
                        <a:pt x="64" y="37"/>
                      </a:lnTo>
                      <a:lnTo>
                        <a:pt x="64" y="37"/>
                      </a:lnTo>
                      <a:lnTo>
                        <a:pt x="52" y="22"/>
                      </a:lnTo>
                      <a:lnTo>
                        <a:pt x="44" y="8"/>
                      </a:lnTo>
                      <a:lnTo>
                        <a:pt x="40" y="3"/>
                      </a:lnTo>
                      <a:lnTo>
                        <a:pt x="37" y="0"/>
                      </a:lnTo>
                      <a:lnTo>
                        <a:pt x="34" y="0"/>
                      </a:lnTo>
                      <a:lnTo>
                        <a:pt x="30" y="0"/>
                      </a:lnTo>
                      <a:lnTo>
                        <a:pt x="3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08" name="Freeform 112">
                  <a:extLst>
                    <a:ext uri="{FF2B5EF4-FFF2-40B4-BE49-F238E27FC236}">
                      <a16:creationId xmlns:a16="http://schemas.microsoft.com/office/drawing/2014/main" id="{82CC4CB2-6543-5F45-8EFC-D24D8931A51C}"/>
                    </a:ext>
                  </a:extLst>
                </p:cNvPr>
                <p:cNvSpPr>
                  <a:spLocks/>
                </p:cNvSpPr>
                <p:nvPr/>
              </p:nvSpPr>
              <p:spPr bwMode="auto">
                <a:xfrm>
                  <a:off x="5082886" y="5164595"/>
                  <a:ext cx="148046" cy="43789"/>
                </a:xfrm>
                <a:custGeom>
                  <a:avLst/>
                  <a:gdLst>
                    <a:gd name="T0" fmla="*/ 59 w 71"/>
                    <a:gd name="T1" fmla="*/ 0 h 21"/>
                    <a:gd name="T2" fmla="*/ 59 w 71"/>
                    <a:gd name="T3" fmla="*/ 0 h 21"/>
                    <a:gd name="T4" fmla="*/ 39 w 71"/>
                    <a:gd name="T5" fmla="*/ 4 h 21"/>
                    <a:gd name="T6" fmla="*/ 27 w 71"/>
                    <a:gd name="T7" fmla="*/ 4 h 21"/>
                    <a:gd name="T8" fmla="*/ 18 w 71"/>
                    <a:gd name="T9" fmla="*/ 2 h 21"/>
                    <a:gd name="T10" fmla="*/ 18 w 71"/>
                    <a:gd name="T11" fmla="*/ 2 h 21"/>
                    <a:gd name="T12" fmla="*/ 10 w 71"/>
                    <a:gd name="T13" fmla="*/ 0 h 21"/>
                    <a:gd name="T14" fmla="*/ 3 w 71"/>
                    <a:gd name="T15" fmla="*/ 0 h 21"/>
                    <a:gd name="T16" fmla="*/ 0 w 71"/>
                    <a:gd name="T17" fmla="*/ 2 h 21"/>
                    <a:gd name="T18" fmla="*/ 0 w 71"/>
                    <a:gd name="T19" fmla="*/ 5 h 21"/>
                    <a:gd name="T20" fmla="*/ 0 w 71"/>
                    <a:gd name="T21" fmla="*/ 5 h 21"/>
                    <a:gd name="T22" fmla="*/ 0 w 71"/>
                    <a:gd name="T23" fmla="*/ 7 h 21"/>
                    <a:gd name="T24" fmla="*/ 1 w 71"/>
                    <a:gd name="T25" fmla="*/ 11 h 21"/>
                    <a:gd name="T26" fmla="*/ 8 w 71"/>
                    <a:gd name="T27" fmla="*/ 12 h 21"/>
                    <a:gd name="T28" fmla="*/ 17 w 71"/>
                    <a:gd name="T29" fmla="*/ 14 h 21"/>
                    <a:gd name="T30" fmla="*/ 25 w 71"/>
                    <a:gd name="T31" fmla="*/ 17 h 21"/>
                    <a:gd name="T32" fmla="*/ 25 w 71"/>
                    <a:gd name="T33" fmla="*/ 17 h 21"/>
                    <a:gd name="T34" fmla="*/ 30 w 71"/>
                    <a:gd name="T35" fmla="*/ 21 h 21"/>
                    <a:gd name="T36" fmla="*/ 35 w 71"/>
                    <a:gd name="T37" fmla="*/ 21 h 21"/>
                    <a:gd name="T38" fmla="*/ 49 w 71"/>
                    <a:gd name="T39" fmla="*/ 21 h 21"/>
                    <a:gd name="T40" fmla="*/ 59 w 71"/>
                    <a:gd name="T41" fmla="*/ 17 h 21"/>
                    <a:gd name="T42" fmla="*/ 68 w 71"/>
                    <a:gd name="T43" fmla="*/ 14 h 21"/>
                    <a:gd name="T44" fmla="*/ 68 w 71"/>
                    <a:gd name="T45" fmla="*/ 14 h 21"/>
                    <a:gd name="T46" fmla="*/ 71 w 71"/>
                    <a:gd name="T47" fmla="*/ 9 h 21"/>
                    <a:gd name="T48" fmla="*/ 71 w 71"/>
                    <a:gd name="T49" fmla="*/ 4 h 21"/>
                    <a:gd name="T50" fmla="*/ 69 w 71"/>
                    <a:gd name="T51" fmla="*/ 2 h 21"/>
                    <a:gd name="T52" fmla="*/ 68 w 71"/>
                    <a:gd name="T53" fmla="*/ 0 h 21"/>
                    <a:gd name="T54" fmla="*/ 64 w 71"/>
                    <a:gd name="T55" fmla="*/ 0 h 21"/>
                    <a:gd name="T56" fmla="*/ 59 w 71"/>
                    <a:gd name="T57" fmla="*/ 0 h 21"/>
                    <a:gd name="T58" fmla="*/ 59 w 71"/>
                    <a:gd name="T5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21">
                      <a:moveTo>
                        <a:pt x="59" y="0"/>
                      </a:moveTo>
                      <a:lnTo>
                        <a:pt x="59" y="0"/>
                      </a:lnTo>
                      <a:lnTo>
                        <a:pt x="39" y="4"/>
                      </a:lnTo>
                      <a:lnTo>
                        <a:pt x="27" y="4"/>
                      </a:lnTo>
                      <a:lnTo>
                        <a:pt x="18" y="2"/>
                      </a:lnTo>
                      <a:lnTo>
                        <a:pt x="18" y="2"/>
                      </a:lnTo>
                      <a:lnTo>
                        <a:pt x="10" y="0"/>
                      </a:lnTo>
                      <a:lnTo>
                        <a:pt x="3" y="0"/>
                      </a:lnTo>
                      <a:lnTo>
                        <a:pt x="0" y="2"/>
                      </a:lnTo>
                      <a:lnTo>
                        <a:pt x="0" y="5"/>
                      </a:lnTo>
                      <a:lnTo>
                        <a:pt x="0" y="5"/>
                      </a:lnTo>
                      <a:lnTo>
                        <a:pt x="0" y="7"/>
                      </a:lnTo>
                      <a:lnTo>
                        <a:pt x="1" y="11"/>
                      </a:lnTo>
                      <a:lnTo>
                        <a:pt x="8" y="12"/>
                      </a:lnTo>
                      <a:lnTo>
                        <a:pt x="17" y="14"/>
                      </a:lnTo>
                      <a:lnTo>
                        <a:pt x="25" y="17"/>
                      </a:lnTo>
                      <a:lnTo>
                        <a:pt x="25" y="17"/>
                      </a:lnTo>
                      <a:lnTo>
                        <a:pt x="30" y="21"/>
                      </a:lnTo>
                      <a:lnTo>
                        <a:pt x="35" y="21"/>
                      </a:lnTo>
                      <a:lnTo>
                        <a:pt x="49" y="21"/>
                      </a:lnTo>
                      <a:lnTo>
                        <a:pt x="59" y="17"/>
                      </a:lnTo>
                      <a:lnTo>
                        <a:pt x="68" y="14"/>
                      </a:lnTo>
                      <a:lnTo>
                        <a:pt x="68" y="14"/>
                      </a:lnTo>
                      <a:lnTo>
                        <a:pt x="71" y="9"/>
                      </a:lnTo>
                      <a:lnTo>
                        <a:pt x="71" y="4"/>
                      </a:lnTo>
                      <a:lnTo>
                        <a:pt x="69" y="2"/>
                      </a:lnTo>
                      <a:lnTo>
                        <a:pt x="68" y="0"/>
                      </a:lnTo>
                      <a:lnTo>
                        <a:pt x="64" y="0"/>
                      </a:lnTo>
                      <a:lnTo>
                        <a:pt x="59" y="0"/>
                      </a:lnTo>
                      <a:lnTo>
                        <a:pt x="59"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09" name="Freeform 113">
                  <a:extLst>
                    <a:ext uri="{FF2B5EF4-FFF2-40B4-BE49-F238E27FC236}">
                      <a16:creationId xmlns:a16="http://schemas.microsoft.com/office/drawing/2014/main" id="{47426EA5-F8BF-5245-93C1-3EB6DB30DCEC}"/>
                    </a:ext>
                  </a:extLst>
                </p:cNvPr>
                <p:cNvSpPr>
                  <a:spLocks/>
                </p:cNvSpPr>
                <p:nvPr/>
              </p:nvSpPr>
              <p:spPr bwMode="auto">
                <a:xfrm>
                  <a:off x="5135016" y="5229236"/>
                  <a:ext cx="75066" cy="62557"/>
                </a:xfrm>
                <a:custGeom>
                  <a:avLst/>
                  <a:gdLst>
                    <a:gd name="T0" fmla="*/ 5 w 36"/>
                    <a:gd name="T1" fmla="*/ 0 h 30"/>
                    <a:gd name="T2" fmla="*/ 5 w 36"/>
                    <a:gd name="T3" fmla="*/ 0 h 30"/>
                    <a:gd name="T4" fmla="*/ 2 w 36"/>
                    <a:gd name="T5" fmla="*/ 0 h 30"/>
                    <a:gd name="T6" fmla="*/ 0 w 36"/>
                    <a:gd name="T7" fmla="*/ 2 h 30"/>
                    <a:gd name="T8" fmla="*/ 0 w 36"/>
                    <a:gd name="T9" fmla="*/ 7 h 30"/>
                    <a:gd name="T10" fmla="*/ 2 w 36"/>
                    <a:gd name="T11" fmla="*/ 12 h 30"/>
                    <a:gd name="T12" fmla="*/ 7 w 36"/>
                    <a:gd name="T13" fmla="*/ 22 h 30"/>
                    <a:gd name="T14" fmla="*/ 10 w 36"/>
                    <a:gd name="T15" fmla="*/ 25 h 30"/>
                    <a:gd name="T16" fmla="*/ 10 w 36"/>
                    <a:gd name="T17" fmla="*/ 25 h 30"/>
                    <a:gd name="T18" fmla="*/ 12 w 36"/>
                    <a:gd name="T19" fmla="*/ 29 h 30"/>
                    <a:gd name="T20" fmla="*/ 17 w 36"/>
                    <a:gd name="T21" fmla="*/ 30 h 30"/>
                    <a:gd name="T22" fmla="*/ 22 w 36"/>
                    <a:gd name="T23" fmla="*/ 30 h 30"/>
                    <a:gd name="T24" fmla="*/ 32 w 36"/>
                    <a:gd name="T25" fmla="*/ 25 h 30"/>
                    <a:gd name="T26" fmla="*/ 32 w 36"/>
                    <a:gd name="T27" fmla="*/ 25 h 30"/>
                    <a:gd name="T28" fmla="*/ 36 w 36"/>
                    <a:gd name="T29" fmla="*/ 22 h 30"/>
                    <a:gd name="T30" fmla="*/ 36 w 36"/>
                    <a:gd name="T31" fmla="*/ 19 h 30"/>
                    <a:gd name="T32" fmla="*/ 34 w 36"/>
                    <a:gd name="T33" fmla="*/ 15 h 30"/>
                    <a:gd name="T34" fmla="*/ 29 w 36"/>
                    <a:gd name="T35" fmla="*/ 12 h 30"/>
                    <a:gd name="T36" fmla="*/ 17 w 36"/>
                    <a:gd name="T37" fmla="*/ 5 h 30"/>
                    <a:gd name="T38" fmla="*/ 5 w 36"/>
                    <a:gd name="T39" fmla="*/ 0 h 30"/>
                    <a:gd name="T40" fmla="*/ 5 w 36"/>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0">
                      <a:moveTo>
                        <a:pt x="5" y="0"/>
                      </a:moveTo>
                      <a:lnTo>
                        <a:pt x="5" y="0"/>
                      </a:lnTo>
                      <a:lnTo>
                        <a:pt x="2" y="0"/>
                      </a:lnTo>
                      <a:lnTo>
                        <a:pt x="0" y="2"/>
                      </a:lnTo>
                      <a:lnTo>
                        <a:pt x="0" y="7"/>
                      </a:lnTo>
                      <a:lnTo>
                        <a:pt x="2" y="12"/>
                      </a:lnTo>
                      <a:lnTo>
                        <a:pt x="7" y="22"/>
                      </a:lnTo>
                      <a:lnTo>
                        <a:pt x="10" y="25"/>
                      </a:lnTo>
                      <a:lnTo>
                        <a:pt x="10" y="25"/>
                      </a:lnTo>
                      <a:lnTo>
                        <a:pt x="12" y="29"/>
                      </a:lnTo>
                      <a:lnTo>
                        <a:pt x="17" y="30"/>
                      </a:lnTo>
                      <a:lnTo>
                        <a:pt x="22" y="30"/>
                      </a:lnTo>
                      <a:lnTo>
                        <a:pt x="32" y="25"/>
                      </a:lnTo>
                      <a:lnTo>
                        <a:pt x="32" y="25"/>
                      </a:lnTo>
                      <a:lnTo>
                        <a:pt x="36" y="22"/>
                      </a:lnTo>
                      <a:lnTo>
                        <a:pt x="36" y="19"/>
                      </a:lnTo>
                      <a:lnTo>
                        <a:pt x="34" y="15"/>
                      </a:lnTo>
                      <a:lnTo>
                        <a:pt x="29" y="12"/>
                      </a:lnTo>
                      <a:lnTo>
                        <a:pt x="17" y="5"/>
                      </a:lnTo>
                      <a:lnTo>
                        <a:pt x="5" y="0"/>
                      </a:lnTo>
                      <a:lnTo>
                        <a:pt x="5"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10" name="Freeform 114">
                  <a:extLst>
                    <a:ext uri="{FF2B5EF4-FFF2-40B4-BE49-F238E27FC236}">
                      <a16:creationId xmlns:a16="http://schemas.microsoft.com/office/drawing/2014/main" id="{6163A624-BE53-DA47-BC0A-B89880B0B5B4}"/>
                    </a:ext>
                  </a:extLst>
                </p:cNvPr>
                <p:cNvSpPr>
                  <a:spLocks/>
                </p:cNvSpPr>
                <p:nvPr/>
              </p:nvSpPr>
              <p:spPr bwMode="auto">
                <a:xfrm>
                  <a:off x="5226764" y="5200044"/>
                  <a:ext cx="196008" cy="125110"/>
                </a:xfrm>
                <a:custGeom>
                  <a:avLst/>
                  <a:gdLst>
                    <a:gd name="T0" fmla="*/ 82 w 94"/>
                    <a:gd name="T1" fmla="*/ 29 h 60"/>
                    <a:gd name="T2" fmla="*/ 82 w 94"/>
                    <a:gd name="T3" fmla="*/ 29 h 60"/>
                    <a:gd name="T4" fmla="*/ 61 w 94"/>
                    <a:gd name="T5" fmla="*/ 21 h 60"/>
                    <a:gd name="T6" fmla="*/ 46 w 94"/>
                    <a:gd name="T7" fmla="*/ 14 h 60"/>
                    <a:gd name="T8" fmla="*/ 34 w 94"/>
                    <a:gd name="T9" fmla="*/ 9 h 60"/>
                    <a:gd name="T10" fmla="*/ 29 w 94"/>
                    <a:gd name="T11" fmla="*/ 7 h 60"/>
                    <a:gd name="T12" fmla="*/ 27 w 94"/>
                    <a:gd name="T13" fmla="*/ 4 h 60"/>
                    <a:gd name="T14" fmla="*/ 27 w 94"/>
                    <a:gd name="T15" fmla="*/ 4 h 60"/>
                    <a:gd name="T16" fmla="*/ 22 w 94"/>
                    <a:gd name="T17" fmla="*/ 0 h 60"/>
                    <a:gd name="T18" fmla="*/ 16 w 94"/>
                    <a:gd name="T19" fmla="*/ 0 h 60"/>
                    <a:gd name="T20" fmla="*/ 10 w 94"/>
                    <a:gd name="T21" fmla="*/ 0 h 60"/>
                    <a:gd name="T22" fmla="*/ 5 w 94"/>
                    <a:gd name="T23" fmla="*/ 4 h 60"/>
                    <a:gd name="T24" fmla="*/ 5 w 94"/>
                    <a:gd name="T25" fmla="*/ 4 h 60"/>
                    <a:gd name="T26" fmla="*/ 0 w 94"/>
                    <a:gd name="T27" fmla="*/ 12 h 60"/>
                    <a:gd name="T28" fmla="*/ 0 w 94"/>
                    <a:gd name="T29" fmla="*/ 16 h 60"/>
                    <a:gd name="T30" fmla="*/ 2 w 94"/>
                    <a:gd name="T31" fmla="*/ 17 h 60"/>
                    <a:gd name="T32" fmla="*/ 2 w 94"/>
                    <a:gd name="T33" fmla="*/ 17 h 60"/>
                    <a:gd name="T34" fmla="*/ 12 w 94"/>
                    <a:gd name="T35" fmla="*/ 26 h 60"/>
                    <a:gd name="T36" fmla="*/ 21 w 94"/>
                    <a:gd name="T37" fmla="*/ 36 h 60"/>
                    <a:gd name="T38" fmla="*/ 27 w 94"/>
                    <a:gd name="T39" fmla="*/ 48 h 60"/>
                    <a:gd name="T40" fmla="*/ 27 w 94"/>
                    <a:gd name="T41" fmla="*/ 48 h 60"/>
                    <a:gd name="T42" fmla="*/ 31 w 94"/>
                    <a:gd name="T43" fmla="*/ 55 h 60"/>
                    <a:gd name="T44" fmla="*/ 36 w 94"/>
                    <a:gd name="T45" fmla="*/ 58 h 60"/>
                    <a:gd name="T46" fmla="*/ 41 w 94"/>
                    <a:gd name="T47" fmla="*/ 60 h 60"/>
                    <a:gd name="T48" fmla="*/ 48 w 94"/>
                    <a:gd name="T49" fmla="*/ 60 h 60"/>
                    <a:gd name="T50" fmla="*/ 60 w 94"/>
                    <a:gd name="T51" fmla="*/ 60 h 60"/>
                    <a:gd name="T52" fmla="*/ 68 w 94"/>
                    <a:gd name="T53" fmla="*/ 58 h 60"/>
                    <a:gd name="T54" fmla="*/ 68 w 94"/>
                    <a:gd name="T55" fmla="*/ 58 h 60"/>
                    <a:gd name="T56" fmla="*/ 78 w 94"/>
                    <a:gd name="T57" fmla="*/ 55 h 60"/>
                    <a:gd name="T58" fmla="*/ 83 w 94"/>
                    <a:gd name="T59" fmla="*/ 51 h 60"/>
                    <a:gd name="T60" fmla="*/ 89 w 94"/>
                    <a:gd name="T61" fmla="*/ 48 h 60"/>
                    <a:gd name="T62" fmla="*/ 92 w 94"/>
                    <a:gd name="T63" fmla="*/ 43 h 60"/>
                    <a:gd name="T64" fmla="*/ 94 w 94"/>
                    <a:gd name="T65" fmla="*/ 39 h 60"/>
                    <a:gd name="T66" fmla="*/ 90 w 94"/>
                    <a:gd name="T67" fmla="*/ 34 h 60"/>
                    <a:gd name="T68" fmla="*/ 82 w 94"/>
                    <a:gd name="T69" fmla="*/ 29 h 60"/>
                    <a:gd name="T70" fmla="*/ 82 w 94"/>
                    <a:gd name="T71"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60">
                      <a:moveTo>
                        <a:pt x="82" y="29"/>
                      </a:moveTo>
                      <a:lnTo>
                        <a:pt x="82" y="29"/>
                      </a:lnTo>
                      <a:lnTo>
                        <a:pt x="61" y="21"/>
                      </a:lnTo>
                      <a:lnTo>
                        <a:pt x="46" y="14"/>
                      </a:lnTo>
                      <a:lnTo>
                        <a:pt x="34" y="9"/>
                      </a:lnTo>
                      <a:lnTo>
                        <a:pt x="29" y="7"/>
                      </a:lnTo>
                      <a:lnTo>
                        <a:pt x="27" y="4"/>
                      </a:lnTo>
                      <a:lnTo>
                        <a:pt x="27" y="4"/>
                      </a:lnTo>
                      <a:lnTo>
                        <a:pt x="22" y="0"/>
                      </a:lnTo>
                      <a:lnTo>
                        <a:pt x="16" y="0"/>
                      </a:lnTo>
                      <a:lnTo>
                        <a:pt x="10" y="0"/>
                      </a:lnTo>
                      <a:lnTo>
                        <a:pt x="5" y="4"/>
                      </a:lnTo>
                      <a:lnTo>
                        <a:pt x="5" y="4"/>
                      </a:lnTo>
                      <a:lnTo>
                        <a:pt x="0" y="12"/>
                      </a:lnTo>
                      <a:lnTo>
                        <a:pt x="0" y="16"/>
                      </a:lnTo>
                      <a:lnTo>
                        <a:pt x="2" y="17"/>
                      </a:lnTo>
                      <a:lnTo>
                        <a:pt x="2" y="17"/>
                      </a:lnTo>
                      <a:lnTo>
                        <a:pt x="12" y="26"/>
                      </a:lnTo>
                      <a:lnTo>
                        <a:pt x="21" y="36"/>
                      </a:lnTo>
                      <a:lnTo>
                        <a:pt x="27" y="48"/>
                      </a:lnTo>
                      <a:lnTo>
                        <a:pt x="27" y="48"/>
                      </a:lnTo>
                      <a:lnTo>
                        <a:pt x="31" y="55"/>
                      </a:lnTo>
                      <a:lnTo>
                        <a:pt x="36" y="58"/>
                      </a:lnTo>
                      <a:lnTo>
                        <a:pt x="41" y="60"/>
                      </a:lnTo>
                      <a:lnTo>
                        <a:pt x="48" y="60"/>
                      </a:lnTo>
                      <a:lnTo>
                        <a:pt x="60" y="60"/>
                      </a:lnTo>
                      <a:lnTo>
                        <a:pt x="68" y="58"/>
                      </a:lnTo>
                      <a:lnTo>
                        <a:pt x="68" y="58"/>
                      </a:lnTo>
                      <a:lnTo>
                        <a:pt x="78" y="55"/>
                      </a:lnTo>
                      <a:lnTo>
                        <a:pt x="83" y="51"/>
                      </a:lnTo>
                      <a:lnTo>
                        <a:pt x="89" y="48"/>
                      </a:lnTo>
                      <a:lnTo>
                        <a:pt x="92" y="43"/>
                      </a:lnTo>
                      <a:lnTo>
                        <a:pt x="94" y="39"/>
                      </a:lnTo>
                      <a:lnTo>
                        <a:pt x="90" y="34"/>
                      </a:lnTo>
                      <a:lnTo>
                        <a:pt x="82" y="29"/>
                      </a:lnTo>
                      <a:lnTo>
                        <a:pt x="82" y="29"/>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11" name="Freeform 115">
                  <a:extLst>
                    <a:ext uri="{FF2B5EF4-FFF2-40B4-BE49-F238E27FC236}">
                      <a16:creationId xmlns:a16="http://schemas.microsoft.com/office/drawing/2014/main" id="{331E31E2-86DC-864E-A5A6-094FEB110CB8}"/>
                    </a:ext>
                  </a:extLst>
                </p:cNvPr>
                <p:cNvSpPr>
                  <a:spLocks/>
                </p:cNvSpPr>
                <p:nvPr/>
              </p:nvSpPr>
              <p:spPr bwMode="auto">
                <a:xfrm>
                  <a:off x="5404004" y="5406476"/>
                  <a:ext cx="319033" cy="356567"/>
                </a:xfrm>
                <a:custGeom>
                  <a:avLst/>
                  <a:gdLst>
                    <a:gd name="T0" fmla="*/ 146 w 153"/>
                    <a:gd name="T1" fmla="*/ 86 h 171"/>
                    <a:gd name="T2" fmla="*/ 134 w 153"/>
                    <a:gd name="T3" fmla="*/ 80 h 171"/>
                    <a:gd name="T4" fmla="*/ 127 w 153"/>
                    <a:gd name="T5" fmla="*/ 64 h 171"/>
                    <a:gd name="T6" fmla="*/ 126 w 153"/>
                    <a:gd name="T7" fmla="*/ 57 h 171"/>
                    <a:gd name="T8" fmla="*/ 110 w 153"/>
                    <a:gd name="T9" fmla="*/ 41 h 171"/>
                    <a:gd name="T10" fmla="*/ 90 w 153"/>
                    <a:gd name="T11" fmla="*/ 27 h 171"/>
                    <a:gd name="T12" fmla="*/ 75 w 153"/>
                    <a:gd name="T13" fmla="*/ 18 h 171"/>
                    <a:gd name="T14" fmla="*/ 41 w 153"/>
                    <a:gd name="T15" fmla="*/ 1 h 171"/>
                    <a:gd name="T16" fmla="*/ 27 w 153"/>
                    <a:gd name="T17" fmla="*/ 0 h 171"/>
                    <a:gd name="T18" fmla="*/ 21 w 153"/>
                    <a:gd name="T19" fmla="*/ 1 h 171"/>
                    <a:gd name="T20" fmla="*/ 19 w 153"/>
                    <a:gd name="T21" fmla="*/ 8 h 171"/>
                    <a:gd name="T22" fmla="*/ 22 w 153"/>
                    <a:gd name="T23" fmla="*/ 10 h 171"/>
                    <a:gd name="T24" fmla="*/ 27 w 153"/>
                    <a:gd name="T25" fmla="*/ 24 h 171"/>
                    <a:gd name="T26" fmla="*/ 24 w 153"/>
                    <a:gd name="T27" fmla="*/ 35 h 171"/>
                    <a:gd name="T28" fmla="*/ 19 w 153"/>
                    <a:gd name="T29" fmla="*/ 41 h 171"/>
                    <a:gd name="T30" fmla="*/ 4 w 153"/>
                    <a:gd name="T31" fmla="*/ 56 h 171"/>
                    <a:gd name="T32" fmla="*/ 0 w 153"/>
                    <a:gd name="T33" fmla="*/ 64 h 171"/>
                    <a:gd name="T34" fmla="*/ 4 w 153"/>
                    <a:gd name="T35" fmla="*/ 73 h 171"/>
                    <a:gd name="T36" fmla="*/ 9 w 153"/>
                    <a:gd name="T37" fmla="*/ 78 h 171"/>
                    <a:gd name="T38" fmla="*/ 19 w 153"/>
                    <a:gd name="T39" fmla="*/ 100 h 171"/>
                    <a:gd name="T40" fmla="*/ 19 w 153"/>
                    <a:gd name="T41" fmla="*/ 117 h 171"/>
                    <a:gd name="T42" fmla="*/ 17 w 153"/>
                    <a:gd name="T43" fmla="*/ 129 h 171"/>
                    <a:gd name="T44" fmla="*/ 22 w 153"/>
                    <a:gd name="T45" fmla="*/ 159 h 171"/>
                    <a:gd name="T46" fmla="*/ 27 w 153"/>
                    <a:gd name="T47" fmla="*/ 168 h 171"/>
                    <a:gd name="T48" fmla="*/ 34 w 153"/>
                    <a:gd name="T49" fmla="*/ 170 h 171"/>
                    <a:gd name="T50" fmla="*/ 49 w 153"/>
                    <a:gd name="T51" fmla="*/ 170 h 171"/>
                    <a:gd name="T52" fmla="*/ 56 w 153"/>
                    <a:gd name="T53" fmla="*/ 164 h 171"/>
                    <a:gd name="T54" fmla="*/ 63 w 153"/>
                    <a:gd name="T55" fmla="*/ 154 h 171"/>
                    <a:gd name="T56" fmla="*/ 82 w 153"/>
                    <a:gd name="T57" fmla="*/ 136 h 171"/>
                    <a:gd name="T58" fmla="*/ 95 w 153"/>
                    <a:gd name="T59" fmla="*/ 129 h 171"/>
                    <a:gd name="T60" fmla="*/ 104 w 153"/>
                    <a:gd name="T61" fmla="*/ 127 h 171"/>
                    <a:gd name="T62" fmla="*/ 116 w 153"/>
                    <a:gd name="T63" fmla="*/ 129 h 171"/>
                    <a:gd name="T64" fmla="*/ 133 w 153"/>
                    <a:gd name="T65" fmla="*/ 120 h 171"/>
                    <a:gd name="T66" fmla="*/ 136 w 153"/>
                    <a:gd name="T67" fmla="*/ 117 h 171"/>
                    <a:gd name="T68" fmla="*/ 149 w 153"/>
                    <a:gd name="T69" fmla="*/ 105 h 171"/>
                    <a:gd name="T70" fmla="*/ 153 w 153"/>
                    <a:gd name="T71" fmla="*/ 95 h 171"/>
                    <a:gd name="T72" fmla="*/ 146 w 153"/>
                    <a:gd name="T73" fmla="*/ 8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3" h="171">
                      <a:moveTo>
                        <a:pt x="146" y="86"/>
                      </a:moveTo>
                      <a:lnTo>
                        <a:pt x="146" y="86"/>
                      </a:lnTo>
                      <a:lnTo>
                        <a:pt x="139" y="83"/>
                      </a:lnTo>
                      <a:lnTo>
                        <a:pt x="134" y="80"/>
                      </a:lnTo>
                      <a:lnTo>
                        <a:pt x="129" y="71"/>
                      </a:lnTo>
                      <a:lnTo>
                        <a:pt x="127" y="64"/>
                      </a:lnTo>
                      <a:lnTo>
                        <a:pt x="126" y="57"/>
                      </a:lnTo>
                      <a:lnTo>
                        <a:pt x="126" y="57"/>
                      </a:lnTo>
                      <a:lnTo>
                        <a:pt x="119" y="51"/>
                      </a:lnTo>
                      <a:lnTo>
                        <a:pt x="110" y="41"/>
                      </a:lnTo>
                      <a:lnTo>
                        <a:pt x="100" y="32"/>
                      </a:lnTo>
                      <a:lnTo>
                        <a:pt x="90" y="27"/>
                      </a:lnTo>
                      <a:lnTo>
                        <a:pt x="90" y="27"/>
                      </a:lnTo>
                      <a:lnTo>
                        <a:pt x="75" y="18"/>
                      </a:lnTo>
                      <a:lnTo>
                        <a:pt x="53" y="7"/>
                      </a:lnTo>
                      <a:lnTo>
                        <a:pt x="41" y="1"/>
                      </a:lnTo>
                      <a:lnTo>
                        <a:pt x="31" y="0"/>
                      </a:lnTo>
                      <a:lnTo>
                        <a:pt x="27" y="0"/>
                      </a:lnTo>
                      <a:lnTo>
                        <a:pt x="22" y="0"/>
                      </a:lnTo>
                      <a:lnTo>
                        <a:pt x="21" y="1"/>
                      </a:lnTo>
                      <a:lnTo>
                        <a:pt x="19" y="5"/>
                      </a:lnTo>
                      <a:lnTo>
                        <a:pt x="19" y="8"/>
                      </a:lnTo>
                      <a:lnTo>
                        <a:pt x="19" y="8"/>
                      </a:lnTo>
                      <a:lnTo>
                        <a:pt x="22" y="10"/>
                      </a:lnTo>
                      <a:lnTo>
                        <a:pt x="26" y="18"/>
                      </a:lnTo>
                      <a:lnTo>
                        <a:pt x="27" y="24"/>
                      </a:lnTo>
                      <a:lnTo>
                        <a:pt x="27" y="29"/>
                      </a:lnTo>
                      <a:lnTo>
                        <a:pt x="24" y="35"/>
                      </a:lnTo>
                      <a:lnTo>
                        <a:pt x="19" y="41"/>
                      </a:lnTo>
                      <a:lnTo>
                        <a:pt x="19" y="41"/>
                      </a:lnTo>
                      <a:lnTo>
                        <a:pt x="7" y="51"/>
                      </a:lnTo>
                      <a:lnTo>
                        <a:pt x="4" y="56"/>
                      </a:lnTo>
                      <a:lnTo>
                        <a:pt x="2" y="59"/>
                      </a:lnTo>
                      <a:lnTo>
                        <a:pt x="0" y="64"/>
                      </a:lnTo>
                      <a:lnTo>
                        <a:pt x="2" y="68"/>
                      </a:lnTo>
                      <a:lnTo>
                        <a:pt x="4" y="73"/>
                      </a:lnTo>
                      <a:lnTo>
                        <a:pt x="9" y="78"/>
                      </a:lnTo>
                      <a:lnTo>
                        <a:pt x="9" y="78"/>
                      </a:lnTo>
                      <a:lnTo>
                        <a:pt x="15" y="90"/>
                      </a:lnTo>
                      <a:lnTo>
                        <a:pt x="19" y="100"/>
                      </a:lnTo>
                      <a:lnTo>
                        <a:pt x="19" y="108"/>
                      </a:lnTo>
                      <a:lnTo>
                        <a:pt x="19" y="117"/>
                      </a:lnTo>
                      <a:lnTo>
                        <a:pt x="19" y="117"/>
                      </a:lnTo>
                      <a:lnTo>
                        <a:pt x="17" y="129"/>
                      </a:lnTo>
                      <a:lnTo>
                        <a:pt x="19" y="144"/>
                      </a:lnTo>
                      <a:lnTo>
                        <a:pt x="22" y="159"/>
                      </a:lnTo>
                      <a:lnTo>
                        <a:pt x="24" y="164"/>
                      </a:lnTo>
                      <a:lnTo>
                        <a:pt x="27" y="168"/>
                      </a:lnTo>
                      <a:lnTo>
                        <a:pt x="27" y="168"/>
                      </a:lnTo>
                      <a:lnTo>
                        <a:pt x="34" y="170"/>
                      </a:lnTo>
                      <a:lnTo>
                        <a:pt x="43" y="171"/>
                      </a:lnTo>
                      <a:lnTo>
                        <a:pt x="49" y="170"/>
                      </a:lnTo>
                      <a:lnTo>
                        <a:pt x="53" y="168"/>
                      </a:lnTo>
                      <a:lnTo>
                        <a:pt x="56" y="164"/>
                      </a:lnTo>
                      <a:lnTo>
                        <a:pt x="56" y="164"/>
                      </a:lnTo>
                      <a:lnTo>
                        <a:pt x="63" y="154"/>
                      </a:lnTo>
                      <a:lnTo>
                        <a:pt x="75" y="141"/>
                      </a:lnTo>
                      <a:lnTo>
                        <a:pt x="82" y="136"/>
                      </a:lnTo>
                      <a:lnTo>
                        <a:pt x="88" y="130"/>
                      </a:lnTo>
                      <a:lnTo>
                        <a:pt x="95" y="129"/>
                      </a:lnTo>
                      <a:lnTo>
                        <a:pt x="104" y="127"/>
                      </a:lnTo>
                      <a:lnTo>
                        <a:pt x="104" y="127"/>
                      </a:lnTo>
                      <a:lnTo>
                        <a:pt x="110" y="129"/>
                      </a:lnTo>
                      <a:lnTo>
                        <a:pt x="116" y="129"/>
                      </a:lnTo>
                      <a:lnTo>
                        <a:pt x="126" y="124"/>
                      </a:lnTo>
                      <a:lnTo>
                        <a:pt x="133" y="120"/>
                      </a:lnTo>
                      <a:lnTo>
                        <a:pt x="136" y="117"/>
                      </a:lnTo>
                      <a:lnTo>
                        <a:pt x="136" y="117"/>
                      </a:lnTo>
                      <a:lnTo>
                        <a:pt x="141" y="113"/>
                      </a:lnTo>
                      <a:lnTo>
                        <a:pt x="149" y="105"/>
                      </a:lnTo>
                      <a:lnTo>
                        <a:pt x="151" y="100"/>
                      </a:lnTo>
                      <a:lnTo>
                        <a:pt x="153" y="95"/>
                      </a:lnTo>
                      <a:lnTo>
                        <a:pt x="151" y="90"/>
                      </a:lnTo>
                      <a:lnTo>
                        <a:pt x="146" y="86"/>
                      </a:lnTo>
                      <a:lnTo>
                        <a:pt x="146" y="86"/>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sp>
              <p:nvSpPr>
                <p:cNvPr id="412" name="Freeform 116">
                  <a:extLst>
                    <a:ext uri="{FF2B5EF4-FFF2-40B4-BE49-F238E27FC236}">
                      <a16:creationId xmlns:a16="http://schemas.microsoft.com/office/drawing/2014/main" id="{753F5331-65AD-9D4D-844D-7293D3E3CA0A}"/>
                    </a:ext>
                  </a:extLst>
                </p:cNvPr>
                <p:cNvSpPr>
                  <a:spLocks/>
                </p:cNvSpPr>
                <p:nvPr/>
              </p:nvSpPr>
              <p:spPr bwMode="auto">
                <a:xfrm>
                  <a:off x="9098949" y="2806990"/>
                  <a:ext cx="62557" cy="47960"/>
                </a:xfrm>
                <a:custGeom>
                  <a:avLst/>
                  <a:gdLst>
                    <a:gd name="T0" fmla="*/ 30 w 30"/>
                    <a:gd name="T1" fmla="*/ 13 h 23"/>
                    <a:gd name="T2" fmla="*/ 23 w 30"/>
                    <a:gd name="T3" fmla="*/ 23 h 23"/>
                    <a:gd name="T4" fmla="*/ 23 w 30"/>
                    <a:gd name="T5" fmla="*/ 23 h 23"/>
                    <a:gd name="T6" fmla="*/ 22 w 30"/>
                    <a:gd name="T7" fmla="*/ 22 h 23"/>
                    <a:gd name="T8" fmla="*/ 22 w 30"/>
                    <a:gd name="T9" fmla="*/ 22 h 23"/>
                    <a:gd name="T10" fmla="*/ 15 w 30"/>
                    <a:gd name="T11" fmla="*/ 20 h 23"/>
                    <a:gd name="T12" fmla="*/ 15 w 30"/>
                    <a:gd name="T13" fmla="*/ 20 h 23"/>
                    <a:gd name="T14" fmla="*/ 10 w 30"/>
                    <a:gd name="T15" fmla="*/ 15 h 23"/>
                    <a:gd name="T16" fmla="*/ 8 w 30"/>
                    <a:gd name="T17" fmla="*/ 13 h 23"/>
                    <a:gd name="T18" fmla="*/ 5 w 30"/>
                    <a:gd name="T19" fmla="*/ 12 h 23"/>
                    <a:gd name="T20" fmla="*/ 5 w 30"/>
                    <a:gd name="T21" fmla="*/ 12 h 23"/>
                    <a:gd name="T22" fmla="*/ 1 w 30"/>
                    <a:gd name="T23" fmla="*/ 12 h 23"/>
                    <a:gd name="T24" fmla="*/ 1 w 30"/>
                    <a:gd name="T25" fmla="*/ 12 h 23"/>
                    <a:gd name="T26" fmla="*/ 0 w 30"/>
                    <a:gd name="T27" fmla="*/ 10 h 23"/>
                    <a:gd name="T28" fmla="*/ 6 w 30"/>
                    <a:gd name="T29" fmla="*/ 0 h 23"/>
                    <a:gd name="T30" fmla="*/ 30 w 30"/>
                    <a:gd name="T3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3">
                      <a:moveTo>
                        <a:pt x="30" y="13"/>
                      </a:moveTo>
                      <a:lnTo>
                        <a:pt x="23" y="23"/>
                      </a:lnTo>
                      <a:lnTo>
                        <a:pt x="23" y="23"/>
                      </a:lnTo>
                      <a:lnTo>
                        <a:pt x="22" y="22"/>
                      </a:lnTo>
                      <a:lnTo>
                        <a:pt x="22" y="22"/>
                      </a:lnTo>
                      <a:lnTo>
                        <a:pt x="15" y="20"/>
                      </a:lnTo>
                      <a:lnTo>
                        <a:pt x="15" y="20"/>
                      </a:lnTo>
                      <a:lnTo>
                        <a:pt x="10" y="15"/>
                      </a:lnTo>
                      <a:lnTo>
                        <a:pt x="8" y="13"/>
                      </a:lnTo>
                      <a:lnTo>
                        <a:pt x="5" y="12"/>
                      </a:lnTo>
                      <a:lnTo>
                        <a:pt x="5" y="12"/>
                      </a:lnTo>
                      <a:lnTo>
                        <a:pt x="1" y="12"/>
                      </a:lnTo>
                      <a:lnTo>
                        <a:pt x="1" y="12"/>
                      </a:lnTo>
                      <a:lnTo>
                        <a:pt x="0" y="10"/>
                      </a:lnTo>
                      <a:lnTo>
                        <a:pt x="6" y="0"/>
                      </a:lnTo>
                      <a:lnTo>
                        <a:pt x="30" y="1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7757D"/>
                    </a:solidFill>
                    <a:effectLst/>
                    <a:uLnTx/>
                    <a:uFillTx/>
                    <a:latin typeface="Calibri" charset="0"/>
                    <a:ea typeface="ＭＳ Ｐゴシック" charset="0"/>
                    <a:cs typeface="+mn-cs"/>
                  </a:endParaRPr>
                </a:p>
              </p:txBody>
            </p:sp>
          </p:grpSp>
        </p:grpSp>
      </p:grpSp>
      <p:sp>
        <p:nvSpPr>
          <p:cNvPr id="130" name="Rectangle 129">
            <a:extLst>
              <a:ext uri="{FF2B5EF4-FFF2-40B4-BE49-F238E27FC236}">
                <a16:creationId xmlns:a16="http://schemas.microsoft.com/office/drawing/2014/main" id="{000C38ED-5C2A-4D0B-A2BE-3C45E6477009}"/>
              </a:ext>
            </a:extLst>
          </p:cNvPr>
          <p:cNvSpPr/>
          <p:nvPr/>
        </p:nvSpPr>
        <p:spPr>
          <a:xfrm>
            <a:off x="4462525" y="4776203"/>
            <a:ext cx="1376538" cy="230832"/>
          </a:xfrm>
          <a:prstGeom prst="rect">
            <a:avLst/>
          </a:prstGeom>
        </p:spPr>
        <p:txBody>
          <a:bodyPr wrap="square">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67757D"/>
                </a:solidFill>
                <a:effectLst/>
                <a:uLnTx/>
                <a:uFillTx/>
                <a:latin typeface="Arial"/>
                <a:ea typeface="ＭＳ Ｐゴシック" charset="0"/>
                <a:cs typeface="Arial"/>
              </a:rPr>
              <a:t>Updated: April 2023</a:t>
            </a:r>
          </a:p>
        </p:txBody>
      </p:sp>
      <p:sp>
        <p:nvSpPr>
          <p:cNvPr id="189" name="Text Placeholder 1">
            <a:extLst>
              <a:ext uri="{FF2B5EF4-FFF2-40B4-BE49-F238E27FC236}">
                <a16:creationId xmlns:a16="http://schemas.microsoft.com/office/drawing/2014/main" id="{00F48DD0-EDCA-4F7A-9FDD-E99C804DC5D1}"/>
              </a:ext>
            </a:extLst>
          </p:cNvPr>
          <p:cNvSpPr txBox="1">
            <a:spLocks/>
          </p:cNvSpPr>
          <p:nvPr/>
        </p:nvSpPr>
        <p:spPr>
          <a:xfrm>
            <a:off x="138541" y="143947"/>
            <a:ext cx="8810726" cy="586602"/>
          </a:xfrm>
          <a:prstGeom prst="rect">
            <a:avLst/>
          </a:prstGeom>
        </p:spPr>
        <p:txBody>
          <a:bodyPr vert="horz"/>
          <a:lstStyle>
            <a:lvl1pPr marL="0" indent="0" algn="l" defTabSz="609585" rtl="0" eaLnBrk="1" fontAlgn="base" hangingPunct="1">
              <a:spcBef>
                <a:spcPct val="20000"/>
              </a:spcBef>
              <a:spcAft>
                <a:spcPct val="0"/>
              </a:spcAft>
              <a:buFont typeface="Arial" charset="0"/>
              <a:buNone/>
              <a:defRPr sz="4267" kern="1200">
                <a:solidFill>
                  <a:schemeClr val="tx1"/>
                </a:solidFill>
                <a:latin typeface="+mj-lt"/>
                <a:ea typeface="ＭＳ Ｐゴシック" charset="0"/>
                <a:cs typeface="ＭＳ Ｐゴシック" charset="0"/>
              </a:defRPr>
            </a:lvl1pPr>
            <a:lvl2pPr marL="609585" indent="0" algn="l" defTabSz="609585" rtl="0" eaLnBrk="1" fontAlgn="base" hangingPunct="1">
              <a:spcBef>
                <a:spcPct val="20000"/>
              </a:spcBef>
              <a:spcAft>
                <a:spcPct val="0"/>
              </a:spcAft>
              <a:buFont typeface="Arial" charset="0"/>
              <a:buNone/>
              <a:defRPr sz="4267" kern="1200">
                <a:solidFill>
                  <a:schemeClr val="bg1"/>
                </a:solidFill>
                <a:latin typeface="+mj-lt"/>
                <a:ea typeface="ＭＳ Ｐゴシック" charset="0"/>
                <a:cs typeface="+mn-cs"/>
              </a:defRPr>
            </a:lvl2pPr>
            <a:lvl3pPr marL="1219170" indent="0" algn="l" defTabSz="609585" rtl="0" eaLnBrk="1" fontAlgn="base" hangingPunct="1">
              <a:spcBef>
                <a:spcPct val="20000"/>
              </a:spcBef>
              <a:spcAft>
                <a:spcPct val="0"/>
              </a:spcAft>
              <a:buFont typeface="Arial" charset="0"/>
              <a:buNone/>
              <a:defRPr sz="4267" kern="1200">
                <a:solidFill>
                  <a:schemeClr val="bg1"/>
                </a:solidFill>
                <a:latin typeface="+mj-lt"/>
                <a:ea typeface="ＭＳ Ｐゴシック" charset="0"/>
                <a:cs typeface="+mn-cs"/>
              </a:defRPr>
            </a:lvl3pPr>
            <a:lvl4pPr marL="1828754" indent="0" algn="l" defTabSz="609585" rtl="0" eaLnBrk="1" fontAlgn="base" hangingPunct="1">
              <a:spcBef>
                <a:spcPct val="20000"/>
              </a:spcBef>
              <a:spcAft>
                <a:spcPct val="0"/>
              </a:spcAft>
              <a:buFont typeface="Arial" charset="0"/>
              <a:buNone/>
              <a:defRPr sz="4267" kern="1200">
                <a:solidFill>
                  <a:schemeClr val="bg1"/>
                </a:solidFill>
                <a:latin typeface="+mj-lt"/>
                <a:ea typeface="ＭＳ Ｐゴシック" charset="0"/>
                <a:cs typeface="+mn-cs"/>
              </a:defRPr>
            </a:lvl4pPr>
            <a:lvl5pPr marL="2438339" indent="0" algn="l" defTabSz="609585" rtl="0" eaLnBrk="1" fontAlgn="base" hangingPunct="1">
              <a:spcBef>
                <a:spcPct val="20000"/>
              </a:spcBef>
              <a:spcAft>
                <a:spcPct val="0"/>
              </a:spcAft>
              <a:buFont typeface="Arial" charset="0"/>
              <a:buNone/>
              <a:defRPr sz="4267" kern="1200">
                <a:solidFill>
                  <a:schemeClr val="bg1"/>
                </a:solidFill>
                <a:latin typeface="+mj-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defTabSz="457189" rtl="0" eaLnBrk="1" fontAlgn="base" latinLnBrk="0" hangingPunct="1">
              <a:lnSpc>
                <a:spcPct val="100000"/>
              </a:lnSpc>
              <a:spcBef>
                <a:spcPct val="20000"/>
              </a:spcBef>
              <a:spcAft>
                <a:spcPct val="0"/>
              </a:spcAft>
              <a:buClrTx/>
              <a:buSzTx/>
              <a:buFont typeface="Arial" charset="0"/>
              <a:buNone/>
              <a:tabLst/>
              <a:defRPr/>
            </a:pPr>
            <a:r>
              <a:rPr kumimoji="0" lang="en-US" sz="2500" b="0" i="0" u="none" strike="noStrike" kern="1200" cap="none" spc="0" normalizeH="0" baseline="0" noProof="0" dirty="0">
                <a:ln>
                  <a:noFill/>
                </a:ln>
                <a:solidFill>
                  <a:schemeClr val="bg2"/>
                </a:solidFill>
                <a:effectLst/>
                <a:uLnTx/>
                <a:uFillTx/>
                <a:latin typeface="Arial" panose="020B0604020202020204"/>
                <a:ea typeface="ＭＳ Ｐゴシック" charset="0"/>
              </a:rPr>
              <a:t>Current U.S. Fleet: 93 Reactors at 53 Plant Sites in 28 States</a:t>
            </a:r>
          </a:p>
        </p:txBody>
      </p:sp>
      <p:sp>
        <p:nvSpPr>
          <p:cNvPr id="2" name="Oval 1">
            <a:extLst>
              <a:ext uri="{FF2B5EF4-FFF2-40B4-BE49-F238E27FC236}">
                <a16:creationId xmlns:a16="http://schemas.microsoft.com/office/drawing/2014/main" id="{C8877B23-9C7D-4B89-B76F-B487F655E955}"/>
              </a:ext>
            </a:extLst>
          </p:cNvPr>
          <p:cNvSpPr/>
          <p:nvPr/>
        </p:nvSpPr>
        <p:spPr>
          <a:xfrm>
            <a:off x="1667153" y="130921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Oval 189">
            <a:extLst>
              <a:ext uri="{FF2B5EF4-FFF2-40B4-BE49-F238E27FC236}">
                <a16:creationId xmlns:a16="http://schemas.microsoft.com/office/drawing/2014/main" id="{4FE6B6CB-7371-407D-8FDE-C3B20D78BDDB}"/>
              </a:ext>
            </a:extLst>
          </p:cNvPr>
          <p:cNvSpPr/>
          <p:nvPr/>
        </p:nvSpPr>
        <p:spPr>
          <a:xfrm>
            <a:off x="1211049" y="2823005"/>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91" name="Oval 190">
            <a:extLst>
              <a:ext uri="{FF2B5EF4-FFF2-40B4-BE49-F238E27FC236}">
                <a16:creationId xmlns:a16="http://schemas.microsoft.com/office/drawing/2014/main" id="{5F4A4FFF-379E-42E4-B4C3-240E47138BE0}"/>
              </a:ext>
            </a:extLst>
          </p:cNvPr>
          <p:cNvSpPr/>
          <p:nvPr/>
        </p:nvSpPr>
        <p:spPr>
          <a:xfrm>
            <a:off x="2021465" y="3229387"/>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92" name="Oval 191">
            <a:extLst>
              <a:ext uri="{FF2B5EF4-FFF2-40B4-BE49-F238E27FC236}">
                <a16:creationId xmlns:a16="http://schemas.microsoft.com/office/drawing/2014/main" id="{44DFFD91-67A5-4474-BDC7-588F76FBFA93}"/>
              </a:ext>
            </a:extLst>
          </p:cNvPr>
          <p:cNvSpPr/>
          <p:nvPr/>
        </p:nvSpPr>
        <p:spPr>
          <a:xfrm>
            <a:off x="3664980" y="3537314"/>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93" name="Oval 192">
            <a:extLst>
              <a:ext uri="{FF2B5EF4-FFF2-40B4-BE49-F238E27FC236}">
                <a16:creationId xmlns:a16="http://schemas.microsoft.com/office/drawing/2014/main" id="{5A17A7FF-0D11-4671-9AAC-AEE149303B11}"/>
              </a:ext>
            </a:extLst>
          </p:cNvPr>
          <p:cNvSpPr/>
          <p:nvPr/>
        </p:nvSpPr>
        <p:spPr>
          <a:xfrm>
            <a:off x="3877971" y="400386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94" name="Oval 193">
            <a:extLst>
              <a:ext uri="{FF2B5EF4-FFF2-40B4-BE49-F238E27FC236}">
                <a16:creationId xmlns:a16="http://schemas.microsoft.com/office/drawing/2014/main" id="{AE96B6DC-2E22-48CB-9C03-A059D01BF84F}"/>
              </a:ext>
            </a:extLst>
          </p:cNvPr>
          <p:cNvSpPr/>
          <p:nvPr/>
        </p:nvSpPr>
        <p:spPr>
          <a:xfrm>
            <a:off x="4425610" y="3762848"/>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95" name="Oval 194">
            <a:extLst>
              <a:ext uri="{FF2B5EF4-FFF2-40B4-BE49-F238E27FC236}">
                <a16:creationId xmlns:a16="http://schemas.microsoft.com/office/drawing/2014/main" id="{ACE251F5-1F35-484A-A973-B02E84928CE5}"/>
              </a:ext>
            </a:extLst>
          </p:cNvPr>
          <p:cNvSpPr/>
          <p:nvPr/>
        </p:nvSpPr>
        <p:spPr>
          <a:xfrm>
            <a:off x="4539751" y="385523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96" name="Oval 195">
            <a:extLst>
              <a:ext uri="{FF2B5EF4-FFF2-40B4-BE49-F238E27FC236}">
                <a16:creationId xmlns:a16="http://schemas.microsoft.com/office/drawing/2014/main" id="{9B42C9D2-DE8B-41CE-980E-AF0EDE48662C}"/>
              </a:ext>
            </a:extLst>
          </p:cNvPr>
          <p:cNvSpPr/>
          <p:nvPr/>
        </p:nvSpPr>
        <p:spPr>
          <a:xfrm>
            <a:off x="4454623" y="3577951"/>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97" name="Oval 196">
            <a:extLst>
              <a:ext uri="{FF2B5EF4-FFF2-40B4-BE49-F238E27FC236}">
                <a16:creationId xmlns:a16="http://schemas.microsoft.com/office/drawing/2014/main" id="{5A711445-075C-4BDF-8F03-54146D8E99FC}"/>
              </a:ext>
            </a:extLst>
          </p:cNvPr>
          <p:cNvSpPr/>
          <p:nvPr/>
        </p:nvSpPr>
        <p:spPr>
          <a:xfrm>
            <a:off x="4171934" y="311914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98" name="Oval 197">
            <a:extLst>
              <a:ext uri="{FF2B5EF4-FFF2-40B4-BE49-F238E27FC236}">
                <a16:creationId xmlns:a16="http://schemas.microsoft.com/office/drawing/2014/main" id="{B61D1339-9255-48EF-9DCD-7306A3DD00A3}"/>
              </a:ext>
            </a:extLst>
          </p:cNvPr>
          <p:cNvSpPr/>
          <p:nvPr/>
        </p:nvSpPr>
        <p:spPr>
          <a:xfrm>
            <a:off x="4852986" y="3180791"/>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99" name="Oval 198">
            <a:extLst>
              <a:ext uri="{FF2B5EF4-FFF2-40B4-BE49-F238E27FC236}">
                <a16:creationId xmlns:a16="http://schemas.microsoft.com/office/drawing/2014/main" id="{684E5F4B-B728-417D-88A2-411C6CFA9C50}"/>
              </a:ext>
            </a:extLst>
          </p:cNvPr>
          <p:cNvSpPr/>
          <p:nvPr/>
        </p:nvSpPr>
        <p:spPr>
          <a:xfrm>
            <a:off x="5111348" y="3626729"/>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00" name="Oval 199">
            <a:extLst>
              <a:ext uri="{FF2B5EF4-FFF2-40B4-BE49-F238E27FC236}">
                <a16:creationId xmlns:a16="http://schemas.microsoft.com/office/drawing/2014/main" id="{A8085BAA-4CC7-45F8-9E0B-9BF483B5CB24}"/>
              </a:ext>
            </a:extLst>
          </p:cNvPr>
          <p:cNvSpPr/>
          <p:nvPr/>
        </p:nvSpPr>
        <p:spPr>
          <a:xfrm>
            <a:off x="4834327" y="3215619"/>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01" name="Oval 200">
            <a:extLst>
              <a:ext uri="{FF2B5EF4-FFF2-40B4-BE49-F238E27FC236}">
                <a16:creationId xmlns:a16="http://schemas.microsoft.com/office/drawing/2014/main" id="{C38BF16C-5D74-473A-A9B5-67EEFF73DC77}"/>
              </a:ext>
            </a:extLst>
          </p:cNvPr>
          <p:cNvSpPr/>
          <p:nvPr/>
        </p:nvSpPr>
        <p:spPr>
          <a:xfrm>
            <a:off x="4879451" y="321525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02" name="Oval 201">
            <a:extLst>
              <a:ext uri="{FF2B5EF4-FFF2-40B4-BE49-F238E27FC236}">
                <a16:creationId xmlns:a16="http://schemas.microsoft.com/office/drawing/2014/main" id="{7EEA5B0B-05E3-4BE0-9B2C-C777BC3EBDFB}"/>
              </a:ext>
            </a:extLst>
          </p:cNvPr>
          <p:cNvSpPr/>
          <p:nvPr/>
        </p:nvSpPr>
        <p:spPr>
          <a:xfrm>
            <a:off x="5103695" y="3585398"/>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03" name="Oval 202">
            <a:extLst>
              <a:ext uri="{FF2B5EF4-FFF2-40B4-BE49-F238E27FC236}">
                <a16:creationId xmlns:a16="http://schemas.microsoft.com/office/drawing/2014/main" id="{E97551A9-1214-4A66-A60C-9B01A479B354}"/>
              </a:ext>
            </a:extLst>
          </p:cNvPr>
          <p:cNvSpPr/>
          <p:nvPr/>
        </p:nvSpPr>
        <p:spPr>
          <a:xfrm>
            <a:off x="5396415" y="346756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04" name="Oval 203">
            <a:extLst>
              <a:ext uri="{FF2B5EF4-FFF2-40B4-BE49-F238E27FC236}">
                <a16:creationId xmlns:a16="http://schemas.microsoft.com/office/drawing/2014/main" id="{0B7B471A-A982-4706-844E-9678C5864F29}"/>
              </a:ext>
            </a:extLst>
          </p:cNvPr>
          <p:cNvSpPr/>
          <p:nvPr/>
        </p:nvSpPr>
        <p:spPr>
          <a:xfrm>
            <a:off x="5429945" y="346192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05" name="Oval 204">
            <a:extLst>
              <a:ext uri="{FF2B5EF4-FFF2-40B4-BE49-F238E27FC236}">
                <a16:creationId xmlns:a16="http://schemas.microsoft.com/office/drawing/2014/main" id="{266DA8BB-A966-4650-9C42-5D097B23DA83}"/>
              </a:ext>
            </a:extLst>
          </p:cNvPr>
          <p:cNvSpPr/>
          <p:nvPr/>
        </p:nvSpPr>
        <p:spPr>
          <a:xfrm>
            <a:off x="5488477" y="335663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06" name="Oval 205">
            <a:extLst>
              <a:ext uri="{FF2B5EF4-FFF2-40B4-BE49-F238E27FC236}">
                <a16:creationId xmlns:a16="http://schemas.microsoft.com/office/drawing/2014/main" id="{B711050D-0CAF-4960-9197-91D98BFDC252}"/>
              </a:ext>
            </a:extLst>
          </p:cNvPr>
          <p:cNvSpPr/>
          <p:nvPr/>
        </p:nvSpPr>
        <p:spPr>
          <a:xfrm>
            <a:off x="5461607" y="3327235"/>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Oval 206">
            <a:extLst>
              <a:ext uri="{FF2B5EF4-FFF2-40B4-BE49-F238E27FC236}">
                <a16:creationId xmlns:a16="http://schemas.microsoft.com/office/drawing/2014/main" id="{E10630F6-FE9E-4576-A3C7-EF12695E6D11}"/>
              </a:ext>
            </a:extLst>
          </p:cNvPr>
          <p:cNvSpPr/>
          <p:nvPr/>
        </p:nvSpPr>
        <p:spPr>
          <a:xfrm>
            <a:off x="1188305" y="2782457"/>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08" name="Oval 207">
            <a:extLst>
              <a:ext uri="{FF2B5EF4-FFF2-40B4-BE49-F238E27FC236}">
                <a16:creationId xmlns:a16="http://schemas.microsoft.com/office/drawing/2014/main" id="{BC15AE74-DEEA-4BCE-B60C-0775FA5AC6DF}"/>
              </a:ext>
            </a:extLst>
          </p:cNvPr>
          <p:cNvSpPr/>
          <p:nvPr/>
        </p:nvSpPr>
        <p:spPr>
          <a:xfrm>
            <a:off x="3627237" y="353483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09" name="Oval 208">
            <a:extLst>
              <a:ext uri="{FF2B5EF4-FFF2-40B4-BE49-F238E27FC236}">
                <a16:creationId xmlns:a16="http://schemas.microsoft.com/office/drawing/2014/main" id="{D26F1197-1306-4801-9147-93827C4A2CF0}"/>
              </a:ext>
            </a:extLst>
          </p:cNvPr>
          <p:cNvSpPr/>
          <p:nvPr/>
        </p:nvSpPr>
        <p:spPr>
          <a:xfrm>
            <a:off x="3918626" y="400005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0" name="Oval 209">
            <a:extLst>
              <a:ext uri="{FF2B5EF4-FFF2-40B4-BE49-F238E27FC236}">
                <a16:creationId xmlns:a16="http://schemas.microsoft.com/office/drawing/2014/main" id="{DF1C8591-4E3B-4289-AD93-22D19AD7F80D}"/>
              </a:ext>
            </a:extLst>
          </p:cNvPr>
          <p:cNvSpPr/>
          <p:nvPr/>
        </p:nvSpPr>
        <p:spPr>
          <a:xfrm>
            <a:off x="2039703" y="326600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1" name="Oval 210">
            <a:extLst>
              <a:ext uri="{FF2B5EF4-FFF2-40B4-BE49-F238E27FC236}">
                <a16:creationId xmlns:a16="http://schemas.microsoft.com/office/drawing/2014/main" id="{DBC0010B-D8F7-4B2B-B14A-1FEB4706CD32}"/>
              </a:ext>
            </a:extLst>
          </p:cNvPr>
          <p:cNvSpPr/>
          <p:nvPr/>
        </p:nvSpPr>
        <p:spPr>
          <a:xfrm>
            <a:off x="1994689" y="3263618"/>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2" name="Oval 211">
            <a:extLst>
              <a:ext uri="{FF2B5EF4-FFF2-40B4-BE49-F238E27FC236}">
                <a16:creationId xmlns:a16="http://schemas.microsoft.com/office/drawing/2014/main" id="{C87B30A8-68BA-429E-AE99-A1F1B4FEA408}"/>
              </a:ext>
            </a:extLst>
          </p:cNvPr>
          <p:cNvSpPr/>
          <p:nvPr/>
        </p:nvSpPr>
        <p:spPr>
          <a:xfrm>
            <a:off x="5788399" y="4276531"/>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3" name="Oval 212">
            <a:extLst>
              <a:ext uri="{FF2B5EF4-FFF2-40B4-BE49-F238E27FC236}">
                <a16:creationId xmlns:a16="http://schemas.microsoft.com/office/drawing/2014/main" id="{121858D3-FC46-4D64-813C-41F4CF366371}"/>
              </a:ext>
            </a:extLst>
          </p:cNvPr>
          <p:cNvSpPr/>
          <p:nvPr/>
        </p:nvSpPr>
        <p:spPr>
          <a:xfrm>
            <a:off x="5776956" y="432133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4" name="Oval 213">
            <a:extLst>
              <a:ext uri="{FF2B5EF4-FFF2-40B4-BE49-F238E27FC236}">
                <a16:creationId xmlns:a16="http://schemas.microsoft.com/office/drawing/2014/main" id="{FC956D73-6126-4558-B213-77A7328DBA9C}"/>
              </a:ext>
            </a:extLst>
          </p:cNvPr>
          <p:cNvSpPr/>
          <p:nvPr/>
        </p:nvSpPr>
        <p:spPr>
          <a:xfrm>
            <a:off x="5762134" y="406391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5" name="Oval 214">
            <a:extLst>
              <a:ext uri="{FF2B5EF4-FFF2-40B4-BE49-F238E27FC236}">
                <a16:creationId xmlns:a16="http://schemas.microsoft.com/office/drawing/2014/main" id="{49517B97-049B-4441-BABE-67FC3133BC2C}"/>
              </a:ext>
            </a:extLst>
          </p:cNvPr>
          <p:cNvSpPr/>
          <p:nvPr/>
        </p:nvSpPr>
        <p:spPr>
          <a:xfrm>
            <a:off x="5773864" y="409936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6" name="Oval 215">
            <a:extLst>
              <a:ext uri="{FF2B5EF4-FFF2-40B4-BE49-F238E27FC236}">
                <a16:creationId xmlns:a16="http://schemas.microsoft.com/office/drawing/2014/main" id="{A214752E-4797-471D-9D47-760C86999811}"/>
              </a:ext>
            </a:extLst>
          </p:cNvPr>
          <p:cNvSpPr/>
          <p:nvPr/>
        </p:nvSpPr>
        <p:spPr>
          <a:xfrm>
            <a:off x="5124408" y="302461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7" name="Oval 216">
            <a:extLst>
              <a:ext uri="{FF2B5EF4-FFF2-40B4-BE49-F238E27FC236}">
                <a16:creationId xmlns:a16="http://schemas.microsoft.com/office/drawing/2014/main" id="{BED8258D-D7EF-4156-9E34-9D6FE03938C3}"/>
              </a:ext>
            </a:extLst>
          </p:cNvPr>
          <p:cNvSpPr/>
          <p:nvPr/>
        </p:nvSpPr>
        <p:spPr>
          <a:xfrm>
            <a:off x="5084773" y="3024581"/>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8" name="Oval 217">
            <a:extLst>
              <a:ext uri="{FF2B5EF4-FFF2-40B4-BE49-F238E27FC236}">
                <a16:creationId xmlns:a16="http://schemas.microsoft.com/office/drawing/2014/main" id="{87CB70A8-1B7A-47AD-B379-8A46FAC89617}"/>
              </a:ext>
            </a:extLst>
          </p:cNvPr>
          <p:cNvSpPr/>
          <p:nvPr/>
        </p:nvSpPr>
        <p:spPr>
          <a:xfrm>
            <a:off x="5037058" y="308590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9" name="Oval 218">
            <a:extLst>
              <a:ext uri="{FF2B5EF4-FFF2-40B4-BE49-F238E27FC236}">
                <a16:creationId xmlns:a16="http://schemas.microsoft.com/office/drawing/2014/main" id="{0A2F7622-57E9-4031-830E-2E97E2C508F0}"/>
              </a:ext>
            </a:extLst>
          </p:cNvPr>
          <p:cNvSpPr/>
          <p:nvPr/>
        </p:nvSpPr>
        <p:spPr>
          <a:xfrm>
            <a:off x="5073742" y="3082727"/>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Oval 219">
            <a:extLst>
              <a:ext uri="{FF2B5EF4-FFF2-40B4-BE49-F238E27FC236}">
                <a16:creationId xmlns:a16="http://schemas.microsoft.com/office/drawing/2014/main" id="{DF986224-1C8B-4EEB-A6C3-6F4D8D81E68D}"/>
              </a:ext>
            </a:extLst>
          </p:cNvPr>
          <p:cNvSpPr/>
          <p:nvPr/>
        </p:nvSpPr>
        <p:spPr>
          <a:xfrm>
            <a:off x="5493761" y="306623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21" name="Oval 220">
            <a:extLst>
              <a:ext uri="{FF2B5EF4-FFF2-40B4-BE49-F238E27FC236}">
                <a16:creationId xmlns:a16="http://schemas.microsoft.com/office/drawing/2014/main" id="{83746E8F-17E5-462C-9472-2D17686E1634}"/>
              </a:ext>
            </a:extLst>
          </p:cNvPr>
          <p:cNvSpPr/>
          <p:nvPr/>
        </p:nvSpPr>
        <p:spPr>
          <a:xfrm>
            <a:off x="5454061" y="306866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22" name="Oval 221">
            <a:extLst>
              <a:ext uri="{FF2B5EF4-FFF2-40B4-BE49-F238E27FC236}">
                <a16:creationId xmlns:a16="http://schemas.microsoft.com/office/drawing/2014/main" id="{0730B99B-B544-4965-A822-765D47C6F99D}"/>
              </a:ext>
            </a:extLst>
          </p:cNvPr>
          <p:cNvSpPr/>
          <p:nvPr/>
        </p:nvSpPr>
        <p:spPr>
          <a:xfrm>
            <a:off x="5609953" y="3146318"/>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23" name="Oval 222">
            <a:extLst>
              <a:ext uri="{FF2B5EF4-FFF2-40B4-BE49-F238E27FC236}">
                <a16:creationId xmlns:a16="http://schemas.microsoft.com/office/drawing/2014/main" id="{6B401ACA-5E4B-4E2D-9354-3CFA8F6B792B}"/>
              </a:ext>
            </a:extLst>
          </p:cNvPr>
          <p:cNvSpPr/>
          <p:nvPr/>
        </p:nvSpPr>
        <p:spPr>
          <a:xfrm>
            <a:off x="5340566" y="310181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24" name="Oval 223">
            <a:extLst>
              <a:ext uri="{FF2B5EF4-FFF2-40B4-BE49-F238E27FC236}">
                <a16:creationId xmlns:a16="http://schemas.microsoft.com/office/drawing/2014/main" id="{60863ADF-0DE9-4056-9001-0AFA8293F100}"/>
              </a:ext>
            </a:extLst>
          </p:cNvPr>
          <p:cNvSpPr/>
          <p:nvPr/>
        </p:nvSpPr>
        <p:spPr>
          <a:xfrm>
            <a:off x="5323005" y="3135267"/>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25" name="Oval 224">
            <a:extLst>
              <a:ext uri="{FF2B5EF4-FFF2-40B4-BE49-F238E27FC236}">
                <a16:creationId xmlns:a16="http://schemas.microsoft.com/office/drawing/2014/main" id="{1B9C4C1C-8F01-41E3-AEFC-E9913731F909}"/>
              </a:ext>
            </a:extLst>
          </p:cNvPr>
          <p:cNvSpPr/>
          <p:nvPr/>
        </p:nvSpPr>
        <p:spPr>
          <a:xfrm>
            <a:off x="5362112" y="3132347"/>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26" name="Oval 225">
            <a:extLst>
              <a:ext uri="{FF2B5EF4-FFF2-40B4-BE49-F238E27FC236}">
                <a16:creationId xmlns:a16="http://schemas.microsoft.com/office/drawing/2014/main" id="{58B4C225-7CDD-4C23-BEEA-E89FFBAC7F10}"/>
              </a:ext>
            </a:extLst>
          </p:cNvPr>
          <p:cNvSpPr/>
          <p:nvPr/>
        </p:nvSpPr>
        <p:spPr>
          <a:xfrm>
            <a:off x="5485799" y="317769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27" name="Oval 226">
            <a:extLst>
              <a:ext uri="{FF2B5EF4-FFF2-40B4-BE49-F238E27FC236}">
                <a16:creationId xmlns:a16="http://schemas.microsoft.com/office/drawing/2014/main" id="{733EB5F9-328A-446C-9045-98839E952692}"/>
              </a:ext>
            </a:extLst>
          </p:cNvPr>
          <p:cNvSpPr/>
          <p:nvPr/>
        </p:nvSpPr>
        <p:spPr>
          <a:xfrm>
            <a:off x="5755907" y="291330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28" name="Oval 227">
            <a:extLst>
              <a:ext uri="{FF2B5EF4-FFF2-40B4-BE49-F238E27FC236}">
                <a16:creationId xmlns:a16="http://schemas.microsoft.com/office/drawing/2014/main" id="{50CE1FF2-64BB-4C85-A890-F8BCDF1EBC89}"/>
              </a:ext>
            </a:extLst>
          </p:cNvPr>
          <p:cNvSpPr/>
          <p:nvPr/>
        </p:nvSpPr>
        <p:spPr>
          <a:xfrm>
            <a:off x="5852303" y="3101611"/>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29" name="Oval 228">
            <a:extLst>
              <a:ext uri="{FF2B5EF4-FFF2-40B4-BE49-F238E27FC236}">
                <a16:creationId xmlns:a16="http://schemas.microsoft.com/office/drawing/2014/main" id="{FE4F188E-104E-4CC1-B9CD-9A65DC6CEDD0}"/>
              </a:ext>
            </a:extLst>
          </p:cNvPr>
          <p:cNvSpPr/>
          <p:nvPr/>
        </p:nvSpPr>
        <p:spPr>
          <a:xfrm>
            <a:off x="5822868" y="3127874"/>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30" name="Oval 229">
            <a:extLst>
              <a:ext uri="{FF2B5EF4-FFF2-40B4-BE49-F238E27FC236}">
                <a16:creationId xmlns:a16="http://schemas.microsoft.com/office/drawing/2014/main" id="{4C07C96F-FAED-4B4D-B822-DB9F216DB138}"/>
              </a:ext>
            </a:extLst>
          </p:cNvPr>
          <p:cNvSpPr/>
          <p:nvPr/>
        </p:nvSpPr>
        <p:spPr>
          <a:xfrm>
            <a:off x="5492500" y="2988904"/>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31" name="Oval 230">
            <a:extLst>
              <a:ext uri="{FF2B5EF4-FFF2-40B4-BE49-F238E27FC236}">
                <a16:creationId xmlns:a16="http://schemas.microsoft.com/office/drawing/2014/main" id="{AF8A1621-7117-499C-BC1B-81E33B7B0646}"/>
              </a:ext>
            </a:extLst>
          </p:cNvPr>
          <p:cNvSpPr/>
          <p:nvPr/>
        </p:nvSpPr>
        <p:spPr>
          <a:xfrm>
            <a:off x="5529153" y="2986414"/>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32" name="Oval 231">
            <a:extLst>
              <a:ext uri="{FF2B5EF4-FFF2-40B4-BE49-F238E27FC236}">
                <a16:creationId xmlns:a16="http://schemas.microsoft.com/office/drawing/2014/main" id="{AA3D64AD-D33D-4E53-A750-0FDF17C29811}"/>
              </a:ext>
            </a:extLst>
          </p:cNvPr>
          <p:cNvSpPr/>
          <p:nvPr/>
        </p:nvSpPr>
        <p:spPr>
          <a:xfrm>
            <a:off x="5773031" y="257394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33" name="Oval 232">
            <a:extLst>
              <a:ext uri="{FF2B5EF4-FFF2-40B4-BE49-F238E27FC236}">
                <a16:creationId xmlns:a16="http://schemas.microsoft.com/office/drawing/2014/main" id="{F727C51B-CF73-4A03-8021-1F89ED0CEA8B}"/>
              </a:ext>
            </a:extLst>
          </p:cNvPr>
          <p:cNvSpPr/>
          <p:nvPr/>
        </p:nvSpPr>
        <p:spPr>
          <a:xfrm>
            <a:off x="5734163" y="257921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34" name="Oval 233">
            <a:extLst>
              <a:ext uri="{FF2B5EF4-FFF2-40B4-BE49-F238E27FC236}">
                <a16:creationId xmlns:a16="http://schemas.microsoft.com/office/drawing/2014/main" id="{0627626C-2C4A-48FD-BDF4-A5524177FBCB}"/>
              </a:ext>
            </a:extLst>
          </p:cNvPr>
          <p:cNvSpPr/>
          <p:nvPr/>
        </p:nvSpPr>
        <p:spPr>
          <a:xfrm>
            <a:off x="5926732" y="2694018"/>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35" name="Oval 234">
            <a:extLst>
              <a:ext uri="{FF2B5EF4-FFF2-40B4-BE49-F238E27FC236}">
                <a16:creationId xmlns:a16="http://schemas.microsoft.com/office/drawing/2014/main" id="{C30CE95D-B5CC-431B-9096-2E19A0149FF6}"/>
              </a:ext>
            </a:extLst>
          </p:cNvPr>
          <p:cNvSpPr/>
          <p:nvPr/>
        </p:nvSpPr>
        <p:spPr>
          <a:xfrm>
            <a:off x="5893168" y="2667504"/>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36" name="Oval 235">
            <a:extLst>
              <a:ext uri="{FF2B5EF4-FFF2-40B4-BE49-F238E27FC236}">
                <a16:creationId xmlns:a16="http://schemas.microsoft.com/office/drawing/2014/main" id="{D5E46F62-012C-4F9E-BFFB-F73616F26977}"/>
              </a:ext>
            </a:extLst>
          </p:cNvPr>
          <p:cNvSpPr/>
          <p:nvPr/>
        </p:nvSpPr>
        <p:spPr>
          <a:xfrm>
            <a:off x="5878726" y="248706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37" name="Oval 236">
            <a:extLst>
              <a:ext uri="{FF2B5EF4-FFF2-40B4-BE49-F238E27FC236}">
                <a16:creationId xmlns:a16="http://schemas.microsoft.com/office/drawing/2014/main" id="{2A606081-850D-4D1D-8143-150F06642624}"/>
              </a:ext>
            </a:extLst>
          </p:cNvPr>
          <p:cNvSpPr/>
          <p:nvPr/>
        </p:nvSpPr>
        <p:spPr>
          <a:xfrm>
            <a:off x="5864024" y="2452397"/>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38" name="Oval 237">
            <a:extLst>
              <a:ext uri="{FF2B5EF4-FFF2-40B4-BE49-F238E27FC236}">
                <a16:creationId xmlns:a16="http://schemas.microsoft.com/office/drawing/2014/main" id="{46BEF2F5-A992-4CEC-8C08-342B68F87515}"/>
              </a:ext>
            </a:extLst>
          </p:cNvPr>
          <p:cNvSpPr/>
          <p:nvPr/>
        </p:nvSpPr>
        <p:spPr>
          <a:xfrm>
            <a:off x="5977668" y="2328549"/>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39" name="Oval 238">
            <a:extLst>
              <a:ext uri="{FF2B5EF4-FFF2-40B4-BE49-F238E27FC236}">
                <a16:creationId xmlns:a16="http://schemas.microsoft.com/office/drawing/2014/main" id="{90939863-008C-49DD-9502-0A65FBD7FDB7}"/>
              </a:ext>
            </a:extLst>
          </p:cNvPr>
          <p:cNvSpPr/>
          <p:nvPr/>
        </p:nvSpPr>
        <p:spPr>
          <a:xfrm>
            <a:off x="6001081" y="2293751"/>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40" name="Oval 239">
            <a:extLst>
              <a:ext uri="{FF2B5EF4-FFF2-40B4-BE49-F238E27FC236}">
                <a16:creationId xmlns:a16="http://schemas.microsoft.com/office/drawing/2014/main" id="{0DEF6054-D990-4DD2-8962-0800CD348C21}"/>
              </a:ext>
            </a:extLst>
          </p:cNvPr>
          <p:cNvSpPr/>
          <p:nvPr/>
        </p:nvSpPr>
        <p:spPr>
          <a:xfrm>
            <a:off x="6017732" y="2335085"/>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41" name="Oval 240">
            <a:extLst>
              <a:ext uri="{FF2B5EF4-FFF2-40B4-BE49-F238E27FC236}">
                <a16:creationId xmlns:a16="http://schemas.microsoft.com/office/drawing/2014/main" id="{A5A07137-2055-40CD-A9DE-B56E4E72614B}"/>
              </a:ext>
            </a:extLst>
          </p:cNvPr>
          <p:cNvSpPr/>
          <p:nvPr/>
        </p:nvSpPr>
        <p:spPr>
          <a:xfrm>
            <a:off x="5459876" y="2243427"/>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42" name="Oval 241">
            <a:extLst>
              <a:ext uri="{FF2B5EF4-FFF2-40B4-BE49-F238E27FC236}">
                <a16:creationId xmlns:a16="http://schemas.microsoft.com/office/drawing/2014/main" id="{548B595C-F475-443B-8B5F-A5757EDB3861}"/>
              </a:ext>
            </a:extLst>
          </p:cNvPr>
          <p:cNvSpPr/>
          <p:nvPr/>
        </p:nvSpPr>
        <p:spPr>
          <a:xfrm>
            <a:off x="5466896" y="2282189"/>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43" name="Oval 242">
            <a:extLst>
              <a:ext uri="{FF2B5EF4-FFF2-40B4-BE49-F238E27FC236}">
                <a16:creationId xmlns:a16="http://schemas.microsoft.com/office/drawing/2014/main" id="{ED1E7163-B587-411A-B036-3185194298AF}"/>
              </a:ext>
            </a:extLst>
          </p:cNvPr>
          <p:cNvSpPr/>
          <p:nvPr/>
        </p:nvSpPr>
        <p:spPr>
          <a:xfrm>
            <a:off x="5936012" y="2211064"/>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44" name="Oval 243">
            <a:extLst>
              <a:ext uri="{FF2B5EF4-FFF2-40B4-BE49-F238E27FC236}">
                <a16:creationId xmlns:a16="http://schemas.microsoft.com/office/drawing/2014/main" id="{32D065E2-7D72-4621-B86C-34AE3249E130}"/>
              </a:ext>
            </a:extLst>
          </p:cNvPr>
          <p:cNvSpPr/>
          <p:nvPr/>
        </p:nvSpPr>
        <p:spPr>
          <a:xfrm>
            <a:off x="5939293" y="224707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45" name="Oval 244">
            <a:extLst>
              <a:ext uri="{FF2B5EF4-FFF2-40B4-BE49-F238E27FC236}">
                <a16:creationId xmlns:a16="http://schemas.microsoft.com/office/drawing/2014/main" id="{68C77250-6D59-4127-BB91-820A5260A7B4}"/>
              </a:ext>
            </a:extLst>
          </p:cNvPr>
          <p:cNvSpPr/>
          <p:nvPr/>
        </p:nvSpPr>
        <p:spPr>
          <a:xfrm>
            <a:off x="5866559" y="2121029"/>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46" name="Oval 245">
            <a:extLst>
              <a:ext uri="{FF2B5EF4-FFF2-40B4-BE49-F238E27FC236}">
                <a16:creationId xmlns:a16="http://schemas.microsoft.com/office/drawing/2014/main" id="{2C4FF741-008A-486A-B2C7-5012CCC43971}"/>
              </a:ext>
            </a:extLst>
          </p:cNvPr>
          <p:cNvSpPr/>
          <p:nvPr/>
        </p:nvSpPr>
        <p:spPr>
          <a:xfrm>
            <a:off x="5824758" y="212736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47" name="Oval 246">
            <a:extLst>
              <a:ext uri="{FF2B5EF4-FFF2-40B4-BE49-F238E27FC236}">
                <a16:creationId xmlns:a16="http://schemas.microsoft.com/office/drawing/2014/main" id="{A153B858-499C-4FAD-A0E7-B0A6BEBDDD80}"/>
              </a:ext>
            </a:extLst>
          </p:cNvPr>
          <p:cNvSpPr/>
          <p:nvPr/>
        </p:nvSpPr>
        <p:spPr>
          <a:xfrm>
            <a:off x="5868295" y="229953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48" name="Oval 247">
            <a:extLst>
              <a:ext uri="{FF2B5EF4-FFF2-40B4-BE49-F238E27FC236}">
                <a16:creationId xmlns:a16="http://schemas.microsoft.com/office/drawing/2014/main" id="{FFD8206A-1A4A-4766-BB08-8B8A0CB2ACAA}"/>
              </a:ext>
            </a:extLst>
          </p:cNvPr>
          <p:cNvSpPr/>
          <p:nvPr/>
        </p:nvSpPr>
        <p:spPr>
          <a:xfrm>
            <a:off x="5828992" y="230435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49" name="Oval 248">
            <a:extLst>
              <a:ext uri="{FF2B5EF4-FFF2-40B4-BE49-F238E27FC236}">
                <a16:creationId xmlns:a16="http://schemas.microsoft.com/office/drawing/2014/main" id="{87288365-8DAD-416E-B686-B1F9972767F3}"/>
              </a:ext>
            </a:extLst>
          </p:cNvPr>
          <p:cNvSpPr/>
          <p:nvPr/>
        </p:nvSpPr>
        <p:spPr>
          <a:xfrm>
            <a:off x="6207200" y="2013295"/>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50" name="Oval 249">
            <a:extLst>
              <a:ext uri="{FF2B5EF4-FFF2-40B4-BE49-F238E27FC236}">
                <a16:creationId xmlns:a16="http://schemas.microsoft.com/office/drawing/2014/main" id="{129E0DA9-63D6-4D6D-A765-B0BB31F90468}"/>
              </a:ext>
            </a:extLst>
          </p:cNvPr>
          <p:cNvSpPr/>
          <p:nvPr/>
        </p:nvSpPr>
        <p:spPr>
          <a:xfrm>
            <a:off x="6245315" y="2001797"/>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51" name="Oval 250">
            <a:extLst>
              <a:ext uri="{FF2B5EF4-FFF2-40B4-BE49-F238E27FC236}">
                <a16:creationId xmlns:a16="http://schemas.microsoft.com/office/drawing/2014/main" id="{3E7AD0F6-B58C-42CD-A3EB-9117E6D2317A}"/>
              </a:ext>
            </a:extLst>
          </p:cNvPr>
          <p:cNvSpPr/>
          <p:nvPr/>
        </p:nvSpPr>
        <p:spPr>
          <a:xfrm>
            <a:off x="6315576" y="175829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53" name="Oval 252">
            <a:extLst>
              <a:ext uri="{FF2B5EF4-FFF2-40B4-BE49-F238E27FC236}">
                <a16:creationId xmlns:a16="http://schemas.microsoft.com/office/drawing/2014/main" id="{F4BAFDA6-1336-4537-9E23-4B966E68A157}"/>
              </a:ext>
            </a:extLst>
          </p:cNvPr>
          <p:cNvSpPr/>
          <p:nvPr/>
        </p:nvSpPr>
        <p:spPr>
          <a:xfrm>
            <a:off x="5776490" y="181144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54" name="Oval 253">
            <a:extLst>
              <a:ext uri="{FF2B5EF4-FFF2-40B4-BE49-F238E27FC236}">
                <a16:creationId xmlns:a16="http://schemas.microsoft.com/office/drawing/2014/main" id="{0BD407B1-FA9B-41FB-B927-8F98F08CD147}"/>
              </a:ext>
            </a:extLst>
          </p:cNvPr>
          <p:cNvSpPr/>
          <p:nvPr/>
        </p:nvSpPr>
        <p:spPr>
          <a:xfrm>
            <a:off x="5691587" y="186617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55" name="Oval 254">
            <a:extLst>
              <a:ext uri="{FF2B5EF4-FFF2-40B4-BE49-F238E27FC236}">
                <a16:creationId xmlns:a16="http://schemas.microsoft.com/office/drawing/2014/main" id="{2D472D34-8B4D-427C-AB02-56BC22E1C8C7}"/>
              </a:ext>
            </a:extLst>
          </p:cNvPr>
          <p:cNvSpPr/>
          <p:nvPr/>
        </p:nvSpPr>
        <p:spPr>
          <a:xfrm>
            <a:off x="5799455" y="1846195"/>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56" name="Oval 255">
            <a:extLst>
              <a:ext uri="{FF2B5EF4-FFF2-40B4-BE49-F238E27FC236}">
                <a16:creationId xmlns:a16="http://schemas.microsoft.com/office/drawing/2014/main" id="{F95F5876-D094-48F3-A54A-8A33F603DE6D}"/>
              </a:ext>
            </a:extLst>
          </p:cNvPr>
          <p:cNvSpPr/>
          <p:nvPr/>
        </p:nvSpPr>
        <p:spPr>
          <a:xfrm>
            <a:off x="5755086" y="1846481"/>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57" name="Oval 256">
            <a:extLst>
              <a:ext uri="{FF2B5EF4-FFF2-40B4-BE49-F238E27FC236}">
                <a16:creationId xmlns:a16="http://schemas.microsoft.com/office/drawing/2014/main" id="{5048CABA-FCBA-42CD-B232-08711454AAF8}"/>
              </a:ext>
            </a:extLst>
          </p:cNvPr>
          <p:cNvSpPr/>
          <p:nvPr/>
        </p:nvSpPr>
        <p:spPr>
          <a:xfrm>
            <a:off x="5148147" y="2186657"/>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58" name="Oval 257">
            <a:extLst>
              <a:ext uri="{FF2B5EF4-FFF2-40B4-BE49-F238E27FC236}">
                <a16:creationId xmlns:a16="http://schemas.microsoft.com/office/drawing/2014/main" id="{2DC8F586-6956-4078-9402-3BE6C60EC172}"/>
              </a:ext>
            </a:extLst>
          </p:cNvPr>
          <p:cNvSpPr/>
          <p:nvPr/>
        </p:nvSpPr>
        <p:spPr>
          <a:xfrm>
            <a:off x="5368951" y="211833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59" name="Oval 258">
            <a:extLst>
              <a:ext uri="{FF2B5EF4-FFF2-40B4-BE49-F238E27FC236}">
                <a16:creationId xmlns:a16="http://schemas.microsoft.com/office/drawing/2014/main" id="{69C0026D-1614-454C-B0B6-19F4ACB2468F}"/>
              </a:ext>
            </a:extLst>
          </p:cNvPr>
          <p:cNvSpPr/>
          <p:nvPr/>
        </p:nvSpPr>
        <p:spPr>
          <a:xfrm>
            <a:off x="4676855" y="1868448"/>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61" name="Oval 260">
            <a:extLst>
              <a:ext uri="{FF2B5EF4-FFF2-40B4-BE49-F238E27FC236}">
                <a16:creationId xmlns:a16="http://schemas.microsoft.com/office/drawing/2014/main" id="{8E15E043-691C-4802-A8C1-083189D9CA4F}"/>
              </a:ext>
            </a:extLst>
          </p:cNvPr>
          <p:cNvSpPr/>
          <p:nvPr/>
        </p:nvSpPr>
        <p:spPr>
          <a:xfrm>
            <a:off x="4832621" y="215637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64" name="Oval 263">
            <a:extLst>
              <a:ext uri="{FF2B5EF4-FFF2-40B4-BE49-F238E27FC236}">
                <a16:creationId xmlns:a16="http://schemas.microsoft.com/office/drawing/2014/main" id="{38B69AA2-FB48-4DD2-B92C-743D72EAE493}"/>
              </a:ext>
            </a:extLst>
          </p:cNvPr>
          <p:cNvSpPr/>
          <p:nvPr/>
        </p:nvSpPr>
        <p:spPr>
          <a:xfrm>
            <a:off x="4172543" y="1853449"/>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65" name="Oval 264">
            <a:extLst>
              <a:ext uri="{FF2B5EF4-FFF2-40B4-BE49-F238E27FC236}">
                <a16:creationId xmlns:a16="http://schemas.microsoft.com/office/drawing/2014/main" id="{7E63D4E4-C8CE-40DA-B2DE-4BB2C4BD1271}"/>
              </a:ext>
            </a:extLst>
          </p:cNvPr>
          <p:cNvSpPr/>
          <p:nvPr/>
        </p:nvSpPr>
        <p:spPr>
          <a:xfrm>
            <a:off x="4070901" y="1754729"/>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66" name="Oval 265">
            <a:extLst>
              <a:ext uri="{FF2B5EF4-FFF2-40B4-BE49-F238E27FC236}">
                <a16:creationId xmlns:a16="http://schemas.microsoft.com/office/drawing/2014/main" id="{B1EBD5A2-0AA4-447C-B4B9-6216BF9A2E62}"/>
              </a:ext>
            </a:extLst>
          </p:cNvPr>
          <p:cNvSpPr/>
          <p:nvPr/>
        </p:nvSpPr>
        <p:spPr>
          <a:xfrm>
            <a:off x="3903992" y="245060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67" name="Oval 266">
            <a:extLst>
              <a:ext uri="{FF2B5EF4-FFF2-40B4-BE49-F238E27FC236}">
                <a16:creationId xmlns:a16="http://schemas.microsoft.com/office/drawing/2014/main" id="{9374F0AB-DD96-436B-BBA4-642DAAC72226}"/>
              </a:ext>
            </a:extLst>
          </p:cNvPr>
          <p:cNvSpPr/>
          <p:nvPr/>
        </p:nvSpPr>
        <p:spPr>
          <a:xfrm>
            <a:off x="3904906" y="273330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68" name="Oval 267">
            <a:extLst>
              <a:ext uri="{FF2B5EF4-FFF2-40B4-BE49-F238E27FC236}">
                <a16:creationId xmlns:a16="http://schemas.microsoft.com/office/drawing/2014/main" id="{00B4CD26-2317-4E54-9747-202493467A7A}"/>
              </a:ext>
            </a:extLst>
          </p:cNvPr>
          <p:cNvSpPr/>
          <p:nvPr/>
        </p:nvSpPr>
        <p:spPr>
          <a:xfrm>
            <a:off x="4319469" y="265535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69" name="Oval 268">
            <a:extLst>
              <a:ext uri="{FF2B5EF4-FFF2-40B4-BE49-F238E27FC236}">
                <a16:creationId xmlns:a16="http://schemas.microsoft.com/office/drawing/2014/main" id="{6DF10474-1998-40F4-A381-EFDEE8E13672}"/>
              </a:ext>
            </a:extLst>
          </p:cNvPr>
          <p:cNvSpPr/>
          <p:nvPr/>
        </p:nvSpPr>
        <p:spPr>
          <a:xfrm>
            <a:off x="4198815" y="1880984"/>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70" name="Oval 269">
            <a:extLst>
              <a:ext uri="{FF2B5EF4-FFF2-40B4-BE49-F238E27FC236}">
                <a16:creationId xmlns:a16="http://schemas.microsoft.com/office/drawing/2014/main" id="{A66DCECE-7847-4BBA-8E6F-3736349A9ACB}"/>
              </a:ext>
            </a:extLst>
          </p:cNvPr>
          <p:cNvSpPr/>
          <p:nvPr/>
        </p:nvSpPr>
        <p:spPr>
          <a:xfrm>
            <a:off x="4846925" y="2123637"/>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73" name="Oval 272">
            <a:extLst>
              <a:ext uri="{FF2B5EF4-FFF2-40B4-BE49-F238E27FC236}">
                <a16:creationId xmlns:a16="http://schemas.microsoft.com/office/drawing/2014/main" id="{B843E36A-5FFD-4AE2-9BEC-EE8F89D1E3C7}"/>
              </a:ext>
            </a:extLst>
          </p:cNvPr>
          <p:cNvSpPr/>
          <p:nvPr/>
        </p:nvSpPr>
        <p:spPr>
          <a:xfrm>
            <a:off x="4553712" y="217693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74" name="Oval 273">
            <a:extLst>
              <a:ext uri="{FF2B5EF4-FFF2-40B4-BE49-F238E27FC236}">
                <a16:creationId xmlns:a16="http://schemas.microsoft.com/office/drawing/2014/main" id="{F92E0F63-E464-4E7B-B01E-B8A21AC45332}"/>
              </a:ext>
            </a:extLst>
          </p:cNvPr>
          <p:cNvSpPr/>
          <p:nvPr/>
        </p:nvSpPr>
        <p:spPr>
          <a:xfrm>
            <a:off x="4518188" y="217799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75" name="Oval 274">
            <a:extLst>
              <a:ext uri="{FF2B5EF4-FFF2-40B4-BE49-F238E27FC236}">
                <a16:creationId xmlns:a16="http://schemas.microsoft.com/office/drawing/2014/main" id="{1FCC8793-9250-4FBA-AF7B-7FBDB3AB216C}"/>
              </a:ext>
            </a:extLst>
          </p:cNvPr>
          <p:cNvSpPr/>
          <p:nvPr/>
        </p:nvSpPr>
        <p:spPr>
          <a:xfrm>
            <a:off x="4607321" y="244454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76" name="Oval 275">
            <a:extLst>
              <a:ext uri="{FF2B5EF4-FFF2-40B4-BE49-F238E27FC236}">
                <a16:creationId xmlns:a16="http://schemas.microsoft.com/office/drawing/2014/main" id="{48CE4BB3-59CD-4786-9AAB-33007165C1DB}"/>
              </a:ext>
            </a:extLst>
          </p:cNvPr>
          <p:cNvSpPr/>
          <p:nvPr/>
        </p:nvSpPr>
        <p:spPr>
          <a:xfrm>
            <a:off x="4447018" y="228499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77" name="Oval 276">
            <a:extLst>
              <a:ext uri="{FF2B5EF4-FFF2-40B4-BE49-F238E27FC236}">
                <a16:creationId xmlns:a16="http://schemas.microsoft.com/office/drawing/2014/main" id="{C7A1BDAD-8E82-40D2-91F4-962E8797C9A3}"/>
              </a:ext>
            </a:extLst>
          </p:cNvPr>
          <p:cNvSpPr/>
          <p:nvPr/>
        </p:nvSpPr>
        <p:spPr>
          <a:xfrm>
            <a:off x="4461343" y="224389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78" name="Oval 277">
            <a:extLst>
              <a:ext uri="{FF2B5EF4-FFF2-40B4-BE49-F238E27FC236}">
                <a16:creationId xmlns:a16="http://schemas.microsoft.com/office/drawing/2014/main" id="{DF432F87-7082-4E23-8B7F-13A4AE6D1DC4}"/>
              </a:ext>
            </a:extLst>
          </p:cNvPr>
          <p:cNvSpPr/>
          <p:nvPr/>
        </p:nvSpPr>
        <p:spPr>
          <a:xfrm>
            <a:off x="4621988" y="226970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79" name="Oval 278">
            <a:extLst>
              <a:ext uri="{FF2B5EF4-FFF2-40B4-BE49-F238E27FC236}">
                <a16:creationId xmlns:a16="http://schemas.microsoft.com/office/drawing/2014/main" id="{9CA73FA2-DDD0-4D84-A4EB-4BA6675F751C}"/>
              </a:ext>
            </a:extLst>
          </p:cNvPr>
          <p:cNvSpPr/>
          <p:nvPr/>
        </p:nvSpPr>
        <p:spPr>
          <a:xfrm>
            <a:off x="4662728" y="2271288"/>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71" name="Oval 270">
            <a:extLst>
              <a:ext uri="{FF2B5EF4-FFF2-40B4-BE49-F238E27FC236}">
                <a16:creationId xmlns:a16="http://schemas.microsoft.com/office/drawing/2014/main" id="{0A2EE61B-A56D-494C-855C-075B7FD03325}"/>
              </a:ext>
            </a:extLst>
          </p:cNvPr>
          <p:cNvSpPr/>
          <p:nvPr/>
        </p:nvSpPr>
        <p:spPr>
          <a:xfrm>
            <a:off x="4626947" y="231566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72" name="Oval 271">
            <a:extLst>
              <a:ext uri="{FF2B5EF4-FFF2-40B4-BE49-F238E27FC236}">
                <a16:creationId xmlns:a16="http://schemas.microsoft.com/office/drawing/2014/main" id="{4E3269B4-6A51-404B-B5A0-546C58AE8C9D}"/>
              </a:ext>
            </a:extLst>
          </p:cNvPr>
          <p:cNvSpPr/>
          <p:nvPr/>
        </p:nvSpPr>
        <p:spPr>
          <a:xfrm>
            <a:off x="4667686" y="2315660"/>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81" name="Oval 280">
            <a:extLst>
              <a:ext uri="{FF2B5EF4-FFF2-40B4-BE49-F238E27FC236}">
                <a16:creationId xmlns:a16="http://schemas.microsoft.com/office/drawing/2014/main" id="{E965412F-87D4-415A-BCFF-C982A5AA398B}"/>
              </a:ext>
            </a:extLst>
          </p:cNvPr>
          <p:cNvSpPr/>
          <p:nvPr/>
        </p:nvSpPr>
        <p:spPr>
          <a:xfrm rot="8907447">
            <a:off x="4571087" y="2303436"/>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80" name="Oval 279">
            <a:extLst>
              <a:ext uri="{FF2B5EF4-FFF2-40B4-BE49-F238E27FC236}">
                <a16:creationId xmlns:a16="http://schemas.microsoft.com/office/drawing/2014/main" id="{E79A2901-25BE-4EF5-8724-8B9DD4555C7C}"/>
              </a:ext>
            </a:extLst>
          </p:cNvPr>
          <p:cNvSpPr/>
          <p:nvPr/>
        </p:nvSpPr>
        <p:spPr>
          <a:xfrm rot="8907447">
            <a:off x="4534790" y="2306612"/>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82" name="Oval 281">
            <a:extLst>
              <a:ext uri="{FF2B5EF4-FFF2-40B4-BE49-F238E27FC236}">
                <a16:creationId xmlns:a16="http://schemas.microsoft.com/office/drawing/2014/main" id="{16F1059D-88E2-4418-9A04-219D6D89F8D7}"/>
              </a:ext>
            </a:extLst>
          </p:cNvPr>
          <p:cNvSpPr/>
          <p:nvPr/>
        </p:nvSpPr>
        <p:spPr>
          <a:xfrm rot="5400000">
            <a:off x="4174761" y="3164459"/>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83" name="Oval 282">
            <a:extLst>
              <a:ext uri="{FF2B5EF4-FFF2-40B4-BE49-F238E27FC236}">
                <a16:creationId xmlns:a16="http://schemas.microsoft.com/office/drawing/2014/main" id="{AA3E3064-8B27-44EF-97D6-5054E4934037}"/>
              </a:ext>
            </a:extLst>
          </p:cNvPr>
          <p:cNvSpPr/>
          <p:nvPr/>
        </p:nvSpPr>
        <p:spPr>
          <a:xfrm>
            <a:off x="4661388" y="1910123"/>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Oval 2">
            <a:extLst>
              <a:ext uri="{FF2B5EF4-FFF2-40B4-BE49-F238E27FC236}">
                <a16:creationId xmlns:a16="http://schemas.microsoft.com/office/drawing/2014/main" id="{BDD22632-1CDC-885D-F6CD-6745522EEB4D}"/>
              </a:ext>
            </a:extLst>
          </p:cNvPr>
          <p:cNvSpPr/>
          <p:nvPr/>
        </p:nvSpPr>
        <p:spPr>
          <a:xfrm>
            <a:off x="5431037" y="3349778"/>
            <a:ext cx="68580" cy="68580"/>
          </a:xfrm>
          <a:prstGeom prst="ellipse">
            <a:avLst/>
          </a:prstGeom>
          <a:solidFill>
            <a:srgbClr val="1CBBED"/>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9" name="Chart 18">
            <a:extLst>
              <a:ext uri="{FF2B5EF4-FFF2-40B4-BE49-F238E27FC236}">
                <a16:creationId xmlns:a16="http://schemas.microsoft.com/office/drawing/2014/main" id="{F9723F2A-3330-5FC4-D168-84952622F761}"/>
              </a:ext>
            </a:extLst>
          </p:cNvPr>
          <p:cNvGraphicFramePr/>
          <p:nvPr/>
        </p:nvGraphicFramePr>
        <p:xfrm>
          <a:off x="5469211" y="1298876"/>
          <a:ext cx="3859648" cy="3393214"/>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CA285BFB-2210-F2DC-0FC1-6536C1A3A538}"/>
              </a:ext>
            </a:extLst>
          </p:cNvPr>
          <p:cNvSpPr txBox="1"/>
          <p:nvPr/>
        </p:nvSpPr>
        <p:spPr>
          <a:xfrm>
            <a:off x="7009854" y="1739324"/>
            <a:ext cx="1225592" cy="769441"/>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mn-cs"/>
              </a:rPr>
              <a:t>45.5%</a:t>
            </a:r>
            <a:b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mn-cs"/>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NUCLEAR</a:t>
            </a:r>
            <a:endParaRPr kumimoji="0" lang="en-US" sz="1100" b="0" i="0" u="none" strike="noStrike" kern="1200" cap="none" spc="0" normalizeH="0" baseline="0" noProof="0" dirty="0">
              <a:ln>
                <a:noFill/>
              </a:ln>
              <a:solidFill>
                <a:srgbClr val="67757D"/>
              </a:solidFill>
              <a:effectLst/>
              <a:uLnTx/>
              <a:uFillTx/>
              <a:latin typeface="Arial" panose="020B0604020202020204" pitchFamily="34" charset="0"/>
              <a:ea typeface="ＭＳ Ｐゴシック" charset="0"/>
              <a:cs typeface="+mn-cs"/>
            </a:endParaRPr>
          </a:p>
        </p:txBody>
      </p:sp>
      <p:sp>
        <p:nvSpPr>
          <p:cNvPr id="21" name="TextBox 20">
            <a:extLst>
              <a:ext uri="{FF2B5EF4-FFF2-40B4-BE49-F238E27FC236}">
                <a16:creationId xmlns:a16="http://schemas.microsoft.com/office/drawing/2014/main" id="{6BBC6A04-6BB1-351A-C719-4F048B44F037}"/>
              </a:ext>
            </a:extLst>
          </p:cNvPr>
          <p:cNvSpPr txBox="1"/>
          <p:nvPr/>
        </p:nvSpPr>
        <p:spPr>
          <a:xfrm>
            <a:off x="6998988" y="2926927"/>
            <a:ext cx="1231925" cy="1615827"/>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ts val="600"/>
              </a:spcAft>
              <a:buClrTx/>
              <a:buSzTx/>
              <a:buFontTx/>
              <a:buNone/>
              <a:tabLst/>
              <a:defRPr/>
            </a:pPr>
            <a:r>
              <a:rPr kumimoji="0" lang="en-US" sz="1050" b="0" i="0" u="none" strike="noStrike" kern="1200" cap="none" spc="0" normalizeH="0" baseline="0" noProof="0" dirty="0">
                <a:ln>
                  <a:noFill/>
                </a:ln>
                <a:solidFill>
                  <a:srgbClr val="67757D">
                    <a:lumMod val="50000"/>
                  </a:srgbClr>
                </a:solidFill>
                <a:effectLst/>
                <a:uLnTx/>
                <a:uFillTx/>
                <a:latin typeface="Arial"/>
                <a:ea typeface="ＭＳ Ｐゴシック" charset="0"/>
                <a:cs typeface="+mn-cs"/>
              </a:rPr>
              <a:t>25.6%</a:t>
            </a:r>
            <a:br>
              <a:rPr kumimoji="0" lang="en-US" sz="1050" b="1" i="0" u="none" strike="noStrike" kern="1200" cap="none" spc="0" normalizeH="0" baseline="0" noProof="0" dirty="0">
                <a:ln>
                  <a:noFill/>
                </a:ln>
                <a:solidFill>
                  <a:srgbClr val="67757D">
                    <a:lumMod val="50000"/>
                  </a:srgbClr>
                </a:solidFill>
                <a:effectLst/>
                <a:uLnTx/>
                <a:uFillTx/>
                <a:latin typeface="Arial" panose="020B0604020202020204" pitchFamily="34" charset="0"/>
                <a:ea typeface="ＭＳ Ｐゴシック" charset="0"/>
                <a:cs typeface="+mn-cs"/>
              </a:rPr>
            </a:br>
            <a:r>
              <a:rPr kumimoji="0" lang="en-US" sz="1050" b="0" i="0" u="none" strike="noStrike" kern="1200" cap="none" spc="0" normalizeH="0" baseline="0" noProof="0" dirty="0">
                <a:ln>
                  <a:noFill/>
                </a:ln>
                <a:solidFill>
                  <a:srgbClr val="67757D">
                    <a:lumMod val="50000"/>
                  </a:srgbClr>
                </a:solidFill>
                <a:effectLst/>
                <a:uLnTx/>
                <a:uFillTx/>
                <a:latin typeface="Arial"/>
                <a:ea typeface="ＭＳ Ｐゴシック" charset="0"/>
                <a:cs typeface="+mn-cs"/>
              </a:rPr>
              <a:t>WIND</a:t>
            </a:r>
            <a:endParaRPr kumimoji="0" lang="en-US" sz="1050" b="1" i="0" u="none" strike="noStrike" kern="1200" cap="none" spc="0" normalizeH="0" baseline="0" noProof="0" dirty="0">
              <a:ln>
                <a:noFill/>
              </a:ln>
              <a:solidFill>
                <a:srgbClr val="67757D">
                  <a:lumMod val="50000"/>
                </a:srgbClr>
              </a:solidFill>
              <a:effectLst/>
              <a:uLnTx/>
              <a:uFillTx/>
              <a:latin typeface="Arial"/>
              <a:ea typeface="ＭＳ Ｐゴシック" charset="0"/>
              <a:cs typeface="+mn-cs"/>
            </a:endParaRPr>
          </a:p>
          <a:p>
            <a:pPr marL="0" marR="0" lvl="0" indent="0" algn="ctr" defTabSz="457189" rtl="0" eaLnBrk="1" fontAlgn="base" latinLnBrk="0" hangingPunct="1">
              <a:lnSpc>
                <a:spcPct val="100000"/>
              </a:lnSpc>
              <a:spcBef>
                <a:spcPct val="0"/>
              </a:spcBef>
              <a:spcAft>
                <a:spcPts val="600"/>
              </a:spcAft>
              <a:buClrTx/>
              <a:buSzTx/>
              <a:buFontTx/>
              <a:buNone/>
              <a:tabLst/>
              <a:defRPr/>
            </a:pPr>
            <a:r>
              <a:rPr kumimoji="0" lang="en-US" sz="1050" b="0" i="0" u="none" strike="noStrike" kern="1200" cap="none" spc="0" normalizeH="0" baseline="0" noProof="0" dirty="0">
                <a:ln>
                  <a:noFill/>
                </a:ln>
                <a:solidFill>
                  <a:srgbClr val="67757D">
                    <a:lumMod val="50000"/>
                  </a:srgbClr>
                </a:solidFill>
                <a:effectLst/>
                <a:uLnTx/>
                <a:uFillTx/>
                <a:latin typeface="Arial"/>
                <a:ea typeface="ＭＳ Ｐゴシック" charset="0"/>
                <a:cs typeface="+mn-cs"/>
              </a:rPr>
              <a:t>15.1% </a:t>
            </a:r>
            <a:br>
              <a:rPr kumimoji="0" lang="en-US" sz="1050" b="0" i="0" u="none" strike="noStrike" kern="1200" cap="none" spc="0" normalizeH="0" baseline="0" noProof="0" dirty="0">
                <a:ln>
                  <a:noFill/>
                </a:ln>
                <a:solidFill>
                  <a:srgbClr val="67757D">
                    <a:lumMod val="50000"/>
                  </a:srgbClr>
                </a:solidFill>
                <a:effectLst/>
                <a:uLnTx/>
                <a:uFillTx/>
                <a:latin typeface="Arial"/>
                <a:ea typeface="ＭＳ Ｐゴシック" charset="0"/>
                <a:cs typeface="+mn-cs"/>
              </a:rPr>
            </a:br>
            <a:r>
              <a:rPr kumimoji="0" lang="en-US" sz="1050" b="0" i="0" u="none" strike="noStrike" kern="1200" cap="none" spc="0" normalizeH="0" baseline="0" noProof="0" dirty="0">
                <a:ln>
                  <a:noFill/>
                </a:ln>
                <a:solidFill>
                  <a:srgbClr val="67757D">
                    <a:lumMod val="50000"/>
                  </a:srgbClr>
                </a:solidFill>
                <a:effectLst/>
                <a:uLnTx/>
                <a:uFillTx/>
                <a:latin typeface="Arial"/>
                <a:ea typeface="ＭＳ Ｐゴシック" charset="0"/>
                <a:cs typeface="+mn-cs"/>
              </a:rPr>
              <a:t>HYDRO</a:t>
            </a:r>
          </a:p>
          <a:p>
            <a:pPr marL="0" marR="0" lvl="0" indent="0" algn="ctr" defTabSz="457189" rtl="0" eaLnBrk="1" fontAlgn="base" latinLnBrk="0" hangingPunct="1">
              <a:lnSpc>
                <a:spcPct val="100000"/>
              </a:lnSpc>
              <a:spcBef>
                <a:spcPct val="0"/>
              </a:spcBef>
              <a:spcAft>
                <a:spcPts val="600"/>
              </a:spcAft>
              <a:buClrTx/>
              <a:buSzTx/>
              <a:buFontTx/>
              <a:buNone/>
              <a:tabLst/>
              <a:defRPr/>
            </a:pPr>
            <a:r>
              <a:rPr kumimoji="0" lang="en-US" sz="1050" b="0" i="0" u="none" strike="noStrike" kern="1200" cap="none" spc="0" normalizeH="0" baseline="0" noProof="0" dirty="0">
                <a:ln>
                  <a:noFill/>
                </a:ln>
                <a:solidFill>
                  <a:srgbClr val="67757D">
                    <a:lumMod val="50000"/>
                  </a:srgbClr>
                </a:solidFill>
                <a:effectLst/>
                <a:uLnTx/>
                <a:uFillTx/>
                <a:latin typeface="Arial"/>
                <a:ea typeface="ＭＳ Ｐゴシック" charset="0"/>
                <a:cs typeface="+mn-cs"/>
              </a:rPr>
              <a:t>12.0%</a:t>
            </a:r>
            <a:r>
              <a:rPr kumimoji="0" lang="en-US" sz="1050" b="1" i="0" u="none" strike="noStrike" kern="1200" cap="none" spc="0" normalizeH="0" baseline="0" noProof="0" dirty="0">
                <a:ln>
                  <a:noFill/>
                </a:ln>
                <a:solidFill>
                  <a:srgbClr val="3EA0AA"/>
                </a:solidFill>
                <a:effectLst/>
                <a:uLnTx/>
                <a:uFillTx/>
                <a:latin typeface="Arial"/>
                <a:ea typeface="ＭＳ Ｐゴシック" charset="0"/>
                <a:cs typeface="+mn-cs"/>
              </a:rPr>
              <a:t> </a:t>
            </a:r>
            <a:br>
              <a:rPr kumimoji="0" lang="en-US" sz="1050" b="1" i="0" u="none" strike="noStrike" kern="1200" cap="none" spc="0" normalizeH="0" baseline="0" noProof="0" dirty="0">
                <a:ln>
                  <a:noFill/>
                </a:ln>
                <a:solidFill>
                  <a:srgbClr val="67757D">
                    <a:lumMod val="50000"/>
                  </a:srgbClr>
                </a:solidFill>
                <a:effectLst/>
                <a:uLnTx/>
                <a:uFillTx/>
                <a:latin typeface="Arial"/>
                <a:ea typeface="ＭＳ Ｐゴシック" charset="0"/>
                <a:cs typeface="+mn-cs"/>
              </a:rPr>
            </a:br>
            <a:r>
              <a:rPr kumimoji="0" lang="en-US" sz="1050" b="0" i="0" u="none" strike="noStrike" kern="1200" cap="none" spc="0" normalizeH="0" baseline="0" noProof="0" dirty="0">
                <a:ln>
                  <a:noFill/>
                </a:ln>
                <a:solidFill>
                  <a:srgbClr val="67757D">
                    <a:lumMod val="50000"/>
                  </a:srgbClr>
                </a:solidFill>
                <a:effectLst/>
                <a:uLnTx/>
                <a:uFillTx/>
                <a:latin typeface="Arial" panose="020B0604020202020204" pitchFamily="34" charset="0"/>
                <a:ea typeface="ＭＳ Ｐゴシック" charset="0"/>
                <a:cs typeface="+mn-cs"/>
              </a:rPr>
              <a:t>SOLAR</a:t>
            </a:r>
          </a:p>
          <a:p>
            <a:pPr marL="0" marR="0" lvl="0" indent="0" algn="ctr" defTabSz="457189" rtl="0" eaLnBrk="1" fontAlgn="base" latinLnBrk="0" hangingPunct="1">
              <a:lnSpc>
                <a:spcPct val="100000"/>
              </a:lnSpc>
              <a:spcBef>
                <a:spcPct val="0"/>
              </a:spcBef>
              <a:spcAft>
                <a:spcPts val="600"/>
              </a:spcAft>
              <a:buClrTx/>
              <a:buSzTx/>
              <a:buFontTx/>
              <a:buNone/>
              <a:tabLst/>
              <a:defRPr/>
            </a:pPr>
            <a:r>
              <a:rPr kumimoji="0" lang="en-US" sz="1050" b="0" i="0" u="none" strike="noStrike" kern="1200" cap="none" spc="0" normalizeH="0" baseline="0" noProof="0" dirty="0">
                <a:ln>
                  <a:noFill/>
                </a:ln>
                <a:solidFill>
                  <a:srgbClr val="67757D">
                    <a:lumMod val="50000"/>
                  </a:srgbClr>
                </a:solidFill>
                <a:effectLst/>
                <a:uLnTx/>
                <a:uFillTx/>
                <a:latin typeface="Arial"/>
                <a:ea typeface="ＭＳ Ｐゴシック" charset="0"/>
                <a:cs typeface="+mn-cs"/>
              </a:rPr>
              <a:t>1.0% </a:t>
            </a:r>
            <a:br>
              <a:rPr kumimoji="0" lang="en-US" sz="1050" b="1" i="0" u="none" strike="noStrike" kern="1200" cap="none" spc="0" normalizeH="0" baseline="0" noProof="0" dirty="0">
                <a:ln>
                  <a:noFill/>
                </a:ln>
                <a:solidFill>
                  <a:srgbClr val="67757D">
                    <a:lumMod val="50000"/>
                  </a:srgbClr>
                </a:solidFill>
                <a:effectLst/>
                <a:uLnTx/>
                <a:uFillTx/>
                <a:latin typeface="Arial"/>
                <a:ea typeface="ＭＳ Ｐゴシック" charset="0"/>
                <a:cs typeface="+mn-cs"/>
              </a:rPr>
            </a:br>
            <a:r>
              <a:rPr kumimoji="0" lang="en-US" sz="1050" b="0" i="0" u="none" strike="noStrike" kern="1200" cap="none" spc="0" normalizeH="0" baseline="0" noProof="0" dirty="0">
                <a:ln>
                  <a:noFill/>
                </a:ln>
                <a:solidFill>
                  <a:srgbClr val="67757D">
                    <a:lumMod val="50000"/>
                  </a:srgbClr>
                </a:solidFill>
                <a:effectLst/>
                <a:uLnTx/>
                <a:uFillTx/>
                <a:latin typeface="Arial" panose="020B0604020202020204" pitchFamily="34" charset="0"/>
                <a:ea typeface="ＭＳ Ｐゴシック" charset="0"/>
                <a:cs typeface="+mn-cs"/>
              </a:rPr>
              <a:t>GEOTHERMAL</a:t>
            </a:r>
            <a:endParaRPr kumimoji="0" lang="en-US" sz="1050" b="0" i="0" u="none" strike="noStrike" kern="1200" cap="none" spc="0" normalizeH="0" baseline="0" noProof="0" dirty="0">
              <a:ln>
                <a:noFill/>
              </a:ln>
              <a:solidFill>
                <a:srgbClr val="67757D"/>
              </a:solidFill>
              <a:effectLst/>
              <a:uLnTx/>
              <a:uFillTx/>
              <a:latin typeface="Arial" panose="020B0604020202020204" pitchFamily="34" charset="0"/>
              <a:ea typeface="ＭＳ Ｐゴシック" charset="0"/>
              <a:cs typeface="+mn-cs"/>
            </a:endParaRPr>
          </a:p>
        </p:txBody>
      </p:sp>
      <p:sp>
        <p:nvSpPr>
          <p:cNvPr id="22" name="TextBox 21">
            <a:extLst>
              <a:ext uri="{FF2B5EF4-FFF2-40B4-BE49-F238E27FC236}">
                <a16:creationId xmlns:a16="http://schemas.microsoft.com/office/drawing/2014/main" id="{5A7498AF-15F3-23AC-95E4-FF23BC377C70}"/>
              </a:ext>
            </a:extLst>
          </p:cNvPr>
          <p:cNvSpPr txBox="1"/>
          <p:nvPr/>
        </p:nvSpPr>
        <p:spPr>
          <a:xfrm>
            <a:off x="6927737" y="729443"/>
            <a:ext cx="1323135" cy="677108"/>
          </a:xfrm>
          <a:prstGeom prst="rect">
            <a:avLst/>
          </a:prstGeom>
          <a:noFill/>
        </p:spPr>
        <p:txBody>
          <a:bodyPr wrap="square" lIns="91440" tIns="45720" rIns="91440" bIns="45720" rtlCol="0" anchor="t">
            <a:spAutoFit/>
          </a:bodyPr>
          <a:lstStyle/>
          <a:p>
            <a:pPr marL="0" marR="0" lvl="0" indent="0" algn="ctr" defTabSz="457189" rtl="0" eaLnBrk="1" fontAlgn="base" latinLnBrk="0" hangingPunct="1">
              <a:lnSpc>
                <a:spcPct val="100000"/>
              </a:lnSpc>
              <a:spcBef>
                <a:spcPct val="0"/>
              </a:spcBef>
              <a:spcAft>
                <a:spcPct val="0"/>
              </a:spcAft>
              <a:buClr>
                <a:srgbClr val="179CD6"/>
              </a:buClr>
              <a:buSzTx/>
              <a:buFontTx/>
              <a:buNone/>
              <a:tabLst/>
              <a:defRPr/>
            </a:pPr>
            <a:r>
              <a:rPr kumimoji="0" lang="en-US" sz="1400" b="1" i="0" u="none" strike="noStrike" kern="1200" cap="none" spc="0" normalizeH="0" baseline="0" noProof="0" dirty="0">
                <a:ln>
                  <a:noFill/>
                </a:ln>
                <a:solidFill>
                  <a:srgbClr val="3EA0AA"/>
                </a:solidFill>
                <a:effectLst/>
                <a:uLnTx/>
                <a:uFillTx/>
                <a:latin typeface="Arial"/>
                <a:ea typeface="ＭＳ Ｐゴシック"/>
                <a:cs typeface="+mn-cs"/>
              </a:rPr>
              <a:t>U.S. Clean Generation </a:t>
            </a:r>
            <a:r>
              <a:rPr kumimoji="0" lang="en-US" sz="1000" b="1" i="0" u="none" strike="noStrike" kern="1200" cap="none" spc="0" normalizeH="0" baseline="0" noProof="0" dirty="0">
                <a:ln>
                  <a:noFill/>
                </a:ln>
                <a:solidFill>
                  <a:srgbClr val="3EA0AA"/>
                </a:solidFill>
                <a:effectLst/>
                <a:uLnTx/>
                <a:uFillTx/>
                <a:latin typeface="Arial"/>
                <a:ea typeface="ＭＳ Ｐゴシック"/>
                <a:cs typeface="+mn-cs"/>
              </a:rPr>
              <a:t>(2022)</a:t>
            </a:r>
            <a:endParaRPr kumimoji="0" lang="en-US" sz="1000" b="1" i="0" u="none" strike="noStrike" kern="1200" cap="none" spc="0" normalizeH="0" baseline="0" noProof="0" dirty="0">
              <a:ln>
                <a:noFill/>
              </a:ln>
              <a:solidFill>
                <a:srgbClr val="3EA0AA"/>
              </a:solidFill>
              <a:effectLst/>
              <a:uLnTx/>
              <a:uFillTx/>
              <a:latin typeface="Arial"/>
              <a:ea typeface="ＭＳ Ｐゴシック" charset="0"/>
              <a:cs typeface="+mn-cs"/>
            </a:endParaRPr>
          </a:p>
        </p:txBody>
      </p:sp>
    </p:spTree>
    <p:extLst>
      <p:ext uri="{BB962C8B-B14F-4D97-AF65-F5344CB8AC3E}">
        <p14:creationId xmlns:p14="http://schemas.microsoft.com/office/powerpoint/2010/main" val="2731061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nd use of energy technologies">
            <a:extLst>
              <a:ext uri="{FF2B5EF4-FFF2-40B4-BE49-F238E27FC236}">
                <a16:creationId xmlns:a16="http://schemas.microsoft.com/office/drawing/2014/main" id="{F76EE11E-E807-2FAE-FA31-F8CA43671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68" y="69153"/>
            <a:ext cx="5413211" cy="500519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and Required For Different Clean Energy Resources">
            <a:extLst>
              <a:ext uri="{FF2B5EF4-FFF2-40B4-BE49-F238E27FC236}">
                <a16:creationId xmlns:a16="http://schemas.microsoft.com/office/drawing/2014/main" id="{F6160F46-74BD-F4D1-75EC-8F680F7ADD6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TextBox 4">
            <a:extLst>
              <a:ext uri="{FF2B5EF4-FFF2-40B4-BE49-F238E27FC236}">
                <a16:creationId xmlns:a16="http://schemas.microsoft.com/office/drawing/2014/main" id="{6C1D39DF-59B8-14D5-4AAA-0150DB919BEB}"/>
              </a:ext>
            </a:extLst>
          </p:cNvPr>
          <p:cNvSpPr txBox="1"/>
          <p:nvPr/>
        </p:nvSpPr>
        <p:spPr>
          <a:xfrm>
            <a:off x="5969000" y="1603742"/>
            <a:ext cx="3098800" cy="1631216"/>
          </a:xfrm>
          <a:prstGeom prst="rect">
            <a:avLst/>
          </a:prstGeom>
          <a:noFill/>
        </p:spPr>
        <p:txBody>
          <a:bodyPr wrap="square" rtlCol="0">
            <a:spAutoFit/>
          </a:bodyPr>
          <a:lstStyle/>
          <a:p>
            <a:r>
              <a:rPr lang="en-US" sz="2000" dirty="0">
                <a:solidFill>
                  <a:schemeClr val="bg2"/>
                </a:solidFill>
                <a:latin typeface="+mj-lt"/>
              </a:rPr>
              <a:t>Nuclear’s High Energy Density Means Lower Land Use Requirements Relative to Other Generation Sources</a:t>
            </a:r>
          </a:p>
        </p:txBody>
      </p:sp>
    </p:spTree>
    <p:extLst>
      <p:ext uri="{BB962C8B-B14F-4D97-AF65-F5344CB8AC3E}">
        <p14:creationId xmlns:p14="http://schemas.microsoft.com/office/powerpoint/2010/main" val="2819812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6A47F6-92C5-BD33-4351-7BACFC56E722}"/>
              </a:ext>
            </a:extLst>
          </p:cNvPr>
          <p:cNvSpPr>
            <a:spLocks noGrp="1"/>
          </p:cNvSpPr>
          <p:nvPr>
            <p:ph type="body" sz="quarter" idx="16"/>
          </p:nvPr>
        </p:nvSpPr>
        <p:spPr>
          <a:xfrm>
            <a:off x="220133" y="271708"/>
            <a:ext cx="8077200" cy="972893"/>
          </a:xfrm>
        </p:spPr>
        <p:txBody>
          <a:bodyPr/>
          <a:lstStyle/>
          <a:p>
            <a:r>
              <a:rPr lang="en-US" sz="2500" dirty="0">
                <a:solidFill>
                  <a:schemeClr val="bg2"/>
                </a:solidFill>
              </a:rPr>
              <a:t>Nuclear’s High Capacity Factor Make it Highly Reliable</a:t>
            </a:r>
          </a:p>
        </p:txBody>
      </p:sp>
      <p:pic>
        <p:nvPicPr>
          <p:cNvPr id="4" name="Picture 3" descr="Graph Comparing Capacity Factor for Utility Scale Generation Primarily Using Non-Fossil Fuels: Nuclear, Hydroelectric, Wind, Solar. ">
            <a:hlinkClick r:id="rId2" tgtFrame="_blank"/>
            <a:extLst>
              <a:ext uri="{FF2B5EF4-FFF2-40B4-BE49-F238E27FC236}">
                <a16:creationId xmlns:a16="http://schemas.microsoft.com/office/drawing/2014/main" id="{08020383-82F6-1372-9D3A-7F93EC9969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3963" y="931847"/>
            <a:ext cx="6255525" cy="3883855"/>
          </a:xfrm>
          <a:prstGeom prst="rect">
            <a:avLst/>
          </a:prstGeom>
          <a:noFill/>
          <a:ln>
            <a:noFill/>
          </a:ln>
        </p:spPr>
      </p:pic>
    </p:spTree>
    <p:extLst>
      <p:ext uri="{BB962C8B-B14F-4D97-AF65-F5344CB8AC3E}">
        <p14:creationId xmlns:p14="http://schemas.microsoft.com/office/powerpoint/2010/main" val="2319287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FDCE95-DC6D-8890-37F9-98025EA8544F}"/>
              </a:ext>
            </a:extLst>
          </p:cNvPr>
          <p:cNvSpPr>
            <a:spLocks noGrp="1"/>
          </p:cNvSpPr>
          <p:nvPr>
            <p:ph type="body" sz="quarter" idx="13"/>
          </p:nvPr>
        </p:nvSpPr>
        <p:spPr>
          <a:xfrm>
            <a:off x="358663" y="855135"/>
            <a:ext cx="8588953" cy="3836026"/>
          </a:xfrm>
        </p:spPr>
        <p:txBody>
          <a:bodyPr/>
          <a:lstStyle/>
          <a:p>
            <a:pPr marL="0" marR="0" lvl="0" indent="0">
              <a:spcBef>
                <a:spcPts val="0"/>
              </a:spcBef>
              <a:spcAft>
                <a:spcPts val="0"/>
              </a:spcAft>
              <a:buNone/>
            </a:pPr>
            <a:endParaRPr lang="en-US" sz="1400" dirty="0">
              <a:ea typeface="Times New Roman" panose="02020603050405020304" pitchFamily="18" charset="0"/>
            </a:endParaRPr>
          </a:p>
          <a:p>
            <a:pPr>
              <a:buFont typeface="Wingdings" panose="05000000000000000000" pitchFamily="2" charset="2"/>
              <a:buChar char="§"/>
            </a:pPr>
            <a:r>
              <a:rPr lang="en-US" sz="1600" dirty="0">
                <a:effectLst/>
                <a:ea typeface="Times New Roman" panose="02020603050405020304" pitchFamily="18" charset="0"/>
              </a:rPr>
              <a:t>Center for ESG and Sustainability (CESG), Columbia University, </a:t>
            </a:r>
            <a:r>
              <a:rPr lang="en-US" sz="1600" i="1" dirty="0">
                <a:solidFill>
                  <a:schemeClr val="bg2"/>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Solving the Energy Trilemma: The Case for Nuclear as a Sustainable Investment</a:t>
            </a:r>
            <a:r>
              <a:rPr lang="en-US" sz="1600" i="1" dirty="0">
                <a:solidFill>
                  <a:schemeClr val="bg2"/>
                </a:solidFill>
                <a:effectLst/>
                <a:ea typeface="Times New Roman" panose="02020603050405020304" pitchFamily="18" charset="0"/>
              </a:rPr>
              <a:t> </a:t>
            </a:r>
            <a:r>
              <a:rPr lang="en-US" sz="1600" dirty="0">
                <a:effectLst/>
                <a:ea typeface="Times New Roman" panose="02020603050405020304" pitchFamily="18" charset="0"/>
              </a:rPr>
              <a:t>(Oct. 2022) </a:t>
            </a:r>
          </a:p>
          <a:p>
            <a:pPr>
              <a:buFont typeface="Wingdings" panose="05000000000000000000" pitchFamily="2" charset="2"/>
              <a:buChar char="§"/>
            </a:pPr>
            <a:endParaRPr lang="en-US" sz="1600" dirty="0">
              <a:ea typeface="Times New Roman" panose="02020603050405020304" pitchFamily="18" charset="0"/>
            </a:endParaRPr>
          </a:p>
          <a:p>
            <a:pPr>
              <a:buFont typeface="Wingdings" panose="05000000000000000000" pitchFamily="2" charset="2"/>
              <a:buChar char="§"/>
            </a:pPr>
            <a:r>
              <a:rPr lang="en-US" sz="1600" dirty="0"/>
              <a:t>Brookfield Asset Management</a:t>
            </a:r>
            <a:r>
              <a:rPr lang="en-US" sz="1600" b="1" dirty="0"/>
              <a:t>, </a:t>
            </a:r>
            <a:r>
              <a:rPr lang="en-US" sz="1600" i="1" dirty="0">
                <a:solidFill>
                  <a:schemeClr val="bg2"/>
                </a:solidFill>
                <a:hlinkClick r:id="rId3">
                  <a:extLst>
                    <a:ext uri="{A12FA001-AC4F-418D-AE19-62706E023703}">
                      <ahyp:hlinkClr xmlns:ahyp="http://schemas.microsoft.com/office/drawing/2018/hyperlinkcolor" val="tx"/>
                    </a:ext>
                  </a:extLst>
                </a:hlinkClick>
              </a:rPr>
              <a:t>A New Dawn for Nuclear Power</a:t>
            </a:r>
            <a:r>
              <a:rPr lang="en-US" sz="1600" i="1" dirty="0">
                <a:solidFill>
                  <a:schemeClr val="bg2"/>
                </a:solidFill>
              </a:rPr>
              <a:t> </a:t>
            </a:r>
            <a:r>
              <a:rPr lang="en-US" sz="1600" dirty="0"/>
              <a:t>(Sep. 2022)</a:t>
            </a:r>
            <a:endParaRPr lang="en-US" sz="1600" dirty="0">
              <a:ea typeface="Times New Roman" panose="02020603050405020304" pitchFamily="18" charset="0"/>
            </a:endParaRPr>
          </a:p>
          <a:p>
            <a:pPr>
              <a:buFont typeface="Wingdings" panose="05000000000000000000" pitchFamily="2" charset="2"/>
              <a:buChar char="§"/>
            </a:pPr>
            <a:endParaRPr lang="en-US" sz="1600" dirty="0">
              <a:effectLst/>
              <a:ea typeface="Times New Roman" panose="02020603050405020304" pitchFamily="18" charset="0"/>
            </a:endParaRPr>
          </a:p>
          <a:p>
            <a:pPr>
              <a:buFont typeface="Wingdings" panose="05000000000000000000" pitchFamily="2" charset="2"/>
              <a:buChar char="§"/>
            </a:pPr>
            <a:r>
              <a:rPr lang="en-US" sz="1600" dirty="0">
                <a:effectLst/>
                <a:ea typeface="Times New Roman" panose="02020603050405020304" pitchFamily="18" charset="0"/>
              </a:rPr>
              <a:t>OECD-NEA, </a:t>
            </a:r>
            <a:r>
              <a:rPr lang="en-US" sz="1600" i="1" u="sng" dirty="0">
                <a:solidFill>
                  <a:schemeClr val="bg2"/>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Meeting Climate Change Targets: The Role of Nuclear Energy</a:t>
            </a:r>
            <a:r>
              <a:rPr lang="en-US" sz="1600" dirty="0">
                <a:solidFill>
                  <a:schemeClr val="bg2"/>
                </a:solidFill>
                <a:ea typeface="Times New Roman" panose="02020603050405020304" pitchFamily="18" charset="0"/>
              </a:rPr>
              <a:t> </a:t>
            </a:r>
            <a:r>
              <a:rPr lang="en-US" sz="1600" dirty="0">
                <a:effectLst/>
                <a:ea typeface="Times New Roman" panose="02020603050405020304" pitchFamily="18" charset="0"/>
              </a:rPr>
              <a:t>(May 2022)</a:t>
            </a:r>
          </a:p>
          <a:p>
            <a:pPr marR="0" lvl="0">
              <a:spcBef>
                <a:spcPts val="0"/>
              </a:spcBef>
              <a:spcAft>
                <a:spcPts val="0"/>
              </a:spcAft>
              <a:buFont typeface="Wingdings" panose="05000000000000000000" pitchFamily="2" charset="2"/>
              <a:buChar char="§"/>
            </a:pPr>
            <a:endParaRPr lang="en-US" sz="1600" dirty="0">
              <a:effectLst/>
              <a:ea typeface="Times New Roman" panose="02020603050405020304" pitchFamily="18" charset="0"/>
            </a:endParaRPr>
          </a:p>
          <a:p>
            <a:pPr>
              <a:buFont typeface="Wingdings" panose="05000000000000000000" pitchFamily="2" charset="2"/>
              <a:buChar char="§"/>
            </a:pPr>
            <a:r>
              <a:rPr lang="en-US" sz="1600" dirty="0">
                <a:effectLst/>
                <a:ea typeface="Times New Roman" panose="02020603050405020304" pitchFamily="18" charset="0"/>
              </a:rPr>
              <a:t>LucidCatalyst, </a:t>
            </a:r>
            <a:r>
              <a:rPr lang="en-US" sz="1600" i="1" u="sng" dirty="0">
                <a:solidFill>
                  <a:schemeClr val="bg2"/>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Beautiful Nuclear</a:t>
            </a:r>
            <a:r>
              <a:rPr lang="en-US" sz="1600" i="1" dirty="0">
                <a:solidFill>
                  <a:schemeClr val="bg2"/>
                </a:solidFill>
                <a:effectLst/>
                <a:ea typeface="Times New Roman" panose="02020603050405020304" pitchFamily="18" charset="0"/>
              </a:rPr>
              <a:t> </a:t>
            </a:r>
            <a:r>
              <a:rPr lang="en-US" sz="1600" dirty="0">
                <a:effectLst/>
                <a:ea typeface="Times New Roman" panose="02020603050405020304" pitchFamily="18" charset="0"/>
              </a:rPr>
              <a:t>(June 2022)</a:t>
            </a:r>
          </a:p>
          <a:p>
            <a:pPr marR="0" lvl="0">
              <a:spcBef>
                <a:spcPts val="0"/>
              </a:spcBef>
              <a:spcAft>
                <a:spcPts val="0"/>
              </a:spcAft>
              <a:buFont typeface="Wingdings" panose="05000000000000000000" pitchFamily="2" charset="2"/>
              <a:buChar char="§"/>
            </a:pPr>
            <a:endParaRPr lang="en-US" sz="1600" dirty="0">
              <a:ea typeface="Times New Roman" panose="02020603050405020304" pitchFamily="18" charset="0"/>
            </a:endParaRPr>
          </a:p>
          <a:p>
            <a:pPr>
              <a:buFont typeface="Wingdings" panose="05000000000000000000" pitchFamily="2" charset="2"/>
              <a:buChar char="§"/>
            </a:pPr>
            <a:r>
              <a:rPr lang="en-US" sz="1600" dirty="0">
                <a:effectLst/>
                <a:ea typeface="Times New Roman" panose="02020603050405020304" pitchFamily="18" charset="0"/>
              </a:rPr>
              <a:t>International Energy Agency, </a:t>
            </a:r>
            <a:r>
              <a:rPr lang="en-US" sz="1600" i="1" u="sng" dirty="0">
                <a:solidFill>
                  <a:schemeClr val="bg2"/>
                </a:solidFill>
                <a:effectLst/>
                <a:ea typeface="Times New Roman" panose="02020603050405020304" pitchFamily="18" charset="0"/>
                <a:hlinkClick r:id="rId6">
                  <a:extLst>
                    <a:ext uri="{A12FA001-AC4F-418D-AE19-62706E023703}">
                      <ahyp:hlinkClr xmlns:ahyp="http://schemas.microsoft.com/office/drawing/2018/hyperlinkcolor" val="tx"/>
                    </a:ext>
                  </a:extLst>
                </a:hlinkClick>
              </a:rPr>
              <a:t>Nuclear Power and Secure Energy Transitions: From Today’s Challenges to Tomorrow’s Clean Energy Systems</a:t>
            </a:r>
            <a:r>
              <a:rPr lang="en-US" sz="1600" i="1" dirty="0">
                <a:solidFill>
                  <a:schemeClr val="bg2"/>
                </a:solidFill>
                <a:effectLst/>
                <a:ea typeface="Calibri" panose="020F0502020204030204" pitchFamily="34" charset="0"/>
              </a:rPr>
              <a:t>  </a:t>
            </a:r>
            <a:r>
              <a:rPr lang="en-US" sz="1600" dirty="0">
                <a:effectLst/>
                <a:ea typeface="Times New Roman" panose="02020603050405020304" pitchFamily="18" charset="0"/>
              </a:rPr>
              <a:t>(June 2022)</a:t>
            </a:r>
          </a:p>
          <a:p>
            <a:pPr marR="0" lvl="0">
              <a:spcBef>
                <a:spcPts val="0"/>
              </a:spcBef>
              <a:spcAft>
                <a:spcPts val="0"/>
              </a:spcAft>
              <a:buFont typeface="Wingdings" panose="05000000000000000000" pitchFamily="2" charset="2"/>
              <a:buChar char="§"/>
            </a:pPr>
            <a:endParaRPr lang="en-GB" sz="1600" dirty="0">
              <a:effectLst/>
              <a:ea typeface="Times New Roman" panose="02020603050405020304" pitchFamily="18" charset="0"/>
            </a:endParaRPr>
          </a:p>
          <a:p>
            <a:pPr marR="0" lvl="0">
              <a:spcBef>
                <a:spcPts val="0"/>
              </a:spcBef>
              <a:spcAft>
                <a:spcPts val="0"/>
              </a:spcAft>
              <a:buFont typeface="Wingdings" panose="05000000000000000000" pitchFamily="2" charset="2"/>
              <a:buChar char="§"/>
            </a:pPr>
            <a:r>
              <a:rPr lang="en-GB" sz="1600" dirty="0">
                <a:effectLst/>
                <a:ea typeface="Times New Roman" panose="02020603050405020304" pitchFamily="18" charset="0"/>
              </a:rPr>
              <a:t>Morgan Stanley, </a:t>
            </a:r>
            <a:r>
              <a:rPr lang="en-GB" sz="1600" i="1" u="sng" dirty="0">
                <a:solidFill>
                  <a:schemeClr val="bg2"/>
                </a:solidFill>
                <a:effectLst/>
                <a:ea typeface="Times New Roman" panose="02020603050405020304" pitchFamily="18" charset="0"/>
                <a:hlinkClick r:id="rId7">
                  <a:extLst>
                    <a:ext uri="{A12FA001-AC4F-418D-AE19-62706E023703}">
                      <ahyp:hlinkClr xmlns:ahyp="http://schemas.microsoft.com/office/drawing/2018/hyperlinkcolor" val="tx"/>
                    </a:ext>
                  </a:extLst>
                </a:hlinkClick>
              </a:rPr>
              <a:t>The Nuclear Revival: Embracing a Clean, Reliable and Safe Source of Energy</a:t>
            </a:r>
            <a:r>
              <a:rPr lang="en-GB" sz="1600" dirty="0">
                <a:effectLst/>
                <a:ea typeface="Times New Roman" panose="02020603050405020304" pitchFamily="18" charset="0"/>
              </a:rPr>
              <a:t> (Apr. 2022)</a:t>
            </a:r>
            <a:endParaRPr lang="en-US" sz="1600" dirty="0">
              <a:effectLst/>
              <a:ea typeface="Calibri" panose="020F0502020204030204" pitchFamily="34" charset="0"/>
            </a:endParaRPr>
          </a:p>
          <a:p>
            <a:pPr marL="0" indent="0">
              <a:buNone/>
            </a:pPr>
            <a:endParaRPr lang="en-US" sz="1400" b="1" dirty="0"/>
          </a:p>
        </p:txBody>
      </p:sp>
      <p:sp>
        <p:nvSpPr>
          <p:cNvPr id="5" name="Text Placeholder 4">
            <a:extLst>
              <a:ext uri="{FF2B5EF4-FFF2-40B4-BE49-F238E27FC236}">
                <a16:creationId xmlns:a16="http://schemas.microsoft.com/office/drawing/2014/main" id="{7F26482B-1089-5E7E-4CD3-FEEF255A8320}"/>
              </a:ext>
            </a:extLst>
          </p:cNvPr>
          <p:cNvSpPr>
            <a:spLocks noGrp="1"/>
          </p:cNvSpPr>
          <p:nvPr>
            <p:ph type="body" sz="quarter" idx="16"/>
          </p:nvPr>
        </p:nvSpPr>
        <p:spPr>
          <a:xfrm>
            <a:off x="358663" y="271708"/>
            <a:ext cx="7930203" cy="574960"/>
          </a:xfrm>
        </p:spPr>
        <p:txBody>
          <a:bodyPr/>
          <a:lstStyle/>
          <a:p>
            <a:r>
              <a:rPr lang="en-US" sz="2700" dirty="0">
                <a:solidFill>
                  <a:schemeClr val="bg2"/>
                </a:solidFill>
              </a:rPr>
              <a:t>Growing Recognition of Nuclear as an ESG Asset</a:t>
            </a:r>
          </a:p>
        </p:txBody>
      </p:sp>
    </p:spTree>
    <p:extLst>
      <p:ext uri="{BB962C8B-B14F-4D97-AF65-F5344CB8AC3E}">
        <p14:creationId xmlns:p14="http://schemas.microsoft.com/office/powerpoint/2010/main" val="1858405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8DE077F-AEB1-665C-9A02-559348971B74}"/>
              </a:ext>
            </a:extLst>
          </p:cNvPr>
          <p:cNvGraphicFramePr>
            <a:graphicFrameLocks/>
          </p:cNvGraphicFramePr>
          <p:nvPr/>
        </p:nvGraphicFramePr>
        <p:xfrm>
          <a:off x="527671" y="952124"/>
          <a:ext cx="8014362" cy="364702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4">
            <a:extLst>
              <a:ext uri="{FF2B5EF4-FFF2-40B4-BE49-F238E27FC236}">
                <a16:creationId xmlns:a16="http://schemas.microsoft.com/office/drawing/2014/main" id="{DF482386-9CB1-C2D7-ECEA-42C38C1A8AAC}"/>
              </a:ext>
            </a:extLst>
          </p:cNvPr>
          <p:cNvSpPr txBox="1">
            <a:spLocks/>
          </p:cNvSpPr>
          <p:nvPr/>
        </p:nvSpPr>
        <p:spPr>
          <a:xfrm>
            <a:off x="0" y="263239"/>
            <a:ext cx="9144000" cy="97289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2800" dirty="0">
                <a:solidFill>
                  <a:schemeClr val="accent1"/>
                </a:solidFill>
                <a:latin typeface="+mj-lt"/>
              </a:rPr>
              <a:t>Utility Carbon Emission Projections Based on Pledges</a:t>
            </a:r>
          </a:p>
        </p:txBody>
      </p:sp>
      <p:sp>
        <p:nvSpPr>
          <p:cNvPr id="5" name="Rectangle 4">
            <a:extLst>
              <a:ext uri="{FF2B5EF4-FFF2-40B4-BE49-F238E27FC236}">
                <a16:creationId xmlns:a16="http://schemas.microsoft.com/office/drawing/2014/main" id="{E7C3B610-0584-D919-0C53-D5955EC3DEDF}"/>
              </a:ext>
            </a:extLst>
          </p:cNvPr>
          <p:cNvSpPr/>
          <p:nvPr/>
        </p:nvSpPr>
        <p:spPr>
          <a:xfrm>
            <a:off x="509528" y="4425952"/>
            <a:ext cx="5859710" cy="184666"/>
          </a:xfrm>
          <a:prstGeom prst="rect">
            <a:avLst/>
          </a:prstGeom>
        </p:spPr>
        <p:txBody>
          <a:bodyPr wrap="square">
            <a:spAutoFit/>
          </a:bodyPr>
          <a:lstStyle/>
          <a:p>
            <a:pPr defTabSz="457178" eaLnBrk="0" hangingPunct="0">
              <a:defRPr/>
            </a:pPr>
            <a:r>
              <a:rPr lang="en-US" sz="600" dirty="0">
                <a:solidFill>
                  <a:srgbClr val="67757D"/>
                </a:solidFill>
                <a:latin typeface="Arial"/>
                <a:cs typeface="Arial"/>
              </a:rPr>
              <a:t>Source: ABB Velocity Suite, U.S. Environmental Protection Agency, utility press releases.</a:t>
            </a:r>
          </a:p>
        </p:txBody>
      </p:sp>
    </p:spTree>
    <p:extLst>
      <p:ext uri="{BB962C8B-B14F-4D97-AF65-F5344CB8AC3E}">
        <p14:creationId xmlns:p14="http://schemas.microsoft.com/office/powerpoint/2010/main" val="3121076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FF1ED-F3CD-1DC4-C293-F1EDDBD42E29}"/>
              </a:ext>
            </a:extLst>
          </p:cNvPr>
          <p:cNvSpPr>
            <a:spLocks noGrp="1"/>
          </p:cNvSpPr>
          <p:nvPr>
            <p:ph type="body" sz="quarter" idx="16"/>
          </p:nvPr>
        </p:nvSpPr>
        <p:spPr>
          <a:xfrm>
            <a:off x="358664" y="135831"/>
            <a:ext cx="7845535" cy="634225"/>
          </a:xfrm>
        </p:spPr>
        <p:txBody>
          <a:bodyPr/>
          <a:lstStyle/>
          <a:p>
            <a:r>
              <a:rPr lang="en-US" sz="2800" dirty="0">
                <a:solidFill>
                  <a:schemeClr val="bg2"/>
                </a:solidFill>
              </a:rPr>
              <a:t>U.S. Market Opportunity for Advanced Nuclear</a:t>
            </a:r>
            <a:endParaRPr lang="en-US" sz="2800" dirty="0"/>
          </a:p>
        </p:txBody>
      </p:sp>
      <p:pic>
        <p:nvPicPr>
          <p:cNvPr id="4" name="Graphic 3">
            <a:extLst>
              <a:ext uri="{FF2B5EF4-FFF2-40B4-BE49-F238E27FC236}">
                <a16:creationId xmlns:a16="http://schemas.microsoft.com/office/drawing/2014/main" id="{1C0301CD-C5BF-FA80-66F8-01CF65DA8E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5119" y="840932"/>
            <a:ext cx="7260256" cy="3849624"/>
          </a:xfrm>
          <a:prstGeom prst="rect">
            <a:avLst/>
          </a:prstGeom>
        </p:spPr>
      </p:pic>
      <p:sp>
        <p:nvSpPr>
          <p:cNvPr id="6" name="TextBox 5">
            <a:extLst>
              <a:ext uri="{FF2B5EF4-FFF2-40B4-BE49-F238E27FC236}">
                <a16:creationId xmlns:a16="http://schemas.microsoft.com/office/drawing/2014/main" id="{2627D1BE-824C-8754-C057-DC6DE847BD97}"/>
              </a:ext>
            </a:extLst>
          </p:cNvPr>
          <p:cNvSpPr txBox="1"/>
          <p:nvPr/>
        </p:nvSpPr>
        <p:spPr>
          <a:xfrm>
            <a:off x="2224676" y="1065027"/>
            <a:ext cx="4555066" cy="338554"/>
          </a:xfrm>
          <a:prstGeom prst="rect">
            <a:avLst/>
          </a:prstGeom>
          <a:noFill/>
        </p:spPr>
        <p:txBody>
          <a:bodyPr wrap="square">
            <a:spAutoFit/>
          </a:bodyPr>
          <a:lstStyle/>
          <a:p>
            <a:r>
              <a:rPr lang="en-US" sz="1600" dirty="0">
                <a:solidFill>
                  <a:srgbClr val="040404"/>
                </a:solidFill>
              </a:rPr>
              <a:t>VCE Modeling Forecast (Nominal Case)</a:t>
            </a:r>
          </a:p>
        </p:txBody>
      </p:sp>
      <p:sp>
        <p:nvSpPr>
          <p:cNvPr id="7" name="TextBox 6">
            <a:extLst>
              <a:ext uri="{FF2B5EF4-FFF2-40B4-BE49-F238E27FC236}">
                <a16:creationId xmlns:a16="http://schemas.microsoft.com/office/drawing/2014/main" id="{6D936A4A-55A8-21AA-AB7C-79984B3CC25F}"/>
              </a:ext>
            </a:extLst>
          </p:cNvPr>
          <p:cNvSpPr txBox="1"/>
          <p:nvPr/>
        </p:nvSpPr>
        <p:spPr>
          <a:xfrm>
            <a:off x="358665" y="4697626"/>
            <a:ext cx="6575536" cy="400110"/>
          </a:xfrm>
          <a:prstGeom prst="rect">
            <a:avLst/>
          </a:prstGeom>
          <a:noFill/>
        </p:spPr>
        <p:txBody>
          <a:bodyPr wrap="square" rtlCol="0">
            <a:spAutoFit/>
          </a:bodyPr>
          <a:lstStyle/>
          <a:p>
            <a:r>
              <a:rPr lang="en-US" sz="1000" dirty="0">
                <a:latin typeface="+mj-lt"/>
              </a:rPr>
              <a:t>Source: Vibrant Clean Energy, </a:t>
            </a:r>
            <a:r>
              <a:rPr lang="en-US" sz="1000" i="1" dirty="0">
                <a:latin typeface="+mj-lt"/>
              </a:rPr>
              <a:t>Role of Electricity Produced by Advanced Nuclear Technologies in Decarbonizing the U.S. Energy System </a:t>
            </a:r>
            <a:r>
              <a:rPr lang="en-US" sz="1000" dirty="0">
                <a:latin typeface="+mj-lt"/>
              </a:rPr>
              <a:t>(June 2022), available at </a:t>
            </a:r>
            <a:r>
              <a:rPr lang="en-US" sz="1000" dirty="0">
                <a:solidFill>
                  <a:schemeClr val="tx2"/>
                </a:solidFill>
                <a:latin typeface="+mj-lt"/>
                <a:hlinkClick r:id="rId4">
                  <a:extLst>
                    <a:ext uri="{A12FA001-AC4F-418D-AE19-62706E023703}">
                      <ahyp:hlinkClr xmlns:ahyp="http://schemas.microsoft.com/office/drawing/2018/hyperlinkcolor" val="tx"/>
                    </a:ext>
                  </a:extLst>
                </a:hlinkClick>
              </a:rPr>
              <a:t>https://www.vibrantcleanenergy.com/media/reports/</a:t>
            </a:r>
            <a:r>
              <a:rPr lang="en-US" sz="1000" dirty="0">
                <a:solidFill>
                  <a:schemeClr val="tx2"/>
                </a:solidFill>
                <a:latin typeface="+mj-lt"/>
              </a:rPr>
              <a:t> </a:t>
            </a:r>
          </a:p>
        </p:txBody>
      </p:sp>
    </p:spTree>
    <p:extLst>
      <p:ext uri="{BB962C8B-B14F-4D97-AF65-F5344CB8AC3E}">
        <p14:creationId xmlns:p14="http://schemas.microsoft.com/office/powerpoint/2010/main" val="1773745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FE7DE8-E5EE-BCAE-4C12-3E01DC7F51CA}"/>
              </a:ext>
            </a:extLst>
          </p:cNvPr>
          <p:cNvSpPr/>
          <p:nvPr/>
        </p:nvSpPr>
        <p:spPr>
          <a:xfrm rot="18900000">
            <a:off x="2989492" y="1314607"/>
            <a:ext cx="3165015" cy="3165015"/>
          </a:xfrm>
          <a:prstGeom prst="ellipse">
            <a:avLst/>
          </a:prstGeom>
          <a:gradFill>
            <a:gsLst>
              <a:gs pos="47000">
                <a:schemeClr val="accent6"/>
              </a:gs>
              <a:gs pos="0">
                <a:srgbClr val="FFFF00"/>
              </a:gs>
              <a:gs pos="85000">
                <a:srgbClr val="C00000"/>
              </a:gs>
            </a:gsLst>
            <a:lin ang="8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Wingdings" panose="05000000000000000000" pitchFamily="2" charset="2"/>
              <a:buChar char="§"/>
            </a:pPr>
            <a:endParaRPr lang="en-US" dirty="0">
              <a:solidFill>
                <a:schemeClr val="accent4">
                  <a:lumMod val="50000"/>
                </a:schemeClr>
              </a:solidFill>
            </a:endParaRPr>
          </a:p>
        </p:txBody>
      </p:sp>
      <p:sp>
        <p:nvSpPr>
          <p:cNvPr id="8" name="Oval 7">
            <a:extLst>
              <a:ext uri="{FF2B5EF4-FFF2-40B4-BE49-F238E27FC236}">
                <a16:creationId xmlns:a16="http://schemas.microsoft.com/office/drawing/2014/main" id="{E433C437-6995-C151-CA66-D06751190692}"/>
              </a:ext>
            </a:extLst>
          </p:cNvPr>
          <p:cNvSpPr/>
          <p:nvPr/>
        </p:nvSpPr>
        <p:spPr>
          <a:xfrm rot="18900000">
            <a:off x="3127129" y="1452244"/>
            <a:ext cx="2889739" cy="2889739"/>
          </a:xfrm>
          <a:prstGeom prst="ellipse">
            <a:avLst/>
          </a:prstGeom>
          <a:solidFill>
            <a:srgbClr val="FDFDF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Wingdings" panose="05000000000000000000" pitchFamily="2" charset="2"/>
              <a:buChar char="§"/>
            </a:pPr>
            <a:endParaRPr lang="en-US" dirty="0">
              <a:solidFill>
                <a:schemeClr val="accent4">
                  <a:lumMod val="50000"/>
                </a:schemeClr>
              </a:solidFill>
            </a:endParaRPr>
          </a:p>
        </p:txBody>
      </p:sp>
      <p:sp>
        <p:nvSpPr>
          <p:cNvPr id="3" name="Text Placeholder 4">
            <a:extLst>
              <a:ext uri="{FF2B5EF4-FFF2-40B4-BE49-F238E27FC236}">
                <a16:creationId xmlns:a16="http://schemas.microsoft.com/office/drawing/2014/main" id="{32EA3ADB-A5EA-F539-758B-14C6487134F5}"/>
              </a:ext>
            </a:extLst>
          </p:cNvPr>
          <p:cNvSpPr txBox="1">
            <a:spLocks/>
          </p:cNvSpPr>
          <p:nvPr/>
        </p:nvSpPr>
        <p:spPr>
          <a:xfrm>
            <a:off x="449262" y="170270"/>
            <a:ext cx="8068205" cy="97289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chemeClr val="bg2"/>
                </a:solidFill>
              </a:rPr>
              <a:t>Advanced Nuclear Can Help Meet a Wide Range of Process Heat Temperature Needs</a:t>
            </a:r>
          </a:p>
        </p:txBody>
      </p:sp>
      <p:pic>
        <p:nvPicPr>
          <p:cNvPr id="5" name="Graphic 4">
            <a:extLst>
              <a:ext uri="{FF2B5EF4-FFF2-40B4-BE49-F238E27FC236}">
                <a16:creationId xmlns:a16="http://schemas.microsoft.com/office/drawing/2014/main" id="{9CBBC5ED-2D9F-9BBA-6A98-DC794CA3B54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9973" y="1525088"/>
            <a:ext cx="2744053" cy="2744053"/>
          </a:xfrm>
          <a:prstGeom prst="rect">
            <a:avLst/>
          </a:prstGeom>
        </p:spPr>
      </p:pic>
      <p:sp>
        <p:nvSpPr>
          <p:cNvPr id="6" name="Text Placeholder 3">
            <a:extLst>
              <a:ext uri="{FF2B5EF4-FFF2-40B4-BE49-F238E27FC236}">
                <a16:creationId xmlns:a16="http://schemas.microsoft.com/office/drawing/2014/main" id="{9737CCE6-FAB4-DDC4-281E-2A5D661C1876}"/>
              </a:ext>
            </a:extLst>
          </p:cNvPr>
          <p:cNvSpPr txBox="1">
            <a:spLocks/>
          </p:cNvSpPr>
          <p:nvPr/>
        </p:nvSpPr>
        <p:spPr>
          <a:xfrm>
            <a:off x="360314" y="789615"/>
            <a:ext cx="8334424" cy="300669"/>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endParaRPr lang="en-US" sz="1400" dirty="0">
              <a:solidFill>
                <a:schemeClr val="tx2">
                  <a:lumMod val="50000"/>
                </a:schemeClr>
              </a:solidFill>
            </a:endParaRPr>
          </a:p>
        </p:txBody>
      </p:sp>
      <p:sp>
        <p:nvSpPr>
          <p:cNvPr id="10" name="TextBox 9">
            <a:extLst>
              <a:ext uri="{FF2B5EF4-FFF2-40B4-BE49-F238E27FC236}">
                <a16:creationId xmlns:a16="http://schemas.microsoft.com/office/drawing/2014/main" id="{7A5B0761-C8F9-980D-6D54-5F765F565188}"/>
              </a:ext>
            </a:extLst>
          </p:cNvPr>
          <p:cNvSpPr txBox="1"/>
          <p:nvPr/>
        </p:nvSpPr>
        <p:spPr>
          <a:xfrm>
            <a:off x="1520083" y="1274967"/>
            <a:ext cx="1822474" cy="430887"/>
          </a:xfrm>
          <a:prstGeom prst="rect">
            <a:avLst/>
          </a:prstGeom>
          <a:noFill/>
        </p:spPr>
        <p:txBody>
          <a:bodyPr wrap="square">
            <a:spAutoFit/>
          </a:bodyPr>
          <a:lstStyle/>
          <a:p>
            <a:pPr algn="r"/>
            <a:r>
              <a:rPr lang="en-US" sz="1100" dirty="0">
                <a:solidFill>
                  <a:schemeClr val="accent6"/>
                </a:solidFill>
                <a:latin typeface="+mn-lt"/>
              </a:rPr>
              <a:t>H2 Production - Low Temperature Electrolysis</a:t>
            </a:r>
          </a:p>
        </p:txBody>
      </p:sp>
      <p:sp>
        <p:nvSpPr>
          <p:cNvPr id="12" name="TextBox 11">
            <a:extLst>
              <a:ext uri="{FF2B5EF4-FFF2-40B4-BE49-F238E27FC236}">
                <a16:creationId xmlns:a16="http://schemas.microsoft.com/office/drawing/2014/main" id="{23C36ED7-5DFA-49C5-6B45-36D73C1CDB78}"/>
              </a:ext>
            </a:extLst>
          </p:cNvPr>
          <p:cNvSpPr txBox="1"/>
          <p:nvPr/>
        </p:nvSpPr>
        <p:spPr>
          <a:xfrm>
            <a:off x="5556413" y="1272236"/>
            <a:ext cx="1901227" cy="261610"/>
          </a:xfrm>
          <a:prstGeom prst="rect">
            <a:avLst/>
          </a:prstGeom>
          <a:noFill/>
        </p:spPr>
        <p:txBody>
          <a:bodyPr wrap="square">
            <a:spAutoFit/>
          </a:bodyPr>
          <a:lstStyle/>
          <a:p>
            <a:r>
              <a:rPr lang="en-US" sz="1100" dirty="0">
                <a:solidFill>
                  <a:schemeClr val="accent6"/>
                </a:solidFill>
                <a:latin typeface="+mn-lt"/>
              </a:rPr>
              <a:t>Seawater Desalination</a:t>
            </a:r>
          </a:p>
        </p:txBody>
      </p:sp>
      <p:sp>
        <p:nvSpPr>
          <p:cNvPr id="13" name="TextBox 12">
            <a:extLst>
              <a:ext uri="{FF2B5EF4-FFF2-40B4-BE49-F238E27FC236}">
                <a16:creationId xmlns:a16="http://schemas.microsoft.com/office/drawing/2014/main" id="{5F18731D-C522-C06C-AEB4-B41AC0D58760}"/>
              </a:ext>
            </a:extLst>
          </p:cNvPr>
          <p:cNvSpPr txBox="1"/>
          <p:nvPr/>
        </p:nvSpPr>
        <p:spPr>
          <a:xfrm>
            <a:off x="5992037" y="1779726"/>
            <a:ext cx="1822474" cy="261610"/>
          </a:xfrm>
          <a:prstGeom prst="rect">
            <a:avLst/>
          </a:prstGeom>
          <a:noFill/>
        </p:spPr>
        <p:txBody>
          <a:bodyPr wrap="square">
            <a:spAutoFit/>
          </a:bodyPr>
          <a:lstStyle/>
          <a:p>
            <a:r>
              <a:rPr lang="en-US" sz="1100" dirty="0">
                <a:solidFill>
                  <a:schemeClr val="accent6"/>
                </a:solidFill>
                <a:latin typeface="+mn-lt"/>
              </a:rPr>
              <a:t>District Heating</a:t>
            </a:r>
          </a:p>
        </p:txBody>
      </p:sp>
      <p:sp>
        <p:nvSpPr>
          <p:cNvPr id="14" name="TextBox 13">
            <a:extLst>
              <a:ext uri="{FF2B5EF4-FFF2-40B4-BE49-F238E27FC236}">
                <a16:creationId xmlns:a16="http://schemas.microsoft.com/office/drawing/2014/main" id="{B46BC308-6995-987E-C234-E0459D947236}"/>
              </a:ext>
            </a:extLst>
          </p:cNvPr>
          <p:cNvSpPr txBox="1"/>
          <p:nvPr/>
        </p:nvSpPr>
        <p:spPr>
          <a:xfrm>
            <a:off x="1050374" y="2027141"/>
            <a:ext cx="1901227" cy="261610"/>
          </a:xfrm>
          <a:prstGeom prst="rect">
            <a:avLst/>
          </a:prstGeom>
          <a:noFill/>
        </p:spPr>
        <p:txBody>
          <a:bodyPr wrap="square">
            <a:spAutoFit/>
          </a:bodyPr>
          <a:lstStyle/>
          <a:p>
            <a:pPr algn="r"/>
            <a:r>
              <a:rPr lang="en-US" sz="1100" dirty="0">
                <a:solidFill>
                  <a:schemeClr val="accent6"/>
                </a:solidFill>
                <a:latin typeface="+mn-lt"/>
              </a:rPr>
              <a:t>Pulp and Paper Production</a:t>
            </a:r>
          </a:p>
        </p:txBody>
      </p:sp>
      <p:sp>
        <p:nvSpPr>
          <p:cNvPr id="15" name="TextBox 14">
            <a:extLst>
              <a:ext uri="{FF2B5EF4-FFF2-40B4-BE49-F238E27FC236}">
                <a16:creationId xmlns:a16="http://schemas.microsoft.com/office/drawing/2014/main" id="{D5C007F6-F260-27CB-358D-ED54A28CD63F}"/>
              </a:ext>
            </a:extLst>
          </p:cNvPr>
          <p:cNvSpPr txBox="1"/>
          <p:nvPr/>
        </p:nvSpPr>
        <p:spPr>
          <a:xfrm>
            <a:off x="6181543" y="2287216"/>
            <a:ext cx="1822474" cy="261610"/>
          </a:xfrm>
          <a:prstGeom prst="rect">
            <a:avLst/>
          </a:prstGeom>
          <a:noFill/>
        </p:spPr>
        <p:txBody>
          <a:bodyPr wrap="square">
            <a:spAutoFit/>
          </a:bodyPr>
          <a:lstStyle/>
          <a:p>
            <a:r>
              <a:rPr lang="en-US" sz="1100" dirty="0">
                <a:solidFill>
                  <a:schemeClr val="accent6"/>
                </a:solidFill>
                <a:latin typeface="+mn-lt"/>
              </a:rPr>
              <a:t>Tar Sands Oil Production</a:t>
            </a:r>
          </a:p>
        </p:txBody>
      </p:sp>
      <p:sp>
        <p:nvSpPr>
          <p:cNvPr id="16" name="TextBox 15">
            <a:extLst>
              <a:ext uri="{FF2B5EF4-FFF2-40B4-BE49-F238E27FC236}">
                <a16:creationId xmlns:a16="http://schemas.microsoft.com/office/drawing/2014/main" id="{03E42794-7119-E2C3-DA15-12F1830F301D}"/>
              </a:ext>
            </a:extLst>
          </p:cNvPr>
          <p:cNvSpPr txBox="1"/>
          <p:nvPr/>
        </p:nvSpPr>
        <p:spPr>
          <a:xfrm>
            <a:off x="6279690" y="2794706"/>
            <a:ext cx="1901227" cy="397032"/>
          </a:xfrm>
          <a:prstGeom prst="rect">
            <a:avLst/>
          </a:prstGeom>
          <a:noFill/>
        </p:spPr>
        <p:txBody>
          <a:bodyPr wrap="square">
            <a:spAutoFit/>
          </a:bodyPr>
          <a:lstStyle/>
          <a:p>
            <a:pPr marL="0" marR="0" lvl="0" indent="0" defTabSz="457200" rtl="0" eaLnBrk="1" fontAlgn="base" latinLnBrk="0" hangingPunct="1">
              <a:lnSpc>
                <a:spcPct val="90000"/>
              </a:lnSpc>
              <a:spcBef>
                <a:spcPct val="0"/>
              </a:spcBef>
              <a:spcAft>
                <a:spcPct val="0"/>
              </a:spcAft>
              <a:buClrTx/>
              <a:buSzTx/>
              <a:buFontTx/>
              <a:buNone/>
              <a:tabLst/>
              <a:defRPr/>
            </a:pPr>
            <a:r>
              <a:rPr kumimoji="0" lang="en-US" sz="1100" i="0" u="none" strike="noStrike" kern="1200" cap="none" spc="0" normalizeH="0" baseline="0" noProof="0" dirty="0">
                <a:ln>
                  <a:noFill/>
                </a:ln>
                <a:solidFill>
                  <a:schemeClr val="accent6">
                    <a:lumMod val="75000"/>
                  </a:schemeClr>
                </a:solidFill>
                <a:effectLst/>
                <a:uLnTx/>
                <a:uFillTx/>
                <a:latin typeface="+mn-lt"/>
                <a:ea typeface="ＭＳ Ｐゴシック" charset="0"/>
              </a:rPr>
              <a:t>Oil Refining &amp; Ammonia/</a:t>
            </a:r>
            <a:br>
              <a:rPr kumimoji="0" lang="en-US" sz="1100" i="0" u="none" strike="noStrike" kern="1200" cap="none" spc="0" normalizeH="0" baseline="0" noProof="0" dirty="0">
                <a:ln>
                  <a:noFill/>
                </a:ln>
                <a:solidFill>
                  <a:schemeClr val="accent6">
                    <a:lumMod val="75000"/>
                  </a:schemeClr>
                </a:solidFill>
                <a:effectLst/>
                <a:uLnTx/>
                <a:uFillTx/>
                <a:latin typeface="+mn-lt"/>
                <a:ea typeface="ＭＳ Ｐゴシック" charset="0"/>
              </a:rPr>
            </a:br>
            <a:r>
              <a:rPr kumimoji="0" lang="en-US" sz="1100" i="0" u="none" strike="noStrike" kern="1200" cap="none" spc="0" normalizeH="0" baseline="0" noProof="0" dirty="0">
                <a:ln>
                  <a:noFill/>
                </a:ln>
                <a:solidFill>
                  <a:schemeClr val="accent6">
                    <a:lumMod val="75000"/>
                  </a:schemeClr>
                </a:solidFill>
                <a:effectLst/>
                <a:uLnTx/>
                <a:uFillTx/>
                <a:latin typeface="+mn-lt"/>
                <a:ea typeface="ＭＳ Ｐゴシック" charset="0"/>
              </a:rPr>
              <a:t>Fertilizer Production</a:t>
            </a:r>
          </a:p>
        </p:txBody>
      </p:sp>
      <p:sp>
        <p:nvSpPr>
          <p:cNvPr id="17" name="TextBox 16">
            <a:extLst>
              <a:ext uri="{FF2B5EF4-FFF2-40B4-BE49-F238E27FC236}">
                <a16:creationId xmlns:a16="http://schemas.microsoft.com/office/drawing/2014/main" id="{DF7E84E9-2DA3-E460-E4B3-93C519EB46A3}"/>
              </a:ext>
            </a:extLst>
          </p:cNvPr>
          <p:cNvSpPr txBox="1"/>
          <p:nvPr/>
        </p:nvSpPr>
        <p:spPr>
          <a:xfrm>
            <a:off x="1041835" y="2610038"/>
            <a:ext cx="1822474" cy="430887"/>
          </a:xfrm>
          <a:prstGeom prst="rect">
            <a:avLst/>
          </a:prstGeom>
          <a:noFill/>
        </p:spPr>
        <p:txBody>
          <a:bodyPr wrap="square">
            <a:spAutoFit/>
          </a:bodyPr>
          <a:lstStyle/>
          <a:p>
            <a:pPr algn="r"/>
            <a:r>
              <a:rPr lang="en-US" sz="1100" dirty="0">
                <a:solidFill>
                  <a:schemeClr val="accent6">
                    <a:lumMod val="75000"/>
                  </a:schemeClr>
                </a:solidFill>
                <a:latin typeface="+mn-lt"/>
              </a:rPr>
              <a:t>Petrochemical (Ethylene, Styrene) Production</a:t>
            </a:r>
          </a:p>
        </p:txBody>
      </p:sp>
      <p:sp>
        <p:nvSpPr>
          <p:cNvPr id="18" name="TextBox 17">
            <a:extLst>
              <a:ext uri="{FF2B5EF4-FFF2-40B4-BE49-F238E27FC236}">
                <a16:creationId xmlns:a16="http://schemas.microsoft.com/office/drawing/2014/main" id="{00069751-B568-0BBD-EDD4-29F2258393F9}"/>
              </a:ext>
            </a:extLst>
          </p:cNvPr>
          <p:cNvSpPr txBox="1"/>
          <p:nvPr/>
        </p:nvSpPr>
        <p:spPr>
          <a:xfrm>
            <a:off x="726979" y="3362212"/>
            <a:ext cx="2214710" cy="430887"/>
          </a:xfrm>
          <a:prstGeom prst="rect">
            <a:avLst/>
          </a:prstGeom>
          <a:noFill/>
        </p:spPr>
        <p:txBody>
          <a:bodyPr wrap="square">
            <a:spAutoFit/>
          </a:bodyPr>
          <a:lstStyle/>
          <a:p>
            <a:pPr algn="r"/>
            <a:r>
              <a:rPr lang="en-US" sz="1100" dirty="0">
                <a:solidFill>
                  <a:srgbClr val="C00000"/>
                </a:solidFill>
                <a:latin typeface="+mn-lt"/>
              </a:rPr>
              <a:t>H2 Production – High Temperature Steam Electrolysis</a:t>
            </a:r>
          </a:p>
        </p:txBody>
      </p:sp>
      <p:sp>
        <p:nvSpPr>
          <p:cNvPr id="19" name="TextBox 18">
            <a:extLst>
              <a:ext uri="{FF2B5EF4-FFF2-40B4-BE49-F238E27FC236}">
                <a16:creationId xmlns:a16="http://schemas.microsoft.com/office/drawing/2014/main" id="{396AE1C1-8E8F-78AB-8D0D-2843377D67AC}"/>
              </a:ext>
            </a:extLst>
          </p:cNvPr>
          <p:cNvSpPr txBox="1"/>
          <p:nvPr/>
        </p:nvSpPr>
        <p:spPr>
          <a:xfrm>
            <a:off x="6145331" y="3437618"/>
            <a:ext cx="1548709" cy="430887"/>
          </a:xfrm>
          <a:prstGeom prst="rect">
            <a:avLst/>
          </a:prstGeom>
          <a:noFill/>
        </p:spPr>
        <p:txBody>
          <a:bodyPr wrap="square">
            <a:spAutoFit/>
          </a:bodyPr>
          <a:lstStyle/>
          <a:p>
            <a:r>
              <a:rPr lang="en-US" sz="1100" dirty="0">
                <a:solidFill>
                  <a:srgbClr val="C00000"/>
                </a:solidFill>
                <a:latin typeface="+mn-lt"/>
              </a:rPr>
              <a:t>H2 Production - Methane Reforming </a:t>
            </a:r>
          </a:p>
        </p:txBody>
      </p:sp>
      <p:sp>
        <p:nvSpPr>
          <p:cNvPr id="20" name="TextBox 19">
            <a:extLst>
              <a:ext uri="{FF2B5EF4-FFF2-40B4-BE49-F238E27FC236}">
                <a16:creationId xmlns:a16="http://schemas.microsoft.com/office/drawing/2014/main" id="{BA0F5E8D-FF5A-CFC7-4723-8B98F47FE808}"/>
              </a:ext>
            </a:extLst>
          </p:cNvPr>
          <p:cNvSpPr txBox="1"/>
          <p:nvPr/>
        </p:nvSpPr>
        <p:spPr>
          <a:xfrm>
            <a:off x="1959064" y="4114386"/>
            <a:ext cx="1444757" cy="430887"/>
          </a:xfrm>
          <a:prstGeom prst="rect">
            <a:avLst/>
          </a:prstGeom>
          <a:noFill/>
        </p:spPr>
        <p:txBody>
          <a:bodyPr wrap="square">
            <a:spAutoFit/>
          </a:bodyPr>
          <a:lstStyle/>
          <a:p>
            <a:pPr algn="r"/>
            <a:r>
              <a:rPr lang="en-US" sz="1100" dirty="0">
                <a:solidFill>
                  <a:srgbClr val="C00000"/>
                </a:solidFill>
                <a:latin typeface="+mn-lt"/>
              </a:rPr>
              <a:t>H2 Production - Thermochemical</a:t>
            </a:r>
          </a:p>
        </p:txBody>
      </p:sp>
      <p:sp>
        <p:nvSpPr>
          <p:cNvPr id="21" name="TextBox 20">
            <a:extLst>
              <a:ext uri="{FF2B5EF4-FFF2-40B4-BE49-F238E27FC236}">
                <a16:creationId xmlns:a16="http://schemas.microsoft.com/office/drawing/2014/main" id="{BE2A6F17-E6A4-8E57-2972-8D246505C306}"/>
              </a:ext>
            </a:extLst>
          </p:cNvPr>
          <p:cNvSpPr txBox="1"/>
          <p:nvPr/>
        </p:nvSpPr>
        <p:spPr>
          <a:xfrm>
            <a:off x="5657674" y="4114386"/>
            <a:ext cx="1206051" cy="430887"/>
          </a:xfrm>
          <a:prstGeom prst="rect">
            <a:avLst/>
          </a:prstGeom>
          <a:noFill/>
        </p:spPr>
        <p:txBody>
          <a:bodyPr wrap="square">
            <a:spAutoFit/>
          </a:bodyPr>
          <a:lstStyle/>
          <a:p>
            <a:r>
              <a:rPr lang="en-US" sz="1100" dirty="0">
                <a:solidFill>
                  <a:srgbClr val="C00000"/>
                </a:solidFill>
                <a:latin typeface="+mn-lt"/>
              </a:rPr>
              <a:t>Cement &amp; Glass Manufacturing</a:t>
            </a:r>
          </a:p>
        </p:txBody>
      </p:sp>
      <p:sp>
        <p:nvSpPr>
          <p:cNvPr id="23" name="TextBox 22">
            <a:extLst>
              <a:ext uri="{FF2B5EF4-FFF2-40B4-BE49-F238E27FC236}">
                <a16:creationId xmlns:a16="http://schemas.microsoft.com/office/drawing/2014/main" id="{487495CB-997F-5C95-9E83-12A2F9AF4220}"/>
              </a:ext>
            </a:extLst>
          </p:cNvPr>
          <p:cNvSpPr txBox="1"/>
          <p:nvPr/>
        </p:nvSpPr>
        <p:spPr>
          <a:xfrm>
            <a:off x="699820" y="4653996"/>
            <a:ext cx="8444180" cy="400110"/>
          </a:xfrm>
          <a:prstGeom prst="rect">
            <a:avLst/>
          </a:prstGeom>
          <a:noFill/>
          <a:ln>
            <a:noFill/>
          </a:ln>
        </p:spPr>
        <p:txBody>
          <a:bodyPr wrap="square" rtlCol="0">
            <a:spAutoFit/>
          </a:bodyPr>
          <a:lstStyle/>
          <a:p>
            <a:r>
              <a:rPr lang="en-US" sz="1000" dirty="0">
                <a:latin typeface="+mn-lt"/>
              </a:rPr>
              <a:t>Source: </a:t>
            </a:r>
            <a:r>
              <a:rPr lang="en-US" sz="1000" i="1" dirty="0">
                <a:latin typeface="+mn-lt"/>
              </a:rPr>
              <a:t>Nuclear Cogeneration, civil nuclear energy in a low-carbon future policy briefing</a:t>
            </a:r>
            <a:r>
              <a:rPr lang="en-US" sz="1000" dirty="0">
                <a:latin typeface="+mn-lt"/>
              </a:rPr>
              <a:t>, The Royal Society, </a:t>
            </a:r>
            <a:br>
              <a:rPr lang="en-US" sz="1000" dirty="0">
                <a:latin typeface="+mn-lt"/>
              </a:rPr>
            </a:br>
            <a:r>
              <a:rPr lang="en-US" sz="1000" dirty="0">
                <a:latin typeface="+mn-lt"/>
              </a:rPr>
              <a:t>Oct. 2020, </a:t>
            </a:r>
            <a:r>
              <a:rPr lang="en-US" sz="1000" dirty="0">
                <a:solidFill>
                  <a:schemeClr val="tx2"/>
                </a:solidFill>
                <a:latin typeface="+mn-lt"/>
                <a:hlinkClick r:id="rId4">
                  <a:extLst>
                    <a:ext uri="{A12FA001-AC4F-418D-AE19-62706E023703}">
                      <ahyp:hlinkClr xmlns:ahyp="http://schemas.microsoft.com/office/drawing/2018/hyperlinkcolor" val="tx"/>
                    </a:ext>
                  </a:extLst>
                </a:hlinkClick>
              </a:rPr>
              <a:t>https://royalsociety.org/topics-policy/projects/low-carbon-energy-programme/nuclear-cogeneration/</a:t>
            </a:r>
            <a:r>
              <a:rPr lang="en-US" sz="1000" dirty="0">
                <a:solidFill>
                  <a:schemeClr val="tx2"/>
                </a:solidFill>
                <a:latin typeface="+mn-lt"/>
              </a:rPr>
              <a:t> </a:t>
            </a:r>
          </a:p>
        </p:txBody>
      </p:sp>
      <p:sp>
        <p:nvSpPr>
          <p:cNvPr id="4" name="Rectangle 3">
            <a:extLst>
              <a:ext uri="{FF2B5EF4-FFF2-40B4-BE49-F238E27FC236}">
                <a16:creationId xmlns:a16="http://schemas.microsoft.com/office/drawing/2014/main" id="{A7412AB5-0D41-7CC6-07D5-22D0ABB3611D}"/>
              </a:ext>
            </a:extLst>
          </p:cNvPr>
          <p:cNvSpPr/>
          <p:nvPr/>
        </p:nvSpPr>
        <p:spPr>
          <a:xfrm>
            <a:off x="7623916" y="4468471"/>
            <a:ext cx="1206052" cy="76802"/>
          </a:xfrm>
          <a:prstGeom prst="rect">
            <a:avLst/>
          </a:prstGeom>
          <a:gradFill>
            <a:gsLst>
              <a:gs pos="0">
                <a:schemeClr val="accent6"/>
              </a:gs>
              <a:gs pos="0">
                <a:srgbClr val="FFFF00"/>
              </a:gs>
              <a:gs pos="85000">
                <a:srgbClr val="C0000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Wingdings" panose="05000000000000000000" pitchFamily="2" charset="2"/>
              <a:buChar char="§"/>
            </a:pPr>
            <a:endParaRPr lang="en-US" dirty="0">
              <a:solidFill>
                <a:schemeClr val="accent4">
                  <a:lumMod val="50000"/>
                </a:schemeClr>
              </a:solidFill>
            </a:endParaRPr>
          </a:p>
        </p:txBody>
      </p:sp>
      <p:sp>
        <p:nvSpPr>
          <p:cNvPr id="9" name="TextBox 8">
            <a:extLst>
              <a:ext uri="{FF2B5EF4-FFF2-40B4-BE49-F238E27FC236}">
                <a16:creationId xmlns:a16="http://schemas.microsoft.com/office/drawing/2014/main" id="{D575B15E-6D12-C1B1-2F2B-92C82D1E6D2E}"/>
              </a:ext>
            </a:extLst>
          </p:cNvPr>
          <p:cNvSpPr txBox="1"/>
          <p:nvPr/>
        </p:nvSpPr>
        <p:spPr>
          <a:xfrm>
            <a:off x="7538122" y="4237224"/>
            <a:ext cx="531136" cy="230832"/>
          </a:xfrm>
          <a:prstGeom prst="rect">
            <a:avLst/>
          </a:prstGeom>
          <a:noFill/>
        </p:spPr>
        <p:txBody>
          <a:bodyPr wrap="square">
            <a:spAutoFit/>
          </a:bodyPr>
          <a:lstStyle/>
          <a:p>
            <a:r>
              <a:rPr lang="en-US" sz="900" b="1" dirty="0">
                <a:solidFill>
                  <a:schemeClr val="accent6"/>
                </a:solidFill>
                <a:latin typeface="Arial" panose="020B0604020202020204" pitchFamily="34" charset="0"/>
                <a:cs typeface="Arial" panose="020B0604020202020204" pitchFamily="34" charset="0"/>
              </a:rPr>
              <a:t>200ºF</a:t>
            </a:r>
          </a:p>
        </p:txBody>
      </p:sp>
      <p:sp>
        <p:nvSpPr>
          <p:cNvPr id="11" name="TextBox 10">
            <a:extLst>
              <a:ext uri="{FF2B5EF4-FFF2-40B4-BE49-F238E27FC236}">
                <a16:creationId xmlns:a16="http://schemas.microsoft.com/office/drawing/2014/main" id="{7AB80383-2480-797F-8450-2260D0FD9FA6}"/>
              </a:ext>
            </a:extLst>
          </p:cNvPr>
          <p:cNvSpPr txBox="1"/>
          <p:nvPr/>
        </p:nvSpPr>
        <p:spPr>
          <a:xfrm>
            <a:off x="8374380" y="4237224"/>
            <a:ext cx="619496" cy="230832"/>
          </a:xfrm>
          <a:prstGeom prst="rect">
            <a:avLst/>
          </a:prstGeom>
          <a:noFill/>
        </p:spPr>
        <p:txBody>
          <a:bodyPr wrap="square">
            <a:spAutoFit/>
          </a:bodyPr>
          <a:lstStyle/>
          <a:p>
            <a:r>
              <a:rPr lang="en-US" sz="900" b="1" dirty="0">
                <a:solidFill>
                  <a:srgbClr val="C00000"/>
                </a:solidFill>
                <a:latin typeface="Arial" panose="020B0604020202020204" pitchFamily="34" charset="0"/>
                <a:cs typeface="Arial" panose="020B0604020202020204" pitchFamily="34" charset="0"/>
              </a:rPr>
              <a:t>2000ºF</a:t>
            </a:r>
          </a:p>
        </p:txBody>
      </p:sp>
    </p:spTree>
    <p:extLst>
      <p:ext uri="{BB962C8B-B14F-4D97-AF65-F5344CB8AC3E}">
        <p14:creationId xmlns:p14="http://schemas.microsoft.com/office/powerpoint/2010/main" val="3751509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58664" y="109101"/>
            <a:ext cx="7751456" cy="586602"/>
          </a:xfrm>
        </p:spPr>
        <p:txBody>
          <a:bodyPr/>
          <a:lstStyle/>
          <a:p>
            <a:r>
              <a:rPr lang="en-US" dirty="0">
                <a:solidFill>
                  <a:schemeClr val="bg2"/>
                </a:solidFill>
              </a:rPr>
              <a:t>Micro-Reactor Market Opportunities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692" y="1640070"/>
            <a:ext cx="3489814" cy="3288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third way advanced nuclear reimagined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16385" t="12793" r="8894" b="6261"/>
          <a:stretch/>
        </p:blipFill>
        <p:spPr bwMode="auto">
          <a:xfrm>
            <a:off x="211015" y="1562449"/>
            <a:ext cx="2043480" cy="11260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acom hadr ship"/>
          <p:cNvPicPr>
            <a:picLocks noChangeAspect="1" noChangeArrowheads="1"/>
          </p:cNvPicPr>
          <p:nvPr/>
        </p:nvPicPr>
        <p:blipFill rotWithShape="1">
          <a:blip r:embed="rId4">
            <a:extLst>
              <a:ext uri="{28A0092B-C50C-407E-A947-70E740481C1C}">
                <a14:useLocalDpi xmlns:a14="http://schemas.microsoft.com/office/drawing/2010/main" val="0"/>
              </a:ext>
            </a:extLst>
          </a:blip>
          <a:srcRect l="6945" t="23224" r="3296" b="6856"/>
          <a:stretch/>
        </p:blipFill>
        <p:spPr bwMode="auto">
          <a:xfrm>
            <a:off x="147650" y="3205933"/>
            <a:ext cx="2814382" cy="14615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580554" y="3173164"/>
            <a:ext cx="2305538" cy="1613423"/>
          </a:xfrm>
          <a:prstGeom prst="rect">
            <a:avLst/>
          </a:prstGeom>
          <a:effectLst>
            <a:softEdge rad="63500"/>
          </a:effectLst>
        </p:spPr>
      </p:pic>
      <p:pic>
        <p:nvPicPr>
          <p:cNvPr id="8" name="Picture 6" descr="Image result for fort greely alaska"/>
          <p:cNvPicPr>
            <a:picLocks noChangeAspect="1" noChangeArrowheads="1"/>
          </p:cNvPicPr>
          <p:nvPr/>
        </p:nvPicPr>
        <p:blipFill rotWithShape="1">
          <a:blip r:embed="rId6">
            <a:extLst>
              <a:ext uri="{28A0092B-C50C-407E-A947-70E740481C1C}">
                <a14:useLocalDpi xmlns:a14="http://schemas.microsoft.com/office/drawing/2010/main" val="0"/>
              </a:ext>
            </a:extLst>
          </a:blip>
          <a:srcRect l="9900" r="5363" b="16634"/>
          <a:stretch/>
        </p:blipFill>
        <p:spPr bwMode="auto">
          <a:xfrm>
            <a:off x="6708856" y="1768594"/>
            <a:ext cx="2048934" cy="11319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5278" y="858311"/>
            <a:ext cx="1335670" cy="10017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donlin gold m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6544" y="759254"/>
            <a:ext cx="1514010" cy="100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18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62F7C1-63D5-5ACC-06EE-8370813E4A9C}"/>
              </a:ext>
            </a:extLst>
          </p:cNvPr>
          <p:cNvSpPr>
            <a:spLocks noGrp="1"/>
          </p:cNvSpPr>
          <p:nvPr>
            <p:ph type="body" sz="quarter" idx="11"/>
          </p:nvPr>
        </p:nvSpPr>
        <p:spPr>
          <a:xfrm>
            <a:off x="3400426" y="233363"/>
            <a:ext cx="4967288" cy="933450"/>
          </a:xfrm>
        </p:spPr>
        <p:txBody>
          <a:bodyPr/>
          <a:lstStyle/>
          <a:p>
            <a:r>
              <a:rPr lang="en-US" sz="2800" dirty="0">
                <a:solidFill>
                  <a:schemeClr val="bg2"/>
                </a:solidFill>
              </a:rPr>
              <a:t>DOE: Benefits of Coal-to-Nuclear Transition</a:t>
            </a:r>
          </a:p>
        </p:txBody>
      </p:sp>
      <p:sp>
        <p:nvSpPr>
          <p:cNvPr id="7" name="Text Placeholder 6">
            <a:extLst>
              <a:ext uri="{FF2B5EF4-FFF2-40B4-BE49-F238E27FC236}">
                <a16:creationId xmlns:a16="http://schemas.microsoft.com/office/drawing/2014/main" id="{D309D7A1-BE16-AB40-30D1-CFA8D1BBB0B1}"/>
              </a:ext>
            </a:extLst>
          </p:cNvPr>
          <p:cNvSpPr>
            <a:spLocks noGrp="1"/>
          </p:cNvSpPr>
          <p:nvPr>
            <p:ph type="body" sz="quarter" idx="14"/>
          </p:nvPr>
        </p:nvSpPr>
        <p:spPr>
          <a:xfrm>
            <a:off x="3400426" y="1381125"/>
            <a:ext cx="5453062" cy="3419475"/>
          </a:xfrm>
        </p:spPr>
        <p:txBody>
          <a:bodyPr/>
          <a:lstStyle/>
          <a:p>
            <a:r>
              <a:rPr lang="en-US" sz="2400" dirty="0"/>
              <a:t>Potential candidates</a:t>
            </a:r>
          </a:p>
          <a:p>
            <a:pPr marL="548640" lvl="1" indent="-274320">
              <a:spcBef>
                <a:spcPts val="600"/>
              </a:spcBef>
              <a:buClr>
                <a:schemeClr val="bg2"/>
              </a:buClr>
              <a:buFont typeface="Arial" panose="020B0604020202020204" pitchFamily="34" charset="0"/>
              <a:buChar char="•"/>
            </a:pPr>
            <a:r>
              <a:rPr lang="en-US" sz="2200" dirty="0">
                <a:solidFill>
                  <a:schemeClr val="bg1">
                    <a:lumMod val="50000"/>
                  </a:schemeClr>
                </a:solidFill>
              </a:rPr>
              <a:t>157 retired coal plant sites</a:t>
            </a:r>
          </a:p>
          <a:p>
            <a:pPr marL="548640" lvl="1" indent="-274320">
              <a:spcBef>
                <a:spcPts val="600"/>
              </a:spcBef>
              <a:buClr>
                <a:schemeClr val="bg2"/>
              </a:buClr>
              <a:buFont typeface="Arial" panose="020B0604020202020204" pitchFamily="34" charset="0"/>
              <a:buChar char="•"/>
            </a:pPr>
            <a:r>
              <a:rPr lang="en-US" sz="2200" dirty="0">
                <a:solidFill>
                  <a:schemeClr val="bg1">
                    <a:lumMod val="50000"/>
                  </a:schemeClr>
                </a:solidFill>
              </a:rPr>
              <a:t>237 operating coal plant sites</a:t>
            </a:r>
          </a:p>
          <a:p>
            <a:pPr marL="228600" indent="-228600">
              <a:spcBef>
                <a:spcPts val="1200"/>
              </a:spcBef>
              <a:buFont typeface="Wingdings" panose="05000000000000000000" pitchFamily="2" charset="2"/>
              <a:buChar char="§"/>
            </a:pPr>
            <a:r>
              <a:rPr lang="en-US" sz="2400" dirty="0"/>
              <a:t>GHG emissions could fall by 86%</a:t>
            </a:r>
          </a:p>
          <a:p>
            <a:pPr marL="228600" indent="-228600">
              <a:spcBef>
                <a:spcPts val="1200"/>
              </a:spcBef>
              <a:buFont typeface="Wingdings" panose="05000000000000000000" pitchFamily="2" charset="2"/>
              <a:buChar char="§"/>
            </a:pPr>
            <a:r>
              <a:rPr lang="en-US" sz="2400" dirty="0">
                <a:solidFill>
                  <a:schemeClr val="bg1">
                    <a:lumMod val="50000"/>
                  </a:schemeClr>
                </a:solidFill>
              </a:rPr>
              <a:t>650 permanent positions</a:t>
            </a:r>
            <a:endParaRPr lang="en-US" sz="2400" dirty="0"/>
          </a:p>
          <a:p>
            <a:pPr marL="228600" indent="-228600">
              <a:spcBef>
                <a:spcPts val="1200"/>
              </a:spcBef>
              <a:buFont typeface="Wingdings" panose="05000000000000000000" pitchFamily="2" charset="2"/>
              <a:buChar char="§"/>
            </a:pPr>
            <a:r>
              <a:rPr lang="en-US" sz="2400" dirty="0"/>
              <a:t>$275 million in annual economic activity</a:t>
            </a:r>
            <a:endParaRPr lang="en-US" sz="2400" dirty="0">
              <a:solidFill>
                <a:schemeClr val="bg1">
                  <a:lumMod val="50000"/>
                </a:schemeClr>
              </a:solidFill>
            </a:endParaRPr>
          </a:p>
          <a:p>
            <a:pPr marL="548640" lvl="1" indent="-274320">
              <a:spcBef>
                <a:spcPts val="600"/>
              </a:spcBef>
              <a:buClr>
                <a:schemeClr val="bg2"/>
              </a:buClr>
              <a:buFont typeface="Arial" panose="020B0604020202020204" pitchFamily="34" charset="0"/>
              <a:buChar char="•"/>
            </a:pPr>
            <a:endParaRPr lang="en-US" dirty="0">
              <a:solidFill>
                <a:schemeClr val="bg1">
                  <a:lumMod val="50000"/>
                </a:schemeClr>
              </a:solidFill>
            </a:endParaRPr>
          </a:p>
        </p:txBody>
      </p:sp>
      <p:pic>
        <p:nvPicPr>
          <p:cNvPr id="10" name="Content Placeholder 9" descr="Text, letter&#10;&#10;Description automatically generated">
            <a:extLst>
              <a:ext uri="{FF2B5EF4-FFF2-40B4-BE49-F238E27FC236}">
                <a16:creationId xmlns:a16="http://schemas.microsoft.com/office/drawing/2014/main" id="{C3713DC3-2377-28CD-A6D6-373AAA12B425}"/>
              </a:ext>
            </a:extLst>
          </p:cNvPr>
          <p:cNvPicPr>
            <a:picLocks noGrp="1" noChangeAspect="1"/>
          </p:cNvPicPr>
          <p:nvPr>
            <p:ph sz="quarter" idx="15"/>
          </p:nvPr>
        </p:nvPicPr>
        <p:blipFill>
          <a:blip r:embed="rId2"/>
          <a:stretch>
            <a:fillRect/>
          </a:stretch>
        </p:blipFill>
        <p:spPr>
          <a:xfrm>
            <a:off x="-730616" y="0"/>
            <a:ext cx="3974205" cy="5143500"/>
          </a:xfrm>
        </p:spPr>
      </p:pic>
    </p:spTree>
    <p:extLst>
      <p:ext uri="{BB962C8B-B14F-4D97-AF65-F5344CB8AC3E}">
        <p14:creationId xmlns:p14="http://schemas.microsoft.com/office/powerpoint/2010/main" val="2770477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descr="A picture containing logo">
            <a:extLst>
              <a:ext uri="{FF2B5EF4-FFF2-40B4-BE49-F238E27FC236}">
                <a16:creationId xmlns:a16="http://schemas.microsoft.com/office/drawing/2014/main" id="{3AD4F563-0E7B-9D56-4B58-17F9FFC34C2C}"/>
              </a:ext>
            </a:extLst>
          </p:cNvPr>
          <p:cNvPicPr>
            <a:picLocks noChangeAspect="1"/>
          </p:cNvPicPr>
          <p:nvPr/>
        </p:nvPicPr>
        <p:blipFill>
          <a:blip r:embed="rId2"/>
          <a:stretch>
            <a:fillRect/>
          </a:stretch>
        </p:blipFill>
        <p:spPr>
          <a:xfrm>
            <a:off x="73233" y="2497380"/>
            <a:ext cx="4337375" cy="722896"/>
          </a:xfrm>
          <a:prstGeom prst="rect">
            <a:avLst/>
          </a:prstGeom>
        </p:spPr>
      </p:pic>
      <p:pic>
        <p:nvPicPr>
          <p:cNvPr id="11" name="Picture 10">
            <a:extLst>
              <a:ext uri="{FF2B5EF4-FFF2-40B4-BE49-F238E27FC236}">
                <a16:creationId xmlns:a16="http://schemas.microsoft.com/office/drawing/2014/main" id="{452CE6ED-67EF-2047-FF6D-C90F2D650EA8}"/>
              </a:ext>
            </a:extLst>
          </p:cNvPr>
          <p:cNvPicPr>
            <a:picLocks noChangeAspect="1"/>
          </p:cNvPicPr>
          <p:nvPr/>
        </p:nvPicPr>
        <p:blipFill>
          <a:blip r:embed="rId3"/>
          <a:stretch>
            <a:fillRect/>
          </a:stretch>
        </p:blipFill>
        <p:spPr>
          <a:xfrm>
            <a:off x="132100" y="3610472"/>
            <a:ext cx="4556994" cy="1163380"/>
          </a:xfrm>
          <a:prstGeom prst="rect">
            <a:avLst/>
          </a:prstGeom>
        </p:spPr>
      </p:pic>
      <p:pic>
        <p:nvPicPr>
          <p:cNvPr id="13" name="Picture 12">
            <a:extLst>
              <a:ext uri="{FF2B5EF4-FFF2-40B4-BE49-F238E27FC236}">
                <a16:creationId xmlns:a16="http://schemas.microsoft.com/office/drawing/2014/main" id="{12F9409C-6DC0-11C0-5FB5-543E8D1EAE7D}"/>
              </a:ext>
            </a:extLst>
          </p:cNvPr>
          <p:cNvPicPr>
            <a:picLocks noChangeAspect="1"/>
          </p:cNvPicPr>
          <p:nvPr/>
        </p:nvPicPr>
        <p:blipFill>
          <a:blip r:embed="rId4"/>
          <a:stretch>
            <a:fillRect/>
          </a:stretch>
        </p:blipFill>
        <p:spPr>
          <a:xfrm>
            <a:off x="4578328" y="2386036"/>
            <a:ext cx="4420780" cy="952168"/>
          </a:xfrm>
          <a:prstGeom prst="rect">
            <a:avLst/>
          </a:prstGeom>
        </p:spPr>
      </p:pic>
      <p:pic>
        <p:nvPicPr>
          <p:cNvPr id="15" name="Picture 14">
            <a:extLst>
              <a:ext uri="{FF2B5EF4-FFF2-40B4-BE49-F238E27FC236}">
                <a16:creationId xmlns:a16="http://schemas.microsoft.com/office/drawing/2014/main" id="{7383F60B-A45E-8F4A-28C7-1686CB4B6763}"/>
              </a:ext>
            </a:extLst>
          </p:cNvPr>
          <p:cNvPicPr>
            <a:picLocks noChangeAspect="1"/>
          </p:cNvPicPr>
          <p:nvPr/>
        </p:nvPicPr>
        <p:blipFill>
          <a:blip r:embed="rId5"/>
          <a:stretch>
            <a:fillRect/>
          </a:stretch>
        </p:blipFill>
        <p:spPr>
          <a:xfrm>
            <a:off x="2553442" y="176378"/>
            <a:ext cx="4642089" cy="1053646"/>
          </a:xfrm>
          <a:prstGeom prst="rect">
            <a:avLst/>
          </a:prstGeom>
        </p:spPr>
      </p:pic>
      <p:pic>
        <p:nvPicPr>
          <p:cNvPr id="17" name="Picture 16">
            <a:extLst>
              <a:ext uri="{FF2B5EF4-FFF2-40B4-BE49-F238E27FC236}">
                <a16:creationId xmlns:a16="http://schemas.microsoft.com/office/drawing/2014/main" id="{130BA135-DDC7-3B58-24C6-BB1074B432DF}"/>
              </a:ext>
            </a:extLst>
          </p:cNvPr>
          <p:cNvPicPr>
            <a:picLocks noChangeAspect="1"/>
          </p:cNvPicPr>
          <p:nvPr/>
        </p:nvPicPr>
        <p:blipFill>
          <a:blip r:embed="rId6"/>
          <a:stretch>
            <a:fillRect/>
          </a:stretch>
        </p:blipFill>
        <p:spPr>
          <a:xfrm>
            <a:off x="6616063" y="769625"/>
            <a:ext cx="579468" cy="460399"/>
          </a:xfrm>
          <a:prstGeom prst="rect">
            <a:avLst/>
          </a:prstGeom>
        </p:spPr>
      </p:pic>
      <p:pic>
        <p:nvPicPr>
          <p:cNvPr id="19" name="Picture 18">
            <a:extLst>
              <a:ext uri="{FF2B5EF4-FFF2-40B4-BE49-F238E27FC236}">
                <a16:creationId xmlns:a16="http://schemas.microsoft.com/office/drawing/2014/main" id="{98FCDDCA-E89A-8C7E-EC8B-F1852584A5F5}"/>
              </a:ext>
            </a:extLst>
          </p:cNvPr>
          <p:cNvPicPr>
            <a:picLocks noChangeAspect="1"/>
          </p:cNvPicPr>
          <p:nvPr/>
        </p:nvPicPr>
        <p:blipFill>
          <a:blip r:embed="rId7"/>
          <a:stretch>
            <a:fillRect/>
          </a:stretch>
        </p:blipFill>
        <p:spPr>
          <a:xfrm>
            <a:off x="2553442" y="1392608"/>
            <a:ext cx="4819898" cy="857294"/>
          </a:xfrm>
          <a:prstGeom prst="rect">
            <a:avLst/>
          </a:prstGeom>
        </p:spPr>
      </p:pic>
      <p:pic>
        <p:nvPicPr>
          <p:cNvPr id="21" name="Picture 20">
            <a:extLst>
              <a:ext uri="{FF2B5EF4-FFF2-40B4-BE49-F238E27FC236}">
                <a16:creationId xmlns:a16="http://schemas.microsoft.com/office/drawing/2014/main" id="{6F9202E5-4BC1-BF4F-7F31-59380FF2233B}"/>
              </a:ext>
            </a:extLst>
          </p:cNvPr>
          <p:cNvPicPr>
            <a:picLocks noChangeAspect="1"/>
          </p:cNvPicPr>
          <p:nvPr/>
        </p:nvPicPr>
        <p:blipFill>
          <a:blip r:embed="rId8"/>
          <a:stretch>
            <a:fillRect/>
          </a:stretch>
        </p:blipFill>
        <p:spPr>
          <a:xfrm>
            <a:off x="6218522" y="1941006"/>
            <a:ext cx="1140391" cy="296687"/>
          </a:xfrm>
          <a:prstGeom prst="rect">
            <a:avLst/>
          </a:prstGeom>
        </p:spPr>
      </p:pic>
      <p:pic>
        <p:nvPicPr>
          <p:cNvPr id="25" name="Picture 24">
            <a:extLst>
              <a:ext uri="{FF2B5EF4-FFF2-40B4-BE49-F238E27FC236}">
                <a16:creationId xmlns:a16="http://schemas.microsoft.com/office/drawing/2014/main" id="{E1D40E71-C841-33F6-DD5E-F9B264A2C8E8}"/>
              </a:ext>
            </a:extLst>
          </p:cNvPr>
          <p:cNvPicPr>
            <a:picLocks noChangeAspect="1"/>
          </p:cNvPicPr>
          <p:nvPr/>
        </p:nvPicPr>
        <p:blipFill>
          <a:blip r:embed="rId9"/>
          <a:stretch>
            <a:fillRect/>
          </a:stretch>
        </p:blipFill>
        <p:spPr>
          <a:xfrm>
            <a:off x="4672601" y="3545445"/>
            <a:ext cx="3788859" cy="1228407"/>
          </a:xfrm>
          <a:prstGeom prst="rect">
            <a:avLst/>
          </a:prstGeom>
        </p:spPr>
      </p:pic>
      <p:pic>
        <p:nvPicPr>
          <p:cNvPr id="23" name="Picture 22">
            <a:extLst>
              <a:ext uri="{FF2B5EF4-FFF2-40B4-BE49-F238E27FC236}">
                <a16:creationId xmlns:a16="http://schemas.microsoft.com/office/drawing/2014/main" id="{EDF13399-05DE-E6A1-9FBE-7E4048EEEA0B}"/>
              </a:ext>
            </a:extLst>
          </p:cNvPr>
          <p:cNvPicPr>
            <a:picLocks noChangeAspect="1"/>
          </p:cNvPicPr>
          <p:nvPr/>
        </p:nvPicPr>
        <p:blipFill>
          <a:blip r:embed="rId10"/>
          <a:stretch>
            <a:fillRect/>
          </a:stretch>
        </p:blipFill>
        <p:spPr>
          <a:xfrm>
            <a:off x="3814273" y="4480751"/>
            <a:ext cx="1749642" cy="421408"/>
          </a:xfrm>
          <a:prstGeom prst="rect">
            <a:avLst/>
          </a:prstGeom>
        </p:spPr>
      </p:pic>
      <p:sp>
        <p:nvSpPr>
          <p:cNvPr id="26" name="TextBox 25">
            <a:extLst>
              <a:ext uri="{FF2B5EF4-FFF2-40B4-BE49-F238E27FC236}">
                <a16:creationId xmlns:a16="http://schemas.microsoft.com/office/drawing/2014/main" id="{ADEA3389-4DFD-5913-A47B-E7C2EA8C24D1}"/>
              </a:ext>
            </a:extLst>
          </p:cNvPr>
          <p:cNvSpPr txBox="1"/>
          <p:nvPr/>
        </p:nvSpPr>
        <p:spPr>
          <a:xfrm>
            <a:off x="313266" y="478707"/>
            <a:ext cx="2082801" cy="1384995"/>
          </a:xfrm>
          <a:prstGeom prst="rect">
            <a:avLst/>
          </a:prstGeom>
          <a:noFill/>
        </p:spPr>
        <p:txBody>
          <a:bodyPr wrap="square" rtlCol="0">
            <a:spAutoFit/>
          </a:bodyPr>
          <a:lstStyle/>
          <a:p>
            <a:r>
              <a:rPr lang="en-US" sz="2800" b="1" dirty="0">
                <a:solidFill>
                  <a:schemeClr val="tx2"/>
                </a:solidFill>
                <a:latin typeface="+mn-lt"/>
              </a:rPr>
              <a:t>Advanced Nuclear in the News</a:t>
            </a:r>
          </a:p>
        </p:txBody>
      </p:sp>
    </p:spTree>
    <p:extLst>
      <p:ext uri="{BB962C8B-B14F-4D97-AF65-F5344CB8AC3E}">
        <p14:creationId xmlns:p14="http://schemas.microsoft.com/office/powerpoint/2010/main" val="326337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D68724-4580-4276-A209-4C65F24DD474}"/>
              </a:ext>
            </a:extLst>
          </p:cNvPr>
          <p:cNvGraphicFramePr>
            <a:graphicFrameLocks noGrp="1" noChangeAspect="1"/>
          </p:cNvGraphicFramePr>
          <p:nvPr/>
        </p:nvGraphicFramePr>
        <p:xfrm>
          <a:off x="548640" y="678158"/>
          <a:ext cx="7696858" cy="3901440"/>
        </p:xfrm>
        <a:graphic>
          <a:graphicData uri="http://schemas.openxmlformats.org/drawingml/2006/table">
            <a:tbl>
              <a:tblPr firstRow="1" bandRow="1">
                <a:tableStyleId>{69012ECD-51FC-41F1-AA8D-1B2483CD663E}</a:tableStyleId>
              </a:tblPr>
              <a:tblGrid>
                <a:gridCol w="1460628">
                  <a:extLst>
                    <a:ext uri="{9D8B030D-6E8A-4147-A177-3AD203B41FA5}">
                      <a16:colId xmlns:a16="http://schemas.microsoft.com/office/drawing/2014/main" val="216159393"/>
                    </a:ext>
                  </a:extLst>
                </a:gridCol>
                <a:gridCol w="1803994">
                  <a:extLst>
                    <a:ext uri="{9D8B030D-6E8A-4147-A177-3AD203B41FA5}">
                      <a16:colId xmlns:a16="http://schemas.microsoft.com/office/drawing/2014/main" val="4181332192"/>
                    </a:ext>
                  </a:extLst>
                </a:gridCol>
                <a:gridCol w="1308728">
                  <a:extLst>
                    <a:ext uri="{9D8B030D-6E8A-4147-A177-3AD203B41FA5}">
                      <a16:colId xmlns:a16="http://schemas.microsoft.com/office/drawing/2014/main" val="2936931299"/>
                    </a:ext>
                  </a:extLst>
                </a:gridCol>
                <a:gridCol w="1787980">
                  <a:extLst>
                    <a:ext uri="{9D8B030D-6E8A-4147-A177-3AD203B41FA5}">
                      <a16:colId xmlns:a16="http://schemas.microsoft.com/office/drawing/2014/main" val="818685535"/>
                    </a:ext>
                  </a:extLst>
                </a:gridCol>
                <a:gridCol w="1335528">
                  <a:extLst>
                    <a:ext uri="{9D8B030D-6E8A-4147-A177-3AD203B41FA5}">
                      <a16:colId xmlns:a16="http://schemas.microsoft.com/office/drawing/2014/main" val="3262538994"/>
                    </a:ext>
                  </a:extLst>
                </a:gridCol>
              </a:tblGrid>
              <a:tr h="270954">
                <a:tc>
                  <a:txBody>
                    <a:bodyPr/>
                    <a:lstStyle/>
                    <a:p>
                      <a:pPr algn="ctr"/>
                      <a:r>
                        <a:rPr lang="en-US" sz="1200" dirty="0">
                          <a:solidFill>
                            <a:schemeClr val="accent5"/>
                          </a:solidFill>
                        </a:rPr>
                        <a:t>Developer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accent5"/>
                          </a:solidFill>
                        </a:rPr>
                        <a:t>Utility / User</a:t>
                      </a:r>
                    </a:p>
                  </a:txBody>
                  <a:tcPr anchor="ctr"/>
                </a:tc>
                <a:tc>
                  <a:txBody>
                    <a:bodyPr/>
                    <a:lstStyle/>
                    <a:p>
                      <a:pPr algn="ctr"/>
                      <a:r>
                        <a:rPr lang="en-US" sz="1200" dirty="0">
                          <a:solidFill>
                            <a:schemeClr val="accent5"/>
                          </a:solidFill>
                        </a:rPr>
                        <a:t>Location</a:t>
                      </a:r>
                    </a:p>
                  </a:txBody>
                  <a:tcPr anchor="ctr"/>
                </a:tc>
                <a:tc>
                  <a:txBody>
                    <a:bodyPr/>
                    <a:lstStyle/>
                    <a:p>
                      <a:pPr algn="ctr"/>
                      <a:r>
                        <a:rPr lang="en-US" sz="1200" dirty="0">
                          <a:solidFill>
                            <a:schemeClr val="accent5"/>
                          </a:solidFill>
                        </a:rPr>
                        <a:t>Size</a:t>
                      </a:r>
                    </a:p>
                  </a:txBody>
                  <a:tcPr anchor="ctr"/>
                </a:tc>
                <a:tc>
                  <a:txBody>
                    <a:bodyPr/>
                    <a:lstStyle/>
                    <a:p>
                      <a:pPr algn="ctr"/>
                      <a:r>
                        <a:rPr lang="en-US" sz="1200" dirty="0">
                          <a:solidFill>
                            <a:schemeClr val="accent5"/>
                          </a:solidFill>
                        </a:rPr>
                        <a:t>Target Online</a:t>
                      </a:r>
                    </a:p>
                  </a:txBody>
                  <a:tcPr anchor="ctr"/>
                </a:tc>
                <a:extLst>
                  <a:ext uri="{0D108BD9-81ED-4DB2-BD59-A6C34878D82A}">
                    <a16:rowId xmlns:a16="http://schemas.microsoft.com/office/drawing/2014/main" val="1221223830"/>
                  </a:ext>
                </a:extLst>
              </a:tr>
              <a:tr h="255901">
                <a:tc rowSpan="3">
                  <a:txBody>
                    <a:bodyPr/>
                    <a:lstStyle/>
                    <a:p>
                      <a:r>
                        <a:rPr lang="en-US" sz="1100" dirty="0">
                          <a:solidFill>
                            <a:schemeClr val="tx1"/>
                          </a:solidFill>
                        </a:rPr>
                        <a:t>NuScale</a:t>
                      </a:r>
                    </a:p>
                  </a:txBody>
                  <a:tcPr anchor="ctr">
                    <a:lnB w="12700" cap="flat" cmpd="sng" algn="ctr">
                      <a:solidFill>
                        <a:schemeClr val="accent1"/>
                      </a:solidFill>
                      <a:prstDash val="solid"/>
                      <a:round/>
                      <a:headEnd type="none" w="med" len="med"/>
                      <a:tailEnd type="none" w="med" len="med"/>
                    </a:lnB>
                  </a:tcPr>
                </a:tc>
                <a:tc>
                  <a:txBody>
                    <a:bodyPr/>
                    <a:lstStyle/>
                    <a:p>
                      <a:pPr algn="ctr"/>
                      <a:r>
                        <a:rPr lang="en-US" sz="1100" dirty="0">
                          <a:solidFill>
                            <a:schemeClr val="tx1"/>
                          </a:solidFill>
                        </a:rPr>
                        <a:t>UAMPS</a:t>
                      </a:r>
                    </a:p>
                  </a:txBody>
                  <a:tcPr anchor="ctr"/>
                </a:tc>
                <a:tc>
                  <a:txBody>
                    <a:bodyPr/>
                    <a:lstStyle/>
                    <a:p>
                      <a:pPr algn="ctr"/>
                      <a:r>
                        <a:rPr lang="en-US" sz="1100" dirty="0">
                          <a:solidFill>
                            <a:schemeClr val="tx1"/>
                          </a:solidFill>
                        </a:rPr>
                        <a:t>Idaho, USA</a:t>
                      </a:r>
                    </a:p>
                  </a:txBody>
                  <a:tcPr anchor="ctr"/>
                </a:tc>
                <a:tc>
                  <a:txBody>
                    <a:bodyPr/>
                    <a:lstStyle/>
                    <a:p>
                      <a:pPr algn="ctr"/>
                      <a:r>
                        <a:rPr lang="en-US" sz="1100" dirty="0">
                          <a:solidFill>
                            <a:schemeClr val="tx1"/>
                          </a:solidFill>
                        </a:rPr>
                        <a:t>6 @ 77 MWe</a:t>
                      </a:r>
                    </a:p>
                  </a:txBody>
                  <a:tcPr anchor="ctr"/>
                </a:tc>
                <a:tc>
                  <a:txBody>
                    <a:bodyPr/>
                    <a:lstStyle/>
                    <a:p>
                      <a:pPr algn="ctr"/>
                      <a:r>
                        <a:rPr lang="en-US" sz="1100" dirty="0">
                          <a:solidFill>
                            <a:schemeClr val="tx1"/>
                          </a:solidFill>
                        </a:rPr>
                        <a:t>2029</a:t>
                      </a:r>
                    </a:p>
                  </a:txBody>
                  <a:tcPr anchor="ctr"/>
                </a:tc>
                <a:extLst>
                  <a:ext uri="{0D108BD9-81ED-4DB2-BD59-A6C34878D82A}">
                    <a16:rowId xmlns:a16="http://schemas.microsoft.com/office/drawing/2014/main" val="2576307900"/>
                  </a:ext>
                </a:extLst>
              </a:tr>
              <a:tr h="255901">
                <a:tc vMerge="1">
                  <a:txBody>
                    <a:bodyPr/>
                    <a:lstStyle/>
                    <a:p>
                      <a:endParaRPr lang="en-US" sz="1400" dirty="0">
                        <a:solidFill>
                          <a:schemeClr val="bg1"/>
                        </a:solidFill>
                      </a:endParaRPr>
                    </a:p>
                  </a:txBody>
                  <a:tcPr anchor="ctr"/>
                </a:tc>
                <a:tc>
                  <a:txBody>
                    <a:bodyPr/>
                    <a:lstStyle/>
                    <a:p>
                      <a:pPr algn="ctr"/>
                      <a:r>
                        <a:rPr lang="en-US" sz="1100" kern="1200" dirty="0">
                          <a:solidFill>
                            <a:schemeClr val="tx1"/>
                          </a:solidFill>
                          <a:latin typeface="+mn-lt"/>
                          <a:ea typeface="+mn-ea"/>
                          <a:cs typeface="+mn-cs"/>
                        </a:rPr>
                        <a:t>KGHM Polska Miedz</a:t>
                      </a:r>
                    </a:p>
                  </a:txBody>
                  <a:tcPr anchor="ctr"/>
                </a:tc>
                <a:tc>
                  <a:txBody>
                    <a:bodyPr/>
                    <a:lstStyle/>
                    <a:p>
                      <a:pPr algn="ctr"/>
                      <a:r>
                        <a:rPr lang="en-US" sz="1100" kern="1200" dirty="0">
                          <a:solidFill>
                            <a:schemeClr val="tx1"/>
                          </a:solidFill>
                          <a:latin typeface="+mn-lt"/>
                          <a:ea typeface="+mn-ea"/>
                          <a:cs typeface="+mn-cs"/>
                        </a:rPr>
                        <a:t>Poland</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6 @ 77 MWe</a:t>
                      </a:r>
                    </a:p>
                  </a:txBody>
                  <a:tcPr anchor="ctr"/>
                </a:tc>
                <a:tc>
                  <a:txBody>
                    <a:bodyPr/>
                    <a:lstStyle/>
                    <a:p>
                      <a:pPr algn="ctr"/>
                      <a:r>
                        <a:rPr lang="en-US" sz="1100" kern="1200" dirty="0">
                          <a:solidFill>
                            <a:schemeClr val="tx1"/>
                          </a:solidFill>
                          <a:latin typeface="+mn-lt"/>
                          <a:ea typeface="+mn-ea"/>
                          <a:cs typeface="+mn-cs"/>
                        </a:rPr>
                        <a:t>2029</a:t>
                      </a:r>
                    </a:p>
                  </a:txBody>
                  <a:tcPr anchor="ctr"/>
                </a:tc>
                <a:extLst>
                  <a:ext uri="{0D108BD9-81ED-4DB2-BD59-A6C34878D82A}">
                    <a16:rowId xmlns:a16="http://schemas.microsoft.com/office/drawing/2014/main" val="907867769"/>
                  </a:ext>
                </a:extLst>
              </a:tr>
              <a:tr h="255901">
                <a:tc vMerge="1">
                  <a:txBody>
                    <a:bodyPr/>
                    <a:lstStyle/>
                    <a:p>
                      <a:endParaRPr lang="en-US" sz="1400" dirty="0">
                        <a:solidFill>
                          <a:schemeClr val="bg1"/>
                        </a:solidFill>
                      </a:endParaRPr>
                    </a:p>
                  </a:txBody>
                  <a:tcPr anchor="ctr"/>
                </a:tc>
                <a:tc>
                  <a:txBody>
                    <a:bodyPr/>
                    <a:lstStyle/>
                    <a:p>
                      <a:pPr algn="ctr"/>
                      <a:r>
                        <a:rPr lang="en-US" sz="1100" kern="1200" dirty="0">
                          <a:solidFill>
                            <a:schemeClr val="tx1"/>
                          </a:solidFill>
                          <a:latin typeface="+mn-lt"/>
                          <a:ea typeface="+mn-ea"/>
                          <a:cs typeface="+mn-cs"/>
                        </a:rPr>
                        <a:t>Nuclearelectrica</a:t>
                      </a:r>
                    </a:p>
                  </a:txBody>
                  <a:tcPr anchor="ctr"/>
                </a:tc>
                <a:tc>
                  <a:txBody>
                    <a:bodyPr/>
                    <a:lstStyle/>
                    <a:p>
                      <a:pPr algn="ctr"/>
                      <a:r>
                        <a:rPr lang="en-US" sz="1100" kern="1200" dirty="0">
                          <a:solidFill>
                            <a:schemeClr val="tx1"/>
                          </a:solidFill>
                          <a:latin typeface="+mn-lt"/>
                          <a:ea typeface="+mn-ea"/>
                          <a:cs typeface="+mn-cs"/>
                        </a:rPr>
                        <a:t>Romania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6 @ 77 MWe</a:t>
                      </a:r>
                    </a:p>
                  </a:txBody>
                  <a:tcPr anchor="ctr"/>
                </a:tc>
                <a:tc>
                  <a:txBody>
                    <a:bodyPr/>
                    <a:lstStyle/>
                    <a:p>
                      <a:pPr algn="ctr"/>
                      <a:r>
                        <a:rPr lang="en-US" sz="1100" kern="1200" dirty="0">
                          <a:solidFill>
                            <a:schemeClr val="tx1"/>
                          </a:solidFill>
                          <a:latin typeface="+mn-lt"/>
                          <a:ea typeface="+mn-ea"/>
                          <a:cs typeface="+mn-cs"/>
                        </a:rPr>
                        <a:t>2028</a:t>
                      </a:r>
                    </a:p>
                  </a:txBody>
                  <a:tcPr anchor="ctr"/>
                </a:tc>
                <a:extLst>
                  <a:ext uri="{0D108BD9-81ED-4DB2-BD59-A6C34878D82A}">
                    <a16:rowId xmlns:a16="http://schemas.microsoft.com/office/drawing/2014/main" val="3715044808"/>
                  </a:ext>
                </a:extLst>
              </a:tr>
              <a:tr h="255901">
                <a:tc rowSpan="4">
                  <a:txBody>
                    <a:bodyPr/>
                    <a:lstStyle/>
                    <a:p>
                      <a:pPr algn="l"/>
                      <a:r>
                        <a:rPr lang="en-US" sz="1100" kern="1200" dirty="0">
                          <a:solidFill>
                            <a:schemeClr val="tx1"/>
                          </a:solidFill>
                        </a:rPr>
                        <a:t>GEH BWR X-300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100" dirty="0">
                          <a:solidFill>
                            <a:schemeClr val="tx1"/>
                          </a:solidFill>
                        </a:rPr>
                        <a:t>OPG</a:t>
                      </a:r>
                    </a:p>
                  </a:txBody>
                  <a:tcPr anchor="ctr"/>
                </a:tc>
                <a:tc>
                  <a:txBody>
                    <a:bodyPr/>
                    <a:lstStyle/>
                    <a:p>
                      <a:pPr algn="ctr"/>
                      <a:r>
                        <a:rPr lang="en-US" sz="1100" dirty="0">
                          <a:solidFill>
                            <a:schemeClr val="tx1"/>
                          </a:solidFill>
                        </a:rPr>
                        <a:t>ON, Canada</a:t>
                      </a:r>
                    </a:p>
                  </a:txBody>
                  <a:tcPr anchor="ctr"/>
                </a:tc>
                <a:tc>
                  <a:txBody>
                    <a:bodyPr/>
                    <a:lstStyle/>
                    <a:p>
                      <a:pPr algn="ctr"/>
                      <a:r>
                        <a:rPr lang="en-US" sz="1100" dirty="0">
                          <a:solidFill>
                            <a:schemeClr val="tx1"/>
                          </a:solidFill>
                        </a:rPr>
                        <a:t>300 MWe</a:t>
                      </a:r>
                    </a:p>
                  </a:txBody>
                  <a:tcPr anchor="ctr"/>
                </a:tc>
                <a:tc>
                  <a:txBody>
                    <a:bodyPr/>
                    <a:lstStyle/>
                    <a:p>
                      <a:pPr algn="ctr"/>
                      <a:r>
                        <a:rPr lang="en-US" sz="1100" dirty="0">
                          <a:solidFill>
                            <a:schemeClr val="tx1"/>
                          </a:solidFill>
                        </a:rPr>
                        <a:t>2028</a:t>
                      </a:r>
                    </a:p>
                  </a:txBody>
                  <a:tcPr anchor="ctr"/>
                </a:tc>
                <a:extLst>
                  <a:ext uri="{0D108BD9-81ED-4DB2-BD59-A6C34878D82A}">
                    <a16:rowId xmlns:a16="http://schemas.microsoft.com/office/drawing/2014/main" val="1526634916"/>
                  </a:ext>
                </a:extLst>
              </a:tr>
              <a:tr h="255901">
                <a:tc vMerge="1">
                  <a:txBody>
                    <a:bodyPr/>
                    <a:lstStyle/>
                    <a:p>
                      <a:pPr algn="l"/>
                      <a:endParaRPr lang="en-US" sz="1100" kern="1200" dirty="0">
                        <a:solidFill>
                          <a:schemeClr val="bg1"/>
                        </a:solidFill>
                        <a:latin typeface="+mn-lt"/>
                        <a:ea typeface="+mn-ea"/>
                        <a:cs typeface="+mn-cs"/>
                      </a:endParaRPr>
                    </a:p>
                  </a:txBody>
                  <a:tcPr anchor="ctr"/>
                </a:tc>
                <a:tc>
                  <a:txBody>
                    <a:bodyPr/>
                    <a:lstStyle/>
                    <a:p>
                      <a:pPr algn="ctr"/>
                      <a:r>
                        <a:rPr lang="en-US" sz="1100" dirty="0">
                          <a:solidFill>
                            <a:schemeClr val="tx1"/>
                          </a:solidFill>
                        </a:rPr>
                        <a:t>TVA</a:t>
                      </a:r>
                    </a:p>
                  </a:txBody>
                  <a:tcPr anchor="ctr"/>
                </a:tc>
                <a:tc>
                  <a:txBody>
                    <a:bodyPr/>
                    <a:lstStyle/>
                    <a:p>
                      <a:pPr algn="ctr"/>
                      <a:r>
                        <a:rPr lang="en-US" sz="1100" dirty="0">
                          <a:solidFill>
                            <a:schemeClr val="tx1"/>
                          </a:solidFill>
                        </a:rPr>
                        <a:t>TN, USA</a:t>
                      </a:r>
                    </a:p>
                  </a:txBody>
                  <a:tcPr anchor="ctr"/>
                </a:tc>
                <a:tc>
                  <a:txBody>
                    <a:bodyPr/>
                    <a:lstStyle/>
                    <a:p>
                      <a:pPr algn="ctr"/>
                      <a:r>
                        <a:rPr lang="en-US" sz="1100" dirty="0">
                          <a:solidFill>
                            <a:schemeClr val="tx1"/>
                          </a:solidFill>
                        </a:rPr>
                        <a:t>300 MWe</a:t>
                      </a:r>
                    </a:p>
                  </a:txBody>
                  <a:tcPr anchor="ctr"/>
                </a:tc>
                <a:tc>
                  <a:txBody>
                    <a:bodyPr/>
                    <a:lstStyle/>
                    <a:p>
                      <a:pPr algn="ctr"/>
                      <a:r>
                        <a:rPr lang="en-US" sz="1100" dirty="0">
                          <a:solidFill>
                            <a:schemeClr val="tx1"/>
                          </a:solidFill>
                        </a:rPr>
                        <a:t>2032</a:t>
                      </a:r>
                    </a:p>
                  </a:txBody>
                  <a:tcPr anchor="ctr"/>
                </a:tc>
                <a:extLst>
                  <a:ext uri="{0D108BD9-81ED-4DB2-BD59-A6C34878D82A}">
                    <a16:rowId xmlns:a16="http://schemas.microsoft.com/office/drawing/2014/main" val="220856755"/>
                  </a:ext>
                </a:extLst>
              </a:tr>
              <a:tr h="255901">
                <a:tc vMerge="1">
                  <a:txBody>
                    <a:bodyPr/>
                    <a:lstStyle/>
                    <a:p>
                      <a:endParaRPr lang="en-US"/>
                    </a:p>
                  </a:txBody>
                  <a:tcPr/>
                </a:tc>
                <a:tc>
                  <a:txBody>
                    <a:bodyPr/>
                    <a:lstStyle/>
                    <a:p>
                      <a:pPr algn="ctr"/>
                      <a:r>
                        <a:rPr lang="en-US" sz="1100" dirty="0">
                          <a:solidFill>
                            <a:schemeClr val="tx1"/>
                          </a:solidFill>
                        </a:rPr>
                        <a:t>Synthos &amp; Orlen</a:t>
                      </a:r>
                    </a:p>
                  </a:txBody>
                  <a:tcPr anchor="ctr"/>
                </a:tc>
                <a:tc>
                  <a:txBody>
                    <a:bodyPr/>
                    <a:lstStyle/>
                    <a:p>
                      <a:pPr algn="ctr"/>
                      <a:r>
                        <a:rPr lang="en-US" sz="1100" dirty="0">
                          <a:solidFill>
                            <a:schemeClr val="tx1"/>
                          </a:solidFill>
                        </a:rPr>
                        <a:t>Poland</a:t>
                      </a:r>
                    </a:p>
                  </a:txBody>
                  <a:tcPr anchor="ctr"/>
                </a:tc>
                <a:tc>
                  <a:txBody>
                    <a:bodyPr/>
                    <a:lstStyle/>
                    <a:p>
                      <a:pPr algn="ctr"/>
                      <a:r>
                        <a:rPr lang="en-US" sz="1100" dirty="0">
                          <a:solidFill>
                            <a:schemeClr val="tx1"/>
                          </a:solidFill>
                        </a:rPr>
                        <a:t>300 MWe (&gt;10 plants)</a:t>
                      </a:r>
                    </a:p>
                  </a:txBody>
                  <a:tcPr anchor="ctr"/>
                </a:tc>
                <a:tc>
                  <a:txBody>
                    <a:bodyPr/>
                    <a:lstStyle/>
                    <a:p>
                      <a:pPr algn="ctr"/>
                      <a:r>
                        <a:rPr lang="en-US" sz="1100" dirty="0">
                          <a:solidFill>
                            <a:schemeClr val="tx1"/>
                          </a:solidFill>
                        </a:rPr>
                        <a:t>Early 2030s</a:t>
                      </a:r>
                    </a:p>
                  </a:txBody>
                  <a:tcPr anchor="ctr"/>
                </a:tc>
                <a:extLst>
                  <a:ext uri="{0D108BD9-81ED-4DB2-BD59-A6C34878D82A}">
                    <a16:rowId xmlns:a16="http://schemas.microsoft.com/office/drawing/2014/main" val="2981065117"/>
                  </a:ext>
                </a:extLst>
              </a:tr>
              <a:tr h="255901">
                <a:tc vMerge="1">
                  <a:txBody>
                    <a:bodyPr/>
                    <a:lstStyle/>
                    <a:p>
                      <a:pPr algn="l"/>
                      <a:endParaRPr lang="en-US" sz="1100" kern="1200" dirty="0">
                        <a:solidFill>
                          <a:schemeClr val="bg1"/>
                        </a:solidFill>
                        <a:latin typeface="+mn-lt"/>
                        <a:ea typeface="+mn-ea"/>
                        <a:cs typeface="+mn-cs"/>
                      </a:endParaRPr>
                    </a:p>
                  </a:txBody>
                  <a:tcPr anchor="ctr"/>
                </a:tc>
                <a:tc>
                  <a:txBody>
                    <a:bodyPr/>
                    <a:lstStyle/>
                    <a:p>
                      <a:pPr algn="ctr"/>
                      <a:r>
                        <a:rPr lang="en-US" sz="1100" dirty="0">
                          <a:solidFill>
                            <a:schemeClr val="tx1"/>
                          </a:solidFill>
                        </a:rPr>
                        <a:t>SaskPower</a:t>
                      </a:r>
                    </a:p>
                  </a:txBody>
                  <a:tcPr anchor="ctr"/>
                </a:tc>
                <a:tc>
                  <a:txBody>
                    <a:bodyPr/>
                    <a:lstStyle/>
                    <a:p>
                      <a:pPr algn="ctr"/>
                      <a:r>
                        <a:rPr lang="en-US" sz="1100" dirty="0">
                          <a:solidFill>
                            <a:schemeClr val="tx1"/>
                          </a:solidFill>
                        </a:rPr>
                        <a:t>Sask., Canada</a:t>
                      </a:r>
                    </a:p>
                  </a:txBody>
                  <a:tcPr anchor="ctr"/>
                </a:tc>
                <a:tc>
                  <a:txBody>
                    <a:bodyPr/>
                    <a:lstStyle/>
                    <a:p>
                      <a:pPr algn="ctr"/>
                      <a:r>
                        <a:rPr lang="en-US" sz="1100" dirty="0">
                          <a:solidFill>
                            <a:schemeClr val="tx1"/>
                          </a:solidFill>
                        </a:rPr>
                        <a:t>~300 MWe (4 plants)</a:t>
                      </a:r>
                    </a:p>
                  </a:txBody>
                  <a:tcPr anchor="ctr"/>
                </a:tc>
                <a:tc>
                  <a:txBody>
                    <a:bodyPr/>
                    <a:lstStyle/>
                    <a:p>
                      <a:pPr algn="ctr"/>
                      <a:r>
                        <a:rPr lang="en-US" sz="1100" dirty="0">
                          <a:solidFill>
                            <a:schemeClr val="tx1"/>
                          </a:solidFill>
                        </a:rPr>
                        <a:t>2032 to 2042</a:t>
                      </a:r>
                    </a:p>
                  </a:txBody>
                  <a:tcPr anchor="ctr"/>
                </a:tc>
                <a:extLst>
                  <a:ext uri="{0D108BD9-81ED-4DB2-BD59-A6C34878D82A}">
                    <a16:rowId xmlns:a16="http://schemas.microsoft.com/office/drawing/2014/main" val="2979732623"/>
                  </a:ext>
                </a:extLst>
              </a:tr>
              <a:tr h="255901">
                <a:tc rowSpan="2">
                  <a:txBody>
                    <a:bodyPr/>
                    <a:lstStyle/>
                    <a:p>
                      <a:pPr algn="l"/>
                      <a:r>
                        <a:rPr lang="en-US" sz="1100" dirty="0">
                          <a:solidFill>
                            <a:schemeClr val="tx1"/>
                          </a:solidFill>
                        </a:rPr>
                        <a:t>Holtec SMR-160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100" dirty="0">
                          <a:solidFill>
                            <a:schemeClr val="tx1"/>
                          </a:solidFill>
                        </a:rPr>
                        <a:t>TBD</a:t>
                      </a:r>
                    </a:p>
                  </a:txBody>
                  <a:tcPr anchor="ctr"/>
                </a:tc>
                <a:tc>
                  <a:txBody>
                    <a:bodyPr/>
                    <a:lstStyle/>
                    <a:p>
                      <a:pPr algn="ctr"/>
                      <a:r>
                        <a:rPr lang="en-US" sz="1100" dirty="0">
                          <a:solidFill>
                            <a:schemeClr val="tx1"/>
                          </a:solidFill>
                        </a:rPr>
                        <a:t>NJ, USA</a:t>
                      </a:r>
                    </a:p>
                  </a:txBody>
                  <a:tcPr anchor="ctr"/>
                </a:tc>
                <a:tc>
                  <a:txBody>
                    <a:bodyPr/>
                    <a:lstStyle/>
                    <a:p>
                      <a:pPr algn="ctr"/>
                      <a:r>
                        <a:rPr lang="en-US" sz="1100" dirty="0">
                          <a:solidFill>
                            <a:schemeClr val="tx1"/>
                          </a:solidFill>
                        </a:rPr>
                        <a:t>160 MWe</a:t>
                      </a:r>
                    </a:p>
                  </a:txBody>
                  <a:tcPr anchor="ctr"/>
                </a:tc>
                <a:tc>
                  <a:txBody>
                    <a:bodyPr/>
                    <a:lstStyle/>
                    <a:p>
                      <a:pPr algn="ctr"/>
                      <a:r>
                        <a:rPr lang="en-US" sz="1100" dirty="0">
                          <a:solidFill>
                            <a:schemeClr val="tx1"/>
                          </a:solidFill>
                        </a:rPr>
                        <a:t>2030</a:t>
                      </a:r>
                    </a:p>
                  </a:txBody>
                  <a:tcPr anchor="ctr"/>
                </a:tc>
                <a:extLst>
                  <a:ext uri="{0D108BD9-81ED-4DB2-BD59-A6C34878D82A}">
                    <a16:rowId xmlns:a16="http://schemas.microsoft.com/office/drawing/2014/main" val="3127596031"/>
                  </a:ext>
                </a:extLst>
              </a:tr>
              <a:tr h="255901">
                <a:tc vMerge="1">
                  <a:txBody>
                    <a:bodyPr/>
                    <a:lstStyle/>
                    <a:p>
                      <a:endParaRPr lang="en-US"/>
                    </a:p>
                  </a:txBody>
                  <a:tcPr/>
                </a:tc>
                <a:tc>
                  <a:txBody>
                    <a:bodyPr/>
                    <a:lstStyle/>
                    <a:p>
                      <a:pPr algn="ctr"/>
                      <a:r>
                        <a:rPr lang="en-US" sz="1100" dirty="0">
                          <a:solidFill>
                            <a:schemeClr val="tx1"/>
                          </a:solidFill>
                        </a:rPr>
                        <a:t>Entergy</a:t>
                      </a:r>
                    </a:p>
                  </a:txBody>
                  <a:tcPr anchor="ctr"/>
                </a:tc>
                <a:tc>
                  <a:txBody>
                    <a:bodyPr/>
                    <a:lstStyle/>
                    <a:p>
                      <a:pPr algn="ctr"/>
                      <a:r>
                        <a:rPr lang="en-US" sz="1100" dirty="0">
                          <a:solidFill>
                            <a:schemeClr val="tx1"/>
                          </a:solidFill>
                        </a:rPr>
                        <a:t>Gulf Coast, USA</a:t>
                      </a:r>
                    </a:p>
                  </a:txBody>
                  <a:tcPr anchor="ctr"/>
                </a:tc>
                <a:tc>
                  <a:txBody>
                    <a:bodyPr/>
                    <a:lstStyle/>
                    <a:p>
                      <a:pPr algn="ctr"/>
                      <a:r>
                        <a:rPr lang="en-US" sz="1100" dirty="0">
                          <a:solidFill>
                            <a:schemeClr val="tx1"/>
                          </a:solidFill>
                        </a:rPr>
                        <a:t>160 MWe</a:t>
                      </a:r>
                    </a:p>
                  </a:txBody>
                  <a:tcPr anchor="ctr"/>
                </a:tc>
                <a:tc>
                  <a:txBody>
                    <a:bodyPr/>
                    <a:lstStyle/>
                    <a:p>
                      <a:pPr algn="ctr"/>
                      <a:r>
                        <a:rPr lang="en-US" sz="1100" dirty="0">
                          <a:solidFill>
                            <a:schemeClr val="tx1"/>
                          </a:solidFill>
                        </a:rPr>
                        <a:t>Early 2030s</a:t>
                      </a:r>
                    </a:p>
                  </a:txBody>
                  <a:tcPr anchor="ctr"/>
                </a:tc>
                <a:extLst>
                  <a:ext uri="{0D108BD9-81ED-4DB2-BD59-A6C34878D82A}">
                    <a16:rowId xmlns:a16="http://schemas.microsoft.com/office/drawing/2014/main" val="3043760583"/>
                  </a:ext>
                </a:extLst>
              </a:tr>
              <a:tr h="255901">
                <a:tc>
                  <a:txBody>
                    <a:bodyPr/>
                    <a:lstStyle/>
                    <a:p>
                      <a:r>
                        <a:rPr lang="en-US" sz="1100" dirty="0">
                          <a:solidFill>
                            <a:schemeClr val="tx1"/>
                          </a:solidFill>
                        </a:rPr>
                        <a:t>X-energy</a:t>
                      </a:r>
                    </a:p>
                  </a:txBody>
                  <a:tcPr anchor="ctr">
                    <a:lnT w="12700" cap="flat" cmpd="sng" algn="ctr">
                      <a:solidFill>
                        <a:schemeClr val="accent1"/>
                      </a:solidFill>
                      <a:prstDash val="solid"/>
                      <a:round/>
                      <a:headEnd type="none" w="med" len="med"/>
                      <a:tailEnd type="none" w="med" len="med"/>
                    </a:lnT>
                  </a:tcPr>
                </a:tc>
                <a:tc>
                  <a:txBody>
                    <a:bodyPr/>
                    <a:lstStyle/>
                    <a:p>
                      <a:pPr algn="ctr"/>
                      <a:r>
                        <a:rPr lang="en-US" sz="1100" dirty="0">
                          <a:solidFill>
                            <a:schemeClr val="tx1"/>
                          </a:solidFill>
                        </a:rPr>
                        <a:t>Dow</a:t>
                      </a:r>
                    </a:p>
                  </a:txBody>
                  <a:tcPr anchor="ctr"/>
                </a:tc>
                <a:tc>
                  <a:txBody>
                    <a:bodyPr/>
                    <a:lstStyle/>
                    <a:p>
                      <a:pPr algn="ctr"/>
                      <a:r>
                        <a:rPr lang="en-US" sz="1100" dirty="0">
                          <a:solidFill>
                            <a:schemeClr val="tx1"/>
                          </a:solidFill>
                        </a:rPr>
                        <a:t>Texas, USA</a:t>
                      </a:r>
                    </a:p>
                  </a:txBody>
                  <a:tcPr anchor="ctr"/>
                </a:tc>
                <a:tc>
                  <a:txBody>
                    <a:bodyPr/>
                    <a:lstStyle/>
                    <a:p>
                      <a:pPr algn="ctr"/>
                      <a:r>
                        <a:rPr lang="en-US" sz="1100" dirty="0">
                          <a:solidFill>
                            <a:schemeClr val="tx1"/>
                          </a:solidFill>
                        </a:rPr>
                        <a:t>4 @ 80MWe</a:t>
                      </a:r>
                    </a:p>
                  </a:txBody>
                  <a:tcPr anchor="ctr"/>
                </a:tc>
                <a:tc>
                  <a:txBody>
                    <a:bodyPr/>
                    <a:lstStyle/>
                    <a:p>
                      <a:pPr algn="ctr"/>
                      <a:r>
                        <a:rPr lang="en-US" sz="1100" dirty="0">
                          <a:solidFill>
                            <a:schemeClr val="tx1"/>
                          </a:solidFill>
                        </a:rPr>
                        <a:t>2030</a:t>
                      </a:r>
                    </a:p>
                  </a:txBody>
                  <a:tcPr anchor="ctr"/>
                </a:tc>
                <a:extLst>
                  <a:ext uri="{0D108BD9-81ED-4DB2-BD59-A6C34878D82A}">
                    <a16:rowId xmlns:a16="http://schemas.microsoft.com/office/drawing/2014/main" val="227612812"/>
                  </a:ext>
                </a:extLst>
              </a:tr>
              <a:tr h="256032">
                <a:tc>
                  <a:txBody>
                    <a:bodyPr/>
                    <a:lstStyle/>
                    <a:p>
                      <a:r>
                        <a:rPr lang="en-US" sz="1100" dirty="0">
                          <a:solidFill>
                            <a:schemeClr val="tx1"/>
                          </a:solidFill>
                        </a:rPr>
                        <a:t>TerraPower</a:t>
                      </a:r>
                    </a:p>
                  </a:txBody>
                  <a:tcPr anchor="ctr">
                    <a:lnB w="12700" cap="flat" cmpd="sng" algn="ctr">
                      <a:solidFill>
                        <a:schemeClr val="accent1"/>
                      </a:solidFill>
                      <a:prstDash val="solid"/>
                      <a:round/>
                      <a:headEnd type="none" w="med" len="med"/>
                      <a:tailEnd type="none" w="med" len="med"/>
                    </a:lnB>
                  </a:tcPr>
                </a:tc>
                <a:tc>
                  <a:txBody>
                    <a:bodyPr/>
                    <a:lstStyle/>
                    <a:p>
                      <a:pPr algn="ctr"/>
                      <a:r>
                        <a:rPr lang="en-US" sz="1100" dirty="0">
                          <a:solidFill>
                            <a:schemeClr val="tx1"/>
                          </a:solidFill>
                        </a:rPr>
                        <a:t>Pacific Corp.</a:t>
                      </a:r>
                    </a:p>
                  </a:txBody>
                  <a:tcPr anchor="ctr"/>
                </a:tc>
                <a:tc>
                  <a:txBody>
                    <a:bodyPr/>
                    <a:lstStyle/>
                    <a:p>
                      <a:pPr algn="ctr"/>
                      <a:r>
                        <a:rPr lang="en-US" sz="1100" dirty="0">
                          <a:solidFill>
                            <a:schemeClr val="tx1"/>
                          </a:solidFill>
                        </a:rPr>
                        <a:t>Wyoming, USA</a:t>
                      </a:r>
                    </a:p>
                  </a:txBody>
                  <a:tcPr anchor="ctr"/>
                </a:tc>
                <a:tc>
                  <a:txBody>
                    <a:bodyPr/>
                    <a:lstStyle/>
                    <a:p>
                      <a:pPr algn="ctr"/>
                      <a:r>
                        <a:rPr lang="en-US" sz="1100" dirty="0">
                          <a:solidFill>
                            <a:schemeClr val="tx1"/>
                          </a:solidFill>
                        </a:rPr>
                        <a:t>345 – 500 MWe</a:t>
                      </a:r>
                    </a:p>
                  </a:txBody>
                  <a:tcPr anchor="ctr"/>
                </a:tc>
                <a:tc>
                  <a:txBody>
                    <a:bodyPr/>
                    <a:lstStyle/>
                    <a:p>
                      <a:pPr algn="ctr"/>
                      <a:r>
                        <a:rPr lang="en-US" sz="1100" dirty="0">
                          <a:solidFill>
                            <a:schemeClr val="tx1"/>
                          </a:solidFill>
                        </a:rPr>
                        <a:t>2030</a:t>
                      </a:r>
                    </a:p>
                  </a:txBody>
                  <a:tcPr anchor="ctr"/>
                </a:tc>
                <a:extLst>
                  <a:ext uri="{0D108BD9-81ED-4DB2-BD59-A6C34878D82A}">
                    <a16:rowId xmlns:a16="http://schemas.microsoft.com/office/drawing/2014/main" val="862150286"/>
                  </a:ext>
                </a:extLst>
              </a:tr>
              <a:tr h="255901">
                <a:tc>
                  <a:txBody>
                    <a:bodyPr/>
                    <a:lstStyle/>
                    <a:p>
                      <a:r>
                        <a:rPr lang="en-US" sz="1100" b="0" dirty="0">
                          <a:solidFill>
                            <a:schemeClr val="tx1"/>
                          </a:solidFill>
                        </a:rPr>
                        <a:t>ARC</a:t>
                      </a:r>
                    </a:p>
                  </a:txBody>
                  <a:tcPr anchor="ctr">
                    <a:lnT w="12700" cap="flat" cmpd="sng" algn="ctr">
                      <a:solidFill>
                        <a:schemeClr val="accent1"/>
                      </a:solidFill>
                      <a:prstDash val="solid"/>
                      <a:round/>
                      <a:headEnd type="none" w="med" len="med"/>
                      <a:tailEnd type="none" w="med" len="med"/>
                    </a:lnT>
                  </a:tcPr>
                </a:tc>
                <a:tc>
                  <a:txBody>
                    <a:bodyPr/>
                    <a:lstStyle/>
                    <a:p>
                      <a:pPr algn="ctr"/>
                      <a:r>
                        <a:rPr lang="en-US" sz="1100" b="0" dirty="0">
                          <a:solidFill>
                            <a:schemeClr val="tx1"/>
                          </a:solidFill>
                        </a:rPr>
                        <a:t>NB Power</a:t>
                      </a:r>
                    </a:p>
                  </a:txBody>
                  <a:tcPr anchor="ctr"/>
                </a:tc>
                <a:tc>
                  <a:txBody>
                    <a:bodyPr/>
                    <a:lstStyle/>
                    <a:p>
                      <a:pPr algn="ctr"/>
                      <a:r>
                        <a:rPr lang="en-US" sz="1100" b="0" dirty="0">
                          <a:solidFill>
                            <a:schemeClr val="tx1"/>
                          </a:solidFill>
                        </a:rPr>
                        <a:t>NB, Canada</a:t>
                      </a:r>
                    </a:p>
                  </a:txBody>
                  <a:tcPr anchor="ctr"/>
                </a:tc>
                <a:tc>
                  <a:txBody>
                    <a:bodyPr/>
                    <a:lstStyle/>
                    <a:p>
                      <a:pPr algn="ctr"/>
                      <a:r>
                        <a:rPr lang="en-US" sz="1100" b="0" dirty="0">
                          <a:solidFill>
                            <a:schemeClr val="tx1"/>
                          </a:solidFill>
                        </a:rPr>
                        <a:t>100 MWe</a:t>
                      </a:r>
                    </a:p>
                  </a:txBody>
                  <a:tcPr anchor="ctr"/>
                </a:tc>
                <a:tc>
                  <a:txBody>
                    <a:bodyPr/>
                    <a:lstStyle/>
                    <a:p>
                      <a:pPr algn="ctr"/>
                      <a:r>
                        <a:rPr lang="en-US" sz="1100" b="0" dirty="0">
                          <a:solidFill>
                            <a:schemeClr val="tx1"/>
                          </a:solidFill>
                        </a:rPr>
                        <a:t>2030</a:t>
                      </a:r>
                    </a:p>
                  </a:txBody>
                  <a:tcPr anchor="ctr"/>
                </a:tc>
                <a:extLst>
                  <a:ext uri="{0D108BD9-81ED-4DB2-BD59-A6C34878D82A}">
                    <a16:rowId xmlns:a16="http://schemas.microsoft.com/office/drawing/2014/main" val="2655801587"/>
                  </a:ext>
                </a:extLst>
              </a:tr>
              <a:tr h="255901">
                <a:tc>
                  <a:txBody>
                    <a:bodyPr/>
                    <a:lstStyle/>
                    <a:p>
                      <a:r>
                        <a:rPr lang="en-US" sz="1100" b="0" dirty="0">
                          <a:solidFill>
                            <a:schemeClr val="tx1"/>
                          </a:solidFill>
                        </a:rPr>
                        <a:t>Moltex</a:t>
                      </a:r>
                    </a:p>
                  </a:txBody>
                  <a:tcPr anchor="ctr"/>
                </a:tc>
                <a:tc>
                  <a:txBody>
                    <a:bodyPr/>
                    <a:lstStyle/>
                    <a:p>
                      <a:pPr algn="ctr"/>
                      <a:r>
                        <a:rPr lang="en-US" sz="1100" b="0" dirty="0">
                          <a:solidFill>
                            <a:schemeClr val="tx1"/>
                          </a:solidFill>
                        </a:rPr>
                        <a:t>NB Power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NB, Canada</a:t>
                      </a:r>
                    </a:p>
                  </a:txBody>
                  <a:tcPr anchor="ctr"/>
                </a:tc>
                <a:tc>
                  <a:txBody>
                    <a:bodyPr/>
                    <a:lstStyle/>
                    <a:p>
                      <a:pPr algn="ctr"/>
                      <a:r>
                        <a:rPr lang="en-US" sz="1100" b="0" dirty="0">
                          <a:solidFill>
                            <a:schemeClr val="tx1"/>
                          </a:solidFill>
                        </a:rPr>
                        <a:t>300 MWe</a:t>
                      </a:r>
                    </a:p>
                  </a:txBody>
                  <a:tcPr anchor="ctr"/>
                </a:tc>
                <a:tc>
                  <a:txBody>
                    <a:bodyPr/>
                    <a:lstStyle/>
                    <a:p>
                      <a:pPr algn="ctr"/>
                      <a:r>
                        <a:rPr lang="en-US" sz="1100" b="0" dirty="0">
                          <a:solidFill>
                            <a:schemeClr val="tx1"/>
                          </a:solidFill>
                        </a:rPr>
                        <a:t>2032</a:t>
                      </a:r>
                    </a:p>
                  </a:txBody>
                  <a:tcPr anchor="ctr"/>
                </a:tc>
                <a:extLst>
                  <a:ext uri="{0D108BD9-81ED-4DB2-BD59-A6C34878D82A}">
                    <a16:rowId xmlns:a16="http://schemas.microsoft.com/office/drawing/2014/main" val="2095715523"/>
                  </a:ext>
                </a:extLst>
              </a:tr>
              <a:tr h="255901">
                <a:tc>
                  <a:txBody>
                    <a:bodyPr/>
                    <a:lstStyle/>
                    <a:p>
                      <a:r>
                        <a:rPr lang="en-US" sz="1100" dirty="0">
                          <a:solidFill>
                            <a:schemeClr val="tx1"/>
                          </a:solidFill>
                        </a:rPr>
                        <a:t>TBD</a:t>
                      </a:r>
                    </a:p>
                  </a:txBody>
                  <a:tcPr anchor="ctr"/>
                </a:tc>
                <a:tc>
                  <a:txBody>
                    <a:bodyPr/>
                    <a:lstStyle/>
                    <a:p>
                      <a:pPr algn="ctr"/>
                      <a:r>
                        <a:rPr lang="en-US" sz="1100" dirty="0">
                          <a:solidFill>
                            <a:schemeClr val="tx1"/>
                          </a:solidFill>
                        </a:rPr>
                        <a:t>Purdue/Duke Energy</a:t>
                      </a:r>
                    </a:p>
                  </a:txBody>
                  <a:tcPr anchor="ctr"/>
                </a:tc>
                <a:tc>
                  <a:txBody>
                    <a:bodyPr/>
                    <a:lstStyle/>
                    <a:p>
                      <a:pPr algn="ctr"/>
                      <a:r>
                        <a:rPr lang="en-US" sz="1100" dirty="0">
                          <a:solidFill>
                            <a:schemeClr val="tx1"/>
                          </a:solidFill>
                        </a:rPr>
                        <a:t>Indiana, USA</a:t>
                      </a:r>
                    </a:p>
                  </a:txBody>
                  <a:tcPr anchor="ctr"/>
                </a:tc>
                <a:tc>
                  <a:txBody>
                    <a:bodyPr/>
                    <a:lstStyle/>
                    <a:p>
                      <a:pPr algn="ctr"/>
                      <a:r>
                        <a:rPr lang="en-US" sz="1100" dirty="0">
                          <a:solidFill>
                            <a:schemeClr val="tx1"/>
                          </a:solidFill>
                        </a:rPr>
                        <a:t>TBD</a:t>
                      </a:r>
                    </a:p>
                  </a:txBody>
                  <a:tcPr anchor="ctr"/>
                </a:tc>
                <a:tc>
                  <a:txBody>
                    <a:bodyPr/>
                    <a:lstStyle/>
                    <a:p>
                      <a:pPr algn="ctr"/>
                      <a:r>
                        <a:rPr lang="en-US" sz="1100" dirty="0">
                          <a:solidFill>
                            <a:schemeClr val="tx1"/>
                          </a:solidFill>
                        </a:rPr>
                        <a:t>TBD</a:t>
                      </a:r>
                    </a:p>
                  </a:txBody>
                  <a:tcPr anchor="ctr"/>
                </a:tc>
                <a:extLst>
                  <a:ext uri="{0D108BD9-81ED-4DB2-BD59-A6C34878D82A}">
                    <a16:rowId xmlns:a16="http://schemas.microsoft.com/office/drawing/2014/main" val="334976203"/>
                  </a:ext>
                </a:extLst>
              </a:tr>
            </a:tbl>
          </a:graphicData>
        </a:graphic>
      </p:graphicFrame>
      <p:sp>
        <p:nvSpPr>
          <p:cNvPr id="8" name="Title 5">
            <a:extLst>
              <a:ext uri="{FF2B5EF4-FFF2-40B4-BE49-F238E27FC236}">
                <a16:creationId xmlns:a16="http://schemas.microsoft.com/office/drawing/2014/main" id="{FDC29FEF-D95F-4D0A-AE8F-69F55A5334CA}"/>
              </a:ext>
            </a:extLst>
          </p:cNvPr>
          <p:cNvSpPr txBox="1">
            <a:spLocks/>
          </p:cNvSpPr>
          <p:nvPr/>
        </p:nvSpPr>
        <p:spPr>
          <a:xfrm>
            <a:off x="300446" y="106326"/>
            <a:ext cx="7575415" cy="731876"/>
          </a:xfrm>
          <a:prstGeom prst="rect">
            <a:avLst/>
          </a:prstGeom>
        </p:spPr>
        <p:txBody>
          <a:bodyPr>
            <a:normAutofit fontScale="67500" lnSpcReduction="20000"/>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67757D"/>
                </a:solidFill>
                <a:effectLst/>
                <a:uLnTx/>
                <a:uFillTx/>
                <a:latin typeface="Arial"/>
                <a:ea typeface="ＭＳ Ｐゴシック" charset="0"/>
              </a:rPr>
              <a:t>Advanced Reactor Deployment Plans (1/2)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F6EB7"/>
                </a:solidFill>
                <a:effectLst/>
                <a:uLnTx/>
                <a:uFillTx/>
                <a:latin typeface="Arial"/>
                <a:ea typeface="ＭＳ Ｐゴシック" charset="0"/>
              </a:rPr>
              <a:t>Grid-scale reactors</a:t>
            </a:r>
          </a:p>
        </p:txBody>
      </p:sp>
      <p:sp>
        <p:nvSpPr>
          <p:cNvPr id="4" name="TextBox 3">
            <a:extLst>
              <a:ext uri="{FF2B5EF4-FFF2-40B4-BE49-F238E27FC236}">
                <a16:creationId xmlns:a16="http://schemas.microsoft.com/office/drawing/2014/main" id="{AEFCD420-DD42-4A7F-EE4B-F3A2C6445F2A}"/>
              </a:ext>
            </a:extLst>
          </p:cNvPr>
          <p:cNvSpPr txBox="1"/>
          <p:nvPr/>
        </p:nvSpPr>
        <p:spPr>
          <a:xfrm>
            <a:off x="6504486" y="416548"/>
            <a:ext cx="2090874" cy="261610"/>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67757D"/>
                </a:solidFill>
                <a:effectLst/>
                <a:uLnTx/>
                <a:uFillTx/>
                <a:latin typeface="Calibri"/>
                <a:ea typeface="ＭＳ Ｐゴシック"/>
              </a:rPr>
              <a:t>Updated 5</a:t>
            </a:r>
            <a:r>
              <a:rPr lang="en-US" sz="1050" dirty="0">
                <a:solidFill>
                  <a:srgbClr val="67757D"/>
                </a:solidFill>
                <a:latin typeface="Calibri"/>
                <a:ea typeface="ＭＳ Ｐゴシック"/>
              </a:rPr>
              <a:t>/11/2023</a:t>
            </a:r>
            <a:endParaRPr kumimoji="0" lang="en-US" sz="1050" b="0" i="0" u="none" strike="noStrike" kern="1200" cap="none" spc="0" normalizeH="0" baseline="0" noProof="0" dirty="0">
              <a:ln>
                <a:noFill/>
              </a:ln>
              <a:solidFill>
                <a:srgbClr val="67757D"/>
              </a:solidFill>
              <a:effectLst/>
              <a:uLnTx/>
              <a:uFillTx/>
              <a:latin typeface="Calibri" charset="0"/>
              <a:ea typeface="ＭＳ Ｐゴシック" charset="0"/>
            </a:endParaRPr>
          </a:p>
        </p:txBody>
      </p:sp>
    </p:spTree>
    <p:extLst>
      <p:ext uri="{BB962C8B-B14F-4D97-AF65-F5344CB8AC3E}">
        <p14:creationId xmlns:p14="http://schemas.microsoft.com/office/powerpoint/2010/main" val="3294647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155F48-7195-615D-FD79-B20D50BFAC94}"/>
              </a:ext>
            </a:extLst>
          </p:cNvPr>
          <p:cNvPicPr>
            <a:picLocks noChangeAspect="1"/>
          </p:cNvPicPr>
          <p:nvPr/>
        </p:nvPicPr>
        <p:blipFill>
          <a:blip r:embed="rId2"/>
          <a:stretch>
            <a:fillRect/>
          </a:stretch>
        </p:blipFill>
        <p:spPr>
          <a:xfrm>
            <a:off x="80681" y="206915"/>
            <a:ext cx="8095132" cy="4554568"/>
          </a:xfrm>
          <a:prstGeom prst="rect">
            <a:avLst/>
          </a:prstGeom>
          <a:ln>
            <a:solidFill>
              <a:srgbClr val="00B050"/>
            </a:solidFill>
          </a:ln>
        </p:spPr>
      </p:pic>
      <p:sp>
        <p:nvSpPr>
          <p:cNvPr id="2" name="TextBox 1">
            <a:extLst>
              <a:ext uri="{FF2B5EF4-FFF2-40B4-BE49-F238E27FC236}">
                <a16:creationId xmlns:a16="http://schemas.microsoft.com/office/drawing/2014/main" id="{AAA59AF1-1B42-996B-1202-33C049639D41}"/>
              </a:ext>
            </a:extLst>
          </p:cNvPr>
          <p:cNvSpPr txBox="1"/>
          <p:nvPr/>
        </p:nvSpPr>
        <p:spPr>
          <a:xfrm>
            <a:off x="179602" y="4750711"/>
            <a:ext cx="8224836" cy="246221"/>
          </a:xfrm>
          <a:prstGeom prst="rect">
            <a:avLst/>
          </a:prstGeom>
          <a:noFill/>
        </p:spPr>
        <p:txBody>
          <a:bodyPr wrap="square" rtlCol="0">
            <a:spAutoFit/>
          </a:bodyPr>
          <a:lstStyle/>
          <a:p>
            <a:r>
              <a:rPr lang="en-US" sz="1000" dirty="0">
                <a:latin typeface="+mn-lt"/>
              </a:rPr>
              <a:t>Source: DOE, </a:t>
            </a:r>
            <a:r>
              <a:rPr lang="en-US" sz="1000" i="1" dirty="0">
                <a:latin typeface="+mn-lt"/>
              </a:rPr>
              <a:t>Pathways to Commercial Liftoff: Advanced Nuclear</a:t>
            </a:r>
            <a:r>
              <a:rPr lang="en-US" sz="1000" dirty="0">
                <a:latin typeface="+mn-lt"/>
              </a:rPr>
              <a:t> (Mar. 2023),</a:t>
            </a:r>
            <a:r>
              <a:rPr lang="en-US" sz="1000" dirty="0">
                <a:solidFill>
                  <a:schemeClr val="tx2"/>
                </a:solidFill>
                <a:latin typeface="+mn-lt"/>
              </a:rPr>
              <a:t> </a:t>
            </a:r>
            <a:r>
              <a:rPr lang="en-US" sz="1000" dirty="0">
                <a:latin typeface="+mn-lt"/>
              </a:rPr>
              <a:t>available at </a:t>
            </a:r>
            <a:r>
              <a:rPr lang="en-US" sz="1000" dirty="0">
                <a:solidFill>
                  <a:schemeClr val="tx2"/>
                </a:solidFill>
                <a:latin typeface="+mn-lt"/>
                <a:hlinkClick r:id="rId3">
                  <a:extLst>
                    <a:ext uri="{A12FA001-AC4F-418D-AE19-62706E023703}">
                      <ahyp:hlinkClr xmlns:ahyp="http://schemas.microsoft.com/office/drawing/2018/hyperlinkcolor" val="tx"/>
                    </a:ext>
                  </a:extLst>
                </a:hlinkClick>
              </a:rPr>
              <a:t>https://liftoff.energy.gov/</a:t>
            </a:r>
            <a:r>
              <a:rPr lang="en-US" sz="1000" dirty="0">
                <a:solidFill>
                  <a:schemeClr val="tx2"/>
                </a:solidFill>
                <a:latin typeface="+mn-lt"/>
              </a:rPr>
              <a:t> 	</a:t>
            </a:r>
          </a:p>
        </p:txBody>
      </p:sp>
      <p:sp>
        <p:nvSpPr>
          <p:cNvPr id="7" name="TextBox 6">
            <a:extLst>
              <a:ext uri="{FF2B5EF4-FFF2-40B4-BE49-F238E27FC236}">
                <a16:creationId xmlns:a16="http://schemas.microsoft.com/office/drawing/2014/main" id="{C9B941FE-0770-466F-334C-371F37EBBFE7}"/>
              </a:ext>
            </a:extLst>
          </p:cNvPr>
          <p:cNvSpPr txBox="1"/>
          <p:nvPr/>
        </p:nvSpPr>
        <p:spPr>
          <a:xfrm>
            <a:off x="0" y="146568"/>
            <a:ext cx="8224836" cy="784830"/>
          </a:xfrm>
          <a:prstGeom prst="rect">
            <a:avLst/>
          </a:prstGeom>
          <a:solidFill>
            <a:srgbClr val="FBFBFB"/>
          </a:solidFill>
        </p:spPr>
        <p:txBody>
          <a:bodyPr wrap="square" rtlCol="0">
            <a:spAutoFit/>
          </a:bodyPr>
          <a:lstStyle/>
          <a:p>
            <a:r>
              <a:rPr lang="en-US" sz="2500" dirty="0">
                <a:solidFill>
                  <a:schemeClr val="bg2"/>
                </a:solidFill>
                <a:latin typeface="+mj-lt"/>
              </a:rPr>
              <a:t>Nuclear’s Unique Value Proposition for a Net-Zero Grid</a:t>
            </a:r>
          </a:p>
          <a:p>
            <a:r>
              <a:rPr lang="en-US" sz="2000" dirty="0">
                <a:solidFill>
                  <a:schemeClr val="bg2"/>
                </a:solidFill>
                <a:latin typeface="+mj-lt"/>
              </a:rPr>
              <a:t>(See Also Appendix to these Slides)</a:t>
            </a:r>
          </a:p>
        </p:txBody>
      </p:sp>
    </p:spTree>
    <p:extLst>
      <p:ext uri="{BB962C8B-B14F-4D97-AF65-F5344CB8AC3E}">
        <p14:creationId xmlns:p14="http://schemas.microsoft.com/office/powerpoint/2010/main" val="2441409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D68724-4580-4276-A209-4C65F24DD474}"/>
              </a:ext>
            </a:extLst>
          </p:cNvPr>
          <p:cNvGraphicFramePr>
            <a:graphicFrameLocks noGrp="1" noChangeAspect="1"/>
          </p:cNvGraphicFramePr>
          <p:nvPr/>
        </p:nvGraphicFramePr>
        <p:xfrm>
          <a:off x="449587" y="690551"/>
          <a:ext cx="7744571" cy="4225149"/>
        </p:xfrm>
        <a:graphic>
          <a:graphicData uri="http://schemas.openxmlformats.org/drawingml/2006/table">
            <a:tbl>
              <a:tblPr firstRow="1" bandRow="1">
                <a:tableStyleId>{69012ECD-51FC-41F1-AA8D-1B2483CD663E}</a:tableStyleId>
              </a:tblPr>
              <a:tblGrid>
                <a:gridCol w="1174543">
                  <a:extLst>
                    <a:ext uri="{9D8B030D-6E8A-4147-A177-3AD203B41FA5}">
                      <a16:colId xmlns:a16="http://schemas.microsoft.com/office/drawing/2014/main" val="216159393"/>
                    </a:ext>
                  </a:extLst>
                </a:gridCol>
                <a:gridCol w="2103930">
                  <a:extLst>
                    <a:ext uri="{9D8B030D-6E8A-4147-A177-3AD203B41FA5}">
                      <a16:colId xmlns:a16="http://schemas.microsoft.com/office/drawing/2014/main" val="4181332192"/>
                    </a:ext>
                  </a:extLst>
                </a:gridCol>
                <a:gridCol w="1368268">
                  <a:extLst>
                    <a:ext uri="{9D8B030D-6E8A-4147-A177-3AD203B41FA5}">
                      <a16:colId xmlns:a16="http://schemas.microsoft.com/office/drawing/2014/main" val="2936931299"/>
                    </a:ext>
                  </a:extLst>
                </a:gridCol>
                <a:gridCol w="1548915">
                  <a:extLst>
                    <a:ext uri="{9D8B030D-6E8A-4147-A177-3AD203B41FA5}">
                      <a16:colId xmlns:a16="http://schemas.microsoft.com/office/drawing/2014/main" val="818685535"/>
                    </a:ext>
                  </a:extLst>
                </a:gridCol>
                <a:gridCol w="1548915">
                  <a:extLst>
                    <a:ext uri="{9D8B030D-6E8A-4147-A177-3AD203B41FA5}">
                      <a16:colId xmlns:a16="http://schemas.microsoft.com/office/drawing/2014/main" val="3262538994"/>
                    </a:ext>
                  </a:extLst>
                </a:gridCol>
              </a:tblGrid>
              <a:tr h="338949">
                <a:tc>
                  <a:txBody>
                    <a:bodyPr/>
                    <a:lstStyle/>
                    <a:p>
                      <a:pPr algn="ctr"/>
                      <a:r>
                        <a:rPr lang="en-US" sz="1200" dirty="0">
                          <a:solidFill>
                            <a:schemeClr val="accent5"/>
                          </a:solidFill>
                        </a:rPr>
                        <a:t>Developer</a:t>
                      </a:r>
                    </a:p>
                  </a:txBody>
                  <a:tcPr anchor="ctr">
                    <a:lnB w="12700" cap="flat" cmpd="sng" algn="ctr">
                      <a:solidFill>
                        <a:schemeClr val="accent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accent5"/>
                          </a:solidFill>
                        </a:rPr>
                        <a:t>Utility / User</a:t>
                      </a:r>
                    </a:p>
                  </a:txBody>
                  <a:tcPr anchor="ctr"/>
                </a:tc>
                <a:tc>
                  <a:txBody>
                    <a:bodyPr/>
                    <a:lstStyle/>
                    <a:p>
                      <a:pPr algn="ctr"/>
                      <a:r>
                        <a:rPr lang="en-US" sz="1200" dirty="0">
                          <a:solidFill>
                            <a:schemeClr val="accent5"/>
                          </a:solidFill>
                        </a:rPr>
                        <a:t>Location</a:t>
                      </a:r>
                    </a:p>
                  </a:txBody>
                  <a:tcPr anchor="ctr"/>
                </a:tc>
                <a:tc>
                  <a:txBody>
                    <a:bodyPr/>
                    <a:lstStyle/>
                    <a:p>
                      <a:pPr algn="ctr"/>
                      <a:r>
                        <a:rPr lang="en-US" sz="1200" dirty="0">
                          <a:solidFill>
                            <a:schemeClr val="accent5"/>
                          </a:solidFill>
                        </a:rPr>
                        <a:t>Size</a:t>
                      </a:r>
                    </a:p>
                  </a:txBody>
                  <a:tcPr anchor="ctr"/>
                </a:tc>
                <a:tc>
                  <a:txBody>
                    <a:bodyPr/>
                    <a:lstStyle/>
                    <a:p>
                      <a:pPr algn="ctr"/>
                      <a:r>
                        <a:rPr lang="en-US" sz="1200" dirty="0">
                          <a:solidFill>
                            <a:schemeClr val="accent5"/>
                          </a:solidFill>
                        </a:rPr>
                        <a:t>Target Online</a:t>
                      </a:r>
                    </a:p>
                  </a:txBody>
                  <a:tcPr anchor="ctr"/>
                </a:tc>
                <a:extLst>
                  <a:ext uri="{0D108BD9-81ED-4DB2-BD59-A6C34878D82A}">
                    <a16:rowId xmlns:a16="http://schemas.microsoft.com/office/drawing/2014/main" val="1221223830"/>
                  </a:ext>
                </a:extLst>
              </a:tr>
              <a:tr h="256032">
                <a:tc rowSpan="3">
                  <a:txBody>
                    <a:bodyPr/>
                    <a:lstStyle/>
                    <a:p>
                      <a:pPr algn="l"/>
                      <a:r>
                        <a:rPr lang="en-US" sz="1100" dirty="0">
                          <a:solidFill>
                            <a:schemeClr val="tx1"/>
                          </a:solidFill>
                        </a:rPr>
                        <a:t>Oklo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100" dirty="0">
                          <a:solidFill>
                            <a:schemeClr val="tx1"/>
                          </a:solidFill>
                        </a:rPr>
                        <a:t>Oklo</a:t>
                      </a:r>
                    </a:p>
                  </a:txBody>
                  <a:tcPr anchor="ctr">
                    <a:lnL w="12700" cap="flat" cmpd="sng" algn="ctr">
                      <a:noFill/>
                      <a:prstDash val="solid"/>
                      <a:round/>
                      <a:headEnd type="none" w="med" len="med"/>
                      <a:tailEnd type="none" w="med" len="med"/>
                    </a:lnL>
                  </a:tcPr>
                </a:tc>
                <a:tc>
                  <a:txBody>
                    <a:bodyPr/>
                    <a:lstStyle/>
                    <a:p>
                      <a:pPr algn="ctr"/>
                      <a:r>
                        <a:rPr lang="en-US" sz="1100" dirty="0">
                          <a:solidFill>
                            <a:schemeClr val="tx1"/>
                          </a:solidFill>
                        </a:rPr>
                        <a:t>Idaho, USA</a:t>
                      </a:r>
                    </a:p>
                  </a:txBody>
                  <a:tcPr anchor="ctr"/>
                </a:tc>
                <a:tc>
                  <a:txBody>
                    <a:bodyPr/>
                    <a:lstStyle/>
                    <a:p>
                      <a:pPr algn="ctr"/>
                      <a:r>
                        <a:rPr lang="en-US" sz="1100" dirty="0">
                          <a:solidFill>
                            <a:schemeClr val="tx1"/>
                          </a:solidFill>
                        </a:rPr>
                        <a:t>15 MWe</a:t>
                      </a:r>
                    </a:p>
                  </a:txBody>
                  <a:tcPr anchor="ctr"/>
                </a:tc>
                <a:tc>
                  <a:txBody>
                    <a:bodyPr/>
                    <a:lstStyle/>
                    <a:p>
                      <a:pPr algn="ctr"/>
                      <a:r>
                        <a:rPr lang="en-US" sz="1100" dirty="0">
                          <a:solidFill>
                            <a:schemeClr val="tx1"/>
                          </a:solidFill>
                        </a:rPr>
                        <a:t>2026</a:t>
                      </a:r>
                    </a:p>
                  </a:txBody>
                  <a:tcPr anchor="ctr"/>
                </a:tc>
                <a:extLst>
                  <a:ext uri="{0D108BD9-81ED-4DB2-BD59-A6C34878D82A}">
                    <a16:rowId xmlns:a16="http://schemas.microsoft.com/office/drawing/2014/main" val="2993890293"/>
                  </a:ext>
                </a:extLst>
              </a:tr>
              <a:tr h="256032">
                <a:tc vMerge="1">
                  <a:txBody>
                    <a:bodyPr/>
                    <a:lstStyle/>
                    <a:p>
                      <a:pPr algn="l"/>
                      <a:endParaRPr lang="en-US" sz="1400" dirty="0">
                        <a:solidFill>
                          <a:schemeClr val="tx1"/>
                        </a:solidFill>
                      </a:endParaRPr>
                    </a:p>
                  </a:txBody>
                  <a:tcPr anchor="ctr"/>
                </a:tc>
                <a:tc>
                  <a:txBody>
                    <a:bodyPr/>
                    <a:lstStyle/>
                    <a:p>
                      <a:pPr algn="ctr"/>
                      <a:r>
                        <a:rPr lang="en-US" sz="1100" dirty="0">
                          <a:solidFill>
                            <a:schemeClr val="tx1"/>
                          </a:solidFill>
                        </a:rPr>
                        <a:t>Oklo</a:t>
                      </a:r>
                    </a:p>
                  </a:txBody>
                  <a:tcPr anchor="ctr">
                    <a:lnL w="12700" cap="flat" cmpd="sng" algn="ctr">
                      <a:noFill/>
                      <a:prstDash val="solid"/>
                      <a:round/>
                      <a:headEnd type="none" w="med" len="med"/>
                      <a:tailEnd type="none" w="med" len="med"/>
                    </a:lnL>
                  </a:tcPr>
                </a:tc>
                <a:tc>
                  <a:txBody>
                    <a:bodyPr/>
                    <a:lstStyle/>
                    <a:p>
                      <a:pPr algn="ctr"/>
                      <a:r>
                        <a:rPr lang="en-US" sz="1100" dirty="0">
                          <a:solidFill>
                            <a:schemeClr val="tx1"/>
                          </a:solidFill>
                        </a:rPr>
                        <a:t>Ohio, USA</a:t>
                      </a:r>
                    </a:p>
                  </a:txBody>
                  <a:tcPr anchor="ctr"/>
                </a:tc>
                <a:tc>
                  <a:txBody>
                    <a:bodyPr/>
                    <a:lstStyle/>
                    <a:p>
                      <a:pPr algn="ctr"/>
                      <a:r>
                        <a:rPr lang="en-US" sz="1100" dirty="0">
                          <a:solidFill>
                            <a:schemeClr val="tx1"/>
                          </a:solidFill>
                        </a:rPr>
                        <a:t>2 @ 15 MWe</a:t>
                      </a:r>
                    </a:p>
                  </a:txBody>
                  <a:tcPr anchor="ctr"/>
                </a:tc>
                <a:tc>
                  <a:txBody>
                    <a:bodyPr/>
                    <a:lstStyle/>
                    <a:p>
                      <a:pPr algn="ctr"/>
                      <a:r>
                        <a:rPr lang="en-US" sz="1100" dirty="0">
                          <a:solidFill>
                            <a:schemeClr val="tx1"/>
                          </a:solidFill>
                        </a:rPr>
                        <a:t>2028</a:t>
                      </a:r>
                    </a:p>
                  </a:txBody>
                  <a:tcPr anchor="ctr"/>
                </a:tc>
                <a:extLst>
                  <a:ext uri="{0D108BD9-81ED-4DB2-BD59-A6C34878D82A}">
                    <a16:rowId xmlns:a16="http://schemas.microsoft.com/office/drawing/2014/main" val="450730561"/>
                  </a:ext>
                </a:extLst>
              </a:tr>
              <a:tr h="256032">
                <a:tc vMerge="1">
                  <a:txBody>
                    <a:bodyPr/>
                    <a:lstStyle/>
                    <a:p>
                      <a:endParaRPr lang="en-US"/>
                    </a:p>
                  </a:txBody>
                  <a:tcPr/>
                </a:tc>
                <a:tc>
                  <a:txBody>
                    <a:bodyPr/>
                    <a:lstStyle/>
                    <a:p>
                      <a:pPr algn="ctr"/>
                      <a:r>
                        <a:rPr lang="en-US" sz="1100" dirty="0">
                          <a:solidFill>
                            <a:schemeClr val="tx1"/>
                          </a:solidFill>
                        </a:rPr>
                        <a:t>Compass Mining</a:t>
                      </a:r>
                    </a:p>
                  </a:txBody>
                  <a:tcPr anchor="ctr">
                    <a:lnL w="12700" cap="flat" cmpd="sng" algn="ctr">
                      <a:noFill/>
                      <a:prstDash val="solid"/>
                      <a:round/>
                      <a:headEnd type="none" w="med" len="med"/>
                      <a:tailEnd type="none" w="med" len="med"/>
                    </a:lnL>
                  </a:tcPr>
                </a:tc>
                <a:tc>
                  <a:txBody>
                    <a:bodyPr/>
                    <a:lstStyle/>
                    <a:p>
                      <a:pPr algn="ctr"/>
                      <a:r>
                        <a:rPr lang="en-US" sz="1100" dirty="0">
                          <a:solidFill>
                            <a:schemeClr val="tx1"/>
                          </a:solidFill>
                        </a:rPr>
                        <a:t>TBD</a:t>
                      </a:r>
                    </a:p>
                  </a:txBody>
                  <a:tcPr anchor="ctr"/>
                </a:tc>
                <a:tc>
                  <a:txBody>
                    <a:bodyPr/>
                    <a:lstStyle/>
                    <a:p>
                      <a:pPr algn="ctr"/>
                      <a:r>
                        <a:rPr lang="en-US" sz="1100" dirty="0">
                          <a:solidFill>
                            <a:schemeClr val="tx1"/>
                          </a:solidFill>
                        </a:rPr>
                        <a:t>TBD (150 MWe total)</a:t>
                      </a:r>
                    </a:p>
                  </a:txBody>
                  <a:tcPr anchor="ctr"/>
                </a:tc>
                <a:tc>
                  <a:txBody>
                    <a:bodyPr/>
                    <a:lstStyle/>
                    <a:p>
                      <a:pPr algn="ctr"/>
                      <a:r>
                        <a:rPr lang="en-US" sz="1100" dirty="0">
                          <a:solidFill>
                            <a:schemeClr val="tx1"/>
                          </a:solidFill>
                        </a:rPr>
                        <a:t>TBD</a:t>
                      </a:r>
                    </a:p>
                  </a:txBody>
                  <a:tcPr anchor="ctr"/>
                </a:tc>
                <a:extLst>
                  <a:ext uri="{0D108BD9-81ED-4DB2-BD59-A6C34878D82A}">
                    <a16:rowId xmlns:a16="http://schemas.microsoft.com/office/drawing/2014/main" val="2250467435"/>
                  </a:ext>
                </a:extLst>
              </a:tr>
              <a:tr h="256032">
                <a:tc rowSpan="3">
                  <a:txBody>
                    <a:bodyPr/>
                    <a:lstStyle/>
                    <a:p>
                      <a:r>
                        <a:rPr lang="en-US" sz="1100" dirty="0">
                          <a:solidFill>
                            <a:schemeClr val="tx1"/>
                          </a:solidFill>
                        </a:rPr>
                        <a:t>Ultra Safe Nuclear</a:t>
                      </a:r>
                    </a:p>
                  </a:txBody>
                  <a:tcPr anchor="ctr">
                    <a:lnT w="12700" cap="flat" cmpd="sng" algn="ctr">
                      <a:solidFill>
                        <a:schemeClr val="accent1"/>
                      </a:solidFill>
                      <a:prstDash val="solid"/>
                      <a:round/>
                      <a:headEnd type="none" w="med" len="med"/>
                      <a:tailEnd type="none" w="med" len="med"/>
                    </a:lnT>
                  </a:tcPr>
                </a:tc>
                <a:tc>
                  <a:txBody>
                    <a:bodyPr/>
                    <a:lstStyle/>
                    <a:p>
                      <a:pPr algn="ctr"/>
                      <a:r>
                        <a:rPr lang="en-US" sz="1100" dirty="0">
                          <a:solidFill>
                            <a:schemeClr val="tx1"/>
                          </a:solidFill>
                        </a:rPr>
                        <a:t>Global First / OPG</a:t>
                      </a:r>
                    </a:p>
                  </a:txBody>
                  <a:tcPr anchor="ctr"/>
                </a:tc>
                <a:tc>
                  <a:txBody>
                    <a:bodyPr/>
                    <a:lstStyle/>
                    <a:p>
                      <a:pPr algn="ctr"/>
                      <a:r>
                        <a:rPr lang="en-US" sz="1100" dirty="0">
                          <a:solidFill>
                            <a:schemeClr val="tx1"/>
                          </a:solidFill>
                        </a:rPr>
                        <a:t>CRL, Canada</a:t>
                      </a:r>
                    </a:p>
                  </a:txBody>
                  <a:tcPr anchor="ctr"/>
                </a:tc>
                <a:tc>
                  <a:txBody>
                    <a:bodyPr/>
                    <a:lstStyle/>
                    <a:p>
                      <a:pPr algn="ctr"/>
                      <a:r>
                        <a:rPr lang="en-US" sz="1100" dirty="0">
                          <a:solidFill>
                            <a:schemeClr val="tx1"/>
                          </a:solidFill>
                        </a:rPr>
                        <a:t>5 MWe</a:t>
                      </a:r>
                    </a:p>
                  </a:txBody>
                  <a:tcPr anchor="ctr"/>
                </a:tc>
                <a:tc>
                  <a:txBody>
                    <a:bodyPr/>
                    <a:lstStyle/>
                    <a:p>
                      <a:pPr algn="ctr"/>
                      <a:r>
                        <a:rPr lang="en-US" sz="1100" dirty="0">
                          <a:solidFill>
                            <a:schemeClr val="tx1"/>
                          </a:solidFill>
                        </a:rPr>
                        <a:t>2025</a:t>
                      </a:r>
                    </a:p>
                  </a:txBody>
                  <a:tcPr anchor="ctr"/>
                </a:tc>
                <a:extLst>
                  <a:ext uri="{0D108BD9-81ED-4DB2-BD59-A6C34878D82A}">
                    <a16:rowId xmlns:a16="http://schemas.microsoft.com/office/drawing/2014/main" val="3127596031"/>
                  </a:ext>
                </a:extLst>
              </a:tr>
              <a:tr h="256032">
                <a:tc vMerge="1">
                  <a:txBody>
                    <a:bodyPr/>
                    <a:lstStyle/>
                    <a:p>
                      <a:endParaRPr lang="en-US" sz="1400" dirty="0">
                        <a:solidFill>
                          <a:schemeClr val="bg1"/>
                        </a:solidFill>
                      </a:endParaRPr>
                    </a:p>
                  </a:txBody>
                  <a:tcPr anchor="ctr"/>
                </a:tc>
                <a:tc>
                  <a:txBody>
                    <a:bodyPr/>
                    <a:lstStyle/>
                    <a:p>
                      <a:pPr algn="ctr"/>
                      <a:r>
                        <a:rPr lang="en-US" sz="1100" dirty="0">
                          <a:solidFill>
                            <a:schemeClr val="tx1"/>
                          </a:solidFill>
                        </a:rPr>
                        <a:t>University of Illinois</a:t>
                      </a:r>
                    </a:p>
                  </a:txBody>
                  <a:tcPr anchor="ctr"/>
                </a:tc>
                <a:tc>
                  <a:txBody>
                    <a:bodyPr/>
                    <a:lstStyle/>
                    <a:p>
                      <a:pPr algn="ctr"/>
                      <a:r>
                        <a:rPr lang="en-US" sz="1100" dirty="0">
                          <a:solidFill>
                            <a:schemeClr val="tx1"/>
                          </a:solidFill>
                        </a:rPr>
                        <a:t>Illinois, USA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5 MWe</a:t>
                      </a:r>
                    </a:p>
                  </a:txBody>
                  <a:tcPr anchor="ctr"/>
                </a:tc>
                <a:tc>
                  <a:txBody>
                    <a:bodyPr/>
                    <a:lstStyle/>
                    <a:p>
                      <a:pPr algn="ctr"/>
                      <a:r>
                        <a:rPr lang="en-US" sz="1100" dirty="0">
                          <a:solidFill>
                            <a:schemeClr val="tx1"/>
                          </a:solidFill>
                        </a:rPr>
                        <a:t>2027</a:t>
                      </a:r>
                    </a:p>
                  </a:txBody>
                  <a:tcPr anchor="ctr"/>
                </a:tc>
                <a:extLst>
                  <a:ext uri="{0D108BD9-81ED-4DB2-BD59-A6C34878D82A}">
                    <a16:rowId xmlns:a16="http://schemas.microsoft.com/office/drawing/2014/main" val="862150286"/>
                  </a:ext>
                </a:extLst>
              </a:tr>
              <a:tr h="256032">
                <a:tc vMerge="1">
                  <a:txBody>
                    <a:bodyPr/>
                    <a:lstStyle/>
                    <a:p>
                      <a:endParaRPr lang="en-US" sz="1400" dirty="0">
                        <a:solidFill>
                          <a:schemeClr val="bg1"/>
                        </a:solidFill>
                      </a:endParaRPr>
                    </a:p>
                  </a:txBody>
                  <a:tcPr anchor="ctr"/>
                </a:tc>
                <a:tc>
                  <a:txBody>
                    <a:bodyPr/>
                    <a:lstStyle/>
                    <a:p>
                      <a:pPr algn="ctr"/>
                      <a:r>
                        <a:rPr lang="en-US" sz="1100" dirty="0">
                          <a:solidFill>
                            <a:schemeClr val="tx1"/>
                          </a:solidFill>
                        </a:rPr>
                        <a:t>Copper Valley (CVEA)</a:t>
                      </a:r>
                    </a:p>
                  </a:txBody>
                  <a:tcPr anchor="ctr"/>
                </a:tc>
                <a:tc>
                  <a:txBody>
                    <a:bodyPr/>
                    <a:lstStyle/>
                    <a:p>
                      <a:pPr algn="ctr"/>
                      <a:r>
                        <a:rPr lang="en-US" sz="1100" dirty="0">
                          <a:solidFill>
                            <a:schemeClr val="tx1"/>
                          </a:solidFill>
                        </a:rPr>
                        <a:t>Alaska, USA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5 MWe</a:t>
                      </a:r>
                    </a:p>
                  </a:txBody>
                  <a:tcPr anchor="ctr"/>
                </a:tc>
                <a:tc>
                  <a:txBody>
                    <a:bodyPr/>
                    <a:lstStyle/>
                    <a:p>
                      <a:pPr algn="ctr"/>
                      <a:r>
                        <a:rPr lang="en-US" sz="1100" dirty="0">
                          <a:solidFill>
                            <a:schemeClr val="tx1"/>
                          </a:solidFill>
                        </a:rPr>
                        <a:t>TBD</a:t>
                      </a:r>
                    </a:p>
                  </a:txBody>
                  <a:tcPr anchor="ctr"/>
                </a:tc>
                <a:extLst>
                  <a:ext uri="{0D108BD9-81ED-4DB2-BD59-A6C34878D82A}">
                    <a16:rowId xmlns:a16="http://schemas.microsoft.com/office/drawing/2014/main" val="1684573296"/>
                  </a:ext>
                </a:extLst>
              </a:tr>
              <a:tr h="256032">
                <a:tc rowSpan="3">
                  <a:txBody>
                    <a:bodyPr/>
                    <a:lstStyle/>
                    <a:p>
                      <a:r>
                        <a:rPr lang="en-US" sz="1100" dirty="0">
                          <a:solidFill>
                            <a:schemeClr val="tx1"/>
                          </a:solidFill>
                        </a:rPr>
                        <a:t>Westinghouse</a:t>
                      </a:r>
                    </a:p>
                  </a:txBody>
                  <a:tcPr anchor="ctr"/>
                </a:tc>
                <a:tc>
                  <a:txBody>
                    <a:bodyPr/>
                    <a:lstStyle/>
                    <a:p>
                      <a:pPr algn="ctr"/>
                      <a:r>
                        <a:rPr lang="en-US" sz="1100" dirty="0">
                          <a:solidFill>
                            <a:schemeClr val="tx1"/>
                          </a:solidFill>
                        </a:rPr>
                        <a:t>Sask Research Council</a:t>
                      </a:r>
                    </a:p>
                  </a:txBody>
                  <a:tcPr anchor="ctr"/>
                </a:tc>
                <a:tc>
                  <a:txBody>
                    <a:bodyPr/>
                    <a:lstStyle/>
                    <a:p>
                      <a:pPr algn="ctr"/>
                      <a:r>
                        <a:rPr lang="en-US" sz="1100" dirty="0">
                          <a:solidFill>
                            <a:schemeClr val="tx1"/>
                          </a:solidFill>
                        </a:rPr>
                        <a:t>West Canada</a:t>
                      </a:r>
                    </a:p>
                  </a:txBody>
                  <a:tcPr anchor="ctr"/>
                </a:tc>
                <a:tc>
                  <a:txBody>
                    <a:bodyPr/>
                    <a:lstStyle/>
                    <a:p>
                      <a:pPr algn="ctr"/>
                      <a:r>
                        <a:rPr lang="en-US" sz="1100" dirty="0">
                          <a:solidFill>
                            <a:schemeClr val="tx1"/>
                          </a:solidFill>
                        </a:rPr>
                        <a:t>5 MWe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2027</a:t>
                      </a:r>
                    </a:p>
                  </a:txBody>
                  <a:tcPr anchor="ctr"/>
                </a:tc>
                <a:extLst>
                  <a:ext uri="{0D108BD9-81ED-4DB2-BD59-A6C34878D82A}">
                    <a16:rowId xmlns:a16="http://schemas.microsoft.com/office/drawing/2014/main" val="3357369440"/>
                  </a:ext>
                </a:extLst>
              </a:tr>
              <a:tr h="256032">
                <a:tc vMerge="1">
                  <a:txBody>
                    <a:bodyPr/>
                    <a:lstStyle/>
                    <a:p>
                      <a:endParaRPr lang="en-US" sz="1400" dirty="0">
                        <a:solidFill>
                          <a:schemeClr val="tx1"/>
                        </a:solidFill>
                      </a:endParaRPr>
                    </a:p>
                  </a:txBody>
                  <a:tcPr anchor="ctr"/>
                </a:tc>
                <a:tc>
                  <a:txBody>
                    <a:bodyPr/>
                    <a:lstStyle/>
                    <a:p>
                      <a:pPr algn="ctr"/>
                      <a:r>
                        <a:rPr lang="en-US" sz="1100" dirty="0">
                          <a:solidFill>
                            <a:schemeClr val="tx1"/>
                          </a:solidFill>
                        </a:rPr>
                        <a:t>Bruce Power</a:t>
                      </a:r>
                    </a:p>
                  </a:txBody>
                  <a:tcPr anchor="ctr"/>
                </a:tc>
                <a:tc>
                  <a:txBody>
                    <a:bodyPr/>
                    <a:lstStyle/>
                    <a:p>
                      <a:pPr algn="ctr"/>
                      <a:r>
                        <a:rPr lang="en-US" sz="1100" dirty="0">
                          <a:solidFill>
                            <a:schemeClr val="tx1"/>
                          </a:solidFill>
                        </a:rPr>
                        <a:t>ON, Canada</a:t>
                      </a:r>
                    </a:p>
                  </a:txBody>
                  <a:tcPr anchor="ctr"/>
                </a:tc>
                <a:tc>
                  <a:txBody>
                    <a:bodyPr/>
                    <a:lstStyle/>
                    <a:p>
                      <a:pPr algn="ctr"/>
                      <a:r>
                        <a:rPr lang="en-US" sz="1100" dirty="0">
                          <a:solidFill>
                            <a:schemeClr val="tx1"/>
                          </a:solidFill>
                        </a:rPr>
                        <a:t>5 MWe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2027</a:t>
                      </a:r>
                    </a:p>
                  </a:txBody>
                  <a:tcPr anchor="ctr"/>
                </a:tc>
                <a:extLst>
                  <a:ext uri="{0D108BD9-81ED-4DB2-BD59-A6C34878D82A}">
                    <a16:rowId xmlns:a16="http://schemas.microsoft.com/office/drawing/2014/main" val="1743051930"/>
                  </a:ext>
                </a:extLst>
              </a:tr>
              <a:tr h="256032">
                <a:tc vMerge="1">
                  <a:txBody>
                    <a:bodyPr/>
                    <a:lstStyle/>
                    <a:p>
                      <a:endParaRPr lang="en-US" sz="1400" dirty="0">
                        <a:solidFill>
                          <a:schemeClr val="tx1"/>
                        </a:solidFill>
                      </a:endParaRPr>
                    </a:p>
                  </a:txBody>
                  <a:tcPr anchor="ctr"/>
                </a:tc>
                <a:tc>
                  <a:txBody>
                    <a:bodyPr/>
                    <a:lstStyle/>
                    <a:p>
                      <a:pPr algn="ctr"/>
                      <a:r>
                        <a:rPr lang="en-US" sz="1100" dirty="0">
                          <a:solidFill>
                            <a:schemeClr val="tx1"/>
                          </a:solidFill>
                        </a:rPr>
                        <a:t>Penn State University</a:t>
                      </a:r>
                    </a:p>
                  </a:txBody>
                  <a:tcPr anchor="ctr"/>
                </a:tc>
                <a:tc>
                  <a:txBody>
                    <a:bodyPr/>
                    <a:lstStyle/>
                    <a:p>
                      <a:pPr algn="ctr"/>
                      <a:r>
                        <a:rPr lang="en-US" sz="1100" dirty="0">
                          <a:solidFill>
                            <a:schemeClr val="tx1"/>
                          </a:solidFill>
                        </a:rPr>
                        <a:t>USA</a:t>
                      </a:r>
                    </a:p>
                  </a:txBody>
                  <a:tcPr anchor="ctr"/>
                </a:tc>
                <a:tc>
                  <a:txBody>
                    <a:bodyPr/>
                    <a:lstStyle/>
                    <a:p>
                      <a:pPr algn="ctr"/>
                      <a:r>
                        <a:rPr lang="en-US" sz="1100" dirty="0">
                          <a:solidFill>
                            <a:schemeClr val="tx1"/>
                          </a:solidFill>
                        </a:rPr>
                        <a:t>5 MWe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2027</a:t>
                      </a:r>
                    </a:p>
                  </a:txBody>
                  <a:tcPr anchor="ctr"/>
                </a:tc>
                <a:extLst>
                  <a:ext uri="{0D108BD9-81ED-4DB2-BD59-A6C34878D82A}">
                    <a16:rowId xmlns:a16="http://schemas.microsoft.com/office/drawing/2014/main" val="3489411734"/>
                  </a:ext>
                </a:extLst>
              </a:tr>
              <a:tr h="256032">
                <a:tc>
                  <a:txBody>
                    <a:bodyPr/>
                    <a:lstStyle/>
                    <a:p>
                      <a:r>
                        <a:rPr lang="en-US" sz="1100" dirty="0">
                          <a:solidFill>
                            <a:schemeClr val="tx1"/>
                          </a:solidFill>
                        </a:rPr>
                        <a:t>Radiant</a:t>
                      </a:r>
                    </a:p>
                  </a:txBody>
                  <a:tcPr anchor="ctr"/>
                </a:tc>
                <a:tc>
                  <a:txBody>
                    <a:bodyPr/>
                    <a:lstStyle/>
                    <a:p>
                      <a:pPr algn="ctr"/>
                      <a:r>
                        <a:rPr lang="en-US" sz="1100" dirty="0">
                          <a:solidFill>
                            <a:schemeClr val="tx1"/>
                          </a:solidFill>
                        </a:rPr>
                        <a:t>TBA</a:t>
                      </a:r>
                    </a:p>
                  </a:txBody>
                  <a:tcPr anchor="ctr"/>
                </a:tc>
                <a:tc>
                  <a:txBody>
                    <a:bodyPr/>
                    <a:lstStyle/>
                    <a:p>
                      <a:pPr algn="ctr"/>
                      <a:r>
                        <a:rPr lang="en-US" sz="1100" dirty="0">
                          <a:solidFill>
                            <a:schemeClr val="tx1"/>
                          </a:solidFill>
                        </a:rPr>
                        <a:t>Idaho, USA</a:t>
                      </a:r>
                    </a:p>
                  </a:txBody>
                  <a:tcPr anchor="ctr"/>
                </a:tc>
                <a:tc>
                  <a:txBody>
                    <a:bodyPr/>
                    <a:lstStyle/>
                    <a:p>
                      <a:pPr algn="ctr"/>
                      <a:r>
                        <a:rPr lang="en-US" sz="1100" dirty="0">
                          <a:solidFill>
                            <a:schemeClr val="tx1"/>
                          </a:solidFill>
                        </a:rPr>
                        <a:t>1.2 MWe</a:t>
                      </a:r>
                    </a:p>
                  </a:txBody>
                  <a:tcPr anchor="ctr"/>
                </a:tc>
                <a:tc>
                  <a:txBody>
                    <a:bodyPr/>
                    <a:lstStyle/>
                    <a:p>
                      <a:pPr algn="ctr"/>
                      <a:r>
                        <a:rPr lang="en-US" sz="1100" dirty="0">
                          <a:solidFill>
                            <a:schemeClr val="tx1"/>
                          </a:solidFill>
                        </a:rPr>
                        <a:t>2026</a:t>
                      </a:r>
                    </a:p>
                  </a:txBody>
                  <a:tcPr anchor="ctr"/>
                </a:tc>
                <a:extLst>
                  <a:ext uri="{0D108BD9-81ED-4DB2-BD59-A6C34878D82A}">
                    <a16:rowId xmlns:a16="http://schemas.microsoft.com/office/drawing/2014/main" val="2926597144"/>
                  </a:ext>
                </a:extLst>
              </a:tr>
              <a:tr h="256032">
                <a:tc>
                  <a:txBody>
                    <a:bodyPr/>
                    <a:lstStyle/>
                    <a:p>
                      <a:r>
                        <a:rPr lang="en-US" sz="1100" dirty="0">
                          <a:solidFill>
                            <a:schemeClr val="tx1"/>
                          </a:solidFill>
                        </a:rPr>
                        <a:t>TBD</a:t>
                      </a:r>
                    </a:p>
                  </a:txBody>
                  <a:tcPr anchor="ctr"/>
                </a:tc>
                <a:tc>
                  <a:txBody>
                    <a:bodyPr/>
                    <a:lstStyle/>
                    <a:p>
                      <a:pPr algn="ctr"/>
                      <a:r>
                        <a:rPr lang="en-US" sz="1100" dirty="0">
                          <a:solidFill>
                            <a:schemeClr val="tx1"/>
                          </a:solidFill>
                        </a:rPr>
                        <a:t>Eielson AFB</a:t>
                      </a:r>
                    </a:p>
                  </a:txBody>
                  <a:tcPr anchor="ctr"/>
                </a:tc>
                <a:tc>
                  <a:txBody>
                    <a:bodyPr/>
                    <a:lstStyle/>
                    <a:p>
                      <a:pPr algn="ctr"/>
                      <a:r>
                        <a:rPr lang="en-US" sz="1100" dirty="0">
                          <a:solidFill>
                            <a:schemeClr val="tx1"/>
                          </a:solidFill>
                        </a:rPr>
                        <a:t>Alaska, USA</a:t>
                      </a:r>
                    </a:p>
                  </a:txBody>
                  <a:tcPr anchor="ctr"/>
                </a:tc>
                <a:tc>
                  <a:txBody>
                    <a:bodyPr/>
                    <a:lstStyle/>
                    <a:p>
                      <a:pPr algn="ctr"/>
                      <a:r>
                        <a:rPr lang="en-US" sz="1100" dirty="0">
                          <a:solidFill>
                            <a:schemeClr val="tx1"/>
                          </a:solidFill>
                        </a:rPr>
                        <a:t>1 – 10 MWe</a:t>
                      </a:r>
                    </a:p>
                  </a:txBody>
                  <a:tcPr anchor="ctr"/>
                </a:tc>
                <a:tc>
                  <a:txBody>
                    <a:bodyPr/>
                    <a:lstStyle/>
                    <a:p>
                      <a:pPr algn="ctr"/>
                      <a:r>
                        <a:rPr lang="en-US" sz="1100" dirty="0">
                          <a:solidFill>
                            <a:schemeClr val="tx1"/>
                          </a:solidFill>
                        </a:rPr>
                        <a:t>2027</a:t>
                      </a:r>
                    </a:p>
                  </a:txBody>
                  <a:tcPr anchor="ctr"/>
                </a:tc>
                <a:extLst>
                  <a:ext uri="{0D108BD9-81ED-4DB2-BD59-A6C34878D82A}">
                    <a16:rowId xmlns:a16="http://schemas.microsoft.com/office/drawing/2014/main" val="2896005475"/>
                  </a:ext>
                </a:extLst>
              </a:tr>
              <a:tr h="256032">
                <a:tc>
                  <a:txBody>
                    <a:bodyPr/>
                    <a:lstStyle/>
                    <a:p>
                      <a:r>
                        <a:rPr lang="en-US" sz="1100" dirty="0">
                          <a:solidFill>
                            <a:schemeClr val="tx1"/>
                          </a:solidFill>
                        </a:rPr>
                        <a:t>BWXT</a:t>
                      </a:r>
                    </a:p>
                  </a:txBody>
                  <a:tcPr anchor="ctr"/>
                </a:tc>
                <a:tc>
                  <a:txBody>
                    <a:bodyPr/>
                    <a:lstStyle/>
                    <a:p>
                      <a:pPr algn="ctr"/>
                      <a:r>
                        <a:rPr lang="en-US" sz="1100" dirty="0">
                          <a:solidFill>
                            <a:schemeClr val="tx1"/>
                          </a:solidFill>
                        </a:rPr>
                        <a:t>DoD SCO</a:t>
                      </a:r>
                    </a:p>
                  </a:txBody>
                  <a:tcPr anchor="ctr"/>
                </a:tc>
                <a:tc>
                  <a:txBody>
                    <a:bodyPr/>
                    <a:lstStyle/>
                    <a:p>
                      <a:pPr algn="ctr"/>
                      <a:r>
                        <a:rPr lang="en-US" sz="1100" dirty="0">
                          <a:solidFill>
                            <a:schemeClr val="tx1"/>
                          </a:solidFill>
                        </a:rPr>
                        <a:t>Idaho, USA</a:t>
                      </a:r>
                    </a:p>
                  </a:txBody>
                  <a:tcPr anchor="ctr"/>
                </a:tc>
                <a:tc>
                  <a:txBody>
                    <a:bodyPr/>
                    <a:lstStyle/>
                    <a:p>
                      <a:pPr algn="ctr"/>
                      <a:r>
                        <a:rPr lang="en-US" sz="1100" dirty="0">
                          <a:solidFill>
                            <a:schemeClr val="tx1"/>
                          </a:solidFill>
                        </a:rPr>
                        <a:t>1.5 MWe</a:t>
                      </a:r>
                    </a:p>
                  </a:txBody>
                  <a:tcPr anchor="ctr"/>
                </a:tc>
                <a:tc>
                  <a:txBody>
                    <a:bodyPr/>
                    <a:lstStyle/>
                    <a:p>
                      <a:pPr algn="ctr"/>
                      <a:r>
                        <a:rPr lang="en-US" sz="1100" dirty="0">
                          <a:solidFill>
                            <a:schemeClr val="tx1"/>
                          </a:solidFill>
                        </a:rPr>
                        <a:t>2024</a:t>
                      </a:r>
                    </a:p>
                  </a:txBody>
                  <a:tcPr anchor="ctr"/>
                </a:tc>
                <a:extLst>
                  <a:ext uri="{0D108BD9-81ED-4DB2-BD59-A6C34878D82A}">
                    <a16:rowId xmlns:a16="http://schemas.microsoft.com/office/drawing/2014/main" val="3137434036"/>
                  </a:ext>
                </a:extLst>
              </a:tr>
              <a:tr h="256032">
                <a:tc>
                  <a:txBody>
                    <a:bodyPr/>
                    <a:lstStyle/>
                    <a:p>
                      <a:r>
                        <a:rPr lang="en-US" sz="1100" dirty="0">
                          <a:solidFill>
                            <a:schemeClr val="tx1"/>
                          </a:solidFill>
                        </a:rPr>
                        <a:t>Kairos Power</a:t>
                      </a:r>
                    </a:p>
                  </a:txBody>
                  <a:tcPr anchor="ctr"/>
                </a:tc>
                <a:tc>
                  <a:txBody>
                    <a:bodyPr/>
                    <a:lstStyle/>
                    <a:p>
                      <a:pPr algn="ctr"/>
                      <a:r>
                        <a:rPr lang="en-US" sz="1100" dirty="0">
                          <a:solidFill>
                            <a:schemeClr val="tx1"/>
                          </a:solidFill>
                        </a:rPr>
                        <a:t>Kairos</a:t>
                      </a:r>
                    </a:p>
                  </a:txBody>
                  <a:tcPr anchor="ctr"/>
                </a:tc>
                <a:tc>
                  <a:txBody>
                    <a:bodyPr/>
                    <a:lstStyle/>
                    <a:p>
                      <a:pPr algn="ctr"/>
                      <a:r>
                        <a:rPr lang="en-US" sz="1100" dirty="0">
                          <a:solidFill>
                            <a:schemeClr val="tx1"/>
                          </a:solidFill>
                        </a:rPr>
                        <a:t>TN, USA</a:t>
                      </a:r>
                    </a:p>
                  </a:txBody>
                  <a:tcPr anchor="ctr"/>
                </a:tc>
                <a:tc>
                  <a:txBody>
                    <a:bodyPr/>
                    <a:lstStyle/>
                    <a:p>
                      <a:pPr algn="ctr"/>
                      <a:r>
                        <a:rPr lang="en-US" sz="1100" dirty="0">
                          <a:solidFill>
                            <a:schemeClr val="tx1"/>
                          </a:solidFill>
                        </a:rPr>
                        <a:t>35 MWth</a:t>
                      </a:r>
                    </a:p>
                  </a:txBody>
                  <a:tcPr anchor="ctr"/>
                </a:tc>
                <a:tc>
                  <a:txBody>
                    <a:bodyPr/>
                    <a:lstStyle/>
                    <a:p>
                      <a:pPr algn="ctr"/>
                      <a:r>
                        <a:rPr lang="en-US" sz="1100" dirty="0">
                          <a:solidFill>
                            <a:schemeClr val="tx1"/>
                          </a:solidFill>
                        </a:rPr>
                        <a:t>2026</a:t>
                      </a:r>
                    </a:p>
                  </a:txBody>
                  <a:tcPr anchor="ctr"/>
                </a:tc>
                <a:extLst>
                  <a:ext uri="{0D108BD9-81ED-4DB2-BD59-A6C34878D82A}">
                    <a16:rowId xmlns:a16="http://schemas.microsoft.com/office/drawing/2014/main" val="1472934748"/>
                  </a:ext>
                </a:extLst>
              </a:tr>
              <a:tr h="256032">
                <a:tc>
                  <a:txBody>
                    <a:bodyPr/>
                    <a:lstStyle/>
                    <a:p>
                      <a:r>
                        <a:rPr lang="en-US" sz="1100" dirty="0">
                          <a:solidFill>
                            <a:schemeClr val="tx1"/>
                          </a:solidFill>
                        </a:rPr>
                        <a:t>Natura</a:t>
                      </a:r>
                    </a:p>
                  </a:txBody>
                  <a:tcPr anchor="ctr"/>
                </a:tc>
                <a:tc>
                  <a:txBody>
                    <a:bodyPr/>
                    <a:lstStyle/>
                    <a:p>
                      <a:pPr algn="ctr"/>
                      <a:r>
                        <a:rPr lang="en-US" sz="1100" dirty="0">
                          <a:solidFill>
                            <a:schemeClr val="tx1"/>
                          </a:solidFill>
                        </a:rPr>
                        <a:t>Abilene Christian University</a:t>
                      </a:r>
                    </a:p>
                  </a:txBody>
                  <a:tcPr anchor="ctr"/>
                </a:tc>
                <a:tc>
                  <a:txBody>
                    <a:bodyPr/>
                    <a:lstStyle/>
                    <a:p>
                      <a:pPr algn="ctr"/>
                      <a:r>
                        <a:rPr lang="en-US" sz="1100" dirty="0">
                          <a:solidFill>
                            <a:schemeClr val="tx1"/>
                          </a:solidFill>
                        </a:rPr>
                        <a:t>TX, USA</a:t>
                      </a:r>
                    </a:p>
                  </a:txBody>
                  <a:tcPr anchor="ctr"/>
                </a:tc>
                <a:tc>
                  <a:txBody>
                    <a:bodyPr/>
                    <a:lstStyle/>
                    <a:p>
                      <a:pPr algn="ctr"/>
                      <a:r>
                        <a:rPr lang="en-US" sz="1100" dirty="0">
                          <a:solidFill>
                            <a:schemeClr val="tx1"/>
                          </a:solidFill>
                        </a:rPr>
                        <a:t>1 MWth</a:t>
                      </a:r>
                    </a:p>
                  </a:txBody>
                  <a:tcPr anchor="ctr"/>
                </a:tc>
                <a:tc>
                  <a:txBody>
                    <a:bodyPr/>
                    <a:lstStyle/>
                    <a:p>
                      <a:pPr algn="ctr"/>
                      <a:r>
                        <a:rPr lang="en-US" sz="1100" dirty="0">
                          <a:solidFill>
                            <a:schemeClr val="tx1"/>
                          </a:solidFill>
                        </a:rPr>
                        <a:t>2025</a:t>
                      </a:r>
                    </a:p>
                  </a:txBody>
                  <a:tcPr anchor="ctr"/>
                </a:tc>
                <a:extLst>
                  <a:ext uri="{0D108BD9-81ED-4DB2-BD59-A6C34878D82A}">
                    <a16:rowId xmlns:a16="http://schemas.microsoft.com/office/drawing/2014/main" val="866195102"/>
                  </a:ext>
                </a:extLst>
              </a:tr>
              <a:tr h="256032">
                <a:tc>
                  <a:txBody>
                    <a:bodyPr/>
                    <a:lstStyle/>
                    <a:p>
                      <a:r>
                        <a:rPr lang="en-US" sz="1100" dirty="0">
                          <a:solidFill>
                            <a:schemeClr val="tx1"/>
                          </a:solidFill>
                        </a:rPr>
                        <a:t>TBD</a:t>
                      </a:r>
                    </a:p>
                  </a:txBody>
                  <a:tcPr anchor="ctr"/>
                </a:tc>
                <a:tc>
                  <a:txBody>
                    <a:bodyPr/>
                    <a:lstStyle/>
                    <a:p>
                      <a:pPr algn="ctr"/>
                      <a:r>
                        <a:rPr lang="en-US" sz="1100" dirty="0">
                          <a:solidFill>
                            <a:schemeClr val="tx1"/>
                          </a:solidFill>
                        </a:rPr>
                        <a:t>Univ. of Missouri</a:t>
                      </a:r>
                    </a:p>
                  </a:txBody>
                  <a:tcPr anchor="ctr"/>
                </a:tc>
                <a:tc>
                  <a:txBody>
                    <a:bodyPr/>
                    <a:lstStyle/>
                    <a:p>
                      <a:pPr algn="ctr"/>
                      <a:r>
                        <a:rPr lang="en-US" sz="1100" dirty="0">
                          <a:solidFill>
                            <a:schemeClr val="tx1"/>
                          </a:solidFill>
                        </a:rPr>
                        <a:t>MO, USA</a:t>
                      </a:r>
                    </a:p>
                  </a:txBody>
                  <a:tcPr anchor="ctr"/>
                </a:tc>
                <a:tc>
                  <a:txBody>
                    <a:bodyPr/>
                    <a:lstStyle/>
                    <a:p>
                      <a:pPr algn="ctr"/>
                      <a:r>
                        <a:rPr lang="en-US" sz="1100" dirty="0">
                          <a:solidFill>
                            <a:schemeClr val="tx1"/>
                          </a:solidFill>
                        </a:rPr>
                        <a:t>TBD</a:t>
                      </a:r>
                    </a:p>
                  </a:txBody>
                  <a:tcPr anchor="ctr"/>
                </a:tc>
                <a:tc>
                  <a:txBody>
                    <a:bodyPr/>
                    <a:lstStyle/>
                    <a:p>
                      <a:pPr algn="ctr"/>
                      <a:r>
                        <a:rPr lang="en-US" sz="1100" dirty="0">
                          <a:solidFill>
                            <a:schemeClr val="tx1"/>
                          </a:solidFill>
                        </a:rPr>
                        <a:t>TBD</a:t>
                      </a:r>
                    </a:p>
                  </a:txBody>
                  <a:tcPr anchor="ctr"/>
                </a:tc>
                <a:extLst>
                  <a:ext uri="{0D108BD9-81ED-4DB2-BD59-A6C34878D82A}">
                    <a16:rowId xmlns:a16="http://schemas.microsoft.com/office/drawing/2014/main" val="2667586428"/>
                  </a:ext>
                </a:extLst>
              </a:tr>
            </a:tbl>
          </a:graphicData>
        </a:graphic>
      </p:graphicFrame>
      <p:sp>
        <p:nvSpPr>
          <p:cNvPr id="8" name="Title 5">
            <a:extLst>
              <a:ext uri="{FF2B5EF4-FFF2-40B4-BE49-F238E27FC236}">
                <a16:creationId xmlns:a16="http://schemas.microsoft.com/office/drawing/2014/main" id="{FDC29FEF-D95F-4D0A-AE8F-69F55A5334CA}"/>
              </a:ext>
            </a:extLst>
          </p:cNvPr>
          <p:cNvSpPr txBox="1">
            <a:spLocks/>
          </p:cNvSpPr>
          <p:nvPr/>
        </p:nvSpPr>
        <p:spPr>
          <a:xfrm>
            <a:off x="300446" y="90547"/>
            <a:ext cx="7893712" cy="569912"/>
          </a:xfrm>
          <a:prstGeom prst="rect">
            <a:avLst/>
          </a:prstGeom>
        </p:spPr>
        <p:txBody>
          <a:bodyPr>
            <a:normAutofit fontScale="25000" lnSpcReduction="20000"/>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800" b="0" i="0" u="none" strike="noStrike" kern="1200" cap="none" spc="0" normalizeH="0" baseline="0" noProof="0" dirty="0">
                <a:ln>
                  <a:noFill/>
                </a:ln>
                <a:solidFill>
                  <a:srgbClr val="67757D"/>
                </a:solidFill>
                <a:effectLst/>
                <a:uLnTx/>
                <a:uFillTx/>
                <a:latin typeface="Arial"/>
                <a:ea typeface="ＭＳ Ｐゴシック" charset="0"/>
              </a:rPr>
              <a:t>Advanced Reactor Deployment Plans (2/2)</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400" b="0" i="0" u="none" strike="noStrike" kern="1200" cap="none" spc="0" normalizeH="0" baseline="0" noProof="0" dirty="0">
                <a:ln>
                  <a:noFill/>
                </a:ln>
                <a:solidFill>
                  <a:srgbClr val="1F6EB7"/>
                </a:solidFill>
                <a:effectLst/>
                <a:uLnTx/>
                <a:uFillTx/>
                <a:latin typeface="Arial"/>
                <a:ea typeface="ＭＳ Ｐゴシック" charset="0"/>
              </a:rPr>
              <a:t>Micro-reactors and low scale test reactors</a:t>
            </a:r>
            <a:endParaRPr kumimoji="0" lang="en-US" sz="6400" b="0" i="0" u="none" strike="noStrike" kern="1200" cap="none" spc="0" normalizeH="0" baseline="0" noProof="0" dirty="0">
              <a:ln>
                <a:noFill/>
              </a:ln>
              <a:solidFill>
                <a:srgbClr val="67757D"/>
              </a:solidFill>
              <a:effectLst/>
              <a:uLnTx/>
              <a:uFillTx/>
              <a:latin typeface="Arial"/>
              <a:ea typeface="ＭＳ Ｐゴシック" charset="0"/>
            </a:endParaRPr>
          </a:p>
        </p:txBody>
      </p:sp>
      <p:sp>
        <p:nvSpPr>
          <p:cNvPr id="3" name="TextBox 2">
            <a:extLst>
              <a:ext uri="{FF2B5EF4-FFF2-40B4-BE49-F238E27FC236}">
                <a16:creationId xmlns:a16="http://schemas.microsoft.com/office/drawing/2014/main" id="{0842B3C6-5E99-E841-7A7A-BBDA1EA9525C}"/>
              </a:ext>
            </a:extLst>
          </p:cNvPr>
          <p:cNvSpPr txBox="1"/>
          <p:nvPr/>
        </p:nvSpPr>
        <p:spPr>
          <a:xfrm>
            <a:off x="6103284" y="465577"/>
            <a:ext cx="2090874" cy="261610"/>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67757D"/>
                </a:solidFill>
                <a:effectLst/>
                <a:uLnTx/>
                <a:uFillTx/>
                <a:latin typeface="Calibri"/>
                <a:ea typeface="ＭＳ Ｐゴシック"/>
              </a:rPr>
              <a:t>Updated 5</a:t>
            </a:r>
            <a:r>
              <a:rPr lang="en-US" sz="1050" dirty="0">
                <a:solidFill>
                  <a:srgbClr val="67757D"/>
                </a:solidFill>
                <a:latin typeface="Calibri"/>
                <a:ea typeface="ＭＳ Ｐゴシック"/>
              </a:rPr>
              <a:t>/25/2023</a:t>
            </a:r>
            <a:endParaRPr kumimoji="0" lang="en-US" sz="1050" b="0" i="0" u="none" strike="noStrike" kern="1200" cap="none" spc="0" normalizeH="0" baseline="0" noProof="0" dirty="0">
              <a:ln>
                <a:noFill/>
              </a:ln>
              <a:solidFill>
                <a:srgbClr val="67757D"/>
              </a:solidFill>
              <a:effectLst/>
              <a:uLnTx/>
              <a:uFillTx/>
              <a:latin typeface="Calibri" charset="0"/>
              <a:ea typeface="ＭＳ Ｐゴシック" charset="0"/>
            </a:endParaRPr>
          </a:p>
        </p:txBody>
      </p:sp>
    </p:spTree>
    <p:extLst>
      <p:ext uri="{BB962C8B-B14F-4D97-AF65-F5344CB8AC3E}">
        <p14:creationId xmlns:p14="http://schemas.microsoft.com/office/powerpoint/2010/main" val="3991840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CFC178-0868-89B1-7B22-73092CA52471}"/>
              </a:ext>
            </a:extLst>
          </p:cNvPr>
          <p:cNvSpPr>
            <a:spLocks noGrp="1"/>
          </p:cNvSpPr>
          <p:nvPr>
            <p:ph type="body" sz="quarter" idx="16"/>
          </p:nvPr>
        </p:nvSpPr>
        <p:spPr>
          <a:xfrm>
            <a:off x="358664" y="271708"/>
            <a:ext cx="7751456" cy="727360"/>
          </a:xfrm>
        </p:spPr>
        <p:txBody>
          <a:bodyPr/>
          <a:lstStyle/>
          <a:p>
            <a:r>
              <a:rPr lang="en-US" sz="3000" dirty="0">
                <a:solidFill>
                  <a:schemeClr val="bg2"/>
                </a:solidFill>
              </a:rPr>
              <a:t>Regulatory Priorities for Advanced Reactors</a:t>
            </a:r>
            <a:endParaRPr lang="en-US" sz="3000" dirty="0"/>
          </a:p>
        </p:txBody>
      </p:sp>
      <p:sp>
        <p:nvSpPr>
          <p:cNvPr id="4" name="Text Placeholder 1">
            <a:extLst>
              <a:ext uri="{FF2B5EF4-FFF2-40B4-BE49-F238E27FC236}">
                <a16:creationId xmlns:a16="http://schemas.microsoft.com/office/drawing/2014/main" id="{1875DAA7-BEEC-1E51-49F8-0CCB22608DE1}"/>
              </a:ext>
            </a:extLst>
          </p:cNvPr>
          <p:cNvSpPr>
            <a:spLocks noGrp="1"/>
          </p:cNvSpPr>
          <p:nvPr>
            <p:ph type="body" sz="quarter" idx="13"/>
          </p:nvPr>
        </p:nvSpPr>
        <p:spPr>
          <a:xfrm>
            <a:off x="360363" y="913871"/>
            <a:ext cx="8334375" cy="3794125"/>
          </a:xfrm>
        </p:spPr>
        <p:txBody>
          <a:bodyPr>
            <a:normAutofit/>
          </a:bodyPr>
          <a:lstStyle/>
          <a:p>
            <a:r>
              <a:rPr lang="en-US" sz="1800" dirty="0"/>
              <a:t>Regulatory objectives</a:t>
            </a:r>
          </a:p>
          <a:p>
            <a:pPr lvl="1"/>
            <a:r>
              <a:rPr lang="en-US" sz="1600" dirty="0"/>
              <a:t>Streamline regulatory processes for timelier &amp; more efficient review and oversight</a:t>
            </a:r>
          </a:p>
          <a:p>
            <a:pPr lvl="1"/>
            <a:r>
              <a:rPr lang="en-US" sz="1600" dirty="0"/>
              <a:t>Resolve key generic technical or policy topics well before applications are submitted (optimize pre-application engagement process)</a:t>
            </a:r>
          </a:p>
          <a:p>
            <a:pPr lvl="1"/>
            <a:r>
              <a:rPr lang="en-US" sz="1600" dirty="0"/>
              <a:t>Revise or establish new regulations quickly to achieve regulatory framework modernization</a:t>
            </a:r>
            <a:endParaRPr lang="en-US" sz="1800" dirty="0"/>
          </a:p>
          <a:p>
            <a:pPr lvl="1"/>
            <a:endParaRPr lang="en-US" sz="1600" dirty="0"/>
          </a:p>
        </p:txBody>
      </p:sp>
      <p:sp>
        <p:nvSpPr>
          <p:cNvPr id="5" name="Text Placeholder 1">
            <a:extLst>
              <a:ext uri="{FF2B5EF4-FFF2-40B4-BE49-F238E27FC236}">
                <a16:creationId xmlns:a16="http://schemas.microsoft.com/office/drawing/2014/main" id="{CC379BF2-6B0C-1D6E-ED70-29AF006D42E0}"/>
              </a:ext>
            </a:extLst>
          </p:cNvPr>
          <p:cNvSpPr txBox="1">
            <a:spLocks/>
          </p:cNvSpPr>
          <p:nvPr/>
        </p:nvSpPr>
        <p:spPr>
          <a:xfrm>
            <a:off x="554596" y="2683509"/>
            <a:ext cx="8334424" cy="2109154"/>
          </a:xfrm>
          <a:prstGeom prst="rect">
            <a:avLst/>
          </a:prstGeom>
        </p:spPr>
        <p:txBody>
          <a:bodyPr vert="horz" lIns="91440" tIns="45720" rIns="91440" bIns="45720" numCol="2" rtlCol="0">
            <a:normAutofit fontScale="92500" lnSpcReduction="10000"/>
          </a:bodyPr>
          <a:lstStyle>
            <a:lvl1pPr marL="230188" indent="-230188" algn="l" defTabSz="457200" rtl="0" eaLnBrk="1" fontAlgn="base" hangingPunct="1">
              <a:lnSpc>
                <a:spcPct val="100000"/>
              </a:lnSpc>
              <a:spcBef>
                <a:spcPts val="480"/>
              </a:spcBef>
              <a:spcAft>
                <a:spcPts val="0"/>
              </a:spcAft>
              <a:buClr>
                <a:schemeClr val="bg2"/>
              </a:buClr>
              <a:buFont typeface="Wingdings" charset="2"/>
              <a:buChar char="§"/>
              <a:defRPr sz="2000" kern="1200">
                <a:solidFill>
                  <a:schemeClr val="bg1"/>
                </a:solidFill>
                <a:latin typeface="+mn-lt"/>
                <a:ea typeface="ＭＳ Ｐゴシック" charset="0"/>
                <a:cs typeface="ＭＳ Ｐゴシック" charset="0"/>
              </a:defRPr>
            </a:lvl1pPr>
            <a:lvl2pPr marL="800100" indent="-342900" algn="l" defTabSz="457200" rtl="0" eaLnBrk="1" fontAlgn="base" hangingPunct="1">
              <a:lnSpc>
                <a:spcPct val="100000"/>
              </a:lnSpc>
              <a:spcBef>
                <a:spcPts val="480"/>
              </a:spcBef>
              <a:spcAft>
                <a:spcPct val="0"/>
              </a:spcAft>
              <a:buClr>
                <a:schemeClr val="bg2"/>
              </a:buClr>
              <a:buFont typeface="Arial"/>
              <a:buChar char="•"/>
              <a:defRPr sz="1800" kern="1200">
                <a:solidFill>
                  <a:schemeClr val="bg1"/>
                </a:solidFill>
                <a:latin typeface="+mn-lt"/>
                <a:ea typeface="ＭＳ Ｐゴシック" charset="0"/>
                <a:cs typeface="+mn-cs"/>
              </a:defRPr>
            </a:lvl2pPr>
            <a:lvl3pPr marL="1257300" indent="-342900" algn="l" defTabSz="457200" rtl="0" eaLnBrk="1" fontAlgn="base" hangingPunct="1">
              <a:lnSpc>
                <a:spcPct val="100000"/>
              </a:lnSpc>
              <a:spcBef>
                <a:spcPts val="480"/>
              </a:spcBef>
              <a:spcAft>
                <a:spcPct val="0"/>
              </a:spcAft>
              <a:buClr>
                <a:schemeClr val="bg2"/>
              </a:buClr>
              <a:buSzPct val="50000"/>
              <a:buFont typeface="Wingdings" charset="2"/>
              <a:buChar char="u"/>
              <a:defRPr sz="1800" kern="1200" baseline="0">
                <a:solidFill>
                  <a:schemeClr val="bg1"/>
                </a:solidFill>
                <a:latin typeface="+mn-lt"/>
                <a:ea typeface="ＭＳ Ｐゴシック" charset="0"/>
                <a:cs typeface="+mn-cs"/>
              </a:defRPr>
            </a:lvl3pPr>
            <a:lvl4pPr marL="1371600" indent="0" algn="l" defTabSz="457200" rtl="0" eaLnBrk="1" fontAlgn="base" hangingPunct="1">
              <a:spcBef>
                <a:spcPct val="20000"/>
              </a:spcBef>
              <a:spcAft>
                <a:spcPct val="0"/>
              </a:spcAft>
              <a:buClr>
                <a:schemeClr val="bg2"/>
              </a:buClr>
              <a:buFont typeface="Arial" charset="0"/>
              <a:buNone/>
              <a:defRPr sz="2000" kern="1200">
                <a:solidFill>
                  <a:schemeClr val="bg1"/>
                </a:solidFill>
                <a:latin typeface="+mn-lt"/>
                <a:ea typeface="ＭＳ Ｐゴシック" charset="0"/>
                <a:cs typeface="+mn-cs"/>
              </a:defRPr>
            </a:lvl4pPr>
            <a:lvl5pPr marL="1828800" indent="0" algn="l" defTabSz="457200" rtl="0" eaLnBrk="1" fontAlgn="base" hangingPunct="1">
              <a:spcBef>
                <a:spcPct val="20000"/>
              </a:spcBef>
              <a:spcAft>
                <a:spcPct val="0"/>
              </a:spcAft>
              <a:buClr>
                <a:schemeClr val="bg2"/>
              </a:buClr>
              <a:buFont typeface="Arial" charset="0"/>
              <a:buNone/>
              <a:defRPr sz="2000"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NRC Review Efficiency</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Environmental Reviews</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Physical Security</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Emergency Preparedness (EPZ &amp; Planning Standards)</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Near Term Risk-informed Technology Inclusive Regulatory Guidance</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Parts 50/52 LL Rulemaking</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Part 53</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Annual Fees for Non-LWRs</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Siting</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Advanced Manufacturing Technologies</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Fuel Qualification</a:t>
            </a:r>
          </a:p>
          <a:p>
            <a:pPr marL="342900" marR="0" lvl="0" indent="-342900" algn="l" defTabSz="457200" rtl="0" eaLnBrk="1" fontAlgn="base" latinLnBrk="0" hangingPunct="1">
              <a:lnSpc>
                <a:spcPct val="100000"/>
              </a:lnSpc>
              <a:spcBef>
                <a:spcPts val="480"/>
              </a:spcBef>
              <a:spcAft>
                <a:spcPts val="0"/>
              </a:spcAft>
              <a:buClr>
                <a:srgbClr val="179CD6"/>
              </a:buClr>
              <a:buSzTx/>
              <a:buFont typeface="+mj-lt"/>
              <a:buAutoNum type="arabicPeriod"/>
              <a:tabLst/>
              <a:defRPr/>
            </a:pPr>
            <a:r>
              <a:rPr kumimoji="0" lang="en-US" sz="1800" b="0" i="0" u="none" strike="noStrike" kern="1200" cap="none" spc="0" normalizeH="0" baseline="0" noProof="0" dirty="0">
                <a:ln>
                  <a:noFill/>
                </a:ln>
                <a:solidFill>
                  <a:srgbClr val="67757D"/>
                </a:solidFill>
                <a:effectLst/>
                <a:uLnTx/>
                <a:uFillTx/>
                <a:latin typeface="Arial"/>
                <a:ea typeface="ＭＳ Ｐゴシック" charset="0"/>
              </a:rPr>
              <a:t>Operations</a:t>
            </a:r>
          </a:p>
        </p:txBody>
      </p:sp>
      <p:sp>
        <p:nvSpPr>
          <p:cNvPr id="6" name="TextBox 5">
            <a:extLst>
              <a:ext uri="{FF2B5EF4-FFF2-40B4-BE49-F238E27FC236}">
                <a16:creationId xmlns:a16="http://schemas.microsoft.com/office/drawing/2014/main" id="{6D87B622-28AD-8823-FD42-3F820A956ADD}"/>
              </a:ext>
            </a:extLst>
          </p:cNvPr>
          <p:cNvSpPr txBox="1"/>
          <p:nvPr/>
        </p:nvSpPr>
        <p:spPr>
          <a:xfrm>
            <a:off x="358663" y="4788779"/>
            <a:ext cx="6444523"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
                <a:srgbClr val="179CD6"/>
              </a:buClr>
              <a:buSzTx/>
              <a:buFontTx/>
              <a:buNone/>
              <a:tabLst/>
              <a:defRPr/>
            </a:pPr>
            <a:r>
              <a:rPr kumimoji="0" lang="en-US" sz="1200" b="0" i="0" u="none" strike="noStrike" kern="1200" cap="none" spc="0" normalizeH="0" baseline="0" noProof="0" dirty="0">
                <a:ln>
                  <a:noFill/>
                </a:ln>
                <a:solidFill>
                  <a:srgbClr val="67757D"/>
                </a:solidFill>
                <a:effectLst/>
                <a:uLnTx/>
                <a:uFillTx/>
                <a:latin typeface="Arial"/>
                <a:ea typeface="ＭＳ Ｐゴシック" charset="0"/>
              </a:rPr>
              <a:t>Source: </a:t>
            </a:r>
            <a:r>
              <a:rPr kumimoji="0" lang="en-US" sz="1200" b="0" i="0" u="none" strike="noStrike" kern="1200" cap="none" spc="0" normalizeH="0" baseline="0" noProof="0" dirty="0">
                <a:ln>
                  <a:noFill/>
                </a:ln>
                <a:solidFill>
                  <a:srgbClr val="0070C0"/>
                </a:solidFill>
                <a:effectLst/>
                <a:uLnTx/>
                <a:uFillTx/>
                <a:latin typeface="Arial"/>
                <a:ea typeface="ＭＳ Ｐゴシック" charset="0"/>
                <a:hlinkClick r:id="rId2">
                  <a:extLst>
                    <a:ext uri="{A12FA001-AC4F-418D-AE19-62706E023703}">
                      <ahyp:hlinkClr xmlns:ahyp="http://schemas.microsoft.com/office/drawing/2018/hyperlinkcolor" val="tx"/>
                    </a:ext>
                  </a:extLst>
                </a:hlinkClick>
              </a:rPr>
              <a:t>NEI Input on Regulatory Priorities for New and Advanced Reactors</a:t>
            </a:r>
            <a:r>
              <a:rPr kumimoji="0" lang="en-US" sz="1200" b="0" i="0" u="none" strike="noStrike" kern="1200" cap="none" spc="0" normalizeH="0" baseline="0" noProof="0" dirty="0">
                <a:ln>
                  <a:noFill/>
                </a:ln>
                <a:solidFill>
                  <a:srgbClr val="67757D"/>
                </a:solidFill>
                <a:effectLst/>
                <a:uLnTx/>
                <a:uFillTx/>
                <a:latin typeface="Arial"/>
                <a:ea typeface="ＭＳ Ｐゴシック" charset="0"/>
              </a:rPr>
              <a:t>, June 7, 2022</a:t>
            </a:r>
          </a:p>
        </p:txBody>
      </p:sp>
    </p:spTree>
    <p:extLst>
      <p:ext uri="{BB962C8B-B14F-4D97-AF65-F5344CB8AC3E}">
        <p14:creationId xmlns:p14="http://schemas.microsoft.com/office/powerpoint/2010/main" val="116353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ChangeAspect="1"/>
          </p:cNvPicPr>
          <p:nvPr/>
        </p:nvPicPr>
        <p:blipFill>
          <a:blip r:embed="rId2" cstate="print"/>
          <a:stretch>
            <a:fillRect/>
          </a:stretch>
        </p:blipFill>
        <p:spPr>
          <a:xfrm>
            <a:off x="0" y="2"/>
            <a:ext cx="9143999" cy="5143498"/>
          </a:xfrm>
          <a:prstGeom prst="rect">
            <a:avLst/>
          </a:prstGeom>
        </p:spPr>
      </p:pic>
      <p:sp>
        <p:nvSpPr>
          <p:cNvPr id="37" name="Text Placeholder 36">
            <a:extLst>
              <a:ext uri="{FF2B5EF4-FFF2-40B4-BE49-F238E27FC236}">
                <a16:creationId xmlns:a16="http://schemas.microsoft.com/office/drawing/2014/main" id="{567F8609-3276-B2FA-E495-8AD0A6EB8047}"/>
              </a:ext>
            </a:extLst>
          </p:cNvPr>
          <p:cNvSpPr>
            <a:spLocks noGrp="1"/>
          </p:cNvSpPr>
          <p:nvPr>
            <p:ph type="body" sz="quarter" idx="11"/>
          </p:nvPr>
        </p:nvSpPr>
        <p:spPr>
          <a:xfrm>
            <a:off x="358663" y="252252"/>
            <a:ext cx="8486953" cy="972893"/>
          </a:xfrm>
        </p:spPr>
        <p:txBody>
          <a:bodyPr/>
          <a:lstStyle/>
          <a:p>
            <a:r>
              <a:rPr lang="en-US" sz="2600" b="1" dirty="0">
                <a:solidFill>
                  <a:srgbClr val="FBFBFB"/>
                </a:solidFill>
              </a:rPr>
              <a:t>NRC Efforts to Modernize the Regulatory Framework</a:t>
            </a:r>
          </a:p>
        </p:txBody>
      </p:sp>
      <p:grpSp>
        <p:nvGrpSpPr>
          <p:cNvPr id="4" name="object 4"/>
          <p:cNvGrpSpPr/>
          <p:nvPr/>
        </p:nvGrpSpPr>
        <p:grpSpPr>
          <a:xfrm>
            <a:off x="2239327" y="1020127"/>
            <a:ext cx="4482465" cy="3110865"/>
            <a:chOff x="1461769" y="1360169"/>
            <a:chExt cx="5976620" cy="4147820"/>
          </a:xfrm>
        </p:grpSpPr>
        <p:sp>
          <p:nvSpPr>
            <p:cNvPr id="5" name="object 5"/>
            <p:cNvSpPr/>
            <p:nvPr/>
          </p:nvSpPr>
          <p:spPr>
            <a:xfrm>
              <a:off x="1925319" y="3835399"/>
              <a:ext cx="1402080" cy="1381760"/>
            </a:xfrm>
            <a:custGeom>
              <a:avLst/>
              <a:gdLst/>
              <a:ahLst/>
              <a:cxnLst/>
              <a:rect l="l" t="t" r="r" b="b"/>
              <a:pathLst>
                <a:path w="1402079" h="1381760">
                  <a:moveTo>
                    <a:pt x="701040" y="0"/>
                  </a:moveTo>
                  <a:lnTo>
                    <a:pt x="653036" y="1594"/>
                  </a:lnTo>
                  <a:lnTo>
                    <a:pt x="605902" y="6307"/>
                  </a:lnTo>
                  <a:lnTo>
                    <a:pt x="559741" y="14038"/>
                  </a:lnTo>
                  <a:lnTo>
                    <a:pt x="514658" y="24682"/>
                  </a:lnTo>
                  <a:lnTo>
                    <a:pt x="470757" y="38137"/>
                  </a:lnTo>
                  <a:lnTo>
                    <a:pt x="428142" y="54300"/>
                  </a:lnTo>
                  <a:lnTo>
                    <a:pt x="386918" y="73068"/>
                  </a:lnTo>
                  <a:lnTo>
                    <a:pt x="347189" y="94337"/>
                  </a:lnTo>
                  <a:lnTo>
                    <a:pt x="309060" y="118005"/>
                  </a:lnTo>
                  <a:lnTo>
                    <a:pt x="272634" y="143970"/>
                  </a:lnTo>
                  <a:lnTo>
                    <a:pt x="238016" y="172127"/>
                  </a:lnTo>
                  <a:lnTo>
                    <a:pt x="205311" y="202374"/>
                  </a:lnTo>
                  <a:lnTo>
                    <a:pt x="174622" y="234608"/>
                  </a:lnTo>
                  <a:lnTo>
                    <a:pt x="146055" y="268727"/>
                  </a:lnTo>
                  <a:lnTo>
                    <a:pt x="119713" y="304626"/>
                  </a:lnTo>
                  <a:lnTo>
                    <a:pt x="95701" y="342203"/>
                  </a:lnTo>
                  <a:lnTo>
                    <a:pt x="74123" y="381356"/>
                  </a:lnTo>
                  <a:lnTo>
                    <a:pt x="55084" y="421981"/>
                  </a:lnTo>
                  <a:lnTo>
                    <a:pt x="38687" y="463975"/>
                  </a:lnTo>
                  <a:lnTo>
                    <a:pt x="25038" y="507235"/>
                  </a:lnTo>
                  <a:lnTo>
                    <a:pt x="14240" y="551659"/>
                  </a:lnTo>
                  <a:lnTo>
                    <a:pt x="6398" y="597143"/>
                  </a:lnTo>
                  <a:lnTo>
                    <a:pt x="1617" y="643584"/>
                  </a:lnTo>
                  <a:lnTo>
                    <a:pt x="0" y="690880"/>
                  </a:lnTo>
                  <a:lnTo>
                    <a:pt x="1617" y="738175"/>
                  </a:lnTo>
                  <a:lnTo>
                    <a:pt x="6398" y="784616"/>
                  </a:lnTo>
                  <a:lnTo>
                    <a:pt x="14240" y="830100"/>
                  </a:lnTo>
                  <a:lnTo>
                    <a:pt x="25038" y="874524"/>
                  </a:lnTo>
                  <a:lnTo>
                    <a:pt x="38687" y="917784"/>
                  </a:lnTo>
                  <a:lnTo>
                    <a:pt x="55084" y="959778"/>
                  </a:lnTo>
                  <a:lnTo>
                    <a:pt x="74123" y="1000403"/>
                  </a:lnTo>
                  <a:lnTo>
                    <a:pt x="95701" y="1039556"/>
                  </a:lnTo>
                  <a:lnTo>
                    <a:pt x="119713" y="1077133"/>
                  </a:lnTo>
                  <a:lnTo>
                    <a:pt x="146055" y="1113032"/>
                  </a:lnTo>
                  <a:lnTo>
                    <a:pt x="174622" y="1147151"/>
                  </a:lnTo>
                  <a:lnTo>
                    <a:pt x="205311" y="1179385"/>
                  </a:lnTo>
                  <a:lnTo>
                    <a:pt x="238016" y="1209632"/>
                  </a:lnTo>
                  <a:lnTo>
                    <a:pt x="272634" y="1237789"/>
                  </a:lnTo>
                  <a:lnTo>
                    <a:pt x="309060" y="1263754"/>
                  </a:lnTo>
                  <a:lnTo>
                    <a:pt x="347189" y="1287422"/>
                  </a:lnTo>
                  <a:lnTo>
                    <a:pt x="386918" y="1308691"/>
                  </a:lnTo>
                  <a:lnTo>
                    <a:pt x="428142" y="1327459"/>
                  </a:lnTo>
                  <a:lnTo>
                    <a:pt x="470757" y="1343622"/>
                  </a:lnTo>
                  <a:lnTo>
                    <a:pt x="514658" y="1357077"/>
                  </a:lnTo>
                  <a:lnTo>
                    <a:pt x="559741" y="1367721"/>
                  </a:lnTo>
                  <a:lnTo>
                    <a:pt x="605902" y="1375452"/>
                  </a:lnTo>
                  <a:lnTo>
                    <a:pt x="653036" y="1380165"/>
                  </a:lnTo>
                  <a:lnTo>
                    <a:pt x="701040" y="1381760"/>
                  </a:lnTo>
                  <a:lnTo>
                    <a:pt x="749043" y="1380165"/>
                  </a:lnTo>
                  <a:lnTo>
                    <a:pt x="796177" y="1375452"/>
                  </a:lnTo>
                  <a:lnTo>
                    <a:pt x="842338" y="1367721"/>
                  </a:lnTo>
                  <a:lnTo>
                    <a:pt x="887421" y="1357077"/>
                  </a:lnTo>
                  <a:lnTo>
                    <a:pt x="931322" y="1343622"/>
                  </a:lnTo>
                  <a:lnTo>
                    <a:pt x="973937" y="1327459"/>
                  </a:lnTo>
                  <a:lnTo>
                    <a:pt x="1015161" y="1308691"/>
                  </a:lnTo>
                  <a:lnTo>
                    <a:pt x="1054890" y="1287422"/>
                  </a:lnTo>
                  <a:lnTo>
                    <a:pt x="1093019" y="1263754"/>
                  </a:lnTo>
                  <a:lnTo>
                    <a:pt x="1129445" y="1237789"/>
                  </a:lnTo>
                  <a:lnTo>
                    <a:pt x="1164063" y="1209632"/>
                  </a:lnTo>
                  <a:lnTo>
                    <a:pt x="1196768" y="1179385"/>
                  </a:lnTo>
                  <a:lnTo>
                    <a:pt x="1227457" y="1147151"/>
                  </a:lnTo>
                  <a:lnTo>
                    <a:pt x="1256024" y="1113032"/>
                  </a:lnTo>
                  <a:lnTo>
                    <a:pt x="1282366" y="1077133"/>
                  </a:lnTo>
                  <a:lnTo>
                    <a:pt x="1306378" y="1039556"/>
                  </a:lnTo>
                  <a:lnTo>
                    <a:pt x="1327956" y="1000403"/>
                  </a:lnTo>
                  <a:lnTo>
                    <a:pt x="1346995" y="959778"/>
                  </a:lnTo>
                  <a:lnTo>
                    <a:pt x="1363392" y="917784"/>
                  </a:lnTo>
                  <a:lnTo>
                    <a:pt x="1377041" y="874524"/>
                  </a:lnTo>
                  <a:lnTo>
                    <a:pt x="1387839" y="830100"/>
                  </a:lnTo>
                  <a:lnTo>
                    <a:pt x="1395681" y="784616"/>
                  </a:lnTo>
                  <a:lnTo>
                    <a:pt x="1400462" y="738175"/>
                  </a:lnTo>
                  <a:lnTo>
                    <a:pt x="1402080" y="690880"/>
                  </a:lnTo>
                  <a:lnTo>
                    <a:pt x="1400462" y="643584"/>
                  </a:lnTo>
                  <a:lnTo>
                    <a:pt x="1395681" y="597143"/>
                  </a:lnTo>
                  <a:lnTo>
                    <a:pt x="1387839" y="551659"/>
                  </a:lnTo>
                  <a:lnTo>
                    <a:pt x="1377041" y="507235"/>
                  </a:lnTo>
                  <a:lnTo>
                    <a:pt x="1363392" y="463975"/>
                  </a:lnTo>
                  <a:lnTo>
                    <a:pt x="1346995" y="421981"/>
                  </a:lnTo>
                  <a:lnTo>
                    <a:pt x="1327956" y="381356"/>
                  </a:lnTo>
                  <a:lnTo>
                    <a:pt x="1306378" y="342203"/>
                  </a:lnTo>
                  <a:lnTo>
                    <a:pt x="1282366" y="304626"/>
                  </a:lnTo>
                  <a:lnTo>
                    <a:pt x="1256024" y="268727"/>
                  </a:lnTo>
                  <a:lnTo>
                    <a:pt x="1227457" y="234608"/>
                  </a:lnTo>
                  <a:lnTo>
                    <a:pt x="1196768" y="202374"/>
                  </a:lnTo>
                  <a:lnTo>
                    <a:pt x="1164063" y="172127"/>
                  </a:lnTo>
                  <a:lnTo>
                    <a:pt x="1129445" y="143970"/>
                  </a:lnTo>
                  <a:lnTo>
                    <a:pt x="1093019" y="118005"/>
                  </a:lnTo>
                  <a:lnTo>
                    <a:pt x="1054890" y="94337"/>
                  </a:lnTo>
                  <a:lnTo>
                    <a:pt x="1015161" y="73068"/>
                  </a:lnTo>
                  <a:lnTo>
                    <a:pt x="973937" y="54300"/>
                  </a:lnTo>
                  <a:lnTo>
                    <a:pt x="931322" y="38137"/>
                  </a:lnTo>
                  <a:lnTo>
                    <a:pt x="887421" y="24682"/>
                  </a:lnTo>
                  <a:lnTo>
                    <a:pt x="842338" y="14038"/>
                  </a:lnTo>
                  <a:lnTo>
                    <a:pt x="796177" y="6307"/>
                  </a:lnTo>
                  <a:lnTo>
                    <a:pt x="749043" y="1594"/>
                  </a:lnTo>
                  <a:lnTo>
                    <a:pt x="701040" y="0"/>
                  </a:lnTo>
                  <a:close/>
                </a:path>
              </a:pathLst>
            </a:custGeom>
            <a:solidFill>
              <a:srgbClr val="FFC000">
                <a:alpha val="65881"/>
              </a:srgbClr>
            </a:solidFill>
          </p:spPr>
          <p:txBody>
            <a:bodyPr wrap="square" lIns="0" tIns="0" rIns="0" bIns="0" rtlCol="0"/>
            <a:lstStyle/>
            <a:p>
              <a:endParaRPr dirty="0">
                <a:solidFill>
                  <a:schemeClr val="tx1">
                    <a:lumMod val="50000"/>
                  </a:schemeClr>
                </a:solidFill>
              </a:endParaRPr>
            </a:p>
          </p:txBody>
        </p:sp>
        <p:pic>
          <p:nvPicPr>
            <p:cNvPr id="6" name="object 6"/>
            <p:cNvPicPr/>
            <p:nvPr/>
          </p:nvPicPr>
          <p:blipFill>
            <a:blip r:embed="rId3" cstate="print"/>
            <a:stretch>
              <a:fillRect/>
            </a:stretch>
          </p:blipFill>
          <p:spPr>
            <a:xfrm>
              <a:off x="1461769" y="1360169"/>
              <a:ext cx="5976620" cy="2176779"/>
            </a:xfrm>
            <a:prstGeom prst="rect">
              <a:avLst/>
            </a:prstGeom>
          </p:spPr>
        </p:pic>
        <p:sp>
          <p:nvSpPr>
            <p:cNvPr id="7" name="object 7"/>
            <p:cNvSpPr/>
            <p:nvPr/>
          </p:nvSpPr>
          <p:spPr>
            <a:xfrm>
              <a:off x="1925319" y="3835399"/>
              <a:ext cx="1402080" cy="1381760"/>
            </a:xfrm>
            <a:custGeom>
              <a:avLst/>
              <a:gdLst/>
              <a:ahLst/>
              <a:cxnLst/>
              <a:rect l="l" t="t" r="r" b="b"/>
              <a:pathLst>
                <a:path w="1402079" h="1381760">
                  <a:moveTo>
                    <a:pt x="0" y="690880"/>
                  </a:moveTo>
                  <a:lnTo>
                    <a:pt x="1617" y="643584"/>
                  </a:lnTo>
                  <a:lnTo>
                    <a:pt x="6398" y="597143"/>
                  </a:lnTo>
                  <a:lnTo>
                    <a:pt x="14240" y="551659"/>
                  </a:lnTo>
                  <a:lnTo>
                    <a:pt x="25038" y="507235"/>
                  </a:lnTo>
                  <a:lnTo>
                    <a:pt x="38687" y="463975"/>
                  </a:lnTo>
                  <a:lnTo>
                    <a:pt x="55084" y="421981"/>
                  </a:lnTo>
                  <a:lnTo>
                    <a:pt x="74123" y="381356"/>
                  </a:lnTo>
                  <a:lnTo>
                    <a:pt x="95701" y="342203"/>
                  </a:lnTo>
                  <a:lnTo>
                    <a:pt x="119713" y="304626"/>
                  </a:lnTo>
                  <a:lnTo>
                    <a:pt x="146055" y="268727"/>
                  </a:lnTo>
                  <a:lnTo>
                    <a:pt x="174622" y="234608"/>
                  </a:lnTo>
                  <a:lnTo>
                    <a:pt x="205311" y="202374"/>
                  </a:lnTo>
                  <a:lnTo>
                    <a:pt x="238016" y="172127"/>
                  </a:lnTo>
                  <a:lnTo>
                    <a:pt x="272634" y="143970"/>
                  </a:lnTo>
                  <a:lnTo>
                    <a:pt x="309060" y="118005"/>
                  </a:lnTo>
                  <a:lnTo>
                    <a:pt x="347189" y="94337"/>
                  </a:lnTo>
                  <a:lnTo>
                    <a:pt x="386918" y="73068"/>
                  </a:lnTo>
                  <a:lnTo>
                    <a:pt x="428142" y="54300"/>
                  </a:lnTo>
                  <a:lnTo>
                    <a:pt x="470757" y="38137"/>
                  </a:lnTo>
                  <a:lnTo>
                    <a:pt x="514658" y="24682"/>
                  </a:lnTo>
                  <a:lnTo>
                    <a:pt x="559741" y="14038"/>
                  </a:lnTo>
                  <a:lnTo>
                    <a:pt x="605902" y="6307"/>
                  </a:lnTo>
                  <a:lnTo>
                    <a:pt x="653036" y="1594"/>
                  </a:lnTo>
                  <a:lnTo>
                    <a:pt x="701040" y="0"/>
                  </a:lnTo>
                  <a:lnTo>
                    <a:pt x="749043" y="1594"/>
                  </a:lnTo>
                  <a:lnTo>
                    <a:pt x="796177" y="6307"/>
                  </a:lnTo>
                  <a:lnTo>
                    <a:pt x="842338" y="14038"/>
                  </a:lnTo>
                  <a:lnTo>
                    <a:pt x="887421" y="24682"/>
                  </a:lnTo>
                  <a:lnTo>
                    <a:pt x="931322" y="38137"/>
                  </a:lnTo>
                  <a:lnTo>
                    <a:pt x="973937" y="54300"/>
                  </a:lnTo>
                  <a:lnTo>
                    <a:pt x="1015161" y="73068"/>
                  </a:lnTo>
                  <a:lnTo>
                    <a:pt x="1054890" y="94337"/>
                  </a:lnTo>
                  <a:lnTo>
                    <a:pt x="1093019" y="118005"/>
                  </a:lnTo>
                  <a:lnTo>
                    <a:pt x="1129445" y="143970"/>
                  </a:lnTo>
                  <a:lnTo>
                    <a:pt x="1164063" y="172127"/>
                  </a:lnTo>
                  <a:lnTo>
                    <a:pt x="1196768" y="202374"/>
                  </a:lnTo>
                  <a:lnTo>
                    <a:pt x="1227457" y="234608"/>
                  </a:lnTo>
                  <a:lnTo>
                    <a:pt x="1256024" y="268727"/>
                  </a:lnTo>
                  <a:lnTo>
                    <a:pt x="1282366" y="304626"/>
                  </a:lnTo>
                  <a:lnTo>
                    <a:pt x="1306378" y="342203"/>
                  </a:lnTo>
                  <a:lnTo>
                    <a:pt x="1327956" y="381356"/>
                  </a:lnTo>
                  <a:lnTo>
                    <a:pt x="1346995" y="421981"/>
                  </a:lnTo>
                  <a:lnTo>
                    <a:pt x="1363392" y="463975"/>
                  </a:lnTo>
                  <a:lnTo>
                    <a:pt x="1377041" y="507235"/>
                  </a:lnTo>
                  <a:lnTo>
                    <a:pt x="1387839" y="551659"/>
                  </a:lnTo>
                  <a:lnTo>
                    <a:pt x="1395681" y="597143"/>
                  </a:lnTo>
                  <a:lnTo>
                    <a:pt x="1400462" y="643584"/>
                  </a:lnTo>
                  <a:lnTo>
                    <a:pt x="1402080" y="690880"/>
                  </a:lnTo>
                  <a:lnTo>
                    <a:pt x="1400462" y="738175"/>
                  </a:lnTo>
                  <a:lnTo>
                    <a:pt x="1395681" y="784616"/>
                  </a:lnTo>
                  <a:lnTo>
                    <a:pt x="1387839" y="830100"/>
                  </a:lnTo>
                  <a:lnTo>
                    <a:pt x="1377041" y="874524"/>
                  </a:lnTo>
                  <a:lnTo>
                    <a:pt x="1363392" y="917784"/>
                  </a:lnTo>
                  <a:lnTo>
                    <a:pt x="1346995" y="959778"/>
                  </a:lnTo>
                  <a:lnTo>
                    <a:pt x="1327956" y="1000403"/>
                  </a:lnTo>
                  <a:lnTo>
                    <a:pt x="1306378" y="1039556"/>
                  </a:lnTo>
                  <a:lnTo>
                    <a:pt x="1282366" y="1077133"/>
                  </a:lnTo>
                  <a:lnTo>
                    <a:pt x="1256024" y="1113032"/>
                  </a:lnTo>
                  <a:lnTo>
                    <a:pt x="1227457" y="1147151"/>
                  </a:lnTo>
                  <a:lnTo>
                    <a:pt x="1196768" y="1179385"/>
                  </a:lnTo>
                  <a:lnTo>
                    <a:pt x="1164063" y="1209632"/>
                  </a:lnTo>
                  <a:lnTo>
                    <a:pt x="1129445" y="1237789"/>
                  </a:lnTo>
                  <a:lnTo>
                    <a:pt x="1093019" y="1263754"/>
                  </a:lnTo>
                  <a:lnTo>
                    <a:pt x="1054890" y="1287422"/>
                  </a:lnTo>
                  <a:lnTo>
                    <a:pt x="1015161" y="1308691"/>
                  </a:lnTo>
                  <a:lnTo>
                    <a:pt x="973937" y="1327459"/>
                  </a:lnTo>
                  <a:lnTo>
                    <a:pt x="931322" y="1343622"/>
                  </a:lnTo>
                  <a:lnTo>
                    <a:pt x="887421" y="1357077"/>
                  </a:lnTo>
                  <a:lnTo>
                    <a:pt x="842338" y="1367721"/>
                  </a:lnTo>
                  <a:lnTo>
                    <a:pt x="796177" y="1375452"/>
                  </a:lnTo>
                  <a:lnTo>
                    <a:pt x="749043" y="1380165"/>
                  </a:lnTo>
                  <a:lnTo>
                    <a:pt x="701040" y="1381760"/>
                  </a:lnTo>
                  <a:lnTo>
                    <a:pt x="653036" y="1380165"/>
                  </a:lnTo>
                  <a:lnTo>
                    <a:pt x="605902" y="1375452"/>
                  </a:lnTo>
                  <a:lnTo>
                    <a:pt x="559741" y="1367721"/>
                  </a:lnTo>
                  <a:lnTo>
                    <a:pt x="514658" y="1357077"/>
                  </a:lnTo>
                  <a:lnTo>
                    <a:pt x="470757" y="1343622"/>
                  </a:lnTo>
                  <a:lnTo>
                    <a:pt x="428142" y="1327459"/>
                  </a:lnTo>
                  <a:lnTo>
                    <a:pt x="386918" y="1308691"/>
                  </a:lnTo>
                  <a:lnTo>
                    <a:pt x="347189" y="1287422"/>
                  </a:lnTo>
                  <a:lnTo>
                    <a:pt x="309060" y="1263754"/>
                  </a:lnTo>
                  <a:lnTo>
                    <a:pt x="272634" y="1237789"/>
                  </a:lnTo>
                  <a:lnTo>
                    <a:pt x="238016" y="1209632"/>
                  </a:lnTo>
                  <a:lnTo>
                    <a:pt x="205311" y="1179385"/>
                  </a:lnTo>
                  <a:lnTo>
                    <a:pt x="174622" y="1147151"/>
                  </a:lnTo>
                  <a:lnTo>
                    <a:pt x="146055" y="1113032"/>
                  </a:lnTo>
                  <a:lnTo>
                    <a:pt x="119713" y="1077133"/>
                  </a:lnTo>
                  <a:lnTo>
                    <a:pt x="95701" y="1039556"/>
                  </a:lnTo>
                  <a:lnTo>
                    <a:pt x="74123" y="1000403"/>
                  </a:lnTo>
                  <a:lnTo>
                    <a:pt x="55084" y="959778"/>
                  </a:lnTo>
                  <a:lnTo>
                    <a:pt x="38687" y="917784"/>
                  </a:lnTo>
                  <a:lnTo>
                    <a:pt x="25038" y="874524"/>
                  </a:lnTo>
                  <a:lnTo>
                    <a:pt x="14240" y="830100"/>
                  </a:lnTo>
                  <a:lnTo>
                    <a:pt x="6398" y="784616"/>
                  </a:lnTo>
                  <a:lnTo>
                    <a:pt x="1617" y="738175"/>
                  </a:lnTo>
                  <a:lnTo>
                    <a:pt x="0" y="690880"/>
                  </a:lnTo>
                  <a:close/>
                </a:path>
              </a:pathLst>
            </a:custGeom>
            <a:ln w="12699">
              <a:solidFill>
                <a:srgbClr val="2E528F"/>
              </a:solidFill>
            </a:ln>
          </p:spPr>
          <p:txBody>
            <a:bodyPr wrap="square" lIns="0" tIns="0" rIns="0" bIns="0" rtlCol="0"/>
            <a:lstStyle/>
            <a:p>
              <a:endParaRPr dirty="0">
                <a:solidFill>
                  <a:schemeClr val="tx1">
                    <a:lumMod val="50000"/>
                  </a:schemeClr>
                </a:solidFill>
              </a:endParaRPr>
            </a:p>
          </p:txBody>
        </p:sp>
        <p:sp>
          <p:nvSpPr>
            <p:cNvPr id="8" name="object 8"/>
            <p:cNvSpPr/>
            <p:nvPr/>
          </p:nvSpPr>
          <p:spPr>
            <a:xfrm>
              <a:off x="4505959" y="4180840"/>
              <a:ext cx="1320800" cy="1320800"/>
            </a:xfrm>
            <a:custGeom>
              <a:avLst/>
              <a:gdLst/>
              <a:ahLst/>
              <a:cxnLst/>
              <a:rect l="l" t="t" r="r" b="b"/>
              <a:pathLst>
                <a:path w="1320800" h="1320800">
                  <a:moveTo>
                    <a:pt x="660400" y="0"/>
                  </a:moveTo>
                  <a:lnTo>
                    <a:pt x="613235" y="1658"/>
                  </a:lnTo>
                  <a:lnTo>
                    <a:pt x="566965" y="6557"/>
                  </a:lnTo>
                  <a:lnTo>
                    <a:pt x="521703" y="14587"/>
                  </a:lnTo>
                  <a:lnTo>
                    <a:pt x="477559" y="25635"/>
                  </a:lnTo>
                  <a:lnTo>
                    <a:pt x="434646" y="39589"/>
                  </a:lnTo>
                  <a:lnTo>
                    <a:pt x="393075" y="56338"/>
                  </a:lnTo>
                  <a:lnTo>
                    <a:pt x="352958" y="75770"/>
                  </a:lnTo>
                  <a:lnTo>
                    <a:pt x="314407" y="97773"/>
                  </a:lnTo>
                  <a:lnTo>
                    <a:pt x="277533" y="122236"/>
                  </a:lnTo>
                  <a:lnTo>
                    <a:pt x="242448" y="149047"/>
                  </a:lnTo>
                  <a:lnTo>
                    <a:pt x="209265" y="178094"/>
                  </a:lnTo>
                  <a:lnTo>
                    <a:pt x="178094" y="209265"/>
                  </a:lnTo>
                  <a:lnTo>
                    <a:pt x="149047" y="242448"/>
                  </a:lnTo>
                  <a:lnTo>
                    <a:pt x="122236" y="277533"/>
                  </a:lnTo>
                  <a:lnTo>
                    <a:pt x="97773" y="314407"/>
                  </a:lnTo>
                  <a:lnTo>
                    <a:pt x="75770" y="352958"/>
                  </a:lnTo>
                  <a:lnTo>
                    <a:pt x="56338" y="393075"/>
                  </a:lnTo>
                  <a:lnTo>
                    <a:pt x="39589" y="434646"/>
                  </a:lnTo>
                  <a:lnTo>
                    <a:pt x="25635" y="477559"/>
                  </a:lnTo>
                  <a:lnTo>
                    <a:pt x="14587" y="521703"/>
                  </a:lnTo>
                  <a:lnTo>
                    <a:pt x="6557" y="566965"/>
                  </a:lnTo>
                  <a:lnTo>
                    <a:pt x="1658" y="613235"/>
                  </a:lnTo>
                  <a:lnTo>
                    <a:pt x="0" y="660400"/>
                  </a:lnTo>
                  <a:lnTo>
                    <a:pt x="1658" y="707564"/>
                  </a:lnTo>
                  <a:lnTo>
                    <a:pt x="6557" y="753834"/>
                  </a:lnTo>
                  <a:lnTo>
                    <a:pt x="14587" y="799096"/>
                  </a:lnTo>
                  <a:lnTo>
                    <a:pt x="25635" y="843240"/>
                  </a:lnTo>
                  <a:lnTo>
                    <a:pt x="39589" y="886153"/>
                  </a:lnTo>
                  <a:lnTo>
                    <a:pt x="56338" y="927724"/>
                  </a:lnTo>
                  <a:lnTo>
                    <a:pt x="75770" y="967841"/>
                  </a:lnTo>
                  <a:lnTo>
                    <a:pt x="97773" y="1006392"/>
                  </a:lnTo>
                  <a:lnTo>
                    <a:pt x="122236" y="1043266"/>
                  </a:lnTo>
                  <a:lnTo>
                    <a:pt x="149047" y="1078351"/>
                  </a:lnTo>
                  <a:lnTo>
                    <a:pt x="178094" y="1111534"/>
                  </a:lnTo>
                  <a:lnTo>
                    <a:pt x="209265" y="1142705"/>
                  </a:lnTo>
                  <a:lnTo>
                    <a:pt x="242448" y="1171752"/>
                  </a:lnTo>
                  <a:lnTo>
                    <a:pt x="277533" y="1198563"/>
                  </a:lnTo>
                  <a:lnTo>
                    <a:pt x="314407" y="1223026"/>
                  </a:lnTo>
                  <a:lnTo>
                    <a:pt x="352958" y="1245029"/>
                  </a:lnTo>
                  <a:lnTo>
                    <a:pt x="393075" y="1264461"/>
                  </a:lnTo>
                  <a:lnTo>
                    <a:pt x="434646" y="1281210"/>
                  </a:lnTo>
                  <a:lnTo>
                    <a:pt x="477559" y="1295164"/>
                  </a:lnTo>
                  <a:lnTo>
                    <a:pt x="521703" y="1306212"/>
                  </a:lnTo>
                  <a:lnTo>
                    <a:pt x="566965" y="1314242"/>
                  </a:lnTo>
                  <a:lnTo>
                    <a:pt x="613235" y="1319141"/>
                  </a:lnTo>
                  <a:lnTo>
                    <a:pt x="660400" y="1320800"/>
                  </a:lnTo>
                  <a:lnTo>
                    <a:pt x="707564" y="1319141"/>
                  </a:lnTo>
                  <a:lnTo>
                    <a:pt x="753834" y="1314242"/>
                  </a:lnTo>
                  <a:lnTo>
                    <a:pt x="799096" y="1306212"/>
                  </a:lnTo>
                  <a:lnTo>
                    <a:pt x="843240" y="1295164"/>
                  </a:lnTo>
                  <a:lnTo>
                    <a:pt x="886153" y="1281210"/>
                  </a:lnTo>
                  <a:lnTo>
                    <a:pt x="927724" y="1264461"/>
                  </a:lnTo>
                  <a:lnTo>
                    <a:pt x="967841" y="1245029"/>
                  </a:lnTo>
                  <a:lnTo>
                    <a:pt x="1006392" y="1223026"/>
                  </a:lnTo>
                  <a:lnTo>
                    <a:pt x="1043266" y="1198563"/>
                  </a:lnTo>
                  <a:lnTo>
                    <a:pt x="1078351" y="1171752"/>
                  </a:lnTo>
                  <a:lnTo>
                    <a:pt x="1111534" y="1142705"/>
                  </a:lnTo>
                  <a:lnTo>
                    <a:pt x="1142705" y="1111534"/>
                  </a:lnTo>
                  <a:lnTo>
                    <a:pt x="1171752" y="1078351"/>
                  </a:lnTo>
                  <a:lnTo>
                    <a:pt x="1198563" y="1043266"/>
                  </a:lnTo>
                  <a:lnTo>
                    <a:pt x="1223026" y="1006392"/>
                  </a:lnTo>
                  <a:lnTo>
                    <a:pt x="1245029" y="967841"/>
                  </a:lnTo>
                  <a:lnTo>
                    <a:pt x="1264461" y="927724"/>
                  </a:lnTo>
                  <a:lnTo>
                    <a:pt x="1281210" y="886153"/>
                  </a:lnTo>
                  <a:lnTo>
                    <a:pt x="1295164" y="843240"/>
                  </a:lnTo>
                  <a:lnTo>
                    <a:pt x="1306212" y="799096"/>
                  </a:lnTo>
                  <a:lnTo>
                    <a:pt x="1314242" y="753834"/>
                  </a:lnTo>
                  <a:lnTo>
                    <a:pt x="1319141" y="707564"/>
                  </a:lnTo>
                  <a:lnTo>
                    <a:pt x="1320800" y="660400"/>
                  </a:lnTo>
                  <a:lnTo>
                    <a:pt x="1319141" y="613235"/>
                  </a:lnTo>
                  <a:lnTo>
                    <a:pt x="1314242" y="566965"/>
                  </a:lnTo>
                  <a:lnTo>
                    <a:pt x="1306212" y="521703"/>
                  </a:lnTo>
                  <a:lnTo>
                    <a:pt x="1295164" y="477559"/>
                  </a:lnTo>
                  <a:lnTo>
                    <a:pt x="1281210" y="434646"/>
                  </a:lnTo>
                  <a:lnTo>
                    <a:pt x="1264461" y="393075"/>
                  </a:lnTo>
                  <a:lnTo>
                    <a:pt x="1245029" y="352958"/>
                  </a:lnTo>
                  <a:lnTo>
                    <a:pt x="1223026" y="314407"/>
                  </a:lnTo>
                  <a:lnTo>
                    <a:pt x="1198563" y="277533"/>
                  </a:lnTo>
                  <a:lnTo>
                    <a:pt x="1171752" y="242448"/>
                  </a:lnTo>
                  <a:lnTo>
                    <a:pt x="1142705" y="209265"/>
                  </a:lnTo>
                  <a:lnTo>
                    <a:pt x="1111534" y="178094"/>
                  </a:lnTo>
                  <a:lnTo>
                    <a:pt x="1078351" y="149047"/>
                  </a:lnTo>
                  <a:lnTo>
                    <a:pt x="1043266" y="122236"/>
                  </a:lnTo>
                  <a:lnTo>
                    <a:pt x="1006392" y="97773"/>
                  </a:lnTo>
                  <a:lnTo>
                    <a:pt x="967841" y="75770"/>
                  </a:lnTo>
                  <a:lnTo>
                    <a:pt x="927724" y="56338"/>
                  </a:lnTo>
                  <a:lnTo>
                    <a:pt x="886153" y="39589"/>
                  </a:lnTo>
                  <a:lnTo>
                    <a:pt x="843240" y="25635"/>
                  </a:lnTo>
                  <a:lnTo>
                    <a:pt x="799096" y="14587"/>
                  </a:lnTo>
                  <a:lnTo>
                    <a:pt x="753834" y="6557"/>
                  </a:lnTo>
                  <a:lnTo>
                    <a:pt x="707564" y="1658"/>
                  </a:lnTo>
                  <a:lnTo>
                    <a:pt x="660400" y="0"/>
                  </a:lnTo>
                  <a:close/>
                </a:path>
              </a:pathLst>
            </a:custGeom>
            <a:solidFill>
              <a:srgbClr val="767070">
                <a:alpha val="65881"/>
              </a:srgbClr>
            </a:solidFill>
          </p:spPr>
          <p:txBody>
            <a:bodyPr wrap="square" lIns="0" tIns="0" rIns="0" bIns="0" rtlCol="0"/>
            <a:lstStyle/>
            <a:p>
              <a:endParaRPr dirty="0">
                <a:solidFill>
                  <a:schemeClr val="tx1">
                    <a:lumMod val="50000"/>
                  </a:schemeClr>
                </a:solidFill>
              </a:endParaRPr>
            </a:p>
          </p:txBody>
        </p:sp>
        <p:sp>
          <p:nvSpPr>
            <p:cNvPr id="9" name="object 9"/>
            <p:cNvSpPr/>
            <p:nvPr/>
          </p:nvSpPr>
          <p:spPr>
            <a:xfrm>
              <a:off x="4505959" y="4180840"/>
              <a:ext cx="1320800" cy="1320800"/>
            </a:xfrm>
            <a:custGeom>
              <a:avLst/>
              <a:gdLst/>
              <a:ahLst/>
              <a:cxnLst/>
              <a:rect l="l" t="t" r="r" b="b"/>
              <a:pathLst>
                <a:path w="1320800" h="1320800">
                  <a:moveTo>
                    <a:pt x="0" y="660400"/>
                  </a:moveTo>
                  <a:lnTo>
                    <a:pt x="1658" y="613235"/>
                  </a:lnTo>
                  <a:lnTo>
                    <a:pt x="6557" y="566965"/>
                  </a:lnTo>
                  <a:lnTo>
                    <a:pt x="14587" y="521703"/>
                  </a:lnTo>
                  <a:lnTo>
                    <a:pt x="25635" y="477559"/>
                  </a:lnTo>
                  <a:lnTo>
                    <a:pt x="39589" y="434646"/>
                  </a:lnTo>
                  <a:lnTo>
                    <a:pt x="56338" y="393075"/>
                  </a:lnTo>
                  <a:lnTo>
                    <a:pt x="75770" y="352958"/>
                  </a:lnTo>
                  <a:lnTo>
                    <a:pt x="97773" y="314407"/>
                  </a:lnTo>
                  <a:lnTo>
                    <a:pt x="122236" y="277533"/>
                  </a:lnTo>
                  <a:lnTo>
                    <a:pt x="149047" y="242448"/>
                  </a:lnTo>
                  <a:lnTo>
                    <a:pt x="178094" y="209265"/>
                  </a:lnTo>
                  <a:lnTo>
                    <a:pt x="209265" y="178094"/>
                  </a:lnTo>
                  <a:lnTo>
                    <a:pt x="242448" y="149047"/>
                  </a:lnTo>
                  <a:lnTo>
                    <a:pt x="277533" y="122236"/>
                  </a:lnTo>
                  <a:lnTo>
                    <a:pt x="314407" y="97773"/>
                  </a:lnTo>
                  <a:lnTo>
                    <a:pt x="352958" y="75770"/>
                  </a:lnTo>
                  <a:lnTo>
                    <a:pt x="393075" y="56338"/>
                  </a:lnTo>
                  <a:lnTo>
                    <a:pt x="434646" y="39589"/>
                  </a:lnTo>
                  <a:lnTo>
                    <a:pt x="477559" y="25635"/>
                  </a:lnTo>
                  <a:lnTo>
                    <a:pt x="521703" y="14587"/>
                  </a:lnTo>
                  <a:lnTo>
                    <a:pt x="566965" y="6557"/>
                  </a:lnTo>
                  <a:lnTo>
                    <a:pt x="613235" y="1658"/>
                  </a:lnTo>
                  <a:lnTo>
                    <a:pt x="660400" y="0"/>
                  </a:lnTo>
                  <a:lnTo>
                    <a:pt x="707564" y="1658"/>
                  </a:lnTo>
                  <a:lnTo>
                    <a:pt x="753834" y="6557"/>
                  </a:lnTo>
                  <a:lnTo>
                    <a:pt x="799096" y="14587"/>
                  </a:lnTo>
                  <a:lnTo>
                    <a:pt x="843240" y="25635"/>
                  </a:lnTo>
                  <a:lnTo>
                    <a:pt x="886153" y="39589"/>
                  </a:lnTo>
                  <a:lnTo>
                    <a:pt x="927724" y="56338"/>
                  </a:lnTo>
                  <a:lnTo>
                    <a:pt x="967841" y="75770"/>
                  </a:lnTo>
                  <a:lnTo>
                    <a:pt x="1006392" y="97773"/>
                  </a:lnTo>
                  <a:lnTo>
                    <a:pt x="1043266" y="122236"/>
                  </a:lnTo>
                  <a:lnTo>
                    <a:pt x="1078351" y="149047"/>
                  </a:lnTo>
                  <a:lnTo>
                    <a:pt x="1111534" y="178094"/>
                  </a:lnTo>
                  <a:lnTo>
                    <a:pt x="1142705" y="209265"/>
                  </a:lnTo>
                  <a:lnTo>
                    <a:pt x="1171752" y="242448"/>
                  </a:lnTo>
                  <a:lnTo>
                    <a:pt x="1198563" y="277533"/>
                  </a:lnTo>
                  <a:lnTo>
                    <a:pt x="1223026" y="314407"/>
                  </a:lnTo>
                  <a:lnTo>
                    <a:pt x="1245029" y="352958"/>
                  </a:lnTo>
                  <a:lnTo>
                    <a:pt x="1264461" y="393075"/>
                  </a:lnTo>
                  <a:lnTo>
                    <a:pt x="1281210" y="434646"/>
                  </a:lnTo>
                  <a:lnTo>
                    <a:pt x="1295164" y="477559"/>
                  </a:lnTo>
                  <a:lnTo>
                    <a:pt x="1306212" y="521703"/>
                  </a:lnTo>
                  <a:lnTo>
                    <a:pt x="1314242" y="566965"/>
                  </a:lnTo>
                  <a:lnTo>
                    <a:pt x="1319141" y="613235"/>
                  </a:lnTo>
                  <a:lnTo>
                    <a:pt x="1320800" y="660400"/>
                  </a:lnTo>
                  <a:lnTo>
                    <a:pt x="1319141" y="707564"/>
                  </a:lnTo>
                  <a:lnTo>
                    <a:pt x="1314242" y="753834"/>
                  </a:lnTo>
                  <a:lnTo>
                    <a:pt x="1306212" y="799096"/>
                  </a:lnTo>
                  <a:lnTo>
                    <a:pt x="1295164" y="843240"/>
                  </a:lnTo>
                  <a:lnTo>
                    <a:pt x="1281210" y="886153"/>
                  </a:lnTo>
                  <a:lnTo>
                    <a:pt x="1264461" y="927724"/>
                  </a:lnTo>
                  <a:lnTo>
                    <a:pt x="1245029" y="967841"/>
                  </a:lnTo>
                  <a:lnTo>
                    <a:pt x="1223026" y="1006392"/>
                  </a:lnTo>
                  <a:lnTo>
                    <a:pt x="1198563" y="1043266"/>
                  </a:lnTo>
                  <a:lnTo>
                    <a:pt x="1171752" y="1078351"/>
                  </a:lnTo>
                  <a:lnTo>
                    <a:pt x="1142705" y="1111534"/>
                  </a:lnTo>
                  <a:lnTo>
                    <a:pt x="1111534" y="1142705"/>
                  </a:lnTo>
                  <a:lnTo>
                    <a:pt x="1078351" y="1171752"/>
                  </a:lnTo>
                  <a:lnTo>
                    <a:pt x="1043266" y="1198563"/>
                  </a:lnTo>
                  <a:lnTo>
                    <a:pt x="1006392" y="1223026"/>
                  </a:lnTo>
                  <a:lnTo>
                    <a:pt x="967841" y="1245029"/>
                  </a:lnTo>
                  <a:lnTo>
                    <a:pt x="927724" y="1264461"/>
                  </a:lnTo>
                  <a:lnTo>
                    <a:pt x="886153" y="1281210"/>
                  </a:lnTo>
                  <a:lnTo>
                    <a:pt x="843240" y="1295164"/>
                  </a:lnTo>
                  <a:lnTo>
                    <a:pt x="799096" y="1306212"/>
                  </a:lnTo>
                  <a:lnTo>
                    <a:pt x="753834" y="1314242"/>
                  </a:lnTo>
                  <a:lnTo>
                    <a:pt x="707564" y="1319141"/>
                  </a:lnTo>
                  <a:lnTo>
                    <a:pt x="660400" y="1320800"/>
                  </a:lnTo>
                  <a:lnTo>
                    <a:pt x="613235" y="1319141"/>
                  </a:lnTo>
                  <a:lnTo>
                    <a:pt x="566965" y="1314242"/>
                  </a:lnTo>
                  <a:lnTo>
                    <a:pt x="521703" y="1306212"/>
                  </a:lnTo>
                  <a:lnTo>
                    <a:pt x="477559" y="1295164"/>
                  </a:lnTo>
                  <a:lnTo>
                    <a:pt x="434646" y="1281210"/>
                  </a:lnTo>
                  <a:lnTo>
                    <a:pt x="393075" y="1264461"/>
                  </a:lnTo>
                  <a:lnTo>
                    <a:pt x="352958" y="1245029"/>
                  </a:lnTo>
                  <a:lnTo>
                    <a:pt x="314407" y="1223026"/>
                  </a:lnTo>
                  <a:lnTo>
                    <a:pt x="277533" y="1198563"/>
                  </a:lnTo>
                  <a:lnTo>
                    <a:pt x="242448" y="1171752"/>
                  </a:lnTo>
                  <a:lnTo>
                    <a:pt x="209265" y="1142705"/>
                  </a:lnTo>
                  <a:lnTo>
                    <a:pt x="178094" y="1111534"/>
                  </a:lnTo>
                  <a:lnTo>
                    <a:pt x="149047" y="1078351"/>
                  </a:lnTo>
                  <a:lnTo>
                    <a:pt x="122236" y="1043266"/>
                  </a:lnTo>
                  <a:lnTo>
                    <a:pt x="97773" y="1006392"/>
                  </a:lnTo>
                  <a:lnTo>
                    <a:pt x="75770" y="967841"/>
                  </a:lnTo>
                  <a:lnTo>
                    <a:pt x="56338" y="927724"/>
                  </a:lnTo>
                  <a:lnTo>
                    <a:pt x="39589" y="886153"/>
                  </a:lnTo>
                  <a:lnTo>
                    <a:pt x="25635" y="843240"/>
                  </a:lnTo>
                  <a:lnTo>
                    <a:pt x="14587" y="799096"/>
                  </a:lnTo>
                  <a:lnTo>
                    <a:pt x="6557" y="753834"/>
                  </a:lnTo>
                  <a:lnTo>
                    <a:pt x="1658" y="707564"/>
                  </a:lnTo>
                  <a:lnTo>
                    <a:pt x="0" y="660400"/>
                  </a:lnTo>
                  <a:close/>
                </a:path>
              </a:pathLst>
            </a:custGeom>
            <a:ln w="12700">
              <a:solidFill>
                <a:srgbClr val="2E528F"/>
              </a:solidFill>
            </a:ln>
          </p:spPr>
          <p:txBody>
            <a:bodyPr wrap="square" lIns="0" tIns="0" rIns="0" bIns="0" rtlCol="0"/>
            <a:lstStyle/>
            <a:p>
              <a:endParaRPr dirty="0">
                <a:solidFill>
                  <a:schemeClr val="tx1">
                    <a:lumMod val="50000"/>
                  </a:schemeClr>
                </a:solidFill>
              </a:endParaRPr>
            </a:p>
          </p:txBody>
        </p:sp>
        <p:sp>
          <p:nvSpPr>
            <p:cNvPr id="10" name="object 10"/>
            <p:cNvSpPr/>
            <p:nvPr/>
          </p:nvSpPr>
          <p:spPr>
            <a:xfrm>
              <a:off x="5714999" y="3774440"/>
              <a:ext cx="1351280" cy="1422400"/>
            </a:xfrm>
            <a:custGeom>
              <a:avLst/>
              <a:gdLst/>
              <a:ahLst/>
              <a:cxnLst/>
              <a:rect l="l" t="t" r="r" b="b"/>
              <a:pathLst>
                <a:path w="1351279" h="1422400">
                  <a:moveTo>
                    <a:pt x="675639" y="0"/>
                  </a:moveTo>
                  <a:lnTo>
                    <a:pt x="629383" y="1640"/>
                  </a:lnTo>
                  <a:lnTo>
                    <a:pt x="583963" y="6491"/>
                  </a:lnTo>
                  <a:lnTo>
                    <a:pt x="539480" y="14447"/>
                  </a:lnTo>
                  <a:lnTo>
                    <a:pt x="496034" y="25402"/>
                  </a:lnTo>
                  <a:lnTo>
                    <a:pt x="453727" y="39250"/>
                  </a:lnTo>
                  <a:lnTo>
                    <a:pt x="412658" y="55885"/>
                  </a:lnTo>
                  <a:lnTo>
                    <a:pt x="372929" y="75202"/>
                  </a:lnTo>
                  <a:lnTo>
                    <a:pt x="334640" y="97093"/>
                  </a:lnTo>
                  <a:lnTo>
                    <a:pt x="297891" y="121454"/>
                  </a:lnTo>
                  <a:lnTo>
                    <a:pt x="262784" y="148179"/>
                  </a:lnTo>
                  <a:lnTo>
                    <a:pt x="229419" y="177161"/>
                  </a:lnTo>
                  <a:lnTo>
                    <a:pt x="197897" y="208295"/>
                  </a:lnTo>
                  <a:lnTo>
                    <a:pt x="168318" y="241475"/>
                  </a:lnTo>
                  <a:lnTo>
                    <a:pt x="140784" y="276595"/>
                  </a:lnTo>
                  <a:lnTo>
                    <a:pt x="115393" y="313549"/>
                  </a:lnTo>
                  <a:lnTo>
                    <a:pt x="92249" y="352232"/>
                  </a:lnTo>
                  <a:lnTo>
                    <a:pt x="71450" y="392536"/>
                  </a:lnTo>
                  <a:lnTo>
                    <a:pt x="53097" y="434357"/>
                  </a:lnTo>
                  <a:lnTo>
                    <a:pt x="37292" y="477589"/>
                  </a:lnTo>
                  <a:lnTo>
                    <a:pt x="24135" y="522125"/>
                  </a:lnTo>
                  <a:lnTo>
                    <a:pt x="13727" y="567860"/>
                  </a:lnTo>
                  <a:lnTo>
                    <a:pt x="6168" y="614688"/>
                  </a:lnTo>
                  <a:lnTo>
                    <a:pt x="1558" y="662503"/>
                  </a:lnTo>
                  <a:lnTo>
                    <a:pt x="0" y="711200"/>
                  </a:lnTo>
                  <a:lnTo>
                    <a:pt x="1558" y="759896"/>
                  </a:lnTo>
                  <a:lnTo>
                    <a:pt x="6168" y="807711"/>
                  </a:lnTo>
                  <a:lnTo>
                    <a:pt x="13727" y="854539"/>
                  </a:lnTo>
                  <a:lnTo>
                    <a:pt x="24135" y="900274"/>
                  </a:lnTo>
                  <a:lnTo>
                    <a:pt x="37292" y="944810"/>
                  </a:lnTo>
                  <a:lnTo>
                    <a:pt x="53097" y="988042"/>
                  </a:lnTo>
                  <a:lnTo>
                    <a:pt x="71450" y="1029863"/>
                  </a:lnTo>
                  <a:lnTo>
                    <a:pt x="92249" y="1070167"/>
                  </a:lnTo>
                  <a:lnTo>
                    <a:pt x="115393" y="1108850"/>
                  </a:lnTo>
                  <a:lnTo>
                    <a:pt x="140784" y="1145804"/>
                  </a:lnTo>
                  <a:lnTo>
                    <a:pt x="168318" y="1180924"/>
                  </a:lnTo>
                  <a:lnTo>
                    <a:pt x="197897" y="1214104"/>
                  </a:lnTo>
                  <a:lnTo>
                    <a:pt x="229419" y="1245238"/>
                  </a:lnTo>
                  <a:lnTo>
                    <a:pt x="262784" y="1274220"/>
                  </a:lnTo>
                  <a:lnTo>
                    <a:pt x="297891" y="1300945"/>
                  </a:lnTo>
                  <a:lnTo>
                    <a:pt x="334640" y="1325306"/>
                  </a:lnTo>
                  <a:lnTo>
                    <a:pt x="372929" y="1347197"/>
                  </a:lnTo>
                  <a:lnTo>
                    <a:pt x="412658" y="1366514"/>
                  </a:lnTo>
                  <a:lnTo>
                    <a:pt x="453727" y="1383149"/>
                  </a:lnTo>
                  <a:lnTo>
                    <a:pt x="496034" y="1396997"/>
                  </a:lnTo>
                  <a:lnTo>
                    <a:pt x="539480" y="1407952"/>
                  </a:lnTo>
                  <a:lnTo>
                    <a:pt x="583963" y="1415908"/>
                  </a:lnTo>
                  <a:lnTo>
                    <a:pt x="629383" y="1420759"/>
                  </a:lnTo>
                  <a:lnTo>
                    <a:pt x="675639" y="1422400"/>
                  </a:lnTo>
                  <a:lnTo>
                    <a:pt x="721896" y="1420759"/>
                  </a:lnTo>
                  <a:lnTo>
                    <a:pt x="767316" y="1415908"/>
                  </a:lnTo>
                  <a:lnTo>
                    <a:pt x="811799" y="1407952"/>
                  </a:lnTo>
                  <a:lnTo>
                    <a:pt x="855245" y="1396997"/>
                  </a:lnTo>
                  <a:lnTo>
                    <a:pt x="897552" y="1383149"/>
                  </a:lnTo>
                  <a:lnTo>
                    <a:pt x="938621" y="1366514"/>
                  </a:lnTo>
                  <a:lnTo>
                    <a:pt x="978350" y="1347197"/>
                  </a:lnTo>
                  <a:lnTo>
                    <a:pt x="1016639" y="1325306"/>
                  </a:lnTo>
                  <a:lnTo>
                    <a:pt x="1053388" y="1300945"/>
                  </a:lnTo>
                  <a:lnTo>
                    <a:pt x="1088495" y="1274220"/>
                  </a:lnTo>
                  <a:lnTo>
                    <a:pt x="1121860" y="1245238"/>
                  </a:lnTo>
                  <a:lnTo>
                    <a:pt x="1153382" y="1214104"/>
                  </a:lnTo>
                  <a:lnTo>
                    <a:pt x="1182961" y="1180924"/>
                  </a:lnTo>
                  <a:lnTo>
                    <a:pt x="1210495" y="1145804"/>
                  </a:lnTo>
                  <a:lnTo>
                    <a:pt x="1235886" y="1108850"/>
                  </a:lnTo>
                  <a:lnTo>
                    <a:pt x="1259030" y="1070167"/>
                  </a:lnTo>
                  <a:lnTo>
                    <a:pt x="1279829" y="1029863"/>
                  </a:lnTo>
                  <a:lnTo>
                    <a:pt x="1298182" y="988042"/>
                  </a:lnTo>
                  <a:lnTo>
                    <a:pt x="1313987" y="944810"/>
                  </a:lnTo>
                  <a:lnTo>
                    <a:pt x="1327144" y="900274"/>
                  </a:lnTo>
                  <a:lnTo>
                    <a:pt x="1337552" y="854539"/>
                  </a:lnTo>
                  <a:lnTo>
                    <a:pt x="1345111" y="807711"/>
                  </a:lnTo>
                  <a:lnTo>
                    <a:pt x="1349721" y="759896"/>
                  </a:lnTo>
                  <a:lnTo>
                    <a:pt x="1351279" y="711200"/>
                  </a:lnTo>
                  <a:lnTo>
                    <a:pt x="1349721" y="662503"/>
                  </a:lnTo>
                  <a:lnTo>
                    <a:pt x="1345111" y="614688"/>
                  </a:lnTo>
                  <a:lnTo>
                    <a:pt x="1337552" y="567860"/>
                  </a:lnTo>
                  <a:lnTo>
                    <a:pt x="1327144" y="522125"/>
                  </a:lnTo>
                  <a:lnTo>
                    <a:pt x="1313987" y="477589"/>
                  </a:lnTo>
                  <a:lnTo>
                    <a:pt x="1298182" y="434357"/>
                  </a:lnTo>
                  <a:lnTo>
                    <a:pt x="1279829" y="392536"/>
                  </a:lnTo>
                  <a:lnTo>
                    <a:pt x="1259030" y="352232"/>
                  </a:lnTo>
                  <a:lnTo>
                    <a:pt x="1235886" y="313549"/>
                  </a:lnTo>
                  <a:lnTo>
                    <a:pt x="1210495" y="276595"/>
                  </a:lnTo>
                  <a:lnTo>
                    <a:pt x="1182961" y="241475"/>
                  </a:lnTo>
                  <a:lnTo>
                    <a:pt x="1153382" y="208295"/>
                  </a:lnTo>
                  <a:lnTo>
                    <a:pt x="1121860" y="177161"/>
                  </a:lnTo>
                  <a:lnTo>
                    <a:pt x="1088495" y="148179"/>
                  </a:lnTo>
                  <a:lnTo>
                    <a:pt x="1053388" y="121454"/>
                  </a:lnTo>
                  <a:lnTo>
                    <a:pt x="1016639" y="97093"/>
                  </a:lnTo>
                  <a:lnTo>
                    <a:pt x="978350" y="75202"/>
                  </a:lnTo>
                  <a:lnTo>
                    <a:pt x="938621" y="55885"/>
                  </a:lnTo>
                  <a:lnTo>
                    <a:pt x="897552" y="39250"/>
                  </a:lnTo>
                  <a:lnTo>
                    <a:pt x="855245" y="25402"/>
                  </a:lnTo>
                  <a:lnTo>
                    <a:pt x="811799" y="14447"/>
                  </a:lnTo>
                  <a:lnTo>
                    <a:pt x="767316" y="6491"/>
                  </a:lnTo>
                  <a:lnTo>
                    <a:pt x="721896" y="1640"/>
                  </a:lnTo>
                  <a:lnTo>
                    <a:pt x="675639" y="0"/>
                  </a:lnTo>
                  <a:close/>
                </a:path>
              </a:pathLst>
            </a:custGeom>
            <a:solidFill>
              <a:srgbClr val="8496AF">
                <a:alpha val="65881"/>
              </a:srgbClr>
            </a:solidFill>
          </p:spPr>
          <p:txBody>
            <a:bodyPr wrap="square" lIns="0" tIns="0" rIns="0" bIns="0" rtlCol="0"/>
            <a:lstStyle/>
            <a:p>
              <a:endParaRPr dirty="0">
                <a:solidFill>
                  <a:schemeClr val="tx1">
                    <a:lumMod val="50000"/>
                  </a:schemeClr>
                </a:solidFill>
              </a:endParaRPr>
            </a:p>
          </p:txBody>
        </p:sp>
        <p:sp>
          <p:nvSpPr>
            <p:cNvPr id="11" name="object 11"/>
            <p:cNvSpPr/>
            <p:nvPr/>
          </p:nvSpPr>
          <p:spPr>
            <a:xfrm>
              <a:off x="5714999" y="3774440"/>
              <a:ext cx="1351280" cy="1422400"/>
            </a:xfrm>
            <a:custGeom>
              <a:avLst/>
              <a:gdLst/>
              <a:ahLst/>
              <a:cxnLst/>
              <a:rect l="l" t="t" r="r" b="b"/>
              <a:pathLst>
                <a:path w="1351279" h="1422400">
                  <a:moveTo>
                    <a:pt x="0" y="711200"/>
                  </a:moveTo>
                  <a:lnTo>
                    <a:pt x="1558" y="662503"/>
                  </a:lnTo>
                  <a:lnTo>
                    <a:pt x="6168" y="614688"/>
                  </a:lnTo>
                  <a:lnTo>
                    <a:pt x="13727" y="567860"/>
                  </a:lnTo>
                  <a:lnTo>
                    <a:pt x="24135" y="522125"/>
                  </a:lnTo>
                  <a:lnTo>
                    <a:pt x="37292" y="477589"/>
                  </a:lnTo>
                  <a:lnTo>
                    <a:pt x="53097" y="434357"/>
                  </a:lnTo>
                  <a:lnTo>
                    <a:pt x="71450" y="392536"/>
                  </a:lnTo>
                  <a:lnTo>
                    <a:pt x="92249" y="352232"/>
                  </a:lnTo>
                  <a:lnTo>
                    <a:pt x="115393" y="313549"/>
                  </a:lnTo>
                  <a:lnTo>
                    <a:pt x="140784" y="276595"/>
                  </a:lnTo>
                  <a:lnTo>
                    <a:pt x="168318" y="241475"/>
                  </a:lnTo>
                  <a:lnTo>
                    <a:pt x="197897" y="208295"/>
                  </a:lnTo>
                  <a:lnTo>
                    <a:pt x="229419" y="177161"/>
                  </a:lnTo>
                  <a:lnTo>
                    <a:pt x="262784" y="148179"/>
                  </a:lnTo>
                  <a:lnTo>
                    <a:pt x="297891" y="121454"/>
                  </a:lnTo>
                  <a:lnTo>
                    <a:pt x="334640" y="97093"/>
                  </a:lnTo>
                  <a:lnTo>
                    <a:pt x="372929" y="75202"/>
                  </a:lnTo>
                  <a:lnTo>
                    <a:pt x="412658" y="55885"/>
                  </a:lnTo>
                  <a:lnTo>
                    <a:pt x="453727" y="39250"/>
                  </a:lnTo>
                  <a:lnTo>
                    <a:pt x="496034" y="25402"/>
                  </a:lnTo>
                  <a:lnTo>
                    <a:pt x="539480" y="14447"/>
                  </a:lnTo>
                  <a:lnTo>
                    <a:pt x="583963" y="6491"/>
                  </a:lnTo>
                  <a:lnTo>
                    <a:pt x="629383" y="1640"/>
                  </a:lnTo>
                  <a:lnTo>
                    <a:pt x="675639" y="0"/>
                  </a:lnTo>
                  <a:lnTo>
                    <a:pt x="721896" y="1640"/>
                  </a:lnTo>
                  <a:lnTo>
                    <a:pt x="767316" y="6491"/>
                  </a:lnTo>
                  <a:lnTo>
                    <a:pt x="811799" y="14447"/>
                  </a:lnTo>
                  <a:lnTo>
                    <a:pt x="855245" y="25402"/>
                  </a:lnTo>
                  <a:lnTo>
                    <a:pt x="897552" y="39250"/>
                  </a:lnTo>
                  <a:lnTo>
                    <a:pt x="938621" y="55885"/>
                  </a:lnTo>
                  <a:lnTo>
                    <a:pt x="978350" y="75202"/>
                  </a:lnTo>
                  <a:lnTo>
                    <a:pt x="1016639" y="97093"/>
                  </a:lnTo>
                  <a:lnTo>
                    <a:pt x="1053388" y="121454"/>
                  </a:lnTo>
                  <a:lnTo>
                    <a:pt x="1088495" y="148179"/>
                  </a:lnTo>
                  <a:lnTo>
                    <a:pt x="1121860" y="177161"/>
                  </a:lnTo>
                  <a:lnTo>
                    <a:pt x="1153382" y="208295"/>
                  </a:lnTo>
                  <a:lnTo>
                    <a:pt x="1182961" y="241475"/>
                  </a:lnTo>
                  <a:lnTo>
                    <a:pt x="1210495" y="276595"/>
                  </a:lnTo>
                  <a:lnTo>
                    <a:pt x="1235886" y="313549"/>
                  </a:lnTo>
                  <a:lnTo>
                    <a:pt x="1259030" y="352232"/>
                  </a:lnTo>
                  <a:lnTo>
                    <a:pt x="1279829" y="392536"/>
                  </a:lnTo>
                  <a:lnTo>
                    <a:pt x="1298182" y="434357"/>
                  </a:lnTo>
                  <a:lnTo>
                    <a:pt x="1313987" y="477589"/>
                  </a:lnTo>
                  <a:lnTo>
                    <a:pt x="1327144" y="522125"/>
                  </a:lnTo>
                  <a:lnTo>
                    <a:pt x="1337552" y="567860"/>
                  </a:lnTo>
                  <a:lnTo>
                    <a:pt x="1345111" y="614688"/>
                  </a:lnTo>
                  <a:lnTo>
                    <a:pt x="1349721" y="662503"/>
                  </a:lnTo>
                  <a:lnTo>
                    <a:pt x="1351279" y="711200"/>
                  </a:lnTo>
                  <a:lnTo>
                    <a:pt x="1349721" y="759896"/>
                  </a:lnTo>
                  <a:lnTo>
                    <a:pt x="1345111" y="807711"/>
                  </a:lnTo>
                  <a:lnTo>
                    <a:pt x="1337552" y="854539"/>
                  </a:lnTo>
                  <a:lnTo>
                    <a:pt x="1327144" y="900274"/>
                  </a:lnTo>
                  <a:lnTo>
                    <a:pt x="1313987" y="944810"/>
                  </a:lnTo>
                  <a:lnTo>
                    <a:pt x="1298182" y="988042"/>
                  </a:lnTo>
                  <a:lnTo>
                    <a:pt x="1279829" y="1029863"/>
                  </a:lnTo>
                  <a:lnTo>
                    <a:pt x="1259030" y="1070167"/>
                  </a:lnTo>
                  <a:lnTo>
                    <a:pt x="1235886" y="1108850"/>
                  </a:lnTo>
                  <a:lnTo>
                    <a:pt x="1210495" y="1145804"/>
                  </a:lnTo>
                  <a:lnTo>
                    <a:pt x="1182961" y="1180924"/>
                  </a:lnTo>
                  <a:lnTo>
                    <a:pt x="1153382" y="1214104"/>
                  </a:lnTo>
                  <a:lnTo>
                    <a:pt x="1121860" y="1245238"/>
                  </a:lnTo>
                  <a:lnTo>
                    <a:pt x="1088495" y="1274220"/>
                  </a:lnTo>
                  <a:lnTo>
                    <a:pt x="1053388" y="1300945"/>
                  </a:lnTo>
                  <a:lnTo>
                    <a:pt x="1016639" y="1325306"/>
                  </a:lnTo>
                  <a:lnTo>
                    <a:pt x="978350" y="1347197"/>
                  </a:lnTo>
                  <a:lnTo>
                    <a:pt x="938621" y="1366514"/>
                  </a:lnTo>
                  <a:lnTo>
                    <a:pt x="897552" y="1383149"/>
                  </a:lnTo>
                  <a:lnTo>
                    <a:pt x="855245" y="1396997"/>
                  </a:lnTo>
                  <a:lnTo>
                    <a:pt x="811799" y="1407952"/>
                  </a:lnTo>
                  <a:lnTo>
                    <a:pt x="767316" y="1415908"/>
                  </a:lnTo>
                  <a:lnTo>
                    <a:pt x="721896" y="1420759"/>
                  </a:lnTo>
                  <a:lnTo>
                    <a:pt x="675639" y="1422400"/>
                  </a:lnTo>
                  <a:lnTo>
                    <a:pt x="629383" y="1420759"/>
                  </a:lnTo>
                  <a:lnTo>
                    <a:pt x="583963" y="1415908"/>
                  </a:lnTo>
                  <a:lnTo>
                    <a:pt x="539480" y="1407952"/>
                  </a:lnTo>
                  <a:lnTo>
                    <a:pt x="496034" y="1396997"/>
                  </a:lnTo>
                  <a:lnTo>
                    <a:pt x="453727" y="1383149"/>
                  </a:lnTo>
                  <a:lnTo>
                    <a:pt x="412658" y="1366514"/>
                  </a:lnTo>
                  <a:lnTo>
                    <a:pt x="372929" y="1347197"/>
                  </a:lnTo>
                  <a:lnTo>
                    <a:pt x="334640" y="1325306"/>
                  </a:lnTo>
                  <a:lnTo>
                    <a:pt x="297891" y="1300945"/>
                  </a:lnTo>
                  <a:lnTo>
                    <a:pt x="262784" y="1274220"/>
                  </a:lnTo>
                  <a:lnTo>
                    <a:pt x="229419" y="1245238"/>
                  </a:lnTo>
                  <a:lnTo>
                    <a:pt x="197897" y="1214104"/>
                  </a:lnTo>
                  <a:lnTo>
                    <a:pt x="168318" y="1180924"/>
                  </a:lnTo>
                  <a:lnTo>
                    <a:pt x="140784" y="1145804"/>
                  </a:lnTo>
                  <a:lnTo>
                    <a:pt x="115393" y="1108850"/>
                  </a:lnTo>
                  <a:lnTo>
                    <a:pt x="92249" y="1070167"/>
                  </a:lnTo>
                  <a:lnTo>
                    <a:pt x="71450" y="1029863"/>
                  </a:lnTo>
                  <a:lnTo>
                    <a:pt x="53097" y="988042"/>
                  </a:lnTo>
                  <a:lnTo>
                    <a:pt x="37292" y="944810"/>
                  </a:lnTo>
                  <a:lnTo>
                    <a:pt x="24135" y="900274"/>
                  </a:lnTo>
                  <a:lnTo>
                    <a:pt x="13727" y="854539"/>
                  </a:lnTo>
                  <a:lnTo>
                    <a:pt x="6168" y="807711"/>
                  </a:lnTo>
                  <a:lnTo>
                    <a:pt x="1558" y="759896"/>
                  </a:lnTo>
                  <a:lnTo>
                    <a:pt x="0" y="711200"/>
                  </a:lnTo>
                  <a:close/>
                </a:path>
              </a:pathLst>
            </a:custGeom>
            <a:ln w="12700">
              <a:solidFill>
                <a:srgbClr val="2E528F"/>
              </a:solidFill>
            </a:ln>
          </p:spPr>
          <p:txBody>
            <a:bodyPr wrap="square" lIns="0" tIns="0" rIns="0" bIns="0" rtlCol="0"/>
            <a:lstStyle/>
            <a:p>
              <a:endParaRPr dirty="0">
                <a:solidFill>
                  <a:schemeClr val="tx1">
                    <a:lumMod val="50000"/>
                  </a:schemeClr>
                </a:solidFill>
              </a:endParaRPr>
            </a:p>
          </p:txBody>
        </p:sp>
      </p:grpSp>
      <p:sp>
        <p:nvSpPr>
          <p:cNvPr id="12" name="object 12"/>
          <p:cNvSpPr txBox="1"/>
          <p:nvPr/>
        </p:nvSpPr>
        <p:spPr>
          <a:xfrm>
            <a:off x="2453164" y="1835944"/>
            <a:ext cx="571024" cy="629531"/>
          </a:xfrm>
          <a:prstGeom prst="rect">
            <a:avLst/>
          </a:prstGeom>
        </p:spPr>
        <p:txBody>
          <a:bodyPr vert="horz" wrap="square" lIns="0" tIns="9525" rIns="0" bIns="0" rtlCol="0">
            <a:spAutoFit/>
          </a:bodyPr>
          <a:lstStyle/>
          <a:p>
            <a:pPr marL="9525" marR="3810" algn="ctr">
              <a:lnSpc>
                <a:spcPct val="100600"/>
              </a:lnSpc>
              <a:spcBef>
                <a:spcPts val="75"/>
              </a:spcBef>
            </a:pPr>
            <a:r>
              <a:rPr sz="1013" spc="-30" dirty="0">
                <a:solidFill>
                  <a:schemeClr val="tx1">
                    <a:lumMod val="50000"/>
                  </a:schemeClr>
                </a:solidFill>
                <a:latin typeface="Arial"/>
                <a:cs typeface="Arial"/>
              </a:rPr>
              <a:t>Advanced </a:t>
            </a:r>
            <a:r>
              <a:rPr sz="1013" spc="-8" dirty="0">
                <a:solidFill>
                  <a:schemeClr val="tx1">
                    <a:lumMod val="50000"/>
                  </a:schemeClr>
                </a:solidFill>
                <a:latin typeface="Arial"/>
                <a:cs typeface="Arial"/>
              </a:rPr>
              <a:t>Nuclear Reactor </a:t>
            </a:r>
            <a:r>
              <a:rPr sz="1013" spc="-15" dirty="0">
                <a:solidFill>
                  <a:schemeClr val="tx1">
                    <a:lumMod val="50000"/>
                  </a:schemeClr>
                </a:solidFill>
                <a:latin typeface="Arial"/>
                <a:cs typeface="Arial"/>
              </a:rPr>
              <a:t>GEIS</a:t>
            </a:r>
            <a:endParaRPr sz="1013" dirty="0">
              <a:solidFill>
                <a:schemeClr val="tx1">
                  <a:lumMod val="50000"/>
                </a:schemeClr>
              </a:solidFill>
              <a:latin typeface="Arial"/>
              <a:cs typeface="Arial"/>
            </a:endParaRPr>
          </a:p>
        </p:txBody>
      </p:sp>
      <p:sp>
        <p:nvSpPr>
          <p:cNvPr id="13" name="object 13"/>
          <p:cNvSpPr txBox="1"/>
          <p:nvPr/>
        </p:nvSpPr>
        <p:spPr>
          <a:xfrm>
            <a:off x="3091054" y="1365885"/>
            <a:ext cx="832961" cy="454676"/>
          </a:xfrm>
          <a:prstGeom prst="rect">
            <a:avLst/>
          </a:prstGeom>
        </p:spPr>
        <p:txBody>
          <a:bodyPr vert="horz" wrap="square" lIns="0" tIns="8573" rIns="0" bIns="0" rtlCol="0">
            <a:spAutoFit/>
          </a:bodyPr>
          <a:lstStyle/>
          <a:p>
            <a:pPr marL="9525" marR="3810" indent="7620" algn="ctr">
              <a:lnSpc>
                <a:spcPct val="101099"/>
              </a:lnSpc>
              <a:spcBef>
                <a:spcPts val="68"/>
              </a:spcBef>
            </a:pPr>
            <a:r>
              <a:rPr sz="1013" spc="-8" dirty="0">
                <a:solidFill>
                  <a:schemeClr val="tx1">
                    <a:lumMod val="50000"/>
                  </a:schemeClr>
                </a:solidFill>
                <a:latin typeface="Arial"/>
                <a:cs typeface="Arial"/>
              </a:rPr>
              <a:t>Functional Containment </a:t>
            </a:r>
            <a:r>
              <a:rPr sz="900" spc="-30" dirty="0">
                <a:solidFill>
                  <a:schemeClr val="tx1">
                    <a:lumMod val="50000"/>
                  </a:schemeClr>
                </a:solidFill>
                <a:latin typeface="Arial"/>
                <a:cs typeface="Arial"/>
              </a:rPr>
              <a:t>(SECY-</a:t>
            </a:r>
            <a:r>
              <a:rPr sz="900" spc="-26" dirty="0">
                <a:solidFill>
                  <a:schemeClr val="tx1">
                    <a:lumMod val="50000"/>
                  </a:schemeClr>
                </a:solidFill>
                <a:latin typeface="Arial"/>
                <a:cs typeface="Arial"/>
              </a:rPr>
              <a:t>18-</a:t>
            </a:r>
            <a:r>
              <a:rPr sz="900" spc="-23" dirty="0">
                <a:solidFill>
                  <a:schemeClr val="tx1">
                    <a:lumMod val="50000"/>
                  </a:schemeClr>
                </a:solidFill>
                <a:latin typeface="Arial"/>
                <a:cs typeface="Arial"/>
              </a:rPr>
              <a:t>0096)</a:t>
            </a:r>
            <a:endParaRPr sz="900" dirty="0">
              <a:solidFill>
                <a:schemeClr val="tx1">
                  <a:lumMod val="50000"/>
                </a:schemeClr>
              </a:solidFill>
              <a:latin typeface="Arial"/>
              <a:cs typeface="Arial"/>
            </a:endParaRPr>
          </a:p>
        </p:txBody>
      </p:sp>
      <p:sp>
        <p:nvSpPr>
          <p:cNvPr id="14" name="object 14"/>
          <p:cNvSpPr txBox="1"/>
          <p:nvPr/>
        </p:nvSpPr>
        <p:spPr>
          <a:xfrm>
            <a:off x="5883307" y="1779508"/>
            <a:ext cx="673894" cy="629531"/>
          </a:xfrm>
          <a:prstGeom prst="rect">
            <a:avLst/>
          </a:prstGeom>
        </p:spPr>
        <p:txBody>
          <a:bodyPr vert="horz" wrap="square" lIns="0" tIns="9525" rIns="0" bIns="0" rtlCol="0">
            <a:spAutoFit/>
          </a:bodyPr>
          <a:lstStyle/>
          <a:p>
            <a:pPr marL="9525" marR="3810" indent="6668" algn="ctr">
              <a:lnSpc>
                <a:spcPct val="100600"/>
              </a:lnSpc>
              <a:spcBef>
                <a:spcPts val="75"/>
              </a:spcBef>
            </a:pPr>
            <a:r>
              <a:rPr sz="1013" spc="-8" dirty="0">
                <a:solidFill>
                  <a:schemeClr val="tx1">
                    <a:lumMod val="50000"/>
                  </a:schemeClr>
                </a:solidFill>
                <a:latin typeface="Arial"/>
                <a:cs typeface="Arial"/>
              </a:rPr>
              <a:t>Physical </a:t>
            </a:r>
            <a:r>
              <a:rPr sz="1013" dirty="0">
                <a:solidFill>
                  <a:schemeClr val="tx1">
                    <a:lumMod val="50000"/>
                  </a:schemeClr>
                </a:solidFill>
                <a:latin typeface="Arial"/>
                <a:cs typeface="Arial"/>
              </a:rPr>
              <a:t>Security</a:t>
            </a:r>
            <a:r>
              <a:rPr sz="1013" spc="-30" dirty="0">
                <a:solidFill>
                  <a:schemeClr val="tx1">
                    <a:lumMod val="50000"/>
                  </a:schemeClr>
                </a:solidFill>
                <a:latin typeface="Arial"/>
                <a:cs typeface="Arial"/>
              </a:rPr>
              <a:t> </a:t>
            </a:r>
            <a:r>
              <a:rPr sz="1013" spc="-19" dirty="0">
                <a:solidFill>
                  <a:schemeClr val="tx1">
                    <a:lumMod val="50000"/>
                  </a:schemeClr>
                </a:solidFill>
                <a:latin typeface="Arial"/>
                <a:cs typeface="Arial"/>
              </a:rPr>
              <a:t>for </a:t>
            </a:r>
            <a:r>
              <a:rPr sz="1013" spc="-8" dirty="0">
                <a:solidFill>
                  <a:schemeClr val="tx1">
                    <a:lumMod val="50000"/>
                  </a:schemeClr>
                </a:solidFill>
                <a:latin typeface="Arial"/>
                <a:cs typeface="Arial"/>
              </a:rPr>
              <a:t>Advanced Reactors</a:t>
            </a:r>
            <a:endParaRPr sz="1013" dirty="0">
              <a:solidFill>
                <a:schemeClr val="tx1">
                  <a:lumMod val="50000"/>
                </a:schemeClr>
              </a:solidFill>
              <a:latin typeface="Arial"/>
              <a:cs typeface="Arial"/>
            </a:endParaRPr>
          </a:p>
        </p:txBody>
      </p:sp>
      <p:sp>
        <p:nvSpPr>
          <p:cNvPr id="15" name="object 15"/>
          <p:cNvSpPr txBox="1"/>
          <p:nvPr/>
        </p:nvSpPr>
        <p:spPr>
          <a:xfrm>
            <a:off x="4982814" y="1349978"/>
            <a:ext cx="840581" cy="470674"/>
          </a:xfrm>
          <a:prstGeom prst="rect">
            <a:avLst/>
          </a:prstGeom>
        </p:spPr>
        <p:txBody>
          <a:bodyPr vert="horz" wrap="square" lIns="0" tIns="8096" rIns="0" bIns="0" rtlCol="0">
            <a:spAutoFit/>
          </a:bodyPr>
          <a:lstStyle/>
          <a:p>
            <a:pPr marL="9525" marR="3810" indent="-2381" algn="ctr">
              <a:lnSpc>
                <a:spcPct val="101299"/>
              </a:lnSpc>
              <a:spcBef>
                <a:spcPts val="64"/>
              </a:spcBef>
            </a:pPr>
            <a:r>
              <a:rPr sz="1013" spc="-8" dirty="0">
                <a:solidFill>
                  <a:schemeClr val="tx1">
                    <a:lumMod val="50000"/>
                  </a:schemeClr>
                </a:solidFill>
                <a:latin typeface="Arial"/>
                <a:cs typeface="Arial"/>
              </a:rPr>
              <a:t>Emergency Preparedness </a:t>
            </a:r>
            <a:r>
              <a:rPr sz="900" spc="-26" dirty="0">
                <a:solidFill>
                  <a:schemeClr val="tx1">
                    <a:lumMod val="50000"/>
                  </a:schemeClr>
                </a:solidFill>
                <a:latin typeface="Arial"/>
                <a:cs typeface="Arial"/>
              </a:rPr>
              <a:t>(SECY-</a:t>
            </a:r>
            <a:r>
              <a:rPr sz="900" spc="-23" dirty="0">
                <a:solidFill>
                  <a:schemeClr val="tx1">
                    <a:lumMod val="50000"/>
                  </a:schemeClr>
                </a:solidFill>
                <a:latin typeface="Arial"/>
                <a:cs typeface="Arial"/>
              </a:rPr>
              <a:t>22-0001</a:t>
            </a:r>
            <a:r>
              <a:rPr sz="1013" spc="-23" dirty="0">
                <a:solidFill>
                  <a:schemeClr val="tx1">
                    <a:lumMod val="50000"/>
                  </a:schemeClr>
                </a:solidFill>
                <a:latin typeface="Arial"/>
                <a:cs typeface="Arial"/>
              </a:rPr>
              <a:t>)</a:t>
            </a:r>
            <a:endParaRPr sz="1013" dirty="0">
              <a:solidFill>
                <a:schemeClr val="tx1">
                  <a:lumMod val="50000"/>
                </a:schemeClr>
              </a:solidFill>
              <a:latin typeface="Arial"/>
              <a:cs typeface="Arial"/>
            </a:endParaRPr>
          </a:p>
        </p:txBody>
      </p:sp>
      <p:sp>
        <p:nvSpPr>
          <p:cNvPr id="16" name="object 16"/>
          <p:cNvSpPr txBox="1"/>
          <p:nvPr/>
        </p:nvSpPr>
        <p:spPr>
          <a:xfrm>
            <a:off x="4613910" y="3488102"/>
            <a:ext cx="834866" cy="304956"/>
          </a:xfrm>
          <a:prstGeom prst="rect">
            <a:avLst/>
          </a:prstGeom>
        </p:spPr>
        <p:txBody>
          <a:bodyPr vert="horz" wrap="square" lIns="0" tIns="10478" rIns="0" bIns="0" rtlCol="0">
            <a:spAutoFit/>
          </a:bodyPr>
          <a:lstStyle/>
          <a:p>
            <a:pPr marL="40005">
              <a:spcBef>
                <a:spcPts val="83"/>
              </a:spcBef>
            </a:pPr>
            <a:r>
              <a:rPr sz="1013" dirty="0">
                <a:solidFill>
                  <a:schemeClr val="tx1">
                    <a:lumMod val="50000"/>
                  </a:schemeClr>
                </a:solidFill>
                <a:latin typeface="Arial"/>
                <a:cs typeface="Arial"/>
              </a:rPr>
              <a:t>Adv</a:t>
            </a:r>
            <a:r>
              <a:rPr sz="1013" spc="-23" dirty="0">
                <a:solidFill>
                  <a:schemeClr val="tx1">
                    <a:lumMod val="50000"/>
                  </a:schemeClr>
                </a:solidFill>
                <a:latin typeface="Arial"/>
                <a:cs typeface="Arial"/>
              </a:rPr>
              <a:t> </a:t>
            </a:r>
            <a:r>
              <a:rPr sz="1013" dirty="0">
                <a:solidFill>
                  <a:schemeClr val="tx1">
                    <a:lumMod val="50000"/>
                  </a:schemeClr>
                </a:solidFill>
                <a:latin typeface="Arial"/>
                <a:cs typeface="Arial"/>
              </a:rPr>
              <a:t>Rx</a:t>
            </a:r>
            <a:r>
              <a:rPr sz="1013" spc="-19" dirty="0">
                <a:solidFill>
                  <a:schemeClr val="tx1">
                    <a:lumMod val="50000"/>
                  </a:schemeClr>
                </a:solidFill>
                <a:latin typeface="Arial"/>
                <a:cs typeface="Arial"/>
              </a:rPr>
              <a:t> </a:t>
            </a:r>
            <a:r>
              <a:rPr sz="1013" spc="-8" dirty="0">
                <a:solidFill>
                  <a:schemeClr val="tx1">
                    <a:lumMod val="50000"/>
                  </a:schemeClr>
                </a:solidFill>
                <a:latin typeface="Arial"/>
                <a:cs typeface="Arial"/>
              </a:rPr>
              <a:t>Siting</a:t>
            </a:r>
            <a:endParaRPr sz="1013" dirty="0">
              <a:solidFill>
                <a:schemeClr val="tx1">
                  <a:lumMod val="50000"/>
                </a:schemeClr>
              </a:solidFill>
              <a:latin typeface="Arial"/>
              <a:cs typeface="Arial"/>
            </a:endParaRPr>
          </a:p>
          <a:p>
            <a:pPr marL="9525">
              <a:spcBef>
                <a:spcPts val="41"/>
              </a:spcBef>
            </a:pPr>
            <a:r>
              <a:rPr sz="900" spc="-26" dirty="0">
                <a:solidFill>
                  <a:schemeClr val="tx1">
                    <a:lumMod val="50000"/>
                  </a:schemeClr>
                </a:solidFill>
                <a:latin typeface="Arial"/>
                <a:cs typeface="Arial"/>
              </a:rPr>
              <a:t>(SECY-</a:t>
            </a:r>
            <a:r>
              <a:rPr sz="900" spc="-23" dirty="0">
                <a:solidFill>
                  <a:schemeClr val="tx1">
                    <a:lumMod val="50000"/>
                  </a:schemeClr>
                </a:solidFill>
                <a:latin typeface="Arial"/>
                <a:cs typeface="Arial"/>
              </a:rPr>
              <a:t>20-</a:t>
            </a:r>
            <a:r>
              <a:rPr sz="900" spc="-8" dirty="0">
                <a:solidFill>
                  <a:schemeClr val="tx1">
                    <a:lumMod val="50000"/>
                  </a:schemeClr>
                </a:solidFill>
                <a:latin typeface="Arial"/>
                <a:cs typeface="Arial"/>
              </a:rPr>
              <a:t>0045)</a:t>
            </a:r>
            <a:endParaRPr sz="900" dirty="0">
              <a:solidFill>
                <a:schemeClr val="tx1">
                  <a:lumMod val="50000"/>
                </a:schemeClr>
              </a:solidFill>
              <a:latin typeface="Arial"/>
              <a:cs typeface="Arial"/>
            </a:endParaRPr>
          </a:p>
        </p:txBody>
      </p:sp>
      <p:sp>
        <p:nvSpPr>
          <p:cNvPr id="17" name="object 17"/>
          <p:cNvSpPr txBox="1"/>
          <p:nvPr/>
        </p:nvSpPr>
        <p:spPr>
          <a:xfrm>
            <a:off x="5515165" y="3102293"/>
            <a:ext cx="852011" cy="166457"/>
          </a:xfrm>
          <a:prstGeom prst="rect">
            <a:avLst/>
          </a:prstGeom>
        </p:spPr>
        <p:txBody>
          <a:bodyPr vert="horz" wrap="square" lIns="0" tIns="10478" rIns="0" bIns="0" rtlCol="0">
            <a:spAutoFit/>
          </a:bodyPr>
          <a:lstStyle/>
          <a:p>
            <a:pPr marL="9525">
              <a:spcBef>
                <a:spcPts val="83"/>
              </a:spcBef>
            </a:pPr>
            <a:r>
              <a:rPr sz="1013" spc="-19" dirty="0">
                <a:solidFill>
                  <a:schemeClr val="tx1">
                    <a:lumMod val="50000"/>
                  </a:schemeClr>
                </a:solidFill>
                <a:latin typeface="Arial"/>
                <a:cs typeface="Arial"/>
              </a:rPr>
              <a:t>TICAP/ARCAP</a:t>
            </a:r>
            <a:endParaRPr sz="1013" dirty="0">
              <a:solidFill>
                <a:schemeClr val="tx1">
                  <a:lumMod val="50000"/>
                </a:schemeClr>
              </a:solidFill>
              <a:latin typeface="Arial"/>
              <a:cs typeface="Arial"/>
            </a:endParaRPr>
          </a:p>
        </p:txBody>
      </p:sp>
      <p:sp>
        <p:nvSpPr>
          <p:cNvPr id="18" name="object 18"/>
          <p:cNvSpPr txBox="1"/>
          <p:nvPr/>
        </p:nvSpPr>
        <p:spPr>
          <a:xfrm>
            <a:off x="5599080" y="3330940"/>
            <a:ext cx="631983" cy="478977"/>
          </a:xfrm>
          <a:prstGeom prst="rect">
            <a:avLst/>
          </a:prstGeom>
        </p:spPr>
        <p:txBody>
          <a:bodyPr vert="horz" wrap="square" lIns="0" tIns="17145" rIns="0" bIns="0" rtlCol="0">
            <a:spAutoFit/>
          </a:bodyPr>
          <a:lstStyle/>
          <a:p>
            <a:pPr marL="9049" marR="3810" algn="ctr">
              <a:lnSpc>
                <a:spcPts val="1200"/>
              </a:lnSpc>
              <a:spcBef>
                <a:spcPts val="135"/>
              </a:spcBef>
            </a:pPr>
            <a:r>
              <a:rPr sz="1013" spc="-19" dirty="0">
                <a:solidFill>
                  <a:schemeClr val="tx1">
                    <a:lumMod val="50000"/>
                  </a:schemeClr>
                </a:solidFill>
                <a:latin typeface="Arial"/>
                <a:cs typeface="Arial"/>
              </a:rPr>
              <a:t>Application </a:t>
            </a:r>
            <a:r>
              <a:rPr sz="1013" spc="-8" dirty="0">
                <a:solidFill>
                  <a:schemeClr val="tx1">
                    <a:lumMod val="50000"/>
                  </a:schemeClr>
                </a:solidFill>
                <a:latin typeface="Arial"/>
                <a:cs typeface="Arial"/>
              </a:rPr>
              <a:t>Level</a:t>
            </a:r>
            <a:r>
              <a:rPr sz="1013" spc="8" dirty="0">
                <a:solidFill>
                  <a:schemeClr val="tx1">
                    <a:lumMod val="50000"/>
                  </a:schemeClr>
                </a:solidFill>
                <a:latin typeface="Arial"/>
                <a:cs typeface="Arial"/>
              </a:rPr>
              <a:t> </a:t>
            </a:r>
            <a:r>
              <a:rPr sz="1013" spc="-19" dirty="0">
                <a:solidFill>
                  <a:schemeClr val="tx1">
                    <a:lumMod val="50000"/>
                  </a:schemeClr>
                </a:solidFill>
                <a:latin typeface="Arial"/>
                <a:cs typeface="Arial"/>
              </a:rPr>
              <a:t>of </a:t>
            </a:r>
            <a:r>
              <a:rPr sz="1013" spc="-8" dirty="0">
                <a:solidFill>
                  <a:schemeClr val="tx1">
                    <a:lumMod val="50000"/>
                  </a:schemeClr>
                </a:solidFill>
                <a:latin typeface="Arial"/>
                <a:cs typeface="Arial"/>
              </a:rPr>
              <a:t>Detail</a:t>
            </a:r>
            <a:endParaRPr sz="1013" dirty="0">
              <a:solidFill>
                <a:schemeClr val="tx1">
                  <a:lumMod val="50000"/>
                </a:schemeClr>
              </a:solidFill>
              <a:latin typeface="Arial"/>
              <a:cs typeface="Arial"/>
            </a:endParaRPr>
          </a:p>
        </p:txBody>
      </p:sp>
      <p:sp>
        <p:nvSpPr>
          <p:cNvPr id="19" name="object 19"/>
          <p:cNvSpPr txBox="1"/>
          <p:nvPr/>
        </p:nvSpPr>
        <p:spPr>
          <a:xfrm>
            <a:off x="2717292" y="3014424"/>
            <a:ext cx="799624" cy="471156"/>
          </a:xfrm>
          <a:prstGeom prst="rect">
            <a:avLst/>
          </a:prstGeom>
        </p:spPr>
        <p:txBody>
          <a:bodyPr vert="horz" wrap="square" lIns="0" tIns="8573" rIns="0" bIns="0" rtlCol="0">
            <a:spAutoFit/>
          </a:bodyPr>
          <a:lstStyle/>
          <a:p>
            <a:pPr marL="9525" marR="3810" algn="ctr">
              <a:lnSpc>
                <a:spcPct val="101400"/>
              </a:lnSpc>
              <a:spcBef>
                <a:spcPts val="68"/>
              </a:spcBef>
            </a:pPr>
            <a:r>
              <a:rPr sz="1013" spc="-8" dirty="0">
                <a:solidFill>
                  <a:schemeClr val="tx1">
                    <a:lumMod val="50000"/>
                  </a:schemeClr>
                </a:solidFill>
                <a:latin typeface="Arial"/>
                <a:cs typeface="Arial"/>
              </a:rPr>
              <a:t>Licensing</a:t>
            </a:r>
            <a:r>
              <a:rPr sz="1013" spc="-8" dirty="0">
                <a:latin typeface="Arial"/>
                <a:cs typeface="Arial"/>
              </a:rPr>
              <a:t> </a:t>
            </a:r>
            <a:r>
              <a:rPr sz="1013" spc="-19" dirty="0">
                <a:solidFill>
                  <a:schemeClr val="tx1">
                    <a:lumMod val="50000"/>
                  </a:schemeClr>
                </a:solidFill>
                <a:latin typeface="Arial"/>
                <a:cs typeface="Arial"/>
              </a:rPr>
              <a:t>Modernization </a:t>
            </a:r>
            <a:r>
              <a:rPr sz="1013" spc="-8" dirty="0">
                <a:solidFill>
                  <a:schemeClr val="tx1">
                    <a:lumMod val="50000"/>
                  </a:schemeClr>
                </a:solidFill>
                <a:latin typeface="Arial"/>
                <a:cs typeface="Arial"/>
              </a:rPr>
              <a:t>Project</a:t>
            </a:r>
            <a:endParaRPr sz="1013" dirty="0">
              <a:solidFill>
                <a:schemeClr val="tx1">
                  <a:lumMod val="50000"/>
                </a:schemeClr>
              </a:solidFill>
              <a:latin typeface="Arial"/>
              <a:cs typeface="Arial"/>
            </a:endParaRPr>
          </a:p>
        </p:txBody>
      </p:sp>
      <p:sp>
        <p:nvSpPr>
          <p:cNvPr id="20" name="object 20"/>
          <p:cNvSpPr txBox="1"/>
          <p:nvPr/>
        </p:nvSpPr>
        <p:spPr>
          <a:xfrm>
            <a:off x="2831783" y="3563827"/>
            <a:ext cx="563404" cy="166457"/>
          </a:xfrm>
          <a:prstGeom prst="rect">
            <a:avLst/>
          </a:prstGeom>
        </p:spPr>
        <p:txBody>
          <a:bodyPr vert="horz" wrap="square" lIns="0" tIns="10478" rIns="0" bIns="0" rtlCol="0">
            <a:spAutoFit/>
          </a:bodyPr>
          <a:lstStyle/>
          <a:p>
            <a:pPr marL="9525">
              <a:spcBef>
                <a:spcPts val="83"/>
              </a:spcBef>
            </a:pPr>
            <a:r>
              <a:rPr sz="1013" dirty="0">
                <a:solidFill>
                  <a:schemeClr val="tx1">
                    <a:lumMod val="50000"/>
                  </a:schemeClr>
                </a:solidFill>
                <a:latin typeface="Arial"/>
                <a:cs typeface="Arial"/>
              </a:rPr>
              <a:t>RG</a:t>
            </a:r>
            <a:r>
              <a:rPr sz="1013" spc="-26" dirty="0">
                <a:solidFill>
                  <a:schemeClr val="tx1">
                    <a:lumMod val="50000"/>
                  </a:schemeClr>
                </a:solidFill>
                <a:latin typeface="Arial"/>
                <a:cs typeface="Arial"/>
              </a:rPr>
              <a:t> </a:t>
            </a:r>
            <a:r>
              <a:rPr sz="1013" spc="-8" dirty="0">
                <a:solidFill>
                  <a:schemeClr val="tx1">
                    <a:lumMod val="50000"/>
                  </a:schemeClr>
                </a:solidFill>
                <a:latin typeface="Arial"/>
                <a:cs typeface="Arial"/>
              </a:rPr>
              <a:t>1.233</a:t>
            </a:r>
            <a:endParaRPr sz="1013" dirty="0">
              <a:solidFill>
                <a:schemeClr val="tx1">
                  <a:lumMod val="50000"/>
                </a:schemeClr>
              </a:solidFill>
              <a:latin typeface="Arial"/>
              <a:cs typeface="Arial"/>
            </a:endParaRPr>
          </a:p>
        </p:txBody>
      </p:sp>
      <p:grpSp>
        <p:nvGrpSpPr>
          <p:cNvPr id="21" name="object 21"/>
          <p:cNvGrpSpPr/>
          <p:nvPr/>
        </p:nvGrpSpPr>
        <p:grpSpPr>
          <a:xfrm>
            <a:off x="1639729" y="1152048"/>
            <a:ext cx="5803582" cy="2755583"/>
            <a:chOff x="662305" y="1536064"/>
            <a:chExt cx="7738109" cy="3674110"/>
          </a:xfrm>
        </p:grpSpPr>
        <p:pic>
          <p:nvPicPr>
            <p:cNvPr id="22" name="object 22"/>
            <p:cNvPicPr/>
            <p:nvPr/>
          </p:nvPicPr>
          <p:blipFill>
            <a:blip r:embed="rId4" cstate="print"/>
            <a:stretch>
              <a:fillRect/>
            </a:stretch>
          </p:blipFill>
          <p:spPr>
            <a:xfrm>
              <a:off x="665480" y="1539239"/>
              <a:ext cx="1198880" cy="3657600"/>
            </a:xfrm>
            <a:prstGeom prst="rect">
              <a:avLst/>
            </a:prstGeom>
          </p:spPr>
        </p:pic>
        <p:sp>
          <p:nvSpPr>
            <p:cNvPr id="23" name="object 23"/>
            <p:cNvSpPr/>
            <p:nvPr/>
          </p:nvSpPr>
          <p:spPr>
            <a:xfrm>
              <a:off x="665480" y="1539239"/>
              <a:ext cx="1198880" cy="3657600"/>
            </a:xfrm>
            <a:custGeom>
              <a:avLst/>
              <a:gdLst/>
              <a:ahLst/>
              <a:cxnLst/>
              <a:rect l="l" t="t" r="r" b="b"/>
              <a:pathLst>
                <a:path w="1198880" h="3657600">
                  <a:moveTo>
                    <a:pt x="899160" y="0"/>
                  </a:moveTo>
                  <a:lnTo>
                    <a:pt x="1198880" y="273304"/>
                  </a:lnTo>
                  <a:lnTo>
                    <a:pt x="899160" y="645668"/>
                  </a:lnTo>
                  <a:lnTo>
                    <a:pt x="899160" y="484250"/>
                  </a:lnTo>
                  <a:lnTo>
                    <a:pt x="719328" y="566038"/>
                  </a:lnTo>
                  <a:lnTo>
                    <a:pt x="664718" y="602488"/>
                  </a:lnTo>
                  <a:lnTo>
                    <a:pt x="554824" y="681227"/>
                  </a:lnTo>
                  <a:lnTo>
                    <a:pt x="443661" y="783717"/>
                  </a:lnTo>
                  <a:lnTo>
                    <a:pt x="313613" y="942339"/>
                  </a:lnTo>
                  <a:lnTo>
                    <a:pt x="217284" y="1100709"/>
                  </a:lnTo>
                  <a:lnTo>
                    <a:pt x="129603" y="1291082"/>
                  </a:lnTo>
                  <a:lnTo>
                    <a:pt x="111175" y="1339850"/>
                  </a:lnTo>
                  <a:lnTo>
                    <a:pt x="95973" y="1384046"/>
                  </a:lnTo>
                  <a:lnTo>
                    <a:pt x="75069" y="1453134"/>
                  </a:lnTo>
                  <a:lnTo>
                    <a:pt x="62839" y="1496695"/>
                  </a:lnTo>
                  <a:lnTo>
                    <a:pt x="44767" y="1574673"/>
                  </a:lnTo>
                  <a:lnTo>
                    <a:pt x="36436" y="1612773"/>
                  </a:lnTo>
                  <a:lnTo>
                    <a:pt x="16929" y="1731899"/>
                  </a:lnTo>
                  <a:lnTo>
                    <a:pt x="6819" y="1835404"/>
                  </a:lnTo>
                  <a:lnTo>
                    <a:pt x="7708" y="1843024"/>
                  </a:lnTo>
                  <a:lnTo>
                    <a:pt x="8851" y="1843024"/>
                  </a:lnTo>
                  <a:lnTo>
                    <a:pt x="16929" y="1925701"/>
                  </a:lnTo>
                  <a:lnTo>
                    <a:pt x="36436" y="2044827"/>
                  </a:lnTo>
                  <a:lnTo>
                    <a:pt x="44767" y="2082927"/>
                  </a:lnTo>
                  <a:lnTo>
                    <a:pt x="62839" y="2160905"/>
                  </a:lnTo>
                  <a:lnTo>
                    <a:pt x="75069" y="2204466"/>
                  </a:lnTo>
                  <a:lnTo>
                    <a:pt x="95973" y="2273554"/>
                  </a:lnTo>
                  <a:lnTo>
                    <a:pt x="111175" y="2317750"/>
                  </a:lnTo>
                  <a:lnTo>
                    <a:pt x="129603" y="2366518"/>
                  </a:lnTo>
                  <a:lnTo>
                    <a:pt x="204165" y="2532888"/>
                  </a:lnTo>
                  <a:lnTo>
                    <a:pt x="313613" y="2715260"/>
                  </a:lnTo>
                  <a:lnTo>
                    <a:pt x="426402" y="2854579"/>
                  </a:lnTo>
                  <a:lnTo>
                    <a:pt x="554824" y="2976372"/>
                  </a:lnTo>
                  <a:lnTo>
                    <a:pt x="664718" y="3055112"/>
                  </a:lnTo>
                  <a:lnTo>
                    <a:pt x="719328" y="3091561"/>
                  </a:lnTo>
                  <a:lnTo>
                    <a:pt x="899160" y="3173349"/>
                  </a:lnTo>
                  <a:lnTo>
                    <a:pt x="899160" y="3011932"/>
                  </a:lnTo>
                  <a:lnTo>
                    <a:pt x="1198880" y="3384296"/>
                  </a:lnTo>
                  <a:lnTo>
                    <a:pt x="899160" y="3657600"/>
                  </a:lnTo>
                  <a:lnTo>
                    <a:pt x="899160" y="3496183"/>
                  </a:lnTo>
                  <a:lnTo>
                    <a:pt x="858760" y="3481647"/>
                  </a:lnTo>
                  <a:lnTo>
                    <a:pt x="819012" y="3465400"/>
                  </a:lnTo>
                  <a:lnTo>
                    <a:pt x="779935" y="3447476"/>
                  </a:lnTo>
                  <a:lnTo>
                    <a:pt x="741551" y="3427911"/>
                  </a:lnTo>
                  <a:lnTo>
                    <a:pt x="703881" y="3406741"/>
                  </a:lnTo>
                  <a:lnTo>
                    <a:pt x="666947" y="3384002"/>
                  </a:lnTo>
                  <a:lnTo>
                    <a:pt x="630769" y="3359729"/>
                  </a:lnTo>
                  <a:lnTo>
                    <a:pt x="595370" y="3333959"/>
                  </a:lnTo>
                  <a:lnTo>
                    <a:pt x="560770" y="3306725"/>
                  </a:lnTo>
                  <a:lnTo>
                    <a:pt x="526991" y="3278066"/>
                  </a:lnTo>
                  <a:lnTo>
                    <a:pt x="494053" y="3248015"/>
                  </a:lnTo>
                  <a:lnTo>
                    <a:pt x="461979" y="3216610"/>
                  </a:lnTo>
                  <a:lnTo>
                    <a:pt x="430789" y="3183885"/>
                  </a:lnTo>
                  <a:lnTo>
                    <a:pt x="400505" y="3149876"/>
                  </a:lnTo>
                  <a:lnTo>
                    <a:pt x="371148" y="3114619"/>
                  </a:lnTo>
                  <a:lnTo>
                    <a:pt x="342739" y="3078151"/>
                  </a:lnTo>
                  <a:lnTo>
                    <a:pt x="315300" y="3040505"/>
                  </a:lnTo>
                  <a:lnTo>
                    <a:pt x="288852" y="3001719"/>
                  </a:lnTo>
                  <a:lnTo>
                    <a:pt x="263415" y="2961827"/>
                  </a:lnTo>
                  <a:lnTo>
                    <a:pt x="239012" y="2920866"/>
                  </a:lnTo>
                  <a:lnTo>
                    <a:pt x="215664" y="2878872"/>
                  </a:lnTo>
                  <a:lnTo>
                    <a:pt x="193392" y="2835879"/>
                  </a:lnTo>
                  <a:lnTo>
                    <a:pt x="172217" y="2791924"/>
                  </a:lnTo>
                  <a:lnTo>
                    <a:pt x="152160" y="2747043"/>
                  </a:lnTo>
                  <a:lnTo>
                    <a:pt x="133243" y="2701270"/>
                  </a:lnTo>
                  <a:lnTo>
                    <a:pt x="115488" y="2654643"/>
                  </a:lnTo>
                  <a:lnTo>
                    <a:pt x="98914" y="2607196"/>
                  </a:lnTo>
                  <a:lnTo>
                    <a:pt x="83544" y="2558965"/>
                  </a:lnTo>
                  <a:lnTo>
                    <a:pt x="69400" y="2509986"/>
                  </a:lnTo>
                  <a:lnTo>
                    <a:pt x="56501" y="2460295"/>
                  </a:lnTo>
                  <a:lnTo>
                    <a:pt x="44869" y="2409928"/>
                  </a:lnTo>
                  <a:lnTo>
                    <a:pt x="34527" y="2358919"/>
                  </a:lnTo>
                  <a:lnTo>
                    <a:pt x="25494" y="2307306"/>
                  </a:lnTo>
                  <a:lnTo>
                    <a:pt x="17793" y="2255122"/>
                  </a:lnTo>
                  <a:lnTo>
                    <a:pt x="11444" y="2202406"/>
                  </a:lnTo>
                  <a:lnTo>
                    <a:pt x="6469" y="2149191"/>
                  </a:lnTo>
                  <a:lnTo>
                    <a:pt x="2889" y="2095513"/>
                  </a:lnTo>
                  <a:lnTo>
                    <a:pt x="725" y="2041409"/>
                  </a:lnTo>
                  <a:lnTo>
                    <a:pt x="0" y="1986914"/>
                  </a:lnTo>
                  <a:lnTo>
                    <a:pt x="0" y="1843024"/>
                  </a:lnTo>
                  <a:lnTo>
                    <a:pt x="0" y="1670685"/>
                  </a:lnTo>
                  <a:lnTo>
                    <a:pt x="725" y="1616190"/>
                  </a:lnTo>
                  <a:lnTo>
                    <a:pt x="2889" y="1562086"/>
                  </a:lnTo>
                  <a:lnTo>
                    <a:pt x="6469" y="1508408"/>
                  </a:lnTo>
                  <a:lnTo>
                    <a:pt x="11444" y="1455193"/>
                  </a:lnTo>
                  <a:lnTo>
                    <a:pt x="17793" y="1402477"/>
                  </a:lnTo>
                  <a:lnTo>
                    <a:pt x="25494" y="1350293"/>
                  </a:lnTo>
                  <a:lnTo>
                    <a:pt x="34527" y="1298680"/>
                  </a:lnTo>
                  <a:lnTo>
                    <a:pt x="44869" y="1247671"/>
                  </a:lnTo>
                  <a:lnTo>
                    <a:pt x="56501" y="1197304"/>
                  </a:lnTo>
                  <a:lnTo>
                    <a:pt x="69400" y="1147613"/>
                  </a:lnTo>
                  <a:lnTo>
                    <a:pt x="83544" y="1098634"/>
                  </a:lnTo>
                  <a:lnTo>
                    <a:pt x="98914" y="1050403"/>
                  </a:lnTo>
                  <a:lnTo>
                    <a:pt x="115488" y="1002956"/>
                  </a:lnTo>
                  <a:lnTo>
                    <a:pt x="133243" y="956329"/>
                  </a:lnTo>
                  <a:lnTo>
                    <a:pt x="152160" y="910556"/>
                  </a:lnTo>
                  <a:lnTo>
                    <a:pt x="172217" y="865675"/>
                  </a:lnTo>
                  <a:lnTo>
                    <a:pt x="193392" y="821720"/>
                  </a:lnTo>
                  <a:lnTo>
                    <a:pt x="215664" y="778727"/>
                  </a:lnTo>
                  <a:lnTo>
                    <a:pt x="239012" y="736733"/>
                  </a:lnTo>
                  <a:lnTo>
                    <a:pt x="263415" y="695772"/>
                  </a:lnTo>
                  <a:lnTo>
                    <a:pt x="288852" y="655880"/>
                  </a:lnTo>
                  <a:lnTo>
                    <a:pt x="315300" y="617094"/>
                  </a:lnTo>
                  <a:lnTo>
                    <a:pt x="342739" y="579448"/>
                  </a:lnTo>
                  <a:lnTo>
                    <a:pt x="371148" y="542980"/>
                  </a:lnTo>
                  <a:lnTo>
                    <a:pt x="400505" y="507723"/>
                  </a:lnTo>
                  <a:lnTo>
                    <a:pt x="430789" y="473714"/>
                  </a:lnTo>
                  <a:lnTo>
                    <a:pt x="461979" y="440989"/>
                  </a:lnTo>
                  <a:lnTo>
                    <a:pt x="494053" y="409584"/>
                  </a:lnTo>
                  <a:lnTo>
                    <a:pt x="526991" y="379533"/>
                  </a:lnTo>
                  <a:lnTo>
                    <a:pt x="560770" y="350874"/>
                  </a:lnTo>
                  <a:lnTo>
                    <a:pt x="595370" y="323640"/>
                  </a:lnTo>
                  <a:lnTo>
                    <a:pt x="630769" y="297870"/>
                  </a:lnTo>
                  <a:lnTo>
                    <a:pt x="666947" y="273597"/>
                  </a:lnTo>
                  <a:lnTo>
                    <a:pt x="703881" y="250858"/>
                  </a:lnTo>
                  <a:lnTo>
                    <a:pt x="741551" y="229688"/>
                  </a:lnTo>
                  <a:lnTo>
                    <a:pt x="779935" y="210123"/>
                  </a:lnTo>
                  <a:lnTo>
                    <a:pt x="819012" y="192199"/>
                  </a:lnTo>
                  <a:lnTo>
                    <a:pt x="858760" y="175952"/>
                  </a:lnTo>
                  <a:lnTo>
                    <a:pt x="899160" y="161417"/>
                  </a:lnTo>
                  <a:lnTo>
                    <a:pt x="899160" y="0"/>
                  </a:lnTo>
                  <a:close/>
                </a:path>
              </a:pathLst>
            </a:custGeom>
            <a:ln w="6350">
              <a:solidFill>
                <a:srgbClr val="4471C4"/>
              </a:solidFill>
            </a:ln>
          </p:spPr>
          <p:txBody>
            <a:bodyPr wrap="square" lIns="0" tIns="0" rIns="0" bIns="0" rtlCol="0"/>
            <a:lstStyle/>
            <a:p>
              <a:endParaRPr dirty="0"/>
            </a:p>
          </p:txBody>
        </p:sp>
        <p:pic>
          <p:nvPicPr>
            <p:cNvPr id="24" name="object 24"/>
            <p:cNvPicPr/>
            <p:nvPr/>
          </p:nvPicPr>
          <p:blipFill>
            <a:blip r:embed="rId5" cstate="print"/>
            <a:stretch>
              <a:fillRect/>
            </a:stretch>
          </p:blipFill>
          <p:spPr>
            <a:xfrm>
              <a:off x="7188199" y="1549399"/>
              <a:ext cx="1209040" cy="3657600"/>
            </a:xfrm>
            <a:prstGeom prst="rect">
              <a:avLst/>
            </a:prstGeom>
          </p:spPr>
        </p:pic>
        <p:sp>
          <p:nvSpPr>
            <p:cNvPr id="25" name="object 25"/>
            <p:cNvSpPr/>
            <p:nvPr/>
          </p:nvSpPr>
          <p:spPr>
            <a:xfrm>
              <a:off x="7188199" y="1549399"/>
              <a:ext cx="1209040" cy="3657600"/>
            </a:xfrm>
            <a:custGeom>
              <a:avLst/>
              <a:gdLst/>
              <a:ahLst/>
              <a:cxnLst/>
              <a:rect l="l" t="t" r="r" b="b"/>
              <a:pathLst>
                <a:path w="1209040" h="3657600">
                  <a:moveTo>
                    <a:pt x="302259" y="3657600"/>
                  </a:moveTo>
                  <a:lnTo>
                    <a:pt x="0" y="3384296"/>
                  </a:lnTo>
                  <a:lnTo>
                    <a:pt x="302259" y="3011932"/>
                  </a:lnTo>
                  <a:lnTo>
                    <a:pt x="302259" y="3173349"/>
                  </a:lnTo>
                  <a:lnTo>
                    <a:pt x="483616" y="3091561"/>
                  </a:lnTo>
                  <a:lnTo>
                    <a:pt x="538733" y="3055112"/>
                  </a:lnTo>
                  <a:lnTo>
                    <a:pt x="649477" y="2976372"/>
                  </a:lnTo>
                  <a:lnTo>
                    <a:pt x="761619" y="2873883"/>
                  </a:lnTo>
                  <a:lnTo>
                    <a:pt x="892809" y="2715260"/>
                  </a:lnTo>
                  <a:lnTo>
                    <a:pt x="989965" y="2556891"/>
                  </a:lnTo>
                  <a:lnTo>
                    <a:pt x="1078356" y="2366518"/>
                  </a:lnTo>
                  <a:lnTo>
                    <a:pt x="1096899" y="2317750"/>
                  </a:lnTo>
                  <a:lnTo>
                    <a:pt x="1112266" y="2273554"/>
                  </a:lnTo>
                  <a:lnTo>
                    <a:pt x="1133348" y="2204466"/>
                  </a:lnTo>
                  <a:lnTo>
                    <a:pt x="1145667" y="2160905"/>
                  </a:lnTo>
                  <a:lnTo>
                    <a:pt x="1163827" y="2082927"/>
                  </a:lnTo>
                  <a:lnTo>
                    <a:pt x="1172336" y="2044827"/>
                  </a:lnTo>
                  <a:lnTo>
                    <a:pt x="1192022" y="1925701"/>
                  </a:lnTo>
                  <a:lnTo>
                    <a:pt x="1202181" y="1822196"/>
                  </a:lnTo>
                  <a:lnTo>
                    <a:pt x="1201293" y="1814576"/>
                  </a:lnTo>
                  <a:lnTo>
                    <a:pt x="1200150" y="1814576"/>
                  </a:lnTo>
                  <a:lnTo>
                    <a:pt x="1192022" y="1731899"/>
                  </a:lnTo>
                  <a:lnTo>
                    <a:pt x="1172336" y="1612773"/>
                  </a:lnTo>
                  <a:lnTo>
                    <a:pt x="1163827" y="1574673"/>
                  </a:lnTo>
                  <a:lnTo>
                    <a:pt x="1145667" y="1496695"/>
                  </a:lnTo>
                  <a:lnTo>
                    <a:pt x="1133348" y="1453134"/>
                  </a:lnTo>
                  <a:lnTo>
                    <a:pt x="1112266" y="1384046"/>
                  </a:lnTo>
                  <a:lnTo>
                    <a:pt x="1096899" y="1339850"/>
                  </a:lnTo>
                  <a:lnTo>
                    <a:pt x="1078356" y="1291082"/>
                  </a:lnTo>
                  <a:lnTo>
                    <a:pt x="1003173" y="1124712"/>
                  </a:lnTo>
                  <a:lnTo>
                    <a:pt x="892809" y="942339"/>
                  </a:lnTo>
                  <a:lnTo>
                    <a:pt x="779018" y="803021"/>
                  </a:lnTo>
                  <a:lnTo>
                    <a:pt x="649477" y="681227"/>
                  </a:lnTo>
                  <a:lnTo>
                    <a:pt x="538733" y="602488"/>
                  </a:lnTo>
                  <a:lnTo>
                    <a:pt x="483616" y="566038"/>
                  </a:lnTo>
                  <a:lnTo>
                    <a:pt x="302259" y="484250"/>
                  </a:lnTo>
                  <a:lnTo>
                    <a:pt x="302259" y="645667"/>
                  </a:lnTo>
                  <a:lnTo>
                    <a:pt x="0" y="273303"/>
                  </a:lnTo>
                  <a:lnTo>
                    <a:pt x="302259" y="0"/>
                  </a:lnTo>
                  <a:lnTo>
                    <a:pt x="302259" y="161416"/>
                  </a:lnTo>
                  <a:lnTo>
                    <a:pt x="342999" y="175952"/>
                  </a:lnTo>
                  <a:lnTo>
                    <a:pt x="383083" y="192199"/>
                  </a:lnTo>
                  <a:lnTo>
                    <a:pt x="422489" y="210123"/>
                  </a:lnTo>
                  <a:lnTo>
                    <a:pt x="461197" y="229688"/>
                  </a:lnTo>
                  <a:lnTo>
                    <a:pt x="499185" y="250858"/>
                  </a:lnTo>
                  <a:lnTo>
                    <a:pt x="536431" y="273597"/>
                  </a:lnTo>
                  <a:lnTo>
                    <a:pt x="572914" y="297870"/>
                  </a:lnTo>
                  <a:lnTo>
                    <a:pt x="608612" y="323640"/>
                  </a:lnTo>
                  <a:lnTo>
                    <a:pt x="643505" y="350874"/>
                  </a:lnTo>
                  <a:lnTo>
                    <a:pt x="677570" y="379533"/>
                  </a:lnTo>
                  <a:lnTo>
                    <a:pt x="710787" y="409584"/>
                  </a:lnTo>
                  <a:lnTo>
                    <a:pt x="743133" y="440989"/>
                  </a:lnTo>
                  <a:lnTo>
                    <a:pt x="774587" y="473714"/>
                  </a:lnTo>
                  <a:lnTo>
                    <a:pt x="805127" y="507723"/>
                  </a:lnTo>
                  <a:lnTo>
                    <a:pt x="834733" y="542980"/>
                  </a:lnTo>
                  <a:lnTo>
                    <a:pt x="863383" y="579448"/>
                  </a:lnTo>
                  <a:lnTo>
                    <a:pt x="891055" y="617094"/>
                  </a:lnTo>
                  <a:lnTo>
                    <a:pt x="917728" y="655880"/>
                  </a:lnTo>
                  <a:lnTo>
                    <a:pt x="943381" y="695772"/>
                  </a:lnTo>
                  <a:lnTo>
                    <a:pt x="967991" y="736733"/>
                  </a:lnTo>
                  <a:lnTo>
                    <a:pt x="991538" y="778727"/>
                  </a:lnTo>
                  <a:lnTo>
                    <a:pt x="1013999" y="821720"/>
                  </a:lnTo>
                  <a:lnTo>
                    <a:pt x="1035354" y="865675"/>
                  </a:lnTo>
                  <a:lnTo>
                    <a:pt x="1055582" y="910556"/>
                  </a:lnTo>
                  <a:lnTo>
                    <a:pt x="1074659" y="956329"/>
                  </a:lnTo>
                  <a:lnTo>
                    <a:pt x="1092566" y="1002956"/>
                  </a:lnTo>
                  <a:lnTo>
                    <a:pt x="1109281" y="1050403"/>
                  </a:lnTo>
                  <a:lnTo>
                    <a:pt x="1124782" y="1098634"/>
                  </a:lnTo>
                  <a:lnTo>
                    <a:pt x="1139047" y="1147613"/>
                  </a:lnTo>
                  <a:lnTo>
                    <a:pt x="1152056" y="1197304"/>
                  </a:lnTo>
                  <a:lnTo>
                    <a:pt x="1163787" y="1247671"/>
                  </a:lnTo>
                  <a:lnTo>
                    <a:pt x="1174217" y="1298680"/>
                  </a:lnTo>
                  <a:lnTo>
                    <a:pt x="1183327" y="1350293"/>
                  </a:lnTo>
                  <a:lnTo>
                    <a:pt x="1191094" y="1402477"/>
                  </a:lnTo>
                  <a:lnTo>
                    <a:pt x="1197497" y="1455193"/>
                  </a:lnTo>
                  <a:lnTo>
                    <a:pt x="1202515" y="1508408"/>
                  </a:lnTo>
                  <a:lnTo>
                    <a:pt x="1206125" y="1562086"/>
                  </a:lnTo>
                  <a:lnTo>
                    <a:pt x="1208307" y="1616190"/>
                  </a:lnTo>
                  <a:lnTo>
                    <a:pt x="1209040" y="1670685"/>
                  </a:lnTo>
                  <a:lnTo>
                    <a:pt x="1209040" y="1814576"/>
                  </a:lnTo>
                  <a:lnTo>
                    <a:pt x="1209040" y="1986914"/>
                  </a:lnTo>
                  <a:lnTo>
                    <a:pt x="1208307" y="2041409"/>
                  </a:lnTo>
                  <a:lnTo>
                    <a:pt x="1206125" y="2095513"/>
                  </a:lnTo>
                  <a:lnTo>
                    <a:pt x="1202515" y="2149191"/>
                  </a:lnTo>
                  <a:lnTo>
                    <a:pt x="1197497" y="2202406"/>
                  </a:lnTo>
                  <a:lnTo>
                    <a:pt x="1191094" y="2255122"/>
                  </a:lnTo>
                  <a:lnTo>
                    <a:pt x="1183327" y="2307306"/>
                  </a:lnTo>
                  <a:lnTo>
                    <a:pt x="1174217" y="2358919"/>
                  </a:lnTo>
                  <a:lnTo>
                    <a:pt x="1163787" y="2409928"/>
                  </a:lnTo>
                  <a:lnTo>
                    <a:pt x="1152056" y="2460295"/>
                  </a:lnTo>
                  <a:lnTo>
                    <a:pt x="1139047" y="2509986"/>
                  </a:lnTo>
                  <a:lnTo>
                    <a:pt x="1124782" y="2558965"/>
                  </a:lnTo>
                  <a:lnTo>
                    <a:pt x="1109281" y="2607196"/>
                  </a:lnTo>
                  <a:lnTo>
                    <a:pt x="1092566" y="2654643"/>
                  </a:lnTo>
                  <a:lnTo>
                    <a:pt x="1074659" y="2701270"/>
                  </a:lnTo>
                  <a:lnTo>
                    <a:pt x="1055582" y="2747043"/>
                  </a:lnTo>
                  <a:lnTo>
                    <a:pt x="1035354" y="2791924"/>
                  </a:lnTo>
                  <a:lnTo>
                    <a:pt x="1013999" y="2835879"/>
                  </a:lnTo>
                  <a:lnTo>
                    <a:pt x="991538" y="2878872"/>
                  </a:lnTo>
                  <a:lnTo>
                    <a:pt x="967991" y="2920866"/>
                  </a:lnTo>
                  <a:lnTo>
                    <a:pt x="943381" y="2961827"/>
                  </a:lnTo>
                  <a:lnTo>
                    <a:pt x="917728" y="3001719"/>
                  </a:lnTo>
                  <a:lnTo>
                    <a:pt x="891055" y="3040505"/>
                  </a:lnTo>
                  <a:lnTo>
                    <a:pt x="863383" y="3078151"/>
                  </a:lnTo>
                  <a:lnTo>
                    <a:pt x="834733" y="3114619"/>
                  </a:lnTo>
                  <a:lnTo>
                    <a:pt x="805127" y="3149876"/>
                  </a:lnTo>
                  <a:lnTo>
                    <a:pt x="774587" y="3183885"/>
                  </a:lnTo>
                  <a:lnTo>
                    <a:pt x="743133" y="3216610"/>
                  </a:lnTo>
                  <a:lnTo>
                    <a:pt x="710787" y="3248015"/>
                  </a:lnTo>
                  <a:lnTo>
                    <a:pt x="677570" y="3278066"/>
                  </a:lnTo>
                  <a:lnTo>
                    <a:pt x="643505" y="3306725"/>
                  </a:lnTo>
                  <a:lnTo>
                    <a:pt x="608612" y="3333959"/>
                  </a:lnTo>
                  <a:lnTo>
                    <a:pt x="572914" y="3359729"/>
                  </a:lnTo>
                  <a:lnTo>
                    <a:pt x="536431" y="3384002"/>
                  </a:lnTo>
                  <a:lnTo>
                    <a:pt x="499185" y="3406741"/>
                  </a:lnTo>
                  <a:lnTo>
                    <a:pt x="461197" y="3427911"/>
                  </a:lnTo>
                  <a:lnTo>
                    <a:pt x="422489" y="3447476"/>
                  </a:lnTo>
                  <a:lnTo>
                    <a:pt x="383083" y="3465400"/>
                  </a:lnTo>
                  <a:lnTo>
                    <a:pt x="342999" y="3481647"/>
                  </a:lnTo>
                  <a:lnTo>
                    <a:pt x="302259" y="3496182"/>
                  </a:lnTo>
                  <a:lnTo>
                    <a:pt x="302259" y="3657600"/>
                  </a:lnTo>
                  <a:close/>
                </a:path>
              </a:pathLst>
            </a:custGeom>
            <a:ln w="6350">
              <a:solidFill>
                <a:srgbClr val="4471C4"/>
              </a:solidFill>
            </a:ln>
          </p:spPr>
          <p:txBody>
            <a:bodyPr wrap="square" lIns="0" tIns="0" rIns="0" bIns="0" rtlCol="0"/>
            <a:lstStyle/>
            <a:p>
              <a:endParaRPr dirty="0"/>
            </a:p>
          </p:txBody>
        </p:sp>
        <p:sp>
          <p:nvSpPr>
            <p:cNvPr id="26" name="object 26"/>
            <p:cNvSpPr/>
            <p:nvPr/>
          </p:nvSpPr>
          <p:spPr>
            <a:xfrm>
              <a:off x="2565400" y="2595879"/>
              <a:ext cx="3810000" cy="1727200"/>
            </a:xfrm>
            <a:custGeom>
              <a:avLst/>
              <a:gdLst/>
              <a:ahLst/>
              <a:cxnLst/>
              <a:rect l="l" t="t" r="r" b="b"/>
              <a:pathLst>
                <a:path w="3810000" h="1727200">
                  <a:moveTo>
                    <a:pt x="1905000" y="0"/>
                  </a:moveTo>
                  <a:lnTo>
                    <a:pt x="1840842" y="480"/>
                  </a:lnTo>
                  <a:lnTo>
                    <a:pt x="1777215" y="1911"/>
                  </a:lnTo>
                  <a:lnTo>
                    <a:pt x="1714152" y="4279"/>
                  </a:lnTo>
                  <a:lnTo>
                    <a:pt x="1651687" y="7567"/>
                  </a:lnTo>
                  <a:lnTo>
                    <a:pt x="1589853" y="11761"/>
                  </a:lnTo>
                  <a:lnTo>
                    <a:pt x="1528683" y="16845"/>
                  </a:lnTo>
                  <a:lnTo>
                    <a:pt x="1468211" y="22805"/>
                  </a:lnTo>
                  <a:lnTo>
                    <a:pt x="1408470" y="29625"/>
                  </a:lnTo>
                  <a:lnTo>
                    <a:pt x="1349494" y="37290"/>
                  </a:lnTo>
                  <a:lnTo>
                    <a:pt x="1291315" y="45786"/>
                  </a:lnTo>
                  <a:lnTo>
                    <a:pt x="1233967" y="55096"/>
                  </a:lnTo>
                  <a:lnTo>
                    <a:pt x="1177484" y="65206"/>
                  </a:lnTo>
                  <a:lnTo>
                    <a:pt x="1121898" y="76102"/>
                  </a:lnTo>
                  <a:lnTo>
                    <a:pt x="1067244" y="87766"/>
                  </a:lnTo>
                  <a:lnTo>
                    <a:pt x="1013554" y="100186"/>
                  </a:lnTo>
                  <a:lnTo>
                    <a:pt x="960861" y="113345"/>
                  </a:lnTo>
                  <a:lnTo>
                    <a:pt x="909200" y="127228"/>
                  </a:lnTo>
                  <a:lnTo>
                    <a:pt x="858604" y="141821"/>
                  </a:lnTo>
                  <a:lnTo>
                    <a:pt x="809105" y="157108"/>
                  </a:lnTo>
                  <a:lnTo>
                    <a:pt x="760737" y="173074"/>
                  </a:lnTo>
                  <a:lnTo>
                    <a:pt x="713534" y="189704"/>
                  </a:lnTo>
                  <a:lnTo>
                    <a:pt x="667528" y="206983"/>
                  </a:lnTo>
                  <a:lnTo>
                    <a:pt x="622754" y="224896"/>
                  </a:lnTo>
                  <a:lnTo>
                    <a:pt x="579244" y="243427"/>
                  </a:lnTo>
                  <a:lnTo>
                    <a:pt x="537032" y="262562"/>
                  </a:lnTo>
                  <a:lnTo>
                    <a:pt x="496152" y="282285"/>
                  </a:lnTo>
                  <a:lnTo>
                    <a:pt x="456636" y="302582"/>
                  </a:lnTo>
                  <a:lnTo>
                    <a:pt x="418517" y="323437"/>
                  </a:lnTo>
                  <a:lnTo>
                    <a:pt x="381830" y="344835"/>
                  </a:lnTo>
                  <a:lnTo>
                    <a:pt x="346608" y="366761"/>
                  </a:lnTo>
                  <a:lnTo>
                    <a:pt x="312884" y="389200"/>
                  </a:lnTo>
                  <a:lnTo>
                    <a:pt x="280690" y="412137"/>
                  </a:lnTo>
                  <a:lnTo>
                    <a:pt x="250062" y="435557"/>
                  </a:lnTo>
                  <a:lnTo>
                    <a:pt x="193632" y="483784"/>
                  </a:lnTo>
                  <a:lnTo>
                    <a:pt x="143861" y="533761"/>
                  </a:lnTo>
                  <a:lnTo>
                    <a:pt x="101014" y="585367"/>
                  </a:lnTo>
                  <a:lnTo>
                    <a:pt x="65360" y="638481"/>
                  </a:lnTo>
                  <a:lnTo>
                    <a:pt x="37165" y="692982"/>
                  </a:lnTo>
                  <a:lnTo>
                    <a:pt x="16695" y="748749"/>
                  </a:lnTo>
                  <a:lnTo>
                    <a:pt x="4218" y="805662"/>
                  </a:lnTo>
                  <a:lnTo>
                    <a:pt x="0" y="863600"/>
                  </a:lnTo>
                  <a:lnTo>
                    <a:pt x="1060" y="892689"/>
                  </a:lnTo>
                  <a:lnTo>
                    <a:pt x="9441" y="950129"/>
                  </a:lnTo>
                  <a:lnTo>
                    <a:pt x="25948" y="1006484"/>
                  </a:lnTo>
                  <a:lnTo>
                    <a:pt x="50314" y="1061634"/>
                  </a:lnTo>
                  <a:lnTo>
                    <a:pt x="82272" y="1115456"/>
                  </a:lnTo>
                  <a:lnTo>
                    <a:pt x="121555" y="1167831"/>
                  </a:lnTo>
                  <a:lnTo>
                    <a:pt x="167897" y="1218637"/>
                  </a:lnTo>
                  <a:lnTo>
                    <a:pt x="221031" y="1267755"/>
                  </a:lnTo>
                  <a:lnTo>
                    <a:pt x="280690" y="1315062"/>
                  </a:lnTo>
                  <a:lnTo>
                    <a:pt x="312884" y="1337999"/>
                  </a:lnTo>
                  <a:lnTo>
                    <a:pt x="346608" y="1360438"/>
                  </a:lnTo>
                  <a:lnTo>
                    <a:pt x="381830" y="1382364"/>
                  </a:lnTo>
                  <a:lnTo>
                    <a:pt x="418517" y="1403762"/>
                  </a:lnTo>
                  <a:lnTo>
                    <a:pt x="456636" y="1424617"/>
                  </a:lnTo>
                  <a:lnTo>
                    <a:pt x="496152" y="1444914"/>
                  </a:lnTo>
                  <a:lnTo>
                    <a:pt x="537032" y="1464637"/>
                  </a:lnTo>
                  <a:lnTo>
                    <a:pt x="579244" y="1483772"/>
                  </a:lnTo>
                  <a:lnTo>
                    <a:pt x="622754" y="1502303"/>
                  </a:lnTo>
                  <a:lnTo>
                    <a:pt x="667528" y="1520216"/>
                  </a:lnTo>
                  <a:lnTo>
                    <a:pt x="713534" y="1537495"/>
                  </a:lnTo>
                  <a:lnTo>
                    <a:pt x="760737" y="1554125"/>
                  </a:lnTo>
                  <a:lnTo>
                    <a:pt x="809105" y="1570091"/>
                  </a:lnTo>
                  <a:lnTo>
                    <a:pt x="858604" y="1585378"/>
                  </a:lnTo>
                  <a:lnTo>
                    <a:pt x="909200" y="1599971"/>
                  </a:lnTo>
                  <a:lnTo>
                    <a:pt x="960861" y="1613854"/>
                  </a:lnTo>
                  <a:lnTo>
                    <a:pt x="1013554" y="1627013"/>
                  </a:lnTo>
                  <a:lnTo>
                    <a:pt x="1067244" y="1639433"/>
                  </a:lnTo>
                  <a:lnTo>
                    <a:pt x="1121898" y="1651097"/>
                  </a:lnTo>
                  <a:lnTo>
                    <a:pt x="1177484" y="1661993"/>
                  </a:lnTo>
                  <a:lnTo>
                    <a:pt x="1233967" y="1672103"/>
                  </a:lnTo>
                  <a:lnTo>
                    <a:pt x="1291315" y="1681413"/>
                  </a:lnTo>
                  <a:lnTo>
                    <a:pt x="1349494" y="1689909"/>
                  </a:lnTo>
                  <a:lnTo>
                    <a:pt x="1408470" y="1697574"/>
                  </a:lnTo>
                  <a:lnTo>
                    <a:pt x="1468211" y="1704394"/>
                  </a:lnTo>
                  <a:lnTo>
                    <a:pt x="1528683" y="1710354"/>
                  </a:lnTo>
                  <a:lnTo>
                    <a:pt x="1589853" y="1715438"/>
                  </a:lnTo>
                  <a:lnTo>
                    <a:pt x="1651687" y="1719632"/>
                  </a:lnTo>
                  <a:lnTo>
                    <a:pt x="1714152" y="1722920"/>
                  </a:lnTo>
                  <a:lnTo>
                    <a:pt x="1777215" y="1725288"/>
                  </a:lnTo>
                  <a:lnTo>
                    <a:pt x="1840842" y="1726719"/>
                  </a:lnTo>
                  <a:lnTo>
                    <a:pt x="1905000" y="1727200"/>
                  </a:lnTo>
                  <a:lnTo>
                    <a:pt x="1969157" y="1726719"/>
                  </a:lnTo>
                  <a:lnTo>
                    <a:pt x="2032784" y="1725288"/>
                  </a:lnTo>
                  <a:lnTo>
                    <a:pt x="2095847" y="1722920"/>
                  </a:lnTo>
                  <a:lnTo>
                    <a:pt x="2158312" y="1719632"/>
                  </a:lnTo>
                  <a:lnTo>
                    <a:pt x="2220146" y="1715438"/>
                  </a:lnTo>
                  <a:lnTo>
                    <a:pt x="2281316" y="1710354"/>
                  </a:lnTo>
                  <a:lnTo>
                    <a:pt x="2341788" y="1704394"/>
                  </a:lnTo>
                  <a:lnTo>
                    <a:pt x="2401529" y="1697574"/>
                  </a:lnTo>
                  <a:lnTo>
                    <a:pt x="2460505" y="1689909"/>
                  </a:lnTo>
                  <a:lnTo>
                    <a:pt x="2518684" y="1681413"/>
                  </a:lnTo>
                  <a:lnTo>
                    <a:pt x="2576032" y="1672103"/>
                  </a:lnTo>
                  <a:lnTo>
                    <a:pt x="2632515" y="1661993"/>
                  </a:lnTo>
                  <a:lnTo>
                    <a:pt x="2688101" y="1651097"/>
                  </a:lnTo>
                  <a:lnTo>
                    <a:pt x="2742755" y="1639433"/>
                  </a:lnTo>
                  <a:lnTo>
                    <a:pt x="2796445" y="1627013"/>
                  </a:lnTo>
                  <a:lnTo>
                    <a:pt x="2849138" y="1613854"/>
                  </a:lnTo>
                  <a:lnTo>
                    <a:pt x="2900799" y="1599971"/>
                  </a:lnTo>
                  <a:lnTo>
                    <a:pt x="2951395" y="1585378"/>
                  </a:lnTo>
                  <a:lnTo>
                    <a:pt x="3000894" y="1570091"/>
                  </a:lnTo>
                  <a:lnTo>
                    <a:pt x="3049262" y="1554125"/>
                  </a:lnTo>
                  <a:lnTo>
                    <a:pt x="3096465" y="1537495"/>
                  </a:lnTo>
                  <a:lnTo>
                    <a:pt x="3142471" y="1520216"/>
                  </a:lnTo>
                  <a:lnTo>
                    <a:pt x="3187245" y="1502303"/>
                  </a:lnTo>
                  <a:lnTo>
                    <a:pt x="3230755" y="1483772"/>
                  </a:lnTo>
                  <a:lnTo>
                    <a:pt x="3272967" y="1464637"/>
                  </a:lnTo>
                  <a:lnTo>
                    <a:pt x="3313847" y="1444914"/>
                  </a:lnTo>
                  <a:lnTo>
                    <a:pt x="3353363" y="1424617"/>
                  </a:lnTo>
                  <a:lnTo>
                    <a:pt x="3391482" y="1403762"/>
                  </a:lnTo>
                  <a:lnTo>
                    <a:pt x="3428169" y="1382364"/>
                  </a:lnTo>
                  <a:lnTo>
                    <a:pt x="3463391" y="1360438"/>
                  </a:lnTo>
                  <a:lnTo>
                    <a:pt x="3497115" y="1337999"/>
                  </a:lnTo>
                  <a:lnTo>
                    <a:pt x="3529309" y="1315062"/>
                  </a:lnTo>
                  <a:lnTo>
                    <a:pt x="3559937" y="1291642"/>
                  </a:lnTo>
                  <a:lnTo>
                    <a:pt x="3616367" y="1243415"/>
                  </a:lnTo>
                  <a:lnTo>
                    <a:pt x="3666138" y="1193438"/>
                  </a:lnTo>
                  <a:lnTo>
                    <a:pt x="3708985" y="1141832"/>
                  </a:lnTo>
                  <a:lnTo>
                    <a:pt x="3744639" y="1088718"/>
                  </a:lnTo>
                  <a:lnTo>
                    <a:pt x="3772834" y="1034217"/>
                  </a:lnTo>
                  <a:lnTo>
                    <a:pt x="3793304" y="978450"/>
                  </a:lnTo>
                  <a:lnTo>
                    <a:pt x="3805781" y="921537"/>
                  </a:lnTo>
                  <a:lnTo>
                    <a:pt x="3810000" y="863600"/>
                  </a:lnTo>
                  <a:lnTo>
                    <a:pt x="3808939" y="834510"/>
                  </a:lnTo>
                  <a:lnTo>
                    <a:pt x="3800558" y="777070"/>
                  </a:lnTo>
                  <a:lnTo>
                    <a:pt x="3784051" y="720715"/>
                  </a:lnTo>
                  <a:lnTo>
                    <a:pt x="3759685" y="665565"/>
                  </a:lnTo>
                  <a:lnTo>
                    <a:pt x="3727727" y="611743"/>
                  </a:lnTo>
                  <a:lnTo>
                    <a:pt x="3688444" y="559368"/>
                  </a:lnTo>
                  <a:lnTo>
                    <a:pt x="3642102" y="508562"/>
                  </a:lnTo>
                  <a:lnTo>
                    <a:pt x="3588968" y="459444"/>
                  </a:lnTo>
                  <a:lnTo>
                    <a:pt x="3529309" y="412137"/>
                  </a:lnTo>
                  <a:lnTo>
                    <a:pt x="3497115" y="389200"/>
                  </a:lnTo>
                  <a:lnTo>
                    <a:pt x="3463391" y="366761"/>
                  </a:lnTo>
                  <a:lnTo>
                    <a:pt x="3428169" y="344835"/>
                  </a:lnTo>
                  <a:lnTo>
                    <a:pt x="3391482" y="323437"/>
                  </a:lnTo>
                  <a:lnTo>
                    <a:pt x="3353363" y="302582"/>
                  </a:lnTo>
                  <a:lnTo>
                    <a:pt x="3313847" y="282285"/>
                  </a:lnTo>
                  <a:lnTo>
                    <a:pt x="3272967" y="262562"/>
                  </a:lnTo>
                  <a:lnTo>
                    <a:pt x="3230755" y="243427"/>
                  </a:lnTo>
                  <a:lnTo>
                    <a:pt x="3187245" y="224896"/>
                  </a:lnTo>
                  <a:lnTo>
                    <a:pt x="3142471" y="206983"/>
                  </a:lnTo>
                  <a:lnTo>
                    <a:pt x="3096465" y="189704"/>
                  </a:lnTo>
                  <a:lnTo>
                    <a:pt x="3049262" y="173074"/>
                  </a:lnTo>
                  <a:lnTo>
                    <a:pt x="3000894" y="157108"/>
                  </a:lnTo>
                  <a:lnTo>
                    <a:pt x="2951395" y="141821"/>
                  </a:lnTo>
                  <a:lnTo>
                    <a:pt x="2900799" y="127228"/>
                  </a:lnTo>
                  <a:lnTo>
                    <a:pt x="2849138" y="113345"/>
                  </a:lnTo>
                  <a:lnTo>
                    <a:pt x="2796445" y="100186"/>
                  </a:lnTo>
                  <a:lnTo>
                    <a:pt x="2742755" y="87766"/>
                  </a:lnTo>
                  <a:lnTo>
                    <a:pt x="2688101" y="76102"/>
                  </a:lnTo>
                  <a:lnTo>
                    <a:pt x="2632515" y="65206"/>
                  </a:lnTo>
                  <a:lnTo>
                    <a:pt x="2576032" y="55096"/>
                  </a:lnTo>
                  <a:lnTo>
                    <a:pt x="2518684" y="45786"/>
                  </a:lnTo>
                  <a:lnTo>
                    <a:pt x="2460505" y="37290"/>
                  </a:lnTo>
                  <a:lnTo>
                    <a:pt x="2401529" y="29625"/>
                  </a:lnTo>
                  <a:lnTo>
                    <a:pt x="2341788" y="22805"/>
                  </a:lnTo>
                  <a:lnTo>
                    <a:pt x="2281316" y="16845"/>
                  </a:lnTo>
                  <a:lnTo>
                    <a:pt x="2220146" y="11761"/>
                  </a:lnTo>
                  <a:lnTo>
                    <a:pt x="2158312" y="7567"/>
                  </a:lnTo>
                  <a:lnTo>
                    <a:pt x="2095847" y="4279"/>
                  </a:lnTo>
                  <a:lnTo>
                    <a:pt x="2032784" y="1911"/>
                  </a:lnTo>
                  <a:lnTo>
                    <a:pt x="1969157" y="480"/>
                  </a:lnTo>
                  <a:lnTo>
                    <a:pt x="1905000" y="0"/>
                  </a:lnTo>
                  <a:close/>
                </a:path>
              </a:pathLst>
            </a:custGeom>
            <a:solidFill>
              <a:srgbClr val="FFFFFF">
                <a:alpha val="65881"/>
              </a:srgbClr>
            </a:solidFill>
          </p:spPr>
          <p:txBody>
            <a:bodyPr wrap="square" lIns="0" tIns="0" rIns="0" bIns="0" rtlCol="0"/>
            <a:lstStyle/>
            <a:p>
              <a:endParaRPr dirty="0"/>
            </a:p>
          </p:txBody>
        </p:sp>
        <p:sp>
          <p:nvSpPr>
            <p:cNvPr id="27" name="object 27"/>
            <p:cNvSpPr/>
            <p:nvPr/>
          </p:nvSpPr>
          <p:spPr>
            <a:xfrm>
              <a:off x="2565400" y="2595879"/>
              <a:ext cx="3810000" cy="1727200"/>
            </a:xfrm>
            <a:custGeom>
              <a:avLst/>
              <a:gdLst/>
              <a:ahLst/>
              <a:cxnLst/>
              <a:rect l="l" t="t" r="r" b="b"/>
              <a:pathLst>
                <a:path w="3810000" h="1727200">
                  <a:moveTo>
                    <a:pt x="0" y="863600"/>
                  </a:moveTo>
                  <a:lnTo>
                    <a:pt x="4218" y="805662"/>
                  </a:lnTo>
                  <a:lnTo>
                    <a:pt x="16695" y="748749"/>
                  </a:lnTo>
                  <a:lnTo>
                    <a:pt x="37165" y="692982"/>
                  </a:lnTo>
                  <a:lnTo>
                    <a:pt x="65360" y="638481"/>
                  </a:lnTo>
                  <a:lnTo>
                    <a:pt x="101014" y="585367"/>
                  </a:lnTo>
                  <a:lnTo>
                    <a:pt x="143861" y="533761"/>
                  </a:lnTo>
                  <a:lnTo>
                    <a:pt x="193632" y="483784"/>
                  </a:lnTo>
                  <a:lnTo>
                    <a:pt x="250062" y="435557"/>
                  </a:lnTo>
                  <a:lnTo>
                    <a:pt x="280690" y="412137"/>
                  </a:lnTo>
                  <a:lnTo>
                    <a:pt x="312884" y="389200"/>
                  </a:lnTo>
                  <a:lnTo>
                    <a:pt x="346608" y="366761"/>
                  </a:lnTo>
                  <a:lnTo>
                    <a:pt x="381830" y="344835"/>
                  </a:lnTo>
                  <a:lnTo>
                    <a:pt x="418517" y="323437"/>
                  </a:lnTo>
                  <a:lnTo>
                    <a:pt x="456636" y="302582"/>
                  </a:lnTo>
                  <a:lnTo>
                    <a:pt x="496152" y="282285"/>
                  </a:lnTo>
                  <a:lnTo>
                    <a:pt x="537032" y="262562"/>
                  </a:lnTo>
                  <a:lnTo>
                    <a:pt x="579244" y="243427"/>
                  </a:lnTo>
                  <a:lnTo>
                    <a:pt x="622754" y="224896"/>
                  </a:lnTo>
                  <a:lnTo>
                    <a:pt x="667528" y="206983"/>
                  </a:lnTo>
                  <a:lnTo>
                    <a:pt x="713534" y="189704"/>
                  </a:lnTo>
                  <a:lnTo>
                    <a:pt x="760737" y="173074"/>
                  </a:lnTo>
                  <a:lnTo>
                    <a:pt x="809105" y="157108"/>
                  </a:lnTo>
                  <a:lnTo>
                    <a:pt x="858604" y="141821"/>
                  </a:lnTo>
                  <a:lnTo>
                    <a:pt x="909200" y="127228"/>
                  </a:lnTo>
                  <a:lnTo>
                    <a:pt x="960861" y="113345"/>
                  </a:lnTo>
                  <a:lnTo>
                    <a:pt x="1013554" y="100186"/>
                  </a:lnTo>
                  <a:lnTo>
                    <a:pt x="1067244" y="87766"/>
                  </a:lnTo>
                  <a:lnTo>
                    <a:pt x="1121898" y="76102"/>
                  </a:lnTo>
                  <a:lnTo>
                    <a:pt x="1177484" y="65206"/>
                  </a:lnTo>
                  <a:lnTo>
                    <a:pt x="1233967" y="55096"/>
                  </a:lnTo>
                  <a:lnTo>
                    <a:pt x="1291315" y="45786"/>
                  </a:lnTo>
                  <a:lnTo>
                    <a:pt x="1349494" y="37290"/>
                  </a:lnTo>
                  <a:lnTo>
                    <a:pt x="1408470" y="29625"/>
                  </a:lnTo>
                  <a:lnTo>
                    <a:pt x="1468211" y="22805"/>
                  </a:lnTo>
                  <a:lnTo>
                    <a:pt x="1528683" y="16845"/>
                  </a:lnTo>
                  <a:lnTo>
                    <a:pt x="1589853" y="11761"/>
                  </a:lnTo>
                  <a:lnTo>
                    <a:pt x="1651687" y="7567"/>
                  </a:lnTo>
                  <a:lnTo>
                    <a:pt x="1714152" y="4279"/>
                  </a:lnTo>
                  <a:lnTo>
                    <a:pt x="1777215" y="1911"/>
                  </a:lnTo>
                  <a:lnTo>
                    <a:pt x="1840842" y="480"/>
                  </a:lnTo>
                  <a:lnTo>
                    <a:pt x="1905000" y="0"/>
                  </a:lnTo>
                  <a:lnTo>
                    <a:pt x="1969157" y="480"/>
                  </a:lnTo>
                  <a:lnTo>
                    <a:pt x="2032784" y="1911"/>
                  </a:lnTo>
                  <a:lnTo>
                    <a:pt x="2095847" y="4279"/>
                  </a:lnTo>
                  <a:lnTo>
                    <a:pt x="2158312" y="7567"/>
                  </a:lnTo>
                  <a:lnTo>
                    <a:pt x="2220146" y="11761"/>
                  </a:lnTo>
                  <a:lnTo>
                    <a:pt x="2281316" y="16845"/>
                  </a:lnTo>
                  <a:lnTo>
                    <a:pt x="2341788" y="22805"/>
                  </a:lnTo>
                  <a:lnTo>
                    <a:pt x="2401529" y="29625"/>
                  </a:lnTo>
                  <a:lnTo>
                    <a:pt x="2460505" y="37290"/>
                  </a:lnTo>
                  <a:lnTo>
                    <a:pt x="2518684" y="45786"/>
                  </a:lnTo>
                  <a:lnTo>
                    <a:pt x="2576032" y="55096"/>
                  </a:lnTo>
                  <a:lnTo>
                    <a:pt x="2632515" y="65206"/>
                  </a:lnTo>
                  <a:lnTo>
                    <a:pt x="2688101" y="76102"/>
                  </a:lnTo>
                  <a:lnTo>
                    <a:pt x="2742755" y="87766"/>
                  </a:lnTo>
                  <a:lnTo>
                    <a:pt x="2796445" y="100186"/>
                  </a:lnTo>
                  <a:lnTo>
                    <a:pt x="2849138" y="113345"/>
                  </a:lnTo>
                  <a:lnTo>
                    <a:pt x="2900799" y="127228"/>
                  </a:lnTo>
                  <a:lnTo>
                    <a:pt x="2951395" y="141821"/>
                  </a:lnTo>
                  <a:lnTo>
                    <a:pt x="3000894" y="157108"/>
                  </a:lnTo>
                  <a:lnTo>
                    <a:pt x="3049262" y="173074"/>
                  </a:lnTo>
                  <a:lnTo>
                    <a:pt x="3096465" y="189704"/>
                  </a:lnTo>
                  <a:lnTo>
                    <a:pt x="3142471" y="206983"/>
                  </a:lnTo>
                  <a:lnTo>
                    <a:pt x="3187245" y="224896"/>
                  </a:lnTo>
                  <a:lnTo>
                    <a:pt x="3230755" y="243427"/>
                  </a:lnTo>
                  <a:lnTo>
                    <a:pt x="3272967" y="262562"/>
                  </a:lnTo>
                  <a:lnTo>
                    <a:pt x="3313847" y="282285"/>
                  </a:lnTo>
                  <a:lnTo>
                    <a:pt x="3353363" y="302582"/>
                  </a:lnTo>
                  <a:lnTo>
                    <a:pt x="3391482" y="323437"/>
                  </a:lnTo>
                  <a:lnTo>
                    <a:pt x="3428169" y="344835"/>
                  </a:lnTo>
                  <a:lnTo>
                    <a:pt x="3463391" y="366761"/>
                  </a:lnTo>
                  <a:lnTo>
                    <a:pt x="3497115" y="389200"/>
                  </a:lnTo>
                  <a:lnTo>
                    <a:pt x="3529309" y="412137"/>
                  </a:lnTo>
                  <a:lnTo>
                    <a:pt x="3559937" y="435557"/>
                  </a:lnTo>
                  <a:lnTo>
                    <a:pt x="3616367" y="483784"/>
                  </a:lnTo>
                  <a:lnTo>
                    <a:pt x="3666138" y="533761"/>
                  </a:lnTo>
                  <a:lnTo>
                    <a:pt x="3708985" y="585367"/>
                  </a:lnTo>
                  <a:lnTo>
                    <a:pt x="3744639" y="638481"/>
                  </a:lnTo>
                  <a:lnTo>
                    <a:pt x="3772834" y="692982"/>
                  </a:lnTo>
                  <a:lnTo>
                    <a:pt x="3793304" y="748749"/>
                  </a:lnTo>
                  <a:lnTo>
                    <a:pt x="3805781" y="805662"/>
                  </a:lnTo>
                  <a:lnTo>
                    <a:pt x="3810000" y="863600"/>
                  </a:lnTo>
                  <a:lnTo>
                    <a:pt x="3808939" y="892689"/>
                  </a:lnTo>
                  <a:lnTo>
                    <a:pt x="3800558" y="950129"/>
                  </a:lnTo>
                  <a:lnTo>
                    <a:pt x="3784051" y="1006484"/>
                  </a:lnTo>
                  <a:lnTo>
                    <a:pt x="3759685" y="1061634"/>
                  </a:lnTo>
                  <a:lnTo>
                    <a:pt x="3727727" y="1115456"/>
                  </a:lnTo>
                  <a:lnTo>
                    <a:pt x="3688444" y="1167831"/>
                  </a:lnTo>
                  <a:lnTo>
                    <a:pt x="3642102" y="1218637"/>
                  </a:lnTo>
                  <a:lnTo>
                    <a:pt x="3588968" y="1267755"/>
                  </a:lnTo>
                  <a:lnTo>
                    <a:pt x="3529309" y="1315062"/>
                  </a:lnTo>
                  <a:lnTo>
                    <a:pt x="3497115" y="1337999"/>
                  </a:lnTo>
                  <a:lnTo>
                    <a:pt x="3463391" y="1360438"/>
                  </a:lnTo>
                  <a:lnTo>
                    <a:pt x="3428169" y="1382364"/>
                  </a:lnTo>
                  <a:lnTo>
                    <a:pt x="3391482" y="1403762"/>
                  </a:lnTo>
                  <a:lnTo>
                    <a:pt x="3353363" y="1424617"/>
                  </a:lnTo>
                  <a:lnTo>
                    <a:pt x="3313847" y="1444914"/>
                  </a:lnTo>
                  <a:lnTo>
                    <a:pt x="3272967" y="1464637"/>
                  </a:lnTo>
                  <a:lnTo>
                    <a:pt x="3230755" y="1483772"/>
                  </a:lnTo>
                  <a:lnTo>
                    <a:pt x="3187245" y="1502303"/>
                  </a:lnTo>
                  <a:lnTo>
                    <a:pt x="3142471" y="1520216"/>
                  </a:lnTo>
                  <a:lnTo>
                    <a:pt x="3096465" y="1537495"/>
                  </a:lnTo>
                  <a:lnTo>
                    <a:pt x="3049262" y="1554125"/>
                  </a:lnTo>
                  <a:lnTo>
                    <a:pt x="3000894" y="1570091"/>
                  </a:lnTo>
                  <a:lnTo>
                    <a:pt x="2951395" y="1585378"/>
                  </a:lnTo>
                  <a:lnTo>
                    <a:pt x="2900799" y="1599971"/>
                  </a:lnTo>
                  <a:lnTo>
                    <a:pt x="2849138" y="1613854"/>
                  </a:lnTo>
                  <a:lnTo>
                    <a:pt x="2796445" y="1627013"/>
                  </a:lnTo>
                  <a:lnTo>
                    <a:pt x="2742755" y="1639433"/>
                  </a:lnTo>
                  <a:lnTo>
                    <a:pt x="2688101" y="1651097"/>
                  </a:lnTo>
                  <a:lnTo>
                    <a:pt x="2632515" y="1661993"/>
                  </a:lnTo>
                  <a:lnTo>
                    <a:pt x="2576032" y="1672103"/>
                  </a:lnTo>
                  <a:lnTo>
                    <a:pt x="2518684" y="1681413"/>
                  </a:lnTo>
                  <a:lnTo>
                    <a:pt x="2460505" y="1689909"/>
                  </a:lnTo>
                  <a:lnTo>
                    <a:pt x="2401529" y="1697574"/>
                  </a:lnTo>
                  <a:lnTo>
                    <a:pt x="2341788" y="1704394"/>
                  </a:lnTo>
                  <a:lnTo>
                    <a:pt x="2281316" y="1710354"/>
                  </a:lnTo>
                  <a:lnTo>
                    <a:pt x="2220146" y="1715438"/>
                  </a:lnTo>
                  <a:lnTo>
                    <a:pt x="2158312" y="1719632"/>
                  </a:lnTo>
                  <a:lnTo>
                    <a:pt x="2095847" y="1722920"/>
                  </a:lnTo>
                  <a:lnTo>
                    <a:pt x="2032784" y="1725288"/>
                  </a:lnTo>
                  <a:lnTo>
                    <a:pt x="1969157" y="1726719"/>
                  </a:lnTo>
                  <a:lnTo>
                    <a:pt x="1905000" y="1727200"/>
                  </a:lnTo>
                  <a:lnTo>
                    <a:pt x="1840842" y="1726719"/>
                  </a:lnTo>
                  <a:lnTo>
                    <a:pt x="1777215" y="1725288"/>
                  </a:lnTo>
                  <a:lnTo>
                    <a:pt x="1714152" y="1722920"/>
                  </a:lnTo>
                  <a:lnTo>
                    <a:pt x="1651687" y="1719632"/>
                  </a:lnTo>
                  <a:lnTo>
                    <a:pt x="1589853" y="1715438"/>
                  </a:lnTo>
                  <a:lnTo>
                    <a:pt x="1528683" y="1710354"/>
                  </a:lnTo>
                  <a:lnTo>
                    <a:pt x="1468211" y="1704394"/>
                  </a:lnTo>
                  <a:lnTo>
                    <a:pt x="1408470" y="1697574"/>
                  </a:lnTo>
                  <a:lnTo>
                    <a:pt x="1349494" y="1689909"/>
                  </a:lnTo>
                  <a:lnTo>
                    <a:pt x="1291315" y="1681413"/>
                  </a:lnTo>
                  <a:lnTo>
                    <a:pt x="1233967" y="1672103"/>
                  </a:lnTo>
                  <a:lnTo>
                    <a:pt x="1177484" y="1661993"/>
                  </a:lnTo>
                  <a:lnTo>
                    <a:pt x="1121898" y="1651097"/>
                  </a:lnTo>
                  <a:lnTo>
                    <a:pt x="1067244" y="1639433"/>
                  </a:lnTo>
                  <a:lnTo>
                    <a:pt x="1013554" y="1627013"/>
                  </a:lnTo>
                  <a:lnTo>
                    <a:pt x="960861" y="1613854"/>
                  </a:lnTo>
                  <a:lnTo>
                    <a:pt x="909200" y="1599971"/>
                  </a:lnTo>
                  <a:lnTo>
                    <a:pt x="858604" y="1585378"/>
                  </a:lnTo>
                  <a:lnTo>
                    <a:pt x="809105" y="1570091"/>
                  </a:lnTo>
                  <a:lnTo>
                    <a:pt x="760737" y="1554125"/>
                  </a:lnTo>
                  <a:lnTo>
                    <a:pt x="713534" y="1537495"/>
                  </a:lnTo>
                  <a:lnTo>
                    <a:pt x="667528" y="1520216"/>
                  </a:lnTo>
                  <a:lnTo>
                    <a:pt x="622754" y="1502303"/>
                  </a:lnTo>
                  <a:lnTo>
                    <a:pt x="579244" y="1483772"/>
                  </a:lnTo>
                  <a:lnTo>
                    <a:pt x="537032" y="1464637"/>
                  </a:lnTo>
                  <a:lnTo>
                    <a:pt x="496152" y="1444914"/>
                  </a:lnTo>
                  <a:lnTo>
                    <a:pt x="456636" y="1424617"/>
                  </a:lnTo>
                  <a:lnTo>
                    <a:pt x="418517" y="1403762"/>
                  </a:lnTo>
                  <a:lnTo>
                    <a:pt x="381830" y="1382364"/>
                  </a:lnTo>
                  <a:lnTo>
                    <a:pt x="346608" y="1360438"/>
                  </a:lnTo>
                  <a:lnTo>
                    <a:pt x="312884" y="1337999"/>
                  </a:lnTo>
                  <a:lnTo>
                    <a:pt x="280690" y="1315062"/>
                  </a:lnTo>
                  <a:lnTo>
                    <a:pt x="250062" y="1291642"/>
                  </a:lnTo>
                  <a:lnTo>
                    <a:pt x="193632" y="1243415"/>
                  </a:lnTo>
                  <a:lnTo>
                    <a:pt x="143861" y="1193438"/>
                  </a:lnTo>
                  <a:lnTo>
                    <a:pt x="101014" y="1141832"/>
                  </a:lnTo>
                  <a:lnTo>
                    <a:pt x="65360" y="1088718"/>
                  </a:lnTo>
                  <a:lnTo>
                    <a:pt x="37165" y="1034217"/>
                  </a:lnTo>
                  <a:lnTo>
                    <a:pt x="16695" y="978450"/>
                  </a:lnTo>
                  <a:lnTo>
                    <a:pt x="4218" y="921537"/>
                  </a:lnTo>
                  <a:lnTo>
                    <a:pt x="0" y="863600"/>
                  </a:lnTo>
                  <a:close/>
                </a:path>
              </a:pathLst>
            </a:custGeom>
            <a:ln w="12700">
              <a:solidFill>
                <a:srgbClr val="2E528F"/>
              </a:solidFill>
            </a:ln>
          </p:spPr>
          <p:txBody>
            <a:bodyPr wrap="square" lIns="0" tIns="0" rIns="0" bIns="0" rtlCol="0"/>
            <a:lstStyle/>
            <a:p>
              <a:endParaRPr dirty="0"/>
            </a:p>
          </p:txBody>
        </p:sp>
      </p:grpSp>
      <p:sp>
        <p:nvSpPr>
          <p:cNvPr id="28" name="object 28"/>
          <p:cNvSpPr txBox="1"/>
          <p:nvPr/>
        </p:nvSpPr>
        <p:spPr>
          <a:xfrm>
            <a:off x="4232910" y="1404700"/>
            <a:ext cx="433864" cy="166457"/>
          </a:xfrm>
          <a:prstGeom prst="rect">
            <a:avLst/>
          </a:prstGeom>
        </p:spPr>
        <p:txBody>
          <a:bodyPr vert="horz" wrap="square" lIns="0" tIns="10478" rIns="0" bIns="0" rtlCol="0">
            <a:spAutoFit/>
          </a:bodyPr>
          <a:lstStyle/>
          <a:p>
            <a:pPr marL="9525">
              <a:spcBef>
                <a:spcPts val="83"/>
              </a:spcBef>
            </a:pPr>
            <a:r>
              <a:rPr sz="1013" dirty="0">
                <a:solidFill>
                  <a:schemeClr val="tx1">
                    <a:lumMod val="50000"/>
                  </a:schemeClr>
                </a:solidFill>
                <a:latin typeface="Arial"/>
                <a:cs typeface="Arial"/>
              </a:rPr>
              <a:t>Part</a:t>
            </a:r>
            <a:r>
              <a:rPr sz="1013" spc="-8" dirty="0">
                <a:solidFill>
                  <a:schemeClr val="tx1">
                    <a:lumMod val="50000"/>
                  </a:schemeClr>
                </a:solidFill>
                <a:latin typeface="Arial"/>
                <a:cs typeface="Arial"/>
              </a:rPr>
              <a:t> </a:t>
            </a:r>
            <a:r>
              <a:rPr sz="1013" spc="-19" dirty="0">
                <a:solidFill>
                  <a:schemeClr val="tx1">
                    <a:lumMod val="50000"/>
                  </a:schemeClr>
                </a:solidFill>
                <a:latin typeface="Arial"/>
                <a:cs typeface="Arial"/>
              </a:rPr>
              <a:t>53</a:t>
            </a:r>
            <a:endParaRPr sz="1013" dirty="0">
              <a:solidFill>
                <a:schemeClr val="tx1">
                  <a:lumMod val="50000"/>
                </a:schemeClr>
              </a:solidFill>
              <a:latin typeface="Arial"/>
              <a:cs typeface="Arial"/>
            </a:endParaRPr>
          </a:p>
        </p:txBody>
      </p:sp>
      <p:sp>
        <p:nvSpPr>
          <p:cNvPr id="29" name="object 29"/>
          <p:cNvSpPr txBox="1"/>
          <p:nvPr/>
        </p:nvSpPr>
        <p:spPr>
          <a:xfrm>
            <a:off x="3670745" y="2234613"/>
            <a:ext cx="1761649" cy="641810"/>
          </a:xfrm>
          <a:prstGeom prst="rect">
            <a:avLst/>
          </a:prstGeom>
        </p:spPr>
        <p:txBody>
          <a:bodyPr vert="horz" wrap="square" lIns="0" tIns="13811" rIns="0" bIns="0" rtlCol="0">
            <a:spAutoFit/>
          </a:bodyPr>
          <a:lstStyle/>
          <a:p>
            <a:pPr marL="9049" marR="3810" indent="6191" algn="ctr">
              <a:lnSpc>
                <a:spcPct val="97500"/>
              </a:lnSpc>
              <a:spcBef>
                <a:spcPts val="109"/>
              </a:spcBef>
            </a:pPr>
            <a:r>
              <a:rPr sz="1388" spc="-38" dirty="0">
                <a:solidFill>
                  <a:schemeClr val="tx1">
                    <a:lumMod val="50000"/>
                  </a:schemeClr>
                </a:solidFill>
                <a:latin typeface="Arial"/>
                <a:cs typeface="Arial"/>
              </a:rPr>
              <a:t>Technology-</a:t>
            </a:r>
            <a:r>
              <a:rPr sz="1388" spc="-8" dirty="0">
                <a:solidFill>
                  <a:schemeClr val="tx1">
                    <a:lumMod val="50000"/>
                  </a:schemeClr>
                </a:solidFill>
                <a:latin typeface="Arial"/>
                <a:cs typeface="Arial"/>
              </a:rPr>
              <a:t>Inclusive, Risk-Informed </a:t>
            </a:r>
            <a:r>
              <a:rPr sz="1388" spc="-23" dirty="0">
                <a:solidFill>
                  <a:schemeClr val="tx1">
                    <a:lumMod val="50000"/>
                  </a:schemeClr>
                </a:solidFill>
                <a:latin typeface="Arial"/>
                <a:cs typeface="Arial"/>
              </a:rPr>
              <a:t>Regulatory </a:t>
            </a:r>
            <a:r>
              <a:rPr sz="1388" spc="-15" dirty="0">
                <a:solidFill>
                  <a:schemeClr val="tx1">
                    <a:lumMod val="50000"/>
                  </a:schemeClr>
                </a:solidFill>
                <a:latin typeface="Arial"/>
                <a:cs typeface="Arial"/>
              </a:rPr>
              <a:t>Framework</a:t>
            </a:r>
            <a:endParaRPr sz="1388" dirty="0">
              <a:solidFill>
                <a:schemeClr val="tx1">
                  <a:lumMod val="50000"/>
                </a:schemeClr>
              </a:solidFill>
              <a:latin typeface="Arial"/>
              <a:cs typeface="Arial"/>
            </a:endParaRPr>
          </a:p>
        </p:txBody>
      </p:sp>
      <p:grpSp>
        <p:nvGrpSpPr>
          <p:cNvPr id="30" name="object 30"/>
          <p:cNvGrpSpPr/>
          <p:nvPr/>
        </p:nvGrpSpPr>
        <p:grpSpPr>
          <a:xfrm>
            <a:off x="3580447" y="3130868"/>
            <a:ext cx="1000125" cy="1000125"/>
            <a:chOff x="3249929" y="4174490"/>
            <a:chExt cx="1333500" cy="1333500"/>
          </a:xfrm>
        </p:grpSpPr>
        <p:sp>
          <p:nvSpPr>
            <p:cNvPr id="31" name="object 31"/>
            <p:cNvSpPr/>
            <p:nvPr/>
          </p:nvSpPr>
          <p:spPr>
            <a:xfrm>
              <a:off x="3256279" y="4180840"/>
              <a:ext cx="1320800" cy="1320800"/>
            </a:xfrm>
            <a:custGeom>
              <a:avLst/>
              <a:gdLst/>
              <a:ahLst/>
              <a:cxnLst/>
              <a:rect l="l" t="t" r="r" b="b"/>
              <a:pathLst>
                <a:path w="1320800" h="1320800">
                  <a:moveTo>
                    <a:pt x="660400" y="0"/>
                  </a:moveTo>
                  <a:lnTo>
                    <a:pt x="613235" y="1658"/>
                  </a:lnTo>
                  <a:lnTo>
                    <a:pt x="566965" y="6557"/>
                  </a:lnTo>
                  <a:lnTo>
                    <a:pt x="521703" y="14587"/>
                  </a:lnTo>
                  <a:lnTo>
                    <a:pt x="477559" y="25635"/>
                  </a:lnTo>
                  <a:lnTo>
                    <a:pt x="434646" y="39589"/>
                  </a:lnTo>
                  <a:lnTo>
                    <a:pt x="393075" y="56338"/>
                  </a:lnTo>
                  <a:lnTo>
                    <a:pt x="352958" y="75770"/>
                  </a:lnTo>
                  <a:lnTo>
                    <a:pt x="314407" y="97773"/>
                  </a:lnTo>
                  <a:lnTo>
                    <a:pt x="277533" y="122236"/>
                  </a:lnTo>
                  <a:lnTo>
                    <a:pt x="242448" y="149047"/>
                  </a:lnTo>
                  <a:lnTo>
                    <a:pt x="209265" y="178094"/>
                  </a:lnTo>
                  <a:lnTo>
                    <a:pt x="178094" y="209265"/>
                  </a:lnTo>
                  <a:lnTo>
                    <a:pt x="149047" y="242448"/>
                  </a:lnTo>
                  <a:lnTo>
                    <a:pt x="122236" y="277533"/>
                  </a:lnTo>
                  <a:lnTo>
                    <a:pt x="97773" y="314407"/>
                  </a:lnTo>
                  <a:lnTo>
                    <a:pt x="75770" y="352958"/>
                  </a:lnTo>
                  <a:lnTo>
                    <a:pt x="56338" y="393075"/>
                  </a:lnTo>
                  <a:lnTo>
                    <a:pt x="39589" y="434646"/>
                  </a:lnTo>
                  <a:lnTo>
                    <a:pt x="25635" y="477559"/>
                  </a:lnTo>
                  <a:lnTo>
                    <a:pt x="14587" y="521703"/>
                  </a:lnTo>
                  <a:lnTo>
                    <a:pt x="6557" y="566965"/>
                  </a:lnTo>
                  <a:lnTo>
                    <a:pt x="1658" y="613235"/>
                  </a:lnTo>
                  <a:lnTo>
                    <a:pt x="0" y="660400"/>
                  </a:lnTo>
                  <a:lnTo>
                    <a:pt x="1658" y="707564"/>
                  </a:lnTo>
                  <a:lnTo>
                    <a:pt x="6557" y="753834"/>
                  </a:lnTo>
                  <a:lnTo>
                    <a:pt x="14587" y="799096"/>
                  </a:lnTo>
                  <a:lnTo>
                    <a:pt x="25635" y="843240"/>
                  </a:lnTo>
                  <a:lnTo>
                    <a:pt x="39589" y="886153"/>
                  </a:lnTo>
                  <a:lnTo>
                    <a:pt x="56338" y="927724"/>
                  </a:lnTo>
                  <a:lnTo>
                    <a:pt x="75770" y="967841"/>
                  </a:lnTo>
                  <a:lnTo>
                    <a:pt x="97773" y="1006392"/>
                  </a:lnTo>
                  <a:lnTo>
                    <a:pt x="122236" y="1043266"/>
                  </a:lnTo>
                  <a:lnTo>
                    <a:pt x="149047" y="1078351"/>
                  </a:lnTo>
                  <a:lnTo>
                    <a:pt x="178094" y="1111534"/>
                  </a:lnTo>
                  <a:lnTo>
                    <a:pt x="209265" y="1142705"/>
                  </a:lnTo>
                  <a:lnTo>
                    <a:pt x="242448" y="1171752"/>
                  </a:lnTo>
                  <a:lnTo>
                    <a:pt x="277533" y="1198563"/>
                  </a:lnTo>
                  <a:lnTo>
                    <a:pt x="314407" y="1223026"/>
                  </a:lnTo>
                  <a:lnTo>
                    <a:pt x="352958" y="1245029"/>
                  </a:lnTo>
                  <a:lnTo>
                    <a:pt x="393075" y="1264461"/>
                  </a:lnTo>
                  <a:lnTo>
                    <a:pt x="434646" y="1281210"/>
                  </a:lnTo>
                  <a:lnTo>
                    <a:pt x="477559" y="1295164"/>
                  </a:lnTo>
                  <a:lnTo>
                    <a:pt x="521703" y="1306212"/>
                  </a:lnTo>
                  <a:lnTo>
                    <a:pt x="566965" y="1314242"/>
                  </a:lnTo>
                  <a:lnTo>
                    <a:pt x="613235" y="1319141"/>
                  </a:lnTo>
                  <a:lnTo>
                    <a:pt x="660400" y="1320800"/>
                  </a:lnTo>
                  <a:lnTo>
                    <a:pt x="707564" y="1319141"/>
                  </a:lnTo>
                  <a:lnTo>
                    <a:pt x="753834" y="1314242"/>
                  </a:lnTo>
                  <a:lnTo>
                    <a:pt x="799096" y="1306212"/>
                  </a:lnTo>
                  <a:lnTo>
                    <a:pt x="843240" y="1295164"/>
                  </a:lnTo>
                  <a:lnTo>
                    <a:pt x="886153" y="1281210"/>
                  </a:lnTo>
                  <a:lnTo>
                    <a:pt x="927724" y="1264461"/>
                  </a:lnTo>
                  <a:lnTo>
                    <a:pt x="967841" y="1245029"/>
                  </a:lnTo>
                  <a:lnTo>
                    <a:pt x="1006392" y="1223026"/>
                  </a:lnTo>
                  <a:lnTo>
                    <a:pt x="1043266" y="1198563"/>
                  </a:lnTo>
                  <a:lnTo>
                    <a:pt x="1078351" y="1171752"/>
                  </a:lnTo>
                  <a:lnTo>
                    <a:pt x="1111534" y="1142705"/>
                  </a:lnTo>
                  <a:lnTo>
                    <a:pt x="1142705" y="1111534"/>
                  </a:lnTo>
                  <a:lnTo>
                    <a:pt x="1171752" y="1078351"/>
                  </a:lnTo>
                  <a:lnTo>
                    <a:pt x="1198563" y="1043266"/>
                  </a:lnTo>
                  <a:lnTo>
                    <a:pt x="1223026" y="1006392"/>
                  </a:lnTo>
                  <a:lnTo>
                    <a:pt x="1245029" y="967841"/>
                  </a:lnTo>
                  <a:lnTo>
                    <a:pt x="1264461" y="927724"/>
                  </a:lnTo>
                  <a:lnTo>
                    <a:pt x="1281210" y="886153"/>
                  </a:lnTo>
                  <a:lnTo>
                    <a:pt x="1295164" y="843240"/>
                  </a:lnTo>
                  <a:lnTo>
                    <a:pt x="1306212" y="799096"/>
                  </a:lnTo>
                  <a:lnTo>
                    <a:pt x="1314242" y="753834"/>
                  </a:lnTo>
                  <a:lnTo>
                    <a:pt x="1319141" y="707564"/>
                  </a:lnTo>
                  <a:lnTo>
                    <a:pt x="1320800" y="660400"/>
                  </a:lnTo>
                  <a:lnTo>
                    <a:pt x="1319141" y="613235"/>
                  </a:lnTo>
                  <a:lnTo>
                    <a:pt x="1314242" y="566965"/>
                  </a:lnTo>
                  <a:lnTo>
                    <a:pt x="1306212" y="521703"/>
                  </a:lnTo>
                  <a:lnTo>
                    <a:pt x="1295164" y="477559"/>
                  </a:lnTo>
                  <a:lnTo>
                    <a:pt x="1281210" y="434646"/>
                  </a:lnTo>
                  <a:lnTo>
                    <a:pt x="1264461" y="393075"/>
                  </a:lnTo>
                  <a:lnTo>
                    <a:pt x="1245029" y="352958"/>
                  </a:lnTo>
                  <a:lnTo>
                    <a:pt x="1223026" y="314407"/>
                  </a:lnTo>
                  <a:lnTo>
                    <a:pt x="1198563" y="277533"/>
                  </a:lnTo>
                  <a:lnTo>
                    <a:pt x="1171752" y="242448"/>
                  </a:lnTo>
                  <a:lnTo>
                    <a:pt x="1142705" y="209265"/>
                  </a:lnTo>
                  <a:lnTo>
                    <a:pt x="1111534" y="178094"/>
                  </a:lnTo>
                  <a:lnTo>
                    <a:pt x="1078351" y="149047"/>
                  </a:lnTo>
                  <a:lnTo>
                    <a:pt x="1043266" y="122236"/>
                  </a:lnTo>
                  <a:lnTo>
                    <a:pt x="1006392" y="97773"/>
                  </a:lnTo>
                  <a:lnTo>
                    <a:pt x="967841" y="75770"/>
                  </a:lnTo>
                  <a:lnTo>
                    <a:pt x="927724" y="56338"/>
                  </a:lnTo>
                  <a:lnTo>
                    <a:pt x="886153" y="39589"/>
                  </a:lnTo>
                  <a:lnTo>
                    <a:pt x="843240" y="25635"/>
                  </a:lnTo>
                  <a:lnTo>
                    <a:pt x="799096" y="14587"/>
                  </a:lnTo>
                  <a:lnTo>
                    <a:pt x="753834" y="6557"/>
                  </a:lnTo>
                  <a:lnTo>
                    <a:pt x="707564" y="1658"/>
                  </a:lnTo>
                  <a:lnTo>
                    <a:pt x="660400" y="0"/>
                  </a:lnTo>
                  <a:close/>
                </a:path>
              </a:pathLst>
            </a:custGeom>
            <a:solidFill>
              <a:srgbClr val="6FAC46">
                <a:alpha val="65881"/>
              </a:srgbClr>
            </a:solidFill>
          </p:spPr>
          <p:txBody>
            <a:bodyPr wrap="square" lIns="0" tIns="0" rIns="0" bIns="0" rtlCol="0"/>
            <a:lstStyle/>
            <a:p>
              <a:endParaRPr dirty="0"/>
            </a:p>
          </p:txBody>
        </p:sp>
        <p:sp>
          <p:nvSpPr>
            <p:cNvPr id="32" name="object 32"/>
            <p:cNvSpPr/>
            <p:nvPr/>
          </p:nvSpPr>
          <p:spPr>
            <a:xfrm>
              <a:off x="3256279" y="4180840"/>
              <a:ext cx="1320800" cy="1320800"/>
            </a:xfrm>
            <a:custGeom>
              <a:avLst/>
              <a:gdLst/>
              <a:ahLst/>
              <a:cxnLst/>
              <a:rect l="l" t="t" r="r" b="b"/>
              <a:pathLst>
                <a:path w="1320800" h="1320800">
                  <a:moveTo>
                    <a:pt x="0" y="660400"/>
                  </a:moveTo>
                  <a:lnTo>
                    <a:pt x="1658" y="613235"/>
                  </a:lnTo>
                  <a:lnTo>
                    <a:pt x="6557" y="566965"/>
                  </a:lnTo>
                  <a:lnTo>
                    <a:pt x="14587" y="521703"/>
                  </a:lnTo>
                  <a:lnTo>
                    <a:pt x="25635" y="477559"/>
                  </a:lnTo>
                  <a:lnTo>
                    <a:pt x="39589" y="434646"/>
                  </a:lnTo>
                  <a:lnTo>
                    <a:pt x="56338" y="393075"/>
                  </a:lnTo>
                  <a:lnTo>
                    <a:pt x="75770" y="352958"/>
                  </a:lnTo>
                  <a:lnTo>
                    <a:pt x="97773" y="314407"/>
                  </a:lnTo>
                  <a:lnTo>
                    <a:pt x="122236" y="277533"/>
                  </a:lnTo>
                  <a:lnTo>
                    <a:pt x="149047" y="242448"/>
                  </a:lnTo>
                  <a:lnTo>
                    <a:pt x="178094" y="209265"/>
                  </a:lnTo>
                  <a:lnTo>
                    <a:pt x="209265" y="178094"/>
                  </a:lnTo>
                  <a:lnTo>
                    <a:pt x="242448" y="149047"/>
                  </a:lnTo>
                  <a:lnTo>
                    <a:pt x="277533" y="122236"/>
                  </a:lnTo>
                  <a:lnTo>
                    <a:pt x="314407" y="97773"/>
                  </a:lnTo>
                  <a:lnTo>
                    <a:pt x="352958" y="75770"/>
                  </a:lnTo>
                  <a:lnTo>
                    <a:pt x="393075" y="56338"/>
                  </a:lnTo>
                  <a:lnTo>
                    <a:pt x="434646" y="39589"/>
                  </a:lnTo>
                  <a:lnTo>
                    <a:pt x="477559" y="25635"/>
                  </a:lnTo>
                  <a:lnTo>
                    <a:pt x="521703" y="14587"/>
                  </a:lnTo>
                  <a:lnTo>
                    <a:pt x="566965" y="6557"/>
                  </a:lnTo>
                  <a:lnTo>
                    <a:pt x="613235" y="1658"/>
                  </a:lnTo>
                  <a:lnTo>
                    <a:pt x="660400" y="0"/>
                  </a:lnTo>
                  <a:lnTo>
                    <a:pt x="707564" y="1658"/>
                  </a:lnTo>
                  <a:lnTo>
                    <a:pt x="753834" y="6557"/>
                  </a:lnTo>
                  <a:lnTo>
                    <a:pt x="799096" y="14587"/>
                  </a:lnTo>
                  <a:lnTo>
                    <a:pt x="843240" y="25635"/>
                  </a:lnTo>
                  <a:lnTo>
                    <a:pt x="886153" y="39589"/>
                  </a:lnTo>
                  <a:lnTo>
                    <a:pt x="927724" y="56338"/>
                  </a:lnTo>
                  <a:lnTo>
                    <a:pt x="967841" y="75770"/>
                  </a:lnTo>
                  <a:lnTo>
                    <a:pt x="1006392" y="97773"/>
                  </a:lnTo>
                  <a:lnTo>
                    <a:pt x="1043266" y="122236"/>
                  </a:lnTo>
                  <a:lnTo>
                    <a:pt x="1078351" y="149047"/>
                  </a:lnTo>
                  <a:lnTo>
                    <a:pt x="1111534" y="178094"/>
                  </a:lnTo>
                  <a:lnTo>
                    <a:pt x="1142705" y="209265"/>
                  </a:lnTo>
                  <a:lnTo>
                    <a:pt x="1171752" y="242448"/>
                  </a:lnTo>
                  <a:lnTo>
                    <a:pt x="1198563" y="277533"/>
                  </a:lnTo>
                  <a:lnTo>
                    <a:pt x="1223026" y="314407"/>
                  </a:lnTo>
                  <a:lnTo>
                    <a:pt x="1245029" y="352958"/>
                  </a:lnTo>
                  <a:lnTo>
                    <a:pt x="1264461" y="393075"/>
                  </a:lnTo>
                  <a:lnTo>
                    <a:pt x="1281210" y="434646"/>
                  </a:lnTo>
                  <a:lnTo>
                    <a:pt x="1295164" y="477559"/>
                  </a:lnTo>
                  <a:lnTo>
                    <a:pt x="1306212" y="521703"/>
                  </a:lnTo>
                  <a:lnTo>
                    <a:pt x="1314242" y="566965"/>
                  </a:lnTo>
                  <a:lnTo>
                    <a:pt x="1319141" y="613235"/>
                  </a:lnTo>
                  <a:lnTo>
                    <a:pt x="1320800" y="660400"/>
                  </a:lnTo>
                  <a:lnTo>
                    <a:pt x="1319141" y="707564"/>
                  </a:lnTo>
                  <a:lnTo>
                    <a:pt x="1314242" y="753834"/>
                  </a:lnTo>
                  <a:lnTo>
                    <a:pt x="1306212" y="799096"/>
                  </a:lnTo>
                  <a:lnTo>
                    <a:pt x="1295164" y="843240"/>
                  </a:lnTo>
                  <a:lnTo>
                    <a:pt x="1281210" y="886153"/>
                  </a:lnTo>
                  <a:lnTo>
                    <a:pt x="1264461" y="927724"/>
                  </a:lnTo>
                  <a:lnTo>
                    <a:pt x="1245029" y="967841"/>
                  </a:lnTo>
                  <a:lnTo>
                    <a:pt x="1223026" y="1006392"/>
                  </a:lnTo>
                  <a:lnTo>
                    <a:pt x="1198563" y="1043266"/>
                  </a:lnTo>
                  <a:lnTo>
                    <a:pt x="1171752" y="1078351"/>
                  </a:lnTo>
                  <a:lnTo>
                    <a:pt x="1142705" y="1111534"/>
                  </a:lnTo>
                  <a:lnTo>
                    <a:pt x="1111534" y="1142705"/>
                  </a:lnTo>
                  <a:lnTo>
                    <a:pt x="1078351" y="1171752"/>
                  </a:lnTo>
                  <a:lnTo>
                    <a:pt x="1043266" y="1198563"/>
                  </a:lnTo>
                  <a:lnTo>
                    <a:pt x="1006392" y="1223026"/>
                  </a:lnTo>
                  <a:lnTo>
                    <a:pt x="967841" y="1245029"/>
                  </a:lnTo>
                  <a:lnTo>
                    <a:pt x="927724" y="1264461"/>
                  </a:lnTo>
                  <a:lnTo>
                    <a:pt x="886153" y="1281210"/>
                  </a:lnTo>
                  <a:lnTo>
                    <a:pt x="843240" y="1295164"/>
                  </a:lnTo>
                  <a:lnTo>
                    <a:pt x="799096" y="1306212"/>
                  </a:lnTo>
                  <a:lnTo>
                    <a:pt x="753834" y="1314242"/>
                  </a:lnTo>
                  <a:lnTo>
                    <a:pt x="707564" y="1319141"/>
                  </a:lnTo>
                  <a:lnTo>
                    <a:pt x="660400" y="1320800"/>
                  </a:lnTo>
                  <a:lnTo>
                    <a:pt x="613235" y="1319141"/>
                  </a:lnTo>
                  <a:lnTo>
                    <a:pt x="566965" y="1314242"/>
                  </a:lnTo>
                  <a:lnTo>
                    <a:pt x="521703" y="1306212"/>
                  </a:lnTo>
                  <a:lnTo>
                    <a:pt x="477559" y="1295164"/>
                  </a:lnTo>
                  <a:lnTo>
                    <a:pt x="434646" y="1281210"/>
                  </a:lnTo>
                  <a:lnTo>
                    <a:pt x="393075" y="1264461"/>
                  </a:lnTo>
                  <a:lnTo>
                    <a:pt x="352958" y="1245029"/>
                  </a:lnTo>
                  <a:lnTo>
                    <a:pt x="314407" y="1223026"/>
                  </a:lnTo>
                  <a:lnTo>
                    <a:pt x="277533" y="1198563"/>
                  </a:lnTo>
                  <a:lnTo>
                    <a:pt x="242448" y="1171752"/>
                  </a:lnTo>
                  <a:lnTo>
                    <a:pt x="209265" y="1142705"/>
                  </a:lnTo>
                  <a:lnTo>
                    <a:pt x="178094" y="1111534"/>
                  </a:lnTo>
                  <a:lnTo>
                    <a:pt x="149047" y="1078351"/>
                  </a:lnTo>
                  <a:lnTo>
                    <a:pt x="122236" y="1043266"/>
                  </a:lnTo>
                  <a:lnTo>
                    <a:pt x="97773" y="1006392"/>
                  </a:lnTo>
                  <a:lnTo>
                    <a:pt x="75770" y="967841"/>
                  </a:lnTo>
                  <a:lnTo>
                    <a:pt x="56338" y="927724"/>
                  </a:lnTo>
                  <a:lnTo>
                    <a:pt x="39589" y="886153"/>
                  </a:lnTo>
                  <a:lnTo>
                    <a:pt x="25635" y="843240"/>
                  </a:lnTo>
                  <a:lnTo>
                    <a:pt x="14587" y="799096"/>
                  </a:lnTo>
                  <a:lnTo>
                    <a:pt x="6557" y="753834"/>
                  </a:lnTo>
                  <a:lnTo>
                    <a:pt x="1658" y="707564"/>
                  </a:lnTo>
                  <a:lnTo>
                    <a:pt x="0" y="660400"/>
                  </a:lnTo>
                  <a:close/>
                </a:path>
              </a:pathLst>
            </a:custGeom>
            <a:ln w="12700">
              <a:solidFill>
                <a:srgbClr val="2E528F"/>
              </a:solidFill>
            </a:ln>
          </p:spPr>
          <p:txBody>
            <a:bodyPr wrap="square" lIns="0" tIns="0" rIns="0" bIns="0" rtlCol="0"/>
            <a:lstStyle/>
            <a:p>
              <a:endParaRPr dirty="0"/>
            </a:p>
          </p:txBody>
        </p:sp>
      </p:grpSp>
      <p:sp>
        <p:nvSpPr>
          <p:cNvPr id="33" name="object 33"/>
          <p:cNvSpPr txBox="1"/>
          <p:nvPr/>
        </p:nvSpPr>
        <p:spPr>
          <a:xfrm>
            <a:off x="3690938" y="3342846"/>
            <a:ext cx="771525" cy="455157"/>
          </a:xfrm>
          <a:prstGeom prst="rect">
            <a:avLst/>
          </a:prstGeom>
        </p:spPr>
        <p:txBody>
          <a:bodyPr vert="horz" wrap="square" lIns="0" tIns="9049" rIns="0" bIns="0" rtlCol="0">
            <a:spAutoFit/>
          </a:bodyPr>
          <a:lstStyle/>
          <a:p>
            <a:pPr marL="9525" marR="3810" indent="-37148" algn="ctr">
              <a:lnSpc>
                <a:spcPct val="101099"/>
              </a:lnSpc>
              <a:spcBef>
                <a:spcPts val="71"/>
              </a:spcBef>
            </a:pPr>
            <a:r>
              <a:rPr sz="1013" spc="-15" dirty="0">
                <a:solidFill>
                  <a:schemeClr val="tx1">
                    <a:lumMod val="50000"/>
                  </a:schemeClr>
                </a:solidFill>
                <a:latin typeface="Arial"/>
                <a:cs typeface="Arial"/>
              </a:rPr>
              <a:t>Fuel </a:t>
            </a:r>
            <a:r>
              <a:rPr sz="1013" spc="-8" dirty="0">
                <a:solidFill>
                  <a:schemeClr val="tx1">
                    <a:lumMod val="50000"/>
                  </a:schemeClr>
                </a:solidFill>
                <a:latin typeface="Arial"/>
                <a:cs typeface="Arial"/>
              </a:rPr>
              <a:t>Qualification </a:t>
            </a:r>
            <a:r>
              <a:rPr sz="900" spc="-26" dirty="0">
                <a:solidFill>
                  <a:schemeClr val="tx1">
                    <a:lumMod val="50000"/>
                  </a:schemeClr>
                </a:solidFill>
                <a:latin typeface="Arial"/>
                <a:cs typeface="Arial"/>
              </a:rPr>
              <a:t>(NUREG-</a:t>
            </a:r>
            <a:r>
              <a:rPr sz="900" spc="-30" dirty="0">
                <a:solidFill>
                  <a:schemeClr val="tx1">
                    <a:lumMod val="50000"/>
                  </a:schemeClr>
                </a:solidFill>
                <a:latin typeface="Arial"/>
                <a:cs typeface="Arial"/>
              </a:rPr>
              <a:t>2246</a:t>
            </a:r>
            <a:r>
              <a:rPr sz="900" spc="-30" dirty="0">
                <a:latin typeface="Arial"/>
                <a:cs typeface="Arial"/>
              </a:rPr>
              <a:t>)</a:t>
            </a:r>
            <a:endParaRPr sz="900" dirty="0">
              <a:latin typeface="Arial"/>
              <a:cs typeface="Arial"/>
            </a:endParaRPr>
          </a:p>
        </p:txBody>
      </p:sp>
      <p:sp>
        <p:nvSpPr>
          <p:cNvPr id="34" name="object 34"/>
          <p:cNvSpPr/>
          <p:nvPr/>
        </p:nvSpPr>
        <p:spPr>
          <a:xfrm>
            <a:off x="2785109" y="3295650"/>
            <a:ext cx="3547110" cy="228600"/>
          </a:xfrm>
          <a:custGeom>
            <a:avLst/>
            <a:gdLst/>
            <a:ahLst/>
            <a:cxnLst/>
            <a:rect l="l" t="t" r="r" b="b"/>
            <a:pathLst>
              <a:path w="4729480" h="304800">
                <a:moveTo>
                  <a:pt x="0" y="304800"/>
                </a:moveTo>
                <a:lnTo>
                  <a:pt x="901192" y="304800"/>
                </a:lnTo>
              </a:path>
              <a:path w="4729480" h="304800">
                <a:moveTo>
                  <a:pt x="3667759" y="0"/>
                </a:moveTo>
                <a:lnTo>
                  <a:pt x="4729480" y="0"/>
                </a:lnTo>
              </a:path>
            </a:pathLst>
          </a:custGeom>
          <a:ln w="12700">
            <a:solidFill>
              <a:srgbClr val="000000"/>
            </a:solidFill>
          </a:ln>
        </p:spPr>
        <p:txBody>
          <a:bodyPr wrap="square" lIns="0" tIns="0" rIns="0" bIns="0" rtlCol="0"/>
          <a:lstStyle/>
          <a:p>
            <a:endParaRPr dirty="0"/>
          </a:p>
        </p:txBody>
      </p:sp>
      <p:sp>
        <p:nvSpPr>
          <p:cNvPr id="35" name="object 35"/>
          <p:cNvSpPr txBox="1"/>
          <p:nvPr/>
        </p:nvSpPr>
        <p:spPr>
          <a:xfrm>
            <a:off x="7408735" y="4850130"/>
            <a:ext cx="61913" cy="110672"/>
          </a:xfrm>
          <a:prstGeom prst="rect">
            <a:avLst/>
          </a:prstGeom>
        </p:spPr>
        <p:txBody>
          <a:bodyPr vert="horz" wrap="square" lIns="0" tIns="12383" rIns="0" bIns="0" rtlCol="0">
            <a:spAutoFit/>
          </a:bodyPr>
          <a:lstStyle/>
          <a:p>
            <a:pPr marL="9525">
              <a:spcBef>
                <a:spcPts val="98"/>
              </a:spcBef>
            </a:pPr>
            <a:r>
              <a:rPr sz="638" spc="11" dirty="0">
                <a:solidFill>
                  <a:srgbClr val="888888"/>
                </a:solidFill>
                <a:latin typeface="Calibri"/>
                <a:cs typeface="Calibri"/>
              </a:rPr>
              <a:t>4</a:t>
            </a:r>
            <a:endParaRPr sz="638" dirty="0">
              <a:latin typeface="Calibri"/>
              <a:cs typeface="Calibri"/>
            </a:endParaRPr>
          </a:p>
        </p:txBody>
      </p:sp>
      <p:sp>
        <p:nvSpPr>
          <p:cNvPr id="36" name="object 36"/>
          <p:cNvSpPr txBox="1"/>
          <p:nvPr/>
        </p:nvSpPr>
        <p:spPr>
          <a:xfrm>
            <a:off x="1930401" y="4421613"/>
            <a:ext cx="5875866" cy="240931"/>
          </a:xfrm>
          <a:prstGeom prst="rect">
            <a:avLst/>
          </a:prstGeom>
        </p:spPr>
        <p:txBody>
          <a:bodyPr vert="horz" wrap="square" lIns="0" tIns="10001" rIns="0" bIns="0" rtlCol="0">
            <a:spAutoFit/>
          </a:bodyPr>
          <a:lstStyle/>
          <a:p>
            <a:pPr marL="9525">
              <a:spcBef>
                <a:spcPts val="79"/>
              </a:spcBef>
            </a:pPr>
            <a:r>
              <a:rPr sz="1500" dirty="0">
                <a:solidFill>
                  <a:schemeClr val="tx1">
                    <a:lumMod val="50000"/>
                  </a:schemeClr>
                </a:solidFill>
                <a:latin typeface="+mn-lt"/>
                <a:cs typeface="Calibri Light"/>
              </a:rPr>
              <a:t>Se</a:t>
            </a:r>
            <a:r>
              <a:rPr lang="en-US" sz="1500" dirty="0">
                <a:solidFill>
                  <a:schemeClr val="tx1">
                    <a:lumMod val="50000"/>
                  </a:schemeClr>
                </a:solidFill>
                <a:latin typeface="+mn-lt"/>
                <a:cs typeface="Calibri Light"/>
              </a:rPr>
              <a:t>e U.S. NRC, </a:t>
            </a:r>
            <a:r>
              <a:rPr lang="en-US" sz="1500" dirty="0">
                <a:solidFill>
                  <a:schemeClr val="tx2"/>
                </a:solidFill>
                <a:latin typeface="+mn-lt"/>
                <a:cs typeface="Calibri Light"/>
                <a:hlinkClick r:id="rId6">
                  <a:extLst>
                    <a:ext uri="{A12FA001-AC4F-418D-AE19-62706E023703}">
                      <ahyp:hlinkClr xmlns:ahyp="http://schemas.microsoft.com/office/drawing/2018/hyperlinkcolor" val="tx"/>
                    </a:ext>
                  </a:extLst>
                </a:hlinkClick>
              </a:rPr>
              <a:t>SECY-23-0022</a:t>
            </a:r>
            <a:r>
              <a:rPr lang="en-US" sz="1500" dirty="0">
                <a:solidFill>
                  <a:schemeClr val="tx2"/>
                </a:solidFill>
                <a:latin typeface="+mn-lt"/>
                <a:cs typeface="Calibri Light"/>
              </a:rPr>
              <a:t>, </a:t>
            </a:r>
            <a:r>
              <a:rPr sz="1500" spc="-30" dirty="0">
                <a:solidFill>
                  <a:schemeClr val="tx1">
                    <a:lumMod val="50000"/>
                  </a:schemeClr>
                </a:solidFill>
                <a:latin typeface="+mn-lt"/>
                <a:cs typeface="Calibri Light"/>
              </a:rPr>
              <a:t>“Advanced</a:t>
            </a:r>
            <a:r>
              <a:rPr sz="1500" spc="-53" dirty="0">
                <a:solidFill>
                  <a:schemeClr val="tx1">
                    <a:lumMod val="50000"/>
                  </a:schemeClr>
                </a:solidFill>
                <a:latin typeface="+mn-lt"/>
                <a:cs typeface="Calibri Light"/>
              </a:rPr>
              <a:t> </a:t>
            </a:r>
            <a:r>
              <a:rPr sz="1500" spc="-8" dirty="0">
                <a:solidFill>
                  <a:schemeClr val="tx1">
                    <a:lumMod val="50000"/>
                  </a:schemeClr>
                </a:solidFill>
                <a:latin typeface="+mn-lt"/>
                <a:cs typeface="Calibri Light"/>
              </a:rPr>
              <a:t>Reactor</a:t>
            </a:r>
            <a:r>
              <a:rPr sz="1500" spc="-38" dirty="0">
                <a:solidFill>
                  <a:schemeClr val="tx1">
                    <a:lumMod val="50000"/>
                  </a:schemeClr>
                </a:solidFill>
                <a:latin typeface="+mn-lt"/>
                <a:cs typeface="Calibri Light"/>
              </a:rPr>
              <a:t> </a:t>
            </a:r>
            <a:r>
              <a:rPr sz="1500" spc="-23" dirty="0">
                <a:solidFill>
                  <a:schemeClr val="tx1">
                    <a:lumMod val="50000"/>
                  </a:schemeClr>
                </a:solidFill>
                <a:latin typeface="+mn-lt"/>
                <a:cs typeface="Calibri Light"/>
              </a:rPr>
              <a:t>Program</a:t>
            </a:r>
            <a:r>
              <a:rPr sz="1500" spc="-38" dirty="0">
                <a:solidFill>
                  <a:schemeClr val="tx1">
                    <a:lumMod val="50000"/>
                  </a:schemeClr>
                </a:solidFill>
                <a:latin typeface="+mn-lt"/>
                <a:cs typeface="Calibri Light"/>
              </a:rPr>
              <a:t> </a:t>
            </a:r>
            <a:r>
              <a:rPr sz="1500" spc="-8" dirty="0">
                <a:solidFill>
                  <a:schemeClr val="tx1">
                    <a:lumMod val="50000"/>
                  </a:schemeClr>
                </a:solidFill>
                <a:latin typeface="+mn-lt"/>
                <a:cs typeface="Calibri Light"/>
              </a:rPr>
              <a:t>Status”</a:t>
            </a:r>
            <a:endParaRPr sz="1500" dirty="0">
              <a:solidFill>
                <a:schemeClr val="tx1">
                  <a:lumMod val="50000"/>
                </a:schemeClr>
              </a:solidFill>
              <a:latin typeface="+mn-lt"/>
              <a:cs typeface="Calibri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D3E915-61D4-0B49-7706-38D806AC9132}"/>
              </a:ext>
            </a:extLst>
          </p:cNvPr>
          <p:cNvSpPr>
            <a:spLocks noGrp="1"/>
          </p:cNvSpPr>
          <p:nvPr>
            <p:ph type="body" sz="quarter" idx="10"/>
          </p:nvPr>
        </p:nvSpPr>
        <p:spPr>
          <a:xfrm>
            <a:off x="6442474" y="1071066"/>
            <a:ext cx="2601053" cy="3548381"/>
          </a:xfrm>
        </p:spPr>
        <p:txBody>
          <a:bodyPr/>
          <a:lstStyle/>
          <a:p>
            <a:pPr marL="169863" indent="-169863">
              <a:spcBef>
                <a:spcPts val="600"/>
              </a:spcBef>
              <a:spcAft>
                <a:spcPts val="600"/>
              </a:spcAft>
              <a:buClr>
                <a:schemeClr val="bg2"/>
              </a:buClr>
              <a:buFont typeface="Wingdings" panose="05000000000000000000" pitchFamily="2" charset="2"/>
              <a:buChar char="§"/>
            </a:pPr>
            <a:r>
              <a:rPr lang="en-US" sz="1400" b="0" i="0" u="none" strike="noStrike" baseline="0" dirty="0">
                <a:latin typeface="+mn-lt"/>
              </a:rPr>
              <a:t>DOE estimates the U.S. will need ~550-770 GWe of additional clean, firm capacity to reach net-zero by 2050.</a:t>
            </a:r>
          </a:p>
          <a:p>
            <a:pPr marL="169863" indent="-169863">
              <a:spcBef>
                <a:spcPts val="600"/>
              </a:spcBef>
              <a:spcAft>
                <a:spcPts val="600"/>
              </a:spcAft>
              <a:buClr>
                <a:schemeClr val="bg2"/>
              </a:buClr>
              <a:buFont typeface="Wingdings" panose="05000000000000000000" pitchFamily="2" charset="2"/>
              <a:buChar char="§"/>
            </a:pPr>
            <a:r>
              <a:rPr lang="en-US" sz="1400" dirty="0">
                <a:latin typeface="+mn-lt"/>
              </a:rPr>
              <a:t>Recent studies conducted or reviewed by DOE </a:t>
            </a:r>
            <a:r>
              <a:rPr lang="en-US" sz="1400" b="1" u="sng" dirty="0">
                <a:latin typeface="+mn-lt"/>
              </a:rPr>
              <a:t>all</a:t>
            </a:r>
            <a:r>
              <a:rPr lang="en-US" sz="1400" dirty="0">
                <a:latin typeface="+mn-lt"/>
              </a:rPr>
              <a:t> project a major need for new nuclear capacity in the U.S. </a:t>
            </a:r>
            <a:br>
              <a:rPr lang="en-US" sz="1400" dirty="0">
                <a:latin typeface="+mn-lt"/>
              </a:rPr>
            </a:br>
            <a:r>
              <a:rPr lang="en-US" sz="1400" dirty="0">
                <a:latin typeface="+mn-lt"/>
              </a:rPr>
              <a:t>(</a:t>
            </a:r>
            <a:r>
              <a:rPr lang="en-US" sz="1400" b="0" i="0" u="none" strike="noStrike" baseline="0" dirty="0">
                <a:latin typeface="+mn-lt"/>
              </a:rPr>
              <a:t>~</a:t>
            </a:r>
            <a:r>
              <a:rPr lang="en-US" sz="1400" dirty="0">
                <a:latin typeface="+mn-lt"/>
              </a:rPr>
              <a:t>2-4 times the current fleet capacity of </a:t>
            </a:r>
            <a:r>
              <a:rPr lang="en-US" sz="1400" b="0" i="0" u="none" strike="noStrike" baseline="0" dirty="0">
                <a:latin typeface="+mn-lt"/>
              </a:rPr>
              <a:t>~95 GW). </a:t>
            </a:r>
          </a:p>
          <a:p>
            <a:pPr marL="169863" indent="-169863">
              <a:buClr>
                <a:schemeClr val="bg2"/>
              </a:buClr>
              <a:buFont typeface="Wingdings" panose="05000000000000000000" pitchFamily="2" charset="2"/>
              <a:buChar char="§"/>
            </a:pPr>
            <a:r>
              <a:rPr lang="en-US" sz="1400" dirty="0">
                <a:latin typeface="+mn-lt"/>
              </a:rPr>
              <a:t>In its Mar. 2023 Pathways report, DOE chose 200 GW as an “ambitious yet achievable” benchmark.</a:t>
            </a:r>
          </a:p>
        </p:txBody>
      </p:sp>
      <p:pic>
        <p:nvPicPr>
          <p:cNvPr id="6" name="Picture 5">
            <a:extLst>
              <a:ext uri="{FF2B5EF4-FFF2-40B4-BE49-F238E27FC236}">
                <a16:creationId xmlns:a16="http://schemas.microsoft.com/office/drawing/2014/main" id="{B2404C88-7B15-B6B3-F04B-3C3290411C80}"/>
              </a:ext>
            </a:extLst>
          </p:cNvPr>
          <p:cNvPicPr>
            <a:picLocks noChangeAspect="1"/>
          </p:cNvPicPr>
          <p:nvPr/>
        </p:nvPicPr>
        <p:blipFill>
          <a:blip r:embed="rId3"/>
          <a:stretch>
            <a:fillRect/>
          </a:stretch>
        </p:blipFill>
        <p:spPr>
          <a:xfrm>
            <a:off x="179605" y="276980"/>
            <a:ext cx="6262869" cy="4552941"/>
          </a:xfrm>
          <a:prstGeom prst="rect">
            <a:avLst/>
          </a:prstGeom>
        </p:spPr>
      </p:pic>
      <p:sp>
        <p:nvSpPr>
          <p:cNvPr id="7" name="TextBox 6">
            <a:extLst>
              <a:ext uri="{FF2B5EF4-FFF2-40B4-BE49-F238E27FC236}">
                <a16:creationId xmlns:a16="http://schemas.microsoft.com/office/drawing/2014/main" id="{E082F4F8-5BCA-DFB6-D573-62DF18A771FF}"/>
              </a:ext>
            </a:extLst>
          </p:cNvPr>
          <p:cNvSpPr txBox="1"/>
          <p:nvPr/>
        </p:nvSpPr>
        <p:spPr>
          <a:xfrm>
            <a:off x="179602" y="4829921"/>
            <a:ext cx="8224836" cy="246221"/>
          </a:xfrm>
          <a:prstGeom prst="rect">
            <a:avLst/>
          </a:prstGeom>
          <a:noFill/>
        </p:spPr>
        <p:txBody>
          <a:bodyPr wrap="square" rtlCol="0">
            <a:spAutoFit/>
          </a:bodyPr>
          <a:lstStyle/>
          <a:p>
            <a:r>
              <a:rPr lang="en-US" sz="1000" dirty="0">
                <a:latin typeface="+mn-lt"/>
              </a:rPr>
              <a:t>Source: DOE, </a:t>
            </a:r>
            <a:r>
              <a:rPr lang="en-US" sz="1000" i="1" dirty="0">
                <a:latin typeface="+mn-lt"/>
              </a:rPr>
              <a:t>Pathways to Commercial Liftoff: Advanced Nuclear</a:t>
            </a:r>
            <a:r>
              <a:rPr lang="en-US" sz="1000" dirty="0">
                <a:latin typeface="+mn-lt"/>
              </a:rPr>
              <a:t> (Mar. 2023),</a:t>
            </a:r>
            <a:r>
              <a:rPr lang="en-US" sz="1000" dirty="0">
                <a:solidFill>
                  <a:schemeClr val="tx2"/>
                </a:solidFill>
                <a:latin typeface="+mn-lt"/>
              </a:rPr>
              <a:t> </a:t>
            </a:r>
            <a:r>
              <a:rPr lang="en-US" sz="1000" dirty="0">
                <a:latin typeface="+mn-lt"/>
              </a:rPr>
              <a:t>available at </a:t>
            </a:r>
            <a:r>
              <a:rPr lang="en-US" sz="1000" dirty="0">
                <a:solidFill>
                  <a:schemeClr val="tx2"/>
                </a:solidFill>
                <a:latin typeface="+mn-lt"/>
                <a:hlinkClick r:id="rId4">
                  <a:extLst>
                    <a:ext uri="{A12FA001-AC4F-418D-AE19-62706E023703}">
                      <ahyp:hlinkClr xmlns:ahyp="http://schemas.microsoft.com/office/drawing/2018/hyperlinkcolor" val="tx"/>
                    </a:ext>
                  </a:extLst>
                </a:hlinkClick>
              </a:rPr>
              <a:t>https://liftoff.energy.gov/</a:t>
            </a:r>
            <a:r>
              <a:rPr lang="en-US" sz="1000" dirty="0">
                <a:solidFill>
                  <a:schemeClr val="tx2"/>
                </a:solidFill>
                <a:latin typeface="+mn-lt"/>
              </a:rPr>
              <a:t> 	</a:t>
            </a:r>
          </a:p>
        </p:txBody>
      </p:sp>
      <p:sp>
        <p:nvSpPr>
          <p:cNvPr id="3" name="TextBox 2">
            <a:extLst>
              <a:ext uri="{FF2B5EF4-FFF2-40B4-BE49-F238E27FC236}">
                <a16:creationId xmlns:a16="http://schemas.microsoft.com/office/drawing/2014/main" id="{2F59FD18-B1C6-33EA-C9CD-01A4932E94E2}"/>
              </a:ext>
            </a:extLst>
          </p:cNvPr>
          <p:cNvSpPr txBox="1"/>
          <p:nvPr/>
        </p:nvSpPr>
        <p:spPr>
          <a:xfrm>
            <a:off x="6297029" y="214261"/>
            <a:ext cx="2039676" cy="646331"/>
          </a:xfrm>
          <a:prstGeom prst="rect">
            <a:avLst/>
          </a:prstGeom>
          <a:noFill/>
        </p:spPr>
        <p:txBody>
          <a:bodyPr wrap="square" rtlCol="0">
            <a:spAutoFit/>
          </a:bodyPr>
          <a:lstStyle/>
          <a:p>
            <a:r>
              <a:rPr lang="en-US" b="1" dirty="0">
                <a:solidFill>
                  <a:schemeClr val="tx2"/>
                </a:solidFill>
                <a:latin typeface="+mn-lt"/>
              </a:rPr>
              <a:t>A Large Demand </a:t>
            </a:r>
            <a:br>
              <a:rPr lang="en-US" b="1" dirty="0">
                <a:solidFill>
                  <a:schemeClr val="tx2"/>
                </a:solidFill>
                <a:latin typeface="+mn-lt"/>
              </a:rPr>
            </a:br>
            <a:r>
              <a:rPr lang="en-US" b="1" dirty="0">
                <a:solidFill>
                  <a:schemeClr val="tx2"/>
                </a:solidFill>
                <a:latin typeface="+mn-lt"/>
              </a:rPr>
              <a:t>for New Nuclear</a:t>
            </a:r>
          </a:p>
        </p:txBody>
      </p:sp>
    </p:spTree>
    <p:extLst>
      <p:ext uri="{BB962C8B-B14F-4D97-AF65-F5344CB8AC3E}">
        <p14:creationId xmlns:p14="http://schemas.microsoft.com/office/powerpoint/2010/main" val="1734877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Q&amp;amp;A: Was the Attack on the Capitol a &amp;#39;Coup&amp;#39;? What Happens Now? An Expert  Responds | UVA Today">
            <a:extLst>
              <a:ext uri="{FF2B5EF4-FFF2-40B4-BE49-F238E27FC236}">
                <a16:creationId xmlns:a16="http://schemas.microsoft.com/office/drawing/2014/main" id="{2BB4099F-5AC5-47ED-BDA2-044690F9A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3467" y="1456600"/>
            <a:ext cx="4000500" cy="2666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B6376E5-EA9C-4FD3-9BAE-0206D9CA7CB9}"/>
              </a:ext>
            </a:extLst>
          </p:cNvPr>
          <p:cNvSpPr>
            <a:spLocks noGrp="1"/>
          </p:cNvSpPr>
          <p:nvPr>
            <p:ph type="body" sz="quarter" idx="15"/>
          </p:nvPr>
        </p:nvSpPr>
        <p:spPr>
          <a:xfrm>
            <a:off x="258233" y="111091"/>
            <a:ext cx="7979834" cy="549560"/>
          </a:xfrm>
        </p:spPr>
        <p:txBody>
          <a:bodyPr/>
          <a:lstStyle/>
          <a:p>
            <a:r>
              <a:rPr lang="en-US" dirty="0">
                <a:solidFill>
                  <a:schemeClr val="bg2"/>
                </a:solidFill>
                <a:cs typeface="Poppins" panose="00000500000000000000" pitchFamily="2" charset="0"/>
              </a:rPr>
              <a:t>Federal Recognition of Nuclear’s Value</a:t>
            </a:r>
          </a:p>
        </p:txBody>
      </p:sp>
      <p:sp>
        <p:nvSpPr>
          <p:cNvPr id="2" name="Text Placeholder 1">
            <a:extLst>
              <a:ext uri="{FF2B5EF4-FFF2-40B4-BE49-F238E27FC236}">
                <a16:creationId xmlns:a16="http://schemas.microsoft.com/office/drawing/2014/main" id="{A2D563BA-CE2A-4E11-97FC-35220D398C6F}"/>
              </a:ext>
            </a:extLst>
          </p:cNvPr>
          <p:cNvSpPr>
            <a:spLocks noGrp="1"/>
          </p:cNvSpPr>
          <p:nvPr>
            <p:ph type="body" sz="quarter" idx="13"/>
          </p:nvPr>
        </p:nvSpPr>
        <p:spPr>
          <a:xfrm>
            <a:off x="182033" y="821268"/>
            <a:ext cx="4172480" cy="3936999"/>
          </a:xfrm>
        </p:spPr>
        <p:txBody>
          <a:bodyPr>
            <a:noAutofit/>
          </a:bodyPr>
          <a:lstStyle/>
          <a:p>
            <a:pPr>
              <a:spcBef>
                <a:spcPts val="500"/>
              </a:spcBef>
              <a:spcAft>
                <a:spcPts val="500"/>
              </a:spcAft>
            </a:pPr>
            <a:r>
              <a:rPr lang="en-US" sz="1600" dirty="0">
                <a:solidFill>
                  <a:schemeClr val="tx1"/>
                </a:solidFill>
                <a:cs typeface="Poppins" panose="00000500000000000000" pitchFamily="2" charset="0"/>
              </a:rPr>
              <a:t>Nuclear Energy Innovation Capabilities Act of 2017</a:t>
            </a:r>
          </a:p>
          <a:p>
            <a:pPr>
              <a:spcBef>
                <a:spcPts val="500"/>
              </a:spcBef>
              <a:spcAft>
                <a:spcPts val="500"/>
              </a:spcAft>
            </a:pPr>
            <a:r>
              <a:rPr lang="en-US" sz="1600" dirty="0">
                <a:solidFill>
                  <a:schemeClr val="tx1"/>
                </a:solidFill>
                <a:cs typeface="Poppins" panose="00000500000000000000" pitchFamily="2" charset="0"/>
              </a:rPr>
              <a:t>Nuclear Energy Innovation and Modernization Act of 2019</a:t>
            </a:r>
          </a:p>
          <a:p>
            <a:pPr>
              <a:spcBef>
                <a:spcPts val="500"/>
              </a:spcBef>
              <a:spcAft>
                <a:spcPts val="500"/>
              </a:spcAft>
            </a:pPr>
            <a:r>
              <a:rPr lang="en-US" sz="1600" dirty="0">
                <a:solidFill>
                  <a:schemeClr val="tx1"/>
                </a:solidFill>
                <a:cs typeface="Poppins" panose="00000500000000000000" pitchFamily="2" charset="0"/>
              </a:rPr>
              <a:t>The Energy Act of 2020</a:t>
            </a:r>
          </a:p>
          <a:p>
            <a:pPr>
              <a:spcBef>
                <a:spcPts val="500"/>
              </a:spcBef>
              <a:spcAft>
                <a:spcPts val="500"/>
              </a:spcAft>
            </a:pPr>
            <a:r>
              <a:rPr lang="en-US" sz="1600" dirty="0">
                <a:solidFill>
                  <a:schemeClr val="accent2"/>
                </a:solidFill>
                <a:cs typeface="Poppins" panose="00000500000000000000" pitchFamily="2" charset="0"/>
              </a:rPr>
              <a:t>DOE’s Carbon Free Power Project (CFPP) and Advanced Reactor Demonstration Program (ARDP)</a:t>
            </a:r>
          </a:p>
          <a:p>
            <a:pPr>
              <a:spcBef>
                <a:spcPts val="500"/>
              </a:spcBef>
              <a:spcAft>
                <a:spcPts val="500"/>
              </a:spcAft>
            </a:pPr>
            <a:r>
              <a:rPr lang="en-US" sz="1600" dirty="0">
                <a:solidFill>
                  <a:schemeClr val="accent2"/>
                </a:solidFill>
                <a:cs typeface="Poppins" panose="00000500000000000000" pitchFamily="2" charset="0"/>
              </a:rPr>
              <a:t>2021 Infrastructure Investment </a:t>
            </a:r>
            <a:br>
              <a:rPr lang="en-US" sz="1600" dirty="0">
                <a:solidFill>
                  <a:schemeClr val="accent2"/>
                </a:solidFill>
                <a:cs typeface="Poppins" panose="00000500000000000000" pitchFamily="2" charset="0"/>
              </a:rPr>
            </a:br>
            <a:r>
              <a:rPr lang="en-US" sz="1600" dirty="0">
                <a:solidFill>
                  <a:schemeClr val="accent2"/>
                </a:solidFill>
                <a:cs typeface="Poppins" panose="00000500000000000000" pitchFamily="2" charset="0"/>
              </a:rPr>
              <a:t>and Jobs Act (IIJA or BIL)</a:t>
            </a:r>
          </a:p>
          <a:p>
            <a:pPr>
              <a:spcBef>
                <a:spcPts val="500"/>
              </a:spcBef>
              <a:spcAft>
                <a:spcPts val="500"/>
              </a:spcAft>
            </a:pPr>
            <a:r>
              <a:rPr lang="en-US" sz="1600" dirty="0">
                <a:solidFill>
                  <a:schemeClr val="accent2"/>
                </a:solidFill>
                <a:cs typeface="Poppins" panose="00000500000000000000" pitchFamily="2" charset="0"/>
              </a:rPr>
              <a:t>2022 Inflation Reduction Act </a:t>
            </a:r>
          </a:p>
          <a:p>
            <a:pPr>
              <a:spcBef>
                <a:spcPts val="500"/>
              </a:spcBef>
              <a:spcAft>
                <a:spcPts val="500"/>
              </a:spcAft>
            </a:pPr>
            <a:r>
              <a:rPr lang="en-US" sz="1600" dirty="0">
                <a:solidFill>
                  <a:schemeClr val="tx1"/>
                </a:solidFill>
                <a:cs typeface="Poppins" panose="00000500000000000000" pitchFamily="2" charset="0"/>
              </a:rPr>
              <a:t>2022 CHIPS and Science Act</a:t>
            </a:r>
          </a:p>
        </p:txBody>
      </p:sp>
    </p:spTree>
    <p:extLst>
      <p:ext uri="{BB962C8B-B14F-4D97-AF65-F5344CB8AC3E}">
        <p14:creationId xmlns:p14="http://schemas.microsoft.com/office/powerpoint/2010/main" val="155851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851FD4-476B-4BB0-0CDE-2C9AB90595CD}"/>
              </a:ext>
            </a:extLst>
          </p:cNvPr>
          <p:cNvSpPr>
            <a:spLocks noGrp="1"/>
          </p:cNvSpPr>
          <p:nvPr>
            <p:ph type="body" sz="quarter" idx="10"/>
          </p:nvPr>
        </p:nvSpPr>
        <p:spPr>
          <a:xfrm>
            <a:off x="179602" y="66249"/>
            <a:ext cx="7988146" cy="757559"/>
          </a:xfrm>
        </p:spPr>
        <p:txBody>
          <a:bodyPr/>
          <a:lstStyle/>
          <a:p>
            <a:pPr>
              <a:spcBef>
                <a:spcPts val="0"/>
              </a:spcBef>
            </a:pPr>
            <a:r>
              <a:rPr lang="en-US" sz="2800" dirty="0">
                <a:solidFill>
                  <a:schemeClr val="bg2"/>
                </a:solidFill>
              </a:rPr>
              <a:t>DOE Financial Support Programs for Advanced Reactor Demonstrations – the ARDP and CFPP</a:t>
            </a:r>
          </a:p>
        </p:txBody>
      </p:sp>
      <p:pic>
        <p:nvPicPr>
          <p:cNvPr id="4" name="Picture 3">
            <a:extLst>
              <a:ext uri="{FF2B5EF4-FFF2-40B4-BE49-F238E27FC236}">
                <a16:creationId xmlns:a16="http://schemas.microsoft.com/office/drawing/2014/main" id="{EFC7341B-3B25-872C-E0C0-974573F5A0CD}"/>
              </a:ext>
            </a:extLst>
          </p:cNvPr>
          <p:cNvPicPr>
            <a:picLocks noChangeAspect="1"/>
          </p:cNvPicPr>
          <p:nvPr/>
        </p:nvPicPr>
        <p:blipFill>
          <a:blip r:embed="rId2"/>
          <a:stretch>
            <a:fillRect/>
          </a:stretch>
        </p:blipFill>
        <p:spPr>
          <a:xfrm>
            <a:off x="255204" y="1121587"/>
            <a:ext cx="8501497" cy="3398593"/>
          </a:xfrm>
          <a:prstGeom prst="rect">
            <a:avLst/>
          </a:prstGeom>
        </p:spPr>
      </p:pic>
      <p:sp>
        <p:nvSpPr>
          <p:cNvPr id="5" name="TextBox 4">
            <a:extLst>
              <a:ext uri="{FF2B5EF4-FFF2-40B4-BE49-F238E27FC236}">
                <a16:creationId xmlns:a16="http://schemas.microsoft.com/office/drawing/2014/main" id="{6FC7A81B-1F8A-29A7-1A89-CBF34ECD8B1F}"/>
              </a:ext>
            </a:extLst>
          </p:cNvPr>
          <p:cNvSpPr txBox="1"/>
          <p:nvPr/>
        </p:nvSpPr>
        <p:spPr>
          <a:xfrm>
            <a:off x="179602" y="4733292"/>
            <a:ext cx="8224836" cy="276999"/>
          </a:xfrm>
          <a:prstGeom prst="rect">
            <a:avLst/>
          </a:prstGeom>
          <a:noFill/>
        </p:spPr>
        <p:txBody>
          <a:bodyPr wrap="square" rtlCol="0">
            <a:spAutoFit/>
          </a:bodyPr>
          <a:lstStyle/>
          <a:p>
            <a:r>
              <a:rPr lang="en-US" sz="1200" dirty="0">
                <a:latin typeface="+mn-lt"/>
              </a:rPr>
              <a:t>Source: </a:t>
            </a:r>
            <a:r>
              <a:rPr lang="en-US" sz="1000" dirty="0">
                <a:latin typeface="+mn-lt"/>
              </a:rPr>
              <a:t>DOE, </a:t>
            </a:r>
            <a:r>
              <a:rPr lang="en-US" sz="1000" i="1" dirty="0">
                <a:latin typeface="+mn-lt"/>
              </a:rPr>
              <a:t>Pathways to Commercial Liftoff: Advanced Nuclear</a:t>
            </a:r>
            <a:r>
              <a:rPr lang="en-US" sz="1000" dirty="0">
                <a:latin typeface="+mn-lt"/>
              </a:rPr>
              <a:t> (Mar. 2023),</a:t>
            </a:r>
            <a:r>
              <a:rPr lang="en-US" sz="1000" dirty="0">
                <a:solidFill>
                  <a:schemeClr val="tx2"/>
                </a:solidFill>
                <a:latin typeface="+mn-lt"/>
              </a:rPr>
              <a:t> </a:t>
            </a:r>
            <a:r>
              <a:rPr lang="en-US" sz="1000" dirty="0">
                <a:latin typeface="+mn-lt"/>
              </a:rPr>
              <a:t>available at </a:t>
            </a:r>
            <a:r>
              <a:rPr lang="en-US" sz="1000" dirty="0">
                <a:solidFill>
                  <a:schemeClr val="tx2"/>
                </a:solidFill>
                <a:latin typeface="+mn-lt"/>
                <a:hlinkClick r:id="rId3">
                  <a:extLst>
                    <a:ext uri="{A12FA001-AC4F-418D-AE19-62706E023703}">
                      <ahyp:hlinkClr xmlns:ahyp="http://schemas.microsoft.com/office/drawing/2018/hyperlinkcolor" val="tx"/>
                    </a:ext>
                  </a:extLst>
                </a:hlinkClick>
              </a:rPr>
              <a:t>https://liftoff.energy.gov/</a:t>
            </a:r>
            <a:r>
              <a:rPr lang="en-US" sz="1000" dirty="0">
                <a:solidFill>
                  <a:schemeClr val="tx2"/>
                </a:solidFill>
                <a:latin typeface="+mn-lt"/>
              </a:rPr>
              <a:t> 	</a:t>
            </a:r>
          </a:p>
        </p:txBody>
      </p:sp>
    </p:spTree>
    <p:extLst>
      <p:ext uri="{BB962C8B-B14F-4D97-AF65-F5344CB8AC3E}">
        <p14:creationId xmlns:p14="http://schemas.microsoft.com/office/powerpoint/2010/main" val="807317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F26B3A-C8C5-67DF-E641-3DC3E26A5FD3}"/>
              </a:ext>
            </a:extLst>
          </p:cNvPr>
          <p:cNvSpPr/>
          <p:nvPr/>
        </p:nvSpPr>
        <p:spPr>
          <a:xfrm>
            <a:off x="642148" y="949700"/>
            <a:ext cx="3569630" cy="3683042"/>
          </a:xfrm>
          <a:prstGeom prst="rect">
            <a:avLst/>
          </a:prstGeom>
          <a:solidFill>
            <a:schemeClr val="tx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1EDB433C-27BD-2E25-296A-6720B2981736}"/>
              </a:ext>
            </a:extLst>
          </p:cNvPr>
          <p:cNvSpPr/>
          <p:nvPr/>
        </p:nvSpPr>
        <p:spPr>
          <a:xfrm>
            <a:off x="642148" y="949700"/>
            <a:ext cx="3576559" cy="476875"/>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6E288D3E-E067-9AF5-ECE7-2F2F75EDEB86}"/>
              </a:ext>
            </a:extLst>
          </p:cNvPr>
          <p:cNvSpPr/>
          <p:nvPr/>
        </p:nvSpPr>
        <p:spPr>
          <a:xfrm>
            <a:off x="4404291" y="949700"/>
            <a:ext cx="4174754" cy="4768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43862">
                  <a:lumMod val="50000"/>
                </a:srgbClr>
              </a:solidFill>
              <a:effectLst/>
              <a:uLnTx/>
              <a:uFillTx/>
              <a:latin typeface="Arial"/>
              <a:ea typeface="+mn-ea"/>
              <a:cs typeface="+mn-cs"/>
            </a:endParaRPr>
          </a:p>
        </p:txBody>
      </p:sp>
      <p:sp>
        <p:nvSpPr>
          <p:cNvPr id="10" name="Rectangle 9">
            <a:extLst>
              <a:ext uri="{FF2B5EF4-FFF2-40B4-BE49-F238E27FC236}">
                <a16:creationId xmlns:a16="http://schemas.microsoft.com/office/drawing/2014/main" id="{7CA7CE84-C06D-EB56-D6A0-28BF478FA0B4}"/>
              </a:ext>
            </a:extLst>
          </p:cNvPr>
          <p:cNvSpPr/>
          <p:nvPr/>
        </p:nvSpPr>
        <p:spPr>
          <a:xfrm>
            <a:off x="4404291" y="949700"/>
            <a:ext cx="4167825" cy="3693863"/>
          </a:xfrm>
          <a:prstGeom prst="rect">
            <a:avLst/>
          </a:prstGeom>
          <a:solidFill>
            <a:srgbClr val="FFFFFF">
              <a:alpha val="0"/>
            </a:srgbClr>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noFill/>
              <a:effectLst/>
              <a:uLnTx/>
              <a:uFillTx/>
              <a:latin typeface="Arial"/>
              <a:ea typeface="+mn-ea"/>
              <a:cs typeface="+mn-cs"/>
            </a:endParaRPr>
          </a:p>
        </p:txBody>
      </p:sp>
      <p:sp>
        <p:nvSpPr>
          <p:cNvPr id="3" name="Text Placeholder 2">
            <a:extLst>
              <a:ext uri="{FF2B5EF4-FFF2-40B4-BE49-F238E27FC236}">
                <a16:creationId xmlns:a16="http://schemas.microsoft.com/office/drawing/2014/main" id="{4450A282-CF32-5C95-5A3C-D2D377FF33B7}"/>
              </a:ext>
            </a:extLst>
          </p:cNvPr>
          <p:cNvSpPr>
            <a:spLocks noGrp="1"/>
          </p:cNvSpPr>
          <p:nvPr>
            <p:ph type="body" sz="quarter" idx="11"/>
          </p:nvPr>
        </p:nvSpPr>
        <p:spPr>
          <a:xfrm>
            <a:off x="764385" y="1047873"/>
            <a:ext cx="3319312" cy="336672"/>
          </a:xfrm>
        </p:spPr>
        <p:txBody>
          <a:bodyPr/>
          <a:lstStyle/>
          <a:p>
            <a:pPr algn="ctr"/>
            <a:r>
              <a:rPr lang="en-US" sz="1600" b="1" dirty="0">
                <a:solidFill>
                  <a:schemeClr val="tx1"/>
                </a:solidFill>
              </a:rPr>
              <a:t>Bipartisan Infrastructure Law</a:t>
            </a:r>
          </a:p>
        </p:txBody>
      </p:sp>
      <p:sp>
        <p:nvSpPr>
          <p:cNvPr id="4" name="Text Placeholder 3">
            <a:extLst>
              <a:ext uri="{FF2B5EF4-FFF2-40B4-BE49-F238E27FC236}">
                <a16:creationId xmlns:a16="http://schemas.microsoft.com/office/drawing/2014/main" id="{85687F95-7682-552A-C0E1-33D22D8E0C1A}"/>
              </a:ext>
            </a:extLst>
          </p:cNvPr>
          <p:cNvSpPr>
            <a:spLocks noGrp="1"/>
          </p:cNvSpPr>
          <p:nvPr>
            <p:ph type="body" sz="quarter" idx="13"/>
          </p:nvPr>
        </p:nvSpPr>
        <p:spPr>
          <a:xfrm>
            <a:off x="831714" y="1620062"/>
            <a:ext cx="3251983" cy="2984404"/>
          </a:xfrm>
        </p:spPr>
        <p:txBody>
          <a:bodyPr/>
          <a:lstStyle/>
          <a:p>
            <a:pPr marL="0" indent="0">
              <a:buNone/>
            </a:pPr>
            <a:r>
              <a:rPr lang="en-US" sz="1300" b="1" dirty="0">
                <a:solidFill>
                  <a:schemeClr val="accent2"/>
                </a:solidFill>
              </a:rPr>
              <a:t>Civil Nuclear Credit Program</a:t>
            </a:r>
            <a:br>
              <a:rPr lang="en-US" sz="1300" b="1" dirty="0">
                <a:solidFill>
                  <a:schemeClr val="accent2"/>
                </a:solidFill>
              </a:rPr>
            </a:br>
            <a:r>
              <a:rPr lang="en-US" sz="1300" dirty="0">
                <a:solidFill>
                  <a:schemeClr val="bg1">
                    <a:lumMod val="50000"/>
                  </a:schemeClr>
                </a:solidFill>
              </a:rPr>
              <a:t>$6B to support financially challenged plants</a:t>
            </a:r>
          </a:p>
          <a:p>
            <a:pPr marL="0" indent="0">
              <a:buNone/>
            </a:pPr>
            <a:br>
              <a:rPr lang="en-US" sz="1300" b="1" dirty="0">
                <a:solidFill>
                  <a:schemeClr val="accent1"/>
                </a:solidFill>
              </a:rPr>
            </a:br>
            <a:r>
              <a:rPr lang="en-US" sz="1300" b="1" dirty="0">
                <a:solidFill>
                  <a:schemeClr val="accent2"/>
                </a:solidFill>
              </a:rPr>
              <a:t>Advanced Reactor Demonstration Program (ARDP) Funding</a:t>
            </a:r>
            <a:br>
              <a:rPr lang="en-US" sz="1300" b="1" dirty="0">
                <a:solidFill>
                  <a:schemeClr val="accent1"/>
                </a:solidFill>
              </a:rPr>
            </a:br>
            <a:r>
              <a:rPr lang="en-US" sz="1300" dirty="0">
                <a:solidFill>
                  <a:schemeClr val="bg1">
                    <a:lumMod val="50000"/>
                  </a:schemeClr>
                </a:solidFill>
              </a:rPr>
              <a:t>$2.5B funding for two projects</a:t>
            </a:r>
          </a:p>
          <a:p>
            <a:pPr marL="0" indent="0">
              <a:buNone/>
            </a:pPr>
            <a:br>
              <a:rPr lang="en-US" sz="1300" b="1" dirty="0">
                <a:solidFill>
                  <a:schemeClr val="accent1"/>
                </a:solidFill>
              </a:rPr>
            </a:br>
            <a:r>
              <a:rPr lang="en-US" sz="1300" b="1" dirty="0">
                <a:solidFill>
                  <a:schemeClr val="accent2"/>
                </a:solidFill>
              </a:rPr>
              <a:t>Nuclear Hydrogen Hub</a:t>
            </a:r>
          </a:p>
          <a:p>
            <a:pPr marL="0" indent="0">
              <a:buNone/>
            </a:pPr>
            <a:r>
              <a:rPr lang="en-US" sz="1300" b="0" i="0" u="none" strike="noStrike" dirty="0">
                <a:solidFill>
                  <a:schemeClr val="bg1">
                    <a:lumMod val="50000"/>
                  </a:schemeClr>
                </a:solidFill>
                <a:effectLst/>
              </a:rPr>
              <a:t>$8B total in the bill</a:t>
            </a:r>
            <a:endParaRPr lang="en-US" sz="1300" b="1" dirty="0">
              <a:solidFill>
                <a:schemeClr val="bg1">
                  <a:lumMod val="50000"/>
                </a:schemeClr>
              </a:solidFill>
            </a:endParaRPr>
          </a:p>
        </p:txBody>
      </p:sp>
      <p:sp>
        <p:nvSpPr>
          <p:cNvPr id="6" name="Text Placeholder 5">
            <a:extLst>
              <a:ext uri="{FF2B5EF4-FFF2-40B4-BE49-F238E27FC236}">
                <a16:creationId xmlns:a16="http://schemas.microsoft.com/office/drawing/2014/main" id="{D12CEB3C-D1C3-08CE-A63A-5BF4E6AA7B87}"/>
              </a:ext>
            </a:extLst>
          </p:cNvPr>
          <p:cNvSpPr>
            <a:spLocks noGrp="1"/>
          </p:cNvSpPr>
          <p:nvPr>
            <p:ph type="body" sz="quarter" idx="16"/>
          </p:nvPr>
        </p:nvSpPr>
        <p:spPr>
          <a:xfrm>
            <a:off x="5267151" y="1033451"/>
            <a:ext cx="2449034" cy="454121"/>
          </a:xfrm>
        </p:spPr>
        <p:txBody>
          <a:bodyPr/>
          <a:lstStyle/>
          <a:p>
            <a:r>
              <a:rPr lang="en-US" sz="1600" b="1" dirty="0">
                <a:solidFill>
                  <a:schemeClr val="tx1"/>
                </a:solidFill>
              </a:rPr>
              <a:t>Inflation Reduction Act</a:t>
            </a:r>
          </a:p>
        </p:txBody>
      </p:sp>
      <p:sp>
        <p:nvSpPr>
          <p:cNvPr id="8" name="Title 1">
            <a:extLst>
              <a:ext uri="{FF2B5EF4-FFF2-40B4-BE49-F238E27FC236}">
                <a16:creationId xmlns:a16="http://schemas.microsoft.com/office/drawing/2014/main" id="{9A6B380E-DD86-F9DB-0FDF-30821B77726F}"/>
              </a:ext>
            </a:extLst>
          </p:cNvPr>
          <p:cNvSpPr>
            <a:spLocks noGrp="1"/>
          </p:cNvSpPr>
          <p:nvPr>
            <p:ph type="title"/>
          </p:nvPr>
        </p:nvSpPr>
        <p:spPr>
          <a:xfrm>
            <a:off x="642148" y="21769"/>
            <a:ext cx="7716185" cy="714183"/>
          </a:xfrm>
          <a:prstGeom prst="rect">
            <a:avLst/>
          </a:prstGeom>
        </p:spPr>
        <p:txBody>
          <a:bodyPr tIns="274320">
            <a:noAutofit/>
          </a:bodyPr>
          <a:lstStyle/>
          <a:p>
            <a:pPr algn="l"/>
            <a:r>
              <a:rPr lang="en-US" sz="3200" dirty="0">
                <a:solidFill>
                  <a:schemeClr val="bg2"/>
                </a:solidFill>
              </a:rPr>
              <a:t>Key BIL and IRA Provisions</a:t>
            </a:r>
          </a:p>
        </p:txBody>
      </p:sp>
      <p:sp>
        <p:nvSpPr>
          <p:cNvPr id="12" name="TextBox 11">
            <a:extLst>
              <a:ext uri="{FF2B5EF4-FFF2-40B4-BE49-F238E27FC236}">
                <a16:creationId xmlns:a16="http://schemas.microsoft.com/office/drawing/2014/main" id="{A7C90961-F86F-5B54-22AB-0F4A995C25F5}"/>
              </a:ext>
            </a:extLst>
          </p:cNvPr>
          <p:cNvSpPr txBox="1"/>
          <p:nvPr/>
        </p:nvSpPr>
        <p:spPr>
          <a:xfrm>
            <a:off x="4544175" y="1510325"/>
            <a:ext cx="4034870" cy="3154710"/>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ct val="0"/>
              </a:spcBef>
              <a:spcAft>
                <a:spcPct val="0"/>
              </a:spcAft>
              <a:buClr>
                <a:srgbClr val="179CD6"/>
              </a:buClr>
              <a:buSzTx/>
              <a:buFontTx/>
              <a:buNone/>
              <a:tabLst/>
              <a:defRPr/>
            </a:pPr>
            <a:r>
              <a:rPr kumimoji="0" lang="en-US" sz="1300" b="1" i="0" u="none" strike="noStrike" kern="1200" cap="none" spc="0" normalizeH="0" baseline="0" noProof="0" dirty="0">
                <a:ln>
                  <a:noFill/>
                </a:ln>
                <a:solidFill>
                  <a:srgbClr val="3DC2CF"/>
                </a:solidFill>
                <a:effectLst/>
                <a:uLnTx/>
                <a:uFillTx/>
                <a:latin typeface="Arial"/>
                <a:ea typeface="ＭＳ Ｐゴシック" charset="0"/>
              </a:rPr>
              <a:t>Production Tax Credit (PTC) for Operating Plants </a:t>
            </a:r>
            <a:endParaRPr kumimoji="0" lang="en-US" sz="1300" b="0" i="0" u="none" strike="noStrike" kern="1200" cap="none" spc="0" normalizeH="0" baseline="0" noProof="0" dirty="0">
              <a:ln>
                <a:noFill/>
              </a:ln>
              <a:solidFill>
                <a:srgbClr val="143862"/>
              </a:solidFill>
              <a:effectLst/>
              <a:uLnTx/>
              <a:uFillTx/>
              <a:latin typeface="Arial"/>
              <a:ea typeface="ＭＳ Ｐゴシック" charset="0"/>
            </a:endParaRPr>
          </a:p>
          <a:p>
            <a:pPr marL="0" marR="0" lvl="0" indent="0" algn="l" defTabSz="457200" rtl="0" eaLnBrk="1" fontAlgn="base" latinLnBrk="0" hangingPunct="1">
              <a:lnSpc>
                <a:spcPct val="100000"/>
              </a:lnSpc>
              <a:spcBef>
                <a:spcPct val="0"/>
              </a:spcBef>
              <a:spcAft>
                <a:spcPts val="900"/>
              </a:spcAft>
              <a:buClr>
                <a:srgbClr val="179CD6"/>
              </a:buClr>
              <a:buSzTx/>
              <a:buFontTx/>
              <a:buNone/>
              <a:tabLst/>
              <a:defRPr/>
            </a:pPr>
            <a:r>
              <a:rPr kumimoji="0" lang="en-US" sz="1300" b="0" i="0" u="none" strike="noStrike" kern="1200" cap="none" spc="0" normalizeH="0" baseline="0" noProof="0" dirty="0">
                <a:ln>
                  <a:noFill/>
                </a:ln>
                <a:solidFill>
                  <a:srgbClr val="67757D">
                    <a:lumMod val="50000"/>
                  </a:srgbClr>
                </a:solidFill>
                <a:effectLst/>
                <a:uLnTx/>
                <a:uFillTx/>
                <a:latin typeface="Arial"/>
                <a:ea typeface="ＭＳ Ｐゴシック"/>
              </a:rPr>
              <a:t>Up to $15 per MWh  </a:t>
            </a:r>
            <a:endParaRPr kumimoji="0" lang="en-US" sz="1300" b="0" i="0" u="none" strike="noStrike" kern="1200" cap="none" spc="0" normalizeH="0" baseline="0" noProof="0" dirty="0">
              <a:ln>
                <a:noFill/>
              </a:ln>
              <a:solidFill>
                <a:srgbClr val="143862"/>
              </a:solidFill>
              <a:effectLst/>
              <a:uLnTx/>
              <a:uFillTx/>
              <a:latin typeface="Arial"/>
              <a:ea typeface="ＭＳ Ｐゴシック" charset="0"/>
            </a:endParaRPr>
          </a:p>
          <a:p>
            <a:pPr marL="0" marR="0" lvl="0" indent="0" algn="l" defTabSz="457200" rtl="0" eaLnBrk="1" fontAlgn="base" latinLnBrk="0" hangingPunct="1">
              <a:lnSpc>
                <a:spcPct val="100000"/>
              </a:lnSpc>
              <a:spcBef>
                <a:spcPct val="0"/>
              </a:spcBef>
              <a:spcAft>
                <a:spcPct val="0"/>
              </a:spcAft>
              <a:buClr>
                <a:srgbClr val="179CD6"/>
              </a:buClr>
              <a:buSzTx/>
              <a:buFontTx/>
              <a:buNone/>
              <a:tabLst/>
              <a:defRPr/>
            </a:pPr>
            <a:r>
              <a:rPr kumimoji="0" lang="en-US" sz="1300" b="1" i="0" u="none" strike="noStrike" kern="1200" cap="none" spc="0" normalizeH="0" baseline="0" noProof="0" dirty="0">
                <a:ln>
                  <a:noFill/>
                </a:ln>
                <a:solidFill>
                  <a:srgbClr val="3DC2CF"/>
                </a:solidFill>
                <a:effectLst/>
                <a:uLnTx/>
                <a:uFillTx/>
                <a:latin typeface="Arial"/>
                <a:ea typeface="ＭＳ Ｐゴシック" charset="0"/>
              </a:rPr>
              <a:t>Technology-Inclusive PTC for Clean Electricity </a:t>
            </a:r>
            <a:endParaRPr kumimoji="0" lang="en-US" sz="1300" b="0" i="0" u="none" strike="noStrike" kern="1200" cap="none" spc="0" normalizeH="0" baseline="0" noProof="0" dirty="0">
              <a:ln>
                <a:noFill/>
              </a:ln>
              <a:solidFill>
                <a:srgbClr val="143862"/>
              </a:solidFill>
              <a:effectLst/>
              <a:uLnTx/>
              <a:uFillTx/>
              <a:latin typeface="Arial"/>
              <a:ea typeface="ＭＳ Ｐゴシック" charset="0"/>
            </a:endParaRPr>
          </a:p>
          <a:p>
            <a:pPr marL="0" marR="0" lvl="0" indent="0" algn="l" defTabSz="457200" rtl="0" eaLnBrk="1" fontAlgn="base" latinLnBrk="0" hangingPunct="1">
              <a:lnSpc>
                <a:spcPct val="100000"/>
              </a:lnSpc>
              <a:spcBef>
                <a:spcPct val="0"/>
              </a:spcBef>
              <a:spcAft>
                <a:spcPts val="900"/>
              </a:spcAft>
              <a:buClr>
                <a:srgbClr val="179CD6"/>
              </a:buClr>
              <a:buSzTx/>
              <a:buFontTx/>
              <a:buNone/>
              <a:tabLst/>
              <a:defRPr/>
            </a:pPr>
            <a:r>
              <a:rPr kumimoji="0" lang="en-US" sz="1300" b="0" i="0" u="none" strike="noStrike" kern="1200" cap="none" spc="0" normalizeH="0" baseline="0" noProof="0" dirty="0">
                <a:ln>
                  <a:noFill/>
                </a:ln>
                <a:solidFill>
                  <a:srgbClr val="67757D">
                    <a:lumMod val="50000"/>
                  </a:srgbClr>
                </a:solidFill>
                <a:effectLst/>
                <a:uLnTx/>
                <a:uFillTx/>
                <a:latin typeface="Arial"/>
                <a:ea typeface="ＭＳ Ｐゴシック" charset="0"/>
              </a:rPr>
              <a:t>$30 per MWh </a:t>
            </a:r>
            <a:endParaRPr kumimoji="0" lang="en-US" sz="1300" b="0" i="0" u="none" strike="noStrike" kern="1200" cap="none" spc="0" normalizeH="0" baseline="0" noProof="0" dirty="0">
              <a:ln>
                <a:noFill/>
              </a:ln>
              <a:solidFill>
                <a:srgbClr val="143862"/>
              </a:solidFill>
              <a:effectLst/>
              <a:uLnTx/>
              <a:uFillTx/>
              <a:latin typeface="Arial"/>
              <a:ea typeface="ＭＳ Ｐゴシック" charset="0"/>
            </a:endParaRPr>
          </a:p>
          <a:p>
            <a:pPr marL="0" marR="0" lvl="0" indent="0" algn="l" defTabSz="457200" rtl="0" eaLnBrk="1" fontAlgn="base" latinLnBrk="0" hangingPunct="1">
              <a:lnSpc>
                <a:spcPct val="100000"/>
              </a:lnSpc>
              <a:spcBef>
                <a:spcPct val="0"/>
              </a:spcBef>
              <a:spcAft>
                <a:spcPct val="0"/>
              </a:spcAft>
              <a:buClr>
                <a:srgbClr val="179CD6"/>
              </a:buClr>
              <a:buSzTx/>
              <a:buFontTx/>
              <a:buNone/>
              <a:tabLst/>
              <a:defRPr/>
            </a:pPr>
            <a:r>
              <a:rPr kumimoji="0" lang="en-US" sz="1300" b="1" i="0" u="none" strike="noStrike" kern="1200" cap="none" spc="0" normalizeH="0" baseline="0" noProof="0" dirty="0">
                <a:ln>
                  <a:noFill/>
                </a:ln>
                <a:solidFill>
                  <a:srgbClr val="3DC2CF"/>
                </a:solidFill>
                <a:effectLst/>
                <a:uLnTx/>
                <a:uFillTx/>
                <a:latin typeface="Arial"/>
                <a:ea typeface="ＭＳ Ｐゴシック" charset="0"/>
              </a:rPr>
              <a:t>Technology-Inclusive Investment Tax Credit (ITC) for Clean Electricity </a:t>
            </a:r>
            <a:endParaRPr kumimoji="0" lang="en-US" sz="1300" b="0" i="0" u="none" strike="noStrike" kern="1200" cap="none" spc="0" normalizeH="0" baseline="0" noProof="0" dirty="0">
              <a:ln>
                <a:noFill/>
              </a:ln>
              <a:solidFill>
                <a:srgbClr val="143862"/>
              </a:solidFill>
              <a:effectLst/>
              <a:uLnTx/>
              <a:uFillTx/>
              <a:latin typeface="Arial"/>
              <a:ea typeface="ＭＳ Ｐゴシック" charset="0"/>
            </a:endParaRPr>
          </a:p>
          <a:p>
            <a:pPr marL="0" marR="0" lvl="0" indent="0" algn="l" defTabSz="457200" rtl="0" eaLnBrk="1" fontAlgn="base" latinLnBrk="0" hangingPunct="1">
              <a:lnSpc>
                <a:spcPct val="100000"/>
              </a:lnSpc>
              <a:spcBef>
                <a:spcPct val="0"/>
              </a:spcBef>
              <a:spcAft>
                <a:spcPts val="900"/>
              </a:spcAft>
              <a:buClr>
                <a:srgbClr val="179CD6"/>
              </a:buClr>
              <a:buSzTx/>
              <a:buFontTx/>
              <a:buNone/>
              <a:tabLst/>
              <a:defRPr/>
            </a:pPr>
            <a:r>
              <a:rPr kumimoji="0" lang="en-US" sz="1300" b="0" i="0" u="none" strike="noStrike" kern="1200" cap="none" spc="0" normalizeH="0" baseline="0" noProof="0" dirty="0">
                <a:ln>
                  <a:noFill/>
                </a:ln>
                <a:solidFill>
                  <a:srgbClr val="67757D">
                    <a:lumMod val="50000"/>
                  </a:srgbClr>
                </a:solidFill>
                <a:effectLst/>
                <a:uLnTx/>
                <a:uFillTx/>
                <a:latin typeface="Arial"/>
                <a:ea typeface="ＭＳ Ｐゴシック"/>
              </a:rPr>
              <a:t>30% + 10% in energy communities + 10% using </a:t>
            </a:r>
            <a:br>
              <a:rPr kumimoji="0" lang="en-US" sz="1300" b="0" i="0" u="none" strike="noStrike" kern="1200" cap="none" spc="0" normalizeH="0" baseline="0" noProof="0" dirty="0">
                <a:ln>
                  <a:noFill/>
                </a:ln>
                <a:solidFill>
                  <a:srgbClr val="FFFFFF"/>
                </a:solidFill>
                <a:effectLst/>
                <a:uLnTx/>
                <a:uFillTx/>
                <a:latin typeface="Arial"/>
                <a:ea typeface="ＭＳ Ｐゴシック" charset="0"/>
              </a:rPr>
            </a:br>
            <a:r>
              <a:rPr kumimoji="0" lang="en-US" sz="1300" b="0" i="0" u="none" strike="noStrike" kern="1200" cap="none" spc="0" normalizeH="0" baseline="0" noProof="0" dirty="0">
                <a:ln>
                  <a:noFill/>
                </a:ln>
                <a:solidFill>
                  <a:srgbClr val="67757D">
                    <a:lumMod val="50000"/>
                  </a:srgbClr>
                </a:solidFill>
                <a:effectLst/>
                <a:uLnTx/>
                <a:uFillTx/>
                <a:latin typeface="Arial"/>
                <a:ea typeface="ＭＳ Ｐゴシック"/>
              </a:rPr>
              <a:t>U.S. components  </a:t>
            </a:r>
            <a:endParaRPr kumimoji="0" lang="en-US" sz="1300" b="0" i="0" u="none" strike="noStrike" kern="1200" cap="none" spc="0" normalizeH="0" baseline="0" noProof="0" dirty="0">
              <a:ln>
                <a:noFill/>
              </a:ln>
              <a:solidFill>
                <a:srgbClr val="143862"/>
              </a:solidFill>
              <a:effectLst/>
              <a:uLnTx/>
              <a:uFillTx/>
              <a:latin typeface="Arial"/>
              <a:ea typeface="ＭＳ Ｐゴシック" charset="0"/>
            </a:endParaRPr>
          </a:p>
          <a:p>
            <a:pPr marL="0" marR="0" lvl="0" indent="0" algn="l" defTabSz="457200" rtl="0" eaLnBrk="1" fontAlgn="base" latinLnBrk="0" hangingPunct="1">
              <a:lnSpc>
                <a:spcPct val="100000"/>
              </a:lnSpc>
              <a:spcBef>
                <a:spcPct val="0"/>
              </a:spcBef>
              <a:spcAft>
                <a:spcPct val="0"/>
              </a:spcAft>
              <a:buClr>
                <a:srgbClr val="179CD6"/>
              </a:buClr>
              <a:buSzTx/>
              <a:buFontTx/>
              <a:buNone/>
              <a:tabLst/>
              <a:defRPr/>
            </a:pPr>
            <a:r>
              <a:rPr kumimoji="0" lang="en-US" sz="1300" b="1" i="0" u="none" strike="noStrike" kern="1200" cap="none" spc="0" normalizeH="0" baseline="0" noProof="0" dirty="0">
                <a:ln>
                  <a:noFill/>
                </a:ln>
                <a:solidFill>
                  <a:srgbClr val="3DC2CF"/>
                </a:solidFill>
                <a:effectLst/>
                <a:uLnTx/>
                <a:uFillTx/>
                <a:latin typeface="Arial"/>
                <a:ea typeface="ＭＳ Ｐゴシック" charset="0"/>
              </a:rPr>
              <a:t>Clean Hydrogen Credit  </a:t>
            </a:r>
            <a:endParaRPr kumimoji="0" lang="en-US" sz="1300" b="0" i="0" u="none" strike="noStrike" kern="1200" cap="none" spc="0" normalizeH="0" baseline="0" noProof="0" dirty="0">
              <a:ln>
                <a:noFill/>
              </a:ln>
              <a:solidFill>
                <a:srgbClr val="143862"/>
              </a:solidFill>
              <a:effectLst/>
              <a:uLnTx/>
              <a:uFillTx/>
              <a:latin typeface="Arial"/>
              <a:ea typeface="ＭＳ Ｐゴシック" charset="0"/>
            </a:endParaRPr>
          </a:p>
          <a:p>
            <a:pPr marL="0" marR="0" lvl="0" indent="0" algn="l" defTabSz="457200" rtl="0" eaLnBrk="1" fontAlgn="base" latinLnBrk="0" hangingPunct="1">
              <a:lnSpc>
                <a:spcPct val="100000"/>
              </a:lnSpc>
              <a:spcBef>
                <a:spcPct val="0"/>
              </a:spcBef>
              <a:spcAft>
                <a:spcPts val="900"/>
              </a:spcAft>
              <a:buClr>
                <a:srgbClr val="179CD6"/>
              </a:buClr>
              <a:buSzTx/>
              <a:buFontTx/>
              <a:buNone/>
              <a:tabLst/>
              <a:defRPr/>
            </a:pPr>
            <a:r>
              <a:rPr kumimoji="0" lang="en-US" sz="1300" b="0" i="0" u="none" strike="noStrike" kern="1200" cap="none" spc="0" normalizeH="0" baseline="0" noProof="0" dirty="0">
                <a:ln>
                  <a:noFill/>
                </a:ln>
                <a:solidFill>
                  <a:srgbClr val="67757D">
                    <a:lumMod val="50000"/>
                  </a:srgbClr>
                </a:solidFill>
                <a:effectLst/>
                <a:uLnTx/>
                <a:uFillTx/>
                <a:latin typeface="Arial"/>
                <a:ea typeface="ＭＳ Ｐゴシック" charset="0"/>
              </a:rPr>
              <a:t>$3 per kilogram</a:t>
            </a:r>
          </a:p>
          <a:p>
            <a:pPr marL="0" marR="0" lvl="0" indent="0" algn="l" defTabSz="457200" rtl="0" eaLnBrk="1" fontAlgn="base" latinLnBrk="0" hangingPunct="1">
              <a:lnSpc>
                <a:spcPct val="100000"/>
              </a:lnSpc>
              <a:spcBef>
                <a:spcPct val="0"/>
              </a:spcBef>
              <a:spcAft>
                <a:spcPct val="0"/>
              </a:spcAft>
              <a:buClr>
                <a:srgbClr val="179CD6"/>
              </a:buClr>
              <a:buSzTx/>
              <a:buFontTx/>
              <a:buNone/>
              <a:tabLst/>
              <a:defRPr/>
            </a:pPr>
            <a:r>
              <a:rPr kumimoji="0" lang="en-US" sz="1300" b="1" i="0" u="none" strike="noStrike" kern="1200" cap="none" spc="0" normalizeH="0" baseline="0" noProof="0" dirty="0">
                <a:ln>
                  <a:noFill/>
                </a:ln>
                <a:solidFill>
                  <a:srgbClr val="3DC2CF"/>
                </a:solidFill>
                <a:effectLst/>
                <a:uLnTx/>
                <a:uFillTx/>
                <a:latin typeface="Arial"/>
                <a:ea typeface="ＭＳ Ｐゴシック" charset="0"/>
              </a:rPr>
              <a:t>HALEU Availability Program</a:t>
            </a:r>
            <a:endParaRPr kumimoji="0" lang="en-US" sz="1300" b="0" i="0" u="none" strike="noStrike" kern="1200" cap="none" spc="0" normalizeH="0" baseline="0" noProof="0" dirty="0">
              <a:ln>
                <a:noFill/>
              </a:ln>
              <a:solidFill>
                <a:srgbClr val="143862"/>
              </a:solidFill>
              <a:effectLst/>
              <a:uLnTx/>
              <a:uFillTx/>
              <a:latin typeface="Arial"/>
              <a:ea typeface="ＭＳ Ｐゴシック" charset="0"/>
            </a:endParaRPr>
          </a:p>
          <a:p>
            <a:pPr>
              <a:buClr>
                <a:srgbClr val="179CD6"/>
              </a:buClr>
              <a:defRPr/>
            </a:pPr>
            <a:r>
              <a:rPr kumimoji="0" lang="en-US" sz="1300" b="0" i="0" u="none" strike="noStrike" kern="1200" cap="none" spc="0" normalizeH="0" baseline="0" noProof="0" dirty="0">
                <a:ln>
                  <a:noFill/>
                </a:ln>
                <a:solidFill>
                  <a:srgbClr val="67757D">
                    <a:lumMod val="50000"/>
                  </a:srgbClr>
                </a:solidFill>
                <a:effectLst/>
                <a:uLnTx/>
                <a:uFillTx/>
                <a:latin typeface="Arial"/>
                <a:ea typeface="ＭＳ Ｐゴシック" charset="0"/>
              </a:rPr>
              <a:t>$700 Million</a:t>
            </a:r>
          </a:p>
        </p:txBody>
      </p:sp>
    </p:spTree>
    <p:extLst>
      <p:ext uri="{BB962C8B-B14F-4D97-AF65-F5344CB8AC3E}">
        <p14:creationId xmlns:p14="http://schemas.microsoft.com/office/powerpoint/2010/main" val="3662187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0CF2E-4597-7067-BF75-4456D636DFF2}"/>
              </a:ext>
            </a:extLst>
          </p:cNvPr>
          <p:cNvSpPr>
            <a:spLocks noGrp="1"/>
          </p:cNvSpPr>
          <p:nvPr>
            <p:ph type="body" sz="quarter" idx="10"/>
          </p:nvPr>
        </p:nvSpPr>
        <p:spPr>
          <a:xfrm>
            <a:off x="368578" y="178575"/>
            <a:ext cx="7751456" cy="586602"/>
          </a:xfrm>
        </p:spPr>
        <p:txBody>
          <a:bodyPr/>
          <a:lstStyle/>
          <a:p>
            <a:r>
              <a:rPr lang="en-US" dirty="0">
                <a:solidFill>
                  <a:schemeClr val="bg2"/>
                </a:solidFill>
              </a:rPr>
              <a:t>2023 State Policies Under Consideration</a:t>
            </a:r>
          </a:p>
        </p:txBody>
      </p:sp>
      <p:sp>
        <p:nvSpPr>
          <p:cNvPr id="3" name="Text Placeholder 2">
            <a:extLst>
              <a:ext uri="{FF2B5EF4-FFF2-40B4-BE49-F238E27FC236}">
                <a16:creationId xmlns:a16="http://schemas.microsoft.com/office/drawing/2014/main" id="{10ED5421-52B6-9741-39AB-062A430FF957}"/>
              </a:ext>
            </a:extLst>
          </p:cNvPr>
          <p:cNvSpPr>
            <a:spLocks noGrp="1"/>
          </p:cNvSpPr>
          <p:nvPr>
            <p:ph type="body" sz="quarter" idx="11"/>
          </p:nvPr>
        </p:nvSpPr>
        <p:spPr/>
        <p:txBody>
          <a:bodyPr/>
          <a:lstStyle/>
          <a:p>
            <a:r>
              <a:rPr lang="en-US" dirty="0">
                <a:solidFill>
                  <a:schemeClr val="tx2"/>
                </a:solidFill>
              </a:rPr>
              <a:t>100+ bills introduced that impact nuclear</a:t>
            </a:r>
          </a:p>
        </p:txBody>
      </p:sp>
      <p:sp>
        <p:nvSpPr>
          <p:cNvPr id="4" name="Content Placeholder 3">
            <a:extLst>
              <a:ext uri="{FF2B5EF4-FFF2-40B4-BE49-F238E27FC236}">
                <a16:creationId xmlns:a16="http://schemas.microsoft.com/office/drawing/2014/main" id="{8C8B4BB3-7B0F-80E7-CC96-6AC45E15CBBA}"/>
              </a:ext>
            </a:extLst>
          </p:cNvPr>
          <p:cNvSpPr>
            <a:spLocks noGrp="1"/>
          </p:cNvSpPr>
          <p:nvPr>
            <p:ph sz="quarter" idx="14"/>
          </p:nvPr>
        </p:nvSpPr>
        <p:spPr>
          <a:xfrm>
            <a:off x="368579" y="1314088"/>
            <a:ext cx="8226781" cy="3577161"/>
          </a:xfrm>
        </p:spPr>
        <p:txBody>
          <a:bodyPr/>
          <a:lstStyle/>
          <a:p>
            <a:pPr marL="342900" indent="-342900">
              <a:buFont typeface="Wingdings" panose="05000000000000000000" pitchFamily="2" charset="2"/>
              <a:buChar char="§"/>
            </a:pPr>
            <a:r>
              <a:rPr lang="en-US" sz="2000" b="1" dirty="0"/>
              <a:t>Nuclear Moratorium Repeals </a:t>
            </a:r>
            <a:r>
              <a:rPr lang="en-US" sz="2000" dirty="0"/>
              <a:t>– IL, CA, OR, MN</a:t>
            </a:r>
          </a:p>
          <a:p>
            <a:pPr marL="342900" indent="-342900">
              <a:buFont typeface="Wingdings" panose="05000000000000000000" pitchFamily="2" charset="2"/>
              <a:buChar char="§"/>
            </a:pPr>
            <a:r>
              <a:rPr lang="en-US" sz="2000" b="1" dirty="0"/>
              <a:t>Clean Energy Standards and Definitions </a:t>
            </a:r>
            <a:r>
              <a:rPr lang="en-US" sz="2000" dirty="0"/>
              <a:t>– VA, MN, NH, CT, MA, CO, TN, AZ, NM, ID</a:t>
            </a:r>
          </a:p>
          <a:p>
            <a:pPr marL="342900" indent="-342900">
              <a:buFont typeface="Wingdings" panose="05000000000000000000" pitchFamily="2" charset="2"/>
              <a:buChar char="§"/>
            </a:pPr>
            <a:r>
              <a:rPr lang="en-US" sz="2000" b="1" dirty="0"/>
              <a:t>SMR Studies </a:t>
            </a:r>
            <a:r>
              <a:rPr lang="en-US" sz="2000" dirty="0"/>
              <a:t>– SD, OK, MN, NY, ME, TX</a:t>
            </a:r>
          </a:p>
          <a:p>
            <a:pPr marL="342900" indent="-342900">
              <a:buFont typeface="Wingdings" panose="05000000000000000000" pitchFamily="2" charset="2"/>
              <a:buChar char="§"/>
            </a:pPr>
            <a:r>
              <a:rPr lang="en-US" sz="2000" b="1" dirty="0"/>
              <a:t>Task Force </a:t>
            </a:r>
            <a:r>
              <a:rPr lang="en-US" sz="2000" dirty="0"/>
              <a:t>– NE, CT</a:t>
            </a:r>
          </a:p>
          <a:p>
            <a:pPr marL="342900" indent="-342900">
              <a:buFont typeface="Wingdings" panose="05000000000000000000" pitchFamily="2" charset="2"/>
              <a:buChar char="§"/>
            </a:pPr>
            <a:r>
              <a:rPr lang="en-US" sz="2000" b="1" dirty="0"/>
              <a:t>Hydrogen</a:t>
            </a:r>
            <a:r>
              <a:rPr lang="en-US" sz="2000" dirty="0"/>
              <a:t> – NE, MN, WV</a:t>
            </a:r>
          </a:p>
          <a:p>
            <a:pPr marL="342900" indent="-342900">
              <a:buFont typeface="Wingdings" panose="05000000000000000000" pitchFamily="2" charset="2"/>
              <a:buChar char="§"/>
            </a:pPr>
            <a:r>
              <a:rPr lang="en-US" sz="2000" b="1" dirty="0"/>
              <a:t>Workforce</a:t>
            </a:r>
            <a:r>
              <a:rPr lang="en-US" sz="2000" dirty="0"/>
              <a:t> – WA, NE, VA, WV</a:t>
            </a:r>
          </a:p>
          <a:p>
            <a:pPr marL="342900" indent="-342900">
              <a:buFont typeface="Wingdings" panose="05000000000000000000" pitchFamily="2" charset="2"/>
              <a:buChar char="§"/>
            </a:pPr>
            <a:r>
              <a:rPr lang="en-US" sz="2000" b="1" dirty="0"/>
              <a:t>Regulatory Reform </a:t>
            </a:r>
            <a:r>
              <a:rPr lang="en-US" sz="2000" dirty="0"/>
              <a:t>– WY, IN, VA, WV, IL</a:t>
            </a:r>
          </a:p>
          <a:p>
            <a:pPr marL="342900" indent="-342900">
              <a:buFont typeface="Wingdings" panose="05000000000000000000" pitchFamily="2" charset="2"/>
              <a:buChar char="§"/>
            </a:pPr>
            <a:r>
              <a:rPr lang="en-US" sz="2000" b="1" dirty="0"/>
              <a:t>Advanced Nuclear </a:t>
            </a:r>
            <a:r>
              <a:rPr lang="en-US" sz="2000" dirty="0"/>
              <a:t>– WA, WV, VA, IN, MN, NY, OK, CT, SD, IL, OR, ME, NE, MO, CA, TX, ND, FL</a:t>
            </a:r>
          </a:p>
        </p:txBody>
      </p:sp>
    </p:spTree>
    <p:extLst>
      <p:ext uri="{BB962C8B-B14F-4D97-AF65-F5344CB8AC3E}">
        <p14:creationId xmlns:p14="http://schemas.microsoft.com/office/powerpoint/2010/main" val="3909692878"/>
      </p:ext>
    </p:extLst>
  </p:cSld>
  <p:clrMapOvr>
    <a:masterClrMapping/>
  </p:clrMapOvr>
</p:sld>
</file>

<file path=ppt/theme/theme1.xml><?xml version="1.0" encoding="utf-8"?>
<a:theme xmlns:a="http://schemas.openxmlformats.org/drawingml/2006/main" name="NEI_Light_Wide">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NEI_Light_Wide">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itle Slides with Image">
  <a:themeElements>
    <a:clrScheme name="Light 2021">
      <a:dk1>
        <a:srgbClr val="FFFFFF"/>
      </a:dk1>
      <a:lt1>
        <a:srgbClr val="67757D"/>
      </a:lt1>
      <a:dk2>
        <a:srgbClr val="226FB7"/>
      </a:dk2>
      <a:lt2>
        <a:srgbClr val="179CD6"/>
      </a:lt2>
      <a:accent1>
        <a:srgbClr val="3DC2CF"/>
      </a:accent1>
      <a:accent2>
        <a:srgbClr val="3DBC95"/>
      </a:accent2>
      <a:accent3>
        <a:srgbClr val="7EC563"/>
      </a:accent3>
      <a:accent4>
        <a:srgbClr val="143862"/>
      </a:accent4>
      <a:accent5>
        <a:srgbClr val="3EA0AA"/>
      </a:accent5>
      <a:accent6>
        <a:srgbClr val="F79646"/>
      </a:accent6>
      <a:hlink>
        <a:srgbClr val="444444"/>
      </a:hlink>
      <a:folHlink>
        <a:srgbClr val="989E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285750" indent="-285750" algn="ctr">
          <a:buFont typeface="Wingdings" panose="05000000000000000000" pitchFamily="2" charset="2"/>
          <a:buChar char="§"/>
          <a:defRPr dirty="0" smtClean="0">
            <a:solidFill>
              <a:schemeClr val="accent4">
                <a:lumMod val="50000"/>
              </a:schemeClr>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85750" indent="-285750" algn="l">
          <a:buClr>
            <a:schemeClr val="bg2"/>
          </a:buClr>
          <a:buFont typeface="Wingdings" panose="05000000000000000000" pitchFamily="2" charset="2"/>
          <a:buChar char="§"/>
          <a:defRPr sz="2000" dirty="0" smtClean="0">
            <a:solidFill>
              <a:schemeClr val="bg1"/>
            </a:solidFill>
            <a:latin typeface="+mj-lt"/>
          </a:defRPr>
        </a:defPPr>
      </a:lstStyle>
    </a:txDef>
  </a:objectDefaults>
  <a:extraClrSchemeLst/>
  <a:extLst>
    <a:ext uri="{05A4C25C-085E-4340-85A3-A5531E510DB2}">
      <thm15:themeFamily xmlns:thm15="http://schemas.microsoft.com/office/thememl/2012/main" name="Widescreen Light 2021 New Logo" id="{73E2EDB1-E8BD-8D4A-8FF4-D1DA2615141B}" vid="{0092EBA5-34F5-2D48-8A4F-076F10EC840F}"/>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I_Light_Wide_10-2018">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NEI_Light_Wide_2020_DET [Read-Only]" id="{8C023902-4DC6-47D6-8F78-B0BC525712E7}" vid="{7B054D89-9EE5-4405-A587-9C57E58E96CF}"/>
    </a:ext>
  </a:extLst>
</a:theme>
</file>

<file path=ppt/theme/theme3.xml><?xml version="1.0" encoding="utf-8"?>
<a:theme xmlns:a="http://schemas.openxmlformats.org/drawingml/2006/main" name="NEI_Powerpoint_Template_Dark_Wide_2019">
  <a:themeElements>
    <a:clrScheme name="NEI Dark PowerPoint Presentation">
      <a:dk1>
        <a:srgbClr val="031927"/>
      </a:dk1>
      <a:lt1>
        <a:sysClr val="window" lastClr="FFFFFF"/>
      </a:lt1>
      <a:dk2>
        <a:srgbClr val="1F6EB7"/>
      </a:dk2>
      <a:lt2>
        <a:srgbClr val="179CD6"/>
      </a:lt2>
      <a:accent1>
        <a:srgbClr val="3DC2CF"/>
      </a:accent1>
      <a:accent2>
        <a:srgbClr val="3DBC95"/>
      </a:accent2>
      <a:accent3>
        <a:srgbClr val="7EC563"/>
      </a:accent3>
      <a:accent4>
        <a:srgbClr val="143862"/>
      </a:accent4>
      <a:accent5>
        <a:srgbClr val="3EA0AA"/>
      </a:accent5>
      <a:accent6>
        <a:srgbClr val="F79646"/>
      </a:accent6>
      <a:hlink>
        <a:srgbClr val="444444"/>
      </a:hlink>
      <a:folHlink>
        <a:srgbClr val="67757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_AAFFD-2021" id="{EFC36CF8-2863-564A-8EA5-F252F8FC7791}" vid="{61818B93-13BD-5A46-8310-954A93DA83C4}"/>
    </a:ext>
  </a:extLst>
</a:theme>
</file>

<file path=ppt/theme/theme4.xml><?xml version="1.0" encoding="utf-8"?>
<a:theme xmlns:a="http://schemas.openxmlformats.org/drawingml/2006/main" name="Content Slides">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1" id="{8C5CDFAA-E8E4-9741-9B3E-F9D447B5B9BF}" vid="{F19DDB72-6E60-DC45-A7EC-5C4EA2F5CFE3}"/>
    </a:ext>
  </a:extLst>
</a:theme>
</file>

<file path=ppt/theme/theme5.xml><?xml version="1.0" encoding="utf-8"?>
<a:theme xmlns:a="http://schemas.openxmlformats.org/drawingml/2006/main" name="1_Content Slides">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1" id="{8C5CDFAA-E8E4-9741-9B3E-F9D447B5B9BF}" vid="{F19DDB72-6E60-DC45-A7EC-5C4EA2F5CFE3}"/>
    </a:ext>
  </a:extLst>
</a:theme>
</file>

<file path=ppt/theme/theme6.xml><?xml version="1.0" encoding="utf-8"?>
<a:theme xmlns:a="http://schemas.openxmlformats.org/drawingml/2006/main" name="2_Content Slides">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1" id="{8C5CDFAA-E8E4-9741-9B3E-F9D447B5B9BF}" vid="{F19DDB72-6E60-DC45-A7EC-5C4EA2F5CFE3}"/>
    </a:ext>
  </a:extLst>
</a:theme>
</file>

<file path=ppt/theme/theme7.xml><?xml version="1.0" encoding="utf-8"?>
<a:theme xmlns:a="http://schemas.openxmlformats.org/drawingml/2006/main" name="1_NEI_Light_Wide">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NEI_Light_Wide">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itle and Break Slides - Simple">
  <a:themeElements>
    <a:clrScheme name="Light 2021">
      <a:dk1>
        <a:srgbClr val="FFFFFF"/>
      </a:dk1>
      <a:lt1>
        <a:srgbClr val="67757D"/>
      </a:lt1>
      <a:dk2>
        <a:srgbClr val="226FB7"/>
      </a:dk2>
      <a:lt2>
        <a:srgbClr val="179CD6"/>
      </a:lt2>
      <a:accent1>
        <a:srgbClr val="3DC2CF"/>
      </a:accent1>
      <a:accent2>
        <a:srgbClr val="3DBC95"/>
      </a:accent2>
      <a:accent3>
        <a:srgbClr val="7EC563"/>
      </a:accent3>
      <a:accent4>
        <a:srgbClr val="143862"/>
      </a:accent4>
      <a:accent5>
        <a:srgbClr val="3EA0AA"/>
      </a:accent5>
      <a:accent6>
        <a:srgbClr val="F79646"/>
      </a:accent6>
      <a:hlink>
        <a:srgbClr val="444444"/>
      </a:hlink>
      <a:folHlink>
        <a:srgbClr val="989E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285750" indent="-285750" algn="ctr">
          <a:buFont typeface="Wingdings" panose="05000000000000000000" pitchFamily="2" charset="2"/>
          <a:buChar char="§"/>
          <a:defRPr dirty="0" smtClean="0">
            <a:solidFill>
              <a:schemeClr val="accent4">
                <a:lumMod val="50000"/>
              </a:schemeClr>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85750" indent="-285750" algn="l">
          <a:buClr>
            <a:schemeClr val="bg2"/>
          </a:buClr>
          <a:buFont typeface="Wingdings" panose="05000000000000000000" pitchFamily="2" charset="2"/>
          <a:buChar char="§"/>
          <a:defRPr sz="2000" dirty="0" smtClean="0">
            <a:solidFill>
              <a:schemeClr val="bg1"/>
            </a:solidFill>
            <a:latin typeface="+mj-lt"/>
          </a:defRPr>
        </a:defPPr>
      </a:lstStyle>
    </a:txDef>
  </a:objectDefaults>
  <a:extraClrSchemeLst/>
  <a:extLst>
    <a:ext uri="{05A4C25C-085E-4340-85A3-A5531E510DB2}">
      <thm15:themeFamily xmlns:thm15="http://schemas.microsoft.com/office/thememl/2012/main" name="Widescreen Light 2021 New Logo" id="{73E2EDB1-E8BD-8D4A-8FF4-D1DA2615141B}" vid="{8BE81B14-B3B0-0F4F-AE41-3B1F238D3FF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3029154-05e0-4156-a596-9508acd23cb5" xsi:nil="true"/>
    <lcf76f155ced4ddcb4097134ff3c332f xmlns="b4a1eecc-0b9f-4ddf-8913-62eb29e203a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0475A7F581DF479920E74568793604" ma:contentTypeVersion="15" ma:contentTypeDescription="Create a new document." ma:contentTypeScope="" ma:versionID="182eec1c6a21a08d2aaefea5f45cab58">
  <xsd:schema xmlns:xsd="http://www.w3.org/2001/XMLSchema" xmlns:xs="http://www.w3.org/2001/XMLSchema" xmlns:p="http://schemas.microsoft.com/office/2006/metadata/properties" xmlns:ns2="b4a1eecc-0b9f-4ddf-8913-62eb29e203a1" xmlns:ns3="43029154-05e0-4156-a596-9508acd23cb5" targetNamespace="http://schemas.microsoft.com/office/2006/metadata/properties" ma:root="true" ma:fieldsID="7e2d1ba826e81e9923b4f8efa3bf714a" ns2:_="" ns3:_="">
    <xsd:import namespace="b4a1eecc-0b9f-4ddf-8913-62eb29e203a1"/>
    <xsd:import namespace="43029154-05e0-4156-a596-9508acd23cb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a1eecc-0b9f-4ddf-8913-62eb29e203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a5c9fb-8aec-4446-a401-79074fcd9d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3029154-05e0-4156-a596-9508acd23cb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b370c0f-f19e-4b4c-9c8f-a68016d4b3f2}" ma:internalName="TaxCatchAll" ma:showField="CatchAllData" ma:web="43029154-05e0-4156-a596-9508acd23c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C2D4D4-CBBA-4C3D-A147-3BD15FF8D214}">
  <ds:schemaRefs>
    <ds:schemaRef ds:uri="http://schemas.microsoft.com/office/2006/metadata/properties"/>
    <ds:schemaRef ds:uri="http://schemas.microsoft.com/office/infopath/2007/PartnerControls"/>
    <ds:schemaRef ds:uri="43029154-05e0-4156-a596-9508acd23cb5"/>
    <ds:schemaRef ds:uri="b4a1eecc-0b9f-4ddf-8913-62eb29e203a1"/>
  </ds:schemaRefs>
</ds:datastoreItem>
</file>

<file path=customXml/itemProps2.xml><?xml version="1.0" encoding="utf-8"?>
<ds:datastoreItem xmlns:ds="http://schemas.openxmlformats.org/officeDocument/2006/customXml" ds:itemID="{F628BC0D-1FB9-4B6D-89A7-AA029AC197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a1eecc-0b9f-4ddf-8913-62eb29e203a1"/>
    <ds:schemaRef ds:uri="43029154-05e0-4156-a596-9508acd23c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2C445D-2370-41C2-B435-FB9B325DF2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NEI_Light_Wide</Template>
  <TotalTime>29820</TotalTime>
  <Words>3654</Words>
  <Application>Microsoft Office PowerPoint</Application>
  <PresentationFormat>On-screen Show (16:9)</PresentationFormat>
  <Paragraphs>549</Paragraphs>
  <Slides>42</Slides>
  <Notes>8</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42</vt:i4>
      </vt:variant>
    </vt:vector>
  </HeadingPairs>
  <TitlesOfParts>
    <vt:vector size="60" baseType="lpstr">
      <vt:lpstr>Arial</vt:lpstr>
      <vt:lpstr>Calibri</vt:lpstr>
      <vt:lpstr>Courier New</vt:lpstr>
      <vt:lpstr>Poppins</vt:lpstr>
      <vt:lpstr>Roboto</vt:lpstr>
      <vt:lpstr>Tahoma</vt:lpstr>
      <vt:lpstr>Wingdings</vt:lpstr>
      <vt:lpstr>NEI_Light_Wide</vt:lpstr>
      <vt:lpstr>NEI_Light_Wide_10-2018</vt:lpstr>
      <vt:lpstr>NEI_Powerpoint_Template_Dark_Wide_2019</vt:lpstr>
      <vt:lpstr>Content Slides</vt:lpstr>
      <vt:lpstr>1_Content Slides</vt:lpstr>
      <vt:lpstr>2_Content Slides</vt:lpstr>
      <vt:lpstr>1_NEI_Light_Wide</vt:lpstr>
      <vt:lpstr>2_NEI_Light_Wide</vt:lpstr>
      <vt:lpstr>Title and Break Slides - Simple</vt:lpstr>
      <vt:lpstr>3_NEI_Light_Wide</vt:lpstr>
      <vt:lpstr>Title Slides with Image</vt:lpstr>
      <vt:lpstr>Advanced Nuclear: Bridging the Clean Energy Gap</vt:lpstr>
      <vt:lpstr>THE NUCLEAR ENERGY INSTITUTE</vt:lpstr>
      <vt:lpstr>PowerPoint Presentation</vt:lpstr>
      <vt:lpstr>PowerPoint Presentation</vt:lpstr>
      <vt:lpstr>PowerPoint Presentation</vt:lpstr>
      <vt:lpstr>PowerPoint Presentation</vt:lpstr>
      <vt:lpstr>PowerPoint Presentation</vt:lpstr>
      <vt:lpstr>Key BIL and IRA Provisions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Reactor Cost-Related Advantages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CROZAT, Matt</dc:creator>
  <cp:lastModifiedBy>O'NEILL, Martin</cp:lastModifiedBy>
  <cp:revision>207</cp:revision>
  <cp:lastPrinted>2022-02-07T20:19:53Z</cp:lastPrinted>
  <dcterms:created xsi:type="dcterms:W3CDTF">2018-10-30T16:48:28Z</dcterms:created>
  <dcterms:modified xsi:type="dcterms:W3CDTF">2023-07-28T18:48:44Z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0x010100D20475A7F581DF479920E74568793604</vt:lpwstr>
  </property>
  <property fmtid="{D5CDD505-2E9C-101B-9397-08002B2CF9AE}" pid="3" name="Order">
    <vt:lpwstr>43494200.0000000</vt:lpwstr>
  </property>
</Properties>
</file>